
<file path=[Content_Types].xml><?xml version="1.0" encoding="utf-8"?>
<Types xmlns="http://schemas.openxmlformats.org/package/2006/content-types"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2.xml" ContentType="application/vnd.openxmlformats-officedocument.theme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theme/theme3.xml" ContentType="application/vnd.openxmlformats-officedocument.theme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theme/theme4.xml" ContentType="application/vnd.openxmlformats-officedocument.theme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85" r:id="rId2"/>
    <p:sldMasterId id="2147483702" r:id="rId3"/>
    <p:sldMasterId id="2147483725" r:id="rId4"/>
    <p:sldMasterId id="2147483739" r:id="rId5"/>
  </p:sldMasterIdLst>
  <p:notesMasterIdLst>
    <p:notesMasterId r:id="rId13"/>
  </p:notesMasterIdLst>
  <p:sldIdLst>
    <p:sldId id="265" r:id="rId6"/>
    <p:sldId id="432" r:id="rId7"/>
    <p:sldId id="433" r:id="rId8"/>
    <p:sldId id="264" r:id="rId9"/>
    <p:sldId id="258" r:id="rId10"/>
    <p:sldId id="6301" r:id="rId11"/>
    <p:sldId id="6290" r:id="rId1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6029" autoAdjust="0"/>
    <p:restoredTop sz="94660"/>
  </p:normalViewPr>
  <p:slideViewPr>
    <p:cSldViewPr snapToGrid="0">
      <p:cViewPr>
        <p:scale>
          <a:sx n="66" d="100"/>
          <a:sy n="66" d="100"/>
        </p:scale>
        <p:origin x="858" y="21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notesMaster" Target="notesMasters/notesMaster1.xml"/><Relationship Id="rId3" Type="http://schemas.openxmlformats.org/officeDocument/2006/relationships/slideMaster" Target="slideMasters/slideMaster3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5" Type="http://schemas.openxmlformats.org/officeDocument/2006/relationships/slideMaster" Target="slideMasters/slideMaster5.xml"/><Relationship Id="rId15" Type="http://schemas.openxmlformats.org/officeDocument/2006/relationships/viewProps" Target="viewProps.xml"/><Relationship Id="rId10" Type="http://schemas.openxmlformats.org/officeDocument/2006/relationships/slide" Target="slides/slide5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A055429-F4A3-4032-BC1F-A99061BB76EB}" type="datetimeFigureOut">
              <a:rPr lang="en-US" smtClean="0"/>
              <a:t>7/16/2023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023450D-3D1A-4DE0-90F7-523F7BE5B4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328401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49AA8CD-C74D-436A-9A98-F0E82746DC3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3078357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65AB7ED-DD24-4797-8189-BCF1016A467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5256005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65AB7ED-DD24-4797-8189-BCF1016A467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0036053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1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5.xml"/><Relationship Id="rId4" Type="http://schemas.openxmlformats.org/officeDocument/2006/relationships/hyperlink" Target="http://bit.ly/2TtBDfr" TargetMode="Externa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0" y="1122363"/>
            <a:ext cx="12192000" cy="2387600"/>
          </a:xfrm>
        </p:spPr>
        <p:txBody>
          <a:bodyPr anchor="ctr"/>
          <a:lstStyle>
            <a:lvl1pPr algn="ctr">
              <a:defRPr sz="6000" b="1">
                <a:latin typeface=".VnArabia" panose="020B7200000000000000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0" y="3602037"/>
            <a:ext cx="12192000" cy="2489669"/>
          </a:xfrm>
        </p:spPr>
        <p:txBody>
          <a:bodyPr>
            <a:normAutofit/>
          </a:bodyPr>
          <a:lstStyle>
            <a:lvl1pPr marL="0" indent="0" algn="l">
              <a:buNone/>
              <a:defRPr sz="320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56013009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212D111-E7C5-4A9A-9023-95DD02195F77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7/16/2023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6D6D11C-DDA4-4779-A6F8-6576029C509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4758981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212D111-E7C5-4A9A-9023-95DD02195F77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7/16/2023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6D6D11C-DDA4-4779-A6F8-6576029C509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840815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85" y="6818111"/>
            <a:ext cx="34791" cy="39852"/>
          </a:xfrm>
          <a:custGeom>
            <a:avLst/>
            <a:gdLst/>
            <a:ahLst/>
            <a:cxnLst/>
            <a:rect l="l" t="t" r="r" b="b"/>
            <a:pathLst>
              <a:path w="237" h="271" extrusionOk="0">
                <a:moveTo>
                  <a:pt x="1" y="0"/>
                </a:moveTo>
                <a:lnTo>
                  <a:pt x="1" y="135"/>
                </a:lnTo>
                <a:cubicBezTo>
                  <a:pt x="41" y="182"/>
                  <a:pt x="82" y="230"/>
                  <a:pt x="122" y="270"/>
                </a:cubicBezTo>
                <a:lnTo>
                  <a:pt x="237" y="270"/>
                </a:lnTo>
                <a:cubicBezTo>
                  <a:pt x="156" y="182"/>
                  <a:pt x="75" y="95"/>
                  <a:pt x="1" y="0"/>
                </a:cubicBezTo>
                <a:close/>
              </a:path>
            </a:pathLst>
          </a:custGeom>
          <a:solidFill>
            <a:srgbClr val="DFC29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2489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0" name="Google Shape;10;p2"/>
          <p:cNvGrpSpPr/>
          <p:nvPr/>
        </p:nvGrpSpPr>
        <p:grpSpPr>
          <a:xfrm>
            <a:off x="84" y="-25"/>
            <a:ext cx="12192051" cy="6857988"/>
            <a:chOff x="3450750" y="2336425"/>
            <a:chExt cx="2076350" cy="1165875"/>
          </a:xfrm>
        </p:grpSpPr>
        <p:sp>
          <p:nvSpPr>
            <p:cNvPr id="11" name="Google Shape;11;p2"/>
            <p:cNvSpPr/>
            <p:nvPr/>
          </p:nvSpPr>
          <p:spPr>
            <a:xfrm>
              <a:off x="3450750" y="2336425"/>
              <a:ext cx="259975" cy="62900"/>
            </a:xfrm>
            <a:custGeom>
              <a:avLst/>
              <a:gdLst/>
              <a:ahLst/>
              <a:cxnLst/>
              <a:rect l="l" t="t" r="r" b="b"/>
              <a:pathLst>
                <a:path w="10399" h="2516" extrusionOk="0">
                  <a:moveTo>
                    <a:pt x="1" y="0"/>
                  </a:moveTo>
                  <a:lnTo>
                    <a:pt x="1" y="68"/>
                  </a:lnTo>
                  <a:cubicBezTo>
                    <a:pt x="1228" y="1565"/>
                    <a:pt x="3089" y="2515"/>
                    <a:pt x="5173" y="2515"/>
                  </a:cubicBezTo>
                  <a:cubicBezTo>
                    <a:pt x="7283" y="2515"/>
                    <a:pt x="9171" y="1531"/>
                    <a:pt x="103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3450750" y="2336425"/>
              <a:ext cx="261150" cy="63900"/>
            </a:xfrm>
            <a:custGeom>
              <a:avLst/>
              <a:gdLst/>
              <a:ahLst/>
              <a:cxnLst/>
              <a:rect l="l" t="t" r="r" b="b"/>
              <a:pathLst>
                <a:path w="10446" h="2556" extrusionOk="0">
                  <a:moveTo>
                    <a:pt x="1" y="0"/>
                  </a:moveTo>
                  <a:lnTo>
                    <a:pt x="1" y="128"/>
                  </a:lnTo>
                  <a:cubicBezTo>
                    <a:pt x="1235" y="1612"/>
                    <a:pt x="3096" y="2556"/>
                    <a:pt x="5173" y="2556"/>
                  </a:cubicBezTo>
                  <a:cubicBezTo>
                    <a:pt x="7310" y="2556"/>
                    <a:pt x="9212" y="1558"/>
                    <a:pt x="10446" y="0"/>
                  </a:cubicBezTo>
                  <a:lnTo>
                    <a:pt x="10338" y="0"/>
                  </a:lnTo>
                  <a:cubicBezTo>
                    <a:pt x="9117" y="1504"/>
                    <a:pt x="7256" y="2475"/>
                    <a:pt x="5173" y="2475"/>
                  </a:cubicBezTo>
                  <a:cubicBezTo>
                    <a:pt x="3082" y="2475"/>
                    <a:pt x="1221" y="1504"/>
                    <a:pt x="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3479925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0" y="0"/>
                  </a:moveTo>
                  <a:cubicBezTo>
                    <a:pt x="1019" y="978"/>
                    <a:pt x="2408" y="1578"/>
                    <a:pt x="3932" y="1578"/>
                  </a:cubicBezTo>
                  <a:cubicBezTo>
                    <a:pt x="5455" y="1578"/>
                    <a:pt x="6844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47857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35" y="1625"/>
                    <a:pt x="3986" y="1625"/>
                  </a:cubicBezTo>
                  <a:cubicBezTo>
                    <a:pt x="5536" y="1625"/>
                    <a:pt x="6946" y="1005"/>
                    <a:pt x="7977" y="0"/>
                  </a:cubicBezTo>
                  <a:lnTo>
                    <a:pt x="7849" y="0"/>
                  </a:lnTo>
                  <a:cubicBezTo>
                    <a:pt x="6845" y="951"/>
                    <a:pt x="5482" y="1538"/>
                    <a:pt x="3986" y="1538"/>
                  </a:cubicBezTo>
                  <a:cubicBezTo>
                    <a:pt x="2489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3522075" y="2336425"/>
              <a:ext cx="112450" cy="14350"/>
            </a:xfrm>
            <a:custGeom>
              <a:avLst/>
              <a:gdLst/>
              <a:ahLst/>
              <a:cxnLst/>
              <a:rect l="l" t="t" r="r" b="b"/>
              <a:pathLst>
                <a:path w="4498" h="574" extrusionOk="0">
                  <a:moveTo>
                    <a:pt x="0" y="0"/>
                  </a:moveTo>
                  <a:cubicBezTo>
                    <a:pt x="668" y="364"/>
                    <a:pt x="1430" y="573"/>
                    <a:pt x="2246" y="573"/>
                  </a:cubicBezTo>
                  <a:cubicBezTo>
                    <a:pt x="3061" y="573"/>
                    <a:pt x="3830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352005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77" y="614"/>
                    <a:pt x="2327" y="614"/>
                  </a:cubicBezTo>
                  <a:cubicBezTo>
                    <a:pt x="3176" y="614"/>
                    <a:pt x="3972" y="391"/>
                    <a:pt x="4660" y="0"/>
                  </a:cubicBezTo>
                  <a:lnTo>
                    <a:pt x="4484" y="0"/>
                  </a:lnTo>
                  <a:cubicBezTo>
                    <a:pt x="3837" y="337"/>
                    <a:pt x="3102" y="533"/>
                    <a:pt x="2327" y="533"/>
                  </a:cubicBezTo>
                  <a:cubicBezTo>
                    <a:pt x="1551" y="533"/>
                    <a:pt x="816" y="337"/>
                    <a:pt x="16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3783700" y="2336425"/>
              <a:ext cx="261125" cy="62900"/>
            </a:xfrm>
            <a:custGeom>
              <a:avLst/>
              <a:gdLst/>
              <a:ahLst/>
              <a:cxnLst/>
              <a:rect l="l" t="t" r="r" b="b"/>
              <a:pathLst>
                <a:path w="10445" h="2516" extrusionOk="0">
                  <a:moveTo>
                    <a:pt x="0" y="0"/>
                  </a:moveTo>
                  <a:cubicBezTo>
                    <a:pt x="1221" y="1531"/>
                    <a:pt x="3109" y="2515"/>
                    <a:pt x="5226" y="2515"/>
                  </a:cubicBezTo>
                  <a:cubicBezTo>
                    <a:pt x="7336" y="2515"/>
                    <a:pt x="9224" y="1531"/>
                    <a:pt x="1044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3782350" y="2336425"/>
              <a:ext cx="263825" cy="63900"/>
            </a:xfrm>
            <a:custGeom>
              <a:avLst/>
              <a:gdLst/>
              <a:ahLst/>
              <a:cxnLst/>
              <a:rect l="l" t="t" r="r" b="b"/>
              <a:pathLst>
                <a:path w="10553" h="2556" extrusionOk="0">
                  <a:moveTo>
                    <a:pt x="0" y="0"/>
                  </a:moveTo>
                  <a:cubicBezTo>
                    <a:pt x="1234" y="1558"/>
                    <a:pt x="3142" y="2556"/>
                    <a:pt x="5280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4" y="1504"/>
                    <a:pt x="7363" y="2475"/>
                    <a:pt x="5280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3814200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1" y="0"/>
                  </a:moveTo>
                  <a:cubicBezTo>
                    <a:pt x="1019" y="978"/>
                    <a:pt x="2408" y="1578"/>
                    <a:pt x="3932" y="1578"/>
                  </a:cubicBezTo>
                  <a:cubicBezTo>
                    <a:pt x="5456" y="1578"/>
                    <a:pt x="6845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381267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1" y="0"/>
                  </a:moveTo>
                  <a:cubicBezTo>
                    <a:pt x="1033" y="1005"/>
                    <a:pt x="2442" y="1625"/>
                    <a:pt x="3993" y="1625"/>
                  </a:cubicBezTo>
                  <a:cubicBezTo>
                    <a:pt x="5544" y="1625"/>
                    <a:pt x="6946" y="1005"/>
                    <a:pt x="7978" y="0"/>
                  </a:cubicBezTo>
                  <a:lnTo>
                    <a:pt x="7856" y="0"/>
                  </a:lnTo>
                  <a:cubicBezTo>
                    <a:pt x="6845" y="951"/>
                    <a:pt x="5490" y="1538"/>
                    <a:pt x="3993" y="1538"/>
                  </a:cubicBezTo>
                  <a:cubicBezTo>
                    <a:pt x="2496" y="1538"/>
                    <a:pt x="1134" y="951"/>
                    <a:pt x="12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3856175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385415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1" y="0"/>
                  </a:moveTo>
                  <a:cubicBezTo>
                    <a:pt x="688" y="391"/>
                    <a:pt x="1484" y="614"/>
                    <a:pt x="2334" y="614"/>
                  </a:cubicBezTo>
                  <a:cubicBezTo>
                    <a:pt x="3183" y="614"/>
                    <a:pt x="3972" y="391"/>
                    <a:pt x="4660" y="0"/>
                  </a:cubicBezTo>
                  <a:lnTo>
                    <a:pt x="4491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8" y="533"/>
                    <a:pt x="823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117975" y="2336425"/>
              <a:ext cx="261125" cy="62900"/>
            </a:xfrm>
            <a:custGeom>
              <a:avLst/>
              <a:gdLst/>
              <a:ahLst/>
              <a:cxnLst/>
              <a:rect l="l" t="t" r="r" b="b"/>
              <a:pathLst>
                <a:path w="10445" h="2516" extrusionOk="0">
                  <a:moveTo>
                    <a:pt x="0" y="0"/>
                  </a:moveTo>
                  <a:cubicBezTo>
                    <a:pt x="1221" y="1531"/>
                    <a:pt x="3109" y="2515"/>
                    <a:pt x="5219" y="2515"/>
                  </a:cubicBezTo>
                  <a:cubicBezTo>
                    <a:pt x="7337" y="2515"/>
                    <a:pt x="9225" y="1531"/>
                    <a:pt x="1044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116625" y="2336425"/>
              <a:ext cx="263825" cy="63900"/>
            </a:xfrm>
            <a:custGeom>
              <a:avLst/>
              <a:gdLst/>
              <a:ahLst/>
              <a:cxnLst/>
              <a:rect l="l" t="t" r="r" b="b"/>
              <a:pathLst>
                <a:path w="10553" h="2556" extrusionOk="0">
                  <a:moveTo>
                    <a:pt x="0" y="0"/>
                  </a:moveTo>
                  <a:cubicBezTo>
                    <a:pt x="1234" y="1558"/>
                    <a:pt x="3143" y="2556"/>
                    <a:pt x="5273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5" y="1504"/>
                    <a:pt x="7364" y="2475"/>
                    <a:pt x="5273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4148475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1" y="0"/>
                  </a:moveTo>
                  <a:cubicBezTo>
                    <a:pt x="1019" y="978"/>
                    <a:pt x="2401" y="1578"/>
                    <a:pt x="3932" y="1578"/>
                  </a:cubicBezTo>
                  <a:cubicBezTo>
                    <a:pt x="5456" y="1578"/>
                    <a:pt x="6838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4146975" y="2336425"/>
              <a:ext cx="199425" cy="40650"/>
            </a:xfrm>
            <a:custGeom>
              <a:avLst/>
              <a:gdLst/>
              <a:ahLst/>
              <a:cxnLst/>
              <a:rect l="l" t="t" r="r" b="b"/>
              <a:pathLst>
                <a:path w="7977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92" y="1625"/>
                  </a:cubicBezTo>
                  <a:cubicBezTo>
                    <a:pt x="5543" y="1625"/>
                    <a:pt x="6945" y="1005"/>
                    <a:pt x="7977" y="0"/>
                  </a:cubicBezTo>
                  <a:lnTo>
                    <a:pt x="7855" y="0"/>
                  </a:lnTo>
                  <a:cubicBezTo>
                    <a:pt x="6844" y="951"/>
                    <a:pt x="5489" y="1538"/>
                    <a:pt x="3992" y="1538"/>
                  </a:cubicBezTo>
                  <a:cubicBezTo>
                    <a:pt x="2495" y="1538"/>
                    <a:pt x="1133" y="951"/>
                    <a:pt x="1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4190450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4188425" y="2336425"/>
              <a:ext cx="116525" cy="15350"/>
            </a:xfrm>
            <a:custGeom>
              <a:avLst/>
              <a:gdLst/>
              <a:ahLst/>
              <a:cxnLst/>
              <a:rect l="l" t="t" r="r" b="b"/>
              <a:pathLst>
                <a:path w="4661" h="614" extrusionOk="0">
                  <a:moveTo>
                    <a:pt x="1" y="0"/>
                  </a:moveTo>
                  <a:cubicBezTo>
                    <a:pt x="689" y="391"/>
                    <a:pt x="1484" y="614"/>
                    <a:pt x="2334" y="614"/>
                  </a:cubicBezTo>
                  <a:cubicBezTo>
                    <a:pt x="3177" y="614"/>
                    <a:pt x="3972" y="391"/>
                    <a:pt x="4660" y="0"/>
                  </a:cubicBezTo>
                  <a:lnTo>
                    <a:pt x="4485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2" y="533"/>
                    <a:pt x="823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4452075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16" y="2515"/>
                    <a:pt x="5226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4450900" y="2336425"/>
              <a:ext cx="263850" cy="63900"/>
            </a:xfrm>
            <a:custGeom>
              <a:avLst/>
              <a:gdLst/>
              <a:ahLst/>
              <a:cxnLst/>
              <a:rect l="l" t="t" r="r" b="b"/>
              <a:pathLst>
                <a:path w="10554" h="2556" extrusionOk="0">
                  <a:moveTo>
                    <a:pt x="0" y="0"/>
                  </a:moveTo>
                  <a:cubicBezTo>
                    <a:pt x="1234" y="1558"/>
                    <a:pt x="3136" y="2556"/>
                    <a:pt x="5273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5" y="1504"/>
                    <a:pt x="7364" y="2475"/>
                    <a:pt x="5273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482750" y="2336425"/>
              <a:ext cx="196600" cy="39475"/>
            </a:xfrm>
            <a:custGeom>
              <a:avLst/>
              <a:gdLst/>
              <a:ahLst/>
              <a:cxnLst/>
              <a:rect l="l" t="t" r="r" b="b"/>
              <a:pathLst>
                <a:path w="7864" h="1579" extrusionOk="0">
                  <a:moveTo>
                    <a:pt x="1" y="0"/>
                  </a:moveTo>
                  <a:cubicBezTo>
                    <a:pt x="1019" y="978"/>
                    <a:pt x="2401" y="1578"/>
                    <a:pt x="3932" y="1578"/>
                  </a:cubicBezTo>
                  <a:cubicBezTo>
                    <a:pt x="5456" y="1578"/>
                    <a:pt x="6838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4481250" y="2336425"/>
              <a:ext cx="199425" cy="40650"/>
            </a:xfrm>
            <a:custGeom>
              <a:avLst/>
              <a:gdLst/>
              <a:ahLst/>
              <a:cxnLst/>
              <a:rect l="l" t="t" r="r" b="b"/>
              <a:pathLst>
                <a:path w="7977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92" y="1625"/>
                  </a:cubicBezTo>
                  <a:cubicBezTo>
                    <a:pt x="5536" y="1625"/>
                    <a:pt x="6945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92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4524725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4522700" y="2336425"/>
              <a:ext cx="116525" cy="15350"/>
            </a:xfrm>
            <a:custGeom>
              <a:avLst/>
              <a:gdLst/>
              <a:ahLst/>
              <a:cxnLst/>
              <a:rect l="l" t="t" r="r" b="b"/>
              <a:pathLst>
                <a:path w="4661" h="614" extrusionOk="0">
                  <a:moveTo>
                    <a:pt x="1" y="0"/>
                  </a:moveTo>
                  <a:cubicBezTo>
                    <a:pt x="689" y="391"/>
                    <a:pt x="1484" y="614"/>
                    <a:pt x="2334" y="614"/>
                  </a:cubicBezTo>
                  <a:cubicBezTo>
                    <a:pt x="3177" y="614"/>
                    <a:pt x="3972" y="391"/>
                    <a:pt x="4660" y="0"/>
                  </a:cubicBezTo>
                  <a:lnTo>
                    <a:pt x="4485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2" y="533"/>
                    <a:pt x="824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4786350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09" y="2515"/>
                    <a:pt x="5227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4785175" y="2336425"/>
              <a:ext cx="263675" cy="63900"/>
            </a:xfrm>
            <a:custGeom>
              <a:avLst/>
              <a:gdLst/>
              <a:ahLst/>
              <a:cxnLst/>
              <a:rect l="l" t="t" r="r" b="b"/>
              <a:pathLst>
                <a:path w="10547" h="2556" extrusionOk="0">
                  <a:moveTo>
                    <a:pt x="1" y="0"/>
                  </a:moveTo>
                  <a:cubicBezTo>
                    <a:pt x="1235" y="1558"/>
                    <a:pt x="3136" y="2556"/>
                    <a:pt x="5274" y="2556"/>
                  </a:cubicBezTo>
                  <a:cubicBezTo>
                    <a:pt x="7411" y="2556"/>
                    <a:pt x="9313" y="1558"/>
                    <a:pt x="10546" y="0"/>
                  </a:cubicBezTo>
                  <a:lnTo>
                    <a:pt x="10439" y="0"/>
                  </a:lnTo>
                  <a:cubicBezTo>
                    <a:pt x="9225" y="1504"/>
                    <a:pt x="7357" y="2475"/>
                    <a:pt x="5274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4817050" y="2336425"/>
              <a:ext cx="196400" cy="39475"/>
            </a:xfrm>
            <a:custGeom>
              <a:avLst/>
              <a:gdLst/>
              <a:ahLst/>
              <a:cxnLst/>
              <a:rect l="l" t="t" r="r" b="b"/>
              <a:pathLst>
                <a:path w="7856" h="1579" extrusionOk="0">
                  <a:moveTo>
                    <a:pt x="0" y="0"/>
                  </a:moveTo>
                  <a:cubicBezTo>
                    <a:pt x="1018" y="978"/>
                    <a:pt x="2400" y="1578"/>
                    <a:pt x="3924" y="1578"/>
                  </a:cubicBezTo>
                  <a:cubicBezTo>
                    <a:pt x="5455" y="1578"/>
                    <a:pt x="6837" y="978"/>
                    <a:pt x="785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81552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85" y="1625"/>
                  </a:cubicBezTo>
                  <a:cubicBezTo>
                    <a:pt x="5536" y="1625"/>
                    <a:pt x="6945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85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859000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9" y="364"/>
                    <a:pt x="1437" y="573"/>
                    <a:pt x="2246" y="573"/>
                  </a:cubicBezTo>
                  <a:cubicBezTo>
                    <a:pt x="3062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85700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84" y="614"/>
                    <a:pt x="2326" y="614"/>
                  </a:cubicBezTo>
                  <a:cubicBezTo>
                    <a:pt x="3176" y="614"/>
                    <a:pt x="3972" y="391"/>
                    <a:pt x="4659" y="0"/>
                  </a:cubicBezTo>
                  <a:lnTo>
                    <a:pt x="4484" y="0"/>
                  </a:lnTo>
                  <a:cubicBezTo>
                    <a:pt x="3844" y="337"/>
                    <a:pt x="3109" y="533"/>
                    <a:pt x="2326" y="533"/>
                  </a:cubicBezTo>
                  <a:cubicBezTo>
                    <a:pt x="1551" y="533"/>
                    <a:pt x="816" y="337"/>
                    <a:pt x="17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5120625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09" y="2515"/>
                    <a:pt x="5227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5119450" y="2336425"/>
              <a:ext cx="263675" cy="63900"/>
            </a:xfrm>
            <a:custGeom>
              <a:avLst/>
              <a:gdLst/>
              <a:ahLst/>
              <a:cxnLst/>
              <a:rect l="l" t="t" r="r" b="b"/>
              <a:pathLst>
                <a:path w="10547" h="2556" extrusionOk="0">
                  <a:moveTo>
                    <a:pt x="1" y="0"/>
                  </a:moveTo>
                  <a:cubicBezTo>
                    <a:pt x="1235" y="1558"/>
                    <a:pt x="3136" y="2556"/>
                    <a:pt x="5274" y="2556"/>
                  </a:cubicBezTo>
                  <a:cubicBezTo>
                    <a:pt x="7411" y="2556"/>
                    <a:pt x="9313" y="1558"/>
                    <a:pt x="10547" y="0"/>
                  </a:cubicBezTo>
                  <a:lnTo>
                    <a:pt x="10439" y="0"/>
                  </a:lnTo>
                  <a:cubicBezTo>
                    <a:pt x="9225" y="1504"/>
                    <a:pt x="7357" y="2475"/>
                    <a:pt x="5274" y="2475"/>
                  </a:cubicBezTo>
                  <a:cubicBezTo>
                    <a:pt x="3190" y="2475"/>
                    <a:pt x="1322" y="1504"/>
                    <a:pt x="10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5151150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0" y="0"/>
                  </a:moveTo>
                  <a:cubicBezTo>
                    <a:pt x="1025" y="978"/>
                    <a:pt x="2408" y="1578"/>
                    <a:pt x="3932" y="1578"/>
                  </a:cubicBezTo>
                  <a:cubicBezTo>
                    <a:pt x="5462" y="1578"/>
                    <a:pt x="6844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5149800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35" y="1625"/>
                    <a:pt x="3986" y="1625"/>
                  </a:cubicBezTo>
                  <a:cubicBezTo>
                    <a:pt x="5536" y="1625"/>
                    <a:pt x="6946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86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5193300" y="2336425"/>
              <a:ext cx="112450" cy="14350"/>
            </a:xfrm>
            <a:custGeom>
              <a:avLst/>
              <a:gdLst/>
              <a:ahLst/>
              <a:cxnLst/>
              <a:rect l="l" t="t" r="r" b="b"/>
              <a:pathLst>
                <a:path w="4498" h="574" extrusionOk="0">
                  <a:moveTo>
                    <a:pt x="0" y="0"/>
                  </a:moveTo>
                  <a:cubicBezTo>
                    <a:pt x="668" y="364"/>
                    <a:pt x="1430" y="573"/>
                    <a:pt x="2246" y="573"/>
                  </a:cubicBezTo>
                  <a:cubicBezTo>
                    <a:pt x="3061" y="573"/>
                    <a:pt x="3830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5191275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84" y="614"/>
                    <a:pt x="2327" y="614"/>
                  </a:cubicBezTo>
                  <a:cubicBezTo>
                    <a:pt x="3176" y="614"/>
                    <a:pt x="3972" y="391"/>
                    <a:pt x="4660" y="0"/>
                  </a:cubicBezTo>
                  <a:lnTo>
                    <a:pt x="4484" y="0"/>
                  </a:lnTo>
                  <a:cubicBezTo>
                    <a:pt x="3837" y="337"/>
                    <a:pt x="3109" y="533"/>
                    <a:pt x="2327" y="533"/>
                  </a:cubicBezTo>
                  <a:cubicBezTo>
                    <a:pt x="1551" y="533"/>
                    <a:pt x="816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358175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96" y="3520"/>
                    <a:pt x="3109" y="6318"/>
                    <a:pt x="6676" y="6318"/>
                  </a:cubicBezTo>
                  <a:cubicBezTo>
                    <a:pt x="10249" y="6318"/>
                    <a:pt x="13162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3580725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89" y="3540"/>
                    <a:pt x="3129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63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3605175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49" y="3001"/>
                    <a:pt x="2630" y="5381"/>
                    <a:pt x="5671" y="5381"/>
                  </a:cubicBezTo>
                  <a:cubicBezTo>
                    <a:pt x="8705" y="5381"/>
                    <a:pt x="11187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3604000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5" y="3014"/>
                    <a:pt x="2657" y="5428"/>
                    <a:pt x="5718" y="5428"/>
                  </a:cubicBezTo>
                  <a:cubicBezTo>
                    <a:pt x="8773" y="5428"/>
                    <a:pt x="11274" y="3014"/>
                    <a:pt x="11429" y="0"/>
                  </a:cubicBezTo>
                  <a:lnTo>
                    <a:pt x="11342" y="0"/>
                  </a:lnTo>
                  <a:cubicBezTo>
                    <a:pt x="11193" y="2967"/>
                    <a:pt x="8725" y="5341"/>
                    <a:pt x="5718" y="5341"/>
                  </a:cubicBezTo>
                  <a:cubicBezTo>
                    <a:pt x="2704" y="5341"/>
                    <a:pt x="243" y="296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3630300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55" y="2441"/>
                    <a:pt x="2185" y="4376"/>
                    <a:pt x="4666" y="4376"/>
                  </a:cubicBezTo>
                  <a:cubicBezTo>
                    <a:pt x="7148" y="4376"/>
                    <a:pt x="9177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3629275" y="2336425"/>
              <a:ext cx="235175" cy="110425"/>
            </a:xfrm>
            <a:custGeom>
              <a:avLst/>
              <a:gdLst/>
              <a:ahLst/>
              <a:cxnLst/>
              <a:rect l="l" t="t" r="r" b="b"/>
              <a:pathLst>
                <a:path w="9407" h="4417" extrusionOk="0">
                  <a:moveTo>
                    <a:pt x="1" y="0"/>
                  </a:moveTo>
                  <a:cubicBezTo>
                    <a:pt x="149" y="2461"/>
                    <a:pt x="2206" y="4417"/>
                    <a:pt x="4707" y="4417"/>
                  </a:cubicBezTo>
                  <a:cubicBezTo>
                    <a:pt x="7209" y="4417"/>
                    <a:pt x="9259" y="2461"/>
                    <a:pt x="9407" y="0"/>
                  </a:cubicBezTo>
                  <a:lnTo>
                    <a:pt x="9326" y="0"/>
                  </a:lnTo>
                  <a:cubicBezTo>
                    <a:pt x="9171" y="2414"/>
                    <a:pt x="7162" y="4336"/>
                    <a:pt x="4707" y="4336"/>
                  </a:cubicBezTo>
                  <a:cubicBezTo>
                    <a:pt x="2253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3659125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8" y="1807"/>
                    <a:pt x="1666" y="3223"/>
                    <a:pt x="3513" y="3223"/>
                  </a:cubicBezTo>
                  <a:cubicBezTo>
                    <a:pt x="5354" y="3223"/>
                    <a:pt x="6871" y="1807"/>
                    <a:pt x="70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658100" y="2336425"/>
              <a:ext cx="177525" cy="81775"/>
            </a:xfrm>
            <a:custGeom>
              <a:avLst/>
              <a:gdLst/>
              <a:ahLst/>
              <a:cxnLst/>
              <a:rect l="l" t="t" r="r" b="b"/>
              <a:pathLst>
                <a:path w="7101" h="3271" extrusionOk="0">
                  <a:moveTo>
                    <a:pt x="1" y="0"/>
                  </a:moveTo>
                  <a:cubicBezTo>
                    <a:pt x="149" y="1828"/>
                    <a:pt x="1686" y="3271"/>
                    <a:pt x="3554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20" y="0"/>
                  </a:lnTo>
                  <a:cubicBezTo>
                    <a:pt x="6872" y="1780"/>
                    <a:pt x="5375" y="3183"/>
                    <a:pt x="3554" y="3183"/>
                  </a:cubicBezTo>
                  <a:cubicBezTo>
                    <a:pt x="1734" y="3183"/>
                    <a:pt x="237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3684400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9" y="1248"/>
                    <a:pt x="1208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3683400" y="2336425"/>
              <a:ext cx="126950" cy="56500"/>
            </a:xfrm>
            <a:custGeom>
              <a:avLst/>
              <a:gdLst/>
              <a:ahLst/>
              <a:cxnLst/>
              <a:rect l="l" t="t" r="r" b="b"/>
              <a:pathLst>
                <a:path w="5078" h="2260" extrusionOk="0">
                  <a:moveTo>
                    <a:pt x="0" y="0"/>
                  </a:moveTo>
                  <a:cubicBezTo>
                    <a:pt x="142" y="1268"/>
                    <a:pt x="1227" y="2259"/>
                    <a:pt x="2542" y="2259"/>
                  </a:cubicBezTo>
                  <a:cubicBezTo>
                    <a:pt x="3850" y="2259"/>
                    <a:pt x="4936" y="1268"/>
                    <a:pt x="5077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42" y="2178"/>
                  </a:cubicBezTo>
                  <a:cubicBezTo>
                    <a:pt x="1275" y="2178"/>
                    <a:pt x="229" y="122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713575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35" y="1072"/>
                  </a:cubicBezTo>
                  <a:cubicBezTo>
                    <a:pt x="1989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3712375" y="2336425"/>
              <a:ext cx="68975" cy="27825"/>
            </a:xfrm>
            <a:custGeom>
              <a:avLst/>
              <a:gdLst/>
              <a:ahLst/>
              <a:cxnLst/>
              <a:rect l="l" t="t" r="r" b="b"/>
              <a:pathLst>
                <a:path w="2759" h="1113" extrusionOk="0">
                  <a:moveTo>
                    <a:pt x="1" y="0"/>
                  </a:moveTo>
                  <a:cubicBezTo>
                    <a:pt x="142" y="634"/>
                    <a:pt x="702" y="1113"/>
                    <a:pt x="1383" y="1113"/>
                  </a:cubicBezTo>
                  <a:cubicBezTo>
                    <a:pt x="2057" y="1113"/>
                    <a:pt x="2624" y="634"/>
                    <a:pt x="2759" y="0"/>
                  </a:cubicBezTo>
                  <a:lnTo>
                    <a:pt x="2671" y="0"/>
                  </a:lnTo>
                  <a:cubicBezTo>
                    <a:pt x="2536" y="587"/>
                    <a:pt x="2010" y="1025"/>
                    <a:pt x="1383" y="1025"/>
                  </a:cubicBezTo>
                  <a:cubicBezTo>
                    <a:pt x="749" y="1025"/>
                    <a:pt x="223" y="587"/>
                    <a:pt x="8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3916025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89" y="3520"/>
                    <a:pt x="3109" y="6318"/>
                    <a:pt x="6676" y="6318"/>
                  </a:cubicBezTo>
                  <a:cubicBezTo>
                    <a:pt x="10243" y="6318"/>
                    <a:pt x="13162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3915000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90" y="3540"/>
                    <a:pt x="3130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56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3939275" y="2336425"/>
              <a:ext cx="283750" cy="134550"/>
            </a:xfrm>
            <a:custGeom>
              <a:avLst/>
              <a:gdLst/>
              <a:ahLst/>
              <a:cxnLst/>
              <a:rect l="l" t="t" r="r" b="b"/>
              <a:pathLst>
                <a:path w="11350" h="5382" extrusionOk="0">
                  <a:moveTo>
                    <a:pt x="1" y="0"/>
                  </a:moveTo>
                  <a:cubicBezTo>
                    <a:pt x="156" y="3001"/>
                    <a:pt x="2637" y="5381"/>
                    <a:pt x="5672" y="5381"/>
                  </a:cubicBezTo>
                  <a:cubicBezTo>
                    <a:pt x="8713" y="5381"/>
                    <a:pt x="11194" y="3001"/>
                    <a:pt x="1134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3938275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5" y="3014"/>
                    <a:pt x="2657" y="5428"/>
                    <a:pt x="5712" y="5428"/>
                  </a:cubicBezTo>
                  <a:cubicBezTo>
                    <a:pt x="8773" y="5428"/>
                    <a:pt x="11274" y="3014"/>
                    <a:pt x="11430" y="0"/>
                  </a:cubicBezTo>
                  <a:lnTo>
                    <a:pt x="11342" y="0"/>
                  </a:lnTo>
                  <a:cubicBezTo>
                    <a:pt x="11194" y="2967"/>
                    <a:pt x="8726" y="5341"/>
                    <a:pt x="5712" y="5341"/>
                  </a:cubicBezTo>
                  <a:cubicBezTo>
                    <a:pt x="2704" y="5341"/>
                    <a:pt x="236" y="296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3964575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55" y="2441"/>
                    <a:pt x="2178" y="4376"/>
                    <a:pt x="4660" y="4376"/>
                  </a:cubicBezTo>
                  <a:cubicBezTo>
                    <a:pt x="7148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3963550" y="2336425"/>
              <a:ext cx="235200" cy="110425"/>
            </a:xfrm>
            <a:custGeom>
              <a:avLst/>
              <a:gdLst/>
              <a:ahLst/>
              <a:cxnLst/>
              <a:rect l="l" t="t" r="r" b="b"/>
              <a:pathLst>
                <a:path w="9408" h="4417" extrusionOk="0">
                  <a:moveTo>
                    <a:pt x="1" y="0"/>
                  </a:moveTo>
                  <a:cubicBezTo>
                    <a:pt x="149" y="2461"/>
                    <a:pt x="2206" y="4417"/>
                    <a:pt x="4701" y="4417"/>
                  </a:cubicBezTo>
                  <a:cubicBezTo>
                    <a:pt x="7202" y="4417"/>
                    <a:pt x="9259" y="2461"/>
                    <a:pt x="9407" y="0"/>
                  </a:cubicBezTo>
                  <a:lnTo>
                    <a:pt x="9326" y="0"/>
                  </a:lnTo>
                  <a:cubicBezTo>
                    <a:pt x="9171" y="2414"/>
                    <a:pt x="7155" y="4336"/>
                    <a:pt x="4701" y="4336"/>
                  </a:cubicBezTo>
                  <a:cubicBezTo>
                    <a:pt x="2246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399340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9" y="1807"/>
                    <a:pt x="1666" y="3223"/>
                    <a:pt x="3507" y="3223"/>
                  </a:cubicBezTo>
                  <a:cubicBezTo>
                    <a:pt x="5354" y="3223"/>
                    <a:pt x="6871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992375" y="2336425"/>
              <a:ext cx="177550" cy="81775"/>
            </a:xfrm>
            <a:custGeom>
              <a:avLst/>
              <a:gdLst/>
              <a:ahLst/>
              <a:cxnLst/>
              <a:rect l="l" t="t" r="r" b="b"/>
              <a:pathLst>
                <a:path w="7102" h="3271" extrusionOk="0">
                  <a:moveTo>
                    <a:pt x="1" y="0"/>
                  </a:moveTo>
                  <a:cubicBezTo>
                    <a:pt x="149" y="1828"/>
                    <a:pt x="1687" y="3271"/>
                    <a:pt x="3548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20" y="0"/>
                  </a:lnTo>
                  <a:cubicBezTo>
                    <a:pt x="6865" y="1780"/>
                    <a:pt x="5368" y="3183"/>
                    <a:pt x="3548" y="3183"/>
                  </a:cubicBezTo>
                  <a:cubicBezTo>
                    <a:pt x="1734" y="3183"/>
                    <a:pt x="237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4018675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9" y="1248"/>
                    <a:pt x="1208" y="2219"/>
                    <a:pt x="2496" y="2219"/>
                  </a:cubicBezTo>
                  <a:cubicBezTo>
                    <a:pt x="3790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4017675" y="2336425"/>
              <a:ext cx="126950" cy="56500"/>
            </a:xfrm>
            <a:custGeom>
              <a:avLst/>
              <a:gdLst/>
              <a:ahLst/>
              <a:cxnLst/>
              <a:rect l="l" t="t" r="r" b="b"/>
              <a:pathLst>
                <a:path w="5078" h="2260" extrusionOk="0">
                  <a:moveTo>
                    <a:pt x="0" y="0"/>
                  </a:moveTo>
                  <a:cubicBezTo>
                    <a:pt x="142" y="1268"/>
                    <a:pt x="1227" y="2259"/>
                    <a:pt x="2536" y="2259"/>
                  </a:cubicBezTo>
                  <a:cubicBezTo>
                    <a:pt x="3850" y="2259"/>
                    <a:pt x="4936" y="1268"/>
                    <a:pt x="5078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36" y="2178"/>
                  </a:cubicBezTo>
                  <a:cubicBezTo>
                    <a:pt x="1275" y="2178"/>
                    <a:pt x="230" y="122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4047850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29" y="1072"/>
                  </a:cubicBezTo>
                  <a:cubicBezTo>
                    <a:pt x="1983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4046675" y="2336425"/>
              <a:ext cx="68950" cy="27825"/>
            </a:xfrm>
            <a:custGeom>
              <a:avLst/>
              <a:gdLst/>
              <a:ahLst/>
              <a:cxnLst/>
              <a:rect l="l" t="t" r="r" b="b"/>
              <a:pathLst>
                <a:path w="2758" h="1113" extrusionOk="0">
                  <a:moveTo>
                    <a:pt x="0" y="0"/>
                  </a:moveTo>
                  <a:cubicBezTo>
                    <a:pt x="135" y="634"/>
                    <a:pt x="701" y="1113"/>
                    <a:pt x="1376" y="1113"/>
                  </a:cubicBezTo>
                  <a:cubicBezTo>
                    <a:pt x="2057" y="1113"/>
                    <a:pt x="2623" y="634"/>
                    <a:pt x="2758" y="0"/>
                  </a:cubicBezTo>
                  <a:lnTo>
                    <a:pt x="2670" y="0"/>
                  </a:lnTo>
                  <a:cubicBezTo>
                    <a:pt x="2535" y="587"/>
                    <a:pt x="2009" y="1025"/>
                    <a:pt x="1376" y="1025"/>
                  </a:cubicBezTo>
                  <a:cubicBezTo>
                    <a:pt x="748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425030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89" y="3520"/>
                    <a:pt x="3109" y="6318"/>
                    <a:pt x="6676" y="6318"/>
                  </a:cubicBezTo>
                  <a:cubicBezTo>
                    <a:pt x="10243" y="6318"/>
                    <a:pt x="13163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4249275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90" y="3540"/>
                    <a:pt x="3130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56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4273550" y="2336425"/>
              <a:ext cx="283575" cy="134550"/>
            </a:xfrm>
            <a:custGeom>
              <a:avLst/>
              <a:gdLst/>
              <a:ahLst/>
              <a:cxnLst/>
              <a:rect l="l" t="t" r="r" b="b"/>
              <a:pathLst>
                <a:path w="11343" h="5382" extrusionOk="0">
                  <a:moveTo>
                    <a:pt x="1" y="0"/>
                  </a:moveTo>
                  <a:cubicBezTo>
                    <a:pt x="156" y="3001"/>
                    <a:pt x="2637" y="5381"/>
                    <a:pt x="5672" y="5381"/>
                  </a:cubicBezTo>
                  <a:cubicBezTo>
                    <a:pt x="8713" y="5381"/>
                    <a:pt x="11194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4272550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6" y="3014"/>
                    <a:pt x="2657" y="5428"/>
                    <a:pt x="5712" y="5428"/>
                  </a:cubicBezTo>
                  <a:cubicBezTo>
                    <a:pt x="8773" y="5428"/>
                    <a:pt x="11275" y="3014"/>
                    <a:pt x="11430" y="0"/>
                  </a:cubicBezTo>
                  <a:lnTo>
                    <a:pt x="11342" y="0"/>
                  </a:lnTo>
                  <a:cubicBezTo>
                    <a:pt x="11187" y="2967"/>
                    <a:pt x="8726" y="5341"/>
                    <a:pt x="5712" y="5341"/>
                  </a:cubicBezTo>
                  <a:cubicBezTo>
                    <a:pt x="2704" y="5341"/>
                    <a:pt x="236" y="296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4298850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49" y="2441"/>
                    <a:pt x="2178" y="4376"/>
                    <a:pt x="4660" y="4376"/>
                  </a:cubicBezTo>
                  <a:cubicBezTo>
                    <a:pt x="7141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4297825" y="2336425"/>
              <a:ext cx="235200" cy="110425"/>
            </a:xfrm>
            <a:custGeom>
              <a:avLst/>
              <a:gdLst/>
              <a:ahLst/>
              <a:cxnLst/>
              <a:rect l="l" t="t" r="r" b="b"/>
              <a:pathLst>
                <a:path w="9408" h="4417" extrusionOk="0">
                  <a:moveTo>
                    <a:pt x="1" y="0"/>
                  </a:moveTo>
                  <a:cubicBezTo>
                    <a:pt x="149" y="2461"/>
                    <a:pt x="2199" y="4417"/>
                    <a:pt x="4701" y="4417"/>
                  </a:cubicBezTo>
                  <a:cubicBezTo>
                    <a:pt x="7202" y="4417"/>
                    <a:pt x="9252" y="2461"/>
                    <a:pt x="9407" y="0"/>
                  </a:cubicBezTo>
                  <a:lnTo>
                    <a:pt x="9320" y="0"/>
                  </a:lnTo>
                  <a:cubicBezTo>
                    <a:pt x="9171" y="2414"/>
                    <a:pt x="7155" y="4336"/>
                    <a:pt x="4701" y="4336"/>
                  </a:cubicBezTo>
                  <a:cubicBezTo>
                    <a:pt x="2246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4327675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4" y="3223"/>
                    <a:pt x="6871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4326650" y="2336425"/>
              <a:ext cx="177550" cy="81775"/>
            </a:xfrm>
            <a:custGeom>
              <a:avLst/>
              <a:gdLst/>
              <a:ahLst/>
              <a:cxnLst/>
              <a:rect l="l" t="t" r="r" b="b"/>
              <a:pathLst>
                <a:path w="7102" h="3271" extrusionOk="0">
                  <a:moveTo>
                    <a:pt x="1" y="0"/>
                  </a:moveTo>
                  <a:cubicBezTo>
                    <a:pt x="149" y="1828"/>
                    <a:pt x="1680" y="3271"/>
                    <a:pt x="3548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14" y="0"/>
                  </a:lnTo>
                  <a:cubicBezTo>
                    <a:pt x="6865" y="1780"/>
                    <a:pt x="5368" y="3183"/>
                    <a:pt x="3548" y="3183"/>
                  </a:cubicBezTo>
                  <a:cubicBezTo>
                    <a:pt x="1727" y="3183"/>
                    <a:pt x="230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4352950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2" y="1248"/>
                    <a:pt x="1208" y="2219"/>
                    <a:pt x="2496" y="2219"/>
                  </a:cubicBezTo>
                  <a:cubicBezTo>
                    <a:pt x="3790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4351775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8" y="2259"/>
                    <a:pt x="4936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0" y="2178"/>
                    <a:pt x="2543" y="2178"/>
                  </a:cubicBezTo>
                  <a:cubicBezTo>
                    <a:pt x="1282" y="2178"/>
                    <a:pt x="237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4382125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28" y="614"/>
                    <a:pt x="675" y="1072"/>
                    <a:pt x="1329" y="1072"/>
                  </a:cubicBezTo>
                  <a:cubicBezTo>
                    <a:pt x="1983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4380950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1" y="1113"/>
                    <a:pt x="1376" y="1113"/>
                  </a:cubicBezTo>
                  <a:cubicBezTo>
                    <a:pt x="2050" y="1113"/>
                    <a:pt x="2616" y="634"/>
                    <a:pt x="2751" y="0"/>
                  </a:cubicBezTo>
                  <a:lnTo>
                    <a:pt x="2670" y="0"/>
                  </a:lnTo>
                  <a:cubicBezTo>
                    <a:pt x="2535" y="587"/>
                    <a:pt x="2010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4584575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1" y="0"/>
                  </a:moveTo>
                  <a:cubicBezTo>
                    <a:pt x="189" y="3520"/>
                    <a:pt x="3102" y="6318"/>
                    <a:pt x="6676" y="6318"/>
                  </a:cubicBezTo>
                  <a:cubicBezTo>
                    <a:pt x="10243" y="6318"/>
                    <a:pt x="13163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4583575" y="2336425"/>
              <a:ext cx="335800" cy="158975"/>
            </a:xfrm>
            <a:custGeom>
              <a:avLst/>
              <a:gdLst/>
              <a:ahLst/>
              <a:cxnLst/>
              <a:rect l="l" t="t" r="r" b="b"/>
              <a:pathLst>
                <a:path w="13432" h="6359" extrusionOk="0">
                  <a:moveTo>
                    <a:pt x="0" y="0"/>
                  </a:moveTo>
                  <a:cubicBezTo>
                    <a:pt x="189" y="3540"/>
                    <a:pt x="3129" y="6359"/>
                    <a:pt x="6716" y="6359"/>
                  </a:cubicBezTo>
                  <a:cubicBezTo>
                    <a:pt x="10303" y="6359"/>
                    <a:pt x="13243" y="3540"/>
                    <a:pt x="13432" y="0"/>
                  </a:cubicBezTo>
                  <a:lnTo>
                    <a:pt x="13344" y="0"/>
                  </a:lnTo>
                  <a:cubicBezTo>
                    <a:pt x="13155" y="3493"/>
                    <a:pt x="10256" y="6278"/>
                    <a:pt x="6716" y="6278"/>
                  </a:cubicBezTo>
                  <a:cubicBezTo>
                    <a:pt x="3176" y="6278"/>
                    <a:pt x="270" y="3493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4607850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55" y="3001"/>
                    <a:pt x="2637" y="5381"/>
                    <a:pt x="5671" y="5381"/>
                  </a:cubicBezTo>
                  <a:cubicBezTo>
                    <a:pt x="8712" y="5381"/>
                    <a:pt x="11193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4606825" y="2336425"/>
              <a:ext cx="285600" cy="135725"/>
            </a:xfrm>
            <a:custGeom>
              <a:avLst/>
              <a:gdLst/>
              <a:ahLst/>
              <a:cxnLst/>
              <a:rect l="l" t="t" r="r" b="b"/>
              <a:pathLst>
                <a:path w="11424" h="5429" extrusionOk="0">
                  <a:moveTo>
                    <a:pt x="1" y="0"/>
                  </a:moveTo>
                  <a:cubicBezTo>
                    <a:pt x="156" y="3014"/>
                    <a:pt x="2657" y="5428"/>
                    <a:pt x="5712" y="5428"/>
                  </a:cubicBezTo>
                  <a:cubicBezTo>
                    <a:pt x="8766" y="5428"/>
                    <a:pt x="11275" y="3014"/>
                    <a:pt x="11423" y="0"/>
                  </a:cubicBezTo>
                  <a:lnTo>
                    <a:pt x="11342" y="0"/>
                  </a:lnTo>
                  <a:cubicBezTo>
                    <a:pt x="11187" y="2967"/>
                    <a:pt x="8719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4633125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1" y="0"/>
                  </a:moveTo>
                  <a:cubicBezTo>
                    <a:pt x="149" y="2441"/>
                    <a:pt x="2178" y="4376"/>
                    <a:pt x="4660" y="4376"/>
                  </a:cubicBezTo>
                  <a:cubicBezTo>
                    <a:pt x="7141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4631950" y="2336425"/>
              <a:ext cx="235350" cy="110425"/>
            </a:xfrm>
            <a:custGeom>
              <a:avLst/>
              <a:gdLst/>
              <a:ahLst/>
              <a:cxnLst/>
              <a:rect l="l" t="t" r="r" b="b"/>
              <a:pathLst>
                <a:path w="9414" h="4417" extrusionOk="0">
                  <a:moveTo>
                    <a:pt x="0" y="0"/>
                  </a:moveTo>
                  <a:cubicBezTo>
                    <a:pt x="155" y="2461"/>
                    <a:pt x="2205" y="4417"/>
                    <a:pt x="4707" y="4417"/>
                  </a:cubicBezTo>
                  <a:cubicBezTo>
                    <a:pt x="7208" y="4417"/>
                    <a:pt x="9258" y="2461"/>
                    <a:pt x="9413" y="0"/>
                  </a:cubicBezTo>
                  <a:lnTo>
                    <a:pt x="9326" y="0"/>
                  </a:lnTo>
                  <a:cubicBezTo>
                    <a:pt x="9177" y="2414"/>
                    <a:pt x="7161" y="4336"/>
                    <a:pt x="4707" y="4336"/>
                  </a:cubicBezTo>
                  <a:cubicBezTo>
                    <a:pt x="2252" y="4336"/>
                    <a:pt x="243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466195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1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4" y="3223"/>
                    <a:pt x="6865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4660775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0" y="0"/>
                  </a:moveTo>
                  <a:cubicBezTo>
                    <a:pt x="155" y="1828"/>
                    <a:pt x="1686" y="3271"/>
                    <a:pt x="3554" y="3271"/>
                  </a:cubicBezTo>
                  <a:cubicBezTo>
                    <a:pt x="5422" y="3271"/>
                    <a:pt x="6959" y="1828"/>
                    <a:pt x="7107" y="0"/>
                  </a:cubicBezTo>
                  <a:lnTo>
                    <a:pt x="7020" y="0"/>
                  </a:lnTo>
                  <a:cubicBezTo>
                    <a:pt x="6871" y="1780"/>
                    <a:pt x="5374" y="3183"/>
                    <a:pt x="3554" y="3183"/>
                  </a:cubicBezTo>
                  <a:cubicBezTo>
                    <a:pt x="1733" y="3183"/>
                    <a:pt x="236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4687225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3" y="1248"/>
                    <a:pt x="1208" y="2219"/>
                    <a:pt x="2496" y="2219"/>
                  </a:cubicBezTo>
                  <a:cubicBezTo>
                    <a:pt x="3784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4686050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8" y="2259"/>
                    <a:pt x="4937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1" y="2178"/>
                    <a:pt x="2543" y="2178"/>
                  </a:cubicBezTo>
                  <a:cubicBezTo>
                    <a:pt x="1282" y="2178"/>
                    <a:pt x="237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4716225" y="2336425"/>
              <a:ext cx="66775" cy="26825"/>
            </a:xfrm>
            <a:custGeom>
              <a:avLst/>
              <a:gdLst/>
              <a:ahLst/>
              <a:cxnLst/>
              <a:rect l="l" t="t" r="r" b="b"/>
              <a:pathLst>
                <a:path w="2671" h="1073" extrusionOk="0">
                  <a:moveTo>
                    <a:pt x="1" y="0"/>
                  </a:moveTo>
                  <a:cubicBezTo>
                    <a:pt x="136" y="614"/>
                    <a:pt x="682" y="1072"/>
                    <a:pt x="1336" y="1072"/>
                  </a:cubicBezTo>
                  <a:cubicBezTo>
                    <a:pt x="1990" y="1072"/>
                    <a:pt x="2536" y="614"/>
                    <a:pt x="267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4715225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1" y="0"/>
                  </a:cubicBezTo>
                  <a:lnTo>
                    <a:pt x="2664" y="0"/>
                  </a:lnTo>
                  <a:cubicBezTo>
                    <a:pt x="2536" y="587"/>
                    <a:pt x="2003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491885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1" y="0"/>
                  </a:moveTo>
                  <a:cubicBezTo>
                    <a:pt x="190" y="3520"/>
                    <a:pt x="3102" y="6318"/>
                    <a:pt x="6676" y="6318"/>
                  </a:cubicBezTo>
                  <a:cubicBezTo>
                    <a:pt x="10243" y="6318"/>
                    <a:pt x="13156" y="3520"/>
                    <a:pt x="133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4917675" y="2336425"/>
              <a:ext cx="336000" cy="158975"/>
            </a:xfrm>
            <a:custGeom>
              <a:avLst/>
              <a:gdLst/>
              <a:ahLst/>
              <a:cxnLst/>
              <a:rect l="l" t="t" r="r" b="b"/>
              <a:pathLst>
                <a:path w="13440" h="6359" extrusionOk="0">
                  <a:moveTo>
                    <a:pt x="1" y="0"/>
                  </a:moveTo>
                  <a:cubicBezTo>
                    <a:pt x="196" y="3540"/>
                    <a:pt x="3136" y="6359"/>
                    <a:pt x="6723" y="6359"/>
                  </a:cubicBezTo>
                  <a:cubicBezTo>
                    <a:pt x="10310" y="6359"/>
                    <a:pt x="13250" y="3540"/>
                    <a:pt x="13439" y="0"/>
                  </a:cubicBezTo>
                  <a:lnTo>
                    <a:pt x="13351" y="0"/>
                  </a:lnTo>
                  <a:cubicBezTo>
                    <a:pt x="13163" y="3493"/>
                    <a:pt x="10263" y="6278"/>
                    <a:pt x="6723" y="6278"/>
                  </a:cubicBezTo>
                  <a:cubicBezTo>
                    <a:pt x="3183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4942125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55" y="3001"/>
                    <a:pt x="2630" y="5381"/>
                    <a:pt x="5671" y="5381"/>
                  </a:cubicBezTo>
                  <a:cubicBezTo>
                    <a:pt x="8705" y="5381"/>
                    <a:pt x="11187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4941100" y="2336425"/>
              <a:ext cx="285600" cy="135725"/>
            </a:xfrm>
            <a:custGeom>
              <a:avLst/>
              <a:gdLst/>
              <a:ahLst/>
              <a:cxnLst/>
              <a:rect l="l" t="t" r="r" b="b"/>
              <a:pathLst>
                <a:path w="11424" h="5429" extrusionOk="0">
                  <a:moveTo>
                    <a:pt x="1" y="0"/>
                  </a:moveTo>
                  <a:cubicBezTo>
                    <a:pt x="149" y="3014"/>
                    <a:pt x="2657" y="5428"/>
                    <a:pt x="5712" y="5428"/>
                  </a:cubicBezTo>
                  <a:cubicBezTo>
                    <a:pt x="8767" y="5428"/>
                    <a:pt x="11275" y="3014"/>
                    <a:pt x="11423" y="0"/>
                  </a:cubicBezTo>
                  <a:lnTo>
                    <a:pt x="11342" y="0"/>
                  </a:lnTo>
                  <a:cubicBezTo>
                    <a:pt x="11187" y="2967"/>
                    <a:pt x="8719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4967400" y="2336425"/>
              <a:ext cx="233000" cy="109425"/>
            </a:xfrm>
            <a:custGeom>
              <a:avLst/>
              <a:gdLst/>
              <a:ahLst/>
              <a:cxnLst/>
              <a:rect l="l" t="t" r="r" b="b"/>
              <a:pathLst>
                <a:path w="9320" h="4377" extrusionOk="0">
                  <a:moveTo>
                    <a:pt x="1" y="0"/>
                  </a:moveTo>
                  <a:cubicBezTo>
                    <a:pt x="149" y="2441"/>
                    <a:pt x="2179" y="4376"/>
                    <a:pt x="4660" y="4376"/>
                  </a:cubicBezTo>
                  <a:cubicBezTo>
                    <a:pt x="7141" y="4376"/>
                    <a:pt x="9171" y="2441"/>
                    <a:pt x="93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4966225" y="2336425"/>
              <a:ext cx="235350" cy="110425"/>
            </a:xfrm>
            <a:custGeom>
              <a:avLst/>
              <a:gdLst/>
              <a:ahLst/>
              <a:cxnLst/>
              <a:rect l="l" t="t" r="r" b="b"/>
              <a:pathLst>
                <a:path w="9414" h="4417" extrusionOk="0">
                  <a:moveTo>
                    <a:pt x="0" y="0"/>
                  </a:moveTo>
                  <a:cubicBezTo>
                    <a:pt x="156" y="2461"/>
                    <a:pt x="2205" y="4417"/>
                    <a:pt x="4707" y="4417"/>
                  </a:cubicBezTo>
                  <a:cubicBezTo>
                    <a:pt x="7209" y="4417"/>
                    <a:pt x="9258" y="2461"/>
                    <a:pt x="9414" y="0"/>
                  </a:cubicBezTo>
                  <a:lnTo>
                    <a:pt x="9326" y="0"/>
                  </a:lnTo>
                  <a:cubicBezTo>
                    <a:pt x="9178" y="2414"/>
                    <a:pt x="7161" y="4336"/>
                    <a:pt x="4707" y="4336"/>
                  </a:cubicBezTo>
                  <a:cubicBezTo>
                    <a:pt x="2253" y="4336"/>
                    <a:pt x="236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4996225" y="2336425"/>
              <a:ext cx="175350" cy="80600"/>
            </a:xfrm>
            <a:custGeom>
              <a:avLst/>
              <a:gdLst/>
              <a:ahLst/>
              <a:cxnLst/>
              <a:rect l="l" t="t" r="r" b="b"/>
              <a:pathLst>
                <a:path w="7014" h="3224" extrusionOk="0">
                  <a:moveTo>
                    <a:pt x="1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5" y="3223"/>
                    <a:pt x="6865" y="1807"/>
                    <a:pt x="70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4995050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0" y="0"/>
                  </a:moveTo>
                  <a:cubicBezTo>
                    <a:pt x="156" y="1828"/>
                    <a:pt x="1686" y="3271"/>
                    <a:pt x="3554" y="3271"/>
                  </a:cubicBezTo>
                  <a:cubicBezTo>
                    <a:pt x="5422" y="3271"/>
                    <a:pt x="6952" y="1828"/>
                    <a:pt x="7107" y="0"/>
                  </a:cubicBezTo>
                  <a:lnTo>
                    <a:pt x="7020" y="0"/>
                  </a:lnTo>
                  <a:cubicBezTo>
                    <a:pt x="6871" y="1780"/>
                    <a:pt x="5375" y="3183"/>
                    <a:pt x="3554" y="3183"/>
                  </a:cubicBezTo>
                  <a:cubicBezTo>
                    <a:pt x="1733" y="3183"/>
                    <a:pt x="236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5021350" y="2336425"/>
              <a:ext cx="124925" cy="55475"/>
            </a:xfrm>
            <a:custGeom>
              <a:avLst/>
              <a:gdLst/>
              <a:ahLst/>
              <a:cxnLst/>
              <a:rect l="l" t="t" r="r" b="b"/>
              <a:pathLst>
                <a:path w="4997" h="2219" extrusionOk="0">
                  <a:moveTo>
                    <a:pt x="0" y="0"/>
                  </a:moveTo>
                  <a:cubicBezTo>
                    <a:pt x="149" y="1248"/>
                    <a:pt x="1214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5020325" y="2336425"/>
              <a:ext cx="127150" cy="56500"/>
            </a:xfrm>
            <a:custGeom>
              <a:avLst/>
              <a:gdLst/>
              <a:ahLst/>
              <a:cxnLst/>
              <a:rect l="l" t="t" r="r" b="b"/>
              <a:pathLst>
                <a:path w="5086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1" y="2259"/>
                    <a:pt x="4937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1" y="2178"/>
                    <a:pt x="2543" y="2178"/>
                  </a:cubicBezTo>
                  <a:cubicBezTo>
                    <a:pt x="1275" y="2178"/>
                    <a:pt x="230" y="1227"/>
                    <a:pt x="8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5050500" y="2336425"/>
              <a:ext cx="66800" cy="26825"/>
            </a:xfrm>
            <a:custGeom>
              <a:avLst/>
              <a:gdLst/>
              <a:ahLst/>
              <a:cxnLst/>
              <a:rect l="l" t="t" r="r" b="b"/>
              <a:pathLst>
                <a:path w="2672" h="1073" extrusionOk="0">
                  <a:moveTo>
                    <a:pt x="1" y="0"/>
                  </a:moveTo>
                  <a:cubicBezTo>
                    <a:pt x="136" y="614"/>
                    <a:pt x="682" y="1072"/>
                    <a:pt x="1336" y="1072"/>
                  </a:cubicBezTo>
                  <a:cubicBezTo>
                    <a:pt x="1990" y="1072"/>
                    <a:pt x="2536" y="614"/>
                    <a:pt x="267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5049500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2" y="0"/>
                  </a:cubicBezTo>
                  <a:lnTo>
                    <a:pt x="2664" y="0"/>
                  </a:lnTo>
                  <a:cubicBezTo>
                    <a:pt x="2529" y="587"/>
                    <a:pt x="2003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5253125" y="2336425"/>
              <a:ext cx="273975" cy="157975"/>
            </a:xfrm>
            <a:custGeom>
              <a:avLst/>
              <a:gdLst/>
              <a:ahLst/>
              <a:cxnLst/>
              <a:rect l="l" t="t" r="r" b="b"/>
              <a:pathLst>
                <a:path w="10959" h="6319" extrusionOk="0">
                  <a:moveTo>
                    <a:pt x="1" y="0"/>
                  </a:moveTo>
                  <a:cubicBezTo>
                    <a:pt x="190" y="3520"/>
                    <a:pt x="3103" y="6318"/>
                    <a:pt x="6670" y="6318"/>
                  </a:cubicBezTo>
                  <a:cubicBezTo>
                    <a:pt x="8301" y="6318"/>
                    <a:pt x="9798" y="5732"/>
                    <a:pt x="10958" y="4761"/>
                  </a:cubicBezTo>
                  <a:lnTo>
                    <a:pt x="10958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5251950" y="2336425"/>
              <a:ext cx="275150" cy="158975"/>
            </a:xfrm>
            <a:custGeom>
              <a:avLst/>
              <a:gdLst/>
              <a:ahLst/>
              <a:cxnLst/>
              <a:rect l="l" t="t" r="r" b="b"/>
              <a:pathLst>
                <a:path w="11006" h="6359" extrusionOk="0">
                  <a:moveTo>
                    <a:pt x="1" y="0"/>
                  </a:moveTo>
                  <a:cubicBezTo>
                    <a:pt x="196" y="3540"/>
                    <a:pt x="3136" y="6359"/>
                    <a:pt x="6717" y="6359"/>
                  </a:cubicBezTo>
                  <a:cubicBezTo>
                    <a:pt x="8348" y="6359"/>
                    <a:pt x="9839" y="5779"/>
                    <a:pt x="11005" y="4815"/>
                  </a:cubicBezTo>
                  <a:lnTo>
                    <a:pt x="11005" y="4700"/>
                  </a:lnTo>
                  <a:cubicBezTo>
                    <a:pt x="9845" y="5685"/>
                    <a:pt x="8355" y="6278"/>
                    <a:pt x="6717" y="6278"/>
                  </a:cubicBezTo>
                  <a:cubicBezTo>
                    <a:pt x="3177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5276400" y="2336425"/>
              <a:ext cx="250700" cy="134550"/>
            </a:xfrm>
            <a:custGeom>
              <a:avLst/>
              <a:gdLst/>
              <a:ahLst/>
              <a:cxnLst/>
              <a:rect l="l" t="t" r="r" b="b"/>
              <a:pathLst>
                <a:path w="10028" h="5382" extrusionOk="0">
                  <a:moveTo>
                    <a:pt x="0" y="0"/>
                  </a:moveTo>
                  <a:cubicBezTo>
                    <a:pt x="149" y="3001"/>
                    <a:pt x="2630" y="5381"/>
                    <a:pt x="5671" y="5381"/>
                  </a:cubicBezTo>
                  <a:cubicBezTo>
                    <a:pt x="7418" y="5381"/>
                    <a:pt x="8989" y="4592"/>
                    <a:pt x="10027" y="3345"/>
                  </a:cubicBezTo>
                  <a:lnTo>
                    <a:pt x="10027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5275375" y="2336425"/>
              <a:ext cx="251725" cy="135725"/>
            </a:xfrm>
            <a:custGeom>
              <a:avLst/>
              <a:gdLst/>
              <a:ahLst/>
              <a:cxnLst/>
              <a:rect l="l" t="t" r="r" b="b"/>
              <a:pathLst>
                <a:path w="10069" h="5429" extrusionOk="0">
                  <a:moveTo>
                    <a:pt x="1" y="0"/>
                  </a:moveTo>
                  <a:cubicBezTo>
                    <a:pt x="149" y="3014"/>
                    <a:pt x="2658" y="5428"/>
                    <a:pt x="5712" y="5428"/>
                  </a:cubicBezTo>
                  <a:cubicBezTo>
                    <a:pt x="7452" y="5428"/>
                    <a:pt x="9016" y="4639"/>
                    <a:pt x="10068" y="3405"/>
                  </a:cubicBezTo>
                  <a:lnTo>
                    <a:pt x="10068" y="3277"/>
                  </a:lnTo>
                  <a:cubicBezTo>
                    <a:pt x="9036" y="4538"/>
                    <a:pt x="7465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5301525" y="2336425"/>
              <a:ext cx="225575" cy="109425"/>
            </a:xfrm>
            <a:custGeom>
              <a:avLst/>
              <a:gdLst/>
              <a:ahLst/>
              <a:cxnLst/>
              <a:rect l="l" t="t" r="r" b="b"/>
              <a:pathLst>
                <a:path w="9023" h="4377" extrusionOk="0">
                  <a:moveTo>
                    <a:pt x="0" y="0"/>
                  </a:moveTo>
                  <a:cubicBezTo>
                    <a:pt x="155" y="2441"/>
                    <a:pt x="2185" y="4376"/>
                    <a:pt x="4666" y="4376"/>
                  </a:cubicBezTo>
                  <a:cubicBezTo>
                    <a:pt x="6649" y="4376"/>
                    <a:pt x="8348" y="3136"/>
                    <a:pt x="9022" y="1389"/>
                  </a:cubicBezTo>
                  <a:lnTo>
                    <a:pt x="9022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5300500" y="2336425"/>
              <a:ext cx="226600" cy="110425"/>
            </a:xfrm>
            <a:custGeom>
              <a:avLst/>
              <a:gdLst/>
              <a:ahLst/>
              <a:cxnLst/>
              <a:rect l="l" t="t" r="r" b="b"/>
              <a:pathLst>
                <a:path w="9064" h="4417" extrusionOk="0">
                  <a:moveTo>
                    <a:pt x="1" y="0"/>
                  </a:moveTo>
                  <a:cubicBezTo>
                    <a:pt x="156" y="2461"/>
                    <a:pt x="2206" y="4417"/>
                    <a:pt x="4707" y="4417"/>
                  </a:cubicBezTo>
                  <a:cubicBezTo>
                    <a:pt x="6669" y="4417"/>
                    <a:pt x="8355" y="3210"/>
                    <a:pt x="9063" y="1504"/>
                  </a:cubicBezTo>
                  <a:lnTo>
                    <a:pt x="9063" y="1268"/>
                  </a:lnTo>
                  <a:cubicBezTo>
                    <a:pt x="8422" y="3055"/>
                    <a:pt x="6710" y="4336"/>
                    <a:pt x="4707" y="4336"/>
                  </a:cubicBezTo>
                  <a:cubicBezTo>
                    <a:pt x="2253" y="4336"/>
                    <a:pt x="237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533035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55" y="1807"/>
                    <a:pt x="1666" y="3223"/>
                    <a:pt x="3513" y="3223"/>
                  </a:cubicBezTo>
                  <a:cubicBezTo>
                    <a:pt x="5361" y="3223"/>
                    <a:pt x="6871" y="1807"/>
                    <a:pt x="70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5329325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1" y="0"/>
                  </a:moveTo>
                  <a:cubicBezTo>
                    <a:pt x="149" y="1828"/>
                    <a:pt x="1686" y="3271"/>
                    <a:pt x="3554" y="3271"/>
                  </a:cubicBezTo>
                  <a:cubicBezTo>
                    <a:pt x="5422" y="3271"/>
                    <a:pt x="6953" y="1828"/>
                    <a:pt x="7108" y="0"/>
                  </a:cubicBezTo>
                  <a:lnTo>
                    <a:pt x="7020" y="0"/>
                  </a:lnTo>
                  <a:cubicBezTo>
                    <a:pt x="6872" y="1780"/>
                    <a:pt x="5375" y="3183"/>
                    <a:pt x="3554" y="3183"/>
                  </a:cubicBezTo>
                  <a:cubicBezTo>
                    <a:pt x="1734" y="3183"/>
                    <a:pt x="237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5355625" y="2336425"/>
              <a:ext cx="124925" cy="55475"/>
            </a:xfrm>
            <a:custGeom>
              <a:avLst/>
              <a:gdLst/>
              <a:ahLst/>
              <a:cxnLst/>
              <a:rect l="l" t="t" r="r" b="b"/>
              <a:pathLst>
                <a:path w="4997" h="2219" extrusionOk="0">
                  <a:moveTo>
                    <a:pt x="1" y="0"/>
                  </a:moveTo>
                  <a:cubicBezTo>
                    <a:pt x="149" y="1248"/>
                    <a:pt x="1214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5354625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0" y="0"/>
                  </a:moveTo>
                  <a:cubicBezTo>
                    <a:pt x="148" y="1268"/>
                    <a:pt x="1227" y="2259"/>
                    <a:pt x="2542" y="2259"/>
                  </a:cubicBezTo>
                  <a:cubicBezTo>
                    <a:pt x="3850" y="2259"/>
                    <a:pt x="4936" y="1268"/>
                    <a:pt x="5084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42" y="2178"/>
                  </a:cubicBezTo>
                  <a:cubicBezTo>
                    <a:pt x="1274" y="2178"/>
                    <a:pt x="229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5384800" y="2336425"/>
              <a:ext cx="66775" cy="26825"/>
            </a:xfrm>
            <a:custGeom>
              <a:avLst/>
              <a:gdLst/>
              <a:ahLst/>
              <a:cxnLst/>
              <a:rect l="l" t="t" r="r" b="b"/>
              <a:pathLst>
                <a:path w="2671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35" y="1072"/>
                  </a:cubicBezTo>
                  <a:cubicBezTo>
                    <a:pt x="1989" y="1072"/>
                    <a:pt x="2535" y="614"/>
                    <a:pt x="26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5383775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1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2" y="0"/>
                  </a:cubicBezTo>
                  <a:lnTo>
                    <a:pt x="2664" y="0"/>
                  </a:lnTo>
                  <a:cubicBezTo>
                    <a:pt x="2529" y="587"/>
                    <a:pt x="2003" y="1025"/>
                    <a:pt x="1376" y="1025"/>
                  </a:cubicBezTo>
                  <a:cubicBezTo>
                    <a:pt x="749" y="1025"/>
                    <a:pt x="216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3450750" y="2336425"/>
              <a:ext cx="296375" cy="256075"/>
            </a:xfrm>
            <a:custGeom>
              <a:avLst/>
              <a:gdLst/>
              <a:ahLst/>
              <a:cxnLst/>
              <a:rect l="l" t="t" r="r" b="b"/>
              <a:pathLst>
                <a:path w="11855" h="10243" extrusionOk="0">
                  <a:moveTo>
                    <a:pt x="1" y="0"/>
                  </a:moveTo>
                  <a:lnTo>
                    <a:pt x="1" y="7795"/>
                  </a:lnTo>
                  <a:cubicBezTo>
                    <a:pt x="1228" y="9292"/>
                    <a:pt x="3089" y="10243"/>
                    <a:pt x="5173" y="10243"/>
                  </a:cubicBezTo>
                  <a:cubicBezTo>
                    <a:pt x="8861" y="10243"/>
                    <a:pt x="11855" y="7249"/>
                    <a:pt x="11855" y="3560"/>
                  </a:cubicBezTo>
                  <a:cubicBezTo>
                    <a:pt x="11855" y="2246"/>
                    <a:pt x="11477" y="1032"/>
                    <a:pt x="1083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3450750" y="2336425"/>
              <a:ext cx="297400" cy="257100"/>
            </a:xfrm>
            <a:custGeom>
              <a:avLst/>
              <a:gdLst/>
              <a:ahLst/>
              <a:cxnLst/>
              <a:rect l="l" t="t" r="r" b="b"/>
              <a:pathLst>
                <a:path w="11896" h="10284" extrusionOk="0">
                  <a:moveTo>
                    <a:pt x="10776" y="0"/>
                  </a:moveTo>
                  <a:cubicBezTo>
                    <a:pt x="11430" y="1025"/>
                    <a:pt x="11814" y="2246"/>
                    <a:pt x="11814" y="3560"/>
                  </a:cubicBezTo>
                  <a:cubicBezTo>
                    <a:pt x="11814" y="7222"/>
                    <a:pt x="8834" y="10202"/>
                    <a:pt x="5173" y="10202"/>
                  </a:cubicBezTo>
                  <a:cubicBezTo>
                    <a:pt x="3082" y="10202"/>
                    <a:pt x="1221" y="9231"/>
                    <a:pt x="1" y="7728"/>
                  </a:cubicBezTo>
                  <a:lnTo>
                    <a:pt x="1" y="7856"/>
                  </a:lnTo>
                  <a:cubicBezTo>
                    <a:pt x="1235" y="9339"/>
                    <a:pt x="3096" y="10283"/>
                    <a:pt x="5173" y="10283"/>
                  </a:cubicBezTo>
                  <a:cubicBezTo>
                    <a:pt x="8881" y="10283"/>
                    <a:pt x="11895" y="7269"/>
                    <a:pt x="11895" y="3560"/>
                  </a:cubicBezTo>
                  <a:cubicBezTo>
                    <a:pt x="11895" y="2252"/>
                    <a:pt x="11525" y="1032"/>
                    <a:pt x="1087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3450750" y="2336425"/>
              <a:ext cx="269425" cy="232650"/>
            </a:xfrm>
            <a:custGeom>
              <a:avLst/>
              <a:gdLst/>
              <a:ahLst/>
              <a:cxnLst/>
              <a:rect l="l" t="t" r="r" b="b"/>
              <a:pathLst>
                <a:path w="10777" h="9306" extrusionOk="0">
                  <a:moveTo>
                    <a:pt x="736" y="0"/>
                  </a:moveTo>
                  <a:cubicBezTo>
                    <a:pt x="446" y="344"/>
                    <a:pt x="203" y="722"/>
                    <a:pt x="1" y="1126"/>
                  </a:cubicBezTo>
                  <a:lnTo>
                    <a:pt x="1" y="6136"/>
                  </a:lnTo>
                  <a:cubicBezTo>
                    <a:pt x="931" y="8018"/>
                    <a:pt x="2860" y="9305"/>
                    <a:pt x="5099" y="9305"/>
                  </a:cubicBezTo>
                  <a:cubicBezTo>
                    <a:pt x="8234" y="9305"/>
                    <a:pt x="10776" y="6763"/>
                    <a:pt x="10776" y="3628"/>
                  </a:cubicBezTo>
                  <a:cubicBezTo>
                    <a:pt x="10776" y="2246"/>
                    <a:pt x="10284" y="985"/>
                    <a:pt x="946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3450750" y="2336425"/>
              <a:ext cx="270600" cy="233825"/>
            </a:xfrm>
            <a:custGeom>
              <a:avLst/>
              <a:gdLst/>
              <a:ahLst/>
              <a:cxnLst/>
              <a:rect l="l" t="t" r="r" b="b"/>
              <a:pathLst>
                <a:path w="10824" h="9353" extrusionOk="0">
                  <a:moveTo>
                    <a:pt x="9407" y="0"/>
                  </a:moveTo>
                  <a:cubicBezTo>
                    <a:pt x="10237" y="978"/>
                    <a:pt x="10736" y="2246"/>
                    <a:pt x="10736" y="3628"/>
                  </a:cubicBezTo>
                  <a:cubicBezTo>
                    <a:pt x="10736" y="6736"/>
                    <a:pt x="8207" y="9265"/>
                    <a:pt x="5099" y="9265"/>
                  </a:cubicBezTo>
                  <a:cubicBezTo>
                    <a:pt x="2853" y="9265"/>
                    <a:pt x="904" y="7943"/>
                    <a:pt x="1" y="6035"/>
                  </a:cubicBezTo>
                  <a:lnTo>
                    <a:pt x="1" y="6224"/>
                  </a:lnTo>
                  <a:cubicBezTo>
                    <a:pt x="952" y="8078"/>
                    <a:pt x="2880" y="9353"/>
                    <a:pt x="5099" y="9353"/>
                  </a:cubicBezTo>
                  <a:cubicBezTo>
                    <a:pt x="8254" y="9353"/>
                    <a:pt x="10823" y="6784"/>
                    <a:pt x="10823" y="3628"/>
                  </a:cubicBezTo>
                  <a:cubicBezTo>
                    <a:pt x="10823" y="2252"/>
                    <a:pt x="10331" y="985"/>
                    <a:pt x="951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3450750" y="2336425"/>
              <a:ext cx="19750" cy="30525"/>
            </a:xfrm>
            <a:custGeom>
              <a:avLst/>
              <a:gdLst/>
              <a:ahLst/>
              <a:cxnLst/>
              <a:rect l="l" t="t" r="r" b="b"/>
              <a:pathLst>
                <a:path w="790" h="1221" extrusionOk="0">
                  <a:moveTo>
                    <a:pt x="682" y="0"/>
                  </a:moveTo>
                  <a:cubicBezTo>
                    <a:pt x="419" y="317"/>
                    <a:pt x="190" y="668"/>
                    <a:pt x="1" y="1032"/>
                  </a:cubicBezTo>
                  <a:lnTo>
                    <a:pt x="1" y="1221"/>
                  </a:lnTo>
                  <a:cubicBezTo>
                    <a:pt x="210" y="782"/>
                    <a:pt x="480" y="371"/>
                    <a:pt x="79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3461375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75" y="857"/>
                    <a:pt x="1" y="2165"/>
                    <a:pt x="1" y="3628"/>
                  </a:cubicBezTo>
                  <a:cubicBezTo>
                    <a:pt x="1" y="6210"/>
                    <a:pt x="2091" y="8301"/>
                    <a:pt x="4674" y="8301"/>
                  </a:cubicBezTo>
                  <a:cubicBezTo>
                    <a:pt x="7256" y="8301"/>
                    <a:pt x="9346" y="6210"/>
                    <a:pt x="9346" y="3628"/>
                  </a:cubicBezTo>
                  <a:cubicBezTo>
                    <a:pt x="9346" y="2165"/>
                    <a:pt x="8672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3460375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8" y="8341"/>
                    <a:pt x="4714" y="8341"/>
                  </a:cubicBezTo>
                  <a:cubicBezTo>
                    <a:pt x="7316" y="8341"/>
                    <a:pt x="9427" y="6231"/>
                    <a:pt x="9427" y="3628"/>
                  </a:cubicBezTo>
                  <a:cubicBezTo>
                    <a:pt x="9427" y="2171"/>
                    <a:pt x="8759" y="863"/>
                    <a:pt x="7714" y="0"/>
                  </a:cubicBezTo>
                  <a:lnTo>
                    <a:pt x="7579" y="0"/>
                  </a:lnTo>
                  <a:cubicBezTo>
                    <a:pt x="8651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3490200" y="233912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3489025" y="23381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0"/>
                    <a:pt x="3568" y="7040"/>
                  </a:cubicBezTo>
                  <a:cubicBezTo>
                    <a:pt x="1653" y="7040"/>
                    <a:pt x="88" y="5483"/>
                    <a:pt x="88" y="3561"/>
                  </a:cubicBezTo>
                  <a:cubicBezTo>
                    <a:pt x="88" y="1646"/>
                    <a:pt x="1653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605" y="1"/>
                    <a:pt x="1" y="1599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9"/>
                    <a:pt x="5536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3515325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3514300" y="2363225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1"/>
                  </a:moveTo>
                  <a:cubicBezTo>
                    <a:pt x="3919" y="81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7" y="5118"/>
                  </a:cubicBezTo>
                  <a:cubicBezTo>
                    <a:pt x="3966" y="5118"/>
                    <a:pt x="5112" y="3965"/>
                    <a:pt x="5112" y="2556"/>
                  </a:cubicBezTo>
                  <a:cubicBezTo>
                    <a:pt x="5112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354415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8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3542975" y="239187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1" y="2738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3747100" y="2336425"/>
              <a:ext cx="334325" cy="256075"/>
            </a:xfrm>
            <a:custGeom>
              <a:avLst/>
              <a:gdLst/>
              <a:ahLst/>
              <a:cxnLst/>
              <a:rect l="l" t="t" r="r" b="b"/>
              <a:pathLst>
                <a:path w="13373" h="10243" extrusionOk="0">
                  <a:moveTo>
                    <a:pt x="1033" y="0"/>
                  </a:moveTo>
                  <a:cubicBezTo>
                    <a:pt x="379" y="1032"/>
                    <a:pt x="1" y="2246"/>
                    <a:pt x="1" y="3560"/>
                  </a:cubicBezTo>
                  <a:cubicBezTo>
                    <a:pt x="1" y="7249"/>
                    <a:pt x="2995" y="10243"/>
                    <a:pt x="6690" y="10243"/>
                  </a:cubicBezTo>
                  <a:cubicBezTo>
                    <a:pt x="10378" y="10243"/>
                    <a:pt x="13372" y="7249"/>
                    <a:pt x="13372" y="3560"/>
                  </a:cubicBezTo>
                  <a:cubicBezTo>
                    <a:pt x="13372" y="2246"/>
                    <a:pt x="12994" y="1032"/>
                    <a:pt x="1234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3746100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15" y="10283"/>
                    <a:pt x="6730" y="10283"/>
                  </a:cubicBezTo>
                  <a:cubicBezTo>
                    <a:pt x="10438" y="10283"/>
                    <a:pt x="13453" y="7269"/>
                    <a:pt x="13453" y="3560"/>
                  </a:cubicBezTo>
                  <a:cubicBezTo>
                    <a:pt x="13453" y="2252"/>
                    <a:pt x="13082" y="1032"/>
                    <a:pt x="12434" y="0"/>
                  </a:cubicBezTo>
                  <a:lnTo>
                    <a:pt x="12333" y="0"/>
                  </a:lnTo>
                  <a:cubicBezTo>
                    <a:pt x="12987" y="1025"/>
                    <a:pt x="13372" y="2246"/>
                    <a:pt x="13372" y="3560"/>
                  </a:cubicBezTo>
                  <a:cubicBezTo>
                    <a:pt x="13372" y="7222"/>
                    <a:pt x="10391" y="10202"/>
                    <a:pt x="6730" y="10202"/>
                  </a:cubicBezTo>
                  <a:cubicBezTo>
                    <a:pt x="3062" y="10202"/>
                    <a:pt x="81" y="7222"/>
                    <a:pt x="81" y="3560"/>
                  </a:cubicBezTo>
                  <a:cubicBezTo>
                    <a:pt x="81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3770550" y="2336425"/>
              <a:ext cx="283900" cy="232650"/>
            </a:xfrm>
            <a:custGeom>
              <a:avLst/>
              <a:gdLst/>
              <a:ahLst/>
              <a:cxnLst/>
              <a:rect l="l" t="t" r="r" b="b"/>
              <a:pathLst>
                <a:path w="11356" h="9306" extrusionOk="0">
                  <a:moveTo>
                    <a:pt x="1315" y="0"/>
                  </a:moveTo>
                  <a:cubicBezTo>
                    <a:pt x="492" y="985"/>
                    <a:pt x="0" y="2246"/>
                    <a:pt x="0" y="3628"/>
                  </a:cubicBezTo>
                  <a:cubicBezTo>
                    <a:pt x="0" y="6763"/>
                    <a:pt x="2542" y="9305"/>
                    <a:pt x="5678" y="9305"/>
                  </a:cubicBezTo>
                  <a:cubicBezTo>
                    <a:pt x="8813" y="9305"/>
                    <a:pt x="11355" y="6763"/>
                    <a:pt x="11355" y="3628"/>
                  </a:cubicBezTo>
                  <a:cubicBezTo>
                    <a:pt x="11355" y="2246"/>
                    <a:pt x="10863" y="985"/>
                    <a:pt x="100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3769525" y="2336425"/>
              <a:ext cx="285925" cy="233825"/>
            </a:xfrm>
            <a:custGeom>
              <a:avLst/>
              <a:gdLst/>
              <a:ahLst/>
              <a:cxnLst/>
              <a:rect l="l" t="t" r="r" b="b"/>
              <a:pathLst>
                <a:path w="11437" h="9353" extrusionOk="0">
                  <a:moveTo>
                    <a:pt x="1302" y="0"/>
                  </a:moveTo>
                  <a:cubicBezTo>
                    <a:pt x="486" y="985"/>
                    <a:pt x="1" y="2252"/>
                    <a:pt x="1" y="3628"/>
                  </a:cubicBezTo>
                  <a:cubicBezTo>
                    <a:pt x="1" y="6784"/>
                    <a:pt x="2563" y="9353"/>
                    <a:pt x="5719" y="9353"/>
                  </a:cubicBezTo>
                  <a:cubicBezTo>
                    <a:pt x="8874" y="9353"/>
                    <a:pt x="11437" y="6784"/>
                    <a:pt x="11437" y="3628"/>
                  </a:cubicBezTo>
                  <a:cubicBezTo>
                    <a:pt x="11437" y="2252"/>
                    <a:pt x="10951" y="985"/>
                    <a:pt x="10135" y="0"/>
                  </a:cubicBezTo>
                  <a:lnTo>
                    <a:pt x="10027" y="0"/>
                  </a:lnTo>
                  <a:cubicBezTo>
                    <a:pt x="10857" y="978"/>
                    <a:pt x="11356" y="2246"/>
                    <a:pt x="11356" y="3628"/>
                  </a:cubicBezTo>
                  <a:cubicBezTo>
                    <a:pt x="11356" y="6736"/>
                    <a:pt x="8827" y="9265"/>
                    <a:pt x="5719" y="9265"/>
                  </a:cubicBezTo>
                  <a:cubicBezTo>
                    <a:pt x="2610" y="9265"/>
                    <a:pt x="82" y="6736"/>
                    <a:pt x="82" y="3628"/>
                  </a:cubicBezTo>
                  <a:cubicBezTo>
                    <a:pt x="82" y="2246"/>
                    <a:pt x="581" y="978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3795650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75" y="857"/>
                    <a:pt x="1" y="2165"/>
                    <a:pt x="1" y="3628"/>
                  </a:cubicBezTo>
                  <a:cubicBezTo>
                    <a:pt x="1" y="6210"/>
                    <a:pt x="2091" y="8301"/>
                    <a:pt x="4674" y="8301"/>
                  </a:cubicBezTo>
                  <a:cubicBezTo>
                    <a:pt x="7256" y="8301"/>
                    <a:pt x="9347" y="6210"/>
                    <a:pt x="9347" y="3628"/>
                  </a:cubicBezTo>
                  <a:cubicBezTo>
                    <a:pt x="9347" y="2165"/>
                    <a:pt x="8672" y="857"/>
                    <a:pt x="761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3794650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1" y="8341"/>
                    <a:pt x="4714" y="8341"/>
                  </a:cubicBezTo>
                  <a:cubicBezTo>
                    <a:pt x="7310" y="8341"/>
                    <a:pt x="9427" y="6231"/>
                    <a:pt x="9427" y="3628"/>
                  </a:cubicBezTo>
                  <a:cubicBezTo>
                    <a:pt x="9427" y="2171"/>
                    <a:pt x="8759" y="863"/>
                    <a:pt x="7714" y="0"/>
                  </a:cubicBezTo>
                  <a:lnTo>
                    <a:pt x="7579" y="0"/>
                  </a:lnTo>
                  <a:cubicBezTo>
                    <a:pt x="8652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3824475" y="233912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6"/>
                    <a:pt x="3521" y="7046"/>
                  </a:cubicBezTo>
                  <a:cubicBezTo>
                    <a:pt x="5463" y="7046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3823300" y="23381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0"/>
                    <a:pt x="3568" y="7040"/>
                  </a:cubicBezTo>
                  <a:cubicBezTo>
                    <a:pt x="1646" y="7040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3849600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3848600" y="236322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1" y="3965"/>
                    <a:pt x="5111" y="2556"/>
                  </a:cubicBezTo>
                  <a:cubicBezTo>
                    <a:pt x="5111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387825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70" y="2732"/>
                  </a:cubicBezTo>
                  <a:cubicBezTo>
                    <a:pt x="2125" y="2732"/>
                    <a:pt x="2732" y="2118"/>
                    <a:pt x="2732" y="1363"/>
                  </a:cubicBezTo>
                  <a:cubicBezTo>
                    <a:pt x="2732" y="608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3877250" y="239187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1" y="2738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4081400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2" y="10243"/>
                  </a:cubicBezTo>
                  <a:cubicBezTo>
                    <a:pt x="10377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4080375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19" y="0"/>
                  </a:moveTo>
                  <a:cubicBezTo>
                    <a:pt x="371" y="1032"/>
                    <a:pt x="1" y="2252"/>
                    <a:pt x="1" y="3560"/>
                  </a:cubicBezTo>
                  <a:cubicBezTo>
                    <a:pt x="1" y="7269"/>
                    <a:pt x="3015" y="10283"/>
                    <a:pt x="6723" y="10283"/>
                  </a:cubicBezTo>
                  <a:cubicBezTo>
                    <a:pt x="10439" y="10283"/>
                    <a:pt x="13453" y="7269"/>
                    <a:pt x="13453" y="3560"/>
                  </a:cubicBezTo>
                  <a:cubicBezTo>
                    <a:pt x="13453" y="2252"/>
                    <a:pt x="13075" y="1032"/>
                    <a:pt x="12428" y="0"/>
                  </a:cubicBezTo>
                  <a:lnTo>
                    <a:pt x="12333" y="0"/>
                  </a:lnTo>
                  <a:cubicBezTo>
                    <a:pt x="12987" y="1025"/>
                    <a:pt x="13372" y="2246"/>
                    <a:pt x="13372" y="3560"/>
                  </a:cubicBezTo>
                  <a:cubicBezTo>
                    <a:pt x="13372" y="7222"/>
                    <a:pt x="10391" y="10202"/>
                    <a:pt x="6723" y="10202"/>
                  </a:cubicBezTo>
                  <a:cubicBezTo>
                    <a:pt x="3062" y="10202"/>
                    <a:pt x="82" y="7222"/>
                    <a:pt x="82" y="3560"/>
                  </a:cubicBezTo>
                  <a:cubicBezTo>
                    <a:pt x="82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4104825" y="2336425"/>
              <a:ext cx="283900" cy="232650"/>
            </a:xfrm>
            <a:custGeom>
              <a:avLst/>
              <a:gdLst/>
              <a:ahLst/>
              <a:cxnLst/>
              <a:rect l="l" t="t" r="r" b="b"/>
              <a:pathLst>
                <a:path w="11356" h="9306" extrusionOk="0">
                  <a:moveTo>
                    <a:pt x="1308" y="0"/>
                  </a:moveTo>
                  <a:cubicBezTo>
                    <a:pt x="493" y="985"/>
                    <a:pt x="0" y="2246"/>
                    <a:pt x="0" y="3628"/>
                  </a:cubicBezTo>
                  <a:cubicBezTo>
                    <a:pt x="0" y="6763"/>
                    <a:pt x="2542" y="9305"/>
                    <a:pt x="5678" y="9305"/>
                  </a:cubicBezTo>
                  <a:cubicBezTo>
                    <a:pt x="8813" y="9305"/>
                    <a:pt x="11355" y="6763"/>
                    <a:pt x="11355" y="3628"/>
                  </a:cubicBezTo>
                  <a:cubicBezTo>
                    <a:pt x="11355" y="2246"/>
                    <a:pt x="10863" y="985"/>
                    <a:pt x="100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4103650" y="2336425"/>
              <a:ext cx="286075" cy="233825"/>
            </a:xfrm>
            <a:custGeom>
              <a:avLst/>
              <a:gdLst/>
              <a:ahLst/>
              <a:cxnLst/>
              <a:rect l="l" t="t" r="r" b="b"/>
              <a:pathLst>
                <a:path w="11443" h="9353" extrusionOk="0">
                  <a:moveTo>
                    <a:pt x="1308" y="0"/>
                  </a:moveTo>
                  <a:cubicBezTo>
                    <a:pt x="492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25" y="9353"/>
                  </a:cubicBezTo>
                  <a:cubicBezTo>
                    <a:pt x="8880" y="9353"/>
                    <a:pt x="11443" y="6784"/>
                    <a:pt x="11443" y="3628"/>
                  </a:cubicBezTo>
                  <a:cubicBezTo>
                    <a:pt x="11443" y="2252"/>
                    <a:pt x="10957" y="985"/>
                    <a:pt x="10141" y="0"/>
                  </a:cubicBezTo>
                  <a:lnTo>
                    <a:pt x="10027" y="0"/>
                  </a:lnTo>
                  <a:cubicBezTo>
                    <a:pt x="10856" y="978"/>
                    <a:pt x="11362" y="2246"/>
                    <a:pt x="11362" y="3628"/>
                  </a:cubicBezTo>
                  <a:cubicBezTo>
                    <a:pt x="11362" y="6736"/>
                    <a:pt x="8833" y="9265"/>
                    <a:pt x="5725" y="9265"/>
                  </a:cubicBezTo>
                  <a:cubicBezTo>
                    <a:pt x="2616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4129950" y="2336425"/>
              <a:ext cx="233650" cy="207525"/>
            </a:xfrm>
            <a:custGeom>
              <a:avLst/>
              <a:gdLst/>
              <a:ahLst/>
              <a:cxnLst/>
              <a:rect l="l" t="t" r="r" b="b"/>
              <a:pathLst>
                <a:path w="9346" h="8301" extrusionOk="0">
                  <a:moveTo>
                    <a:pt x="1733" y="0"/>
                  </a:moveTo>
                  <a:cubicBezTo>
                    <a:pt x="674" y="857"/>
                    <a:pt x="0" y="2165"/>
                    <a:pt x="0" y="3628"/>
                  </a:cubicBezTo>
                  <a:cubicBezTo>
                    <a:pt x="0" y="6210"/>
                    <a:pt x="2090" y="8301"/>
                    <a:pt x="4673" y="8301"/>
                  </a:cubicBezTo>
                  <a:cubicBezTo>
                    <a:pt x="7249" y="8301"/>
                    <a:pt x="9346" y="6210"/>
                    <a:pt x="9346" y="3628"/>
                  </a:cubicBezTo>
                  <a:cubicBezTo>
                    <a:pt x="9346" y="2165"/>
                    <a:pt x="8665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4128925" y="2336425"/>
              <a:ext cx="235700" cy="208550"/>
            </a:xfrm>
            <a:custGeom>
              <a:avLst/>
              <a:gdLst/>
              <a:ahLst/>
              <a:cxnLst/>
              <a:rect l="l" t="t" r="r" b="b"/>
              <a:pathLst>
                <a:path w="9428" h="8342" extrusionOk="0">
                  <a:moveTo>
                    <a:pt x="1706" y="0"/>
                  </a:moveTo>
                  <a:cubicBezTo>
                    <a:pt x="661" y="863"/>
                    <a:pt x="1" y="2171"/>
                    <a:pt x="1" y="3628"/>
                  </a:cubicBezTo>
                  <a:cubicBezTo>
                    <a:pt x="1" y="6231"/>
                    <a:pt x="2111" y="8341"/>
                    <a:pt x="4714" y="8341"/>
                  </a:cubicBezTo>
                  <a:cubicBezTo>
                    <a:pt x="7310" y="8341"/>
                    <a:pt x="9427" y="6231"/>
                    <a:pt x="9427" y="3628"/>
                  </a:cubicBezTo>
                  <a:cubicBezTo>
                    <a:pt x="9427" y="2171"/>
                    <a:pt x="8760" y="863"/>
                    <a:pt x="7714" y="0"/>
                  </a:cubicBezTo>
                  <a:lnTo>
                    <a:pt x="7580" y="0"/>
                  </a:lnTo>
                  <a:cubicBezTo>
                    <a:pt x="8652" y="850"/>
                    <a:pt x="9339" y="2158"/>
                    <a:pt x="9339" y="3628"/>
                  </a:cubicBezTo>
                  <a:cubicBezTo>
                    <a:pt x="9339" y="6183"/>
                    <a:pt x="7263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69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4158600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4157575" y="23381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0"/>
                    <a:pt x="3568" y="7040"/>
                  </a:cubicBezTo>
                  <a:cubicBezTo>
                    <a:pt x="1646" y="7040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4183875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4182700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4212550" y="239305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4211525" y="239187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2" y="2738"/>
                    <a:pt x="81" y="2138"/>
                    <a:pt x="81" y="1410"/>
                  </a:cubicBezTo>
                  <a:cubicBezTo>
                    <a:pt x="81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4415675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2" y="10243"/>
                  </a:cubicBezTo>
                  <a:cubicBezTo>
                    <a:pt x="10377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4414650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19" y="0"/>
                  </a:moveTo>
                  <a:cubicBezTo>
                    <a:pt x="372" y="1032"/>
                    <a:pt x="1" y="2252"/>
                    <a:pt x="1" y="3560"/>
                  </a:cubicBezTo>
                  <a:cubicBezTo>
                    <a:pt x="1" y="7269"/>
                    <a:pt x="3015" y="10283"/>
                    <a:pt x="6723" y="10283"/>
                  </a:cubicBezTo>
                  <a:cubicBezTo>
                    <a:pt x="10432" y="10283"/>
                    <a:pt x="13453" y="7269"/>
                    <a:pt x="13453" y="3560"/>
                  </a:cubicBezTo>
                  <a:cubicBezTo>
                    <a:pt x="13453" y="2252"/>
                    <a:pt x="13075" y="1032"/>
                    <a:pt x="12428" y="0"/>
                  </a:cubicBezTo>
                  <a:lnTo>
                    <a:pt x="12327" y="0"/>
                  </a:lnTo>
                  <a:cubicBezTo>
                    <a:pt x="12988" y="1025"/>
                    <a:pt x="13365" y="2246"/>
                    <a:pt x="13365" y="3560"/>
                  </a:cubicBezTo>
                  <a:cubicBezTo>
                    <a:pt x="13365" y="7222"/>
                    <a:pt x="10385" y="10202"/>
                    <a:pt x="6723" y="10202"/>
                  </a:cubicBezTo>
                  <a:cubicBezTo>
                    <a:pt x="3062" y="10202"/>
                    <a:pt x="82" y="7222"/>
                    <a:pt x="82" y="3560"/>
                  </a:cubicBezTo>
                  <a:cubicBezTo>
                    <a:pt x="82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4438925" y="2336425"/>
              <a:ext cx="284075" cy="232650"/>
            </a:xfrm>
            <a:custGeom>
              <a:avLst/>
              <a:gdLst/>
              <a:ahLst/>
              <a:cxnLst/>
              <a:rect l="l" t="t" r="r" b="b"/>
              <a:pathLst>
                <a:path w="11363" h="9306" extrusionOk="0">
                  <a:moveTo>
                    <a:pt x="1316" y="0"/>
                  </a:moveTo>
                  <a:cubicBezTo>
                    <a:pt x="500" y="985"/>
                    <a:pt x="1" y="2246"/>
                    <a:pt x="1" y="3628"/>
                  </a:cubicBezTo>
                  <a:cubicBezTo>
                    <a:pt x="1" y="6763"/>
                    <a:pt x="2550" y="9305"/>
                    <a:pt x="5685" y="9305"/>
                  </a:cubicBezTo>
                  <a:cubicBezTo>
                    <a:pt x="8820" y="9305"/>
                    <a:pt x="11362" y="6763"/>
                    <a:pt x="11362" y="3628"/>
                  </a:cubicBezTo>
                  <a:cubicBezTo>
                    <a:pt x="11362" y="2246"/>
                    <a:pt x="10870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4437925" y="2336425"/>
              <a:ext cx="286075" cy="233825"/>
            </a:xfrm>
            <a:custGeom>
              <a:avLst/>
              <a:gdLst/>
              <a:ahLst/>
              <a:cxnLst/>
              <a:rect l="l" t="t" r="r" b="b"/>
              <a:pathLst>
                <a:path w="11443" h="9353" extrusionOk="0">
                  <a:moveTo>
                    <a:pt x="1308" y="0"/>
                  </a:moveTo>
                  <a:cubicBezTo>
                    <a:pt x="492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25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42" y="0"/>
                  </a:cubicBezTo>
                  <a:lnTo>
                    <a:pt x="10027" y="0"/>
                  </a:lnTo>
                  <a:cubicBezTo>
                    <a:pt x="10856" y="978"/>
                    <a:pt x="11362" y="2246"/>
                    <a:pt x="11362" y="3628"/>
                  </a:cubicBezTo>
                  <a:cubicBezTo>
                    <a:pt x="11362" y="6736"/>
                    <a:pt x="8833" y="9265"/>
                    <a:pt x="5725" y="9265"/>
                  </a:cubicBezTo>
                  <a:cubicBezTo>
                    <a:pt x="2616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4464225" y="2336425"/>
              <a:ext cx="233650" cy="207525"/>
            </a:xfrm>
            <a:custGeom>
              <a:avLst/>
              <a:gdLst/>
              <a:ahLst/>
              <a:cxnLst/>
              <a:rect l="l" t="t" r="r" b="b"/>
              <a:pathLst>
                <a:path w="9346" h="8301" extrusionOk="0">
                  <a:moveTo>
                    <a:pt x="1733" y="0"/>
                  </a:moveTo>
                  <a:cubicBezTo>
                    <a:pt x="674" y="857"/>
                    <a:pt x="0" y="2165"/>
                    <a:pt x="0" y="3628"/>
                  </a:cubicBezTo>
                  <a:cubicBezTo>
                    <a:pt x="0" y="6210"/>
                    <a:pt x="2090" y="8301"/>
                    <a:pt x="4673" y="8301"/>
                  </a:cubicBezTo>
                  <a:cubicBezTo>
                    <a:pt x="7249" y="8301"/>
                    <a:pt x="9346" y="6210"/>
                    <a:pt x="9346" y="3628"/>
                  </a:cubicBezTo>
                  <a:cubicBezTo>
                    <a:pt x="9346" y="2165"/>
                    <a:pt x="8665" y="857"/>
                    <a:pt x="760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4463025" y="2336425"/>
              <a:ext cx="235875" cy="208550"/>
            </a:xfrm>
            <a:custGeom>
              <a:avLst/>
              <a:gdLst/>
              <a:ahLst/>
              <a:cxnLst/>
              <a:rect l="l" t="t" r="r" b="b"/>
              <a:pathLst>
                <a:path w="9435" h="8342" extrusionOk="0">
                  <a:moveTo>
                    <a:pt x="1714" y="0"/>
                  </a:moveTo>
                  <a:cubicBezTo>
                    <a:pt x="668" y="863"/>
                    <a:pt x="1" y="2171"/>
                    <a:pt x="1" y="3628"/>
                  </a:cubicBezTo>
                  <a:cubicBezTo>
                    <a:pt x="1" y="6231"/>
                    <a:pt x="2118" y="8341"/>
                    <a:pt x="4721" y="8341"/>
                  </a:cubicBezTo>
                  <a:cubicBezTo>
                    <a:pt x="7317" y="8341"/>
                    <a:pt x="9434" y="6231"/>
                    <a:pt x="9434" y="3628"/>
                  </a:cubicBezTo>
                  <a:cubicBezTo>
                    <a:pt x="9434" y="2171"/>
                    <a:pt x="8767" y="863"/>
                    <a:pt x="7722" y="0"/>
                  </a:cubicBezTo>
                  <a:lnTo>
                    <a:pt x="7587" y="0"/>
                  </a:lnTo>
                  <a:cubicBezTo>
                    <a:pt x="8659" y="850"/>
                    <a:pt x="9347" y="2158"/>
                    <a:pt x="9347" y="3628"/>
                  </a:cubicBezTo>
                  <a:cubicBezTo>
                    <a:pt x="9347" y="6183"/>
                    <a:pt x="7270" y="8260"/>
                    <a:pt x="4721" y="8260"/>
                  </a:cubicBezTo>
                  <a:cubicBezTo>
                    <a:pt x="2165" y="8260"/>
                    <a:pt x="89" y="6183"/>
                    <a:pt x="89" y="3628"/>
                  </a:cubicBezTo>
                  <a:cubicBezTo>
                    <a:pt x="89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4492875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4491850" y="23381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0"/>
                    <a:pt x="3568" y="7040"/>
                  </a:cubicBezTo>
                  <a:cubicBezTo>
                    <a:pt x="1646" y="7040"/>
                    <a:pt x="89" y="5483"/>
                    <a:pt x="89" y="3561"/>
                  </a:cubicBezTo>
                  <a:cubicBezTo>
                    <a:pt x="89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4518150" y="2364225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4516975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4546825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7" y="2732"/>
                    <a:pt x="2731" y="2118"/>
                    <a:pt x="2731" y="1363"/>
                  </a:cubicBezTo>
                  <a:cubicBezTo>
                    <a:pt x="2731" y="608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4545800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10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4749950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3" y="10243"/>
                  </a:cubicBezTo>
                  <a:cubicBezTo>
                    <a:pt x="10378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4748775" y="2336425"/>
              <a:ext cx="336475" cy="257100"/>
            </a:xfrm>
            <a:custGeom>
              <a:avLst/>
              <a:gdLst/>
              <a:ahLst/>
              <a:cxnLst/>
              <a:rect l="l" t="t" r="r" b="b"/>
              <a:pathLst>
                <a:path w="13459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21" y="10283"/>
                    <a:pt x="6730" y="10283"/>
                  </a:cubicBezTo>
                  <a:cubicBezTo>
                    <a:pt x="10438" y="10283"/>
                    <a:pt x="13459" y="7269"/>
                    <a:pt x="13459" y="3560"/>
                  </a:cubicBezTo>
                  <a:cubicBezTo>
                    <a:pt x="13459" y="2252"/>
                    <a:pt x="13081" y="1032"/>
                    <a:pt x="12434" y="0"/>
                  </a:cubicBezTo>
                  <a:lnTo>
                    <a:pt x="12333" y="0"/>
                  </a:lnTo>
                  <a:cubicBezTo>
                    <a:pt x="12994" y="1025"/>
                    <a:pt x="13371" y="2246"/>
                    <a:pt x="13371" y="3560"/>
                  </a:cubicBezTo>
                  <a:cubicBezTo>
                    <a:pt x="13371" y="7222"/>
                    <a:pt x="10391" y="10202"/>
                    <a:pt x="6730" y="10202"/>
                  </a:cubicBezTo>
                  <a:cubicBezTo>
                    <a:pt x="3068" y="10202"/>
                    <a:pt x="88" y="7222"/>
                    <a:pt x="88" y="3560"/>
                  </a:cubicBezTo>
                  <a:cubicBezTo>
                    <a:pt x="88" y="2246"/>
                    <a:pt x="472" y="1025"/>
                    <a:pt x="11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4773200" y="2336425"/>
              <a:ext cx="284075" cy="232650"/>
            </a:xfrm>
            <a:custGeom>
              <a:avLst/>
              <a:gdLst/>
              <a:ahLst/>
              <a:cxnLst/>
              <a:rect l="l" t="t" r="r" b="b"/>
              <a:pathLst>
                <a:path w="11363" h="9306" extrusionOk="0">
                  <a:moveTo>
                    <a:pt x="1316" y="0"/>
                  </a:moveTo>
                  <a:cubicBezTo>
                    <a:pt x="493" y="985"/>
                    <a:pt x="1" y="2246"/>
                    <a:pt x="1" y="3628"/>
                  </a:cubicBezTo>
                  <a:cubicBezTo>
                    <a:pt x="1" y="6763"/>
                    <a:pt x="2543" y="9305"/>
                    <a:pt x="5678" y="9305"/>
                  </a:cubicBezTo>
                  <a:cubicBezTo>
                    <a:pt x="8821" y="9305"/>
                    <a:pt x="11363" y="6763"/>
                    <a:pt x="11363" y="3628"/>
                  </a:cubicBezTo>
                  <a:cubicBezTo>
                    <a:pt x="11363" y="2246"/>
                    <a:pt x="10864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4772200" y="2336425"/>
              <a:ext cx="286100" cy="233825"/>
            </a:xfrm>
            <a:custGeom>
              <a:avLst/>
              <a:gdLst/>
              <a:ahLst/>
              <a:cxnLst/>
              <a:rect l="l" t="t" r="r" b="b"/>
              <a:pathLst>
                <a:path w="11444" h="9353" extrusionOk="0">
                  <a:moveTo>
                    <a:pt x="1302" y="0"/>
                  </a:moveTo>
                  <a:cubicBezTo>
                    <a:pt x="493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18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42" y="0"/>
                  </a:cubicBezTo>
                  <a:lnTo>
                    <a:pt x="10027" y="0"/>
                  </a:lnTo>
                  <a:cubicBezTo>
                    <a:pt x="10856" y="978"/>
                    <a:pt x="11355" y="2246"/>
                    <a:pt x="11355" y="3628"/>
                  </a:cubicBezTo>
                  <a:cubicBezTo>
                    <a:pt x="11355" y="6736"/>
                    <a:pt x="8827" y="9265"/>
                    <a:pt x="5718" y="9265"/>
                  </a:cubicBezTo>
                  <a:cubicBezTo>
                    <a:pt x="2617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4798500" y="2336425"/>
              <a:ext cx="233500" cy="207525"/>
            </a:xfrm>
            <a:custGeom>
              <a:avLst/>
              <a:gdLst/>
              <a:ahLst/>
              <a:cxnLst/>
              <a:rect l="l" t="t" r="r" b="b"/>
              <a:pathLst>
                <a:path w="9340" h="8301" extrusionOk="0">
                  <a:moveTo>
                    <a:pt x="1733" y="0"/>
                  </a:moveTo>
                  <a:cubicBezTo>
                    <a:pt x="675" y="857"/>
                    <a:pt x="0" y="2165"/>
                    <a:pt x="0" y="3628"/>
                  </a:cubicBezTo>
                  <a:cubicBezTo>
                    <a:pt x="0" y="6210"/>
                    <a:pt x="2091" y="8301"/>
                    <a:pt x="4666" y="8301"/>
                  </a:cubicBezTo>
                  <a:cubicBezTo>
                    <a:pt x="7249" y="8301"/>
                    <a:pt x="9339" y="6210"/>
                    <a:pt x="9339" y="3628"/>
                  </a:cubicBezTo>
                  <a:cubicBezTo>
                    <a:pt x="9339" y="2165"/>
                    <a:pt x="8665" y="857"/>
                    <a:pt x="760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4797325" y="2336425"/>
              <a:ext cx="235850" cy="208550"/>
            </a:xfrm>
            <a:custGeom>
              <a:avLst/>
              <a:gdLst/>
              <a:ahLst/>
              <a:cxnLst/>
              <a:rect l="l" t="t" r="r" b="b"/>
              <a:pathLst>
                <a:path w="9434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7" y="8341"/>
                    <a:pt x="4713" y="8341"/>
                  </a:cubicBezTo>
                  <a:cubicBezTo>
                    <a:pt x="7316" y="8341"/>
                    <a:pt x="9433" y="6231"/>
                    <a:pt x="9433" y="3628"/>
                  </a:cubicBezTo>
                  <a:cubicBezTo>
                    <a:pt x="9433" y="2171"/>
                    <a:pt x="8766" y="863"/>
                    <a:pt x="7721" y="0"/>
                  </a:cubicBezTo>
                  <a:lnTo>
                    <a:pt x="7586" y="0"/>
                  </a:lnTo>
                  <a:cubicBezTo>
                    <a:pt x="8658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3" y="8260"/>
                  </a:cubicBezTo>
                  <a:cubicBezTo>
                    <a:pt x="2165" y="8260"/>
                    <a:pt x="88" y="6183"/>
                    <a:pt x="88" y="3628"/>
                  </a:cubicBezTo>
                  <a:cubicBezTo>
                    <a:pt x="88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4827150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0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4826150" y="23381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0" y="7040"/>
                  </a:cubicBezTo>
                  <a:cubicBezTo>
                    <a:pt x="1645" y="7040"/>
                    <a:pt x="81" y="5483"/>
                    <a:pt x="81" y="3561"/>
                  </a:cubicBezTo>
                  <a:cubicBezTo>
                    <a:pt x="81" y="1646"/>
                    <a:pt x="1645" y="82"/>
                    <a:pt x="3560" y="82"/>
                  </a:cubicBezTo>
                  <a:close/>
                  <a:moveTo>
                    <a:pt x="3560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4852275" y="2364225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4851250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6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488110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2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4880075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03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03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03" y="88"/>
                  </a:cubicBezTo>
                  <a:close/>
                  <a:moveTo>
                    <a:pt x="1403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03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5084225" y="2336425"/>
              <a:ext cx="334125" cy="256075"/>
            </a:xfrm>
            <a:custGeom>
              <a:avLst/>
              <a:gdLst/>
              <a:ahLst/>
              <a:cxnLst/>
              <a:rect l="l" t="t" r="r" b="b"/>
              <a:pathLst>
                <a:path w="13365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88" y="10243"/>
                    <a:pt x="6683" y="10243"/>
                  </a:cubicBezTo>
                  <a:cubicBezTo>
                    <a:pt x="10378" y="10243"/>
                    <a:pt x="13365" y="7249"/>
                    <a:pt x="13365" y="3560"/>
                  </a:cubicBezTo>
                  <a:cubicBezTo>
                    <a:pt x="13365" y="2246"/>
                    <a:pt x="12987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5083050" y="2336425"/>
              <a:ext cx="336500" cy="257100"/>
            </a:xfrm>
            <a:custGeom>
              <a:avLst/>
              <a:gdLst/>
              <a:ahLst/>
              <a:cxnLst/>
              <a:rect l="l" t="t" r="r" b="b"/>
              <a:pathLst>
                <a:path w="13460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21" y="10283"/>
                    <a:pt x="6730" y="10283"/>
                  </a:cubicBezTo>
                  <a:cubicBezTo>
                    <a:pt x="10438" y="10283"/>
                    <a:pt x="13459" y="7269"/>
                    <a:pt x="13459" y="3560"/>
                  </a:cubicBezTo>
                  <a:cubicBezTo>
                    <a:pt x="13459" y="2252"/>
                    <a:pt x="13081" y="1032"/>
                    <a:pt x="12434" y="0"/>
                  </a:cubicBezTo>
                  <a:lnTo>
                    <a:pt x="12333" y="0"/>
                  </a:lnTo>
                  <a:cubicBezTo>
                    <a:pt x="12987" y="1025"/>
                    <a:pt x="13371" y="2246"/>
                    <a:pt x="13371" y="3560"/>
                  </a:cubicBezTo>
                  <a:cubicBezTo>
                    <a:pt x="13371" y="7222"/>
                    <a:pt x="10391" y="10202"/>
                    <a:pt x="6730" y="10202"/>
                  </a:cubicBezTo>
                  <a:cubicBezTo>
                    <a:pt x="3068" y="10202"/>
                    <a:pt x="88" y="7222"/>
                    <a:pt x="88" y="3560"/>
                  </a:cubicBezTo>
                  <a:cubicBezTo>
                    <a:pt x="88" y="2246"/>
                    <a:pt x="466" y="1025"/>
                    <a:pt x="11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5107475" y="2336425"/>
              <a:ext cx="283925" cy="232650"/>
            </a:xfrm>
            <a:custGeom>
              <a:avLst/>
              <a:gdLst/>
              <a:ahLst/>
              <a:cxnLst/>
              <a:rect l="l" t="t" r="r" b="b"/>
              <a:pathLst>
                <a:path w="11357" h="9306" extrusionOk="0">
                  <a:moveTo>
                    <a:pt x="1316" y="0"/>
                  </a:moveTo>
                  <a:cubicBezTo>
                    <a:pt x="493" y="985"/>
                    <a:pt x="1" y="2246"/>
                    <a:pt x="1" y="3628"/>
                  </a:cubicBezTo>
                  <a:cubicBezTo>
                    <a:pt x="1" y="6763"/>
                    <a:pt x="2543" y="9305"/>
                    <a:pt x="5679" y="9305"/>
                  </a:cubicBezTo>
                  <a:cubicBezTo>
                    <a:pt x="8814" y="9305"/>
                    <a:pt x="11356" y="6763"/>
                    <a:pt x="11356" y="3628"/>
                  </a:cubicBezTo>
                  <a:cubicBezTo>
                    <a:pt x="11356" y="2246"/>
                    <a:pt x="10864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5106475" y="2336425"/>
              <a:ext cx="286100" cy="233825"/>
            </a:xfrm>
            <a:custGeom>
              <a:avLst/>
              <a:gdLst/>
              <a:ahLst/>
              <a:cxnLst/>
              <a:rect l="l" t="t" r="r" b="b"/>
              <a:pathLst>
                <a:path w="11444" h="9353" extrusionOk="0">
                  <a:moveTo>
                    <a:pt x="1302" y="0"/>
                  </a:moveTo>
                  <a:cubicBezTo>
                    <a:pt x="486" y="985"/>
                    <a:pt x="1" y="2252"/>
                    <a:pt x="1" y="3628"/>
                  </a:cubicBezTo>
                  <a:cubicBezTo>
                    <a:pt x="1" y="6784"/>
                    <a:pt x="2563" y="9353"/>
                    <a:pt x="5719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35" y="0"/>
                  </a:cubicBezTo>
                  <a:lnTo>
                    <a:pt x="10027" y="0"/>
                  </a:lnTo>
                  <a:cubicBezTo>
                    <a:pt x="10857" y="978"/>
                    <a:pt x="11356" y="2246"/>
                    <a:pt x="11356" y="3628"/>
                  </a:cubicBezTo>
                  <a:cubicBezTo>
                    <a:pt x="11356" y="6736"/>
                    <a:pt x="8827" y="9265"/>
                    <a:pt x="5719" y="9265"/>
                  </a:cubicBezTo>
                  <a:cubicBezTo>
                    <a:pt x="2610" y="9265"/>
                    <a:pt x="81" y="6736"/>
                    <a:pt x="81" y="3628"/>
                  </a:cubicBezTo>
                  <a:cubicBezTo>
                    <a:pt x="81" y="2246"/>
                    <a:pt x="587" y="978"/>
                    <a:pt x="141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5132600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82" y="857"/>
                    <a:pt x="1" y="2165"/>
                    <a:pt x="1" y="3628"/>
                  </a:cubicBezTo>
                  <a:cubicBezTo>
                    <a:pt x="1" y="6210"/>
                    <a:pt x="2098" y="8301"/>
                    <a:pt x="4674" y="8301"/>
                  </a:cubicBezTo>
                  <a:cubicBezTo>
                    <a:pt x="7256" y="8301"/>
                    <a:pt x="9346" y="6210"/>
                    <a:pt x="9346" y="3628"/>
                  </a:cubicBezTo>
                  <a:cubicBezTo>
                    <a:pt x="9346" y="2165"/>
                    <a:pt x="8672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5131600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7" y="8341"/>
                    <a:pt x="4714" y="8341"/>
                  </a:cubicBezTo>
                  <a:cubicBezTo>
                    <a:pt x="7316" y="8341"/>
                    <a:pt x="9427" y="6231"/>
                    <a:pt x="9427" y="3628"/>
                  </a:cubicBezTo>
                  <a:cubicBezTo>
                    <a:pt x="9427" y="2171"/>
                    <a:pt x="8766" y="863"/>
                    <a:pt x="7721" y="0"/>
                  </a:cubicBezTo>
                  <a:lnTo>
                    <a:pt x="7586" y="0"/>
                  </a:lnTo>
                  <a:cubicBezTo>
                    <a:pt x="8658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65" y="8260"/>
                    <a:pt x="88" y="6183"/>
                    <a:pt x="88" y="3628"/>
                  </a:cubicBezTo>
                  <a:cubicBezTo>
                    <a:pt x="88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5161425" y="23391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5160425" y="23381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5186550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5185525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7" y="5118"/>
                  </a:cubicBezTo>
                  <a:cubicBezTo>
                    <a:pt x="3966" y="5118"/>
                    <a:pt x="5119" y="3965"/>
                    <a:pt x="5119" y="2556"/>
                  </a:cubicBezTo>
                  <a:cubicBezTo>
                    <a:pt x="5119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5215375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8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5214350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04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04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04" y="88"/>
                  </a:cubicBezTo>
                  <a:close/>
                  <a:moveTo>
                    <a:pt x="1404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04" y="2819"/>
                  </a:cubicBezTo>
                  <a:cubicBezTo>
                    <a:pt x="2179" y="2819"/>
                    <a:pt x="2813" y="2185"/>
                    <a:pt x="2813" y="1410"/>
                  </a:cubicBezTo>
                  <a:cubicBezTo>
                    <a:pt x="2813" y="634"/>
                    <a:pt x="2179" y="1"/>
                    <a:pt x="140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581575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89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580550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1"/>
                    <a:pt x="13365" y="6729"/>
                  </a:cubicBezTo>
                  <a:cubicBezTo>
                    <a:pt x="13365" y="10391"/>
                    <a:pt x="10392" y="13371"/>
                    <a:pt x="6724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14"/>
                    <a:pt x="1" y="6729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29"/>
                  </a:cubicBezTo>
                  <a:cubicBezTo>
                    <a:pt x="13453" y="3014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3604825" y="23802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3603825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630125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0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3628950" y="24043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7"/>
                    <a:pt x="4720" y="9427"/>
                  </a:cubicBezTo>
                  <a:cubicBezTo>
                    <a:pt x="7316" y="9427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3658775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657775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3683900" y="24593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3682875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18"/>
                    <a:pt x="3925" y="5031"/>
                    <a:pt x="2563" y="5031"/>
                  </a:cubicBezTo>
                  <a:cubicBezTo>
                    <a:pt x="1194" y="5031"/>
                    <a:pt x="89" y="3918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3712725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3711700" y="2486950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10"/>
                  </a:cubicBezTo>
                  <a:cubicBezTo>
                    <a:pt x="82" y="682"/>
                    <a:pt x="675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3915850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1" y="2994"/>
                    <a:pt x="1" y="6689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89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3914675" y="23522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1"/>
                    <a:pt x="13371" y="6729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29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29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29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3939125" y="2380250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3938100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5"/>
                    <a:pt x="2570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3964400" y="2405375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7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67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0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3963225" y="24043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3993050" y="24342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399205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7" y="1646"/>
                    <a:pt x="7047" y="3561"/>
                  </a:cubicBezTo>
                  <a:cubicBezTo>
                    <a:pt x="7047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4018175" y="24593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4017175" y="245830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18"/>
                    <a:pt x="3924" y="5031"/>
                    <a:pt x="2556" y="5031"/>
                  </a:cubicBezTo>
                  <a:cubicBezTo>
                    <a:pt x="1194" y="5031"/>
                    <a:pt x="88" y="3918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404700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4046000" y="2486950"/>
              <a:ext cx="70300" cy="70500"/>
            </a:xfrm>
            <a:custGeom>
              <a:avLst/>
              <a:gdLst/>
              <a:ahLst/>
              <a:cxnLst/>
              <a:rect l="l" t="t" r="r" b="b"/>
              <a:pathLst>
                <a:path w="2812" h="2820" extrusionOk="0">
                  <a:moveTo>
                    <a:pt x="1403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2"/>
                    <a:pt x="1403" y="2732"/>
                  </a:cubicBezTo>
                  <a:cubicBezTo>
                    <a:pt x="674" y="2732"/>
                    <a:pt x="81" y="2138"/>
                    <a:pt x="81" y="1410"/>
                  </a:cubicBezTo>
                  <a:cubicBezTo>
                    <a:pt x="81" y="682"/>
                    <a:pt x="674" y="88"/>
                    <a:pt x="1403" y="88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34"/>
                    <a:pt x="0" y="1410"/>
                  </a:cubicBezTo>
                  <a:cubicBezTo>
                    <a:pt x="0" y="2185"/>
                    <a:pt x="627" y="2819"/>
                    <a:pt x="1403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4250125" y="2353275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1"/>
                  </a:moveTo>
                  <a:cubicBezTo>
                    <a:pt x="2988" y="1"/>
                    <a:pt x="1" y="2994"/>
                    <a:pt x="1" y="6689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89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4248950" y="23522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29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29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29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29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273400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4272375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4298500" y="2405375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0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0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4297500" y="24043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4327325" y="24342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4326325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0" y="1599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4352450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4351450" y="245830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18"/>
                    <a:pt x="3925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4381275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4380100" y="2486950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45" y="88"/>
                    <a:pt x="2738" y="682"/>
                    <a:pt x="2738" y="1410"/>
                  </a:cubicBezTo>
                  <a:cubicBezTo>
                    <a:pt x="2738" y="2138"/>
                    <a:pt x="2145" y="2732"/>
                    <a:pt x="1410" y="2732"/>
                  </a:cubicBezTo>
                  <a:cubicBezTo>
                    <a:pt x="681" y="2732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584250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89"/>
                  </a:cubicBezTo>
                  <a:cubicBezTo>
                    <a:pt x="13371" y="2994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4583225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29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9" y="13371"/>
                    <a:pt x="88" y="10391"/>
                    <a:pt x="88" y="6729"/>
                  </a:cubicBezTo>
                  <a:cubicBezTo>
                    <a:pt x="88" y="3061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14"/>
                    <a:pt x="1" y="6729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29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4607675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4606650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5" y="11444"/>
                    <a:pt x="11444" y="8875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4632800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0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5" y="9346"/>
                    <a:pt x="9346" y="7255"/>
                    <a:pt x="9346" y="4673"/>
                  </a:cubicBezTo>
                  <a:cubicBezTo>
                    <a:pt x="9346" y="2090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4631775" y="24043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661625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0" y="7046"/>
                  </a:cubicBezTo>
                  <a:cubicBezTo>
                    <a:pt x="5469" y="7046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466060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3" y="82"/>
                    <a:pt x="7040" y="1646"/>
                    <a:pt x="7040" y="3561"/>
                  </a:cubicBezTo>
                  <a:cubicBezTo>
                    <a:pt x="7040" y="5483"/>
                    <a:pt x="5483" y="7040"/>
                    <a:pt x="3561" y="7040"/>
                  </a:cubicBezTo>
                  <a:cubicBezTo>
                    <a:pt x="1646" y="7040"/>
                    <a:pt x="82" y="5483"/>
                    <a:pt x="82" y="3561"/>
                  </a:cubicBezTo>
                  <a:cubicBezTo>
                    <a:pt x="82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4686725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4685725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18"/>
                    <a:pt x="3918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471555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4714375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10"/>
                  </a:cubicBezTo>
                  <a:cubicBezTo>
                    <a:pt x="88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4918525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89"/>
                  </a:cubicBezTo>
                  <a:cubicBezTo>
                    <a:pt x="13371" y="2994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4917500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1"/>
                    <a:pt x="13372" y="6729"/>
                  </a:cubicBezTo>
                  <a:cubicBezTo>
                    <a:pt x="13372" y="10391"/>
                    <a:pt x="10392" y="13371"/>
                    <a:pt x="6730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14"/>
                    <a:pt x="1" y="6729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29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4941950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4940950" y="2379225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5"/>
                    <a:pt x="2562" y="11444"/>
                    <a:pt x="5718" y="11444"/>
                  </a:cubicBezTo>
                  <a:cubicBezTo>
                    <a:pt x="8874" y="11444"/>
                    <a:pt x="11436" y="8875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4967075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0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0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4966050" y="24043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4995900" y="2434200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6"/>
                    <a:pt x="3520" y="7046"/>
                  </a:cubicBezTo>
                  <a:cubicBezTo>
                    <a:pt x="5462" y="7046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4994725" y="243317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2"/>
                  </a:moveTo>
                  <a:cubicBezTo>
                    <a:pt x="5489" y="82"/>
                    <a:pt x="7046" y="1646"/>
                    <a:pt x="7046" y="3561"/>
                  </a:cubicBezTo>
                  <a:cubicBezTo>
                    <a:pt x="7046" y="5483"/>
                    <a:pt x="5489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605" y="1"/>
                    <a:pt x="0" y="1599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5021000" y="24593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5020000" y="245830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18"/>
                    <a:pt x="3918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2" y="3965"/>
                    <a:pt x="5112" y="2556"/>
                  </a:cubicBezTo>
                  <a:cubicBezTo>
                    <a:pt x="5112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5049675" y="248812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8" y="2118"/>
                    <a:pt x="2738" y="1363"/>
                  </a:cubicBezTo>
                  <a:cubicBezTo>
                    <a:pt x="2738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5048650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10"/>
                  </a:cubicBezTo>
                  <a:cubicBezTo>
                    <a:pt x="88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5252800" y="2353275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5251775" y="235227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14"/>
                    <a:pt x="1" y="6729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2"/>
                    <a:pt x="11012" y="11908"/>
                  </a:cubicBezTo>
                  <a:lnTo>
                    <a:pt x="11012" y="11793"/>
                  </a:lnTo>
                  <a:cubicBezTo>
                    <a:pt x="9852" y="12778"/>
                    <a:pt x="8362" y="13371"/>
                    <a:pt x="6724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24" y="81"/>
                  </a:cubicBezTo>
                  <a:cubicBezTo>
                    <a:pt x="8362" y="81"/>
                    <a:pt x="9852" y="674"/>
                    <a:pt x="11012" y="1659"/>
                  </a:cubicBezTo>
                  <a:lnTo>
                    <a:pt x="11012" y="1544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5276225" y="2380250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6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5275050" y="2379225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7465" y="11444"/>
                    <a:pt x="9029" y="10655"/>
                    <a:pt x="10081" y="9421"/>
                  </a:cubicBezTo>
                  <a:lnTo>
                    <a:pt x="10081" y="9293"/>
                  </a:lnTo>
                  <a:cubicBezTo>
                    <a:pt x="9049" y="10554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5301350" y="2405375"/>
              <a:ext cx="225750" cy="233650"/>
            </a:xfrm>
            <a:custGeom>
              <a:avLst/>
              <a:gdLst/>
              <a:ahLst/>
              <a:cxnLst/>
              <a:rect l="l" t="t" r="r" b="b"/>
              <a:pathLst>
                <a:path w="9030" h="9346" extrusionOk="0">
                  <a:moveTo>
                    <a:pt x="4673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6656" y="9346"/>
                    <a:pt x="8355" y="8105"/>
                    <a:pt x="9029" y="6359"/>
                  </a:cubicBezTo>
                  <a:lnTo>
                    <a:pt x="9029" y="2987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5300325" y="2404350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6676" y="9427"/>
                    <a:pt x="8362" y="8220"/>
                    <a:pt x="9070" y="6514"/>
                  </a:cubicBezTo>
                  <a:lnTo>
                    <a:pt x="9070" y="6278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3"/>
                    <a:pt x="9070" y="3150"/>
                  </a:cubicBezTo>
                  <a:lnTo>
                    <a:pt x="9070" y="2914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5330000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532900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5355300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5354100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18"/>
                    <a:pt x="3925" y="5031"/>
                    <a:pt x="2563" y="5031"/>
                  </a:cubicBezTo>
                  <a:cubicBezTo>
                    <a:pt x="1201" y="5031"/>
                    <a:pt x="88" y="3918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538395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5382925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9" y="2138"/>
                    <a:pt x="89" y="1410"/>
                  </a:cubicBezTo>
                  <a:cubicBezTo>
                    <a:pt x="89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6" y="2819"/>
                    <a:pt x="2819" y="2185"/>
                    <a:pt x="2819" y="1410"/>
                  </a:cubicBezTo>
                  <a:cubicBezTo>
                    <a:pt x="2819" y="634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3450750" y="2451375"/>
              <a:ext cx="296375" cy="334325"/>
            </a:xfrm>
            <a:custGeom>
              <a:avLst/>
              <a:gdLst/>
              <a:ahLst/>
              <a:cxnLst/>
              <a:rect l="l" t="t" r="r" b="b"/>
              <a:pathLst>
                <a:path w="11855" h="13373" extrusionOk="0">
                  <a:moveTo>
                    <a:pt x="5173" y="1"/>
                  </a:moveTo>
                  <a:cubicBezTo>
                    <a:pt x="3089" y="1"/>
                    <a:pt x="1228" y="952"/>
                    <a:pt x="1" y="2449"/>
                  </a:cubicBezTo>
                  <a:lnTo>
                    <a:pt x="1" y="10924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5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3450750" y="2450375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3"/>
                  </a:lnTo>
                  <a:cubicBezTo>
                    <a:pt x="1221" y="1052"/>
                    <a:pt x="3082" y="81"/>
                    <a:pt x="5173" y="81"/>
                  </a:cubicBezTo>
                  <a:cubicBezTo>
                    <a:pt x="8834" y="81"/>
                    <a:pt x="11814" y="3062"/>
                    <a:pt x="11814" y="6730"/>
                  </a:cubicBezTo>
                  <a:cubicBezTo>
                    <a:pt x="11814" y="10391"/>
                    <a:pt x="8834" y="13372"/>
                    <a:pt x="5173" y="13372"/>
                  </a:cubicBezTo>
                  <a:cubicBezTo>
                    <a:pt x="3082" y="13372"/>
                    <a:pt x="1221" y="12401"/>
                    <a:pt x="1" y="10897"/>
                  </a:cubicBezTo>
                  <a:lnTo>
                    <a:pt x="1" y="11025"/>
                  </a:lnTo>
                  <a:cubicBezTo>
                    <a:pt x="1235" y="12508"/>
                    <a:pt x="3096" y="13452"/>
                    <a:pt x="5173" y="13452"/>
                  </a:cubicBezTo>
                  <a:cubicBezTo>
                    <a:pt x="8881" y="13452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3450750" y="2478350"/>
              <a:ext cx="269425" cy="283900"/>
            </a:xfrm>
            <a:custGeom>
              <a:avLst/>
              <a:gdLst/>
              <a:ahLst/>
              <a:cxnLst/>
              <a:rect l="l" t="t" r="r" b="b"/>
              <a:pathLst>
                <a:path w="10777" h="11356" extrusionOk="0">
                  <a:moveTo>
                    <a:pt x="5099" y="1"/>
                  </a:moveTo>
                  <a:cubicBezTo>
                    <a:pt x="2860" y="1"/>
                    <a:pt x="931" y="1295"/>
                    <a:pt x="1" y="3177"/>
                  </a:cubicBezTo>
                  <a:lnTo>
                    <a:pt x="1" y="8187"/>
                  </a:lnTo>
                  <a:cubicBezTo>
                    <a:pt x="931" y="10068"/>
                    <a:pt x="2860" y="11356"/>
                    <a:pt x="5099" y="11356"/>
                  </a:cubicBezTo>
                  <a:cubicBezTo>
                    <a:pt x="8234" y="11356"/>
                    <a:pt x="10776" y="8814"/>
                    <a:pt x="10776" y="5678"/>
                  </a:cubicBezTo>
                  <a:cubicBezTo>
                    <a:pt x="10776" y="2543"/>
                    <a:pt x="8234" y="1"/>
                    <a:pt x="509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3450750" y="2477350"/>
              <a:ext cx="270600" cy="286075"/>
            </a:xfrm>
            <a:custGeom>
              <a:avLst/>
              <a:gdLst/>
              <a:ahLst/>
              <a:cxnLst/>
              <a:rect l="l" t="t" r="r" b="b"/>
              <a:pathLst>
                <a:path w="10824" h="11443" extrusionOk="0">
                  <a:moveTo>
                    <a:pt x="5099" y="0"/>
                  </a:moveTo>
                  <a:cubicBezTo>
                    <a:pt x="2880" y="0"/>
                    <a:pt x="952" y="1275"/>
                    <a:pt x="1" y="3122"/>
                  </a:cubicBezTo>
                  <a:lnTo>
                    <a:pt x="1" y="3311"/>
                  </a:lnTo>
                  <a:cubicBezTo>
                    <a:pt x="904" y="1410"/>
                    <a:pt x="2853" y="81"/>
                    <a:pt x="5099" y="81"/>
                  </a:cubicBezTo>
                  <a:cubicBezTo>
                    <a:pt x="8207" y="81"/>
                    <a:pt x="10736" y="2610"/>
                    <a:pt x="10736" y="5718"/>
                  </a:cubicBezTo>
                  <a:cubicBezTo>
                    <a:pt x="10736" y="8827"/>
                    <a:pt x="8207" y="11355"/>
                    <a:pt x="5099" y="11355"/>
                  </a:cubicBezTo>
                  <a:cubicBezTo>
                    <a:pt x="2853" y="11355"/>
                    <a:pt x="904" y="10034"/>
                    <a:pt x="1" y="8125"/>
                  </a:cubicBezTo>
                  <a:lnTo>
                    <a:pt x="1" y="8314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8"/>
                  </a:cubicBezTo>
                  <a:cubicBezTo>
                    <a:pt x="10823" y="2563"/>
                    <a:pt x="8254" y="0"/>
                    <a:pt x="509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3461375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3460375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3490200" y="253230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3489025" y="25313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53" y="7040"/>
                    <a:pt x="88" y="5482"/>
                    <a:pt x="88" y="3560"/>
                  </a:cubicBezTo>
                  <a:cubicBezTo>
                    <a:pt x="88" y="1645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0"/>
                  </a:cubicBezTo>
                  <a:cubicBezTo>
                    <a:pt x="1" y="5529"/>
                    <a:pt x="1605" y="7127"/>
                    <a:pt x="3568" y="7127"/>
                  </a:cubicBezTo>
                  <a:cubicBezTo>
                    <a:pt x="5536" y="7127"/>
                    <a:pt x="7135" y="5529"/>
                    <a:pt x="7135" y="3560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3515325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3514300" y="2556400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2"/>
                  </a:moveTo>
                  <a:cubicBezTo>
                    <a:pt x="3919" y="82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2"/>
                    <a:pt x="2557" y="82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7" y="5119"/>
                  </a:cubicBezTo>
                  <a:cubicBezTo>
                    <a:pt x="3966" y="5119"/>
                    <a:pt x="5112" y="3966"/>
                    <a:pt x="5112" y="2556"/>
                  </a:cubicBezTo>
                  <a:cubicBezTo>
                    <a:pt x="5112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354415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07"/>
                    <a:pt x="0" y="1362"/>
                  </a:cubicBezTo>
                  <a:cubicBezTo>
                    <a:pt x="0" y="2117"/>
                    <a:pt x="607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3542975" y="258507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1" y="2738"/>
                    <a:pt x="88" y="2144"/>
                    <a:pt x="88" y="1409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09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3747100" y="2451375"/>
              <a:ext cx="334325" cy="334325"/>
            </a:xfrm>
            <a:custGeom>
              <a:avLst/>
              <a:gdLst/>
              <a:ahLst/>
              <a:cxnLst/>
              <a:rect l="l" t="t" r="r" b="b"/>
              <a:pathLst>
                <a:path w="13373" h="13373" extrusionOk="0">
                  <a:moveTo>
                    <a:pt x="6690" y="1"/>
                  </a:moveTo>
                  <a:cubicBezTo>
                    <a:pt x="2995" y="1"/>
                    <a:pt x="1" y="2995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3746100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2" y="13372"/>
                    <a:pt x="81" y="10391"/>
                    <a:pt x="81" y="6730"/>
                  </a:cubicBezTo>
                  <a:cubicBezTo>
                    <a:pt x="81" y="3062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2"/>
                    <a:pt x="6730" y="13452"/>
                  </a:cubicBezTo>
                  <a:cubicBezTo>
                    <a:pt x="10438" y="13452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3770550" y="24783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3769525" y="2477350"/>
              <a:ext cx="285925" cy="286075"/>
            </a:xfrm>
            <a:custGeom>
              <a:avLst/>
              <a:gdLst/>
              <a:ahLst/>
              <a:cxnLst/>
              <a:rect l="l" t="t" r="r" b="b"/>
              <a:pathLst>
                <a:path w="11437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8"/>
                  </a:cubicBezTo>
                  <a:cubicBezTo>
                    <a:pt x="11437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3795650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3794650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0" y="2118"/>
                    <a:pt x="0" y="4714"/>
                  </a:cubicBezTo>
                  <a:cubicBezTo>
                    <a:pt x="0" y="7317"/>
                    <a:pt x="2111" y="9428"/>
                    <a:pt x="4714" y="9428"/>
                  </a:cubicBezTo>
                  <a:cubicBezTo>
                    <a:pt x="7310" y="9428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3824475" y="253230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3823300" y="25313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46" y="7040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35" y="5529"/>
                    <a:pt x="7135" y="3560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3849600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3848600" y="255640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65" y="5119"/>
                    <a:pt x="5111" y="3966"/>
                    <a:pt x="5111" y="2556"/>
                  </a:cubicBezTo>
                  <a:cubicBezTo>
                    <a:pt x="5111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387825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70" y="2731"/>
                  </a:cubicBezTo>
                  <a:cubicBezTo>
                    <a:pt x="2125" y="2731"/>
                    <a:pt x="2732" y="2117"/>
                    <a:pt x="2732" y="1362"/>
                  </a:cubicBezTo>
                  <a:cubicBezTo>
                    <a:pt x="2732" y="607"/>
                    <a:pt x="2125" y="0"/>
                    <a:pt x="13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3877250" y="258507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1" y="2738"/>
                    <a:pt x="88" y="2144"/>
                    <a:pt x="88" y="1409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09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4081400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4080375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3" y="81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4104825" y="24783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4103650" y="247735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1"/>
                  </a:moveTo>
                  <a:cubicBezTo>
                    <a:pt x="8833" y="81"/>
                    <a:pt x="11362" y="2610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0"/>
                    <a:pt x="2616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8"/>
                  </a:cubicBezTo>
                  <a:cubicBezTo>
                    <a:pt x="11443" y="2563"/>
                    <a:pt x="8880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4129950" y="250347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4128925" y="25024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63" y="89"/>
                    <a:pt x="9339" y="2165"/>
                    <a:pt x="9339" y="4714"/>
                  </a:cubicBezTo>
                  <a:cubicBezTo>
                    <a:pt x="9339" y="7270"/>
                    <a:pt x="7263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7310" y="9428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4158600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4157575" y="25313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4183875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4182700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66"/>
                    <a:pt x="1154" y="5119"/>
                    <a:pt x="2563" y="5119"/>
                  </a:cubicBezTo>
                  <a:cubicBezTo>
                    <a:pt x="3972" y="5119"/>
                    <a:pt x="5118" y="3966"/>
                    <a:pt x="5118" y="2556"/>
                  </a:cubicBezTo>
                  <a:cubicBezTo>
                    <a:pt x="5118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4212550" y="258625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4211525" y="258507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2" y="2738"/>
                    <a:pt x="81" y="2144"/>
                    <a:pt x="81" y="1409"/>
                  </a:cubicBezTo>
                  <a:cubicBezTo>
                    <a:pt x="81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34"/>
                    <a:pt x="1" y="1409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4415675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4414650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1"/>
                  </a:moveTo>
                  <a:cubicBezTo>
                    <a:pt x="10385" y="81"/>
                    <a:pt x="13365" y="3062"/>
                    <a:pt x="13365" y="6730"/>
                  </a:cubicBezTo>
                  <a:cubicBezTo>
                    <a:pt x="13365" y="10391"/>
                    <a:pt x="10385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3" y="81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4438925" y="24783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1"/>
                  </a:moveTo>
                  <a:cubicBezTo>
                    <a:pt x="2550" y="1"/>
                    <a:pt x="1" y="2543"/>
                    <a:pt x="1" y="5678"/>
                  </a:cubicBezTo>
                  <a:cubicBezTo>
                    <a:pt x="1" y="8814"/>
                    <a:pt x="2550" y="11356"/>
                    <a:pt x="5685" y="11356"/>
                  </a:cubicBezTo>
                  <a:cubicBezTo>
                    <a:pt x="8820" y="11356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4437925" y="247735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1"/>
                  </a:moveTo>
                  <a:cubicBezTo>
                    <a:pt x="8833" y="81"/>
                    <a:pt x="11362" y="2610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0"/>
                    <a:pt x="2616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4464225" y="250347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4463025" y="2502450"/>
              <a:ext cx="235875" cy="235700"/>
            </a:xfrm>
            <a:custGeom>
              <a:avLst/>
              <a:gdLst/>
              <a:ahLst/>
              <a:cxnLst/>
              <a:rect l="l" t="t" r="r" b="b"/>
              <a:pathLst>
                <a:path w="9435" h="9428" extrusionOk="0">
                  <a:moveTo>
                    <a:pt x="4721" y="89"/>
                  </a:moveTo>
                  <a:cubicBezTo>
                    <a:pt x="7270" y="89"/>
                    <a:pt x="9347" y="2165"/>
                    <a:pt x="9347" y="4714"/>
                  </a:cubicBezTo>
                  <a:cubicBezTo>
                    <a:pt x="9347" y="7270"/>
                    <a:pt x="7270" y="9347"/>
                    <a:pt x="4721" y="9347"/>
                  </a:cubicBezTo>
                  <a:cubicBezTo>
                    <a:pt x="2165" y="9347"/>
                    <a:pt x="89" y="7270"/>
                    <a:pt x="89" y="4714"/>
                  </a:cubicBezTo>
                  <a:cubicBezTo>
                    <a:pt x="89" y="2165"/>
                    <a:pt x="2165" y="89"/>
                    <a:pt x="4721" y="89"/>
                  </a:cubicBezTo>
                  <a:close/>
                  <a:moveTo>
                    <a:pt x="4721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8"/>
                    <a:pt x="4721" y="9428"/>
                  </a:cubicBezTo>
                  <a:cubicBezTo>
                    <a:pt x="7317" y="9428"/>
                    <a:pt x="9434" y="7317"/>
                    <a:pt x="9434" y="4714"/>
                  </a:cubicBezTo>
                  <a:cubicBezTo>
                    <a:pt x="9434" y="2118"/>
                    <a:pt x="7317" y="1"/>
                    <a:pt x="472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4492875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4491850" y="25313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9" y="5482"/>
                    <a:pt x="89" y="3560"/>
                  </a:cubicBezTo>
                  <a:cubicBezTo>
                    <a:pt x="89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4518150" y="2557425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4516975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4546825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7" y="2731"/>
                    <a:pt x="2731" y="2117"/>
                    <a:pt x="2731" y="1362"/>
                  </a:cubicBezTo>
                  <a:cubicBezTo>
                    <a:pt x="2731" y="607"/>
                    <a:pt x="2117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4545800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10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5" y="2819"/>
                    <a:pt x="2812" y="2185"/>
                    <a:pt x="2812" y="1409"/>
                  </a:cubicBezTo>
                  <a:cubicBezTo>
                    <a:pt x="2812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4749950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4748775" y="2450375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4773200" y="24783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8" y="11356"/>
                  </a:cubicBezTo>
                  <a:cubicBezTo>
                    <a:pt x="8821" y="11356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4772200" y="247735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8" y="81"/>
                  </a:moveTo>
                  <a:cubicBezTo>
                    <a:pt x="8827" y="81"/>
                    <a:pt x="11355" y="2610"/>
                    <a:pt x="11355" y="5718"/>
                  </a:cubicBezTo>
                  <a:cubicBezTo>
                    <a:pt x="11355" y="8827"/>
                    <a:pt x="8827" y="11355"/>
                    <a:pt x="5718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4798500" y="2503475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6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66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7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4797325" y="25024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3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3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3" y="89"/>
                  </a:cubicBezTo>
                  <a:close/>
                  <a:moveTo>
                    <a:pt x="4713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13" y="9428"/>
                  </a:cubicBezTo>
                  <a:cubicBezTo>
                    <a:pt x="7316" y="9428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1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4827150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4826150" y="25313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0" y="7040"/>
                  </a:cubicBezTo>
                  <a:cubicBezTo>
                    <a:pt x="1645" y="7040"/>
                    <a:pt x="81" y="5482"/>
                    <a:pt x="81" y="3560"/>
                  </a:cubicBezTo>
                  <a:cubicBezTo>
                    <a:pt x="81" y="1645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0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4852275" y="255742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4851250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6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488110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2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4880075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03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03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03" y="88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03" y="2819"/>
                  </a:cubicBezTo>
                  <a:cubicBezTo>
                    <a:pt x="2186" y="2819"/>
                    <a:pt x="2813" y="2185"/>
                    <a:pt x="2813" y="1409"/>
                  </a:cubicBezTo>
                  <a:cubicBezTo>
                    <a:pt x="2813" y="634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5084225" y="2451375"/>
              <a:ext cx="334125" cy="334325"/>
            </a:xfrm>
            <a:custGeom>
              <a:avLst/>
              <a:gdLst/>
              <a:ahLst/>
              <a:cxnLst/>
              <a:rect l="l" t="t" r="r" b="b"/>
              <a:pathLst>
                <a:path w="13365" h="13373" extrusionOk="0">
                  <a:moveTo>
                    <a:pt x="6683" y="1"/>
                  </a:moveTo>
                  <a:cubicBezTo>
                    <a:pt x="2988" y="1"/>
                    <a:pt x="0" y="2995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5083050" y="24503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5107475" y="2478350"/>
              <a:ext cx="283925" cy="283900"/>
            </a:xfrm>
            <a:custGeom>
              <a:avLst/>
              <a:gdLst/>
              <a:ahLst/>
              <a:cxnLst/>
              <a:rect l="l" t="t" r="r" b="b"/>
              <a:pathLst>
                <a:path w="11357" h="11356" extrusionOk="0">
                  <a:moveTo>
                    <a:pt x="5679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9" y="11356"/>
                  </a:cubicBezTo>
                  <a:cubicBezTo>
                    <a:pt x="8814" y="11356"/>
                    <a:pt x="11356" y="8814"/>
                    <a:pt x="11356" y="5678"/>
                  </a:cubicBezTo>
                  <a:cubicBezTo>
                    <a:pt x="11356" y="2543"/>
                    <a:pt x="8814" y="1"/>
                    <a:pt x="567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5106475" y="247735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5132600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5131600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5161425" y="25323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5160425" y="25313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5186550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5185525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2"/>
                    <a:pt x="2557" y="82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7" y="5119"/>
                  </a:cubicBezTo>
                  <a:cubicBezTo>
                    <a:pt x="3966" y="5119"/>
                    <a:pt x="5119" y="3966"/>
                    <a:pt x="5119" y="2556"/>
                  </a:cubicBezTo>
                  <a:cubicBezTo>
                    <a:pt x="5119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5215375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07"/>
                    <a:pt x="0" y="1362"/>
                  </a:cubicBezTo>
                  <a:cubicBezTo>
                    <a:pt x="0" y="2117"/>
                    <a:pt x="607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5214350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04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04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04" y="88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04" y="2819"/>
                  </a:cubicBezTo>
                  <a:cubicBezTo>
                    <a:pt x="2179" y="2819"/>
                    <a:pt x="2813" y="2185"/>
                    <a:pt x="2813" y="1409"/>
                  </a:cubicBezTo>
                  <a:cubicBezTo>
                    <a:pt x="2813" y="634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3581575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3580550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2"/>
                    <a:pt x="13365" y="6730"/>
                  </a:cubicBezTo>
                  <a:cubicBezTo>
                    <a:pt x="13365" y="10391"/>
                    <a:pt x="1039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14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14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3604825" y="2573425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85" y="11356"/>
                  </a:cubicBezTo>
                  <a:cubicBezTo>
                    <a:pt x="8821" y="11356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3603825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25" y="81"/>
                  </a:moveTo>
                  <a:cubicBezTo>
                    <a:pt x="8834" y="81"/>
                    <a:pt x="11362" y="2610"/>
                    <a:pt x="11362" y="5718"/>
                  </a:cubicBezTo>
                  <a:cubicBezTo>
                    <a:pt x="11362" y="8827"/>
                    <a:pt x="8834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3630125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3628950" y="2597525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20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20" y="89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20" y="9428"/>
                  </a:cubicBezTo>
                  <a:cubicBezTo>
                    <a:pt x="7316" y="9428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3658775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3657775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3683900" y="26525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0"/>
                  </a:moveTo>
                  <a:cubicBezTo>
                    <a:pt x="1133" y="0"/>
                    <a:pt x="0" y="1126"/>
                    <a:pt x="0" y="2515"/>
                  </a:cubicBezTo>
                  <a:cubicBezTo>
                    <a:pt x="0" y="3904"/>
                    <a:pt x="1133" y="5030"/>
                    <a:pt x="2522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2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3682875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3712725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3711700" y="268012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75" y="2739"/>
                    <a:pt x="82" y="2138"/>
                    <a:pt x="82" y="1410"/>
                  </a:cubicBezTo>
                  <a:cubicBezTo>
                    <a:pt x="82" y="682"/>
                    <a:pt x="675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5"/>
                    <a:pt x="1" y="1410"/>
                  </a:cubicBezTo>
                  <a:cubicBezTo>
                    <a:pt x="1" y="2186"/>
                    <a:pt x="628" y="2820"/>
                    <a:pt x="1410" y="2820"/>
                  </a:cubicBezTo>
                  <a:cubicBezTo>
                    <a:pt x="2186" y="2820"/>
                    <a:pt x="2813" y="2186"/>
                    <a:pt x="2813" y="1410"/>
                  </a:cubicBezTo>
                  <a:cubicBezTo>
                    <a:pt x="2813" y="635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915850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1" y="2995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3914675" y="25454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3939125" y="2573425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20" y="11356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3938100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70" y="0"/>
                    <a:pt x="1" y="2563"/>
                    <a:pt x="1" y="5718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3964400" y="259855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7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3963225" y="2597525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3993050" y="26273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399205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5"/>
                    <a:pt x="7047" y="3560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8" y="5529"/>
                    <a:pt x="7128" y="3560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4018175" y="26525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4017175" y="265147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4" y="82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72" y="5119"/>
                    <a:pt x="5118" y="3966"/>
                    <a:pt x="5118" y="2556"/>
                  </a:cubicBezTo>
                  <a:cubicBezTo>
                    <a:pt x="5118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404700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4046000" y="2680125"/>
              <a:ext cx="70300" cy="70500"/>
            </a:xfrm>
            <a:custGeom>
              <a:avLst/>
              <a:gdLst/>
              <a:ahLst/>
              <a:cxnLst/>
              <a:rect l="l" t="t" r="r" b="b"/>
              <a:pathLst>
                <a:path w="2812" h="2820" extrusionOk="0">
                  <a:moveTo>
                    <a:pt x="1403" y="89"/>
                  </a:moveTo>
                  <a:cubicBezTo>
                    <a:pt x="2138" y="89"/>
                    <a:pt x="2731" y="682"/>
                    <a:pt x="2731" y="1410"/>
                  </a:cubicBezTo>
                  <a:cubicBezTo>
                    <a:pt x="2731" y="2138"/>
                    <a:pt x="2138" y="2739"/>
                    <a:pt x="1403" y="2739"/>
                  </a:cubicBezTo>
                  <a:cubicBezTo>
                    <a:pt x="674" y="2739"/>
                    <a:pt x="81" y="2138"/>
                    <a:pt x="81" y="1410"/>
                  </a:cubicBezTo>
                  <a:cubicBezTo>
                    <a:pt x="81" y="682"/>
                    <a:pt x="674" y="89"/>
                    <a:pt x="1403" y="89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35"/>
                    <a:pt x="0" y="1410"/>
                  </a:cubicBezTo>
                  <a:cubicBezTo>
                    <a:pt x="0" y="2186"/>
                    <a:pt x="627" y="2820"/>
                    <a:pt x="1403" y="2820"/>
                  </a:cubicBezTo>
                  <a:cubicBezTo>
                    <a:pt x="2185" y="2820"/>
                    <a:pt x="2812" y="2186"/>
                    <a:pt x="2812" y="1410"/>
                  </a:cubicBezTo>
                  <a:cubicBezTo>
                    <a:pt x="2812" y="635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4250125" y="2546450"/>
              <a:ext cx="334150" cy="334325"/>
            </a:xfrm>
            <a:custGeom>
              <a:avLst/>
              <a:gdLst/>
              <a:ahLst/>
              <a:cxnLst/>
              <a:rect l="l" t="t" r="r" b="b"/>
              <a:pathLst>
                <a:path w="13366" h="13373" extrusionOk="0">
                  <a:moveTo>
                    <a:pt x="6683" y="1"/>
                  </a:moveTo>
                  <a:cubicBezTo>
                    <a:pt x="2988" y="1"/>
                    <a:pt x="1" y="2995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4248950" y="25454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4273400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4272375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4298500" y="25985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4297500" y="2597525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4327325" y="26273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4326325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0"/>
                  </a:cubicBezTo>
                  <a:cubicBezTo>
                    <a:pt x="0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4352450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4351450" y="265147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5" y="82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65" y="5119"/>
                    <a:pt x="5118" y="3966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4381275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4380100" y="268012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9"/>
                  </a:moveTo>
                  <a:cubicBezTo>
                    <a:pt x="2145" y="89"/>
                    <a:pt x="2738" y="682"/>
                    <a:pt x="2738" y="1410"/>
                  </a:cubicBezTo>
                  <a:cubicBezTo>
                    <a:pt x="2738" y="2138"/>
                    <a:pt x="2145" y="2739"/>
                    <a:pt x="1410" y="2739"/>
                  </a:cubicBezTo>
                  <a:cubicBezTo>
                    <a:pt x="681" y="2739"/>
                    <a:pt x="88" y="2138"/>
                    <a:pt x="88" y="1410"/>
                  </a:cubicBezTo>
                  <a:cubicBezTo>
                    <a:pt x="88" y="682"/>
                    <a:pt x="681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5"/>
                    <a:pt x="0" y="1410"/>
                  </a:cubicBezTo>
                  <a:cubicBezTo>
                    <a:pt x="0" y="2186"/>
                    <a:pt x="634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4584250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4583225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9" y="13372"/>
                    <a:pt x="88" y="10391"/>
                    <a:pt x="88" y="6730"/>
                  </a:cubicBezTo>
                  <a:cubicBezTo>
                    <a:pt x="88" y="3062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14"/>
                    <a:pt x="1" y="6730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4607675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4606650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8"/>
                  </a:cubicBezTo>
                  <a:cubicBezTo>
                    <a:pt x="11444" y="2563"/>
                    <a:pt x="8875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4632800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3"/>
                  </a:cubicBezTo>
                  <a:cubicBezTo>
                    <a:pt x="9346" y="2097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4631775" y="2597525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1" y="7270"/>
                    <a:pt x="81" y="4714"/>
                  </a:cubicBezTo>
                  <a:cubicBezTo>
                    <a:pt x="81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8"/>
                    <a:pt x="4714" y="9428"/>
                  </a:cubicBezTo>
                  <a:cubicBezTo>
                    <a:pt x="7317" y="9428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4661625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466060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5"/>
                    <a:pt x="7040" y="3560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0"/>
                  </a:cubicBezTo>
                  <a:cubicBezTo>
                    <a:pt x="82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4686725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4685725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66"/>
                    <a:pt x="1147" y="5119"/>
                    <a:pt x="2556" y="5119"/>
                  </a:cubicBezTo>
                  <a:cubicBezTo>
                    <a:pt x="3965" y="5119"/>
                    <a:pt x="5118" y="3966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471555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4714375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1" y="682"/>
                    <a:pt x="2731" y="1410"/>
                  </a:cubicBezTo>
                  <a:cubicBezTo>
                    <a:pt x="2731" y="2138"/>
                    <a:pt x="2138" y="2739"/>
                    <a:pt x="1410" y="2739"/>
                  </a:cubicBezTo>
                  <a:cubicBezTo>
                    <a:pt x="682" y="2739"/>
                    <a:pt x="88" y="2138"/>
                    <a:pt x="88" y="1410"/>
                  </a:cubicBezTo>
                  <a:cubicBezTo>
                    <a:pt x="88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5"/>
                    <a:pt x="1" y="1410"/>
                  </a:cubicBezTo>
                  <a:cubicBezTo>
                    <a:pt x="1" y="2186"/>
                    <a:pt x="634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4918525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4917500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2"/>
                    <a:pt x="13372" y="6730"/>
                  </a:cubicBezTo>
                  <a:cubicBezTo>
                    <a:pt x="13372" y="10391"/>
                    <a:pt x="10392" y="13372"/>
                    <a:pt x="6730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14"/>
                    <a:pt x="1" y="6730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4941950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3" y="1"/>
                    <a:pt x="0" y="2543"/>
                    <a:pt x="0" y="5678"/>
                  </a:cubicBezTo>
                  <a:cubicBezTo>
                    <a:pt x="0" y="8814"/>
                    <a:pt x="2543" y="11356"/>
                    <a:pt x="5678" y="11356"/>
                  </a:cubicBezTo>
                  <a:cubicBezTo>
                    <a:pt x="8813" y="11356"/>
                    <a:pt x="11356" y="8814"/>
                    <a:pt x="11356" y="5678"/>
                  </a:cubicBezTo>
                  <a:cubicBezTo>
                    <a:pt x="11356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4940950" y="2572425"/>
              <a:ext cx="285900" cy="286075"/>
            </a:xfrm>
            <a:custGeom>
              <a:avLst/>
              <a:gdLst/>
              <a:ahLst/>
              <a:cxnLst/>
              <a:rect l="l" t="t" r="r" b="b"/>
              <a:pathLst>
                <a:path w="11436" h="11443" extrusionOk="0">
                  <a:moveTo>
                    <a:pt x="5718" y="81"/>
                  </a:moveTo>
                  <a:cubicBezTo>
                    <a:pt x="8826" y="81"/>
                    <a:pt x="11355" y="2610"/>
                    <a:pt x="11355" y="5718"/>
                  </a:cubicBezTo>
                  <a:cubicBezTo>
                    <a:pt x="11355" y="8827"/>
                    <a:pt x="8826" y="11355"/>
                    <a:pt x="5718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2" y="0"/>
                    <a:pt x="0" y="2563"/>
                    <a:pt x="0" y="5718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8"/>
                  </a:cubicBezTo>
                  <a:cubicBezTo>
                    <a:pt x="11436" y="2563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4967075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4966050" y="2597525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70" y="89"/>
                    <a:pt x="9346" y="2165"/>
                    <a:pt x="9346" y="4714"/>
                  </a:cubicBezTo>
                  <a:cubicBezTo>
                    <a:pt x="9346" y="7270"/>
                    <a:pt x="7270" y="9347"/>
                    <a:pt x="4714" y="9347"/>
                  </a:cubicBezTo>
                  <a:cubicBezTo>
                    <a:pt x="2158" y="9347"/>
                    <a:pt x="82" y="7270"/>
                    <a:pt x="82" y="4714"/>
                  </a:cubicBezTo>
                  <a:cubicBezTo>
                    <a:pt x="82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7317" y="9428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4995900" y="2627375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4994725" y="262637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5"/>
                    <a:pt x="7046" y="3560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0"/>
                  </a:cubicBezTo>
                  <a:cubicBezTo>
                    <a:pt x="0" y="5529"/>
                    <a:pt x="1605" y="7127"/>
                    <a:pt x="3567" y="7127"/>
                  </a:cubicBezTo>
                  <a:cubicBezTo>
                    <a:pt x="5529" y="7127"/>
                    <a:pt x="7134" y="5529"/>
                    <a:pt x="7134" y="3560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5021000" y="26525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5020000" y="265147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66"/>
                    <a:pt x="1147" y="5119"/>
                    <a:pt x="2556" y="5119"/>
                  </a:cubicBezTo>
                  <a:cubicBezTo>
                    <a:pt x="3965" y="5119"/>
                    <a:pt x="5112" y="3966"/>
                    <a:pt x="5112" y="2556"/>
                  </a:cubicBezTo>
                  <a:cubicBezTo>
                    <a:pt x="5112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5049675" y="268132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8" y="2117"/>
                    <a:pt x="2738" y="1362"/>
                  </a:cubicBezTo>
                  <a:cubicBezTo>
                    <a:pt x="2738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5048650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82" y="2739"/>
                    <a:pt x="88" y="2138"/>
                    <a:pt x="88" y="1410"/>
                  </a:cubicBezTo>
                  <a:cubicBezTo>
                    <a:pt x="88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5"/>
                    <a:pt x="1" y="1410"/>
                  </a:cubicBezTo>
                  <a:cubicBezTo>
                    <a:pt x="1" y="2186"/>
                    <a:pt x="635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5252800" y="2546450"/>
              <a:ext cx="274300" cy="334325"/>
            </a:xfrm>
            <a:custGeom>
              <a:avLst/>
              <a:gdLst/>
              <a:ahLst/>
              <a:cxnLst/>
              <a:rect l="l" t="t" r="r" b="b"/>
              <a:pathLst>
                <a:path w="109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8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5251775" y="2545450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14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3"/>
                    <a:pt x="11012" y="11908"/>
                  </a:cubicBezTo>
                  <a:lnTo>
                    <a:pt x="11012" y="11794"/>
                  </a:lnTo>
                  <a:cubicBezTo>
                    <a:pt x="9852" y="12778"/>
                    <a:pt x="836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4" y="81"/>
                  </a:cubicBezTo>
                  <a:cubicBezTo>
                    <a:pt x="8362" y="81"/>
                    <a:pt x="9852" y="675"/>
                    <a:pt x="11012" y="1659"/>
                  </a:cubicBezTo>
                  <a:lnTo>
                    <a:pt x="11012" y="1545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5276225" y="2573425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8" y="11356"/>
                  </a:cubicBezTo>
                  <a:cubicBezTo>
                    <a:pt x="7425" y="11356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5275050" y="2572425"/>
              <a:ext cx="252050" cy="286075"/>
            </a:xfrm>
            <a:custGeom>
              <a:avLst/>
              <a:gdLst/>
              <a:ahLst/>
              <a:cxnLst/>
              <a:rect l="l" t="t" r="r" b="b"/>
              <a:pathLst>
                <a:path w="10082" h="11443" extrusionOk="0"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ubicBezTo>
                    <a:pt x="7478" y="81"/>
                    <a:pt x="9049" y="890"/>
                    <a:pt x="10081" y="2151"/>
                  </a:cubicBezTo>
                  <a:lnTo>
                    <a:pt x="10081" y="2016"/>
                  </a:lnTo>
                  <a:cubicBezTo>
                    <a:pt x="9029" y="782"/>
                    <a:pt x="7465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5301350" y="2598550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05"/>
                    <a:pt x="9029" y="6359"/>
                  </a:cubicBezTo>
                  <a:lnTo>
                    <a:pt x="9029" y="2988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5300325" y="2597525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6676" y="9428"/>
                    <a:pt x="8362" y="8227"/>
                    <a:pt x="9070" y="6515"/>
                  </a:cubicBezTo>
                  <a:lnTo>
                    <a:pt x="9070" y="6279"/>
                  </a:lnTo>
                  <a:cubicBezTo>
                    <a:pt x="8429" y="8065"/>
                    <a:pt x="6717" y="9347"/>
                    <a:pt x="4714" y="9347"/>
                  </a:cubicBezTo>
                  <a:cubicBezTo>
                    <a:pt x="2159" y="9347"/>
                    <a:pt x="82" y="7270"/>
                    <a:pt x="82" y="4714"/>
                  </a:cubicBezTo>
                  <a:cubicBezTo>
                    <a:pt x="82" y="2165"/>
                    <a:pt x="2159" y="89"/>
                    <a:pt x="4714" y="89"/>
                  </a:cubicBezTo>
                  <a:cubicBezTo>
                    <a:pt x="6717" y="89"/>
                    <a:pt x="8429" y="1363"/>
                    <a:pt x="9070" y="3150"/>
                  </a:cubicBezTo>
                  <a:lnTo>
                    <a:pt x="9070" y="2914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5330000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532900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5355300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04" y="5030"/>
                    <a:pt x="5030" y="3904"/>
                    <a:pt x="5030" y="2515"/>
                  </a:cubicBezTo>
                  <a:cubicBezTo>
                    <a:pt x="5030" y="1126"/>
                    <a:pt x="3904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5354100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66"/>
                    <a:pt x="1154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538395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5382925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82" y="2739"/>
                    <a:pt x="89" y="2138"/>
                    <a:pt x="89" y="1410"/>
                  </a:cubicBezTo>
                  <a:cubicBezTo>
                    <a:pt x="89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5"/>
                    <a:pt x="1" y="1410"/>
                  </a:cubicBezTo>
                  <a:cubicBezTo>
                    <a:pt x="1" y="2186"/>
                    <a:pt x="635" y="2820"/>
                    <a:pt x="1410" y="2820"/>
                  </a:cubicBezTo>
                  <a:cubicBezTo>
                    <a:pt x="2186" y="2820"/>
                    <a:pt x="2819" y="2186"/>
                    <a:pt x="2819" y="1410"/>
                  </a:cubicBezTo>
                  <a:cubicBezTo>
                    <a:pt x="2819" y="635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3450750" y="2644575"/>
              <a:ext cx="296375" cy="334300"/>
            </a:xfrm>
            <a:custGeom>
              <a:avLst/>
              <a:gdLst/>
              <a:ahLst/>
              <a:cxnLst/>
              <a:rect l="l" t="t" r="r" b="b"/>
              <a:pathLst>
                <a:path w="11855" h="13372" extrusionOk="0">
                  <a:moveTo>
                    <a:pt x="5173" y="0"/>
                  </a:moveTo>
                  <a:cubicBezTo>
                    <a:pt x="3089" y="0"/>
                    <a:pt x="1228" y="951"/>
                    <a:pt x="1" y="2448"/>
                  </a:cubicBezTo>
                  <a:lnTo>
                    <a:pt x="1" y="10930"/>
                  </a:lnTo>
                  <a:cubicBezTo>
                    <a:pt x="1228" y="12421"/>
                    <a:pt x="3089" y="13371"/>
                    <a:pt x="5173" y="13371"/>
                  </a:cubicBezTo>
                  <a:cubicBezTo>
                    <a:pt x="8861" y="13371"/>
                    <a:pt x="11855" y="10378"/>
                    <a:pt x="11855" y="6689"/>
                  </a:cubicBezTo>
                  <a:cubicBezTo>
                    <a:pt x="11855" y="2994"/>
                    <a:pt x="8861" y="0"/>
                    <a:pt x="51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3450750" y="2643550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1"/>
                  </a:moveTo>
                  <a:cubicBezTo>
                    <a:pt x="3096" y="1"/>
                    <a:pt x="1235" y="945"/>
                    <a:pt x="1" y="2428"/>
                  </a:cubicBezTo>
                  <a:lnTo>
                    <a:pt x="1" y="2563"/>
                  </a:lnTo>
                  <a:cubicBezTo>
                    <a:pt x="1221" y="1053"/>
                    <a:pt x="3082" y="88"/>
                    <a:pt x="5173" y="88"/>
                  </a:cubicBezTo>
                  <a:cubicBezTo>
                    <a:pt x="8834" y="88"/>
                    <a:pt x="11814" y="3062"/>
                    <a:pt x="11814" y="6730"/>
                  </a:cubicBezTo>
                  <a:cubicBezTo>
                    <a:pt x="11814" y="10392"/>
                    <a:pt x="8834" y="13372"/>
                    <a:pt x="5173" y="13372"/>
                  </a:cubicBezTo>
                  <a:cubicBezTo>
                    <a:pt x="3082" y="13372"/>
                    <a:pt x="1221" y="12401"/>
                    <a:pt x="1" y="10897"/>
                  </a:cubicBezTo>
                  <a:lnTo>
                    <a:pt x="1" y="11032"/>
                  </a:lnTo>
                  <a:cubicBezTo>
                    <a:pt x="1235" y="12509"/>
                    <a:pt x="3096" y="13453"/>
                    <a:pt x="5173" y="13453"/>
                  </a:cubicBezTo>
                  <a:cubicBezTo>
                    <a:pt x="8881" y="13453"/>
                    <a:pt x="11895" y="10439"/>
                    <a:pt x="11895" y="6730"/>
                  </a:cubicBezTo>
                  <a:cubicBezTo>
                    <a:pt x="11895" y="3022"/>
                    <a:pt x="8881" y="1"/>
                    <a:pt x="517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3450750" y="2671550"/>
              <a:ext cx="269425" cy="284050"/>
            </a:xfrm>
            <a:custGeom>
              <a:avLst/>
              <a:gdLst/>
              <a:ahLst/>
              <a:cxnLst/>
              <a:rect l="l" t="t" r="r" b="b"/>
              <a:pathLst>
                <a:path w="10777" h="11362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931" y="10067"/>
                    <a:pt x="2860" y="11362"/>
                    <a:pt x="5099" y="11362"/>
                  </a:cubicBezTo>
                  <a:cubicBezTo>
                    <a:pt x="8234" y="11362"/>
                    <a:pt x="10776" y="8813"/>
                    <a:pt x="10776" y="5678"/>
                  </a:cubicBezTo>
                  <a:cubicBezTo>
                    <a:pt x="10776" y="2542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3450750" y="2670525"/>
              <a:ext cx="270600" cy="286100"/>
            </a:xfrm>
            <a:custGeom>
              <a:avLst/>
              <a:gdLst/>
              <a:ahLst/>
              <a:cxnLst/>
              <a:rect l="l" t="t" r="r" b="b"/>
              <a:pathLst>
                <a:path w="10824" h="11444" extrusionOk="0">
                  <a:moveTo>
                    <a:pt x="5099" y="1"/>
                  </a:moveTo>
                  <a:cubicBezTo>
                    <a:pt x="2880" y="1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2"/>
                    <a:pt x="5099" y="82"/>
                  </a:cubicBezTo>
                  <a:cubicBezTo>
                    <a:pt x="8207" y="82"/>
                    <a:pt x="10736" y="2610"/>
                    <a:pt x="10736" y="5719"/>
                  </a:cubicBezTo>
                  <a:cubicBezTo>
                    <a:pt x="10736" y="8827"/>
                    <a:pt x="8207" y="11356"/>
                    <a:pt x="5099" y="11356"/>
                  </a:cubicBezTo>
                  <a:cubicBezTo>
                    <a:pt x="2853" y="11356"/>
                    <a:pt x="904" y="10034"/>
                    <a:pt x="1" y="8126"/>
                  </a:cubicBezTo>
                  <a:lnTo>
                    <a:pt x="1" y="8315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3461375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1" y="1"/>
                    <a:pt x="1" y="2098"/>
                    <a:pt x="1" y="4674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3460375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34"/>
                    <a:pt x="4714" y="9434"/>
                  </a:cubicBezTo>
                  <a:cubicBezTo>
                    <a:pt x="7316" y="9434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3490200" y="272547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1"/>
                  </a:cubicBezTo>
                  <a:cubicBezTo>
                    <a:pt x="7040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3489025" y="272447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53" y="7040"/>
                    <a:pt x="88" y="5482"/>
                    <a:pt x="88" y="3561"/>
                  </a:cubicBezTo>
                  <a:cubicBezTo>
                    <a:pt x="88" y="1646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3515325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3514300" y="2749600"/>
              <a:ext cx="127825" cy="127950"/>
            </a:xfrm>
            <a:custGeom>
              <a:avLst/>
              <a:gdLst/>
              <a:ahLst/>
              <a:cxnLst/>
              <a:rect l="l" t="t" r="r" b="b"/>
              <a:pathLst>
                <a:path w="5113" h="5118" extrusionOk="0">
                  <a:moveTo>
                    <a:pt x="2557" y="81"/>
                  </a:moveTo>
                  <a:cubicBezTo>
                    <a:pt x="3919" y="81"/>
                    <a:pt x="5031" y="1194"/>
                    <a:pt x="5031" y="2556"/>
                  </a:cubicBezTo>
                  <a:cubicBezTo>
                    <a:pt x="5031" y="3924"/>
                    <a:pt x="3919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354415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7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3542975" y="277842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3747100" y="2644575"/>
              <a:ext cx="334325" cy="334300"/>
            </a:xfrm>
            <a:custGeom>
              <a:avLst/>
              <a:gdLst/>
              <a:ahLst/>
              <a:cxnLst/>
              <a:rect l="l" t="t" r="r" b="b"/>
              <a:pathLst>
                <a:path w="13373" h="13372" extrusionOk="0">
                  <a:moveTo>
                    <a:pt x="6690" y="0"/>
                  </a:moveTo>
                  <a:cubicBezTo>
                    <a:pt x="2995" y="0"/>
                    <a:pt x="1" y="2994"/>
                    <a:pt x="1" y="6689"/>
                  </a:cubicBezTo>
                  <a:cubicBezTo>
                    <a:pt x="1" y="10378"/>
                    <a:pt x="2995" y="13371"/>
                    <a:pt x="6690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9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3746100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2" y="13372"/>
                    <a:pt x="81" y="10392"/>
                    <a:pt x="81" y="6730"/>
                  </a:cubicBezTo>
                  <a:cubicBezTo>
                    <a:pt x="81" y="3062"/>
                    <a:pt x="3062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15" y="1"/>
                    <a:pt x="0" y="3022"/>
                    <a:pt x="0" y="6730"/>
                  </a:cubicBezTo>
                  <a:cubicBezTo>
                    <a:pt x="0" y="10439"/>
                    <a:pt x="3015" y="13453"/>
                    <a:pt x="6730" y="13453"/>
                  </a:cubicBezTo>
                  <a:cubicBezTo>
                    <a:pt x="10438" y="13453"/>
                    <a:pt x="13453" y="10439"/>
                    <a:pt x="13453" y="6730"/>
                  </a:cubicBezTo>
                  <a:cubicBezTo>
                    <a:pt x="13453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3770550" y="2671550"/>
              <a:ext cx="283900" cy="284050"/>
            </a:xfrm>
            <a:custGeom>
              <a:avLst/>
              <a:gdLst/>
              <a:ahLst/>
              <a:cxnLst/>
              <a:rect l="l" t="t" r="r" b="b"/>
              <a:pathLst>
                <a:path w="11356" h="11362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62"/>
                    <a:pt x="5678" y="11362"/>
                  </a:cubicBezTo>
                  <a:cubicBezTo>
                    <a:pt x="8813" y="11362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3769525" y="2670525"/>
              <a:ext cx="285925" cy="286100"/>
            </a:xfrm>
            <a:custGeom>
              <a:avLst/>
              <a:gdLst/>
              <a:ahLst/>
              <a:cxnLst/>
              <a:rect l="l" t="t" r="r" b="b"/>
              <a:pathLst>
                <a:path w="11437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3795650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1" y="1"/>
                    <a:pt x="1" y="2098"/>
                    <a:pt x="1" y="4674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7" y="7256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3794650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0" y="2118"/>
                    <a:pt x="0" y="4714"/>
                  </a:cubicBezTo>
                  <a:cubicBezTo>
                    <a:pt x="0" y="7316"/>
                    <a:pt x="2111" y="9434"/>
                    <a:pt x="4714" y="9434"/>
                  </a:cubicBezTo>
                  <a:cubicBezTo>
                    <a:pt x="7310" y="9434"/>
                    <a:pt x="9427" y="7316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3824475" y="272547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2" y="1"/>
                    <a:pt x="1" y="1579"/>
                    <a:pt x="1" y="3521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1"/>
                  </a:cubicBezTo>
                  <a:cubicBezTo>
                    <a:pt x="7040" y="1579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3823300" y="272447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46" y="7040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3849600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3848600" y="2749600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387825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07"/>
                    <a:pt x="1" y="1363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3"/>
                  </a:cubicBezTo>
                  <a:cubicBezTo>
                    <a:pt x="2732" y="607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3877250" y="277842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4081400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2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4080375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23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8"/>
                    <a:pt x="6723" y="88"/>
                  </a:cubicBezTo>
                  <a:close/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10439"/>
                    <a:pt x="3015" y="13453"/>
                    <a:pt x="6723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22"/>
                    <a:pt x="10439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4104825" y="2671550"/>
              <a:ext cx="283900" cy="284050"/>
            </a:xfrm>
            <a:custGeom>
              <a:avLst/>
              <a:gdLst/>
              <a:ahLst/>
              <a:cxnLst/>
              <a:rect l="l" t="t" r="r" b="b"/>
              <a:pathLst>
                <a:path w="11356" h="11362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62"/>
                    <a:pt x="5678" y="11362"/>
                  </a:cubicBezTo>
                  <a:cubicBezTo>
                    <a:pt x="8813" y="11362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4103650" y="2670525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4129950" y="26966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4128925" y="269565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5"/>
                    <a:pt x="9339" y="4714"/>
                  </a:cubicBezTo>
                  <a:cubicBezTo>
                    <a:pt x="9339" y="7269"/>
                    <a:pt x="7263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34"/>
                    <a:pt x="4714" y="9434"/>
                  </a:cubicBezTo>
                  <a:cubicBezTo>
                    <a:pt x="7310" y="9434"/>
                    <a:pt x="9427" y="7316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4158600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4157575" y="272447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4183875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4182700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7" y="1194"/>
                    <a:pt x="5037" y="2556"/>
                  </a:cubicBezTo>
                  <a:cubicBezTo>
                    <a:pt x="5037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4212550" y="2779425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4211525" y="2778425"/>
              <a:ext cx="70500" cy="70300"/>
            </a:xfrm>
            <a:custGeom>
              <a:avLst/>
              <a:gdLst/>
              <a:ahLst/>
              <a:cxnLst/>
              <a:rect l="l" t="t" r="r" b="b"/>
              <a:pathLst>
                <a:path w="2820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4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4415675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2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4414650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2"/>
                    <a:pt x="13365" y="6730"/>
                  </a:cubicBezTo>
                  <a:cubicBezTo>
                    <a:pt x="13365" y="10392"/>
                    <a:pt x="10385" y="13372"/>
                    <a:pt x="6723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8"/>
                    <a:pt x="6723" y="88"/>
                  </a:cubicBezTo>
                  <a:close/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10439"/>
                    <a:pt x="3015" y="13453"/>
                    <a:pt x="6723" y="13453"/>
                  </a:cubicBezTo>
                  <a:cubicBezTo>
                    <a:pt x="10432" y="13453"/>
                    <a:pt x="13453" y="10439"/>
                    <a:pt x="13453" y="6730"/>
                  </a:cubicBezTo>
                  <a:cubicBezTo>
                    <a:pt x="13453" y="3022"/>
                    <a:pt x="10432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4438925" y="2671550"/>
              <a:ext cx="284075" cy="284050"/>
            </a:xfrm>
            <a:custGeom>
              <a:avLst/>
              <a:gdLst/>
              <a:ahLst/>
              <a:cxnLst/>
              <a:rect l="l" t="t" r="r" b="b"/>
              <a:pathLst>
                <a:path w="11363" h="11362" extrusionOk="0">
                  <a:moveTo>
                    <a:pt x="5685" y="0"/>
                  </a:moveTo>
                  <a:cubicBezTo>
                    <a:pt x="2550" y="0"/>
                    <a:pt x="1" y="2542"/>
                    <a:pt x="1" y="5678"/>
                  </a:cubicBezTo>
                  <a:cubicBezTo>
                    <a:pt x="1" y="8813"/>
                    <a:pt x="2550" y="11362"/>
                    <a:pt x="5685" y="11362"/>
                  </a:cubicBezTo>
                  <a:cubicBezTo>
                    <a:pt x="8820" y="11362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4437925" y="2670525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4464225" y="26966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4463025" y="2695650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5"/>
                    <a:pt x="9347" y="4714"/>
                  </a:cubicBezTo>
                  <a:cubicBezTo>
                    <a:pt x="9347" y="7269"/>
                    <a:pt x="7270" y="9346"/>
                    <a:pt x="4721" y="9346"/>
                  </a:cubicBezTo>
                  <a:cubicBezTo>
                    <a:pt x="2165" y="9346"/>
                    <a:pt x="89" y="7269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lose/>
                  <a:moveTo>
                    <a:pt x="4721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7316"/>
                    <a:pt x="2118" y="9434"/>
                    <a:pt x="4721" y="9434"/>
                  </a:cubicBezTo>
                  <a:cubicBezTo>
                    <a:pt x="7317" y="9434"/>
                    <a:pt x="9434" y="7316"/>
                    <a:pt x="9434" y="4714"/>
                  </a:cubicBezTo>
                  <a:cubicBezTo>
                    <a:pt x="9434" y="2118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4492875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4491850" y="272447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9" y="5482"/>
                    <a:pt x="89" y="3561"/>
                  </a:cubicBezTo>
                  <a:cubicBezTo>
                    <a:pt x="89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4518150" y="27506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4516975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4546825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3"/>
                  </a:cubicBezTo>
                  <a:cubicBezTo>
                    <a:pt x="2731" y="607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4545800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10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10" y="2812"/>
                  </a:cubicBezTo>
                  <a:cubicBezTo>
                    <a:pt x="2185" y="2812"/>
                    <a:pt x="2812" y="2178"/>
                    <a:pt x="2812" y="1403"/>
                  </a:cubicBezTo>
                  <a:cubicBezTo>
                    <a:pt x="2812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4749950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10378" y="13371"/>
                    <a:pt x="13371" y="10378"/>
                    <a:pt x="13371" y="6689"/>
                  </a:cubicBezTo>
                  <a:cubicBezTo>
                    <a:pt x="13371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4748775" y="2643550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4773200" y="2671550"/>
              <a:ext cx="284075" cy="284050"/>
            </a:xfrm>
            <a:custGeom>
              <a:avLst/>
              <a:gdLst/>
              <a:ahLst/>
              <a:cxnLst/>
              <a:rect l="l" t="t" r="r" b="b"/>
              <a:pathLst>
                <a:path w="11363" h="11362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62"/>
                    <a:pt x="5678" y="11362"/>
                  </a:cubicBezTo>
                  <a:cubicBezTo>
                    <a:pt x="8821" y="11362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4772200" y="26705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8" y="82"/>
                  </a:moveTo>
                  <a:cubicBezTo>
                    <a:pt x="8827" y="82"/>
                    <a:pt x="11355" y="2610"/>
                    <a:pt x="11355" y="5719"/>
                  </a:cubicBezTo>
                  <a:cubicBezTo>
                    <a:pt x="11355" y="8827"/>
                    <a:pt x="8827" y="11356"/>
                    <a:pt x="5718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4798500" y="269665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6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66" y="9346"/>
                  </a:cubicBezTo>
                  <a:cubicBezTo>
                    <a:pt x="7249" y="9346"/>
                    <a:pt x="9339" y="7256"/>
                    <a:pt x="9339" y="4674"/>
                  </a:cubicBezTo>
                  <a:cubicBezTo>
                    <a:pt x="9339" y="2098"/>
                    <a:pt x="7249" y="1"/>
                    <a:pt x="466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4797325" y="269565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3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lose/>
                  <a:moveTo>
                    <a:pt x="4713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34"/>
                    <a:pt x="4713" y="9434"/>
                  </a:cubicBezTo>
                  <a:cubicBezTo>
                    <a:pt x="7316" y="9434"/>
                    <a:pt x="9433" y="7316"/>
                    <a:pt x="9433" y="4714"/>
                  </a:cubicBezTo>
                  <a:cubicBezTo>
                    <a:pt x="9433" y="2118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4827150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4826150" y="27244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0" y="7040"/>
                  </a:cubicBezTo>
                  <a:cubicBezTo>
                    <a:pt x="1645" y="7040"/>
                    <a:pt x="81" y="5482"/>
                    <a:pt x="81" y="3561"/>
                  </a:cubicBezTo>
                  <a:cubicBezTo>
                    <a:pt x="81" y="1646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4852275" y="27506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4851250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488110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4880075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3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03" y="2812"/>
                  </a:cubicBezTo>
                  <a:cubicBezTo>
                    <a:pt x="2186" y="2812"/>
                    <a:pt x="2813" y="2178"/>
                    <a:pt x="2813" y="1403"/>
                  </a:cubicBezTo>
                  <a:cubicBezTo>
                    <a:pt x="2813" y="627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5084225" y="2644575"/>
              <a:ext cx="334125" cy="334300"/>
            </a:xfrm>
            <a:custGeom>
              <a:avLst/>
              <a:gdLst/>
              <a:ahLst/>
              <a:cxnLst/>
              <a:rect l="l" t="t" r="r" b="b"/>
              <a:pathLst>
                <a:path w="13365" h="13372" extrusionOk="0">
                  <a:moveTo>
                    <a:pt x="6683" y="0"/>
                  </a:moveTo>
                  <a:cubicBezTo>
                    <a:pt x="2988" y="0"/>
                    <a:pt x="0" y="2994"/>
                    <a:pt x="0" y="6689"/>
                  </a:cubicBezTo>
                  <a:cubicBezTo>
                    <a:pt x="0" y="10378"/>
                    <a:pt x="2988" y="13371"/>
                    <a:pt x="6683" y="13371"/>
                  </a:cubicBezTo>
                  <a:cubicBezTo>
                    <a:pt x="10378" y="13371"/>
                    <a:pt x="13365" y="10378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5083050" y="26435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5107475" y="2671550"/>
              <a:ext cx="283925" cy="284050"/>
            </a:xfrm>
            <a:custGeom>
              <a:avLst/>
              <a:gdLst/>
              <a:ahLst/>
              <a:cxnLst/>
              <a:rect l="l" t="t" r="r" b="b"/>
              <a:pathLst>
                <a:path w="11357" h="11362" extrusionOk="0">
                  <a:moveTo>
                    <a:pt x="5679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62"/>
                    <a:pt x="5679" y="11362"/>
                  </a:cubicBezTo>
                  <a:cubicBezTo>
                    <a:pt x="8814" y="11362"/>
                    <a:pt x="11356" y="8813"/>
                    <a:pt x="11356" y="5678"/>
                  </a:cubicBezTo>
                  <a:cubicBezTo>
                    <a:pt x="11356" y="2542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5106475" y="26705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5132600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5131600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34"/>
                    <a:pt x="4714" y="9434"/>
                  </a:cubicBezTo>
                  <a:cubicBezTo>
                    <a:pt x="7316" y="9434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5161425" y="2725475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5160425" y="27244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5186550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5185525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7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5215375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7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5214350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4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04" y="2812"/>
                  </a:cubicBezTo>
                  <a:cubicBezTo>
                    <a:pt x="2179" y="2812"/>
                    <a:pt x="2813" y="2178"/>
                    <a:pt x="2813" y="1403"/>
                  </a:cubicBezTo>
                  <a:cubicBezTo>
                    <a:pt x="2813" y="627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3581575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3580550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2"/>
                  </a:moveTo>
                  <a:cubicBezTo>
                    <a:pt x="10392" y="82"/>
                    <a:pt x="13365" y="3062"/>
                    <a:pt x="13365" y="6730"/>
                  </a:cubicBezTo>
                  <a:cubicBezTo>
                    <a:pt x="13365" y="10392"/>
                    <a:pt x="10392" y="13372"/>
                    <a:pt x="6724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24" y="82"/>
                  </a:cubicBezTo>
                  <a:close/>
                  <a:moveTo>
                    <a:pt x="6724" y="1"/>
                  </a:moveTo>
                  <a:cubicBezTo>
                    <a:pt x="3015" y="1"/>
                    <a:pt x="1" y="3015"/>
                    <a:pt x="1" y="6730"/>
                  </a:cubicBezTo>
                  <a:cubicBezTo>
                    <a:pt x="1" y="10439"/>
                    <a:pt x="3015" y="13453"/>
                    <a:pt x="6724" y="13453"/>
                  </a:cubicBezTo>
                  <a:cubicBezTo>
                    <a:pt x="10432" y="13453"/>
                    <a:pt x="13453" y="10439"/>
                    <a:pt x="13453" y="6730"/>
                  </a:cubicBezTo>
                  <a:cubicBezTo>
                    <a:pt x="13453" y="3015"/>
                    <a:pt x="10432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3604825" y="2766625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3603825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3630125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3628950" y="2790725"/>
              <a:ext cx="235850" cy="235675"/>
            </a:xfrm>
            <a:custGeom>
              <a:avLst/>
              <a:gdLst/>
              <a:ahLst/>
              <a:cxnLst/>
              <a:rect l="l" t="t" r="r" b="b"/>
              <a:pathLst>
                <a:path w="9434" h="9427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27"/>
                    <a:pt x="4720" y="9427"/>
                  </a:cubicBezTo>
                  <a:cubicBezTo>
                    <a:pt x="7316" y="9427"/>
                    <a:pt x="9433" y="7316"/>
                    <a:pt x="9433" y="4714"/>
                  </a:cubicBezTo>
                  <a:cubicBezTo>
                    <a:pt x="9433" y="2118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3658775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3657775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3683900" y="284567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3682875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9" y="3924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3712725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3711700" y="287332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75" y="2738"/>
                    <a:pt x="82" y="2145"/>
                    <a:pt x="82" y="1410"/>
                  </a:cubicBezTo>
                  <a:cubicBezTo>
                    <a:pt x="82" y="681"/>
                    <a:pt x="675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3915850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1" y="2994"/>
                    <a:pt x="1" y="6689"/>
                  </a:cubicBezTo>
                  <a:cubicBezTo>
                    <a:pt x="1" y="10378"/>
                    <a:pt x="2994" y="13371"/>
                    <a:pt x="6683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3914675" y="27386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2"/>
                  </a:moveTo>
                  <a:cubicBezTo>
                    <a:pt x="10391" y="82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15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15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3939125" y="2766625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3938100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3964400" y="2791725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4"/>
                  </a:cubicBezTo>
                  <a:cubicBezTo>
                    <a:pt x="9339" y="2098"/>
                    <a:pt x="7249" y="1"/>
                    <a:pt x="466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3963225" y="2790725"/>
              <a:ext cx="235850" cy="235675"/>
            </a:xfrm>
            <a:custGeom>
              <a:avLst/>
              <a:gdLst/>
              <a:ahLst/>
              <a:cxnLst/>
              <a:rect l="l" t="t" r="r" b="b"/>
              <a:pathLst>
                <a:path w="9434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27"/>
                    <a:pt x="4714" y="9427"/>
                  </a:cubicBezTo>
                  <a:cubicBezTo>
                    <a:pt x="7316" y="9427"/>
                    <a:pt x="9434" y="7316"/>
                    <a:pt x="9434" y="4714"/>
                  </a:cubicBezTo>
                  <a:cubicBezTo>
                    <a:pt x="9434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3993050" y="2820550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399205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6"/>
                    <a:pt x="7047" y="3561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4018175" y="284567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4017175" y="2844675"/>
              <a:ext cx="127950" cy="127950"/>
            </a:xfrm>
            <a:custGeom>
              <a:avLst/>
              <a:gdLst/>
              <a:ahLst/>
              <a:cxnLst/>
              <a:rect l="l" t="t" r="r" b="b"/>
              <a:pathLst>
                <a:path w="5118" h="5118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24"/>
                    <a:pt x="3924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404700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7"/>
                    <a:pt x="1" y="1363"/>
                  </a:cubicBezTo>
                  <a:cubicBezTo>
                    <a:pt x="1" y="2118"/>
                    <a:pt x="614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4046000" y="2873325"/>
              <a:ext cx="70300" cy="70475"/>
            </a:xfrm>
            <a:custGeom>
              <a:avLst/>
              <a:gdLst/>
              <a:ahLst/>
              <a:cxnLst/>
              <a:rect l="l" t="t" r="r" b="b"/>
              <a:pathLst>
                <a:path w="2812" h="2819" extrusionOk="0">
                  <a:moveTo>
                    <a:pt x="1403" y="88"/>
                  </a:moveTo>
                  <a:cubicBezTo>
                    <a:pt x="2138" y="88"/>
                    <a:pt x="2731" y="681"/>
                    <a:pt x="2731" y="1410"/>
                  </a:cubicBezTo>
                  <a:cubicBezTo>
                    <a:pt x="2731" y="2145"/>
                    <a:pt x="2138" y="2738"/>
                    <a:pt x="1403" y="2738"/>
                  </a:cubicBezTo>
                  <a:cubicBezTo>
                    <a:pt x="674" y="2738"/>
                    <a:pt x="81" y="2145"/>
                    <a:pt x="81" y="1410"/>
                  </a:cubicBezTo>
                  <a:cubicBezTo>
                    <a:pt x="81" y="681"/>
                    <a:pt x="674" y="88"/>
                    <a:pt x="1403" y="88"/>
                  </a:cubicBezTo>
                  <a:close/>
                  <a:moveTo>
                    <a:pt x="1403" y="0"/>
                  </a:moveTo>
                  <a:cubicBezTo>
                    <a:pt x="627" y="0"/>
                    <a:pt x="0" y="634"/>
                    <a:pt x="0" y="1410"/>
                  </a:cubicBezTo>
                  <a:cubicBezTo>
                    <a:pt x="0" y="2185"/>
                    <a:pt x="627" y="2819"/>
                    <a:pt x="1403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4250125" y="2739650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0"/>
                  </a:moveTo>
                  <a:cubicBezTo>
                    <a:pt x="2988" y="0"/>
                    <a:pt x="1" y="2994"/>
                    <a:pt x="1" y="6689"/>
                  </a:cubicBezTo>
                  <a:cubicBezTo>
                    <a:pt x="1" y="10378"/>
                    <a:pt x="2988" y="13371"/>
                    <a:pt x="6683" y="13371"/>
                  </a:cubicBezTo>
                  <a:cubicBezTo>
                    <a:pt x="10378" y="13371"/>
                    <a:pt x="13365" y="10378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4248950" y="27386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2"/>
                  </a:moveTo>
                  <a:cubicBezTo>
                    <a:pt x="10391" y="82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15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15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4273400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4272375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4298500" y="279172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4297500" y="2790725"/>
              <a:ext cx="235675" cy="235675"/>
            </a:xfrm>
            <a:custGeom>
              <a:avLst/>
              <a:gdLst/>
              <a:ahLst/>
              <a:cxnLst/>
              <a:rect l="l" t="t" r="r" b="b"/>
              <a:pathLst>
                <a:path w="9427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27"/>
                    <a:pt x="4714" y="9427"/>
                  </a:cubicBezTo>
                  <a:cubicBezTo>
                    <a:pt x="7316" y="9427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4327325" y="2820550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4326325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4352450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4351450" y="2844675"/>
              <a:ext cx="127950" cy="127950"/>
            </a:xfrm>
            <a:custGeom>
              <a:avLst/>
              <a:gdLst/>
              <a:ahLst/>
              <a:cxnLst/>
              <a:rect l="l" t="t" r="r" b="b"/>
              <a:pathLst>
                <a:path w="5118" h="5118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24"/>
                    <a:pt x="3925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4381275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7"/>
                    <a:pt x="1" y="1363"/>
                  </a:cubicBezTo>
                  <a:cubicBezTo>
                    <a:pt x="1" y="2118"/>
                    <a:pt x="608" y="2731"/>
                    <a:pt x="1363" y="2731"/>
                  </a:cubicBezTo>
                  <a:cubicBezTo>
                    <a:pt x="2118" y="2731"/>
                    <a:pt x="2732" y="2118"/>
                    <a:pt x="2732" y="1363"/>
                  </a:cubicBezTo>
                  <a:cubicBezTo>
                    <a:pt x="2732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4380100" y="287332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45" y="88"/>
                    <a:pt x="2738" y="681"/>
                    <a:pt x="2738" y="1410"/>
                  </a:cubicBezTo>
                  <a:cubicBezTo>
                    <a:pt x="2738" y="2145"/>
                    <a:pt x="2145" y="2738"/>
                    <a:pt x="1410" y="2738"/>
                  </a:cubicBezTo>
                  <a:cubicBezTo>
                    <a:pt x="681" y="2738"/>
                    <a:pt x="88" y="2145"/>
                    <a:pt x="88" y="1410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4584250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9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4583225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2"/>
                  </a:moveTo>
                  <a:cubicBezTo>
                    <a:pt x="10391" y="82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9" y="13372"/>
                    <a:pt x="88" y="10392"/>
                    <a:pt x="88" y="6730"/>
                  </a:cubicBezTo>
                  <a:cubicBezTo>
                    <a:pt x="88" y="3062"/>
                    <a:pt x="3069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1" y="3015"/>
                    <a:pt x="1" y="6730"/>
                  </a:cubicBezTo>
                  <a:cubicBezTo>
                    <a:pt x="1" y="10439"/>
                    <a:pt x="3021" y="13453"/>
                    <a:pt x="6730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15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4607675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4606650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4632800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4"/>
                  </a:cubicBezTo>
                  <a:cubicBezTo>
                    <a:pt x="9346" y="2098"/>
                    <a:pt x="7255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4631775" y="2790725"/>
              <a:ext cx="235700" cy="235675"/>
            </a:xfrm>
            <a:custGeom>
              <a:avLst/>
              <a:gdLst/>
              <a:ahLst/>
              <a:cxnLst/>
              <a:rect l="l" t="t" r="r" b="b"/>
              <a:pathLst>
                <a:path w="9428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7316"/>
                    <a:pt x="2118" y="9427"/>
                    <a:pt x="4714" y="9427"/>
                  </a:cubicBezTo>
                  <a:cubicBezTo>
                    <a:pt x="7317" y="9427"/>
                    <a:pt x="9427" y="7316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4661625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1"/>
                  </a:cubicBezTo>
                  <a:cubicBezTo>
                    <a:pt x="7046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466060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6"/>
                    <a:pt x="7040" y="3561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1"/>
                  </a:cubicBezTo>
                  <a:cubicBezTo>
                    <a:pt x="82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4686725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4685725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471555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7"/>
                    <a:pt x="1" y="1363"/>
                  </a:cubicBezTo>
                  <a:cubicBezTo>
                    <a:pt x="1" y="2118"/>
                    <a:pt x="608" y="2731"/>
                    <a:pt x="1363" y="2731"/>
                  </a:cubicBezTo>
                  <a:cubicBezTo>
                    <a:pt x="2118" y="2731"/>
                    <a:pt x="2732" y="2118"/>
                    <a:pt x="2732" y="1363"/>
                  </a:cubicBezTo>
                  <a:cubicBezTo>
                    <a:pt x="2732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4714375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10"/>
                  </a:cubicBezTo>
                  <a:cubicBezTo>
                    <a:pt x="2731" y="2145"/>
                    <a:pt x="2138" y="2738"/>
                    <a:pt x="1410" y="2738"/>
                  </a:cubicBezTo>
                  <a:cubicBezTo>
                    <a:pt x="682" y="2738"/>
                    <a:pt x="88" y="2145"/>
                    <a:pt x="88" y="1410"/>
                  </a:cubicBezTo>
                  <a:cubicBezTo>
                    <a:pt x="88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4918525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9" y="13371"/>
                  </a:cubicBezTo>
                  <a:cubicBezTo>
                    <a:pt x="10378" y="13371"/>
                    <a:pt x="13371" y="10378"/>
                    <a:pt x="13371" y="6689"/>
                  </a:cubicBezTo>
                  <a:cubicBezTo>
                    <a:pt x="13371" y="2994"/>
                    <a:pt x="10378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4917500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2"/>
                  </a:moveTo>
                  <a:cubicBezTo>
                    <a:pt x="10392" y="82"/>
                    <a:pt x="13372" y="3062"/>
                    <a:pt x="13372" y="6730"/>
                  </a:cubicBezTo>
                  <a:cubicBezTo>
                    <a:pt x="13372" y="10392"/>
                    <a:pt x="10392" y="13372"/>
                    <a:pt x="6730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2" y="1"/>
                    <a:pt x="1" y="3015"/>
                    <a:pt x="1" y="6730"/>
                  </a:cubicBezTo>
                  <a:cubicBezTo>
                    <a:pt x="1" y="10439"/>
                    <a:pt x="3022" y="13453"/>
                    <a:pt x="6730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15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4941950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4940950" y="2765600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4967075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4966050" y="2790725"/>
              <a:ext cx="235700" cy="235675"/>
            </a:xfrm>
            <a:custGeom>
              <a:avLst/>
              <a:gdLst/>
              <a:ahLst/>
              <a:cxnLst/>
              <a:rect l="l" t="t" r="r" b="b"/>
              <a:pathLst>
                <a:path w="9428" h="9427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27"/>
                    <a:pt x="4714" y="9427"/>
                  </a:cubicBezTo>
                  <a:cubicBezTo>
                    <a:pt x="7317" y="9427"/>
                    <a:pt x="9427" y="7316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4995900" y="2820550"/>
              <a:ext cx="176000" cy="176200"/>
            </a:xfrm>
            <a:custGeom>
              <a:avLst/>
              <a:gdLst/>
              <a:ahLst/>
              <a:cxnLst/>
              <a:rect l="l" t="t" r="r" b="b"/>
              <a:pathLst>
                <a:path w="7040" h="7048" extrusionOk="0">
                  <a:moveTo>
                    <a:pt x="3520" y="1"/>
                  </a:moveTo>
                  <a:cubicBezTo>
                    <a:pt x="1571" y="1"/>
                    <a:pt x="0" y="1579"/>
                    <a:pt x="0" y="3521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1"/>
                  </a:cubicBezTo>
                  <a:cubicBezTo>
                    <a:pt x="7040" y="1579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4994725" y="2819550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6"/>
                    <a:pt x="7046" y="3561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5021000" y="2845675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5020000" y="2844675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2" y="3965"/>
                    <a:pt x="5112" y="2556"/>
                  </a:cubicBezTo>
                  <a:cubicBezTo>
                    <a:pt x="5112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5049675" y="2874500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8" y="2118"/>
                    <a:pt x="2738" y="1363"/>
                  </a:cubicBezTo>
                  <a:cubicBezTo>
                    <a:pt x="2738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5048650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82" y="2738"/>
                    <a:pt x="88" y="2145"/>
                    <a:pt x="88" y="1410"/>
                  </a:cubicBezTo>
                  <a:cubicBezTo>
                    <a:pt x="88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5252800" y="2739650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8314" y="13371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5251775" y="273862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1"/>
                  </a:moveTo>
                  <a:cubicBezTo>
                    <a:pt x="3015" y="1"/>
                    <a:pt x="1" y="3015"/>
                    <a:pt x="1" y="6730"/>
                  </a:cubicBezTo>
                  <a:cubicBezTo>
                    <a:pt x="1" y="10439"/>
                    <a:pt x="3015" y="13453"/>
                    <a:pt x="6724" y="13453"/>
                  </a:cubicBezTo>
                  <a:cubicBezTo>
                    <a:pt x="8355" y="13453"/>
                    <a:pt x="9846" y="12873"/>
                    <a:pt x="11012" y="11909"/>
                  </a:cubicBezTo>
                  <a:lnTo>
                    <a:pt x="11012" y="11801"/>
                  </a:lnTo>
                  <a:cubicBezTo>
                    <a:pt x="9852" y="12779"/>
                    <a:pt x="8362" y="13372"/>
                    <a:pt x="6724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24" y="82"/>
                  </a:cubicBezTo>
                  <a:cubicBezTo>
                    <a:pt x="8362" y="82"/>
                    <a:pt x="9852" y="675"/>
                    <a:pt x="11012" y="1660"/>
                  </a:cubicBezTo>
                  <a:lnTo>
                    <a:pt x="11012" y="1545"/>
                  </a:lnTo>
                  <a:cubicBezTo>
                    <a:pt x="9846" y="581"/>
                    <a:pt x="8355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5276225" y="2766625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6"/>
                    <a:pt x="10034" y="9319"/>
                  </a:cubicBezTo>
                  <a:lnTo>
                    <a:pt x="10034" y="2036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5275050" y="2765600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5301350" y="2791725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06"/>
                    <a:pt x="9029" y="6359"/>
                  </a:cubicBezTo>
                  <a:lnTo>
                    <a:pt x="9029" y="2988"/>
                  </a:lnTo>
                  <a:cubicBezTo>
                    <a:pt x="8355" y="1241"/>
                    <a:pt x="66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5300325" y="2790725"/>
              <a:ext cx="226775" cy="235675"/>
            </a:xfrm>
            <a:custGeom>
              <a:avLst/>
              <a:gdLst/>
              <a:ahLst/>
              <a:cxnLst/>
              <a:rect l="l" t="t" r="r" b="b"/>
              <a:pathLst>
                <a:path w="9071" h="9427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27"/>
                    <a:pt x="4714" y="9427"/>
                  </a:cubicBezTo>
                  <a:cubicBezTo>
                    <a:pt x="6676" y="9427"/>
                    <a:pt x="8362" y="8227"/>
                    <a:pt x="9070" y="6514"/>
                  </a:cubicBezTo>
                  <a:lnTo>
                    <a:pt x="9070" y="6278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2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5330000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532900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5355300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5354100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24"/>
                    <a:pt x="3925" y="5030"/>
                    <a:pt x="2563" y="5030"/>
                  </a:cubicBezTo>
                  <a:cubicBezTo>
                    <a:pt x="1201" y="5030"/>
                    <a:pt x="88" y="3924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538395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5382925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82" y="2738"/>
                    <a:pt x="89" y="2145"/>
                    <a:pt x="89" y="1410"/>
                  </a:cubicBezTo>
                  <a:cubicBezTo>
                    <a:pt x="89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6" y="2819"/>
                    <a:pt x="2819" y="2185"/>
                    <a:pt x="2819" y="1410"/>
                  </a:cubicBezTo>
                  <a:cubicBezTo>
                    <a:pt x="2819" y="634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3450750" y="2837750"/>
              <a:ext cx="296375" cy="334300"/>
            </a:xfrm>
            <a:custGeom>
              <a:avLst/>
              <a:gdLst/>
              <a:ahLst/>
              <a:cxnLst/>
              <a:rect l="l" t="t" r="r" b="b"/>
              <a:pathLst>
                <a:path w="11855" h="13372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8"/>
                  </a:cubicBezTo>
                  <a:lnTo>
                    <a:pt x="1" y="10931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4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3450750" y="2836750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2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8834" y="88"/>
                    <a:pt x="11814" y="3068"/>
                    <a:pt x="11814" y="6730"/>
                  </a:cubicBezTo>
                  <a:cubicBezTo>
                    <a:pt x="11814" y="10391"/>
                    <a:pt x="8834" y="13371"/>
                    <a:pt x="5173" y="13371"/>
                  </a:cubicBezTo>
                  <a:cubicBezTo>
                    <a:pt x="3082" y="13371"/>
                    <a:pt x="1221" y="12400"/>
                    <a:pt x="1" y="10897"/>
                  </a:cubicBezTo>
                  <a:lnTo>
                    <a:pt x="1" y="11031"/>
                  </a:lnTo>
                  <a:cubicBezTo>
                    <a:pt x="1235" y="12508"/>
                    <a:pt x="3096" y="13452"/>
                    <a:pt x="5173" y="13452"/>
                  </a:cubicBezTo>
                  <a:cubicBezTo>
                    <a:pt x="8881" y="13452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3450750" y="2864725"/>
              <a:ext cx="269425" cy="284075"/>
            </a:xfrm>
            <a:custGeom>
              <a:avLst/>
              <a:gdLst/>
              <a:ahLst/>
              <a:cxnLst/>
              <a:rect l="l" t="t" r="r" b="b"/>
              <a:pathLst>
                <a:path w="10777" h="11363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931" y="10068"/>
                    <a:pt x="2860" y="11362"/>
                    <a:pt x="5099" y="11362"/>
                  </a:cubicBezTo>
                  <a:cubicBezTo>
                    <a:pt x="8234" y="11362"/>
                    <a:pt x="10776" y="8820"/>
                    <a:pt x="10776" y="5678"/>
                  </a:cubicBezTo>
                  <a:cubicBezTo>
                    <a:pt x="10776" y="2543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3450750" y="2863700"/>
              <a:ext cx="270600" cy="286100"/>
            </a:xfrm>
            <a:custGeom>
              <a:avLst/>
              <a:gdLst/>
              <a:ahLst/>
              <a:cxnLst/>
              <a:rect l="l" t="t" r="r" b="b"/>
              <a:pathLst>
                <a:path w="10824" h="11444" extrusionOk="0">
                  <a:moveTo>
                    <a:pt x="5099" y="1"/>
                  </a:moveTo>
                  <a:cubicBezTo>
                    <a:pt x="2880" y="1"/>
                    <a:pt x="952" y="1275"/>
                    <a:pt x="1" y="3130"/>
                  </a:cubicBezTo>
                  <a:lnTo>
                    <a:pt x="1" y="3318"/>
                  </a:lnTo>
                  <a:cubicBezTo>
                    <a:pt x="904" y="1410"/>
                    <a:pt x="2853" y="82"/>
                    <a:pt x="5099" y="82"/>
                  </a:cubicBezTo>
                  <a:cubicBezTo>
                    <a:pt x="8207" y="82"/>
                    <a:pt x="10736" y="2610"/>
                    <a:pt x="10736" y="5719"/>
                  </a:cubicBezTo>
                  <a:cubicBezTo>
                    <a:pt x="10736" y="8827"/>
                    <a:pt x="8207" y="11356"/>
                    <a:pt x="5099" y="11356"/>
                  </a:cubicBezTo>
                  <a:cubicBezTo>
                    <a:pt x="2853" y="11356"/>
                    <a:pt x="904" y="10034"/>
                    <a:pt x="1" y="8126"/>
                  </a:cubicBezTo>
                  <a:lnTo>
                    <a:pt x="1" y="8315"/>
                  </a:lnTo>
                  <a:cubicBezTo>
                    <a:pt x="952" y="10169"/>
                    <a:pt x="2880" y="11444"/>
                    <a:pt x="5099" y="11444"/>
                  </a:cubicBezTo>
                  <a:cubicBezTo>
                    <a:pt x="8254" y="11444"/>
                    <a:pt x="10823" y="8875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3461375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5"/>
                    <a:pt x="2091" y="9346"/>
                    <a:pt x="4674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3460375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34"/>
                    <a:pt x="4714" y="9434"/>
                  </a:cubicBezTo>
                  <a:cubicBezTo>
                    <a:pt x="7316" y="9434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3490200" y="291867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3489025" y="29176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7"/>
                    <a:pt x="3568" y="7047"/>
                  </a:cubicBezTo>
                  <a:cubicBezTo>
                    <a:pt x="1653" y="7047"/>
                    <a:pt x="88" y="5483"/>
                    <a:pt x="88" y="3561"/>
                  </a:cubicBezTo>
                  <a:cubicBezTo>
                    <a:pt x="88" y="1646"/>
                    <a:pt x="1653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605" y="1"/>
                    <a:pt x="1" y="1599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9"/>
                    <a:pt x="5536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3515325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3514300" y="2942775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354415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3542975" y="297160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3747100" y="2837750"/>
              <a:ext cx="334325" cy="334300"/>
            </a:xfrm>
            <a:custGeom>
              <a:avLst/>
              <a:gdLst/>
              <a:ahLst/>
              <a:cxnLst/>
              <a:rect l="l" t="t" r="r" b="b"/>
              <a:pathLst>
                <a:path w="13373" h="13372" extrusionOk="0">
                  <a:moveTo>
                    <a:pt x="6690" y="1"/>
                  </a:moveTo>
                  <a:cubicBezTo>
                    <a:pt x="2995" y="1"/>
                    <a:pt x="1" y="2994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3746100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2" y="13371"/>
                    <a:pt x="81" y="10391"/>
                    <a:pt x="81" y="6730"/>
                  </a:cubicBezTo>
                  <a:cubicBezTo>
                    <a:pt x="81" y="3068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2"/>
                    <a:pt x="6730" y="13452"/>
                  </a:cubicBezTo>
                  <a:cubicBezTo>
                    <a:pt x="10438" y="13452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3770550" y="286472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20"/>
                    <a:pt x="2542" y="11362"/>
                    <a:pt x="5678" y="11362"/>
                  </a:cubicBezTo>
                  <a:cubicBezTo>
                    <a:pt x="8813" y="11362"/>
                    <a:pt x="11355" y="8820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3769525" y="2863700"/>
              <a:ext cx="285925" cy="286100"/>
            </a:xfrm>
            <a:custGeom>
              <a:avLst/>
              <a:gdLst/>
              <a:ahLst/>
              <a:cxnLst/>
              <a:rect l="l" t="t" r="r" b="b"/>
              <a:pathLst>
                <a:path w="11437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37" y="8875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3795650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5"/>
                    <a:pt x="2091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3794650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0" y="2118"/>
                    <a:pt x="0" y="4714"/>
                  </a:cubicBezTo>
                  <a:cubicBezTo>
                    <a:pt x="0" y="7317"/>
                    <a:pt x="2111" y="9434"/>
                    <a:pt x="4714" y="9434"/>
                  </a:cubicBezTo>
                  <a:cubicBezTo>
                    <a:pt x="7310" y="9434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3824475" y="291867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6"/>
                    <a:pt x="3521" y="7046"/>
                  </a:cubicBezTo>
                  <a:cubicBezTo>
                    <a:pt x="5463" y="7046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3823300" y="29176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7"/>
                    <a:pt x="3568" y="7047"/>
                  </a:cubicBezTo>
                  <a:cubicBezTo>
                    <a:pt x="1646" y="7047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3849600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3848600" y="294277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387825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2118"/>
                    <a:pt x="614" y="2732"/>
                    <a:pt x="1370" y="2732"/>
                  </a:cubicBezTo>
                  <a:cubicBezTo>
                    <a:pt x="2125" y="2732"/>
                    <a:pt x="2732" y="2118"/>
                    <a:pt x="2732" y="1363"/>
                  </a:cubicBezTo>
                  <a:cubicBezTo>
                    <a:pt x="2732" y="614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3877250" y="297160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4081400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4080375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1"/>
                    <a:pt x="6723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4104825" y="286472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20"/>
                    <a:pt x="2542" y="11362"/>
                    <a:pt x="5678" y="11362"/>
                  </a:cubicBezTo>
                  <a:cubicBezTo>
                    <a:pt x="8813" y="11362"/>
                    <a:pt x="11355" y="8820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4103650" y="286370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80" y="11444"/>
                    <a:pt x="11443" y="8875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4129950" y="2889850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4128925" y="2888825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5"/>
                    <a:pt x="9339" y="4714"/>
                  </a:cubicBezTo>
                  <a:cubicBezTo>
                    <a:pt x="9339" y="7270"/>
                    <a:pt x="7263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34"/>
                    <a:pt x="4714" y="9434"/>
                  </a:cubicBezTo>
                  <a:cubicBezTo>
                    <a:pt x="7310" y="9434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4158600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4157575" y="29176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7"/>
                    <a:pt x="3568" y="7047"/>
                  </a:cubicBezTo>
                  <a:cubicBezTo>
                    <a:pt x="1646" y="7047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4183875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4182700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4212550" y="297260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4211525" y="297160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8"/>
                    <a:pt x="1" y="1403"/>
                  </a:cubicBezTo>
                  <a:cubicBezTo>
                    <a:pt x="1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4415675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4414650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8"/>
                    <a:pt x="13365" y="6730"/>
                  </a:cubicBezTo>
                  <a:cubicBezTo>
                    <a:pt x="13365" y="10391"/>
                    <a:pt x="10385" y="13371"/>
                    <a:pt x="6723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4438925" y="286472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0"/>
                  </a:moveTo>
                  <a:cubicBezTo>
                    <a:pt x="2550" y="0"/>
                    <a:pt x="1" y="2543"/>
                    <a:pt x="1" y="5678"/>
                  </a:cubicBezTo>
                  <a:cubicBezTo>
                    <a:pt x="1" y="8820"/>
                    <a:pt x="2550" y="11362"/>
                    <a:pt x="5685" y="11362"/>
                  </a:cubicBezTo>
                  <a:cubicBezTo>
                    <a:pt x="8820" y="11362"/>
                    <a:pt x="11362" y="8820"/>
                    <a:pt x="11362" y="5678"/>
                  </a:cubicBezTo>
                  <a:cubicBezTo>
                    <a:pt x="11362" y="2543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4437925" y="286370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4464225" y="2889850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4463025" y="2888825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5"/>
                    <a:pt x="9347" y="4714"/>
                  </a:cubicBezTo>
                  <a:cubicBezTo>
                    <a:pt x="9347" y="7270"/>
                    <a:pt x="7270" y="9346"/>
                    <a:pt x="4721" y="9346"/>
                  </a:cubicBezTo>
                  <a:cubicBezTo>
                    <a:pt x="2165" y="9346"/>
                    <a:pt x="89" y="7270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lose/>
                  <a:moveTo>
                    <a:pt x="4721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34"/>
                    <a:pt x="4721" y="9434"/>
                  </a:cubicBezTo>
                  <a:cubicBezTo>
                    <a:pt x="7317" y="9434"/>
                    <a:pt x="9434" y="7317"/>
                    <a:pt x="9434" y="4714"/>
                  </a:cubicBezTo>
                  <a:cubicBezTo>
                    <a:pt x="9434" y="2118"/>
                    <a:pt x="7317" y="1"/>
                    <a:pt x="472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4492875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4491850" y="29176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7"/>
                    <a:pt x="3568" y="7047"/>
                  </a:cubicBezTo>
                  <a:cubicBezTo>
                    <a:pt x="1646" y="7047"/>
                    <a:pt x="89" y="5483"/>
                    <a:pt x="89" y="3561"/>
                  </a:cubicBezTo>
                  <a:cubicBezTo>
                    <a:pt x="89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4518150" y="2943775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4516975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4546825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7" y="2732"/>
                    <a:pt x="2731" y="2118"/>
                    <a:pt x="2731" y="1363"/>
                  </a:cubicBezTo>
                  <a:cubicBezTo>
                    <a:pt x="2731" y="614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4545800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10" y="2812"/>
                  </a:cubicBezTo>
                  <a:cubicBezTo>
                    <a:pt x="2185" y="2812"/>
                    <a:pt x="2812" y="2185"/>
                    <a:pt x="2812" y="1403"/>
                  </a:cubicBezTo>
                  <a:cubicBezTo>
                    <a:pt x="2812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4749950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4748775" y="2836750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4773200" y="286472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78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20"/>
                    <a:pt x="2543" y="11362"/>
                    <a:pt x="5678" y="11362"/>
                  </a:cubicBezTo>
                  <a:cubicBezTo>
                    <a:pt x="8821" y="11362"/>
                    <a:pt x="11363" y="8820"/>
                    <a:pt x="11363" y="5678"/>
                  </a:cubicBezTo>
                  <a:cubicBezTo>
                    <a:pt x="11363" y="2543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4772200" y="28637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8" y="82"/>
                  </a:moveTo>
                  <a:cubicBezTo>
                    <a:pt x="8827" y="82"/>
                    <a:pt x="11355" y="2610"/>
                    <a:pt x="11355" y="5719"/>
                  </a:cubicBezTo>
                  <a:cubicBezTo>
                    <a:pt x="11355" y="8827"/>
                    <a:pt x="8827" y="11356"/>
                    <a:pt x="5718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18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4798500" y="2889850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6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66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7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4797325" y="2888825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3" y="9346"/>
                  </a:cubicBezTo>
                  <a:cubicBezTo>
                    <a:pt x="2165" y="9346"/>
                    <a:pt x="88" y="7270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lose/>
                  <a:moveTo>
                    <a:pt x="4713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34"/>
                    <a:pt x="4713" y="9434"/>
                  </a:cubicBezTo>
                  <a:cubicBezTo>
                    <a:pt x="7316" y="9434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1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" name="Google Shape;606;p2"/>
            <p:cNvSpPr/>
            <p:nvPr/>
          </p:nvSpPr>
          <p:spPr>
            <a:xfrm>
              <a:off x="4827150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0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4826150" y="29176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7"/>
                    <a:pt x="3560" y="7047"/>
                  </a:cubicBezTo>
                  <a:cubicBezTo>
                    <a:pt x="1645" y="7047"/>
                    <a:pt x="81" y="5483"/>
                    <a:pt x="81" y="3561"/>
                  </a:cubicBezTo>
                  <a:cubicBezTo>
                    <a:pt x="81" y="1646"/>
                    <a:pt x="1645" y="82"/>
                    <a:pt x="3560" y="82"/>
                  </a:cubicBezTo>
                  <a:close/>
                  <a:moveTo>
                    <a:pt x="3560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4852275" y="2943775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4851250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488110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2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4880075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3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03" y="2812"/>
                  </a:cubicBezTo>
                  <a:cubicBezTo>
                    <a:pt x="2186" y="2812"/>
                    <a:pt x="2813" y="2185"/>
                    <a:pt x="2813" y="1403"/>
                  </a:cubicBezTo>
                  <a:cubicBezTo>
                    <a:pt x="2813" y="628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5084225" y="2837750"/>
              <a:ext cx="334125" cy="334300"/>
            </a:xfrm>
            <a:custGeom>
              <a:avLst/>
              <a:gdLst/>
              <a:ahLst/>
              <a:cxnLst/>
              <a:rect l="l" t="t" r="r" b="b"/>
              <a:pathLst>
                <a:path w="13365" h="13372" extrusionOk="0">
                  <a:moveTo>
                    <a:pt x="6683" y="1"/>
                  </a:moveTo>
                  <a:cubicBezTo>
                    <a:pt x="2988" y="1"/>
                    <a:pt x="0" y="2994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5083050" y="28367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5107475" y="2864725"/>
              <a:ext cx="283925" cy="284075"/>
            </a:xfrm>
            <a:custGeom>
              <a:avLst/>
              <a:gdLst/>
              <a:ahLst/>
              <a:cxnLst/>
              <a:rect l="l" t="t" r="r" b="b"/>
              <a:pathLst>
                <a:path w="11357" h="11363" extrusionOk="0">
                  <a:moveTo>
                    <a:pt x="5679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20"/>
                    <a:pt x="2543" y="11362"/>
                    <a:pt x="5679" y="11362"/>
                  </a:cubicBezTo>
                  <a:cubicBezTo>
                    <a:pt x="8814" y="11362"/>
                    <a:pt x="11356" y="8820"/>
                    <a:pt x="11356" y="5678"/>
                  </a:cubicBezTo>
                  <a:cubicBezTo>
                    <a:pt x="11356" y="2543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5106475" y="28637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5132600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5131600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65" y="9346"/>
                    <a:pt x="88" y="7270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34"/>
                    <a:pt x="4714" y="9434"/>
                  </a:cubicBezTo>
                  <a:cubicBezTo>
                    <a:pt x="7316" y="9434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5161425" y="29186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5160425" y="29176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7"/>
                    <a:pt x="3561" y="7047"/>
                  </a:cubicBezTo>
                  <a:cubicBezTo>
                    <a:pt x="1646" y="7047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5186550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5185525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5215375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5214350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4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04" y="2812"/>
                  </a:cubicBezTo>
                  <a:cubicBezTo>
                    <a:pt x="2179" y="2812"/>
                    <a:pt x="2813" y="2185"/>
                    <a:pt x="2813" y="1403"/>
                  </a:cubicBezTo>
                  <a:cubicBezTo>
                    <a:pt x="2813" y="628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3581575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3580550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1"/>
                    <a:pt x="13365" y="6730"/>
                  </a:cubicBezTo>
                  <a:cubicBezTo>
                    <a:pt x="13365" y="10391"/>
                    <a:pt x="10392" y="13371"/>
                    <a:pt x="6724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3604825" y="295980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3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3603825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3630125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3628950" y="298390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7"/>
                    <a:pt x="4720" y="9427"/>
                  </a:cubicBezTo>
                  <a:cubicBezTo>
                    <a:pt x="7316" y="9427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3658775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3657775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3683900" y="3038850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3682875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3712725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3711700" y="30666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78"/>
                    <a:pt x="628" y="2812"/>
                    <a:pt x="1410" y="2812"/>
                  </a:cubicBezTo>
                  <a:cubicBezTo>
                    <a:pt x="2186" y="2812"/>
                    <a:pt x="2813" y="2178"/>
                    <a:pt x="2813" y="1403"/>
                  </a:cubicBezTo>
                  <a:cubicBezTo>
                    <a:pt x="2813" y="628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3915850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1" y="2994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3914675" y="29318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1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3939125" y="2959800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3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3938100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5"/>
                    <a:pt x="2570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3964400" y="2984925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7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67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7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3963225" y="298390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3993050" y="30137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399205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7" y="1646"/>
                    <a:pt x="7047" y="3561"/>
                  </a:cubicBezTo>
                  <a:cubicBezTo>
                    <a:pt x="7047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4018175" y="3038850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4017175" y="303785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404700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4046000" y="3066675"/>
              <a:ext cx="70300" cy="70325"/>
            </a:xfrm>
            <a:custGeom>
              <a:avLst/>
              <a:gdLst/>
              <a:ahLst/>
              <a:cxnLst/>
              <a:rect l="l" t="t" r="r" b="b"/>
              <a:pathLst>
                <a:path w="2812" h="2813" extrusionOk="0">
                  <a:moveTo>
                    <a:pt x="1403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03" y="2731"/>
                  </a:cubicBezTo>
                  <a:cubicBezTo>
                    <a:pt x="674" y="2731"/>
                    <a:pt x="81" y="2138"/>
                    <a:pt x="81" y="1403"/>
                  </a:cubicBezTo>
                  <a:cubicBezTo>
                    <a:pt x="81" y="675"/>
                    <a:pt x="674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7" y="0"/>
                    <a:pt x="0" y="628"/>
                    <a:pt x="0" y="1403"/>
                  </a:cubicBezTo>
                  <a:cubicBezTo>
                    <a:pt x="0" y="2178"/>
                    <a:pt x="627" y="2812"/>
                    <a:pt x="1403" y="2812"/>
                  </a:cubicBezTo>
                  <a:cubicBezTo>
                    <a:pt x="2185" y="2812"/>
                    <a:pt x="2812" y="2178"/>
                    <a:pt x="2812" y="1403"/>
                  </a:cubicBezTo>
                  <a:cubicBezTo>
                    <a:pt x="2812" y="628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4250125" y="2932825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1"/>
                  </a:moveTo>
                  <a:cubicBezTo>
                    <a:pt x="2988" y="1"/>
                    <a:pt x="1" y="2994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4248950" y="29318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4273400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4272375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4298500" y="2984925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4297500" y="298390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4327325" y="30137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4326325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0" y="1599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4352450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4351450" y="303785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8" y="3972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4381275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4380100" y="30666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45" y="81"/>
                    <a:pt x="2738" y="675"/>
                    <a:pt x="2738" y="1403"/>
                  </a:cubicBezTo>
                  <a:cubicBezTo>
                    <a:pt x="2738" y="2138"/>
                    <a:pt x="2145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4584250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4583225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9" y="13371"/>
                    <a:pt x="88" y="10391"/>
                    <a:pt x="88" y="6730"/>
                  </a:cubicBezTo>
                  <a:cubicBezTo>
                    <a:pt x="88" y="3061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21"/>
                    <a:pt x="1" y="6730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4607675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4606650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5" y="11444"/>
                    <a:pt x="11444" y="8875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4632800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5" y="9346"/>
                    <a:pt x="9346" y="7255"/>
                    <a:pt x="9346" y="4673"/>
                  </a:cubicBezTo>
                  <a:cubicBezTo>
                    <a:pt x="9346" y="2097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4631775" y="298390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4661625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0" y="7046"/>
                  </a:cubicBezTo>
                  <a:cubicBezTo>
                    <a:pt x="5469" y="7046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466060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3" y="82"/>
                    <a:pt x="7040" y="1646"/>
                    <a:pt x="7040" y="3561"/>
                  </a:cubicBezTo>
                  <a:cubicBezTo>
                    <a:pt x="7040" y="5483"/>
                    <a:pt x="5483" y="7040"/>
                    <a:pt x="3561" y="7040"/>
                  </a:cubicBezTo>
                  <a:cubicBezTo>
                    <a:pt x="1646" y="7040"/>
                    <a:pt x="82" y="5483"/>
                    <a:pt x="82" y="3561"/>
                  </a:cubicBezTo>
                  <a:cubicBezTo>
                    <a:pt x="82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4686725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4685725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72"/>
                    <a:pt x="1147" y="5118"/>
                    <a:pt x="2556" y="5118"/>
                  </a:cubicBezTo>
                  <a:cubicBezTo>
                    <a:pt x="3965" y="5118"/>
                    <a:pt x="5118" y="3972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471555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4714375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8" y="2138"/>
                    <a:pt x="88" y="1403"/>
                  </a:cubicBezTo>
                  <a:cubicBezTo>
                    <a:pt x="88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8"/>
                    <a:pt x="1" y="1403"/>
                  </a:cubicBezTo>
                  <a:cubicBezTo>
                    <a:pt x="1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4918525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4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4917500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1"/>
                    <a:pt x="13372" y="6730"/>
                  </a:cubicBezTo>
                  <a:cubicBezTo>
                    <a:pt x="13372" y="10391"/>
                    <a:pt x="10392" y="13371"/>
                    <a:pt x="6730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21"/>
                    <a:pt x="1" y="6730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4941950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3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4940950" y="2958775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5"/>
                    <a:pt x="2562" y="11444"/>
                    <a:pt x="5718" y="11444"/>
                  </a:cubicBezTo>
                  <a:cubicBezTo>
                    <a:pt x="8874" y="11444"/>
                    <a:pt x="11436" y="8875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4967075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4966050" y="298390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4995900" y="3013750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6"/>
                    <a:pt x="3520" y="7046"/>
                  </a:cubicBezTo>
                  <a:cubicBezTo>
                    <a:pt x="5462" y="7046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4994725" y="301272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2"/>
                  </a:moveTo>
                  <a:cubicBezTo>
                    <a:pt x="5489" y="82"/>
                    <a:pt x="7046" y="1646"/>
                    <a:pt x="7046" y="3561"/>
                  </a:cubicBezTo>
                  <a:cubicBezTo>
                    <a:pt x="7046" y="5483"/>
                    <a:pt x="5489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605" y="1"/>
                    <a:pt x="0" y="1599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5021000" y="3038850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5020000" y="303785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72"/>
                    <a:pt x="1147" y="5118"/>
                    <a:pt x="2556" y="5118"/>
                  </a:cubicBezTo>
                  <a:cubicBezTo>
                    <a:pt x="3965" y="5118"/>
                    <a:pt x="5112" y="3972"/>
                    <a:pt x="5112" y="2556"/>
                  </a:cubicBezTo>
                  <a:cubicBezTo>
                    <a:pt x="5112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5049675" y="306767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8" y="2118"/>
                    <a:pt x="2738" y="1363"/>
                  </a:cubicBezTo>
                  <a:cubicBezTo>
                    <a:pt x="2738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5048650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82" y="2731"/>
                    <a:pt x="88" y="2138"/>
                    <a:pt x="88" y="1403"/>
                  </a:cubicBezTo>
                  <a:cubicBezTo>
                    <a:pt x="88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28"/>
                    <a:pt x="1" y="1403"/>
                  </a:cubicBezTo>
                  <a:cubicBezTo>
                    <a:pt x="1" y="2178"/>
                    <a:pt x="635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5252800" y="2932825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5251775" y="293182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2"/>
                    <a:pt x="11012" y="11908"/>
                  </a:cubicBezTo>
                  <a:lnTo>
                    <a:pt x="11012" y="11800"/>
                  </a:lnTo>
                  <a:cubicBezTo>
                    <a:pt x="9852" y="12778"/>
                    <a:pt x="8362" y="13371"/>
                    <a:pt x="6724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24" y="81"/>
                  </a:cubicBezTo>
                  <a:cubicBezTo>
                    <a:pt x="8362" y="81"/>
                    <a:pt x="9852" y="674"/>
                    <a:pt x="11012" y="1659"/>
                  </a:cubicBezTo>
                  <a:lnTo>
                    <a:pt x="11012" y="1544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5276225" y="2959800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5275050" y="2958775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7465" y="11444"/>
                    <a:pt x="9029" y="10655"/>
                    <a:pt x="10081" y="9421"/>
                  </a:cubicBezTo>
                  <a:lnTo>
                    <a:pt x="10081" y="9293"/>
                  </a:lnTo>
                  <a:cubicBezTo>
                    <a:pt x="9049" y="10554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5301350" y="2984925"/>
              <a:ext cx="225750" cy="233650"/>
            </a:xfrm>
            <a:custGeom>
              <a:avLst/>
              <a:gdLst/>
              <a:ahLst/>
              <a:cxnLst/>
              <a:rect l="l" t="t" r="r" b="b"/>
              <a:pathLst>
                <a:path w="9030" h="9346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6656" y="9346"/>
                    <a:pt x="8355" y="8112"/>
                    <a:pt x="9029" y="6365"/>
                  </a:cubicBezTo>
                  <a:lnTo>
                    <a:pt x="9029" y="2987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5300325" y="2983900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6676" y="9427"/>
                    <a:pt x="8362" y="8227"/>
                    <a:pt x="9070" y="6514"/>
                  </a:cubicBezTo>
                  <a:lnTo>
                    <a:pt x="9070" y="6285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3"/>
                    <a:pt x="9070" y="3150"/>
                  </a:cubicBezTo>
                  <a:lnTo>
                    <a:pt x="9070" y="2920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5330000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532900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5355300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5354100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538395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5382925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82" y="2731"/>
                    <a:pt x="89" y="2138"/>
                    <a:pt x="89" y="1403"/>
                  </a:cubicBezTo>
                  <a:cubicBezTo>
                    <a:pt x="89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28"/>
                    <a:pt x="1" y="1403"/>
                  </a:cubicBezTo>
                  <a:cubicBezTo>
                    <a:pt x="1" y="2178"/>
                    <a:pt x="635" y="2812"/>
                    <a:pt x="1410" y="2812"/>
                  </a:cubicBezTo>
                  <a:cubicBezTo>
                    <a:pt x="2186" y="2812"/>
                    <a:pt x="2819" y="2178"/>
                    <a:pt x="2819" y="1403"/>
                  </a:cubicBezTo>
                  <a:cubicBezTo>
                    <a:pt x="2819" y="628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3450750" y="3030925"/>
              <a:ext cx="296375" cy="334325"/>
            </a:xfrm>
            <a:custGeom>
              <a:avLst/>
              <a:gdLst/>
              <a:ahLst/>
              <a:cxnLst/>
              <a:rect l="l" t="t" r="r" b="b"/>
              <a:pathLst>
                <a:path w="11855" h="13373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9"/>
                  </a:cubicBezTo>
                  <a:lnTo>
                    <a:pt x="1" y="10931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5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3450750" y="3029925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3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8834" y="88"/>
                    <a:pt x="11814" y="3068"/>
                    <a:pt x="11814" y="6730"/>
                  </a:cubicBezTo>
                  <a:cubicBezTo>
                    <a:pt x="11814" y="10391"/>
                    <a:pt x="8834" y="13372"/>
                    <a:pt x="5173" y="13372"/>
                  </a:cubicBezTo>
                  <a:cubicBezTo>
                    <a:pt x="3082" y="13372"/>
                    <a:pt x="1221" y="12407"/>
                    <a:pt x="1" y="10897"/>
                  </a:cubicBezTo>
                  <a:lnTo>
                    <a:pt x="1" y="11032"/>
                  </a:lnTo>
                  <a:cubicBezTo>
                    <a:pt x="1235" y="12509"/>
                    <a:pt x="3096" y="13453"/>
                    <a:pt x="5173" y="13453"/>
                  </a:cubicBezTo>
                  <a:cubicBezTo>
                    <a:pt x="8881" y="13453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3450750" y="3057900"/>
              <a:ext cx="269425" cy="284075"/>
            </a:xfrm>
            <a:custGeom>
              <a:avLst/>
              <a:gdLst/>
              <a:ahLst/>
              <a:cxnLst/>
              <a:rect l="l" t="t" r="r" b="b"/>
              <a:pathLst>
                <a:path w="10777" h="11363" extrusionOk="0">
                  <a:moveTo>
                    <a:pt x="5099" y="1"/>
                  </a:moveTo>
                  <a:cubicBezTo>
                    <a:pt x="2860" y="1"/>
                    <a:pt x="931" y="1295"/>
                    <a:pt x="1" y="3177"/>
                  </a:cubicBezTo>
                  <a:lnTo>
                    <a:pt x="1" y="8187"/>
                  </a:lnTo>
                  <a:cubicBezTo>
                    <a:pt x="931" y="10068"/>
                    <a:pt x="2860" y="11363"/>
                    <a:pt x="5099" y="11363"/>
                  </a:cubicBezTo>
                  <a:cubicBezTo>
                    <a:pt x="8234" y="11363"/>
                    <a:pt x="10776" y="8820"/>
                    <a:pt x="10776" y="5678"/>
                  </a:cubicBezTo>
                  <a:cubicBezTo>
                    <a:pt x="10776" y="2543"/>
                    <a:pt x="8234" y="1"/>
                    <a:pt x="509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3450750" y="3056900"/>
              <a:ext cx="270600" cy="286075"/>
            </a:xfrm>
            <a:custGeom>
              <a:avLst/>
              <a:gdLst/>
              <a:ahLst/>
              <a:cxnLst/>
              <a:rect l="l" t="t" r="r" b="b"/>
              <a:pathLst>
                <a:path w="10824" h="11443" extrusionOk="0">
                  <a:moveTo>
                    <a:pt x="5099" y="0"/>
                  </a:moveTo>
                  <a:cubicBezTo>
                    <a:pt x="2880" y="0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8"/>
                    <a:pt x="5099" y="88"/>
                  </a:cubicBezTo>
                  <a:cubicBezTo>
                    <a:pt x="8207" y="88"/>
                    <a:pt x="10736" y="2617"/>
                    <a:pt x="10736" y="5718"/>
                  </a:cubicBezTo>
                  <a:cubicBezTo>
                    <a:pt x="10736" y="8827"/>
                    <a:pt x="8207" y="11355"/>
                    <a:pt x="5099" y="11355"/>
                  </a:cubicBezTo>
                  <a:cubicBezTo>
                    <a:pt x="2853" y="11355"/>
                    <a:pt x="904" y="10034"/>
                    <a:pt x="1" y="8126"/>
                  </a:cubicBezTo>
                  <a:lnTo>
                    <a:pt x="1" y="8314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8"/>
                  </a:cubicBezTo>
                  <a:cubicBezTo>
                    <a:pt x="10823" y="2569"/>
                    <a:pt x="8254" y="0"/>
                    <a:pt x="509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3461375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1" y="0"/>
                    <a:pt x="1" y="2091"/>
                    <a:pt x="1" y="4666"/>
                  </a:cubicBezTo>
                  <a:cubicBezTo>
                    <a:pt x="1" y="7249"/>
                    <a:pt x="2091" y="9339"/>
                    <a:pt x="4674" y="9339"/>
                  </a:cubicBezTo>
                  <a:cubicBezTo>
                    <a:pt x="7256" y="9339"/>
                    <a:pt x="9346" y="7249"/>
                    <a:pt x="9346" y="4666"/>
                  </a:cubicBezTo>
                  <a:cubicBezTo>
                    <a:pt x="9346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3460375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3490200" y="311185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0"/>
                  </a:cubicBezTo>
                  <a:cubicBezTo>
                    <a:pt x="7040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3489025" y="31108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6"/>
                    <a:pt x="3568" y="7046"/>
                  </a:cubicBezTo>
                  <a:cubicBezTo>
                    <a:pt x="1653" y="7046"/>
                    <a:pt x="88" y="5482"/>
                    <a:pt x="88" y="3560"/>
                  </a:cubicBezTo>
                  <a:cubicBezTo>
                    <a:pt x="88" y="1645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0"/>
                  </a:cubicBezTo>
                  <a:cubicBezTo>
                    <a:pt x="1" y="5529"/>
                    <a:pt x="1605" y="7127"/>
                    <a:pt x="3568" y="7127"/>
                  </a:cubicBezTo>
                  <a:cubicBezTo>
                    <a:pt x="5536" y="7127"/>
                    <a:pt x="7135" y="5529"/>
                    <a:pt x="7135" y="3560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3515325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3514300" y="3135950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7" y="5119"/>
                  </a:cubicBezTo>
                  <a:cubicBezTo>
                    <a:pt x="3966" y="5119"/>
                    <a:pt x="5112" y="3972"/>
                    <a:pt x="5112" y="2556"/>
                  </a:cubicBezTo>
                  <a:cubicBezTo>
                    <a:pt x="5112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354415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14"/>
                    <a:pt x="0" y="1362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3542975" y="31647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3747100" y="3030925"/>
              <a:ext cx="334325" cy="334325"/>
            </a:xfrm>
            <a:custGeom>
              <a:avLst/>
              <a:gdLst/>
              <a:ahLst/>
              <a:cxnLst/>
              <a:rect l="l" t="t" r="r" b="b"/>
              <a:pathLst>
                <a:path w="13373" h="13373" extrusionOk="0">
                  <a:moveTo>
                    <a:pt x="6690" y="1"/>
                  </a:moveTo>
                  <a:cubicBezTo>
                    <a:pt x="2995" y="1"/>
                    <a:pt x="1" y="2995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3746100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2" y="13372"/>
                    <a:pt x="81" y="10391"/>
                    <a:pt x="81" y="6730"/>
                  </a:cubicBezTo>
                  <a:cubicBezTo>
                    <a:pt x="81" y="3068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3"/>
                    <a:pt x="6730" y="13453"/>
                  </a:cubicBezTo>
                  <a:cubicBezTo>
                    <a:pt x="10438" y="13453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3770550" y="3057900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20"/>
                    <a:pt x="2542" y="11363"/>
                    <a:pt x="5678" y="11363"/>
                  </a:cubicBezTo>
                  <a:cubicBezTo>
                    <a:pt x="8813" y="11363"/>
                    <a:pt x="11355" y="8820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3769525" y="3056900"/>
              <a:ext cx="285925" cy="286075"/>
            </a:xfrm>
            <a:custGeom>
              <a:avLst/>
              <a:gdLst/>
              <a:ahLst/>
              <a:cxnLst/>
              <a:rect l="l" t="t" r="r" b="b"/>
              <a:pathLst>
                <a:path w="11437" h="11443" extrusionOk="0">
                  <a:moveTo>
                    <a:pt x="5719" y="88"/>
                  </a:moveTo>
                  <a:cubicBezTo>
                    <a:pt x="8827" y="88"/>
                    <a:pt x="11356" y="2617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7"/>
                    <a:pt x="2610" y="88"/>
                    <a:pt x="5719" y="88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8"/>
                  </a:cubicBezTo>
                  <a:cubicBezTo>
                    <a:pt x="11437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3795650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1" y="0"/>
                    <a:pt x="1" y="2091"/>
                    <a:pt x="1" y="4666"/>
                  </a:cubicBezTo>
                  <a:cubicBezTo>
                    <a:pt x="1" y="7249"/>
                    <a:pt x="2091" y="9339"/>
                    <a:pt x="4674" y="9339"/>
                  </a:cubicBezTo>
                  <a:cubicBezTo>
                    <a:pt x="7256" y="9339"/>
                    <a:pt x="9347" y="7249"/>
                    <a:pt x="9347" y="4666"/>
                  </a:cubicBezTo>
                  <a:cubicBezTo>
                    <a:pt x="9347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3794650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0" y="2117"/>
                    <a:pt x="0" y="4713"/>
                  </a:cubicBezTo>
                  <a:cubicBezTo>
                    <a:pt x="0" y="7316"/>
                    <a:pt x="2111" y="9433"/>
                    <a:pt x="4714" y="9433"/>
                  </a:cubicBezTo>
                  <a:cubicBezTo>
                    <a:pt x="7310" y="9433"/>
                    <a:pt x="9427" y="7316"/>
                    <a:pt x="9427" y="4713"/>
                  </a:cubicBezTo>
                  <a:cubicBezTo>
                    <a:pt x="9427" y="2117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3824475" y="311185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1"/>
                  </a:moveTo>
                  <a:cubicBezTo>
                    <a:pt x="1572" y="1"/>
                    <a:pt x="1" y="1578"/>
                    <a:pt x="1" y="3520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0"/>
                  </a:cubicBezTo>
                  <a:cubicBezTo>
                    <a:pt x="7040" y="1578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3823300" y="31108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6"/>
                    <a:pt x="3568" y="7046"/>
                  </a:cubicBezTo>
                  <a:cubicBezTo>
                    <a:pt x="1646" y="7046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35" y="5529"/>
                    <a:pt x="7135" y="3560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3849600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3848600" y="313595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65" y="5119"/>
                    <a:pt x="5111" y="3972"/>
                    <a:pt x="5111" y="2556"/>
                  </a:cubicBezTo>
                  <a:cubicBezTo>
                    <a:pt x="5111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387825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0"/>
                  </a:moveTo>
                  <a:cubicBezTo>
                    <a:pt x="614" y="0"/>
                    <a:pt x="1" y="614"/>
                    <a:pt x="1" y="1362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2"/>
                  </a:cubicBezTo>
                  <a:cubicBezTo>
                    <a:pt x="2732" y="614"/>
                    <a:pt x="2125" y="0"/>
                    <a:pt x="13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3877250" y="31647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4081400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4080375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3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4104825" y="3057900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20"/>
                    <a:pt x="2542" y="11363"/>
                    <a:pt x="5678" y="11363"/>
                  </a:cubicBezTo>
                  <a:cubicBezTo>
                    <a:pt x="8813" y="11363"/>
                    <a:pt x="11355" y="8820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4103650" y="305690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8"/>
                  </a:moveTo>
                  <a:cubicBezTo>
                    <a:pt x="8833" y="88"/>
                    <a:pt x="11362" y="2617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7"/>
                    <a:pt x="2616" y="88"/>
                    <a:pt x="5725" y="88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8"/>
                  </a:cubicBezTo>
                  <a:cubicBezTo>
                    <a:pt x="11443" y="2569"/>
                    <a:pt x="8880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4129950" y="3083200"/>
              <a:ext cx="233650" cy="233500"/>
            </a:xfrm>
            <a:custGeom>
              <a:avLst/>
              <a:gdLst/>
              <a:ahLst/>
              <a:cxnLst/>
              <a:rect l="l" t="t" r="r" b="b"/>
              <a:pathLst>
                <a:path w="9346" h="9340" extrusionOk="0">
                  <a:moveTo>
                    <a:pt x="4673" y="0"/>
                  </a:moveTo>
                  <a:cubicBezTo>
                    <a:pt x="2090" y="0"/>
                    <a:pt x="0" y="2091"/>
                    <a:pt x="0" y="4666"/>
                  </a:cubicBezTo>
                  <a:cubicBezTo>
                    <a:pt x="0" y="7249"/>
                    <a:pt x="2090" y="9339"/>
                    <a:pt x="4673" y="9339"/>
                  </a:cubicBezTo>
                  <a:cubicBezTo>
                    <a:pt x="7249" y="9339"/>
                    <a:pt x="9346" y="7249"/>
                    <a:pt x="9346" y="4666"/>
                  </a:cubicBezTo>
                  <a:cubicBezTo>
                    <a:pt x="9346" y="2091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4128925" y="3082025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4"/>
                    <a:pt x="9339" y="4713"/>
                  </a:cubicBezTo>
                  <a:cubicBezTo>
                    <a:pt x="9339" y="7269"/>
                    <a:pt x="7263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7310" y="9433"/>
                    <a:pt x="9427" y="7316"/>
                    <a:pt x="9427" y="4713"/>
                  </a:cubicBezTo>
                  <a:cubicBezTo>
                    <a:pt x="9427" y="2117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4158600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4157575" y="31108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6"/>
                    <a:pt x="3568" y="7046"/>
                  </a:cubicBezTo>
                  <a:cubicBezTo>
                    <a:pt x="1646" y="7046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4183875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4182700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72"/>
                    <a:pt x="1154" y="5119"/>
                    <a:pt x="2563" y="5119"/>
                  </a:cubicBezTo>
                  <a:cubicBezTo>
                    <a:pt x="3972" y="5119"/>
                    <a:pt x="5118" y="3972"/>
                    <a:pt x="5118" y="2556"/>
                  </a:cubicBezTo>
                  <a:cubicBezTo>
                    <a:pt x="5118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4212550" y="316580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2"/>
                  </a:cubicBezTo>
                  <a:cubicBezTo>
                    <a:pt x="2731" y="614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4211525" y="31647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1" y="2138"/>
                    <a:pt x="81" y="1403"/>
                  </a:cubicBezTo>
                  <a:cubicBezTo>
                    <a:pt x="81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28"/>
                    <a:pt x="1" y="1403"/>
                  </a:cubicBezTo>
                  <a:cubicBezTo>
                    <a:pt x="1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4415675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4414650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8"/>
                    <a:pt x="13365" y="6730"/>
                  </a:cubicBezTo>
                  <a:cubicBezTo>
                    <a:pt x="13365" y="10391"/>
                    <a:pt x="10385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3" y="13453"/>
                  </a:cubicBezTo>
                  <a:cubicBezTo>
                    <a:pt x="10432" y="13453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4438925" y="3057900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1"/>
                  </a:moveTo>
                  <a:cubicBezTo>
                    <a:pt x="2550" y="1"/>
                    <a:pt x="1" y="2543"/>
                    <a:pt x="1" y="5678"/>
                  </a:cubicBezTo>
                  <a:cubicBezTo>
                    <a:pt x="1" y="8820"/>
                    <a:pt x="2550" y="11363"/>
                    <a:pt x="5685" y="11363"/>
                  </a:cubicBezTo>
                  <a:cubicBezTo>
                    <a:pt x="8820" y="11363"/>
                    <a:pt x="11362" y="8820"/>
                    <a:pt x="11362" y="5678"/>
                  </a:cubicBezTo>
                  <a:cubicBezTo>
                    <a:pt x="11362" y="2543"/>
                    <a:pt x="8820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4437925" y="305690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8"/>
                  </a:moveTo>
                  <a:cubicBezTo>
                    <a:pt x="8833" y="88"/>
                    <a:pt x="11362" y="2617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7"/>
                    <a:pt x="2616" y="88"/>
                    <a:pt x="5725" y="88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4464225" y="3083200"/>
              <a:ext cx="233650" cy="233500"/>
            </a:xfrm>
            <a:custGeom>
              <a:avLst/>
              <a:gdLst/>
              <a:ahLst/>
              <a:cxnLst/>
              <a:rect l="l" t="t" r="r" b="b"/>
              <a:pathLst>
                <a:path w="9346" h="9340" extrusionOk="0">
                  <a:moveTo>
                    <a:pt x="4673" y="0"/>
                  </a:moveTo>
                  <a:cubicBezTo>
                    <a:pt x="2090" y="0"/>
                    <a:pt x="0" y="2091"/>
                    <a:pt x="0" y="4666"/>
                  </a:cubicBezTo>
                  <a:cubicBezTo>
                    <a:pt x="0" y="7249"/>
                    <a:pt x="2090" y="9339"/>
                    <a:pt x="4673" y="9339"/>
                  </a:cubicBezTo>
                  <a:cubicBezTo>
                    <a:pt x="7249" y="9339"/>
                    <a:pt x="9346" y="7249"/>
                    <a:pt x="9346" y="4666"/>
                  </a:cubicBezTo>
                  <a:cubicBezTo>
                    <a:pt x="9346" y="2091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4463025" y="3082025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4"/>
                    <a:pt x="9347" y="4713"/>
                  </a:cubicBezTo>
                  <a:cubicBezTo>
                    <a:pt x="9347" y="7269"/>
                    <a:pt x="7270" y="9346"/>
                    <a:pt x="4721" y="9346"/>
                  </a:cubicBezTo>
                  <a:cubicBezTo>
                    <a:pt x="2165" y="9346"/>
                    <a:pt x="89" y="7269"/>
                    <a:pt x="89" y="4713"/>
                  </a:cubicBezTo>
                  <a:cubicBezTo>
                    <a:pt x="89" y="2164"/>
                    <a:pt x="2165" y="88"/>
                    <a:pt x="4721" y="88"/>
                  </a:cubicBezTo>
                  <a:close/>
                  <a:moveTo>
                    <a:pt x="4721" y="0"/>
                  </a:moveTo>
                  <a:cubicBezTo>
                    <a:pt x="2118" y="0"/>
                    <a:pt x="1" y="2117"/>
                    <a:pt x="1" y="4713"/>
                  </a:cubicBezTo>
                  <a:cubicBezTo>
                    <a:pt x="1" y="7316"/>
                    <a:pt x="2118" y="9433"/>
                    <a:pt x="4721" y="9433"/>
                  </a:cubicBezTo>
                  <a:cubicBezTo>
                    <a:pt x="7317" y="9433"/>
                    <a:pt x="9434" y="7316"/>
                    <a:pt x="9434" y="4713"/>
                  </a:cubicBezTo>
                  <a:cubicBezTo>
                    <a:pt x="9434" y="2117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4492875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4491850" y="31108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6"/>
                    <a:pt x="3568" y="7046"/>
                  </a:cubicBezTo>
                  <a:cubicBezTo>
                    <a:pt x="1646" y="7046"/>
                    <a:pt x="89" y="5482"/>
                    <a:pt x="89" y="3560"/>
                  </a:cubicBezTo>
                  <a:cubicBezTo>
                    <a:pt x="89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4518150" y="3136975"/>
              <a:ext cx="125800" cy="125950"/>
            </a:xfrm>
            <a:custGeom>
              <a:avLst/>
              <a:gdLst/>
              <a:ahLst/>
              <a:cxnLst/>
              <a:rect l="l" t="t" r="r" b="b"/>
              <a:pathLst>
                <a:path w="5032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4516975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4546825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2"/>
                  </a:cubicBezTo>
                  <a:cubicBezTo>
                    <a:pt x="2731" y="614"/>
                    <a:pt x="2117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4545800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10" y="2813"/>
                  </a:cubicBezTo>
                  <a:cubicBezTo>
                    <a:pt x="2185" y="2813"/>
                    <a:pt x="2812" y="2185"/>
                    <a:pt x="2812" y="1403"/>
                  </a:cubicBezTo>
                  <a:cubicBezTo>
                    <a:pt x="2812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4749950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4748775" y="3029925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4773200" y="3057900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20"/>
                    <a:pt x="2543" y="11363"/>
                    <a:pt x="5678" y="11363"/>
                  </a:cubicBezTo>
                  <a:cubicBezTo>
                    <a:pt x="8821" y="11363"/>
                    <a:pt x="11363" y="8820"/>
                    <a:pt x="11363" y="5678"/>
                  </a:cubicBezTo>
                  <a:cubicBezTo>
                    <a:pt x="11363" y="2543"/>
                    <a:pt x="8821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4772200" y="305690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8" y="88"/>
                  </a:moveTo>
                  <a:cubicBezTo>
                    <a:pt x="8827" y="88"/>
                    <a:pt x="11355" y="2617"/>
                    <a:pt x="11355" y="5718"/>
                  </a:cubicBezTo>
                  <a:cubicBezTo>
                    <a:pt x="11355" y="8827"/>
                    <a:pt x="8827" y="11355"/>
                    <a:pt x="5718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7"/>
                    <a:pt x="2617" y="88"/>
                    <a:pt x="5718" y="88"/>
                  </a:cubicBezTo>
                  <a:close/>
                  <a:moveTo>
                    <a:pt x="5718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4798500" y="3083200"/>
              <a:ext cx="233500" cy="233500"/>
            </a:xfrm>
            <a:custGeom>
              <a:avLst/>
              <a:gdLst/>
              <a:ahLst/>
              <a:cxnLst/>
              <a:rect l="l" t="t" r="r" b="b"/>
              <a:pathLst>
                <a:path w="9340" h="9340" extrusionOk="0">
                  <a:moveTo>
                    <a:pt x="4666" y="0"/>
                  </a:moveTo>
                  <a:cubicBezTo>
                    <a:pt x="2091" y="0"/>
                    <a:pt x="0" y="2091"/>
                    <a:pt x="0" y="4666"/>
                  </a:cubicBezTo>
                  <a:cubicBezTo>
                    <a:pt x="0" y="7249"/>
                    <a:pt x="2091" y="9339"/>
                    <a:pt x="4666" y="9339"/>
                  </a:cubicBezTo>
                  <a:cubicBezTo>
                    <a:pt x="7249" y="9339"/>
                    <a:pt x="9339" y="7249"/>
                    <a:pt x="9339" y="4666"/>
                  </a:cubicBezTo>
                  <a:cubicBezTo>
                    <a:pt x="9339" y="2091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4797325" y="3082025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3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3" y="88"/>
                  </a:cubicBezTo>
                  <a:close/>
                  <a:moveTo>
                    <a:pt x="4713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13" y="9433"/>
                  </a:cubicBezTo>
                  <a:cubicBezTo>
                    <a:pt x="7316" y="9433"/>
                    <a:pt x="9433" y="7316"/>
                    <a:pt x="9433" y="4713"/>
                  </a:cubicBezTo>
                  <a:cubicBezTo>
                    <a:pt x="9433" y="2117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4827150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4826150" y="31108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6"/>
                    <a:pt x="3560" y="7046"/>
                  </a:cubicBezTo>
                  <a:cubicBezTo>
                    <a:pt x="1645" y="7046"/>
                    <a:pt x="81" y="5482"/>
                    <a:pt x="81" y="3560"/>
                  </a:cubicBezTo>
                  <a:cubicBezTo>
                    <a:pt x="81" y="1645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0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4852275" y="3136975"/>
              <a:ext cx="125950" cy="125950"/>
            </a:xfrm>
            <a:custGeom>
              <a:avLst/>
              <a:gdLst/>
              <a:ahLst/>
              <a:cxnLst/>
              <a:rect l="l" t="t" r="r" b="b"/>
              <a:pathLst>
                <a:path w="5038" h="5038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11"/>
                    <a:pt x="1126" y="5037"/>
                    <a:pt x="2515" y="5037"/>
                  </a:cubicBezTo>
                  <a:cubicBezTo>
                    <a:pt x="3911" y="5037"/>
                    <a:pt x="5037" y="3911"/>
                    <a:pt x="5037" y="2515"/>
                  </a:cubicBezTo>
                  <a:cubicBezTo>
                    <a:pt x="5037" y="1126"/>
                    <a:pt x="3911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4851250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6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488110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4880075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3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03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03" y="82"/>
                  </a:cubicBezTo>
                  <a:close/>
                  <a:moveTo>
                    <a:pt x="1403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03" y="2813"/>
                  </a:cubicBezTo>
                  <a:cubicBezTo>
                    <a:pt x="2186" y="2813"/>
                    <a:pt x="2813" y="2185"/>
                    <a:pt x="2813" y="1403"/>
                  </a:cubicBezTo>
                  <a:cubicBezTo>
                    <a:pt x="2813" y="628"/>
                    <a:pt x="2186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5084225" y="3030925"/>
              <a:ext cx="334125" cy="334325"/>
            </a:xfrm>
            <a:custGeom>
              <a:avLst/>
              <a:gdLst/>
              <a:ahLst/>
              <a:cxnLst/>
              <a:rect l="l" t="t" r="r" b="b"/>
              <a:pathLst>
                <a:path w="13365" h="13373" extrusionOk="0">
                  <a:moveTo>
                    <a:pt x="6683" y="1"/>
                  </a:moveTo>
                  <a:cubicBezTo>
                    <a:pt x="2988" y="1"/>
                    <a:pt x="0" y="2995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5083050" y="30299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5107475" y="3057900"/>
              <a:ext cx="283925" cy="284075"/>
            </a:xfrm>
            <a:custGeom>
              <a:avLst/>
              <a:gdLst/>
              <a:ahLst/>
              <a:cxnLst/>
              <a:rect l="l" t="t" r="r" b="b"/>
              <a:pathLst>
                <a:path w="11357" h="11363" extrusionOk="0">
                  <a:moveTo>
                    <a:pt x="5679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20"/>
                    <a:pt x="2543" y="11363"/>
                    <a:pt x="5679" y="11363"/>
                  </a:cubicBezTo>
                  <a:cubicBezTo>
                    <a:pt x="8814" y="11363"/>
                    <a:pt x="11356" y="8820"/>
                    <a:pt x="11356" y="5678"/>
                  </a:cubicBezTo>
                  <a:cubicBezTo>
                    <a:pt x="11356" y="2543"/>
                    <a:pt x="8814" y="1"/>
                    <a:pt x="567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5106475" y="305690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8"/>
                  </a:moveTo>
                  <a:cubicBezTo>
                    <a:pt x="8827" y="88"/>
                    <a:pt x="11356" y="2617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7"/>
                    <a:pt x="2610" y="88"/>
                    <a:pt x="5719" y="88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5132600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8" y="0"/>
                    <a:pt x="1" y="2091"/>
                    <a:pt x="1" y="4666"/>
                  </a:cubicBezTo>
                  <a:cubicBezTo>
                    <a:pt x="1" y="7249"/>
                    <a:pt x="2098" y="9339"/>
                    <a:pt x="4674" y="9339"/>
                  </a:cubicBezTo>
                  <a:cubicBezTo>
                    <a:pt x="7256" y="9339"/>
                    <a:pt x="9346" y="7249"/>
                    <a:pt x="9346" y="4666"/>
                  </a:cubicBezTo>
                  <a:cubicBezTo>
                    <a:pt x="9346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5131600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5161425" y="31118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5160425" y="31108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6"/>
                    <a:pt x="3561" y="7046"/>
                  </a:cubicBezTo>
                  <a:cubicBezTo>
                    <a:pt x="1646" y="7046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5186550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11"/>
                    <a:pt x="1126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5185525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7" y="5119"/>
                  </a:cubicBezTo>
                  <a:cubicBezTo>
                    <a:pt x="3966" y="5119"/>
                    <a:pt x="5119" y="3972"/>
                    <a:pt x="5119" y="2556"/>
                  </a:cubicBezTo>
                  <a:cubicBezTo>
                    <a:pt x="5119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5215375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14"/>
                    <a:pt x="0" y="1362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5214350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4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04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04" y="82"/>
                  </a:cubicBezTo>
                  <a:close/>
                  <a:moveTo>
                    <a:pt x="1404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04" y="2813"/>
                  </a:cubicBezTo>
                  <a:cubicBezTo>
                    <a:pt x="2179" y="2813"/>
                    <a:pt x="2813" y="2185"/>
                    <a:pt x="2813" y="1403"/>
                  </a:cubicBezTo>
                  <a:cubicBezTo>
                    <a:pt x="2813" y="628"/>
                    <a:pt x="2179" y="1"/>
                    <a:pt x="140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3581575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3580550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8"/>
                  </a:moveTo>
                  <a:cubicBezTo>
                    <a:pt x="10392" y="88"/>
                    <a:pt x="13365" y="3062"/>
                    <a:pt x="13365" y="6730"/>
                  </a:cubicBezTo>
                  <a:cubicBezTo>
                    <a:pt x="13365" y="10391"/>
                    <a:pt x="1039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24" y="88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4" y="13453"/>
                  </a:cubicBezTo>
                  <a:cubicBezTo>
                    <a:pt x="10432" y="13453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3604825" y="315297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63"/>
                    <a:pt x="5685" y="11363"/>
                  </a:cubicBezTo>
                  <a:cubicBezTo>
                    <a:pt x="8821" y="11363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3603825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25" y="81"/>
                  </a:moveTo>
                  <a:cubicBezTo>
                    <a:pt x="8834" y="81"/>
                    <a:pt x="11362" y="2610"/>
                    <a:pt x="11362" y="5718"/>
                  </a:cubicBezTo>
                  <a:cubicBezTo>
                    <a:pt x="11362" y="8827"/>
                    <a:pt x="8834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3630125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8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3628950" y="317710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20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20" y="88"/>
                  </a:cubicBezTo>
                  <a:close/>
                  <a:moveTo>
                    <a:pt x="4720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20" y="9433"/>
                  </a:cubicBezTo>
                  <a:cubicBezTo>
                    <a:pt x="7316" y="9433"/>
                    <a:pt x="9433" y="7316"/>
                    <a:pt x="9433" y="4713"/>
                  </a:cubicBezTo>
                  <a:cubicBezTo>
                    <a:pt x="9433" y="2117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3658775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3657775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3683900" y="323205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0"/>
                  </a:moveTo>
                  <a:cubicBezTo>
                    <a:pt x="1133" y="0"/>
                    <a:pt x="0" y="1126"/>
                    <a:pt x="0" y="2515"/>
                  </a:cubicBezTo>
                  <a:cubicBezTo>
                    <a:pt x="0" y="3904"/>
                    <a:pt x="1133" y="5030"/>
                    <a:pt x="2522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2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3682875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3712725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3711700" y="325985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79"/>
                    <a:pt x="628" y="2813"/>
                    <a:pt x="1410" y="2813"/>
                  </a:cubicBezTo>
                  <a:cubicBezTo>
                    <a:pt x="2186" y="2813"/>
                    <a:pt x="2813" y="2179"/>
                    <a:pt x="2813" y="1403"/>
                  </a:cubicBezTo>
                  <a:cubicBezTo>
                    <a:pt x="2813" y="628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3915850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1" y="2995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3914675" y="312500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3939125" y="3152975"/>
              <a:ext cx="284050" cy="284075"/>
            </a:xfrm>
            <a:custGeom>
              <a:avLst/>
              <a:gdLst/>
              <a:ahLst/>
              <a:cxnLst/>
              <a:rect l="l" t="t" r="r" b="b"/>
              <a:pathLst>
                <a:path w="11362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20" y="11363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3938100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70" y="0"/>
                    <a:pt x="1" y="2569"/>
                    <a:pt x="1" y="5718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3964400" y="317810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8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3963225" y="317710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34" y="7316"/>
                    <a:pt x="9434" y="4713"/>
                  </a:cubicBezTo>
                  <a:cubicBezTo>
                    <a:pt x="9434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3993050" y="32069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399205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5"/>
                    <a:pt x="7047" y="3560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8" y="5529"/>
                    <a:pt x="7128" y="3560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4018175" y="323205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4017175" y="323102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4" y="82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72" y="5119"/>
                    <a:pt x="5118" y="3972"/>
                    <a:pt x="5118" y="2556"/>
                  </a:cubicBezTo>
                  <a:cubicBezTo>
                    <a:pt x="5118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404700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4046000" y="3259850"/>
              <a:ext cx="70300" cy="70325"/>
            </a:xfrm>
            <a:custGeom>
              <a:avLst/>
              <a:gdLst/>
              <a:ahLst/>
              <a:cxnLst/>
              <a:rect l="l" t="t" r="r" b="b"/>
              <a:pathLst>
                <a:path w="2812" h="2813" extrusionOk="0">
                  <a:moveTo>
                    <a:pt x="1403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03" y="2732"/>
                  </a:cubicBezTo>
                  <a:cubicBezTo>
                    <a:pt x="674" y="2732"/>
                    <a:pt x="81" y="2138"/>
                    <a:pt x="81" y="1403"/>
                  </a:cubicBezTo>
                  <a:cubicBezTo>
                    <a:pt x="81" y="675"/>
                    <a:pt x="674" y="82"/>
                    <a:pt x="1403" y="82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28"/>
                    <a:pt x="0" y="1403"/>
                  </a:cubicBezTo>
                  <a:cubicBezTo>
                    <a:pt x="0" y="2179"/>
                    <a:pt x="627" y="2813"/>
                    <a:pt x="1403" y="2813"/>
                  </a:cubicBezTo>
                  <a:cubicBezTo>
                    <a:pt x="2185" y="2813"/>
                    <a:pt x="2812" y="2179"/>
                    <a:pt x="2812" y="1403"/>
                  </a:cubicBezTo>
                  <a:cubicBezTo>
                    <a:pt x="2812" y="628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4250125" y="3126000"/>
              <a:ext cx="334150" cy="334325"/>
            </a:xfrm>
            <a:custGeom>
              <a:avLst/>
              <a:gdLst/>
              <a:ahLst/>
              <a:cxnLst/>
              <a:rect l="l" t="t" r="r" b="b"/>
              <a:pathLst>
                <a:path w="13366" h="13373" extrusionOk="0">
                  <a:moveTo>
                    <a:pt x="6683" y="1"/>
                  </a:moveTo>
                  <a:cubicBezTo>
                    <a:pt x="2988" y="1"/>
                    <a:pt x="1" y="2995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4248950" y="312500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4273400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13" y="11363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4272375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4298500" y="317810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8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8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4297500" y="317710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4327325" y="32069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4326325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0"/>
                  </a:cubicBezTo>
                  <a:cubicBezTo>
                    <a:pt x="0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4352450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4351450" y="323102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5" y="82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65" y="5119"/>
                    <a:pt x="5118" y="3972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4381275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4380100" y="325985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45" y="82"/>
                    <a:pt x="2738" y="675"/>
                    <a:pt x="2738" y="1403"/>
                  </a:cubicBezTo>
                  <a:cubicBezTo>
                    <a:pt x="2738" y="2138"/>
                    <a:pt x="2145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79"/>
                    <a:pt x="634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4584250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4583225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9" y="13372"/>
                    <a:pt x="88" y="10391"/>
                    <a:pt x="88" y="6730"/>
                  </a:cubicBezTo>
                  <a:cubicBezTo>
                    <a:pt x="88" y="3062"/>
                    <a:pt x="3069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21"/>
                    <a:pt x="1" y="6730"/>
                  </a:cubicBezTo>
                  <a:cubicBezTo>
                    <a:pt x="1" y="10438"/>
                    <a:pt x="3021" y="13453"/>
                    <a:pt x="6730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4607675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13" y="11363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4606650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8"/>
                  </a:cubicBezTo>
                  <a:cubicBezTo>
                    <a:pt x="11444" y="2569"/>
                    <a:pt x="8875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4632800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8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3"/>
                  </a:cubicBezTo>
                  <a:cubicBezTo>
                    <a:pt x="9346" y="2098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4631775" y="317710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3"/>
                  </a:cubicBezTo>
                  <a:cubicBezTo>
                    <a:pt x="81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1" y="2117"/>
                    <a:pt x="1" y="4713"/>
                  </a:cubicBezTo>
                  <a:cubicBezTo>
                    <a:pt x="1" y="7316"/>
                    <a:pt x="2118" y="9433"/>
                    <a:pt x="4714" y="9433"/>
                  </a:cubicBezTo>
                  <a:cubicBezTo>
                    <a:pt x="7317" y="9433"/>
                    <a:pt x="9427" y="7316"/>
                    <a:pt x="9427" y="4713"/>
                  </a:cubicBezTo>
                  <a:cubicBezTo>
                    <a:pt x="9427" y="2117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4661625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0"/>
                  </a:cubicBezTo>
                  <a:cubicBezTo>
                    <a:pt x="7046" y="1578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466060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5"/>
                    <a:pt x="7040" y="3560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0"/>
                  </a:cubicBezTo>
                  <a:cubicBezTo>
                    <a:pt x="82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4686725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4685725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72"/>
                    <a:pt x="1147" y="5119"/>
                    <a:pt x="2556" y="5119"/>
                  </a:cubicBezTo>
                  <a:cubicBezTo>
                    <a:pt x="3965" y="5119"/>
                    <a:pt x="5118" y="3972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471555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4714375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03"/>
                  </a:cubicBezTo>
                  <a:cubicBezTo>
                    <a:pt x="88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28"/>
                    <a:pt x="1" y="1403"/>
                  </a:cubicBezTo>
                  <a:cubicBezTo>
                    <a:pt x="1" y="2179"/>
                    <a:pt x="634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4918525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4917500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2" y="88"/>
                    <a:pt x="13372" y="3062"/>
                    <a:pt x="13372" y="6730"/>
                  </a:cubicBezTo>
                  <a:cubicBezTo>
                    <a:pt x="13372" y="10391"/>
                    <a:pt x="10392" y="13372"/>
                    <a:pt x="6730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21"/>
                    <a:pt x="1" y="6730"/>
                  </a:cubicBezTo>
                  <a:cubicBezTo>
                    <a:pt x="1" y="10438"/>
                    <a:pt x="3022" y="13453"/>
                    <a:pt x="6730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4941950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3" y="1"/>
                    <a:pt x="0" y="2543"/>
                    <a:pt x="0" y="5678"/>
                  </a:cubicBezTo>
                  <a:cubicBezTo>
                    <a:pt x="0" y="8814"/>
                    <a:pt x="2543" y="11363"/>
                    <a:pt x="5678" y="11363"/>
                  </a:cubicBezTo>
                  <a:cubicBezTo>
                    <a:pt x="8813" y="11363"/>
                    <a:pt x="11356" y="8814"/>
                    <a:pt x="11356" y="5678"/>
                  </a:cubicBezTo>
                  <a:cubicBezTo>
                    <a:pt x="11356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4940950" y="3151975"/>
              <a:ext cx="285900" cy="286075"/>
            </a:xfrm>
            <a:custGeom>
              <a:avLst/>
              <a:gdLst/>
              <a:ahLst/>
              <a:cxnLst/>
              <a:rect l="l" t="t" r="r" b="b"/>
              <a:pathLst>
                <a:path w="11436" h="11443" extrusionOk="0">
                  <a:moveTo>
                    <a:pt x="5718" y="81"/>
                  </a:moveTo>
                  <a:cubicBezTo>
                    <a:pt x="8826" y="81"/>
                    <a:pt x="11355" y="2610"/>
                    <a:pt x="11355" y="5718"/>
                  </a:cubicBezTo>
                  <a:cubicBezTo>
                    <a:pt x="11355" y="8827"/>
                    <a:pt x="8826" y="11355"/>
                    <a:pt x="5718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2" y="0"/>
                    <a:pt x="0" y="2569"/>
                    <a:pt x="0" y="5718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8"/>
                  </a:cubicBezTo>
                  <a:cubicBezTo>
                    <a:pt x="11436" y="2569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4967075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8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8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4966050" y="317710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70" y="88"/>
                    <a:pt x="9346" y="2164"/>
                    <a:pt x="9346" y="4713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3"/>
                  </a:cubicBezTo>
                  <a:cubicBezTo>
                    <a:pt x="82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7317" y="9433"/>
                    <a:pt x="9427" y="7316"/>
                    <a:pt x="9427" y="4713"/>
                  </a:cubicBezTo>
                  <a:cubicBezTo>
                    <a:pt x="9427" y="2117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4995900" y="3206925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1"/>
                  </a:moveTo>
                  <a:cubicBezTo>
                    <a:pt x="1571" y="1"/>
                    <a:pt x="0" y="1578"/>
                    <a:pt x="0" y="3520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0"/>
                  </a:cubicBezTo>
                  <a:cubicBezTo>
                    <a:pt x="7040" y="1578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4994725" y="320592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5"/>
                    <a:pt x="7046" y="3560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0"/>
                  </a:cubicBezTo>
                  <a:cubicBezTo>
                    <a:pt x="0" y="5529"/>
                    <a:pt x="1605" y="7127"/>
                    <a:pt x="3567" y="7127"/>
                  </a:cubicBezTo>
                  <a:cubicBezTo>
                    <a:pt x="5529" y="7127"/>
                    <a:pt x="7134" y="5529"/>
                    <a:pt x="7134" y="3560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5021000" y="323205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5020000" y="323102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72"/>
                    <a:pt x="1147" y="5119"/>
                    <a:pt x="2556" y="5119"/>
                  </a:cubicBezTo>
                  <a:cubicBezTo>
                    <a:pt x="3965" y="5119"/>
                    <a:pt x="5112" y="3972"/>
                    <a:pt x="5112" y="2556"/>
                  </a:cubicBezTo>
                  <a:cubicBezTo>
                    <a:pt x="5112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5049675" y="326087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8" y="2117"/>
                    <a:pt x="2738" y="1362"/>
                  </a:cubicBezTo>
                  <a:cubicBezTo>
                    <a:pt x="2738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5048650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03"/>
                  </a:cubicBezTo>
                  <a:cubicBezTo>
                    <a:pt x="88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28"/>
                    <a:pt x="1" y="1403"/>
                  </a:cubicBezTo>
                  <a:cubicBezTo>
                    <a:pt x="1" y="2179"/>
                    <a:pt x="635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5252800" y="3126000"/>
              <a:ext cx="274300" cy="334325"/>
            </a:xfrm>
            <a:custGeom>
              <a:avLst/>
              <a:gdLst/>
              <a:ahLst/>
              <a:cxnLst/>
              <a:rect l="l" t="t" r="r" b="b"/>
              <a:pathLst>
                <a:path w="109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21"/>
                  </a:cubicBezTo>
                  <a:lnTo>
                    <a:pt x="10971" y="1559"/>
                  </a:lnTo>
                  <a:cubicBezTo>
                    <a:pt x="9811" y="588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5251775" y="3125000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4" y="13453"/>
                  </a:cubicBezTo>
                  <a:cubicBezTo>
                    <a:pt x="8355" y="13453"/>
                    <a:pt x="9846" y="12873"/>
                    <a:pt x="11012" y="11908"/>
                  </a:cubicBezTo>
                  <a:lnTo>
                    <a:pt x="11012" y="11801"/>
                  </a:lnTo>
                  <a:cubicBezTo>
                    <a:pt x="9852" y="12778"/>
                    <a:pt x="836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24" y="88"/>
                  </a:cubicBezTo>
                  <a:cubicBezTo>
                    <a:pt x="8362" y="88"/>
                    <a:pt x="9852" y="675"/>
                    <a:pt x="11012" y="1659"/>
                  </a:cubicBezTo>
                  <a:lnTo>
                    <a:pt x="11012" y="1545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5276225" y="3152975"/>
              <a:ext cx="250875" cy="284075"/>
            </a:xfrm>
            <a:custGeom>
              <a:avLst/>
              <a:gdLst/>
              <a:ahLst/>
              <a:cxnLst/>
              <a:rect l="l" t="t" r="r" b="b"/>
              <a:pathLst>
                <a:path w="10035" h="11363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63"/>
                    <a:pt x="5678" y="11363"/>
                  </a:cubicBezTo>
                  <a:cubicBezTo>
                    <a:pt x="7425" y="11363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5275050" y="3151975"/>
              <a:ext cx="252050" cy="286075"/>
            </a:xfrm>
            <a:custGeom>
              <a:avLst/>
              <a:gdLst/>
              <a:ahLst/>
              <a:cxnLst/>
              <a:rect l="l" t="t" r="r" b="b"/>
              <a:pathLst>
                <a:path w="10082" h="11443" extrusionOk="0"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ubicBezTo>
                    <a:pt x="7478" y="81"/>
                    <a:pt x="9049" y="890"/>
                    <a:pt x="10081" y="2151"/>
                  </a:cubicBezTo>
                  <a:lnTo>
                    <a:pt x="10081" y="2016"/>
                  </a:lnTo>
                  <a:cubicBezTo>
                    <a:pt x="9029" y="782"/>
                    <a:pt x="7465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5301350" y="3178100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12"/>
                    <a:pt x="9029" y="6366"/>
                  </a:cubicBezTo>
                  <a:lnTo>
                    <a:pt x="9029" y="2988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5300325" y="3177100"/>
              <a:ext cx="226775" cy="235850"/>
            </a:xfrm>
            <a:custGeom>
              <a:avLst/>
              <a:gdLst/>
              <a:ahLst/>
              <a:cxnLst/>
              <a:rect l="l" t="t" r="r" b="b"/>
              <a:pathLst>
                <a:path w="9071" h="9434" extrusionOk="0"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6676" y="9433"/>
                    <a:pt x="8362" y="8226"/>
                    <a:pt x="9070" y="6514"/>
                  </a:cubicBezTo>
                  <a:lnTo>
                    <a:pt x="9070" y="6284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3"/>
                  </a:cubicBezTo>
                  <a:cubicBezTo>
                    <a:pt x="82" y="2164"/>
                    <a:pt x="2159" y="88"/>
                    <a:pt x="4714" y="88"/>
                  </a:cubicBezTo>
                  <a:cubicBezTo>
                    <a:pt x="6717" y="88"/>
                    <a:pt x="8429" y="1362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5330000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532900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5355300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04" y="5030"/>
                    <a:pt x="5030" y="3904"/>
                    <a:pt x="5030" y="2515"/>
                  </a:cubicBezTo>
                  <a:cubicBezTo>
                    <a:pt x="5030" y="1126"/>
                    <a:pt x="3904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5354100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72"/>
                    <a:pt x="1154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538395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5382925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9" y="2138"/>
                    <a:pt x="89" y="1403"/>
                  </a:cubicBezTo>
                  <a:cubicBezTo>
                    <a:pt x="89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28"/>
                    <a:pt x="1" y="1403"/>
                  </a:cubicBezTo>
                  <a:cubicBezTo>
                    <a:pt x="1" y="2179"/>
                    <a:pt x="635" y="2813"/>
                    <a:pt x="1410" y="2813"/>
                  </a:cubicBezTo>
                  <a:cubicBezTo>
                    <a:pt x="2186" y="2813"/>
                    <a:pt x="2819" y="2179"/>
                    <a:pt x="2819" y="1403"/>
                  </a:cubicBezTo>
                  <a:cubicBezTo>
                    <a:pt x="2819" y="628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3450750" y="3224125"/>
              <a:ext cx="296375" cy="278175"/>
            </a:xfrm>
            <a:custGeom>
              <a:avLst/>
              <a:gdLst/>
              <a:ahLst/>
              <a:cxnLst/>
              <a:rect l="l" t="t" r="r" b="b"/>
              <a:pathLst>
                <a:path w="11855" h="11127" extrusionOk="0">
                  <a:moveTo>
                    <a:pt x="5173" y="0"/>
                  </a:moveTo>
                  <a:cubicBezTo>
                    <a:pt x="3089" y="0"/>
                    <a:pt x="1228" y="958"/>
                    <a:pt x="1" y="2448"/>
                  </a:cubicBezTo>
                  <a:lnTo>
                    <a:pt x="1" y="10930"/>
                  </a:lnTo>
                  <a:cubicBezTo>
                    <a:pt x="62" y="10998"/>
                    <a:pt x="116" y="11065"/>
                    <a:pt x="176" y="11126"/>
                  </a:cubicBezTo>
                  <a:lnTo>
                    <a:pt x="10169" y="11126"/>
                  </a:lnTo>
                  <a:cubicBezTo>
                    <a:pt x="11214" y="9946"/>
                    <a:pt x="11855" y="8395"/>
                    <a:pt x="11855" y="6689"/>
                  </a:cubicBezTo>
                  <a:cubicBezTo>
                    <a:pt x="11855" y="2994"/>
                    <a:pt x="8861" y="0"/>
                    <a:pt x="51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3450750" y="3223100"/>
              <a:ext cx="297400" cy="279200"/>
            </a:xfrm>
            <a:custGeom>
              <a:avLst/>
              <a:gdLst/>
              <a:ahLst/>
              <a:cxnLst/>
              <a:rect l="l" t="t" r="r" b="b"/>
              <a:pathLst>
                <a:path w="11896" h="11168" extrusionOk="0">
                  <a:moveTo>
                    <a:pt x="5173" y="1"/>
                  </a:moveTo>
                  <a:cubicBezTo>
                    <a:pt x="3096" y="1"/>
                    <a:pt x="1235" y="945"/>
                    <a:pt x="1" y="2428"/>
                  </a:cubicBezTo>
                  <a:lnTo>
                    <a:pt x="1" y="2563"/>
                  </a:lnTo>
                  <a:cubicBezTo>
                    <a:pt x="1221" y="1053"/>
                    <a:pt x="3082" y="88"/>
                    <a:pt x="5173" y="88"/>
                  </a:cubicBezTo>
                  <a:cubicBezTo>
                    <a:pt x="8834" y="88"/>
                    <a:pt x="11814" y="3069"/>
                    <a:pt x="11814" y="6730"/>
                  </a:cubicBezTo>
                  <a:cubicBezTo>
                    <a:pt x="11814" y="8436"/>
                    <a:pt x="11167" y="9994"/>
                    <a:pt x="10109" y="11167"/>
                  </a:cubicBezTo>
                  <a:lnTo>
                    <a:pt x="10216" y="11167"/>
                  </a:lnTo>
                  <a:cubicBezTo>
                    <a:pt x="11262" y="9980"/>
                    <a:pt x="11895" y="8429"/>
                    <a:pt x="11895" y="6730"/>
                  </a:cubicBezTo>
                  <a:cubicBezTo>
                    <a:pt x="11895" y="3022"/>
                    <a:pt x="8881" y="1"/>
                    <a:pt x="517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3450750" y="3251100"/>
              <a:ext cx="269425" cy="251200"/>
            </a:xfrm>
            <a:custGeom>
              <a:avLst/>
              <a:gdLst/>
              <a:ahLst/>
              <a:cxnLst/>
              <a:rect l="l" t="t" r="r" b="b"/>
              <a:pathLst>
                <a:path w="10777" h="10048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358" y="8907"/>
                    <a:pt x="857" y="9541"/>
                    <a:pt x="1471" y="10047"/>
                  </a:cubicBezTo>
                  <a:lnTo>
                    <a:pt x="8726" y="10047"/>
                  </a:lnTo>
                  <a:cubicBezTo>
                    <a:pt x="9980" y="9009"/>
                    <a:pt x="10776" y="7438"/>
                    <a:pt x="10776" y="5678"/>
                  </a:cubicBezTo>
                  <a:cubicBezTo>
                    <a:pt x="10776" y="2542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3450750" y="3250075"/>
              <a:ext cx="270600" cy="252225"/>
            </a:xfrm>
            <a:custGeom>
              <a:avLst/>
              <a:gdLst/>
              <a:ahLst/>
              <a:cxnLst/>
              <a:rect l="l" t="t" r="r" b="b"/>
              <a:pathLst>
                <a:path w="10824" h="10089" extrusionOk="0">
                  <a:moveTo>
                    <a:pt x="5099" y="1"/>
                  </a:moveTo>
                  <a:cubicBezTo>
                    <a:pt x="2880" y="1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8"/>
                    <a:pt x="5099" y="88"/>
                  </a:cubicBezTo>
                  <a:cubicBezTo>
                    <a:pt x="8207" y="88"/>
                    <a:pt x="10736" y="2617"/>
                    <a:pt x="10736" y="5719"/>
                  </a:cubicBezTo>
                  <a:cubicBezTo>
                    <a:pt x="10736" y="7485"/>
                    <a:pt x="9926" y="9056"/>
                    <a:pt x="8659" y="10088"/>
                  </a:cubicBezTo>
                  <a:lnTo>
                    <a:pt x="8787" y="10088"/>
                  </a:lnTo>
                  <a:cubicBezTo>
                    <a:pt x="10028" y="9043"/>
                    <a:pt x="10823" y="7472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3450750" y="3453200"/>
              <a:ext cx="38650" cy="49100"/>
            </a:xfrm>
            <a:custGeom>
              <a:avLst/>
              <a:gdLst/>
              <a:ahLst/>
              <a:cxnLst/>
              <a:rect l="l" t="t" r="r" b="b"/>
              <a:pathLst>
                <a:path w="1546" h="1964" extrusionOk="0">
                  <a:moveTo>
                    <a:pt x="1" y="1"/>
                  </a:moveTo>
                  <a:lnTo>
                    <a:pt x="1" y="190"/>
                  </a:lnTo>
                  <a:cubicBezTo>
                    <a:pt x="352" y="871"/>
                    <a:pt x="830" y="1478"/>
                    <a:pt x="1410" y="1963"/>
                  </a:cubicBezTo>
                  <a:lnTo>
                    <a:pt x="1545" y="1963"/>
                  </a:lnTo>
                  <a:cubicBezTo>
                    <a:pt x="891" y="1437"/>
                    <a:pt x="365" y="770"/>
                    <a:pt x="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3461375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1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3460375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3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44" y="9083"/>
                  </a:cubicBezTo>
                  <a:lnTo>
                    <a:pt x="6487" y="9083"/>
                  </a:lnTo>
                  <a:cubicBezTo>
                    <a:pt x="8206" y="8382"/>
                    <a:pt x="9427" y="668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3490200" y="330502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1"/>
                  </a:cubicBezTo>
                  <a:cubicBezTo>
                    <a:pt x="7040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3489025" y="330402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7"/>
                    <a:pt x="3568" y="7047"/>
                  </a:cubicBezTo>
                  <a:cubicBezTo>
                    <a:pt x="1653" y="7047"/>
                    <a:pt x="88" y="5482"/>
                    <a:pt x="88" y="3561"/>
                  </a:cubicBezTo>
                  <a:cubicBezTo>
                    <a:pt x="88" y="1646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3515325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3514300" y="3329150"/>
              <a:ext cx="127825" cy="127950"/>
            </a:xfrm>
            <a:custGeom>
              <a:avLst/>
              <a:gdLst/>
              <a:ahLst/>
              <a:cxnLst/>
              <a:rect l="l" t="t" r="r" b="b"/>
              <a:pathLst>
                <a:path w="5113" h="5118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4"/>
                    <a:pt x="3919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354415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3542975" y="335797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3747100" y="3224125"/>
              <a:ext cx="334325" cy="278175"/>
            </a:xfrm>
            <a:custGeom>
              <a:avLst/>
              <a:gdLst/>
              <a:ahLst/>
              <a:cxnLst/>
              <a:rect l="l" t="t" r="r" b="b"/>
              <a:pathLst>
                <a:path w="13373" h="11127" extrusionOk="0">
                  <a:moveTo>
                    <a:pt x="6690" y="0"/>
                  </a:moveTo>
                  <a:cubicBezTo>
                    <a:pt x="2995" y="0"/>
                    <a:pt x="1" y="2994"/>
                    <a:pt x="1" y="6689"/>
                  </a:cubicBezTo>
                  <a:cubicBezTo>
                    <a:pt x="1" y="8395"/>
                    <a:pt x="641" y="9946"/>
                    <a:pt x="1693" y="11126"/>
                  </a:cubicBezTo>
                  <a:lnTo>
                    <a:pt x="11680" y="11126"/>
                  </a:lnTo>
                  <a:cubicBezTo>
                    <a:pt x="12731" y="9946"/>
                    <a:pt x="13372" y="8395"/>
                    <a:pt x="13372" y="6689"/>
                  </a:cubicBezTo>
                  <a:cubicBezTo>
                    <a:pt x="13372" y="2994"/>
                    <a:pt x="10378" y="0"/>
                    <a:pt x="669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3746100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30" y="1"/>
                  </a:moveTo>
                  <a:cubicBezTo>
                    <a:pt x="3015" y="1"/>
                    <a:pt x="0" y="3022"/>
                    <a:pt x="0" y="6730"/>
                  </a:cubicBezTo>
                  <a:cubicBezTo>
                    <a:pt x="0" y="8429"/>
                    <a:pt x="634" y="9980"/>
                    <a:pt x="1679" y="11167"/>
                  </a:cubicBezTo>
                  <a:lnTo>
                    <a:pt x="1794" y="11167"/>
                  </a:lnTo>
                  <a:cubicBezTo>
                    <a:pt x="729" y="9994"/>
                    <a:pt x="81" y="8436"/>
                    <a:pt x="81" y="6730"/>
                  </a:cubicBezTo>
                  <a:cubicBezTo>
                    <a:pt x="81" y="3069"/>
                    <a:pt x="3062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8436"/>
                    <a:pt x="12724" y="9994"/>
                    <a:pt x="11666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3770550" y="3251100"/>
              <a:ext cx="283900" cy="251200"/>
            </a:xfrm>
            <a:custGeom>
              <a:avLst/>
              <a:gdLst/>
              <a:ahLst/>
              <a:cxnLst/>
              <a:rect l="l" t="t" r="r" b="b"/>
              <a:pathLst>
                <a:path w="11356" h="10048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7438"/>
                    <a:pt x="796" y="9009"/>
                    <a:pt x="2050" y="10047"/>
                  </a:cubicBezTo>
                  <a:lnTo>
                    <a:pt x="9305" y="10047"/>
                  </a:lnTo>
                  <a:cubicBezTo>
                    <a:pt x="10560" y="9009"/>
                    <a:pt x="11355" y="7438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3769525" y="3250075"/>
              <a:ext cx="285925" cy="252225"/>
            </a:xfrm>
            <a:custGeom>
              <a:avLst/>
              <a:gdLst/>
              <a:ahLst/>
              <a:cxnLst/>
              <a:rect l="l" t="t" r="r" b="b"/>
              <a:pathLst>
                <a:path w="11437" h="10089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7472"/>
                    <a:pt x="790" y="9043"/>
                    <a:pt x="2030" y="10088"/>
                  </a:cubicBezTo>
                  <a:lnTo>
                    <a:pt x="2158" y="10088"/>
                  </a:lnTo>
                  <a:cubicBezTo>
                    <a:pt x="891" y="9056"/>
                    <a:pt x="82" y="7485"/>
                    <a:pt x="82" y="5719"/>
                  </a:cubicBezTo>
                  <a:cubicBezTo>
                    <a:pt x="82" y="2617"/>
                    <a:pt x="2610" y="88"/>
                    <a:pt x="5719" y="88"/>
                  </a:cubicBezTo>
                  <a:cubicBezTo>
                    <a:pt x="8827" y="88"/>
                    <a:pt x="11356" y="2617"/>
                    <a:pt x="11356" y="5719"/>
                  </a:cubicBezTo>
                  <a:cubicBezTo>
                    <a:pt x="11356" y="7485"/>
                    <a:pt x="10547" y="9056"/>
                    <a:pt x="9272" y="10088"/>
                  </a:cubicBezTo>
                  <a:lnTo>
                    <a:pt x="9407" y="10088"/>
                  </a:lnTo>
                  <a:cubicBezTo>
                    <a:pt x="10648" y="9043"/>
                    <a:pt x="11437" y="7472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3795650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1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7" y="6669"/>
                    <a:pt x="9347" y="4667"/>
                  </a:cubicBezTo>
                  <a:cubicBezTo>
                    <a:pt x="9347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3794650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1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0" y="9083"/>
                  </a:cubicBezTo>
                  <a:lnTo>
                    <a:pt x="3183" y="9083"/>
                  </a:lnTo>
                  <a:cubicBezTo>
                    <a:pt x="1376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45" y="8449"/>
                    <a:pt x="6244" y="9083"/>
                  </a:cubicBezTo>
                  <a:lnTo>
                    <a:pt x="6480" y="9083"/>
                  </a:lnTo>
                  <a:cubicBezTo>
                    <a:pt x="8206" y="8382"/>
                    <a:pt x="9427" y="6689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3824475" y="330502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2" y="1"/>
                    <a:pt x="1" y="1579"/>
                    <a:pt x="1" y="3521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1"/>
                  </a:cubicBezTo>
                  <a:cubicBezTo>
                    <a:pt x="7040" y="1579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3823300" y="330402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7"/>
                    <a:pt x="3568" y="7047"/>
                  </a:cubicBezTo>
                  <a:cubicBezTo>
                    <a:pt x="1646" y="7047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3849600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3848600" y="3329150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387825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3"/>
                  </a:cubicBezTo>
                  <a:cubicBezTo>
                    <a:pt x="2732" y="614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3877250" y="335797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4081400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41" y="9946"/>
                    <a:pt x="1693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4080375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8429"/>
                    <a:pt x="634" y="9980"/>
                    <a:pt x="1680" y="11167"/>
                  </a:cubicBezTo>
                  <a:lnTo>
                    <a:pt x="1787" y="11167"/>
                  </a:lnTo>
                  <a:cubicBezTo>
                    <a:pt x="729" y="9994"/>
                    <a:pt x="82" y="8436"/>
                    <a:pt x="82" y="6730"/>
                  </a:cubicBezTo>
                  <a:cubicBezTo>
                    <a:pt x="82" y="3069"/>
                    <a:pt x="3062" y="88"/>
                    <a:pt x="6723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8436"/>
                    <a:pt x="12724" y="9994"/>
                    <a:pt x="11659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9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4104825" y="3251100"/>
              <a:ext cx="283900" cy="251200"/>
            </a:xfrm>
            <a:custGeom>
              <a:avLst/>
              <a:gdLst/>
              <a:ahLst/>
              <a:cxnLst/>
              <a:rect l="l" t="t" r="r" b="b"/>
              <a:pathLst>
                <a:path w="11356" h="10048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7438"/>
                    <a:pt x="796" y="9009"/>
                    <a:pt x="2050" y="10047"/>
                  </a:cubicBezTo>
                  <a:lnTo>
                    <a:pt x="9305" y="10047"/>
                  </a:lnTo>
                  <a:cubicBezTo>
                    <a:pt x="10560" y="9009"/>
                    <a:pt x="11355" y="7438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4103650" y="3250075"/>
              <a:ext cx="286075" cy="252225"/>
            </a:xfrm>
            <a:custGeom>
              <a:avLst/>
              <a:gdLst/>
              <a:ahLst/>
              <a:cxnLst/>
              <a:rect l="l" t="t" r="r" b="b"/>
              <a:pathLst>
                <a:path w="11443" h="10089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96" y="9043"/>
                    <a:pt x="2036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6" y="88"/>
                    <a:pt x="5725" y="88"/>
                  </a:cubicBezTo>
                  <a:cubicBezTo>
                    <a:pt x="8833" y="88"/>
                    <a:pt x="11362" y="2617"/>
                    <a:pt x="11362" y="5719"/>
                  </a:cubicBezTo>
                  <a:cubicBezTo>
                    <a:pt x="11362" y="7485"/>
                    <a:pt x="10546" y="9056"/>
                    <a:pt x="9278" y="10088"/>
                  </a:cubicBezTo>
                  <a:lnTo>
                    <a:pt x="9413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4129950" y="3276375"/>
              <a:ext cx="233650" cy="225925"/>
            </a:xfrm>
            <a:custGeom>
              <a:avLst/>
              <a:gdLst/>
              <a:ahLst/>
              <a:cxnLst/>
              <a:rect l="l" t="t" r="r" b="b"/>
              <a:pathLst>
                <a:path w="9346" h="9037" extrusionOk="0">
                  <a:moveTo>
                    <a:pt x="4673" y="1"/>
                  </a:moveTo>
                  <a:cubicBezTo>
                    <a:pt x="2090" y="1"/>
                    <a:pt x="0" y="2091"/>
                    <a:pt x="0" y="4667"/>
                  </a:cubicBezTo>
                  <a:cubicBezTo>
                    <a:pt x="0" y="6669"/>
                    <a:pt x="1254" y="8368"/>
                    <a:pt x="3014" y="9036"/>
                  </a:cubicBezTo>
                  <a:lnTo>
                    <a:pt x="6332" y="9036"/>
                  </a:lnTo>
                  <a:cubicBezTo>
                    <a:pt x="8091" y="8368"/>
                    <a:pt x="9346" y="6669"/>
                    <a:pt x="9346" y="4667"/>
                  </a:cubicBezTo>
                  <a:cubicBezTo>
                    <a:pt x="9346" y="2091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4128925" y="3275200"/>
              <a:ext cx="235700" cy="227100"/>
            </a:xfrm>
            <a:custGeom>
              <a:avLst/>
              <a:gdLst/>
              <a:ahLst/>
              <a:cxnLst/>
              <a:rect l="l" t="t" r="r" b="b"/>
              <a:pathLst>
                <a:path w="9428" h="9084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6689"/>
                    <a:pt x="1214" y="8382"/>
                    <a:pt x="2940" y="9083"/>
                  </a:cubicBezTo>
                  <a:lnTo>
                    <a:pt x="3183" y="9083"/>
                  </a:lnTo>
                  <a:cubicBezTo>
                    <a:pt x="1376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3" y="88"/>
                    <a:pt x="9339" y="2165"/>
                    <a:pt x="9339" y="4714"/>
                  </a:cubicBezTo>
                  <a:cubicBezTo>
                    <a:pt x="9339" y="6730"/>
                    <a:pt x="8045" y="8449"/>
                    <a:pt x="6244" y="9083"/>
                  </a:cubicBezTo>
                  <a:lnTo>
                    <a:pt x="6480" y="9083"/>
                  </a:lnTo>
                  <a:cubicBezTo>
                    <a:pt x="8207" y="8382"/>
                    <a:pt x="9427" y="6689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4158600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4157575" y="330402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7"/>
                    <a:pt x="3568" y="7047"/>
                  </a:cubicBezTo>
                  <a:cubicBezTo>
                    <a:pt x="1646" y="7047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4183875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4182700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4212550" y="3358975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4211525" y="3357975"/>
              <a:ext cx="70500" cy="70300"/>
            </a:xfrm>
            <a:custGeom>
              <a:avLst/>
              <a:gdLst/>
              <a:ahLst/>
              <a:cxnLst/>
              <a:rect l="l" t="t" r="r" b="b"/>
              <a:pathLst>
                <a:path w="2820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4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4415675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41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4414650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8429"/>
                    <a:pt x="635" y="9980"/>
                    <a:pt x="1680" y="11167"/>
                  </a:cubicBezTo>
                  <a:lnTo>
                    <a:pt x="1788" y="11167"/>
                  </a:lnTo>
                  <a:cubicBezTo>
                    <a:pt x="729" y="9994"/>
                    <a:pt x="82" y="8436"/>
                    <a:pt x="82" y="6730"/>
                  </a:cubicBezTo>
                  <a:cubicBezTo>
                    <a:pt x="82" y="3069"/>
                    <a:pt x="3062" y="88"/>
                    <a:pt x="6723" y="88"/>
                  </a:cubicBezTo>
                  <a:cubicBezTo>
                    <a:pt x="10385" y="88"/>
                    <a:pt x="13365" y="3069"/>
                    <a:pt x="13365" y="6730"/>
                  </a:cubicBezTo>
                  <a:cubicBezTo>
                    <a:pt x="13365" y="8436"/>
                    <a:pt x="12725" y="9994"/>
                    <a:pt x="11659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2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4438925" y="3251100"/>
              <a:ext cx="284075" cy="251200"/>
            </a:xfrm>
            <a:custGeom>
              <a:avLst/>
              <a:gdLst/>
              <a:ahLst/>
              <a:cxnLst/>
              <a:rect l="l" t="t" r="r" b="b"/>
              <a:pathLst>
                <a:path w="11363" h="10048" extrusionOk="0">
                  <a:moveTo>
                    <a:pt x="5685" y="0"/>
                  </a:moveTo>
                  <a:cubicBezTo>
                    <a:pt x="2550" y="0"/>
                    <a:pt x="1" y="2542"/>
                    <a:pt x="1" y="5678"/>
                  </a:cubicBezTo>
                  <a:cubicBezTo>
                    <a:pt x="1" y="7438"/>
                    <a:pt x="803" y="9009"/>
                    <a:pt x="2057" y="10047"/>
                  </a:cubicBezTo>
                  <a:lnTo>
                    <a:pt x="9313" y="10047"/>
                  </a:lnTo>
                  <a:cubicBezTo>
                    <a:pt x="10560" y="9009"/>
                    <a:pt x="11362" y="7438"/>
                    <a:pt x="11362" y="5678"/>
                  </a:cubicBezTo>
                  <a:cubicBezTo>
                    <a:pt x="11362" y="2542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4437925" y="3250075"/>
              <a:ext cx="286075" cy="252225"/>
            </a:xfrm>
            <a:custGeom>
              <a:avLst/>
              <a:gdLst/>
              <a:ahLst/>
              <a:cxnLst/>
              <a:rect l="l" t="t" r="r" b="b"/>
              <a:pathLst>
                <a:path w="11443" h="10089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89" y="9043"/>
                    <a:pt x="2037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6" y="88"/>
                    <a:pt x="5725" y="88"/>
                  </a:cubicBezTo>
                  <a:cubicBezTo>
                    <a:pt x="8833" y="88"/>
                    <a:pt x="11362" y="2617"/>
                    <a:pt x="11362" y="5719"/>
                  </a:cubicBezTo>
                  <a:cubicBezTo>
                    <a:pt x="11362" y="7485"/>
                    <a:pt x="10546" y="9056"/>
                    <a:pt x="9278" y="10088"/>
                  </a:cubicBezTo>
                  <a:lnTo>
                    <a:pt x="9413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4464225" y="3276375"/>
              <a:ext cx="233650" cy="225925"/>
            </a:xfrm>
            <a:custGeom>
              <a:avLst/>
              <a:gdLst/>
              <a:ahLst/>
              <a:cxnLst/>
              <a:rect l="l" t="t" r="r" b="b"/>
              <a:pathLst>
                <a:path w="9346" h="9037" extrusionOk="0">
                  <a:moveTo>
                    <a:pt x="4673" y="1"/>
                  </a:moveTo>
                  <a:cubicBezTo>
                    <a:pt x="2090" y="1"/>
                    <a:pt x="0" y="2091"/>
                    <a:pt x="0" y="4667"/>
                  </a:cubicBezTo>
                  <a:cubicBezTo>
                    <a:pt x="0" y="6669"/>
                    <a:pt x="1248" y="8368"/>
                    <a:pt x="3014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4463025" y="3275200"/>
              <a:ext cx="235875" cy="227100"/>
            </a:xfrm>
            <a:custGeom>
              <a:avLst/>
              <a:gdLst/>
              <a:ahLst/>
              <a:cxnLst/>
              <a:rect l="l" t="t" r="r" b="b"/>
              <a:pathLst>
                <a:path w="9435" h="9084" extrusionOk="0">
                  <a:moveTo>
                    <a:pt x="4721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6689"/>
                    <a:pt x="1221" y="8382"/>
                    <a:pt x="2948" y="9083"/>
                  </a:cubicBezTo>
                  <a:lnTo>
                    <a:pt x="3184" y="9083"/>
                  </a:lnTo>
                  <a:cubicBezTo>
                    <a:pt x="1383" y="8449"/>
                    <a:pt x="89" y="6730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ubicBezTo>
                    <a:pt x="7270" y="88"/>
                    <a:pt x="9347" y="2165"/>
                    <a:pt x="9347" y="4714"/>
                  </a:cubicBezTo>
                  <a:cubicBezTo>
                    <a:pt x="9347" y="6730"/>
                    <a:pt x="8052" y="8449"/>
                    <a:pt x="6252" y="9083"/>
                  </a:cubicBezTo>
                  <a:lnTo>
                    <a:pt x="6488" y="9083"/>
                  </a:lnTo>
                  <a:cubicBezTo>
                    <a:pt x="8214" y="8382"/>
                    <a:pt x="9434" y="6689"/>
                    <a:pt x="9434" y="4714"/>
                  </a:cubicBezTo>
                  <a:cubicBezTo>
                    <a:pt x="9434" y="2118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4492875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4491850" y="330402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7"/>
                    <a:pt x="3568" y="7047"/>
                  </a:cubicBezTo>
                  <a:cubicBezTo>
                    <a:pt x="1646" y="7047"/>
                    <a:pt x="89" y="5482"/>
                    <a:pt x="89" y="3561"/>
                  </a:cubicBezTo>
                  <a:cubicBezTo>
                    <a:pt x="89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4518150" y="3330150"/>
              <a:ext cx="125800" cy="125950"/>
            </a:xfrm>
            <a:custGeom>
              <a:avLst/>
              <a:gdLst/>
              <a:ahLst/>
              <a:cxnLst/>
              <a:rect l="l" t="t" r="r" b="b"/>
              <a:pathLst>
                <a:path w="5032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4516975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4546825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3"/>
                  </a:cubicBezTo>
                  <a:cubicBezTo>
                    <a:pt x="2731" y="614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4545800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10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10" y="2812"/>
                  </a:cubicBezTo>
                  <a:cubicBezTo>
                    <a:pt x="2185" y="2812"/>
                    <a:pt x="2812" y="2185"/>
                    <a:pt x="2812" y="1403"/>
                  </a:cubicBezTo>
                  <a:cubicBezTo>
                    <a:pt x="2812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4749950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34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4748775" y="3223100"/>
              <a:ext cx="336475" cy="279200"/>
            </a:xfrm>
            <a:custGeom>
              <a:avLst/>
              <a:gdLst/>
              <a:ahLst/>
              <a:cxnLst/>
              <a:rect l="l" t="t" r="r" b="b"/>
              <a:pathLst>
                <a:path w="13459" h="11168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8429"/>
                    <a:pt x="641" y="9980"/>
                    <a:pt x="1686" y="11167"/>
                  </a:cubicBezTo>
                  <a:lnTo>
                    <a:pt x="1794" y="11167"/>
                  </a:lnTo>
                  <a:cubicBezTo>
                    <a:pt x="735" y="9994"/>
                    <a:pt x="88" y="843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8436"/>
                    <a:pt x="12724" y="9994"/>
                    <a:pt x="11665" y="11167"/>
                  </a:cubicBezTo>
                  <a:lnTo>
                    <a:pt x="11780" y="11167"/>
                  </a:lnTo>
                  <a:cubicBezTo>
                    <a:pt x="12825" y="9980"/>
                    <a:pt x="13459" y="842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4773200" y="3251100"/>
              <a:ext cx="284075" cy="251200"/>
            </a:xfrm>
            <a:custGeom>
              <a:avLst/>
              <a:gdLst/>
              <a:ahLst/>
              <a:cxnLst/>
              <a:rect l="l" t="t" r="r" b="b"/>
              <a:pathLst>
                <a:path w="11363" h="10048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7438"/>
                    <a:pt x="803" y="9009"/>
                    <a:pt x="2051" y="10047"/>
                  </a:cubicBezTo>
                  <a:lnTo>
                    <a:pt x="9306" y="10047"/>
                  </a:lnTo>
                  <a:cubicBezTo>
                    <a:pt x="10560" y="9009"/>
                    <a:pt x="11363" y="7438"/>
                    <a:pt x="11363" y="5678"/>
                  </a:cubicBezTo>
                  <a:cubicBezTo>
                    <a:pt x="11363" y="2542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4772200" y="3250075"/>
              <a:ext cx="286100" cy="252225"/>
            </a:xfrm>
            <a:custGeom>
              <a:avLst/>
              <a:gdLst/>
              <a:ahLst/>
              <a:cxnLst/>
              <a:rect l="l" t="t" r="r" b="b"/>
              <a:pathLst>
                <a:path w="11444" h="10089" extrusionOk="0"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89" y="9043"/>
                    <a:pt x="2030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7" y="88"/>
                    <a:pt x="5718" y="88"/>
                  </a:cubicBezTo>
                  <a:cubicBezTo>
                    <a:pt x="8827" y="88"/>
                    <a:pt x="11355" y="2617"/>
                    <a:pt x="11355" y="5719"/>
                  </a:cubicBezTo>
                  <a:cubicBezTo>
                    <a:pt x="11355" y="7485"/>
                    <a:pt x="10546" y="9056"/>
                    <a:pt x="9279" y="10088"/>
                  </a:cubicBezTo>
                  <a:lnTo>
                    <a:pt x="9407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4798500" y="3276375"/>
              <a:ext cx="233500" cy="225925"/>
            </a:xfrm>
            <a:custGeom>
              <a:avLst/>
              <a:gdLst/>
              <a:ahLst/>
              <a:cxnLst/>
              <a:rect l="l" t="t" r="r" b="b"/>
              <a:pathLst>
                <a:path w="9340" h="9037" extrusionOk="0">
                  <a:moveTo>
                    <a:pt x="4666" y="1"/>
                  </a:moveTo>
                  <a:cubicBezTo>
                    <a:pt x="2091" y="1"/>
                    <a:pt x="0" y="2091"/>
                    <a:pt x="0" y="4667"/>
                  </a:cubicBezTo>
                  <a:cubicBezTo>
                    <a:pt x="0" y="6669"/>
                    <a:pt x="1248" y="8368"/>
                    <a:pt x="3014" y="9036"/>
                  </a:cubicBezTo>
                  <a:lnTo>
                    <a:pt x="6325" y="9036"/>
                  </a:lnTo>
                  <a:cubicBezTo>
                    <a:pt x="8092" y="8368"/>
                    <a:pt x="9339" y="6669"/>
                    <a:pt x="9339" y="4667"/>
                  </a:cubicBezTo>
                  <a:cubicBezTo>
                    <a:pt x="9339" y="2091"/>
                    <a:pt x="7249" y="1"/>
                    <a:pt x="466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4797325" y="3275200"/>
              <a:ext cx="235850" cy="227100"/>
            </a:xfrm>
            <a:custGeom>
              <a:avLst/>
              <a:gdLst/>
              <a:ahLst/>
              <a:cxnLst/>
              <a:rect l="l" t="t" r="r" b="b"/>
              <a:pathLst>
                <a:path w="9434" h="9084" extrusionOk="0">
                  <a:moveTo>
                    <a:pt x="4713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2" y="8449"/>
                    <a:pt x="88" y="6730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51" y="9083"/>
                  </a:cubicBezTo>
                  <a:lnTo>
                    <a:pt x="6487" y="9083"/>
                  </a:lnTo>
                  <a:cubicBezTo>
                    <a:pt x="8213" y="8382"/>
                    <a:pt x="9433" y="6689"/>
                    <a:pt x="9433" y="4714"/>
                  </a:cubicBezTo>
                  <a:cubicBezTo>
                    <a:pt x="9433" y="2118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4827150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4826150" y="33040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7"/>
                    <a:pt x="3560" y="7047"/>
                  </a:cubicBezTo>
                  <a:cubicBezTo>
                    <a:pt x="1645" y="7047"/>
                    <a:pt x="81" y="5482"/>
                    <a:pt x="81" y="3561"/>
                  </a:cubicBezTo>
                  <a:cubicBezTo>
                    <a:pt x="81" y="1646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4852275" y="3330150"/>
              <a:ext cx="125950" cy="125950"/>
            </a:xfrm>
            <a:custGeom>
              <a:avLst/>
              <a:gdLst/>
              <a:ahLst/>
              <a:cxnLst/>
              <a:rect l="l" t="t" r="r" b="b"/>
              <a:pathLst>
                <a:path w="5038" h="5038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11"/>
                    <a:pt x="1126" y="5037"/>
                    <a:pt x="2515" y="5037"/>
                  </a:cubicBezTo>
                  <a:cubicBezTo>
                    <a:pt x="3911" y="5037"/>
                    <a:pt x="5037" y="3911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4851250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488110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4880075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3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03" y="2812"/>
                  </a:cubicBezTo>
                  <a:cubicBezTo>
                    <a:pt x="2186" y="2812"/>
                    <a:pt x="2813" y="2185"/>
                    <a:pt x="2813" y="1403"/>
                  </a:cubicBezTo>
                  <a:cubicBezTo>
                    <a:pt x="2813" y="627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5084225" y="3224125"/>
              <a:ext cx="334125" cy="278175"/>
            </a:xfrm>
            <a:custGeom>
              <a:avLst/>
              <a:gdLst/>
              <a:ahLst/>
              <a:cxnLst/>
              <a:rect l="l" t="t" r="r" b="b"/>
              <a:pathLst>
                <a:path w="13365" h="11127" extrusionOk="0">
                  <a:moveTo>
                    <a:pt x="6683" y="0"/>
                  </a:moveTo>
                  <a:cubicBezTo>
                    <a:pt x="2988" y="0"/>
                    <a:pt x="0" y="2994"/>
                    <a:pt x="0" y="6689"/>
                  </a:cubicBezTo>
                  <a:cubicBezTo>
                    <a:pt x="0" y="8395"/>
                    <a:pt x="634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65" y="8395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5083050" y="3223100"/>
              <a:ext cx="336500" cy="279200"/>
            </a:xfrm>
            <a:custGeom>
              <a:avLst/>
              <a:gdLst/>
              <a:ahLst/>
              <a:cxnLst/>
              <a:rect l="l" t="t" r="r" b="b"/>
              <a:pathLst>
                <a:path w="13460" h="11168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8429"/>
                    <a:pt x="641" y="9980"/>
                    <a:pt x="1679" y="11167"/>
                  </a:cubicBezTo>
                  <a:lnTo>
                    <a:pt x="1794" y="11167"/>
                  </a:lnTo>
                  <a:cubicBezTo>
                    <a:pt x="735" y="9994"/>
                    <a:pt x="88" y="843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8436"/>
                    <a:pt x="12724" y="9994"/>
                    <a:pt x="11665" y="11167"/>
                  </a:cubicBezTo>
                  <a:lnTo>
                    <a:pt x="11773" y="11167"/>
                  </a:lnTo>
                  <a:cubicBezTo>
                    <a:pt x="12819" y="9980"/>
                    <a:pt x="13459" y="842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5107475" y="3251100"/>
              <a:ext cx="283925" cy="251200"/>
            </a:xfrm>
            <a:custGeom>
              <a:avLst/>
              <a:gdLst/>
              <a:ahLst/>
              <a:cxnLst/>
              <a:rect l="l" t="t" r="r" b="b"/>
              <a:pathLst>
                <a:path w="11357" h="10048" extrusionOk="0">
                  <a:moveTo>
                    <a:pt x="5679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7438"/>
                    <a:pt x="797" y="9009"/>
                    <a:pt x="2051" y="10047"/>
                  </a:cubicBezTo>
                  <a:lnTo>
                    <a:pt x="9306" y="10047"/>
                  </a:lnTo>
                  <a:cubicBezTo>
                    <a:pt x="10560" y="9009"/>
                    <a:pt x="11356" y="7438"/>
                    <a:pt x="11356" y="5678"/>
                  </a:cubicBezTo>
                  <a:cubicBezTo>
                    <a:pt x="11356" y="2542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5106475" y="3250075"/>
              <a:ext cx="286100" cy="252225"/>
            </a:xfrm>
            <a:custGeom>
              <a:avLst/>
              <a:gdLst/>
              <a:ahLst/>
              <a:cxnLst/>
              <a:rect l="l" t="t" r="r" b="b"/>
              <a:pathLst>
                <a:path w="11444" h="10089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7472"/>
                    <a:pt x="789" y="9043"/>
                    <a:pt x="2030" y="10088"/>
                  </a:cubicBezTo>
                  <a:lnTo>
                    <a:pt x="2165" y="10088"/>
                  </a:lnTo>
                  <a:cubicBezTo>
                    <a:pt x="897" y="9056"/>
                    <a:pt x="81" y="7485"/>
                    <a:pt x="81" y="5719"/>
                  </a:cubicBezTo>
                  <a:cubicBezTo>
                    <a:pt x="81" y="2617"/>
                    <a:pt x="2610" y="88"/>
                    <a:pt x="5719" y="88"/>
                  </a:cubicBezTo>
                  <a:cubicBezTo>
                    <a:pt x="8827" y="88"/>
                    <a:pt x="11356" y="2617"/>
                    <a:pt x="11356" y="5719"/>
                  </a:cubicBezTo>
                  <a:cubicBezTo>
                    <a:pt x="11356" y="7485"/>
                    <a:pt x="10546" y="9056"/>
                    <a:pt x="9279" y="10088"/>
                  </a:cubicBezTo>
                  <a:lnTo>
                    <a:pt x="9407" y="10088"/>
                  </a:lnTo>
                  <a:cubicBezTo>
                    <a:pt x="10648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5132600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8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5131600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3" y="8449"/>
                    <a:pt x="88" y="6730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51" y="9083"/>
                  </a:cubicBezTo>
                  <a:lnTo>
                    <a:pt x="6487" y="9083"/>
                  </a:lnTo>
                  <a:cubicBezTo>
                    <a:pt x="8213" y="8382"/>
                    <a:pt x="9427" y="668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5161425" y="3305025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5160425" y="33040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7"/>
                    <a:pt x="3561" y="7047"/>
                  </a:cubicBezTo>
                  <a:cubicBezTo>
                    <a:pt x="1646" y="7047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" name="Google Shape;909;p2"/>
            <p:cNvSpPr/>
            <p:nvPr/>
          </p:nvSpPr>
          <p:spPr>
            <a:xfrm>
              <a:off x="5186550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11"/>
                    <a:pt x="1126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" name="Google Shape;910;p2"/>
            <p:cNvSpPr/>
            <p:nvPr/>
          </p:nvSpPr>
          <p:spPr>
            <a:xfrm>
              <a:off x="5185525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" name="Google Shape;911;p2"/>
            <p:cNvSpPr/>
            <p:nvPr/>
          </p:nvSpPr>
          <p:spPr>
            <a:xfrm>
              <a:off x="5215375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" name="Google Shape;912;p2"/>
            <p:cNvSpPr/>
            <p:nvPr/>
          </p:nvSpPr>
          <p:spPr>
            <a:xfrm>
              <a:off x="5214350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4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04" y="2812"/>
                  </a:cubicBezTo>
                  <a:cubicBezTo>
                    <a:pt x="2179" y="2812"/>
                    <a:pt x="2813" y="2185"/>
                    <a:pt x="2813" y="1403"/>
                  </a:cubicBezTo>
                  <a:cubicBezTo>
                    <a:pt x="2813" y="627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" name="Google Shape;913;p2"/>
            <p:cNvSpPr/>
            <p:nvPr/>
          </p:nvSpPr>
          <p:spPr>
            <a:xfrm>
              <a:off x="3581575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27" y="7323"/>
                  </a:cubicBezTo>
                  <a:lnTo>
                    <a:pt x="13338" y="7323"/>
                  </a:lnTo>
                  <a:cubicBezTo>
                    <a:pt x="13358" y="7114"/>
                    <a:pt x="13372" y="6905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" name="Google Shape;914;p2"/>
            <p:cNvSpPr/>
            <p:nvPr/>
          </p:nvSpPr>
          <p:spPr>
            <a:xfrm>
              <a:off x="3580550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24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6946"/>
                    <a:pt x="8" y="7155"/>
                    <a:pt x="28" y="7364"/>
                  </a:cubicBezTo>
                  <a:lnTo>
                    <a:pt x="116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24" y="88"/>
                  </a:cubicBezTo>
                  <a:cubicBezTo>
                    <a:pt x="10392" y="88"/>
                    <a:pt x="13365" y="3069"/>
                    <a:pt x="13365" y="6730"/>
                  </a:cubicBezTo>
                  <a:cubicBezTo>
                    <a:pt x="13365" y="6946"/>
                    <a:pt x="13359" y="7155"/>
                    <a:pt x="13338" y="7364"/>
                  </a:cubicBezTo>
                  <a:lnTo>
                    <a:pt x="13419" y="7364"/>
                  </a:lnTo>
                  <a:cubicBezTo>
                    <a:pt x="13440" y="7155"/>
                    <a:pt x="13453" y="6946"/>
                    <a:pt x="13453" y="6730"/>
                  </a:cubicBezTo>
                  <a:cubicBezTo>
                    <a:pt x="13453" y="3022"/>
                    <a:pt x="10432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" name="Google Shape;915;p2"/>
            <p:cNvSpPr/>
            <p:nvPr/>
          </p:nvSpPr>
          <p:spPr>
            <a:xfrm>
              <a:off x="3604825" y="3346175"/>
              <a:ext cx="284075" cy="156125"/>
            </a:xfrm>
            <a:custGeom>
              <a:avLst/>
              <a:gdLst/>
              <a:ahLst/>
              <a:cxnLst/>
              <a:rect l="l" t="t" r="r" b="b"/>
              <a:pathLst>
                <a:path w="11363" h="6245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5873"/>
                    <a:pt x="14" y="6062"/>
                    <a:pt x="35" y="6244"/>
                  </a:cubicBezTo>
                  <a:lnTo>
                    <a:pt x="11336" y="6244"/>
                  </a:lnTo>
                  <a:cubicBezTo>
                    <a:pt x="11349" y="6062"/>
                    <a:pt x="11363" y="587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2"/>
            <p:cNvSpPr/>
            <p:nvPr/>
          </p:nvSpPr>
          <p:spPr>
            <a:xfrm>
              <a:off x="3603825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5914"/>
                    <a:pt x="14" y="6103"/>
                    <a:pt x="27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6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" name="Google Shape;917;p2"/>
            <p:cNvSpPr/>
            <p:nvPr/>
          </p:nvSpPr>
          <p:spPr>
            <a:xfrm>
              <a:off x="3630125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06" y="5240"/>
                  </a:lnTo>
                  <a:cubicBezTo>
                    <a:pt x="9333" y="5058"/>
                    <a:pt x="9346" y="4869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3628950" y="3370275"/>
              <a:ext cx="235850" cy="132025"/>
            </a:xfrm>
            <a:custGeom>
              <a:avLst/>
              <a:gdLst/>
              <a:ahLst/>
              <a:cxnLst/>
              <a:rect l="l" t="t" r="r" b="b"/>
              <a:pathLst>
                <a:path w="9434" h="5281" extrusionOk="0">
                  <a:moveTo>
                    <a:pt x="4720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4909"/>
                    <a:pt x="14" y="5098"/>
                    <a:pt x="41" y="5280"/>
                  </a:cubicBezTo>
                  <a:lnTo>
                    <a:pt x="122" y="5280"/>
                  </a:lnTo>
                  <a:cubicBezTo>
                    <a:pt x="101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2" y="5098"/>
                    <a:pt x="9312" y="5280"/>
                  </a:cubicBezTo>
                  <a:lnTo>
                    <a:pt x="9400" y="5280"/>
                  </a:lnTo>
                  <a:cubicBezTo>
                    <a:pt x="9420" y="5098"/>
                    <a:pt x="9433" y="4909"/>
                    <a:pt x="9433" y="4714"/>
                  </a:cubicBezTo>
                  <a:cubicBezTo>
                    <a:pt x="9433" y="2118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3658775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3716"/>
                    <a:pt x="21" y="3905"/>
                    <a:pt x="48" y="4087"/>
                  </a:cubicBezTo>
                  <a:lnTo>
                    <a:pt x="7000" y="4087"/>
                  </a:lnTo>
                  <a:cubicBezTo>
                    <a:pt x="7033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3657775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7" y="4127"/>
                  </a:cubicBezTo>
                  <a:lnTo>
                    <a:pt x="128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2" y="81"/>
                    <a:pt x="7046" y="1646"/>
                    <a:pt x="7046" y="3561"/>
                  </a:cubicBezTo>
                  <a:cubicBezTo>
                    <a:pt x="7046" y="3756"/>
                    <a:pt x="7026" y="3945"/>
                    <a:pt x="6999" y="4127"/>
                  </a:cubicBezTo>
                  <a:lnTo>
                    <a:pt x="7080" y="4127"/>
                  </a:lnTo>
                  <a:cubicBezTo>
                    <a:pt x="7114" y="3945"/>
                    <a:pt x="7127" y="3756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2"/>
            <p:cNvSpPr/>
            <p:nvPr/>
          </p:nvSpPr>
          <p:spPr>
            <a:xfrm>
              <a:off x="3683900" y="3425225"/>
              <a:ext cx="125950" cy="77075"/>
            </a:xfrm>
            <a:custGeom>
              <a:avLst/>
              <a:gdLst/>
              <a:ahLst/>
              <a:cxnLst/>
              <a:rect l="l" t="t" r="r" b="b"/>
              <a:pathLst>
                <a:path w="5038" h="3083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2711"/>
                    <a:pt x="27" y="2900"/>
                    <a:pt x="68" y="3082"/>
                  </a:cubicBezTo>
                  <a:lnTo>
                    <a:pt x="4970" y="3082"/>
                  </a:lnTo>
                  <a:cubicBezTo>
                    <a:pt x="5010" y="2900"/>
                    <a:pt x="5037" y="2711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2"/>
            <p:cNvSpPr/>
            <p:nvPr/>
          </p:nvSpPr>
          <p:spPr>
            <a:xfrm>
              <a:off x="3682875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2751"/>
                    <a:pt x="28" y="2940"/>
                    <a:pt x="68" y="3122"/>
                  </a:cubicBezTo>
                  <a:lnTo>
                    <a:pt x="156" y="3122"/>
                  </a:lnTo>
                  <a:cubicBezTo>
                    <a:pt x="109" y="2940"/>
                    <a:pt x="89" y="2751"/>
                    <a:pt x="89" y="2556"/>
                  </a:cubicBezTo>
                  <a:cubicBezTo>
                    <a:pt x="89" y="1194"/>
                    <a:pt x="1194" y="88"/>
                    <a:pt x="2563" y="88"/>
                  </a:cubicBezTo>
                  <a:cubicBezTo>
                    <a:pt x="3925" y="88"/>
                    <a:pt x="5031" y="1194"/>
                    <a:pt x="5031" y="2556"/>
                  </a:cubicBezTo>
                  <a:cubicBezTo>
                    <a:pt x="5031" y="2751"/>
                    <a:pt x="5011" y="2940"/>
                    <a:pt x="4970" y="3122"/>
                  </a:cubicBezTo>
                  <a:lnTo>
                    <a:pt x="5058" y="3122"/>
                  </a:lnTo>
                  <a:cubicBezTo>
                    <a:pt x="5098" y="2940"/>
                    <a:pt x="5119" y="2751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2"/>
            <p:cNvSpPr/>
            <p:nvPr/>
          </p:nvSpPr>
          <p:spPr>
            <a:xfrm>
              <a:off x="3712725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8" y="1760"/>
                    <a:pt x="122" y="1929"/>
                  </a:cubicBezTo>
                  <a:lnTo>
                    <a:pt x="2610" y="1929"/>
                  </a:lnTo>
                  <a:cubicBezTo>
                    <a:pt x="2684" y="1760"/>
                    <a:pt x="2731" y="1565"/>
                    <a:pt x="2731" y="1363"/>
                  </a:cubicBezTo>
                  <a:cubicBezTo>
                    <a:pt x="2731" y="614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2"/>
            <p:cNvSpPr/>
            <p:nvPr/>
          </p:nvSpPr>
          <p:spPr>
            <a:xfrm>
              <a:off x="3711700" y="3453050"/>
              <a:ext cx="70325" cy="49250"/>
            </a:xfrm>
            <a:custGeom>
              <a:avLst/>
              <a:gdLst/>
              <a:ahLst/>
              <a:cxnLst/>
              <a:rect l="l" t="t" r="r" b="b"/>
              <a:pathLst>
                <a:path w="2813" h="1970" extrusionOk="0"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1605"/>
                    <a:pt x="41" y="1800"/>
                    <a:pt x="122" y="1969"/>
                  </a:cubicBezTo>
                  <a:lnTo>
                    <a:pt x="210" y="1969"/>
                  </a:lnTo>
                  <a:cubicBezTo>
                    <a:pt x="129" y="1800"/>
                    <a:pt x="82" y="1605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5" y="1800"/>
                    <a:pt x="2604" y="1969"/>
                  </a:cubicBezTo>
                  <a:lnTo>
                    <a:pt x="2698" y="1969"/>
                  </a:lnTo>
                  <a:cubicBezTo>
                    <a:pt x="2772" y="1800"/>
                    <a:pt x="2813" y="1605"/>
                    <a:pt x="2813" y="1403"/>
                  </a:cubicBezTo>
                  <a:cubicBezTo>
                    <a:pt x="2813" y="627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" name="Google Shape;925;p2"/>
            <p:cNvSpPr/>
            <p:nvPr/>
          </p:nvSpPr>
          <p:spPr>
            <a:xfrm>
              <a:off x="3915850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3" y="0"/>
                  </a:moveTo>
                  <a:cubicBezTo>
                    <a:pt x="2994" y="0"/>
                    <a:pt x="1" y="2994"/>
                    <a:pt x="1" y="6689"/>
                  </a:cubicBezTo>
                  <a:cubicBezTo>
                    <a:pt x="1" y="6905"/>
                    <a:pt x="7" y="7114"/>
                    <a:pt x="28" y="7323"/>
                  </a:cubicBezTo>
                  <a:lnTo>
                    <a:pt x="13338" y="7323"/>
                  </a:lnTo>
                  <a:cubicBezTo>
                    <a:pt x="13358" y="7114"/>
                    <a:pt x="13372" y="6905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" name="Google Shape;926;p2"/>
            <p:cNvSpPr/>
            <p:nvPr/>
          </p:nvSpPr>
          <p:spPr>
            <a:xfrm>
              <a:off x="3914675" y="3318175"/>
              <a:ext cx="336500" cy="184125"/>
            </a:xfrm>
            <a:custGeom>
              <a:avLst/>
              <a:gdLst/>
              <a:ahLst/>
              <a:cxnLst/>
              <a:rect l="l" t="t" r="r" b="b"/>
              <a:pathLst>
                <a:path w="13460" h="7365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6946"/>
                    <a:pt x="14" y="7155"/>
                    <a:pt x="34" y="7364"/>
                  </a:cubicBezTo>
                  <a:lnTo>
                    <a:pt x="122" y="7364"/>
                  </a:lnTo>
                  <a:cubicBezTo>
                    <a:pt x="101" y="7155"/>
                    <a:pt x="88" y="694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6946"/>
                    <a:pt x="13365" y="7155"/>
                    <a:pt x="13345" y="7364"/>
                  </a:cubicBezTo>
                  <a:lnTo>
                    <a:pt x="13425" y="7364"/>
                  </a:lnTo>
                  <a:cubicBezTo>
                    <a:pt x="13446" y="7155"/>
                    <a:pt x="13459" y="6946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2"/>
            <p:cNvSpPr/>
            <p:nvPr/>
          </p:nvSpPr>
          <p:spPr>
            <a:xfrm>
              <a:off x="3939125" y="3346175"/>
              <a:ext cx="284050" cy="156125"/>
            </a:xfrm>
            <a:custGeom>
              <a:avLst/>
              <a:gdLst/>
              <a:ahLst/>
              <a:cxnLst/>
              <a:rect l="l" t="t" r="r" b="b"/>
              <a:pathLst>
                <a:path w="11362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14" y="6062"/>
                    <a:pt x="27" y="6244"/>
                  </a:cubicBezTo>
                  <a:lnTo>
                    <a:pt x="11328" y="6244"/>
                  </a:lnTo>
                  <a:cubicBezTo>
                    <a:pt x="11348" y="6062"/>
                    <a:pt x="11362" y="587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3938100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70" y="1"/>
                    <a:pt x="1" y="2570"/>
                    <a:pt x="1" y="5719"/>
                  </a:cubicBezTo>
                  <a:cubicBezTo>
                    <a:pt x="1" y="5914"/>
                    <a:pt x="7" y="6103"/>
                    <a:pt x="28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0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3964400" y="3371275"/>
              <a:ext cx="233500" cy="131025"/>
            </a:xfrm>
            <a:custGeom>
              <a:avLst/>
              <a:gdLst/>
              <a:ahLst/>
              <a:cxnLst/>
              <a:rect l="l" t="t" r="r" b="b"/>
              <a:pathLst>
                <a:path w="9340" h="5241" extrusionOk="0">
                  <a:moveTo>
                    <a:pt x="4667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7" y="5058"/>
                    <a:pt x="34" y="5240"/>
                  </a:cubicBezTo>
                  <a:lnTo>
                    <a:pt x="9306" y="5240"/>
                  </a:lnTo>
                  <a:cubicBezTo>
                    <a:pt x="9326" y="5058"/>
                    <a:pt x="9339" y="4869"/>
                    <a:pt x="9339" y="4674"/>
                  </a:cubicBezTo>
                  <a:cubicBezTo>
                    <a:pt x="9339" y="2098"/>
                    <a:pt x="7249" y="1"/>
                    <a:pt x="466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3963225" y="3370275"/>
              <a:ext cx="235850" cy="132025"/>
            </a:xfrm>
            <a:custGeom>
              <a:avLst/>
              <a:gdLst/>
              <a:ahLst/>
              <a:cxnLst/>
              <a:rect l="l" t="t" r="r" b="b"/>
              <a:pathLst>
                <a:path w="9434" h="5281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101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2" y="5098"/>
                    <a:pt x="9312" y="5280"/>
                  </a:cubicBezTo>
                  <a:lnTo>
                    <a:pt x="9393" y="5280"/>
                  </a:lnTo>
                  <a:cubicBezTo>
                    <a:pt x="9420" y="5098"/>
                    <a:pt x="9434" y="4909"/>
                    <a:pt x="9434" y="4714"/>
                  </a:cubicBezTo>
                  <a:cubicBezTo>
                    <a:pt x="9434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" name="Google Shape;931;p2"/>
            <p:cNvSpPr/>
            <p:nvPr/>
          </p:nvSpPr>
          <p:spPr>
            <a:xfrm>
              <a:off x="3993050" y="3400100"/>
              <a:ext cx="176200" cy="102200"/>
            </a:xfrm>
            <a:custGeom>
              <a:avLst/>
              <a:gdLst/>
              <a:ahLst/>
              <a:cxnLst/>
              <a:rect l="l" t="t" r="r" b="b"/>
              <a:pathLst>
                <a:path w="7048" h="408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3716"/>
                    <a:pt x="14" y="3905"/>
                    <a:pt x="48" y="4087"/>
                  </a:cubicBezTo>
                  <a:lnTo>
                    <a:pt x="7000" y="4087"/>
                  </a:lnTo>
                  <a:cubicBezTo>
                    <a:pt x="7027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" name="Google Shape;932;p2"/>
            <p:cNvSpPr/>
            <p:nvPr/>
          </p:nvSpPr>
          <p:spPr>
            <a:xfrm>
              <a:off x="399205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8" y="4127"/>
                  </a:cubicBezTo>
                  <a:lnTo>
                    <a:pt x="128" y="4127"/>
                  </a:lnTo>
                  <a:cubicBezTo>
                    <a:pt x="101" y="3945"/>
                    <a:pt x="81" y="3756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ubicBezTo>
                    <a:pt x="5482" y="81"/>
                    <a:pt x="7047" y="1646"/>
                    <a:pt x="7047" y="3561"/>
                  </a:cubicBezTo>
                  <a:cubicBezTo>
                    <a:pt x="7047" y="3756"/>
                    <a:pt x="7026" y="3945"/>
                    <a:pt x="6999" y="4127"/>
                  </a:cubicBezTo>
                  <a:lnTo>
                    <a:pt x="7080" y="4127"/>
                  </a:lnTo>
                  <a:cubicBezTo>
                    <a:pt x="7114" y="3945"/>
                    <a:pt x="7128" y="3756"/>
                    <a:pt x="7128" y="3561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4018175" y="3425225"/>
              <a:ext cx="125950" cy="77075"/>
            </a:xfrm>
            <a:custGeom>
              <a:avLst/>
              <a:gdLst/>
              <a:ahLst/>
              <a:cxnLst/>
              <a:rect l="l" t="t" r="r" b="b"/>
              <a:pathLst>
                <a:path w="5038" h="3083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2711"/>
                    <a:pt x="27" y="2900"/>
                    <a:pt x="68" y="3082"/>
                  </a:cubicBezTo>
                  <a:lnTo>
                    <a:pt x="4970" y="3082"/>
                  </a:lnTo>
                  <a:cubicBezTo>
                    <a:pt x="5010" y="2900"/>
                    <a:pt x="5037" y="2711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4017175" y="3424225"/>
              <a:ext cx="127950" cy="78075"/>
            </a:xfrm>
            <a:custGeom>
              <a:avLst/>
              <a:gdLst/>
              <a:ahLst/>
              <a:cxnLst/>
              <a:rect l="l" t="t" r="r" b="b"/>
              <a:pathLst>
                <a:path w="5118" h="3123" extrusionOk="0"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2751"/>
                    <a:pt x="20" y="2940"/>
                    <a:pt x="67" y="3122"/>
                  </a:cubicBezTo>
                  <a:lnTo>
                    <a:pt x="148" y="3122"/>
                  </a:lnTo>
                  <a:cubicBezTo>
                    <a:pt x="108" y="2940"/>
                    <a:pt x="88" y="2751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ubicBezTo>
                    <a:pt x="3924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70" y="3122"/>
                  </a:cubicBezTo>
                  <a:lnTo>
                    <a:pt x="5050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404700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1565"/>
                    <a:pt x="48" y="1760"/>
                    <a:pt x="122" y="1929"/>
                  </a:cubicBezTo>
                  <a:lnTo>
                    <a:pt x="2610" y="1929"/>
                  </a:lnTo>
                  <a:cubicBezTo>
                    <a:pt x="2684" y="1760"/>
                    <a:pt x="2731" y="1565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4046000" y="3453050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1403" y="0"/>
                  </a:moveTo>
                  <a:cubicBezTo>
                    <a:pt x="627" y="0"/>
                    <a:pt x="0" y="627"/>
                    <a:pt x="0" y="1403"/>
                  </a:cubicBezTo>
                  <a:cubicBezTo>
                    <a:pt x="0" y="1605"/>
                    <a:pt x="41" y="1800"/>
                    <a:pt x="115" y="1969"/>
                  </a:cubicBezTo>
                  <a:lnTo>
                    <a:pt x="209" y="1969"/>
                  </a:lnTo>
                  <a:cubicBezTo>
                    <a:pt x="128" y="1800"/>
                    <a:pt x="81" y="1605"/>
                    <a:pt x="81" y="1403"/>
                  </a:cubicBezTo>
                  <a:cubicBezTo>
                    <a:pt x="81" y="674"/>
                    <a:pt x="674" y="81"/>
                    <a:pt x="1403" y="81"/>
                  </a:cubicBezTo>
                  <a:cubicBezTo>
                    <a:pt x="2138" y="81"/>
                    <a:pt x="2731" y="674"/>
                    <a:pt x="2731" y="1403"/>
                  </a:cubicBezTo>
                  <a:cubicBezTo>
                    <a:pt x="2731" y="1605"/>
                    <a:pt x="2684" y="1800"/>
                    <a:pt x="2603" y="1969"/>
                  </a:cubicBezTo>
                  <a:lnTo>
                    <a:pt x="2697" y="1969"/>
                  </a:lnTo>
                  <a:cubicBezTo>
                    <a:pt x="2771" y="1800"/>
                    <a:pt x="2812" y="1605"/>
                    <a:pt x="2812" y="1403"/>
                  </a:cubicBezTo>
                  <a:cubicBezTo>
                    <a:pt x="2812" y="627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4250125" y="3319200"/>
              <a:ext cx="334150" cy="183100"/>
            </a:xfrm>
            <a:custGeom>
              <a:avLst/>
              <a:gdLst/>
              <a:ahLst/>
              <a:cxnLst/>
              <a:rect l="l" t="t" r="r" b="b"/>
              <a:pathLst>
                <a:path w="13366" h="7324" extrusionOk="0">
                  <a:moveTo>
                    <a:pt x="6683" y="0"/>
                  </a:moveTo>
                  <a:cubicBezTo>
                    <a:pt x="2988" y="0"/>
                    <a:pt x="1" y="2994"/>
                    <a:pt x="1" y="6689"/>
                  </a:cubicBezTo>
                  <a:cubicBezTo>
                    <a:pt x="1" y="6905"/>
                    <a:pt x="7" y="7114"/>
                    <a:pt x="28" y="7323"/>
                  </a:cubicBezTo>
                  <a:lnTo>
                    <a:pt x="13338" y="7323"/>
                  </a:lnTo>
                  <a:cubicBezTo>
                    <a:pt x="13358" y="7114"/>
                    <a:pt x="13365" y="6905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4248950" y="3318175"/>
              <a:ext cx="336500" cy="184125"/>
            </a:xfrm>
            <a:custGeom>
              <a:avLst/>
              <a:gdLst/>
              <a:ahLst/>
              <a:cxnLst/>
              <a:rect l="l" t="t" r="r" b="b"/>
              <a:pathLst>
                <a:path w="13460" h="7365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8" y="694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9" y="6946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4273400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14" y="6062"/>
                    <a:pt x="27" y="6244"/>
                  </a:cubicBezTo>
                  <a:lnTo>
                    <a:pt x="11328" y="6244"/>
                  </a:lnTo>
                  <a:cubicBezTo>
                    <a:pt x="11348" y="6062"/>
                    <a:pt x="11355" y="587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4272375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5914"/>
                    <a:pt x="7" y="6103"/>
                    <a:pt x="28" y="6285"/>
                  </a:cubicBezTo>
                  <a:lnTo>
                    <a:pt x="115" y="6285"/>
                  </a:lnTo>
                  <a:cubicBezTo>
                    <a:pt x="95" y="6103"/>
                    <a:pt x="82" y="5914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0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4298500" y="3371275"/>
              <a:ext cx="233675" cy="131025"/>
            </a:xfrm>
            <a:custGeom>
              <a:avLst/>
              <a:gdLst/>
              <a:ahLst/>
              <a:cxnLst/>
              <a:rect l="l" t="t" r="r" b="b"/>
              <a:pathLst>
                <a:path w="9347" h="5241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4869"/>
                    <a:pt x="14" y="5058"/>
                    <a:pt x="41" y="5240"/>
                  </a:cubicBezTo>
                  <a:lnTo>
                    <a:pt x="9313" y="5240"/>
                  </a:lnTo>
                  <a:cubicBezTo>
                    <a:pt x="9333" y="5058"/>
                    <a:pt x="9347" y="4869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4297500" y="3370275"/>
              <a:ext cx="235675" cy="132025"/>
            </a:xfrm>
            <a:custGeom>
              <a:avLst/>
              <a:gdLst/>
              <a:ahLst/>
              <a:cxnLst/>
              <a:rect l="l" t="t" r="r" b="b"/>
              <a:pathLst>
                <a:path w="9427" h="5281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102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12" y="5280"/>
                  </a:cubicBezTo>
                  <a:lnTo>
                    <a:pt x="9393" y="5280"/>
                  </a:lnTo>
                  <a:cubicBezTo>
                    <a:pt x="9420" y="5098"/>
                    <a:pt x="9427" y="490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4327325" y="3400100"/>
              <a:ext cx="176200" cy="102200"/>
            </a:xfrm>
            <a:custGeom>
              <a:avLst/>
              <a:gdLst/>
              <a:ahLst/>
              <a:cxnLst/>
              <a:rect l="l" t="t" r="r" b="b"/>
              <a:pathLst>
                <a:path w="7048" h="408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3716"/>
                    <a:pt x="14" y="3905"/>
                    <a:pt x="48" y="4087"/>
                  </a:cubicBezTo>
                  <a:lnTo>
                    <a:pt x="7000" y="4087"/>
                  </a:lnTo>
                  <a:cubicBezTo>
                    <a:pt x="7027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4326325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9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1" y="4127"/>
                  </a:cubicBezTo>
                  <a:lnTo>
                    <a:pt x="129" y="4127"/>
                  </a:lnTo>
                  <a:cubicBezTo>
                    <a:pt x="102" y="3945"/>
                    <a:pt x="81" y="3756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ubicBezTo>
                    <a:pt x="5482" y="81"/>
                    <a:pt x="7040" y="1646"/>
                    <a:pt x="7040" y="3561"/>
                  </a:cubicBezTo>
                  <a:cubicBezTo>
                    <a:pt x="7040" y="3756"/>
                    <a:pt x="7027" y="3945"/>
                    <a:pt x="6993" y="4127"/>
                  </a:cubicBezTo>
                  <a:lnTo>
                    <a:pt x="7080" y="4127"/>
                  </a:lnTo>
                  <a:cubicBezTo>
                    <a:pt x="7114" y="3945"/>
                    <a:pt x="7128" y="3756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4352450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8" y="2900"/>
                    <a:pt x="68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4351450" y="3424225"/>
              <a:ext cx="127950" cy="78075"/>
            </a:xfrm>
            <a:custGeom>
              <a:avLst/>
              <a:gdLst/>
              <a:ahLst/>
              <a:cxnLst/>
              <a:rect l="l" t="t" r="r" b="b"/>
              <a:pathLst>
                <a:path w="5118" h="3123" extrusionOk="0"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2751"/>
                    <a:pt x="20" y="2940"/>
                    <a:pt x="61" y="3122"/>
                  </a:cubicBezTo>
                  <a:lnTo>
                    <a:pt x="148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25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4381275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08" y="1"/>
                    <a:pt x="1" y="614"/>
                    <a:pt x="1" y="1363"/>
                  </a:cubicBezTo>
                  <a:cubicBezTo>
                    <a:pt x="1" y="1565"/>
                    <a:pt x="41" y="1760"/>
                    <a:pt x="122" y="1929"/>
                  </a:cubicBezTo>
                  <a:lnTo>
                    <a:pt x="2603" y="1929"/>
                  </a:lnTo>
                  <a:cubicBezTo>
                    <a:pt x="2684" y="1760"/>
                    <a:pt x="2732" y="1565"/>
                    <a:pt x="2732" y="1363"/>
                  </a:cubicBezTo>
                  <a:cubicBezTo>
                    <a:pt x="2732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4380100" y="3453050"/>
              <a:ext cx="70475" cy="49250"/>
            </a:xfrm>
            <a:custGeom>
              <a:avLst/>
              <a:gdLst/>
              <a:ahLst/>
              <a:cxnLst/>
              <a:rect l="l" t="t" r="r" b="b"/>
              <a:pathLst>
                <a:path w="2819" h="1970" extrusionOk="0"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1605"/>
                    <a:pt x="48" y="1800"/>
                    <a:pt x="122" y="1969"/>
                  </a:cubicBezTo>
                  <a:lnTo>
                    <a:pt x="216" y="1969"/>
                  </a:lnTo>
                  <a:cubicBezTo>
                    <a:pt x="135" y="1800"/>
                    <a:pt x="88" y="1605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ubicBezTo>
                    <a:pt x="2145" y="81"/>
                    <a:pt x="2738" y="674"/>
                    <a:pt x="2738" y="1403"/>
                  </a:cubicBezTo>
                  <a:cubicBezTo>
                    <a:pt x="2738" y="1605"/>
                    <a:pt x="2691" y="1800"/>
                    <a:pt x="2603" y="1969"/>
                  </a:cubicBezTo>
                  <a:lnTo>
                    <a:pt x="2698" y="1969"/>
                  </a:lnTo>
                  <a:cubicBezTo>
                    <a:pt x="2779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4584250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3344" y="7323"/>
                  </a:lnTo>
                  <a:cubicBezTo>
                    <a:pt x="13364" y="7114"/>
                    <a:pt x="13371" y="6905"/>
                    <a:pt x="13371" y="6689"/>
                  </a:cubicBezTo>
                  <a:cubicBezTo>
                    <a:pt x="13371" y="2994"/>
                    <a:pt x="10377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4583225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30" y="1"/>
                  </a:moveTo>
                  <a:cubicBezTo>
                    <a:pt x="3021" y="1"/>
                    <a:pt x="1" y="3022"/>
                    <a:pt x="1" y="6730"/>
                  </a:cubicBezTo>
                  <a:cubicBezTo>
                    <a:pt x="1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8" y="6946"/>
                    <a:pt x="88" y="6730"/>
                  </a:cubicBezTo>
                  <a:cubicBezTo>
                    <a:pt x="88" y="3069"/>
                    <a:pt x="3069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3" y="6946"/>
                    <a:pt x="13453" y="6730"/>
                  </a:cubicBezTo>
                  <a:cubicBezTo>
                    <a:pt x="13453" y="3022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4607675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7" y="6062"/>
                    <a:pt x="27" y="6244"/>
                  </a:cubicBezTo>
                  <a:lnTo>
                    <a:pt x="11328" y="6244"/>
                  </a:lnTo>
                  <a:cubicBezTo>
                    <a:pt x="11349" y="6062"/>
                    <a:pt x="11355" y="587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4606650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5914"/>
                    <a:pt x="8" y="6103"/>
                    <a:pt x="28" y="6285"/>
                  </a:cubicBezTo>
                  <a:lnTo>
                    <a:pt x="109" y="6285"/>
                  </a:lnTo>
                  <a:cubicBezTo>
                    <a:pt x="95" y="6103"/>
                    <a:pt x="82" y="5914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0" y="6285"/>
                  </a:lnTo>
                  <a:cubicBezTo>
                    <a:pt x="11430" y="6103"/>
                    <a:pt x="11444" y="5914"/>
                    <a:pt x="11444" y="5719"/>
                  </a:cubicBezTo>
                  <a:cubicBezTo>
                    <a:pt x="11444" y="2570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4632800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12" y="5240"/>
                  </a:lnTo>
                  <a:cubicBezTo>
                    <a:pt x="9332" y="5058"/>
                    <a:pt x="9346" y="4869"/>
                    <a:pt x="9346" y="4674"/>
                  </a:cubicBezTo>
                  <a:cubicBezTo>
                    <a:pt x="9346" y="2098"/>
                    <a:pt x="7255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4631775" y="3370275"/>
              <a:ext cx="235700" cy="132025"/>
            </a:xfrm>
            <a:custGeom>
              <a:avLst/>
              <a:gdLst/>
              <a:ahLst/>
              <a:cxnLst/>
              <a:rect l="l" t="t" r="r" b="b"/>
              <a:pathLst>
                <a:path w="9428" h="5281" extrusionOk="0">
                  <a:moveTo>
                    <a:pt x="4714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95" y="5098"/>
                    <a:pt x="81" y="490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12" y="5280"/>
                  </a:cubicBezTo>
                  <a:lnTo>
                    <a:pt x="9393" y="5280"/>
                  </a:lnTo>
                  <a:cubicBezTo>
                    <a:pt x="9414" y="5098"/>
                    <a:pt x="9427" y="4909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4661625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0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3716"/>
                    <a:pt x="14" y="3905"/>
                    <a:pt x="47" y="4087"/>
                  </a:cubicBezTo>
                  <a:lnTo>
                    <a:pt x="6999" y="4087"/>
                  </a:lnTo>
                  <a:cubicBezTo>
                    <a:pt x="7026" y="3905"/>
                    <a:pt x="7046" y="3716"/>
                    <a:pt x="7046" y="3521"/>
                  </a:cubicBezTo>
                  <a:cubicBezTo>
                    <a:pt x="7046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466060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3756"/>
                    <a:pt x="14" y="3945"/>
                    <a:pt x="41" y="4127"/>
                  </a:cubicBezTo>
                  <a:lnTo>
                    <a:pt x="129" y="4127"/>
                  </a:lnTo>
                  <a:cubicBezTo>
                    <a:pt x="95" y="3945"/>
                    <a:pt x="82" y="3756"/>
                    <a:pt x="82" y="3561"/>
                  </a:cubicBezTo>
                  <a:cubicBezTo>
                    <a:pt x="82" y="1646"/>
                    <a:pt x="1646" y="81"/>
                    <a:pt x="3561" y="81"/>
                  </a:cubicBezTo>
                  <a:cubicBezTo>
                    <a:pt x="5483" y="81"/>
                    <a:pt x="7040" y="1646"/>
                    <a:pt x="7040" y="3561"/>
                  </a:cubicBezTo>
                  <a:cubicBezTo>
                    <a:pt x="7040" y="3756"/>
                    <a:pt x="7027" y="3945"/>
                    <a:pt x="6993" y="4127"/>
                  </a:cubicBezTo>
                  <a:lnTo>
                    <a:pt x="7081" y="4127"/>
                  </a:lnTo>
                  <a:cubicBezTo>
                    <a:pt x="7108" y="3945"/>
                    <a:pt x="7128" y="3756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2"/>
            <p:cNvSpPr/>
            <p:nvPr/>
          </p:nvSpPr>
          <p:spPr>
            <a:xfrm>
              <a:off x="4686725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1" y="2900"/>
                    <a:pt x="68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" name="Google Shape;958;p2"/>
            <p:cNvSpPr/>
            <p:nvPr/>
          </p:nvSpPr>
          <p:spPr>
            <a:xfrm>
              <a:off x="4685725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2751"/>
                    <a:pt x="21" y="2940"/>
                    <a:pt x="61" y="3122"/>
                  </a:cubicBezTo>
                  <a:lnTo>
                    <a:pt x="149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18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" name="Google Shape;959;p2"/>
            <p:cNvSpPr/>
            <p:nvPr/>
          </p:nvSpPr>
          <p:spPr>
            <a:xfrm>
              <a:off x="471555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08" y="1"/>
                    <a:pt x="1" y="614"/>
                    <a:pt x="1" y="1363"/>
                  </a:cubicBezTo>
                  <a:cubicBezTo>
                    <a:pt x="1" y="1565"/>
                    <a:pt x="41" y="1760"/>
                    <a:pt x="122" y="1929"/>
                  </a:cubicBezTo>
                  <a:lnTo>
                    <a:pt x="2604" y="1929"/>
                  </a:lnTo>
                  <a:cubicBezTo>
                    <a:pt x="2684" y="1760"/>
                    <a:pt x="2732" y="1565"/>
                    <a:pt x="2732" y="1363"/>
                  </a:cubicBezTo>
                  <a:cubicBezTo>
                    <a:pt x="2732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" name="Google Shape;960;p2"/>
            <p:cNvSpPr/>
            <p:nvPr/>
          </p:nvSpPr>
          <p:spPr>
            <a:xfrm>
              <a:off x="4714375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1605"/>
                    <a:pt x="48" y="1800"/>
                    <a:pt x="122" y="1969"/>
                  </a:cubicBezTo>
                  <a:lnTo>
                    <a:pt x="216" y="1969"/>
                  </a:lnTo>
                  <a:cubicBezTo>
                    <a:pt x="135" y="1800"/>
                    <a:pt x="88" y="1605"/>
                    <a:pt x="88" y="1403"/>
                  </a:cubicBezTo>
                  <a:cubicBezTo>
                    <a:pt x="88" y="674"/>
                    <a:pt x="682" y="81"/>
                    <a:pt x="1410" y="81"/>
                  </a:cubicBezTo>
                  <a:cubicBezTo>
                    <a:pt x="2138" y="81"/>
                    <a:pt x="2731" y="674"/>
                    <a:pt x="2731" y="1403"/>
                  </a:cubicBezTo>
                  <a:cubicBezTo>
                    <a:pt x="2731" y="1605"/>
                    <a:pt x="2684" y="1800"/>
                    <a:pt x="2603" y="1969"/>
                  </a:cubicBezTo>
                  <a:lnTo>
                    <a:pt x="2698" y="1969"/>
                  </a:lnTo>
                  <a:cubicBezTo>
                    <a:pt x="2779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" name="Google Shape;961;p2"/>
            <p:cNvSpPr/>
            <p:nvPr/>
          </p:nvSpPr>
          <p:spPr>
            <a:xfrm>
              <a:off x="4918525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3338" y="7323"/>
                  </a:lnTo>
                  <a:cubicBezTo>
                    <a:pt x="13358" y="7114"/>
                    <a:pt x="13371" y="6905"/>
                    <a:pt x="13371" y="6689"/>
                  </a:cubicBezTo>
                  <a:cubicBezTo>
                    <a:pt x="13371" y="2994"/>
                    <a:pt x="10378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4917500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30" y="1"/>
                  </a:moveTo>
                  <a:cubicBezTo>
                    <a:pt x="3022" y="1"/>
                    <a:pt x="1" y="3022"/>
                    <a:pt x="1" y="6730"/>
                  </a:cubicBezTo>
                  <a:cubicBezTo>
                    <a:pt x="1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30" y="88"/>
                  </a:cubicBezTo>
                  <a:cubicBezTo>
                    <a:pt x="10392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3" y="6946"/>
                    <a:pt x="13453" y="6730"/>
                  </a:cubicBezTo>
                  <a:cubicBezTo>
                    <a:pt x="13453" y="3022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4941950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5873"/>
                    <a:pt x="7" y="6062"/>
                    <a:pt x="27" y="6244"/>
                  </a:cubicBezTo>
                  <a:lnTo>
                    <a:pt x="11329" y="6244"/>
                  </a:lnTo>
                  <a:cubicBezTo>
                    <a:pt x="11349" y="6062"/>
                    <a:pt x="11356" y="587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4940950" y="3345150"/>
              <a:ext cx="285900" cy="157150"/>
            </a:xfrm>
            <a:custGeom>
              <a:avLst/>
              <a:gdLst/>
              <a:ahLst/>
              <a:cxnLst/>
              <a:rect l="l" t="t" r="r" b="b"/>
              <a:pathLst>
                <a:path w="11436" h="6286" extrusionOk="0">
                  <a:moveTo>
                    <a:pt x="5718" y="1"/>
                  </a:moveTo>
                  <a:cubicBezTo>
                    <a:pt x="2562" y="1"/>
                    <a:pt x="0" y="2570"/>
                    <a:pt x="0" y="5719"/>
                  </a:cubicBezTo>
                  <a:cubicBezTo>
                    <a:pt x="0" y="5914"/>
                    <a:pt x="7" y="6103"/>
                    <a:pt x="27" y="6285"/>
                  </a:cubicBezTo>
                  <a:lnTo>
                    <a:pt x="108" y="6285"/>
                  </a:lnTo>
                  <a:cubicBezTo>
                    <a:pt x="94" y="6103"/>
                    <a:pt x="81" y="5914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5914"/>
                    <a:pt x="11342" y="6103"/>
                    <a:pt x="11328" y="6285"/>
                  </a:cubicBezTo>
                  <a:lnTo>
                    <a:pt x="11409" y="6285"/>
                  </a:lnTo>
                  <a:cubicBezTo>
                    <a:pt x="11429" y="6103"/>
                    <a:pt x="11436" y="5914"/>
                    <a:pt x="11436" y="5719"/>
                  </a:cubicBezTo>
                  <a:cubicBezTo>
                    <a:pt x="11436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4967075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12" y="5240"/>
                  </a:lnTo>
                  <a:cubicBezTo>
                    <a:pt x="9332" y="5058"/>
                    <a:pt x="9346" y="4869"/>
                    <a:pt x="9346" y="4674"/>
                  </a:cubicBezTo>
                  <a:cubicBezTo>
                    <a:pt x="9346" y="2098"/>
                    <a:pt x="72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4966050" y="3370275"/>
              <a:ext cx="235700" cy="132025"/>
            </a:xfrm>
            <a:custGeom>
              <a:avLst/>
              <a:gdLst/>
              <a:ahLst/>
              <a:cxnLst/>
              <a:rect l="l" t="t" r="r" b="b"/>
              <a:pathLst>
                <a:path w="9428" h="5281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95" y="5098"/>
                    <a:pt x="82" y="490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ubicBezTo>
                    <a:pt x="7270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06" y="5280"/>
                  </a:cubicBezTo>
                  <a:lnTo>
                    <a:pt x="9394" y="5280"/>
                  </a:lnTo>
                  <a:cubicBezTo>
                    <a:pt x="9414" y="5098"/>
                    <a:pt x="9427" y="4909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4995900" y="3400100"/>
              <a:ext cx="176000" cy="102200"/>
            </a:xfrm>
            <a:custGeom>
              <a:avLst/>
              <a:gdLst/>
              <a:ahLst/>
              <a:cxnLst/>
              <a:rect l="l" t="t" r="r" b="b"/>
              <a:pathLst>
                <a:path w="7040" h="4088" extrusionOk="0">
                  <a:moveTo>
                    <a:pt x="3520" y="1"/>
                  </a:moveTo>
                  <a:cubicBezTo>
                    <a:pt x="1571" y="1"/>
                    <a:pt x="0" y="1579"/>
                    <a:pt x="0" y="3521"/>
                  </a:cubicBezTo>
                  <a:cubicBezTo>
                    <a:pt x="0" y="3716"/>
                    <a:pt x="14" y="3905"/>
                    <a:pt x="41" y="4087"/>
                  </a:cubicBezTo>
                  <a:lnTo>
                    <a:pt x="6999" y="4087"/>
                  </a:lnTo>
                  <a:cubicBezTo>
                    <a:pt x="7026" y="3905"/>
                    <a:pt x="7040" y="3716"/>
                    <a:pt x="7040" y="3521"/>
                  </a:cubicBezTo>
                  <a:cubicBezTo>
                    <a:pt x="7040" y="1579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4994725" y="3399100"/>
              <a:ext cx="178350" cy="103200"/>
            </a:xfrm>
            <a:custGeom>
              <a:avLst/>
              <a:gdLst/>
              <a:ahLst/>
              <a:cxnLst/>
              <a:rect l="l" t="t" r="r" b="b"/>
              <a:pathLst>
                <a:path w="7134" h="4128" extrusionOk="0">
                  <a:moveTo>
                    <a:pt x="3567" y="0"/>
                  </a:moveTo>
                  <a:cubicBezTo>
                    <a:pt x="1605" y="0"/>
                    <a:pt x="0" y="1598"/>
                    <a:pt x="0" y="3561"/>
                  </a:cubicBezTo>
                  <a:cubicBezTo>
                    <a:pt x="0" y="3756"/>
                    <a:pt x="20" y="3945"/>
                    <a:pt x="47" y="4127"/>
                  </a:cubicBezTo>
                  <a:lnTo>
                    <a:pt x="135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9" y="81"/>
                    <a:pt x="7046" y="1646"/>
                    <a:pt x="7046" y="3561"/>
                  </a:cubicBezTo>
                  <a:cubicBezTo>
                    <a:pt x="7046" y="3756"/>
                    <a:pt x="7033" y="3945"/>
                    <a:pt x="6999" y="4127"/>
                  </a:cubicBezTo>
                  <a:lnTo>
                    <a:pt x="7087" y="4127"/>
                  </a:lnTo>
                  <a:cubicBezTo>
                    <a:pt x="7114" y="3945"/>
                    <a:pt x="7134" y="3756"/>
                    <a:pt x="7134" y="3561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5021000" y="3425225"/>
              <a:ext cx="125800" cy="77075"/>
            </a:xfrm>
            <a:custGeom>
              <a:avLst/>
              <a:gdLst/>
              <a:ahLst/>
              <a:cxnLst/>
              <a:rect l="l" t="t" r="r" b="b"/>
              <a:pathLst>
                <a:path w="5032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1" y="2900"/>
                    <a:pt x="62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5020000" y="3424225"/>
              <a:ext cx="127800" cy="78075"/>
            </a:xfrm>
            <a:custGeom>
              <a:avLst/>
              <a:gdLst/>
              <a:ahLst/>
              <a:cxnLst/>
              <a:rect l="l" t="t" r="r" b="b"/>
              <a:pathLst>
                <a:path w="5112" h="3123" extrusionOk="0"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2751"/>
                    <a:pt x="21" y="2940"/>
                    <a:pt x="61" y="3122"/>
                  </a:cubicBezTo>
                  <a:lnTo>
                    <a:pt x="149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18" y="88"/>
                    <a:pt x="5031" y="1194"/>
                    <a:pt x="5031" y="2556"/>
                  </a:cubicBezTo>
                  <a:cubicBezTo>
                    <a:pt x="5031" y="2751"/>
                    <a:pt x="5004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2" y="2751"/>
                    <a:pt x="5112" y="2556"/>
                  </a:cubicBezTo>
                  <a:cubicBezTo>
                    <a:pt x="5112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5049675" y="3454050"/>
              <a:ext cx="68450" cy="48250"/>
            </a:xfrm>
            <a:custGeom>
              <a:avLst/>
              <a:gdLst/>
              <a:ahLst/>
              <a:cxnLst/>
              <a:rect l="l" t="t" r="r" b="b"/>
              <a:pathLst>
                <a:path w="2738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7" y="1760"/>
                    <a:pt x="128" y="1929"/>
                  </a:cubicBezTo>
                  <a:lnTo>
                    <a:pt x="2610" y="1929"/>
                  </a:lnTo>
                  <a:cubicBezTo>
                    <a:pt x="2691" y="1760"/>
                    <a:pt x="2738" y="1565"/>
                    <a:pt x="2738" y="1363"/>
                  </a:cubicBezTo>
                  <a:cubicBezTo>
                    <a:pt x="2738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5048650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5" y="0"/>
                    <a:pt x="1" y="627"/>
                    <a:pt x="1" y="1403"/>
                  </a:cubicBezTo>
                  <a:cubicBezTo>
                    <a:pt x="1" y="1605"/>
                    <a:pt x="48" y="1800"/>
                    <a:pt x="122" y="1969"/>
                  </a:cubicBezTo>
                  <a:lnTo>
                    <a:pt x="217" y="1969"/>
                  </a:lnTo>
                  <a:cubicBezTo>
                    <a:pt x="136" y="1800"/>
                    <a:pt x="88" y="1605"/>
                    <a:pt x="88" y="1403"/>
                  </a:cubicBezTo>
                  <a:cubicBezTo>
                    <a:pt x="88" y="674"/>
                    <a:pt x="682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4" y="1800"/>
                    <a:pt x="2603" y="1969"/>
                  </a:cubicBezTo>
                  <a:lnTo>
                    <a:pt x="2698" y="1969"/>
                  </a:lnTo>
                  <a:cubicBezTo>
                    <a:pt x="2772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5252800" y="3319200"/>
              <a:ext cx="274300" cy="183100"/>
            </a:xfrm>
            <a:custGeom>
              <a:avLst/>
              <a:gdLst/>
              <a:ahLst/>
              <a:cxnLst/>
              <a:rect l="l" t="t" r="r" b="b"/>
              <a:pathLst>
                <a:path w="10972" h="7324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0971" y="7323"/>
                  </a:lnTo>
                  <a:lnTo>
                    <a:pt x="10971" y="1558"/>
                  </a:lnTo>
                  <a:cubicBezTo>
                    <a:pt x="9811" y="587"/>
                    <a:pt x="8314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" name="Google Shape;974;p2"/>
            <p:cNvSpPr/>
            <p:nvPr/>
          </p:nvSpPr>
          <p:spPr>
            <a:xfrm>
              <a:off x="5251775" y="3318175"/>
              <a:ext cx="275325" cy="184125"/>
            </a:xfrm>
            <a:custGeom>
              <a:avLst/>
              <a:gdLst/>
              <a:ahLst/>
              <a:cxnLst/>
              <a:rect l="l" t="t" r="r" b="b"/>
              <a:pathLst>
                <a:path w="11013" h="7365" extrusionOk="0">
                  <a:moveTo>
                    <a:pt x="6724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6946"/>
                    <a:pt x="8" y="7155"/>
                    <a:pt x="28" y="7364"/>
                  </a:cubicBezTo>
                  <a:lnTo>
                    <a:pt x="116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24" y="88"/>
                  </a:cubicBezTo>
                  <a:cubicBezTo>
                    <a:pt x="8362" y="88"/>
                    <a:pt x="9852" y="675"/>
                    <a:pt x="11012" y="1660"/>
                  </a:cubicBezTo>
                  <a:lnTo>
                    <a:pt x="11012" y="1545"/>
                  </a:lnTo>
                  <a:cubicBezTo>
                    <a:pt x="9846" y="581"/>
                    <a:pt x="8355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" name="Google Shape;975;p2"/>
            <p:cNvSpPr/>
            <p:nvPr/>
          </p:nvSpPr>
          <p:spPr>
            <a:xfrm>
              <a:off x="5276225" y="3346175"/>
              <a:ext cx="250875" cy="156125"/>
            </a:xfrm>
            <a:custGeom>
              <a:avLst/>
              <a:gdLst/>
              <a:ahLst/>
              <a:cxnLst/>
              <a:rect l="l" t="t" r="r" b="b"/>
              <a:pathLst>
                <a:path w="10035" h="6245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5873"/>
                    <a:pt x="7" y="6062"/>
                    <a:pt x="28" y="6244"/>
                  </a:cubicBezTo>
                  <a:lnTo>
                    <a:pt x="10034" y="6244"/>
                  </a:lnTo>
                  <a:lnTo>
                    <a:pt x="10034" y="2036"/>
                  </a:lnTo>
                  <a:cubicBezTo>
                    <a:pt x="8989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" name="Google Shape;976;p2"/>
            <p:cNvSpPr/>
            <p:nvPr/>
          </p:nvSpPr>
          <p:spPr>
            <a:xfrm>
              <a:off x="5275050" y="3345150"/>
              <a:ext cx="252050" cy="157150"/>
            </a:xfrm>
            <a:custGeom>
              <a:avLst/>
              <a:gdLst/>
              <a:ahLst/>
              <a:cxnLst/>
              <a:rect l="l" t="t" r="r" b="b"/>
              <a:pathLst>
                <a:path w="10082" h="6286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5914"/>
                    <a:pt x="14" y="6103"/>
                    <a:pt x="34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" name="Google Shape;977;p2"/>
            <p:cNvSpPr/>
            <p:nvPr/>
          </p:nvSpPr>
          <p:spPr>
            <a:xfrm>
              <a:off x="5301350" y="3371275"/>
              <a:ext cx="225750" cy="131025"/>
            </a:xfrm>
            <a:custGeom>
              <a:avLst/>
              <a:gdLst/>
              <a:ahLst/>
              <a:cxnLst/>
              <a:rect l="l" t="t" r="r" b="b"/>
              <a:pathLst>
                <a:path w="9030" h="5241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029" y="5240"/>
                  </a:lnTo>
                  <a:lnTo>
                    <a:pt x="9029" y="2988"/>
                  </a:lnTo>
                  <a:cubicBezTo>
                    <a:pt x="8355" y="1242"/>
                    <a:pt x="66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" name="Google Shape;978;p2"/>
            <p:cNvSpPr/>
            <p:nvPr/>
          </p:nvSpPr>
          <p:spPr>
            <a:xfrm>
              <a:off x="5300325" y="3370275"/>
              <a:ext cx="226775" cy="132025"/>
            </a:xfrm>
            <a:custGeom>
              <a:avLst/>
              <a:gdLst/>
              <a:ahLst/>
              <a:cxnLst/>
              <a:rect l="l" t="t" r="r" b="b"/>
              <a:pathLst>
                <a:path w="9071" h="5281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5" y="5280"/>
                  </a:cubicBezTo>
                  <a:lnTo>
                    <a:pt x="115" y="5280"/>
                  </a:lnTo>
                  <a:cubicBezTo>
                    <a:pt x="95" y="5098"/>
                    <a:pt x="82" y="490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9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979;p2"/>
            <p:cNvSpPr/>
            <p:nvPr/>
          </p:nvSpPr>
          <p:spPr>
            <a:xfrm>
              <a:off x="5330000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3716"/>
                    <a:pt x="21" y="3905"/>
                    <a:pt x="48" y="4087"/>
                  </a:cubicBezTo>
                  <a:lnTo>
                    <a:pt x="7000" y="4087"/>
                  </a:lnTo>
                  <a:cubicBezTo>
                    <a:pt x="7033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980;p2"/>
            <p:cNvSpPr/>
            <p:nvPr/>
          </p:nvSpPr>
          <p:spPr>
            <a:xfrm>
              <a:off x="532900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20" y="3945"/>
                    <a:pt x="47" y="4127"/>
                  </a:cubicBezTo>
                  <a:lnTo>
                    <a:pt x="135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2" y="81"/>
                    <a:pt x="7046" y="1646"/>
                    <a:pt x="7046" y="3561"/>
                  </a:cubicBezTo>
                  <a:cubicBezTo>
                    <a:pt x="7046" y="3756"/>
                    <a:pt x="7026" y="3945"/>
                    <a:pt x="6999" y="4127"/>
                  </a:cubicBezTo>
                  <a:lnTo>
                    <a:pt x="7087" y="4127"/>
                  </a:lnTo>
                  <a:cubicBezTo>
                    <a:pt x="7114" y="3945"/>
                    <a:pt x="7127" y="3756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981;p2"/>
            <p:cNvSpPr/>
            <p:nvPr/>
          </p:nvSpPr>
          <p:spPr>
            <a:xfrm>
              <a:off x="5355300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2711"/>
                    <a:pt x="20" y="2900"/>
                    <a:pt x="61" y="3082"/>
                  </a:cubicBezTo>
                  <a:lnTo>
                    <a:pt x="4963" y="3082"/>
                  </a:lnTo>
                  <a:cubicBezTo>
                    <a:pt x="5010" y="2900"/>
                    <a:pt x="5030" y="2711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2"/>
            <p:cNvSpPr/>
            <p:nvPr/>
          </p:nvSpPr>
          <p:spPr>
            <a:xfrm>
              <a:off x="5354100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2751"/>
                    <a:pt x="28" y="2940"/>
                    <a:pt x="68" y="3122"/>
                  </a:cubicBezTo>
                  <a:lnTo>
                    <a:pt x="156" y="3122"/>
                  </a:lnTo>
                  <a:cubicBezTo>
                    <a:pt x="109" y="2940"/>
                    <a:pt x="88" y="2751"/>
                    <a:pt x="88" y="2556"/>
                  </a:cubicBezTo>
                  <a:cubicBezTo>
                    <a:pt x="88" y="1194"/>
                    <a:pt x="1201" y="88"/>
                    <a:pt x="2563" y="88"/>
                  </a:cubicBezTo>
                  <a:cubicBezTo>
                    <a:pt x="3925" y="88"/>
                    <a:pt x="5038" y="1194"/>
                    <a:pt x="5038" y="2556"/>
                  </a:cubicBezTo>
                  <a:cubicBezTo>
                    <a:pt x="5038" y="2751"/>
                    <a:pt x="5011" y="2940"/>
                    <a:pt x="4970" y="3122"/>
                  </a:cubicBezTo>
                  <a:lnTo>
                    <a:pt x="5058" y="3122"/>
                  </a:lnTo>
                  <a:cubicBezTo>
                    <a:pt x="5098" y="2940"/>
                    <a:pt x="5119" y="2751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983;p2"/>
            <p:cNvSpPr/>
            <p:nvPr/>
          </p:nvSpPr>
          <p:spPr>
            <a:xfrm>
              <a:off x="538395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8" y="1760"/>
                    <a:pt x="128" y="1929"/>
                  </a:cubicBezTo>
                  <a:lnTo>
                    <a:pt x="2610" y="1929"/>
                  </a:lnTo>
                  <a:cubicBezTo>
                    <a:pt x="2691" y="1760"/>
                    <a:pt x="2731" y="1565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984;p2"/>
            <p:cNvSpPr/>
            <p:nvPr/>
          </p:nvSpPr>
          <p:spPr>
            <a:xfrm>
              <a:off x="5382925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5" y="0"/>
                    <a:pt x="1" y="627"/>
                    <a:pt x="1" y="1403"/>
                  </a:cubicBezTo>
                  <a:cubicBezTo>
                    <a:pt x="1" y="1605"/>
                    <a:pt x="41" y="1800"/>
                    <a:pt x="122" y="1969"/>
                  </a:cubicBezTo>
                  <a:lnTo>
                    <a:pt x="217" y="1969"/>
                  </a:lnTo>
                  <a:cubicBezTo>
                    <a:pt x="136" y="1800"/>
                    <a:pt x="89" y="1605"/>
                    <a:pt x="89" y="1403"/>
                  </a:cubicBezTo>
                  <a:cubicBezTo>
                    <a:pt x="89" y="674"/>
                    <a:pt x="682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5" y="1800"/>
                    <a:pt x="2604" y="1969"/>
                  </a:cubicBezTo>
                  <a:lnTo>
                    <a:pt x="2698" y="1969"/>
                  </a:lnTo>
                  <a:cubicBezTo>
                    <a:pt x="2772" y="1800"/>
                    <a:pt x="2819" y="1605"/>
                    <a:pt x="2819" y="1403"/>
                  </a:cubicBezTo>
                  <a:cubicBezTo>
                    <a:pt x="2819" y="627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985;p2"/>
            <p:cNvSpPr/>
            <p:nvPr/>
          </p:nvSpPr>
          <p:spPr>
            <a:xfrm>
              <a:off x="3450750" y="3417300"/>
              <a:ext cx="274800" cy="85000"/>
            </a:xfrm>
            <a:custGeom>
              <a:avLst/>
              <a:gdLst/>
              <a:ahLst/>
              <a:cxnLst/>
              <a:rect l="l" t="t" r="r" b="b"/>
              <a:pathLst>
                <a:path w="10992" h="3400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8"/>
                  </a:cubicBezTo>
                  <a:lnTo>
                    <a:pt x="1" y="3399"/>
                  </a:lnTo>
                  <a:lnTo>
                    <a:pt x="10992" y="3399"/>
                  </a:lnTo>
                  <a:cubicBezTo>
                    <a:pt x="9846" y="1376"/>
                    <a:pt x="7668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" name="Google Shape;986;p2"/>
            <p:cNvSpPr/>
            <p:nvPr/>
          </p:nvSpPr>
          <p:spPr>
            <a:xfrm>
              <a:off x="3450750" y="3416300"/>
              <a:ext cx="276000" cy="86000"/>
            </a:xfrm>
            <a:custGeom>
              <a:avLst/>
              <a:gdLst/>
              <a:ahLst/>
              <a:cxnLst/>
              <a:rect l="l" t="t" r="r" b="b"/>
              <a:pathLst>
                <a:path w="11040" h="3440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2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7641" y="88"/>
                    <a:pt x="9792" y="1436"/>
                    <a:pt x="10938" y="3439"/>
                  </a:cubicBezTo>
                  <a:lnTo>
                    <a:pt x="11039" y="3439"/>
                  </a:lnTo>
                  <a:cubicBezTo>
                    <a:pt x="9886" y="1389"/>
                    <a:pt x="7688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" name="Google Shape;987;p2"/>
            <p:cNvSpPr/>
            <p:nvPr/>
          </p:nvSpPr>
          <p:spPr>
            <a:xfrm>
              <a:off x="3463750" y="3444275"/>
              <a:ext cx="228925" cy="58025"/>
            </a:xfrm>
            <a:custGeom>
              <a:avLst/>
              <a:gdLst/>
              <a:ahLst/>
              <a:cxnLst/>
              <a:rect l="l" t="t" r="r" b="b"/>
              <a:pathLst>
                <a:path w="9157" h="2321" extrusionOk="0">
                  <a:moveTo>
                    <a:pt x="4579" y="0"/>
                  </a:moveTo>
                  <a:cubicBezTo>
                    <a:pt x="2697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988;p2"/>
            <p:cNvSpPr/>
            <p:nvPr/>
          </p:nvSpPr>
          <p:spPr>
            <a:xfrm>
              <a:off x="3462550" y="3443275"/>
              <a:ext cx="231325" cy="59025"/>
            </a:xfrm>
            <a:custGeom>
              <a:avLst/>
              <a:gdLst/>
              <a:ahLst/>
              <a:cxnLst/>
              <a:rect l="l" t="t" r="r" b="b"/>
              <a:pathLst>
                <a:path w="9253" h="2361" extrusionOk="0">
                  <a:moveTo>
                    <a:pt x="4627" y="0"/>
                  </a:moveTo>
                  <a:cubicBezTo>
                    <a:pt x="2725" y="0"/>
                    <a:pt x="1039" y="931"/>
                    <a:pt x="1" y="2360"/>
                  </a:cubicBezTo>
                  <a:lnTo>
                    <a:pt x="102" y="2360"/>
                  </a:lnTo>
                  <a:cubicBezTo>
                    <a:pt x="1134" y="984"/>
                    <a:pt x="2779" y="88"/>
                    <a:pt x="4627" y="88"/>
                  </a:cubicBezTo>
                  <a:cubicBezTo>
                    <a:pt x="6474" y="88"/>
                    <a:pt x="8119" y="984"/>
                    <a:pt x="9151" y="2360"/>
                  </a:cubicBezTo>
                  <a:lnTo>
                    <a:pt x="9252" y="2360"/>
                  </a:lnTo>
                  <a:cubicBezTo>
                    <a:pt x="8214" y="931"/>
                    <a:pt x="6528" y="0"/>
                    <a:pt x="462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" name="Google Shape;989;p2"/>
            <p:cNvSpPr/>
            <p:nvPr/>
          </p:nvSpPr>
          <p:spPr>
            <a:xfrm>
              <a:off x="3497125" y="3469550"/>
              <a:ext cx="162175" cy="32750"/>
            </a:xfrm>
            <a:custGeom>
              <a:avLst/>
              <a:gdLst/>
              <a:ahLst/>
              <a:cxnLst/>
              <a:rect l="l" t="t" r="r" b="b"/>
              <a:pathLst>
                <a:path w="6487" h="1310" extrusionOk="0">
                  <a:moveTo>
                    <a:pt x="3244" y="1"/>
                  </a:moveTo>
                  <a:cubicBezTo>
                    <a:pt x="1983" y="1"/>
                    <a:pt x="836" y="500"/>
                    <a:pt x="0" y="1309"/>
                  </a:cubicBezTo>
                  <a:lnTo>
                    <a:pt x="6487" y="1309"/>
                  </a:lnTo>
                  <a:cubicBezTo>
                    <a:pt x="5651" y="500"/>
                    <a:pt x="4504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" name="Google Shape;990;p2"/>
            <p:cNvSpPr/>
            <p:nvPr/>
          </p:nvSpPr>
          <p:spPr>
            <a:xfrm>
              <a:off x="3495600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1" y="574"/>
                    <a:pt x="2071" y="88"/>
                    <a:pt x="3305" y="88"/>
                  </a:cubicBezTo>
                  <a:cubicBezTo>
                    <a:pt x="4538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2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" name="Google Shape;991;p2"/>
            <p:cNvSpPr/>
            <p:nvPr/>
          </p:nvSpPr>
          <p:spPr>
            <a:xfrm>
              <a:off x="3551725" y="3498225"/>
              <a:ext cx="52975" cy="4075"/>
            </a:xfrm>
            <a:custGeom>
              <a:avLst/>
              <a:gdLst/>
              <a:ahLst/>
              <a:cxnLst/>
              <a:rect l="l" t="t" r="r" b="b"/>
              <a:pathLst>
                <a:path w="2119" h="163" extrusionOk="0">
                  <a:moveTo>
                    <a:pt x="1060" y="0"/>
                  </a:moveTo>
                  <a:cubicBezTo>
                    <a:pt x="689" y="0"/>
                    <a:pt x="331" y="61"/>
                    <a:pt x="1" y="162"/>
                  </a:cubicBezTo>
                  <a:lnTo>
                    <a:pt x="2118" y="162"/>
                  </a:lnTo>
                  <a:cubicBezTo>
                    <a:pt x="1788" y="61"/>
                    <a:pt x="1430" y="0"/>
                    <a:pt x="106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" name="Google Shape;992;p2"/>
            <p:cNvSpPr/>
            <p:nvPr/>
          </p:nvSpPr>
          <p:spPr>
            <a:xfrm>
              <a:off x="3548525" y="3497200"/>
              <a:ext cx="59550" cy="5100"/>
            </a:xfrm>
            <a:custGeom>
              <a:avLst/>
              <a:gdLst/>
              <a:ahLst/>
              <a:cxnLst/>
              <a:rect l="l" t="t" r="r" b="b"/>
              <a:pathLst>
                <a:path w="2382" h="204" extrusionOk="0">
                  <a:moveTo>
                    <a:pt x="1188" y="1"/>
                  </a:moveTo>
                  <a:cubicBezTo>
                    <a:pt x="769" y="1"/>
                    <a:pt x="372" y="75"/>
                    <a:pt x="1" y="203"/>
                  </a:cubicBezTo>
                  <a:lnTo>
                    <a:pt x="277" y="203"/>
                  </a:lnTo>
                  <a:cubicBezTo>
                    <a:pt x="567" y="129"/>
                    <a:pt x="877" y="82"/>
                    <a:pt x="1188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03" y="75"/>
                    <a:pt x="1606" y="1"/>
                    <a:pt x="118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" name="Google Shape;993;p2"/>
            <p:cNvSpPr/>
            <p:nvPr/>
          </p:nvSpPr>
          <p:spPr>
            <a:xfrm>
              <a:off x="3768700" y="3417300"/>
              <a:ext cx="291125" cy="85000"/>
            </a:xfrm>
            <a:custGeom>
              <a:avLst/>
              <a:gdLst/>
              <a:ahLst/>
              <a:cxnLst/>
              <a:rect l="l" t="t" r="r" b="b"/>
              <a:pathLst>
                <a:path w="11645" h="3400" extrusionOk="0">
                  <a:moveTo>
                    <a:pt x="5826" y="1"/>
                  </a:moveTo>
                  <a:cubicBezTo>
                    <a:pt x="3324" y="1"/>
                    <a:pt x="1153" y="1376"/>
                    <a:pt x="0" y="3399"/>
                  </a:cubicBezTo>
                  <a:lnTo>
                    <a:pt x="11645" y="3399"/>
                  </a:lnTo>
                  <a:cubicBezTo>
                    <a:pt x="10499" y="1376"/>
                    <a:pt x="8321" y="1"/>
                    <a:pt x="582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" name="Google Shape;994;p2"/>
            <p:cNvSpPr/>
            <p:nvPr/>
          </p:nvSpPr>
          <p:spPr>
            <a:xfrm>
              <a:off x="3767675" y="3416300"/>
              <a:ext cx="293350" cy="86000"/>
            </a:xfrm>
            <a:custGeom>
              <a:avLst/>
              <a:gdLst/>
              <a:ahLst/>
              <a:cxnLst/>
              <a:rect l="l" t="t" r="r" b="b"/>
              <a:pathLst>
                <a:path w="11734" h="3440" extrusionOk="0">
                  <a:moveTo>
                    <a:pt x="5867" y="0"/>
                  </a:moveTo>
                  <a:cubicBezTo>
                    <a:pt x="3345" y="0"/>
                    <a:pt x="1154" y="1389"/>
                    <a:pt x="1" y="3439"/>
                  </a:cubicBezTo>
                  <a:lnTo>
                    <a:pt x="95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5" y="88"/>
                    <a:pt x="10486" y="1436"/>
                    <a:pt x="11632" y="3439"/>
                  </a:cubicBezTo>
                  <a:lnTo>
                    <a:pt x="11733" y="3439"/>
                  </a:lnTo>
                  <a:cubicBezTo>
                    <a:pt x="10573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" name="Google Shape;995;p2"/>
            <p:cNvSpPr/>
            <p:nvPr/>
          </p:nvSpPr>
          <p:spPr>
            <a:xfrm>
              <a:off x="3798025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7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" name="Google Shape;996;p2"/>
            <p:cNvSpPr/>
            <p:nvPr/>
          </p:nvSpPr>
          <p:spPr>
            <a:xfrm>
              <a:off x="3796850" y="3443275"/>
              <a:ext cx="231300" cy="59025"/>
            </a:xfrm>
            <a:custGeom>
              <a:avLst/>
              <a:gdLst/>
              <a:ahLst/>
              <a:cxnLst/>
              <a:rect l="l" t="t" r="r" b="b"/>
              <a:pathLst>
                <a:path w="9252" h="2361" extrusionOk="0">
                  <a:moveTo>
                    <a:pt x="4626" y="0"/>
                  </a:moveTo>
                  <a:cubicBezTo>
                    <a:pt x="2724" y="0"/>
                    <a:pt x="1038" y="931"/>
                    <a:pt x="0" y="2360"/>
                  </a:cubicBezTo>
                  <a:lnTo>
                    <a:pt x="101" y="2360"/>
                  </a:lnTo>
                  <a:cubicBezTo>
                    <a:pt x="1133" y="984"/>
                    <a:pt x="2778" y="88"/>
                    <a:pt x="4626" y="88"/>
                  </a:cubicBezTo>
                  <a:cubicBezTo>
                    <a:pt x="6473" y="88"/>
                    <a:pt x="8118" y="984"/>
                    <a:pt x="9150" y="2360"/>
                  </a:cubicBezTo>
                  <a:lnTo>
                    <a:pt x="9251" y="2360"/>
                  </a:lnTo>
                  <a:cubicBezTo>
                    <a:pt x="8213" y="931"/>
                    <a:pt x="6527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" name="Google Shape;997;p2"/>
            <p:cNvSpPr/>
            <p:nvPr/>
          </p:nvSpPr>
          <p:spPr>
            <a:xfrm>
              <a:off x="3831400" y="3469550"/>
              <a:ext cx="162175" cy="32750"/>
            </a:xfrm>
            <a:custGeom>
              <a:avLst/>
              <a:gdLst/>
              <a:ahLst/>
              <a:cxnLst/>
              <a:rect l="l" t="t" r="r" b="b"/>
              <a:pathLst>
                <a:path w="6487" h="1310" extrusionOk="0">
                  <a:moveTo>
                    <a:pt x="3244" y="1"/>
                  </a:moveTo>
                  <a:cubicBezTo>
                    <a:pt x="1983" y="1"/>
                    <a:pt x="836" y="500"/>
                    <a:pt x="0" y="1309"/>
                  </a:cubicBezTo>
                  <a:lnTo>
                    <a:pt x="6487" y="1309"/>
                  </a:lnTo>
                  <a:cubicBezTo>
                    <a:pt x="5651" y="500"/>
                    <a:pt x="4505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" name="Google Shape;998;p2"/>
            <p:cNvSpPr/>
            <p:nvPr/>
          </p:nvSpPr>
          <p:spPr>
            <a:xfrm>
              <a:off x="382987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1" y="574"/>
                    <a:pt x="2071" y="88"/>
                    <a:pt x="3305" y="88"/>
                  </a:cubicBezTo>
                  <a:cubicBezTo>
                    <a:pt x="4539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3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" name="Google Shape;999;p2"/>
            <p:cNvSpPr/>
            <p:nvPr/>
          </p:nvSpPr>
          <p:spPr>
            <a:xfrm>
              <a:off x="3886025" y="3498225"/>
              <a:ext cx="52950" cy="4075"/>
            </a:xfrm>
            <a:custGeom>
              <a:avLst/>
              <a:gdLst/>
              <a:ahLst/>
              <a:cxnLst/>
              <a:rect l="l" t="t" r="r" b="b"/>
              <a:pathLst>
                <a:path w="2118" h="163" extrusionOk="0">
                  <a:moveTo>
                    <a:pt x="1059" y="0"/>
                  </a:moveTo>
                  <a:cubicBezTo>
                    <a:pt x="688" y="0"/>
                    <a:pt x="330" y="61"/>
                    <a:pt x="0" y="162"/>
                  </a:cubicBezTo>
                  <a:lnTo>
                    <a:pt x="2117" y="162"/>
                  </a:lnTo>
                  <a:cubicBezTo>
                    <a:pt x="1787" y="61"/>
                    <a:pt x="1430" y="0"/>
                    <a:pt x="105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" name="Google Shape;1000;p2"/>
            <p:cNvSpPr/>
            <p:nvPr/>
          </p:nvSpPr>
          <p:spPr>
            <a:xfrm>
              <a:off x="388265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8" y="75"/>
                    <a:pt x="0" y="203"/>
                  </a:cubicBezTo>
                  <a:lnTo>
                    <a:pt x="283" y="203"/>
                  </a:lnTo>
                  <a:cubicBezTo>
                    <a:pt x="573" y="129"/>
                    <a:pt x="877" y="82"/>
                    <a:pt x="1194" y="82"/>
                  </a:cubicBezTo>
                  <a:cubicBezTo>
                    <a:pt x="1511" y="82"/>
                    <a:pt x="1814" y="129"/>
                    <a:pt x="2104" y="203"/>
                  </a:cubicBezTo>
                  <a:lnTo>
                    <a:pt x="2380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" name="Google Shape;1001;p2"/>
            <p:cNvSpPr/>
            <p:nvPr/>
          </p:nvSpPr>
          <p:spPr>
            <a:xfrm>
              <a:off x="4102975" y="3417300"/>
              <a:ext cx="291150" cy="85000"/>
            </a:xfrm>
            <a:custGeom>
              <a:avLst/>
              <a:gdLst/>
              <a:ahLst/>
              <a:cxnLst/>
              <a:rect l="l" t="t" r="r" b="b"/>
              <a:pathLst>
                <a:path w="11646" h="3400" extrusionOk="0">
                  <a:moveTo>
                    <a:pt x="5819" y="1"/>
                  </a:moveTo>
                  <a:cubicBezTo>
                    <a:pt x="3324" y="1"/>
                    <a:pt x="1153" y="1376"/>
                    <a:pt x="0" y="3399"/>
                  </a:cubicBezTo>
                  <a:lnTo>
                    <a:pt x="11645" y="3399"/>
                  </a:lnTo>
                  <a:cubicBezTo>
                    <a:pt x="10492" y="1376"/>
                    <a:pt x="8321" y="1"/>
                    <a:pt x="581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" name="Google Shape;1002;p2"/>
            <p:cNvSpPr/>
            <p:nvPr/>
          </p:nvSpPr>
          <p:spPr>
            <a:xfrm>
              <a:off x="4101775" y="3416300"/>
              <a:ext cx="293350" cy="86000"/>
            </a:xfrm>
            <a:custGeom>
              <a:avLst/>
              <a:gdLst/>
              <a:ahLst/>
              <a:cxnLst/>
              <a:rect l="l" t="t" r="r" b="b"/>
              <a:pathLst>
                <a:path w="11734" h="3440" extrusionOk="0">
                  <a:moveTo>
                    <a:pt x="5867" y="0"/>
                  </a:moveTo>
                  <a:cubicBezTo>
                    <a:pt x="3352" y="0"/>
                    <a:pt x="1161" y="1389"/>
                    <a:pt x="1" y="3439"/>
                  </a:cubicBezTo>
                  <a:lnTo>
                    <a:pt x="102" y="3439"/>
                  </a:lnTo>
                  <a:cubicBezTo>
                    <a:pt x="1248" y="1436"/>
                    <a:pt x="3406" y="88"/>
                    <a:pt x="5867" y="88"/>
                  </a:cubicBezTo>
                  <a:cubicBezTo>
                    <a:pt x="8335" y="88"/>
                    <a:pt x="10493" y="1436"/>
                    <a:pt x="11639" y="3439"/>
                  </a:cubicBezTo>
                  <a:lnTo>
                    <a:pt x="11734" y="3439"/>
                  </a:lnTo>
                  <a:cubicBezTo>
                    <a:pt x="10581" y="1389"/>
                    <a:pt x="8389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" name="Google Shape;1003;p2"/>
            <p:cNvSpPr/>
            <p:nvPr/>
          </p:nvSpPr>
          <p:spPr>
            <a:xfrm>
              <a:off x="4132300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8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19" y="918"/>
                    <a:pt x="6453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" name="Google Shape;1004;p2"/>
            <p:cNvSpPr/>
            <p:nvPr/>
          </p:nvSpPr>
          <p:spPr>
            <a:xfrm>
              <a:off x="4131125" y="3443275"/>
              <a:ext cx="231300" cy="59025"/>
            </a:xfrm>
            <a:custGeom>
              <a:avLst/>
              <a:gdLst/>
              <a:ahLst/>
              <a:cxnLst/>
              <a:rect l="l" t="t" r="r" b="b"/>
              <a:pathLst>
                <a:path w="9252" h="2361" extrusionOk="0">
                  <a:moveTo>
                    <a:pt x="4626" y="0"/>
                  </a:moveTo>
                  <a:cubicBezTo>
                    <a:pt x="2724" y="0"/>
                    <a:pt x="1039" y="931"/>
                    <a:pt x="0" y="2360"/>
                  </a:cubicBezTo>
                  <a:lnTo>
                    <a:pt x="101" y="2360"/>
                  </a:lnTo>
                  <a:cubicBezTo>
                    <a:pt x="1126" y="984"/>
                    <a:pt x="2772" y="88"/>
                    <a:pt x="4626" y="88"/>
                  </a:cubicBezTo>
                  <a:cubicBezTo>
                    <a:pt x="6473" y="88"/>
                    <a:pt x="8119" y="984"/>
                    <a:pt x="9150" y="2360"/>
                  </a:cubicBezTo>
                  <a:lnTo>
                    <a:pt x="9251" y="2360"/>
                  </a:lnTo>
                  <a:cubicBezTo>
                    <a:pt x="8213" y="931"/>
                    <a:pt x="6527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" name="Google Shape;1005;p2"/>
            <p:cNvSpPr/>
            <p:nvPr/>
          </p:nvSpPr>
          <p:spPr>
            <a:xfrm>
              <a:off x="4165500" y="3469550"/>
              <a:ext cx="162375" cy="32750"/>
            </a:xfrm>
            <a:custGeom>
              <a:avLst/>
              <a:gdLst/>
              <a:ahLst/>
              <a:cxnLst/>
              <a:rect l="l" t="t" r="r" b="b"/>
              <a:pathLst>
                <a:path w="6495" h="1310" extrusionOk="0">
                  <a:moveTo>
                    <a:pt x="3251" y="1"/>
                  </a:moveTo>
                  <a:cubicBezTo>
                    <a:pt x="1990" y="1"/>
                    <a:pt x="844" y="500"/>
                    <a:pt x="1" y="1309"/>
                  </a:cubicBezTo>
                  <a:lnTo>
                    <a:pt x="6494" y="1309"/>
                  </a:lnTo>
                  <a:cubicBezTo>
                    <a:pt x="5651" y="500"/>
                    <a:pt x="4512" y="1"/>
                    <a:pt x="325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" name="Google Shape;1006;p2"/>
            <p:cNvSpPr/>
            <p:nvPr/>
          </p:nvSpPr>
          <p:spPr>
            <a:xfrm>
              <a:off x="4164150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2" y="574"/>
                    <a:pt x="2071" y="88"/>
                    <a:pt x="3305" y="88"/>
                  </a:cubicBezTo>
                  <a:cubicBezTo>
                    <a:pt x="4532" y="88"/>
                    <a:pt x="5651" y="574"/>
                    <a:pt x="6487" y="1356"/>
                  </a:cubicBezTo>
                  <a:lnTo>
                    <a:pt x="6609" y="1356"/>
                  </a:lnTo>
                  <a:cubicBezTo>
                    <a:pt x="5752" y="520"/>
                    <a:pt x="4586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" name="Google Shape;1007;p2"/>
            <p:cNvSpPr/>
            <p:nvPr/>
          </p:nvSpPr>
          <p:spPr>
            <a:xfrm>
              <a:off x="4220125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6" y="0"/>
                  </a:moveTo>
                  <a:cubicBezTo>
                    <a:pt x="695" y="0"/>
                    <a:pt x="338" y="61"/>
                    <a:pt x="0" y="162"/>
                  </a:cubicBezTo>
                  <a:lnTo>
                    <a:pt x="2124" y="162"/>
                  </a:lnTo>
                  <a:cubicBezTo>
                    <a:pt x="1787" y="61"/>
                    <a:pt x="1437" y="0"/>
                    <a:pt x="10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" name="Google Shape;1008;p2"/>
            <p:cNvSpPr/>
            <p:nvPr/>
          </p:nvSpPr>
          <p:spPr>
            <a:xfrm>
              <a:off x="4216925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1" y="75"/>
                    <a:pt x="0" y="203"/>
                  </a:cubicBezTo>
                  <a:lnTo>
                    <a:pt x="284" y="203"/>
                  </a:lnTo>
                  <a:cubicBezTo>
                    <a:pt x="573" y="129"/>
                    <a:pt x="877" y="82"/>
                    <a:pt x="1194" y="82"/>
                  </a:cubicBezTo>
                  <a:cubicBezTo>
                    <a:pt x="1504" y="82"/>
                    <a:pt x="1807" y="129"/>
                    <a:pt x="2097" y="203"/>
                  </a:cubicBezTo>
                  <a:lnTo>
                    <a:pt x="2381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" name="Google Shape;1009;p2"/>
            <p:cNvSpPr/>
            <p:nvPr/>
          </p:nvSpPr>
          <p:spPr>
            <a:xfrm>
              <a:off x="4437250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19" y="1"/>
                  </a:moveTo>
                  <a:cubicBezTo>
                    <a:pt x="3325" y="1"/>
                    <a:pt x="1147" y="1376"/>
                    <a:pt x="0" y="3399"/>
                  </a:cubicBezTo>
                  <a:lnTo>
                    <a:pt x="11639" y="3399"/>
                  </a:lnTo>
                  <a:cubicBezTo>
                    <a:pt x="10492" y="1376"/>
                    <a:pt x="8321" y="1"/>
                    <a:pt x="581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" name="Google Shape;1010;p2"/>
            <p:cNvSpPr/>
            <p:nvPr/>
          </p:nvSpPr>
          <p:spPr>
            <a:xfrm>
              <a:off x="4436075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6" y="0"/>
                  </a:moveTo>
                  <a:cubicBezTo>
                    <a:pt x="3351" y="0"/>
                    <a:pt x="1153" y="1389"/>
                    <a:pt x="0" y="3439"/>
                  </a:cubicBezTo>
                  <a:lnTo>
                    <a:pt x="101" y="3439"/>
                  </a:lnTo>
                  <a:cubicBezTo>
                    <a:pt x="1248" y="1436"/>
                    <a:pt x="3398" y="88"/>
                    <a:pt x="5866" y="88"/>
                  </a:cubicBezTo>
                  <a:cubicBezTo>
                    <a:pt x="8334" y="88"/>
                    <a:pt x="10492" y="1436"/>
                    <a:pt x="11638" y="3439"/>
                  </a:cubicBezTo>
                  <a:lnTo>
                    <a:pt x="11733" y="3439"/>
                  </a:lnTo>
                  <a:cubicBezTo>
                    <a:pt x="10580" y="1389"/>
                    <a:pt x="8381" y="0"/>
                    <a:pt x="586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" name="Google Shape;1011;p2"/>
            <p:cNvSpPr/>
            <p:nvPr/>
          </p:nvSpPr>
          <p:spPr>
            <a:xfrm>
              <a:off x="4466575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8" y="0"/>
                    <a:pt x="1032" y="918"/>
                    <a:pt x="1" y="2320"/>
                  </a:cubicBezTo>
                  <a:lnTo>
                    <a:pt x="9157" y="2320"/>
                  </a:lnTo>
                  <a:cubicBezTo>
                    <a:pt x="8119" y="918"/>
                    <a:pt x="6453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" name="Google Shape;1012;p2"/>
            <p:cNvSpPr/>
            <p:nvPr/>
          </p:nvSpPr>
          <p:spPr>
            <a:xfrm>
              <a:off x="4465225" y="3443275"/>
              <a:ext cx="231475" cy="59025"/>
            </a:xfrm>
            <a:custGeom>
              <a:avLst/>
              <a:gdLst/>
              <a:ahLst/>
              <a:cxnLst/>
              <a:rect l="l" t="t" r="r" b="b"/>
              <a:pathLst>
                <a:path w="9259" h="2361" extrusionOk="0">
                  <a:moveTo>
                    <a:pt x="4633" y="0"/>
                  </a:moveTo>
                  <a:cubicBezTo>
                    <a:pt x="2731" y="0"/>
                    <a:pt x="1046" y="931"/>
                    <a:pt x="1" y="2360"/>
                  </a:cubicBezTo>
                  <a:lnTo>
                    <a:pt x="108" y="2360"/>
                  </a:lnTo>
                  <a:cubicBezTo>
                    <a:pt x="1133" y="984"/>
                    <a:pt x="2779" y="88"/>
                    <a:pt x="4633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9" y="2360"/>
                  </a:lnTo>
                  <a:cubicBezTo>
                    <a:pt x="8213" y="931"/>
                    <a:pt x="6528" y="0"/>
                    <a:pt x="463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" name="Google Shape;1013;p2"/>
            <p:cNvSpPr/>
            <p:nvPr/>
          </p:nvSpPr>
          <p:spPr>
            <a:xfrm>
              <a:off x="4499775" y="3469550"/>
              <a:ext cx="162375" cy="32750"/>
            </a:xfrm>
            <a:custGeom>
              <a:avLst/>
              <a:gdLst/>
              <a:ahLst/>
              <a:cxnLst/>
              <a:rect l="l" t="t" r="r" b="b"/>
              <a:pathLst>
                <a:path w="6495" h="1310" extrusionOk="0">
                  <a:moveTo>
                    <a:pt x="3251" y="1"/>
                  </a:moveTo>
                  <a:cubicBezTo>
                    <a:pt x="1990" y="1"/>
                    <a:pt x="844" y="500"/>
                    <a:pt x="1" y="1309"/>
                  </a:cubicBezTo>
                  <a:lnTo>
                    <a:pt x="6494" y="1309"/>
                  </a:lnTo>
                  <a:cubicBezTo>
                    <a:pt x="5651" y="500"/>
                    <a:pt x="4512" y="1"/>
                    <a:pt x="325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1014;p2"/>
            <p:cNvSpPr/>
            <p:nvPr/>
          </p:nvSpPr>
          <p:spPr>
            <a:xfrm>
              <a:off x="449842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1" y="520"/>
                    <a:pt x="1" y="1356"/>
                  </a:cubicBezTo>
                  <a:lnTo>
                    <a:pt x="122" y="1356"/>
                  </a:lnTo>
                  <a:cubicBezTo>
                    <a:pt x="952" y="574"/>
                    <a:pt x="2071" y="88"/>
                    <a:pt x="3305" y="88"/>
                  </a:cubicBezTo>
                  <a:cubicBezTo>
                    <a:pt x="4532" y="88"/>
                    <a:pt x="5651" y="574"/>
                    <a:pt x="6481" y="1356"/>
                  </a:cubicBezTo>
                  <a:lnTo>
                    <a:pt x="6609" y="1356"/>
                  </a:lnTo>
                  <a:cubicBezTo>
                    <a:pt x="5753" y="520"/>
                    <a:pt x="4586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" name="Google Shape;1015;p2"/>
            <p:cNvSpPr/>
            <p:nvPr/>
          </p:nvSpPr>
          <p:spPr>
            <a:xfrm>
              <a:off x="4554400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6" y="0"/>
                  </a:moveTo>
                  <a:cubicBezTo>
                    <a:pt x="695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7" y="61"/>
                    <a:pt x="1430" y="0"/>
                    <a:pt x="10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" name="Google Shape;1016;p2"/>
            <p:cNvSpPr/>
            <p:nvPr/>
          </p:nvSpPr>
          <p:spPr>
            <a:xfrm>
              <a:off x="455120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1" y="75"/>
                    <a:pt x="0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94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" name="Google Shape;1017;p2"/>
            <p:cNvSpPr/>
            <p:nvPr/>
          </p:nvSpPr>
          <p:spPr>
            <a:xfrm>
              <a:off x="4771525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20" y="1"/>
                  </a:moveTo>
                  <a:cubicBezTo>
                    <a:pt x="3325" y="1"/>
                    <a:pt x="1147" y="1376"/>
                    <a:pt x="0" y="3399"/>
                  </a:cubicBezTo>
                  <a:lnTo>
                    <a:pt x="11639" y="3399"/>
                  </a:lnTo>
                  <a:cubicBezTo>
                    <a:pt x="10492" y="1376"/>
                    <a:pt x="8314" y="1"/>
                    <a:pt x="58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2"/>
            <p:cNvSpPr/>
            <p:nvPr/>
          </p:nvSpPr>
          <p:spPr>
            <a:xfrm>
              <a:off x="4770350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7" y="0"/>
                  </a:moveTo>
                  <a:cubicBezTo>
                    <a:pt x="3351" y="0"/>
                    <a:pt x="1153" y="1389"/>
                    <a:pt x="0" y="3439"/>
                  </a:cubicBezTo>
                  <a:lnTo>
                    <a:pt x="101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4" y="88"/>
                    <a:pt x="10492" y="1436"/>
                    <a:pt x="11638" y="3439"/>
                  </a:cubicBezTo>
                  <a:lnTo>
                    <a:pt x="11733" y="3439"/>
                  </a:lnTo>
                  <a:cubicBezTo>
                    <a:pt x="10580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2"/>
            <p:cNvSpPr/>
            <p:nvPr/>
          </p:nvSpPr>
          <p:spPr>
            <a:xfrm>
              <a:off x="4800850" y="3444275"/>
              <a:ext cx="228775" cy="58025"/>
            </a:xfrm>
            <a:custGeom>
              <a:avLst/>
              <a:gdLst/>
              <a:ahLst/>
              <a:cxnLst/>
              <a:rect l="l" t="t" r="r" b="b"/>
              <a:pathLst>
                <a:path w="9151" h="2321" extrusionOk="0">
                  <a:moveTo>
                    <a:pt x="4572" y="0"/>
                  </a:moveTo>
                  <a:cubicBezTo>
                    <a:pt x="2698" y="0"/>
                    <a:pt x="1032" y="918"/>
                    <a:pt x="1" y="2320"/>
                  </a:cubicBezTo>
                  <a:lnTo>
                    <a:pt x="9151" y="2320"/>
                  </a:lnTo>
                  <a:cubicBezTo>
                    <a:pt x="8119" y="918"/>
                    <a:pt x="6454" y="0"/>
                    <a:pt x="457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2"/>
            <p:cNvSpPr/>
            <p:nvPr/>
          </p:nvSpPr>
          <p:spPr>
            <a:xfrm>
              <a:off x="4799500" y="3443275"/>
              <a:ext cx="231475" cy="59025"/>
            </a:xfrm>
            <a:custGeom>
              <a:avLst/>
              <a:gdLst/>
              <a:ahLst/>
              <a:cxnLst/>
              <a:rect l="l" t="t" r="r" b="b"/>
              <a:pathLst>
                <a:path w="9259" h="2361" extrusionOk="0">
                  <a:moveTo>
                    <a:pt x="4626" y="0"/>
                  </a:moveTo>
                  <a:cubicBezTo>
                    <a:pt x="2732" y="0"/>
                    <a:pt x="1046" y="931"/>
                    <a:pt x="1" y="2360"/>
                  </a:cubicBezTo>
                  <a:lnTo>
                    <a:pt x="109" y="2360"/>
                  </a:lnTo>
                  <a:cubicBezTo>
                    <a:pt x="1134" y="984"/>
                    <a:pt x="2779" y="88"/>
                    <a:pt x="4626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9" y="2360"/>
                  </a:lnTo>
                  <a:cubicBezTo>
                    <a:pt x="8214" y="931"/>
                    <a:pt x="6528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2"/>
            <p:cNvSpPr/>
            <p:nvPr/>
          </p:nvSpPr>
          <p:spPr>
            <a:xfrm>
              <a:off x="4834075" y="3469550"/>
              <a:ext cx="162350" cy="32750"/>
            </a:xfrm>
            <a:custGeom>
              <a:avLst/>
              <a:gdLst/>
              <a:ahLst/>
              <a:cxnLst/>
              <a:rect l="l" t="t" r="r" b="b"/>
              <a:pathLst>
                <a:path w="6494" h="1310" extrusionOk="0">
                  <a:moveTo>
                    <a:pt x="3243" y="1"/>
                  </a:moveTo>
                  <a:cubicBezTo>
                    <a:pt x="1982" y="1"/>
                    <a:pt x="843" y="500"/>
                    <a:pt x="0" y="1309"/>
                  </a:cubicBezTo>
                  <a:lnTo>
                    <a:pt x="6493" y="1309"/>
                  </a:lnTo>
                  <a:cubicBezTo>
                    <a:pt x="5651" y="500"/>
                    <a:pt x="4511" y="1"/>
                    <a:pt x="324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2"/>
            <p:cNvSpPr/>
            <p:nvPr/>
          </p:nvSpPr>
          <p:spPr>
            <a:xfrm>
              <a:off x="4832725" y="3468375"/>
              <a:ext cx="165050" cy="33925"/>
            </a:xfrm>
            <a:custGeom>
              <a:avLst/>
              <a:gdLst/>
              <a:ahLst/>
              <a:cxnLst/>
              <a:rect l="l" t="t" r="r" b="b"/>
              <a:pathLst>
                <a:path w="6602" h="1357" extrusionOk="0">
                  <a:moveTo>
                    <a:pt x="3297" y="1"/>
                  </a:moveTo>
                  <a:cubicBezTo>
                    <a:pt x="2016" y="1"/>
                    <a:pt x="850" y="520"/>
                    <a:pt x="0" y="1356"/>
                  </a:cubicBezTo>
                  <a:lnTo>
                    <a:pt x="121" y="1356"/>
                  </a:lnTo>
                  <a:cubicBezTo>
                    <a:pt x="951" y="574"/>
                    <a:pt x="2070" y="88"/>
                    <a:pt x="3297" y="88"/>
                  </a:cubicBezTo>
                  <a:cubicBezTo>
                    <a:pt x="4531" y="88"/>
                    <a:pt x="5651" y="574"/>
                    <a:pt x="6480" y="1356"/>
                  </a:cubicBezTo>
                  <a:lnTo>
                    <a:pt x="6601" y="1356"/>
                  </a:lnTo>
                  <a:cubicBezTo>
                    <a:pt x="5752" y="520"/>
                    <a:pt x="4585" y="1"/>
                    <a:pt x="329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2"/>
            <p:cNvSpPr/>
            <p:nvPr/>
          </p:nvSpPr>
          <p:spPr>
            <a:xfrm>
              <a:off x="4888675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59" y="0"/>
                  </a:moveTo>
                  <a:cubicBezTo>
                    <a:pt x="695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8" y="61"/>
                    <a:pt x="1430" y="0"/>
                    <a:pt x="105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2"/>
            <p:cNvSpPr/>
            <p:nvPr/>
          </p:nvSpPr>
          <p:spPr>
            <a:xfrm>
              <a:off x="4885475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87" y="1"/>
                  </a:moveTo>
                  <a:cubicBezTo>
                    <a:pt x="776" y="1"/>
                    <a:pt x="371" y="75"/>
                    <a:pt x="1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87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05" y="1"/>
                    <a:pt x="118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2"/>
            <p:cNvSpPr/>
            <p:nvPr/>
          </p:nvSpPr>
          <p:spPr>
            <a:xfrm>
              <a:off x="5105800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20" y="1"/>
                  </a:moveTo>
                  <a:cubicBezTo>
                    <a:pt x="3325" y="1"/>
                    <a:pt x="1147" y="1376"/>
                    <a:pt x="1" y="3399"/>
                  </a:cubicBezTo>
                  <a:lnTo>
                    <a:pt x="11639" y="3399"/>
                  </a:lnTo>
                  <a:cubicBezTo>
                    <a:pt x="10492" y="1376"/>
                    <a:pt x="8315" y="1"/>
                    <a:pt x="58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2"/>
            <p:cNvSpPr/>
            <p:nvPr/>
          </p:nvSpPr>
          <p:spPr>
            <a:xfrm>
              <a:off x="5104625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7" y="0"/>
                  </a:moveTo>
                  <a:cubicBezTo>
                    <a:pt x="3352" y="0"/>
                    <a:pt x="1153" y="1389"/>
                    <a:pt x="0" y="3439"/>
                  </a:cubicBezTo>
                  <a:lnTo>
                    <a:pt x="95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5" y="88"/>
                    <a:pt x="10492" y="1436"/>
                    <a:pt x="11639" y="3439"/>
                  </a:cubicBezTo>
                  <a:lnTo>
                    <a:pt x="11733" y="3439"/>
                  </a:lnTo>
                  <a:cubicBezTo>
                    <a:pt x="10580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2"/>
            <p:cNvSpPr/>
            <p:nvPr/>
          </p:nvSpPr>
          <p:spPr>
            <a:xfrm>
              <a:off x="5134975" y="3444275"/>
              <a:ext cx="228925" cy="58025"/>
            </a:xfrm>
            <a:custGeom>
              <a:avLst/>
              <a:gdLst/>
              <a:ahLst/>
              <a:cxnLst/>
              <a:rect l="l" t="t" r="r" b="b"/>
              <a:pathLst>
                <a:path w="9157" h="2321" extrusionOk="0">
                  <a:moveTo>
                    <a:pt x="4579" y="0"/>
                  </a:moveTo>
                  <a:cubicBezTo>
                    <a:pt x="2704" y="0"/>
                    <a:pt x="1038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2"/>
            <p:cNvSpPr/>
            <p:nvPr/>
          </p:nvSpPr>
          <p:spPr>
            <a:xfrm>
              <a:off x="5133775" y="3443275"/>
              <a:ext cx="231325" cy="59025"/>
            </a:xfrm>
            <a:custGeom>
              <a:avLst/>
              <a:gdLst/>
              <a:ahLst/>
              <a:cxnLst/>
              <a:rect l="l" t="t" r="r" b="b"/>
              <a:pathLst>
                <a:path w="9253" h="2361" extrusionOk="0">
                  <a:moveTo>
                    <a:pt x="4627" y="0"/>
                  </a:moveTo>
                  <a:cubicBezTo>
                    <a:pt x="2732" y="0"/>
                    <a:pt x="1046" y="931"/>
                    <a:pt x="1" y="2360"/>
                  </a:cubicBezTo>
                  <a:lnTo>
                    <a:pt x="109" y="2360"/>
                  </a:lnTo>
                  <a:cubicBezTo>
                    <a:pt x="1134" y="984"/>
                    <a:pt x="2779" y="88"/>
                    <a:pt x="4627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2" y="2360"/>
                  </a:lnTo>
                  <a:cubicBezTo>
                    <a:pt x="8214" y="931"/>
                    <a:pt x="6528" y="0"/>
                    <a:pt x="462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2"/>
            <p:cNvSpPr/>
            <p:nvPr/>
          </p:nvSpPr>
          <p:spPr>
            <a:xfrm>
              <a:off x="5168350" y="3469550"/>
              <a:ext cx="162350" cy="32750"/>
            </a:xfrm>
            <a:custGeom>
              <a:avLst/>
              <a:gdLst/>
              <a:ahLst/>
              <a:cxnLst/>
              <a:rect l="l" t="t" r="r" b="b"/>
              <a:pathLst>
                <a:path w="6494" h="1310" extrusionOk="0">
                  <a:moveTo>
                    <a:pt x="3244" y="1"/>
                  </a:moveTo>
                  <a:cubicBezTo>
                    <a:pt x="1983" y="1"/>
                    <a:pt x="843" y="500"/>
                    <a:pt x="0" y="1309"/>
                  </a:cubicBezTo>
                  <a:lnTo>
                    <a:pt x="6494" y="1309"/>
                  </a:lnTo>
                  <a:cubicBezTo>
                    <a:pt x="5651" y="500"/>
                    <a:pt x="4504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2"/>
            <p:cNvSpPr/>
            <p:nvPr/>
          </p:nvSpPr>
          <p:spPr>
            <a:xfrm>
              <a:off x="516682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23" y="1"/>
                    <a:pt x="857" y="520"/>
                    <a:pt x="0" y="1356"/>
                  </a:cubicBezTo>
                  <a:lnTo>
                    <a:pt x="122" y="1356"/>
                  </a:lnTo>
                  <a:cubicBezTo>
                    <a:pt x="958" y="574"/>
                    <a:pt x="2077" y="88"/>
                    <a:pt x="3305" y="88"/>
                  </a:cubicBezTo>
                  <a:cubicBezTo>
                    <a:pt x="4538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2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2"/>
            <p:cNvSpPr/>
            <p:nvPr/>
          </p:nvSpPr>
          <p:spPr>
            <a:xfrm>
              <a:off x="5222950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0" y="0"/>
                  </a:moveTo>
                  <a:cubicBezTo>
                    <a:pt x="689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8" y="61"/>
                    <a:pt x="1430" y="0"/>
                    <a:pt x="106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2"/>
            <p:cNvSpPr/>
            <p:nvPr/>
          </p:nvSpPr>
          <p:spPr>
            <a:xfrm>
              <a:off x="521975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88" y="1"/>
                  </a:moveTo>
                  <a:cubicBezTo>
                    <a:pt x="769" y="1"/>
                    <a:pt x="372" y="75"/>
                    <a:pt x="1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88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06" y="1"/>
                    <a:pt x="118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33" name="Google Shape;1033;p2"/>
          <p:cNvSpPr/>
          <p:nvPr/>
        </p:nvSpPr>
        <p:spPr>
          <a:xfrm>
            <a:off x="2757367" y="194300"/>
            <a:ext cx="6677200" cy="66772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2489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34" name="Google Shape;1034;p2"/>
          <p:cNvSpPr txBox="1">
            <a:spLocks noGrp="1"/>
          </p:cNvSpPr>
          <p:nvPr>
            <p:ph type="ctrTitle"/>
          </p:nvPr>
        </p:nvSpPr>
        <p:spPr>
          <a:xfrm>
            <a:off x="2861600" y="1085667"/>
            <a:ext cx="6468800" cy="2341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None/>
              <a:defRPr sz="6000">
                <a:solidFill>
                  <a:schemeClr val="lt1"/>
                </a:solidFill>
              </a:defRPr>
            </a:lvl1pPr>
            <a:lvl2pPr lvl="1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2pPr>
            <a:lvl3pPr lvl="2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3pPr>
            <a:lvl4pPr lvl="3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4pPr>
            <a:lvl5pPr lvl="4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5pPr>
            <a:lvl6pPr lvl="5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6pPr>
            <a:lvl7pPr lvl="6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7pPr>
            <a:lvl8pPr lvl="7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8pPr>
            <a:lvl9pPr lvl="8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9pPr>
          </a:lstStyle>
          <a:p>
            <a:endParaRPr/>
          </a:p>
        </p:txBody>
      </p:sp>
      <p:sp>
        <p:nvSpPr>
          <p:cNvPr id="1035" name="Google Shape;1035;p2"/>
          <p:cNvSpPr txBox="1">
            <a:spLocks noGrp="1"/>
          </p:cNvSpPr>
          <p:nvPr>
            <p:ph type="subTitle" idx="1"/>
          </p:nvPr>
        </p:nvSpPr>
        <p:spPr>
          <a:xfrm>
            <a:off x="2861600" y="3252233"/>
            <a:ext cx="6468800" cy="7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3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3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3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3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3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3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3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3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grpSp>
        <p:nvGrpSpPr>
          <p:cNvPr id="1036" name="Google Shape;1036;p2"/>
          <p:cNvGrpSpPr/>
          <p:nvPr/>
        </p:nvGrpSpPr>
        <p:grpSpPr>
          <a:xfrm>
            <a:off x="1607664" y="4196600"/>
            <a:ext cx="8045120" cy="2681200"/>
            <a:chOff x="2182250" y="612700"/>
            <a:chExt cx="1215275" cy="528225"/>
          </a:xfrm>
        </p:grpSpPr>
        <p:sp>
          <p:nvSpPr>
            <p:cNvPr id="1037" name="Google Shape;1037;p2"/>
            <p:cNvSpPr/>
            <p:nvPr/>
          </p:nvSpPr>
          <p:spPr>
            <a:xfrm>
              <a:off x="2182250" y="627625"/>
              <a:ext cx="1211400" cy="513300"/>
            </a:xfrm>
            <a:custGeom>
              <a:avLst/>
              <a:gdLst/>
              <a:ahLst/>
              <a:cxnLst/>
              <a:rect l="l" t="t" r="r" b="b"/>
              <a:pathLst>
                <a:path w="48456" h="20532" extrusionOk="0">
                  <a:moveTo>
                    <a:pt x="27801" y="0"/>
                  </a:moveTo>
                  <a:cubicBezTo>
                    <a:pt x="27308" y="0"/>
                    <a:pt x="26808" y="63"/>
                    <a:pt x="26352" y="215"/>
                  </a:cubicBezTo>
                  <a:cubicBezTo>
                    <a:pt x="25573" y="475"/>
                    <a:pt x="24924" y="475"/>
                    <a:pt x="24341" y="475"/>
                  </a:cubicBezTo>
                  <a:cubicBezTo>
                    <a:pt x="23758" y="475"/>
                    <a:pt x="23240" y="475"/>
                    <a:pt x="22724" y="735"/>
                  </a:cubicBezTo>
                  <a:cubicBezTo>
                    <a:pt x="21686" y="1254"/>
                    <a:pt x="18571" y="4888"/>
                    <a:pt x="17013" y="6439"/>
                  </a:cubicBezTo>
                  <a:cubicBezTo>
                    <a:pt x="15462" y="7997"/>
                    <a:pt x="10789" y="12663"/>
                    <a:pt x="7681" y="15259"/>
                  </a:cubicBezTo>
                  <a:cubicBezTo>
                    <a:pt x="5584" y="17005"/>
                    <a:pt x="2071" y="18988"/>
                    <a:pt x="1" y="20100"/>
                  </a:cubicBezTo>
                  <a:lnTo>
                    <a:pt x="1" y="20532"/>
                  </a:lnTo>
                  <a:lnTo>
                    <a:pt x="48455" y="20532"/>
                  </a:lnTo>
                  <a:cubicBezTo>
                    <a:pt x="46311" y="19095"/>
                    <a:pt x="43553" y="17147"/>
                    <a:pt x="41395" y="15259"/>
                  </a:cubicBezTo>
                  <a:cubicBezTo>
                    <a:pt x="37242" y="11624"/>
                    <a:pt x="31018" y="1254"/>
                    <a:pt x="30499" y="735"/>
                  </a:cubicBezTo>
                  <a:cubicBezTo>
                    <a:pt x="30132" y="367"/>
                    <a:pt x="28989" y="0"/>
                    <a:pt x="27801" y="0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2"/>
            <p:cNvSpPr/>
            <p:nvPr/>
          </p:nvSpPr>
          <p:spPr>
            <a:xfrm>
              <a:off x="2323675" y="1009500"/>
              <a:ext cx="151350" cy="131425"/>
            </a:xfrm>
            <a:custGeom>
              <a:avLst/>
              <a:gdLst/>
              <a:ahLst/>
              <a:cxnLst/>
              <a:rect l="l" t="t" r="r" b="b"/>
              <a:pathLst>
                <a:path w="6054" h="5257" extrusionOk="0">
                  <a:moveTo>
                    <a:pt x="5845" y="0"/>
                  </a:moveTo>
                  <a:cubicBezTo>
                    <a:pt x="5840" y="0"/>
                    <a:pt x="5834" y="2"/>
                    <a:pt x="5827" y="4"/>
                  </a:cubicBezTo>
                  <a:cubicBezTo>
                    <a:pt x="5510" y="105"/>
                    <a:pt x="4370" y="624"/>
                    <a:pt x="62" y="5189"/>
                  </a:cubicBezTo>
                  <a:cubicBezTo>
                    <a:pt x="41" y="5216"/>
                    <a:pt x="21" y="5236"/>
                    <a:pt x="1" y="5257"/>
                  </a:cubicBezTo>
                  <a:lnTo>
                    <a:pt x="1700" y="5257"/>
                  </a:lnTo>
                  <a:cubicBezTo>
                    <a:pt x="1950" y="4872"/>
                    <a:pt x="2246" y="4475"/>
                    <a:pt x="2617" y="4056"/>
                  </a:cubicBezTo>
                  <a:cubicBezTo>
                    <a:pt x="4245" y="2251"/>
                    <a:pt x="6053" y="0"/>
                    <a:pt x="5845" y="0"/>
                  </a:cubicBezTo>
                  <a:close/>
                </a:path>
              </a:pathLst>
            </a:custGeom>
            <a:solidFill>
              <a:srgbClr val="1414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2"/>
            <p:cNvSpPr/>
            <p:nvPr/>
          </p:nvSpPr>
          <p:spPr>
            <a:xfrm>
              <a:off x="2956575" y="1009500"/>
              <a:ext cx="151325" cy="131425"/>
            </a:xfrm>
            <a:custGeom>
              <a:avLst/>
              <a:gdLst/>
              <a:ahLst/>
              <a:cxnLst/>
              <a:rect l="l" t="t" r="r" b="b"/>
              <a:pathLst>
                <a:path w="6053" h="5257" extrusionOk="0">
                  <a:moveTo>
                    <a:pt x="209" y="0"/>
                  </a:moveTo>
                  <a:cubicBezTo>
                    <a:pt x="1" y="0"/>
                    <a:pt x="1809" y="2251"/>
                    <a:pt x="3437" y="4056"/>
                  </a:cubicBezTo>
                  <a:cubicBezTo>
                    <a:pt x="3808" y="4475"/>
                    <a:pt x="4104" y="4872"/>
                    <a:pt x="4347" y="5257"/>
                  </a:cubicBezTo>
                  <a:lnTo>
                    <a:pt x="6053" y="5257"/>
                  </a:lnTo>
                  <a:cubicBezTo>
                    <a:pt x="6033" y="5236"/>
                    <a:pt x="6012" y="5216"/>
                    <a:pt x="5992" y="5189"/>
                  </a:cubicBezTo>
                  <a:cubicBezTo>
                    <a:pt x="1677" y="624"/>
                    <a:pt x="537" y="105"/>
                    <a:pt x="227" y="4"/>
                  </a:cubicBezTo>
                  <a:cubicBezTo>
                    <a:pt x="220" y="2"/>
                    <a:pt x="214" y="0"/>
                    <a:pt x="209" y="0"/>
                  </a:cubicBezTo>
                  <a:close/>
                </a:path>
              </a:pathLst>
            </a:custGeom>
            <a:solidFill>
              <a:srgbClr val="1414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2"/>
            <p:cNvSpPr/>
            <p:nvPr/>
          </p:nvSpPr>
          <p:spPr>
            <a:xfrm>
              <a:off x="2627800" y="1008250"/>
              <a:ext cx="69850" cy="132675"/>
            </a:xfrm>
            <a:custGeom>
              <a:avLst/>
              <a:gdLst/>
              <a:ahLst/>
              <a:cxnLst/>
              <a:rect l="l" t="t" r="r" b="b"/>
              <a:pathLst>
                <a:path w="2794" h="5307" extrusionOk="0">
                  <a:moveTo>
                    <a:pt x="2755" y="0"/>
                  </a:moveTo>
                  <a:cubicBezTo>
                    <a:pt x="2595" y="0"/>
                    <a:pt x="1848" y="1504"/>
                    <a:pt x="1848" y="1504"/>
                  </a:cubicBezTo>
                  <a:cubicBezTo>
                    <a:pt x="1848" y="1504"/>
                    <a:pt x="998" y="2920"/>
                    <a:pt x="486" y="4181"/>
                  </a:cubicBezTo>
                  <a:cubicBezTo>
                    <a:pt x="290" y="4659"/>
                    <a:pt x="162" y="5003"/>
                    <a:pt x="0" y="5307"/>
                  </a:cubicBezTo>
                  <a:lnTo>
                    <a:pt x="1275" y="5307"/>
                  </a:lnTo>
                  <a:cubicBezTo>
                    <a:pt x="1632" y="4653"/>
                    <a:pt x="1908" y="3938"/>
                    <a:pt x="2050" y="3264"/>
                  </a:cubicBezTo>
                  <a:cubicBezTo>
                    <a:pt x="2360" y="1814"/>
                    <a:pt x="2670" y="883"/>
                    <a:pt x="2778" y="155"/>
                  </a:cubicBezTo>
                  <a:cubicBezTo>
                    <a:pt x="2793" y="47"/>
                    <a:pt x="2783" y="0"/>
                    <a:pt x="2755" y="0"/>
                  </a:cubicBezTo>
                  <a:close/>
                </a:path>
              </a:pathLst>
            </a:custGeom>
            <a:solidFill>
              <a:srgbClr val="1414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2"/>
            <p:cNvSpPr/>
            <p:nvPr/>
          </p:nvSpPr>
          <p:spPr>
            <a:xfrm>
              <a:off x="2527825" y="963625"/>
              <a:ext cx="73900" cy="111975"/>
            </a:xfrm>
            <a:custGeom>
              <a:avLst/>
              <a:gdLst/>
              <a:ahLst/>
              <a:cxnLst/>
              <a:rect l="l" t="t" r="r" b="b"/>
              <a:pathLst>
                <a:path w="2956" h="4479" extrusionOk="0">
                  <a:moveTo>
                    <a:pt x="2456" y="0"/>
                  </a:moveTo>
                  <a:cubicBezTo>
                    <a:pt x="2384" y="0"/>
                    <a:pt x="2323" y="21"/>
                    <a:pt x="2300" y="52"/>
                  </a:cubicBezTo>
                  <a:cubicBezTo>
                    <a:pt x="2300" y="52"/>
                    <a:pt x="2010" y="180"/>
                    <a:pt x="1909" y="490"/>
                  </a:cubicBezTo>
                  <a:cubicBezTo>
                    <a:pt x="1801" y="801"/>
                    <a:pt x="1390" y="1940"/>
                    <a:pt x="870" y="2668"/>
                  </a:cubicBezTo>
                  <a:cubicBezTo>
                    <a:pt x="351" y="3390"/>
                    <a:pt x="109" y="3484"/>
                    <a:pt x="21" y="4213"/>
                  </a:cubicBezTo>
                  <a:cubicBezTo>
                    <a:pt x="0" y="4399"/>
                    <a:pt x="18" y="4478"/>
                    <a:pt x="75" y="4478"/>
                  </a:cubicBezTo>
                  <a:cubicBezTo>
                    <a:pt x="241" y="4478"/>
                    <a:pt x="742" y="3799"/>
                    <a:pt x="1592" y="3181"/>
                  </a:cubicBezTo>
                  <a:cubicBezTo>
                    <a:pt x="2738" y="2358"/>
                    <a:pt x="2340" y="1482"/>
                    <a:pt x="2691" y="726"/>
                  </a:cubicBezTo>
                  <a:cubicBezTo>
                    <a:pt x="2956" y="167"/>
                    <a:pt x="2662" y="0"/>
                    <a:pt x="2456" y="0"/>
                  </a:cubicBezTo>
                  <a:close/>
                </a:path>
              </a:pathLst>
            </a:custGeom>
            <a:solidFill>
              <a:srgbClr val="1414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2"/>
            <p:cNvSpPr/>
            <p:nvPr/>
          </p:nvSpPr>
          <p:spPr>
            <a:xfrm>
              <a:off x="2809450" y="987600"/>
              <a:ext cx="80150" cy="153325"/>
            </a:xfrm>
            <a:custGeom>
              <a:avLst/>
              <a:gdLst/>
              <a:ahLst/>
              <a:cxnLst/>
              <a:rect l="l" t="t" r="r" b="b"/>
              <a:pathLst>
                <a:path w="3206" h="6133" extrusionOk="0">
                  <a:moveTo>
                    <a:pt x="78" y="0"/>
                  </a:moveTo>
                  <a:cubicBezTo>
                    <a:pt x="15" y="0"/>
                    <a:pt x="1" y="105"/>
                    <a:pt x="70" y="361"/>
                  </a:cubicBezTo>
                  <a:cubicBezTo>
                    <a:pt x="70" y="361"/>
                    <a:pt x="279" y="1500"/>
                    <a:pt x="381" y="1912"/>
                  </a:cubicBezTo>
                  <a:cubicBezTo>
                    <a:pt x="482" y="2330"/>
                    <a:pt x="1210" y="2950"/>
                    <a:pt x="1621" y="4400"/>
                  </a:cubicBezTo>
                  <a:cubicBezTo>
                    <a:pt x="1857" y="5209"/>
                    <a:pt x="2053" y="5721"/>
                    <a:pt x="2275" y="6133"/>
                  </a:cubicBezTo>
                  <a:lnTo>
                    <a:pt x="3206" y="6133"/>
                  </a:lnTo>
                  <a:cubicBezTo>
                    <a:pt x="3172" y="5998"/>
                    <a:pt x="3125" y="5870"/>
                    <a:pt x="3078" y="5748"/>
                  </a:cubicBezTo>
                  <a:cubicBezTo>
                    <a:pt x="2761" y="5020"/>
                    <a:pt x="1938" y="4400"/>
                    <a:pt x="1830" y="3678"/>
                  </a:cubicBezTo>
                  <a:cubicBezTo>
                    <a:pt x="1729" y="2950"/>
                    <a:pt x="1048" y="2539"/>
                    <a:pt x="1075" y="1811"/>
                  </a:cubicBezTo>
                  <a:cubicBezTo>
                    <a:pt x="1101" y="1246"/>
                    <a:pt x="296" y="0"/>
                    <a:pt x="78" y="0"/>
                  </a:cubicBezTo>
                  <a:close/>
                </a:path>
              </a:pathLst>
            </a:custGeom>
            <a:solidFill>
              <a:srgbClr val="1414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2"/>
            <p:cNvSpPr/>
            <p:nvPr/>
          </p:nvSpPr>
          <p:spPr>
            <a:xfrm>
              <a:off x="2182250" y="908275"/>
              <a:ext cx="346775" cy="232650"/>
            </a:xfrm>
            <a:custGeom>
              <a:avLst/>
              <a:gdLst/>
              <a:ahLst/>
              <a:cxnLst/>
              <a:rect l="l" t="t" r="r" b="b"/>
              <a:pathLst>
                <a:path w="13871" h="9306" extrusionOk="0">
                  <a:moveTo>
                    <a:pt x="12857" y="0"/>
                  </a:moveTo>
                  <a:cubicBezTo>
                    <a:pt x="12846" y="0"/>
                    <a:pt x="12835" y="3"/>
                    <a:pt x="12826" y="7"/>
                  </a:cubicBezTo>
                  <a:cubicBezTo>
                    <a:pt x="12623" y="115"/>
                    <a:pt x="8686" y="2913"/>
                    <a:pt x="7647" y="4053"/>
                  </a:cubicBezTo>
                  <a:cubicBezTo>
                    <a:pt x="6609" y="5193"/>
                    <a:pt x="1949" y="7782"/>
                    <a:pt x="1666" y="7957"/>
                  </a:cubicBezTo>
                  <a:cubicBezTo>
                    <a:pt x="1572" y="8018"/>
                    <a:pt x="884" y="8375"/>
                    <a:pt x="1" y="8834"/>
                  </a:cubicBezTo>
                  <a:lnTo>
                    <a:pt x="1" y="9306"/>
                  </a:lnTo>
                  <a:lnTo>
                    <a:pt x="10385" y="9306"/>
                  </a:lnTo>
                  <a:cubicBezTo>
                    <a:pt x="10742" y="8746"/>
                    <a:pt x="11187" y="8092"/>
                    <a:pt x="11794" y="7269"/>
                  </a:cubicBezTo>
                  <a:cubicBezTo>
                    <a:pt x="13871" y="4485"/>
                    <a:pt x="12826" y="3635"/>
                    <a:pt x="13197" y="2266"/>
                  </a:cubicBezTo>
                  <a:cubicBezTo>
                    <a:pt x="13550" y="962"/>
                    <a:pt x="13083" y="0"/>
                    <a:pt x="12857" y="0"/>
                  </a:cubicBezTo>
                  <a:close/>
                </a:path>
              </a:pathLst>
            </a:custGeom>
            <a:solidFill>
              <a:srgbClr val="1414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2"/>
            <p:cNvSpPr/>
            <p:nvPr/>
          </p:nvSpPr>
          <p:spPr>
            <a:xfrm>
              <a:off x="2738025" y="813875"/>
              <a:ext cx="292500" cy="327050"/>
            </a:xfrm>
            <a:custGeom>
              <a:avLst/>
              <a:gdLst/>
              <a:ahLst/>
              <a:cxnLst/>
              <a:rect l="l" t="t" r="r" b="b"/>
              <a:pathLst>
                <a:path w="11700" h="13082" extrusionOk="0">
                  <a:moveTo>
                    <a:pt x="3217" y="0"/>
                  </a:moveTo>
                  <a:cubicBezTo>
                    <a:pt x="2434" y="0"/>
                    <a:pt x="1754" y="127"/>
                    <a:pt x="1511" y="358"/>
                  </a:cubicBezTo>
                  <a:cubicBezTo>
                    <a:pt x="1511" y="358"/>
                    <a:pt x="965" y="1612"/>
                    <a:pt x="1168" y="2650"/>
                  </a:cubicBezTo>
                  <a:cubicBezTo>
                    <a:pt x="1370" y="3682"/>
                    <a:pt x="911" y="4168"/>
                    <a:pt x="938" y="6413"/>
                  </a:cubicBezTo>
                  <a:cubicBezTo>
                    <a:pt x="958" y="8658"/>
                    <a:pt x="1309" y="9070"/>
                    <a:pt x="824" y="11194"/>
                  </a:cubicBezTo>
                  <a:cubicBezTo>
                    <a:pt x="635" y="11996"/>
                    <a:pt x="318" y="12569"/>
                    <a:pt x="1" y="13082"/>
                  </a:cubicBezTo>
                  <a:lnTo>
                    <a:pt x="11700" y="13082"/>
                  </a:lnTo>
                  <a:cubicBezTo>
                    <a:pt x="11194" y="11855"/>
                    <a:pt x="10574" y="10385"/>
                    <a:pt x="9744" y="9643"/>
                  </a:cubicBezTo>
                  <a:cubicBezTo>
                    <a:pt x="8524" y="8550"/>
                    <a:pt x="7546" y="7445"/>
                    <a:pt x="7411" y="5617"/>
                  </a:cubicBezTo>
                  <a:cubicBezTo>
                    <a:pt x="7277" y="3783"/>
                    <a:pt x="7175" y="1504"/>
                    <a:pt x="6036" y="675"/>
                  </a:cubicBezTo>
                  <a:cubicBezTo>
                    <a:pt x="5396" y="209"/>
                    <a:pt x="4222" y="0"/>
                    <a:pt x="3217" y="0"/>
                  </a:cubicBezTo>
                  <a:close/>
                </a:path>
              </a:pathLst>
            </a:custGeom>
            <a:solidFill>
              <a:srgbClr val="1414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2"/>
            <p:cNvSpPr/>
            <p:nvPr/>
          </p:nvSpPr>
          <p:spPr>
            <a:xfrm>
              <a:off x="3040125" y="886400"/>
              <a:ext cx="357400" cy="254525"/>
            </a:xfrm>
            <a:custGeom>
              <a:avLst/>
              <a:gdLst/>
              <a:ahLst/>
              <a:cxnLst/>
              <a:rect l="l" t="t" r="r" b="b"/>
              <a:pathLst>
                <a:path w="14296" h="10181" extrusionOk="0">
                  <a:moveTo>
                    <a:pt x="262" y="0"/>
                  </a:moveTo>
                  <a:cubicBezTo>
                    <a:pt x="154" y="0"/>
                    <a:pt x="66" y="15"/>
                    <a:pt x="0" y="46"/>
                  </a:cubicBezTo>
                  <a:cubicBezTo>
                    <a:pt x="0" y="46"/>
                    <a:pt x="479" y="2231"/>
                    <a:pt x="1207" y="3788"/>
                  </a:cubicBezTo>
                  <a:cubicBezTo>
                    <a:pt x="1929" y="5339"/>
                    <a:pt x="4680" y="5548"/>
                    <a:pt x="5894" y="7571"/>
                  </a:cubicBezTo>
                  <a:cubicBezTo>
                    <a:pt x="6426" y="8448"/>
                    <a:pt x="7188" y="9372"/>
                    <a:pt x="8071" y="10181"/>
                  </a:cubicBezTo>
                  <a:lnTo>
                    <a:pt x="14295" y="10181"/>
                  </a:lnTo>
                  <a:cubicBezTo>
                    <a:pt x="12313" y="8846"/>
                    <a:pt x="10121" y="7369"/>
                    <a:pt x="9865" y="7167"/>
                  </a:cubicBezTo>
                  <a:cubicBezTo>
                    <a:pt x="9393" y="6789"/>
                    <a:pt x="6163" y="4348"/>
                    <a:pt x="4929" y="2723"/>
                  </a:cubicBezTo>
                  <a:cubicBezTo>
                    <a:pt x="3811" y="1252"/>
                    <a:pt x="1245" y="0"/>
                    <a:pt x="262" y="0"/>
                  </a:cubicBezTo>
                  <a:close/>
                </a:path>
              </a:pathLst>
            </a:custGeom>
            <a:solidFill>
              <a:srgbClr val="1414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2"/>
            <p:cNvSpPr/>
            <p:nvPr/>
          </p:nvSpPr>
          <p:spPr>
            <a:xfrm>
              <a:off x="2430225" y="612700"/>
              <a:ext cx="759775" cy="396925"/>
            </a:xfrm>
            <a:custGeom>
              <a:avLst/>
              <a:gdLst/>
              <a:ahLst/>
              <a:cxnLst/>
              <a:rect l="l" t="t" r="r" b="b"/>
              <a:pathLst>
                <a:path w="30391" h="15877" extrusionOk="0">
                  <a:moveTo>
                    <a:pt x="18636" y="0"/>
                  </a:moveTo>
                  <a:cubicBezTo>
                    <a:pt x="17845" y="0"/>
                    <a:pt x="17050" y="795"/>
                    <a:pt x="16255" y="795"/>
                  </a:cubicBezTo>
                  <a:cubicBezTo>
                    <a:pt x="16090" y="795"/>
                    <a:pt x="15924" y="761"/>
                    <a:pt x="15759" y="678"/>
                  </a:cubicBezTo>
                  <a:cubicBezTo>
                    <a:pt x="15293" y="446"/>
                    <a:pt x="14731" y="310"/>
                    <a:pt x="14151" y="310"/>
                  </a:cubicBezTo>
                  <a:cubicBezTo>
                    <a:pt x="13330" y="310"/>
                    <a:pt x="12474" y="583"/>
                    <a:pt x="11814" y="1244"/>
                  </a:cubicBezTo>
                  <a:cubicBezTo>
                    <a:pt x="10688" y="2370"/>
                    <a:pt x="8443" y="5182"/>
                    <a:pt x="6750" y="6868"/>
                  </a:cubicBezTo>
                  <a:cubicBezTo>
                    <a:pt x="5064" y="8560"/>
                    <a:pt x="560" y="13057"/>
                    <a:pt x="560" y="13057"/>
                  </a:cubicBezTo>
                  <a:cubicBezTo>
                    <a:pt x="560" y="13057"/>
                    <a:pt x="0" y="13624"/>
                    <a:pt x="0" y="14184"/>
                  </a:cubicBezTo>
                  <a:cubicBezTo>
                    <a:pt x="0" y="14235"/>
                    <a:pt x="28" y="14258"/>
                    <a:pt x="79" y="14258"/>
                  </a:cubicBezTo>
                  <a:cubicBezTo>
                    <a:pt x="588" y="14258"/>
                    <a:pt x="3423" y="11881"/>
                    <a:pt x="3938" y="11372"/>
                  </a:cubicBezTo>
                  <a:cubicBezTo>
                    <a:pt x="4261" y="11045"/>
                    <a:pt x="5147" y="10721"/>
                    <a:pt x="5839" y="10721"/>
                  </a:cubicBezTo>
                  <a:cubicBezTo>
                    <a:pt x="6347" y="10721"/>
                    <a:pt x="6750" y="10895"/>
                    <a:pt x="6750" y="11372"/>
                  </a:cubicBezTo>
                  <a:cubicBezTo>
                    <a:pt x="6750" y="12498"/>
                    <a:pt x="7876" y="11931"/>
                    <a:pt x="7876" y="13057"/>
                  </a:cubicBezTo>
                  <a:cubicBezTo>
                    <a:pt x="7876" y="13978"/>
                    <a:pt x="8255" y="14898"/>
                    <a:pt x="8698" y="14898"/>
                  </a:cubicBezTo>
                  <a:cubicBezTo>
                    <a:pt x="8798" y="14898"/>
                    <a:pt x="8900" y="14852"/>
                    <a:pt x="9002" y="14750"/>
                  </a:cubicBezTo>
                  <a:cubicBezTo>
                    <a:pt x="9569" y="14184"/>
                    <a:pt x="11814" y="10246"/>
                    <a:pt x="12940" y="9686"/>
                  </a:cubicBezTo>
                  <a:cubicBezTo>
                    <a:pt x="13222" y="9544"/>
                    <a:pt x="13469" y="9473"/>
                    <a:pt x="13681" y="9473"/>
                  </a:cubicBezTo>
                  <a:cubicBezTo>
                    <a:pt x="14314" y="9473"/>
                    <a:pt x="14633" y="10108"/>
                    <a:pt x="14633" y="11372"/>
                  </a:cubicBezTo>
                  <a:cubicBezTo>
                    <a:pt x="14633" y="13057"/>
                    <a:pt x="14633" y="14184"/>
                    <a:pt x="15192" y="14184"/>
                  </a:cubicBezTo>
                  <a:cubicBezTo>
                    <a:pt x="15759" y="14184"/>
                    <a:pt x="16318" y="14184"/>
                    <a:pt x="16318" y="11931"/>
                  </a:cubicBezTo>
                  <a:cubicBezTo>
                    <a:pt x="16318" y="10434"/>
                    <a:pt x="17071" y="9683"/>
                    <a:pt x="17572" y="9683"/>
                  </a:cubicBezTo>
                  <a:cubicBezTo>
                    <a:pt x="17823" y="9683"/>
                    <a:pt x="18011" y="9871"/>
                    <a:pt x="18011" y="10246"/>
                  </a:cubicBezTo>
                  <a:cubicBezTo>
                    <a:pt x="18011" y="11164"/>
                    <a:pt x="18383" y="12083"/>
                    <a:pt x="18824" y="12083"/>
                  </a:cubicBezTo>
                  <a:cubicBezTo>
                    <a:pt x="18924" y="12083"/>
                    <a:pt x="19027" y="12036"/>
                    <a:pt x="19130" y="11931"/>
                  </a:cubicBezTo>
                  <a:cubicBezTo>
                    <a:pt x="19413" y="11652"/>
                    <a:pt x="19555" y="11370"/>
                    <a:pt x="19766" y="11370"/>
                  </a:cubicBezTo>
                  <a:cubicBezTo>
                    <a:pt x="19978" y="11370"/>
                    <a:pt x="20259" y="11652"/>
                    <a:pt x="20823" y="12498"/>
                  </a:cubicBezTo>
                  <a:cubicBezTo>
                    <a:pt x="21949" y="14184"/>
                    <a:pt x="24201" y="15876"/>
                    <a:pt x="24760" y="15876"/>
                  </a:cubicBezTo>
                  <a:cubicBezTo>
                    <a:pt x="25327" y="15876"/>
                    <a:pt x="23634" y="14184"/>
                    <a:pt x="23634" y="13057"/>
                  </a:cubicBezTo>
                  <a:cubicBezTo>
                    <a:pt x="23634" y="12233"/>
                    <a:pt x="24542" y="11712"/>
                    <a:pt x="25248" y="11712"/>
                  </a:cubicBezTo>
                  <a:cubicBezTo>
                    <a:pt x="25506" y="11712"/>
                    <a:pt x="25737" y="11782"/>
                    <a:pt x="25886" y="11931"/>
                  </a:cubicBezTo>
                  <a:cubicBezTo>
                    <a:pt x="26384" y="12435"/>
                    <a:pt x="28671" y="14274"/>
                    <a:pt x="29563" y="14274"/>
                  </a:cubicBezTo>
                  <a:cubicBezTo>
                    <a:pt x="29674" y="14274"/>
                    <a:pt x="29763" y="14246"/>
                    <a:pt x="29824" y="14184"/>
                  </a:cubicBezTo>
                  <a:cubicBezTo>
                    <a:pt x="30391" y="13624"/>
                    <a:pt x="24760" y="7994"/>
                    <a:pt x="23634" y="5741"/>
                  </a:cubicBezTo>
                  <a:cubicBezTo>
                    <a:pt x="22508" y="3489"/>
                    <a:pt x="20256" y="678"/>
                    <a:pt x="19130" y="118"/>
                  </a:cubicBezTo>
                  <a:cubicBezTo>
                    <a:pt x="18966" y="35"/>
                    <a:pt x="18801" y="0"/>
                    <a:pt x="186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47" name="Google Shape;1047;p2"/>
          <p:cNvGrpSpPr/>
          <p:nvPr/>
        </p:nvGrpSpPr>
        <p:grpSpPr>
          <a:xfrm>
            <a:off x="3634776" y="1521815"/>
            <a:ext cx="590787" cy="553615"/>
            <a:chOff x="2987700" y="3560325"/>
            <a:chExt cx="386708" cy="362377"/>
          </a:xfrm>
        </p:grpSpPr>
        <p:sp>
          <p:nvSpPr>
            <p:cNvPr id="1048" name="Google Shape;1048;p2"/>
            <p:cNvSpPr/>
            <p:nvPr/>
          </p:nvSpPr>
          <p:spPr>
            <a:xfrm>
              <a:off x="3099330" y="3560325"/>
              <a:ext cx="152747" cy="152747"/>
            </a:xfrm>
            <a:custGeom>
              <a:avLst/>
              <a:gdLst/>
              <a:ahLst/>
              <a:cxnLst/>
              <a:rect l="l" t="t" r="r" b="b"/>
              <a:pathLst>
                <a:path w="1356" h="1356" extrusionOk="0">
                  <a:moveTo>
                    <a:pt x="681" y="0"/>
                  </a:moveTo>
                  <a:cubicBezTo>
                    <a:pt x="304" y="0"/>
                    <a:pt x="0" y="304"/>
                    <a:pt x="0" y="675"/>
                  </a:cubicBezTo>
                  <a:cubicBezTo>
                    <a:pt x="0" y="1052"/>
                    <a:pt x="304" y="1356"/>
                    <a:pt x="681" y="1356"/>
                  </a:cubicBezTo>
                  <a:cubicBezTo>
                    <a:pt x="1052" y="1356"/>
                    <a:pt x="1356" y="1052"/>
                    <a:pt x="1356" y="675"/>
                  </a:cubicBezTo>
                  <a:cubicBezTo>
                    <a:pt x="1356" y="304"/>
                    <a:pt x="1052" y="0"/>
                    <a:pt x="6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" name="Google Shape;1049;p2"/>
            <p:cNvSpPr/>
            <p:nvPr/>
          </p:nvSpPr>
          <p:spPr>
            <a:xfrm>
              <a:off x="2987700" y="3641316"/>
              <a:ext cx="170207" cy="153310"/>
            </a:xfrm>
            <a:custGeom>
              <a:avLst/>
              <a:gdLst/>
              <a:ahLst/>
              <a:cxnLst/>
              <a:rect l="l" t="t" r="r" b="b"/>
              <a:pathLst>
                <a:path w="1511" h="1361" extrusionOk="0">
                  <a:moveTo>
                    <a:pt x="756" y="1"/>
                  </a:moveTo>
                  <a:cubicBezTo>
                    <a:pt x="465" y="1"/>
                    <a:pt x="196" y="191"/>
                    <a:pt x="108" y="488"/>
                  </a:cubicBezTo>
                  <a:cubicBezTo>
                    <a:pt x="0" y="846"/>
                    <a:pt x="202" y="1223"/>
                    <a:pt x="560" y="1331"/>
                  </a:cubicBezTo>
                  <a:cubicBezTo>
                    <a:pt x="625" y="1351"/>
                    <a:pt x="691" y="1360"/>
                    <a:pt x="755" y="1360"/>
                  </a:cubicBezTo>
                  <a:cubicBezTo>
                    <a:pt x="1046" y="1360"/>
                    <a:pt x="1315" y="1172"/>
                    <a:pt x="1403" y="880"/>
                  </a:cubicBezTo>
                  <a:cubicBezTo>
                    <a:pt x="1511" y="515"/>
                    <a:pt x="1308" y="138"/>
                    <a:pt x="951" y="30"/>
                  </a:cubicBezTo>
                  <a:cubicBezTo>
                    <a:pt x="886" y="10"/>
                    <a:pt x="820" y="1"/>
                    <a:pt x="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" name="Google Shape;1050;p2"/>
            <p:cNvSpPr/>
            <p:nvPr/>
          </p:nvSpPr>
          <p:spPr>
            <a:xfrm>
              <a:off x="3032532" y="3770068"/>
              <a:ext cx="173248" cy="152634"/>
            </a:xfrm>
            <a:custGeom>
              <a:avLst/>
              <a:gdLst/>
              <a:ahLst/>
              <a:cxnLst/>
              <a:rect l="l" t="t" r="r" b="b"/>
              <a:pathLst>
                <a:path w="1538" h="1355" extrusionOk="0">
                  <a:moveTo>
                    <a:pt x="768" y="0"/>
                  </a:moveTo>
                  <a:cubicBezTo>
                    <a:pt x="549" y="0"/>
                    <a:pt x="334" y="107"/>
                    <a:pt x="202" y="303"/>
                  </a:cubicBezTo>
                  <a:cubicBezTo>
                    <a:pt x="0" y="613"/>
                    <a:pt x="81" y="1031"/>
                    <a:pt x="391" y="1240"/>
                  </a:cubicBezTo>
                  <a:cubicBezTo>
                    <a:pt x="508" y="1317"/>
                    <a:pt x="639" y="1354"/>
                    <a:pt x="768" y="1354"/>
                  </a:cubicBezTo>
                  <a:cubicBezTo>
                    <a:pt x="988" y="1354"/>
                    <a:pt x="1203" y="1247"/>
                    <a:pt x="1335" y="1051"/>
                  </a:cubicBezTo>
                  <a:cubicBezTo>
                    <a:pt x="1537" y="741"/>
                    <a:pt x="1457" y="323"/>
                    <a:pt x="1140" y="114"/>
                  </a:cubicBezTo>
                  <a:cubicBezTo>
                    <a:pt x="1025" y="37"/>
                    <a:pt x="896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" name="Google Shape;1051;p2"/>
            <p:cNvSpPr/>
            <p:nvPr/>
          </p:nvSpPr>
          <p:spPr>
            <a:xfrm>
              <a:off x="3169958" y="3762746"/>
              <a:ext cx="170995" cy="152859"/>
            </a:xfrm>
            <a:custGeom>
              <a:avLst/>
              <a:gdLst/>
              <a:ahLst/>
              <a:cxnLst/>
              <a:rect l="l" t="t" r="r" b="b"/>
              <a:pathLst>
                <a:path w="1518" h="1357" extrusionOk="0">
                  <a:moveTo>
                    <a:pt x="758" y="0"/>
                  </a:moveTo>
                  <a:cubicBezTo>
                    <a:pt x="605" y="0"/>
                    <a:pt x="452" y="52"/>
                    <a:pt x="324" y="159"/>
                  </a:cubicBezTo>
                  <a:cubicBezTo>
                    <a:pt x="41" y="395"/>
                    <a:pt x="1" y="820"/>
                    <a:pt x="237" y="1110"/>
                  </a:cubicBezTo>
                  <a:cubicBezTo>
                    <a:pt x="369" y="1272"/>
                    <a:pt x="562" y="1356"/>
                    <a:pt x="756" y="1356"/>
                  </a:cubicBezTo>
                  <a:cubicBezTo>
                    <a:pt x="909" y="1356"/>
                    <a:pt x="1063" y="1304"/>
                    <a:pt x="1187" y="1197"/>
                  </a:cubicBezTo>
                  <a:cubicBezTo>
                    <a:pt x="1477" y="961"/>
                    <a:pt x="1518" y="536"/>
                    <a:pt x="1282" y="247"/>
                  </a:cubicBezTo>
                  <a:cubicBezTo>
                    <a:pt x="1146" y="84"/>
                    <a:pt x="953" y="0"/>
                    <a:pt x="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2"/>
            <p:cNvSpPr/>
            <p:nvPr/>
          </p:nvSpPr>
          <p:spPr>
            <a:xfrm>
              <a:off x="3201047" y="3630502"/>
              <a:ext cx="173361" cy="152634"/>
            </a:xfrm>
            <a:custGeom>
              <a:avLst/>
              <a:gdLst/>
              <a:ahLst/>
              <a:cxnLst/>
              <a:rect l="l" t="t" r="r" b="b"/>
              <a:pathLst>
                <a:path w="1539" h="1355" extrusionOk="0">
                  <a:moveTo>
                    <a:pt x="765" y="1"/>
                  </a:moveTo>
                  <a:cubicBezTo>
                    <a:pt x="679" y="1"/>
                    <a:pt x="591" y="17"/>
                    <a:pt x="507" y="52"/>
                  </a:cubicBezTo>
                  <a:cubicBezTo>
                    <a:pt x="163" y="200"/>
                    <a:pt x="1" y="591"/>
                    <a:pt x="143" y="942"/>
                  </a:cubicBezTo>
                  <a:cubicBezTo>
                    <a:pt x="253" y="1199"/>
                    <a:pt x="504" y="1354"/>
                    <a:pt x="767" y="1354"/>
                  </a:cubicBezTo>
                  <a:cubicBezTo>
                    <a:pt x="856" y="1354"/>
                    <a:pt x="946" y="1337"/>
                    <a:pt x="1033" y="1299"/>
                  </a:cubicBezTo>
                  <a:cubicBezTo>
                    <a:pt x="1377" y="1158"/>
                    <a:pt x="1538" y="760"/>
                    <a:pt x="1397" y="416"/>
                  </a:cubicBezTo>
                  <a:cubicBezTo>
                    <a:pt x="1285" y="156"/>
                    <a:pt x="1031" y="1"/>
                    <a:pt x="7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" name="Google Shape;1053;p2"/>
            <p:cNvSpPr/>
            <p:nvPr/>
          </p:nvSpPr>
          <p:spPr>
            <a:xfrm>
              <a:off x="3093247" y="3674996"/>
              <a:ext cx="158829" cy="158829"/>
            </a:xfrm>
            <a:custGeom>
              <a:avLst/>
              <a:gdLst/>
              <a:ahLst/>
              <a:cxnLst/>
              <a:rect l="l" t="t" r="r" b="b"/>
              <a:pathLst>
                <a:path w="1410" h="1410" extrusionOk="0">
                  <a:moveTo>
                    <a:pt x="708" y="1"/>
                  </a:moveTo>
                  <a:cubicBezTo>
                    <a:pt x="317" y="1"/>
                    <a:pt x="0" y="311"/>
                    <a:pt x="0" y="702"/>
                  </a:cubicBezTo>
                  <a:cubicBezTo>
                    <a:pt x="0" y="1093"/>
                    <a:pt x="317" y="1410"/>
                    <a:pt x="708" y="1410"/>
                  </a:cubicBezTo>
                  <a:cubicBezTo>
                    <a:pt x="1093" y="1410"/>
                    <a:pt x="1410" y="1093"/>
                    <a:pt x="1410" y="702"/>
                  </a:cubicBezTo>
                  <a:cubicBezTo>
                    <a:pt x="1410" y="311"/>
                    <a:pt x="1093" y="1"/>
                    <a:pt x="7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4" name="Google Shape;1054;p2"/>
            <p:cNvSpPr/>
            <p:nvPr/>
          </p:nvSpPr>
          <p:spPr>
            <a:xfrm>
              <a:off x="3148668" y="3712281"/>
              <a:ext cx="70741" cy="70741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1" y="0"/>
                  </a:moveTo>
                  <a:cubicBezTo>
                    <a:pt x="142" y="0"/>
                    <a:pt x="1" y="142"/>
                    <a:pt x="1" y="317"/>
                  </a:cubicBezTo>
                  <a:cubicBezTo>
                    <a:pt x="1" y="486"/>
                    <a:pt x="142" y="627"/>
                    <a:pt x="311" y="627"/>
                  </a:cubicBezTo>
                  <a:cubicBezTo>
                    <a:pt x="486" y="627"/>
                    <a:pt x="628" y="486"/>
                    <a:pt x="628" y="317"/>
                  </a:cubicBezTo>
                  <a:cubicBezTo>
                    <a:pt x="628" y="142"/>
                    <a:pt x="486" y="0"/>
                    <a:pt x="311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5" name="Google Shape;1055;p2"/>
            <p:cNvSpPr/>
            <p:nvPr/>
          </p:nvSpPr>
          <p:spPr>
            <a:xfrm>
              <a:off x="3170746" y="3650665"/>
              <a:ext cx="26697" cy="26697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5" y="1"/>
                  </a:moveTo>
                  <a:cubicBezTo>
                    <a:pt x="54" y="1"/>
                    <a:pt x="0" y="55"/>
                    <a:pt x="0" y="122"/>
                  </a:cubicBezTo>
                  <a:cubicBezTo>
                    <a:pt x="0" y="183"/>
                    <a:pt x="54" y="237"/>
                    <a:pt x="115" y="237"/>
                  </a:cubicBezTo>
                  <a:cubicBezTo>
                    <a:pt x="182" y="237"/>
                    <a:pt x="236" y="183"/>
                    <a:pt x="236" y="122"/>
                  </a:cubicBezTo>
                  <a:cubicBezTo>
                    <a:pt x="236" y="55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6" name="Google Shape;1056;p2"/>
            <p:cNvSpPr/>
            <p:nvPr/>
          </p:nvSpPr>
          <p:spPr>
            <a:xfrm>
              <a:off x="3179082" y="3668125"/>
              <a:ext cx="9237" cy="53281"/>
            </a:xfrm>
            <a:custGeom>
              <a:avLst/>
              <a:gdLst/>
              <a:ahLst/>
              <a:cxnLst/>
              <a:rect l="l" t="t" r="r" b="b"/>
              <a:pathLst>
                <a:path w="82" h="473" extrusionOk="0">
                  <a:moveTo>
                    <a:pt x="0" y="1"/>
                  </a:moveTo>
                  <a:lnTo>
                    <a:pt x="0" y="473"/>
                  </a:lnTo>
                  <a:lnTo>
                    <a:pt x="81" y="473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7" name="Google Shape;1057;p2"/>
            <p:cNvSpPr/>
            <p:nvPr/>
          </p:nvSpPr>
          <p:spPr>
            <a:xfrm>
              <a:off x="3226955" y="3675560"/>
              <a:ext cx="29738" cy="26472"/>
            </a:xfrm>
            <a:custGeom>
              <a:avLst/>
              <a:gdLst/>
              <a:ahLst/>
              <a:cxnLst/>
              <a:rect l="l" t="t" r="r" b="b"/>
              <a:pathLst>
                <a:path w="264" h="235" extrusionOk="0">
                  <a:moveTo>
                    <a:pt x="132" y="1"/>
                  </a:moveTo>
                  <a:cubicBezTo>
                    <a:pt x="101" y="1"/>
                    <a:pt x="71" y="12"/>
                    <a:pt x="47" y="36"/>
                  </a:cubicBezTo>
                  <a:cubicBezTo>
                    <a:pt x="0" y="83"/>
                    <a:pt x="0" y="157"/>
                    <a:pt x="47" y="205"/>
                  </a:cubicBezTo>
                  <a:cubicBezTo>
                    <a:pt x="70" y="224"/>
                    <a:pt x="99" y="234"/>
                    <a:pt x="128" y="234"/>
                  </a:cubicBezTo>
                  <a:cubicBezTo>
                    <a:pt x="160" y="234"/>
                    <a:pt x="191" y="222"/>
                    <a:pt x="216" y="198"/>
                  </a:cubicBezTo>
                  <a:cubicBezTo>
                    <a:pt x="263" y="157"/>
                    <a:pt x="263" y="83"/>
                    <a:pt x="216" y="36"/>
                  </a:cubicBezTo>
                  <a:cubicBezTo>
                    <a:pt x="192" y="12"/>
                    <a:pt x="162" y="1"/>
                    <a:pt x="132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2"/>
            <p:cNvSpPr/>
            <p:nvPr/>
          </p:nvSpPr>
          <p:spPr>
            <a:xfrm>
              <a:off x="3198794" y="3688626"/>
              <a:ext cx="43481" cy="44269"/>
            </a:xfrm>
            <a:custGeom>
              <a:avLst/>
              <a:gdLst/>
              <a:ahLst/>
              <a:cxnLst/>
              <a:rect l="l" t="t" r="r" b="b"/>
              <a:pathLst>
                <a:path w="386" h="393" extrusionOk="0">
                  <a:moveTo>
                    <a:pt x="324" y="1"/>
                  </a:moveTo>
                  <a:lnTo>
                    <a:pt x="1" y="338"/>
                  </a:lnTo>
                  <a:lnTo>
                    <a:pt x="55" y="392"/>
                  </a:lnTo>
                  <a:lnTo>
                    <a:pt x="385" y="5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2"/>
            <p:cNvSpPr/>
            <p:nvPr/>
          </p:nvSpPr>
          <p:spPr>
            <a:xfrm>
              <a:off x="3252751" y="3734134"/>
              <a:ext cx="26697" cy="26134"/>
            </a:xfrm>
            <a:custGeom>
              <a:avLst/>
              <a:gdLst/>
              <a:ahLst/>
              <a:cxnLst/>
              <a:rect l="l" t="t" r="r" b="b"/>
              <a:pathLst>
                <a:path w="237" h="232" extrusionOk="0">
                  <a:moveTo>
                    <a:pt x="126" y="1"/>
                  </a:moveTo>
                  <a:cubicBezTo>
                    <a:pt x="123" y="1"/>
                    <a:pt x="119" y="1"/>
                    <a:pt x="115" y="2"/>
                  </a:cubicBezTo>
                  <a:cubicBezTo>
                    <a:pt x="48" y="2"/>
                    <a:pt x="0" y="56"/>
                    <a:pt x="0" y="116"/>
                  </a:cubicBezTo>
                  <a:cubicBezTo>
                    <a:pt x="0" y="180"/>
                    <a:pt x="48" y="231"/>
                    <a:pt x="110" y="231"/>
                  </a:cubicBezTo>
                  <a:cubicBezTo>
                    <a:pt x="114" y="231"/>
                    <a:pt x="118" y="231"/>
                    <a:pt x="122" y="231"/>
                  </a:cubicBezTo>
                  <a:cubicBezTo>
                    <a:pt x="183" y="231"/>
                    <a:pt x="236" y="177"/>
                    <a:pt x="236" y="109"/>
                  </a:cubicBezTo>
                  <a:cubicBezTo>
                    <a:pt x="236" y="52"/>
                    <a:pt x="189" y="1"/>
                    <a:pt x="126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2"/>
            <p:cNvSpPr/>
            <p:nvPr/>
          </p:nvSpPr>
          <p:spPr>
            <a:xfrm>
              <a:off x="3208707" y="3742583"/>
              <a:ext cx="53281" cy="10814"/>
            </a:xfrm>
            <a:custGeom>
              <a:avLst/>
              <a:gdLst/>
              <a:ahLst/>
              <a:cxnLst/>
              <a:rect l="l" t="t" r="r" b="b"/>
              <a:pathLst>
                <a:path w="473" h="96" extrusionOk="0">
                  <a:moveTo>
                    <a:pt x="466" y="1"/>
                  </a:moveTo>
                  <a:lnTo>
                    <a:pt x="0" y="14"/>
                  </a:lnTo>
                  <a:lnTo>
                    <a:pt x="0" y="95"/>
                  </a:lnTo>
                  <a:lnTo>
                    <a:pt x="472" y="82"/>
                  </a:lnTo>
                  <a:lnTo>
                    <a:pt x="466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2"/>
            <p:cNvSpPr/>
            <p:nvPr/>
          </p:nvSpPr>
          <p:spPr>
            <a:xfrm>
              <a:off x="3228420" y="3792484"/>
              <a:ext cx="28950" cy="26472"/>
            </a:xfrm>
            <a:custGeom>
              <a:avLst/>
              <a:gdLst/>
              <a:ahLst/>
              <a:cxnLst/>
              <a:rect l="l" t="t" r="r" b="b"/>
              <a:pathLst>
                <a:path w="257" h="235" extrusionOk="0">
                  <a:moveTo>
                    <a:pt x="129" y="0"/>
                  </a:moveTo>
                  <a:cubicBezTo>
                    <a:pt x="97" y="0"/>
                    <a:pt x="66" y="12"/>
                    <a:pt x="41" y="36"/>
                  </a:cubicBezTo>
                  <a:cubicBezTo>
                    <a:pt x="1" y="84"/>
                    <a:pt x="1" y="158"/>
                    <a:pt x="48" y="205"/>
                  </a:cubicBezTo>
                  <a:cubicBezTo>
                    <a:pt x="71" y="224"/>
                    <a:pt x="100" y="235"/>
                    <a:pt x="129" y="235"/>
                  </a:cubicBezTo>
                  <a:cubicBezTo>
                    <a:pt x="160" y="235"/>
                    <a:pt x="192" y="223"/>
                    <a:pt x="216" y="198"/>
                  </a:cubicBezTo>
                  <a:cubicBezTo>
                    <a:pt x="257" y="151"/>
                    <a:pt x="257" y="77"/>
                    <a:pt x="210" y="30"/>
                  </a:cubicBezTo>
                  <a:cubicBezTo>
                    <a:pt x="187" y="10"/>
                    <a:pt x="158" y="0"/>
                    <a:pt x="129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2"/>
            <p:cNvSpPr/>
            <p:nvPr/>
          </p:nvSpPr>
          <p:spPr>
            <a:xfrm>
              <a:off x="3198006" y="3763872"/>
              <a:ext cx="44269" cy="41904"/>
            </a:xfrm>
            <a:custGeom>
              <a:avLst/>
              <a:gdLst/>
              <a:ahLst/>
              <a:cxnLst/>
              <a:rect l="l" t="t" r="r" b="b"/>
              <a:pathLst>
                <a:path w="393" h="372" extrusionOk="0">
                  <a:moveTo>
                    <a:pt x="48" y="1"/>
                  </a:moveTo>
                  <a:lnTo>
                    <a:pt x="1" y="54"/>
                  </a:lnTo>
                  <a:lnTo>
                    <a:pt x="345" y="371"/>
                  </a:lnTo>
                  <a:lnTo>
                    <a:pt x="392" y="317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2"/>
            <p:cNvSpPr/>
            <p:nvPr/>
          </p:nvSpPr>
          <p:spPr>
            <a:xfrm>
              <a:off x="3171422" y="3818505"/>
              <a:ext cx="27485" cy="26021"/>
            </a:xfrm>
            <a:custGeom>
              <a:avLst/>
              <a:gdLst/>
              <a:ahLst/>
              <a:cxnLst/>
              <a:rect l="l" t="t" r="r" b="b"/>
              <a:pathLst>
                <a:path w="244" h="231" extrusionOk="0">
                  <a:moveTo>
                    <a:pt x="127" y="0"/>
                  </a:moveTo>
                  <a:cubicBezTo>
                    <a:pt x="123" y="0"/>
                    <a:pt x="119" y="1"/>
                    <a:pt x="116" y="1"/>
                  </a:cubicBezTo>
                  <a:cubicBezTo>
                    <a:pt x="55" y="1"/>
                    <a:pt x="1" y="55"/>
                    <a:pt x="8" y="122"/>
                  </a:cubicBezTo>
                  <a:cubicBezTo>
                    <a:pt x="8" y="186"/>
                    <a:pt x="55" y="231"/>
                    <a:pt x="116" y="231"/>
                  </a:cubicBezTo>
                  <a:cubicBezTo>
                    <a:pt x="121" y="231"/>
                    <a:pt x="125" y="231"/>
                    <a:pt x="129" y="230"/>
                  </a:cubicBezTo>
                  <a:cubicBezTo>
                    <a:pt x="197" y="230"/>
                    <a:pt x="244" y="176"/>
                    <a:pt x="237" y="109"/>
                  </a:cubicBezTo>
                  <a:cubicBezTo>
                    <a:pt x="237" y="52"/>
                    <a:pt x="189" y="0"/>
                    <a:pt x="127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2"/>
            <p:cNvSpPr/>
            <p:nvPr/>
          </p:nvSpPr>
          <p:spPr>
            <a:xfrm>
              <a:off x="3177505" y="3773785"/>
              <a:ext cx="12278" cy="53957"/>
            </a:xfrm>
            <a:custGeom>
              <a:avLst/>
              <a:gdLst/>
              <a:ahLst/>
              <a:cxnLst/>
              <a:rect l="l" t="t" r="r" b="b"/>
              <a:pathLst>
                <a:path w="109" h="479" extrusionOk="0">
                  <a:moveTo>
                    <a:pt x="82" y="0"/>
                  </a:moveTo>
                  <a:lnTo>
                    <a:pt x="1" y="7"/>
                  </a:lnTo>
                  <a:lnTo>
                    <a:pt x="28" y="479"/>
                  </a:lnTo>
                  <a:lnTo>
                    <a:pt x="109" y="47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2"/>
            <p:cNvSpPr/>
            <p:nvPr/>
          </p:nvSpPr>
          <p:spPr>
            <a:xfrm>
              <a:off x="3111496" y="3796539"/>
              <a:ext cx="28950" cy="26697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0" y="1"/>
                  </a:moveTo>
                  <a:cubicBezTo>
                    <a:pt x="96" y="1"/>
                    <a:pt x="63" y="15"/>
                    <a:pt x="41" y="41"/>
                  </a:cubicBezTo>
                  <a:cubicBezTo>
                    <a:pt x="0" y="88"/>
                    <a:pt x="0" y="162"/>
                    <a:pt x="54" y="210"/>
                  </a:cubicBezTo>
                  <a:cubicBezTo>
                    <a:pt x="75" y="227"/>
                    <a:pt x="101" y="236"/>
                    <a:pt x="127" y="236"/>
                  </a:cubicBezTo>
                  <a:cubicBezTo>
                    <a:pt x="160" y="236"/>
                    <a:pt x="194" y="222"/>
                    <a:pt x="216" y="196"/>
                  </a:cubicBezTo>
                  <a:cubicBezTo>
                    <a:pt x="257" y="149"/>
                    <a:pt x="257" y="75"/>
                    <a:pt x="209" y="27"/>
                  </a:cubicBezTo>
                  <a:cubicBezTo>
                    <a:pt x="185" y="10"/>
                    <a:pt x="158" y="1"/>
                    <a:pt x="130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2"/>
            <p:cNvSpPr/>
            <p:nvPr/>
          </p:nvSpPr>
          <p:spPr>
            <a:xfrm>
              <a:off x="3125914" y="3763872"/>
              <a:ext cx="41115" cy="45734"/>
            </a:xfrm>
            <a:custGeom>
              <a:avLst/>
              <a:gdLst/>
              <a:ahLst/>
              <a:cxnLst/>
              <a:rect l="l" t="t" r="r" b="b"/>
              <a:pathLst>
                <a:path w="365" h="406" extrusionOk="0">
                  <a:moveTo>
                    <a:pt x="304" y="1"/>
                  </a:moveTo>
                  <a:lnTo>
                    <a:pt x="0" y="351"/>
                  </a:lnTo>
                  <a:lnTo>
                    <a:pt x="54" y="405"/>
                  </a:lnTo>
                  <a:lnTo>
                    <a:pt x="365" y="54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2"/>
            <p:cNvSpPr/>
            <p:nvPr/>
          </p:nvSpPr>
          <p:spPr>
            <a:xfrm>
              <a:off x="3084912" y="3739541"/>
              <a:ext cx="27485" cy="26810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25" y="0"/>
                  </a:moveTo>
                  <a:cubicBezTo>
                    <a:pt x="122" y="0"/>
                    <a:pt x="118" y="0"/>
                    <a:pt x="115" y="1"/>
                  </a:cubicBezTo>
                  <a:cubicBezTo>
                    <a:pt x="47" y="8"/>
                    <a:pt x="0" y="61"/>
                    <a:pt x="7" y="129"/>
                  </a:cubicBezTo>
                  <a:cubicBezTo>
                    <a:pt x="13" y="186"/>
                    <a:pt x="62" y="237"/>
                    <a:pt x="124" y="237"/>
                  </a:cubicBezTo>
                  <a:cubicBezTo>
                    <a:pt x="128" y="237"/>
                    <a:pt x="131" y="237"/>
                    <a:pt x="135" y="237"/>
                  </a:cubicBezTo>
                  <a:cubicBezTo>
                    <a:pt x="196" y="230"/>
                    <a:pt x="243" y="176"/>
                    <a:pt x="243" y="109"/>
                  </a:cubicBezTo>
                  <a:cubicBezTo>
                    <a:pt x="237" y="51"/>
                    <a:pt x="182" y="0"/>
                    <a:pt x="125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2"/>
            <p:cNvSpPr/>
            <p:nvPr/>
          </p:nvSpPr>
          <p:spPr>
            <a:xfrm>
              <a:off x="3103160" y="3744160"/>
              <a:ext cx="53281" cy="12954"/>
            </a:xfrm>
            <a:custGeom>
              <a:avLst/>
              <a:gdLst/>
              <a:ahLst/>
              <a:cxnLst/>
              <a:rect l="l" t="t" r="r" b="b"/>
              <a:pathLst>
                <a:path w="473" h="115" extrusionOk="0">
                  <a:moveTo>
                    <a:pt x="465" y="0"/>
                  </a:moveTo>
                  <a:lnTo>
                    <a:pt x="0" y="34"/>
                  </a:lnTo>
                  <a:lnTo>
                    <a:pt x="0" y="115"/>
                  </a:lnTo>
                  <a:lnTo>
                    <a:pt x="472" y="74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2"/>
            <p:cNvSpPr/>
            <p:nvPr/>
          </p:nvSpPr>
          <p:spPr>
            <a:xfrm>
              <a:off x="3103836" y="3679840"/>
              <a:ext cx="29738" cy="26359"/>
            </a:xfrm>
            <a:custGeom>
              <a:avLst/>
              <a:gdLst/>
              <a:ahLst/>
              <a:cxnLst/>
              <a:rect l="l" t="t" r="r" b="b"/>
              <a:pathLst>
                <a:path w="264" h="234" extrusionOk="0">
                  <a:moveTo>
                    <a:pt x="132" y="0"/>
                  </a:moveTo>
                  <a:cubicBezTo>
                    <a:pt x="99" y="0"/>
                    <a:pt x="67" y="16"/>
                    <a:pt x="41" y="45"/>
                  </a:cubicBezTo>
                  <a:cubicBezTo>
                    <a:pt x="1" y="92"/>
                    <a:pt x="8" y="167"/>
                    <a:pt x="62" y="207"/>
                  </a:cubicBezTo>
                  <a:cubicBezTo>
                    <a:pt x="82" y="225"/>
                    <a:pt x="109" y="234"/>
                    <a:pt x="135" y="234"/>
                  </a:cubicBezTo>
                  <a:cubicBezTo>
                    <a:pt x="168" y="234"/>
                    <a:pt x="201" y="220"/>
                    <a:pt x="223" y="194"/>
                  </a:cubicBezTo>
                  <a:cubicBezTo>
                    <a:pt x="264" y="146"/>
                    <a:pt x="257" y="72"/>
                    <a:pt x="210" y="32"/>
                  </a:cubicBezTo>
                  <a:cubicBezTo>
                    <a:pt x="186" y="11"/>
                    <a:pt x="159" y="0"/>
                    <a:pt x="132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" name="Google Shape;1070;p2"/>
            <p:cNvSpPr/>
            <p:nvPr/>
          </p:nvSpPr>
          <p:spPr>
            <a:xfrm>
              <a:off x="3119043" y="3692456"/>
              <a:ext cx="46522" cy="41115"/>
            </a:xfrm>
            <a:custGeom>
              <a:avLst/>
              <a:gdLst/>
              <a:ahLst/>
              <a:cxnLst/>
              <a:rect l="l" t="t" r="r" b="b"/>
              <a:pathLst>
                <a:path w="413" h="365" extrusionOk="0">
                  <a:moveTo>
                    <a:pt x="55" y="1"/>
                  </a:moveTo>
                  <a:lnTo>
                    <a:pt x="1" y="61"/>
                  </a:lnTo>
                  <a:lnTo>
                    <a:pt x="365" y="365"/>
                  </a:lnTo>
                  <a:lnTo>
                    <a:pt x="412" y="30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1" name="Google Shape;1071;p2"/>
          <p:cNvGrpSpPr/>
          <p:nvPr/>
        </p:nvGrpSpPr>
        <p:grpSpPr>
          <a:xfrm>
            <a:off x="7966437" y="1521815"/>
            <a:ext cx="590787" cy="553615"/>
            <a:chOff x="2987700" y="3560325"/>
            <a:chExt cx="386708" cy="362377"/>
          </a:xfrm>
        </p:grpSpPr>
        <p:sp>
          <p:nvSpPr>
            <p:cNvPr id="1072" name="Google Shape;1072;p2"/>
            <p:cNvSpPr/>
            <p:nvPr/>
          </p:nvSpPr>
          <p:spPr>
            <a:xfrm>
              <a:off x="3099330" y="3560325"/>
              <a:ext cx="152747" cy="152747"/>
            </a:xfrm>
            <a:custGeom>
              <a:avLst/>
              <a:gdLst/>
              <a:ahLst/>
              <a:cxnLst/>
              <a:rect l="l" t="t" r="r" b="b"/>
              <a:pathLst>
                <a:path w="1356" h="1356" extrusionOk="0">
                  <a:moveTo>
                    <a:pt x="681" y="0"/>
                  </a:moveTo>
                  <a:cubicBezTo>
                    <a:pt x="304" y="0"/>
                    <a:pt x="0" y="304"/>
                    <a:pt x="0" y="675"/>
                  </a:cubicBezTo>
                  <a:cubicBezTo>
                    <a:pt x="0" y="1052"/>
                    <a:pt x="304" y="1356"/>
                    <a:pt x="681" y="1356"/>
                  </a:cubicBezTo>
                  <a:cubicBezTo>
                    <a:pt x="1052" y="1356"/>
                    <a:pt x="1356" y="1052"/>
                    <a:pt x="1356" y="675"/>
                  </a:cubicBezTo>
                  <a:cubicBezTo>
                    <a:pt x="1356" y="304"/>
                    <a:pt x="1052" y="0"/>
                    <a:pt x="6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" name="Google Shape;1073;p2"/>
            <p:cNvSpPr/>
            <p:nvPr/>
          </p:nvSpPr>
          <p:spPr>
            <a:xfrm>
              <a:off x="2987700" y="3641316"/>
              <a:ext cx="170207" cy="153310"/>
            </a:xfrm>
            <a:custGeom>
              <a:avLst/>
              <a:gdLst/>
              <a:ahLst/>
              <a:cxnLst/>
              <a:rect l="l" t="t" r="r" b="b"/>
              <a:pathLst>
                <a:path w="1511" h="1361" extrusionOk="0">
                  <a:moveTo>
                    <a:pt x="756" y="1"/>
                  </a:moveTo>
                  <a:cubicBezTo>
                    <a:pt x="465" y="1"/>
                    <a:pt x="196" y="191"/>
                    <a:pt x="108" y="488"/>
                  </a:cubicBezTo>
                  <a:cubicBezTo>
                    <a:pt x="0" y="846"/>
                    <a:pt x="202" y="1223"/>
                    <a:pt x="560" y="1331"/>
                  </a:cubicBezTo>
                  <a:cubicBezTo>
                    <a:pt x="625" y="1351"/>
                    <a:pt x="691" y="1360"/>
                    <a:pt x="755" y="1360"/>
                  </a:cubicBezTo>
                  <a:cubicBezTo>
                    <a:pt x="1046" y="1360"/>
                    <a:pt x="1315" y="1172"/>
                    <a:pt x="1403" y="880"/>
                  </a:cubicBezTo>
                  <a:cubicBezTo>
                    <a:pt x="1511" y="515"/>
                    <a:pt x="1308" y="138"/>
                    <a:pt x="951" y="30"/>
                  </a:cubicBezTo>
                  <a:cubicBezTo>
                    <a:pt x="886" y="10"/>
                    <a:pt x="820" y="1"/>
                    <a:pt x="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2"/>
            <p:cNvSpPr/>
            <p:nvPr/>
          </p:nvSpPr>
          <p:spPr>
            <a:xfrm>
              <a:off x="3032532" y="3770068"/>
              <a:ext cx="173248" cy="152634"/>
            </a:xfrm>
            <a:custGeom>
              <a:avLst/>
              <a:gdLst/>
              <a:ahLst/>
              <a:cxnLst/>
              <a:rect l="l" t="t" r="r" b="b"/>
              <a:pathLst>
                <a:path w="1538" h="1355" extrusionOk="0">
                  <a:moveTo>
                    <a:pt x="768" y="0"/>
                  </a:moveTo>
                  <a:cubicBezTo>
                    <a:pt x="549" y="0"/>
                    <a:pt x="334" y="107"/>
                    <a:pt x="202" y="303"/>
                  </a:cubicBezTo>
                  <a:cubicBezTo>
                    <a:pt x="0" y="613"/>
                    <a:pt x="81" y="1031"/>
                    <a:pt x="391" y="1240"/>
                  </a:cubicBezTo>
                  <a:cubicBezTo>
                    <a:pt x="508" y="1317"/>
                    <a:pt x="639" y="1354"/>
                    <a:pt x="768" y="1354"/>
                  </a:cubicBezTo>
                  <a:cubicBezTo>
                    <a:pt x="988" y="1354"/>
                    <a:pt x="1203" y="1247"/>
                    <a:pt x="1335" y="1051"/>
                  </a:cubicBezTo>
                  <a:cubicBezTo>
                    <a:pt x="1537" y="741"/>
                    <a:pt x="1457" y="323"/>
                    <a:pt x="1140" y="114"/>
                  </a:cubicBezTo>
                  <a:cubicBezTo>
                    <a:pt x="1025" y="37"/>
                    <a:pt x="896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2"/>
            <p:cNvSpPr/>
            <p:nvPr/>
          </p:nvSpPr>
          <p:spPr>
            <a:xfrm>
              <a:off x="3169958" y="3762746"/>
              <a:ext cx="170995" cy="152859"/>
            </a:xfrm>
            <a:custGeom>
              <a:avLst/>
              <a:gdLst/>
              <a:ahLst/>
              <a:cxnLst/>
              <a:rect l="l" t="t" r="r" b="b"/>
              <a:pathLst>
                <a:path w="1518" h="1357" extrusionOk="0">
                  <a:moveTo>
                    <a:pt x="758" y="0"/>
                  </a:moveTo>
                  <a:cubicBezTo>
                    <a:pt x="605" y="0"/>
                    <a:pt x="452" y="52"/>
                    <a:pt x="324" y="159"/>
                  </a:cubicBezTo>
                  <a:cubicBezTo>
                    <a:pt x="41" y="395"/>
                    <a:pt x="1" y="820"/>
                    <a:pt x="237" y="1110"/>
                  </a:cubicBezTo>
                  <a:cubicBezTo>
                    <a:pt x="369" y="1272"/>
                    <a:pt x="562" y="1356"/>
                    <a:pt x="756" y="1356"/>
                  </a:cubicBezTo>
                  <a:cubicBezTo>
                    <a:pt x="909" y="1356"/>
                    <a:pt x="1063" y="1304"/>
                    <a:pt x="1187" y="1197"/>
                  </a:cubicBezTo>
                  <a:cubicBezTo>
                    <a:pt x="1477" y="961"/>
                    <a:pt x="1518" y="536"/>
                    <a:pt x="1282" y="247"/>
                  </a:cubicBezTo>
                  <a:cubicBezTo>
                    <a:pt x="1146" y="84"/>
                    <a:pt x="953" y="0"/>
                    <a:pt x="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2"/>
            <p:cNvSpPr/>
            <p:nvPr/>
          </p:nvSpPr>
          <p:spPr>
            <a:xfrm>
              <a:off x="3201047" y="3630502"/>
              <a:ext cx="173361" cy="152634"/>
            </a:xfrm>
            <a:custGeom>
              <a:avLst/>
              <a:gdLst/>
              <a:ahLst/>
              <a:cxnLst/>
              <a:rect l="l" t="t" r="r" b="b"/>
              <a:pathLst>
                <a:path w="1539" h="1355" extrusionOk="0">
                  <a:moveTo>
                    <a:pt x="765" y="1"/>
                  </a:moveTo>
                  <a:cubicBezTo>
                    <a:pt x="679" y="1"/>
                    <a:pt x="591" y="17"/>
                    <a:pt x="507" y="52"/>
                  </a:cubicBezTo>
                  <a:cubicBezTo>
                    <a:pt x="163" y="200"/>
                    <a:pt x="1" y="591"/>
                    <a:pt x="143" y="942"/>
                  </a:cubicBezTo>
                  <a:cubicBezTo>
                    <a:pt x="253" y="1199"/>
                    <a:pt x="504" y="1354"/>
                    <a:pt x="767" y="1354"/>
                  </a:cubicBezTo>
                  <a:cubicBezTo>
                    <a:pt x="856" y="1354"/>
                    <a:pt x="946" y="1337"/>
                    <a:pt x="1033" y="1299"/>
                  </a:cubicBezTo>
                  <a:cubicBezTo>
                    <a:pt x="1377" y="1158"/>
                    <a:pt x="1538" y="760"/>
                    <a:pt x="1397" y="416"/>
                  </a:cubicBezTo>
                  <a:cubicBezTo>
                    <a:pt x="1285" y="156"/>
                    <a:pt x="1031" y="1"/>
                    <a:pt x="7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" name="Google Shape;1077;p2"/>
            <p:cNvSpPr/>
            <p:nvPr/>
          </p:nvSpPr>
          <p:spPr>
            <a:xfrm>
              <a:off x="3093247" y="3674996"/>
              <a:ext cx="158829" cy="158829"/>
            </a:xfrm>
            <a:custGeom>
              <a:avLst/>
              <a:gdLst/>
              <a:ahLst/>
              <a:cxnLst/>
              <a:rect l="l" t="t" r="r" b="b"/>
              <a:pathLst>
                <a:path w="1410" h="1410" extrusionOk="0">
                  <a:moveTo>
                    <a:pt x="708" y="1"/>
                  </a:moveTo>
                  <a:cubicBezTo>
                    <a:pt x="317" y="1"/>
                    <a:pt x="0" y="311"/>
                    <a:pt x="0" y="702"/>
                  </a:cubicBezTo>
                  <a:cubicBezTo>
                    <a:pt x="0" y="1093"/>
                    <a:pt x="317" y="1410"/>
                    <a:pt x="708" y="1410"/>
                  </a:cubicBezTo>
                  <a:cubicBezTo>
                    <a:pt x="1093" y="1410"/>
                    <a:pt x="1410" y="1093"/>
                    <a:pt x="1410" y="702"/>
                  </a:cubicBezTo>
                  <a:cubicBezTo>
                    <a:pt x="1410" y="311"/>
                    <a:pt x="1093" y="1"/>
                    <a:pt x="7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" name="Google Shape;1078;p2"/>
            <p:cNvSpPr/>
            <p:nvPr/>
          </p:nvSpPr>
          <p:spPr>
            <a:xfrm>
              <a:off x="3148668" y="3712281"/>
              <a:ext cx="70741" cy="70741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1" y="0"/>
                  </a:moveTo>
                  <a:cubicBezTo>
                    <a:pt x="142" y="0"/>
                    <a:pt x="1" y="142"/>
                    <a:pt x="1" y="317"/>
                  </a:cubicBezTo>
                  <a:cubicBezTo>
                    <a:pt x="1" y="486"/>
                    <a:pt x="142" y="627"/>
                    <a:pt x="311" y="627"/>
                  </a:cubicBezTo>
                  <a:cubicBezTo>
                    <a:pt x="486" y="627"/>
                    <a:pt x="628" y="486"/>
                    <a:pt x="628" y="317"/>
                  </a:cubicBezTo>
                  <a:cubicBezTo>
                    <a:pt x="628" y="142"/>
                    <a:pt x="486" y="0"/>
                    <a:pt x="311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2"/>
            <p:cNvSpPr/>
            <p:nvPr/>
          </p:nvSpPr>
          <p:spPr>
            <a:xfrm>
              <a:off x="3170746" y="3650665"/>
              <a:ext cx="26697" cy="26697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5" y="1"/>
                  </a:moveTo>
                  <a:cubicBezTo>
                    <a:pt x="54" y="1"/>
                    <a:pt x="0" y="55"/>
                    <a:pt x="0" y="122"/>
                  </a:cubicBezTo>
                  <a:cubicBezTo>
                    <a:pt x="0" y="183"/>
                    <a:pt x="54" y="237"/>
                    <a:pt x="115" y="237"/>
                  </a:cubicBezTo>
                  <a:cubicBezTo>
                    <a:pt x="182" y="237"/>
                    <a:pt x="236" y="183"/>
                    <a:pt x="236" y="122"/>
                  </a:cubicBezTo>
                  <a:cubicBezTo>
                    <a:pt x="236" y="55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2"/>
            <p:cNvSpPr/>
            <p:nvPr/>
          </p:nvSpPr>
          <p:spPr>
            <a:xfrm>
              <a:off x="3179082" y="3668125"/>
              <a:ext cx="9237" cy="53281"/>
            </a:xfrm>
            <a:custGeom>
              <a:avLst/>
              <a:gdLst/>
              <a:ahLst/>
              <a:cxnLst/>
              <a:rect l="l" t="t" r="r" b="b"/>
              <a:pathLst>
                <a:path w="82" h="473" extrusionOk="0">
                  <a:moveTo>
                    <a:pt x="0" y="1"/>
                  </a:moveTo>
                  <a:lnTo>
                    <a:pt x="0" y="473"/>
                  </a:lnTo>
                  <a:lnTo>
                    <a:pt x="81" y="473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" name="Google Shape;1081;p2"/>
            <p:cNvSpPr/>
            <p:nvPr/>
          </p:nvSpPr>
          <p:spPr>
            <a:xfrm>
              <a:off x="3226955" y="3675560"/>
              <a:ext cx="29738" cy="26472"/>
            </a:xfrm>
            <a:custGeom>
              <a:avLst/>
              <a:gdLst/>
              <a:ahLst/>
              <a:cxnLst/>
              <a:rect l="l" t="t" r="r" b="b"/>
              <a:pathLst>
                <a:path w="264" h="235" extrusionOk="0">
                  <a:moveTo>
                    <a:pt x="132" y="1"/>
                  </a:moveTo>
                  <a:cubicBezTo>
                    <a:pt x="101" y="1"/>
                    <a:pt x="71" y="12"/>
                    <a:pt x="47" y="36"/>
                  </a:cubicBezTo>
                  <a:cubicBezTo>
                    <a:pt x="0" y="83"/>
                    <a:pt x="0" y="157"/>
                    <a:pt x="47" y="205"/>
                  </a:cubicBezTo>
                  <a:cubicBezTo>
                    <a:pt x="70" y="224"/>
                    <a:pt x="99" y="234"/>
                    <a:pt x="128" y="234"/>
                  </a:cubicBezTo>
                  <a:cubicBezTo>
                    <a:pt x="160" y="234"/>
                    <a:pt x="191" y="222"/>
                    <a:pt x="216" y="198"/>
                  </a:cubicBezTo>
                  <a:cubicBezTo>
                    <a:pt x="263" y="157"/>
                    <a:pt x="263" y="83"/>
                    <a:pt x="216" y="36"/>
                  </a:cubicBezTo>
                  <a:cubicBezTo>
                    <a:pt x="192" y="12"/>
                    <a:pt x="162" y="1"/>
                    <a:pt x="132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" name="Google Shape;1082;p2"/>
            <p:cNvSpPr/>
            <p:nvPr/>
          </p:nvSpPr>
          <p:spPr>
            <a:xfrm>
              <a:off x="3198794" y="3688626"/>
              <a:ext cx="43481" cy="44269"/>
            </a:xfrm>
            <a:custGeom>
              <a:avLst/>
              <a:gdLst/>
              <a:ahLst/>
              <a:cxnLst/>
              <a:rect l="l" t="t" r="r" b="b"/>
              <a:pathLst>
                <a:path w="386" h="393" extrusionOk="0">
                  <a:moveTo>
                    <a:pt x="324" y="1"/>
                  </a:moveTo>
                  <a:lnTo>
                    <a:pt x="1" y="338"/>
                  </a:lnTo>
                  <a:lnTo>
                    <a:pt x="55" y="392"/>
                  </a:lnTo>
                  <a:lnTo>
                    <a:pt x="385" y="5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" name="Google Shape;1083;p2"/>
            <p:cNvSpPr/>
            <p:nvPr/>
          </p:nvSpPr>
          <p:spPr>
            <a:xfrm>
              <a:off x="3252751" y="3734134"/>
              <a:ext cx="26697" cy="26134"/>
            </a:xfrm>
            <a:custGeom>
              <a:avLst/>
              <a:gdLst/>
              <a:ahLst/>
              <a:cxnLst/>
              <a:rect l="l" t="t" r="r" b="b"/>
              <a:pathLst>
                <a:path w="237" h="232" extrusionOk="0">
                  <a:moveTo>
                    <a:pt x="126" y="1"/>
                  </a:moveTo>
                  <a:cubicBezTo>
                    <a:pt x="123" y="1"/>
                    <a:pt x="119" y="1"/>
                    <a:pt x="115" y="2"/>
                  </a:cubicBezTo>
                  <a:cubicBezTo>
                    <a:pt x="48" y="2"/>
                    <a:pt x="0" y="56"/>
                    <a:pt x="0" y="116"/>
                  </a:cubicBezTo>
                  <a:cubicBezTo>
                    <a:pt x="0" y="180"/>
                    <a:pt x="48" y="231"/>
                    <a:pt x="110" y="231"/>
                  </a:cubicBezTo>
                  <a:cubicBezTo>
                    <a:pt x="114" y="231"/>
                    <a:pt x="118" y="231"/>
                    <a:pt x="122" y="231"/>
                  </a:cubicBezTo>
                  <a:cubicBezTo>
                    <a:pt x="183" y="231"/>
                    <a:pt x="236" y="177"/>
                    <a:pt x="236" y="109"/>
                  </a:cubicBezTo>
                  <a:cubicBezTo>
                    <a:pt x="236" y="52"/>
                    <a:pt x="189" y="1"/>
                    <a:pt x="126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" name="Google Shape;1084;p2"/>
            <p:cNvSpPr/>
            <p:nvPr/>
          </p:nvSpPr>
          <p:spPr>
            <a:xfrm>
              <a:off x="3208707" y="3742583"/>
              <a:ext cx="53281" cy="10814"/>
            </a:xfrm>
            <a:custGeom>
              <a:avLst/>
              <a:gdLst/>
              <a:ahLst/>
              <a:cxnLst/>
              <a:rect l="l" t="t" r="r" b="b"/>
              <a:pathLst>
                <a:path w="473" h="96" extrusionOk="0">
                  <a:moveTo>
                    <a:pt x="466" y="1"/>
                  </a:moveTo>
                  <a:lnTo>
                    <a:pt x="0" y="14"/>
                  </a:lnTo>
                  <a:lnTo>
                    <a:pt x="0" y="95"/>
                  </a:lnTo>
                  <a:lnTo>
                    <a:pt x="472" y="82"/>
                  </a:lnTo>
                  <a:lnTo>
                    <a:pt x="466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" name="Google Shape;1085;p2"/>
            <p:cNvSpPr/>
            <p:nvPr/>
          </p:nvSpPr>
          <p:spPr>
            <a:xfrm>
              <a:off x="3228420" y="3792484"/>
              <a:ext cx="28950" cy="26472"/>
            </a:xfrm>
            <a:custGeom>
              <a:avLst/>
              <a:gdLst/>
              <a:ahLst/>
              <a:cxnLst/>
              <a:rect l="l" t="t" r="r" b="b"/>
              <a:pathLst>
                <a:path w="257" h="235" extrusionOk="0">
                  <a:moveTo>
                    <a:pt x="129" y="0"/>
                  </a:moveTo>
                  <a:cubicBezTo>
                    <a:pt x="97" y="0"/>
                    <a:pt x="66" y="12"/>
                    <a:pt x="41" y="36"/>
                  </a:cubicBezTo>
                  <a:cubicBezTo>
                    <a:pt x="1" y="84"/>
                    <a:pt x="1" y="158"/>
                    <a:pt x="48" y="205"/>
                  </a:cubicBezTo>
                  <a:cubicBezTo>
                    <a:pt x="71" y="224"/>
                    <a:pt x="100" y="235"/>
                    <a:pt x="129" y="235"/>
                  </a:cubicBezTo>
                  <a:cubicBezTo>
                    <a:pt x="160" y="235"/>
                    <a:pt x="192" y="223"/>
                    <a:pt x="216" y="198"/>
                  </a:cubicBezTo>
                  <a:cubicBezTo>
                    <a:pt x="257" y="151"/>
                    <a:pt x="257" y="77"/>
                    <a:pt x="210" y="30"/>
                  </a:cubicBezTo>
                  <a:cubicBezTo>
                    <a:pt x="187" y="10"/>
                    <a:pt x="158" y="0"/>
                    <a:pt x="129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" name="Google Shape;1086;p2"/>
            <p:cNvSpPr/>
            <p:nvPr/>
          </p:nvSpPr>
          <p:spPr>
            <a:xfrm>
              <a:off x="3198006" y="3763872"/>
              <a:ext cx="44269" cy="41904"/>
            </a:xfrm>
            <a:custGeom>
              <a:avLst/>
              <a:gdLst/>
              <a:ahLst/>
              <a:cxnLst/>
              <a:rect l="l" t="t" r="r" b="b"/>
              <a:pathLst>
                <a:path w="393" h="372" extrusionOk="0">
                  <a:moveTo>
                    <a:pt x="48" y="1"/>
                  </a:moveTo>
                  <a:lnTo>
                    <a:pt x="1" y="54"/>
                  </a:lnTo>
                  <a:lnTo>
                    <a:pt x="345" y="371"/>
                  </a:lnTo>
                  <a:lnTo>
                    <a:pt x="392" y="317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" name="Google Shape;1087;p2"/>
            <p:cNvSpPr/>
            <p:nvPr/>
          </p:nvSpPr>
          <p:spPr>
            <a:xfrm>
              <a:off x="3171422" y="3818505"/>
              <a:ext cx="27485" cy="26021"/>
            </a:xfrm>
            <a:custGeom>
              <a:avLst/>
              <a:gdLst/>
              <a:ahLst/>
              <a:cxnLst/>
              <a:rect l="l" t="t" r="r" b="b"/>
              <a:pathLst>
                <a:path w="244" h="231" extrusionOk="0">
                  <a:moveTo>
                    <a:pt x="127" y="0"/>
                  </a:moveTo>
                  <a:cubicBezTo>
                    <a:pt x="123" y="0"/>
                    <a:pt x="119" y="1"/>
                    <a:pt x="116" y="1"/>
                  </a:cubicBezTo>
                  <a:cubicBezTo>
                    <a:pt x="55" y="1"/>
                    <a:pt x="1" y="55"/>
                    <a:pt x="8" y="122"/>
                  </a:cubicBezTo>
                  <a:cubicBezTo>
                    <a:pt x="8" y="186"/>
                    <a:pt x="55" y="231"/>
                    <a:pt x="116" y="231"/>
                  </a:cubicBezTo>
                  <a:cubicBezTo>
                    <a:pt x="121" y="231"/>
                    <a:pt x="125" y="231"/>
                    <a:pt x="129" y="230"/>
                  </a:cubicBezTo>
                  <a:cubicBezTo>
                    <a:pt x="197" y="230"/>
                    <a:pt x="244" y="176"/>
                    <a:pt x="237" y="109"/>
                  </a:cubicBezTo>
                  <a:cubicBezTo>
                    <a:pt x="237" y="52"/>
                    <a:pt x="189" y="0"/>
                    <a:pt x="127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" name="Google Shape;1088;p2"/>
            <p:cNvSpPr/>
            <p:nvPr/>
          </p:nvSpPr>
          <p:spPr>
            <a:xfrm>
              <a:off x="3177505" y="3773785"/>
              <a:ext cx="12278" cy="53957"/>
            </a:xfrm>
            <a:custGeom>
              <a:avLst/>
              <a:gdLst/>
              <a:ahLst/>
              <a:cxnLst/>
              <a:rect l="l" t="t" r="r" b="b"/>
              <a:pathLst>
                <a:path w="109" h="479" extrusionOk="0">
                  <a:moveTo>
                    <a:pt x="82" y="0"/>
                  </a:moveTo>
                  <a:lnTo>
                    <a:pt x="1" y="7"/>
                  </a:lnTo>
                  <a:lnTo>
                    <a:pt x="28" y="479"/>
                  </a:lnTo>
                  <a:lnTo>
                    <a:pt x="109" y="47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" name="Google Shape;1089;p2"/>
            <p:cNvSpPr/>
            <p:nvPr/>
          </p:nvSpPr>
          <p:spPr>
            <a:xfrm>
              <a:off x="3111496" y="3796539"/>
              <a:ext cx="28950" cy="26697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0" y="1"/>
                  </a:moveTo>
                  <a:cubicBezTo>
                    <a:pt x="96" y="1"/>
                    <a:pt x="63" y="15"/>
                    <a:pt x="41" y="41"/>
                  </a:cubicBezTo>
                  <a:cubicBezTo>
                    <a:pt x="0" y="88"/>
                    <a:pt x="0" y="162"/>
                    <a:pt x="54" y="210"/>
                  </a:cubicBezTo>
                  <a:cubicBezTo>
                    <a:pt x="75" y="227"/>
                    <a:pt x="101" y="236"/>
                    <a:pt x="127" y="236"/>
                  </a:cubicBezTo>
                  <a:cubicBezTo>
                    <a:pt x="160" y="236"/>
                    <a:pt x="194" y="222"/>
                    <a:pt x="216" y="196"/>
                  </a:cubicBezTo>
                  <a:cubicBezTo>
                    <a:pt x="257" y="149"/>
                    <a:pt x="257" y="75"/>
                    <a:pt x="209" y="27"/>
                  </a:cubicBezTo>
                  <a:cubicBezTo>
                    <a:pt x="185" y="10"/>
                    <a:pt x="158" y="1"/>
                    <a:pt x="130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" name="Google Shape;1090;p2"/>
            <p:cNvSpPr/>
            <p:nvPr/>
          </p:nvSpPr>
          <p:spPr>
            <a:xfrm>
              <a:off x="3125914" y="3763872"/>
              <a:ext cx="41115" cy="45734"/>
            </a:xfrm>
            <a:custGeom>
              <a:avLst/>
              <a:gdLst/>
              <a:ahLst/>
              <a:cxnLst/>
              <a:rect l="l" t="t" r="r" b="b"/>
              <a:pathLst>
                <a:path w="365" h="406" extrusionOk="0">
                  <a:moveTo>
                    <a:pt x="304" y="1"/>
                  </a:moveTo>
                  <a:lnTo>
                    <a:pt x="0" y="351"/>
                  </a:lnTo>
                  <a:lnTo>
                    <a:pt x="54" y="405"/>
                  </a:lnTo>
                  <a:lnTo>
                    <a:pt x="365" y="54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" name="Google Shape;1091;p2"/>
            <p:cNvSpPr/>
            <p:nvPr/>
          </p:nvSpPr>
          <p:spPr>
            <a:xfrm>
              <a:off x="3084912" y="3739541"/>
              <a:ext cx="27485" cy="26810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25" y="0"/>
                  </a:moveTo>
                  <a:cubicBezTo>
                    <a:pt x="122" y="0"/>
                    <a:pt x="118" y="0"/>
                    <a:pt x="115" y="1"/>
                  </a:cubicBezTo>
                  <a:cubicBezTo>
                    <a:pt x="47" y="8"/>
                    <a:pt x="0" y="61"/>
                    <a:pt x="7" y="129"/>
                  </a:cubicBezTo>
                  <a:cubicBezTo>
                    <a:pt x="13" y="186"/>
                    <a:pt x="62" y="237"/>
                    <a:pt x="124" y="237"/>
                  </a:cubicBezTo>
                  <a:cubicBezTo>
                    <a:pt x="128" y="237"/>
                    <a:pt x="131" y="237"/>
                    <a:pt x="135" y="237"/>
                  </a:cubicBezTo>
                  <a:cubicBezTo>
                    <a:pt x="196" y="230"/>
                    <a:pt x="243" y="176"/>
                    <a:pt x="243" y="109"/>
                  </a:cubicBezTo>
                  <a:cubicBezTo>
                    <a:pt x="237" y="51"/>
                    <a:pt x="182" y="0"/>
                    <a:pt x="125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" name="Google Shape;1092;p2"/>
            <p:cNvSpPr/>
            <p:nvPr/>
          </p:nvSpPr>
          <p:spPr>
            <a:xfrm>
              <a:off x="3103160" y="3744160"/>
              <a:ext cx="53281" cy="12954"/>
            </a:xfrm>
            <a:custGeom>
              <a:avLst/>
              <a:gdLst/>
              <a:ahLst/>
              <a:cxnLst/>
              <a:rect l="l" t="t" r="r" b="b"/>
              <a:pathLst>
                <a:path w="473" h="115" extrusionOk="0">
                  <a:moveTo>
                    <a:pt x="465" y="0"/>
                  </a:moveTo>
                  <a:lnTo>
                    <a:pt x="0" y="34"/>
                  </a:lnTo>
                  <a:lnTo>
                    <a:pt x="0" y="115"/>
                  </a:lnTo>
                  <a:lnTo>
                    <a:pt x="472" y="74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" name="Google Shape;1093;p2"/>
            <p:cNvSpPr/>
            <p:nvPr/>
          </p:nvSpPr>
          <p:spPr>
            <a:xfrm>
              <a:off x="3103836" y="3679840"/>
              <a:ext cx="29738" cy="26359"/>
            </a:xfrm>
            <a:custGeom>
              <a:avLst/>
              <a:gdLst/>
              <a:ahLst/>
              <a:cxnLst/>
              <a:rect l="l" t="t" r="r" b="b"/>
              <a:pathLst>
                <a:path w="264" h="234" extrusionOk="0">
                  <a:moveTo>
                    <a:pt x="132" y="0"/>
                  </a:moveTo>
                  <a:cubicBezTo>
                    <a:pt x="99" y="0"/>
                    <a:pt x="67" y="16"/>
                    <a:pt x="41" y="45"/>
                  </a:cubicBezTo>
                  <a:cubicBezTo>
                    <a:pt x="1" y="92"/>
                    <a:pt x="8" y="167"/>
                    <a:pt x="62" y="207"/>
                  </a:cubicBezTo>
                  <a:cubicBezTo>
                    <a:pt x="82" y="225"/>
                    <a:pt x="109" y="234"/>
                    <a:pt x="135" y="234"/>
                  </a:cubicBezTo>
                  <a:cubicBezTo>
                    <a:pt x="168" y="234"/>
                    <a:pt x="201" y="220"/>
                    <a:pt x="223" y="194"/>
                  </a:cubicBezTo>
                  <a:cubicBezTo>
                    <a:pt x="264" y="146"/>
                    <a:pt x="257" y="72"/>
                    <a:pt x="210" y="32"/>
                  </a:cubicBezTo>
                  <a:cubicBezTo>
                    <a:pt x="186" y="11"/>
                    <a:pt x="159" y="0"/>
                    <a:pt x="132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" name="Google Shape;1094;p2"/>
            <p:cNvSpPr/>
            <p:nvPr/>
          </p:nvSpPr>
          <p:spPr>
            <a:xfrm>
              <a:off x="3119043" y="3692456"/>
              <a:ext cx="46522" cy="41115"/>
            </a:xfrm>
            <a:custGeom>
              <a:avLst/>
              <a:gdLst/>
              <a:ahLst/>
              <a:cxnLst/>
              <a:rect l="l" t="t" r="r" b="b"/>
              <a:pathLst>
                <a:path w="413" h="365" extrusionOk="0">
                  <a:moveTo>
                    <a:pt x="55" y="1"/>
                  </a:moveTo>
                  <a:lnTo>
                    <a:pt x="1" y="61"/>
                  </a:lnTo>
                  <a:lnTo>
                    <a:pt x="365" y="365"/>
                  </a:lnTo>
                  <a:lnTo>
                    <a:pt x="412" y="30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95" name="Google Shape;1095;p2"/>
          <p:cNvSpPr/>
          <p:nvPr/>
        </p:nvSpPr>
        <p:spPr>
          <a:xfrm>
            <a:off x="968284" y="4045437"/>
            <a:ext cx="2860896" cy="1254097"/>
          </a:xfrm>
          <a:custGeom>
            <a:avLst/>
            <a:gdLst/>
            <a:ahLst/>
            <a:cxnLst/>
            <a:rect l="l" t="t" r="r" b="b"/>
            <a:pathLst>
              <a:path w="50039" h="21935" extrusionOk="0">
                <a:moveTo>
                  <a:pt x="26088" y="1"/>
                </a:moveTo>
                <a:cubicBezTo>
                  <a:pt x="24536" y="1"/>
                  <a:pt x="22754" y="409"/>
                  <a:pt x="20677" y="1296"/>
                </a:cubicBezTo>
                <a:cubicBezTo>
                  <a:pt x="14550" y="3927"/>
                  <a:pt x="17858" y="11221"/>
                  <a:pt x="20038" y="11973"/>
                </a:cubicBezTo>
                <a:cubicBezTo>
                  <a:pt x="20329" y="12073"/>
                  <a:pt x="20648" y="12116"/>
                  <a:pt x="20982" y="12116"/>
                </a:cubicBezTo>
                <a:cubicBezTo>
                  <a:pt x="23154" y="12116"/>
                  <a:pt x="25978" y="10281"/>
                  <a:pt x="25978" y="10281"/>
                </a:cubicBezTo>
                <a:lnTo>
                  <a:pt x="25978" y="10281"/>
                </a:lnTo>
                <a:cubicBezTo>
                  <a:pt x="25978" y="10281"/>
                  <a:pt x="24549" y="12236"/>
                  <a:pt x="21580" y="12837"/>
                </a:cubicBezTo>
                <a:cubicBezTo>
                  <a:pt x="21074" y="12947"/>
                  <a:pt x="20599" y="12996"/>
                  <a:pt x="20129" y="12996"/>
                </a:cubicBezTo>
                <a:cubicBezTo>
                  <a:pt x="17875" y="12996"/>
                  <a:pt x="15752" y="11873"/>
                  <a:pt x="11053" y="11033"/>
                </a:cubicBezTo>
                <a:cubicBezTo>
                  <a:pt x="10527" y="10934"/>
                  <a:pt x="10003" y="10890"/>
                  <a:pt x="9485" y="10890"/>
                </a:cubicBezTo>
                <a:cubicBezTo>
                  <a:pt x="4451" y="10890"/>
                  <a:pt x="1" y="15093"/>
                  <a:pt x="1" y="15093"/>
                </a:cubicBezTo>
                <a:lnTo>
                  <a:pt x="1" y="15093"/>
                </a:lnTo>
                <a:cubicBezTo>
                  <a:pt x="3171" y="13239"/>
                  <a:pt x="5861" y="12590"/>
                  <a:pt x="8143" y="12590"/>
                </a:cubicBezTo>
                <a:cubicBezTo>
                  <a:pt x="12248" y="12590"/>
                  <a:pt x="15033" y="14690"/>
                  <a:pt x="16918" y="15657"/>
                </a:cubicBezTo>
                <a:cubicBezTo>
                  <a:pt x="19850" y="17161"/>
                  <a:pt x="19550" y="20168"/>
                  <a:pt x="22971" y="21521"/>
                </a:cubicBezTo>
                <a:cubicBezTo>
                  <a:pt x="23713" y="21819"/>
                  <a:pt x="24616" y="21934"/>
                  <a:pt x="25571" y="21934"/>
                </a:cubicBezTo>
                <a:cubicBezTo>
                  <a:pt x="28970" y="21934"/>
                  <a:pt x="33046" y="20469"/>
                  <a:pt x="33046" y="20469"/>
                </a:cubicBezTo>
                <a:cubicBezTo>
                  <a:pt x="33046" y="20469"/>
                  <a:pt x="31166" y="19040"/>
                  <a:pt x="29738" y="17161"/>
                </a:cubicBezTo>
                <a:cubicBezTo>
                  <a:pt x="28347" y="15281"/>
                  <a:pt x="25001" y="14905"/>
                  <a:pt x="25001" y="14905"/>
                </a:cubicBezTo>
                <a:cubicBezTo>
                  <a:pt x="25001" y="14905"/>
                  <a:pt x="25514" y="14796"/>
                  <a:pt x="26269" y="14796"/>
                </a:cubicBezTo>
                <a:cubicBezTo>
                  <a:pt x="27497" y="14796"/>
                  <a:pt x="29365" y="15084"/>
                  <a:pt x="30715" y="16597"/>
                </a:cubicBezTo>
                <a:cubicBezTo>
                  <a:pt x="32727" y="18891"/>
                  <a:pt x="37094" y="21518"/>
                  <a:pt x="41230" y="21518"/>
                </a:cubicBezTo>
                <a:cubicBezTo>
                  <a:pt x="41498" y="21518"/>
                  <a:pt x="41765" y="21507"/>
                  <a:pt x="42031" y="21484"/>
                </a:cubicBezTo>
                <a:cubicBezTo>
                  <a:pt x="46354" y="21108"/>
                  <a:pt x="50038" y="15544"/>
                  <a:pt x="49963" y="12988"/>
                </a:cubicBezTo>
                <a:cubicBezTo>
                  <a:pt x="49850" y="10469"/>
                  <a:pt x="48835" y="8364"/>
                  <a:pt x="44587" y="6409"/>
                </a:cubicBezTo>
                <a:cubicBezTo>
                  <a:pt x="43706" y="5995"/>
                  <a:pt x="42860" y="5818"/>
                  <a:pt x="42083" y="5818"/>
                </a:cubicBezTo>
                <a:cubicBezTo>
                  <a:pt x="39112" y="5818"/>
                  <a:pt x="37136" y="8404"/>
                  <a:pt x="37971" y="10281"/>
                </a:cubicBezTo>
                <a:cubicBezTo>
                  <a:pt x="38986" y="12612"/>
                  <a:pt x="43723" y="13176"/>
                  <a:pt x="43723" y="13176"/>
                </a:cubicBezTo>
                <a:cubicBezTo>
                  <a:pt x="43723" y="13176"/>
                  <a:pt x="43034" y="13417"/>
                  <a:pt x="41903" y="13417"/>
                </a:cubicBezTo>
                <a:cubicBezTo>
                  <a:pt x="40988" y="13417"/>
                  <a:pt x="39784" y="13259"/>
                  <a:pt x="38422" y="12687"/>
                </a:cubicBezTo>
                <a:cubicBezTo>
                  <a:pt x="35414" y="11409"/>
                  <a:pt x="35715" y="8176"/>
                  <a:pt x="33046" y="4228"/>
                </a:cubicBezTo>
                <a:cubicBezTo>
                  <a:pt x="31301" y="1585"/>
                  <a:pt x="29142" y="1"/>
                  <a:pt x="26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2489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96" name="Google Shape;1096;p2"/>
          <p:cNvSpPr/>
          <p:nvPr/>
        </p:nvSpPr>
        <p:spPr>
          <a:xfrm>
            <a:off x="7794067" y="3826100"/>
            <a:ext cx="4223565" cy="1350835"/>
          </a:xfrm>
          <a:custGeom>
            <a:avLst/>
            <a:gdLst/>
            <a:ahLst/>
            <a:cxnLst/>
            <a:rect l="l" t="t" r="r" b="b"/>
            <a:pathLst>
              <a:path w="73873" h="23627" extrusionOk="0">
                <a:moveTo>
                  <a:pt x="30622" y="1"/>
                </a:moveTo>
                <a:cubicBezTo>
                  <a:pt x="25332" y="1"/>
                  <a:pt x="21000" y="2227"/>
                  <a:pt x="20452" y="5791"/>
                </a:cubicBezTo>
                <a:cubicBezTo>
                  <a:pt x="19624" y="11204"/>
                  <a:pt x="24737" y="13535"/>
                  <a:pt x="24737" y="13535"/>
                </a:cubicBezTo>
                <a:cubicBezTo>
                  <a:pt x="24737" y="13535"/>
                  <a:pt x="21993" y="13122"/>
                  <a:pt x="21053" y="11806"/>
                </a:cubicBezTo>
                <a:cubicBezTo>
                  <a:pt x="20151" y="10490"/>
                  <a:pt x="19850" y="9362"/>
                  <a:pt x="19850" y="9362"/>
                </a:cubicBezTo>
                <a:cubicBezTo>
                  <a:pt x="19850" y="9362"/>
                  <a:pt x="16880" y="11204"/>
                  <a:pt x="17519" y="13422"/>
                </a:cubicBezTo>
                <a:cubicBezTo>
                  <a:pt x="18121" y="15678"/>
                  <a:pt x="20677" y="15979"/>
                  <a:pt x="20677" y="15979"/>
                </a:cubicBezTo>
                <a:cubicBezTo>
                  <a:pt x="20677" y="15979"/>
                  <a:pt x="18121" y="15979"/>
                  <a:pt x="17294" y="15377"/>
                </a:cubicBezTo>
                <a:lnTo>
                  <a:pt x="17294" y="15377"/>
                </a:lnTo>
                <a:cubicBezTo>
                  <a:pt x="17294" y="15377"/>
                  <a:pt x="18308" y="18009"/>
                  <a:pt x="13647" y="18610"/>
                </a:cubicBezTo>
                <a:cubicBezTo>
                  <a:pt x="13104" y="18684"/>
                  <a:pt x="12503" y="18717"/>
                  <a:pt x="11867" y="18717"/>
                </a:cubicBezTo>
                <a:cubicBezTo>
                  <a:pt x="6998" y="18717"/>
                  <a:pt x="1" y="16806"/>
                  <a:pt x="0" y="16806"/>
                </a:cubicBezTo>
                <a:lnTo>
                  <a:pt x="0" y="16806"/>
                </a:lnTo>
                <a:cubicBezTo>
                  <a:pt x="1" y="16806"/>
                  <a:pt x="7900" y="21379"/>
                  <a:pt x="13654" y="21379"/>
                </a:cubicBezTo>
                <a:cubicBezTo>
                  <a:pt x="13894" y="21379"/>
                  <a:pt x="14130" y="21371"/>
                  <a:pt x="14361" y="21355"/>
                </a:cubicBezTo>
                <a:cubicBezTo>
                  <a:pt x="20151" y="20979"/>
                  <a:pt x="24324" y="18610"/>
                  <a:pt x="27482" y="18310"/>
                </a:cubicBezTo>
                <a:cubicBezTo>
                  <a:pt x="30639" y="18009"/>
                  <a:pt x="31955" y="18009"/>
                  <a:pt x="31955" y="18009"/>
                </a:cubicBezTo>
                <a:lnTo>
                  <a:pt x="31955" y="18009"/>
                </a:lnTo>
                <a:cubicBezTo>
                  <a:pt x="31955" y="18009"/>
                  <a:pt x="27482" y="19362"/>
                  <a:pt x="26655" y="19663"/>
                </a:cubicBezTo>
                <a:cubicBezTo>
                  <a:pt x="25894" y="19917"/>
                  <a:pt x="28694" y="23627"/>
                  <a:pt x="32633" y="23627"/>
                </a:cubicBezTo>
                <a:cubicBezTo>
                  <a:pt x="32781" y="23627"/>
                  <a:pt x="32932" y="23621"/>
                  <a:pt x="33083" y="23610"/>
                </a:cubicBezTo>
                <a:cubicBezTo>
                  <a:pt x="37256" y="23310"/>
                  <a:pt x="38760" y="19776"/>
                  <a:pt x="42031" y="19099"/>
                </a:cubicBezTo>
                <a:cubicBezTo>
                  <a:pt x="44109" y="18664"/>
                  <a:pt x="45985" y="18586"/>
                  <a:pt x="47061" y="18586"/>
                </a:cubicBezTo>
                <a:cubicBezTo>
                  <a:pt x="47658" y="18586"/>
                  <a:pt x="48008" y="18610"/>
                  <a:pt x="48008" y="18610"/>
                </a:cubicBezTo>
                <a:cubicBezTo>
                  <a:pt x="48008" y="18610"/>
                  <a:pt x="42519" y="18723"/>
                  <a:pt x="41918" y="20189"/>
                </a:cubicBezTo>
                <a:cubicBezTo>
                  <a:pt x="41394" y="21466"/>
                  <a:pt x="42096" y="22030"/>
                  <a:pt x="44572" y="22030"/>
                </a:cubicBezTo>
                <a:cubicBezTo>
                  <a:pt x="44939" y="22030"/>
                  <a:pt x="45344" y="22018"/>
                  <a:pt x="45790" y="21994"/>
                </a:cubicBezTo>
                <a:cubicBezTo>
                  <a:pt x="49249" y="21768"/>
                  <a:pt x="53421" y="20791"/>
                  <a:pt x="55452" y="20189"/>
                </a:cubicBezTo>
                <a:cubicBezTo>
                  <a:pt x="55620" y="20143"/>
                  <a:pt x="55803" y="20121"/>
                  <a:pt x="56003" y="20121"/>
                </a:cubicBezTo>
                <a:cubicBezTo>
                  <a:pt x="57964" y="20121"/>
                  <a:pt x="61402" y="22175"/>
                  <a:pt x="65625" y="22175"/>
                </a:cubicBezTo>
                <a:cubicBezTo>
                  <a:pt x="66157" y="22175"/>
                  <a:pt x="66701" y="22142"/>
                  <a:pt x="67256" y="22069"/>
                </a:cubicBezTo>
                <a:cubicBezTo>
                  <a:pt x="72632" y="21355"/>
                  <a:pt x="73872" y="19663"/>
                  <a:pt x="73873" y="19663"/>
                </a:cubicBezTo>
                <a:lnTo>
                  <a:pt x="73873" y="19663"/>
                </a:lnTo>
                <a:cubicBezTo>
                  <a:pt x="73872" y="19663"/>
                  <a:pt x="72088" y="20793"/>
                  <a:pt x="69010" y="20793"/>
                </a:cubicBezTo>
                <a:cubicBezTo>
                  <a:pt x="67849" y="20793"/>
                  <a:pt x="66504" y="20632"/>
                  <a:pt x="65000" y="20189"/>
                </a:cubicBezTo>
                <a:cubicBezTo>
                  <a:pt x="59557" y="18623"/>
                  <a:pt x="53817" y="11917"/>
                  <a:pt x="48149" y="11917"/>
                </a:cubicBezTo>
                <a:cubicBezTo>
                  <a:pt x="48102" y="11917"/>
                  <a:pt x="48055" y="11918"/>
                  <a:pt x="48008" y="11919"/>
                </a:cubicBezTo>
                <a:cubicBezTo>
                  <a:pt x="42331" y="11994"/>
                  <a:pt x="38760" y="13422"/>
                  <a:pt x="38760" y="13422"/>
                </a:cubicBezTo>
                <a:cubicBezTo>
                  <a:pt x="38760" y="13422"/>
                  <a:pt x="42444" y="10076"/>
                  <a:pt x="46091" y="10076"/>
                </a:cubicBezTo>
                <a:cubicBezTo>
                  <a:pt x="46091" y="10076"/>
                  <a:pt x="47406" y="5603"/>
                  <a:pt x="39061" y="1843"/>
                </a:cubicBezTo>
                <a:cubicBezTo>
                  <a:pt x="36248" y="576"/>
                  <a:pt x="33311" y="1"/>
                  <a:pt x="306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2489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5665952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1" name="Google Shape;2251;p4"/>
          <p:cNvGrpSpPr/>
          <p:nvPr/>
        </p:nvGrpSpPr>
        <p:grpSpPr>
          <a:xfrm>
            <a:off x="84" y="-25"/>
            <a:ext cx="12192051" cy="6857988"/>
            <a:chOff x="3450750" y="2336425"/>
            <a:chExt cx="2076350" cy="1165875"/>
          </a:xfrm>
        </p:grpSpPr>
        <p:sp>
          <p:nvSpPr>
            <p:cNvPr id="2252" name="Google Shape;2252;p4"/>
            <p:cNvSpPr/>
            <p:nvPr/>
          </p:nvSpPr>
          <p:spPr>
            <a:xfrm>
              <a:off x="3450750" y="2336425"/>
              <a:ext cx="259975" cy="62900"/>
            </a:xfrm>
            <a:custGeom>
              <a:avLst/>
              <a:gdLst/>
              <a:ahLst/>
              <a:cxnLst/>
              <a:rect l="l" t="t" r="r" b="b"/>
              <a:pathLst>
                <a:path w="10399" h="2516" extrusionOk="0">
                  <a:moveTo>
                    <a:pt x="1" y="0"/>
                  </a:moveTo>
                  <a:lnTo>
                    <a:pt x="1" y="68"/>
                  </a:lnTo>
                  <a:cubicBezTo>
                    <a:pt x="1228" y="1565"/>
                    <a:pt x="3089" y="2515"/>
                    <a:pt x="5173" y="2515"/>
                  </a:cubicBezTo>
                  <a:cubicBezTo>
                    <a:pt x="7283" y="2515"/>
                    <a:pt x="9171" y="1531"/>
                    <a:pt x="103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3" name="Google Shape;2253;p4"/>
            <p:cNvSpPr/>
            <p:nvPr/>
          </p:nvSpPr>
          <p:spPr>
            <a:xfrm>
              <a:off x="3450750" y="2336425"/>
              <a:ext cx="261150" cy="63900"/>
            </a:xfrm>
            <a:custGeom>
              <a:avLst/>
              <a:gdLst/>
              <a:ahLst/>
              <a:cxnLst/>
              <a:rect l="l" t="t" r="r" b="b"/>
              <a:pathLst>
                <a:path w="10446" h="2556" extrusionOk="0">
                  <a:moveTo>
                    <a:pt x="1" y="0"/>
                  </a:moveTo>
                  <a:lnTo>
                    <a:pt x="1" y="128"/>
                  </a:lnTo>
                  <a:cubicBezTo>
                    <a:pt x="1235" y="1612"/>
                    <a:pt x="3096" y="2556"/>
                    <a:pt x="5173" y="2556"/>
                  </a:cubicBezTo>
                  <a:cubicBezTo>
                    <a:pt x="7310" y="2556"/>
                    <a:pt x="9212" y="1558"/>
                    <a:pt x="10446" y="0"/>
                  </a:cubicBezTo>
                  <a:lnTo>
                    <a:pt x="10338" y="0"/>
                  </a:lnTo>
                  <a:cubicBezTo>
                    <a:pt x="9117" y="1504"/>
                    <a:pt x="7256" y="2475"/>
                    <a:pt x="5173" y="2475"/>
                  </a:cubicBezTo>
                  <a:cubicBezTo>
                    <a:pt x="3082" y="2475"/>
                    <a:pt x="1221" y="1504"/>
                    <a:pt x="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4" name="Google Shape;2254;p4"/>
            <p:cNvSpPr/>
            <p:nvPr/>
          </p:nvSpPr>
          <p:spPr>
            <a:xfrm>
              <a:off x="3479925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0" y="0"/>
                  </a:moveTo>
                  <a:cubicBezTo>
                    <a:pt x="1019" y="978"/>
                    <a:pt x="2408" y="1578"/>
                    <a:pt x="3932" y="1578"/>
                  </a:cubicBezTo>
                  <a:cubicBezTo>
                    <a:pt x="5455" y="1578"/>
                    <a:pt x="6844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5" name="Google Shape;2255;p4"/>
            <p:cNvSpPr/>
            <p:nvPr/>
          </p:nvSpPr>
          <p:spPr>
            <a:xfrm>
              <a:off x="347857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35" y="1625"/>
                    <a:pt x="3986" y="1625"/>
                  </a:cubicBezTo>
                  <a:cubicBezTo>
                    <a:pt x="5536" y="1625"/>
                    <a:pt x="6946" y="1005"/>
                    <a:pt x="7977" y="0"/>
                  </a:cubicBezTo>
                  <a:lnTo>
                    <a:pt x="7849" y="0"/>
                  </a:lnTo>
                  <a:cubicBezTo>
                    <a:pt x="6845" y="951"/>
                    <a:pt x="5482" y="1538"/>
                    <a:pt x="3986" y="1538"/>
                  </a:cubicBezTo>
                  <a:cubicBezTo>
                    <a:pt x="2489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4"/>
            <p:cNvSpPr/>
            <p:nvPr/>
          </p:nvSpPr>
          <p:spPr>
            <a:xfrm>
              <a:off x="3522075" y="2336425"/>
              <a:ext cx="112450" cy="14350"/>
            </a:xfrm>
            <a:custGeom>
              <a:avLst/>
              <a:gdLst/>
              <a:ahLst/>
              <a:cxnLst/>
              <a:rect l="l" t="t" r="r" b="b"/>
              <a:pathLst>
                <a:path w="4498" h="574" extrusionOk="0">
                  <a:moveTo>
                    <a:pt x="0" y="0"/>
                  </a:moveTo>
                  <a:cubicBezTo>
                    <a:pt x="668" y="364"/>
                    <a:pt x="1430" y="573"/>
                    <a:pt x="2246" y="573"/>
                  </a:cubicBezTo>
                  <a:cubicBezTo>
                    <a:pt x="3061" y="573"/>
                    <a:pt x="3830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7" name="Google Shape;2257;p4"/>
            <p:cNvSpPr/>
            <p:nvPr/>
          </p:nvSpPr>
          <p:spPr>
            <a:xfrm>
              <a:off x="352005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77" y="614"/>
                    <a:pt x="2327" y="614"/>
                  </a:cubicBezTo>
                  <a:cubicBezTo>
                    <a:pt x="3176" y="614"/>
                    <a:pt x="3972" y="391"/>
                    <a:pt x="4660" y="0"/>
                  </a:cubicBezTo>
                  <a:lnTo>
                    <a:pt x="4484" y="0"/>
                  </a:lnTo>
                  <a:cubicBezTo>
                    <a:pt x="3837" y="337"/>
                    <a:pt x="3102" y="533"/>
                    <a:pt x="2327" y="533"/>
                  </a:cubicBezTo>
                  <a:cubicBezTo>
                    <a:pt x="1551" y="533"/>
                    <a:pt x="816" y="337"/>
                    <a:pt x="16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8" name="Google Shape;2258;p4"/>
            <p:cNvSpPr/>
            <p:nvPr/>
          </p:nvSpPr>
          <p:spPr>
            <a:xfrm>
              <a:off x="3783700" y="2336425"/>
              <a:ext cx="261125" cy="62900"/>
            </a:xfrm>
            <a:custGeom>
              <a:avLst/>
              <a:gdLst/>
              <a:ahLst/>
              <a:cxnLst/>
              <a:rect l="l" t="t" r="r" b="b"/>
              <a:pathLst>
                <a:path w="10445" h="2516" extrusionOk="0">
                  <a:moveTo>
                    <a:pt x="0" y="0"/>
                  </a:moveTo>
                  <a:cubicBezTo>
                    <a:pt x="1221" y="1531"/>
                    <a:pt x="3109" y="2515"/>
                    <a:pt x="5226" y="2515"/>
                  </a:cubicBezTo>
                  <a:cubicBezTo>
                    <a:pt x="7336" y="2515"/>
                    <a:pt x="9224" y="1531"/>
                    <a:pt x="1044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9" name="Google Shape;2259;p4"/>
            <p:cNvSpPr/>
            <p:nvPr/>
          </p:nvSpPr>
          <p:spPr>
            <a:xfrm>
              <a:off x="3782350" y="2336425"/>
              <a:ext cx="263825" cy="63900"/>
            </a:xfrm>
            <a:custGeom>
              <a:avLst/>
              <a:gdLst/>
              <a:ahLst/>
              <a:cxnLst/>
              <a:rect l="l" t="t" r="r" b="b"/>
              <a:pathLst>
                <a:path w="10553" h="2556" extrusionOk="0">
                  <a:moveTo>
                    <a:pt x="0" y="0"/>
                  </a:moveTo>
                  <a:cubicBezTo>
                    <a:pt x="1234" y="1558"/>
                    <a:pt x="3142" y="2556"/>
                    <a:pt x="5280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4" y="1504"/>
                    <a:pt x="7363" y="2475"/>
                    <a:pt x="5280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4"/>
            <p:cNvSpPr/>
            <p:nvPr/>
          </p:nvSpPr>
          <p:spPr>
            <a:xfrm>
              <a:off x="3814200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1" y="0"/>
                  </a:moveTo>
                  <a:cubicBezTo>
                    <a:pt x="1019" y="978"/>
                    <a:pt x="2408" y="1578"/>
                    <a:pt x="3932" y="1578"/>
                  </a:cubicBezTo>
                  <a:cubicBezTo>
                    <a:pt x="5456" y="1578"/>
                    <a:pt x="6845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1" name="Google Shape;2261;p4"/>
            <p:cNvSpPr/>
            <p:nvPr/>
          </p:nvSpPr>
          <p:spPr>
            <a:xfrm>
              <a:off x="381267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1" y="0"/>
                  </a:moveTo>
                  <a:cubicBezTo>
                    <a:pt x="1033" y="1005"/>
                    <a:pt x="2442" y="1625"/>
                    <a:pt x="3993" y="1625"/>
                  </a:cubicBezTo>
                  <a:cubicBezTo>
                    <a:pt x="5544" y="1625"/>
                    <a:pt x="6946" y="1005"/>
                    <a:pt x="7978" y="0"/>
                  </a:cubicBezTo>
                  <a:lnTo>
                    <a:pt x="7856" y="0"/>
                  </a:lnTo>
                  <a:cubicBezTo>
                    <a:pt x="6845" y="951"/>
                    <a:pt x="5490" y="1538"/>
                    <a:pt x="3993" y="1538"/>
                  </a:cubicBezTo>
                  <a:cubicBezTo>
                    <a:pt x="2496" y="1538"/>
                    <a:pt x="1134" y="951"/>
                    <a:pt x="12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2" name="Google Shape;2262;p4"/>
            <p:cNvSpPr/>
            <p:nvPr/>
          </p:nvSpPr>
          <p:spPr>
            <a:xfrm>
              <a:off x="3856175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4"/>
            <p:cNvSpPr/>
            <p:nvPr/>
          </p:nvSpPr>
          <p:spPr>
            <a:xfrm>
              <a:off x="385415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1" y="0"/>
                  </a:moveTo>
                  <a:cubicBezTo>
                    <a:pt x="688" y="391"/>
                    <a:pt x="1484" y="614"/>
                    <a:pt x="2334" y="614"/>
                  </a:cubicBezTo>
                  <a:cubicBezTo>
                    <a:pt x="3183" y="614"/>
                    <a:pt x="3972" y="391"/>
                    <a:pt x="4660" y="0"/>
                  </a:cubicBezTo>
                  <a:lnTo>
                    <a:pt x="4491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8" y="533"/>
                    <a:pt x="823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4"/>
            <p:cNvSpPr/>
            <p:nvPr/>
          </p:nvSpPr>
          <p:spPr>
            <a:xfrm>
              <a:off x="4117975" y="2336425"/>
              <a:ext cx="261125" cy="62900"/>
            </a:xfrm>
            <a:custGeom>
              <a:avLst/>
              <a:gdLst/>
              <a:ahLst/>
              <a:cxnLst/>
              <a:rect l="l" t="t" r="r" b="b"/>
              <a:pathLst>
                <a:path w="10445" h="2516" extrusionOk="0">
                  <a:moveTo>
                    <a:pt x="0" y="0"/>
                  </a:moveTo>
                  <a:cubicBezTo>
                    <a:pt x="1221" y="1531"/>
                    <a:pt x="3109" y="2515"/>
                    <a:pt x="5219" y="2515"/>
                  </a:cubicBezTo>
                  <a:cubicBezTo>
                    <a:pt x="7337" y="2515"/>
                    <a:pt x="9225" y="1531"/>
                    <a:pt x="1044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4"/>
            <p:cNvSpPr/>
            <p:nvPr/>
          </p:nvSpPr>
          <p:spPr>
            <a:xfrm>
              <a:off x="4116625" y="2336425"/>
              <a:ext cx="263825" cy="63900"/>
            </a:xfrm>
            <a:custGeom>
              <a:avLst/>
              <a:gdLst/>
              <a:ahLst/>
              <a:cxnLst/>
              <a:rect l="l" t="t" r="r" b="b"/>
              <a:pathLst>
                <a:path w="10553" h="2556" extrusionOk="0">
                  <a:moveTo>
                    <a:pt x="0" y="0"/>
                  </a:moveTo>
                  <a:cubicBezTo>
                    <a:pt x="1234" y="1558"/>
                    <a:pt x="3143" y="2556"/>
                    <a:pt x="5273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5" y="1504"/>
                    <a:pt x="7364" y="2475"/>
                    <a:pt x="5273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4"/>
            <p:cNvSpPr/>
            <p:nvPr/>
          </p:nvSpPr>
          <p:spPr>
            <a:xfrm>
              <a:off x="4148475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1" y="0"/>
                  </a:moveTo>
                  <a:cubicBezTo>
                    <a:pt x="1019" y="978"/>
                    <a:pt x="2401" y="1578"/>
                    <a:pt x="3932" y="1578"/>
                  </a:cubicBezTo>
                  <a:cubicBezTo>
                    <a:pt x="5456" y="1578"/>
                    <a:pt x="6838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4"/>
            <p:cNvSpPr/>
            <p:nvPr/>
          </p:nvSpPr>
          <p:spPr>
            <a:xfrm>
              <a:off x="4146975" y="2336425"/>
              <a:ext cx="199425" cy="40650"/>
            </a:xfrm>
            <a:custGeom>
              <a:avLst/>
              <a:gdLst/>
              <a:ahLst/>
              <a:cxnLst/>
              <a:rect l="l" t="t" r="r" b="b"/>
              <a:pathLst>
                <a:path w="7977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92" y="1625"/>
                  </a:cubicBezTo>
                  <a:cubicBezTo>
                    <a:pt x="5543" y="1625"/>
                    <a:pt x="6945" y="1005"/>
                    <a:pt x="7977" y="0"/>
                  </a:cubicBezTo>
                  <a:lnTo>
                    <a:pt x="7855" y="0"/>
                  </a:lnTo>
                  <a:cubicBezTo>
                    <a:pt x="6844" y="951"/>
                    <a:pt x="5489" y="1538"/>
                    <a:pt x="3992" y="1538"/>
                  </a:cubicBezTo>
                  <a:cubicBezTo>
                    <a:pt x="2495" y="1538"/>
                    <a:pt x="1133" y="951"/>
                    <a:pt x="1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8" name="Google Shape;2268;p4"/>
            <p:cNvSpPr/>
            <p:nvPr/>
          </p:nvSpPr>
          <p:spPr>
            <a:xfrm>
              <a:off x="4190450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9" name="Google Shape;2269;p4"/>
            <p:cNvSpPr/>
            <p:nvPr/>
          </p:nvSpPr>
          <p:spPr>
            <a:xfrm>
              <a:off x="4188425" y="2336425"/>
              <a:ext cx="116525" cy="15350"/>
            </a:xfrm>
            <a:custGeom>
              <a:avLst/>
              <a:gdLst/>
              <a:ahLst/>
              <a:cxnLst/>
              <a:rect l="l" t="t" r="r" b="b"/>
              <a:pathLst>
                <a:path w="4661" h="614" extrusionOk="0">
                  <a:moveTo>
                    <a:pt x="1" y="0"/>
                  </a:moveTo>
                  <a:cubicBezTo>
                    <a:pt x="689" y="391"/>
                    <a:pt x="1484" y="614"/>
                    <a:pt x="2334" y="614"/>
                  </a:cubicBezTo>
                  <a:cubicBezTo>
                    <a:pt x="3177" y="614"/>
                    <a:pt x="3972" y="391"/>
                    <a:pt x="4660" y="0"/>
                  </a:cubicBezTo>
                  <a:lnTo>
                    <a:pt x="4485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2" y="533"/>
                    <a:pt x="823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4"/>
            <p:cNvSpPr/>
            <p:nvPr/>
          </p:nvSpPr>
          <p:spPr>
            <a:xfrm>
              <a:off x="4452075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16" y="2515"/>
                    <a:pt x="5226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1" name="Google Shape;2271;p4"/>
            <p:cNvSpPr/>
            <p:nvPr/>
          </p:nvSpPr>
          <p:spPr>
            <a:xfrm>
              <a:off x="4450900" y="2336425"/>
              <a:ext cx="263850" cy="63900"/>
            </a:xfrm>
            <a:custGeom>
              <a:avLst/>
              <a:gdLst/>
              <a:ahLst/>
              <a:cxnLst/>
              <a:rect l="l" t="t" r="r" b="b"/>
              <a:pathLst>
                <a:path w="10554" h="2556" extrusionOk="0">
                  <a:moveTo>
                    <a:pt x="0" y="0"/>
                  </a:moveTo>
                  <a:cubicBezTo>
                    <a:pt x="1234" y="1558"/>
                    <a:pt x="3136" y="2556"/>
                    <a:pt x="5273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5" y="1504"/>
                    <a:pt x="7364" y="2475"/>
                    <a:pt x="5273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4"/>
            <p:cNvSpPr/>
            <p:nvPr/>
          </p:nvSpPr>
          <p:spPr>
            <a:xfrm>
              <a:off x="4482750" y="2336425"/>
              <a:ext cx="196600" cy="39475"/>
            </a:xfrm>
            <a:custGeom>
              <a:avLst/>
              <a:gdLst/>
              <a:ahLst/>
              <a:cxnLst/>
              <a:rect l="l" t="t" r="r" b="b"/>
              <a:pathLst>
                <a:path w="7864" h="1579" extrusionOk="0">
                  <a:moveTo>
                    <a:pt x="1" y="0"/>
                  </a:moveTo>
                  <a:cubicBezTo>
                    <a:pt x="1019" y="978"/>
                    <a:pt x="2401" y="1578"/>
                    <a:pt x="3932" y="1578"/>
                  </a:cubicBezTo>
                  <a:cubicBezTo>
                    <a:pt x="5456" y="1578"/>
                    <a:pt x="6838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4"/>
            <p:cNvSpPr/>
            <p:nvPr/>
          </p:nvSpPr>
          <p:spPr>
            <a:xfrm>
              <a:off x="4481250" y="2336425"/>
              <a:ext cx="199425" cy="40650"/>
            </a:xfrm>
            <a:custGeom>
              <a:avLst/>
              <a:gdLst/>
              <a:ahLst/>
              <a:cxnLst/>
              <a:rect l="l" t="t" r="r" b="b"/>
              <a:pathLst>
                <a:path w="7977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92" y="1625"/>
                  </a:cubicBezTo>
                  <a:cubicBezTo>
                    <a:pt x="5536" y="1625"/>
                    <a:pt x="6945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92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4"/>
            <p:cNvSpPr/>
            <p:nvPr/>
          </p:nvSpPr>
          <p:spPr>
            <a:xfrm>
              <a:off x="4524725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5" name="Google Shape;2275;p4"/>
            <p:cNvSpPr/>
            <p:nvPr/>
          </p:nvSpPr>
          <p:spPr>
            <a:xfrm>
              <a:off x="4522700" y="2336425"/>
              <a:ext cx="116525" cy="15350"/>
            </a:xfrm>
            <a:custGeom>
              <a:avLst/>
              <a:gdLst/>
              <a:ahLst/>
              <a:cxnLst/>
              <a:rect l="l" t="t" r="r" b="b"/>
              <a:pathLst>
                <a:path w="4661" h="614" extrusionOk="0">
                  <a:moveTo>
                    <a:pt x="1" y="0"/>
                  </a:moveTo>
                  <a:cubicBezTo>
                    <a:pt x="689" y="391"/>
                    <a:pt x="1484" y="614"/>
                    <a:pt x="2334" y="614"/>
                  </a:cubicBezTo>
                  <a:cubicBezTo>
                    <a:pt x="3177" y="614"/>
                    <a:pt x="3972" y="391"/>
                    <a:pt x="4660" y="0"/>
                  </a:cubicBezTo>
                  <a:lnTo>
                    <a:pt x="4485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2" y="533"/>
                    <a:pt x="824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6" name="Google Shape;2276;p4"/>
            <p:cNvSpPr/>
            <p:nvPr/>
          </p:nvSpPr>
          <p:spPr>
            <a:xfrm>
              <a:off x="4786350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09" y="2515"/>
                    <a:pt x="5227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7" name="Google Shape;2277;p4"/>
            <p:cNvSpPr/>
            <p:nvPr/>
          </p:nvSpPr>
          <p:spPr>
            <a:xfrm>
              <a:off x="4785175" y="2336425"/>
              <a:ext cx="263675" cy="63900"/>
            </a:xfrm>
            <a:custGeom>
              <a:avLst/>
              <a:gdLst/>
              <a:ahLst/>
              <a:cxnLst/>
              <a:rect l="l" t="t" r="r" b="b"/>
              <a:pathLst>
                <a:path w="10547" h="2556" extrusionOk="0">
                  <a:moveTo>
                    <a:pt x="1" y="0"/>
                  </a:moveTo>
                  <a:cubicBezTo>
                    <a:pt x="1235" y="1558"/>
                    <a:pt x="3136" y="2556"/>
                    <a:pt x="5274" y="2556"/>
                  </a:cubicBezTo>
                  <a:cubicBezTo>
                    <a:pt x="7411" y="2556"/>
                    <a:pt x="9313" y="1558"/>
                    <a:pt x="10546" y="0"/>
                  </a:cubicBezTo>
                  <a:lnTo>
                    <a:pt x="10439" y="0"/>
                  </a:lnTo>
                  <a:cubicBezTo>
                    <a:pt x="9225" y="1504"/>
                    <a:pt x="7357" y="2475"/>
                    <a:pt x="5274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8" name="Google Shape;2278;p4"/>
            <p:cNvSpPr/>
            <p:nvPr/>
          </p:nvSpPr>
          <p:spPr>
            <a:xfrm>
              <a:off x="4817050" y="2336425"/>
              <a:ext cx="196400" cy="39475"/>
            </a:xfrm>
            <a:custGeom>
              <a:avLst/>
              <a:gdLst/>
              <a:ahLst/>
              <a:cxnLst/>
              <a:rect l="l" t="t" r="r" b="b"/>
              <a:pathLst>
                <a:path w="7856" h="1579" extrusionOk="0">
                  <a:moveTo>
                    <a:pt x="0" y="0"/>
                  </a:moveTo>
                  <a:cubicBezTo>
                    <a:pt x="1018" y="978"/>
                    <a:pt x="2400" y="1578"/>
                    <a:pt x="3924" y="1578"/>
                  </a:cubicBezTo>
                  <a:cubicBezTo>
                    <a:pt x="5455" y="1578"/>
                    <a:pt x="6837" y="978"/>
                    <a:pt x="785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9" name="Google Shape;2279;p4"/>
            <p:cNvSpPr/>
            <p:nvPr/>
          </p:nvSpPr>
          <p:spPr>
            <a:xfrm>
              <a:off x="481552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85" y="1625"/>
                  </a:cubicBezTo>
                  <a:cubicBezTo>
                    <a:pt x="5536" y="1625"/>
                    <a:pt x="6945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85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4"/>
            <p:cNvSpPr/>
            <p:nvPr/>
          </p:nvSpPr>
          <p:spPr>
            <a:xfrm>
              <a:off x="4859000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9" y="364"/>
                    <a:pt x="1437" y="573"/>
                    <a:pt x="2246" y="573"/>
                  </a:cubicBezTo>
                  <a:cubicBezTo>
                    <a:pt x="3062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1" name="Google Shape;2281;p4"/>
            <p:cNvSpPr/>
            <p:nvPr/>
          </p:nvSpPr>
          <p:spPr>
            <a:xfrm>
              <a:off x="485700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84" y="614"/>
                    <a:pt x="2326" y="614"/>
                  </a:cubicBezTo>
                  <a:cubicBezTo>
                    <a:pt x="3176" y="614"/>
                    <a:pt x="3972" y="391"/>
                    <a:pt x="4659" y="0"/>
                  </a:cubicBezTo>
                  <a:lnTo>
                    <a:pt x="4484" y="0"/>
                  </a:lnTo>
                  <a:cubicBezTo>
                    <a:pt x="3844" y="337"/>
                    <a:pt x="3109" y="533"/>
                    <a:pt x="2326" y="533"/>
                  </a:cubicBezTo>
                  <a:cubicBezTo>
                    <a:pt x="1551" y="533"/>
                    <a:pt x="816" y="337"/>
                    <a:pt x="17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2" name="Google Shape;2282;p4"/>
            <p:cNvSpPr/>
            <p:nvPr/>
          </p:nvSpPr>
          <p:spPr>
            <a:xfrm>
              <a:off x="5120625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09" y="2515"/>
                    <a:pt x="5227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3" name="Google Shape;2283;p4"/>
            <p:cNvSpPr/>
            <p:nvPr/>
          </p:nvSpPr>
          <p:spPr>
            <a:xfrm>
              <a:off x="5119450" y="2336425"/>
              <a:ext cx="263675" cy="63900"/>
            </a:xfrm>
            <a:custGeom>
              <a:avLst/>
              <a:gdLst/>
              <a:ahLst/>
              <a:cxnLst/>
              <a:rect l="l" t="t" r="r" b="b"/>
              <a:pathLst>
                <a:path w="10547" h="2556" extrusionOk="0">
                  <a:moveTo>
                    <a:pt x="1" y="0"/>
                  </a:moveTo>
                  <a:cubicBezTo>
                    <a:pt x="1235" y="1558"/>
                    <a:pt x="3136" y="2556"/>
                    <a:pt x="5274" y="2556"/>
                  </a:cubicBezTo>
                  <a:cubicBezTo>
                    <a:pt x="7411" y="2556"/>
                    <a:pt x="9313" y="1558"/>
                    <a:pt x="10547" y="0"/>
                  </a:cubicBezTo>
                  <a:lnTo>
                    <a:pt x="10439" y="0"/>
                  </a:lnTo>
                  <a:cubicBezTo>
                    <a:pt x="9225" y="1504"/>
                    <a:pt x="7357" y="2475"/>
                    <a:pt x="5274" y="2475"/>
                  </a:cubicBezTo>
                  <a:cubicBezTo>
                    <a:pt x="3190" y="2475"/>
                    <a:pt x="1322" y="1504"/>
                    <a:pt x="10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4" name="Google Shape;2284;p4"/>
            <p:cNvSpPr/>
            <p:nvPr/>
          </p:nvSpPr>
          <p:spPr>
            <a:xfrm>
              <a:off x="5151150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0" y="0"/>
                  </a:moveTo>
                  <a:cubicBezTo>
                    <a:pt x="1025" y="978"/>
                    <a:pt x="2408" y="1578"/>
                    <a:pt x="3932" y="1578"/>
                  </a:cubicBezTo>
                  <a:cubicBezTo>
                    <a:pt x="5462" y="1578"/>
                    <a:pt x="6844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5" name="Google Shape;2285;p4"/>
            <p:cNvSpPr/>
            <p:nvPr/>
          </p:nvSpPr>
          <p:spPr>
            <a:xfrm>
              <a:off x="5149800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35" y="1625"/>
                    <a:pt x="3986" y="1625"/>
                  </a:cubicBezTo>
                  <a:cubicBezTo>
                    <a:pt x="5536" y="1625"/>
                    <a:pt x="6946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86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6" name="Google Shape;2286;p4"/>
            <p:cNvSpPr/>
            <p:nvPr/>
          </p:nvSpPr>
          <p:spPr>
            <a:xfrm>
              <a:off x="5193300" y="2336425"/>
              <a:ext cx="112450" cy="14350"/>
            </a:xfrm>
            <a:custGeom>
              <a:avLst/>
              <a:gdLst/>
              <a:ahLst/>
              <a:cxnLst/>
              <a:rect l="l" t="t" r="r" b="b"/>
              <a:pathLst>
                <a:path w="4498" h="574" extrusionOk="0">
                  <a:moveTo>
                    <a:pt x="0" y="0"/>
                  </a:moveTo>
                  <a:cubicBezTo>
                    <a:pt x="668" y="364"/>
                    <a:pt x="1430" y="573"/>
                    <a:pt x="2246" y="573"/>
                  </a:cubicBezTo>
                  <a:cubicBezTo>
                    <a:pt x="3061" y="573"/>
                    <a:pt x="3830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7" name="Google Shape;2287;p4"/>
            <p:cNvSpPr/>
            <p:nvPr/>
          </p:nvSpPr>
          <p:spPr>
            <a:xfrm>
              <a:off x="5191275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84" y="614"/>
                    <a:pt x="2327" y="614"/>
                  </a:cubicBezTo>
                  <a:cubicBezTo>
                    <a:pt x="3176" y="614"/>
                    <a:pt x="3972" y="391"/>
                    <a:pt x="4660" y="0"/>
                  </a:cubicBezTo>
                  <a:lnTo>
                    <a:pt x="4484" y="0"/>
                  </a:lnTo>
                  <a:cubicBezTo>
                    <a:pt x="3837" y="337"/>
                    <a:pt x="3109" y="533"/>
                    <a:pt x="2327" y="533"/>
                  </a:cubicBezTo>
                  <a:cubicBezTo>
                    <a:pt x="1551" y="533"/>
                    <a:pt x="816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8" name="Google Shape;2288;p4"/>
            <p:cNvSpPr/>
            <p:nvPr/>
          </p:nvSpPr>
          <p:spPr>
            <a:xfrm>
              <a:off x="358175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96" y="3520"/>
                    <a:pt x="3109" y="6318"/>
                    <a:pt x="6676" y="6318"/>
                  </a:cubicBezTo>
                  <a:cubicBezTo>
                    <a:pt x="10249" y="6318"/>
                    <a:pt x="13162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9" name="Google Shape;2289;p4"/>
            <p:cNvSpPr/>
            <p:nvPr/>
          </p:nvSpPr>
          <p:spPr>
            <a:xfrm>
              <a:off x="3580725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89" y="3540"/>
                    <a:pt x="3129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63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0" name="Google Shape;2290;p4"/>
            <p:cNvSpPr/>
            <p:nvPr/>
          </p:nvSpPr>
          <p:spPr>
            <a:xfrm>
              <a:off x="3605175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49" y="3001"/>
                    <a:pt x="2630" y="5381"/>
                    <a:pt x="5671" y="5381"/>
                  </a:cubicBezTo>
                  <a:cubicBezTo>
                    <a:pt x="8705" y="5381"/>
                    <a:pt x="11187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1" name="Google Shape;2291;p4"/>
            <p:cNvSpPr/>
            <p:nvPr/>
          </p:nvSpPr>
          <p:spPr>
            <a:xfrm>
              <a:off x="3604000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5" y="3014"/>
                    <a:pt x="2657" y="5428"/>
                    <a:pt x="5718" y="5428"/>
                  </a:cubicBezTo>
                  <a:cubicBezTo>
                    <a:pt x="8773" y="5428"/>
                    <a:pt x="11274" y="3014"/>
                    <a:pt x="11429" y="0"/>
                  </a:cubicBezTo>
                  <a:lnTo>
                    <a:pt x="11342" y="0"/>
                  </a:lnTo>
                  <a:cubicBezTo>
                    <a:pt x="11193" y="2967"/>
                    <a:pt x="8725" y="5341"/>
                    <a:pt x="5718" y="5341"/>
                  </a:cubicBezTo>
                  <a:cubicBezTo>
                    <a:pt x="2704" y="5341"/>
                    <a:pt x="243" y="296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2" name="Google Shape;2292;p4"/>
            <p:cNvSpPr/>
            <p:nvPr/>
          </p:nvSpPr>
          <p:spPr>
            <a:xfrm>
              <a:off x="3630300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55" y="2441"/>
                    <a:pt x="2185" y="4376"/>
                    <a:pt x="4666" y="4376"/>
                  </a:cubicBezTo>
                  <a:cubicBezTo>
                    <a:pt x="7148" y="4376"/>
                    <a:pt x="9177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3" name="Google Shape;2293;p4"/>
            <p:cNvSpPr/>
            <p:nvPr/>
          </p:nvSpPr>
          <p:spPr>
            <a:xfrm>
              <a:off x="3629275" y="2336425"/>
              <a:ext cx="235175" cy="110425"/>
            </a:xfrm>
            <a:custGeom>
              <a:avLst/>
              <a:gdLst/>
              <a:ahLst/>
              <a:cxnLst/>
              <a:rect l="l" t="t" r="r" b="b"/>
              <a:pathLst>
                <a:path w="9407" h="4417" extrusionOk="0">
                  <a:moveTo>
                    <a:pt x="1" y="0"/>
                  </a:moveTo>
                  <a:cubicBezTo>
                    <a:pt x="149" y="2461"/>
                    <a:pt x="2206" y="4417"/>
                    <a:pt x="4707" y="4417"/>
                  </a:cubicBezTo>
                  <a:cubicBezTo>
                    <a:pt x="7209" y="4417"/>
                    <a:pt x="9259" y="2461"/>
                    <a:pt x="9407" y="0"/>
                  </a:cubicBezTo>
                  <a:lnTo>
                    <a:pt x="9326" y="0"/>
                  </a:lnTo>
                  <a:cubicBezTo>
                    <a:pt x="9171" y="2414"/>
                    <a:pt x="7162" y="4336"/>
                    <a:pt x="4707" y="4336"/>
                  </a:cubicBezTo>
                  <a:cubicBezTo>
                    <a:pt x="2253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4" name="Google Shape;2294;p4"/>
            <p:cNvSpPr/>
            <p:nvPr/>
          </p:nvSpPr>
          <p:spPr>
            <a:xfrm>
              <a:off x="3659125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8" y="1807"/>
                    <a:pt x="1666" y="3223"/>
                    <a:pt x="3513" y="3223"/>
                  </a:cubicBezTo>
                  <a:cubicBezTo>
                    <a:pt x="5354" y="3223"/>
                    <a:pt x="6871" y="1807"/>
                    <a:pt x="70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5" name="Google Shape;2295;p4"/>
            <p:cNvSpPr/>
            <p:nvPr/>
          </p:nvSpPr>
          <p:spPr>
            <a:xfrm>
              <a:off x="3658100" y="2336425"/>
              <a:ext cx="177525" cy="81775"/>
            </a:xfrm>
            <a:custGeom>
              <a:avLst/>
              <a:gdLst/>
              <a:ahLst/>
              <a:cxnLst/>
              <a:rect l="l" t="t" r="r" b="b"/>
              <a:pathLst>
                <a:path w="7101" h="3271" extrusionOk="0">
                  <a:moveTo>
                    <a:pt x="1" y="0"/>
                  </a:moveTo>
                  <a:cubicBezTo>
                    <a:pt x="149" y="1828"/>
                    <a:pt x="1686" y="3271"/>
                    <a:pt x="3554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20" y="0"/>
                  </a:lnTo>
                  <a:cubicBezTo>
                    <a:pt x="6872" y="1780"/>
                    <a:pt x="5375" y="3183"/>
                    <a:pt x="3554" y="3183"/>
                  </a:cubicBezTo>
                  <a:cubicBezTo>
                    <a:pt x="1734" y="3183"/>
                    <a:pt x="237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6" name="Google Shape;2296;p4"/>
            <p:cNvSpPr/>
            <p:nvPr/>
          </p:nvSpPr>
          <p:spPr>
            <a:xfrm>
              <a:off x="3684400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9" y="1248"/>
                    <a:pt x="1208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4"/>
            <p:cNvSpPr/>
            <p:nvPr/>
          </p:nvSpPr>
          <p:spPr>
            <a:xfrm>
              <a:off x="3683400" y="2336425"/>
              <a:ext cx="126950" cy="56500"/>
            </a:xfrm>
            <a:custGeom>
              <a:avLst/>
              <a:gdLst/>
              <a:ahLst/>
              <a:cxnLst/>
              <a:rect l="l" t="t" r="r" b="b"/>
              <a:pathLst>
                <a:path w="5078" h="2260" extrusionOk="0">
                  <a:moveTo>
                    <a:pt x="0" y="0"/>
                  </a:moveTo>
                  <a:cubicBezTo>
                    <a:pt x="142" y="1268"/>
                    <a:pt x="1227" y="2259"/>
                    <a:pt x="2542" y="2259"/>
                  </a:cubicBezTo>
                  <a:cubicBezTo>
                    <a:pt x="3850" y="2259"/>
                    <a:pt x="4936" y="1268"/>
                    <a:pt x="5077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42" y="2178"/>
                  </a:cubicBezTo>
                  <a:cubicBezTo>
                    <a:pt x="1275" y="2178"/>
                    <a:pt x="229" y="122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4"/>
            <p:cNvSpPr/>
            <p:nvPr/>
          </p:nvSpPr>
          <p:spPr>
            <a:xfrm>
              <a:off x="3713575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35" y="1072"/>
                  </a:cubicBezTo>
                  <a:cubicBezTo>
                    <a:pt x="1989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9" name="Google Shape;2299;p4"/>
            <p:cNvSpPr/>
            <p:nvPr/>
          </p:nvSpPr>
          <p:spPr>
            <a:xfrm>
              <a:off x="3712375" y="2336425"/>
              <a:ext cx="68975" cy="27825"/>
            </a:xfrm>
            <a:custGeom>
              <a:avLst/>
              <a:gdLst/>
              <a:ahLst/>
              <a:cxnLst/>
              <a:rect l="l" t="t" r="r" b="b"/>
              <a:pathLst>
                <a:path w="2759" h="1113" extrusionOk="0">
                  <a:moveTo>
                    <a:pt x="1" y="0"/>
                  </a:moveTo>
                  <a:cubicBezTo>
                    <a:pt x="142" y="634"/>
                    <a:pt x="702" y="1113"/>
                    <a:pt x="1383" y="1113"/>
                  </a:cubicBezTo>
                  <a:cubicBezTo>
                    <a:pt x="2057" y="1113"/>
                    <a:pt x="2624" y="634"/>
                    <a:pt x="2759" y="0"/>
                  </a:cubicBezTo>
                  <a:lnTo>
                    <a:pt x="2671" y="0"/>
                  </a:lnTo>
                  <a:cubicBezTo>
                    <a:pt x="2536" y="587"/>
                    <a:pt x="2010" y="1025"/>
                    <a:pt x="1383" y="1025"/>
                  </a:cubicBezTo>
                  <a:cubicBezTo>
                    <a:pt x="749" y="1025"/>
                    <a:pt x="223" y="587"/>
                    <a:pt x="8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0" name="Google Shape;2300;p4"/>
            <p:cNvSpPr/>
            <p:nvPr/>
          </p:nvSpPr>
          <p:spPr>
            <a:xfrm>
              <a:off x="3916025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89" y="3520"/>
                    <a:pt x="3109" y="6318"/>
                    <a:pt x="6676" y="6318"/>
                  </a:cubicBezTo>
                  <a:cubicBezTo>
                    <a:pt x="10243" y="6318"/>
                    <a:pt x="13162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4"/>
            <p:cNvSpPr/>
            <p:nvPr/>
          </p:nvSpPr>
          <p:spPr>
            <a:xfrm>
              <a:off x="3915000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90" y="3540"/>
                    <a:pt x="3130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56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4"/>
            <p:cNvSpPr/>
            <p:nvPr/>
          </p:nvSpPr>
          <p:spPr>
            <a:xfrm>
              <a:off x="3939275" y="2336425"/>
              <a:ext cx="283750" cy="134550"/>
            </a:xfrm>
            <a:custGeom>
              <a:avLst/>
              <a:gdLst/>
              <a:ahLst/>
              <a:cxnLst/>
              <a:rect l="l" t="t" r="r" b="b"/>
              <a:pathLst>
                <a:path w="11350" h="5382" extrusionOk="0">
                  <a:moveTo>
                    <a:pt x="1" y="0"/>
                  </a:moveTo>
                  <a:cubicBezTo>
                    <a:pt x="156" y="3001"/>
                    <a:pt x="2637" y="5381"/>
                    <a:pt x="5672" y="5381"/>
                  </a:cubicBezTo>
                  <a:cubicBezTo>
                    <a:pt x="8713" y="5381"/>
                    <a:pt x="11194" y="3001"/>
                    <a:pt x="1134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4"/>
            <p:cNvSpPr/>
            <p:nvPr/>
          </p:nvSpPr>
          <p:spPr>
            <a:xfrm>
              <a:off x="3938275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5" y="3014"/>
                    <a:pt x="2657" y="5428"/>
                    <a:pt x="5712" y="5428"/>
                  </a:cubicBezTo>
                  <a:cubicBezTo>
                    <a:pt x="8773" y="5428"/>
                    <a:pt x="11274" y="3014"/>
                    <a:pt x="11430" y="0"/>
                  </a:cubicBezTo>
                  <a:lnTo>
                    <a:pt x="11342" y="0"/>
                  </a:lnTo>
                  <a:cubicBezTo>
                    <a:pt x="11194" y="2967"/>
                    <a:pt x="8726" y="5341"/>
                    <a:pt x="5712" y="5341"/>
                  </a:cubicBezTo>
                  <a:cubicBezTo>
                    <a:pt x="2704" y="5341"/>
                    <a:pt x="236" y="296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4" name="Google Shape;2304;p4"/>
            <p:cNvSpPr/>
            <p:nvPr/>
          </p:nvSpPr>
          <p:spPr>
            <a:xfrm>
              <a:off x="3964575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55" y="2441"/>
                    <a:pt x="2178" y="4376"/>
                    <a:pt x="4660" y="4376"/>
                  </a:cubicBezTo>
                  <a:cubicBezTo>
                    <a:pt x="7148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5" name="Google Shape;2305;p4"/>
            <p:cNvSpPr/>
            <p:nvPr/>
          </p:nvSpPr>
          <p:spPr>
            <a:xfrm>
              <a:off x="3963550" y="2336425"/>
              <a:ext cx="235200" cy="110425"/>
            </a:xfrm>
            <a:custGeom>
              <a:avLst/>
              <a:gdLst/>
              <a:ahLst/>
              <a:cxnLst/>
              <a:rect l="l" t="t" r="r" b="b"/>
              <a:pathLst>
                <a:path w="9408" h="4417" extrusionOk="0">
                  <a:moveTo>
                    <a:pt x="1" y="0"/>
                  </a:moveTo>
                  <a:cubicBezTo>
                    <a:pt x="149" y="2461"/>
                    <a:pt x="2206" y="4417"/>
                    <a:pt x="4701" y="4417"/>
                  </a:cubicBezTo>
                  <a:cubicBezTo>
                    <a:pt x="7202" y="4417"/>
                    <a:pt x="9259" y="2461"/>
                    <a:pt x="9407" y="0"/>
                  </a:cubicBezTo>
                  <a:lnTo>
                    <a:pt x="9326" y="0"/>
                  </a:lnTo>
                  <a:cubicBezTo>
                    <a:pt x="9171" y="2414"/>
                    <a:pt x="7155" y="4336"/>
                    <a:pt x="4701" y="4336"/>
                  </a:cubicBezTo>
                  <a:cubicBezTo>
                    <a:pt x="2246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6" name="Google Shape;2306;p4"/>
            <p:cNvSpPr/>
            <p:nvPr/>
          </p:nvSpPr>
          <p:spPr>
            <a:xfrm>
              <a:off x="399340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9" y="1807"/>
                    <a:pt x="1666" y="3223"/>
                    <a:pt x="3507" y="3223"/>
                  </a:cubicBezTo>
                  <a:cubicBezTo>
                    <a:pt x="5354" y="3223"/>
                    <a:pt x="6871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7" name="Google Shape;2307;p4"/>
            <p:cNvSpPr/>
            <p:nvPr/>
          </p:nvSpPr>
          <p:spPr>
            <a:xfrm>
              <a:off x="3992375" y="2336425"/>
              <a:ext cx="177550" cy="81775"/>
            </a:xfrm>
            <a:custGeom>
              <a:avLst/>
              <a:gdLst/>
              <a:ahLst/>
              <a:cxnLst/>
              <a:rect l="l" t="t" r="r" b="b"/>
              <a:pathLst>
                <a:path w="7102" h="3271" extrusionOk="0">
                  <a:moveTo>
                    <a:pt x="1" y="0"/>
                  </a:moveTo>
                  <a:cubicBezTo>
                    <a:pt x="149" y="1828"/>
                    <a:pt x="1687" y="3271"/>
                    <a:pt x="3548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20" y="0"/>
                  </a:lnTo>
                  <a:cubicBezTo>
                    <a:pt x="6865" y="1780"/>
                    <a:pt x="5368" y="3183"/>
                    <a:pt x="3548" y="3183"/>
                  </a:cubicBezTo>
                  <a:cubicBezTo>
                    <a:pt x="1734" y="3183"/>
                    <a:pt x="237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8" name="Google Shape;2308;p4"/>
            <p:cNvSpPr/>
            <p:nvPr/>
          </p:nvSpPr>
          <p:spPr>
            <a:xfrm>
              <a:off x="4018675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9" y="1248"/>
                    <a:pt x="1208" y="2219"/>
                    <a:pt x="2496" y="2219"/>
                  </a:cubicBezTo>
                  <a:cubicBezTo>
                    <a:pt x="3790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9" name="Google Shape;2309;p4"/>
            <p:cNvSpPr/>
            <p:nvPr/>
          </p:nvSpPr>
          <p:spPr>
            <a:xfrm>
              <a:off x="4017675" y="2336425"/>
              <a:ext cx="126950" cy="56500"/>
            </a:xfrm>
            <a:custGeom>
              <a:avLst/>
              <a:gdLst/>
              <a:ahLst/>
              <a:cxnLst/>
              <a:rect l="l" t="t" r="r" b="b"/>
              <a:pathLst>
                <a:path w="5078" h="2260" extrusionOk="0">
                  <a:moveTo>
                    <a:pt x="0" y="0"/>
                  </a:moveTo>
                  <a:cubicBezTo>
                    <a:pt x="142" y="1268"/>
                    <a:pt x="1227" y="2259"/>
                    <a:pt x="2536" y="2259"/>
                  </a:cubicBezTo>
                  <a:cubicBezTo>
                    <a:pt x="3850" y="2259"/>
                    <a:pt x="4936" y="1268"/>
                    <a:pt x="5078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36" y="2178"/>
                  </a:cubicBezTo>
                  <a:cubicBezTo>
                    <a:pt x="1275" y="2178"/>
                    <a:pt x="230" y="122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0" name="Google Shape;2310;p4"/>
            <p:cNvSpPr/>
            <p:nvPr/>
          </p:nvSpPr>
          <p:spPr>
            <a:xfrm>
              <a:off x="4047850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29" y="1072"/>
                  </a:cubicBezTo>
                  <a:cubicBezTo>
                    <a:pt x="1983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1" name="Google Shape;2311;p4"/>
            <p:cNvSpPr/>
            <p:nvPr/>
          </p:nvSpPr>
          <p:spPr>
            <a:xfrm>
              <a:off x="4046675" y="2336425"/>
              <a:ext cx="68950" cy="27825"/>
            </a:xfrm>
            <a:custGeom>
              <a:avLst/>
              <a:gdLst/>
              <a:ahLst/>
              <a:cxnLst/>
              <a:rect l="l" t="t" r="r" b="b"/>
              <a:pathLst>
                <a:path w="2758" h="1113" extrusionOk="0">
                  <a:moveTo>
                    <a:pt x="0" y="0"/>
                  </a:moveTo>
                  <a:cubicBezTo>
                    <a:pt x="135" y="634"/>
                    <a:pt x="701" y="1113"/>
                    <a:pt x="1376" y="1113"/>
                  </a:cubicBezTo>
                  <a:cubicBezTo>
                    <a:pt x="2057" y="1113"/>
                    <a:pt x="2623" y="634"/>
                    <a:pt x="2758" y="0"/>
                  </a:cubicBezTo>
                  <a:lnTo>
                    <a:pt x="2670" y="0"/>
                  </a:lnTo>
                  <a:cubicBezTo>
                    <a:pt x="2535" y="587"/>
                    <a:pt x="2009" y="1025"/>
                    <a:pt x="1376" y="1025"/>
                  </a:cubicBezTo>
                  <a:cubicBezTo>
                    <a:pt x="748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2" name="Google Shape;2312;p4"/>
            <p:cNvSpPr/>
            <p:nvPr/>
          </p:nvSpPr>
          <p:spPr>
            <a:xfrm>
              <a:off x="425030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89" y="3520"/>
                    <a:pt x="3109" y="6318"/>
                    <a:pt x="6676" y="6318"/>
                  </a:cubicBezTo>
                  <a:cubicBezTo>
                    <a:pt x="10243" y="6318"/>
                    <a:pt x="13163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3" name="Google Shape;2313;p4"/>
            <p:cNvSpPr/>
            <p:nvPr/>
          </p:nvSpPr>
          <p:spPr>
            <a:xfrm>
              <a:off x="4249275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90" y="3540"/>
                    <a:pt x="3130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56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4" name="Google Shape;2314;p4"/>
            <p:cNvSpPr/>
            <p:nvPr/>
          </p:nvSpPr>
          <p:spPr>
            <a:xfrm>
              <a:off x="4273550" y="2336425"/>
              <a:ext cx="283575" cy="134550"/>
            </a:xfrm>
            <a:custGeom>
              <a:avLst/>
              <a:gdLst/>
              <a:ahLst/>
              <a:cxnLst/>
              <a:rect l="l" t="t" r="r" b="b"/>
              <a:pathLst>
                <a:path w="11343" h="5382" extrusionOk="0">
                  <a:moveTo>
                    <a:pt x="1" y="0"/>
                  </a:moveTo>
                  <a:cubicBezTo>
                    <a:pt x="156" y="3001"/>
                    <a:pt x="2637" y="5381"/>
                    <a:pt x="5672" y="5381"/>
                  </a:cubicBezTo>
                  <a:cubicBezTo>
                    <a:pt x="8713" y="5381"/>
                    <a:pt x="11194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5" name="Google Shape;2315;p4"/>
            <p:cNvSpPr/>
            <p:nvPr/>
          </p:nvSpPr>
          <p:spPr>
            <a:xfrm>
              <a:off x="4272550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6" y="3014"/>
                    <a:pt x="2657" y="5428"/>
                    <a:pt x="5712" y="5428"/>
                  </a:cubicBezTo>
                  <a:cubicBezTo>
                    <a:pt x="8773" y="5428"/>
                    <a:pt x="11275" y="3014"/>
                    <a:pt x="11430" y="0"/>
                  </a:cubicBezTo>
                  <a:lnTo>
                    <a:pt x="11342" y="0"/>
                  </a:lnTo>
                  <a:cubicBezTo>
                    <a:pt x="11187" y="2967"/>
                    <a:pt x="8726" y="5341"/>
                    <a:pt x="5712" y="5341"/>
                  </a:cubicBezTo>
                  <a:cubicBezTo>
                    <a:pt x="2704" y="5341"/>
                    <a:pt x="236" y="296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6" name="Google Shape;2316;p4"/>
            <p:cNvSpPr/>
            <p:nvPr/>
          </p:nvSpPr>
          <p:spPr>
            <a:xfrm>
              <a:off x="4298850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49" y="2441"/>
                    <a:pt x="2178" y="4376"/>
                    <a:pt x="4660" y="4376"/>
                  </a:cubicBezTo>
                  <a:cubicBezTo>
                    <a:pt x="7141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7" name="Google Shape;2317;p4"/>
            <p:cNvSpPr/>
            <p:nvPr/>
          </p:nvSpPr>
          <p:spPr>
            <a:xfrm>
              <a:off x="4297825" y="2336425"/>
              <a:ext cx="235200" cy="110425"/>
            </a:xfrm>
            <a:custGeom>
              <a:avLst/>
              <a:gdLst/>
              <a:ahLst/>
              <a:cxnLst/>
              <a:rect l="l" t="t" r="r" b="b"/>
              <a:pathLst>
                <a:path w="9408" h="4417" extrusionOk="0">
                  <a:moveTo>
                    <a:pt x="1" y="0"/>
                  </a:moveTo>
                  <a:cubicBezTo>
                    <a:pt x="149" y="2461"/>
                    <a:pt x="2199" y="4417"/>
                    <a:pt x="4701" y="4417"/>
                  </a:cubicBezTo>
                  <a:cubicBezTo>
                    <a:pt x="7202" y="4417"/>
                    <a:pt x="9252" y="2461"/>
                    <a:pt x="9407" y="0"/>
                  </a:cubicBezTo>
                  <a:lnTo>
                    <a:pt x="9320" y="0"/>
                  </a:lnTo>
                  <a:cubicBezTo>
                    <a:pt x="9171" y="2414"/>
                    <a:pt x="7155" y="4336"/>
                    <a:pt x="4701" y="4336"/>
                  </a:cubicBezTo>
                  <a:cubicBezTo>
                    <a:pt x="2246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8" name="Google Shape;2318;p4"/>
            <p:cNvSpPr/>
            <p:nvPr/>
          </p:nvSpPr>
          <p:spPr>
            <a:xfrm>
              <a:off x="4327675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4" y="3223"/>
                    <a:pt x="6871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9" name="Google Shape;2319;p4"/>
            <p:cNvSpPr/>
            <p:nvPr/>
          </p:nvSpPr>
          <p:spPr>
            <a:xfrm>
              <a:off x="4326650" y="2336425"/>
              <a:ext cx="177550" cy="81775"/>
            </a:xfrm>
            <a:custGeom>
              <a:avLst/>
              <a:gdLst/>
              <a:ahLst/>
              <a:cxnLst/>
              <a:rect l="l" t="t" r="r" b="b"/>
              <a:pathLst>
                <a:path w="7102" h="3271" extrusionOk="0">
                  <a:moveTo>
                    <a:pt x="1" y="0"/>
                  </a:moveTo>
                  <a:cubicBezTo>
                    <a:pt x="149" y="1828"/>
                    <a:pt x="1680" y="3271"/>
                    <a:pt x="3548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14" y="0"/>
                  </a:lnTo>
                  <a:cubicBezTo>
                    <a:pt x="6865" y="1780"/>
                    <a:pt x="5368" y="3183"/>
                    <a:pt x="3548" y="3183"/>
                  </a:cubicBezTo>
                  <a:cubicBezTo>
                    <a:pt x="1727" y="3183"/>
                    <a:pt x="230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0" name="Google Shape;2320;p4"/>
            <p:cNvSpPr/>
            <p:nvPr/>
          </p:nvSpPr>
          <p:spPr>
            <a:xfrm>
              <a:off x="4352950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2" y="1248"/>
                    <a:pt x="1208" y="2219"/>
                    <a:pt x="2496" y="2219"/>
                  </a:cubicBezTo>
                  <a:cubicBezTo>
                    <a:pt x="3790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1" name="Google Shape;2321;p4"/>
            <p:cNvSpPr/>
            <p:nvPr/>
          </p:nvSpPr>
          <p:spPr>
            <a:xfrm>
              <a:off x="4351775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8" y="2259"/>
                    <a:pt x="4936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0" y="2178"/>
                    <a:pt x="2543" y="2178"/>
                  </a:cubicBezTo>
                  <a:cubicBezTo>
                    <a:pt x="1282" y="2178"/>
                    <a:pt x="237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2" name="Google Shape;2322;p4"/>
            <p:cNvSpPr/>
            <p:nvPr/>
          </p:nvSpPr>
          <p:spPr>
            <a:xfrm>
              <a:off x="4382125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28" y="614"/>
                    <a:pt x="675" y="1072"/>
                    <a:pt x="1329" y="1072"/>
                  </a:cubicBezTo>
                  <a:cubicBezTo>
                    <a:pt x="1983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3" name="Google Shape;2323;p4"/>
            <p:cNvSpPr/>
            <p:nvPr/>
          </p:nvSpPr>
          <p:spPr>
            <a:xfrm>
              <a:off x="4380950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1" y="1113"/>
                    <a:pt x="1376" y="1113"/>
                  </a:cubicBezTo>
                  <a:cubicBezTo>
                    <a:pt x="2050" y="1113"/>
                    <a:pt x="2616" y="634"/>
                    <a:pt x="2751" y="0"/>
                  </a:cubicBezTo>
                  <a:lnTo>
                    <a:pt x="2670" y="0"/>
                  </a:lnTo>
                  <a:cubicBezTo>
                    <a:pt x="2535" y="587"/>
                    <a:pt x="2010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4" name="Google Shape;2324;p4"/>
            <p:cNvSpPr/>
            <p:nvPr/>
          </p:nvSpPr>
          <p:spPr>
            <a:xfrm>
              <a:off x="4584575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1" y="0"/>
                  </a:moveTo>
                  <a:cubicBezTo>
                    <a:pt x="189" y="3520"/>
                    <a:pt x="3102" y="6318"/>
                    <a:pt x="6676" y="6318"/>
                  </a:cubicBezTo>
                  <a:cubicBezTo>
                    <a:pt x="10243" y="6318"/>
                    <a:pt x="13163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5" name="Google Shape;2325;p4"/>
            <p:cNvSpPr/>
            <p:nvPr/>
          </p:nvSpPr>
          <p:spPr>
            <a:xfrm>
              <a:off x="4583575" y="2336425"/>
              <a:ext cx="335800" cy="158975"/>
            </a:xfrm>
            <a:custGeom>
              <a:avLst/>
              <a:gdLst/>
              <a:ahLst/>
              <a:cxnLst/>
              <a:rect l="l" t="t" r="r" b="b"/>
              <a:pathLst>
                <a:path w="13432" h="6359" extrusionOk="0">
                  <a:moveTo>
                    <a:pt x="0" y="0"/>
                  </a:moveTo>
                  <a:cubicBezTo>
                    <a:pt x="189" y="3540"/>
                    <a:pt x="3129" y="6359"/>
                    <a:pt x="6716" y="6359"/>
                  </a:cubicBezTo>
                  <a:cubicBezTo>
                    <a:pt x="10303" y="6359"/>
                    <a:pt x="13243" y="3540"/>
                    <a:pt x="13432" y="0"/>
                  </a:cubicBezTo>
                  <a:lnTo>
                    <a:pt x="13344" y="0"/>
                  </a:lnTo>
                  <a:cubicBezTo>
                    <a:pt x="13155" y="3493"/>
                    <a:pt x="10256" y="6278"/>
                    <a:pt x="6716" y="6278"/>
                  </a:cubicBezTo>
                  <a:cubicBezTo>
                    <a:pt x="3176" y="6278"/>
                    <a:pt x="270" y="3493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6" name="Google Shape;2326;p4"/>
            <p:cNvSpPr/>
            <p:nvPr/>
          </p:nvSpPr>
          <p:spPr>
            <a:xfrm>
              <a:off x="4607850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55" y="3001"/>
                    <a:pt x="2637" y="5381"/>
                    <a:pt x="5671" y="5381"/>
                  </a:cubicBezTo>
                  <a:cubicBezTo>
                    <a:pt x="8712" y="5381"/>
                    <a:pt x="11193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7" name="Google Shape;2327;p4"/>
            <p:cNvSpPr/>
            <p:nvPr/>
          </p:nvSpPr>
          <p:spPr>
            <a:xfrm>
              <a:off x="4606825" y="2336425"/>
              <a:ext cx="285600" cy="135725"/>
            </a:xfrm>
            <a:custGeom>
              <a:avLst/>
              <a:gdLst/>
              <a:ahLst/>
              <a:cxnLst/>
              <a:rect l="l" t="t" r="r" b="b"/>
              <a:pathLst>
                <a:path w="11424" h="5429" extrusionOk="0">
                  <a:moveTo>
                    <a:pt x="1" y="0"/>
                  </a:moveTo>
                  <a:cubicBezTo>
                    <a:pt x="156" y="3014"/>
                    <a:pt x="2657" y="5428"/>
                    <a:pt x="5712" y="5428"/>
                  </a:cubicBezTo>
                  <a:cubicBezTo>
                    <a:pt x="8766" y="5428"/>
                    <a:pt x="11275" y="3014"/>
                    <a:pt x="11423" y="0"/>
                  </a:cubicBezTo>
                  <a:lnTo>
                    <a:pt x="11342" y="0"/>
                  </a:lnTo>
                  <a:cubicBezTo>
                    <a:pt x="11187" y="2967"/>
                    <a:pt x="8719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8" name="Google Shape;2328;p4"/>
            <p:cNvSpPr/>
            <p:nvPr/>
          </p:nvSpPr>
          <p:spPr>
            <a:xfrm>
              <a:off x="4633125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1" y="0"/>
                  </a:moveTo>
                  <a:cubicBezTo>
                    <a:pt x="149" y="2441"/>
                    <a:pt x="2178" y="4376"/>
                    <a:pt x="4660" y="4376"/>
                  </a:cubicBezTo>
                  <a:cubicBezTo>
                    <a:pt x="7141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9" name="Google Shape;2329;p4"/>
            <p:cNvSpPr/>
            <p:nvPr/>
          </p:nvSpPr>
          <p:spPr>
            <a:xfrm>
              <a:off x="4631950" y="2336425"/>
              <a:ext cx="235350" cy="110425"/>
            </a:xfrm>
            <a:custGeom>
              <a:avLst/>
              <a:gdLst/>
              <a:ahLst/>
              <a:cxnLst/>
              <a:rect l="l" t="t" r="r" b="b"/>
              <a:pathLst>
                <a:path w="9414" h="4417" extrusionOk="0">
                  <a:moveTo>
                    <a:pt x="0" y="0"/>
                  </a:moveTo>
                  <a:cubicBezTo>
                    <a:pt x="155" y="2461"/>
                    <a:pt x="2205" y="4417"/>
                    <a:pt x="4707" y="4417"/>
                  </a:cubicBezTo>
                  <a:cubicBezTo>
                    <a:pt x="7208" y="4417"/>
                    <a:pt x="9258" y="2461"/>
                    <a:pt x="9413" y="0"/>
                  </a:cubicBezTo>
                  <a:lnTo>
                    <a:pt x="9326" y="0"/>
                  </a:lnTo>
                  <a:cubicBezTo>
                    <a:pt x="9177" y="2414"/>
                    <a:pt x="7161" y="4336"/>
                    <a:pt x="4707" y="4336"/>
                  </a:cubicBezTo>
                  <a:cubicBezTo>
                    <a:pt x="2252" y="4336"/>
                    <a:pt x="243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0" name="Google Shape;2330;p4"/>
            <p:cNvSpPr/>
            <p:nvPr/>
          </p:nvSpPr>
          <p:spPr>
            <a:xfrm>
              <a:off x="466195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1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4" y="3223"/>
                    <a:pt x="6865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1" name="Google Shape;2331;p4"/>
            <p:cNvSpPr/>
            <p:nvPr/>
          </p:nvSpPr>
          <p:spPr>
            <a:xfrm>
              <a:off x="4660775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0" y="0"/>
                  </a:moveTo>
                  <a:cubicBezTo>
                    <a:pt x="155" y="1828"/>
                    <a:pt x="1686" y="3271"/>
                    <a:pt x="3554" y="3271"/>
                  </a:cubicBezTo>
                  <a:cubicBezTo>
                    <a:pt x="5422" y="3271"/>
                    <a:pt x="6959" y="1828"/>
                    <a:pt x="7107" y="0"/>
                  </a:cubicBezTo>
                  <a:lnTo>
                    <a:pt x="7020" y="0"/>
                  </a:lnTo>
                  <a:cubicBezTo>
                    <a:pt x="6871" y="1780"/>
                    <a:pt x="5374" y="3183"/>
                    <a:pt x="3554" y="3183"/>
                  </a:cubicBezTo>
                  <a:cubicBezTo>
                    <a:pt x="1733" y="3183"/>
                    <a:pt x="236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2" name="Google Shape;2332;p4"/>
            <p:cNvSpPr/>
            <p:nvPr/>
          </p:nvSpPr>
          <p:spPr>
            <a:xfrm>
              <a:off x="4687225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3" y="1248"/>
                    <a:pt x="1208" y="2219"/>
                    <a:pt x="2496" y="2219"/>
                  </a:cubicBezTo>
                  <a:cubicBezTo>
                    <a:pt x="3784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3" name="Google Shape;2333;p4"/>
            <p:cNvSpPr/>
            <p:nvPr/>
          </p:nvSpPr>
          <p:spPr>
            <a:xfrm>
              <a:off x="4686050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8" y="2259"/>
                    <a:pt x="4937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1" y="2178"/>
                    <a:pt x="2543" y="2178"/>
                  </a:cubicBezTo>
                  <a:cubicBezTo>
                    <a:pt x="1282" y="2178"/>
                    <a:pt x="237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4" name="Google Shape;2334;p4"/>
            <p:cNvSpPr/>
            <p:nvPr/>
          </p:nvSpPr>
          <p:spPr>
            <a:xfrm>
              <a:off x="4716225" y="2336425"/>
              <a:ext cx="66775" cy="26825"/>
            </a:xfrm>
            <a:custGeom>
              <a:avLst/>
              <a:gdLst/>
              <a:ahLst/>
              <a:cxnLst/>
              <a:rect l="l" t="t" r="r" b="b"/>
              <a:pathLst>
                <a:path w="2671" h="1073" extrusionOk="0">
                  <a:moveTo>
                    <a:pt x="1" y="0"/>
                  </a:moveTo>
                  <a:cubicBezTo>
                    <a:pt x="136" y="614"/>
                    <a:pt x="682" y="1072"/>
                    <a:pt x="1336" y="1072"/>
                  </a:cubicBezTo>
                  <a:cubicBezTo>
                    <a:pt x="1990" y="1072"/>
                    <a:pt x="2536" y="614"/>
                    <a:pt x="267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5" name="Google Shape;2335;p4"/>
            <p:cNvSpPr/>
            <p:nvPr/>
          </p:nvSpPr>
          <p:spPr>
            <a:xfrm>
              <a:off x="4715225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1" y="0"/>
                  </a:cubicBezTo>
                  <a:lnTo>
                    <a:pt x="2664" y="0"/>
                  </a:lnTo>
                  <a:cubicBezTo>
                    <a:pt x="2536" y="587"/>
                    <a:pt x="2003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6" name="Google Shape;2336;p4"/>
            <p:cNvSpPr/>
            <p:nvPr/>
          </p:nvSpPr>
          <p:spPr>
            <a:xfrm>
              <a:off x="491885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1" y="0"/>
                  </a:moveTo>
                  <a:cubicBezTo>
                    <a:pt x="190" y="3520"/>
                    <a:pt x="3102" y="6318"/>
                    <a:pt x="6676" y="6318"/>
                  </a:cubicBezTo>
                  <a:cubicBezTo>
                    <a:pt x="10243" y="6318"/>
                    <a:pt x="13156" y="3520"/>
                    <a:pt x="133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7" name="Google Shape;2337;p4"/>
            <p:cNvSpPr/>
            <p:nvPr/>
          </p:nvSpPr>
          <p:spPr>
            <a:xfrm>
              <a:off x="4917675" y="2336425"/>
              <a:ext cx="336000" cy="158975"/>
            </a:xfrm>
            <a:custGeom>
              <a:avLst/>
              <a:gdLst/>
              <a:ahLst/>
              <a:cxnLst/>
              <a:rect l="l" t="t" r="r" b="b"/>
              <a:pathLst>
                <a:path w="13440" h="6359" extrusionOk="0">
                  <a:moveTo>
                    <a:pt x="1" y="0"/>
                  </a:moveTo>
                  <a:cubicBezTo>
                    <a:pt x="196" y="3540"/>
                    <a:pt x="3136" y="6359"/>
                    <a:pt x="6723" y="6359"/>
                  </a:cubicBezTo>
                  <a:cubicBezTo>
                    <a:pt x="10310" y="6359"/>
                    <a:pt x="13250" y="3540"/>
                    <a:pt x="13439" y="0"/>
                  </a:cubicBezTo>
                  <a:lnTo>
                    <a:pt x="13351" y="0"/>
                  </a:lnTo>
                  <a:cubicBezTo>
                    <a:pt x="13163" y="3493"/>
                    <a:pt x="10263" y="6278"/>
                    <a:pt x="6723" y="6278"/>
                  </a:cubicBezTo>
                  <a:cubicBezTo>
                    <a:pt x="3183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8" name="Google Shape;2338;p4"/>
            <p:cNvSpPr/>
            <p:nvPr/>
          </p:nvSpPr>
          <p:spPr>
            <a:xfrm>
              <a:off x="4942125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55" y="3001"/>
                    <a:pt x="2630" y="5381"/>
                    <a:pt x="5671" y="5381"/>
                  </a:cubicBezTo>
                  <a:cubicBezTo>
                    <a:pt x="8705" y="5381"/>
                    <a:pt x="11187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9" name="Google Shape;2339;p4"/>
            <p:cNvSpPr/>
            <p:nvPr/>
          </p:nvSpPr>
          <p:spPr>
            <a:xfrm>
              <a:off x="4941100" y="2336425"/>
              <a:ext cx="285600" cy="135725"/>
            </a:xfrm>
            <a:custGeom>
              <a:avLst/>
              <a:gdLst/>
              <a:ahLst/>
              <a:cxnLst/>
              <a:rect l="l" t="t" r="r" b="b"/>
              <a:pathLst>
                <a:path w="11424" h="5429" extrusionOk="0">
                  <a:moveTo>
                    <a:pt x="1" y="0"/>
                  </a:moveTo>
                  <a:cubicBezTo>
                    <a:pt x="149" y="3014"/>
                    <a:pt x="2657" y="5428"/>
                    <a:pt x="5712" y="5428"/>
                  </a:cubicBezTo>
                  <a:cubicBezTo>
                    <a:pt x="8767" y="5428"/>
                    <a:pt x="11275" y="3014"/>
                    <a:pt x="11423" y="0"/>
                  </a:cubicBezTo>
                  <a:lnTo>
                    <a:pt x="11342" y="0"/>
                  </a:lnTo>
                  <a:cubicBezTo>
                    <a:pt x="11187" y="2967"/>
                    <a:pt x="8719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0" name="Google Shape;2340;p4"/>
            <p:cNvSpPr/>
            <p:nvPr/>
          </p:nvSpPr>
          <p:spPr>
            <a:xfrm>
              <a:off x="4967400" y="2336425"/>
              <a:ext cx="233000" cy="109425"/>
            </a:xfrm>
            <a:custGeom>
              <a:avLst/>
              <a:gdLst/>
              <a:ahLst/>
              <a:cxnLst/>
              <a:rect l="l" t="t" r="r" b="b"/>
              <a:pathLst>
                <a:path w="9320" h="4377" extrusionOk="0">
                  <a:moveTo>
                    <a:pt x="1" y="0"/>
                  </a:moveTo>
                  <a:cubicBezTo>
                    <a:pt x="149" y="2441"/>
                    <a:pt x="2179" y="4376"/>
                    <a:pt x="4660" y="4376"/>
                  </a:cubicBezTo>
                  <a:cubicBezTo>
                    <a:pt x="7141" y="4376"/>
                    <a:pt x="9171" y="2441"/>
                    <a:pt x="93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1" name="Google Shape;2341;p4"/>
            <p:cNvSpPr/>
            <p:nvPr/>
          </p:nvSpPr>
          <p:spPr>
            <a:xfrm>
              <a:off x="4966225" y="2336425"/>
              <a:ext cx="235350" cy="110425"/>
            </a:xfrm>
            <a:custGeom>
              <a:avLst/>
              <a:gdLst/>
              <a:ahLst/>
              <a:cxnLst/>
              <a:rect l="l" t="t" r="r" b="b"/>
              <a:pathLst>
                <a:path w="9414" h="4417" extrusionOk="0">
                  <a:moveTo>
                    <a:pt x="0" y="0"/>
                  </a:moveTo>
                  <a:cubicBezTo>
                    <a:pt x="156" y="2461"/>
                    <a:pt x="2205" y="4417"/>
                    <a:pt x="4707" y="4417"/>
                  </a:cubicBezTo>
                  <a:cubicBezTo>
                    <a:pt x="7209" y="4417"/>
                    <a:pt x="9258" y="2461"/>
                    <a:pt x="9414" y="0"/>
                  </a:cubicBezTo>
                  <a:lnTo>
                    <a:pt x="9326" y="0"/>
                  </a:lnTo>
                  <a:cubicBezTo>
                    <a:pt x="9178" y="2414"/>
                    <a:pt x="7161" y="4336"/>
                    <a:pt x="4707" y="4336"/>
                  </a:cubicBezTo>
                  <a:cubicBezTo>
                    <a:pt x="2253" y="4336"/>
                    <a:pt x="236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2" name="Google Shape;2342;p4"/>
            <p:cNvSpPr/>
            <p:nvPr/>
          </p:nvSpPr>
          <p:spPr>
            <a:xfrm>
              <a:off x="4996225" y="2336425"/>
              <a:ext cx="175350" cy="80600"/>
            </a:xfrm>
            <a:custGeom>
              <a:avLst/>
              <a:gdLst/>
              <a:ahLst/>
              <a:cxnLst/>
              <a:rect l="l" t="t" r="r" b="b"/>
              <a:pathLst>
                <a:path w="7014" h="3224" extrusionOk="0">
                  <a:moveTo>
                    <a:pt x="1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5" y="3223"/>
                    <a:pt x="6865" y="1807"/>
                    <a:pt x="70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4"/>
            <p:cNvSpPr/>
            <p:nvPr/>
          </p:nvSpPr>
          <p:spPr>
            <a:xfrm>
              <a:off x="4995050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0" y="0"/>
                  </a:moveTo>
                  <a:cubicBezTo>
                    <a:pt x="156" y="1828"/>
                    <a:pt x="1686" y="3271"/>
                    <a:pt x="3554" y="3271"/>
                  </a:cubicBezTo>
                  <a:cubicBezTo>
                    <a:pt x="5422" y="3271"/>
                    <a:pt x="6952" y="1828"/>
                    <a:pt x="7107" y="0"/>
                  </a:cubicBezTo>
                  <a:lnTo>
                    <a:pt x="7020" y="0"/>
                  </a:lnTo>
                  <a:cubicBezTo>
                    <a:pt x="6871" y="1780"/>
                    <a:pt x="5375" y="3183"/>
                    <a:pt x="3554" y="3183"/>
                  </a:cubicBezTo>
                  <a:cubicBezTo>
                    <a:pt x="1733" y="3183"/>
                    <a:pt x="236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4" name="Google Shape;2344;p4"/>
            <p:cNvSpPr/>
            <p:nvPr/>
          </p:nvSpPr>
          <p:spPr>
            <a:xfrm>
              <a:off x="5021350" y="2336425"/>
              <a:ext cx="124925" cy="55475"/>
            </a:xfrm>
            <a:custGeom>
              <a:avLst/>
              <a:gdLst/>
              <a:ahLst/>
              <a:cxnLst/>
              <a:rect l="l" t="t" r="r" b="b"/>
              <a:pathLst>
                <a:path w="4997" h="2219" extrusionOk="0">
                  <a:moveTo>
                    <a:pt x="0" y="0"/>
                  </a:moveTo>
                  <a:cubicBezTo>
                    <a:pt x="149" y="1248"/>
                    <a:pt x="1214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5" name="Google Shape;2345;p4"/>
            <p:cNvSpPr/>
            <p:nvPr/>
          </p:nvSpPr>
          <p:spPr>
            <a:xfrm>
              <a:off x="5020325" y="2336425"/>
              <a:ext cx="127150" cy="56500"/>
            </a:xfrm>
            <a:custGeom>
              <a:avLst/>
              <a:gdLst/>
              <a:ahLst/>
              <a:cxnLst/>
              <a:rect l="l" t="t" r="r" b="b"/>
              <a:pathLst>
                <a:path w="5086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1" y="2259"/>
                    <a:pt x="4937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1" y="2178"/>
                    <a:pt x="2543" y="2178"/>
                  </a:cubicBezTo>
                  <a:cubicBezTo>
                    <a:pt x="1275" y="2178"/>
                    <a:pt x="230" y="1227"/>
                    <a:pt x="8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6" name="Google Shape;2346;p4"/>
            <p:cNvSpPr/>
            <p:nvPr/>
          </p:nvSpPr>
          <p:spPr>
            <a:xfrm>
              <a:off x="5050500" y="2336425"/>
              <a:ext cx="66800" cy="26825"/>
            </a:xfrm>
            <a:custGeom>
              <a:avLst/>
              <a:gdLst/>
              <a:ahLst/>
              <a:cxnLst/>
              <a:rect l="l" t="t" r="r" b="b"/>
              <a:pathLst>
                <a:path w="2672" h="1073" extrusionOk="0">
                  <a:moveTo>
                    <a:pt x="1" y="0"/>
                  </a:moveTo>
                  <a:cubicBezTo>
                    <a:pt x="136" y="614"/>
                    <a:pt x="682" y="1072"/>
                    <a:pt x="1336" y="1072"/>
                  </a:cubicBezTo>
                  <a:cubicBezTo>
                    <a:pt x="1990" y="1072"/>
                    <a:pt x="2536" y="614"/>
                    <a:pt x="267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7" name="Google Shape;2347;p4"/>
            <p:cNvSpPr/>
            <p:nvPr/>
          </p:nvSpPr>
          <p:spPr>
            <a:xfrm>
              <a:off x="5049500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2" y="0"/>
                  </a:cubicBezTo>
                  <a:lnTo>
                    <a:pt x="2664" y="0"/>
                  </a:lnTo>
                  <a:cubicBezTo>
                    <a:pt x="2529" y="587"/>
                    <a:pt x="2003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8" name="Google Shape;2348;p4"/>
            <p:cNvSpPr/>
            <p:nvPr/>
          </p:nvSpPr>
          <p:spPr>
            <a:xfrm>
              <a:off x="5253125" y="2336425"/>
              <a:ext cx="273975" cy="157975"/>
            </a:xfrm>
            <a:custGeom>
              <a:avLst/>
              <a:gdLst/>
              <a:ahLst/>
              <a:cxnLst/>
              <a:rect l="l" t="t" r="r" b="b"/>
              <a:pathLst>
                <a:path w="10959" h="6319" extrusionOk="0">
                  <a:moveTo>
                    <a:pt x="1" y="0"/>
                  </a:moveTo>
                  <a:cubicBezTo>
                    <a:pt x="190" y="3520"/>
                    <a:pt x="3103" y="6318"/>
                    <a:pt x="6670" y="6318"/>
                  </a:cubicBezTo>
                  <a:cubicBezTo>
                    <a:pt x="8301" y="6318"/>
                    <a:pt x="9798" y="5732"/>
                    <a:pt x="10958" y="4761"/>
                  </a:cubicBezTo>
                  <a:lnTo>
                    <a:pt x="10958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9" name="Google Shape;2349;p4"/>
            <p:cNvSpPr/>
            <p:nvPr/>
          </p:nvSpPr>
          <p:spPr>
            <a:xfrm>
              <a:off x="5251950" y="2336425"/>
              <a:ext cx="275150" cy="158975"/>
            </a:xfrm>
            <a:custGeom>
              <a:avLst/>
              <a:gdLst/>
              <a:ahLst/>
              <a:cxnLst/>
              <a:rect l="l" t="t" r="r" b="b"/>
              <a:pathLst>
                <a:path w="11006" h="6359" extrusionOk="0">
                  <a:moveTo>
                    <a:pt x="1" y="0"/>
                  </a:moveTo>
                  <a:cubicBezTo>
                    <a:pt x="196" y="3540"/>
                    <a:pt x="3136" y="6359"/>
                    <a:pt x="6717" y="6359"/>
                  </a:cubicBezTo>
                  <a:cubicBezTo>
                    <a:pt x="8348" y="6359"/>
                    <a:pt x="9839" y="5779"/>
                    <a:pt x="11005" y="4815"/>
                  </a:cubicBezTo>
                  <a:lnTo>
                    <a:pt x="11005" y="4700"/>
                  </a:lnTo>
                  <a:cubicBezTo>
                    <a:pt x="9845" y="5685"/>
                    <a:pt x="8355" y="6278"/>
                    <a:pt x="6717" y="6278"/>
                  </a:cubicBezTo>
                  <a:cubicBezTo>
                    <a:pt x="3177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0" name="Google Shape;2350;p4"/>
            <p:cNvSpPr/>
            <p:nvPr/>
          </p:nvSpPr>
          <p:spPr>
            <a:xfrm>
              <a:off x="5276400" y="2336425"/>
              <a:ext cx="250700" cy="134550"/>
            </a:xfrm>
            <a:custGeom>
              <a:avLst/>
              <a:gdLst/>
              <a:ahLst/>
              <a:cxnLst/>
              <a:rect l="l" t="t" r="r" b="b"/>
              <a:pathLst>
                <a:path w="10028" h="5382" extrusionOk="0">
                  <a:moveTo>
                    <a:pt x="0" y="0"/>
                  </a:moveTo>
                  <a:cubicBezTo>
                    <a:pt x="149" y="3001"/>
                    <a:pt x="2630" y="5381"/>
                    <a:pt x="5671" y="5381"/>
                  </a:cubicBezTo>
                  <a:cubicBezTo>
                    <a:pt x="7418" y="5381"/>
                    <a:pt x="8989" y="4592"/>
                    <a:pt x="10027" y="3345"/>
                  </a:cubicBezTo>
                  <a:lnTo>
                    <a:pt x="10027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1" name="Google Shape;2351;p4"/>
            <p:cNvSpPr/>
            <p:nvPr/>
          </p:nvSpPr>
          <p:spPr>
            <a:xfrm>
              <a:off x="5275375" y="2336425"/>
              <a:ext cx="251725" cy="135725"/>
            </a:xfrm>
            <a:custGeom>
              <a:avLst/>
              <a:gdLst/>
              <a:ahLst/>
              <a:cxnLst/>
              <a:rect l="l" t="t" r="r" b="b"/>
              <a:pathLst>
                <a:path w="10069" h="5429" extrusionOk="0">
                  <a:moveTo>
                    <a:pt x="1" y="0"/>
                  </a:moveTo>
                  <a:cubicBezTo>
                    <a:pt x="149" y="3014"/>
                    <a:pt x="2658" y="5428"/>
                    <a:pt x="5712" y="5428"/>
                  </a:cubicBezTo>
                  <a:cubicBezTo>
                    <a:pt x="7452" y="5428"/>
                    <a:pt x="9016" y="4639"/>
                    <a:pt x="10068" y="3405"/>
                  </a:cubicBezTo>
                  <a:lnTo>
                    <a:pt x="10068" y="3277"/>
                  </a:lnTo>
                  <a:cubicBezTo>
                    <a:pt x="9036" y="4538"/>
                    <a:pt x="7465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2" name="Google Shape;2352;p4"/>
            <p:cNvSpPr/>
            <p:nvPr/>
          </p:nvSpPr>
          <p:spPr>
            <a:xfrm>
              <a:off x="5301525" y="2336425"/>
              <a:ext cx="225575" cy="109425"/>
            </a:xfrm>
            <a:custGeom>
              <a:avLst/>
              <a:gdLst/>
              <a:ahLst/>
              <a:cxnLst/>
              <a:rect l="l" t="t" r="r" b="b"/>
              <a:pathLst>
                <a:path w="9023" h="4377" extrusionOk="0">
                  <a:moveTo>
                    <a:pt x="0" y="0"/>
                  </a:moveTo>
                  <a:cubicBezTo>
                    <a:pt x="155" y="2441"/>
                    <a:pt x="2185" y="4376"/>
                    <a:pt x="4666" y="4376"/>
                  </a:cubicBezTo>
                  <a:cubicBezTo>
                    <a:pt x="6649" y="4376"/>
                    <a:pt x="8348" y="3136"/>
                    <a:pt x="9022" y="1389"/>
                  </a:cubicBezTo>
                  <a:lnTo>
                    <a:pt x="9022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3" name="Google Shape;2353;p4"/>
            <p:cNvSpPr/>
            <p:nvPr/>
          </p:nvSpPr>
          <p:spPr>
            <a:xfrm>
              <a:off x="5300500" y="2336425"/>
              <a:ext cx="226600" cy="110425"/>
            </a:xfrm>
            <a:custGeom>
              <a:avLst/>
              <a:gdLst/>
              <a:ahLst/>
              <a:cxnLst/>
              <a:rect l="l" t="t" r="r" b="b"/>
              <a:pathLst>
                <a:path w="9064" h="4417" extrusionOk="0">
                  <a:moveTo>
                    <a:pt x="1" y="0"/>
                  </a:moveTo>
                  <a:cubicBezTo>
                    <a:pt x="156" y="2461"/>
                    <a:pt x="2206" y="4417"/>
                    <a:pt x="4707" y="4417"/>
                  </a:cubicBezTo>
                  <a:cubicBezTo>
                    <a:pt x="6669" y="4417"/>
                    <a:pt x="8355" y="3210"/>
                    <a:pt x="9063" y="1504"/>
                  </a:cubicBezTo>
                  <a:lnTo>
                    <a:pt x="9063" y="1268"/>
                  </a:lnTo>
                  <a:cubicBezTo>
                    <a:pt x="8422" y="3055"/>
                    <a:pt x="6710" y="4336"/>
                    <a:pt x="4707" y="4336"/>
                  </a:cubicBezTo>
                  <a:cubicBezTo>
                    <a:pt x="2253" y="4336"/>
                    <a:pt x="237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4" name="Google Shape;2354;p4"/>
            <p:cNvSpPr/>
            <p:nvPr/>
          </p:nvSpPr>
          <p:spPr>
            <a:xfrm>
              <a:off x="533035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55" y="1807"/>
                    <a:pt x="1666" y="3223"/>
                    <a:pt x="3513" y="3223"/>
                  </a:cubicBezTo>
                  <a:cubicBezTo>
                    <a:pt x="5361" y="3223"/>
                    <a:pt x="6871" y="1807"/>
                    <a:pt x="70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5" name="Google Shape;2355;p4"/>
            <p:cNvSpPr/>
            <p:nvPr/>
          </p:nvSpPr>
          <p:spPr>
            <a:xfrm>
              <a:off x="5329325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1" y="0"/>
                  </a:moveTo>
                  <a:cubicBezTo>
                    <a:pt x="149" y="1828"/>
                    <a:pt x="1686" y="3271"/>
                    <a:pt x="3554" y="3271"/>
                  </a:cubicBezTo>
                  <a:cubicBezTo>
                    <a:pt x="5422" y="3271"/>
                    <a:pt x="6953" y="1828"/>
                    <a:pt x="7108" y="0"/>
                  </a:cubicBezTo>
                  <a:lnTo>
                    <a:pt x="7020" y="0"/>
                  </a:lnTo>
                  <a:cubicBezTo>
                    <a:pt x="6872" y="1780"/>
                    <a:pt x="5375" y="3183"/>
                    <a:pt x="3554" y="3183"/>
                  </a:cubicBezTo>
                  <a:cubicBezTo>
                    <a:pt x="1734" y="3183"/>
                    <a:pt x="237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6" name="Google Shape;2356;p4"/>
            <p:cNvSpPr/>
            <p:nvPr/>
          </p:nvSpPr>
          <p:spPr>
            <a:xfrm>
              <a:off x="5355625" y="2336425"/>
              <a:ext cx="124925" cy="55475"/>
            </a:xfrm>
            <a:custGeom>
              <a:avLst/>
              <a:gdLst/>
              <a:ahLst/>
              <a:cxnLst/>
              <a:rect l="l" t="t" r="r" b="b"/>
              <a:pathLst>
                <a:path w="4997" h="2219" extrusionOk="0">
                  <a:moveTo>
                    <a:pt x="1" y="0"/>
                  </a:moveTo>
                  <a:cubicBezTo>
                    <a:pt x="149" y="1248"/>
                    <a:pt x="1214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7" name="Google Shape;2357;p4"/>
            <p:cNvSpPr/>
            <p:nvPr/>
          </p:nvSpPr>
          <p:spPr>
            <a:xfrm>
              <a:off x="5354625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0" y="0"/>
                  </a:moveTo>
                  <a:cubicBezTo>
                    <a:pt x="148" y="1268"/>
                    <a:pt x="1227" y="2259"/>
                    <a:pt x="2542" y="2259"/>
                  </a:cubicBezTo>
                  <a:cubicBezTo>
                    <a:pt x="3850" y="2259"/>
                    <a:pt x="4936" y="1268"/>
                    <a:pt x="5084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42" y="2178"/>
                  </a:cubicBezTo>
                  <a:cubicBezTo>
                    <a:pt x="1274" y="2178"/>
                    <a:pt x="229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8" name="Google Shape;2358;p4"/>
            <p:cNvSpPr/>
            <p:nvPr/>
          </p:nvSpPr>
          <p:spPr>
            <a:xfrm>
              <a:off x="5384800" y="2336425"/>
              <a:ext cx="66775" cy="26825"/>
            </a:xfrm>
            <a:custGeom>
              <a:avLst/>
              <a:gdLst/>
              <a:ahLst/>
              <a:cxnLst/>
              <a:rect l="l" t="t" r="r" b="b"/>
              <a:pathLst>
                <a:path w="2671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35" y="1072"/>
                  </a:cubicBezTo>
                  <a:cubicBezTo>
                    <a:pt x="1989" y="1072"/>
                    <a:pt x="2535" y="614"/>
                    <a:pt x="26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9" name="Google Shape;2359;p4"/>
            <p:cNvSpPr/>
            <p:nvPr/>
          </p:nvSpPr>
          <p:spPr>
            <a:xfrm>
              <a:off x="5383775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1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2" y="0"/>
                  </a:cubicBezTo>
                  <a:lnTo>
                    <a:pt x="2664" y="0"/>
                  </a:lnTo>
                  <a:cubicBezTo>
                    <a:pt x="2529" y="587"/>
                    <a:pt x="2003" y="1025"/>
                    <a:pt x="1376" y="1025"/>
                  </a:cubicBezTo>
                  <a:cubicBezTo>
                    <a:pt x="749" y="1025"/>
                    <a:pt x="216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0" name="Google Shape;2360;p4"/>
            <p:cNvSpPr/>
            <p:nvPr/>
          </p:nvSpPr>
          <p:spPr>
            <a:xfrm>
              <a:off x="3450750" y="2336425"/>
              <a:ext cx="296375" cy="256075"/>
            </a:xfrm>
            <a:custGeom>
              <a:avLst/>
              <a:gdLst/>
              <a:ahLst/>
              <a:cxnLst/>
              <a:rect l="l" t="t" r="r" b="b"/>
              <a:pathLst>
                <a:path w="11855" h="10243" extrusionOk="0">
                  <a:moveTo>
                    <a:pt x="1" y="0"/>
                  </a:moveTo>
                  <a:lnTo>
                    <a:pt x="1" y="7795"/>
                  </a:lnTo>
                  <a:cubicBezTo>
                    <a:pt x="1228" y="9292"/>
                    <a:pt x="3089" y="10243"/>
                    <a:pt x="5173" y="10243"/>
                  </a:cubicBezTo>
                  <a:cubicBezTo>
                    <a:pt x="8861" y="10243"/>
                    <a:pt x="11855" y="7249"/>
                    <a:pt x="11855" y="3560"/>
                  </a:cubicBezTo>
                  <a:cubicBezTo>
                    <a:pt x="11855" y="2246"/>
                    <a:pt x="11477" y="1032"/>
                    <a:pt x="1083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1" name="Google Shape;2361;p4"/>
            <p:cNvSpPr/>
            <p:nvPr/>
          </p:nvSpPr>
          <p:spPr>
            <a:xfrm>
              <a:off x="3450750" y="2336425"/>
              <a:ext cx="297400" cy="257100"/>
            </a:xfrm>
            <a:custGeom>
              <a:avLst/>
              <a:gdLst/>
              <a:ahLst/>
              <a:cxnLst/>
              <a:rect l="l" t="t" r="r" b="b"/>
              <a:pathLst>
                <a:path w="11896" h="10284" extrusionOk="0">
                  <a:moveTo>
                    <a:pt x="10776" y="0"/>
                  </a:moveTo>
                  <a:cubicBezTo>
                    <a:pt x="11430" y="1025"/>
                    <a:pt x="11814" y="2246"/>
                    <a:pt x="11814" y="3560"/>
                  </a:cubicBezTo>
                  <a:cubicBezTo>
                    <a:pt x="11814" y="7222"/>
                    <a:pt x="8834" y="10202"/>
                    <a:pt x="5173" y="10202"/>
                  </a:cubicBezTo>
                  <a:cubicBezTo>
                    <a:pt x="3082" y="10202"/>
                    <a:pt x="1221" y="9231"/>
                    <a:pt x="1" y="7728"/>
                  </a:cubicBezTo>
                  <a:lnTo>
                    <a:pt x="1" y="7856"/>
                  </a:lnTo>
                  <a:cubicBezTo>
                    <a:pt x="1235" y="9339"/>
                    <a:pt x="3096" y="10283"/>
                    <a:pt x="5173" y="10283"/>
                  </a:cubicBezTo>
                  <a:cubicBezTo>
                    <a:pt x="8881" y="10283"/>
                    <a:pt x="11895" y="7269"/>
                    <a:pt x="11895" y="3560"/>
                  </a:cubicBezTo>
                  <a:cubicBezTo>
                    <a:pt x="11895" y="2252"/>
                    <a:pt x="11525" y="1032"/>
                    <a:pt x="1087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2" name="Google Shape;2362;p4"/>
            <p:cNvSpPr/>
            <p:nvPr/>
          </p:nvSpPr>
          <p:spPr>
            <a:xfrm>
              <a:off x="3450750" y="2336425"/>
              <a:ext cx="269425" cy="232650"/>
            </a:xfrm>
            <a:custGeom>
              <a:avLst/>
              <a:gdLst/>
              <a:ahLst/>
              <a:cxnLst/>
              <a:rect l="l" t="t" r="r" b="b"/>
              <a:pathLst>
                <a:path w="10777" h="9306" extrusionOk="0">
                  <a:moveTo>
                    <a:pt x="736" y="0"/>
                  </a:moveTo>
                  <a:cubicBezTo>
                    <a:pt x="446" y="344"/>
                    <a:pt x="203" y="722"/>
                    <a:pt x="1" y="1126"/>
                  </a:cubicBezTo>
                  <a:lnTo>
                    <a:pt x="1" y="6136"/>
                  </a:lnTo>
                  <a:cubicBezTo>
                    <a:pt x="931" y="8018"/>
                    <a:pt x="2860" y="9305"/>
                    <a:pt x="5099" y="9305"/>
                  </a:cubicBezTo>
                  <a:cubicBezTo>
                    <a:pt x="8234" y="9305"/>
                    <a:pt x="10776" y="6763"/>
                    <a:pt x="10776" y="3628"/>
                  </a:cubicBezTo>
                  <a:cubicBezTo>
                    <a:pt x="10776" y="2246"/>
                    <a:pt x="10284" y="985"/>
                    <a:pt x="946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3" name="Google Shape;2363;p4"/>
            <p:cNvSpPr/>
            <p:nvPr/>
          </p:nvSpPr>
          <p:spPr>
            <a:xfrm>
              <a:off x="3450750" y="2336425"/>
              <a:ext cx="270600" cy="233825"/>
            </a:xfrm>
            <a:custGeom>
              <a:avLst/>
              <a:gdLst/>
              <a:ahLst/>
              <a:cxnLst/>
              <a:rect l="l" t="t" r="r" b="b"/>
              <a:pathLst>
                <a:path w="10824" h="9353" extrusionOk="0">
                  <a:moveTo>
                    <a:pt x="9407" y="0"/>
                  </a:moveTo>
                  <a:cubicBezTo>
                    <a:pt x="10237" y="978"/>
                    <a:pt x="10736" y="2246"/>
                    <a:pt x="10736" y="3628"/>
                  </a:cubicBezTo>
                  <a:cubicBezTo>
                    <a:pt x="10736" y="6736"/>
                    <a:pt x="8207" y="9265"/>
                    <a:pt x="5099" y="9265"/>
                  </a:cubicBezTo>
                  <a:cubicBezTo>
                    <a:pt x="2853" y="9265"/>
                    <a:pt x="904" y="7943"/>
                    <a:pt x="1" y="6035"/>
                  </a:cubicBezTo>
                  <a:lnTo>
                    <a:pt x="1" y="6224"/>
                  </a:lnTo>
                  <a:cubicBezTo>
                    <a:pt x="952" y="8078"/>
                    <a:pt x="2880" y="9353"/>
                    <a:pt x="5099" y="9353"/>
                  </a:cubicBezTo>
                  <a:cubicBezTo>
                    <a:pt x="8254" y="9353"/>
                    <a:pt x="10823" y="6784"/>
                    <a:pt x="10823" y="3628"/>
                  </a:cubicBezTo>
                  <a:cubicBezTo>
                    <a:pt x="10823" y="2252"/>
                    <a:pt x="10331" y="985"/>
                    <a:pt x="951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4" name="Google Shape;2364;p4"/>
            <p:cNvSpPr/>
            <p:nvPr/>
          </p:nvSpPr>
          <p:spPr>
            <a:xfrm>
              <a:off x="3450750" y="2336425"/>
              <a:ext cx="19750" cy="30525"/>
            </a:xfrm>
            <a:custGeom>
              <a:avLst/>
              <a:gdLst/>
              <a:ahLst/>
              <a:cxnLst/>
              <a:rect l="l" t="t" r="r" b="b"/>
              <a:pathLst>
                <a:path w="790" h="1221" extrusionOk="0">
                  <a:moveTo>
                    <a:pt x="682" y="0"/>
                  </a:moveTo>
                  <a:cubicBezTo>
                    <a:pt x="419" y="317"/>
                    <a:pt x="190" y="668"/>
                    <a:pt x="1" y="1032"/>
                  </a:cubicBezTo>
                  <a:lnTo>
                    <a:pt x="1" y="1221"/>
                  </a:lnTo>
                  <a:cubicBezTo>
                    <a:pt x="210" y="782"/>
                    <a:pt x="480" y="371"/>
                    <a:pt x="79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5" name="Google Shape;2365;p4"/>
            <p:cNvSpPr/>
            <p:nvPr/>
          </p:nvSpPr>
          <p:spPr>
            <a:xfrm>
              <a:off x="3461375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75" y="857"/>
                    <a:pt x="1" y="2165"/>
                    <a:pt x="1" y="3628"/>
                  </a:cubicBezTo>
                  <a:cubicBezTo>
                    <a:pt x="1" y="6210"/>
                    <a:pt x="2091" y="8301"/>
                    <a:pt x="4674" y="8301"/>
                  </a:cubicBezTo>
                  <a:cubicBezTo>
                    <a:pt x="7256" y="8301"/>
                    <a:pt x="9346" y="6210"/>
                    <a:pt x="9346" y="3628"/>
                  </a:cubicBezTo>
                  <a:cubicBezTo>
                    <a:pt x="9346" y="2165"/>
                    <a:pt x="8672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6" name="Google Shape;2366;p4"/>
            <p:cNvSpPr/>
            <p:nvPr/>
          </p:nvSpPr>
          <p:spPr>
            <a:xfrm>
              <a:off x="3460375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8" y="8341"/>
                    <a:pt x="4714" y="8341"/>
                  </a:cubicBezTo>
                  <a:cubicBezTo>
                    <a:pt x="7316" y="8341"/>
                    <a:pt x="9427" y="6231"/>
                    <a:pt x="9427" y="3628"/>
                  </a:cubicBezTo>
                  <a:cubicBezTo>
                    <a:pt x="9427" y="2171"/>
                    <a:pt x="8759" y="863"/>
                    <a:pt x="7714" y="0"/>
                  </a:cubicBezTo>
                  <a:lnTo>
                    <a:pt x="7579" y="0"/>
                  </a:lnTo>
                  <a:cubicBezTo>
                    <a:pt x="8651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7" name="Google Shape;2367;p4"/>
            <p:cNvSpPr/>
            <p:nvPr/>
          </p:nvSpPr>
          <p:spPr>
            <a:xfrm>
              <a:off x="3490200" y="233912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8" name="Google Shape;2368;p4"/>
            <p:cNvSpPr/>
            <p:nvPr/>
          </p:nvSpPr>
          <p:spPr>
            <a:xfrm>
              <a:off x="3489025" y="23381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0"/>
                    <a:pt x="3568" y="7040"/>
                  </a:cubicBezTo>
                  <a:cubicBezTo>
                    <a:pt x="1653" y="7040"/>
                    <a:pt x="88" y="5483"/>
                    <a:pt x="88" y="3561"/>
                  </a:cubicBezTo>
                  <a:cubicBezTo>
                    <a:pt x="88" y="1646"/>
                    <a:pt x="1653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605" y="1"/>
                    <a:pt x="1" y="1599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9"/>
                    <a:pt x="5536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9" name="Google Shape;2369;p4"/>
            <p:cNvSpPr/>
            <p:nvPr/>
          </p:nvSpPr>
          <p:spPr>
            <a:xfrm>
              <a:off x="3515325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0" name="Google Shape;2370;p4"/>
            <p:cNvSpPr/>
            <p:nvPr/>
          </p:nvSpPr>
          <p:spPr>
            <a:xfrm>
              <a:off x="3514300" y="2363225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1"/>
                  </a:moveTo>
                  <a:cubicBezTo>
                    <a:pt x="3919" y="81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7" y="5118"/>
                  </a:cubicBezTo>
                  <a:cubicBezTo>
                    <a:pt x="3966" y="5118"/>
                    <a:pt x="5112" y="3965"/>
                    <a:pt x="5112" y="2556"/>
                  </a:cubicBezTo>
                  <a:cubicBezTo>
                    <a:pt x="5112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1" name="Google Shape;2371;p4"/>
            <p:cNvSpPr/>
            <p:nvPr/>
          </p:nvSpPr>
          <p:spPr>
            <a:xfrm>
              <a:off x="354415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8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2" name="Google Shape;2372;p4"/>
            <p:cNvSpPr/>
            <p:nvPr/>
          </p:nvSpPr>
          <p:spPr>
            <a:xfrm>
              <a:off x="3542975" y="239187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1" y="2738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3" name="Google Shape;2373;p4"/>
            <p:cNvSpPr/>
            <p:nvPr/>
          </p:nvSpPr>
          <p:spPr>
            <a:xfrm>
              <a:off x="3747100" y="2336425"/>
              <a:ext cx="334325" cy="256075"/>
            </a:xfrm>
            <a:custGeom>
              <a:avLst/>
              <a:gdLst/>
              <a:ahLst/>
              <a:cxnLst/>
              <a:rect l="l" t="t" r="r" b="b"/>
              <a:pathLst>
                <a:path w="13373" h="10243" extrusionOk="0">
                  <a:moveTo>
                    <a:pt x="1033" y="0"/>
                  </a:moveTo>
                  <a:cubicBezTo>
                    <a:pt x="379" y="1032"/>
                    <a:pt x="1" y="2246"/>
                    <a:pt x="1" y="3560"/>
                  </a:cubicBezTo>
                  <a:cubicBezTo>
                    <a:pt x="1" y="7249"/>
                    <a:pt x="2995" y="10243"/>
                    <a:pt x="6690" y="10243"/>
                  </a:cubicBezTo>
                  <a:cubicBezTo>
                    <a:pt x="10378" y="10243"/>
                    <a:pt x="13372" y="7249"/>
                    <a:pt x="13372" y="3560"/>
                  </a:cubicBezTo>
                  <a:cubicBezTo>
                    <a:pt x="13372" y="2246"/>
                    <a:pt x="12994" y="1032"/>
                    <a:pt x="1234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4" name="Google Shape;2374;p4"/>
            <p:cNvSpPr/>
            <p:nvPr/>
          </p:nvSpPr>
          <p:spPr>
            <a:xfrm>
              <a:off x="3746100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15" y="10283"/>
                    <a:pt x="6730" y="10283"/>
                  </a:cubicBezTo>
                  <a:cubicBezTo>
                    <a:pt x="10438" y="10283"/>
                    <a:pt x="13453" y="7269"/>
                    <a:pt x="13453" y="3560"/>
                  </a:cubicBezTo>
                  <a:cubicBezTo>
                    <a:pt x="13453" y="2252"/>
                    <a:pt x="13082" y="1032"/>
                    <a:pt x="12434" y="0"/>
                  </a:cubicBezTo>
                  <a:lnTo>
                    <a:pt x="12333" y="0"/>
                  </a:lnTo>
                  <a:cubicBezTo>
                    <a:pt x="12987" y="1025"/>
                    <a:pt x="13372" y="2246"/>
                    <a:pt x="13372" y="3560"/>
                  </a:cubicBezTo>
                  <a:cubicBezTo>
                    <a:pt x="13372" y="7222"/>
                    <a:pt x="10391" y="10202"/>
                    <a:pt x="6730" y="10202"/>
                  </a:cubicBezTo>
                  <a:cubicBezTo>
                    <a:pt x="3062" y="10202"/>
                    <a:pt x="81" y="7222"/>
                    <a:pt x="81" y="3560"/>
                  </a:cubicBezTo>
                  <a:cubicBezTo>
                    <a:pt x="81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5" name="Google Shape;2375;p4"/>
            <p:cNvSpPr/>
            <p:nvPr/>
          </p:nvSpPr>
          <p:spPr>
            <a:xfrm>
              <a:off x="3770550" y="2336425"/>
              <a:ext cx="283900" cy="232650"/>
            </a:xfrm>
            <a:custGeom>
              <a:avLst/>
              <a:gdLst/>
              <a:ahLst/>
              <a:cxnLst/>
              <a:rect l="l" t="t" r="r" b="b"/>
              <a:pathLst>
                <a:path w="11356" h="9306" extrusionOk="0">
                  <a:moveTo>
                    <a:pt x="1315" y="0"/>
                  </a:moveTo>
                  <a:cubicBezTo>
                    <a:pt x="492" y="985"/>
                    <a:pt x="0" y="2246"/>
                    <a:pt x="0" y="3628"/>
                  </a:cubicBezTo>
                  <a:cubicBezTo>
                    <a:pt x="0" y="6763"/>
                    <a:pt x="2542" y="9305"/>
                    <a:pt x="5678" y="9305"/>
                  </a:cubicBezTo>
                  <a:cubicBezTo>
                    <a:pt x="8813" y="9305"/>
                    <a:pt x="11355" y="6763"/>
                    <a:pt x="11355" y="3628"/>
                  </a:cubicBezTo>
                  <a:cubicBezTo>
                    <a:pt x="11355" y="2246"/>
                    <a:pt x="10863" y="985"/>
                    <a:pt x="100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6" name="Google Shape;2376;p4"/>
            <p:cNvSpPr/>
            <p:nvPr/>
          </p:nvSpPr>
          <p:spPr>
            <a:xfrm>
              <a:off x="3769525" y="2336425"/>
              <a:ext cx="285925" cy="233825"/>
            </a:xfrm>
            <a:custGeom>
              <a:avLst/>
              <a:gdLst/>
              <a:ahLst/>
              <a:cxnLst/>
              <a:rect l="l" t="t" r="r" b="b"/>
              <a:pathLst>
                <a:path w="11437" h="9353" extrusionOk="0">
                  <a:moveTo>
                    <a:pt x="1302" y="0"/>
                  </a:moveTo>
                  <a:cubicBezTo>
                    <a:pt x="486" y="985"/>
                    <a:pt x="1" y="2252"/>
                    <a:pt x="1" y="3628"/>
                  </a:cubicBezTo>
                  <a:cubicBezTo>
                    <a:pt x="1" y="6784"/>
                    <a:pt x="2563" y="9353"/>
                    <a:pt x="5719" y="9353"/>
                  </a:cubicBezTo>
                  <a:cubicBezTo>
                    <a:pt x="8874" y="9353"/>
                    <a:pt x="11437" y="6784"/>
                    <a:pt x="11437" y="3628"/>
                  </a:cubicBezTo>
                  <a:cubicBezTo>
                    <a:pt x="11437" y="2252"/>
                    <a:pt x="10951" y="985"/>
                    <a:pt x="10135" y="0"/>
                  </a:cubicBezTo>
                  <a:lnTo>
                    <a:pt x="10027" y="0"/>
                  </a:lnTo>
                  <a:cubicBezTo>
                    <a:pt x="10857" y="978"/>
                    <a:pt x="11356" y="2246"/>
                    <a:pt x="11356" y="3628"/>
                  </a:cubicBezTo>
                  <a:cubicBezTo>
                    <a:pt x="11356" y="6736"/>
                    <a:pt x="8827" y="9265"/>
                    <a:pt x="5719" y="9265"/>
                  </a:cubicBezTo>
                  <a:cubicBezTo>
                    <a:pt x="2610" y="9265"/>
                    <a:pt x="82" y="6736"/>
                    <a:pt x="82" y="3628"/>
                  </a:cubicBezTo>
                  <a:cubicBezTo>
                    <a:pt x="82" y="2246"/>
                    <a:pt x="581" y="978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7" name="Google Shape;2377;p4"/>
            <p:cNvSpPr/>
            <p:nvPr/>
          </p:nvSpPr>
          <p:spPr>
            <a:xfrm>
              <a:off x="3795650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75" y="857"/>
                    <a:pt x="1" y="2165"/>
                    <a:pt x="1" y="3628"/>
                  </a:cubicBezTo>
                  <a:cubicBezTo>
                    <a:pt x="1" y="6210"/>
                    <a:pt x="2091" y="8301"/>
                    <a:pt x="4674" y="8301"/>
                  </a:cubicBezTo>
                  <a:cubicBezTo>
                    <a:pt x="7256" y="8301"/>
                    <a:pt x="9347" y="6210"/>
                    <a:pt x="9347" y="3628"/>
                  </a:cubicBezTo>
                  <a:cubicBezTo>
                    <a:pt x="9347" y="2165"/>
                    <a:pt x="8672" y="857"/>
                    <a:pt x="761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8" name="Google Shape;2378;p4"/>
            <p:cNvSpPr/>
            <p:nvPr/>
          </p:nvSpPr>
          <p:spPr>
            <a:xfrm>
              <a:off x="3794650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1" y="8341"/>
                    <a:pt x="4714" y="8341"/>
                  </a:cubicBezTo>
                  <a:cubicBezTo>
                    <a:pt x="7310" y="8341"/>
                    <a:pt x="9427" y="6231"/>
                    <a:pt x="9427" y="3628"/>
                  </a:cubicBezTo>
                  <a:cubicBezTo>
                    <a:pt x="9427" y="2171"/>
                    <a:pt x="8759" y="863"/>
                    <a:pt x="7714" y="0"/>
                  </a:cubicBezTo>
                  <a:lnTo>
                    <a:pt x="7579" y="0"/>
                  </a:lnTo>
                  <a:cubicBezTo>
                    <a:pt x="8652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9" name="Google Shape;2379;p4"/>
            <p:cNvSpPr/>
            <p:nvPr/>
          </p:nvSpPr>
          <p:spPr>
            <a:xfrm>
              <a:off x="3824475" y="233912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6"/>
                    <a:pt x="3521" y="7046"/>
                  </a:cubicBezTo>
                  <a:cubicBezTo>
                    <a:pt x="5463" y="7046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0" name="Google Shape;2380;p4"/>
            <p:cNvSpPr/>
            <p:nvPr/>
          </p:nvSpPr>
          <p:spPr>
            <a:xfrm>
              <a:off x="3823300" y="23381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0"/>
                    <a:pt x="3568" y="7040"/>
                  </a:cubicBezTo>
                  <a:cubicBezTo>
                    <a:pt x="1646" y="7040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1" name="Google Shape;2381;p4"/>
            <p:cNvSpPr/>
            <p:nvPr/>
          </p:nvSpPr>
          <p:spPr>
            <a:xfrm>
              <a:off x="3849600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2" name="Google Shape;2382;p4"/>
            <p:cNvSpPr/>
            <p:nvPr/>
          </p:nvSpPr>
          <p:spPr>
            <a:xfrm>
              <a:off x="3848600" y="236322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1" y="3965"/>
                    <a:pt x="5111" y="2556"/>
                  </a:cubicBezTo>
                  <a:cubicBezTo>
                    <a:pt x="5111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3" name="Google Shape;2383;p4"/>
            <p:cNvSpPr/>
            <p:nvPr/>
          </p:nvSpPr>
          <p:spPr>
            <a:xfrm>
              <a:off x="387825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70" y="2732"/>
                  </a:cubicBezTo>
                  <a:cubicBezTo>
                    <a:pt x="2125" y="2732"/>
                    <a:pt x="2732" y="2118"/>
                    <a:pt x="2732" y="1363"/>
                  </a:cubicBezTo>
                  <a:cubicBezTo>
                    <a:pt x="2732" y="608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4" name="Google Shape;2384;p4"/>
            <p:cNvSpPr/>
            <p:nvPr/>
          </p:nvSpPr>
          <p:spPr>
            <a:xfrm>
              <a:off x="3877250" y="239187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1" y="2738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5" name="Google Shape;2385;p4"/>
            <p:cNvSpPr/>
            <p:nvPr/>
          </p:nvSpPr>
          <p:spPr>
            <a:xfrm>
              <a:off x="4081400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2" y="10243"/>
                  </a:cubicBezTo>
                  <a:cubicBezTo>
                    <a:pt x="10377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6" name="Google Shape;2386;p4"/>
            <p:cNvSpPr/>
            <p:nvPr/>
          </p:nvSpPr>
          <p:spPr>
            <a:xfrm>
              <a:off x="4080375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19" y="0"/>
                  </a:moveTo>
                  <a:cubicBezTo>
                    <a:pt x="371" y="1032"/>
                    <a:pt x="1" y="2252"/>
                    <a:pt x="1" y="3560"/>
                  </a:cubicBezTo>
                  <a:cubicBezTo>
                    <a:pt x="1" y="7269"/>
                    <a:pt x="3015" y="10283"/>
                    <a:pt x="6723" y="10283"/>
                  </a:cubicBezTo>
                  <a:cubicBezTo>
                    <a:pt x="10439" y="10283"/>
                    <a:pt x="13453" y="7269"/>
                    <a:pt x="13453" y="3560"/>
                  </a:cubicBezTo>
                  <a:cubicBezTo>
                    <a:pt x="13453" y="2252"/>
                    <a:pt x="13075" y="1032"/>
                    <a:pt x="12428" y="0"/>
                  </a:cubicBezTo>
                  <a:lnTo>
                    <a:pt x="12333" y="0"/>
                  </a:lnTo>
                  <a:cubicBezTo>
                    <a:pt x="12987" y="1025"/>
                    <a:pt x="13372" y="2246"/>
                    <a:pt x="13372" y="3560"/>
                  </a:cubicBezTo>
                  <a:cubicBezTo>
                    <a:pt x="13372" y="7222"/>
                    <a:pt x="10391" y="10202"/>
                    <a:pt x="6723" y="10202"/>
                  </a:cubicBezTo>
                  <a:cubicBezTo>
                    <a:pt x="3062" y="10202"/>
                    <a:pt x="82" y="7222"/>
                    <a:pt x="82" y="3560"/>
                  </a:cubicBezTo>
                  <a:cubicBezTo>
                    <a:pt x="82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7" name="Google Shape;2387;p4"/>
            <p:cNvSpPr/>
            <p:nvPr/>
          </p:nvSpPr>
          <p:spPr>
            <a:xfrm>
              <a:off x="4104825" y="2336425"/>
              <a:ext cx="283900" cy="232650"/>
            </a:xfrm>
            <a:custGeom>
              <a:avLst/>
              <a:gdLst/>
              <a:ahLst/>
              <a:cxnLst/>
              <a:rect l="l" t="t" r="r" b="b"/>
              <a:pathLst>
                <a:path w="11356" h="9306" extrusionOk="0">
                  <a:moveTo>
                    <a:pt x="1308" y="0"/>
                  </a:moveTo>
                  <a:cubicBezTo>
                    <a:pt x="493" y="985"/>
                    <a:pt x="0" y="2246"/>
                    <a:pt x="0" y="3628"/>
                  </a:cubicBezTo>
                  <a:cubicBezTo>
                    <a:pt x="0" y="6763"/>
                    <a:pt x="2542" y="9305"/>
                    <a:pt x="5678" y="9305"/>
                  </a:cubicBezTo>
                  <a:cubicBezTo>
                    <a:pt x="8813" y="9305"/>
                    <a:pt x="11355" y="6763"/>
                    <a:pt x="11355" y="3628"/>
                  </a:cubicBezTo>
                  <a:cubicBezTo>
                    <a:pt x="11355" y="2246"/>
                    <a:pt x="10863" y="985"/>
                    <a:pt x="100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8" name="Google Shape;2388;p4"/>
            <p:cNvSpPr/>
            <p:nvPr/>
          </p:nvSpPr>
          <p:spPr>
            <a:xfrm>
              <a:off x="4103650" y="2336425"/>
              <a:ext cx="286075" cy="233825"/>
            </a:xfrm>
            <a:custGeom>
              <a:avLst/>
              <a:gdLst/>
              <a:ahLst/>
              <a:cxnLst/>
              <a:rect l="l" t="t" r="r" b="b"/>
              <a:pathLst>
                <a:path w="11443" h="9353" extrusionOk="0">
                  <a:moveTo>
                    <a:pt x="1308" y="0"/>
                  </a:moveTo>
                  <a:cubicBezTo>
                    <a:pt x="492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25" y="9353"/>
                  </a:cubicBezTo>
                  <a:cubicBezTo>
                    <a:pt x="8880" y="9353"/>
                    <a:pt x="11443" y="6784"/>
                    <a:pt x="11443" y="3628"/>
                  </a:cubicBezTo>
                  <a:cubicBezTo>
                    <a:pt x="11443" y="2252"/>
                    <a:pt x="10957" y="985"/>
                    <a:pt x="10141" y="0"/>
                  </a:cubicBezTo>
                  <a:lnTo>
                    <a:pt x="10027" y="0"/>
                  </a:lnTo>
                  <a:cubicBezTo>
                    <a:pt x="10856" y="978"/>
                    <a:pt x="11362" y="2246"/>
                    <a:pt x="11362" y="3628"/>
                  </a:cubicBezTo>
                  <a:cubicBezTo>
                    <a:pt x="11362" y="6736"/>
                    <a:pt x="8833" y="9265"/>
                    <a:pt x="5725" y="9265"/>
                  </a:cubicBezTo>
                  <a:cubicBezTo>
                    <a:pt x="2616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9" name="Google Shape;2389;p4"/>
            <p:cNvSpPr/>
            <p:nvPr/>
          </p:nvSpPr>
          <p:spPr>
            <a:xfrm>
              <a:off x="4129950" y="2336425"/>
              <a:ext cx="233650" cy="207525"/>
            </a:xfrm>
            <a:custGeom>
              <a:avLst/>
              <a:gdLst/>
              <a:ahLst/>
              <a:cxnLst/>
              <a:rect l="l" t="t" r="r" b="b"/>
              <a:pathLst>
                <a:path w="9346" h="8301" extrusionOk="0">
                  <a:moveTo>
                    <a:pt x="1733" y="0"/>
                  </a:moveTo>
                  <a:cubicBezTo>
                    <a:pt x="674" y="857"/>
                    <a:pt x="0" y="2165"/>
                    <a:pt x="0" y="3628"/>
                  </a:cubicBezTo>
                  <a:cubicBezTo>
                    <a:pt x="0" y="6210"/>
                    <a:pt x="2090" y="8301"/>
                    <a:pt x="4673" y="8301"/>
                  </a:cubicBezTo>
                  <a:cubicBezTo>
                    <a:pt x="7249" y="8301"/>
                    <a:pt x="9346" y="6210"/>
                    <a:pt x="9346" y="3628"/>
                  </a:cubicBezTo>
                  <a:cubicBezTo>
                    <a:pt x="9346" y="2165"/>
                    <a:pt x="8665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0" name="Google Shape;2390;p4"/>
            <p:cNvSpPr/>
            <p:nvPr/>
          </p:nvSpPr>
          <p:spPr>
            <a:xfrm>
              <a:off x="4128925" y="2336425"/>
              <a:ext cx="235700" cy="208550"/>
            </a:xfrm>
            <a:custGeom>
              <a:avLst/>
              <a:gdLst/>
              <a:ahLst/>
              <a:cxnLst/>
              <a:rect l="l" t="t" r="r" b="b"/>
              <a:pathLst>
                <a:path w="9428" h="8342" extrusionOk="0">
                  <a:moveTo>
                    <a:pt x="1706" y="0"/>
                  </a:moveTo>
                  <a:cubicBezTo>
                    <a:pt x="661" y="863"/>
                    <a:pt x="1" y="2171"/>
                    <a:pt x="1" y="3628"/>
                  </a:cubicBezTo>
                  <a:cubicBezTo>
                    <a:pt x="1" y="6231"/>
                    <a:pt x="2111" y="8341"/>
                    <a:pt x="4714" y="8341"/>
                  </a:cubicBezTo>
                  <a:cubicBezTo>
                    <a:pt x="7310" y="8341"/>
                    <a:pt x="9427" y="6231"/>
                    <a:pt x="9427" y="3628"/>
                  </a:cubicBezTo>
                  <a:cubicBezTo>
                    <a:pt x="9427" y="2171"/>
                    <a:pt x="8760" y="863"/>
                    <a:pt x="7714" y="0"/>
                  </a:cubicBezTo>
                  <a:lnTo>
                    <a:pt x="7580" y="0"/>
                  </a:lnTo>
                  <a:cubicBezTo>
                    <a:pt x="8652" y="850"/>
                    <a:pt x="9339" y="2158"/>
                    <a:pt x="9339" y="3628"/>
                  </a:cubicBezTo>
                  <a:cubicBezTo>
                    <a:pt x="9339" y="6183"/>
                    <a:pt x="7263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69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1" name="Google Shape;2391;p4"/>
            <p:cNvSpPr/>
            <p:nvPr/>
          </p:nvSpPr>
          <p:spPr>
            <a:xfrm>
              <a:off x="4158600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2" name="Google Shape;2392;p4"/>
            <p:cNvSpPr/>
            <p:nvPr/>
          </p:nvSpPr>
          <p:spPr>
            <a:xfrm>
              <a:off x="4157575" y="23381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0"/>
                    <a:pt x="3568" y="7040"/>
                  </a:cubicBezTo>
                  <a:cubicBezTo>
                    <a:pt x="1646" y="7040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3" name="Google Shape;2393;p4"/>
            <p:cNvSpPr/>
            <p:nvPr/>
          </p:nvSpPr>
          <p:spPr>
            <a:xfrm>
              <a:off x="4183875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4" name="Google Shape;2394;p4"/>
            <p:cNvSpPr/>
            <p:nvPr/>
          </p:nvSpPr>
          <p:spPr>
            <a:xfrm>
              <a:off x="4182700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5" name="Google Shape;2395;p4"/>
            <p:cNvSpPr/>
            <p:nvPr/>
          </p:nvSpPr>
          <p:spPr>
            <a:xfrm>
              <a:off x="4212550" y="239305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6" name="Google Shape;2396;p4"/>
            <p:cNvSpPr/>
            <p:nvPr/>
          </p:nvSpPr>
          <p:spPr>
            <a:xfrm>
              <a:off x="4211525" y="239187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2" y="2738"/>
                    <a:pt x="81" y="2138"/>
                    <a:pt x="81" y="1410"/>
                  </a:cubicBezTo>
                  <a:cubicBezTo>
                    <a:pt x="81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7" name="Google Shape;2397;p4"/>
            <p:cNvSpPr/>
            <p:nvPr/>
          </p:nvSpPr>
          <p:spPr>
            <a:xfrm>
              <a:off x="4415675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2" y="10243"/>
                  </a:cubicBezTo>
                  <a:cubicBezTo>
                    <a:pt x="10377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8" name="Google Shape;2398;p4"/>
            <p:cNvSpPr/>
            <p:nvPr/>
          </p:nvSpPr>
          <p:spPr>
            <a:xfrm>
              <a:off x="4414650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19" y="0"/>
                  </a:moveTo>
                  <a:cubicBezTo>
                    <a:pt x="372" y="1032"/>
                    <a:pt x="1" y="2252"/>
                    <a:pt x="1" y="3560"/>
                  </a:cubicBezTo>
                  <a:cubicBezTo>
                    <a:pt x="1" y="7269"/>
                    <a:pt x="3015" y="10283"/>
                    <a:pt x="6723" y="10283"/>
                  </a:cubicBezTo>
                  <a:cubicBezTo>
                    <a:pt x="10432" y="10283"/>
                    <a:pt x="13453" y="7269"/>
                    <a:pt x="13453" y="3560"/>
                  </a:cubicBezTo>
                  <a:cubicBezTo>
                    <a:pt x="13453" y="2252"/>
                    <a:pt x="13075" y="1032"/>
                    <a:pt x="12428" y="0"/>
                  </a:cubicBezTo>
                  <a:lnTo>
                    <a:pt x="12327" y="0"/>
                  </a:lnTo>
                  <a:cubicBezTo>
                    <a:pt x="12988" y="1025"/>
                    <a:pt x="13365" y="2246"/>
                    <a:pt x="13365" y="3560"/>
                  </a:cubicBezTo>
                  <a:cubicBezTo>
                    <a:pt x="13365" y="7222"/>
                    <a:pt x="10385" y="10202"/>
                    <a:pt x="6723" y="10202"/>
                  </a:cubicBezTo>
                  <a:cubicBezTo>
                    <a:pt x="3062" y="10202"/>
                    <a:pt x="82" y="7222"/>
                    <a:pt x="82" y="3560"/>
                  </a:cubicBezTo>
                  <a:cubicBezTo>
                    <a:pt x="82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9" name="Google Shape;2399;p4"/>
            <p:cNvSpPr/>
            <p:nvPr/>
          </p:nvSpPr>
          <p:spPr>
            <a:xfrm>
              <a:off x="4438925" y="2336425"/>
              <a:ext cx="284075" cy="232650"/>
            </a:xfrm>
            <a:custGeom>
              <a:avLst/>
              <a:gdLst/>
              <a:ahLst/>
              <a:cxnLst/>
              <a:rect l="l" t="t" r="r" b="b"/>
              <a:pathLst>
                <a:path w="11363" h="9306" extrusionOk="0">
                  <a:moveTo>
                    <a:pt x="1316" y="0"/>
                  </a:moveTo>
                  <a:cubicBezTo>
                    <a:pt x="500" y="985"/>
                    <a:pt x="1" y="2246"/>
                    <a:pt x="1" y="3628"/>
                  </a:cubicBezTo>
                  <a:cubicBezTo>
                    <a:pt x="1" y="6763"/>
                    <a:pt x="2550" y="9305"/>
                    <a:pt x="5685" y="9305"/>
                  </a:cubicBezTo>
                  <a:cubicBezTo>
                    <a:pt x="8820" y="9305"/>
                    <a:pt x="11362" y="6763"/>
                    <a:pt x="11362" y="3628"/>
                  </a:cubicBezTo>
                  <a:cubicBezTo>
                    <a:pt x="11362" y="2246"/>
                    <a:pt x="10870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0" name="Google Shape;2400;p4"/>
            <p:cNvSpPr/>
            <p:nvPr/>
          </p:nvSpPr>
          <p:spPr>
            <a:xfrm>
              <a:off x="4437925" y="2336425"/>
              <a:ext cx="286075" cy="233825"/>
            </a:xfrm>
            <a:custGeom>
              <a:avLst/>
              <a:gdLst/>
              <a:ahLst/>
              <a:cxnLst/>
              <a:rect l="l" t="t" r="r" b="b"/>
              <a:pathLst>
                <a:path w="11443" h="9353" extrusionOk="0">
                  <a:moveTo>
                    <a:pt x="1308" y="0"/>
                  </a:moveTo>
                  <a:cubicBezTo>
                    <a:pt x="492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25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42" y="0"/>
                  </a:cubicBezTo>
                  <a:lnTo>
                    <a:pt x="10027" y="0"/>
                  </a:lnTo>
                  <a:cubicBezTo>
                    <a:pt x="10856" y="978"/>
                    <a:pt x="11362" y="2246"/>
                    <a:pt x="11362" y="3628"/>
                  </a:cubicBezTo>
                  <a:cubicBezTo>
                    <a:pt x="11362" y="6736"/>
                    <a:pt x="8833" y="9265"/>
                    <a:pt x="5725" y="9265"/>
                  </a:cubicBezTo>
                  <a:cubicBezTo>
                    <a:pt x="2616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1" name="Google Shape;2401;p4"/>
            <p:cNvSpPr/>
            <p:nvPr/>
          </p:nvSpPr>
          <p:spPr>
            <a:xfrm>
              <a:off x="4464225" y="2336425"/>
              <a:ext cx="233650" cy="207525"/>
            </a:xfrm>
            <a:custGeom>
              <a:avLst/>
              <a:gdLst/>
              <a:ahLst/>
              <a:cxnLst/>
              <a:rect l="l" t="t" r="r" b="b"/>
              <a:pathLst>
                <a:path w="9346" h="8301" extrusionOk="0">
                  <a:moveTo>
                    <a:pt x="1733" y="0"/>
                  </a:moveTo>
                  <a:cubicBezTo>
                    <a:pt x="674" y="857"/>
                    <a:pt x="0" y="2165"/>
                    <a:pt x="0" y="3628"/>
                  </a:cubicBezTo>
                  <a:cubicBezTo>
                    <a:pt x="0" y="6210"/>
                    <a:pt x="2090" y="8301"/>
                    <a:pt x="4673" y="8301"/>
                  </a:cubicBezTo>
                  <a:cubicBezTo>
                    <a:pt x="7249" y="8301"/>
                    <a:pt x="9346" y="6210"/>
                    <a:pt x="9346" y="3628"/>
                  </a:cubicBezTo>
                  <a:cubicBezTo>
                    <a:pt x="9346" y="2165"/>
                    <a:pt x="8665" y="857"/>
                    <a:pt x="760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2" name="Google Shape;2402;p4"/>
            <p:cNvSpPr/>
            <p:nvPr/>
          </p:nvSpPr>
          <p:spPr>
            <a:xfrm>
              <a:off x="4463025" y="2336425"/>
              <a:ext cx="235875" cy="208550"/>
            </a:xfrm>
            <a:custGeom>
              <a:avLst/>
              <a:gdLst/>
              <a:ahLst/>
              <a:cxnLst/>
              <a:rect l="l" t="t" r="r" b="b"/>
              <a:pathLst>
                <a:path w="9435" h="8342" extrusionOk="0">
                  <a:moveTo>
                    <a:pt x="1714" y="0"/>
                  </a:moveTo>
                  <a:cubicBezTo>
                    <a:pt x="668" y="863"/>
                    <a:pt x="1" y="2171"/>
                    <a:pt x="1" y="3628"/>
                  </a:cubicBezTo>
                  <a:cubicBezTo>
                    <a:pt x="1" y="6231"/>
                    <a:pt x="2118" y="8341"/>
                    <a:pt x="4721" y="8341"/>
                  </a:cubicBezTo>
                  <a:cubicBezTo>
                    <a:pt x="7317" y="8341"/>
                    <a:pt x="9434" y="6231"/>
                    <a:pt x="9434" y="3628"/>
                  </a:cubicBezTo>
                  <a:cubicBezTo>
                    <a:pt x="9434" y="2171"/>
                    <a:pt x="8767" y="863"/>
                    <a:pt x="7722" y="0"/>
                  </a:cubicBezTo>
                  <a:lnTo>
                    <a:pt x="7587" y="0"/>
                  </a:lnTo>
                  <a:cubicBezTo>
                    <a:pt x="8659" y="850"/>
                    <a:pt x="9347" y="2158"/>
                    <a:pt x="9347" y="3628"/>
                  </a:cubicBezTo>
                  <a:cubicBezTo>
                    <a:pt x="9347" y="6183"/>
                    <a:pt x="7270" y="8260"/>
                    <a:pt x="4721" y="8260"/>
                  </a:cubicBezTo>
                  <a:cubicBezTo>
                    <a:pt x="2165" y="8260"/>
                    <a:pt x="89" y="6183"/>
                    <a:pt x="89" y="3628"/>
                  </a:cubicBezTo>
                  <a:cubicBezTo>
                    <a:pt x="89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3" name="Google Shape;2403;p4"/>
            <p:cNvSpPr/>
            <p:nvPr/>
          </p:nvSpPr>
          <p:spPr>
            <a:xfrm>
              <a:off x="4492875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4" name="Google Shape;2404;p4"/>
            <p:cNvSpPr/>
            <p:nvPr/>
          </p:nvSpPr>
          <p:spPr>
            <a:xfrm>
              <a:off x="4491850" y="23381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0"/>
                    <a:pt x="3568" y="7040"/>
                  </a:cubicBezTo>
                  <a:cubicBezTo>
                    <a:pt x="1646" y="7040"/>
                    <a:pt x="89" y="5483"/>
                    <a:pt x="89" y="3561"/>
                  </a:cubicBezTo>
                  <a:cubicBezTo>
                    <a:pt x="89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5" name="Google Shape;2405;p4"/>
            <p:cNvSpPr/>
            <p:nvPr/>
          </p:nvSpPr>
          <p:spPr>
            <a:xfrm>
              <a:off x="4518150" y="2364225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6" name="Google Shape;2406;p4"/>
            <p:cNvSpPr/>
            <p:nvPr/>
          </p:nvSpPr>
          <p:spPr>
            <a:xfrm>
              <a:off x="4516975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7" name="Google Shape;2407;p4"/>
            <p:cNvSpPr/>
            <p:nvPr/>
          </p:nvSpPr>
          <p:spPr>
            <a:xfrm>
              <a:off x="4546825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7" y="2732"/>
                    <a:pt x="2731" y="2118"/>
                    <a:pt x="2731" y="1363"/>
                  </a:cubicBezTo>
                  <a:cubicBezTo>
                    <a:pt x="2731" y="608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8" name="Google Shape;2408;p4"/>
            <p:cNvSpPr/>
            <p:nvPr/>
          </p:nvSpPr>
          <p:spPr>
            <a:xfrm>
              <a:off x="4545800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10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9" name="Google Shape;2409;p4"/>
            <p:cNvSpPr/>
            <p:nvPr/>
          </p:nvSpPr>
          <p:spPr>
            <a:xfrm>
              <a:off x="4749950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3" y="10243"/>
                  </a:cubicBezTo>
                  <a:cubicBezTo>
                    <a:pt x="10378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0" name="Google Shape;2410;p4"/>
            <p:cNvSpPr/>
            <p:nvPr/>
          </p:nvSpPr>
          <p:spPr>
            <a:xfrm>
              <a:off x="4748775" y="2336425"/>
              <a:ext cx="336475" cy="257100"/>
            </a:xfrm>
            <a:custGeom>
              <a:avLst/>
              <a:gdLst/>
              <a:ahLst/>
              <a:cxnLst/>
              <a:rect l="l" t="t" r="r" b="b"/>
              <a:pathLst>
                <a:path w="13459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21" y="10283"/>
                    <a:pt x="6730" y="10283"/>
                  </a:cubicBezTo>
                  <a:cubicBezTo>
                    <a:pt x="10438" y="10283"/>
                    <a:pt x="13459" y="7269"/>
                    <a:pt x="13459" y="3560"/>
                  </a:cubicBezTo>
                  <a:cubicBezTo>
                    <a:pt x="13459" y="2252"/>
                    <a:pt x="13081" y="1032"/>
                    <a:pt x="12434" y="0"/>
                  </a:cubicBezTo>
                  <a:lnTo>
                    <a:pt x="12333" y="0"/>
                  </a:lnTo>
                  <a:cubicBezTo>
                    <a:pt x="12994" y="1025"/>
                    <a:pt x="13371" y="2246"/>
                    <a:pt x="13371" y="3560"/>
                  </a:cubicBezTo>
                  <a:cubicBezTo>
                    <a:pt x="13371" y="7222"/>
                    <a:pt x="10391" y="10202"/>
                    <a:pt x="6730" y="10202"/>
                  </a:cubicBezTo>
                  <a:cubicBezTo>
                    <a:pt x="3068" y="10202"/>
                    <a:pt x="88" y="7222"/>
                    <a:pt x="88" y="3560"/>
                  </a:cubicBezTo>
                  <a:cubicBezTo>
                    <a:pt x="88" y="2246"/>
                    <a:pt x="472" y="1025"/>
                    <a:pt x="11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1" name="Google Shape;2411;p4"/>
            <p:cNvSpPr/>
            <p:nvPr/>
          </p:nvSpPr>
          <p:spPr>
            <a:xfrm>
              <a:off x="4773200" y="2336425"/>
              <a:ext cx="284075" cy="232650"/>
            </a:xfrm>
            <a:custGeom>
              <a:avLst/>
              <a:gdLst/>
              <a:ahLst/>
              <a:cxnLst/>
              <a:rect l="l" t="t" r="r" b="b"/>
              <a:pathLst>
                <a:path w="11363" h="9306" extrusionOk="0">
                  <a:moveTo>
                    <a:pt x="1316" y="0"/>
                  </a:moveTo>
                  <a:cubicBezTo>
                    <a:pt x="493" y="985"/>
                    <a:pt x="1" y="2246"/>
                    <a:pt x="1" y="3628"/>
                  </a:cubicBezTo>
                  <a:cubicBezTo>
                    <a:pt x="1" y="6763"/>
                    <a:pt x="2543" y="9305"/>
                    <a:pt x="5678" y="9305"/>
                  </a:cubicBezTo>
                  <a:cubicBezTo>
                    <a:pt x="8821" y="9305"/>
                    <a:pt x="11363" y="6763"/>
                    <a:pt x="11363" y="3628"/>
                  </a:cubicBezTo>
                  <a:cubicBezTo>
                    <a:pt x="11363" y="2246"/>
                    <a:pt x="10864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2" name="Google Shape;2412;p4"/>
            <p:cNvSpPr/>
            <p:nvPr/>
          </p:nvSpPr>
          <p:spPr>
            <a:xfrm>
              <a:off x="4772200" y="2336425"/>
              <a:ext cx="286100" cy="233825"/>
            </a:xfrm>
            <a:custGeom>
              <a:avLst/>
              <a:gdLst/>
              <a:ahLst/>
              <a:cxnLst/>
              <a:rect l="l" t="t" r="r" b="b"/>
              <a:pathLst>
                <a:path w="11444" h="9353" extrusionOk="0">
                  <a:moveTo>
                    <a:pt x="1302" y="0"/>
                  </a:moveTo>
                  <a:cubicBezTo>
                    <a:pt x="493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18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42" y="0"/>
                  </a:cubicBezTo>
                  <a:lnTo>
                    <a:pt x="10027" y="0"/>
                  </a:lnTo>
                  <a:cubicBezTo>
                    <a:pt x="10856" y="978"/>
                    <a:pt x="11355" y="2246"/>
                    <a:pt x="11355" y="3628"/>
                  </a:cubicBezTo>
                  <a:cubicBezTo>
                    <a:pt x="11355" y="6736"/>
                    <a:pt x="8827" y="9265"/>
                    <a:pt x="5718" y="9265"/>
                  </a:cubicBezTo>
                  <a:cubicBezTo>
                    <a:pt x="2617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3" name="Google Shape;2413;p4"/>
            <p:cNvSpPr/>
            <p:nvPr/>
          </p:nvSpPr>
          <p:spPr>
            <a:xfrm>
              <a:off x="4798500" y="2336425"/>
              <a:ext cx="233500" cy="207525"/>
            </a:xfrm>
            <a:custGeom>
              <a:avLst/>
              <a:gdLst/>
              <a:ahLst/>
              <a:cxnLst/>
              <a:rect l="l" t="t" r="r" b="b"/>
              <a:pathLst>
                <a:path w="9340" h="8301" extrusionOk="0">
                  <a:moveTo>
                    <a:pt x="1733" y="0"/>
                  </a:moveTo>
                  <a:cubicBezTo>
                    <a:pt x="675" y="857"/>
                    <a:pt x="0" y="2165"/>
                    <a:pt x="0" y="3628"/>
                  </a:cubicBezTo>
                  <a:cubicBezTo>
                    <a:pt x="0" y="6210"/>
                    <a:pt x="2091" y="8301"/>
                    <a:pt x="4666" y="8301"/>
                  </a:cubicBezTo>
                  <a:cubicBezTo>
                    <a:pt x="7249" y="8301"/>
                    <a:pt x="9339" y="6210"/>
                    <a:pt x="9339" y="3628"/>
                  </a:cubicBezTo>
                  <a:cubicBezTo>
                    <a:pt x="9339" y="2165"/>
                    <a:pt x="8665" y="857"/>
                    <a:pt x="760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4" name="Google Shape;2414;p4"/>
            <p:cNvSpPr/>
            <p:nvPr/>
          </p:nvSpPr>
          <p:spPr>
            <a:xfrm>
              <a:off x="4797325" y="2336425"/>
              <a:ext cx="235850" cy="208550"/>
            </a:xfrm>
            <a:custGeom>
              <a:avLst/>
              <a:gdLst/>
              <a:ahLst/>
              <a:cxnLst/>
              <a:rect l="l" t="t" r="r" b="b"/>
              <a:pathLst>
                <a:path w="9434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7" y="8341"/>
                    <a:pt x="4713" y="8341"/>
                  </a:cubicBezTo>
                  <a:cubicBezTo>
                    <a:pt x="7316" y="8341"/>
                    <a:pt x="9433" y="6231"/>
                    <a:pt x="9433" y="3628"/>
                  </a:cubicBezTo>
                  <a:cubicBezTo>
                    <a:pt x="9433" y="2171"/>
                    <a:pt x="8766" y="863"/>
                    <a:pt x="7721" y="0"/>
                  </a:cubicBezTo>
                  <a:lnTo>
                    <a:pt x="7586" y="0"/>
                  </a:lnTo>
                  <a:cubicBezTo>
                    <a:pt x="8658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3" y="8260"/>
                  </a:cubicBezTo>
                  <a:cubicBezTo>
                    <a:pt x="2165" y="8260"/>
                    <a:pt x="88" y="6183"/>
                    <a:pt x="88" y="3628"/>
                  </a:cubicBezTo>
                  <a:cubicBezTo>
                    <a:pt x="88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5" name="Google Shape;2415;p4"/>
            <p:cNvSpPr/>
            <p:nvPr/>
          </p:nvSpPr>
          <p:spPr>
            <a:xfrm>
              <a:off x="4827150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0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6" name="Google Shape;2416;p4"/>
            <p:cNvSpPr/>
            <p:nvPr/>
          </p:nvSpPr>
          <p:spPr>
            <a:xfrm>
              <a:off x="4826150" y="23381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0" y="7040"/>
                  </a:cubicBezTo>
                  <a:cubicBezTo>
                    <a:pt x="1645" y="7040"/>
                    <a:pt x="81" y="5483"/>
                    <a:pt x="81" y="3561"/>
                  </a:cubicBezTo>
                  <a:cubicBezTo>
                    <a:pt x="81" y="1646"/>
                    <a:pt x="1645" y="82"/>
                    <a:pt x="3560" y="82"/>
                  </a:cubicBezTo>
                  <a:close/>
                  <a:moveTo>
                    <a:pt x="3560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7" name="Google Shape;2417;p4"/>
            <p:cNvSpPr/>
            <p:nvPr/>
          </p:nvSpPr>
          <p:spPr>
            <a:xfrm>
              <a:off x="4852275" y="2364225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8" name="Google Shape;2418;p4"/>
            <p:cNvSpPr/>
            <p:nvPr/>
          </p:nvSpPr>
          <p:spPr>
            <a:xfrm>
              <a:off x="4851250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6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9" name="Google Shape;2419;p4"/>
            <p:cNvSpPr/>
            <p:nvPr/>
          </p:nvSpPr>
          <p:spPr>
            <a:xfrm>
              <a:off x="488110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2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0" name="Google Shape;2420;p4"/>
            <p:cNvSpPr/>
            <p:nvPr/>
          </p:nvSpPr>
          <p:spPr>
            <a:xfrm>
              <a:off x="4880075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03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03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03" y="88"/>
                  </a:cubicBezTo>
                  <a:close/>
                  <a:moveTo>
                    <a:pt x="1403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03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1" name="Google Shape;2421;p4"/>
            <p:cNvSpPr/>
            <p:nvPr/>
          </p:nvSpPr>
          <p:spPr>
            <a:xfrm>
              <a:off x="5084225" y="2336425"/>
              <a:ext cx="334125" cy="256075"/>
            </a:xfrm>
            <a:custGeom>
              <a:avLst/>
              <a:gdLst/>
              <a:ahLst/>
              <a:cxnLst/>
              <a:rect l="l" t="t" r="r" b="b"/>
              <a:pathLst>
                <a:path w="13365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88" y="10243"/>
                    <a:pt x="6683" y="10243"/>
                  </a:cubicBezTo>
                  <a:cubicBezTo>
                    <a:pt x="10378" y="10243"/>
                    <a:pt x="13365" y="7249"/>
                    <a:pt x="13365" y="3560"/>
                  </a:cubicBezTo>
                  <a:cubicBezTo>
                    <a:pt x="13365" y="2246"/>
                    <a:pt x="12987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2" name="Google Shape;2422;p4"/>
            <p:cNvSpPr/>
            <p:nvPr/>
          </p:nvSpPr>
          <p:spPr>
            <a:xfrm>
              <a:off x="5083050" y="2336425"/>
              <a:ext cx="336500" cy="257100"/>
            </a:xfrm>
            <a:custGeom>
              <a:avLst/>
              <a:gdLst/>
              <a:ahLst/>
              <a:cxnLst/>
              <a:rect l="l" t="t" r="r" b="b"/>
              <a:pathLst>
                <a:path w="13460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21" y="10283"/>
                    <a:pt x="6730" y="10283"/>
                  </a:cubicBezTo>
                  <a:cubicBezTo>
                    <a:pt x="10438" y="10283"/>
                    <a:pt x="13459" y="7269"/>
                    <a:pt x="13459" y="3560"/>
                  </a:cubicBezTo>
                  <a:cubicBezTo>
                    <a:pt x="13459" y="2252"/>
                    <a:pt x="13081" y="1032"/>
                    <a:pt x="12434" y="0"/>
                  </a:cubicBezTo>
                  <a:lnTo>
                    <a:pt x="12333" y="0"/>
                  </a:lnTo>
                  <a:cubicBezTo>
                    <a:pt x="12987" y="1025"/>
                    <a:pt x="13371" y="2246"/>
                    <a:pt x="13371" y="3560"/>
                  </a:cubicBezTo>
                  <a:cubicBezTo>
                    <a:pt x="13371" y="7222"/>
                    <a:pt x="10391" y="10202"/>
                    <a:pt x="6730" y="10202"/>
                  </a:cubicBezTo>
                  <a:cubicBezTo>
                    <a:pt x="3068" y="10202"/>
                    <a:pt x="88" y="7222"/>
                    <a:pt x="88" y="3560"/>
                  </a:cubicBezTo>
                  <a:cubicBezTo>
                    <a:pt x="88" y="2246"/>
                    <a:pt x="466" y="1025"/>
                    <a:pt x="11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4"/>
            <p:cNvSpPr/>
            <p:nvPr/>
          </p:nvSpPr>
          <p:spPr>
            <a:xfrm>
              <a:off x="5107475" y="2336425"/>
              <a:ext cx="283925" cy="232650"/>
            </a:xfrm>
            <a:custGeom>
              <a:avLst/>
              <a:gdLst/>
              <a:ahLst/>
              <a:cxnLst/>
              <a:rect l="l" t="t" r="r" b="b"/>
              <a:pathLst>
                <a:path w="11357" h="9306" extrusionOk="0">
                  <a:moveTo>
                    <a:pt x="1316" y="0"/>
                  </a:moveTo>
                  <a:cubicBezTo>
                    <a:pt x="493" y="985"/>
                    <a:pt x="1" y="2246"/>
                    <a:pt x="1" y="3628"/>
                  </a:cubicBezTo>
                  <a:cubicBezTo>
                    <a:pt x="1" y="6763"/>
                    <a:pt x="2543" y="9305"/>
                    <a:pt x="5679" y="9305"/>
                  </a:cubicBezTo>
                  <a:cubicBezTo>
                    <a:pt x="8814" y="9305"/>
                    <a:pt x="11356" y="6763"/>
                    <a:pt x="11356" y="3628"/>
                  </a:cubicBezTo>
                  <a:cubicBezTo>
                    <a:pt x="11356" y="2246"/>
                    <a:pt x="10864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4"/>
            <p:cNvSpPr/>
            <p:nvPr/>
          </p:nvSpPr>
          <p:spPr>
            <a:xfrm>
              <a:off x="5106475" y="2336425"/>
              <a:ext cx="286100" cy="233825"/>
            </a:xfrm>
            <a:custGeom>
              <a:avLst/>
              <a:gdLst/>
              <a:ahLst/>
              <a:cxnLst/>
              <a:rect l="l" t="t" r="r" b="b"/>
              <a:pathLst>
                <a:path w="11444" h="9353" extrusionOk="0">
                  <a:moveTo>
                    <a:pt x="1302" y="0"/>
                  </a:moveTo>
                  <a:cubicBezTo>
                    <a:pt x="486" y="985"/>
                    <a:pt x="1" y="2252"/>
                    <a:pt x="1" y="3628"/>
                  </a:cubicBezTo>
                  <a:cubicBezTo>
                    <a:pt x="1" y="6784"/>
                    <a:pt x="2563" y="9353"/>
                    <a:pt x="5719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35" y="0"/>
                  </a:cubicBezTo>
                  <a:lnTo>
                    <a:pt x="10027" y="0"/>
                  </a:lnTo>
                  <a:cubicBezTo>
                    <a:pt x="10857" y="978"/>
                    <a:pt x="11356" y="2246"/>
                    <a:pt x="11356" y="3628"/>
                  </a:cubicBezTo>
                  <a:cubicBezTo>
                    <a:pt x="11356" y="6736"/>
                    <a:pt x="8827" y="9265"/>
                    <a:pt x="5719" y="9265"/>
                  </a:cubicBezTo>
                  <a:cubicBezTo>
                    <a:pt x="2610" y="9265"/>
                    <a:pt x="81" y="6736"/>
                    <a:pt x="81" y="3628"/>
                  </a:cubicBezTo>
                  <a:cubicBezTo>
                    <a:pt x="81" y="2246"/>
                    <a:pt x="587" y="978"/>
                    <a:pt x="141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4"/>
            <p:cNvSpPr/>
            <p:nvPr/>
          </p:nvSpPr>
          <p:spPr>
            <a:xfrm>
              <a:off x="5132600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82" y="857"/>
                    <a:pt x="1" y="2165"/>
                    <a:pt x="1" y="3628"/>
                  </a:cubicBezTo>
                  <a:cubicBezTo>
                    <a:pt x="1" y="6210"/>
                    <a:pt x="2098" y="8301"/>
                    <a:pt x="4674" y="8301"/>
                  </a:cubicBezTo>
                  <a:cubicBezTo>
                    <a:pt x="7256" y="8301"/>
                    <a:pt x="9346" y="6210"/>
                    <a:pt x="9346" y="3628"/>
                  </a:cubicBezTo>
                  <a:cubicBezTo>
                    <a:pt x="9346" y="2165"/>
                    <a:pt x="8672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6" name="Google Shape;2426;p4"/>
            <p:cNvSpPr/>
            <p:nvPr/>
          </p:nvSpPr>
          <p:spPr>
            <a:xfrm>
              <a:off x="5131600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7" y="8341"/>
                    <a:pt x="4714" y="8341"/>
                  </a:cubicBezTo>
                  <a:cubicBezTo>
                    <a:pt x="7316" y="8341"/>
                    <a:pt x="9427" y="6231"/>
                    <a:pt x="9427" y="3628"/>
                  </a:cubicBezTo>
                  <a:cubicBezTo>
                    <a:pt x="9427" y="2171"/>
                    <a:pt x="8766" y="863"/>
                    <a:pt x="7721" y="0"/>
                  </a:cubicBezTo>
                  <a:lnTo>
                    <a:pt x="7586" y="0"/>
                  </a:lnTo>
                  <a:cubicBezTo>
                    <a:pt x="8658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65" y="8260"/>
                    <a:pt x="88" y="6183"/>
                    <a:pt x="88" y="3628"/>
                  </a:cubicBezTo>
                  <a:cubicBezTo>
                    <a:pt x="88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7" name="Google Shape;2427;p4"/>
            <p:cNvSpPr/>
            <p:nvPr/>
          </p:nvSpPr>
          <p:spPr>
            <a:xfrm>
              <a:off x="5161425" y="23391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4"/>
            <p:cNvSpPr/>
            <p:nvPr/>
          </p:nvSpPr>
          <p:spPr>
            <a:xfrm>
              <a:off x="5160425" y="23381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4"/>
            <p:cNvSpPr/>
            <p:nvPr/>
          </p:nvSpPr>
          <p:spPr>
            <a:xfrm>
              <a:off x="5186550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4"/>
            <p:cNvSpPr/>
            <p:nvPr/>
          </p:nvSpPr>
          <p:spPr>
            <a:xfrm>
              <a:off x="5185525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7" y="5118"/>
                  </a:cubicBezTo>
                  <a:cubicBezTo>
                    <a:pt x="3966" y="5118"/>
                    <a:pt x="5119" y="3965"/>
                    <a:pt x="5119" y="2556"/>
                  </a:cubicBezTo>
                  <a:cubicBezTo>
                    <a:pt x="5119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4"/>
            <p:cNvSpPr/>
            <p:nvPr/>
          </p:nvSpPr>
          <p:spPr>
            <a:xfrm>
              <a:off x="5215375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8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4"/>
            <p:cNvSpPr/>
            <p:nvPr/>
          </p:nvSpPr>
          <p:spPr>
            <a:xfrm>
              <a:off x="5214350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04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04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04" y="88"/>
                  </a:cubicBezTo>
                  <a:close/>
                  <a:moveTo>
                    <a:pt x="1404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04" y="2819"/>
                  </a:cubicBezTo>
                  <a:cubicBezTo>
                    <a:pt x="2179" y="2819"/>
                    <a:pt x="2813" y="2185"/>
                    <a:pt x="2813" y="1410"/>
                  </a:cubicBezTo>
                  <a:cubicBezTo>
                    <a:pt x="2813" y="634"/>
                    <a:pt x="2179" y="1"/>
                    <a:pt x="140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4"/>
            <p:cNvSpPr/>
            <p:nvPr/>
          </p:nvSpPr>
          <p:spPr>
            <a:xfrm>
              <a:off x="3581575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89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4"/>
            <p:cNvSpPr/>
            <p:nvPr/>
          </p:nvSpPr>
          <p:spPr>
            <a:xfrm>
              <a:off x="3580550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1"/>
                    <a:pt x="13365" y="6729"/>
                  </a:cubicBezTo>
                  <a:cubicBezTo>
                    <a:pt x="13365" y="10391"/>
                    <a:pt x="10392" y="13371"/>
                    <a:pt x="6724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14"/>
                    <a:pt x="1" y="6729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29"/>
                  </a:cubicBezTo>
                  <a:cubicBezTo>
                    <a:pt x="13453" y="3014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4"/>
            <p:cNvSpPr/>
            <p:nvPr/>
          </p:nvSpPr>
          <p:spPr>
            <a:xfrm>
              <a:off x="3604825" y="23802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4"/>
            <p:cNvSpPr/>
            <p:nvPr/>
          </p:nvSpPr>
          <p:spPr>
            <a:xfrm>
              <a:off x="3603825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4"/>
            <p:cNvSpPr/>
            <p:nvPr/>
          </p:nvSpPr>
          <p:spPr>
            <a:xfrm>
              <a:off x="3630125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0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8" name="Google Shape;2438;p4"/>
            <p:cNvSpPr/>
            <p:nvPr/>
          </p:nvSpPr>
          <p:spPr>
            <a:xfrm>
              <a:off x="3628950" y="24043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7"/>
                    <a:pt x="4720" y="9427"/>
                  </a:cubicBezTo>
                  <a:cubicBezTo>
                    <a:pt x="7316" y="9427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4"/>
            <p:cNvSpPr/>
            <p:nvPr/>
          </p:nvSpPr>
          <p:spPr>
            <a:xfrm>
              <a:off x="3658775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4"/>
            <p:cNvSpPr/>
            <p:nvPr/>
          </p:nvSpPr>
          <p:spPr>
            <a:xfrm>
              <a:off x="3657775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4"/>
            <p:cNvSpPr/>
            <p:nvPr/>
          </p:nvSpPr>
          <p:spPr>
            <a:xfrm>
              <a:off x="3683900" y="24593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4"/>
            <p:cNvSpPr/>
            <p:nvPr/>
          </p:nvSpPr>
          <p:spPr>
            <a:xfrm>
              <a:off x="3682875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18"/>
                    <a:pt x="3925" y="5031"/>
                    <a:pt x="2563" y="5031"/>
                  </a:cubicBezTo>
                  <a:cubicBezTo>
                    <a:pt x="1194" y="5031"/>
                    <a:pt x="89" y="3918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4"/>
            <p:cNvSpPr/>
            <p:nvPr/>
          </p:nvSpPr>
          <p:spPr>
            <a:xfrm>
              <a:off x="3712725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4"/>
            <p:cNvSpPr/>
            <p:nvPr/>
          </p:nvSpPr>
          <p:spPr>
            <a:xfrm>
              <a:off x="3711700" y="2486950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10"/>
                  </a:cubicBezTo>
                  <a:cubicBezTo>
                    <a:pt x="82" y="682"/>
                    <a:pt x="675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4"/>
            <p:cNvSpPr/>
            <p:nvPr/>
          </p:nvSpPr>
          <p:spPr>
            <a:xfrm>
              <a:off x="3915850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1" y="2994"/>
                    <a:pt x="1" y="6689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89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4"/>
            <p:cNvSpPr/>
            <p:nvPr/>
          </p:nvSpPr>
          <p:spPr>
            <a:xfrm>
              <a:off x="3914675" y="23522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1"/>
                    <a:pt x="13371" y="6729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29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29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29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4"/>
            <p:cNvSpPr/>
            <p:nvPr/>
          </p:nvSpPr>
          <p:spPr>
            <a:xfrm>
              <a:off x="3939125" y="2380250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8" name="Google Shape;2448;p4"/>
            <p:cNvSpPr/>
            <p:nvPr/>
          </p:nvSpPr>
          <p:spPr>
            <a:xfrm>
              <a:off x="3938100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5"/>
                    <a:pt x="2570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9" name="Google Shape;2449;p4"/>
            <p:cNvSpPr/>
            <p:nvPr/>
          </p:nvSpPr>
          <p:spPr>
            <a:xfrm>
              <a:off x="3964400" y="2405375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7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67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0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4"/>
            <p:cNvSpPr/>
            <p:nvPr/>
          </p:nvSpPr>
          <p:spPr>
            <a:xfrm>
              <a:off x="3963225" y="24043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4"/>
            <p:cNvSpPr/>
            <p:nvPr/>
          </p:nvSpPr>
          <p:spPr>
            <a:xfrm>
              <a:off x="3993050" y="24342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4"/>
            <p:cNvSpPr/>
            <p:nvPr/>
          </p:nvSpPr>
          <p:spPr>
            <a:xfrm>
              <a:off x="399205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7" y="1646"/>
                    <a:pt x="7047" y="3561"/>
                  </a:cubicBezTo>
                  <a:cubicBezTo>
                    <a:pt x="7047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4"/>
            <p:cNvSpPr/>
            <p:nvPr/>
          </p:nvSpPr>
          <p:spPr>
            <a:xfrm>
              <a:off x="4018175" y="24593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4"/>
            <p:cNvSpPr/>
            <p:nvPr/>
          </p:nvSpPr>
          <p:spPr>
            <a:xfrm>
              <a:off x="4017175" y="245830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18"/>
                    <a:pt x="3924" y="5031"/>
                    <a:pt x="2556" y="5031"/>
                  </a:cubicBezTo>
                  <a:cubicBezTo>
                    <a:pt x="1194" y="5031"/>
                    <a:pt x="88" y="3918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4"/>
            <p:cNvSpPr/>
            <p:nvPr/>
          </p:nvSpPr>
          <p:spPr>
            <a:xfrm>
              <a:off x="404700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4"/>
            <p:cNvSpPr/>
            <p:nvPr/>
          </p:nvSpPr>
          <p:spPr>
            <a:xfrm>
              <a:off x="4046000" y="2486950"/>
              <a:ext cx="70300" cy="70500"/>
            </a:xfrm>
            <a:custGeom>
              <a:avLst/>
              <a:gdLst/>
              <a:ahLst/>
              <a:cxnLst/>
              <a:rect l="l" t="t" r="r" b="b"/>
              <a:pathLst>
                <a:path w="2812" h="2820" extrusionOk="0">
                  <a:moveTo>
                    <a:pt x="1403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2"/>
                    <a:pt x="1403" y="2732"/>
                  </a:cubicBezTo>
                  <a:cubicBezTo>
                    <a:pt x="674" y="2732"/>
                    <a:pt x="81" y="2138"/>
                    <a:pt x="81" y="1410"/>
                  </a:cubicBezTo>
                  <a:cubicBezTo>
                    <a:pt x="81" y="682"/>
                    <a:pt x="674" y="88"/>
                    <a:pt x="1403" y="88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34"/>
                    <a:pt x="0" y="1410"/>
                  </a:cubicBezTo>
                  <a:cubicBezTo>
                    <a:pt x="0" y="2185"/>
                    <a:pt x="627" y="2819"/>
                    <a:pt x="1403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4"/>
            <p:cNvSpPr/>
            <p:nvPr/>
          </p:nvSpPr>
          <p:spPr>
            <a:xfrm>
              <a:off x="4250125" y="2353275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1"/>
                  </a:moveTo>
                  <a:cubicBezTo>
                    <a:pt x="2988" y="1"/>
                    <a:pt x="1" y="2994"/>
                    <a:pt x="1" y="6689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89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4"/>
            <p:cNvSpPr/>
            <p:nvPr/>
          </p:nvSpPr>
          <p:spPr>
            <a:xfrm>
              <a:off x="4248950" y="23522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29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29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29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29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4"/>
            <p:cNvSpPr/>
            <p:nvPr/>
          </p:nvSpPr>
          <p:spPr>
            <a:xfrm>
              <a:off x="4273400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0" name="Google Shape;2460;p4"/>
            <p:cNvSpPr/>
            <p:nvPr/>
          </p:nvSpPr>
          <p:spPr>
            <a:xfrm>
              <a:off x="4272375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1" name="Google Shape;2461;p4"/>
            <p:cNvSpPr/>
            <p:nvPr/>
          </p:nvSpPr>
          <p:spPr>
            <a:xfrm>
              <a:off x="4298500" y="2405375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0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0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4"/>
            <p:cNvSpPr/>
            <p:nvPr/>
          </p:nvSpPr>
          <p:spPr>
            <a:xfrm>
              <a:off x="4297500" y="24043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3" name="Google Shape;2463;p4"/>
            <p:cNvSpPr/>
            <p:nvPr/>
          </p:nvSpPr>
          <p:spPr>
            <a:xfrm>
              <a:off x="4327325" y="24342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4" name="Google Shape;2464;p4"/>
            <p:cNvSpPr/>
            <p:nvPr/>
          </p:nvSpPr>
          <p:spPr>
            <a:xfrm>
              <a:off x="4326325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0" y="1599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4"/>
            <p:cNvSpPr/>
            <p:nvPr/>
          </p:nvSpPr>
          <p:spPr>
            <a:xfrm>
              <a:off x="4352450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6" name="Google Shape;2466;p4"/>
            <p:cNvSpPr/>
            <p:nvPr/>
          </p:nvSpPr>
          <p:spPr>
            <a:xfrm>
              <a:off x="4351450" y="245830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18"/>
                    <a:pt x="3925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7" name="Google Shape;2467;p4"/>
            <p:cNvSpPr/>
            <p:nvPr/>
          </p:nvSpPr>
          <p:spPr>
            <a:xfrm>
              <a:off x="4381275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4"/>
            <p:cNvSpPr/>
            <p:nvPr/>
          </p:nvSpPr>
          <p:spPr>
            <a:xfrm>
              <a:off x="4380100" y="2486950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45" y="88"/>
                    <a:pt x="2738" y="682"/>
                    <a:pt x="2738" y="1410"/>
                  </a:cubicBezTo>
                  <a:cubicBezTo>
                    <a:pt x="2738" y="2138"/>
                    <a:pt x="2145" y="2732"/>
                    <a:pt x="1410" y="2732"/>
                  </a:cubicBezTo>
                  <a:cubicBezTo>
                    <a:pt x="681" y="2732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4"/>
            <p:cNvSpPr/>
            <p:nvPr/>
          </p:nvSpPr>
          <p:spPr>
            <a:xfrm>
              <a:off x="4584250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89"/>
                  </a:cubicBezTo>
                  <a:cubicBezTo>
                    <a:pt x="13371" y="2994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4"/>
            <p:cNvSpPr/>
            <p:nvPr/>
          </p:nvSpPr>
          <p:spPr>
            <a:xfrm>
              <a:off x="4583225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29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9" y="13371"/>
                    <a:pt x="88" y="10391"/>
                    <a:pt x="88" y="6729"/>
                  </a:cubicBezTo>
                  <a:cubicBezTo>
                    <a:pt x="88" y="3061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14"/>
                    <a:pt x="1" y="6729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29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4"/>
            <p:cNvSpPr/>
            <p:nvPr/>
          </p:nvSpPr>
          <p:spPr>
            <a:xfrm>
              <a:off x="4607675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4"/>
            <p:cNvSpPr/>
            <p:nvPr/>
          </p:nvSpPr>
          <p:spPr>
            <a:xfrm>
              <a:off x="4606650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5" y="11444"/>
                    <a:pt x="11444" y="8875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4"/>
            <p:cNvSpPr/>
            <p:nvPr/>
          </p:nvSpPr>
          <p:spPr>
            <a:xfrm>
              <a:off x="4632800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0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5" y="9346"/>
                    <a:pt x="9346" y="7255"/>
                    <a:pt x="9346" y="4673"/>
                  </a:cubicBezTo>
                  <a:cubicBezTo>
                    <a:pt x="9346" y="2090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4"/>
            <p:cNvSpPr/>
            <p:nvPr/>
          </p:nvSpPr>
          <p:spPr>
            <a:xfrm>
              <a:off x="4631775" y="24043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5" name="Google Shape;2475;p4"/>
            <p:cNvSpPr/>
            <p:nvPr/>
          </p:nvSpPr>
          <p:spPr>
            <a:xfrm>
              <a:off x="4661625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0" y="7046"/>
                  </a:cubicBezTo>
                  <a:cubicBezTo>
                    <a:pt x="5469" y="7046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6" name="Google Shape;2476;p4"/>
            <p:cNvSpPr/>
            <p:nvPr/>
          </p:nvSpPr>
          <p:spPr>
            <a:xfrm>
              <a:off x="466060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3" y="82"/>
                    <a:pt x="7040" y="1646"/>
                    <a:pt x="7040" y="3561"/>
                  </a:cubicBezTo>
                  <a:cubicBezTo>
                    <a:pt x="7040" y="5483"/>
                    <a:pt x="5483" y="7040"/>
                    <a:pt x="3561" y="7040"/>
                  </a:cubicBezTo>
                  <a:cubicBezTo>
                    <a:pt x="1646" y="7040"/>
                    <a:pt x="82" y="5483"/>
                    <a:pt x="82" y="3561"/>
                  </a:cubicBezTo>
                  <a:cubicBezTo>
                    <a:pt x="82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7" name="Google Shape;2477;p4"/>
            <p:cNvSpPr/>
            <p:nvPr/>
          </p:nvSpPr>
          <p:spPr>
            <a:xfrm>
              <a:off x="4686725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8" name="Google Shape;2478;p4"/>
            <p:cNvSpPr/>
            <p:nvPr/>
          </p:nvSpPr>
          <p:spPr>
            <a:xfrm>
              <a:off x="4685725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18"/>
                    <a:pt x="3918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9" name="Google Shape;2479;p4"/>
            <p:cNvSpPr/>
            <p:nvPr/>
          </p:nvSpPr>
          <p:spPr>
            <a:xfrm>
              <a:off x="471555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0" name="Google Shape;2480;p4"/>
            <p:cNvSpPr/>
            <p:nvPr/>
          </p:nvSpPr>
          <p:spPr>
            <a:xfrm>
              <a:off x="4714375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10"/>
                  </a:cubicBezTo>
                  <a:cubicBezTo>
                    <a:pt x="88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1" name="Google Shape;2481;p4"/>
            <p:cNvSpPr/>
            <p:nvPr/>
          </p:nvSpPr>
          <p:spPr>
            <a:xfrm>
              <a:off x="4918525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89"/>
                  </a:cubicBezTo>
                  <a:cubicBezTo>
                    <a:pt x="13371" y="2994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2" name="Google Shape;2482;p4"/>
            <p:cNvSpPr/>
            <p:nvPr/>
          </p:nvSpPr>
          <p:spPr>
            <a:xfrm>
              <a:off x="4917500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1"/>
                    <a:pt x="13372" y="6729"/>
                  </a:cubicBezTo>
                  <a:cubicBezTo>
                    <a:pt x="13372" y="10391"/>
                    <a:pt x="10392" y="13371"/>
                    <a:pt x="6730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14"/>
                    <a:pt x="1" y="6729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29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3" name="Google Shape;2483;p4"/>
            <p:cNvSpPr/>
            <p:nvPr/>
          </p:nvSpPr>
          <p:spPr>
            <a:xfrm>
              <a:off x="4941950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4"/>
            <p:cNvSpPr/>
            <p:nvPr/>
          </p:nvSpPr>
          <p:spPr>
            <a:xfrm>
              <a:off x="4940950" y="2379225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5"/>
                    <a:pt x="2562" y="11444"/>
                    <a:pt x="5718" y="11444"/>
                  </a:cubicBezTo>
                  <a:cubicBezTo>
                    <a:pt x="8874" y="11444"/>
                    <a:pt x="11436" y="8875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5" name="Google Shape;2485;p4"/>
            <p:cNvSpPr/>
            <p:nvPr/>
          </p:nvSpPr>
          <p:spPr>
            <a:xfrm>
              <a:off x="4967075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0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0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6" name="Google Shape;2486;p4"/>
            <p:cNvSpPr/>
            <p:nvPr/>
          </p:nvSpPr>
          <p:spPr>
            <a:xfrm>
              <a:off x="4966050" y="24043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7" name="Google Shape;2487;p4"/>
            <p:cNvSpPr/>
            <p:nvPr/>
          </p:nvSpPr>
          <p:spPr>
            <a:xfrm>
              <a:off x="4995900" y="2434200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6"/>
                    <a:pt x="3520" y="7046"/>
                  </a:cubicBezTo>
                  <a:cubicBezTo>
                    <a:pt x="5462" y="7046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8" name="Google Shape;2488;p4"/>
            <p:cNvSpPr/>
            <p:nvPr/>
          </p:nvSpPr>
          <p:spPr>
            <a:xfrm>
              <a:off x="4994725" y="243317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2"/>
                  </a:moveTo>
                  <a:cubicBezTo>
                    <a:pt x="5489" y="82"/>
                    <a:pt x="7046" y="1646"/>
                    <a:pt x="7046" y="3561"/>
                  </a:cubicBezTo>
                  <a:cubicBezTo>
                    <a:pt x="7046" y="5483"/>
                    <a:pt x="5489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605" y="1"/>
                    <a:pt x="0" y="1599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9" name="Google Shape;2489;p4"/>
            <p:cNvSpPr/>
            <p:nvPr/>
          </p:nvSpPr>
          <p:spPr>
            <a:xfrm>
              <a:off x="5021000" y="24593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0" name="Google Shape;2490;p4"/>
            <p:cNvSpPr/>
            <p:nvPr/>
          </p:nvSpPr>
          <p:spPr>
            <a:xfrm>
              <a:off x="5020000" y="245830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18"/>
                    <a:pt x="3918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2" y="3965"/>
                    <a:pt x="5112" y="2556"/>
                  </a:cubicBezTo>
                  <a:cubicBezTo>
                    <a:pt x="5112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1" name="Google Shape;2491;p4"/>
            <p:cNvSpPr/>
            <p:nvPr/>
          </p:nvSpPr>
          <p:spPr>
            <a:xfrm>
              <a:off x="5049675" y="248812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8" y="2118"/>
                    <a:pt x="2738" y="1363"/>
                  </a:cubicBezTo>
                  <a:cubicBezTo>
                    <a:pt x="2738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4"/>
            <p:cNvSpPr/>
            <p:nvPr/>
          </p:nvSpPr>
          <p:spPr>
            <a:xfrm>
              <a:off x="5048650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10"/>
                  </a:cubicBezTo>
                  <a:cubicBezTo>
                    <a:pt x="88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3" name="Google Shape;2493;p4"/>
            <p:cNvSpPr/>
            <p:nvPr/>
          </p:nvSpPr>
          <p:spPr>
            <a:xfrm>
              <a:off x="5252800" y="2353275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4" name="Google Shape;2494;p4"/>
            <p:cNvSpPr/>
            <p:nvPr/>
          </p:nvSpPr>
          <p:spPr>
            <a:xfrm>
              <a:off x="5251775" y="235227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14"/>
                    <a:pt x="1" y="6729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2"/>
                    <a:pt x="11012" y="11908"/>
                  </a:cubicBezTo>
                  <a:lnTo>
                    <a:pt x="11012" y="11793"/>
                  </a:lnTo>
                  <a:cubicBezTo>
                    <a:pt x="9852" y="12778"/>
                    <a:pt x="8362" y="13371"/>
                    <a:pt x="6724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24" y="81"/>
                  </a:cubicBezTo>
                  <a:cubicBezTo>
                    <a:pt x="8362" y="81"/>
                    <a:pt x="9852" y="674"/>
                    <a:pt x="11012" y="1659"/>
                  </a:cubicBezTo>
                  <a:lnTo>
                    <a:pt x="11012" y="1544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5" name="Google Shape;2495;p4"/>
            <p:cNvSpPr/>
            <p:nvPr/>
          </p:nvSpPr>
          <p:spPr>
            <a:xfrm>
              <a:off x="5276225" y="2380250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6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6" name="Google Shape;2496;p4"/>
            <p:cNvSpPr/>
            <p:nvPr/>
          </p:nvSpPr>
          <p:spPr>
            <a:xfrm>
              <a:off x="5275050" y="2379225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7465" y="11444"/>
                    <a:pt x="9029" y="10655"/>
                    <a:pt x="10081" y="9421"/>
                  </a:cubicBezTo>
                  <a:lnTo>
                    <a:pt x="10081" y="9293"/>
                  </a:lnTo>
                  <a:cubicBezTo>
                    <a:pt x="9049" y="10554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7" name="Google Shape;2497;p4"/>
            <p:cNvSpPr/>
            <p:nvPr/>
          </p:nvSpPr>
          <p:spPr>
            <a:xfrm>
              <a:off x="5301350" y="2405375"/>
              <a:ext cx="225750" cy="233650"/>
            </a:xfrm>
            <a:custGeom>
              <a:avLst/>
              <a:gdLst/>
              <a:ahLst/>
              <a:cxnLst/>
              <a:rect l="l" t="t" r="r" b="b"/>
              <a:pathLst>
                <a:path w="9030" h="9346" extrusionOk="0">
                  <a:moveTo>
                    <a:pt x="4673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6656" y="9346"/>
                    <a:pt x="8355" y="8105"/>
                    <a:pt x="9029" y="6359"/>
                  </a:cubicBezTo>
                  <a:lnTo>
                    <a:pt x="9029" y="2987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8" name="Google Shape;2498;p4"/>
            <p:cNvSpPr/>
            <p:nvPr/>
          </p:nvSpPr>
          <p:spPr>
            <a:xfrm>
              <a:off x="5300325" y="2404350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6676" y="9427"/>
                    <a:pt x="8362" y="8220"/>
                    <a:pt x="9070" y="6514"/>
                  </a:cubicBezTo>
                  <a:lnTo>
                    <a:pt x="9070" y="6278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3"/>
                    <a:pt x="9070" y="3150"/>
                  </a:cubicBezTo>
                  <a:lnTo>
                    <a:pt x="9070" y="2914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9" name="Google Shape;2499;p4"/>
            <p:cNvSpPr/>
            <p:nvPr/>
          </p:nvSpPr>
          <p:spPr>
            <a:xfrm>
              <a:off x="5330000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0" name="Google Shape;2500;p4"/>
            <p:cNvSpPr/>
            <p:nvPr/>
          </p:nvSpPr>
          <p:spPr>
            <a:xfrm>
              <a:off x="532900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1" name="Google Shape;2501;p4"/>
            <p:cNvSpPr/>
            <p:nvPr/>
          </p:nvSpPr>
          <p:spPr>
            <a:xfrm>
              <a:off x="5355300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2" name="Google Shape;2502;p4"/>
            <p:cNvSpPr/>
            <p:nvPr/>
          </p:nvSpPr>
          <p:spPr>
            <a:xfrm>
              <a:off x="5354100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18"/>
                    <a:pt x="3925" y="5031"/>
                    <a:pt x="2563" y="5031"/>
                  </a:cubicBezTo>
                  <a:cubicBezTo>
                    <a:pt x="1201" y="5031"/>
                    <a:pt x="88" y="3918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3" name="Google Shape;2503;p4"/>
            <p:cNvSpPr/>
            <p:nvPr/>
          </p:nvSpPr>
          <p:spPr>
            <a:xfrm>
              <a:off x="538395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4" name="Google Shape;2504;p4"/>
            <p:cNvSpPr/>
            <p:nvPr/>
          </p:nvSpPr>
          <p:spPr>
            <a:xfrm>
              <a:off x="5382925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9" y="2138"/>
                    <a:pt x="89" y="1410"/>
                  </a:cubicBezTo>
                  <a:cubicBezTo>
                    <a:pt x="89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6" y="2819"/>
                    <a:pt x="2819" y="2185"/>
                    <a:pt x="2819" y="1410"/>
                  </a:cubicBezTo>
                  <a:cubicBezTo>
                    <a:pt x="2819" y="634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5" name="Google Shape;2505;p4"/>
            <p:cNvSpPr/>
            <p:nvPr/>
          </p:nvSpPr>
          <p:spPr>
            <a:xfrm>
              <a:off x="3450750" y="2451375"/>
              <a:ext cx="296375" cy="334325"/>
            </a:xfrm>
            <a:custGeom>
              <a:avLst/>
              <a:gdLst/>
              <a:ahLst/>
              <a:cxnLst/>
              <a:rect l="l" t="t" r="r" b="b"/>
              <a:pathLst>
                <a:path w="11855" h="13373" extrusionOk="0">
                  <a:moveTo>
                    <a:pt x="5173" y="1"/>
                  </a:moveTo>
                  <a:cubicBezTo>
                    <a:pt x="3089" y="1"/>
                    <a:pt x="1228" y="952"/>
                    <a:pt x="1" y="2449"/>
                  </a:cubicBezTo>
                  <a:lnTo>
                    <a:pt x="1" y="10924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5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6" name="Google Shape;2506;p4"/>
            <p:cNvSpPr/>
            <p:nvPr/>
          </p:nvSpPr>
          <p:spPr>
            <a:xfrm>
              <a:off x="3450750" y="2450375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3"/>
                  </a:lnTo>
                  <a:cubicBezTo>
                    <a:pt x="1221" y="1052"/>
                    <a:pt x="3082" y="81"/>
                    <a:pt x="5173" y="81"/>
                  </a:cubicBezTo>
                  <a:cubicBezTo>
                    <a:pt x="8834" y="81"/>
                    <a:pt x="11814" y="3062"/>
                    <a:pt x="11814" y="6730"/>
                  </a:cubicBezTo>
                  <a:cubicBezTo>
                    <a:pt x="11814" y="10391"/>
                    <a:pt x="8834" y="13372"/>
                    <a:pt x="5173" y="13372"/>
                  </a:cubicBezTo>
                  <a:cubicBezTo>
                    <a:pt x="3082" y="13372"/>
                    <a:pt x="1221" y="12401"/>
                    <a:pt x="1" y="10897"/>
                  </a:cubicBezTo>
                  <a:lnTo>
                    <a:pt x="1" y="11025"/>
                  </a:lnTo>
                  <a:cubicBezTo>
                    <a:pt x="1235" y="12508"/>
                    <a:pt x="3096" y="13452"/>
                    <a:pt x="5173" y="13452"/>
                  </a:cubicBezTo>
                  <a:cubicBezTo>
                    <a:pt x="8881" y="13452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7" name="Google Shape;2507;p4"/>
            <p:cNvSpPr/>
            <p:nvPr/>
          </p:nvSpPr>
          <p:spPr>
            <a:xfrm>
              <a:off x="3450750" y="2478350"/>
              <a:ext cx="269425" cy="283900"/>
            </a:xfrm>
            <a:custGeom>
              <a:avLst/>
              <a:gdLst/>
              <a:ahLst/>
              <a:cxnLst/>
              <a:rect l="l" t="t" r="r" b="b"/>
              <a:pathLst>
                <a:path w="10777" h="11356" extrusionOk="0">
                  <a:moveTo>
                    <a:pt x="5099" y="1"/>
                  </a:moveTo>
                  <a:cubicBezTo>
                    <a:pt x="2860" y="1"/>
                    <a:pt x="931" y="1295"/>
                    <a:pt x="1" y="3177"/>
                  </a:cubicBezTo>
                  <a:lnTo>
                    <a:pt x="1" y="8187"/>
                  </a:lnTo>
                  <a:cubicBezTo>
                    <a:pt x="931" y="10068"/>
                    <a:pt x="2860" y="11356"/>
                    <a:pt x="5099" y="11356"/>
                  </a:cubicBezTo>
                  <a:cubicBezTo>
                    <a:pt x="8234" y="11356"/>
                    <a:pt x="10776" y="8814"/>
                    <a:pt x="10776" y="5678"/>
                  </a:cubicBezTo>
                  <a:cubicBezTo>
                    <a:pt x="10776" y="2543"/>
                    <a:pt x="8234" y="1"/>
                    <a:pt x="509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8" name="Google Shape;2508;p4"/>
            <p:cNvSpPr/>
            <p:nvPr/>
          </p:nvSpPr>
          <p:spPr>
            <a:xfrm>
              <a:off x="3450750" y="2477350"/>
              <a:ext cx="270600" cy="286075"/>
            </a:xfrm>
            <a:custGeom>
              <a:avLst/>
              <a:gdLst/>
              <a:ahLst/>
              <a:cxnLst/>
              <a:rect l="l" t="t" r="r" b="b"/>
              <a:pathLst>
                <a:path w="10824" h="11443" extrusionOk="0">
                  <a:moveTo>
                    <a:pt x="5099" y="0"/>
                  </a:moveTo>
                  <a:cubicBezTo>
                    <a:pt x="2880" y="0"/>
                    <a:pt x="952" y="1275"/>
                    <a:pt x="1" y="3122"/>
                  </a:cubicBezTo>
                  <a:lnTo>
                    <a:pt x="1" y="3311"/>
                  </a:lnTo>
                  <a:cubicBezTo>
                    <a:pt x="904" y="1410"/>
                    <a:pt x="2853" y="81"/>
                    <a:pt x="5099" y="81"/>
                  </a:cubicBezTo>
                  <a:cubicBezTo>
                    <a:pt x="8207" y="81"/>
                    <a:pt x="10736" y="2610"/>
                    <a:pt x="10736" y="5718"/>
                  </a:cubicBezTo>
                  <a:cubicBezTo>
                    <a:pt x="10736" y="8827"/>
                    <a:pt x="8207" y="11355"/>
                    <a:pt x="5099" y="11355"/>
                  </a:cubicBezTo>
                  <a:cubicBezTo>
                    <a:pt x="2853" y="11355"/>
                    <a:pt x="904" y="10034"/>
                    <a:pt x="1" y="8125"/>
                  </a:cubicBezTo>
                  <a:lnTo>
                    <a:pt x="1" y="8314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8"/>
                  </a:cubicBezTo>
                  <a:cubicBezTo>
                    <a:pt x="10823" y="2563"/>
                    <a:pt x="8254" y="0"/>
                    <a:pt x="509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4"/>
            <p:cNvSpPr/>
            <p:nvPr/>
          </p:nvSpPr>
          <p:spPr>
            <a:xfrm>
              <a:off x="3461375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0" name="Google Shape;2510;p4"/>
            <p:cNvSpPr/>
            <p:nvPr/>
          </p:nvSpPr>
          <p:spPr>
            <a:xfrm>
              <a:off x="3460375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1" name="Google Shape;2511;p4"/>
            <p:cNvSpPr/>
            <p:nvPr/>
          </p:nvSpPr>
          <p:spPr>
            <a:xfrm>
              <a:off x="3490200" y="253230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2" name="Google Shape;2512;p4"/>
            <p:cNvSpPr/>
            <p:nvPr/>
          </p:nvSpPr>
          <p:spPr>
            <a:xfrm>
              <a:off x="3489025" y="25313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53" y="7040"/>
                    <a:pt x="88" y="5482"/>
                    <a:pt x="88" y="3560"/>
                  </a:cubicBezTo>
                  <a:cubicBezTo>
                    <a:pt x="88" y="1645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0"/>
                  </a:cubicBezTo>
                  <a:cubicBezTo>
                    <a:pt x="1" y="5529"/>
                    <a:pt x="1605" y="7127"/>
                    <a:pt x="3568" y="7127"/>
                  </a:cubicBezTo>
                  <a:cubicBezTo>
                    <a:pt x="5536" y="7127"/>
                    <a:pt x="7135" y="5529"/>
                    <a:pt x="7135" y="3560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3" name="Google Shape;2513;p4"/>
            <p:cNvSpPr/>
            <p:nvPr/>
          </p:nvSpPr>
          <p:spPr>
            <a:xfrm>
              <a:off x="3515325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4" name="Google Shape;2514;p4"/>
            <p:cNvSpPr/>
            <p:nvPr/>
          </p:nvSpPr>
          <p:spPr>
            <a:xfrm>
              <a:off x="3514300" y="2556400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2"/>
                  </a:moveTo>
                  <a:cubicBezTo>
                    <a:pt x="3919" y="82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2"/>
                    <a:pt x="2557" y="82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7" y="5119"/>
                  </a:cubicBezTo>
                  <a:cubicBezTo>
                    <a:pt x="3966" y="5119"/>
                    <a:pt x="5112" y="3966"/>
                    <a:pt x="5112" y="2556"/>
                  </a:cubicBezTo>
                  <a:cubicBezTo>
                    <a:pt x="5112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5" name="Google Shape;2515;p4"/>
            <p:cNvSpPr/>
            <p:nvPr/>
          </p:nvSpPr>
          <p:spPr>
            <a:xfrm>
              <a:off x="354415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07"/>
                    <a:pt x="0" y="1362"/>
                  </a:cubicBezTo>
                  <a:cubicBezTo>
                    <a:pt x="0" y="2117"/>
                    <a:pt x="607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6" name="Google Shape;2516;p4"/>
            <p:cNvSpPr/>
            <p:nvPr/>
          </p:nvSpPr>
          <p:spPr>
            <a:xfrm>
              <a:off x="3542975" y="258507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1" y="2738"/>
                    <a:pt x="88" y="2144"/>
                    <a:pt x="88" y="1409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09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7" name="Google Shape;2517;p4"/>
            <p:cNvSpPr/>
            <p:nvPr/>
          </p:nvSpPr>
          <p:spPr>
            <a:xfrm>
              <a:off x="3747100" y="2451375"/>
              <a:ext cx="334325" cy="334325"/>
            </a:xfrm>
            <a:custGeom>
              <a:avLst/>
              <a:gdLst/>
              <a:ahLst/>
              <a:cxnLst/>
              <a:rect l="l" t="t" r="r" b="b"/>
              <a:pathLst>
                <a:path w="13373" h="13373" extrusionOk="0">
                  <a:moveTo>
                    <a:pt x="6690" y="1"/>
                  </a:moveTo>
                  <a:cubicBezTo>
                    <a:pt x="2995" y="1"/>
                    <a:pt x="1" y="2995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8" name="Google Shape;2518;p4"/>
            <p:cNvSpPr/>
            <p:nvPr/>
          </p:nvSpPr>
          <p:spPr>
            <a:xfrm>
              <a:off x="3746100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2" y="13372"/>
                    <a:pt x="81" y="10391"/>
                    <a:pt x="81" y="6730"/>
                  </a:cubicBezTo>
                  <a:cubicBezTo>
                    <a:pt x="81" y="3062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2"/>
                    <a:pt x="6730" y="13452"/>
                  </a:cubicBezTo>
                  <a:cubicBezTo>
                    <a:pt x="10438" y="13452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9" name="Google Shape;2519;p4"/>
            <p:cNvSpPr/>
            <p:nvPr/>
          </p:nvSpPr>
          <p:spPr>
            <a:xfrm>
              <a:off x="3770550" y="24783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0" name="Google Shape;2520;p4"/>
            <p:cNvSpPr/>
            <p:nvPr/>
          </p:nvSpPr>
          <p:spPr>
            <a:xfrm>
              <a:off x="3769525" y="2477350"/>
              <a:ext cx="285925" cy="286075"/>
            </a:xfrm>
            <a:custGeom>
              <a:avLst/>
              <a:gdLst/>
              <a:ahLst/>
              <a:cxnLst/>
              <a:rect l="l" t="t" r="r" b="b"/>
              <a:pathLst>
                <a:path w="11437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8"/>
                  </a:cubicBezTo>
                  <a:cubicBezTo>
                    <a:pt x="11437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1" name="Google Shape;2521;p4"/>
            <p:cNvSpPr/>
            <p:nvPr/>
          </p:nvSpPr>
          <p:spPr>
            <a:xfrm>
              <a:off x="3795650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2" name="Google Shape;2522;p4"/>
            <p:cNvSpPr/>
            <p:nvPr/>
          </p:nvSpPr>
          <p:spPr>
            <a:xfrm>
              <a:off x="3794650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0" y="2118"/>
                    <a:pt x="0" y="4714"/>
                  </a:cubicBezTo>
                  <a:cubicBezTo>
                    <a:pt x="0" y="7317"/>
                    <a:pt x="2111" y="9428"/>
                    <a:pt x="4714" y="9428"/>
                  </a:cubicBezTo>
                  <a:cubicBezTo>
                    <a:pt x="7310" y="9428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3" name="Google Shape;2523;p4"/>
            <p:cNvSpPr/>
            <p:nvPr/>
          </p:nvSpPr>
          <p:spPr>
            <a:xfrm>
              <a:off x="3824475" y="253230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4" name="Google Shape;2524;p4"/>
            <p:cNvSpPr/>
            <p:nvPr/>
          </p:nvSpPr>
          <p:spPr>
            <a:xfrm>
              <a:off x="3823300" y="25313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46" y="7040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35" y="5529"/>
                    <a:pt x="7135" y="3560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5" name="Google Shape;2525;p4"/>
            <p:cNvSpPr/>
            <p:nvPr/>
          </p:nvSpPr>
          <p:spPr>
            <a:xfrm>
              <a:off x="3849600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6" name="Google Shape;2526;p4"/>
            <p:cNvSpPr/>
            <p:nvPr/>
          </p:nvSpPr>
          <p:spPr>
            <a:xfrm>
              <a:off x="3848600" y="255640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65" y="5119"/>
                    <a:pt x="5111" y="3966"/>
                    <a:pt x="5111" y="2556"/>
                  </a:cubicBezTo>
                  <a:cubicBezTo>
                    <a:pt x="5111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7" name="Google Shape;2527;p4"/>
            <p:cNvSpPr/>
            <p:nvPr/>
          </p:nvSpPr>
          <p:spPr>
            <a:xfrm>
              <a:off x="387825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70" y="2731"/>
                  </a:cubicBezTo>
                  <a:cubicBezTo>
                    <a:pt x="2125" y="2731"/>
                    <a:pt x="2732" y="2117"/>
                    <a:pt x="2732" y="1362"/>
                  </a:cubicBezTo>
                  <a:cubicBezTo>
                    <a:pt x="2732" y="607"/>
                    <a:pt x="2125" y="0"/>
                    <a:pt x="13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8" name="Google Shape;2528;p4"/>
            <p:cNvSpPr/>
            <p:nvPr/>
          </p:nvSpPr>
          <p:spPr>
            <a:xfrm>
              <a:off x="3877250" y="258507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1" y="2738"/>
                    <a:pt x="88" y="2144"/>
                    <a:pt x="88" y="1409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09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9" name="Google Shape;2529;p4"/>
            <p:cNvSpPr/>
            <p:nvPr/>
          </p:nvSpPr>
          <p:spPr>
            <a:xfrm>
              <a:off x="4081400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0" name="Google Shape;2530;p4"/>
            <p:cNvSpPr/>
            <p:nvPr/>
          </p:nvSpPr>
          <p:spPr>
            <a:xfrm>
              <a:off x="4080375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3" y="81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1" name="Google Shape;2531;p4"/>
            <p:cNvSpPr/>
            <p:nvPr/>
          </p:nvSpPr>
          <p:spPr>
            <a:xfrm>
              <a:off x="4104825" y="24783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2" name="Google Shape;2532;p4"/>
            <p:cNvSpPr/>
            <p:nvPr/>
          </p:nvSpPr>
          <p:spPr>
            <a:xfrm>
              <a:off x="4103650" y="247735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1"/>
                  </a:moveTo>
                  <a:cubicBezTo>
                    <a:pt x="8833" y="81"/>
                    <a:pt x="11362" y="2610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0"/>
                    <a:pt x="2616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8"/>
                  </a:cubicBezTo>
                  <a:cubicBezTo>
                    <a:pt x="11443" y="2563"/>
                    <a:pt x="8880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3" name="Google Shape;2533;p4"/>
            <p:cNvSpPr/>
            <p:nvPr/>
          </p:nvSpPr>
          <p:spPr>
            <a:xfrm>
              <a:off x="4129950" y="250347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4" name="Google Shape;2534;p4"/>
            <p:cNvSpPr/>
            <p:nvPr/>
          </p:nvSpPr>
          <p:spPr>
            <a:xfrm>
              <a:off x="4128925" y="25024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63" y="89"/>
                    <a:pt x="9339" y="2165"/>
                    <a:pt x="9339" y="4714"/>
                  </a:cubicBezTo>
                  <a:cubicBezTo>
                    <a:pt x="9339" y="7270"/>
                    <a:pt x="7263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7310" y="9428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5" name="Google Shape;2535;p4"/>
            <p:cNvSpPr/>
            <p:nvPr/>
          </p:nvSpPr>
          <p:spPr>
            <a:xfrm>
              <a:off x="4158600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6" name="Google Shape;2536;p4"/>
            <p:cNvSpPr/>
            <p:nvPr/>
          </p:nvSpPr>
          <p:spPr>
            <a:xfrm>
              <a:off x="4157575" y="25313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7" name="Google Shape;2537;p4"/>
            <p:cNvSpPr/>
            <p:nvPr/>
          </p:nvSpPr>
          <p:spPr>
            <a:xfrm>
              <a:off x="4183875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8" name="Google Shape;2538;p4"/>
            <p:cNvSpPr/>
            <p:nvPr/>
          </p:nvSpPr>
          <p:spPr>
            <a:xfrm>
              <a:off x="4182700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66"/>
                    <a:pt x="1154" y="5119"/>
                    <a:pt x="2563" y="5119"/>
                  </a:cubicBezTo>
                  <a:cubicBezTo>
                    <a:pt x="3972" y="5119"/>
                    <a:pt x="5118" y="3966"/>
                    <a:pt x="5118" y="2556"/>
                  </a:cubicBezTo>
                  <a:cubicBezTo>
                    <a:pt x="5118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9" name="Google Shape;2539;p4"/>
            <p:cNvSpPr/>
            <p:nvPr/>
          </p:nvSpPr>
          <p:spPr>
            <a:xfrm>
              <a:off x="4212550" y="258625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0" name="Google Shape;2540;p4"/>
            <p:cNvSpPr/>
            <p:nvPr/>
          </p:nvSpPr>
          <p:spPr>
            <a:xfrm>
              <a:off x="4211525" y="258507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2" y="2738"/>
                    <a:pt x="81" y="2144"/>
                    <a:pt x="81" y="1409"/>
                  </a:cubicBezTo>
                  <a:cubicBezTo>
                    <a:pt x="81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34"/>
                    <a:pt x="1" y="1409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1" name="Google Shape;2541;p4"/>
            <p:cNvSpPr/>
            <p:nvPr/>
          </p:nvSpPr>
          <p:spPr>
            <a:xfrm>
              <a:off x="4415675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2" name="Google Shape;2542;p4"/>
            <p:cNvSpPr/>
            <p:nvPr/>
          </p:nvSpPr>
          <p:spPr>
            <a:xfrm>
              <a:off x="4414650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1"/>
                  </a:moveTo>
                  <a:cubicBezTo>
                    <a:pt x="10385" y="81"/>
                    <a:pt x="13365" y="3062"/>
                    <a:pt x="13365" y="6730"/>
                  </a:cubicBezTo>
                  <a:cubicBezTo>
                    <a:pt x="13365" y="10391"/>
                    <a:pt x="10385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3" y="81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3" name="Google Shape;2543;p4"/>
            <p:cNvSpPr/>
            <p:nvPr/>
          </p:nvSpPr>
          <p:spPr>
            <a:xfrm>
              <a:off x="4438925" y="24783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1"/>
                  </a:moveTo>
                  <a:cubicBezTo>
                    <a:pt x="2550" y="1"/>
                    <a:pt x="1" y="2543"/>
                    <a:pt x="1" y="5678"/>
                  </a:cubicBezTo>
                  <a:cubicBezTo>
                    <a:pt x="1" y="8814"/>
                    <a:pt x="2550" y="11356"/>
                    <a:pt x="5685" y="11356"/>
                  </a:cubicBezTo>
                  <a:cubicBezTo>
                    <a:pt x="8820" y="11356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4" name="Google Shape;2544;p4"/>
            <p:cNvSpPr/>
            <p:nvPr/>
          </p:nvSpPr>
          <p:spPr>
            <a:xfrm>
              <a:off x="4437925" y="247735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1"/>
                  </a:moveTo>
                  <a:cubicBezTo>
                    <a:pt x="8833" y="81"/>
                    <a:pt x="11362" y="2610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0"/>
                    <a:pt x="2616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5" name="Google Shape;2545;p4"/>
            <p:cNvSpPr/>
            <p:nvPr/>
          </p:nvSpPr>
          <p:spPr>
            <a:xfrm>
              <a:off x="4464225" y="250347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6" name="Google Shape;2546;p4"/>
            <p:cNvSpPr/>
            <p:nvPr/>
          </p:nvSpPr>
          <p:spPr>
            <a:xfrm>
              <a:off x="4463025" y="2502450"/>
              <a:ext cx="235875" cy="235700"/>
            </a:xfrm>
            <a:custGeom>
              <a:avLst/>
              <a:gdLst/>
              <a:ahLst/>
              <a:cxnLst/>
              <a:rect l="l" t="t" r="r" b="b"/>
              <a:pathLst>
                <a:path w="9435" h="9428" extrusionOk="0">
                  <a:moveTo>
                    <a:pt x="4721" y="89"/>
                  </a:moveTo>
                  <a:cubicBezTo>
                    <a:pt x="7270" y="89"/>
                    <a:pt x="9347" y="2165"/>
                    <a:pt x="9347" y="4714"/>
                  </a:cubicBezTo>
                  <a:cubicBezTo>
                    <a:pt x="9347" y="7270"/>
                    <a:pt x="7270" y="9347"/>
                    <a:pt x="4721" y="9347"/>
                  </a:cubicBezTo>
                  <a:cubicBezTo>
                    <a:pt x="2165" y="9347"/>
                    <a:pt x="89" y="7270"/>
                    <a:pt x="89" y="4714"/>
                  </a:cubicBezTo>
                  <a:cubicBezTo>
                    <a:pt x="89" y="2165"/>
                    <a:pt x="2165" y="89"/>
                    <a:pt x="4721" y="89"/>
                  </a:cubicBezTo>
                  <a:close/>
                  <a:moveTo>
                    <a:pt x="4721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8"/>
                    <a:pt x="4721" y="9428"/>
                  </a:cubicBezTo>
                  <a:cubicBezTo>
                    <a:pt x="7317" y="9428"/>
                    <a:pt x="9434" y="7317"/>
                    <a:pt x="9434" y="4714"/>
                  </a:cubicBezTo>
                  <a:cubicBezTo>
                    <a:pt x="9434" y="2118"/>
                    <a:pt x="7317" y="1"/>
                    <a:pt x="472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7" name="Google Shape;2547;p4"/>
            <p:cNvSpPr/>
            <p:nvPr/>
          </p:nvSpPr>
          <p:spPr>
            <a:xfrm>
              <a:off x="4492875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8" name="Google Shape;2548;p4"/>
            <p:cNvSpPr/>
            <p:nvPr/>
          </p:nvSpPr>
          <p:spPr>
            <a:xfrm>
              <a:off x="4491850" y="25313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9" y="5482"/>
                    <a:pt x="89" y="3560"/>
                  </a:cubicBezTo>
                  <a:cubicBezTo>
                    <a:pt x="89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9" name="Google Shape;2549;p4"/>
            <p:cNvSpPr/>
            <p:nvPr/>
          </p:nvSpPr>
          <p:spPr>
            <a:xfrm>
              <a:off x="4518150" y="2557425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0" name="Google Shape;2550;p4"/>
            <p:cNvSpPr/>
            <p:nvPr/>
          </p:nvSpPr>
          <p:spPr>
            <a:xfrm>
              <a:off x="4516975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1" name="Google Shape;2551;p4"/>
            <p:cNvSpPr/>
            <p:nvPr/>
          </p:nvSpPr>
          <p:spPr>
            <a:xfrm>
              <a:off x="4546825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7" y="2731"/>
                    <a:pt x="2731" y="2117"/>
                    <a:pt x="2731" y="1362"/>
                  </a:cubicBezTo>
                  <a:cubicBezTo>
                    <a:pt x="2731" y="607"/>
                    <a:pt x="2117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2" name="Google Shape;2552;p4"/>
            <p:cNvSpPr/>
            <p:nvPr/>
          </p:nvSpPr>
          <p:spPr>
            <a:xfrm>
              <a:off x="4545800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10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5" y="2819"/>
                    <a:pt x="2812" y="2185"/>
                    <a:pt x="2812" y="1409"/>
                  </a:cubicBezTo>
                  <a:cubicBezTo>
                    <a:pt x="2812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3" name="Google Shape;2553;p4"/>
            <p:cNvSpPr/>
            <p:nvPr/>
          </p:nvSpPr>
          <p:spPr>
            <a:xfrm>
              <a:off x="4749950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4" name="Google Shape;2554;p4"/>
            <p:cNvSpPr/>
            <p:nvPr/>
          </p:nvSpPr>
          <p:spPr>
            <a:xfrm>
              <a:off x="4748775" y="2450375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5" name="Google Shape;2555;p4"/>
            <p:cNvSpPr/>
            <p:nvPr/>
          </p:nvSpPr>
          <p:spPr>
            <a:xfrm>
              <a:off x="4773200" y="24783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8" y="11356"/>
                  </a:cubicBezTo>
                  <a:cubicBezTo>
                    <a:pt x="8821" y="11356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6" name="Google Shape;2556;p4"/>
            <p:cNvSpPr/>
            <p:nvPr/>
          </p:nvSpPr>
          <p:spPr>
            <a:xfrm>
              <a:off x="4772200" y="247735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8" y="81"/>
                  </a:moveTo>
                  <a:cubicBezTo>
                    <a:pt x="8827" y="81"/>
                    <a:pt x="11355" y="2610"/>
                    <a:pt x="11355" y="5718"/>
                  </a:cubicBezTo>
                  <a:cubicBezTo>
                    <a:pt x="11355" y="8827"/>
                    <a:pt x="8827" y="11355"/>
                    <a:pt x="5718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7" name="Google Shape;2557;p4"/>
            <p:cNvSpPr/>
            <p:nvPr/>
          </p:nvSpPr>
          <p:spPr>
            <a:xfrm>
              <a:off x="4798500" y="2503475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6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66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7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8" name="Google Shape;2558;p4"/>
            <p:cNvSpPr/>
            <p:nvPr/>
          </p:nvSpPr>
          <p:spPr>
            <a:xfrm>
              <a:off x="4797325" y="25024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3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3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3" y="89"/>
                  </a:cubicBezTo>
                  <a:close/>
                  <a:moveTo>
                    <a:pt x="4713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13" y="9428"/>
                  </a:cubicBezTo>
                  <a:cubicBezTo>
                    <a:pt x="7316" y="9428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1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9" name="Google Shape;2559;p4"/>
            <p:cNvSpPr/>
            <p:nvPr/>
          </p:nvSpPr>
          <p:spPr>
            <a:xfrm>
              <a:off x="4827150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0" name="Google Shape;2560;p4"/>
            <p:cNvSpPr/>
            <p:nvPr/>
          </p:nvSpPr>
          <p:spPr>
            <a:xfrm>
              <a:off x="4826150" y="25313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0" y="7040"/>
                  </a:cubicBezTo>
                  <a:cubicBezTo>
                    <a:pt x="1645" y="7040"/>
                    <a:pt x="81" y="5482"/>
                    <a:pt x="81" y="3560"/>
                  </a:cubicBezTo>
                  <a:cubicBezTo>
                    <a:pt x="81" y="1645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0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1" name="Google Shape;2561;p4"/>
            <p:cNvSpPr/>
            <p:nvPr/>
          </p:nvSpPr>
          <p:spPr>
            <a:xfrm>
              <a:off x="4852275" y="255742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2" name="Google Shape;2562;p4"/>
            <p:cNvSpPr/>
            <p:nvPr/>
          </p:nvSpPr>
          <p:spPr>
            <a:xfrm>
              <a:off x="4851250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6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3" name="Google Shape;2563;p4"/>
            <p:cNvSpPr/>
            <p:nvPr/>
          </p:nvSpPr>
          <p:spPr>
            <a:xfrm>
              <a:off x="488110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2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4" name="Google Shape;2564;p4"/>
            <p:cNvSpPr/>
            <p:nvPr/>
          </p:nvSpPr>
          <p:spPr>
            <a:xfrm>
              <a:off x="4880075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03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03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03" y="88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03" y="2819"/>
                  </a:cubicBezTo>
                  <a:cubicBezTo>
                    <a:pt x="2186" y="2819"/>
                    <a:pt x="2813" y="2185"/>
                    <a:pt x="2813" y="1409"/>
                  </a:cubicBezTo>
                  <a:cubicBezTo>
                    <a:pt x="2813" y="634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5" name="Google Shape;2565;p4"/>
            <p:cNvSpPr/>
            <p:nvPr/>
          </p:nvSpPr>
          <p:spPr>
            <a:xfrm>
              <a:off x="5084225" y="2451375"/>
              <a:ext cx="334125" cy="334325"/>
            </a:xfrm>
            <a:custGeom>
              <a:avLst/>
              <a:gdLst/>
              <a:ahLst/>
              <a:cxnLst/>
              <a:rect l="l" t="t" r="r" b="b"/>
              <a:pathLst>
                <a:path w="13365" h="13373" extrusionOk="0">
                  <a:moveTo>
                    <a:pt x="6683" y="1"/>
                  </a:moveTo>
                  <a:cubicBezTo>
                    <a:pt x="2988" y="1"/>
                    <a:pt x="0" y="2995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6" name="Google Shape;2566;p4"/>
            <p:cNvSpPr/>
            <p:nvPr/>
          </p:nvSpPr>
          <p:spPr>
            <a:xfrm>
              <a:off x="5083050" y="24503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7" name="Google Shape;2567;p4"/>
            <p:cNvSpPr/>
            <p:nvPr/>
          </p:nvSpPr>
          <p:spPr>
            <a:xfrm>
              <a:off x="5107475" y="2478350"/>
              <a:ext cx="283925" cy="283900"/>
            </a:xfrm>
            <a:custGeom>
              <a:avLst/>
              <a:gdLst/>
              <a:ahLst/>
              <a:cxnLst/>
              <a:rect l="l" t="t" r="r" b="b"/>
              <a:pathLst>
                <a:path w="11357" h="11356" extrusionOk="0">
                  <a:moveTo>
                    <a:pt x="5679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9" y="11356"/>
                  </a:cubicBezTo>
                  <a:cubicBezTo>
                    <a:pt x="8814" y="11356"/>
                    <a:pt x="11356" y="8814"/>
                    <a:pt x="11356" y="5678"/>
                  </a:cubicBezTo>
                  <a:cubicBezTo>
                    <a:pt x="11356" y="2543"/>
                    <a:pt x="8814" y="1"/>
                    <a:pt x="567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8" name="Google Shape;2568;p4"/>
            <p:cNvSpPr/>
            <p:nvPr/>
          </p:nvSpPr>
          <p:spPr>
            <a:xfrm>
              <a:off x="5106475" y="247735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9" name="Google Shape;2569;p4"/>
            <p:cNvSpPr/>
            <p:nvPr/>
          </p:nvSpPr>
          <p:spPr>
            <a:xfrm>
              <a:off x="5132600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0" name="Google Shape;2570;p4"/>
            <p:cNvSpPr/>
            <p:nvPr/>
          </p:nvSpPr>
          <p:spPr>
            <a:xfrm>
              <a:off x="5131600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1" name="Google Shape;2571;p4"/>
            <p:cNvSpPr/>
            <p:nvPr/>
          </p:nvSpPr>
          <p:spPr>
            <a:xfrm>
              <a:off x="5161425" y="25323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2" name="Google Shape;2572;p4"/>
            <p:cNvSpPr/>
            <p:nvPr/>
          </p:nvSpPr>
          <p:spPr>
            <a:xfrm>
              <a:off x="5160425" y="25313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3" name="Google Shape;2573;p4"/>
            <p:cNvSpPr/>
            <p:nvPr/>
          </p:nvSpPr>
          <p:spPr>
            <a:xfrm>
              <a:off x="5186550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4" name="Google Shape;2574;p4"/>
            <p:cNvSpPr/>
            <p:nvPr/>
          </p:nvSpPr>
          <p:spPr>
            <a:xfrm>
              <a:off x="5185525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2"/>
                    <a:pt x="2557" y="82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7" y="5119"/>
                  </a:cubicBezTo>
                  <a:cubicBezTo>
                    <a:pt x="3966" y="5119"/>
                    <a:pt x="5119" y="3966"/>
                    <a:pt x="5119" y="2556"/>
                  </a:cubicBezTo>
                  <a:cubicBezTo>
                    <a:pt x="5119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5" name="Google Shape;2575;p4"/>
            <p:cNvSpPr/>
            <p:nvPr/>
          </p:nvSpPr>
          <p:spPr>
            <a:xfrm>
              <a:off x="5215375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07"/>
                    <a:pt x="0" y="1362"/>
                  </a:cubicBezTo>
                  <a:cubicBezTo>
                    <a:pt x="0" y="2117"/>
                    <a:pt x="607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6" name="Google Shape;2576;p4"/>
            <p:cNvSpPr/>
            <p:nvPr/>
          </p:nvSpPr>
          <p:spPr>
            <a:xfrm>
              <a:off x="5214350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04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04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04" y="88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04" y="2819"/>
                  </a:cubicBezTo>
                  <a:cubicBezTo>
                    <a:pt x="2179" y="2819"/>
                    <a:pt x="2813" y="2185"/>
                    <a:pt x="2813" y="1409"/>
                  </a:cubicBezTo>
                  <a:cubicBezTo>
                    <a:pt x="2813" y="634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7" name="Google Shape;2577;p4"/>
            <p:cNvSpPr/>
            <p:nvPr/>
          </p:nvSpPr>
          <p:spPr>
            <a:xfrm>
              <a:off x="3581575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8" name="Google Shape;2578;p4"/>
            <p:cNvSpPr/>
            <p:nvPr/>
          </p:nvSpPr>
          <p:spPr>
            <a:xfrm>
              <a:off x="3580550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2"/>
                    <a:pt x="13365" y="6730"/>
                  </a:cubicBezTo>
                  <a:cubicBezTo>
                    <a:pt x="13365" y="10391"/>
                    <a:pt x="1039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14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14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9" name="Google Shape;2579;p4"/>
            <p:cNvSpPr/>
            <p:nvPr/>
          </p:nvSpPr>
          <p:spPr>
            <a:xfrm>
              <a:off x="3604825" y="2573425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85" y="11356"/>
                  </a:cubicBezTo>
                  <a:cubicBezTo>
                    <a:pt x="8821" y="11356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0" name="Google Shape;2580;p4"/>
            <p:cNvSpPr/>
            <p:nvPr/>
          </p:nvSpPr>
          <p:spPr>
            <a:xfrm>
              <a:off x="3603825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25" y="81"/>
                  </a:moveTo>
                  <a:cubicBezTo>
                    <a:pt x="8834" y="81"/>
                    <a:pt x="11362" y="2610"/>
                    <a:pt x="11362" y="5718"/>
                  </a:cubicBezTo>
                  <a:cubicBezTo>
                    <a:pt x="11362" y="8827"/>
                    <a:pt x="8834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1" name="Google Shape;2581;p4"/>
            <p:cNvSpPr/>
            <p:nvPr/>
          </p:nvSpPr>
          <p:spPr>
            <a:xfrm>
              <a:off x="3630125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2" name="Google Shape;2582;p4"/>
            <p:cNvSpPr/>
            <p:nvPr/>
          </p:nvSpPr>
          <p:spPr>
            <a:xfrm>
              <a:off x="3628950" y="2597525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20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20" y="89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20" y="9428"/>
                  </a:cubicBezTo>
                  <a:cubicBezTo>
                    <a:pt x="7316" y="9428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3" name="Google Shape;2583;p4"/>
            <p:cNvSpPr/>
            <p:nvPr/>
          </p:nvSpPr>
          <p:spPr>
            <a:xfrm>
              <a:off x="3658775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4" name="Google Shape;2584;p4"/>
            <p:cNvSpPr/>
            <p:nvPr/>
          </p:nvSpPr>
          <p:spPr>
            <a:xfrm>
              <a:off x="3657775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5" name="Google Shape;2585;p4"/>
            <p:cNvSpPr/>
            <p:nvPr/>
          </p:nvSpPr>
          <p:spPr>
            <a:xfrm>
              <a:off x="3683900" y="26525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0"/>
                  </a:moveTo>
                  <a:cubicBezTo>
                    <a:pt x="1133" y="0"/>
                    <a:pt x="0" y="1126"/>
                    <a:pt x="0" y="2515"/>
                  </a:cubicBezTo>
                  <a:cubicBezTo>
                    <a:pt x="0" y="3904"/>
                    <a:pt x="1133" y="5030"/>
                    <a:pt x="2522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2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6" name="Google Shape;2586;p4"/>
            <p:cNvSpPr/>
            <p:nvPr/>
          </p:nvSpPr>
          <p:spPr>
            <a:xfrm>
              <a:off x="3682875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7" name="Google Shape;2587;p4"/>
            <p:cNvSpPr/>
            <p:nvPr/>
          </p:nvSpPr>
          <p:spPr>
            <a:xfrm>
              <a:off x="3712725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8" name="Google Shape;2588;p4"/>
            <p:cNvSpPr/>
            <p:nvPr/>
          </p:nvSpPr>
          <p:spPr>
            <a:xfrm>
              <a:off x="3711700" y="268012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75" y="2739"/>
                    <a:pt x="82" y="2138"/>
                    <a:pt x="82" y="1410"/>
                  </a:cubicBezTo>
                  <a:cubicBezTo>
                    <a:pt x="82" y="682"/>
                    <a:pt x="675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5"/>
                    <a:pt x="1" y="1410"/>
                  </a:cubicBezTo>
                  <a:cubicBezTo>
                    <a:pt x="1" y="2186"/>
                    <a:pt x="628" y="2820"/>
                    <a:pt x="1410" y="2820"/>
                  </a:cubicBezTo>
                  <a:cubicBezTo>
                    <a:pt x="2186" y="2820"/>
                    <a:pt x="2813" y="2186"/>
                    <a:pt x="2813" y="1410"/>
                  </a:cubicBezTo>
                  <a:cubicBezTo>
                    <a:pt x="2813" y="635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9" name="Google Shape;2589;p4"/>
            <p:cNvSpPr/>
            <p:nvPr/>
          </p:nvSpPr>
          <p:spPr>
            <a:xfrm>
              <a:off x="3915850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1" y="2995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0" name="Google Shape;2590;p4"/>
            <p:cNvSpPr/>
            <p:nvPr/>
          </p:nvSpPr>
          <p:spPr>
            <a:xfrm>
              <a:off x="3914675" y="25454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1" name="Google Shape;2591;p4"/>
            <p:cNvSpPr/>
            <p:nvPr/>
          </p:nvSpPr>
          <p:spPr>
            <a:xfrm>
              <a:off x="3939125" y="2573425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20" y="11356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2" name="Google Shape;2592;p4"/>
            <p:cNvSpPr/>
            <p:nvPr/>
          </p:nvSpPr>
          <p:spPr>
            <a:xfrm>
              <a:off x="3938100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70" y="0"/>
                    <a:pt x="1" y="2563"/>
                    <a:pt x="1" y="5718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3" name="Google Shape;2593;p4"/>
            <p:cNvSpPr/>
            <p:nvPr/>
          </p:nvSpPr>
          <p:spPr>
            <a:xfrm>
              <a:off x="3964400" y="259855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7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4" name="Google Shape;2594;p4"/>
            <p:cNvSpPr/>
            <p:nvPr/>
          </p:nvSpPr>
          <p:spPr>
            <a:xfrm>
              <a:off x="3963225" y="2597525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5" name="Google Shape;2595;p4"/>
            <p:cNvSpPr/>
            <p:nvPr/>
          </p:nvSpPr>
          <p:spPr>
            <a:xfrm>
              <a:off x="3993050" y="26273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6" name="Google Shape;2596;p4"/>
            <p:cNvSpPr/>
            <p:nvPr/>
          </p:nvSpPr>
          <p:spPr>
            <a:xfrm>
              <a:off x="399205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5"/>
                    <a:pt x="7047" y="3560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8" y="5529"/>
                    <a:pt x="7128" y="3560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7" name="Google Shape;2597;p4"/>
            <p:cNvSpPr/>
            <p:nvPr/>
          </p:nvSpPr>
          <p:spPr>
            <a:xfrm>
              <a:off x="4018175" y="26525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8" name="Google Shape;2598;p4"/>
            <p:cNvSpPr/>
            <p:nvPr/>
          </p:nvSpPr>
          <p:spPr>
            <a:xfrm>
              <a:off x="4017175" y="265147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4" y="82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72" y="5119"/>
                    <a:pt x="5118" y="3966"/>
                    <a:pt x="5118" y="2556"/>
                  </a:cubicBezTo>
                  <a:cubicBezTo>
                    <a:pt x="5118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9" name="Google Shape;2599;p4"/>
            <p:cNvSpPr/>
            <p:nvPr/>
          </p:nvSpPr>
          <p:spPr>
            <a:xfrm>
              <a:off x="404700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0" name="Google Shape;2600;p4"/>
            <p:cNvSpPr/>
            <p:nvPr/>
          </p:nvSpPr>
          <p:spPr>
            <a:xfrm>
              <a:off x="4046000" y="2680125"/>
              <a:ext cx="70300" cy="70500"/>
            </a:xfrm>
            <a:custGeom>
              <a:avLst/>
              <a:gdLst/>
              <a:ahLst/>
              <a:cxnLst/>
              <a:rect l="l" t="t" r="r" b="b"/>
              <a:pathLst>
                <a:path w="2812" h="2820" extrusionOk="0">
                  <a:moveTo>
                    <a:pt x="1403" y="89"/>
                  </a:moveTo>
                  <a:cubicBezTo>
                    <a:pt x="2138" y="89"/>
                    <a:pt x="2731" y="682"/>
                    <a:pt x="2731" y="1410"/>
                  </a:cubicBezTo>
                  <a:cubicBezTo>
                    <a:pt x="2731" y="2138"/>
                    <a:pt x="2138" y="2739"/>
                    <a:pt x="1403" y="2739"/>
                  </a:cubicBezTo>
                  <a:cubicBezTo>
                    <a:pt x="674" y="2739"/>
                    <a:pt x="81" y="2138"/>
                    <a:pt x="81" y="1410"/>
                  </a:cubicBezTo>
                  <a:cubicBezTo>
                    <a:pt x="81" y="682"/>
                    <a:pt x="674" y="89"/>
                    <a:pt x="1403" y="89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35"/>
                    <a:pt x="0" y="1410"/>
                  </a:cubicBezTo>
                  <a:cubicBezTo>
                    <a:pt x="0" y="2186"/>
                    <a:pt x="627" y="2820"/>
                    <a:pt x="1403" y="2820"/>
                  </a:cubicBezTo>
                  <a:cubicBezTo>
                    <a:pt x="2185" y="2820"/>
                    <a:pt x="2812" y="2186"/>
                    <a:pt x="2812" y="1410"/>
                  </a:cubicBezTo>
                  <a:cubicBezTo>
                    <a:pt x="2812" y="635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1" name="Google Shape;2601;p4"/>
            <p:cNvSpPr/>
            <p:nvPr/>
          </p:nvSpPr>
          <p:spPr>
            <a:xfrm>
              <a:off x="4250125" y="2546450"/>
              <a:ext cx="334150" cy="334325"/>
            </a:xfrm>
            <a:custGeom>
              <a:avLst/>
              <a:gdLst/>
              <a:ahLst/>
              <a:cxnLst/>
              <a:rect l="l" t="t" r="r" b="b"/>
              <a:pathLst>
                <a:path w="13366" h="13373" extrusionOk="0">
                  <a:moveTo>
                    <a:pt x="6683" y="1"/>
                  </a:moveTo>
                  <a:cubicBezTo>
                    <a:pt x="2988" y="1"/>
                    <a:pt x="1" y="2995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2" name="Google Shape;2602;p4"/>
            <p:cNvSpPr/>
            <p:nvPr/>
          </p:nvSpPr>
          <p:spPr>
            <a:xfrm>
              <a:off x="4248950" y="25454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3" name="Google Shape;2603;p4"/>
            <p:cNvSpPr/>
            <p:nvPr/>
          </p:nvSpPr>
          <p:spPr>
            <a:xfrm>
              <a:off x="4273400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4" name="Google Shape;2604;p4"/>
            <p:cNvSpPr/>
            <p:nvPr/>
          </p:nvSpPr>
          <p:spPr>
            <a:xfrm>
              <a:off x="4272375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5" name="Google Shape;2605;p4"/>
            <p:cNvSpPr/>
            <p:nvPr/>
          </p:nvSpPr>
          <p:spPr>
            <a:xfrm>
              <a:off x="4298500" y="25985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6" name="Google Shape;2606;p4"/>
            <p:cNvSpPr/>
            <p:nvPr/>
          </p:nvSpPr>
          <p:spPr>
            <a:xfrm>
              <a:off x="4297500" y="2597525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7" name="Google Shape;2607;p4"/>
            <p:cNvSpPr/>
            <p:nvPr/>
          </p:nvSpPr>
          <p:spPr>
            <a:xfrm>
              <a:off x="4327325" y="26273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8" name="Google Shape;2608;p4"/>
            <p:cNvSpPr/>
            <p:nvPr/>
          </p:nvSpPr>
          <p:spPr>
            <a:xfrm>
              <a:off x="4326325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0"/>
                  </a:cubicBezTo>
                  <a:cubicBezTo>
                    <a:pt x="0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9" name="Google Shape;2609;p4"/>
            <p:cNvSpPr/>
            <p:nvPr/>
          </p:nvSpPr>
          <p:spPr>
            <a:xfrm>
              <a:off x="4352450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0" name="Google Shape;2610;p4"/>
            <p:cNvSpPr/>
            <p:nvPr/>
          </p:nvSpPr>
          <p:spPr>
            <a:xfrm>
              <a:off x="4351450" y="265147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5" y="82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65" y="5119"/>
                    <a:pt x="5118" y="3966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1" name="Google Shape;2611;p4"/>
            <p:cNvSpPr/>
            <p:nvPr/>
          </p:nvSpPr>
          <p:spPr>
            <a:xfrm>
              <a:off x="4381275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2" name="Google Shape;2612;p4"/>
            <p:cNvSpPr/>
            <p:nvPr/>
          </p:nvSpPr>
          <p:spPr>
            <a:xfrm>
              <a:off x="4380100" y="268012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9"/>
                  </a:moveTo>
                  <a:cubicBezTo>
                    <a:pt x="2145" y="89"/>
                    <a:pt x="2738" y="682"/>
                    <a:pt x="2738" y="1410"/>
                  </a:cubicBezTo>
                  <a:cubicBezTo>
                    <a:pt x="2738" y="2138"/>
                    <a:pt x="2145" y="2739"/>
                    <a:pt x="1410" y="2739"/>
                  </a:cubicBezTo>
                  <a:cubicBezTo>
                    <a:pt x="681" y="2739"/>
                    <a:pt x="88" y="2138"/>
                    <a:pt x="88" y="1410"/>
                  </a:cubicBezTo>
                  <a:cubicBezTo>
                    <a:pt x="88" y="682"/>
                    <a:pt x="681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5"/>
                    <a:pt x="0" y="1410"/>
                  </a:cubicBezTo>
                  <a:cubicBezTo>
                    <a:pt x="0" y="2186"/>
                    <a:pt x="634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3" name="Google Shape;2613;p4"/>
            <p:cNvSpPr/>
            <p:nvPr/>
          </p:nvSpPr>
          <p:spPr>
            <a:xfrm>
              <a:off x="4584250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4" name="Google Shape;2614;p4"/>
            <p:cNvSpPr/>
            <p:nvPr/>
          </p:nvSpPr>
          <p:spPr>
            <a:xfrm>
              <a:off x="4583225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9" y="13372"/>
                    <a:pt x="88" y="10391"/>
                    <a:pt x="88" y="6730"/>
                  </a:cubicBezTo>
                  <a:cubicBezTo>
                    <a:pt x="88" y="3062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14"/>
                    <a:pt x="1" y="6730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5" name="Google Shape;2615;p4"/>
            <p:cNvSpPr/>
            <p:nvPr/>
          </p:nvSpPr>
          <p:spPr>
            <a:xfrm>
              <a:off x="4607675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6" name="Google Shape;2616;p4"/>
            <p:cNvSpPr/>
            <p:nvPr/>
          </p:nvSpPr>
          <p:spPr>
            <a:xfrm>
              <a:off x="4606650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8"/>
                  </a:cubicBezTo>
                  <a:cubicBezTo>
                    <a:pt x="11444" y="2563"/>
                    <a:pt x="8875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7" name="Google Shape;2617;p4"/>
            <p:cNvSpPr/>
            <p:nvPr/>
          </p:nvSpPr>
          <p:spPr>
            <a:xfrm>
              <a:off x="4632800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3"/>
                  </a:cubicBezTo>
                  <a:cubicBezTo>
                    <a:pt x="9346" y="2097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8" name="Google Shape;2618;p4"/>
            <p:cNvSpPr/>
            <p:nvPr/>
          </p:nvSpPr>
          <p:spPr>
            <a:xfrm>
              <a:off x="4631775" y="2597525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1" y="7270"/>
                    <a:pt x="81" y="4714"/>
                  </a:cubicBezTo>
                  <a:cubicBezTo>
                    <a:pt x="81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8"/>
                    <a:pt x="4714" y="9428"/>
                  </a:cubicBezTo>
                  <a:cubicBezTo>
                    <a:pt x="7317" y="9428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9" name="Google Shape;2619;p4"/>
            <p:cNvSpPr/>
            <p:nvPr/>
          </p:nvSpPr>
          <p:spPr>
            <a:xfrm>
              <a:off x="4661625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0" name="Google Shape;2620;p4"/>
            <p:cNvSpPr/>
            <p:nvPr/>
          </p:nvSpPr>
          <p:spPr>
            <a:xfrm>
              <a:off x="466060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5"/>
                    <a:pt x="7040" y="3560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0"/>
                  </a:cubicBezTo>
                  <a:cubicBezTo>
                    <a:pt x="82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1" name="Google Shape;2621;p4"/>
            <p:cNvSpPr/>
            <p:nvPr/>
          </p:nvSpPr>
          <p:spPr>
            <a:xfrm>
              <a:off x="4686725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2" name="Google Shape;2622;p4"/>
            <p:cNvSpPr/>
            <p:nvPr/>
          </p:nvSpPr>
          <p:spPr>
            <a:xfrm>
              <a:off x="4685725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66"/>
                    <a:pt x="1147" y="5119"/>
                    <a:pt x="2556" y="5119"/>
                  </a:cubicBezTo>
                  <a:cubicBezTo>
                    <a:pt x="3965" y="5119"/>
                    <a:pt x="5118" y="3966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3" name="Google Shape;2623;p4"/>
            <p:cNvSpPr/>
            <p:nvPr/>
          </p:nvSpPr>
          <p:spPr>
            <a:xfrm>
              <a:off x="471555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4" name="Google Shape;2624;p4"/>
            <p:cNvSpPr/>
            <p:nvPr/>
          </p:nvSpPr>
          <p:spPr>
            <a:xfrm>
              <a:off x="4714375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1" y="682"/>
                    <a:pt x="2731" y="1410"/>
                  </a:cubicBezTo>
                  <a:cubicBezTo>
                    <a:pt x="2731" y="2138"/>
                    <a:pt x="2138" y="2739"/>
                    <a:pt x="1410" y="2739"/>
                  </a:cubicBezTo>
                  <a:cubicBezTo>
                    <a:pt x="682" y="2739"/>
                    <a:pt x="88" y="2138"/>
                    <a:pt x="88" y="1410"/>
                  </a:cubicBezTo>
                  <a:cubicBezTo>
                    <a:pt x="88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5"/>
                    <a:pt x="1" y="1410"/>
                  </a:cubicBezTo>
                  <a:cubicBezTo>
                    <a:pt x="1" y="2186"/>
                    <a:pt x="634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5" name="Google Shape;2625;p4"/>
            <p:cNvSpPr/>
            <p:nvPr/>
          </p:nvSpPr>
          <p:spPr>
            <a:xfrm>
              <a:off x="4918525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" name="Google Shape;2626;p4"/>
            <p:cNvSpPr/>
            <p:nvPr/>
          </p:nvSpPr>
          <p:spPr>
            <a:xfrm>
              <a:off x="4917500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2"/>
                    <a:pt x="13372" y="6730"/>
                  </a:cubicBezTo>
                  <a:cubicBezTo>
                    <a:pt x="13372" y="10391"/>
                    <a:pt x="10392" y="13372"/>
                    <a:pt x="6730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14"/>
                    <a:pt x="1" y="6730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" name="Google Shape;2627;p4"/>
            <p:cNvSpPr/>
            <p:nvPr/>
          </p:nvSpPr>
          <p:spPr>
            <a:xfrm>
              <a:off x="4941950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3" y="1"/>
                    <a:pt x="0" y="2543"/>
                    <a:pt x="0" y="5678"/>
                  </a:cubicBezTo>
                  <a:cubicBezTo>
                    <a:pt x="0" y="8814"/>
                    <a:pt x="2543" y="11356"/>
                    <a:pt x="5678" y="11356"/>
                  </a:cubicBezTo>
                  <a:cubicBezTo>
                    <a:pt x="8813" y="11356"/>
                    <a:pt x="11356" y="8814"/>
                    <a:pt x="11356" y="5678"/>
                  </a:cubicBezTo>
                  <a:cubicBezTo>
                    <a:pt x="11356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8" name="Google Shape;2628;p4"/>
            <p:cNvSpPr/>
            <p:nvPr/>
          </p:nvSpPr>
          <p:spPr>
            <a:xfrm>
              <a:off x="4940950" y="2572425"/>
              <a:ext cx="285900" cy="286075"/>
            </a:xfrm>
            <a:custGeom>
              <a:avLst/>
              <a:gdLst/>
              <a:ahLst/>
              <a:cxnLst/>
              <a:rect l="l" t="t" r="r" b="b"/>
              <a:pathLst>
                <a:path w="11436" h="11443" extrusionOk="0">
                  <a:moveTo>
                    <a:pt x="5718" y="81"/>
                  </a:moveTo>
                  <a:cubicBezTo>
                    <a:pt x="8826" y="81"/>
                    <a:pt x="11355" y="2610"/>
                    <a:pt x="11355" y="5718"/>
                  </a:cubicBezTo>
                  <a:cubicBezTo>
                    <a:pt x="11355" y="8827"/>
                    <a:pt x="8826" y="11355"/>
                    <a:pt x="5718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2" y="0"/>
                    <a:pt x="0" y="2563"/>
                    <a:pt x="0" y="5718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8"/>
                  </a:cubicBezTo>
                  <a:cubicBezTo>
                    <a:pt x="11436" y="2563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9" name="Google Shape;2629;p4"/>
            <p:cNvSpPr/>
            <p:nvPr/>
          </p:nvSpPr>
          <p:spPr>
            <a:xfrm>
              <a:off x="4967075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0" name="Google Shape;2630;p4"/>
            <p:cNvSpPr/>
            <p:nvPr/>
          </p:nvSpPr>
          <p:spPr>
            <a:xfrm>
              <a:off x="4966050" y="2597525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70" y="89"/>
                    <a:pt x="9346" y="2165"/>
                    <a:pt x="9346" y="4714"/>
                  </a:cubicBezTo>
                  <a:cubicBezTo>
                    <a:pt x="9346" y="7270"/>
                    <a:pt x="7270" y="9347"/>
                    <a:pt x="4714" y="9347"/>
                  </a:cubicBezTo>
                  <a:cubicBezTo>
                    <a:pt x="2158" y="9347"/>
                    <a:pt x="82" y="7270"/>
                    <a:pt x="82" y="4714"/>
                  </a:cubicBezTo>
                  <a:cubicBezTo>
                    <a:pt x="82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7317" y="9428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1" name="Google Shape;2631;p4"/>
            <p:cNvSpPr/>
            <p:nvPr/>
          </p:nvSpPr>
          <p:spPr>
            <a:xfrm>
              <a:off x="4995900" y="2627375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2" name="Google Shape;2632;p4"/>
            <p:cNvSpPr/>
            <p:nvPr/>
          </p:nvSpPr>
          <p:spPr>
            <a:xfrm>
              <a:off x="4994725" y="262637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5"/>
                    <a:pt x="7046" y="3560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0"/>
                  </a:cubicBezTo>
                  <a:cubicBezTo>
                    <a:pt x="0" y="5529"/>
                    <a:pt x="1605" y="7127"/>
                    <a:pt x="3567" y="7127"/>
                  </a:cubicBezTo>
                  <a:cubicBezTo>
                    <a:pt x="5529" y="7127"/>
                    <a:pt x="7134" y="5529"/>
                    <a:pt x="7134" y="3560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" name="Google Shape;2633;p4"/>
            <p:cNvSpPr/>
            <p:nvPr/>
          </p:nvSpPr>
          <p:spPr>
            <a:xfrm>
              <a:off x="5021000" y="26525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4" name="Google Shape;2634;p4"/>
            <p:cNvSpPr/>
            <p:nvPr/>
          </p:nvSpPr>
          <p:spPr>
            <a:xfrm>
              <a:off x="5020000" y="265147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66"/>
                    <a:pt x="1147" y="5119"/>
                    <a:pt x="2556" y="5119"/>
                  </a:cubicBezTo>
                  <a:cubicBezTo>
                    <a:pt x="3965" y="5119"/>
                    <a:pt x="5112" y="3966"/>
                    <a:pt x="5112" y="2556"/>
                  </a:cubicBezTo>
                  <a:cubicBezTo>
                    <a:pt x="5112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5" name="Google Shape;2635;p4"/>
            <p:cNvSpPr/>
            <p:nvPr/>
          </p:nvSpPr>
          <p:spPr>
            <a:xfrm>
              <a:off x="5049675" y="268132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8" y="2117"/>
                    <a:pt x="2738" y="1362"/>
                  </a:cubicBezTo>
                  <a:cubicBezTo>
                    <a:pt x="2738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6" name="Google Shape;2636;p4"/>
            <p:cNvSpPr/>
            <p:nvPr/>
          </p:nvSpPr>
          <p:spPr>
            <a:xfrm>
              <a:off x="5048650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82" y="2739"/>
                    <a:pt x="88" y="2138"/>
                    <a:pt x="88" y="1410"/>
                  </a:cubicBezTo>
                  <a:cubicBezTo>
                    <a:pt x="88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5"/>
                    <a:pt x="1" y="1410"/>
                  </a:cubicBezTo>
                  <a:cubicBezTo>
                    <a:pt x="1" y="2186"/>
                    <a:pt x="635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7" name="Google Shape;2637;p4"/>
            <p:cNvSpPr/>
            <p:nvPr/>
          </p:nvSpPr>
          <p:spPr>
            <a:xfrm>
              <a:off x="5252800" y="2546450"/>
              <a:ext cx="274300" cy="334325"/>
            </a:xfrm>
            <a:custGeom>
              <a:avLst/>
              <a:gdLst/>
              <a:ahLst/>
              <a:cxnLst/>
              <a:rect l="l" t="t" r="r" b="b"/>
              <a:pathLst>
                <a:path w="109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8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8" name="Google Shape;2638;p4"/>
            <p:cNvSpPr/>
            <p:nvPr/>
          </p:nvSpPr>
          <p:spPr>
            <a:xfrm>
              <a:off x="5251775" y="2545450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14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3"/>
                    <a:pt x="11012" y="11908"/>
                  </a:cubicBezTo>
                  <a:lnTo>
                    <a:pt x="11012" y="11794"/>
                  </a:lnTo>
                  <a:cubicBezTo>
                    <a:pt x="9852" y="12778"/>
                    <a:pt x="836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4" y="81"/>
                  </a:cubicBezTo>
                  <a:cubicBezTo>
                    <a:pt x="8362" y="81"/>
                    <a:pt x="9852" y="675"/>
                    <a:pt x="11012" y="1659"/>
                  </a:cubicBezTo>
                  <a:lnTo>
                    <a:pt x="11012" y="1545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9" name="Google Shape;2639;p4"/>
            <p:cNvSpPr/>
            <p:nvPr/>
          </p:nvSpPr>
          <p:spPr>
            <a:xfrm>
              <a:off x="5276225" y="2573425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8" y="11356"/>
                  </a:cubicBezTo>
                  <a:cubicBezTo>
                    <a:pt x="7425" y="11356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0" name="Google Shape;2640;p4"/>
            <p:cNvSpPr/>
            <p:nvPr/>
          </p:nvSpPr>
          <p:spPr>
            <a:xfrm>
              <a:off x="5275050" y="2572425"/>
              <a:ext cx="252050" cy="286075"/>
            </a:xfrm>
            <a:custGeom>
              <a:avLst/>
              <a:gdLst/>
              <a:ahLst/>
              <a:cxnLst/>
              <a:rect l="l" t="t" r="r" b="b"/>
              <a:pathLst>
                <a:path w="10082" h="11443" extrusionOk="0"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ubicBezTo>
                    <a:pt x="7478" y="81"/>
                    <a:pt x="9049" y="890"/>
                    <a:pt x="10081" y="2151"/>
                  </a:cubicBezTo>
                  <a:lnTo>
                    <a:pt x="10081" y="2016"/>
                  </a:lnTo>
                  <a:cubicBezTo>
                    <a:pt x="9029" y="782"/>
                    <a:pt x="7465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1" name="Google Shape;2641;p4"/>
            <p:cNvSpPr/>
            <p:nvPr/>
          </p:nvSpPr>
          <p:spPr>
            <a:xfrm>
              <a:off x="5301350" y="2598550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05"/>
                    <a:pt x="9029" y="6359"/>
                  </a:cubicBezTo>
                  <a:lnTo>
                    <a:pt x="9029" y="2988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2" name="Google Shape;2642;p4"/>
            <p:cNvSpPr/>
            <p:nvPr/>
          </p:nvSpPr>
          <p:spPr>
            <a:xfrm>
              <a:off x="5300325" y="2597525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6676" y="9428"/>
                    <a:pt x="8362" y="8227"/>
                    <a:pt x="9070" y="6515"/>
                  </a:cubicBezTo>
                  <a:lnTo>
                    <a:pt x="9070" y="6279"/>
                  </a:lnTo>
                  <a:cubicBezTo>
                    <a:pt x="8429" y="8065"/>
                    <a:pt x="6717" y="9347"/>
                    <a:pt x="4714" y="9347"/>
                  </a:cubicBezTo>
                  <a:cubicBezTo>
                    <a:pt x="2159" y="9347"/>
                    <a:pt x="82" y="7270"/>
                    <a:pt x="82" y="4714"/>
                  </a:cubicBezTo>
                  <a:cubicBezTo>
                    <a:pt x="82" y="2165"/>
                    <a:pt x="2159" y="89"/>
                    <a:pt x="4714" y="89"/>
                  </a:cubicBezTo>
                  <a:cubicBezTo>
                    <a:pt x="6717" y="89"/>
                    <a:pt x="8429" y="1363"/>
                    <a:pt x="9070" y="3150"/>
                  </a:cubicBezTo>
                  <a:lnTo>
                    <a:pt x="9070" y="2914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3" name="Google Shape;2643;p4"/>
            <p:cNvSpPr/>
            <p:nvPr/>
          </p:nvSpPr>
          <p:spPr>
            <a:xfrm>
              <a:off x="5330000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4" name="Google Shape;2644;p4"/>
            <p:cNvSpPr/>
            <p:nvPr/>
          </p:nvSpPr>
          <p:spPr>
            <a:xfrm>
              <a:off x="532900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5" name="Google Shape;2645;p4"/>
            <p:cNvSpPr/>
            <p:nvPr/>
          </p:nvSpPr>
          <p:spPr>
            <a:xfrm>
              <a:off x="5355300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04" y="5030"/>
                    <a:pt x="5030" y="3904"/>
                    <a:pt x="5030" y="2515"/>
                  </a:cubicBezTo>
                  <a:cubicBezTo>
                    <a:pt x="5030" y="1126"/>
                    <a:pt x="3904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6" name="Google Shape;2646;p4"/>
            <p:cNvSpPr/>
            <p:nvPr/>
          </p:nvSpPr>
          <p:spPr>
            <a:xfrm>
              <a:off x="5354100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66"/>
                    <a:pt x="1154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7" name="Google Shape;2647;p4"/>
            <p:cNvSpPr/>
            <p:nvPr/>
          </p:nvSpPr>
          <p:spPr>
            <a:xfrm>
              <a:off x="538395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8" name="Google Shape;2648;p4"/>
            <p:cNvSpPr/>
            <p:nvPr/>
          </p:nvSpPr>
          <p:spPr>
            <a:xfrm>
              <a:off x="5382925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82" y="2739"/>
                    <a:pt x="89" y="2138"/>
                    <a:pt x="89" y="1410"/>
                  </a:cubicBezTo>
                  <a:cubicBezTo>
                    <a:pt x="89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5"/>
                    <a:pt x="1" y="1410"/>
                  </a:cubicBezTo>
                  <a:cubicBezTo>
                    <a:pt x="1" y="2186"/>
                    <a:pt x="635" y="2820"/>
                    <a:pt x="1410" y="2820"/>
                  </a:cubicBezTo>
                  <a:cubicBezTo>
                    <a:pt x="2186" y="2820"/>
                    <a:pt x="2819" y="2186"/>
                    <a:pt x="2819" y="1410"/>
                  </a:cubicBezTo>
                  <a:cubicBezTo>
                    <a:pt x="2819" y="635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9" name="Google Shape;2649;p4"/>
            <p:cNvSpPr/>
            <p:nvPr/>
          </p:nvSpPr>
          <p:spPr>
            <a:xfrm>
              <a:off x="3450750" y="2644575"/>
              <a:ext cx="296375" cy="334300"/>
            </a:xfrm>
            <a:custGeom>
              <a:avLst/>
              <a:gdLst/>
              <a:ahLst/>
              <a:cxnLst/>
              <a:rect l="l" t="t" r="r" b="b"/>
              <a:pathLst>
                <a:path w="11855" h="13372" extrusionOk="0">
                  <a:moveTo>
                    <a:pt x="5173" y="0"/>
                  </a:moveTo>
                  <a:cubicBezTo>
                    <a:pt x="3089" y="0"/>
                    <a:pt x="1228" y="951"/>
                    <a:pt x="1" y="2448"/>
                  </a:cubicBezTo>
                  <a:lnTo>
                    <a:pt x="1" y="10930"/>
                  </a:lnTo>
                  <a:cubicBezTo>
                    <a:pt x="1228" y="12421"/>
                    <a:pt x="3089" y="13371"/>
                    <a:pt x="5173" y="13371"/>
                  </a:cubicBezTo>
                  <a:cubicBezTo>
                    <a:pt x="8861" y="13371"/>
                    <a:pt x="11855" y="10378"/>
                    <a:pt x="11855" y="6689"/>
                  </a:cubicBezTo>
                  <a:cubicBezTo>
                    <a:pt x="11855" y="2994"/>
                    <a:pt x="8861" y="0"/>
                    <a:pt x="51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0" name="Google Shape;2650;p4"/>
            <p:cNvSpPr/>
            <p:nvPr/>
          </p:nvSpPr>
          <p:spPr>
            <a:xfrm>
              <a:off x="3450750" y="2643550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1"/>
                  </a:moveTo>
                  <a:cubicBezTo>
                    <a:pt x="3096" y="1"/>
                    <a:pt x="1235" y="945"/>
                    <a:pt x="1" y="2428"/>
                  </a:cubicBezTo>
                  <a:lnTo>
                    <a:pt x="1" y="2563"/>
                  </a:lnTo>
                  <a:cubicBezTo>
                    <a:pt x="1221" y="1053"/>
                    <a:pt x="3082" y="88"/>
                    <a:pt x="5173" y="88"/>
                  </a:cubicBezTo>
                  <a:cubicBezTo>
                    <a:pt x="8834" y="88"/>
                    <a:pt x="11814" y="3062"/>
                    <a:pt x="11814" y="6730"/>
                  </a:cubicBezTo>
                  <a:cubicBezTo>
                    <a:pt x="11814" y="10392"/>
                    <a:pt x="8834" y="13372"/>
                    <a:pt x="5173" y="13372"/>
                  </a:cubicBezTo>
                  <a:cubicBezTo>
                    <a:pt x="3082" y="13372"/>
                    <a:pt x="1221" y="12401"/>
                    <a:pt x="1" y="10897"/>
                  </a:cubicBezTo>
                  <a:lnTo>
                    <a:pt x="1" y="11032"/>
                  </a:lnTo>
                  <a:cubicBezTo>
                    <a:pt x="1235" y="12509"/>
                    <a:pt x="3096" y="13453"/>
                    <a:pt x="5173" y="13453"/>
                  </a:cubicBezTo>
                  <a:cubicBezTo>
                    <a:pt x="8881" y="13453"/>
                    <a:pt x="11895" y="10439"/>
                    <a:pt x="11895" y="6730"/>
                  </a:cubicBezTo>
                  <a:cubicBezTo>
                    <a:pt x="11895" y="3022"/>
                    <a:pt x="8881" y="1"/>
                    <a:pt x="517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1" name="Google Shape;2651;p4"/>
            <p:cNvSpPr/>
            <p:nvPr/>
          </p:nvSpPr>
          <p:spPr>
            <a:xfrm>
              <a:off x="3450750" y="2671550"/>
              <a:ext cx="269425" cy="284050"/>
            </a:xfrm>
            <a:custGeom>
              <a:avLst/>
              <a:gdLst/>
              <a:ahLst/>
              <a:cxnLst/>
              <a:rect l="l" t="t" r="r" b="b"/>
              <a:pathLst>
                <a:path w="10777" h="11362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931" y="10067"/>
                    <a:pt x="2860" y="11362"/>
                    <a:pt x="5099" y="11362"/>
                  </a:cubicBezTo>
                  <a:cubicBezTo>
                    <a:pt x="8234" y="11362"/>
                    <a:pt x="10776" y="8813"/>
                    <a:pt x="10776" y="5678"/>
                  </a:cubicBezTo>
                  <a:cubicBezTo>
                    <a:pt x="10776" y="2542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2" name="Google Shape;2652;p4"/>
            <p:cNvSpPr/>
            <p:nvPr/>
          </p:nvSpPr>
          <p:spPr>
            <a:xfrm>
              <a:off x="3450750" y="2670525"/>
              <a:ext cx="270600" cy="286100"/>
            </a:xfrm>
            <a:custGeom>
              <a:avLst/>
              <a:gdLst/>
              <a:ahLst/>
              <a:cxnLst/>
              <a:rect l="l" t="t" r="r" b="b"/>
              <a:pathLst>
                <a:path w="10824" h="11444" extrusionOk="0">
                  <a:moveTo>
                    <a:pt x="5099" y="1"/>
                  </a:moveTo>
                  <a:cubicBezTo>
                    <a:pt x="2880" y="1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2"/>
                    <a:pt x="5099" y="82"/>
                  </a:cubicBezTo>
                  <a:cubicBezTo>
                    <a:pt x="8207" y="82"/>
                    <a:pt x="10736" y="2610"/>
                    <a:pt x="10736" y="5719"/>
                  </a:cubicBezTo>
                  <a:cubicBezTo>
                    <a:pt x="10736" y="8827"/>
                    <a:pt x="8207" y="11356"/>
                    <a:pt x="5099" y="11356"/>
                  </a:cubicBezTo>
                  <a:cubicBezTo>
                    <a:pt x="2853" y="11356"/>
                    <a:pt x="904" y="10034"/>
                    <a:pt x="1" y="8126"/>
                  </a:cubicBezTo>
                  <a:lnTo>
                    <a:pt x="1" y="8315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3" name="Google Shape;2653;p4"/>
            <p:cNvSpPr/>
            <p:nvPr/>
          </p:nvSpPr>
          <p:spPr>
            <a:xfrm>
              <a:off x="3461375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1" y="1"/>
                    <a:pt x="1" y="2098"/>
                    <a:pt x="1" y="4674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4" name="Google Shape;2654;p4"/>
            <p:cNvSpPr/>
            <p:nvPr/>
          </p:nvSpPr>
          <p:spPr>
            <a:xfrm>
              <a:off x="3460375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34"/>
                    <a:pt x="4714" y="9434"/>
                  </a:cubicBezTo>
                  <a:cubicBezTo>
                    <a:pt x="7316" y="9434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5" name="Google Shape;2655;p4"/>
            <p:cNvSpPr/>
            <p:nvPr/>
          </p:nvSpPr>
          <p:spPr>
            <a:xfrm>
              <a:off x="3490200" y="272547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1"/>
                  </a:cubicBezTo>
                  <a:cubicBezTo>
                    <a:pt x="7040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6" name="Google Shape;2656;p4"/>
            <p:cNvSpPr/>
            <p:nvPr/>
          </p:nvSpPr>
          <p:spPr>
            <a:xfrm>
              <a:off x="3489025" y="272447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53" y="7040"/>
                    <a:pt x="88" y="5482"/>
                    <a:pt x="88" y="3561"/>
                  </a:cubicBezTo>
                  <a:cubicBezTo>
                    <a:pt x="88" y="1646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7" name="Google Shape;2657;p4"/>
            <p:cNvSpPr/>
            <p:nvPr/>
          </p:nvSpPr>
          <p:spPr>
            <a:xfrm>
              <a:off x="3515325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8" name="Google Shape;2658;p4"/>
            <p:cNvSpPr/>
            <p:nvPr/>
          </p:nvSpPr>
          <p:spPr>
            <a:xfrm>
              <a:off x="3514300" y="2749600"/>
              <a:ext cx="127825" cy="127950"/>
            </a:xfrm>
            <a:custGeom>
              <a:avLst/>
              <a:gdLst/>
              <a:ahLst/>
              <a:cxnLst/>
              <a:rect l="l" t="t" r="r" b="b"/>
              <a:pathLst>
                <a:path w="5113" h="5118" extrusionOk="0">
                  <a:moveTo>
                    <a:pt x="2557" y="81"/>
                  </a:moveTo>
                  <a:cubicBezTo>
                    <a:pt x="3919" y="81"/>
                    <a:pt x="5031" y="1194"/>
                    <a:pt x="5031" y="2556"/>
                  </a:cubicBezTo>
                  <a:cubicBezTo>
                    <a:pt x="5031" y="3924"/>
                    <a:pt x="3919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9" name="Google Shape;2659;p4"/>
            <p:cNvSpPr/>
            <p:nvPr/>
          </p:nvSpPr>
          <p:spPr>
            <a:xfrm>
              <a:off x="354415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7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0" name="Google Shape;2660;p4"/>
            <p:cNvSpPr/>
            <p:nvPr/>
          </p:nvSpPr>
          <p:spPr>
            <a:xfrm>
              <a:off x="3542975" y="277842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1" name="Google Shape;2661;p4"/>
            <p:cNvSpPr/>
            <p:nvPr/>
          </p:nvSpPr>
          <p:spPr>
            <a:xfrm>
              <a:off x="3747100" y="2644575"/>
              <a:ext cx="334325" cy="334300"/>
            </a:xfrm>
            <a:custGeom>
              <a:avLst/>
              <a:gdLst/>
              <a:ahLst/>
              <a:cxnLst/>
              <a:rect l="l" t="t" r="r" b="b"/>
              <a:pathLst>
                <a:path w="13373" h="13372" extrusionOk="0">
                  <a:moveTo>
                    <a:pt x="6690" y="0"/>
                  </a:moveTo>
                  <a:cubicBezTo>
                    <a:pt x="2995" y="0"/>
                    <a:pt x="1" y="2994"/>
                    <a:pt x="1" y="6689"/>
                  </a:cubicBezTo>
                  <a:cubicBezTo>
                    <a:pt x="1" y="10378"/>
                    <a:pt x="2995" y="13371"/>
                    <a:pt x="6690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9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2" name="Google Shape;2662;p4"/>
            <p:cNvSpPr/>
            <p:nvPr/>
          </p:nvSpPr>
          <p:spPr>
            <a:xfrm>
              <a:off x="3746100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2" y="13372"/>
                    <a:pt x="81" y="10392"/>
                    <a:pt x="81" y="6730"/>
                  </a:cubicBezTo>
                  <a:cubicBezTo>
                    <a:pt x="81" y="3062"/>
                    <a:pt x="3062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15" y="1"/>
                    <a:pt x="0" y="3022"/>
                    <a:pt x="0" y="6730"/>
                  </a:cubicBezTo>
                  <a:cubicBezTo>
                    <a:pt x="0" y="10439"/>
                    <a:pt x="3015" y="13453"/>
                    <a:pt x="6730" y="13453"/>
                  </a:cubicBezTo>
                  <a:cubicBezTo>
                    <a:pt x="10438" y="13453"/>
                    <a:pt x="13453" y="10439"/>
                    <a:pt x="13453" y="6730"/>
                  </a:cubicBezTo>
                  <a:cubicBezTo>
                    <a:pt x="13453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3" name="Google Shape;2663;p4"/>
            <p:cNvSpPr/>
            <p:nvPr/>
          </p:nvSpPr>
          <p:spPr>
            <a:xfrm>
              <a:off x="3770550" y="2671550"/>
              <a:ext cx="283900" cy="284050"/>
            </a:xfrm>
            <a:custGeom>
              <a:avLst/>
              <a:gdLst/>
              <a:ahLst/>
              <a:cxnLst/>
              <a:rect l="l" t="t" r="r" b="b"/>
              <a:pathLst>
                <a:path w="11356" h="11362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62"/>
                    <a:pt x="5678" y="11362"/>
                  </a:cubicBezTo>
                  <a:cubicBezTo>
                    <a:pt x="8813" y="11362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4" name="Google Shape;2664;p4"/>
            <p:cNvSpPr/>
            <p:nvPr/>
          </p:nvSpPr>
          <p:spPr>
            <a:xfrm>
              <a:off x="3769525" y="2670525"/>
              <a:ext cx="285925" cy="286100"/>
            </a:xfrm>
            <a:custGeom>
              <a:avLst/>
              <a:gdLst/>
              <a:ahLst/>
              <a:cxnLst/>
              <a:rect l="l" t="t" r="r" b="b"/>
              <a:pathLst>
                <a:path w="11437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5" name="Google Shape;2665;p4"/>
            <p:cNvSpPr/>
            <p:nvPr/>
          </p:nvSpPr>
          <p:spPr>
            <a:xfrm>
              <a:off x="3795650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1" y="1"/>
                    <a:pt x="1" y="2098"/>
                    <a:pt x="1" y="4674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7" y="7256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6" name="Google Shape;2666;p4"/>
            <p:cNvSpPr/>
            <p:nvPr/>
          </p:nvSpPr>
          <p:spPr>
            <a:xfrm>
              <a:off x="3794650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0" y="2118"/>
                    <a:pt x="0" y="4714"/>
                  </a:cubicBezTo>
                  <a:cubicBezTo>
                    <a:pt x="0" y="7316"/>
                    <a:pt x="2111" y="9434"/>
                    <a:pt x="4714" y="9434"/>
                  </a:cubicBezTo>
                  <a:cubicBezTo>
                    <a:pt x="7310" y="9434"/>
                    <a:pt x="9427" y="7316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7" name="Google Shape;2667;p4"/>
            <p:cNvSpPr/>
            <p:nvPr/>
          </p:nvSpPr>
          <p:spPr>
            <a:xfrm>
              <a:off x="3824475" y="272547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2" y="1"/>
                    <a:pt x="1" y="1579"/>
                    <a:pt x="1" y="3521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1"/>
                  </a:cubicBezTo>
                  <a:cubicBezTo>
                    <a:pt x="7040" y="1579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8" name="Google Shape;2668;p4"/>
            <p:cNvSpPr/>
            <p:nvPr/>
          </p:nvSpPr>
          <p:spPr>
            <a:xfrm>
              <a:off x="3823300" y="272447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46" y="7040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9" name="Google Shape;2669;p4"/>
            <p:cNvSpPr/>
            <p:nvPr/>
          </p:nvSpPr>
          <p:spPr>
            <a:xfrm>
              <a:off x="3849600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0" name="Google Shape;2670;p4"/>
            <p:cNvSpPr/>
            <p:nvPr/>
          </p:nvSpPr>
          <p:spPr>
            <a:xfrm>
              <a:off x="3848600" y="2749600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1" name="Google Shape;2671;p4"/>
            <p:cNvSpPr/>
            <p:nvPr/>
          </p:nvSpPr>
          <p:spPr>
            <a:xfrm>
              <a:off x="387825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07"/>
                    <a:pt x="1" y="1363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3"/>
                  </a:cubicBezTo>
                  <a:cubicBezTo>
                    <a:pt x="2732" y="607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2" name="Google Shape;2672;p4"/>
            <p:cNvSpPr/>
            <p:nvPr/>
          </p:nvSpPr>
          <p:spPr>
            <a:xfrm>
              <a:off x="3877250" y="277842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3" name="Google Shape;2673;p4"/>
            <p:cNvSpPr/>
            <p:nvPr/>
          </p:nvSpPr>
          <p:spPr>
            <a:xfrm>
              <a:off x="4081400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2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4" name="Google Shape;2674;p4"/>
            <p:cNvSpPr/>
            <p:nvPr/>
          </p:nvSpPr>
          <p:spPr>
            <a:xfrm>
              <a:off x="4080375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23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8"/>
                    <a:pt x="6723" y="88"/>
                  </a:cubicBezTo>
                  <a:close/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10439"/>
                    <a:pt x="3015" y="13453"/>
                    <a:pt x="6723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22"/>
                    <a:pt x="10439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5" name="Google Shape;2675;p4"/>
            <p:cNvSpPr/>
            <p:nvPr/>
          </p:nvSpPr>
          <p:spPr>
            <a:xfrm>
              <a:off x="4104825" y="2671550"/>
              <a:ext cx="283900" cy="284050"/>
            </a:xfrm>
            <a:custGeom>
              <a:avLst/>
              <a:gdLst/>
              <a:ahLst/>
              <a:cxnLst/>
              <a:rect l="l" t="t" r="r" b="b"/>
              <a:pathLst>
                <a:path w="11356" h="11362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62"/>
                    <a:pt x="5678" y="11362"/>
                  </a:cubicBezTo>
                  <a:cubicBezTo>
                    <a:pt x="8813" y="11362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6" name="Google Shape;2676;p4"/>
            <p:cNvSpPr/>
            <p:nvPr/>
          </p:nvSpPr>
          <p:spPr>
            <a:xfrm>
              <a:off x="4103650" y="2670525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7" name="Google Shape;2677;p4"/>
            <p:cNvSpPr/>
            <p:nvPr/>
          </p:nvSpPr>
          <p:spPr>
            <a:xfrm>
              <a:off x="4129950" y="26966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8" name="Google Shape;2678;p4"/>
            <p:cNvSpPr/>
            <p:nvPr/>
          </p:nvSpPr>
          <p:spPr>
            <a:xfrm>
              <a:off x="4128925" y="269565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5"/>
                    <a:pt x="9339" y="4714"/>
                  </a:cubicBezTo>
                  <a:cubicBezTo>
                    <a:pt x="9339" y="7269"/>
                    <a:pt x="7263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34"/>
                    <a:pt x="4714" y="9434"/>
                  </a:cubicBezTo>
                  <a:cubicBezTo>
                    <a:pt x="7310" y="9434"/>
                    <a:pt x="9427" y="7316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9" name="Google Shape;2679;p4"/>
            <p:cNvSpPr/>
            <p:nvPr/>
          </p:nvSpPr>
          <p:spPr>
            <a:xfrm>
              <a:off x="4158600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0" name="Google Shape;2680;p4"/>
            <p:cNvSpPr/>
            <p:nvPr/>
          </p:nvSpPr>
          <p:spPr>
            <a:xfrm>
              <a:off x="4157575" y="272447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1" name="Google Shape;2681;p4"/>
            <p:cNvSpPr/>
            <p:nvPr/>
          </p:nvSpPr>
          <p:spPr>
            <a:xfrm>
              <a:off x="4183875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2" name="Google Shape;2682;p4"/>
            <p:cNvSpPr/>
            <p:nvPr/>
          </p:nvSpPr>
          <p:spPr>
            <a:xfrm>
              <a:off x="4182700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7" y="1194"/>
                    <a:pt x="5037" y="2556"/>
                  </a:cubicBezTo>
                  <a:cubicBezTo>
                    <a:pt x="5037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3" name="Google Shape;2683;p4"/>
            <p:cNvSpPr/>
            <p:nvPr/>
          </p:nvSpPr>
          <p:spPr>
            <a:xfrm>
              <a:off x="4212550" y="2779425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4" name="Google Shape;2684;p4"/>
            <p:cNvSpPr/>
            <p:nvPr/>
          </p:nvSpPr>
          <p:spPr>
            <a:xfrm>
              <a:off x="4211525" y="2778425"/>
              <a:ext cx="70500" cy="70300"/>
            </a:xfrm>
            <a:custGeom>
              <a:avLst/>
              <a:gdLst/>
              <a:ahLst/>
              <a:cxnLst/>
              <a:rect l="l" t="t" r="r" b="b"/>
              <a:pathLst>
                <a:path w="2820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4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5" name="Google Shape;2685;p4"/>
            <p:cNvSpPr/>
            <p:nvPr/>
          </p:nvSpPr>
          <p:spPr>
            <a:xfrm>
              <a:off x="4415675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2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6" name="Google Shape;2686;p4"/>
            <p:cNvSpPr/>
            <p:nvPr/>
          </p:nvSpPr>
          <p:spPr>
            <a:xfrm>
              <a:off x="4414650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2"/>
                    <a:pt x="13365" y="6730"/>
                  </a:cubicBezTo>
                  <a:cubicBezTo>
                    <a:pt x="13365" y="10392"/>
                    <a:pt x="10385" y="13372"/>
                    <a:pt x="6723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8"/>
                    <a:pt x="6723" y="88"/>
                  </a:cubicBezTo>
                  <a:close/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10439"/>
                    <a:pt x="3015" y="13453"/>
                    <a:pt x="6723" y="13453"/>
                  </a:cubicBezTo>
                  <a:cubicBezTo>
                    <a:pt x="10432" y="13453"/>
                    <a:pt x="13453" y="10439"/>
                    <a:pt x="13453" y="6730"/>
                  </a:cubicBezTo>
                  <a:cubicBezTo>
                    <a:pt x="13453" y="3022"/>
                    <a:pt x="10432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7" name="Google Shape;2687;p4"/>
            <p:cNvSpPr/>
            <p:nvPr/>
          </p:nvSpPr>
          <p:spPr>
            <a:xfrm>
              <a:off x="4438925" y="2671550"/>
              <a:ext cx="284075" cy="284050"/>
            </a:xfrm>
            <a:custGeom>
              <a:avLst/>
              <a:gdLst/>
              <a:ahLst/>
              <a:cxnLst/>
              <a:rect l="l" t="t" r="r" b="b"/>
              <a:pathLst>
                <a:path w="11363" h="11362" extrusionOk="0">
                  <a:moveTo>
                    <a:pt x="5685" y="0"/>
                  </a:moveTo>
                  <a:cubicBezTo>
                    <a:pt x="2550" y="0"/>
                    <a:pt x="1" y="2542"/>
                    <a:pt x="1" y="5678"/>
                  </a:cubicBezTo>
                  <a:cubicBezTo>
                    <a:pt x="1" y="8813"/>
                    <a:pt x="2550" y="11362"/>
                    <a:pt x="5685" y="11362"/>
                  </a:cubicBezTo>
                  <a:cubicBezTo>
                    <a:pt x="8820" y="11362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8" name="Google Shape;2688;p4"/>
            <p:cNvSpPr/>
            <p:nvPr/>
          </p:nvSpPr>
          <p:spPr>
            <a:xfrm>
              <a:off x="4437925" y="2670525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9" name="Google Shape;2689;p4"/>
            <p:cNvSpPr/>
            <p:nvPr/>
          </p:nvSpPr>
          <p:spPr>
            <a:xfrm>
              <a:off x="4464225" y="26966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0" name="Google Shape;2690;p4"/>
            <p:cNvSpPr/>
            <p:nvPr/>
          </p:nvSpPr>
          <p:spPr>
            <a:xfrm>
              <a:off x="4463025" y="2695650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5"/>
                    <a:pt x="9347" y="4714"/>
                  </a:cubicBezTo>
                  <a:cubicBezTo>
                    <a:pt x="9347" y="7269"/>
                    <a:pt x="7270" y="9346"/>
                    <a:pt x="4721" y="9346"/>
                  </a:cubicBezTo>
                  <a:cubicBezTo>
                    <a:pt x="2165" y="9346"/>
                    <a:pt x="89" y="7269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lose/>
                  <a:moveTo>
                    <a:pt x="4721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7316"/>
                    <a:pt x="2118" y="9434"/>
                    <a:pt x="4721" y="9434"/>
                  </a:cubicBezTo>
                  <a:cubicBezTo>
                    <a:pt x="7317" y="9434"/>
                    <a:pt x="9434" y="7316"/>
                    <a:pt x="9434" y="4714"/>
                  </a:cubicBezTo>
                  <a:cubicBezTo>
                    <a:pt x="9434" y="2118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1" name="Google Shape;2691;p4"/>
            <p:cNvSpPr/>
            <p:nvPr/>
          </p:nvSpPr>
          <p:spPr>
            <a:xfrm>
              <a:off x="4492875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2" name="Google Shape;2692;p4"/>
            <p:cNvSpPr/>
            <p:nvPr/>
          </p:nvSpPr>
          <p:spPr>
            <a:xfrm>
              <a:off x="4491850" y="272447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9" y="5482"/>
                    <a:pt x="89" y="3561"/>
                  </a:cubicBezTo>
                  <a:cubicBezTo>
                    <a:pt x="89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3" name="Google Shape;2693;p4"/>
            <p:cNvSpPr/>
            <p:nvPr/>
          </p:nvSpPr>
          <p:spPr>
            <a:xfrm>
              <a:off x="4518150" y="27506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4" name="Google Shape;2694;p4"/>
            <p:cNvSpPr/>
            <p:nvPr/>
          </p:nvSpPr>
          <p:spPr>
            <a:xfrm>
              <a:off x="4516975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5" name="Google Shape;2695;p4"/>
            <p:cNvSpPr/>
            <p:nvPr/>
          </p:nvSpPr>
          <p:spPr>
            <a:xfrm>
              <a:off x="4546825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3"/>
                  </a:cubicBezTo>
                  <a:cubicBezTo>
                    <a:pt x="2731" y="607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6" name="Google Shape;2696;p4"/>
            <p:cNvSpPr/>
            <p:nvPr/>
          </p:nvSpPr>
          <p:spPr>
            <a:xfrm>
              <a:off x="4545800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10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10" y="2812"/>
                  </a:cubicBezTo>
                  <a:cubicBezTo>
                    <a:pt x="2185" y="2812"/>
                    <a:pt x="2812" y="2178"/>
                    <a:pt x="2812" y="1403"/>
                  </a:cubicBezTo>
                  <a:cubicBezTo>
                    <a:pt x="2812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7" name="Google Shape;2697;p4"/>
            <p:cNvSpPr/>
            <p:nvPr/>
          </p:nvSpPr>
          <p:spPr>
            <a:xfrm>
              <a:off x="4749950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10378" y="13371"/>
                    <a:pt x="13371" y="10378"/>
                    <a:pt x="13371" y="6689"/>
                  </a:cubicBezTo>
                  <a:cubicBezTo>
                    <a:pt x="13371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8" name="Google Shape;2698;p4"/>
            <p:cNvSpPr/>
            <p:nvPr/>
          </p:nvSpPr>
          <p:spPr>
            <a:xfrm>
              <a:off x="4748775" y="2643550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9" name="Google Shape;2699;p4"/>
            <p:cNvSpPr/>
            <p:nvPr/>
          </p:nvSpPr>
          <p:spPr>
            <a:xfrm>
              <a:off x="4773200" y="2671550"/>
              <a:ext cx="284075" cy="284050"/>
            </a:xfrm>
            <a:custGeom>
              <a:avLst/>
              <a:gdLst/>
              <a:ahLst/>
              <a:cxnLst/>
              <a:rect l="l" t="t" r="r" b="b"/>
              <a:pathLst>
                <a:path w="11363" h="11362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62"/>
                    <a:pt x="5678" y="11362"/>
                  </a:cubicBezTo>
                  <a:cubicBezTo>
                    <a:pt x="8821" y="11362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0" name="Google Shape;2700;p4"/>
            <p:cNvSpPr/>
            <p:nvPr/>
          </p:nvSpPr>
          <p:spPr>
            <a:xfrm>
              <a:off x="4772200" y="26705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8" y="82"/>
                  </a:moveTo>
                  <a:cubicBezTo>
                    <a:pt x="8827" y="82"/>
                    <a:pt x="11355" y="2610"/>
                    <a:pt x="11355" y="5719"/>
                  </a:cubicBezTo>
                  <a:cubicBezTo>
                    <a:pt x="11355" y="8827"/>
                    <a:pt x="8827" y="11356"/>
                    <a:pt x="5718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1" name="Google Shape;2701;p4"/>
            <p:cNvSpPr/>
            <p:nvPr/>
          </p:nvSpPr>
          <p:spPr>
            <a:xfrm>
              <a:off x="4798500" y="269665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6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66" y="9346"/>
                  </a:cubicBezTo>
                  <a:cubicBezTo>
                    <a:pt x="7249" y="9346"/>
                    <a:pt x="9339" y="7256"/>
                    <a:pt x="9339" y="4674"/>
                  </a:cubicBezTo>
                  <a:cubicBezTo>
                    <a:pt x="9339" y="2098"/>
                    <a:pt x="7249" y="1"/>
                    <a:pt x="466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2" name="Google Shape;2702;p4"/>
            <p:cNvSpPr/>
            <p:nvPr/>
          </p:nvSpPr>
          <p:spPr>
            <a:xfrm>
              <a:off x="4797325" y="269565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3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lose/>
                  <a:moveTo>
                    <a:pt x="4713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34"/>
                    <a:pt x="4713" y="9434"/>
                  </a:cubicBezTo>
                  <a:cubicBezTo>
                    <a:pt x="7316" y="9434"/>
                    <a:pt x="9433" y="7316"/>
                    <a:pt x="9433" y="4714"/>
                  </a:cubicBezTo>
                  <a:cubicBezTo>
                    <a:pt x="9433" y="2118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3" name="Google Shape;2703;p4"/>
            <p:cNvSpPr/>
            <p:nvPr/>
          </p:nvSpPr>
          <p:spPr>
            <a:xfrm>
              <a:off x="4827150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4" name="Google Shape;2704;p4"/>
            <p:cNvSpPr/>
            <p:nvPr/>
          </p:nvSpPr>
          <p:spPr>
            <a:xfrm>
              <a:off x="4826150" y="27244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0" y="7040"/>
                  </a:cubicBezTo>
                  <a:cubicBezTo>
                    <a:pt x="1645" y="7040"/>
                    <a:pt x="81" y="5482"/>
                    <a:pt x="81" y="3561"/>
                  </a:cubicBezTo>
                  <a:cubicBezTo>
                    <a:pt x="81" y="1646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5" name="Google Shape;2705;p4"/>
            <p:cNvSpPr/>
            <p:nvPr/>
          </p:nvSpPr>
          <p:spPr>
            <a:xfrm>
              <a:off x="4852275" y="27506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6" name="Google Shape;2706;p4"/>
            <p:cNvSpPr/>
            <p:nvPr/>
          </p:nvSpPr>
          <p:spPr>
            <a:xfrm>
              <a:off x="4851250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7" name="Google Shape;2707;p4"/>
            <p:cNvSpPr/>
            <p:nvPr/>
          </p:nvSpPr>
          <p:spPr>
            <a:xfrm>
              <a:off x="488110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8" name="Google Shape;2708;p4"/>
            <p:cNvSpPr/>
            <p:nvPr/>
          </p:nvSpPr>
          <p:spPr>
            <a:xfrm>
              <a:off x="4880075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3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03" y="2812"/>
                  </a:cubicBezTo>
                  <a:cubicBezTo>
                    <a:pt x="2186" y="2812"/>
                    <a:pt x="2813" y="2178"/>
                    <a:pt x="2813" y="1403"/>
                  </a:cubicBezTo>
                  <a:cubicBezTo>
                    <a:pt x="2813" y="627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9" name="Google Shape;2709;p4"/>
            <p:cNvSpPr/>
            <p:nvPr/>
          </p:nvSpPr>
          <p:spPr>
            <a:xfrm>
              <a:off x="5084225" y="2644575"/>
              <a:ext cx="334125" cy="334300"/>
            </a:xfrm>
            <a:custGeom>
              <a:avLst/>
              <a:gdLst/>
              <a:ahLst/>
              <a:cxnLst/>
              <a:rect l="l" t="t" r="r" b="b"/>
              <a:pathLst>
                <a:path w="13365" h="13372" extrusionOk="0">
                  <a:moveTo>
                    <a:pt x="6683" y="0"/>
                  </a:moveTo>
                  <a:cubicBezTo>
                    <a:pt x="2988" y="0"/>
                    <a:pt x="0" y="2994"/>
                    <a:pt x="0" y="6689"/>
                  </a:cubicBezTo>
                  <a:cubicBezTo>
                    <a:pt x="0" y="10378"/>
                    <a:pt x="2988" y="13371"/>
                    <a:pt x="6683" y="13371"/>
                  </a:cubicBezTo>
                  <a:cubicBezTo>
                    <a:pt x="10378" y="13371"/>
                    <a:pt x="13365" y="10378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0" name="Google Shape;2710;p4"/>
            <p:cNvSpPr/>
            <p:nvPr/>
          </p:nvSpPr>
          <p:spPr>
            <a:xfrm>
              <a:off x="5083050" y="26435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1" name="Google Shape;2711;p4"/>
            <p:cNvSpPr/>
            <p:nvPr/>
          </p:nvSpPr>
          <p:spPr>
            <a:xfrm>
              <a:off x="5107475" y="2671550"/>
              <a:ext cx="283925" cy="284050"/>
            </a:xfrm>
            <a:custGeom>
              <a:avLst/>
              <a:gdLst/>
              <a:ahLst/>
              <a:cxnLst/>
              <a:rect l="l" t="t" r="r" b="b"/>
              <a:pathLst>
                <a:path w="11357" h="11362" extrusionOk="0">
                  <a:moveTo>
                    <a:pt x="5679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62"/>
                    <a:pt x="5679" y="11362"/>
                  </a:cubicBezTo>
                  <a:cubicBezTo>
                    <a:pt x="8814" y="11362"/>
                    <a:pt x="11356" y="8813"/>
                    <a:pt x="11356" y="5678"/>
                  </a:cubicBezTo>
                  <a:cubicBezTo>
                    <a:pt x="11356" y="2542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2" name="Google Shape;2712;p4"/>
            <p:cNvSpPr/>
            <p:nvPr/>
          </p:nvSpPr>
          <p:spPr>
            <a:xfrm>
              <a:off x="5106475" y="26705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3" name="Google Shape;2713;p4"/>
            <p:cNvSpPr/>
            <p:nvPr/>
          </p:nvSpPr>
          <p:spPr>
            <a:xfrm>
              <a:off x="5132600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4" name="Google Shape;2714;p4"/>
            <p:cNvSpPr/>
            <p:nvPr/>
          </p:nvSpPr>
          <p:spPr>
            <a:xfrm>
              <a:off x="5131600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34"/>
                    <a:pt x="4714" y="9434"/>
                  </a:cubicBezTo>
                  <a:cubicBezTo>
                    <a:pt x="7316" y="9434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5" name="Google Shape;2715;p4"/>
            <p:cNvSpPr/>
            <p:nvPr/>
          </p:nvSpPr>
          <p:spPr>
            <a:xfrm>
              <a:off x="5161425" y="2725475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6" name="Google Shape;2716;p4"/>
            <p:cNvSpPr/>
            <p:nvPr/>
          </p:nvSpPr>
          <p:spPr>
            <a:xfrm>
              <a:off x="5160425" y="27244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7" name="Google Shape;2717;p4"/>
            <p:cNvSpPr/>
            <p:nvPr/>
          </p:nvSpPr>
          <p:spPr>
            <a:xfrm>
              <a:off x="5186550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8" name="Google Shape;2718;p4"/>
            <p:cNvSpPr/>
            <p:nvPr/>
          </p:nvSpPr>
          <p:spPr>
            <a:xfrm>
              <a:off x="5185525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7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9" name="Google Shape;2719;p4"/>
            <p:cNvSpPr/>
            <p:nvPr/>
          </p:nvSpPr>
          <p:spPr>
            <a:xfrm>
              <a:off x="5215375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7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0" name="Google Shape;2720;p4"/>
            <p:cNvSpPr/>
            <p:nvPr/>
          </p:nvSpPr>
          <p:spPr>
            <a:xfrm>
              <a:off x="5214350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4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04" y="2812"/>
                  </a:cubicBezTo>
                  <a:cubicBezTo>
                    <a:pt x="2179" y="2812"/>
                    <a:pt x="2813" y="2178"/>
                    <a:pt x="2813" y="1403"/>
                  </a:cubicBezTo>
                  <a:cubicBezTo>
                    <a:pt x="2813" y="627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1" name="Google Shape;2721;p4"/>
            <p:cNvSpPr/>
            <p:nvPr/>
          </p:nvSpPr>
          <p:spPr>
            <a:xfrm>
              <a:off x="3581575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2" name="Google Shape;2722;p4"/>
            <p:cNvSpPr/>
            <p:nvPr/>
          </p:nvSpPr>
          <p:spPr>
            <a:xfrm>
              <a:off x="3580550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2"/>
                  </a:moveTo>
                  <a:cubicBezTo>
                    <a:pt x="10392" y="82"/>
                    <a:pt x="13365" y="3062"/>
                    <a:pt x="13365" y="6730"/>
                  </a:cubicBezTo>
                  <a:cubicBezTo>
                    <a:pt x="13365" y="10392"/>
                    <a:pt x="10392" y="13372"/>
                    <a:pt x="6724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24" y="82"/>
                  </a:cubicBezTo>
                  <a:close/>
                  <a:moveTo>
                    <a:pt x="6724" y="1"/>
                  </a:moveTo>
                  <a:cubicBezTo>
                    <a:pt x="3015" y="1"/>
                    <a:pt x="1" y="3015"/>
                    <a:pt x="1" y="6730"/>
                  </a:cubicBezTo>
                  <a:cubicBezTo>
                    <a:pt x="1" y="10439"/>
                    <a:pt x="3015" y="13453"/>
                    <a:pt x="6724" y="13453"/>
                  </a:cubicBezTo>
                  <a:cubicBezTo>
                    <a:pt x="10432" y="13453"/>
                    <a:pt x="13453" y="10439"/>
                    <a:pt x="13453" y="6730"/>
                  </a:cubicBezTo>
                  <a:cubicBezTo>
                    <a:pt x="13453" y="3015"/>
                    <a:pt x="10432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3" name="Google Shape;2723;p4"/>
            <p:cNvSpPr/>
            <p:nvPr/>
          </p:nvSpPr>
          <p:spPr>
            <a:xfrm>
              <a:off x="3604825" y="2766625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4" name="Google Shape;2724;p4"/>
            <p:cNvSpPr/>
            <p:nvPr/>
          </p:nvSpPr>
          <p:spPr>
            <a:xfrm>
              <a:off x="3603825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5" name="Google Shape;2725;p4"/>
            <p:cNvSpPr/>
            <p:nvPr/>
          </p:nvSpPr>
          <p:spPr>
            <a:xfrm>
              <a:off x="3630125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6" name="Google Shape;2726;p4"/>
            <p:cNvSpPr/>
            <p:nvPr/>
          </p:nvSpPr>
          <p:spPr>
            <a:xfrm>
              <a:off x="3628950" y="2790725"/>
              <a:ext cx="235850" cy="235675"/>
            </a:xfrm>
            <a:custGeom>
              <a:avLst/>
              <a:gdLst/>
              <a:ahLst/>
              <a:cxnLst/>
              <a:rect l="l" t="t" r="r" b="b"/>
              <a:pathLst>
                <a:path w="9434" h="9427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27"/>
                    <a:pt x="4720" y="9427"/>
                  </a:cubicBezTo>
                  <a:cubicBezTo>
                    <a:pt x="7316" y="9427"/>
                    <a:pt x="9433" y="7316"/>
                    <a:pt x="9433" y="4714"/>
                  </a:cubicBezTo>
                  <a:cubicBezTo>
                    <a:pt x="9433" y="2118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7" name="Google Shape;2727;p4"/>
            <p:cNvSpPr/>
            <p:nvPr/>
          </p:nvSpPr>
          <p:spPr>
            <a:xfrm>
              <a:off x="3658775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8" name="Google Shape;2728;p4"/>
            <p:cNvSpPr/>
            <p:nvPr/>
          </p:nvSpPr>
          <p:spPr>
            <a:xfrm>
              <a:off x="3657775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9" name="Google Shape;2729;p4"/>
            <p:cNvSpPr/>
            <p:nvPr/>
          </p:nvSpPr>
          <p:spPr>
            <a:xfrm>
              <a:off x="3683900" y="284567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0" name="Google Shape;2730;p4"/>
            <p:cNvSpPr/>
            <p:nvPr/>
          </p:nvSpPr>
          <p:spPr>
            <a:xfrm>
              <a:off x="3682875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9" y="3924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1" name="Google Shape;2731;p4"/>
            <p:cNvSpPr/>
            <p:nvPr/>
          </p:nvSpPr>
          <p:spPr>
            <a:xfrm>
              <a:off x="3712725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2" name="Google Shape;2732;p4"/>
            <p:cNvSpPr/>
            <p:nvPr/>
          </p:nvSpPr>
          <p:spPr>
            <a:xfrm>
              <a:off x="3711700" y="287332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75" y="2738"/>
                    <a:pt x="82" y="2145"/>
                    <a:pt x="82" y="1410"/>
                  </a:cubicBezTo>
                  <a:cubicBezTo>
                    <a:pt x="82" y="681"/>
                    <a:pt x="675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3" name="Google Shape;2733;p4"/>
            <p:cNvSpPr/>
            <p:nvPr/>
          </p:nvSpPr>
          <p:spPr>
            <a:xfrm>
              <a:off x="3915850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1" y="2994"/>
                    <a:pt x="1" y="6689"/>
                  </a:cubicBezTo>
                  <a:cubicBezTo>
                    <a:pt x="1" y="10378"/>
                    <a:pt x="2994" y="13371"/>
                    <a:pt x="6683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4" name="Google Shape;2734;p4"/>
            <p:cNvSpPr/>
            <p:nvPr/>
          </p:nvSpPr>
          <p:spPr>
            <a:xfrm>
              <a:off x="3914675" y="27386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2"/>
                  </a:moveTo>
                  <a:cubicBezTo>
                    <a:pt x="10391" y="82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15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15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5" name="Google Shape;2735;p4"/>
            <p:cNvSpPr/>
            <p:nvPr/>
          </p:nvSpPr>
          <p:spPr>
            <a:xfrm>
              <a:off x="3939125" y="2766625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6" name="Google Shape;2736;p4"/>
            <p:cNvSpPr/>
            <p:nvPr/>
          </p:nvSpPr>
          <p:spPr>
            <a:xfrm>
              <a:off x="3938100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7" name="Google Shape;2737;p4"/>
            <p:cNvSpPr/>
            <p:nvPr/>
          </p:nvSpPr>
          <p:spPr>
            <a:xfrm>
              <a:off x="3964400" y="2791725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4"/>
                  </a:cubicBezTo>
                  <a:cubicBezTo>
                    <a:pt x="9339" y="2098"/>
                    <a:pt x="7249" y="1"/>
                    <a:pt x="466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8" name="Google Shape;2738;p4"/>
            <p:cNvSpPr/>
            <p:nvPr/>
          </p:nvSpPr>
          <p:spPr>
            <a:xfrm>
              <a:off x="3963225" y="2790725"/>
              <a:ext cx="235850" cy="235675"/>
            </a:xfrm>
            <a:custGeom>
              <a:avLst/>
              <a:gdLst/>
              <a:ahLst/>
              <a:cxnLst/>
              <a:rect l="l" t="t" r="r" b="b"/>
              <a:pathLst>
                <a:path w="9434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27"/>
                    <a:pt x="4714" y="9427"/>
                  </a:cubicBezTo>
                  <a:cubicBezTo>
                    <a:pt x="7316" y="9427"/>
                    <a:pt x="9434" y="7316"/>
                    <a:pt x="9434" y="4714"/>
                  </a:cubicBezTo>
                  <a:cubicBezTo>
                    <a:pt x="9434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9" name="Google Shape;2739;p4"/>
            <p:cNvSpPr/>
            <p:nvPr/>
          </p:nvSpPr>
          <p:spPr>
            <a:xfrm>
              <a:off x="3993050" y="2820550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0" name="Google Shape;2740;p4"/>
            <p:cNvSpPr/>
            <p:nvPr/>
          </p:nvSpPr>
          <p:spPr>
            <a:xfrm>
              <a:off x="399205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6"/>
                    <a:pt x="7047" y="3561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1" name="Google Shape;2741;p4"/>
            <p:cNvSpPr/>
            <p:nvPr/>
          </p:nvSpPr>
          <p:spPr>
            <a:xfrm>
              <a:off x="4018175" y="284567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2" name="Google Shape;2742;p4"/>
            <p:cNvSpPr/>
            <p:nvPr/>
          </p:nvSpPr>
          <p:spPr>
            <a:xfrm>
              <a:off x="4017175" y="2844675"/>
              <a:ext cx="127950" cy="127950"/>
            </a:xfrm>
            <a:custGeom>
              <a:avLst/>
              <a:gdLst/>
              <a:ahLst/>
              <a:cxnLst/>
              <a:rect l="l" t="t" r="r" b="b"/>
              <a:pathLst>
                <a:path w="5118" h="5118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24"/>
                    <a:pt x="3924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3" name="Google Shape;2743;p4"/>
            <p:cNvSpPr/>
            <p:nvPr/>
          </p:nvSpPr>
          <p:spPr>
            <a:xfrm>
              <a:off x="404700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7"/>
                    <a:pt x="1" y="1363"/>
                  </a:cubicBezTo>
                  <a:cubicBezTo>
                    <a:pt x="1" y="2118"/>
                    <a:pt x="614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4" name="Google Shape;2744;p4"/>
            <p:cNvSpPr/>
            <p:nvPr/>
          </p:nvSpPr>
          <p:spPr>
            <a:xfrm>
              <a:off x="4046000" y="2873325"/>
              <a:ext cx="70300" cy="70475"/>
            </a:xfrm>
            <a:custGeom>
              <a:avLst/>
              <a:gdLst/>
              <a:ahLst/>
              <a:cxnLst/>
              <a:rect l="l" t="t" r="r" b="b"/>
              <a:pathLst>
                <a:path w="2812" h="2819" extrusionOk="0">
                  <a:moveTo>
                    <a:pt x="1403" y="88"/>
                  </a:moveTo>
                  <a:cubicBezTo>
                    <a:pt x="2138" y="88"/>
                    <a:pt x="2731" y="681"/>
                    <a:pt x="2731" y="1410"/>
                  </a:cubicBezTo>
                  <a:cubicBezTo>
                    <a:pt x="2731" y="2145"/>
                    <a:pt x="2138" y="2738"/>
                    <a:pt x="1403" y="2738"/>
                  </a:cubicBezTo>
                  <a:cubicBezTo>
                    <a:pt x="674" y="2738"/>
                    <a:pt x="81" y="2145"/>
                    <a:pt x="81" y="1410"/>
                  </a:cubicBezTo>
                  <a:cubicBezTo>
                    <a:pt x="81" y="681"/>
                    <a:pt x="674" y="88"/>
                    <a:pt x="1403" y="88"/>
                  </a:cubicBezTo>
                  <a:close/>
                  <a:moveTo>
                    <a:pt x="1403" y="0"/>
                  </a:moveTo>
                  <a:cubicBezTo>
                    <a:pt x="627" y="0"/>
                    <a:pt x="0" y="634"/>
                    <a:pt x="0" y="1410"/>
                  </a:cubicBezTo>
                  <a:cubicBezTo>
                    <a:pt x="0" y="2185"/>
                    <a:pt x="627" y="2819"/>
                    <a:pt x="1403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5" name="Google Shape;2745;p4"/>
            <p:cNvSpPr/>
            <p:nvPr/>
          </p:nvSpPr>
          <p:spPr>
            <a:xfrm>
              <a:off x="4250125" y="2739650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0"/>
                  </a:moveTo>
                  <a:cubicBezTo>
                    <a:pt x="2988" y="0"/>
                    <a:pt x="1" y="2994"/>
                    <a:pt x="1" y="6689"/>
                  </a:cubicBezTo>
                  <a:cubicBezTo>
                    <a:pt x="1" y="10378"/>
                    <a:pt x="2988" y="13371"/>
                    <a:pt x="6683" y="13371"/>
                  </a:cubicBezTo>
                  <a:cubicBezTo>
                    <a:pt x="10378" y="13371"/>
                    <a:pt x="13365" y="10378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6" name="Google Shape;2746;p4"/>
            <p:cNvSpPr/>
            <p:nvPr/>
          </p:nvSpPr>
          <p:spPr>
            <a:xfrm>
              <a:off x="4248950" y="27386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2"/>
                  </a:moveTo>
                  <a:cubicBezTo>
                    <a:pt x="10391" y="82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15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15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7" name="Google Shape;2747;p4"/>
            <p:cNvSpPr/>
            <p:nvPr/>
          </p:nvSpPr>
          <p:spPr>
            <a:xfrm>
              <a:off x="4273400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8" name="Google Shape;2748;p4"/>
            <p:cNvSpPr/>
            <p:nvPr/>
          </p:nvSpPr>
          <p:spPr>
            <a:xfrm>
              <a:off x="4272375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9" name="Google Shape;2749;p4"/>
            <p:cNvSpPr/>
            <p:nvPr/>
          </p:nvSpPr>
          <p:spPr>
            <a:xfrm>
              <a:off x="4298500" y="279172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0" name="Google Shape;2750;p4"/>
            <p:cNvSpPr/>
            <p:nvPr/>
          </p:nvSpPr>
          <p:spPr>
            <a:xfrm>
              <a:off x="4297500" y="2790725"/>
              <a:ext cx="235675" cy="235675"/>
            </a:xfrm>
            <a:custGeom>
              <a:avLst/>
              <a:gdLst/>
              <a:ahLst/>
              <a:cxnLst/>
              <a:rect l="l" t="t" r="r" b="b"/>
              <a:pathLst>
                <a:path w="9427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27"/>
                    <a:pt x="4714" y="9427"/>
                  </a:cubicBezTo>
                  <a:cubicBezTo>
                    <a:pt x="7316" y="9427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1" name="Google Shape;2751;p4"/>
            <p:cNvSpPr/>
            <p:nvPr/>
          </p:nvSpPr>
          <p:spPr>
            <a:xfrm>
              <a:off x="4327325" y="2820550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2" name="Google Shape;2752;p4"/>
            <p:cNvSpPr/>
            <p:nvPr/>
          </p:nvSpPr>
          <p:spPr>
            <a:xfrm>
              <a:off x="4326325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3" name="Google Shape;2753;p4"/>
            <p:cNvSpPr/>
            <p:nvPr/>
          </p:nvSpPr>
          <p:spPr>
            <a:xfrm>
              <a:off x="4352450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4" name="Google Shape;2754;p4"/>
            <p:cNvSpPr/>
            <p:nvPr/>
          </p:nvSpPr>
          <p:spPr>
            <a:xfrm>
              <a:off x="4351450" y="2844675"/>
              <a:ext cx="127950" cy="127950"/>
            </a:xfrm>
            <a:custGeom>
              <a:avLst/>
              <a:gdLst/>
              <a:ahLst/>
              <a:cxnLst/>
              <a:rect l="l" t="t" r="r" b="b"/>
              <a:pathLst>
                <a:path w="5118" h="5118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24"/>
                    <a:pt x="3925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5" name="Google Shape;2755;p4"/>
            <p:cNvSpPr/>
            <p:nvPr/>
          </p:nvSpPr>
          <p:spPr>
            <a:xfrm>
              <a:off x="4381275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7"/>
                    <a:pt x="1" y="1363"/>
                  </a:cubicBezTo>
                  <a:cubicBezTo>
                    <a:pt x="1" y="2118"/>
                    <a:pt x="608" y="2731"/>
                    <a:pt x="1363" y="2731"/>
                  </a:cubicBezTo>
                  <a:cubicBezTo>
                    <a:pt x="2118" y="2731"/>
                    <a:pt x="2732" y="2118"/>
                    <a:pt x="2732" y="1363"/>
                  </a:cubicBezTo>
                  <a:cubicBezTo>
                    <a:pt x="2732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6" name="Google Shape;2756;p4"/>
            <p:cNvSpPr/>
            <p:nvPr/>
          </p:nvSpPr>
          <p:spPr>
            <a:xfrm>
              <a:off x="4380100" y="287332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45" y="88"/>
                    <a:pt x="2738" y="681"/>
                    <a:pt x="2738" y="1410"/>
                  </a:cubicBezTo>
                  <a:cubicBezTo>
                    <a:pt x="2738" y="2145"/>
                    <a:pt x="2145" y="2738"/>
                    <a:pt x="1410" y="2738"/>
                  </a:cubicBezTo>
                  <a:cubicBezTo>
                    <a:pt x="681" y="2738"/>
                    <a:pt x="88" y="2145"/>
                    <a:pt x="88" y="1410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7" name="Google Shape;2757;p4"/>
            <p:cNvSpPr/>
            <p:nvPr/>
          </p:nvSpPr>
          <p:spPr>
            <a:xfrm>
              <a:off x="4584250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9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8" name="Google Shape;2758;p4"/>
            <p:cNvSpPr/>
            <p:nvPr/>
          </p:nvSpPr>
          <p:spPr>
            <a:xfrm>
              <a:off x="4583225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2"/>
                  </a:moveTo>
                  <a:cubicBezTo>
                    <a:pt x="10391" y="82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9" y="13372"/>
                    <a:pt x="88" y="10392"/>
                    <a:pt x="88" y="6730"/>
                  </a:cubicBezTo>
                  <a:cubicBezTo>
                    <a:pt x="88" y="3062"/>
                    <a:pt x="3069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1" y="3015"/>
                    <a:pt x="1" y="6730"/>
                  </a:cubicBezTo>
                  <a:cubicBezTo>
                    <a:pt x="1" y="10439"/>
                    <a:pt x="3021" y="13453"/>
                    <a:pt x="6730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15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9" name="Google Shape;2759;p4"/>
            <p:cNvSpPr/>
            <p:nvPr/>
          </p:nvSpPr>
          <p:spPr>
            <a:xfrm>
              <a:off x="4607675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0" name="Google Shape;2760;p4"/>
            <p:cNvSpPr/>
            <p:nvPr/>
          </p:nvSpPr>
          <p:spPr>
            <a:xfrm>
              <a:off x="4606650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1" name="Google Shape;2761;p4"/>
            <p:cNvSpPr/>
            <p:nvPr/>
          </p:nvSpPr>
          <p:spPr>
            <a:xfrm>
              <a:off x="4632800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4"/>
                  </a:cubicBezTo>
                  <a:cubicBezTo>
                    <a:pt x="9346" y="2098"/>
                    <a:pt x="7255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2" name="Google Shape;2762;p4"/>
            <p:cNvSpPr/>
            <p:nvPr/>
          </p:nvSpPr>
          <p:spPr>
            <a:xfrm>
              <a:off x="4631775" y="2790725"/>
              <a:ext cx="235700" cy="235675"/>
            </a:xfrm>
            <a:custGeom>
              <a:avLst/>
              <a:gdLst/>
              <a:ahLst/>
              <a:cxnLst/>
              <a:rect l="l" t="t" r="r" b="b"/>
              <a:pathLst>
                <a:path w="9428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7316"/>
                    <a:pt x="2118" y="9427"/>
                    <a:pt x="4714" y="9427"/>
                  </a:cubicBezTo>
                  <a:cubicBezTo>
                    <a:pt x="7317" y="9427"/>
                    <a:pt x="9427" y="7316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3" name="Google Shape;2763;p4"/>
            <p:cNvSpPr/>
            <p:nvPr/>
          </p:nvSpPr>
          <p:spPr>
            <a:xfrm>
              <a:off x="4661625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1"/>
                  </a:cubicBezTo>
                  <a:cubicBezTo>
                    <a:pt x="7046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4" name="Google Shape;2764;p4"/>
            <p:cNvSpPr/>
            <p:nvPr/>
          </p:nvSpPr>
          <p:spPr>
            <a:xfrm>
              <a:off x="466060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6"/>
                    <a:pt x="7040" y="3561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1"/>
                  </a:cubicBezTo>
                  <a:cubicBezTo>
                    <a:pt x="82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5" name="Google Shape;2765;p4"/>
            <p:cNvSpPr/>
            <p:nvPr/>
          </p:nvSpPr>
          <p:spPr>
            <a:xfrm>
              <a:off x="4686725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6" name="Google Shape;2766;p4"/>
            <p:cNvSpPr/>
            <p:nvPr/>
          </p:nvSpPr>
          <p:spPr>
            <a:xfrm>
              <a:off x="4685725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7" name="Google Shape;2767;p4"/>
            <p:cNvSpPr/>
            <p:nvPr/>
          </p:nvSpPr>
          <p:spPr>
            <a:xfrm>
              <a:off x="471555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7"/>
                    <a:pt x="1" y="1363"/>
                  </a:cubicBezTo>
                  <a:cubicBezTo>
                    <a:pt x="1" y="2118"/>
                    <a:pt x="608" y="2731"/>
                    <a:pt x="1363" y="2731"/>
                  </a:cubicBezTo>
                  <a:cubicBezTo>
                    <a:pt x="2118" y="2731"/>
                    <a:pt x="2732" y="2118"/>
                    <a:pt x="2732" y="1363"/>
                  </a:cubicBezTo>
                  <a:cubicBezTo>
                    <a:pt x="2732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8" name="Google Shape;2768;p4"/>
            <p:cNvSpPr/>
            <p:nvPr/>
          </p:nvSpPr>
          <p:spPr>
            <a:xfrm>
              <a:off x="4714375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10"/>
                  </a:cubicBezTo>
                  <a:cubicBezTo>
                    <a:pt x="2731" y="2145"/>
                    <a:pt x="2138" y="2738"/>
                    <a:pt x="1410" y="2738"/>
                  </a:cubicBezTo>
                  <a:cubicBezTo>
                    <a:pt x="682" y="2738"/>
                    <a:pt x="88" y="2145"/>
                    <a:pt x="88" y="1410"/>
                  </a:cubicBezTo>
                  <a:cubicBezTo>
                    <a:pt x="88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9" name="Google Shape;2769;p4"/>
            <p:cNvSpPr/>
            <p:nvPr/>
          </p:nvSpPr>
          <p:spPr>
            <a:xfrm>
              <a:off x="4918525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9" y="13371"/>
                  </a:cubicBezTo>
                  <a:cubicBezTo>
                    <a:pt x="10378" y="13371"/>
                    <a:pt x="13371" y="10378"/>
                    <a:pt x="13371" y="6689"/>
                  </a:cubicBezTo>
                  <a:cubicBezTo>
                    <a:pt x="13371" y="2994"/>
                    <a:pt x="10378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0" name="Google Shape;2770;p4"/>
            <p:cNvSpPr/>
            <p:nvPr/>
          </p:nvSpPr>
          <p:spPr>
            <a:xfrm>
              <a:off x="4917500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2"/>
                  </a:moveTo>
                  <a:cubicBezTo>
                    <a:pt x="10392" y="82"/>
                    <a:pt x="13372" y="3062"/>
                    <a:pt x="13372" y="6730"/>
                  </a:cubicBezTo>
                  <a:cubicBezTo>
                    <a:pt x="13372" y="10392"/>
                    <a:pt x="10392" y="13372"/>
                    <a:pt x="6730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2" y="1"/>
                    <a:pt x="1" y="3015"/>
                    <a:pt x="1" y="6730"/>
                  </a:cubicBezTo>
                  <a:cubicBezTo>
                    <a:pt x="1" y="10439"/>
                    <a:pt x="3022" y="13453"/>
                    <a:pt x="6730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15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1" name="Google Shape;2771;p4"/>
            <p:cNvSpPr/>
            <p:nvPr/>
          </p:nvSpPr>
          <p:spPr>
            <a:xfrm>
              <a:off x="4941950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2" name="Google Shape;2772;p4"/>
            <p:cNvSpPr/>
            <p:nvPr/>
          </p:nvSpPr>
          <p:spPr>
            <a:xfrm>
              <a:off x="4940950" y="2765600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3" name="Google Shape;2773;p4"/>
            <p:cNvSpPr/>
            <p:nvPr/>
          </p:nvSpPr>
          <p:spPr>
            <a:xfrm>
              <a:off x="4967075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4" name="Google Shape;2774;p4"/>
            <p:cNvSpPr/>
            <p:nvPr/>
          </p:nvSpPr>
          <p:spPr>
            <a:xfrm>
              <a:off x="4966050" y="2790725"/>
              <a:ext cx="235700" cy="235675"/>
            </a:xfrm>
            <a:custGeom>
              <a:avLst/>
              <a:gdLst/>
              <a:ahLst/>
              <a:cxnLst/>
              <a:rect l="l" t="t" r="r" b="b"/>
              <a:pathLst>
                <a:path w="9428" h="9427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27"/>
                    <a:pt x="4714" y="9427"/>
                  </a:cubicBezTo>
                  <a:cubicBezTo>
                    <a:pt x="7317" y="9427"/>
                    <a:pt x="9427" y="7316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5" name="Google Shape;2775;p4"/>
            <p:cNvSpPr/>
            <p:nvPr/>
          </p:nvSpPr>
          <p:spPr>
            <a:xfrm>
              <a:off x="4995900" y="2820550"/>
              <a:ext cx="176000" cy="176200"/>
            </a:xfrm>
            <a:custGeom>
              <a:avLst/>
              <a:gdLst/>
              <a:ahLst/>
              <a:cxnLst/>
              <a:rect l="l" t="t" r="r" b="b"/>
              <a:pathLst>
                <a:path w="7040" h="7048" extrusionOk="0">
                  <a:moveTo>
                    <a:pt x="3520" y="1"/>
                  </a:moveTo>
                  <a:cubicBezTo>
                    <a:pt x="1571" y="1"/>
                    <a:pt x="0" y="1579"/>
                    <a:pt x="0" y="3521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1"/>
                  </a:cubicBezTo>
                  <a:cubicBezTo>
                    <a:pt x="7040" y="1579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6" name="Google Shape;2776;p4"/>
            <p:cNvSpPr/>
            <p:nvPr/>
          </p:nvSpPr>
          <p:spPr>
            <a:xfrm>
              <a:off x="4994725" y="2819550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6"/>
                    <a:pt x="7046" y="3561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7" name="Google Shape;2777;p4"/>
            <p:cNvSpPr/>
            <p:nvPr/>
          </p:nvSpPr>
          <p:spPr>
            <a:xfrm>
              <a:off x="5021000" y="2845675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8" name="Google Shape;2778;p4"/>
            <p:cNvSpPr/>
            <p:nvPr/>
          </p:nvSpPr>
          <p:spPr>
            <a:xfrm>
              <a:off x="5020000" y="2844675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2" y="3965"/>
                    <a:pt x="5112" y="2556"/>
                  </a:cubicBezTo>
                  <a:cubicBezTo>
                    <a:pt x="5112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9" name="Google Shape;2779;p4"/>
            <p:cNvSpPr/>
            <p:nvPr/>
          </p:nvSpPr>
          <p:spPr>
            <a:xfrm>
              <a:off x="5049675" y="2874500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8" y="2118"/>
                    <a:pt x="2738" y="1363"/>
                  </a:cubicBezTo>
                  <a:cubicBezTo>
                    <a:pt x="2738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0" name="Google Shape;2780;p4"/>
            <p:cNvSpPr/>
            <p:nvPr/>
          </p:nvSpPr>
          <p:spPr>
            <a:xfrm>
              <a:off x="5048650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82" y="2738"/>
                    <a:pt x="88" y="2145"/>
                    <a:pt x="88" y="1410"/>
                  </a:cubicBezTo>
                  <a:cubicBezTo>
                    <a:pt x="88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1" name="Google Shape;2781;p4"/>
            <p:cNvSpPr/>
            <p:nvPr/>
          </p:nvSpPr>
          <p:spPr>
            <a:xfrm>
              <a:off x="5252800" y="2739650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8314" y="13371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2" name="Google Shape;2782;p4"/>
            <p:cNvSpPr/>
            <p:nvPr/>
          </p:nvSpPr>
          <p:spPr>
            <a:xfrm>
              <a:off x="5251775" y="273862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1"/>
                  </a:moveTo>
                  <a:cubicBezTo>
                    <a:pt x="3015" y="1"/>
                    <a:pt x="1" y="3015"/>
                    <a:pt x="1" y="6730"/>
                  </a:cubicBezTo>
                  <a:cubicBezTo>
                    <a:pt x="1" y="10439"/>
                    <a:pt x="3015" y="13453"/>
                    <a:pt x="6724" y="13453"/>
                  </a:cubicBezTo>
                  <a:cubicBezTo>
                    <a:pt x="8355" y="13453"/>
                    <a:pt x="9846" y="12873"/>
                    <a:pt x="11012" y="11909"/>
                  </a:cubicBezTo>
                  <a:lnTo>
                    <a:pt x="11012" y="11801"/>
                  </a:lnTo>
                  <a:cubicBezTo>
                    <a:pt x="9852" y="12779"/>
                    <a:pt x="8362" y="13372"/>
                    <a:pt x="6724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24" y="82"/>
                  </a:cubicBezTo>
                  <a:cubicBezTo>
                    <a:pt x="8362" y="82"/>
                    <a:pt x="9852" y="675"/>
                    <a:pt x="11012" y="1660"/>
                  </a:cubicBezTo>
                  <a:lnTo>
                    <a:pt x="11012" y="1545"/>
                  </a:lnTo>
                  <a:cubicBezTo>
                    <a:pt x="9846" y="581"/>
                    <a:pt x="8355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3" name="Google Shape;2783;p4"/>
            <p:cNvSpPr/>
            <p:nvPr/>
          </p:nvSpPr>
          <p:spPr>
            <a:xfrm>
              <a:off x="5276225" y="2766625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6"/>
                    <a:pt x="10034" y="9319"/>
                  </a:cubicBezTo>
                  <a:lnTo>
                    <a:pt x="10034" y="2036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4" name="Google Shape;2784;p4"/>
            <p:cNvSpPr/>
            <p:nvPr/>
          </p:nvSpPr>
          <p:spPr>
            <a:xfrm>
              <a:off x="5275050" y="2765600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5" name="Google Shape;2785;p4"/>
            <p:cNvSpPr/>
            <p:nvPr/>
          </p:nvSpPr>
          <p:spPr>
            <a:xfrm>
              <a:off x="5301350" y="2791725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06"/>
                    <a:pt x="9029" y="6359"/>
                  </a:cubicBezTo>
                  <a:lnTo>
                    <a:pt x="9029" y="2988"/>
                  </a:lnTo>
                  <a:cubicBezTo>
                    <a:pt x="8355" y="1241"/>
                    <a:pt x="66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6" name="Google Shape;2786;p4"/>
            <p:cNvSpPr/>
            <p:nvPr/>
          </p:nvSpPr>
          <p:spPr>
            <a:xfrm>
              <a:off x="5300325" y="2790725"/>
              <a:ext cx="226775" cy="235675"/>
            </a:xfrm>
            <a:custGeom>
              <a:avLst/>
              <a:gdLst/>
              <a:ahLst/>
              <a:cxnLst/>
              <a:rect l="l" t="t" r="r" b="b"/>
              <a:pathLst>
                <a:path w="9071" h="9427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27"/>
                    <a:pt x="4714" y="9427"/>
                  </a:cubicBezTo>
                  <a:cubicBezTo>
                    <a:pt x="6676" y="9427"/>
                    <a:pt x="8362" y="8227"/>
                    <a:pt x="9070" y="6514"/>
                  </a:cubicBezTo>
                  <a:lnTo>
                    <a:pt x="9070" y="6278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2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7" name="Google Shape;2787;p4"/>
            <p:cNvSpPr/>
            <p:nvPr/>
          </p:nvSpPr>
          <p:spPr>
            <a:xfrm>
              <a:off x="5330000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8" name="Google Shape;2788;p4"/>
            <p:cNvSpPr/>
            <p:nvPr/>
          </p:nvSpPr>
          <p:spPr>
            <a:xfrm>
              <a:off x="532900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9" name="Google Shape;2789;p4"/>
            <p:cNvSpPr/>
            <p:nvPr/>
          </p:nvSpPr>
          <p:spPr>
            <a:xfrm>
              <a:off x="5355300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0" name="Google Shape;2790;p4"/>
            <p:cNvSpPr/>
            <p:nvPr/>
          </p:nvSpPr>
          <p:spPr>
            <a:xfrm>
              <a:off x="5354100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24"/>
                    <a:pt x="3925" y="5030"/>
                    <a:pt x="2563" y="5030"/>
                  </a:cubicBezTo>
                  <a:cubicBezTo>
                    <a:pt x="1201" y="5030"/>
                    <a:pt x="88" y="3924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1" name="Google Shape;2791;p4"/>
            <p:cNvSpPr/>
            <p:nvPr/>
          </p:nvSpPr>
          <p:spPr>
            <a:xfrm>
              <a:off x="538395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2" name="Google Shape;2792;p4"/>
            <p:cNvSpPr/>
            <p:nvPr/>
          </p:nvSpPr>
          <p:spPr>
            <a:xfrm>
              <a:off x="5382925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82" y="2738"/>
                    <a:pt x="89" y="2145"/>
                    <a:pt x="89" y="1410"/>
                  </a:cubicBezTo>
                  <a:cubicBezTo>
                    <a:pt x="89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6" y="2819"/>
                    <a:pt x="2819" y="2185"/>
                    <a:pt x="2819" y="1410"/>
                  </a:cubicBezTo>
                  <a:cubicBezTo>
                    <a:pt x="2819" y="634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3" name="Google Shape;2793;p4"/>
            <p:cNvSpPr/>
            <p:nvPr/>
          </p:nvSpPr>
          <p:spPr>
            <a:xfrm>
              <a:off x="3450750" y="2837750"/>
              <a:ext cx="296375" cy="334300"/>
            </a:xfrm>
            <a:custGeom>
              <a:avLst/>
              <a:gdLst/>
              <a:ahLst/>
              <a:cxnLst/>
              <a:rect l="l" t="t" r="r" b="b"/>
              <a:pathLst>
                <a:path w="11855" h="13372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8"/>
                  </a:cubicBezTo>
                  <a:lnTo>
                    <a:pt x="1" y="10931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4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4" name="Google Shape;2794;p4"/>
            <p:cNvSpPr/>
            <p:nvPr/>
          </p:nvSpPr>
          <p:spPr>
            <a:xfrm>
              <a:off x="3450750" y="2836750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2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8834" y="88"/>
                    <a:pt x="11814" y="3068"/>
                    <a:pt x="11814" y="6730"/>
                  </a:cubicBezTo>
                  <a:cubicBezTo>
                    <a:pt x="11814" y="10391"/>
                    <a:pt x="8834" y="13371"/>
                    <a:pt x="5173" y="13371"/>
                  </a:cubicBezTo>
                  <a:cubicBezTo>
                    <a:pt x="3082" y="13371"/>
                    <a:pt x="1221" y="12400"/>
                    <a:pt x="1" y="10897"/>
                  </a:cubicBezTo>
                  <a:lnTo>
                    <a:pt x="1" y="11031"/>
                  </a:lnTo>
                  <a:cubicBezTo>
                    <a:pt x="1235" y="12508"/>
                    <a:pt x="3096" y="13452"/>
                    <a:pt x="5173" y="13452"/>
                  </a:cubicBezTo>
                  <a:cubicBezTo>
                    <a:pt x="8881" y="13452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5" name="Google Shape;2795;p4"/>
            <p:cNvSpPr/>
            <p:nvPr/>
          </p:nvSpPr>
          <p:spPr>
            <a:xfrm>
              <a:off x="3450750" y="2864725"/>
              <a:ext cx="269425" cy="284075"/>
            </a:xfrm>
            <a:custGeom>
              <a:avLst/>
              <a:gdLst/>
              <a:ahLst/>
              <a:cxnLst/>
              <a:rect l="l" t="t" r="r" b="b"/>
              <a:pathLst>
                <a:path w="10777" h="11363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931" y="10068"/>
                    <a:pt x="2860" y="11362"/>
                    <a:pt x="5099" y="11362"/>
                  </a:cubicBezTo>
                  <a:cubicBezTo>
                    <a:pt x="8234" y="11362"/>
                    <a:pt x="10776" y="8820"/>
                    <a:pt x="10776" y="5678"/>
                  </a:cubicBezTo>
                  <a:cubicBezTo>
                    <a:pt x="10776" y="2543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6" name="Google Shape;2796;p4"/>
            <p:cNvSpPr/>
            <p:nvPr/>
          </p:nvSpPr>
          <p:spPr>
            <a:xfrm>
              <a:off x="3450750" y="2863700"/>
              <a:ext cx="270600" cy="286100"/>
            </a:xfrm>
            <a:custGeom>
              <a:avLst/>
              <a:gdLst/>
              <a:ahLst/>
              <a:cxnLst/>
              <a:rect l="l" t="t" r="r" b="b"/>
              <a:pathLst>
                <a:path w="10824" h="11444" extrusionOk="0">
                  <a:moveTo>
                    <a:pt x="5099" y="1"/>
                  </a:moveTo>
                  <a:cubicBezTo>
                    <a:pt x="2880" y="1"/>
                    <a:pt x="952" y="1275"/>
                    <a:pt x="1" y="3130"/>
                  </a:cubicBezTo>
                  <a:lnTo>
                    <a:pt x="1" y="3318"/>
                  </a:lnTo>
                  <a:cubicBezTo>
                    <a:pt x="904" y="1410"/>
                    <a:pt x="2853" y="82"/>
                    <a:pt x="5099" y="82"/>
                  </a:cubicBezTo>
                  <a:cubicBezTo>
                    <a:pt x="8207" y="82"/>
                    <a:pt x="10736" y="2610"/>
                    <a:pt x="10736" y="5719"/>
                  </a:cubicBezTo>
                  <a:cubicBezTo>
                    <a:pt x="10736" y="8827"/>
                    <a:pt x="8207" y="11356"/>
                    <a:pt x="5099" y="11356"/>
                  </a:cubicBezTo>
                  <a:cubicBezTo>
                    <a:pt x="2853" y="11356"/>
                    <a:pt x="904" y="10034"/>
                    <a:pt x="1" y="8126"/>
                  </a:cubicBezTo>
                  <a:lnTo>
                    <a:pt x="1" y="8315"/>
                  </a:lnTo>
                  <a:cubicBezTo>
                    <a:pt x="952" y="10169"/>
                    <a:pt x="2880" y="11444"/>
                    <a:pt x="5099" y="11444"/>
                  </a:cubicBezTo>
                  <a:cubicBezTo>
                    <a:pt x="8254" y="11444"/>
                    <a:pt x="10823" y="8875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7" name="Google Shape;2797;p4"/>
            <p:cNvSpPr/>
            <p:nvPr/>
          </p:nvSpPr>
          <p:spPr>
            <a:xfrm>
              <a:off x="3461375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5"/>
                    <a:pt x="2091" y="9346"/>
                    <a:pt x="4674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8" name="Google Shape;2798;p4"/>
            <p:cNvSpPr/>
            <p:nvPr/>
          </p:nvSpPr>
          <p:spPr>
            <a:xfrm>
              <a:off x="3460375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34"/>
                    <a:pt x="4714" y="9434"/>
                  </a:cubicBezTo>
                  <a:cubicBezTo>
                    <a:pt x="7316" y="9434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9" name="Google Shape;2799;p4"/>
            <p:cNvSpPr/>
            <p:nvPr/>
          </p:nvSpPr>
          <p:spPr>
            <a:xfrm>
              <a:off x="3490200" y="291867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0" name="Google Shape;2800;p4"/>
            <p:cNvSpPr/>
            <p:nvPr/>
          </p:nvSpPr>
          <p:spPr>
            <a:xfrm>
              <a:off x="3489025" y="29176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7"/>
                    <a:pt x="3568" y="7047"/>
                  </a:cubicBezTo>
                  <a:cubicBezTo>
                    <a:pt x="1653" y="7047"/>
                    <a:pt x="88" y="5483"/>
                    <a:pt x="88" y="3561"/>
                  </a:cubicBezTo>
                  <a:cubicBezTo>
                    <a:pt x="88" y="1646"/>
                    <a:pt x="1653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605" y="1"/>
                    <a:pt x="1" y="1599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9"/>
                    <a:pt x="5536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1" name="Google Shape;2801;p4"/>
            <p:cNvSpPr/>
            <p:nvPr/>
          </p:nvSpPr>
          <p:spPr>
            <a:xfrm>
              <a:off x="3515325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2" name="Google Shape;2802;p4"/>
            <p:cNvSpPr/>
            <p:nvPr/>
          </p:nvSpPr>
          <p:spPr>
            <a:xfrm>
              <a:off x="3514300" y="2942775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3" name="Google Shape;2803;p4"/>
            <p:cNvSpPr/>
            <p:nvPr/>
          </p:nvSpPr>
          <p:spPr>
            <a:xfrm>
              <a:off x="354415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4" name="Google Shape;2804;p4"/>
            <p:cNvSpPr/>
            <p:nvPr/>
          </p:nvSpPr>
          <p:spPr>
            <a:xfrm>
              <a:off x="3542975" y="297160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5" name="Google Shape;2805;p4"/>
            <p:cNvSpPr/>
            <p:nvPr/>
          </p:nvSpPr>
          <p:spPr>
            <a:xfrm>
              <a:off x="3747100" y="2837750"/>
              <a:ext cx="334325" cy="334300"/>
            </a:xfrm>
            <a:custGeom>
              <a:avLst/>
              <a:gdLst/>
              <a:ahLst/>
              <a:cxnLst/>
              <a:rect l="l" t="t" r="r" b="b"/>
              <a:pathLst>
                <a:path w="13373" h="13372" extrusionOk="0">
                  <a:moveTo>
                    <a:pt x="6690" y="1"/>
                  </a:moveTo>
                  <a:cubicBezTo>
                    <a:pt x="2995" y="1"/>
                    <a:pt x="1" y="2994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6" name="Google Shape;2806;p4"/>
            <p:cNvSpPr/>
            <p:nvPr/>
          </p:nvSpPr>
          <p:spPr>
            <a:xfrm>
              <a:off x="3746100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2" y="13371"/>
                    <a:pt x="81" y="10391"/>
                    <a:pt x="81" y="6730"/>
                  </a:cubicBezTo>
                  <a:cubicBezTo>
                    <a:pt x="81" y="3068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2"/>
                    <a:pt x="6730" y="13452"/>
                  </a:cubicBezTo>
                  <a:cubicBezTo>
                    <a:pt x="10438" y="13452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7" name="Google Shape;2807;p4"/>
            <p:cNvSpPr/>
            <p:nvPr/>
          </p:nvSpPr>
          <p:spPr>
            <a:xfrm>
              <a:off x="3770550" y="286472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20"/>
                    <a:pt x="2542" y="11362"/>
                    <a:pt x="5678" y="11362"/>
                  </a:cubicBezTo>
                  <a:cubicBezTo>
                    <a:pt x="8813" y="11362"/>
                    <a:pt x="11355" y="8820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8" name="Google Shape;2808;p4"/>
            <p:cNvSpPr/>
            <p:nvPr/>
          </p:nvSpPr>
          <p:spPr>
            <a:xfrm>
              <a:off x="3769525" y="2863700"/>
              <a:ext cx="285925" cy="286100"/>
            </a:xfrm>
            <a:custGeom>
              <a:avLst/>
              <a:gdLst/>
              <a:ahLst/>
              <a:cxnLst/>
              <a:rect l="l" t="t" r="r" b="b"/>
              <a:pathLst>
                <a:path w="11437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37" y="8875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9" name="Google Shape;2809;p4"/>
            <p:cNvSpPr/>
            <p:nvPr/>
          </p:nvSpPr>
          <p:spPr>
            <a:xfrm>
              <a:off x="3795650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5"/>
                    <a:pt x="2091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0" name="Google Shape;2810;p4"/>
            <p:cNvSpPr/>
            <p:nvPr/>
          </p:nvSpPr>
          <p:spPr>
            <a:xfrm>
              <a:off x="3794650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0" y="2118"/>
                    <a:pt x="0" y="4714"/>
                  </a:cubicBezTo>
                  <a:cubicBezTo>
                    <a:pt x="0" y="7317"/>
                    <a:pt x="2111" y="9434"/>
                    <a:pt x="4714" y="9434"/>
                  </a:cubicBezTo>
                  <a:cubicBezTo>
                    <a:pt x="7310" y="9434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1" name="Google Shape;2811;p4"/>
            <p:cNvSpPr/>
            <p:nvPr/>
          </p:nvSpPr>
          <p:spPr>
            <a:xfrm>
              <a:off x="3824475" y="291867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6"/>
                    <a:pt x="3521" y="7046"/>
                  </a:cubicBezTo>
                  <a:cubicBezTo>
                    <a:pt x="5463" y="7046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2" name="Google Shape;2812;p4"/>
            <p:cNvSpPr/>
            <p:nvPr/>
          </p:nvSpPr>
          <p:spPr>
            <a:xfrm>
              <a:off x="3823300" y="29176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7"/>
                    <a:pt x="3568" y="7047"/>
                  </a:cubicBezTo>
                  <a:cubicBezTo>
                    <a:pt x="1646" y="7047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3" name="Google Shape;2813;p4"/>
            <p:cNvSpPr/>
            <p:nvPr/>
          </p:nvSpPr>
          <p:spPr>
            <a:xfrm>
              <a:off x="3849600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4" name="Google Shape;2814;p4"/>
            <p:cNvSpPr/>
            <p:nvPr/>
          </p:nvSpPr>
          <p:spPr>
            <a:xfrm>
              <a:off x="3848600" y="294277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5" name="Google Shape;2815;p4"/>
            <p:cNvSpPr/>
            <p:nvPr/>
          </p:nvSpPr>
          <p:spPr>
            <a:xfrm>
              <a:off x="387825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2118"/>
                    <a:pt x="614" y="2732"/>
                    <a:pt x="1370" y="2732"/>
                  </a:cubicBezTo>
                  <a:cubicBezTo>
                    <a:pt x="2125" y="2732"/>
                    <a:pt x="2732" y="2118"/>
                    <a:pt x="2732" y="1363"/>
                  </a:cubicBezTo>
                  <a:cubicBezTo>
                    <a:pt x="2732" y="614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6" name="Google Shape;2816;p4"/>
            <p:cNvSpPr/>
            <p:nvPr/>
          </p:nvSpPr>
          <p:spPr>
            <a:xfrm>
              <a:off x="3877250" y="297160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7" name="Google Shape;2817;p4"/>
            <p:cNvSpPr/>
            <p:nvPr/>
          </p:nvSpPr>
          <p:spPr>
            <a:xfrm>
              <a:off x="4081400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8" name="Google Shape;2818;p4"/>
            <p:cNvSpPr/>
            <p:nvPr/>
          </p:nvSpPr>
          <p:spPr>
            <a:xfrm>
              <a:off x="4080375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1"/>
                    <a:pt x="6723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9" name="Google Shape;2819;p4"/>
            <p:cNvSpPr/>
            <p:nvPr/>
          </p:nvSpPr>
          <p:spPr>
            <a:xfrm>
              <a:off x="4104825" y="286472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20"/>
                    <a:pt x="2542" y="11362"/>
                    <a:pt x="5678" y="11362"/>
                  </a:cubicBezTo>
                  <a:cubicBezTo>
                    <a:pt x="8813" y="11362"/>
                    <a:pt x="11355" y="8820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0" name="Google Shape;2820;p4"/>
            <p:cNvSpPr/>
            <p:nvPr/>
          </p:nvSpPr>
          <p:spPr>
            <a:xfrm>
              <a:off x="4103650" y="286370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80" y="11444"/>
                    <a:pt x="11443" y="8875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1" name="Google Shape;2821;p4"/>
            <p:cNvSpPr/>
            <p:nvPr/>
          </p:nvSpPr>
          <p:spPr>
            <a:xfrm>
              <a:off x="4129950" y="2889850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2" name="Google Shape;2822;p4"/>
            <p:cNvSpPr/>
            <p:nvPr/>
          </p:nvSpPr>
          <p:spPr>
            <a:xfrm>
              <a:off x="4128925" y="2888825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5"/>
                    <a:pt x="9339" y="4714"/>
                  </a:cubicBezTo>
                  <a:cubicBezTo>
                    <a:pt x="9339" y="7270"/>
                    <a:pt x="7263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34"/>
                    <a:pt x="4714" y="9434"/>
                  </a:cubicBezTo>
                  <a:cubicBezTo>
                    <a:pt x="7310" y="9434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3" name="Google Shape;2823;p4"/>
            <p:cNvSpPr/>
            <p:nvPr/>
          </p:nvSpPr>
          <p:spPr>
            <a:xfrm>
              <a:off x="4158600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4" name="Google Shape;2824;p4"/>
            <p:cNvSpPr/>
            <p:nvPr/>
          </p:nvSpPr>
          <p:spPr>
            <a:xfrm>
              <a:off x="4157575" y="29176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7"/>
                    <a:pt x="3568" y="7047"/>
                  </a:cubicBezTo>
                  <a:cubicBezTo>
                    <a:pt x="1646" y="7047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5" name="Google Shape;2825;p4"/>
            <p:cNvSpPr/>
            <p:nvPr/>
          </p:nvSpPr>
          <p:spPr>
            <a:xfrm>
              <a:off x="4183875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6" name="Google Shape;2826;p4"/>
            <p:cNvSpPr/>
            <p:nvPr/>
          </p:nvSpPr>
          <p:spPr>
            <a:xfrm>
              <a:off x="4182700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7" name="Google Shape;2827;p4"/>
            <p:cNvSpPr/>
            <p:nvPr/>
          </p:nvSpPr>
          <p:spPr>
            <a:xfrm>
              <a:off x="4212550" y="297260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8" name="Google Shape;2828;p4"/>
            <p:cNvSpPr/>
            <p:nvPr/>
          </p:nvSpPr>
          <p:spPr>
            <a:xfrm>
              <a:off x="4211525" y="297160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8"/>
                    <a:pt x="1" y="1403"/>
                  </a:cubicBezTo>
                  <a:cubicBezTo>
                    <a:pt x="1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9" name="Google Shape;2829;p4"/>
            <p:cNvSpPr/>
            <p:nvPr/>
          </p:nvSpPr>
          <p:spPr>
            <a:xfrm>
              <a:off x="4415675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0" name="Google Shape;2830;p4"/>
            <p:cNvSpPr/>
            <p:nvPr/>
          </p:nvSpPr>
          <p:spPr>
            <a:xfrm>
              <a:off x="4414650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8"/>
                    <a:pt x="13365" y="6730"/>
                  </a:cubicBezTo>
                  <a:cubicBezTo>
                    <a:pt x="13365" y="10391"/>
                    <a:pt x="10385" y="13371"/>
                    <a:pt x="6723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1" name="Google Shape;2831;p4"/>
            <p:cNvSpPr/>
            <p:nvPr/>
          </p:nvSpPr>
          <p:spPr>
            <a:xfrm>
              <a:off x="4438925" y="286472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0"/>
                  </a:moveTo>
                  <a:cubicBezTo>
                    <a:pt x="2550" y="0"/>
                    <a:pt x="1" y="2543"/>
                    <a:pt x="1" y="5678"/>
                  </a:cubicBezTo>
                  <a:cubicBezTo>
                    <a:pt x="1" y="8820"/>
                    <a:pt x="2550" y="11362"/>
                    <a:pt x="5685" y="11362"/>
                  </a:cubicBezTo>
                  <a:cubicBezTo>
                    <a:pt x="8820" y="11362"/>
                    <a:pt x="11362" y="8820"/>
                    <a:pt x="11362" y="5678"/>
                  </a:cubicBezTo>
                  <a:cubicBezTo>
                    <a:pt x="11362" y="2543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2" name="Google Shape;2832;p4"/>
            <p:cNvSpPr/>
            <p:nvPr/>
          </p:nvSpPr>
          <p:spPr>
            <a:xfrm>
              <a:off x="4437925" y="286370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3" name="Google Shape;2833;p4"/>
            <p:cNvSpPr/>
            <p:nvPr/>
          </p:nvSpPr>
          <p:spPr>
            <a:xfrm>
              <a:off x="4464225" y="2889850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4" name="Google Shape;2834;p4"/>
            <p:cNvSpPr/>
            <p:nvPr/>
          </p:nvSpPr>
          <p:spPr>
            <a:xfrm>
              <a:off x="4463025" y="2888825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5"/>
                    <a:pt x="9347" y="4714"/>
                  </a:cubicBezTo>
                  <a:cubicBezTo>
                    <a:pt x="9347" y="7270"/>
                    <a:pt x="7270" y="9346"/>
                    <a:pt x="4721" y="9346"/>
                  </a:cubicBezTo>
                  <a:cubicBezTo>
                    <a:pt x="2165" y="9346"/>
                    <a:pt x="89" y="7270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lose/>
                  <a:moveTo>
                    <a:pt x="4721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34"/>
                    <a:pt x="4721" y="9434"/>
                  </a:cubicBezTo>
                  <a:cubicBezTo>
                    <a:pt x="7317" y="9434"/>
                    <a:pt x="9434" y="7317"/>
                    <a:pt x="9434" y="4714"/>
                  </a:cubicBezTo>
                  <a:cubicBezTo>
                    <a:pt x="9434" y="2118"/>
                    <a:pt x="7317" y="1"/>
                    <a:pt x="472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5" name="Google Shape;2835;p4"/>
            <p:cNvSpPr/>
            <p:nvPr/>
          </p:nvSpPr>
          <p:spPr>
            <a:xfrm>
              <a:off x="4492875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6" name="Google Shape;2836;p4"/>
            <p:cNvSpPr/>
            <p:nvPr/>
          </p:nvSpPr>
          <p:spPr>
            <a:xfrm>
              <a:off x="4491850" y="29176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7"/>
                    <a:pt x="3568" y="7047"/>
                  </a:cubicBezTo>
                  <a:cubicBezTo>
                    <a:pt x="1646" y="7047"/>
                    <a:pt x="89" y="5483"/>
                    <a:pt x="89" y="3561"/>
                  </a:cubicBezTo>
                  <a:cubicBezTo>
                    <a:pt x="89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7" name="Google Shape;2837;p4"/>
            <p:cNvSpPr/>
            <p:nvPr/>
          </p:nvSpPr>
          <p:spPr>
            <a:xfrm>
              <a:off x="4518150" y="2943775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8" name="Google Shape;2838;p4"/>
            <p:cNvSpPr/>
            <p:nvPr/>
          </p:nvSpPr>
          <p:spPr>
            <a:xfrm>
              <a:off x="4516975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9" name="Google Shape;2839;p4"/>
            <p:cNvSpPr/>
            <p:nvPr/>
          </p:nvSpPr>
          <p:spPr>
            <a:xfrm>
              <a:off x="4546825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7" y="2732"/>
                    <a:pt x="2731" y="2118"/>
                    <a:pt x="2731" y="1363"/>
                  </a:cubicBezTo>
                  <a:cubicBezTo>
                    <a:pt x="2731" y="614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0" name="Google Shape;2840;p4"/>
            <p:cNvSpPr/>
            <p:nvPr/>
          </p:nvSpPr>
          <p:spPr>
            <a:xfrm>
              <a:off x="4545800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10" y="2812"/>
                  </a:cubicBezTo>
                  <a:cubicBezTo>
                    <a:pt x="2185" y="2812"/>
                    <a:pt x="2812" y="2185"/>
                    <a:pt x="2812" y="1403"/>
                  </a:cubicBezTo>
                  <a:cubicBezTo>
                    <a:pt x="2812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1" name="Google Shape;2841;p4"/>
            <p:cNvSpPr/>
            <p:nvPr/>
          </p:nvSpPr>
          <p:spPr>
            <a:xfrm>
              <a:off x="4749950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2" name="Google Shape;2842;p4"/>
            <p:cNvSpPr/>
            <p:nvPr/>
          </p:nvSpPr>
          <p:spPr>
            <a:xfrm>
              <a:off x="4748775" y="2836750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3" name="Google Shape;2843;p4"/>
            <p:cNvSpPr/>
            <p:nvPr/>
          </p:nvSpPr>
          <p:spPr>
            <a:xfrm>
              <a:off x="4773200" y="286472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78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20"/>
                    <a:pt x="2543" y="11362"/>
                    <a:pt x="5678" y="11362"/>
                  </a:cubicBezTo>
                  <a:cubicBezTo>
                    <a:pt x="8821" y="11362"/>
                    <a:pt x="11363" y="8820"/>
                    <a:pt x="11363" y="5678"/>
                  </a:cubicBezTo>
                  <a:cubicBezTo>
                    <a:pt x="11363" y="2543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4" name="Google Shape;2844;p4"/>
            <p:cNvSpPr/>
            <p:nvPr/>
          </p:nvSpPr>
          <p:spPr>
            <a:xfrm>
              <a:off x="4772200" y="28637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8" y="82"/>
                  </a:moveTo>
                  <a:cubicBezTo>
                    <a:pt x="8827" y="82"/>
                    <a:pt x="11355" y="2610"/>
                    <a:pt x="11355" y="5719"/>
                  </a:cubicBezTo>
                  <a:cubicBezTo>
                    <a:pt x="11355" y="8827"/>
                    <a:pt x="8827" y="11356"/>
                    <a:pt x="5718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18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5" name="Google Shape;2845;p4"/>
            <p:cNvSpPr/>
            <p:nvPr/>
          </p:nvSpPr>
          <p:spPr>
            <a:xfrm>
              <a:off x="4798500" y="2889850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6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66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7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6" name="Google Shape;2846;p4"/>
            <p:cNvSpPr/>
            <p:nvPr/>
          </p:nvSpPr>
          <p:spPr>
            <a:xfrm>
              <a:off x="4797325" y="2888825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3" y="9346"/>
                  </a:cubicBezTo>
                  <a:cubicBezTo>
                    <a:pt x="2165" y="9346"/>
                    <a:pt x="88" y="7270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lose/>
                  <a:moveTo>
                    <a:pt x="4713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34"/>
                    <a:pt x="4713" y="9434"/>
                  </a:cubicBezTo>
                  <a:cubicBezTo>
                    <a:pt x="7316" y="9434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1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7" name="Google Shape;2847;p4"/>
            <p:cNvSpPr/>
            <p:nvPr/>
          </p:nvSpPr>
          <p:spPr>
            <a:xfrm>
              <a:off x="4827150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0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8" name="Google Shape;2848;p4"/>
            <p:cNvSpPr/>
            <p:nvPr/>
          </p:nvSpPr>
          <p:spPr>
            <a:xfrm>
              <a:off x="4826150" y="29176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7"/>
                    <a:pt x="3560" y="7047"/>
                  </a:cubicBezTo>
                  <a:cubicBezTo>
                    <a:pt x="1645" y="7047"/>
                    <a:pt x="81" y="5483"/>
                    <a:pt x="81" y="3561"/>
                  </a:cubicBezTo>
                  <a:cubicBezTo>
                    <a:pt x="81" y="1646"/>
                    <a:pt x="1645" y="82"/>
                    <a:pt x="3560" y="82"/>
                  </a:cubicBezTo>
                  <a:close/>
                  <a:moveTo>
                    <a:pt x="3560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9" name="Google Shape;2849;p4"/>
            <p:cNvSpPr/>
            <p:nvPr/>
          </p:nvSpPr>
          <p:spPr>
            <a:xfrm>
              <a:off x="4852275" y="2943775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0" name="Google Shape;2850;p4"/>
            <p:cNvSpPr/>
            <p:nvPr/>
          </p:nvSpPr>
          <p:spPr>
            <a:xfrm>
              <a:off x="4851250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1" name="Google Shape;2851;p4"/>
            <p:cNvSpPr/>
            <p:nvPr/>
          </p:nvSpPr>
          <p:spPr>
            <a:xfrm>
              <a:off x="488110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2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2" name="Google Shape;2852;p4"/>
            <p:cNvSpPr/>
            <p:nvPr/>
          </p:nvSpPr>
          <p:spPr>
            <a:xfrm>
              <a:off x="4880075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3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03" y="2812"/>
                  </a:cubicBezTo>
                  <a:cubicBezTo>
                    <a:pt x="2186" y="2812"/>
                    <a:pt x="2813" y="2185"/>
                    <a:pt x="2813" y="1403"/>
                  </a:cubicBezTo>
                  <a:cubicBezTo>
                    <a:pt x="2813" y="628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3" name="Google Shape;2853;p4"/>
            <p:cNvSpPr/>
            <p:nvPr/>
          </p:nvSpPr>
          <p:spPr>
            <a:xfrm>
              <a:off x="5084225" y="2837750"/>
              <a:ext cx="334125" cy="334300"/>
            </a:xfrm>
            <a:custGeom>
              <a:avLst/>
              <a:gdLst/>
              <a:ahLst/>
              <a:cxnLst/>
              <a:rect l="l" t="t" r="r" b="b"/>
              <a:pathLst>
                <a:path w="13365" h="13372" extrusionOk="0">
                  <a:moveTo>
                    <a:pt x="6683" y="1"/>
                  </a:moveTo>
                  <a:cubicBezTo>
                    <a:pt x="2988" y="1"/>
                    <a:pt x="0" y="2994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4" name="Google Shape;2854;p4"/>
            <p:cNvSpPr/>
            <p:nvPr/>
          </p:nvSpPr>
          <p:spPr>
            <a:xfrm>
              <a:off x="5083050" y="28367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5" name="Google Shape;2855;p4"/>
            <p:cNvSpPr/>
            <p:nvPr/>
          </p:nvSpPr>
          <p:spPr>
            <a:xfrm>
              <a:off x="5107475" y="2864725"/>
              <a:ext cx="283925" cy="284075"/>
            </a:xfrm>
            <a:custGeom>
              <a:avLst/>
              <a:gdLst/>
              <a:ahLst/>
              <a:cxnLst/>
              <a:rect l="l" t="t" r="r" b="b"/>
              <a:pathLst>
                <a:path w="11357" h="11363" extrusionOk="0">
                  <a:moveTo>
                    <a:pt x="5679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20"/>
                    <a:pt x="2543" y="11362"/>
                    <a:pt x="5679" y="11362"/>
                  </a:cubicBezTo>
                  <a:cubicBezTo>
                    <a:pt x="8814" y="11362"/>
                    <a:pt x="11356" y="8820"/>
                    <a:pt x="11356" y="5678"/>
                  </a:cubicBezTo>
                  <a:cubicBezTo>
                    <a:pt x="11356" y="2543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6" name="Google Shape;2856;p4"/>
            <p:cNvSpPr/>
            <p:nvPr/>
          </p:nvSpPr>
          <p:spPr>
            <a:xfrm>
              <a:off x="5106475" y="28637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7" name="Google Shape;2857;p4"/>
            <p:cNvSpPr/>
            <p:nvPr/>
          </p:nvSpPr>
          <p:spPr>
            <a:xfrm>
              <a:off x="5132600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8" name="Google Shape;2858;p4"/>
            <p:cNvSpPr/>
            <p:nvPr/>
          </p:nvSpPr>
          <p:spPr>
            <a:xfrm>
              <a:off x="5131600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65" y="9346"/>
                    <a:pt x="88" y="7270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34"/>
                    <a:pt x="4714" y="9434"/>
                  </a:cubicBezTo>
                  <a:cubicBezTo>
                    <a:pt x="7316" y="9434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9" name="Google Shape;2859;p4"/>
            <p:cNvSpPr/>
            <p:nvPr/>
          </p:nvSpPr>
          <p:spPr>
            <a:xfrm>
              <a:off x="5161425" y="29186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0" name="Google Shape;2860;p4"/>
            <p:cNvSpPr/>
            <p:nvPr/>
          </p:nvSpPr>
          <p:spPr>
            <a:xfrm>
              <a:off x="5160425" y="29176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7"/>
                    <a:pt x="3561" y="7047"/>
                  </a:cubicBezTo>
                  <a:cubicBezTo>
                    <a:pt x="1646" y="7047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1" name="Google Shape;2861;p4"/>
            <p:cNvSpPr/>
            <p:nvPr/>
          </p:nvSpPr>
          <p:spPr>
            <a:xfrm>
              <a:off x="5186550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2" name="Google Shape;2862;p4"/>
            <p:cNvSpPr/>
            <p:nvPr/>
          </p:nvSpPr>
          <p:spPr>
            <a:xfrm>
              <a:off x="5185525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3" name="Google Shape;2863;p4"/>
            <p:cNvSpPr/>
            <p:nvPr/>
          </p:nvSpPr>
          <p:spPr>
            <a:xfrm>
              <a:off x="5215375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4" name="Google Shape;2864;p4"/>
            <p:cNvSpPr/>
            <p:nvPr/>
          </p:nvSpPr>
          <p:spPr>
            <a:xfrm>
              <a:off x="5214350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4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04" y="2812"/>
                  </a:cubicBezTo>
                  <a:cubicBezTo>
                    <a:pt x="2179" y="2812"/>
                    <a:pt x="2813" y="2185"/>
                    <a:pt x="2813" y="1403"/>
                  </a:cubicBezTo>
                  <a:cubicBezTo>
                    <a:pt x="2813" y="628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5" name="Google Shape;2865;p4"/>
            <p:cNvSpPr/>
            <p:nvPr/>
          </p:nvSpPr>
          <p:spPr>
            <a:xfrm>
              <a:off x="3581575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6" name="Google Shape;2866;p4"/>
            <p:cNvSpPr/>
            <p:nvPr/>
          </p:nvSpPr>
          <p:spPr>
            <a:xfrm>
              <a:off x="3580550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1"/>
                    <a:pt x="13365" y="6730"/>
                  </a:cubicBezTo>
                  <a:cubicBezTo>
                    <a:pt x="13365" y="10391"/>
                    <a:pt x="10392" y="13371"/>
                    <a:pt x="6724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7" name="Google Shape;2867;p4"/>
            <p:cNvSpPr/>
            <p:nvPr/>
          </p:nvSpPr>
          <p:spPr>
            <a:xfrm>
              <a:off x="3604825" y="295980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3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8" name="Google Shape;2868;p4"/>
            <p:cNvSpPr/>
            <p:nvPr/>
          </p:nvSpPr>
          <p:spPr>
            <a:xfrm>
              <a:off x="3603825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9" name="Google Shape;2869;p4"/>
            <p:cNvSpPr/>
            <p:nvPr/>
          </p:nvSpPr>
          <p:spPr>
            <a:xfrm>
              <a:off x="3630125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0" name="Google Shape;2870;p4"/>
            <p:cNvSpPr/>
            <p:nvPr/>
          </p:nvSpPr>
          <p:spPr>
            <a:xfrm>
              <a:off x="3628950" y="298390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7"/>
                    <a:pt x="4720" y="9427"/>
                  </a:cubicBezTo>
                  <a:cubicBezTo>
                    <a:pt x="7316" y="9427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1" name="Google Shape;2871;p4"/>
            <p:cNvSpPr/>
            <p:nvPr/>
          </p:nvSpPr>
          <p:spPr>
            <a:xfrm>
              <a:off x="3658775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2" name="Google Shape;2872;p4"/>
            <p:cNvSpPr/>
            <p:nvPr/>
          </p:nvSpPr>
          <p:spPr>
            <a:xfrm>
              <a:off x="3657775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3" name="Google Shape;2873;p4"/>
            <p:cNvSpPr/>
            <p:nvPr/>
          </p:nvSpPr>
          <p:spPr>
            <a:xfrm>
              <a:off x="3683900" y="3038850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4" name="Google Shape;2874;p4"/>
            <p:cNvSpPr/>
            <p:nvPr/>
          </p:nvSpPr>
          <p:spPr>
            <a:xfrm>
              <a:off x="3682875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5" name="Google Shape;2875;p4"/>
            <p:cNvSpPr/>
            <p:nvPr/>
          </p:nvSpPr>
          <p:spPr>
            <a:xfrm>
              <a:off x="3712725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6" name="Google Shape;2876;p4"/>
            <p:cNvSpPr/>
            <p:nvPr/>
          </p:nvSpPr>
          <p:spPr>
            <a:xfrm>
              <a:off x="3711700" y="30666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78"/>
                    <a:pt x="628" y="2812"/>
                    <a:pt x="1410" y="2812"/>
                  </a:cubicBezTo>
                  <a:cubicBezTo>
                    <a:pt x="2186" y="2812"/>
                    <a:pt x="2813" y="2178"/>
                    <a:pt x="2813" y="1403"/>
                  </a:cubicBezTo>
                  <a:cubicBezTo>
                    <a:pt x="2813" y="628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7" name="Google Shape;2877;p4"/>
            <p:cNvSpPr/>
            <p:nvPr/>
          </p:nvSpPr>
          <p:spPr>
            <a:xfrm>
              <a:off x="3915850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1" y="2994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8" name="Google Shape;2878;p4"/>
            <p:cNvSpPr/>
            <p:nvPr/>
          </p:nvSpPr>
          <p:spPr>
            <a:xfrm>
              <a:off x="3914675" y="29318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1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9" name="Google Shape;2879;p4"/>
            <p:cNvSpPr/>
            <p:nvPr/>
          </p:nvSpPr>
          <p:spPr>
            <a:xfrm>
              <a:off x="3939125" y="2959800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3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0" name="Google Shape;2880;p4"/>
            <p:cNvSpPr/>
            <p:nvPr/>
          </p:nvSpPr>
          <p:spPr>
            <a:xfrm>
              <a:off x="3938100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5"/>
                    <a:pt x="2570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1" name="Google Shape;2881;p4"/>
            <p:cNvSpPr/>
            <p:nvPr/>
          </p:nvSpPr>
          <p:spPr>
            <a:xfrm>
              <a:off x="3964400" y="2984925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7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67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7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2" name="Google Shape;2882;p4"/>
            <p:cNvSpPr/>
            <p:nvPr/>
          </p:nvSpPr>
          <p:spPr>
            <a:xfrm>
              <a:off x="3963225" y="298390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3" name="Google Shape;2883;p4"/>
            <p:cNvSpPr/>
            <p:nvPr/>
          </p:nvSpPr>
          <p:spPr>
            <a:xfrm>
              <a:off x="3993050" y="30137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4" name="Google Shape;2884;p4"/>
            <p:cNvSpPr/>
            <p:nvPr/>
          </p:nvSpPr>
          <p:spPr>
            <a:xfrm>
              <a:off x="399205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7" y="1646"/>
                    <a:pt x="7047" y="3561"/>
                  </a:cubicBezTo>
                  <a:cubicBezTo>
                    <a:pt x="7047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5" name="Google Shape;2885;p4"/>
            <p:cNvSpPr/>
            <p:nvPr/>
          </p:nvSpPr>
          <p:spPr>
            <a:xfrm>
              <a:off x="4018175" y="3038850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6" name="Google Shape;2886;p4"/>
            <p:cNvSpPr/>
            <p:nvPr/>
          </p:nvSpPr>
          <p:spPr>
            <a:xfrm>
              <a:off x="4017175" y="303785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7" name="Google Shape;2887;p4"/>
            <p:cNvSpPr/>
            <p:nvPr/>
          </p:nvSpPr>
          <p:spPr>
            <a:xfrm>
              <a:off x="404700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8" name="Google Shape;2888;p4"/>
            <p:cNvSpPr/>
            <p:nvPr/>
          </p:nvSpPr>
          <p:spPr>
            <a:xfrm>
              <a:off x="4046000" y="3066675"/>
              <a:ext cx="70300" cy="70325"/>
            </a:xfrm>
            <a:custGeom>
              <a:avLst/>
              <a:gdLst/>
              <a:ahLst/>
              <a:cxnLst/>
              <a:rect l="l" t="t" r="r" b="b"/>
              <a:pathLst>
                <a:path w="2812" h="2813" extrusionOk="0">
                  <a:moveTo>
                    <a:pt x="1403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03" y="2731"/>
                  </a:cubicBezTo>
                  <a:cubicBezTo>
                    <a:pt x="674" y="2731"/>
                    <a:pt x="81" y="2138"/>
                    <a:pt x="81" y="1403"/>
                  </a:cubicBezTo>
                  <a:cubicBezTo>
                    <a:pt x="81" y="675"/>
                    <a:pt x="674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7" y="0"/>
                    <a:pt x="0" y="628"/>
                    <a:pt x="0" y="1403"/>
                  </a:cubicBezTo>
                  <a:cubicBezTo>
                    <a:pt x="0" y="2178"/>
                    <a:pt x="627" y="2812"/>
                    <a:pt x="1403" y="2812"/>
                  </a:cubicBezTo>
                  <a:cubicBezTo>
                    <a:pt x="2185" y="2812"/>
                    <a:pt x="2812" y="2178"/>
                    <a:pt x="2812" y="1403"/>
                  </a:cubicBezTo>
                  <a:cubicBezTo>
                    <a:pt x="2812" y="628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9" name="Google Shape;2889;p4"/>
            <p:cNvSpPr/>
            <p:nvPr/>
          </p:nvSpPr>
          <p:spPr>
            <a:xfrm>
              <a:off x="4250125" y="2932825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1"/>
                  </a:moveTo>
                  <a:cubicBezTo>
                    <a:pt x="2988" y="1"/>
                    <a:pt x="1" y="2994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0" name="Google Shape;2890;p4"/>
            <p:cNvSpPr/>
            <p:nvPr/>
          </p:nvSpPr>
          <p:spPr>
            <a:xfrm>
              <a:off x="4248950" y="29318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1" name="Google Shape;2891;p4"/>
            <p:cNvSpPr/>
            <p:nvPr/>
          </p:nvSpPr>
          <p:spPr>
            <a:xfrm>
              <a:off x="4273400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2" name="Google Shape;2892;p4"/>
            <p:cNvSpPr/>
            <p:nvPr/>
          </p:nvSpPr>
          <p:spPr>
            <a:xfrm>
              <a:off x="4272375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3" name="Google Shape;2893;p4"/>
            <p:cNvSpPr/>
            <p:nvPr/>
          </p:nvSpPr>
          <p:spPr>
            <a:xfrm>
              <a:off x="4298500" y="2984925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4" name="Google Shape;2894;p4"/>
            <p:cNvSpPr/>
            <p:nvPr/>
          </p:nvSpPr>
          <p:spPr>
            <a:xfrm>
              <a:off x="4297500" y="298390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5" name="Google Shape;2895;p4"/>
            <p:cNvSpPr/>
            <p:nvPr/>
          </p:nvSpPr>
          <p:spPr>
            <a:xfrm>
              <a:off x="4327325" y="30137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6" name="Google Shape;2896;p4"/>
            <p:cNvSpPr/>
            <p:nvPr/>
          </p:nvSpPr>
          <p:spPr>
            <a:xfrm>
              <a:off x="4326325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0" y="1599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7" name="Google Shape;2897;p4"/>
            <p:cNvSpPr/>
            <p:nvPr/>
          </p:nvSpPr>
          <p:spPr>
            <a:xfrm>
              <a:off x="4352450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8" name="Google Shape;2898;p4"/>
            <p:cNvSpPr/>
            <p:nvPr/>
          </p:nvSpPr>
          <p:spPr>
            <a:xfrm>
              <a:off x="4351450" y="303785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8" y="3972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9" name="Google Shape;2899;p4"/>
            <p:cNvSpPr/>
            <p:nvPr/>
          </p:nvSpPr>
          <p:spPr>
            <a:xfrm>
              <a:off x="4381275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0" name="Google Shape;2900;p4"/>
            <p:cNvSpPr/>
            <p:nvPr/>
          </p:nvSpPr>
          <p:spPr>
            <a:xfrm>
              <a:off x="4380100" y="30666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45" y="81"/>
                    <a:pt x="2738" y="675"/>
                    <a:pt x="2738" y="1403"/>
                  </a:cubicBezTo>
                  <a:cubicBezTo>
                    <a:pt x="2738" y="2138"/>
                    <a:pt x="2145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1" name="Google Shape;2901;p4"/>
            <p:cNvSpPr/>
            <p:nvPr/>
          </p:nvSpPr>
          <p:spPr>
            <a:xfrm>
              <a:off x="4584250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2" name="Google Shape;2902;p4"/>
            <p:cNvSpPr/>
            <p:nvPr/>
          </p:nvSpPr>
          <p:spPr>
            <a:xfrm>
              <a:off x="4583225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9" y="13371"/>
                    <a:pt x="88" y="10391"/>
                    <a:pt x="88" y="6730"/>
                  </a:cubicBezTo>
                  <a:cubicBezTo>
                    <a:pt x="88" y="3061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21"/>
                    <a:pt x="1" y="6730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3" name="Google Shape;2903;p4"/>
            <p:cNvSpPr/>
            <p:nvPr/>
          </p:nvSpPr>
          <p:spPr>
            <a:xfrm>
              <a:off x="4607675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4" name="Google Shape;2904;p4"/>
            <p:cNvSpPr/>
            <p:nvPr/>
          </p:nvSpPr>
          <p:spPr>
            <a:xfrm>
              <a:off x="4606650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5" y="11444"/>
                    <a:pt x="11444" y="8875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5" name="Google Shape;2905;p4"/>
            <p:cNvSpPr/>
            <p:nvPr/>
          </p:nvSpPr>
          <p:spPr>
            <a:xfrm>
              <a:off x="4632800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5" y="9346"/>
                    <a:pt x="9346" y="7255"/>
                    <a:pt x="9346" y="4673"/>
                  </a:cubicBezTo>
                  <a:cubicBezTo>
                    <a:pt x="9346" y="2097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6" name="Google Shape;2906;p4"/>
            <p:cNvSpPr/>
            <p:nvPr/>
          </p:nvSpPr>
          <p:spPr>
            <a:xfrm>
              <a:off x="4631775" y="298390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7" name="Google Shape;2907;p4"/>
            <p:cNvSpPr/>
            <p:nvPr/>
          </p:nvSpPr>
          <p:spPr>
            <a:xfrm>
              <a:off x="4661625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0" y="7046"/>
                  </a:cubicBezTo>
                  <a:cubicBezTo>
                    <a:pt x="5469" y="7046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8" name="Google Shape;2908;p4"/>
            <p:cNvSpPr/>
            <p:nvPr/>
          </p:nvSpPr>
          <p:spPr>
            <a:xfrm>
              <a:off x="466060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3" y="82"/>
                    <a:pt x="7040" y="1646"/>
                    <a:pt x="7040" y="3561"/>
                  </a:cubicBezTo>
                  <a:cubicBezTo>
                    <a:pt x="7040" y="5483"/>
                    <a:pt x="5483" y="7040"/>
                    <a:pt x="3561" y="7040"/>
                  </a:cubicBezTo>
                  <a:cubicBezTo>
                    <a:pt x="1646" y="7040"/>
                    <a:pt x="82" y="5483"/>
                    <a:pt x="82" y="3561"/>
                  </a:cubicBezTo>
                  <a:cubicBezTo>
                    <a:pt x="82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9" name="Google Shape;2909;p4"/>
            <p:cNvSpPr/>
            <p:nvPr/>
          </p:nvSpPr>
          <p:spPr>
            <a:xfrm>
              <a:off x="4686725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0" name="Google Shape;2910;p4"/>
            <p:cNvSpPr/>
            <p:nvPr/>
          </p:nvSpPr>
          <p:spPr>
            <a:xfrm>
              <a:off x="4685725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72"/>
                    <a:pt x="1147" y="5118"/>
                    <a:pt x="2556" y="5118"/>
                  </a:cubicBezTo>
                  <a:cubicBezTo>
                    <a:pt x="3965" y="5118"/>
                    <a:pt x="5118" y="3972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1" name="Google Shape;2911;p4"/>
            <p:cNvSpPr/>
            <p:nvPr/>
          </p:nvSpPr>
          <p:spPr>
            <a:xfrm>
              <a:off x="471555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2" name="Google Shape;2912;p4"/>
            <p:cNvSpPr/>
            <p:nvPr/>
          </p:nvSpPr>
          <p:spPr>
            <a:xfrm>
              <a:off x="4714375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8" y="2138"/>
                    <a:pt x="88" y="1403"/>
                  </a:cubicBezTo>
                  <a:cubicBezTo>
                    <a:pt x="88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8"/>
                    <a:pt x="1" y="1403"/>
                  </a:cubicBezTo>
                  <a:cubicBezTo>
                    <a:pt x="1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3" name="Google Shape;2913;p4"/>
            <p:cNvSpPr/>
            <p:nvPr/>
          </p:nvSpPr>
          <p:spPr>
            <a:xfrm>
              <a:off x="4918525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4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4" name="Google Shape;2914;p4"/>
            <p:cNvSpPr/>
            <p:nvPr/>
          </p:nvSpPr>
          <p:spPr>
            <a:xfrm>
              <a:off x="4917500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1"/>
                    <a:pt x="13372" y="6730"/>
                  </a:cubicBezTo>
                  <a:cubicBezTo>
                    <a:pt x="13372" y="10391"/>
                    <a:pt x="10392" y="13371"/>
                    <a:pt x="6730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21"/>
                    <a:pt x="1" y="6730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5" name="Google Shape;2915;p4"/>
            <p:cNvSpPr/>
            <p:nvPr/>
          </p:nvSpPr>
          <p:spPr>
            <a:xfrm>
              <a:off x="4941950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3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6" name="Google Shape;2916;p4"/>
            <p:cNvSpPr/>
            <p:nvPr/>
          </p:nvSpPr>
          <p:spPr>
            <a:xfrm>
              <a:off x="4940950" y="2958775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5"/>
                    <a:pt x="2562" y="11444"/>
                    <a:pt x="5718" y="11444"/>
                  </a:cubicBezTo>
                  <a:cubicBezTo>
                    <a:pt x="8874" y="11444"/>
                    <a:pt x="11436" y="8875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7" name="Google Shape;2917;p4"/>
            <p:cNvSpPr/>
            <p:nvPr/>
          </p:nvSpPr>
          <p:spPr>
            <a:xfrm>
              <a:off x="4967075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8" name="Google Shape;2918;p4"/>
            <p:cNvSpPr/>
            <p:nvPr/>
          </p:nvSpPr>
          <p:spPr>
            <a:xfrm>
              <a:off x="4966050" y="298390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9" name="Google Shape;2919;p4"/>
            <p:cNvSpPr/>
            <p:nvPr/>
          </p:nvSpPr>
          <p:spPr>
            <a:xfrm>
              <a:off x="4995900" y="3013750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6"/>
                    <a:pt x="3520" y="7046"/>
                  </a:cubicBezTo>
                  <a:cubicBezTo>
                    <a:pt x="5462" y="7046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0" name="Google Shape;2920;p4"/>
            <p:cNvSpPr/>
            <p:nvPr/>
          </p:nvSpPr>
          <p:spPr>
            <a:xfrm>
              <a:off x="4994725" y="301272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2"/>
                  </a:moveTo>
                  <a:cubicBezTo>
                    <a:pt x="5489" y="82"/>
                    <a:pt x="7046" y="1646"/>
                    <a:pt x="7046" y="3561"/>
                  </a:cubicBezTo>
                  <a:cubicBezTo>
                    <a:pt x="7046" y="5483"/>
                    <a:pt x="5489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605" y="1"/>
                    <a:pt x="0" y="1599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1" name="Google Shape;2921;p4"/>
            <p:cNvSpPr/>
            <p:nvPr/>
          </p:nvSpPr>
          <p:spPr>
            <a:xfrm>
              <a:off x="5021000" y="3038850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2" name="Google Shape;2922;p4"/>
            <p:cNvSpPr/>
            <p:nvPr/>
          </p:nvSpPr>
          <p:spPr>
            <a:xfrm>
              <a:off x="5020000" y="303785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72"/>
                    <a:pt x="1147" y="5118"/>
                    <a:pt x="2556" y="5118"/>
                  </a:cubicBezTo>
                  <a:cubicBezTo>
                    <a:pt x="3965" y="5118"/>
                    <a:pt x="5112" y="3972"/>
                    <a:pt x="5112" y="2556"/>
                  </a:cubicBezTo>
                  <a:cubicBezTo>
                    <a:pt x="5112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3" name="Google Shape;2923;p4"/>
            <p:cNvSpPr/>
            <p:nvPr/>
          </p:nvSpPr>
          <p:spPr>
            <a:xfrm>
              <a:off x="5049675" y="306767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8" y="2118"/>
                    <a:pt x="2738" y="1363"/>
                  </a:cubicBezTo>
                  <a:cubicBezTo>
                    <a:pt x="2738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4" name="Google Shape;2924;p4"/>
            <p:cNvSpPr/>
            <p:nvPr/>
          </p:nvSpPr>
          <p:spPr>
            <a:xfrm>
              <a:off x="5048650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82" y="2731"/>
                    <a:pt x="88" y="2138"/>
                    <a:pt x="88" y="1403"/>
                  </a:cubicBezTo>
                  <a:cubicBezTo>
                    <a:pt x="88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28"/>
                    <a:pt x="1" y="1403"/>
                  </a:cubicBezTo>
                  <a:cubicBezTo>
                    <a:pt x="1" y="2178"/>
                    <a:pt x="635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5" name="Google Shape;2925;p4"/>
            <p:cNvSpPr/>
            <p:nvPr/>
          </p:nvSpPr>
          <p:spPr>
            <a:xfrm>
              <a:off x="5252800" y="2932825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6" name="Google Shape;2926;p4"/>
            <p:cNvSpPr/>
            <p:nvPr/>
          </p:nvSpPr>
          <p:spPr>
            <a:xfrm>
              <a:off x="5251775" y="293182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2"/>
                    <a:pt x="11012" y="11908"/>
                  </a:cubicBezTo>
                  <a:lnTo>
                    <a:pt x="11012" y="11800"/>
                  </a:lnTo>
                  <a:cubicBezTo>
                    <a:pt x="9852" y="12778"/>
                    <a:pt x="8362" y="13371"/>
                    <a:pt x="6724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24" y="81"/>
                  </a:cubicBezTo>
                  <a:cubicBezTo>
                    <a:pt x="8362" y="81"/>
                    <a:pt x="9852" y="674"/>
                    <a:pt x="11012" y="1659"/>
                  </a:cubicBezTo>
                  <a:lnTo>
                    <a:pt x="11012" y="1544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7" name="Google Shape;2927;p4"/>
            <p:cNvSpPr/>
            <p:nvPr/>
          </p:nvSpPr>
          <p:spPr>
            <a:xfrm>
              <a:off x="5276225" y="2959800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8" name="Google Shape;2928;p4"/>
            <p:cNvSpPr/>
            <p:nvPr/>
          </p:nvSpPr>
          <p:spPr>
            <a:xfrm>
              <a:off x="5275050" y="2958775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7465" y="11444"/>
                    <a:pt x="9029" y="10655"/>
                    <a:pt x="10081" y="9421"/>
                  </a:cubicBezTo>
                  <a:lnTo>
                    <a:pt x="10081" y="9293"/>
                  </a:lnTo>
                  <a:cubicBezTo>
                    <a:pt x="9049" y="10554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9" name="Google Shape;2929;p4"/>
            <p:cNvSpPr/>
            <p:nvPr/>
          </p:nvSpPr>
          <p:spPr>
            <a:xfrm>
              <a:off x="5301350" y="2984925"/>
              <a:ext cx="225750" cy="233650"/>
            </a:xfrm>
            <a:custGeom>
              <a:avLst/>
              <a:gdLst/>
              <a:ahLst/>
              <a:cxnLst/>
              <a:rect l="l" t="t" r="r" b="b"/>
              <a:pathLst>
                <a:path w="9030" h="9346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6656" y="9346"/>
                    <a:pt x="8355" y="8112"/>
                    <a:pt x="9029" y="6365"/>
                  </a:cubicBezTo>
                  <a:lnTo>
                    <a:pt x="9029" y="2987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0" name="Google Shape;2930;p4"/>
            <p:cNvSpPr/>
            <p:nvPr/>
          </p:nvSpPr>
          <p:spPr>
            <a:xfrm>
              <a:off x="5300325" y="2983900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6676" y="9427"/>
                    <a:pt x="8362" y="8227"/>
                    <a:pt x="9070" y="6514"/>
                  </a:cubicBezTo>
                  <a:lnTo>
                    <a:pt x="9070" y="6285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3"/>
                    <a:pt x="9070" y="3150"/>
                  </a:cubicBezTo>
                  <a:lnTo>
                    <a:pt x="9070" y="2920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1" name="Google Shape;2931;p4"/>
            <p:cNvSpPr/>
            <p:nvPr/>
          </p:nvSpPr>
          <p:spPr>
            <a:xfrm>
              <a:off x="5330000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2" name="Google Shape;2932;p4"/>
            <p:cNvSpPr/>
            <p:nvPr/>
          </p:nvSpPr>
          <p:spPr>
            <a:xfrm>
              <a:off x="532900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3" name="Google Shape;2933;p4"/>
            <p:cNvSpPr/>
            <p:nvPr/>
          </p:nvSpPr>
          <p:spPr>
            <a:xfrm>
              <a:off x="5355300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4" name="Google Shape;2934;p4"/>
            <p:cNvSpPr/>
            <p:nvPr/>
          </p:nvSpPr>
          <p:spPr>
            <a:xfrm>
              <a:off x="5354100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5" name="Google Shape;2935;p4"/>
            <p:cNvSpPr/>
            <p:nvPr/>
          </p:nvSpPr>
          <p:spPr>
            <a:xfrm>
              <a:off x="538395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6" name="Google Shape;2936;p4"/>
            <p:cNvSpPr/>
            <p:nvPr/>
          </p:nvSpPr>
          <p:spPr>
            <a:xfrm>
              <a:off x="5382925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82" y="2731"/>
                    <a:pt x="89" y="2138"/>
                    <a:pt x="89" y="1403"/>
                  </a:cubicBezTo>
                  <a:cubicBezTo>
                    <a:pt x="89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28"/>
                    <a:pt x="1" y="1403"/>
                  </a:cubicBezTo>
                  <a:cubicBezTo>
                    <a:pt x="1" y="2178"/>
                    <a:pt x="635" y="2812"/>
                    <a:pt x="1410" y="2812"/>
                  </a:cubicBezTo>
                  <a:cubicBezTo>
                    <a:pt x="2186" y="2812"/>
                    <a:pt x="2819" y="2178"/>
                    <a:pt x="2819" y="1403"/>
                  </a:cubicBezTo>
                  <a:cubicBezTo>
                    <a:pt x="2819" y="628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7" name="Google Shape;2937;p4"/>
            <p:cNvSpPr/>
            <p:nvPr/>
          </p:nvSpPr>
          <p:spPr>
            <a:xfrm>
              <a:off x="3450750" y="3030925"/>
              <a:ext cx="296375" cy="334325"/>
            </a:xfrm>
            <a:custGeom>
              <a:avLst/>
              <a:gdLst/>
              <a:ahLst/>
              <a:cxnLst/>
              <a:rect l="l" t="t" r="r" b="b"/>
              <a:pathLst>
                <a:path w="11855" h="13373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9"/>
                  </a:cubicBezTo>
                  <a:lnTo>
                    <a:pt x="1" y="10931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5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8" name="Google Shape;2938;p4"/>
            <p:cNvSpPr/>
            <p:nvPr/>
          </p:nvSpPr>
          <p:spPr>
            <a:xfrm>
              <a:off x="3450750" y="3029925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3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8834" y="88"/>
                    <a:pt x="11814" y="3068"/>
                    <a:pt x="11814" y="6730"/>
                  </a:cubicBezTo>
                  <a:cubicBezTo>
                    <a:pt x="11814" y="10391"/>
                    <a:pt x="8834" y="13372"/>
                    <a:pt x="5173" y="13372"/>
                  </a:cubicBezTo>
                  <a:cubicBezTo>
                    <a:pt x="3082" y="13372"/>
                    <a:pt x="1221" y="12407"/>
                    <a:pt x="1" y="10897"/>
                  </a:cubicBezTo>
                  <a:lnTo>
                    <a:pt x="1" y="11032"/>
                  </a:lnTo>
                  <a:cubicBezTo>
                    <a:pt x="1235" y="12509"/>
                    <a:pt x="3096" y="13453"/>
                    <a:pt x="5173" y="13453"/>
                  </a:cubicBezTo>
                  <a:cubicBezTo>
                    <a:pt x="8881" y="13453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9" name="Google Shape;2939;p4"/>
            <p:cNvSpPr/>
            <p:nvPr/>
          </p:nvSpPr>
          <p:spPr>
            <a:xfrm>
              <a:off x="3450750" y="3057900"/>
              <a:ext cx="269425" cy="284075"/>
            </a:xfrm>
            <a:custGeom>
              <a:avLst/>
              <a:gdLst/>
              <a:ahLst/>
              <a:cxnLst/>
              <a:rect l="l" t="t" r="r" b="b"/>
              <a:pathLst>
                <a:path w="10777" h="11363" extrusionOk="0">
                  <a:moveTo>
                    <a:pt x="5099" y="1"/>
                  </a:moveTo>
                  <a:cubicBezTo>
                    <a:pt x="2860" y="1"/>
                    <a:pt x="931" y="1295"/>
                    <a:pt x="1" y="3177"/>
                  </a:cubicBezTo>
                  <a:lnTo>
                    <a:pt x="1" y="8187"/>
                  </a:lnTo>
                  <a:cubicBezTo>
                    <a:pt x="931" y="10068"/>
                    <a:pt x="2860" y="11363"/>
                    <a:pt x="5099" y="11363"/>
                  </a:cubicBezTo>
                  <a:cubicBezTo>
                    <a:pt x="8234" y="11363"/>
                    <a:pt x="10776" y="8820"/>
                    <a:pt x="10776" y="5678"/>
                  </a:cubicBezTo>
                  <a:cubicBezTo>
                    <a:pt x="10776" y="2543"/>
                    <a:pt x="8234" y="1"/>
                    <a:pt x="509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0" name="Google Shape;2940;p4"/>
            <p:cNvSpPr/>
            <p:nvPr/>
          </p:nvSpPr>
          <p:spPr>
            <a:xfrm>
              <a:off x="3450750" y="3056900"/>
              <a:ext cx="270600" cy="286075"/>
            </a:xfrm>
            <a:custGeom>
              <a:avLst/>
              <a:gdLst/>
              <a:ahLst/>
              <a:cxnLst/>
              <a:rect l="l" t="t" r="r" b="b"/>
              <a:pathLst>
                <a:path w="10824" h="11443" extrusionOk="0">
                  <a:moveTo>
                    <a:pt x="5099" y="0"/>
                  </a:moveTo>
                  <a:cubicBezTo>
                    <a:pt x="2880" y="0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8"/>
                    <a:pt x="5099" y="88"/>
                  </a:cubicBezTo>
                  <a:cubicBezTo>
                    <a:pt x="8207" y="88"/>
                    <a:pt x="10736" y="2617"/>
                    <a:pt x="10736" y="5718"/>
                  </a:cubicBezTo>
                  <a:cubicBezTo>
                    <a:pt x="10736" y="8827"/>
                    <a:pt x="8207" y="11355"/>
                    <a:pt x="5099" y="11355"/>
                  </a:cubicBezTo>
                  <a:cubicBezTo>
                    <a:pt x="2853" y="11355"/>
                    <a:pt x="904" y="10034"/>
                    <a:pt x="1" y="8126"/>
                  </a:cubicBezTo>
                  <a:lnTo>
                    <a:pt x="1" y="8314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8"/>
                  </a:cubicBezTo>
                  <a:cubicBezTo>
                    <a:pt x="10823" y="2569"/>
                    <a:pt x="8254" y="0"/>
                    <a:pt x="509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1" name="Google Shape;2941;p4"/>
            <p:cNvSpPr/>
            <p:nvPr/>
          </p:nvSpPr>
          <p:spPr>
            <a:xfrm>
              <a:off x="3461375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1" y="0"/>
                    <a:pt x="1" y="2091"/>
                    <a:pt x="1" y="4666"/>
                  </a:cubicBezTo>
                  <a:cubicBezTo>
                    <a:pt x="1" y="7249"/>
                    <a:pt x="2091" y="9339"/>
                    <a:pt x="4674" y="9339"/>
                  </a:cubicBezTo>
                  <a:cubicBezTo>
                    <a:pt x="7256" y="9339"/>
                    <a:pt x="9346" y="7249"/>
                    <a:pt x="9346" y="4666"/>
                  </a:cubicBezTo>
                  <a:cubicBezTo>
                    <a:pt x="9346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2" name="Google Shape;2942;p4"/>
            <p:cNvSpPr/>
            <p:nvPr/>
          </p:nvSpPr>
          <p:spPr>
            <a:xfrm>
              <a:off x="3460375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3" name="Google Shape;2943;p4"/>
            <p:cNvSpPr/>
            <p:nvPr/>
          </p:nvSpPr>
          <p:spPr>
            <a:xfrm>
              <a:off x="3490200" y="311185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0"/>
                  </a:cubicBezTo>
                  <a:cubicBezTo>
                    <a:pt x="7040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4" name="Google Shape;2944;p4"/>
            <p:cNvSpPr/>
            <p:nvPr/>
          </p:nvSpPr>
          <p:spPr>
            <a:xfrm>
              <a:off x="3489025" y="31108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6"/>
                    <a:pt x="3568" y="7046"/>
                  </a:cubicBezTo>
                  <a:cubicBezTo>
                    <a:pt x="1653" y="7046"/>
                    <a:pt x="88" y="5482"/>
                    <a:pt x="88" y="3560"/>
                  </a:cubicBezTo>
                  <a:cubicBezTo>
                    <a:pt x="88" y="1645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0"/>
                  </a:cubicBezTo>
                  <a:cubicBezTo>
                    <a:pt x="1" y="5529"/>
                    <a:pt x="1605" y="7127"/>
                    <a:pt x="3568" y="7127"/>
                  </a:cubicBezTo>
                  <a:cubicBezTo>
                    <a:pt x="5536" y="7127"/>
                    <a:pt x="7135" y="5529"/>
                    <a:pt x="7135" y="3560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5" name="Google Shape;2945;p4"/>
            <p:cNvSpPr/>
            <p:nvPr/>
          </p:nvSpPr>
          <p:spPr>
            <a:xfrm>
              <a:off x="3515325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6" name="Google Shape;2946;p4"/>
            <p:cNvSpPr/>
            <p:nvPr/>
          </p:nvSpPr>
          <p:spPr>
            <a:xfrm>
              <a:off x="3514300" y="3135950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7" y="5119"/>
                  </a:cubicBezTo>
                  <a:cubicBezTo>
                    <a:pt x="3966" y="5119"/>
                    <a:pt x="5112" y="3972"/>
                    <a:pt x="5112" y="2556"/>
                  </a:cubicBezTo>
                  <a:cubicBezTo>
                    <a:pt x="5112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7" name="Google Shape;2947;p4"/>
            <p:cNvSpPr/>
            <p:nvPr/>
          </p:nvSpPr>
          <p:spPr>
            <a:xfrm>
              <a:off x="354415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14"/>
                    <a:pt x="0" y="1362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8" name="Google Shape;2948;p4"/>
            <p:cNvSpPr/>
            <p:nvPr/>
          </p:nvSpPr>
          <p:spPr>
            <a:xfrm>
              <a:off x="3542975" y="31647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9" name="Google Shape;2949;p4"/>
            <p:cNvSpPr/>
            <p:nvPr/>
          </p:nvSpPr>
          <p:spPr>
            <a:xfrm>
              <a:off x="3747100" y="3030925"/>
              <a:ext cx="334325" cy="334325"/>
            </a:xfrm>
            <a:custGeom>
              <a:avLst/>
              <a:gdLst/>
              <a:ahLst/>
              <a:cxnLst/>
              <a:rect l="l" t="t" r="r" b="b"/>
              <a:pathLst>
                <a:path w="13373" h="13373" extrusionOk="0">
                  <a:moveTo>
                    <a:pt x="6690" y="1"/>
                  </a:moveTo>
                  <a:cubicBezTo>
                    <a:pt x="2995" y="1"/>
                    <a:pt x="1" y="2995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0" name="Google Shape;2950;p4"/>
            <p:cNvSpPr/>
            <p:nvPr/>
          </p:nvSpPr>
          <p:spPr>
            <a:xfrm>
              <a:off x="3746100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2" y="13372"/>
                    <a:pt x="81" y="10391"/>
                    <a:pt x="81" y="6730"/>
                  </a:cubicBezTo>
                  <a:cubicBezTo>
                    <a:pt x="81" y="3068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3"/>
                    <a:pt x="6730" y="13453"/>
                  </a:cubicBezTo>
                  <a:cubicBezTo>
                    <a:pt x="10438" y="13453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1" name="Google Shape;2951;p4"/>
            <p:cNvSpPr/>
            <p:nvPr/>
          </p:nvSpPr>
          <p:spPr>
            <a:xfrm>
              <a:off x="3770550" y="3057900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20"/>
                    <a:pt x="2542" y="11363"/>
                    <a:pt x="5678" y="11363"/>
                  </a:cubicBezTo>
                  <a:cubicBezTo>
                    <a:pt x="8813" y="11363"/>
                    <a:pt x="11355" y="8820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2" name="Google Shape;2952;p4"/>
            <p:cNvSpPr/>
            <p:nvPr/>
          </p:nvSpPr>
          <p:spPr>
            <a:xfrm>
              <a:off x="3769525" y="3056900"/>
              <a:ext cx="285925" cy="286075"/>
            </a:xfrm>
            <a:custGeom>
              <a:avLst/>
              <a:gdLst/>
              <a:ahLst/>
              <a:cxnLst/>
              <a:rect l="l" t="t" r="r" b="b"/>
              <a:pathLst>
                <a:path w="11437" h="11443" extrusionOk="0">
                  <a:moveTo>
                    <a:pt x="5719" y="88"/>
                  </a:moveTo>
                  <a:cubicBezTo>
                    <a:pt x="8827" y="88"/>
                    <a:pt x="11356" y="2617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7"/>
                    <a:pt x="2610" y="88"/>
                    <a:pt x="5719" y="88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8"/>
                  </a:cubicBezTo>
                  <a:cubicBezTo>
                    <a:pt x="11437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3" name="Google Shape;2953;p4"/>
            <p:cNvSpPr/>
            <p:nvPr/>
          </p:nvSpPr>
          <p:spPr>
            <a:xfrm>
              <a:off x="3795650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1" y="0"/>
                    <a:pt x="1" y="2091"/>
                    <a:pt x="1" y="4666"/>
                  </a:cubicBezTo>
                  <a:cubicBezTo>
                    <a:pt x="1" y="7249"/>
                    <a:pt x="2091" y="9339"/>
                    <a:pt x="4674" y="9339"/>
                  </a:cubicBezTo>
                  <a:cubicBezTo>
                    <a:pt x="7256" y="9339"/>
                    <a:pt x="9347" y="7249"/>
                    <a:pt x="9347" y="4666"/>
                  </a:cubicBezTo>
                  <a:cubicBezTo>
                    <a:pt x="9347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4" name="Google Shape;2954;p4"/>
            <p:cNvSpPr/>
            <p:nvPr/>
          </p:nvSpPr>
          <p:spPr>
            <a:xfrm>
              <a:off x="3794650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0" y="2117"/>
                    <a:pt x="0" y="4713"/>
                  </a:cubicBezTo>
                  <a:cubicBezTo>
                    <a:pt x="0" y="7316"/>
                    <a:pt x="2111" y="9433"/>
                    <a:pt x="4714" y="9433"/>
                  </a:cubicBezTo>
                  <a:cubicBezTo>
                    <a:pt x="7310" y="9433"/>
                    <a:pt x="9427" y="7316"/>
                    <a:pt x="9427" y="4713"/>
                  </a:cubicBezTo>
                  <a:cubicBezTo>
                    <a:pt x="9427" y="2117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5" name="Google Shape;2955;p4"/>
            <p:cNvSpPr/>
            <p:nvPr/>
          </p:nvSpPr>
          <p:spPr>
            <a:xfrm>
              <a:off x="3824475" y="311185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1"/>
                  </a:moveTo>
                  <a:cubicBezTo>
                    <a:pt x="1572" y="1"/>
                    <a:pt x="1" y="1578"/>
                    <a:pt x="1" y="3520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0"/>
                  </a:cubicBezTo>
                  <a:cubicBezTo>
                    <a:pt x="7040" y="1578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6" name="Google Shape;2956;p4"/>
            <p:cNvSpPr/>
            <p:nvPr/>
          </p:nvSpPr>
          <p:spPr>
            <a:xfrm>
              <a:off x="3823300" y="31108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6"/>
                    <a:pt x="3568" y="7046"/>
                  </a:cubicBezTo>
                  <a:cubicBezTo>
                    <a:pt x="1646" y="7046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35" y="5529"/>
                    <a:pt x="7135" y="3560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7" name="Google Shape;2957;p4"/>
            <p:cNvSpPr/>
            <p:nvPr/>
          </p:nvSpPr>
          <p:spPr>
            <a:xfrm>
              <a:off x="3849600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8" name="Google Shape;2958;p4"/>
            <p:cNvSpPr/>
            <p:nvPr/>
          </p:nvSpPr>
          <p:spPr>
            <a:xfrm>
              <a:off x="3848600" y="313595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65" y="5119"/>
                    <a:pt x="5111" y="3972"/>
                    <a:pt x="5111" y="2556"/>
                  </a:cubicBezTo>
                  <a:cubicBezTo>
                    <a:pt x="5111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9" name="Google Shape;2959;p4"/>
            <p:cNvSpPr/>
            <p:nvPr/>
          </p:nvSpPr>
          <p:spPr>
            <a:xfrm>
              <a:off x="387825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0"/>
                  </a:moveTo>
                  <a:cubicBezTo>
                    <a:pt x="614" y="0"/>
                    <a:pt x="1" y="614"/>
                    <a:pt x="1" y="1362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2"/>
                  </a:cubicBezTo>
                  <a:cubicBezTo>
                    <a:pt x="2732" y="614"/>
                    <a:pt x="2125" y="0"/>
                    <a:pt x="13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0" name="Google Shape;2960;p4"/>
            <p:cNvSpPr/>
            <p:nvPr/>
          </p:nvSpPr>
          <p:spPr>
            <a:xfrm>
              <a:off x="3877250" y="31647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1" name="Google Shape;2961;p4"/>
            <p:cNvSpPr/>
            <p:nvPr/>
          </p:nvSpPr>
          <p:spPr>
            <a:xfrm>
              <a:off x="4081400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2" name="Google Shape;2962;p4"/>
            <p:cNvSpPr/>
            <p:nvPr/>
          </p:nvSpPr>
          <p:spPr>
            <a:xfrm>
              <a:off x="4080375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3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3" name="Google Shape;2963;p4"/>
            <p:cNvSpPr/>
            <p:nvPr/>
          </p:nvSpPr>
          <p:spPr>
            <a:xfrm>
              <a:off x="4104825" y="3057900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20"/>
                    <a:pt x="2542" y="11363"/>
                    <a:pt x="5678" y="11363"/>
                  </a:cubicBezTo>
                  <a:cubicBezTo>
                    <a:pt x="8813" y="11363"/>
                    <a:pt x="11355" y="8820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4" name="Google Shape;2964;p4"/>
            <p:cNvSpPr/>
            <p:nvPr/>
          </p:nvSpPr>
          <p:spPr>
            <a:xfrm>
              <a:off x="4103650" y="305690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8"/>
                  </a:moveTo>
                  <a:cubicBezTo>
                    <a:pt x="8833" y="88"/>
                    <a:pt x="11362" y="2617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7"/>
                    <a:pt x="2616" y="88"/>
                    <a:pt x="5725" y="88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8"/>
                  </a:cubicBezTo>
                  <a:cubicBezTo>
                    <a:pt x="11443" y="2569"/>
                    <a:pt x="8880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5" name="Google Shape;2965;p4"/>
            <p:cNvSpPr/>
            <p:nvPr/>
          </p:nvSpPr>
          <p:spPr>
            <a:xfrm>
              <a:off x="4129950" y="3083200"/>
              <a:ext cx="233650" cy="233500"/>
            </a:xfrm>
            <a:custGeom>
              <a:avLst/>
              <a:gdLst/>
              <a:ahLst/>
              <a:cxnLst/>
              <a:rect l="l" t="t" r="r" b="b"/>
              <a:pathLst>
                <a:path w="9346" h="9340" extrusionOk="0">
                  <a:moveTo>
                    <a:pt x="4673" y="0"/>
                  </a:moveTo>
                  <a:cubicBezTo>
                    <a:pt x="2090" y="0"/>
                    <a:pt x="0" y="2091"/>
                    <a:pt x="0" y="4666"/>
                  </a:cubicBezTo>
                  <a:cubicBezTo>
                    <a:pt x="0" y="7249"/>
                    <a:pt x="2090" y="9339"/>
                    <a:pt x="4673" y="9339"/>
                  </a:cubicBezTo>
                  <a:cubicBezTo>
                    <a:pt x="7249" y="9339"/>
                    <a:pt x="9346" y="7249"/>
                    <a:pt x="9346" y="4666"/>
                  </a:cubicBezTo>
                  <a:cubicBezTo>
                    <a:pt x="9346" y="2091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6" name="Google Shape;2966;p4"/>
            <p:cNvSpPr/>
            <p:nvPr/>
          </p:nvSpPr>
          <p:spPr>
            <a:xfrm>
              <a:off x="4128925" y="3082025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4"/>
                    <a:pt x="9339" y="4713"/>
                  </a:cubicBezTo>
                  <a:cubicBezTo>
                    <a:pt x="9339" y="7269"/>
                    <a:pt x="7263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7310" y="9433"/>
                    <a:pt x="9427" y="7316"/>
                    <a:pt x="9427" y="4713"/>
                  </a:cubicBezTo>
                  <a:cubicBezTo>
                    <a:pt x="9427" y="2117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7" name="Google Shape;2967;p4"/>
            <p:cNvSpPr/>
            <p:nvPr/>
          </p:nvSpPr>
          <p:spPr>
            <a:xfrm>
              <a:off x="4158600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8" name="Google Shape;2968;p4"/>
            <p:cNvSpPr/>
            <p:nvPr/>
          </p:nvSpPr>
          <p:spPr>
            <a:xfrm>
              <a:off x="4157575" y="31108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6"/>
                    <a:pt x="3568" y="7046"/>
                  </a:cubicBezTo>
                  <a:cubicBezTo>
                    <a:pt x="1646" y="7046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9" name="Google Shape;2969;p4"/>
            <p:cNvSpPr/>
            <p:nvPr/>
          </p:nvSpPr>
          <p:spPr>
            <a:xfrm>
              <a:off x="4183875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0" name="Google Shape;2970;p4"/>
            <p:cNvSpPr/>
            <p:nvPr/>
          </p:nvSpPr>
          <p:spPr>
            <a:xfrm>
              <a:off x="4182700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72"/>
                    <a:pt x="1154" y="5119"/>
                    <a:pt x="2563" y="5119"/>
                  </a:cubicBezTo>
                  <a:cubicBezTo>
                    <a:pt x="3972" y="5119"/>
                    <a:pt x="5118" y="3972"/>
                    <a:pt x="5118" y="2556"/>
                  </a:cubicBezTo>
                  <a:cubicBezTo>
                    <a:pt x="5118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1" name="Google Shape;2971;p4"/>
            <p:cNvSpPr/>
            <p:nvPr/>
          </p:nvSpPr>
          <p:spPr>
            <a:xfrm>
              <a:off x="4212550" y="316580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2"/>
                  </a:cubicBezTo>
                  <a:cubicBezTo>
                    <a:pt x="2731" y="614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2" name="Google Shape;2972;p4"/>
            <p:cNvSpPr/>
            <p:nvPr/>
          </p:nvSpPr>
          <p:spPr>
            <a:xfrm>
              <a:off x="4211525" y="31647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1" y="2138"/>
                    <a:pt x="81" y="1403"/>
                  </a:cubicBezTo>
                  <a:cubicBezTo>
                    <a:pt x="81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28"/>
                    <a:pt x="1" y="1403"/>
                  </a:cubicBezTo>
                  <a:cubicBezTo>
                    <a:pt x="1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3" name="Google Shape;2973;p4"/>
            <p:cNvSpPr/>
            <p:nvPr/>
          </p:nvSpPr>
          <p:spPr>
            <a:xfrm>
              <a:off x="4415675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4" name="Google Shape;2974;p4"/>
            <p:cNvSpPr/>
            <p:nvPr/>
          </p:nvSpPr>
          <p:spPr>
            <a:xfrm>
              <a:off x="4414650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8"/>
                    <a:pt x="13365" y="6730"/>
                  </a:cubicBezTo>
                  <a:cubicBezTo>
                    <a:pt x="13365" y="10391"/>
                    <a:pt x="10385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3" y="13453"/>
                  </a:cubicBezTo>
                  <a:cubicBezTo>
                    <a:pt x="10432" y="13453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5" name="Google Shape;2975;p4"/>
            <p:cNvSpPr/>
            <p:nvPr/>
          </p:nvSpPr>
          <p:spPr>
            <a:xfrm>
              <a:off x="4438925" y="3057900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1"/>
                  </a:moveTo>
                  <a:cubicBezTo>
                    <a:pt x="2550" y="1"/>
                    <a:pt x="1" y="2543"/>
                    <a:pt x="1" y="5678"/>
                  </a:cubicBezTo>
                  <a:cubicBezTo>
                    <a:pt x="1" y="8820"/>
                    <a:pt x="2550" y="11363"/>
                    <a:pt x="5685" y="11363"/>
                  </a:cubicBezTo>
                  <a:cubicBezTo>
                    <a:pt x="8820" y="11363"/>
                    <a:pt x="11362" y="8820"/>
                    <a:pt x="11362" y="5678"/>
                  </a:cubicBezTo>
                  <a:cubicBezTo>
                    <a:pt x="11362" y="2543"/>
                    <a:pt x="8820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6" name="Google Shape;2976;p4"/>
            <p:cNvSpPr/>
            <p:nvPr/>
          </p:nvSpPr>
          <p:spPr>
            <a:xfrm>
              <a:off x="4437925" y="305690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8"/>
                  </a:moveTo>
                  <a:cubicBezTo>
                    <a:pt x="8833" y="88"/>
                    <a:pt x="11362" y="2617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7"/>
                    <a:pt x="2616" y="88"/>
                    <a:pt x="5725" y="88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7" name="Google Shape;2977;p4"/>
            <p:cNvSpPr/>
            <p:nvPr/>
          </p:nvSpPr>
          <p:spPr>
            <a:xfrm>
              <a:off x="4464225" y="3083200"/>
              <a:ext cx="233650" cy="233500"/>
            </a:xfrm>
            <a:custGeom>
              <a:avLst/>
              <a:gdLst/>
              <a:ahLst/>
              <a:cxnLst/>
              <a:rect l="l" t="t" r="r" b="b"/>
              <a:pathLst>
                <a:path w="9346" h="9340" extrusionOk="0">
                  <a:moveTo>
                    <a:pt x="4673" y="0"/>
                  </a:moveTo>
                  <a:cubicBezTo>
                    <a:pt x="2090" y="0"/>
                    <a:pt x="0" y="2091"/>
                    <a:pt x="0" y="4666"/>
                  </a:cubicBezTo>
                  <a:cubicBezTo>
                    <a:pt x="0" y="7249"/>
                    <a:pt x="2090" y="9339"/>
                    <a:pt x="4673" y="9339"/>
                  </a:cubicBezTo>
                  <a:cubicBezTo>
                    <a:pt x="7249" y="9339"/>
                    <a:pt x="9346" y="7249"/>
                    <a:pt x="9346" y="4666"/>
                  </a:cubicBezTo>
                  <a:cubicBezTo>
                    <a:pt x="9346" y="2091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8" name="Google Shape;2978;p4"/>
            <p:cNvSpPr/>
            <p:nvPr/>
          </p:nvSpPr>
          <p:spPr>
            <a:xfrm>
              <a:off x="4463025" y="3082025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4"/>
                    <a:pt x="9347" y="4713"/>
                  </a:cubicBezTo>
                  <a:cubicBezTo>
                    <a:pt x="9347" y="7269"/>
                    <a:pt x="7270" y="9346"/>
                    <a:pt x="4721" y="9346"/>
                  </a:cubicBezTo>
                  <a:cubicBezTo>
                    <a:pt x="2165" y="9346"/>
                    <a:pt x="89" y="7269"/>
                    <a:pt x="89" y="4713"/>
                  </a:cubicBezTo>
                  <a:cubicBezTo>
                    <a:pt x="89" y="2164"/>
                    <a:pt x="2165" y="88"/>
                    <a:pt x="4721" y="88"/>
                  </a:cubicBezTo>
                  <a:close/>
                  <a:moveTo>
                    <a:pt x="4721" y="0"/>
                  </a:moveTo>
                  <a:cubicBezTo>
                    <a:pt x="2118" y="0"/>
                    <a:pt x="1" y="2117"/>
                    <a:pt x="1" y="4713"/>
                  </a:cubicBezTo>
                  <a:cubicBezTo>
                    <a:pt x="1" y="7316"/>
                    <a:pt x="2118" y="9433"/>
                    <a:pt x="4721" y="9433"/>
                  </a:cubicBezTo>
                  <a:cubicBezTo>
                    <a:pt x="7317" y="9433"/>
                    <a:pt x="9434" y="7316"/>
                    <a:pt x="9434" y="4713"/>
                  </a:cubicBezTo>
                  <a:cubicBezTo>
                    <a:pt x="9434" y="2117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9" name="Google Shape;2979;p4"/>
            <p:cNvSpPr/>
            <p:nvPr/>
          </p:nvSpPr>
          <p:spPr>
            <a:xfrm>
              <a:off x="4492875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0" name="Google Shape;2980;p4"/>
            <p:cNvSpPr/>
            <p:nvPr/>
          </p:nvSpPr>
          <p:spPr>
            <a:xfrm>
              <a:off x="4491850" y="31108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6"/>
                    <a:pt x="3568" y="7046"/>
                  </a:cubicBezTo>
                  <a:cubicBezTo>
                    <a:pt x="1646" y="7046"/>
                    <a:pt x="89" y="5482"/>
                    <a:pt x="89" y="3560"/>
                  </a:cubicBezTo>
                  <a:cubicBezTo>
                    <a:pt x="89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1" name="Google Shape;2981;p4"/>
            <p:cNvSpPr/>
            <p:nvPr/>
          </p:nvSpPr>
          <p:spPr>
            <a:xfrm>
              <a:off x="4518150" y="3136975"/>
              <a:ext cx="125800" cy="125950"/>
            </a:xfrm>
            <a:custGeom>
              <a:avLst/>
              <a:gdLst/>
              <a:ahLst/>
              <a:cxnLst/>
              <a:rect l="l" t="t" r="r" b="b"/>
              <a:pathLst>
                <a:path w="5032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2" name="Google Shape;2982;p4"/>
            <p:cNvSpPr/>
            <p:nvPr/>
          </p:nvSpPr>
          <p:spPr>
            <a:xfrm>
              <a:off x="4516975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3" name="Google Shape;2983;p4"/>
            <p:cNvSpPr/>
            <p:nvPr/>
          </p:nvSpPr>
          <p:spPr>
            <a:xfrm>
              <a:off x="4546825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2"/>
                  </a:cubicBezTo>
                  <a:cubicBezTo>
                    <a:pt x="2731" y="614"/>
                    <a:pt x="2117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4" name="Google Shape;2984;p4"/>
            <p:cNvSpPr/>
            <p:nvPr/>
          </p:nvSpPr>
          <p:spPr>
            <a:xfrm>
              <a:off x="4545800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10" y="2813"/>
                  </a:cubicBezTo>
                  <a:cubicBezTo>
                    <a:pt x="2185" y="2813"/>
                    <a:pt x="2812" y="2185"/>
                    <a:pt x="2812" y="1403"/>
                  </a:cubicBezTo>
                  <a:cubicBezTo>
                    <a:pt x="2812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5" name="Google Shape;2985;p4"/>
            <p:cNvSpPr/>
            <p:nvPr/>
          </p:nvSpPr>
          <p:spPr>
            <a:xfrm>
              <a:off x="4749950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6" name="Google Shape;2986;p4"/>
            <p:cNvSpPr/>
            <p:nvPr/>
          </p:nvSpPr>
          <p:spPr>
            <a:xfrm>
              <a:off x="4748775" y="3029925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7" name="Google Shape;2987;p4"/>
            <p:cNvSpPr/>
            <p:nvPr/>
          </p:nvSpPr>
          <p:spPr>
            <a:xfrm>
              <a:off x="4773200" y="3057900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20"/>
                    <a:pt x="2543" y="11363"/>
                    <a:pt x="5678" y="11363"/>
                  </a:cubicBezTo>
                  <a:cubicBezTo>
                    <a:pt x="8821" y="11363"/>
                    <a:pt x="11363" y="8820"/>
                    <a:pt x="11363" y="5678"/>
                  </a:cubicBezTo>
                  <a:cubicBezTo>
                    <a:pt x="11363" y="2543"/>
                    <a:pt x="8821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8" name="Google Shape;2988;p4"/>
            <p:cNvSpPr/>
            <p:nvPr/>
          </p:nvSpPr>
          <p:spPr>
            <a:xfrm>
              <a:off x="4772200" y="305690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8" y="88"/>
                  </a:moveTo>
                  <a:cubicBezTo>
                    <a:pt x="8827" y="88"/>
                    <a:pt x="11355" y="2617"/>
                    <a:pt x="11355" y="5718"/>
                  </a:cubicBezTo>
                  <a:cubicBezTo>
                    <a:pt x="11355" y="8827"/>
                    <a:pt x="8827" y="11355"/>
                    <a:pt x="5718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7"/>
                    <a:pt x="2617" y="88"/>
                    <a:pt x="5718" y="88"/>
                  </a:cubicBezTo>
                  <a:close/>
                  <a:moveTo>
                    <a:pt x="5718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9" name="Google Shape;2989;p4"/>
            <p:cNvSpPr/>
            <p:nvPr/>
          </p:nvSpPr>
          <p:spPr>
            <a:xfrm>
              <a:off x="4798500" y="3083200"/>
              <a:ext cx="233500" cy="233500"/>
            </a:xfrm>
            <a:custGeom>
              <a:avLst/>
              <a:gdLst/>
              <a:ahLst/>
              <a:cxnLst/>
              <a:rect l="l" t="t" r="r" b="b"/>
              <a:pathLst>
                <a:path w="9340" h="9340" extrusionOk="0">
                  <a:moveTo>
                    <a:pt x="4666" y="0"/>
                  </a:moveTo>
                  <a:cubicBezTo>
                    <a:pt x="2091" y="0"/>
                    <a:pt x="0" y="2091"/>
                    <a:pt x="0" y="4666"/>
                  </a:cubicBezTo>
                  <a:cubicBezTo>
                    <a:pt x="0" y="7249"/>
                    <a:pt x="2091" y="9339"/>
                    <a:pt x="4666" y="9339"/>
                  </a:cubicBezTo>
                  <a:cubicBezTo>
                    <a:pt x="7249" y="9339"/>
                    <a:pt x="9339" y="7249"/>
                    <a:pt x="9339" y="4666"/>
                  </a:cubicBezTo>
                  <a:cubicBezTo>
                    <a:pt x="9339" y="2091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0" name="Google Shape;2990;p4"/>
            <p:cNvSpPr/>
            <p:nvPr/>
          </p:nvSpPr>
          <p:spPr>
            <a:xfrm>
              <a:off x="4797325" y="3082025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3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3" y="88"/>
                  </a:cubicBezTo>
                  <a:close/>
                  <a:moveTo>
                    <a:pt x="4713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13" y="9433"/>
                  </a:cubicBezTo>
                  <a:cubicBezTo>
                    <a:pt x="7316" y="9433"/>
                    <a:pt x="9433" y="7316"/>
                    <a:pt x="9433" y="4713"/>
                  </a:cubicBezTo>
                  <a:cubicBezTo>
                    <a:pt x="9433" y="2117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1" name="Google Shape;2991;p4"/>
            <p:cNvSpPr/>
            <p:nvPr/>
          </p:nvSpPr>
          <p:spPr>
            <a:xfrm>
              <a:off x="4827150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2" name="Google Shape;2992;p4"/>
            <p:cNvSpPr/>
            <p:nvPr/>
          </p:nvSpPr>
          <p:spPr>
            <a:xfrm>
              <a:off x="4826150" y="31108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6"/>
                    <a:pt x="3560" y="7046"/>
                  </a:cubicBezTo>
                  <a:cubicBezTo>
                    <a:pt x="1645" y="7046"/>
                    <a:pt x="81" y="5482"/>
                    <a:pt x="81" y="3560"/>
                  </a:cubicBezTo>
                  <a:cubicBezTo>
                    <a:pt x="81" y="1645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0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3" name="Google Shape;2993;p4"/>
            <p:cNvSpPr/>
            <p:nvPr/>
          </p:nvSpPr>
          <p:spPr>
            <a:xfrm>
              <a:off x="4852275" y="3136975"/>
              <a:ext cx="125950" cy="125950"/>
            </a:xfrm>
            <a:custGeom>
              <a:avLst/>
              <a:gdLst/>
              <a:ahLst/>
              <a:cxnLst/>
              <a:rect l="l" t="t" r="r" b="b"/>
              <a:pathLst>
                <a:path w="5038" h="5038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11"/>
                    <a:pt x="1126" y="5037"/>
                    <a:pt x="2515" y="5037"/>
                  </a:cubicBezTo>
                  <a:cubicBezTo>
                    <a:pt x="3911" y="5037"/>
                    <a:pt x="5037" y="3911"/>
                    <a:pt x="5037" y="2515"/>
                  </a:cubicBezTo>
                  <a:cubicBezTo>
                    <a:pt x="5037" y="1126"/>
                    <a:pt x="3911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4" name="Google Shape;2994;p4"/>
            <p:cNvSpPr/>
            <p:nvPr/>
          </p:nvSpPr>
          <p:spPr>
            <a:xfrm>
              <a:off x="4851250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6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5" name="Google Shape;2995;p4"/>
            <p:cNvSpPr/>
            <p:nvPr/>
          </p:nvSpPr>
          <p:spPr>
            <a:xfrm>
              <a:off x="488110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6" name="Google Shape;2996;p4"/>
            <p:cNvSpPr/>
            <p:nvPr/>
          </p:nvSpPr>
          <p:spPr>
            <a:xfrm>
              <a:off x="4880075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3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03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03" y="82"/>
                  </a:cubicBezTo>
                  <a:close/>
                  <a:moveTo>
                    <a:pt x="1403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03" y="2813"/>
                  </a:cubicBezTo>
                  <a:cubicBezTo>
                    <a:pt x="2186" y="2813"/>
                    <a:pt x="2813" y="2185"/>
                    <a:pt x="2813" y="1403"/>
                  </a:cubicBezTo>
                  <a:cubicBezTo>
                    <a:pt x="2813" y="628"/>
                    <a:pt x="2186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7" name="Google Shape;2997;p4"/>
            <p:cNvSpPr/>
            <p:nvPr/>
          </p:nvSpPr>
          <p:spPr>
            <a:xfrm>
              <a:off x="5084225" y="3030925"/>
              <a:ext cx="334125" cy="334325"/>
            </a:xfrm>
            <a:custGeom>
              <a:avLst/>
              <a:gdLst/>
              <a:ahLst/>
              <a:cxnLst/>
              <a:rect l="l" t="t" r="r" b="b"/>
              <a:pathLst>
                <a:path w="13365" h="13373" extrusionOk="0">
                  <a:moveTo>
                    <a:pt x="6683" y="1"/>
                  </a:moveTo>
                  <a:cubicBezTo>
                    <a:pt x="2988" y="1"/>
                    <a:pt x="0" y="2995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8" name="Google Shape;2998;p4"/>
            <p:cNvSpPr/>
            <p:nvPr/>
          </p:nvSpPr>
          <p:spPr>
            <a:xfrm>
              <a:off x="5083050" y="30299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9" name="Google Shape;2999;p4"/>
            <p:cNvSpPr/>
            <p:nvPr/>
          </p:nvSpPr>
          <p:spPr>
            <a:xfrm>
              <a:off x="5107475" y="3057900"/>
              <a:ext cx="283925" cy="284075"/>
            </a:xfrm>
            <a:custGeom>
              <a:avLst/>
              <a:gdLst/>
              <a:ahLst/>
              <a:cxnLst/>
              <a:rect l="l" t="t" r="r" b="b"/>
              <a:pathLst>
                <a:path w="11357" h="11363" extrusionOk="0">
                  <a:moveTo>
                    <a:pt x="5679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20"/>
                    <a:pt x="2543" y="11363"/>
                    <a:pt x="5679" y="11363"/>
                  </a:cubicBezTo>
                  <a:cubicBezTo>
                    <a:pt x="8814" y="11363"/>
                    <a:pt x="11356" y="8820"/>
                    <a:pt x="11356" y="5678"/>
                  </a:cubicBezTo>
                  <a:cubicBezTo>
                    <a:pt x="11356" y="2543"/>
                    <a:pt x="8814" y="1"/>
                    <a:pt x="567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0" name="Google Shape;3000;p4"/>
            <p:cNvSpPr/>
            <p:nvPr/>
          </p:nvSpPr>
          <p:spPr>
            <a:xfrm>
              <a:off x="5106475" y="305690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8"/>
                  </a:moveTo>
                  <a:cubicBezTo>
                    <a:pt x="8827" y="88"/>
                    <a:pt x="11356" y="2617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7"/>
                    <a:pt x="2610" y="88"/>
                    <a:pt x="5719" y="88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1" name="Google Shape;3001;p4"/>
            <p:cNvSpPr/>
            <p:nvPr/>
          </p:nvSpPr>
          <p:spPr>
            <a:xfrm>
              <a:off x="5132600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8" y="0"/>
                    <a:pt x="1" y="2091"/>
                    <a:pt x="1" y="4666"/>
                  </a:cubicBezTo>
                  <a:cubicBezTo>
                    <a:pt x="1" y="7249"/>
                    <a:pt x="2098" y="9339"/>
                    <a:pt x="4674" y="9339"/>
                  </a:cubicBezTo>
                  <a:cubicBezTo>
                    <a:pt x="7256" y="9339"/>
                    <a:pt x="9346" y="7249"/>
                    <a:pt x="9346" y="4666"/>
                  </a:cubicBezTo>
                  <a:cubicBezTo>
                    <a:pt x="9346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2" name="Google Shape;3002;p4"/>
            <p:cNvSpPr/>
            <p:nvPr/>
          </p:nvSpPr>
          <p:spPr>
            <a:xfrm>
              <a:off x="5131600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3" name="Google Shape;3003;p4"/>
            <p:cNvSpPr/>
            <p:nvPr/>
          </p:nvSpPr>
          <p:spPr>
            <a:xfrm>
              <a:off x="5161425" y="31118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4" name="Google Shape;3004;p4"/>
            <p:cNvSpPr/>
            <p:nvPr/>
          </p:nvSpPr>
          <p:spPr>
            <a:xfrm>
              <a:off x="5160425" y="31108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6"/>
                    <a:pt x="3561" y="7046"/>
                  </a:cubicBezTo>
                  <a:cubicBezTo>
                    <a:pt x="1646" y="7046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5" name="Google Shape;3005;p4"/>
            <p:cNvSpPr/>
            <p:nvPr/>
          </p:nvSpPr>
          <p:spPr>
            <a:xfrm>
              <a:off x="5186550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11"/>
                    <a:pt x="1126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6" name="Google Shape;3006;p4"/>
            <p:cNvSpPr/>
            <p:nvPr/>
          </p:nvSpPr>
          <p:spPr>
            <a:xfrm>
              <a:off x="5185525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7" y="5119"/>
                  </a:cubicBezTo>
                  <a:cubicBezTo>
                    <a:pt x="3966" y="5119"/>
                    <a:pt x="5119" y="3972"/>
                    <a:pt x="5119" y="2556"/>
                  </a:cubicBezTo>
                  <a:cubicBezTo>
                    <a:pt x="5119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7" name="Google Shape;3007;p4"/>
            <p:cNvSpPr/>
            <p:nvPr/>
          </p:nvSpPr>
          <p:spPr>
            <a:xfrm>
              <a:off x="5215375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14"/>
                    <a:pt x="0" y="1362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8" name="Google Shape;3008;p4"/>
            <p:cNvSpPr/>
            <p:nvPr/>
          </p:nvSpPr>
          <p:spPr>
            <a:xfrm>
              <a:off x="5214350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4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04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04" y="82"/>
                  </a:cubicBezTo>
                  <a:close/>
                  <a:moveTo>
                    <a:pt x="1404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04" y="2813"/>
                  </a:cubicBezTo>
                  <a:cubicBezTo>
                    <a:pt x="2179" y="2813"/>
                    <a:pt x="2813" y="2185"/>
                    <a:pt x="2813" y="1403"/>
                  </a:cubicBezTo>
                  <a:cubicBezTo>
                    <a:pt x="2813" y="628"/>
                    <a:pt x="2179" y="1"/>
                    <a:pt x="140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9" name="Google Shape;3009;p4"/>
            <p:cNvSpPr/>
            <p:nvPr/>
          </p:nvSpPr>
          <p:spPr>
            <a:xfrm>
              <a:off x="3581575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0" name="Google Shape;3010;p4"/>
            <p:cNvSpPr/>
            <p:nvPr/>
          </p:nvSpPr>
          <p:spPr>
            <a:xfrm>
              <a:off x="3580550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8"/>
                  </a:moveTo>
                  <a:cubicBezTo>
                    <a:pt x="10392" y="88"/>
                    <a:pt x="13365" y="3062"/>
                    <a:pt x="13365" y="6730"/>
                  </a:cubicBezTo>
                  <a:cubicBezTo>
                    <a:pt x="13365" y="10391"/>
                    <a:pt x="1039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24" y="88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4" y="13453"/>
                  </a:cubicBezTo>
                  <a:cubicBezTo>
                    <a:pt x="10432" y="13453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1" name="Google Shape;3011;p4"/>
            <p:cNvSpPr/>
            <p:nvPr/>
          </p:nvSpPr>
          <p:spPr>
            <a:xfrm>
              <a:off x="3604825" y="315297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63"/>
                    <a:pt x="5685" y="11363"/>
                  </a:cubicBezTo>
                  <a:cubicBezTo>
                    <a:pt x="8821" y="11363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2" name="Google Shape;3012;p4"/>
            <p:cNvSpPr/>
            <p:nvPr/>
          </p:nvSpPr>
          <p:spPr>
            <a:xfrm>
              <a:off x="3603825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25" y="81"/>
                  </a:moveTo>
                  <a:cubicBezTo>
                    <a:pt x="8834" y="81"/>
                    <a:pt x="11362" y="2610"/>
                    <a:pt x="11362" y="5718"/>
                  </a:cubicBezTo>
                  <a:cubicBezTo>
                    <a:pt x="11362" y="8827"/>
                    <a:pt x="8834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3" name="Google Shape;3013;p4"/>
            <p:cNvSpPr/>
            <p:nvPr/>
          </p:nvSpPr>
          <p:spPr>
            <a:xfrm>
              <a:off x="3630125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8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4" name="Google Shape;3014;p4"/>
            <p:cNvSpPr/>
            <p:nvPr/>
          </p:nvSpPr>
          <p:spPr>
            <a:xfrm>
              <a:off x="3628950" y="317710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20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20" y="88"/>
                  </a:cubicBezTo>
                  <a:close/>
                  <a:moveTo>
                    <a:pt x="4720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20" y="9433"/>
                  </a:cubicBezTo>
                  <a:cubicBezTo>
                    <a:pt x="7316" y="9433"/>
                    <a:pt x="9433" y="7316"/>
                    <a:pt x="9433" y="4713"/>
                  </a:cubicBezTo>
                  <a:cubicBezTo>
                    <a:pt x="9433" y="2117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5" name="Google Shape;3015;p4"/>
            <p:cNvSpPr/>
            <p:nvPr/>
          </p:nvSpPr>
          <p:spPr>
            <a:xfrm>
              <a:off x="3658775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6" name="Google Shape;3016;p4"/>
            <p:cNvSpPr/>
            <p:nvPr/>
          </p:nvSpPr>
          <p:spPr>
            <a:xfrm>
              <a:off x="3657775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7" name="Google Shape;3017;p4"/>
            <p:cNvSpPr/>
            <p:nvPr/>
          </p:nvSpPr>
          <p:spPr>
            <a:xfrm>
              <a:off x="3683900" y="323205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0"/>
                  </a:moveTo>
                  <a:cubicBezTo>
                    <a:pt x="1133" y="0"/>
                    <a:pt x="0" y="1126"/>
                    <a:pt x="0" y="2515"/>
                  </a:cubicBezTo>
                  <a:cubicBezTo>
                    <a:pt x="0" y="3904"/>
                    <a:pt x="1133" y="5030"/>
                    <a:pt x="2522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2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8" name="Google Shape;3018;p4"/>
            <p:cNvSpPr/>
            <p:nvPr/>
          </p:nvSpPr>
          <p:spPr>
            <a:xfrm>
              <a:off x="3682875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9" name="Google Shape;3019;p4"/>
            <p:cNvSpPr/>
            <p:nvPr/>
          </p:nvSpPr>
          <p:spPr>
            <a:xfrm>
              <a:off x="3712725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0" name="Google Shape;3020;p4"/>
            <p:cNvSpPr/>
            <p:nvPr/>
          </p:nvSpPr>
          <p:spPr>
            <a:xfrm>
              <a:off x="3711700" y="325985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79"/>
                    <a:pt x="628" y="2813"/>
                    <a:pt x="1410" y="2813"/>
                  </a:cubicBezTo>
                  <a:cubicBezTo>
                    <a:pt x="2186" y="2813"/>
                    <a:pt x="2813" y="2179"/>
                    <a:pt x="2813" y="1403"/>
                  </a:cubicBezTo>
                  <a:cubicBezTo>
                    <a:pt x="2813" y="628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1" name="Google Shape;3021;p4"/>
            <p:cNvSpPr/>
            <p:nvPr/>
          </p:nvSpPr>
          <p:spPr>
            <a:xfrm>
              <a:off x="3915850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1" y="2995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2" name="Google Shape;3022;p4"/>
            <p:cNvSpPr/>
            <p:nvPr/>
          </p:nvSpPr>
          <p:spPr>
            <a:xfrm>
              <a:off x="3914675" y="312500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3" name="Google Shape;3023;p4"/>
            <p:cNvSpPr/>
            <p:nvPr/>
          </p:nvSpPr>
          <p:spPr>
            <a:xfrm>
              <a:off x="3939125" y="3152975"/>
              <a:ext cx="284050" cy="284075"/>
            </a:xfrm>
            <a:custGeom>
              <a:avLst/>
              <a:gdLst/>
              <a:ahLst/>
              <a:cxnLst/>
              <a:rect l="l" t="t" r="r" b="b"/>
              <a:pathLst>
                <a:path w="11362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20" y="11363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4" name="Google Shape;3024;p4"/>
            <p:cNvSpPr/>
            <p:nvPr/>
          </p:nvSpPr>
          <p:spPr>
            <a:xfrm>
              <a:off x="3938100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70" y="0"/>
                    <a:pt x="1" y="2569"/>
                    <a:pt x="1" y="5718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5" name="Google Shape;3025;p4"/>
            <p:cNvSpPr/>
            <p:nvPr/>
          </p:nvSpPr>
          <p:spPr>
            <a:xfrm>
              <a:off x="3964400" y="317810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8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6" name="Google Shape;3026;p4"/>
            <p:cNvSpPr/>
            <p:nvPr/>
          </p:nvSpPr>
          <p:spPr>
            <a:xfrm>
              <a:off x="3963225" y="317710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34" y="7316"/>
                    <a:pt x="9434" y="4713"/>
                  </a:cubicBezTo>
                  <a:cubicBezTo>
                    <a:pt x="9434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7" name="Google Shape;3027;p4"/>
            <p:cNvSpPr/>
            <p:nvPr/>
          </p:nvSpPr>
          <p:spPr>
            <a:xfrm>
              <a:off x="3993050" y="32069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8" name="Google Shape;3028;p4"/>
            <p:cNvSpPr/>
            <p:nvPr/>
          </p:nvSpPr>
          <p:spPr>
            <a:xfrm>
              <a:off x="399205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5"/>
                    <a:pt x="7047" y="3560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8" y="5529"/>
                    <a:pt x="7128" y="3560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9" name="Google Shape;3029;p4"/>
            <p:cNvSpPr/>
            <p:nvPr/>
          </p:nvSpPr>
          <p:spPr>
            <a:xfrm>
              <a:off x="4018175" y="323205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0" name="Google Shape;3030;p4"/>
            <p:cNvSpPr/>
            <p:nvPr/>
          </p:nvSpPr>
          <p:spPr>
            <a:xfrm>
              <a:off x="4017175" y="323102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4" y="82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72" y="5119"/>
                    <a:pt x="5118" y="3972"/>
                    <a:pt x="5118" y="2556"/>
                  </a:cubicBezTo>
                  <a:cubicBezTo>
                    <a:pt x="5118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1" name="Google Shape;3031;p4"/>
            <p:cNvSpPr/>
            <p:nvPr/>
          </p:nvSpPr>
          <p:spPr>
            <a:xfrm>
              <a:off x="404700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2" name="Google Shape;3032;p4"/>
            <p:cNvSpPr/>
            <p:nvPr/>
          </p:nvSpPr>
          <p:spPr>
            <a:xfrm>
              <a:off x="4046000" y="3259850"/>
              <a:ext cx="70300" cy="70325"/>
            </a:xfrm>
            <a:custGeom>
              <a:avLst/>
              <a:gdLst/>
              <a:ahLst/>
              <a:cxnLst/>
              <a:rect l="l" t="t" r="r" b="b"/>
              <a:pathLst>
                <a:path w="2812" h="2813" extrusionOk="0">
                  <a:moveTo>
                    <a:pt x="1403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03" y="2732"/>
                  </a:cubicBezTo>
                  <a:cubicBezTo>
                    <a:pt x="674" y="2732"/>
                    <a:pt x="81" y="2138"/>
                    <a:pt x="81" y="1403"/>
                  </a:cubicBezTo>
                  <a:cubicBezTo>
                    <a:pt x="81" y="675"/>
                    <a:pt x="674" y="82"/>
                    <a:pt x="1403" y="82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28"/>
                    <a:pt x="0" y="1403"/>
                  </a:cubicBezTo>
                  <a:cubicBezTo>
                    <a:pt x="0" y="2179"/>
                    <a:pt x="627" y="2813"/>
                    <a:pt x="1403" y="2813"/>
                  </a:cubicBezTo>
                  <a:cubicBezTo>
                    <a:pt x="2185" y="2813"/>
                    <a:pt x="2812" y="2179"/>
                    <a:pt x="2812" y="1403"/>
                  </a:cubicBezTo>
                  <a:cubicBezTo>
                    <a:pt x="2812" y="628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3" name="Google Shape;3033;p4"/>
            <p:cNvSpPr/>
            <p:nvPr/>
          </p:nvSpPr>
          <p:spPr>
            <a:xfrm>
              <a:off x="4250125" y="3126000"/>
              <a:ext cx="334150" cy="334325"/>
            </a:xfrm>
            <a:custGeom>
              <a:avLst/>
              <a:gdLst/>
              <a:ahLst/>
              <a:cxnLst/>
              <a:rect l="l" t="t" r="r" b="b"/>
              <a:pathLst>
                <a:path w="13366" h="13373" extrusionOk="0">
                  <a:moveTo>
                    <a:pt x="6683" y="1"/>
                  </a:moveTo>
                  <a:cubicBezTo>
                    <a:pt x="2988" y="1"/>
                    <a:pt x="1" y="2995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4" name="Google Shape;3034;p4"/>
            <p:cNvSpPr/>
            <p:nvPr/>
          </p:nvSpPr>
          <p:spPr>
            <a:xfrm>
              <a:off x="4248950" y="312500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5" name="Google Shape;3035;p4"/>
            <p:cNvSpPr/>
            <p:nvPr/>
          </p:nvSpPr>
          <p:spPr>
            <a:xfrm>
              <a:off x="4273400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13" y="11363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6" name="Google Shape;3036;p4"/>
            <p:cNvSpPr/>
            <p:nvPr/>
          </p:nvSpPr>
          <p:spPr>
            <a:xfrm>
              <a:off x="4272375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7" name="Google Shape;3037;p4"/>
            <p:cNvSpPr/>
            <p:nvPr/>
          </p:nvSpPr>
          <p:spPr>
            <a:xfrm>
              <a:off x="4298500" y="317810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8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8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8" name="Google Shape;3038;p4"/>
            <p:cNvSpPr/>
            <p:nvPr/>
          </p:nvSpPr>
          <p:spPr>
            <a:xfrm>
              <a:off x="4297500" y="317710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9" name="Google Shape;3039;p4"/>
            <p:cNvSpPr/>
            <p:nvPr/>
          </p:nvSpPr>
          <p:spPr>
            <a:xfrm>
              <a:off x="4327325" y="32069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0" name="Google Shape;3040;p4"/>
            <p:cNvSpPr/>
            <p:nvPr/>
          </p:nvSpPr>
          <p:spPr>
            <a:xfrm>
              <a:off x="4326325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0"/>
                  </a:cubicBezTo>
                  <a:cubicBezTo>
                    <a:pt x="0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1" name="Google Shape;3041;p4"/>
            <p:cNvSpPr/>
            <p:nvPr/>
          </p:nvSpPr>
          <p:spPr>
            <a:xfrm>
              <a:off x="4352450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2" name="Google Shape;3042;p4"/>
            <p:cNvSpPr/>
            <p:nvPr/>
          </p:nvSpPr>
          <p:spPr>
            <a:xfrm>
              <a:off x="4351450" y="323102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5" y="82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65" y="5119"/>
                    <a:pt x="5118" y="3972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3" name="Google Shape;3043;p4"/>
            <p:cNvSpPr/>
            <p:nvPr/>
          </p:nvSpPr>
          <p:spPr>
            <a:xfrm>
              <a:off x="4381275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4" name="Google Shape;3044;p4"/>
            <p:cNvSpPr/>
            <p:nvPr/>
          </p:nvSpPr>
          <p:spPr>
            <a:xfrm>
              <a:off x="4380100" y="325985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45" y="82"/>
                    <a:pt x="2738" y="675"/>
                    <a:pt x="2738" y="1403"/>
                  </a:cubicBezTo>
                  <a:cubicBezTo>
                    <a:pt x="2738" y="2138"/>
                    <a:pt x="2145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79"/>
                    <a:pt x="634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5" name="Google Shape;3045;p4"/>
            <p:cNvSpPr/>
            <p:nvPr/>
          </p:nvSpPr>
          <p:spPr>
            <a:xfrm>
              <a:off x="4584250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6" name="Google Shape;3046;p4"/>
            <p:cNvSpPr/>
            <p:nvPr/>
          </p:nvSpPr>
          <p:spPr>
            <a:xfrm>
              <a:off x="4583225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9" y="13372"/>
                    <a:pt x="88" y="10391"/>
                    <a:pt x="88" y="6730"/>
                  </a:cubicBezTo>
                  <a:cubicBezTo>
                    <a:pt x="88" y="3062"/>
                    <a:pt x="3069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21"/>
                    <a:pt x="1" y="6730"/>
                  </a:cubicBezTo>
                  <a:cubicBezTo>
                    <a:pt x="1" y="10438"/>
                    <a:pt x="3021" y="13453"/>
                    <a:pt x="6730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7" name="Google Shape;3047;p4"/>
            <p:cNvSpPr/>
            <p:nvPr/>
          </p:nvSpPr>
          <p:spPr>
            <a:xfrm>
              <a:off x="4607675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13" y="11363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8" name="Google Shape;3048;p4"/>
            <p:cNvSpPr/>
            <p:nvPr/>
          </p:nvSpPr>
          <p:spPr>
            <a:xfrm>
              <a:off x="4606650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8"/>
                  </a:cubicBezTo>
                  <a:cubicBezTo>
                    <a:pt x="11444" y="2569"/>
                    <a:pt x="8875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9" name="Google Shape;3049;p4"/>
            <p:cNvSpPr/>
            <p:nvPr/>
          </p:nvSpPr>
          <p:spPr>
            <a:xfrm>
              <a:off x="4632800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8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3"/>
                  </a:cubicBezTo>
                  <a:cubicBezTo>
                    <a:pt x="9346" y="2098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0" name="Google Shape;3050;p4"/>
            <p:cNvSpPr/>
            <p:nvPr/>
          </p:nvSpPr>
          <p:spPr>
            <a:xfrm>
              <a:off x="4631775" y="317710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3"/>
                  </a:cubicBezTo>
                  <a:cubicBezTo>
                    <a:pt x="81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1" y="2117"/>
                    <a:pt x="1" y="4713"/>
                  </a:cubicBezTo>
                  <a:cubicBezTo>
                    <a:pt x="1" y="7316"/>
                    <a:pt x="2118" y="9433"/>
                    <a:pt x="4714" y="9433"/>
                  </a:cubicBezTo>
                  <a:cubicBezTo>
                    <a:pt x="7317" y="9433"/>
                    <a:pt x="9427" y="7316"/>
                    <a:pt x="9427" y="4713"/>
                  </a:cubicBezTo>
                  <a:cubicBezTo>
                    <a:pt x="9427" y="2117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1" name="Google Shape;3051;p4"/>
            <p:cNvSpPr/>
            <p:nvPr/>
          </p:nvSpPr>
          <p:spPr>
            <a:xfrm>
              <a:off x="4661625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0"/>
                  </a:cubicBezTo>
                  <a:cubicBezTo>
                    <a:pt x="7046" y="1578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2" name="Google Shape;3052;p4"/>
            <p:cNvSpPr/>
            <p:nvPr/>
          </p:nvSpPr>
          <p:spPr>
            <a:xfrm>
              <a:off x="466060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5"/>
                    <a:pt x="7040" y="3560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0"/>
                  </a:cubicBezTo>
                  <a:cubicBezTo>
                    <a:pt x="82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3" name="Google Shape;3053;p4"/>
            <p:cNvSpPr/>
            <p:nvPr/>
          </p:nvSpPr>
          <p:spPr>
            <a:xfrm>
              <a:off x="4686725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4" name="Google Shape;3054;p4"/>
            <p:cNvSpPr/>
            <p:nvPr/>
          </p:nvSpPr>
          <p:spPr>
            <a:xfrm>
              <a:off x="4685725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72"/>
                    <a:pt x="1147" y="5119"/>
                    <a:pt x="2556" y="5119"/>
                  </a:cubicBezTo>
                  <a:cubicBezTo>
                    <a:pt x="3965" y="5119"/>
                    <a:pt x="5118" y="3972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5" name="Google Shape;3055;p4"/>
            <p:cNvSpPr/>
            <p:nvPr/>
          </p:nvSpPr>
          <p:spPr>
            <a:xfrm>
              <a:off x="471555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6" name="Google Shape;3056;p4"/>
            <p:cNvSpPr/>
            <p:nvPr/>
          </p:nvSpPr>
          <p:spPr>
            <a:xfrm>
              <a:off x="4714375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03"/>
                  </a:cubicBezTo>
                  <a:cubicBezTo>
                    <a:pt x="88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28"/>
                    <a:pt x="1" y="1403"/>
                  </a:cubicBezTo>
                  <a:cubicBezTo>
                    <a:pt x="1" y="2179"/>
                    <a:pt x="634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7" name="Google Shape;3057;p4"/>
            <p:cNvSpPr/>
            <p:nvPr/>
          </p:nvSpPr>
          <p:spPr>
            <a:xfrm>
              <a:off x="4918525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8" name="Google Shape;3058;p4"/>
            <p:cNvSpPr/>
            <p:nvPr/>
          </p:nvSpPr>
          <p:spPr>
            <a:xfrm>
              <a:off x="4917500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2" y="88"/>
                    <a:pt x="13372" y="3062"/>
                    <a:pt x="13372" y="6730"/>
                  </a:cubicBezTo>
                  <a:cubicBezTo>
                    <a:pt x="13372" y="10391"/>
                    <a:pt x="10392" y="13372"/>
                    <a:pt x="6730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21"/>
                    <a:pt x="1" y="6730"/>
                  </a:cubicBezTo>
                  <a:cubicBezTo>
                    <a:pt x="1" y="10438"/>
                    <a:pt x="3022" y="13453"/>
                    <a:pt x="6730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9" name="Google Shape;3059;p4"/>
            <p:cNvSpPr/>
            <p:nvPr/>
          </p:nvSpPr>
          <p:spPr>
            <a:xfrm>
              <a:off x="4941950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3" y="1"/>
                    <a:pt x="0" y="2543"/>
                    <a:pt x="0" y="5678"/>
                  </a:cubicBezTo>
                  <a:cubicBezTo>
                    <a:pt x="0" y="8814"/>
                    <a:pt x="2543" y="11363"/>
                    <a:pt x="5678" y="11363"/>
                  </a:cubicBezTo>
                  <a:cubicBezTo>
                    <a:pt x="8813" y="11363"/>
                    <a:pt x="11356" y="8814"/>
                    <a:pt x="11356" y="5678"/>
                  </a:cubicBezTo>
                  <a:cubicBezTo>
                    <a:pt x="11356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0" name="Google Shape;3060;p4"/>
            <p:cNvSpPr/>
            <p:nvPr/>
          </p:nvSpPr>
          <p:spPr>
            <a:xfrm>
              <a:off x="4940950" y="3151975"/>
              <a:ext cx="285900" cy="286075"/>
            </a:xfrm>
            <a:custGeom>
              <a:avLst/>
              <a:gdLst/>
              <a:ahLst/>
              <a:cxnLst/>
              <a:rect l="l" t="t" r="r" b="b"/>
              <a:pathLst>
                <a:path w="11436" h="11443" extrusionOk="0">
                  <a:moveTo>
                    <a:pt x="5718" y="81"/>
                  </a:moveTo>
                  <a:cubicBezTo>
                    <a:pt x="8826" y="81"/>
                    <a:pt x="11355" y="2610"/>
                    <a:pt x="11355" y="5718"/>
                  </a:cubicBezTo>
                  <a:cubicBezTo>
                    <a:pt x="11355" y="8827"/>
                    <a:pt x="8826" y="11355"/>
                    <a:pt x="5718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2" y="0"/>
                    <a:pt x="0" y="2569"/>
                    <a:pt x="0" y="5718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8"/>
                  </a:cubicBezTo>
                  <a:cubicBezTo>
                    <a:pt x="11436" y="2569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1" name="Google Shape;3061;p4"/>
            <p:cNvSpPr/>
            <p:nvPr/>
          </p:nvSpPr>
          <p:spPr>
            <a:xfrm>
              <a:off x="4967075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8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8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2" name="Google Shape;3062;p4"/>
            <p:cNvSpPr/>
            <p:nvPr/>
          </p:nvSpPr>
          <p:spPr>
            <a:xfrm>
              <a:off x="4966050" y="317710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70" y="88"/>
                    <a:pt x="9346" y="2164"/>
                    <a:pt x="9346" y="4713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3"/>
                  </a:cubicBezTo>
                  <a:cubicBezTo>
                    <a:pt x="82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7317" y="9433"/>
                    <a:pt x="9427" y="7316"/>
                    <a:pt x="9427" y="4713"/>
                  </a:cubicBezTo>
                  <a:cubicBezTo>
                    <a:pt x="9427" y="2117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3" name="Google Shape;3063;p4"/>
            <p:cNvSpPr/>
            <p:nvPr/>
          </p:nvSpPr>
          <p:spPr>
            <a:xfrm>
              <a:off x="4995900" y="3206925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1"/>
                  </a:moveTo>
                  <a:cubicBezTo>
                    <a:pt x="1571" y="1"/>
                    <a:pt x="0" y="1578"/>
                    <a:pt x="0" y="3520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0"/>
                  </a:cubicBezTo>
                  <a:cubicBezTo>
                    <a:pt x="7040" y="1578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4" name="Google Shape;3064;p4"/>
            <p:cNvSpPr/>
            <p:nvPr/>
          </p:nvSpPr>
          <p:spPr>
            <a:xfrm>
              <a:off x="4994725" y="320592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5"/>
                    <a:pt x="7046" y="3560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0"/>
                  </a:cubicBezTo>
                  <a:cubicBezTo>
                    <a:pt x="0" y="5529"/>
                    <a:pt x="1605" y="7127"/>
                    <a:pt x="3567" y="7127"/>
                  </a:cubicBezTo>
                  <a:cubicBezTo>
                    <a:pt x="5529" y="7127"/>
                    <a:pt x="7134" y="5529"/>
                    <a:pt x="7134" y="3560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5" name="Google Shape;3065;p4"/>
            <p:cNvSpPr/>
            <p:nvPr/>
          </p:nvSpPr>
          <p:spPr>
            <a:xfrm>
              <a:off x="5021000" y="323205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6" name="Google Shape;3066;p4"/>
            <p:cNvSpPr/>
            <p:nvPr/>
          </p:nvSpPr>
          <p:spPr>
            <a:xfrm>
              <a:off x="5020000" y="323102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72"/>
                    <a:pt x="1147" y="5119"/>
                    <a:pt x="2556" y="5119"/>
                  </a:cubicBezTo>
                  <a:cubicBezTo>
                    <a:pt x="3965" y="5119"/>
                    <a:pt x="5112" y="3972"/>
                    <a:pt x="5112" y="2556"/>
                  </a:cubicBezTo>
                  <a:cubicBezTo>
                    <a:pt x="5112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7" name="Google Shape;3067;p4"/>
            <p:cNvSpPr/>
            <p:nvPr/>
          </p:nvSpPr>
          <p:spPr>
            <a:xfrm>
              <a:off x="5049675" y="326087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8" y="2117"/>
                    <a:pt x="2738" y="1362"/>
                  </a:cubicBezTo>
                  <a:cubicBezTo>
                    <a:pt x="2738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8" name="Google Shape;3068;p4"/>
            <p:cNvSpPr/>
            <p:nvPr/>
          </p:nvSpPr>
          <p:spPr>
            <a:xfrm>
              <a:off x="5048650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03"/>
                  </a:cubicBezTo>
                  <a:cubicBezTo>
                    <a:pt x="88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28"/>
                    <a:pt x="1" y="1403"/>
                  </a:cubicBezTo>
                  <a:cubicBezTo>
                    <a:pt x="1" y="2179"/>
                    <a:pt x="635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9" name="Google Shape;3069;p4"/>
            <p:cNvSpPr/>
            <p:nvPr/>
          </p:nvSpPr>
          <p:spPr>
            <a:xfrm>
              <a:off x="5252800" y="3126000"/>
              <a:ext cx="274300" cy="334325"/>
            </a:xfrm>
            <a:custGeom>
              <a:avLst/>
              <a:gdLst/>
              <a:ahLst/>
              <a:cxnLst/>
              <a:rect l="l" t="t" r="r" b="b"/>
              <a:pathLst>
                <a:path w="109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21"/>
                  </a:cubicBezTo>
                  <a:lnTo>
                    <a:pt x="10971" y="1559"/>
                  </a:lnTo>
                  <a:cubicBezTo>
                    <a:pt x="9811" y="588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0" name="Google Shape;3070;p4"/>
            <p:cNvSpPr/>
            <p:nvPr/>
          </p:nvSpPr>
          <p:spPr>
            <a:xfrm>
              <a:off x="5251775" y="3125000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4" y="13453"/>
                  </a:cubicBezTo>
                  <a:cubicBezTo>
                    <a:pt x="8355" y="13453"/>
                    <a:pt x="9846" y="12873"/>
                    <a:pt x="11012" y="11908"/>
                  </a:cubicBezTo>
                  <a:lnTo>
                    <a:pt x="11012" y="11801"/>
                  </a:lnTo>
                  <a:cubicBezTo>
                    <a:pt x="9852" y="12778"/>
                    <a:pt x="836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24" y="88"/>
                  </a:cubicBezTo>
                  <a:cubicBezTo>
                    <a:pt x="8362" y="88"/>
                    <a:pt x="9852" y="675"/>
                    <a:pt x="11012" y="1659"/>
                  </a:cubicBezTo>
                  <a:lnTo>
                    <a:pt x="11012" y="1545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1" name="Google Shape;3071;p4"/>
            <p:cNvSpPr/>
            <p:nvPr/>
          </p:nvSpPr>
          <p:spPr>
            <a:xfrm>
              <a:off x="5276225" y="3152975"/>
              <a:ext cx="250875" cy="284075"/>
            </a:xfrm>
            <a:custGeom>
              <a:avLst/>
              <a:gdLst/>
              <a:ahLst/>
              <a:cxnLst/>
              <a:rect l="l" t="t" r="r" b="b"/>
              <a:pathLst>
                <a:path w="10035" h="11363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63"/>
                    <a:pt x="5678" y="11363"/>
                  </a:cubicBezTo>
                  <a:cubicBezTo>
                    <a:pt x="7425" y="11363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2" name="Google Shape;3072;p4"/>
            <p:cNvSpPr/>
            <p:nvPr/>
          </p:nvSpPr>
          <p:spPr>
            <a:xfrm>
              <a:off x="5275050" y="3151975"/>
              <a:ext cx="252050" cy="286075"/>
            </a:xfrm>
            <a:custGeom>
              <a:avLst/>
              <a:gdLst/>
              <a:ahLst/>
              <a:cxnLst/>
              <a:rect l="l" t="t" r="r" b="b"/>
              <a:pathLst>
                <a:path w="10082" h="11443" extrusionOk="0"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ubicBezTo>
                    <a:pt x="7478" y="81"/>
                    <a:pt x="9049" y="890"/>
                    <a:pt x="10081" y="2151"/>
                  </a:cubicBezTo>
                  <a:lnTo>
                    <a:pt x="10081" y="2016"/>
                  </a:lnTo>
                  <a:cubicBezTo>
                    <a:pt x="9029" y="782"/>
                    <a:pt x="7465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3" name="Google Shape;3073;p4"/>
            <p:cNvSpPr/>
            <p:nvPr/>
          </p:nvSpPr>
          <p:spPr>
            <a:xfrm>
              <a:off x="5301350" y="3178100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12"/>
                    <a:pt x="9029" y="6366"/>
                  </a:cubicBezTo>
                  <a:lnTo>
                    <a:pt x="9029" y="2988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4" name="Google Shape;3074;p4"/>
            <p:cNvSpPr/>
            <p:nvPr/>
          </p:nvSpPr>
          <p:spPr>
            <a:xfrm>
              <a:off x="5300325" y="3177100"/>
              <a:ext cx="226775" cy="235850"/>
            </a:xfrm>
            <a:custGeom>
              <a:avLst/>
              <a:gdLst/>
              <a:ahLst/>
              <a:cxnLst/>
              <a:rect l="l" t="t" r="r" b="b"/>
              <a:pathLst>
                <a:path w="9071" h="9434" extrusionOk="0"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6676" y="9433"/>
                    <a:pt x="8362" y="8226"/>
                    <a:pt x="9070" y="6514"/>
                  </a:cubicBezTo>
                  <a:lnTo>
                    <a:pt x="9070" y="6284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3"/>
                  </a:cubicBezTo>
                  <a:cubicBezTo>
                    <a:pt x="82" y="2164"/>
                    <a:pt x="2159" y="88"/>
                    <a:pt x="4714" y="88"/>
                  </a:cubicBezTo>
                  <a:cubicBezTo>
                    <a:pt x="6717" y="88"/>
                    <a:pt x="8429" y="1362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5" name="Google Shape;3075;p4"/>
            <p:cNvSpPr/>
            <p:nvPr/>
          </p:nvSpPr>
          <p:spPr>
            <a:xfrm>
              <a:off x="5330000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6" name="Google Shape;3076;p4"/>
            <p:cNvSpPr/>
            <p:nvPr/>
          </p:nvSpPr>
          <p:spPr>
            <a:xfrm>
              <a:off x="532900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7" name="Google Shape;3077;p4"/>
            <p:cNvSpPr/>
            <p:nvPr/>
          </p:nvSpPr>
          <p:spPr>
            <a:xfrm>
              <a:off x="5355300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04" y="5030"/>
                    <a:pt x="5030" y="3904"/>
                    <a:pt x="5030" y="2515"/>
                  </a:cubicBezTo>
                  <a:cubicBezTo>
                    <a:pt x="5030" y="1126"/>
                    <a:pt x="3904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8" name="Google Shape;3078;p4"/>
            <p:cNvSpPr/>
            <p:nvPr/>
          </p:nvSpPr>
          <p:spPr>
            <a:xfrm>
              <a:off x="5354100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72"/>
                    <a:pt x="1154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9" name="Google Shape;3079;p4"/>
            <p:cNvSpPr/>
            <p:nvPr/>
          </p:nvSpPr>
          <p:spPr>
            <a:xfrm>
              <a:off x="538395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0" name="Google Shape;3080;p4"/>
            <p:cNvSpPr/>
            <p:nvPr/>
          </p:nvSpPr>
          <p:spPr>
            <a:xfrm>
              <a:off x="5382925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9" y="2138"/>
                    <a:pt x="89" y="1403"/>
                  </a:cubicBezTo>
                  <a:cubicBezTo>
                    <a:pt x="89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28"/>
                    <a:pt x="1" y="1403"/>
                  </a:cubicBezTo>
                  <a:cubicBezTo>
                    <a:pt x="1" y="2179"/>
                    <a:pt x="635" y="2813"/>
                    <a:pt x="1410" y="2813"/>
                  </a:cubicBezTo>
                  <a:cubicBezTo>
                    <a:pt x="2186" y="2813"/>
                    <a:pt x="2819" y="2179"/>
                    <a:pt x="2819" y="1403"/>
                  </a:cubicBezTo>
                  <a:cubicBezTo>
                    <a:pt x="2819" y="628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1" name="Google Shape;3081;p4"/>
            <p:cNvSpPr/>
            <p:nvPr/>
          </p:nvSpPr>
          <p:spPr>
            <a:xfrm>
              <a:off x="3450750" y="3224125"/>
              <a:ext cx="296375" cy="278175"/>
            </a:xfrm>
            <a:custGeom>
              <a:avLst/>
              <a:gdLst/>
              <a:ahLst/>
              <a:cxnLst/>
              <a:rect l="l" t="t" r="r" b="b"/>
              <a:pathLst>
                <a:path w="11855" h="11127" extrusionOk="0">
                  <a:moveTo>
                    <a:pt x="5173" y="0"/>
                  </a:moveTo>
                  <a:cubicBezTo>
                    <a:pt x="3089" y="0"/>
                    <a:pt x="1228" y="958"/>
                    <a:pt x="1" y="2448"/>
                  </a:cubicBezTo>
                  <a:lnTo>
                    <a:pt x="1" y="10930"/>
                  </a:lnTo>
                  <a:cubicBezTo>
                    <a:pt x="62" y="10998"/>
                    <a:pt x="116" y="11065"/>
                    <a:pt x="176" y="11126"/>
                  </a:cubicBezTo>
                  <a:lnTo>
                    <a:pt x="10169" y="11126"/>
                  </a:lnTo>
                  <a:cubicBezTo>
                    <a:pt x="11214" y="9946"/>
                    <a:pt x="11855" y="8395"/>
                    <a:pt x="11855" y="6689"/>
                  </a:cubicBezTo>
                  <a:cubicBezTo>
                    <a:pt x="11855" y="2994"/>
                    <a:pt x="8861" y="0"/>
                    <a:pt x="51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2" name="Google Shape;3082;p4"/>
            <p:cNvSpPr/>
            <p:nvPr/>
          </p:nvSpPr>
          <p:spPr>
            <a:xfrm>
              <a:off x="3450750" y="3223100"/>
              <a:ext cx="297400" cy="279200"/>
            </a:xfrm>
            <a:custGeom>
              <a:avLst/>
              <a:gdLst/>
              <a:ahLst/>
              <a:cxnLst/>
              <a:rect l="l" t="t" r="r" b="b"/>
              <a:pathLst>
                <a:path w="11896" h="11168" extrusionOk="0">
                  <a:moveTo>
                    <a:pt x="5173" y="1"/>
                  </a:moveTo>
                  <a:cubicBezTo>
                    <a:pt x="3096" y="1"/>
                    <a:pt x="1235" y="945"/>
                    <a:pt x="1" y="2428"/>
                  </a:cubicBezTo>
                  <a:lnTo>
                    <a:pt x="1" y="2563"/>
                  </a:lnTo>
                  <a:cubicBezTo>
                    <a:pt x="1221" y="1053"/>
                    <a:pt x="3082" y="88"/>
                    <a:pt x="5173" y="88"/>
                  </a:cubicBezTo>
                  <a:cubicBezTo>
                    <a:pt x="8834" y="88"/>
                    <a:pt x="11814" y="3069"/>
                    <a:pt x="11814" y="6730"/>
                  </a:cubicBezTo>
                  <a:cubicBezTo>
                    <a:pt x="11814" y="8436"/>
                    <a:pt x="11167" y="9994"/>
                    <a:pt x="10109" y="11167"/>
                  </a:cubicBezTo>
                  <a:lnTo>
                    <a:pt x="10216" y="11167"/>
                  </a:lnTo>
                  <a:cubicBezTo>
                    <a:pt x="11262" y="9980"/>
                    <a:pt x="11895" y="8429"/>
                    <a:pt x="11895" y="6730"/>
                  </a:cubicBezTo>
                  <a:cubicBezTo>
                    <a:pt x="11895" y="3022"/>
                    <a:pt x="8881" y="1"/>
                    <a:pt x="517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3" name="Google Shape;3083;p4"/>
            <p:cNvSpPr/>
            <p:nvPr/>
          </p:nvSpPr>
          <p:spPr>
            <a:xfrm>
              <a:off x="3450750" y="3251100"/>
              <a:ext cx="269425" cy="251200"/>
            </a:xfrm>
            <a:custGeom>
              <a:avLst/>
              <a:gdLst/>
              <a:ahLst/>
              <a:cxnLst/>
              <a:rect l="l" t="t" r="r" b="b"/>
              <a:pathLst>
                <a:path w="10777" h="10048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358" y="8907"/>
                    <a:pt x="857" y="9541"/>
                    <a:pt x="1471" y="10047"/>
                  </a:cubicBezTo>
                  <a:lnTo>
                    <a:pt x="8726" y="10047"/>
                  </a:lnTo>
                  <a:cubicBezTo>
                    <a:pt x="9980" y="9009"/>
                    <a:pt x="10776" y="7438"/>
                    <a:pt x="10776" y="5678"/>
                  </a:cubicBezTo>
                  <a:cubicBezTo>
                    <a:pt x="10776" y="2542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4" name="Google Shape;3084;p4"/>
            <p:cNvSpPr/>
            <p:nvPr/>
          </p:nvSpPr>
          <p:spPr>
            <a:xfrm>
              <a:off x="3450750" y="3250075"/>
              <a:ext cx="270600" cy="252225"/>
            </a:xfrm>
            <a:custGeom>
              <a:avLst/>
              <a:gdLst/>
              <a:ahLst/>
              <a:cxnLst/>
              <a:rect l="l" t="t" r="r" b="b"/>
              <a:pathLst>
                <a:path w="10824" h="10089" extrusionOk="0">
                  <a:moveTo>
                    <a:pt x="5099" y="1"/>
                  </a:moveTo>
                  <a:cubicBezTo>
                    <a:pt x="2880" y="1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8"/>
                    <a:pt x="5099" y="88"/>
                  </a:cubicBezTo>
                  <a:cubicBezTo>
                    <a:pt x="8207" y="88"/>
                    <a:pt x="10736" y="2617"/>
                    <a:pt x="10736" y="5719"/>
                  </a:cubicBezTo>
                  <a:cubicBezTo>
                    <a:pt x="10736" y="7485"/>
                    <a:pt x="9926" y="9056"/>
                    <a:pt x="8659" y="10088"/>
                  </a:cubicBezTo>
                  <a:lnTo>
                    <a:pt x="8787" y="10088"/>
                  </a:lnTo>
                  <a:cubicBezTo>
                    <a:pt x="10028" y="9043"/>
                    <a:pt x="10823" y="7472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5" name="Google Shape;3085;p4"/>
            <p:cNvSpPr/>
            <p:nvPr/>
          </p:nvSpPr>
          <p:spPr>
            <a:xfrm>
              <a:off x="3450750" y="3453200"/>
              <a:ext cx="38650" cy="49100"/>
            </a:xfrm>
            <a:custGeom>
              <a:avLst/>
              <a:gdLst/>
              <a:ahLst/>
              <a:cxnLst/>
              <a:rect l="l" t="t" r="r" b="b"/>
              <a:pathLst>
                <a:path w="1546" h="1964" extrusionOk="0">
                  <a:moveTo>
                    <a:pt x="1" y="1"/>
                  </a:moveTo>
                  <a:lnTo>
                    <a:pt x="1" y="190"/>
                  </a:lnTo>
                  <a:cubicBezTo>
                    <a:pt x="352" y="871"/>
                    <a:pt x="830" y="1478"/>
                    <a:pt x="1410" y="1963"/>
                  </a:cubicBezTo>
                  <a:lnTo>
                    <a:pt x="1545" y="1963"/>
                  </a:lnTo>
                  <a:cubicBezTo>
                    <a:pt x="891" y="1437"/>
                    <a:pt x="365" y="770"/>
                    <a:pt x="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6" name="Google Shape;3086;p4"/>
            <p:cNvSpPr/>
            <p:nvPr/>
          </p:nvSpPr>
          <p:spPr>
            <a:xfrm>
              <a:off x="3461375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1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7" name="Google Shape;3087;p4"/>
            <p:cNvSpPr/>
            <p:nvPr/>
          </p:nvSpPr>
          <p:spPr>
            <a:xfrm>
              <a:off x="3460375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3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44" y="9083"/>
                  </a:cubicBezTo>
                  <a:lnTo>
                    <a:pt x="6487" y="9083"/>
                  </a:lnTo>
                  <a:cubicBezTo>
                    <a:pt x="8206" y="8382"/>
                    <a:pt x="9427" y="668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8" name="Google Shape;3088;p4"/>
            <p:cNvSpPr/>
            <p:nvPr/>
          </p:nvSpPr>
          <p:spPr>
            <a:xfrm>
              <a:off x="3490200" y="330502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1"/>
                  </a:cubicBezTo>
                  <a:cubicBezTo>
                    <a:pt x="7040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9" name="Google Shape;3089;p4"/>
            <p:cNvSpPr/>
            <p:nvPr/>
          </p:nvSpPr>
          <p:spPr>
            <a:xfrm>
              <a:off x="3489025" y="330402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7"/>
                    <a:pt x="3568" y="7047"/>
                  </a:cubicBezTo>
                  <a:cubicBezTo>
                    <a:pt x="1653" y="7047"/>
                    <a:pt x="88" y="5482"/>
                    <a:pt x="88" y="3561"/>
                  </a:cubicBezTo>
                  <a:cubicBezTo>
                    <a:pt x="88" y="1646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0" name="Google Shape;3090;p4"/>
            <p:cNvSpPr/>
            <p:nvPr/>
          </p:nvSpPr>
          <p:spPr>
            <a:xfrm>
              <a:off x="3515325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1" name="Google Shape;3091;p4"/>
            <p:cNvSpPr/>
            <p:nvPr/>
          </p:nvSpPr>
          <p:spPr>
            <a:xfrm>
              <a:off x="3514300" y="3329150"/>
              <a:ext cx="127825" cy="127950"/>
            </a:xfrm>
            <a:custGeom>
              <a:avLst/>
              <a:gdLst/>
              <a:ahLst/>
              <a:cxnLst/>
              <a:rect l="l" t="t" r="r" b="b"/>
              <a:pathLst>
                <a:path w="5113" h="5118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4"/>
                    <a:pt x="3919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2" name="Google Shape;3092;p4"/>
            <p:cNvSpPr/>
            <p:nvPr/>
          </p:nvSpPr>
          <p:spPr>
            <a:xfrm>
              <a:off x="354415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3" name="Google Shape;3093;p4"/>
            <p:cNvSpPr/>
            <p:nvPr/>
          </p:nvSpPr>
          <p:spPr>
            <a:xfrm>
              <a:off x="3542975" y="335797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4" name="Google Shape;3094;p4"/>
            <p:cNvSpPr/>
            <p:nvPr/>
          </p:nvSpPr>
          <p:spPr>
            <a:xfrm>
              <a:off x="3747100" y="3224125"/>
              <a:ext cx="334325" cy="278175"/>
            </a:xfrm>
            <a:custGeom>
              <a:avLst/>
              <a:gdLst/>
              <a:ahLst/>
              <a:cxnLst/>
              <a:rect l="l" t="t" r="r" b="b"/>
              <a:pathLst>
                <a:path w="13373" h="11127" extrusionOk="0">
                  <a:moveTo>
                    <a:pt x="6690" y="0"/>
                  </a:moveTo>
                  <a:cubicBezTo>
                    <a:pt x="2995" y="0"/>
                    <a:pt x="1" y="2994"/>
                    <a:pt x="1" y="6689"/>
                  </a:cubicBezTo>
                  <a:cubicBezTo>
                    <a:pt x="1" y="8395"/>
                    <a:pt x="641" y="9946"/>
                    <a:pt x="1693" y="11126"/>
                  </a:cubicBezTo>
                  <a:lnTo>
                    <a:pt x="11680" y="11126"/>
                  </a:lnTo>
                  <a:cubicBezTo>
                    <a:pt x="12731" y="9946"/>
                    <a:pt x="13372" y="8395"/>
                    <a:pt x="13372" y="6689"/>
                  </a:cubicBezTo>
                  <a:cubicBezTo>
                    <a:pt x="13372" y="2994"/>
                    <a:pt x="10378" y="0"/>
                    <a:pt x="669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5" name="Google Shape;3095;p4"/>
            <p:cNvSpPr/>
            <p:nvPr/>
          </p:nvSpPr>
          <p:spPr>
            <a:xfrm>
              <a:off x="3746100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30" y="1"/>
                  </a:moveTo>
                  <a:cubicBezTo>
                    <a:pt x="3015" y="1"/>
                    <a:pt x="0" y="3022"/>
                    <a:pt x="0" y="6730"/>
                  </a:cubicBezTo>
                  <a:cubicBezTo>
                    <a:pt x="0" y="8429"/>
                    <a:pt x="634" y="9980"/>
                    <a:pt x="1679" y="11167"/>
                  </a:cubicBezTo>
                  <a:lnTo>
                    <a:pt x="1794" y="11167"/>
                  </a:lnTo>
                  <a:cubicBezTo>
                    <a:pt x="729" y="9994"/>
                    <a:pt x="81" y="8436"/>
                    <a:pt x="81" y="6730"/>
                  </a:cubicBezTo>
                  <a:cubicBezTo>
                    <a:pt x="81" y="3069"/>
                    <a:pt x="3062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8436"/>
                    <a:pt x="12724" y="9994"/>
                    <a:pt x="11666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6" name="Google Shape;3096;p4"/>
            <p:cNvSpPr/>
            <p:nvPr/>
          </p:nvSpPr>
          <p:spPr>
            <a:xfrm>
              <a:off x="3770550" y="3251100"/>
              <a:ext cx="283900" cy="251200"/>
            </a:xfrm>
            <a:custGeom>
              <a:avLst/>
              <a:gdLst/>
              <a:ahLst/>
              <a:cxnLst/>
              <a:rect l="l" t="t" r="r" b="b"/>
              <a:pathLst>
                <a:path w="11356" h="10048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7438"/>
                    <a:pt x="796" y="9009"/>
                    <a:pt x="2050" y="10047"/>
                  </a:cubicBezTo>
                  <a:lnTo>
                    <a:pt x="9305" y="10047"/>
                  </a:lnTo>
                  <a:cubicBezTo>
                    <a:pt x="10560" y="9009"/>
                    <a:pt x="11355" y="7438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7" name="Google Shape;3097;p4"/>
            <p:cNvSpPr/>
            <p:nvPr/>
          </p:nvSpPr>
          <p:spPr>
            <a:xfrm>
              <a:off x="3769525" y="3250075"/>
              <a:ext cx="285925" cy="252225"/>
            </a:xfrm>
            <a:custGeom>
              <a:avLst/>
              <a:gdLst/>
              <a:ahLst/>
              <a:cxnLst/>
              <a:rect l="l" t="t" r="r" b="b"/>
              <a:pathLst>
                <a:path w="11437" h="10089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7472"/>
                    <a:pt x="790" y="9043"/>
                    <a:pt x="2030" y="10088"/>
                  </a:cubicBezTo>
                  <a:lnTo>
                    <a:pt x="2158" y="10088"/>
                  </a:lnTo>
                  <a:cubicBezTo>
                    <a:pt x="891" y="9056"/>
                    <a:pt x="82" y="7485"/>
                    <a:pt x="82" y="5719"/>
                  </a:cubicBezTo>
                  <a:cubicBezTo>
                    <a:pt x="82" y="2617"/>
                    <a:pt x="2610" y="88"/>
                    <a:pt x="5719" y="88"/>
                  </a:cubicBezTo>
                  <a:cubicBezTo>
                    <a:pt x="8827" y="88"/>
                    <a:pt x="11356" y="2617"/>
                    <a:pt x="11356" y="5719"/>
                  </a:cubicBezTo>
                  <a:cubicBezTo>
                    <a:pt x="11356" y="7485"/>
                    <a:pt x="10547" y="9056"/>
                    <a:pt x="9272" y="10088"/>
                  </a:cubicBezTo>
                  <a:lnTo>
                    <a:pt x="9407" y="10088"/>
                  </a:lnTo>
                  <a:cubicBezTo>
                    <a:pt x="10648" y="9043"/>
                    <a:pt x="11437" y="7472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8" name="Google Shape;3098;p4"/>
            <p:cNvSpPr/>
            <p:nvPr/>
          </p:nvSpPr>
          <p:spPr>
            <a:xfrm>
              <a:off x="3795650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1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7" y="6669"/>
                    <a:pt x="9347" y="4667"/>
                  </a:cubicBezTo>
                  <a:cubicBezTo>
                    <a:pt x="9347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9" name="Google Shape;3099;p4"/>
            <p:cNvSpPr/>
            <p:nvPr/>
          </p:nvSpPr>
          <p:spPr>
            <a:xfrm>
              <a:off x="3794650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1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0" y="9083"/>
                  </a:cubicBezTo>
                  <a:lnTo>
                    <a:pt x="3183" y="9083"/>
                  </a:lnTo>
                  <a:cubicBezTo>
                    <a:pt x="1376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45" y="8449"/>
                    <a:pt x="6244" y="9083"/>
                  </a:cubicBezTo>
                  <a:lnTo>
                    <a:pt x="6480" y="9083"/>
                  </a:lnTo>
                  <a:cubicBezTo>
                    <a:pt x="8206" y="8382"/>
                    <a:pt x="9427" y="6689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0" name="Google Shape;3100;p4"/>
            <p:cNvSpPr/>
            <p:nvPr/>
          </p:nvSpPr>
          <p:spPr>
            <a:xfrm>
              <a:off x="3824475" y="330502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2" y="1"/>
                    <a:pt x="1" y="1579"/>
                    <a:pt x="1" y="3521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1"/>
                  </a:cubicBezTo>
                  <a:cubicBezTo>
                    <a:pt x="7040" y="1579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1" name="Google Shape;3101;p4"/>
            <p:cNvSpPr/>
            <p:nvPr/>
          </p:nvSpPr>
          <p:spPr>
            <a:xfrm>
              <a:off x="3823300" y="330402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7"/>
                    <a:pt x="3568" y="7047"/>
                  </a:cubicBezTo>
                  <a:cubicBezTo>
                    <a:pt x="1646" y="7047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2" name="Google Shape;3102;p4"/>
            <p:cNvSpPr/>
            <p:nvPr/>
          </p:nvSpPr>
          <p:spPr>
            <a:xfrm>
              <a:off x="3849600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3" name="Google Shape;3103;p4"/>
            <p:cNvSpPr/>
            <p:nvPr/>
          </p:nvSpPr>
          <p:spPr>
            <a:xfrm>
              <a:off x="3848600" y="3329150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4" name="Google Shape;3104;p4"/>
            <p:cNvSpPr/>
            <p:nvPr/>
          </p:nvSpPr>
          <p:spPr>
            <a:xfrm>
              <a:off x="387825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3"/>
                  </a:cubicBezTo>
                  <a:cubicBezTo>
                    <a:pt x="2732" y="614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5" name="Google Shape;3105;p4"/>
            <p:cNvSpPr/>
            <p:nvPr/>
          </p:nvSpPr>
          <p:spPr>
            <a:xfrm>
              <a:off x="3877250" y="335797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6" name="Google Shape;3106;p4"/>
            <p:cNvSpPr/>
            <p:nvPr/>
          </p:nvSpPr>
          <p:spPr>
            <a:xfrm>
              <a:off x="4081400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41" y="9946"/>
                    <a:pt x="1693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7" name="Google Shape;3107;p4"/>
            <p:cNvSpPr/>
            <p:nvPr/>
          </p:nvSpPr>
          <p:spPr>
            <a:xfrm>
              <a:off x="4080375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8429"/>
                    <a:pt x="634" y="9980"/>
                    <a:pt x="1680" y="11167"/>
                  </a:cubicBezTo>
                  <a:lnTo>
                    <a:pt x="1787" y="11167"/>
                  </a:lnTo>
                  <a:cubicBezTo>
                    <a:pt x="729" y="9994"/>
                    <a:pt x="82" y="8436"/>
                    <a:pt x="82" y="6730"/>
                  </a:cubicBezTo>
                  <a:cubicBezTo>
                    <a:pt x="82" y="3069"/>
                    <a:pt x="3062" y="88"/>
                    <a:pt x="6723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8436"/>
                    <a:pt x="12724" y="9994"/>
                    <a:pt x="11659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9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8" name="Google Shape;3108;p4"/>
            <p:cNvSpPr/>
            <p:nvPr/>
          </p:nvSpPr>
          <p:spPr>
            <a:xfrm>
              <a:off x="4104825" y="3251100"/>
              <a:ext cx="283900" cy="251200"/>
            </a:xfrm>
            <a:custGeom>
              <a:avLst/>
              <a:gdLst/>
              <a:ahLst/>
              <a:cxnLst/>
              <a:rect l="l" t="t" r="r" b="b"/>
              <a:pathLst>
                <a:path w="11356" h="10048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7438"/>
                    <a:pt x="796" y="9009"/>
                    <a:pt x="2050" y="10047"/>
                  </a:cubicBezTo>
                  <a:lnTo>
                    <a:pt x="9305" y="10047"/>
                  </a:lnTo>
                  <a:cubicBezTo>
                    <a:pt x="10560" y="9009"/>
                    <a:pt x="11355" y="7438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9" name="Google Shape;3109;p4"/>
            <p:cNvSpPr/>
            <p:nvPr/>
          </p:nvSpPr>
          <p:spPr>
            <a:xfrm>
              <a:off x="4103650" y="3250075"/>
              <a:ext cx="286075" cy="252225"/>
            </a:xfrm>
            <a:custGeom>
              <a:avLst/>
              <a:gdLst/>
              <a:ahLst/>
              <a:cxnLst/>
              <a:rect l="l" t="t" r="r" b="b"/>
              <a:pathLst>
                <a:path w="11443" h="10089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96" y="9043"/>
                    <a:pt x="2036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6" y="88"/>
                    <a:pt x="5725" y="88"/>
                  </a:cubicBezTo>
                  <a:cubicBezTo>
                    <a:pt x="8833" y="88"/>
                    <a:pt x="11362" y="2617"/>
                    <a:pt x="11362" y="5719"/>
                  </a:cubicBezTo>
                  <a:cubicBezTo>
                    <a:pt x="11362" y="7485"/>
                    <a:pt x="10546" y="9056"/>
                    <a:pt x="9278" y="10088"/>
                  </a:cubicBezTo>
                  <a:lnTo>
                    <a:pt x="9413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0" name="Google Shape;3110;p4"/>
            <p:cNvSpPr/>
            <p:nvPr/>
          </p:nvSpPr>
          <p:spPr>
            <a:xfrm>
              <a:off x="4129950" y="3276375"/>
              <a:ext cx="233650" cy="225925"/>
            </a:xfrm>
            <a:custGeom>
              <a:avLst/>
              <a:gdLst/>
              <a:ahLst/>
              <a:cxnLst/>
              <a:rect l="l" t="t" r="r" b="b"/>
              <a:pathLst>
                <a:path w="9346" h="9037" extrusionOk="0">
                  <a:moveTo>
                    <a:pt x="4673" y="1"/>
                  </a:moveTo>
                  <a:cubicBezTo>
                    <a:pt x="2090" y="1"/>
                    <a:pt x="0" y="2091"/>
                    <a:pt x="0" y="4667"/>
                  </a:cubicBezTo>
                  <a:cubicBezTo>
                    <a:pt x="0" y="6669"/>
                    <a:pt x="1254" y="8368"/>
                    <a:pt x="3014" y="9036"/>
                  </a:cubicBezTo>
                  <a:lnTo>
                    <a:pt x="6332" y="9036"/>
                  </a:lnTo>
                  <a:cubicBezTo>
                    <a:pt x="8091" y="8368"/>
                    <a:pt x="9346" y="6669"/>
                    <a:pt x="9346" y="4667"/>
                  </a:cubicBezTo>
                  <a:cubicBezTo>
                    <a:pt x="9346" y="2091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1" name="Google Shape;3111;p4"/>
            <p:cNvSpPr/>
            <p:nvPr/>
          </p:nvSpPr>
          <p:spPr>
            <a:xfrm>
              <a:off x="4128925" y="3275200"/>
              <a:ext cx="235700" cy="227100"/>
            </a:xfrm>
            <a:custGeom>
              <a:avLst/>
              <a:gdLst/>
              <a:ahLst/>
              <a:cxnLst/>
              <a:rect l="l" t="t" r="r" b="b"/>
              <a:pathLst>
                <a:path w="9428" h="9084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6689"/>
                    <a:pt x="1214" y="8382"/>
                    <a:pt x="2940" y="9083"/>
                  </a:cubicBezTo>
                  <a:lnTo>
                    <a:pt x="3183" y="9083"/>
                  </a:lnTo>
                  <a:cubicBezTo>
                    <a:pt x="1376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3" y="88"/>
                    <a:pt x="9339" y="2165"/>
                    <a:pt x="9339" y="4714"/>
                  </a:cubicBezTo>
                  <a:cubicBezTo>
                    <a:pt x="9339" y="6730"/>
                    <a:pt x="8045" y="8449"/>
                    <a:pt x="6244" y="9083"/>
                  </a:cubicBezTo>
                  <a:lnTo>
                    <a:pt x="6480" y="9083"/>
                  </a:lnTo>
                  <a:cubicBezTo>
                    <a:pt x="8207" y="8382"/>
                    <a:pt x="9427" y="6689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2" name="Google Shape;3112;p4"/>
            <p:cNvSpPr/>
            <p:nvPr/>
          </p:nvSpPr>
          <p:spPr>
            <a:xfrm>
              <a:off x="4158600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3" name="Google Shape;3113;p4"/>
            <p:cNvSpPr/>
            <p:nvPr/>
          </p:nvSpPr>
          <p:spPr>
            <a:xfrm>
              <a:off x="4157575" y="330402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7"/>
                    <a:pt x="3568" y="7047"/>
                  </a:cubicBezTo>
                  <a:cubicBezTo>
                    <a:pt x="1646" y="7047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4" name="Google Shape;3114;p4"/>
            <p:cNvSpPr/>
            <p:nvPr/>
          </p:nvSpPr>
          <p:spPr>
            <a:xfrm>
              <a:off x="4183875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5" name="Google Shape;3115;p4"/>
            <p:cNvSpPr/>
            <p:nvPr/>
          </p:nvSpPr>
          <p:spPr>
            <a:xfrm>
              <a:off x="4182700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6" name="Google Shape;3116;p4"/>
            <p:cNvSpPr/>
            <p:nvPr/>
          </p:nvSpPr>
          <p:spPr>
            <a:xfrm>
              <a:off x="4212550" y="3358975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7" name="Google Shape;3117;p4"/>
            <p:cNvSpPr/>
            <p:nvPr/>
          </p:nvSpPr>
          <p:spPr>
            <a:xfrm>
              <a:off x="4211525" y="3357975"/>
              <a:ext cx="70500" cy="70300"/>
            </a:xfrm>
            <a:custGeom>
              <a:avLst/>
              <a:gdLst/>
              <a:ahLst/>
              <a:cxnLst/>
              <a:rect l="l" t="t" r="r" b="b"/>
              <a:pathLst>
                <a:path w="2820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4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8" name="Google Shape;3118;p4"/>
            <p:cNvSpPr/>
            <p:nvPr/>
          </p:nvSpPr>
          <p:spPr>
            <a:xfrm>
              <a:off x="4415675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41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9" name="Google Shape;3119;p4"/>
            <p:cNvSpPr/>
            <p:nvPr/>
          </p:nvSpPr>
          <p:spPr>
            <a:xfrm>
              <a:off x="4414650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8429"/>
                    <a:pt x="635" y="9980"/>
                    <a:pt x="1680" y="11167"/>
                  </a:cubicBezTo>
                  <a:lnTo>
                    <a:pt x="1788" y="11167"/>
                  </a:lnTo>
                  <a:cubicBezTo>
                    <a:pt x="729" y="9994"/>
                    <a:pt x="82" y="8436"/>
                    <a:pt x="82" y="6730"/>
                  </a:cubicBezTo>
                  <a:cubicBezTo>
                    <a:pt x="82" y="3069"/>
                    <a:pt x="3062" y="88"/>
                    <a:pt x="6723" y="88"/>
                  </a:cubicBezTo>
                  <a:cubicBezTo>
                    <a:pt x="10385" y="88"/>
                    <a:pt x="13365" y="3069"/>
                    <a:pt x="13365" y="6730"/>
                  </a:cubicBezTo>
                  <a:cubicBezTo>
                    <a:pt x="13365" y="8436"/>
                    <a:pt x="12725" y="9994"/>
                    <a:pt x="11659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2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0" name="Google Shape;3120;p4"/>
            <p:cNvSpPr/>
            <p:nvPr/>
          </p:nvSpPr>
          <p:spPr>
            <a:xfrm>
              <a:off x="4438925" y="3251100"/>
              <a:ext cx="284075" cy="251200"/>
            </a:xfrm>
            <a:custGeom>
              <a:avLst/>
              <a:gdLst/>
              <a:ahLst/>
              <a:cxnLst/>
              <a:rect l="l" t="t" r="r" b="b"/>
              <a:pathLst>
                <a:path w="11363" h="10048" extrusionOk="0">
                  <a:moveTo>
                    <a:pt x="5685" y="0"/>
                  </a:moveTo>
                  <a:cubicBezTo>
                    <a:pt x="2550" y="0"/>
                    <a:pt x="1" y="2542"/>
                    <a:pt x="1" y="5678"/>
                  </a:cubicBezTo>
                  <a:cubicBezTo>
                    <a:pt x="1" y="7438"/>
                    <a:pt x="803" y="9009"/>
                    <a:pt x="2057" y="10047"/>
                  </a:cubicBezTo>
                  <a:lnTo>
                    <a:pt x="9313" y="10047"/>
                  </a:lnTo>
                  <a:cubicBezTo>
                    <a:pt x="10560" y="9009"/>
                    <a:pt x="11362" y="7438"/>
                    <a:pt x="11362" y="5678"/>
                  </a:cubicBezTo>
                  <a:cubicBezTo>
                    <a:pt x="11362" y="2542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1" name="Google Shape;3121;p4"/>
            <p:cNvSpPr/>
            <p:nvPr/>
          </p:nvSpPr>
          <p:spPr>
            <a:xfrm>
              <a:off x="4437925" y="3250075"/>
              <a:ext cx="286075" cy="252225"/>
            </a:xfrm>
            <a:custGeom>
              <a:avLst/>
              <a:gdLst/>
              <a:ahLst/>
              <a:cxnLst/>
              <a:rect l="l" t="t" r="r" b="b"/>
              <a:pathLst>
                <a:path w="11443" h="10089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89" y="9043"/>
                    <a:pt x="2037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6" y="88"/>
                    <a:pt x="5725" y="88"/>
                  </a:cubicBezTo>
                  <a:cubicBezTo>
                    <a:pt x="8833" y="88"/>
                    <a:pt x="11362" y="2617"/>
                    <a:pt x="11362" y="5719"/>
                  </a:cubicBezTo>
                  <a:cubicBezTo>
                    <a:pt x="11362" y="7485"/>
                    <a:pt x="10546" y="9056"/>
                    <a:pt x="9278" y="10088"/>
                  </a:cubicBezTo>
                  <a:lnTo>
                    <a:pt x="9413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2" name="Google Shape;3122;p4"/>
            <p:cNvSpPr/>
            <p:nvPr/>
          </p:nvSpPr>
          <p:spPr>
            <a:xfrm>
              <a:off x="4464225" y="3276375"/>
              <a:ext cx="233650" cy="225925"/>
            </a:xfrm>
            <a:custGeom>
              <a:avLst/>
              <a:gdLst/>
              <a:ahLst/>
              <a:cxnLst/>
              <a:rect l="l" t="t" r="r" b="b"/>
              <a:pathLst>
                <a:path w="9346" h="9037" extrusionOk="0">
                  <a:moveTo>
                    <a:pt x="4673" y="1"/>
                  </a:moveTo>
                  <a:cubicBezTo>
                    <a:pt x="2090" y="1"/>
                    <a:pt x="0" y="2091"/>
                    <a:pt x="0" y="4667"/>
                  </a:cubicBezTo>
                  <a:cubicBezTo>
                    <a:pt x="0" y="6669"/>
                    <a:pt x="1248" y="8368"/>
                    <a:pt x="3014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3" name="Google Shape;3123;p4"/>
            <p:cNvSpPr/>
            <p:nvPr/>
          </p:nvSpPr>
          <p:spPr>
            <a:xfrm>
              <a:off x="4463025" y="3275200"/>
              <a:ext cx="235875" cy="227100"/>
            </a:xfrm>
            <a:custGeom>
              <a:avLst/>
              <a:gdLst/>
              <a:ahLst/>
              <a:cxnLst/>
              <a:rect l="l" t="t" r="r" b="b"/>
              <a:pathLst>
                <a:path w="9435" h="9084" extrusionOk="0">
                  <a:moveTo>
                    <a:pt x="4721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6689"/>
                    <a:pt x="1221" y="8382"/>
                    <a:pt x="2948" y="9083"/>
                  </a:cubicBezTo>
                  <a:lnTo>
                    <a:pt x="3184" y="9083"/>
                  </a:lnTo>
                  <a:cubicBezTo>
                    <a:pt x="1383" y="8449"/>
                    <a:pt x="89" y="6730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ubicBezTo>
                    <a:pt x="7270" y="88"/>
                    <a:pt x="9347" y="2165"/>
                    <a:pt x="9347" y="4714"/>
                  </a:cubicBezTo>
                  <a:cubicBezTo>
                    <a:pt x="9347" y="6730"/>
                    <a:pt x="8052" y="8449"/>
                    <a:pt x="6252" y="9083"/>
                  </a:cubicBezTo>
                  <a:lnTo>
                    <a:pt x="6488" y="9083"/>
                  </a:lnTo>
                  <a:cubicBezTo>
                    <a:pt x="8214" y="8382"/>
                    <a:pt x="9434" y="6689"/>
                    <a:pt x="9434" y="4714"/>
                  </a:cubicBezTo>
                  <a:cubicBezTo>
                    <a:pt x="9434" y="2118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4" name="Google Shape;3124;p4"/>
            <p:cNvSpPr/>
            <p:nvPr/>
          </p:nvSpPr>
          <p:spPr>
            <a:xfrm>
              <a:off x="4492875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5" name="Google Shape;3125;p4"/>
            <p:cNvSpPr/>
            <p:nvPr/>
          </p:nvSpPr>
          <p:spPr>
            <a:xfrm>
              <a:off x="4491850" y="330402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7"/>
                    <a:pt x="3568" y="7047"/>
                  </a:cubicBezTo>
                  <a:cubicBezTo>
                    <a:pt x="1646" y="7047"/>
                    <a:pt x="89" y="5482"/>
                    <a:pt x="89" y="3561"/>
                  </a:cubicBezTo>
                  <a:cubicBezTo>
                    <a:pt x="89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6" name="Google Shape;3126;p4"/>
            <p:cNvSpPr/>
            <p:nvPr/>
          </p:nvSpPr>
          <p:spPr>
            <a:xfrm>
              <a:off x="4518150" y="3330150"/>
              <a:ext cx="125800" cy="125950"/>
            </a:xfrm>
            <a:custGeom>
              <a:avLst/>
              <a:gdLst/>
              <a:ahLst/>
              <a:cxnLst/>
              <a:rect l="l" t="t" r="r" b="b"/>
              <a:pathLst>
                <a:path w="5032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7" name="Google Shape;3127;p4"/>
            <p:cNvSpPr/>
            <p:nvPr/>
          </p:nvSpPr>
          <p:spPr>
            <a:xfrm>
              <a:off x="4516975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8" name="Google Shape;3128;p4"/>
            <p:cNvSpPr/>
            <p:nvPr/>
          </p:nvSpPr>
          <p:spPr>
            <a:xfrm>
              <a:off x="4546825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3"/>
                  </a:cubicBezTo>
                  <a:cubicBezTo>
                    <a:pt x="2731" y="614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9" name="Google Shape;3129;p4"/>
            <p:cNvSpPr/>
            <p:nvPr/>
          </p:nvSpPr>
          <p:spPr>
            <a:xfrm>
              <a:off x="4545800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10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10" y="2812"/>
                  </a:cubicBezTo>
                  <a:cubicBezTo>
                    <a:pt x="2185" y="2812"/>
                    <a:pt x="2812" y="2185"/>
                    <a:pt x="2812" y="1403"/>
                  </a:cubicBezTo>
                  <a:cubicBezTo>
                    <a:pt x="2812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0" name="Google Shape;3130;p4"/>
            <p:cNvSpPr/>
            <p:nvPr/>
          </p:nvSpPr>
          <p:spPr>
            <a:xfrm>
              <a:off x="4749950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34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1" name="Google Shape;3131;p4"/>
            <p:cNvSpPr/>
            <p:nvPr/>
          </p:nvSpPr>
          <p:spPr>
            <a:xfrm>
              <a:off x="4748775" y="3223100"/>
              <a:ext cx="336475" cy="279200"/>
            </a:xfrm>
            <a:custGeom>
              <a:avLst/>
              <a:gdLst/>
              <a:ahLst/>
              <a:cxnLst/>
              <a:rect l="l" t="t" r="r" b="b"/>
              <a:pathLst>
                <a:path w="13459" h="11168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8429"/>
                    <a:pt x="641" y="9980"/>
                    <a:pt x="1686" y="11167"/>
                  </a:cubicBezTo>
                  <a:lnTo>
                    <a:pt x="1794" y="11167"/>
                  </a:lnTo>
                  <a:cubicBezTo>
                    <a:pt x="735" y="9994"/>
                    <a:pt x="88" y="843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8436"/>
                    <a:pt x="12724" y="9994"/>
                    <a:pt x="11665" y="11167"/>
                  </a:cubicBezTo>
                  <a:lnTo>
                    <a:pt x="11780" y="11167"/>
                  </a:lnTo>
                  <a:cubicBezTo>
                    <a:pt x="12825" y="9980"/>
                    <a:pt x="13459" y="842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2" name="Google Shape;3132;p4"/>
            <p:cNvSpPr/>
            <p:nvPr/>
          </p:nvSpPr>
          <p:spPr>
            <a:xfrm>
              <a:off x="4773200" y="3251100"/>
              <a:ext cx="284075" cy="251200"/>
            </a:xfrm>
            <a:custGeom>
              <a:avLst/>
              <a:gdLst/>
              <a:ahLst/>
              <a:cxnLst/>
              <a:rect l="l" t="t" r="r" b="b"/>
              <a:pathLst>
                <a:path w="11363" h="10048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7438"/>
                    <a:pt x="803" y="9009"/>
                    <a:pt x="2051" y="10047"/>
                  </a:cubicBezTo>
                  <a:lnTo>
                    <a:pt x="9306" y="10047"/>
                  </a:lnTo>
                  <a:cubicBezTo>
                    <a:pt x="10560" y="9009"/>
                    <a:pt x="11363" y="7438"/>
                    <a:pt x="11363" y="5678"/>
                  </a:cubicBezTo>
                  <a:cubicBezTo>
                    <a:pt x="11363" y="2542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3" name="Google Shape;3133;p4"/>
            <p:cNvSpPr/>
            <p:nvPr/>
          </p:nvSpPr>
          <p:spPr>
            <a:xfrm>
              <a:off x="4772200" y="3250075"/>
              <a:ext cx="286100" cy="252225"/>
            </a:xfrm>
            <a:custGeom>
              <a:avLst/>
              <a:gdLst/>
              <a:ahLst/>
              <a:cxnLst/>
              <a:rect l="l" t="t" r="r" b="b"/>
              <a:pathLst>
                <a:path w="11444" h="10089" extrusionOk="0"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89" y="9043"/>
                    <a:pt x="2030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7" y="88"/>
                    <a:pt x="5718" y="88"/>
                  </a:cubicBezTo>
                  <a:cubicBezTo>
                    <a:pt x="8827" y="88"/>
                    <a:pt x="11355" y="2617"/>
                    <a:pt x="11355" y="5719"/>
                  </a:cubicBezTo>
                  <a:cubicBezTo>
                    <a:pt x="11355" y="7485"/>
                    <a:pt x="10546" y="9056"/>
                    <a:pt x="9279" y="10088"/>
                  </a:cubicBezTo>
                  <a:lnTo>
                    <a:pt x="9407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4" name="Google Shape;3134;p4"/>
            <p:cNvSpPr/>
            <p:nvPr/>
          </p:nvSpPr>
          <p:spPr>
            <a:xfrm>
              <a:off x="4798500" y="3276375"/>
              <a:ext cx="233500" cy="225925"/>
            </a:xfrm>
            <a:custGeom>
              <a:avLst/>
              <a:gdLst/>
              <a:ahLst/>
              <a:cxnLst/>
              <a:rect l="l" t="t" r="r" b="b"/>
              <a:pathLst>
                <a:path w="9340" h="9037" extrusionOk="0">
                  <a:moveTo>
                    <a:pt x="4666" y="1"/>
                  </a:moveTo>
                  <a:cubicBezTo>
                    <a:pt x="2091" y="1"/>
                    <a:pt x="0" y="2091"/>
                    <a:pt x="0" y="4667"/>
                  </a:cubicBezTo>
                  <a:cubicBezTo>
                    <a:pt x="0" y="6669"/>
                    <a:pt x="1248" y="8368"/>
                    <a:pt x="3014" y="9036"/>
                  </a:cubicBezTo>
                  <a:lnTo>
                    <a:pt x="6325" y="9036"/>
                  </a:lnTo>
                  <a:cubicBezTo>
                    <a:pt x="8092" y="8368"/>
                    <a:pt x="9339" y="6669"/>
                    <a:pt x="9339" y="4667"/>
                  </a:cubicBezTo>
                  <a:cubicBezTo>
                    <a:pt x="9339" y="2091"/>
                    <a:pt x="7249" y="1"/>
                    <a:pt x="466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5" name="Google Shape;3135;p4"/>
            <p:cNvSpPr/>
            <p:nvPr/>
          </p:nvSpPr>
          <p:spPr>
            <a:xfrm>
              <a:off x="4797325" y="3275200"/>
              <a:ext cx="235850" cy="227100"/>
            </a:xfrm>
            <a:custGeom>
              <a:avLst/>
              <a:gdLst/>
              <a:ahLst/>
              <a:cxnLst/>
              <a:rect l="l" t="t" r="r" b="b"/>
              <a:pathLst>
                <a:path w="9434" h="9084" extrusionOk="0">
                  <a:moveTo>
                    <a:pt x="4713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2" y="8449"/>
                    <a:pt x="88" y="6730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51" y="9083"/>
                  </a:cubicBezTo>
                  <a:lnTo>
                    <a:pt x="6487" y="9083"/>
                  </a:lnTo>
                  <a:cubicBezTo>
                    <a:pt x="8213" y="8382"/>
                    <a:pt x="9433" y="6689"/>
                    <a:pt x="9433" y="4714"/>
                  </a:cubicBezTo>
                  <a:cubicBezTo>
                    <a:pt x="9433" y="2118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6" name="Google Shape;3136;p4"/>
            <p:cNvSpPr/>
            <p:nvPr/>
          </p:nvSpPr>
          <p:spPr>
            <a:xfrm>
              <a:off x="4827150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7" name="Google Shape;3137;p4"/>
            <p:cNvSpPr/>
            <p:nvPr/>
          </p:nvSpPr>
          <p:spPr>
            <a:xfrm>
              <a:off x="4826150" y="33040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7"/>
                    <a:pt x="3560" y="7047"/>
                  </a:cubicBezTo>
                  <a:cubicBezTo>
                    <a:pt x="1645" y="7047"/>
                    <a:pt x="81" y="5482"/>
                    <a:pt x="81" y="3561"/>
                  </a:cubicBezTo>
                  <a:cubicBezTo>
                    <a:pt x="81" y="1646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8" name="Google Shape;3138;p4"/>
            <p:cNvSpPr/>
            <p:nvPr/>
          </p:nvSpPr>
          <p:spPr>
            <a:xfrm>
              <a:off x="4852275" y="3330150"/>
              <a:ext cx="125950" cy="125950"/>
            </a:xfrm>
            <a:custGeom>
              <a:avLst/>
              <a:gdLst/>
              <a:ahLst/>
              <a:cxnLst/>
              <a:rect l="l" t="t" r="r" b="b"/>
              <a:pathLst>
                <a:path w="5038" h="5038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11"/>
                    <a:pt x="1126" y="5037"/>
                    <a:pt x="2515" y="5037"/>
                  </a:cubicBezTo>
                  <a:cubicBezTo>
                    <a:pt x="3911" y="5037"/>
                    <a:pt x="5037" y="3911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9" name="Google Shape;3139;p4"/>
            <p:cNvSpPr/>
            <p:nvPr/>
          </p:nvSpPr>
          <p:spPr>
            <a:xfrm>
              <a:off x="4851250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0" name="Google Shape;3140;p4"/>
            <p:cNvSpPr/>
            <p:nvPr/>
          </p:nvSpPr>
          <p:spPr>
            <a:xfrm>
              <a:off x="488110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1" name="Google Shape;3141;p4"/>
            <p:cNvSpPr/>
            <p:nvPr/>
          </p:nvSpPr>
          <p:spPr>
            <a:xfrm>
              <a:off x="4880075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3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03" y="2812"/>
                  </a:cubicBezTo>
                  <a:cubicBezTo>
                    <a:pt x="2186" y="2812"/>
                    <a:pt x="2813" y="2185"/>
                    <a:pt x="2813" y="1403"/>
                  </a:cubicBezTo>
                  <a:cubicBezTo>
                    <a:pt x="2813" y="627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2" name="Google Shape;3142;p4"/>
            <p:cNvSpPr/>
            <p:nvPr/>
          </p:nvSpPr>
          <p:spPr>
            <a:xfrm>
              <a:off x="5084225" y="3224125"/>
              <a:ext cx="334125" cy="278175"/>
            </a:xfrm>
            <a:custGeom>
              <a:avLst/>
              <a:gdLst/>
              <a:ahLst/>
              <a:cxnLst/>
              <a:rect l="l" t="t" r="r" b="b"/>
              <a:pathLst>
                <a:path w="13365" h="11127" extrusionOk="0">
                  <a:moveTo>
                    <a:pt x="6683" y="0"/>
                  </a:moveTo>
                  <a:cubicBezTo>
                    <a:pt x="2988" y="0"/>
                    <a:pt x="0" y="2994"/>
                    <a:pt x="0" y="6689"/>
                  </a:cubicBezTo>
                  <a:cubicBezTo>
                    <a:pt x="0" y="8395"/>
                    <a:pt x="634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65" y="8395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3" name="Google Shape;3143;p4"/>
            <p:cNvSpPr/>
            <p:nvPr/>
          </p:nvSpPr>
          <p:spPr>
            <a:xfrm>
              <a:off x="5083050" y="3223100"/>
              <a:ext cx="336500" cy="279200"/>
            </a:xfrm>
            <a:custGeom>
              <a:avLst/>
              <a:gdLst/>
              <a:ahLst/>
              <a:cxnLst/>
              <a:rect l="l" t="t" r="r" b="b"/>
              <a:pathLst>
                <a:path w="13460" h="11168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8429"/>
                    <a:pt x="641" y="9980"/>
                    <a:pt x="1679" y="11167"/>
                  </a:cubicBezTo>
                  <a:lnTo>
                    <a:pt x="1794" y="11167"/>
                  </a:lnTo>
                  <a:cubicBezTo>
                    <a:pt x="735" y="9994"/>
                    <a:pt x="88" y="843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8436"/>
                    <a:pt x="12724" y="9994"/>
                    <a:pt x="11665" y="11167"/>
                  </a:cubicBezTo>
                  <a:lnTo>
                    <a:pt x="11773" y="11167"/>
                  </a:lnTo>
                  <a:cubicBezTo>
                    <a:pt x="12819" y="9980"/>
                    <a:pt x="13459" y="842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4" name="Google Shape;3144;p4"/>
            <p:cNvSpPr/>
            <p:nvPr/>
          </p:nvSpPr>
          <p:spPr>
            <a:xfrm>
              <a:off x="5107475" y="3251100"/>
              <a:ext cx="283925" cy="251200"/>
            </a:xfrm>
            <a:custGeom>
              <a:avLst/>
              <a:gdLst/>
              <a:ahLst/>
              <a:cxnLst/>
              <a:rect l="l" t="t" r="r" b="b"/>
              <a:pathLst>
                <a:path w="11357" h="10048" extrusionOk="0">
                  <a:moveTo>
                    <a:pt x="5679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7438"/>
                    <a:pt x="797" y="9009"/>
                    <a:pt x="2051" y="10047"/>
                  </a:cubicBezTo>
                  <a:lnTo>
                    <a:pt x="9306" y="10047"/>
                  </a:lnTo>
                  <a:cubicBezTo>
                    <a:pt x="10560" y="9009"/>
                    <a:pt x="11356" y="7438"/>
                    <a:pt x="11356" y="5678"/>
                  </a:cubicBezTo>
                  <a:cubicBezTo>
                    <a:pt x="11356" y="2542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5" name="Google Shape;3145;p4"/>
            <p:cNvSpPr/>
            <p:nvPr/>
          </p:nvSpPr>
          <p:spPr>
            <a:xfrm>
              <a:off x="5106475" y="3250075"/>
              <a:ext cx="286100" cy="252225"/>
            </a:xfrm>
            <a:custGeom>
              <a:avLst/>
              <a:gdLst/>
              <a:ahLst/>
              <a:cxnLst/>
              <a:rect l="l" t="t" r="r" b="b"/>
              <a:pathLst>
                <a:path w="11444" h="10089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7472"/>
                    <a:pt x="789" y="9043"/>
                    <a:pt x="2030" y="10088"/>
                  </a:cubicBezTo>
                  <a:lnTo>
                    <a:pt x="2165" y="10088"/>
                  </a:lnTo>
                  <a:cubicBezTo>
                    <a:pt x="897" y="9056"/>
                    <a:pt x="81" y="7485"/>
                    <a:pt x="81" y="5719"/>
                  </a:cubicBezTo>
                  <a:cubicBezTo>
                    <a:pt x="81" y="2617"/>
                    <a:pt x="2610" y="88"/>
                    <a:pt x="5719" y="88"/>
                  </a:cubicBezTo>
                  <a:cubicBezTo>
                    <a:pt x="8827" y="88"/>
                    <a:pt x="11356" y="2617"/>
                    <a:pt x="11356" y="5719"/>
                  </a:cubicBezTo>
                  <a:cubicBezTo>
                    <a:pt x="11356" y="7485"/>
                    <a:pt x="10546" y="9056"/>
                    <a:pt x="9279" y="10088"/>
                  </a:cubicBezTo>
                  <a:lnTo>
                    <a:pt x="9407" y="10088"/>
                  </a:lnTo>
                  <a:cubicBezTo>
                    <a:pt x="10648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6" name="Google Shape;3146;p4"/>
            <p:cNvSpPr/>
            <p:nvPr/>
          </p:nvSpPr>
          <p:spPr>
            <a:xfrm>
              <a:off x="5132600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8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7" name="Google Shape;3147;p4"/>
            <p:cNvSpPr/>
            <p:nvPr/>
          </p:nvSpPr>
          <p:spPr>
            <a:xfrm>
              <a:off x="5131600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3" y="8449"/>
                    <a:pt x="88" y="6730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51" y="9083"/>
                  </a:cubicBezTo>
                  <a:lnTo>
                    <a:pt x="6487" y="9083"/>
                  </a:lnTo>
                  <a:cubicBezTo>
                    <a:pt x="8213" y="8382"/>
                    <a:pt x="9427" y="668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8" name="Google Shape;3148;p4"/>
            <p:cNvSpPr/>
            <p:nvPr/>
          </p:nvSpPr>
          <p:spPr>
            <a:xfrm>
              <a:off x="5161425" y="3305025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9" name="Google Shape;3149;p4"/>
            <p:cNvSpPr/>
            <p:nvPr/>
          </p:nvSpPr>
          <p:spPr>
            <a:xfrm>
              <a:off x="5160425" y="33040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7"/>
                    <a:pt x="3561" y="7047"/>
                  </a:cubicBezTo>
                  <a:cubicBezTo>
                    <a:pt x="1646" y="7047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0" name="Google Shape;3150;p4"/>
            <p:cNvSpPr/>
            <p:nvPr/>
          </p:nvSpPr>
          <p:spPr>
            <a:xfrm>
              <a:off x="5186550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11"/>
                    <a:pt x="1126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1" name="Google Shape;3151;p4"/>
            <p:cNvSpPr/>
            <p:nvPr/>
          </p:nvSpPr>
          <p:spPr>
            <a:xfrm>
              <a:off x="5185525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2" name="Google Shape;3152;p4"/>
            <p:cNvSpPr/>
            <p:nvPr/>
          </p:nvSpPr>
          <p:spPr>
            <a:xfrm>
              <a:off x="5215375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3" name="Google Shape;3153;p4"/>
            <p:cNvSpPr/>
            <p:nvPr/>
          </p:nvSpPr>
          <p:spPr>
            <a:xfrm>
              <a:off x="5214350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4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04" y="2812"/>
                  </a:cubicBezTo>
                  <a:cubicBezTo>
                    <a:pt x="2179" y="2812"/>
                    <a:pt x="2813" y="2185"/>
                    <a:pt x="2813" y="1403"/>
                  </a:cubicBezTo>
                  <a:cubicBezTo>
                    <a:pt x="2813" y="627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4" name="Google Shape;3154;p4"/>
            <p:cNvSpPr/>
            <p:nvPr/>
          </p:nvSpPr>
          <p:spPr>
            <a:xfrm>
              <a:off x="3581575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27" y="7323"/>
                  </a:cubicBezTo>
                  <a:lnTo>
                    <a:pt x="13338" y="7323"/>
                  </a:lnTo>
                  <a:cubicBezTo>
                    <a:pt x="13358" y="7114"/>
                    <a:pt x="13372" y="6905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5" name="Google Shape;3155;p4"/>
            <p:cNvSpPr/>
            <p:nvPr/>
          </p:nvSpPr>
          <p:spPr>
            <a:xfrm>
              <a:off x="3580550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24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6946"/>
                    <a:pt x="8" y="7155"/>
                    <a:pt x="28" y="7364"/>
                  </a:cubicBezTo>
                  <a:lnTo>
                    <a:pt x="116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24" y="88"/>
                  </a:cubicBezTo>
                  <a:cubicBezTo>
                    <a:pt x="10392" y="88"/>
                    <a:pt x="13365" y="3069"/>
                    <a:pt x="13365" y="6730"/>
                  </a:cubicBezTo>
                  <a:cubicBezTo>
                    <a:pt x="13365" y="6946"/>
                    <a:pt x="13359" y="7155"/>
                    <a:pt x="13338" y="7364"/>
                  </a:cubicBezTo>
                  <a:lnTo>
                    <a:pt x="13419" y="7364"/>
                  </a:lnTo>
                  <a:cubicBezTo>
                    <a:pt x="13440" y="7155"/>
                    <a:pt x="13453" y="6946"/>
                    <a:pt x="13453" y="6730"/>
                  </a:cubicBezTo>
                  <a:cubicBezTo>
                    <a:pt x="13453" y="3022"/>
                    <a:pt x="10432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6" name="Google Shape;3156;p4"/>
            <p:cNvSpPr/>
            <p:nvPr/>
          </p:nvSpPr>
          <p:spPr>
            <a:xfrm>
              <a:off x="3604825" y="3346175"/>
              <a:ext cx="284075" cy="156125"/>
            </a:xfrm>
            <a:custGeom>
              <a:avLst/>
              <a:gdLst/>
              <a:ahLst/>
              <a:cxnLst/>
              <a:rect l="l" t="t" r="r" b="b"/>
              <a:pathLst>
                <a:path w="11363" h="6245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5873"/>
                    <a:pt x="14" y="6062"/>
                    <a:pt x="35" y="6244"/>
                  </a:cubicBezTo>
                  <a:lnTo>
                    <a:pt x="11336" y="6244"/>
                  </a:lnTo>
                  <a:cubicBezTo>
                    <a:pt x="11349" y="6062"/>
                    <a:pt x="11363" y="587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7" name="Google Shape;3157;p4"/>
            <p:cNvSpPr/>
            <p:nvPr/>
          </p:nvSpPr>
          <p:spPr>
            <a:xfrm>
              <a:off x="3603825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5914"/>
                    <a:pt x="14" y="6103"/>
                    <a:pt x="27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6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8" name="Google Shape;3158;p4"/>
            <p:cNvSpPr/>
            <p:nvPr/>
          </p:nvSpPr>
          <p:spPr>
            <a:xfrm>
              <a:off x="3630125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06" y="5240"/>
                  </a:lnTo>
                  <a:cubicBezTo>
                    <a:pt x="9333" y="5058"/>
                    <a:pt x="9346" y="4869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9" name="Google Shape;3159;p4"/>
            <p:cNvSpPr/>
            <p:nvPr/>
          </p:nvSpPr>
          <p:spPr>
            <a:xfrm>
              <a:off x="3628950" y="3370275"/>
              <a:ext cx="235850" cy="132025"/>
            </a:xfrm>
            <a:custGeom>
              <a:avLst/>
              <a:gdLst/>
              <a:ahLst/>
              <a:cxnLst/>
              <a:rect l="l" t="t" r="r" b="b"/>
              <a:pathLst>
                <a:path w="9434" h="5281" extrusionOk="0">
                  <a:moveTo>
                    <a:pt x="4720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4909"/>
                    <a:pt x="14" y="5098"/>
                    <a:pt x="41" y="5280"/>
                  </a:cubicBezTo>
                  <a:lnTo>
                    <a:pt x="122" y="5280"/>
                  </a:lnTo>
                  <a:cubicBezTo>
                    <a:pt x="101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2" y="5098"/>
                    <a:pt x="9312" y="5280"/>
                  </a:cubicBezTo>
                  <a:lnTo>
                    <a:pt x="9400" y="5280"/>
                  </a:lnTo>
                  <a:cubicBezTo>
                    <a:pt x="9420" y="5098"/>
                    <a:pt x="9433" y="4909"/>
                    <a:pt x="9433" y="4714"/>
                  </a:cubicBezTo>
                  <a:cubicBezTo>
                    <a:pt x="9433" y="2118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0" name="Google Shape;3160;p4"/>
            <p:cNvSpPr/>
            <p:nvPr/>
          </p:nvSpPr>
          <p:spPr>
            <a:xfrm>
              <a:off x="3658775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3716"/>
                    <a:pt x="21" y="3905"/>
                    <a:pt x="48" y="4087"/>
                  </a:cubicBezTo>
                  <a:lnTo>
                    <a:pt x="7000" y="4087"/>
                  </a:lnTo>
                  <a:cubicBezTo>
                    <a:pt x="7033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1" name="Google Shape;3161;p4"/>
            <p:cNvSpPr/>
            <p:nvPr/>
          </p:nvSpPr>
          <p:spPr>
            <a:xfrm>
              <a:off x="3657775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7" y="4127"/>
                  </a:cubicBezTo>
                  <a:lnTo>
                    <a:pt x="128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2" y="81"/>
                    <a:pt x="7046" y="1646"/>
                    <a:pt x="7046" y="3561"/>
                  </a:cubicBezTo>
                  <a:cubicBezTo>
                    <a:pt x="7046" y="3756"/>
                    <a:pt x="7026" y="3945"/>
                    <a:pt x="6999" y="4127"/>
                  </a:cubicBezTo>
                  <a:lnTo>
                    <a:pt x="7080" y="4127"/>
                  </a:lnTo>
                  <a:cubicBezTo>
                    <a:pt x="7114" y="3945"/>
                    <a:pt x="7127" y="3756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2" name="Google Shape;3162;p4"/>
            <p:cNvSpPr/>
            <p:nvPr/>
          </p:nvSpPr>
          <p:spPr>
            <a:xfrm>
              <a:off x="3683900" y="3425225"/>
              <a:ext cx="125950" cy="77075"/>
            </a:xfrm>
            <a:custGeom>
              <a:avLst/>
              <a:gdLst/>
              <a:ahLst/>
              <a:cxnLst/>
              <a:rect l="l" t="t" r="r" b="b"/>
              <a:pathLst>
                <a:path w="5038" h="3083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2711"/>
                    <a:pt x="27" y="2900"/>
                    <a:pt x="68" y="3082"/>
                  </a:cubicBezTo>
                  <a:lnTo>
                    <a:pt x="4970" y="3082"/>
                  </a:lnTo>
                  <a:cubicBezTo>
                    <a:pt x="5010" y="2900"/>
                    <a:pt x="5037" y="2711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3" name="Google Shape;3163;p4"/>
            <p:cNvSpPr/>
            <p:nvPr/>
          </p:nvSpPr>
          <p:spPr>
            <a:xfrm>
              <a:off x="3682875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2751"/>
                    <a:pt x="28" y="2940"/>
                    <a:pt x="68" y="3122"/>
                  </a:cubicBezTo>
                  <a:lnTo>
                    <a:pt x="156" y="3122"/>
                  </a:lnTo>
                  <a:cubicBezTo>
                    <a:pt x="109" y="2940"/>
                    <a:pt x="89" y="2751"/>
                    <a:pt x="89" y="2556"/>
                  </a:cubicBezTo>
                  <a:cubicBezTo>
                    <a:pt x="89" y="1194"/>
                    <a:pt x="1194" y="88"/>
                    <a:pt x="2563" y="88"/>
                  </a:cubicBezTo>
                  <a:cubicBezTo>
                    <a:pt x="3925" y="88"/>
                    <a:pt x="5031" y="1194"/>
                    <a:pt x="5031" y="2556"/>
                  </a:cubicBezTo>
                  <a:cubicBezTo>
                    <a:pt x="5031" y="2751"/>
                    <a:pt x="5011" y="2940"/>
                    <a:pt x="4970" y="3122"/>
                  </a:cubicBezTo>
                  <a:lnTo>
                    <a:pt x="5058" y="3122"/>
                  </a:lnTo>
                  <a:cubicBezTo>
                    <a:pt x="5098" y="2940"/>
                    <a:pt x="5119" y="2751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4" name="Google Shape;3164;p4"/>
            <p:cNvSpPr/>
            <p:nvPr/>
          </p:nvSpPr>
          <p:spPr>
            <a:xfrm>
              <a:off x="3712725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8" y="1760"/>
                    <a:pt x="122" y="1929"/>
                  </a:cubicBezTo>
                  <a:lnTo>
                    <a:pt x="2610" y="1929"/>
                  </a:lnTo>
                  <a:cubicBezTo>
                    <a:pt x="2684" y="1760"/>
                    <a:pt x="2731" y="1565"/>
                    <a:pt x="2731" y="1363"/>
                  </a:cubicBezTo>
                  <a:cubicBezTo>
                    <a:pt x="2731" y="614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5" name="Google Shape;3165;p4"/>
            <p:cNvSpPr/>
            <p:nvPr/>
          </p:nvSpPr>
          <p:spPr>
            <a:xfrm>
              <a:off x="3711700" y="3453050"/>
              <a:ext cx="70325" cy="49250"/>
            </a:xfrm>
            <a:custGeom>
              <a:avLst/>
              <a:gdLst/>
              <a:ahLst/>
              <a:cxnLst/>
              <a:rect l="l" t="t" r="r" b="b"/>
              <a:pathLst>
                <a:path w="2813" h="1970" extrusionOk="0"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1605"/>
                    <a:pt x="41" y="1800"/>
                    <a:pt x="122" y="1969"/>
                  </a:cubicBezTo>
                  <a:lnTo>
                    <a:pt x="210" y="1969"/>
                  </a:lnTo>
                  <a:cubicBezTo>
                    <a:pt x="129" y="1800"/>
                    <a:pt x="82" y="1605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5" y="1800"/>
                    <a:pt x="2604" y="1969"/>
                  </a:cubicBezTo>
                  <a:lnTo>
                    <a:pt x="2698" y="1969"/>
                  </a:lnTo>
                  <a:cubicBezTo>
                    <a:pt x="2772" y="1800"/>
                    <a:pt x="2813" y="1605"/>
                    <a:pt x="2813" y="1403"/>
                  </a:cubicBezTo>
                  <a:cubicBezTo>
                    <a:pt x="2813" y="627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6" name="Google Shape;3166;p4"/>
            <p:cNvSpPr/>
            <p:nvPr/>
          </p:nvSpPr>
          <p:spPr>
            <a:xfrm>
              <a:off x="3915850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3" y="0"/>
                  </a:moveTo>
                  <a:cubicBezTo>
                    <a:pt x="2994" y="0"/>
                    <a:pt x="1" y="2994"/>
                    <a:pt x="1" y="6689"/>
                  </a:cubicBezTo>
                  <a:cubicBezTo>
                    <a:pt x="1" y="6905"/>
                    <a:pt x="7" y="7114"/>
                    <a:pt x="28" y="7323"/>
                  </a:cubicBezTo>
                  <a:lnTo>
                    <a:pt x="13338" y="7323"/>
                  </a:lnTo>
                  <a:cubicBezTo>
                    <a:pt x="13358" y="7114"/>
                    <a:pt x="13372" y="6905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7" name="Google Shape;3167;p4"/>
            <p:cNvSpPr/>
            <p:nvPr/>
          </p:nvSpPr>
          <p:spPr>
            <a:xfrm>
              <a:off x="3914675" y="3318175"/>
              <a:ext cx="336500" cy="184125"/>
            </a:xfrm>
            <a:custGeom>
              <a:avLst/>
              <a:gdLst/>
              <a:ahLst/>
              <a:cxnLst/>
              <a:rect l="l" t="t" r="r" b="b"/>
              <a:pathLst>
                <a:path w="13460" h="7365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6946"/>
                    <a:pt x="14" y="7155"/>
                    <a:pt x="34" y="7364"/>
                  </a:cubicBezTo>
                  <a:lnTo>
                    <a:pt x="122" y="7364"/>
                  </a:lnTo>
                  <a:cubicBezTo>
                    <a:pt x="101" y="7155"/>
                    <a:pt x="88" y="694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6946"/>
                    <a:pt x="13365" y="7155"/>
                    <a:pt x="13345" y="7364"/>
                  </a:cubicBezTo>
                  <a:lnTo>
                    <a:pt x="13425" y="7364"/>
                  </a:lnTo>
                  <a:cubicBezTo>
                    <a:pt x="13446" y="7155"/>
                    <a:pt x="13459" y="6946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8" name="Google Shape;3168;p4"/>
            <p:cNvSpPr/>
            <p:nvPr/>
          </p:nvSpPr>
          <p:spPr>
            <a:xfrm>
              <a:off x="3939125" y="3346175"/>
              <a:ext cx="284050" cy="156125"/>
            </a:xfrm>
            <a:custGeom>
              <a:avLst/>
              <a:gdLst/>
              <a:ahLst/>
              <a:cxnLst/>
              <a:rect l="l" t="t" r="r" b="b"/>
              <a:pathLst>
                <a:path w="11362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14" y="6062"/>
                    <a:pt x="27" y="6244"/>
                  </a:cubicBezTo>
                  <a:lnTo>
                    <a:pt x="11328" y="6244"/>
                  </a:lnTo>
                  <a:cubicBezTo>
                    <a:pt x="11348" y="6062"/>
                    <a:pt x="11362" y="587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9" name="Google Shape;3169;p4"/>
            <p:cNvSpPr/>
            <p:nvPr/>
          </p:nvSpPr>
          <p:spPr>
            <a:xfrm>
              <a:off x="3938100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70" y="1"/>
                    <a:pt x="1" y="2570"/>
                    <a:pt x="1" y="5719"/>
                  </a:cubicBezTo>
                  <a:cubicBezTo>
                    <a:pt x="1" y="5914"/>
                    <a:pt x="7" y="6103"/>
                    <a:pt x="28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0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0" name="Google Shape;3170;p4"/>
            <p:cNvSpPr/>
            <p:nvPr/>
          </p:nvSpPr>
          <p:spPr>
            <a:xfrm>
              <a:off x="3964400" y="3371275"/>
              <a:ext cx="233500" cy="131025"/>
            </a:xfrm>
            <a:custGeom>
              <a:avLst/>
              <a:gdLst/>
              <a:ahLst/>
              <a:cxnLst/>
              <a:rect l="l" t="t" r="r" b="b"/>
              <a:pathLst>
                <a:path w="9340" h="5241" extrusionOk="0">
                  <a:moveTo>
                    <a:pt x="4667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7" y="5058"/>
                    <a:pt x="34" y="5240"/>
                  </a:cubicBezTo>
                  <a:lnTo>
                    <a:pt x="9306" y="5240"/>
                  </a:lnTo>
                  <a:cubicBezTo>
                    <a:pt x="9326" y="5058"/>
                    <a:pt x="9339" y="4869"/>
                    <a:pt x="9339" y="4674"/>
                  </a:cubicBezTo>
                  <a:cubicBezTo>
                    <a:pt x="9339" y="2098"/>
                    <a:pt x="7249" y="1"/>
                    <a:pt x="466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1" name="Google Shape;3171;p4"/>
            <p:cNvSpPr/>
            <p:nvPr/>
          </p:nvSpPr>
          <p:spPr>
            <a:xfrm>
              <a:off x="3963225" y="3370275"/>
              <a:ext cx="235850" cy="132025"/>
            </a:xfrm>
            <a:custGeom>
              <a:avLst/>
              <a:gdLst/>
              <a:ahLst/>
              <a:cxnLst/>
              <a:rect l="l" t="t" r="r" b="b"/>
              <a:pathLst>
                <a:path w="9434" h="5281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101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2" y="5098"/>
                    <a:pt x="9312" y="5280"/>
                  </a:cubicBezTo>
                  <a:lnTo>
                    <a:pt x="9393" y="5280"/>
                  </a:lnTo>
                  <a:cubicBezTo>
                    <a:pt x="9420" y="5098"/>
                    <a:pt x="9434" y="4909"/>
                    <a:pt x="9434" y="4714"/>
                  </a:cubicBezTo>
                  <a:cubicBezTo>
                    <a:pt x="9434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2" name="Google Shape;3172;p4"/>
            <p:cNvSpPr/>
            <p:nvPr/>
          </p:nvSpPr>
          <p:spPr>
            <a:xfrm>
              <a:off x="3993050" y="3400100"/>
              <a:ext cx="176200" cy="102200"/>
            </a:xfrm>
            <a:custGeom>
              <a:avLst/>
              <a:gdLst/>
              <a:ahLst/>
              <a:cxnLst/>
              <a:rect l="l" t="t" r="r" b="b"/>
              <a:pathLst>
                <a:path w="7048" h="408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3716"/>
                    <a:pt x="14" y="3905"/>
                    <a:pt x="48" y="4087"/>
                  </a:cubicBezTo>
                  <a:lnTo>
                    <a:pt x="7000" y="4087"/>
                  </a:lnTo>
                  <a:cubicBezTo>
                    <a:pt x="7027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3" name="Google Shape;3173;p4"/>
            <p:cNvSpPr/>
            <p:nvPr/>
          </p:nvSpPr>
          <p:spPr>
            <a:xfrm>
              <a:off x="399205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8" y="4127"/>
                  </a:cubicBezTo>
                  <a:lnTo>
                    <a:pt x="128" y="4127"/>
                  </a:lnTo>
                  <a:cubicBezTo>
                    <a:pt x="101" y="3945"/>
                    <a:pt x="81" y="3756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ubicBezTo>
                    <a:pt x="5482" y="81"/>
                    <a:pt x="7047" y="1646"/>
                    <a:pt x="7047" y="3561"/>
                  </a:cubicBezTo>
                  <a:cubicBezTo>
                    <a:pt x="7047" y="3756"/>
                    <a:pt x="7026" y="3945"/>
                    <a:pt x="6999" y="4127"/>
                  </a:cubicBezTo>
                  <a:lnTo>
                    <a:pt x="7080" y="4127"/>
                  </a:lnTo>
                  <a:cubicBezTo>
                    <a:pt x="7114" y="3945"/>
                    <a:pt x="7128" y="3756"/>
                    <a:pt x="7128" y="3561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4" name="Google Shape;3174;p4"/>
            <p:cNvSpPr/>
            <p:nvPr/>
          </p:nvSpPr>
          <p:spPr>
            <a:xfrm>
              <a:off x="4018175" y="3425225"/>
              <a:ext cx="125950" cy="77075"/>
            </a:xfrm>
            <a:custGeom>
              <a:avLst/>
              <a:gdLst/>
              <a:ahLst/>
              <a:cxnLst/>
              <a:rect l="l" t="t" r="r" b="b"/>
              <a:pathLst>
                <a:path w="5038" h="3083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2711"/>
                    <a:pt x="27" y="2900"/>
                    <a:pt x="68" y="3082"/>
                  </a:cubicBezTo>
                  <a:lnTo>
                    <a:pt x="4970" y="3082"/>
                  </a:lnTo>
                  <a:cubicBezTo>
                    <a:pt x="5010" y="2900"/>
                    <a:pt x="5037" y="2711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5" name="Google Shape;3175;p4"/>
            <p:cNvSpPr/>
            <p:nvPr/>
          </p:nvSpPr>
          <p:spPr>
            <a:xfrm>
              <a:off x="4017175" y="3424225"/>
              <a:ext cx="127950" cy="78075"/>
            </a:xfrm>
            <a:custGeom>
              <a:avLst/>
              <a:gdLst/>
              <a:ahLst/>
              <a:cxnLst/>
              <a:rect l="l" t="t" r="r" b="b"/>
              <a:pathLst>
                <a:path w="5118" h="3123" extrusionOk="0"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2751"/>
                    <a:pt x="20" y="2940"/>
                    <a:pt x="67" y="3122"/>
                  </a:cubicBezTo>
                  <a:lnTo>
                    <a:pt x="148" y="3122"/>
                  </a:lnTo>
                  <a:cubicBezTo>
                    <a:pt x="108" y="2940"/>
                    <a:pt x="88" y="2751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ubicBezTo>
                    <a:pt x="3924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70" y="3122"/>
                  </a:cubicBezTo>
                  <a:lnTo>
                    <a:pt x="5050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6" name="Google Shape;3176;p4"/>
            <p:cNvSpPr/>
            <p:nvPr/>
          </p:nvSpPr>
          <p:spPr>
            <a:xfrm>
              <a:off x="404700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1565"/>
                    <a:pt x="48" y="1760"/>
                    <a:pt x="122" y="1929"/>
                  </a:cubicBezTo>
                  <a:lnTo>
                    <a:pt x="2610" y="1929"/>
                  </a:lnTo>
                  <a:cubicBezTo>
                    <a:pt x="2684" y="1760"/>
                    <a:pt x="2731" y="1565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7" name="Google Shape;3177;p4"/>
            <p:cNvSpPr/>
            <p:nvPr/>
          </p:nvSpPr>
          <p:spPr>
            <a:xfrm>
              <a:off x="4046000" y="3453050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1403" y="0"/>
                  </a:moveTo>
                  <a:cubicBezTo>
                    <a:pt x="627" y="0"/>
                    <a:pt x="0" y="627"/>
                    <a:pt x="0" y="1403"/>
                  </a:cubicBezTo>
                  <a:cubicBezTo>
                    <a:pt x="0" y="1605"/>
                    <a:pt x="41" y="1800"/>
                    <a:pt x="115" y="1969"/>
                  </a:cubicBezTo>
                  <a:lnTo>
                    <a:pt x="209" y="1969"/>
                  </a:lnTo>
                  <a:cubicBezTo>
                    <a:pt x="128" y="1800"/>
                    <a:pt x="81" y="1605"/>
                    <a:pt x="81" y="1403"/>
                  </a:cubicBezTo>
                  <a:cubicBezTo>
                    <a:pt x="81" y="674"/>
                    <a:pt x="674" y="81"/>
                    <a:pt x="1403" y="81"/>
                  </a:cubicBezTo>
                  <a:cubicBezTo>
                    <a:pt x="2138" y="81"/>
                    <a:pt x="2731" y="674"/>
                    <a:pt x="2731" y="1403"/>
                  </a:cubicBezTo>
                  <a:cubicBezTo>
                    <a:pt x="2731" y="1605"/>
                    <a:pt x="2684" y="1800"/>
                    <a:pt x="2603" y="1969"/>
                  </a:cubicBezTo>
                  <a:lnTo>
                    <a:pt x="2697" y="1969"/>
                  </a:lnTo>
                  <a:cubicBezTo>
                    <a:pt x="2771" y="1800"/>
                    <a:pt x="2812" y="1605"/>
                    <a:pt x="2812" y="1403"/>
                  </a:cubicBezTo>
                  <a:cubicBezTo>
                    <a:pt x="2812" y="627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8" name="Google Shape;3178;p4"/>
            <p:cNvSpPr/>
            <p:nvPr/>
          </p:nvSpPr>
          <p:spPr>
            <a:xfrm>
              <a:off x="4250125" y="3319200"/>
              <a:ext cx="334150" cy="183100"/>
            </a:xfrm>
            <a:custGeom>
              <a:avLst/>
              <a:gdLst/>
              <a:ahLst/>
              <a:cxnLst/>
              <a:rect l="l" t="t" r="r" b="b"/>
              <a:pathLst>
                <a:path w="13366" h="7324" extrusionOk="0">
                  <a:moveTo>
                    <a:pt x="6683" y="0"/>
                  </a:moveTo>
                  <a:cubicBezTo>
                    <a:pt x="2988" y="0"/>
                    <a:pt x="1" y="2994"/>
                    <a:pt x="1" y="6689"/>
                  </a:cubicBezTo>
                  <a:cubicBezTo>
                    <a:pt x="1" y="6905"/>
                    <a:pt x="7" y="7114"/>
                    <a:pt x="28" y="7323"/>
                  </a:cubicBezTo>
                  <a:lnTo>
                    <a:pt x="13338" y="7323"/>
                  </a:lnTo>
                  <a:cubicBezTo>
                    <a:pt x="13358" y="7114"/>
                    <a:pt x="13365" y="6905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9" name="Google Shape;3179;p4"/>
            <p:cNvSpPr/>
            <p:nvPr/>
          </p:nvSpPr>
          <p:spPr>
            <a:xfrm>
              <a:off x="4248950" y="3318175"/>
              <a:ext cx="336500" cy="184125"/>
            </a:xfrm>
            <a:custGeom>
              <a:avLst/>
              <a:gdLst/>
              <a:ahLst/>
              <a:cxnLst/>
              <a:rect l="l" t="t" r="r" b="b"/>
              <a:pathLst>
                <a:path w="13460" h="7365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8" y="694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9" y="6946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0" name="Google Shape;3180;p4"/>
            <p:cNvSpPr/>
            <p:nvPr/>
          </p:nvSpPr>
          <p:spPr>
            <a:xfrm>
              <a:off x="4273400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14" y="6062"/>
                    <a:pt x="27" y="6244"/>
                  </a:cubicBezTo>
                  <a:lnTo>
                    <a:pt x="11328" y="6244"/>
                  </a:lnTo>
                  <a:cubicBezTo>
                    <a:pt x="11348" y="6062"/>
                    <a:pt x="11355" y="587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1" name="Google Shape;3181;p4"/>
            <p:cNvSpPr/>
            <p:nvPr/>
          </p:nvSpPr>
          <p:spPr>
            <a:xfrm>
              <a:off x="4272375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5914"/>
                    <a:pt x="7" y="6103"/>
                    <a:pt x="28" y="6285"/>
                  </a:cubicBezTo>
                  <a:lnTo>
                    <a:pt x="115" y="6285"/>
                  </a:lnTo>
                  <a:cubicBezTo>
                    <a:pt x="95" y="6103"/>
                    <a:pt x="82" y="5914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0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2" name="Google Shape;3182;p4"/>
            <p:cNvSpPr/>
            <p:nvPr/>
          </p:nvSpPr>
          <p:spPr>
            <a:xfrm>
              <a:off x="4298500" y="3371275"/>
              <a:ext cx="233675" cy="131025"/>
            </a:xfrm>
            <a:custGeom>
              <a:avLst/>
              <a:gdLst/>
              <a:ahLst/>
              <a:cxnLst/>
              <a:rect l="l" t="t" r="r" b="b"/>
              <a:pathLst>
                <a:path w="9347" h="5241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4869"/>
                    <a:pt x="14" y="5058"/>
                    <a:pt x="41" y="5240"/>
                  </a:cubicBezTo>
                  <a:lnTo>
                    <a:pt x="9313" y="5240"/>
                  </a:lnTo>
                  <a:cubicBezTo>
                    <a:pt x="9333" y="5058"/>
                    <a:pt x="9347" y="4869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3" name="Google Shape;3183;p4"/>
            <p:cNvSpPr/>
            <p:nvPr/>
          </p:nvSpPr>
          <p:spPr>
            <a:xfrm>
              <a:off x="4297500" y="3370275"/>
              <a:ext cx="235675" cy="132025"/>
            </a:xfrm>
            <a:custGeom>
              <a:avLst/>
              <a:gdLst/>
              <a:ahLst/>
              <a:cxnLst/>
              <a:rect l="l" t="t" r="r" b="b"/>
              <a:pathLst>
                <a:path w="9427" h="5281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102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12" y="5280"/>
                  </a:cubicBezTo>
                  <a:lnTo>
                    <a:pt x="9393" y="5280"/>
                  </a:lnTo>
                  <a:cubicBezTo>
                    <a:pt x="9420" y="5098"/>
                    <a:pt x="9427" y="490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4" name="Google Shape;3184;p4"/>
            <p:cNvSpPr/>
            <p:nvPr/>
          </p:nvSpPr>
          <p:spPr>
            <a:xfrm>
              <a:off x="4327325" y="3400100"/>
              <a:ext cx="176200" cy="102200"/>
            </a:xfrm>
            <a:custGeom>
              <a:avLst/>
              <a:gdLst/>
              <a:ahLst/>
              <a:cxnLst/>
              <a:rect l="l" t="t" r="r" b="b"/>
              <a:pathLst>
                <a:path w="7048" h="408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3716"/>
                    <a:pt x="14" y="3905"/>
                    <a:pt x="48" y="4087"/>
                  </a:cubicBezTo>
                  <a:lnTo>
                    <a:pt x="7000" y="4087"/>
                  </a:lnTo>
                  <a:cubicBezTo>
                    <a:pt x="7027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5" name="Google Shape;3185;p4"/>
            <p:cNvSpPr/>
            <p:nvPr/>
          </p:nvSpPr>
          <p:spPr>
            <a:xfrm>
              <a:off x="4326325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9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1" y="4127"/>
                  </a:cubicBezTo>
                  <a:lnTo>
                    <a:pt x="129" y="4127"/>
                  </a:lnTo>
                  <a:cubicBezTo>
                    <a:pt x="102" y="3945"/>
                    <a:pt x="81" y="3756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ubicBezTo>
                    <a:pt x="5482" y="81"/>
                    <a:pt x="7040" y="1646"/>
                    <a:pt x="7040" y="3561"/>
                  </a:cubicBezTo>
                  <a:cubicBezTo>
                    <a:pt x="7040" y="3756"/>
                    <a:pt x="7027" y="3945"/>
                    <a:pt x="6993" y="4127"/>
                  </a:cubicBezTo>
                  <a:lnTo>
                    <a:pt x="7080" y="4127"/>
                  </a:lnTo>
                  <a:cubicBezTo>
                    <a:pt x="7114" y="3945"/>
                    <a:pt x="7128" y="3756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6" name="Google Shape;3186;p4"/>
            <p:cNvSpPr/>
            <p:nvPr/>
          </p:nvSpPr>
          <p:spPr>
            <a:xfrm>
              <a:off x="4352450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8" y="2900"/>
                    <a:pt x="68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7" name="Google Shape;3187;p4"/>
            <p:cNvSpPr/>
            <p:nvPr/>
          </p:nvSpPr>
          <p:spPr>
            <a:xfrm>
              <a:off x="4351450" y="3424225"/>
              <a:ext cx="127950" cy="78075"/>
            </a:xfrm>
            <a:custGeom>
              <a:avLst/>
              <a:gdLst/>
              <a:ahLst/>
              <a:cxnLst/>
              <a:rect l="l" t="t" r="r" b="b"/>
              <a:pathLst>
                <a:path w="5118" h="3123" extrusionOk="0"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2751"/>
                    <a:pt x="20" y="2940"/>
                    <a:pt x="61" y="3122"/>
                  </a:cubicBezTo>
                  <a:lnTo>
                    <a:pt x="148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25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8" name="Google Shape;3188;p4"/>
            <p:cNvSpPr/>
            <p:nvPr/>
          </p:nvSpPr>
          <p:spPr>
            <a:xfrm>
              <a:off x="4381275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08" y="1"/>
                    <a:pt x="1" y="614"/>
                    <a:pt x="1" y="1363"/>
                  </a:cubicBezTo>
                  <a:cubicBezTo>
                    <a:pt x="1" y="1565"/>
                    <a:pt x="41" y="1760"/>
                    <a:pt x="122" y="1929"/>
                  </a:cubicBezTo>
                  <a:lnTo>
                    <a:pt x="2603" y="1929"/>
                  </a:lnTo>
                  <a:cubicBezTo>
                    <a:pt x="2684" y="1760"/>
                    <a:pt x="2732" y="1565"/>
                    <a:pt x="2732" y="1363"/>
                  </a:cubicBezTo>
                  <a:cubicBezTo>
                    <a:pt x="2732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9" name="Google Shape;3189;p4"/>
            <p:cNvSpPr/>
            <p:nvPr/>
          </p:nvSpPr>
          <p:spPr>
            <a:xfrm>
              <a:off x="4380100" y="3453050"/>
              <a:ext cx="70475" cy="49250"/>
            </a:xfrm>
            <a:custGeom>
              <a:avLst/>
              <a:gdLst/>
              <a:ahLst/>
              <a:cxnLst/>
              <a:rect l="l" t="t" r="r" b="b"/>
              <a:pathLst>
                <a:path w="2819" h="1970" extrusionOk="0"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1605"/>
                    <a:pt x="48" y="1800"/>
                    <a:pt x="122" y="1969"/>
                  </a:cubicBezTo>
                  <a:lnTo>
                    <a:pt x="216" y="1969"/>
                  </a:lnTo>
                  <a:cubicBezTo>
                    <a:pt x="135" y="1800"/>
                    <a:pt x="88" y="1605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ubicBezTo>
                    <a:pt x="2145" y="81"/>
                    <a:pt x="2738" y="674"/>
                    <a:pt x="2738" y="1403"/>
                  </a:cubicBezTo>
                  <a:cubicBezTo>
                    <a:pt x="2738" y="1605"/>
                    <a:pt x="2691" y="1800"/>
                    <a:pt x="2603" y="1969"/>
                  </a:cubicBezTo>
                  <a:lnTo>
                    <a:pt x="2698" y="1969"/>
                  </a:lnTo>
                  <a:cubicBezTo>
                    <a:pt x="2779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0" name="Google Shape;3190;p4"/>
            <p:cNvSpPr/>
            <p:nvPr/>
          </p:nvSpPr>
          <p:spPr>
            <a:xfrm>
              <a:off x="4584250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3344" y="7323"/>
                  </a:lnTo>
                  <a:cubicBezTo>
                    <a:pt x="13364" y="7114"/>
                    <a:pt x="13371" y="6905"/>
                    <a:pt x="13371" y="6689"/>
                  </a:cubicBezTo>
                  <a:cubicBezTo>
                    <a:pt x="13371" y="2994"/>
                    <a:pt x="10377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1" name="Google Shape;3191;p4"/>
            <p:cNvSpPr/>
            <p:nvPr/>
          </p:nvSpPr>
          <p:spPr>
            <a:xfrm>
              <a:off x="4583225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30" y="1"/>
                  </a:moveTo>
                  <a:cubicBezTo>
                    <a:pt x="3021" y="1"/>
                    <a:pt x="1" y="3022"/>
                    <a:pt x="1" y="6730"/>
                  </a:cubicBezTo>
                  <a:cubicBezTo>
                    <a:pt x="1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8" y="6946"/>
                    <a:pt x="88" y="6730"/>
                  </a:cubicBezTo>
                  <a:cubicBezTo>
                    <a:pt x="88" y="3069"/>
                    <a:pt x="3069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3" y="6946"/>
                    <a:pt x="13453" y="6730"/>
                  </a:cubicBezTo>
                  <a:cubicBezTo>
                    <a:pt x="13453" y="3022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2" name="Google Shape;3192;p4"/>
            <p:cNvSpPr/>
            <p:nvPr/>
          </p:nvSpPr>
          <p:spPr>
            <a:xfrm>
              <a:off x="4607675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7" y="6062"/>
                    <a:pt x="27" y="6244"/>
                  </a:cubicBezTo>
                  <a:lnTo>
                    <a:pt x="11328" y="6244"/>
                  </a:lnTo>
                  <a:cubicBezTo>
                    <a:pt x="11349" y="6062"/>
                    <a:pt x="11355" y="587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3" name="Google Shape;3193;p4"/>
            <p:cNvSpPr/>
            <p:nvPr/>
          </p:nvSpPr>
          <p:spPr>
            <a:xfrm>
              <a:off x="4606650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5914"/>
                    <a:pt x="8" y="6103"/>
                    <a:pt x="28" y="6285"/>
                  </a:cubicBezTo>
                  <a:lnTo>
                    <a:pt x="109" y="6285"/>
                  </a:lnTo>
                  <a:cubicBezTo>
                    <a:pt x="95" y="6103"/>
                    <a:pt x="82" y="5914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0" y="6285"/>
                  </a:lnTo>
                  <a:cubicBezTo>
                    <a:pt x="11430" y="6103"/>
                    <a:pt x="11444" y="5914"/>
                    <a:pt x="11444" y="5719"/>
                  </a:cubicBezTo>
                  <a:cubicBezTo>
                    <a:pt x="11444" y="2570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4" name="Google Shape;3194;p4"/>
            <p:cNvSpPr/>
            <p:nvPr/>
          </p:nvSpPr>
          <p:spPr>
            <a:xfrm>
              <a:off x="4632800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12" y="5240"/>
                  </a:lnTo>
                  <a:cubicBezTo>
                    <a:pt x="9332" y="5058"/>
                    <a:pt x="9346" y="4869"/>
                    <a:pt x="9346" y="4674"/>
                  </a:cubicBezTo>
                  <a:cubicBezTo>
                    <a:pt x="9346" y="2098"/>
                    <a:pt x="7255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5" name="Google Shape;3195;p4"/>
            <p:cNvSpPr/>
            <p:nvPr/>
          </p:nvSpPr>
          <p:spPr>
            <a:xfrm>
              <a:off x="4631775" y="3370275"/>
              <a:ext cx="235700" cy="132025"/>
            </a:xfrm>
            <a:custGeom>
              <a:avLst/>
              <a:gdLst/>
              <a:ahLst/>
              <a:cxnLst/>
              <a:rect l="l" t="t" r="r" b="b"/>
              <a:pathLst>
                <a:path w="9428" h="5281" extrusionOk="0">
                  <a:moveTo>
                    <a:pt x="4714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95" y="5098"/>
                    <a:pt x="81" y="490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12" y="5280"/>
                  </a:cubicBezTo>
                  <a:lnTo>
                    <a:pt x="9393" y="5280"/>
                  </a:lnTo>
                  <a:cubicBezTo>
                    <a:pt x="9414" y="5098"/>
                    <a:pt x="9427" y="4909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6" name="Google Shape;3196;p4"/>
            <p:cNvSpPr/>
            <p:nvPr/>
          </p:nvSpPr>
          <p:spPr>
            <a:xfrm>
              <a:off x="4661625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0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3716"/>
                    <a:pt x="14" y="3905"/>
                    <a:pt x="47" y="4087"/>
                  </a:cubicBezTo>
                  <a:lnTo>
                    <a:pt x="6999" y="4087"/>
                  </a:lnTo>
                  <a:cubicBezTo>
                    <a:pt x="7026" y="3905"/>
                    <a:pt x="7046" y="3716"/>
                    <a:pt x="7046" y="3521"/>
                  </a:cubicBezTo>
                  <a:cubicBezTo>
                    <a:pt x="7046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7" name="Google Shape;3197;p4"/>
            <p:cNvSpPr/>
            <p:nvPr/>
          </p:nvSpPr>
          <p:spPr>
            <a:xfrm>
              <a:off x="466060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3756"/>
                    <a:pt x="14" y="3945"/>
                    <a:pt x="41" y="4127"/>
                  </a:cubicBezTo>
                  <a:lnTo>
                    <a:pt x="129" y="4127"/>
                  </a:lnTo>
                  <a:cubicBezTo>
                    <a:pt x="95" y="3945"/>
                    <a:pt x="82" y="3756"/>
                    <a:pt x="82" y="3561"/>
                  </a:cubicBezTo>
                  <a:cubicBezTo>
                    <a:pt x="82" y="1646"/>
                    <a:pt x="1646" y="81"/>
                    <a:pt x="3561" y="81"/>
                  </a:cubicBezTo>
                  <a:cubicBezTo>
                    <a:pt x="5483" y="81"/>
                    <a:pt x="7040" y="1646"/>
                    <a:pt x="7040" y="3561"/>
                  </a:cubicBezTo>
                  <a:cubicBezTo>
                    <a:pt x="7040" y="3756"/>
                    <a:pt x="7027" y="3945"/>
                    <a:pt x="6993" y="4127"/>
                  </a:cubicBezTo>
                  <a:lnTo>
                    <a:pt x="7081" y="4127"/>
                  </a:lnTo>
                  <a:cubicBezTo>
                    <a:pt x="7108" y="3945"/>
                    <a:pt x="7128" y="3756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8" name="Google Shape;3198;p4"/>
            <p:cNvSpPr/>
            <p:nvPr/>
          </p:nvSpPr>
          <p:spPr>
            <a:xfrm>
              <a:off x="4686725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1" y="2900"/>
                    <a:pt x="68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9" name="Google Shape;3199;p4"/>
            <p:cNvSpPr/>
            <p:nvPr/>
          </p:nvSpPr>
          <p:spPr>
            <a:xfrm>
              <a:off x="4685725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2751"/>
                    <a:pt x="21" y="2940"/>
                    <a:pt x="61" y="3122"/>
                  </a:cubicBezTo>
                  <a:lnTo>
                    <a:pt x="149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18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0" name="Google Shape;3200;p4"/>
            <p:cNvSpPr/>
            <p:nvPr/>
          </p:nvSpPr>
          <p:spPr>
            <a:xfrm>
              <a:off x="471555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08" y="1"/>
                    <a:pt x="1" y="614"/>
                    <a:pt x="1" y="1363"/>
                  </a:cubicBezTo>
                  <a:cubicBezTo>
                    <a:pt x="1" y="1565"/>
                    <a:pt x="41" y="1760"/>
                    <a:pt x="122" y="1929"/>
                  </a:cubicBezTo>
                  <a:lnTo>
                    <a:pt x="2604" y="1929"/>
                  </a:lnTo>
                  <a:cubicBezTo>
                    <a:pt x="2684" y="1760"/>
                    <a:pt x="2732" y="1565"/>
                    <a:pt x="2732" y="1363"/>
                  </a:cubicBezTo>
                  <a:cubicBezTo>
                    <a:pt x="2732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1" name="Google Shape;3201;p4"/>
            <p:cNvSpPr/>
            <p:nvPr/>
          </p:nvSpPr>
          <p:spPr>
            <a:xfrm>
              <a:off x="4714375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1605"/>
                    <a:pt x="48" y="1800"/>
                    <a:pt x="122" y="1969"/>
                  </a:cubicBezTo>
                  <a:lnTo>
                    <a:pt x="216" y="1969"/>
                  </a:lnTo>
                  <a:cubicBezTo>
                    <a:pt x="135" y="1800"/>
                    <a:pt x="88" y="1605"/>
                    <a:pt x="88" y="1403"/>
                  </a:cubicBezTo>
                  <a:cubicBezTo>
                    <a:pt x="88" y="674"/>
                    <a:pt x="682" y="81"/>
                    <a:pt x="1410" y="81"/>
                  </a:cubicBezTo>
                  <a:cubicBezTo>
                    <a:pt x="2138" y="81"/>
                    <a:pt x="2731" y="674"/>
                    <a:pt x="2731" y="1403"/>
                  </a:cubicBezTo>
                  <a:cubicBezTo>
                    <a:pt x="2731" y="1605"/>
                    <a:pt x="2684" y="1800"/>
                    <a:pt x="2603" y="1969"/>
                  </a:cubicBezTo>
                  <a:lnTo>
                    <a:pt x="2698" y="1969"/>
                  </a:lnTo>
                  <a:cubicBezTo>
                    <a:pt x="2779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2" name="Google Shape;3202;p4"/>
            <p:cNvSpPr/>
            <p:nvPr/>
          </p:nvSpPr>
          <p:spPr>
            <a:xfrm>
              <a:off x="4918525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3338" y="7323"/>
                  </a:lnTo>
                  <a:cubicBezTo>
                    <a:pt x="13358" y="7114"/>
                    <a:pt x="13371" y="6905"/>
                    <a:pt x="13371" y="6689"/>
                  </a:cubicBezTo>
                  <a:cubicBezTo>
                    <a:pt x="13371" y="2994"/>
                    <a:pt x="10378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3" name="Google Shape;3203;p4"/>
            <p:cNvSpPr/>
            <p:nvPr/>
          </p:nvSpPr>
          <p:spPr>
            <a:xfrm>
              <a:off x="4917500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30" y="1"/>
                  </a:moveTo>
                  <a:cubicBezTo>
                    <a:pt x="3022" y="1"/>
                    <a:pt x="1" y="3022"/>
                    <a:pt x="1" y="6730"/>
                  </a:cubicBezTo>
                  <a:cubicBezTo>
                    <a:pt x="1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30" y="88"/>
                  </a:cubicBezTo>
                  <a:cubicBezTo>
                    <a:pt x="10392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3" y="6946"/>
                    <a:pt x="13453" y="6730"/>
                  </a:cubicBezTo>
                  <a:cubicBezTo>
                    <a:pt x="13453" y="3022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4" name="Google Shape;3204;p4"/>
            <p:cNvSpPr/>
            <p:nvPr/>
          </p:nvSpPr>
          <p:spPr>
            <a:xfrm>
              <a:off x="4941950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5873"/>
                    <a:pt x="7" y="6062"/>
                    <a:pt x="27" y="6244"/>
                  </a:cubicBezTo>
                  <a:lnTo>
                    <a:pt x="11329" y="6244"/>
                  </a:lnTo>
                  <a:cubicBezTo>
                    <a:pt x="11349" y="6062"/>
                    <a:pt x="11356" y="587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5" name="Google Shape;3205;p4"/>
            <p:cNvSpPr/>
            <p:nvPr/>
          </p:nvSpPr>
          <p:spPr>
            <a:xfrm>
              <a:off x="4940950" y="3345150"/>
              <a:ext cx="285900" cy="157150"/>
            </a:xfrm>
            <a:custGeom>
              <a:avLst/>
              <a:gdLst/>
              <a:ahLst/>
              <a:cxnLst/>
              <a:rect l="l" t="t" r="r" b="b"/>
              <a:pathLst>
                <a:path w="11436" h="6286" extrusionOk="0">
                  <a:moveTo>
                    <a:pt x="5718" y="1"/>
                  </a:moveTo>
                  <a:cubicBezTo>
                    <a:pt x="2562" y="1"/>
                    <a:pt x="0" y="2570"/>
                    <a:pt x="0" y="5719"/>
                  </a:cubicBezTo>
                  <a:cubicBezTo>
                    <a:pt x="0" y="5914"/>
                    <a:pt x="7" y="6103"/>
                    <a:pt x="27" y="6285"/>
                  </a:cubicBezTo>
                  <a:lnTo>
                    <a:pt x="108" y="6285"/>
                  </a:lnTo>
                  <a:cubicBezTo>
                    <a:pt x="94" y="6103"/>
                    <a:pt x="81" y="5914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5914"/>
                    <a:pt x="11342" y="6103"/>
                    <a:pt x="11328" y="6285"/>
                  </a:cubicBezTo>
                  <a:lnTo>
                    <a:pt x="11409" y="6285"/>
                  </a:lnTo>
                  <a:cubicBezTo>
                    <a:pt x="11429" y="6103"/>
                    <a:pt x="11436" y="5914"/>
                    <a:pt x="11436" y="5719"/>
                  </a:cubicBezTo>
                  <a:cubicBezTo>
                    <a:pt x="11436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6" name="Google Shape;3206;p4"/>
            <p:cNvSpPr/>
            <p:nvPr/>
          </p:nvSpPr>
          <p:spPr>
            <a:xfrm>
              <a:off x="4967075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12" y="5240"/>
                  </a:lnTo>
                  <a:cubicBezTo>
                    <a:pt x="9332" y="5058"/>
                    <a:pt x="9346" y="4869"/>
                    <a:pt x="9346" y="4674"/>
                  </a:cubicBezTo>
                  <a:cubicBezTo>
                    <a:pt x="9346" y="2098"/>
                    <a:pt x="72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7" name="Google Shape;3207;p4"/>
            <p:cNvSpPr/>
            <p:nvPr/>
          </p:nvSpPr>
          <p:spPr>
            <a:xfrm>
              <a:off x="4966050" y="3370275"/>
              <a:ext cx="235700" cy="132025"/>
            </a:xfrm>
            <a:custGeom>
              <a:avLst/>
              <a:gdLst/>
              <a:ahLst/>
              <a:cxnLst/>
              <a:rect l="l" t="t" r="r" b="b"/>
              <a:pathLst>
                <a:path w="9428" h="5281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95" y="5098"/>
                    <a:pt x="82" y="490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ubicBezTo>
                    <a:pt x="7270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06" y="5280"/>
                  </a:cubicBezTo>
                  <a:lnTo>
                    <a:pt x="9394" y="5280"/>
                  </a:lnTo>
                  <a:cubicBezTo>
                    <a:pt x="9414" y="5098"/>
                    <a:pt x="9427" y="4909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8" name="Google Shape;3208;p4"/>
            <p:cNvSpPr/>
            <p:nvPr/>
          </p:nvSpPr>
          <p:spPr>
            <a:xfrm>
              <a:off x="4995900" y="3400100"/>
              <a:ext cx="176000" cy="102200"/>
            </a:xfrm>
            <a:custGeom>
              <a:avLst/>
              <a:gdLst/>
              <a:ahLst/>
              <a:cxnLst/>
              <a:rect l="l" t="t" r="r" b="b"/>
              <a:pathLst>
                <a:path w="7040" h="4088" extrusionOk="0">
                  <a:moveTo>
                    <a:pt x="3520" y="1"/>
                  </a:moveTo>
                  <a:cubicBezTo>
                    <a:pt x="1571" y="1"/>
                    <a:pt x="0" y="1579"/>
                    <a:pt x="0" y="3521"/>
                  </a:cubicBezTo>
                  <a:cubicBezTo>
                    <a:pt x="0" y="3716"/>
                    <a:pt x="14" y="3905"/>
                    <a:pt x="41" y="4087"/>
                  </a:cubicBezTo>
                  <a:lnTo>
                    <a:pt x="6999" y="4087"/>
                  </a:lnTo>
                  <a:cubicBezTo>
                    <a:pt x="7026" y="3905"/>
                    <a:pt x="7040" y="3716"/>
                    <a:pt x="7040" y="3521"/>
                  </a:cubicBezTo>
                  <a:cubicBezTo>
                    <a:pt x="7040" y="1579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9" name="Google Shape;3209;p4"/>
            <p:cNvSpPr/>
            <p:nvPr/>
          </p:nvSpPr>
          <p:spPr>
            <a:xfrm>
              <a:off x="4994725" y="3399100"/>
              <a:ext cx="178350" cy="103200"/>
            </a:xfrm>
            <a:custGeom>
              <a:avLst/>
              <a:gdLst/>
              <a:ahLst/>
              <a:cxnLst/>
              <a:rect l="l" t="t" r="r" b="b"/>
              <a:pathLst>
                <a:path w="7134" h="4128" extrusionOk="0">
                  <a:moveTo>
                    <a:pt x="3567" y="0"/>
                  </a:moveTo>
                  <a:cubicBezTo>
                    <a:pt x="1605" y="0"/>
                    <a:pt x="0" y="1598"/>
                    <a:pt x="0" y="3561"/>
                  </a:cubicBezTo>
                  <a:cubicBezTo>
                    <a:pt x="0" y="3756"/>
                    <a:pt x="20" y="3945"/>
                    <a:pt x="47" y="4127"/>
                  </a:cubicBezTo>
                  <a:lnTo>
                    <a:pt x="135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9" y="81"/>
                    <a:pt x="7046" y="1646"/>
                    <a:pt x="7046" y="3561"/>
                  </a:cubicBezTo>
                  <a:cubicBezTo>
                    <a:pt x="7046" y="3756"/>
                    <a:pt x="7033" y="3945"/>
                    <a:pt x="6999" y="4127"/>
                  </a:cubicBezTo>
                  <a:lnTo>
                    <a:pt x="7087" y="4127"/>
                  </a:lnTo>
                  <a:cubicBezTo>
                    <a:pt x="7114" y="3945"/>
                    <a:pt x="7134" y="3756"/>
                    <a:pt x="7134" y="3561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0" name="Google Shape;3210;p4"/>
            <p:cNvSpPr/>
            <p:nvPr/>
          </p:nvSpPr>
          <p:spPr>
            <a:xfrm>
              <a:off x="5021000" y="3425225"/>
              <a:ext cx="125800" cy="77075"/>
            </a:xfrm>
            <a:custGeom>
              <a:avLst/>
              <a:gdLst/>
              <a:ahLst/>
              <a:cxnLst/>
              <a:rect l="l" t="t" r="r" b="b"/>
              <a:pathLst>
                <a:path w="5032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1" y="2900"/>
                    <a:pt x="62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1" name="Google Shape;3211;p4"/>
            <p:cNvSpPr/>
            <p:nvPr/>
          </p:nvSpPr>
          <p:spPr>
            <a:xfrm>
              <a:off x="5020000" y="3424225"/>
              <a:ext cx="127800" cy="78075"/>
            </a:xfrm>
            <a:custGeom>
              <a:avLst/>
              <a:gdLst/>
              <a:ahLst/>
              <a:cxnLst/>
              <a:rect l="l" t="t" r="r" b="b"/>
              <a:pathLst>
                <a:path w="5112" h="3123" extrusionOk="0"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2751"/>
                    <a:pt x="21" y="2940"/>
                    <a:pt x="61" y="3122"/>
                  </a:cubicBezTo>
                  <a:lnTo>
                    <a:pt x="149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18" y="88"/>
                    <a:pt x="5031" y="1194"/>
                    <a:pt x="5031" y="2556"/>
                  </a:cubicBezTo>
                  <a:cubicBezTo>
                    <a:pt x="5031" y="2751"/>
                    <a:pt x="5004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2" y="2751"/>
                    <a:pt x="5112" y="2556"/>
                  </a:cubicBezTo>
                  <a:cubicBezTo>
                    <a:pt x="5112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2" name="Google Shape;3212;p4"/>
            <p:cNvSpPr/>
            <p:nvPr/>
          </p:nvSpPr>
          <p:spPr>
            <a:xfrm>
              <a:off x="5049675" y="3454050"/>
              <a:ext cx="68450" cy="48250"/>
            </a:xfrm>
            <a:custGeom>
              <a:avLst/>
              <a:gdLst/>
              <a:ahLst/>
              <a:cxnLst/>
              <a:rect l="l" t="t" r="r" b="b"/>
              <a:pathLst>
                <a:path w="2738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7" y="1760"/>
                    <a:pt x="128" y="1929"/>
                  </a:cubicBezTo>
                  <a:lnTo>
                    <a:pt x="2610" y="1929"/>
                  </a:lnTo>
                  <a:cubicBezTo>
                    <a:pt x="2691" y="1760"/>
                    <a:pt x="2738" y="1565"/>
                    <a:pt x="2738" y="1363"/>
                  </a:cubicBezTo>
                  <a:cubicBezTo>
                    <a:pt x="2738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3" name="Google Shape;3213;p4"/>
            <p:cNvSpPr/>
            <p:nvPr/>
          </p:nvSpPr>
          <p:spPr>
            <a:xfrm>
              <a:off x="5048650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5" y="0"/>
                    <a:pt x="1" y="627"/>
                    <a:pt x="1" y="1403"/>
                  </a:cubicBezTo>
                  <a:cubicBezTo>
                    <a:pt x="1" y="1605"/>
                    <a:pt x="48" y="1800"/>
                    <a:pt x="122" y="1969"/>
                  </a:cubicBezTo>
                  <a:lnTo>
                    <a:pt x="217" y="1969"/>
                  </a:lnTo>
                  <a:cubicBezTo>
                    <a:pt x="136" y="1800"/>
                    <a:pt x="88" y="1605"/>
                    <a:pt x="88" y="1403"/>
                  </a:cubicBezTo>
                  <a:cubicBezTo>
                    <a:pt x="88" y="674"/>
                    <a:pt x="682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4" y="1800"/>
                    <a:pt x="2603" y="1969"/>
                  </a:cubicBezTo>
                  <a:lnTo>
                    <a:pt x="2698" y="1969"/>
                  </a:lnTo>
                  <a:cubicBezTo>
                    <a:pt x="2772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4" name="Google Shape;3214;p4"/>
            <p:cNvSpPr/>
            <p:nvPr/>
          </p:nvSpPr>
          <p:spPr>
            <a:xfrm>
              <a:off x="5252800" y="3319200"/>
              <a:ext cx="274300" cy="183100"/>
            </a:xfrm>
            <a:custGeom>
              <a:avLst/>
              <a:gdLst/>
              <a:ahLst/>
              <a:cxnLst/>
              <a:rect l="l" t="t" r="r" b="b"/>
              <a:pathLst>
                <a:path w="10972" h="7324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0971" y="7323"/>
                  </a:lnTo>
                  <a:lnTo>
                    <a:pt x="10971" y="1558"/>
                  </a:lnTo>
                  <a:cubicBezTo>
                    <a:pt x="9811" y="587"/>
                    <a:pt x="8314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5" name="Google Shape;3215;p4"/>
            <p:cNvSpPr/>
            <p:nvPr/>
          </p:nvSpPr>
          <p:spPr>
            <a:xfrm>
              <a:off x="5251775" y="3318175"/>
              <a:ext cx="275325" cy="184125"/>
            </a:xfrm>
            <a:custGeom>
              <a:avLst/>
              <a:gdLst/>
              <a:ahLst/>
              <a:cxnLst/>
              <a:rect l="l" t="t" r="r" b="b"/>
              <a:pathLst>
                <a:path w="11013" h="7365" extrusionOk="0">
                  <a:moveTo>
                    <a:pt x="6724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6946"/>
                    <a:pt x="8" y="7155"/>
                    <a:pt x="28" y="7364"/>
                  </a:cubicBezTo>
                  <a:lnTo>
                    <a:pt x="116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24" y="88"/>
                  </a:cubicBezTo>
                  <a:cubicBezTo>
                    <a:pt x="8362" y="88"/>
                    <a:pt x="9852" y="675"/>
                    <a:pt x="11012" y="1660"/>
                  </a:cubicBezTo>
                  <a:lnTo>
                    <a:pt x="11012" y="1545"/>
                  </a:lnTo>
                  <a:cubicBezTo>
                    <a:pt x="9846" y="581"/>
                    <a:pt x="8355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6" name="Google Shape;3216;p4"/>
            <p:cNvSpPr/>
            <p:nvPr/>
          </p:nvSpPr>
          <p:spPr>
            <a:xfrm>
              <a:off x="5276225" y="3346175"/>
              <a:ext cx="250875" cy="156125"/>
            </a:xfrm>
            <a:custGeom>
              <a:avLst/>
              <a:gdLst/>
              <a:ahLst/>
              <a:cxnLst/>
              <a:rect l="l" t="t" r="r" b="b"/>
              <a:pathLst>
                <a:path w="10035" h="6245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5873"/>
                    <a:pt x="7" y="6062"/>
                    <a:pt x="28" y="6244"/>
                  </a:cubicBezTo>
                  <a:lnTo>
                    <a:pt x="10034" y="6244"/>
                  </a:lnTo>
                  <a:lnTo>
                    <a:pt x="10034" y="2036"/>
                  </a:lnTo>
                  <a:cubicBezTo>
                    <a:pt x="8989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7" name="Google Shape;3217;p4"/>
            <p:cNvSpPr/>
            <p:nvPr/>
          </p:nvSpPr>
          <p:spPr>
            <a:xfrm>
              <a:off x="5275050" y="3345150"/>
              <a:ext cx="252050" cy="157150"/>
            </a:xfrm>
            <a:custGeom>
              <a:avLst/>
              <a:gdLst/>
              <a:ahLst/>
              <a:cxnLst/>
              <a:rect l="l" t="t" r="r" b="b"/>
              <a:pathLst>
                <a:path w="10082" h="6286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5914"/>
                    <a:pt x="14" y="6103"/>
                    <a:pt x="34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8" name="Google Shape;3218;p4"/>
            <p:cNvSpPr/>
            <p:nvPr/>
          </p:nvSpPr>
          <p:spPr>
            <a:xfrm>
              <a:off x="5301350" y="3371275"/>
              <a:ext cx="225750" cy="131025"/>
            </a:xfrm>
            <a:custGeom>
              <a:avLst/>
              <a:gdLst/>
              <a:ahLst/>
              <a:cxnLst/>
              <a:rect l="l" t="t" r="r" b="b"/>
              <a:pathLst>
                <a:path w="9030" h="5241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029" y="5240"/>
                  </a:lnTo>
                  <a:lnTo>
                    <a:pt x="9029" y="2988"/>
                  </a:lnTo>
                  <a:cubicBezTo>
                    <a:pt x="8355" y="1242"/>
                    <a:pt x="66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9" name="Google Shape;3219;p4"/>
            <p:cNvSpPr/>
            <p:nvPr/>
          </p:nvSpPr>
          <p:spPr>
            <a:xfrm>
              <a:off x="5300325" y="3370275"/>
              <a:ext cx="226775" cy="132025"/>
            </a:xfrm>
            <a:custGeom>
              <a:avLst/>
              <a:gdLst/>
              <a:ahLst/>
              <a:cxnLst/>
              <a:rect l="l" t="t" r="r" b="b"/>
              <a:pathLst>
                <a:path w="9071" h="5281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5" y="5280"/>
                  </a:cubicBezTo>
                  <a:lnTo>
                    <a:pt x="115" y="5280"/>
                  </a:lnTo>
                  <a:cubicBezTo>
                    <a:pt x="95" y="5098"/>
                    <a:pt x="82" y="490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9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0" name="Google Shape;3220;p4"/>
            <p:cNvSpPr/>
            <p:nvPr/>
          </p:nvSpPr>
          <p:spPr>
            <a:xfrm>
              <a:off x="5330000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3716"/>
                    <a:pt x="21" y="3905"/>
                    <a:pt x="48" y="4087"/>
                  </a:cubicBezTo>
                  <a:lnTo>
                    <a:pt x="7000" y="4087"/>
                  </a:lnTo>
                  <a:cubicBezTo>
                    <a:pt x="7033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1" name="Google Shape;3221;p4"/>
            <p:cNvSpPr/>
            <p:nvPr/>
          </p:nvSpPr>
          <p:spPr>
            <a:xfrm>
              <a:off x="532900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20" y="3945"/>
                    <a:pt x="47" y="4127"/>
                  </a:cubicBezTo>
                  <a:lnTo>
                    <a:pt x="135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2" y="81"/>
                    <a:pt x="7046" y="1646"/>
                    <a:pt x="7046" y="3561"/>
                  </a:cubicBezTo>
                  <a:cubicBezTo>
                    <a:pt x="7046" y="3756"/>
                    <a:pt x="7026" y="3945"/>
                    <a:pt x="6999" y="4127"/>
                  </a:cubicBezTo>
                  <a:lnTo>
                    <a:pt x="7087" y="4127"/>
                  </a:lnTo>
                  <a:cubicBezTo>
                    <a:pt x="7114" y="3945"/>
                    <a:pt x="7127" y="3756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2" name="Google Shape;3222;p4"/>
            <p:cNvSpPr/>
            <p:nvPr/>
          </p:nvSpPr>
          <p:spPr>
            <a:xfrm>
              <a:off x="5355300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2711"/>
                    <a:pt x="20" y="2900"/>
                    <a:pt x="61" y="3082"/>
                  </a:cubicBezTo>
                  <a:lnTo>
                    <a:pt x="4963" y="3082"/>
                  </a:lnTo>
                  <a:cubicBezTo>
                    <a:pt x="5010" y="2900"/>
                    <a:pt x="5030" y="2711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3" name="Google Shape;3223;p4"/>
            <p:cNvSpPr/>
            <p:nvPr/>
          </p:nvSpPr>
          <p:spPr>
            <a:xfrm>
              <a:off x="5354100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2751"/>
                    <a:pt x="28" y="2940"/>
                    <a:pt x="68" y="3122"/>
                  </a:cubicBezTo>
                  <a:lnTo>
                    <a:pt x="156" y="3122"/>
                  </a:lnTo>
                  <a:cubicBezTo>
                    <a:pt x="109" y="2940"/>
                    <a:pt x="88" y="2751"/>
                    <a:pt x="88" y="2556"/>
                  </a:cubicBezTo>
                  <a:cubicBezTo>
                    <a:pt x="88" y="1194"/>
                    <a:pt x="1201" y="88"/>
                    <a:pt x="2563" y="88"/>
                  </a:cubicBezTo>
                  <a:cubicBezTo>
                    <a:pt x="3925" y="88"/>
                    <a:pt x="5038" y="1194"/>
                    <a:pt x="5038" y="2556"/>
                  </a:cubicBezTo>
                  <a:cubicBezTo>
                    <a:pt x="5038" y="2751"/>
                    <a:pt x="5011" y="2940"/>
                    <a:pt x="4970" y="3122"/>
                  </a:cubicBezTo>
                  <a:lnTo>
                    <a:pt x="5058" y="3122"/>
                  </a:lnTo>
                  <a:cubicBezTo>
                    <a:pt x="5098" y="2940"/>
                    <a:pt x="5119" y="2751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4" name="Google Shape;3224;p4"/>
            <p:cNvSpPr/>
            <p:nvPr/>
          </p:nvSpPr>
          <p:spPr>
            <a:xfrm>
              <a:off x="538395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8" y="1760"/>
                    <a:pt x="128" y="1929"/>
                  </a:cubicBezTo>
                  <a:lnTo>
                    <a:pt x="2610" y="1929"/>
                  </a:lnTo>
                  <a:cubicBezTo>
                    <a:pt x="2691" y="1760"/>
                    <a:pt x="2731" y="1565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5" name="Google Shape;3225;p4"/>
            <p:cNvSpPr/>
            <p:nvPr/>
          </p:nvSpPr>
          <p:spPr>
            <a:xfrm>
              <a:off x="5382925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5" y="0"/>
                    <a:pt x="1" y="627"/>
                    <a:pt x="1" y="1403"/>
                  </a:cubicBezTo>
                  <a:cubicBezTo>
                    <a:pt x="1" y="1605"/>
                    <a:pt x="41" y="1800"/>
                    <a:pt x="122" y="1969"/>
                  </a:cubicBezTo>
                  <a:lnTo>
                    <a:pt x="217" y="1969"/>
                  </a:lnTo>
                  <a:cubicBezTo>
                    <a:pt x="136" y="1800"/>
                    <a:pt x="89" y="1605"/>
                    <a:pt x="89" y="1403"/>
                  </a:cubicBezTo>
                  <a:cubicBezTo>
                    <a:pt x="89" y="674"/>
                    <a:pt x="682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5" y="1800"/>
                    <a:pt x="2604" y="1969"/>
                  </a:cubicBezTo>
                  <a:lnTo>
                    <a:pt x="2698" y="1969"/>
                  </a:lnTo>
                  <a:cubicBezTo>
                    <a:pt x="2772" y="1800"/>
                    <a:pt x="2819" y="1605"/>
                    <a:pt x="2819" y="1403"/>
                  </a:cubicBezTo>
                  <a:cubicBezTo>
                    <a:pt x="2819" y="627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6" name="Google Shape;3226;p4"/>
            <p:cNvSpPr/>
            <p:nvPr/>
          </p:nvSpPr>
          <p:spPr>
            <a:xfrm>
              <a:off x="3450750" y="3417300"/>
              <a:ext cx="274800" cy="85000"/>
            </a:xfrm>
            <a:custGeom>
              <a:avLst/>
              <a:gdLst/>
              <a:ahLst/>
              <a:cxnLst/>
              <a:rect l="l" t="t" r="r" b="b"/>
              <a:pathLst>
                <a:path w="10992" h="3400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8"/>
                  </a:cubicBezTo>
                  <a:lnTo>
                    <a:pt x="1" y="3399"/>
                  </a:lnTo>
                  <a:lnTo>
                    <a:pt x="10992" y="3399"/>
                  </a:lnTo>
                  <a:cubicBezTo>
                    <a:pt x="9846" y="1376"/>
                    <a:pt x="7668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7" name="Google Shape;3227;p4"/>
            <p:cNvSpPr/>
            <p:nvPr/>
          </p:nvSpPr>
          <p:spPr>
            <a:xfrm>
              <a:off x="3450750" y="3416300"/>
              <a:ext cx="276000" cy="86000"/>
            </a:xfrm>
            <a:custGeom>
              <a:avLst/>
              <a:gdLst/>
              <a:ahLst/>
              <a:cxnLst/>
              <a:rect l="l" t="t" r="r" b="b"/>
              <a:pathLst>
                <a:path w="11040" h="3440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2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7641" y="88"/>
                    <a:pt x="9792" y="1436"/>
                    <a:pt x="10938" y="3439"/>
                  </a:cubicBezTo>
                  <a:lnTo>
                    <a:pt x="11039" y="3439"/>
                  </a:lnTo>
                  <a:cubicBezTo>
                    <a:pt x="9886" y="1389"/>
                    <a:pt x="7688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8" name="Google Shape;3228;p4"/>
            <p:cNvSpPr/>
            <p:nvPr/>
          </p:nvSpPr>
          <p:spPr>
            <a:xfrm>
              <a:off x="3463750" y="3444275"/>
              <a:ext cx="228925" cy="58025"/>
            </a:xfrm>
            <a:custGeom>
              <a:avLst/>
              <a:gdLst/>
              <a:ahLst/>
              <a:cxnLst/>
              <a:rect l="l" t="t" r="r" b="b"/>
              <a:pathLst>
                <a:path w="9157" h="2321" extrusionOk="0">
                  <a:moveTo>
                    <a:pt x="4579" y="0"/>
                  </a:moveTo>
                  <a:cubicBezTo>
                    <a:pt x="2697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9" name="Google Shape;3229;p4"/>
            <p:cNvSpPr/>
            <p:nvPr/>
          </p:nvSpPr>
          <p:spPr>
            <a:xfrm>
              <a:off x="3462550" y="3443275"/>
              <a:ext cx="231325" cy="59025"/>
            </a:xfrm>
            <a:custGeom>
              <a:avLst/>
              <a:gdLst/>
              <a:ahLst/>
              <a:cxnLst/>
              <a:rect l="l" t="t" r="r" b="b"/>
              <a:pathLst>
                <a:path w="9253" h="2361" extrusionOk="0">
                  <a:moveTo>
                    <a:pt x="4627" y="0"/>
                  </a:moveTo>
                  <a:cubicBezTo>
                    <a:pt x="2725" y="0"/>
                    <a:pt x="1039" y="931"/>
                    <a:pt x="1" y="2360"/>
                  </a:cubicBezTo>
                  <a:lnTo>
                    <a:pt x="102" y="2360"/>
                  </a:lnTo>
                  <a:cubicBezTo>
                    <a:pt x="1134" y="984"/>
                    <a:pt x="2779" y="88"/>
                    <a:pt x="4627" y="88"/>
                  </a:cubicBezTo>
                  <a:cubicBezTo>
                    <a:pt x="6474" y="88"/>
                    <a:pt x="8119" y="984"/>
                    <a:pt x="9151" y="2360"/>
                  </a:cubicBezTo>
                  <a:lnTo>
                    <a:pt x="9252" y="2360"/>
                  </a:lnTo>
                  <a:cubicBezTo>
                    <a:pt x="8214" y="931"/>
                    <a:pt x="6528" y="0"/>
                    <a:pt x="462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0" name="Google Shape;3230;p4"/>
            <p:cNvSpPr/>
            <p:nvPr/>
          </p:nvSpPr>
          <p:spPr>
            <a:xfrm>
              <a:off x="3497125" y="3469550"/>
              <a:ext cx="162175" cy="32750"/>
            </a:xfrm>
            <a:custGeom>
              <a:avLst/>
              <a:gdLst/>
              <a:ahLst/>
              <a:cxnLst/>
              <a:rect l="l" t="t" r="r" b="b"/>
              <a:pathLst>
                <a:path w="6487" h="1310" extrusionOk="0">
                  <a:moveTo>
                    <a:pt x="3244" y="1"/>
                  </a:moveTo>
                  <a:cubicBezTo>
                    <a:pt x="1983" y="1"/>
                    <a:pt x="836" y="500"/>
                    <a:pt x="0" y="1309"/>
                  </a:cubicBezTo>
                  <a:lnTo>
                    <a:pt x="6487" y="1309"/>
                  </a:lnTo>
                  <a:cubicBezTo>
                    <a:pt x="5651" y="500"/>
                    <a:pt x="4504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1" name="Google Shape;3231;p4"/>
            <p:cNvSpPr/>
            <p:nvPr/>
          </p:nvSpPr>
          <p:spPr>
            <a:xfrm>
              <a:off x="3495600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1" y="574"/>
                    <a:pt x="2071" y="88"/>
                    <a:pt x="3305" y="88"/>
                  </a:cubicBezTo>
                  <a:cubicBezTo>
                    <a:pt x="4538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2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2" name="Google Shape;3232;p4"/>
            <p:cNvSpPr/>
            <p:nvPr/>
          </p:nvSpPr>
          <p:spPr>
            <a:xfrm>
              <a:off x="3551725" y="3498225"/>
              <a:ext cx="52975" cy="4075"/>
            </a:xfrm>
            <a:custGeom>
              <a:avLst/>
              <a:gdLst/>
              <a:ahLst/>
              <a:cxnLst/>
              <a:rect l="l" t="t" r="r" b="b"/>
              <a:pathLst>
                <a:path w="2119" h="163" extrusionOk="0">
                  <a:moveTo>
                    <a:pt x="1060" y="0"/>
                  </a:moveTo>
                  <a:cubicBezTo>
                    <a:pt x="689" y="0"/>
                    <a:pt x="331" y="61"/>
                    <a:pt x="1" y="162"/>
                  </a:cubicBezTo>
                  <a:lnTo>
                    <a:pt x="2118" y="162"/>
                  </a:lnTo>
                  <a:cubicBezTo>
                    <a:pt x="1788" y="61"/>
                    <a:pt x="1430" y="0"/>
                    <a:pt x="106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3" name="Google Shape;3233;p4"/>
            <p:cNvSpPr/>
            <p:nvPr/>
          </p:nvSpPr>
          <p:spPr>
            <a:xfrm>
              <a:off x="3548525" y="3497200"/>
              <a:ext cx="59550" cy="5100"/>
            </a:xfrm>
            <a:custGeom>
              <a:avLst/>
              <a:gdLst/>
              <a:ahLst/>
              <a:cxnLst/>
              <a:rect l="l" t="t" r="r" b="b"/>
              <a:pathLst>
                <a:path w="2382" h="204" extrusionOk="0">
                  <a:moveTo>
                    <a:pt x="1188" y="1"/>
                  </a:moveTo>
                  <a:cubicBezTo>
                    <a:pt x="769" y="1"/>
                    <a:pt x="372" y="75"/>
                    <a:pt x="1" y="203"/>
                  </a:cubicBezTo>
                  <a:lnTo>
                    <a:pt x="277" y="203"/>
                  </a:lnTo>
                  <a:cubicBezTo>
                    <a:pt x="567" y="129"/>
                    <a:pt x="877" y="82"/>
                    <a:pt x="1188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03" y="75"/>
                    <a:pt x="1606" y="1"/>
                    <a:pt x="118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4" name="Google Shape;3234;p4"/>
            <p:cNvSpPr/>
            <p:nvPr/>
          </p:nvSpPr>
          <p:spPr>
            <a:xfrm>
              <a:off x="3768700" y="3417300"/>
              <a:ext cx="291125" cy="85000"/>
            </a:xfrm>
            <a:custGeom>
              <a:avLst/>
              <a:gdLst/>
              <a:ahLst/>
              <a:cxnLst/>
              <a:rect l="l" t="t" r="r" b="b"/>
              <a:pathLst>
                <a:path w="11645" h="3400" extrusionOk="0">
                  <a:moveTo>
                    <a:pt x="5826" y="1"/>
                  </a:moveTo>
                  <a:cubicBezTo>
                    <a:pt x="3324" y="1"/>
                    <a:pt x="1153" y="1376"/>
                    <a:pt x="0" y="3399"/>
                  </a:cubicBezTo>
                  <a:lnTo>
                    <a:pt x="11645" y="3399"/>
                  </a:lnTo>
                  <a:cubicBezTo>
                    <a:pt x="10499" y="1376"/>
                    <a:pt x="8321" y="1"/>
                    <a:pt x="582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5" name="Google Shape;3235;p4"/>
            <p:cNvSpPr/>
            <p:nvPr/>
          </p:nvSpPr>
          <p:spPr>
            <a:xfrm>
              <a:off x="3767675" y="3416300"/>
              <a:ext cx="293350" cy="86000"/>
            </a:xfrm>
            <a:custGeom>
              <a:avLst/>
              <a:gdLst/>
              <a:ahLst/>
              <a:cxnLst/>
              <a:rect l="l" t="t" r="r" b="b"/>
              <a:pathLst>
                <a:path w="11734" h="3440" extrusionOk="0">
                  <a:moveTo>
                    <a:pt x="5867" y="0"/>
                  </a:moveTo>
                  <a:cubicBezTo>
                    <a:pt x="3345" y="0"/>
                    <a:pt x="1154" y="1389"/>
                    <a:pt x="1" y="3439"/>
                  </a:cubicBezTo>
                  <a:lnTo>
                    <a:pt x="95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5" y="88"/>
                    <a:pt x="10486" y="1436"/>
                    <a:pt x="11632" y="3439"/>
                  </a:cubicBezTo>
                  <a:lnTo>
                    <a:pt x="11733" y="3439"/>
                  </a:lnTo>
                  <a:cubicBezTo>
                    <a:pt x="10573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6" name="Google Shape;3236;p4"/>
            <p:cNvSpPr/>
            <p:nvPr/>
          </p:nvSpPr>
          <p:spPr>
            <a:xfrm>
              <a:off x="3798025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7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7" name="Google Shape;3237;p4"/>
            <p:cNvSpPr/>
            <p:nvPr/>
          </p:nvSpPr>
          <p:spPr>
            <a:xfrm>
              <a:off x="3796850" y="3443275"/>
              <a:ext cx="231300" cy="59025"/>
            </a:xfrm>
            <a:custGeom>
              <a:avLst/>
              <a:gdLst/>
              <a:ahLst/>
              <a:cxnLst/>
              <a:rect l="l" t="t" r="r" b="b"/>
              <a:pathLst>
                <a:path w="9252" h="2361" extrusionOk="0">
                  <a:moveTo>
                    <a:pt x="4626" y="0"/>
                  </a:moveTo>
                  <a:cubicBezTo>
                    <a:pt x="2724" y="0"/>
                    <a:pt x="1038" y="931"/>
                    <a:pt x="0" y="2360"/>
                  </a:cubicBezTo>
                  <a:lnTo>
                    <a:pt x="101" y="2360"/>
                  </a:lnTo>
                  <a:cubicBezTo>
                    <a:pt x="1133" y="984"/>
                    <a:pt x="2778" y="88"/>
                    <a:pt x="4626" y="88"/>
                  </a:cubicBezTo>
                  <a:cubicBezTo>
                    <a:pt x="6473" y="88"/>
                    <a:pt x="8118" y="984"/>
                    <a:pt x="9150" y="2360"/>
                  </a:cubicBezTo>
                  <a:lnTo>
                    <a:pt x="9251" y="2360"/>
                  </a:lnTo>
                  <a:cubicBezTo>
                    <a:pt x="8213" y="931"/>
                    <a:pt x="6527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8" name="Google Shape;3238;p4"/>
            <p:cNvSpPr/>
            <p:nvPr/>
          </p:nvSpPr>
          <p:spPr>
            <a:xfrm>
              <a:off x="3831400" y="3469550"/>
              <a:ext cx="162175" cy="32750"/>
            </a:xfrm>
            <a:custGeom>
              <a:avLst/>
              <a:gdLst/>
              <a:ahLst/>
              <a:cxnLst/>
              <a:rect l="l" t="t" r="r" b="b"/>
              <a:pathLst>
                <a:path w="6487" h="1310" extrusionOk="0">
                  <a:moveTo>
                    <a:pt x="3244" y="1"/>
                  </a:moveTo>
                  <a:cubicBezTo>
                    <a:pt x="1983" y="1"/>
                    <a:pt x="836" y="500"/>
                    <a:pt x="0" y="1309"/>
                  </a:cubicBezTo>
                  <a:lnTo>
                    <a:pt x="6487" y="1309"/>
                  </a:lnTo>
                  <a:cubicBezTo>
                    <a:pt x="5651" y="500"/>
                    <a:pt x="4505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9" name="Google Shape;3239;p4"/>
            <p:cNvSpPr/>
            <p:nvPr/>
          </p:nvSpPr>
          <p:spPr>
            <a:xfrm>
              <a:off x="382987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1" y="574"/>
                    <a:pt x="2071" y="88"/>
                    <a:pt x="3305" y="88"/>
                  </a:cubicBezTo>
                  <a:cubicBezTo>
                    <a:pt x="4539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3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0" name="Google Shape;3240;p4"/>
            <p:cNvSpPr/>
            <p:nvPr/>
          </p:nvSpPr>
          <p:spPr>
            <a:xfrm>
              <a:off x="3886025" y="3498225"/>
              <a:ext cx="52950" cy="4075"/>
            </a:xfrm>
            <a:custGeom>
              <a:avLst/>
              <a:gdLst/>
              <a:ahLst/>
              <a:cxnLst/>
              <a:rect l="l" t="t" r="r" b="b"/>
              <a:pathLst>
                <a:path w="2118" h="163" extrusionOk="0">
                  <a:moveTo>
                    <a:pt x="1059" y="0"/>
                  </a:moveTo>
                  <a:cubicBezTo>
                    <a:pt x="688" y="0"/>
                    <a:pt x="330" y="61"/>
                    <a:pt x="0" y="162"/>
                  </a:cubicBezTo>
                  <a:lnTo>
                    <a:pt x="2117" y="162"/>
                  </a:lnTo>
                  <a:cubicBezTo>
                    <a:pt x="1787" y="61"/>
                    <a:pt x="1430" y="0"/>
                    <a:pt x="105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1" name="Google Shape;3241;p4"/>
            <p:cNvSpPr/>
            <p:nvPr/>
          </p:nvSpPr>
          <p:spPr>
            <a:xfrm>
              <a:off x="388265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8" y="75"/>
                    <a:pt x="0" y="203"/>
                  </a:cubicBezTo>
                  <a:lnTo>
                    <a:pt x="283" y="203"/>
                  </a:lnTo>
                  <a:cubicBezTo>
                    <a:pt x="573" y="129"/>
                    <a:pt x="877" y="82"/>
                    <a:pt x="1194" y="82"/>
                  </a:cubicBezTo>
                  <a:cubicBezTo>
                    <a:pt x="1511" y="82"/>
                    <a:pt x="1814" y="129"/>
                    <a:pt x="2104" y="203"/>
                  </a:cubicBezTo>
                  <a:lnTo>
                    <a:pt x="2380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2" name="Google Shape;3242;p4"/>
            <p:cNvSpPr/>
            <p:nvPr/>
          </p:nvSpPr>
          <p:spPr>
            <a:xfrm>
              <a:off x="4102975" y="3417300"/>
              <a:ext cx="291150" cy="85000"/>
            </a:xfrm>
            <a:custGeom>
              <a:avLst/>
              <a:gdLst/>
              <a:ahLst/>
              <a:cxnLst/>
              <a:rect l="l" t="t" r="r" b="b"/>
              <a:pathLst>
                <a:path w="11646" h="3400" extrusionOk="0">
                  <a:moveTo>
                    <a:pt x="5819" y="1"/>
                  </a:moveTo>
                  <a:cubicBezTo>
                    <a:pt x="3324" y="1"/>
                    <a:pt x="1153" y="1376"/>
                    <a:pt x="0" y="3399"/>
                  </a:cubicBezTo>
                  <a:lnTo>
                    <a:pt x="11645" y="3399"/>
                  </a:lnTo>
                  <a:cubicBezTo>
                    <a:pt x="10492" y="1376"/>
                    <a:pt x="8321" y="1"/>
                    <a:pt x="581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3" name="Google Shape;3243;p4"/>
            <p:cNvSpPr/>
            <p:nvPr/>
          </p:nvSpPr>
          <p:spPr>
            <a:xfrm>
              <a:off x="4101775" y="3416300"/>
              <a:ext cx="293350" cy="86000"/>
            </a:xfrm>
            <a:custGeom>
              <a:avLst/>
              <a:gdLst/>
              <a:ahLst/>
              <a:cxnLst/>
              <a:rect l="l" t="t" r="r" b="b"/>
              <a:pathLst>
                <a:path w="11734" h="3440" extrusionOk="0">
                  <a:moveTo>
                    <a:pt x="5867" y="0"/>
                  </a:moveTo>
                  <a:cubicBezTo>
                    <a:pt x="3352" y="0"/>
                    <a:pt x="1161" y="1389"/>
                    <a:pt x="1" y="3439"/>
                  </a:cubicBezTo>
                  <a:lnTo>
                    <a:pt x="102" y="3439"/>
                  </a:lnTo>
                  <a:cubicBezTo>
                    <a:pt x="1248" y="1436"/>
                    <a:pt x="3406" y="88"/>
                    <a:pt x="5867" y="88"/>
                  </a:cubicBezTo>
                  <a:cubicBezTo>
                    <a:pt x="8335" y="88"/>
                    <a:pt x="10493" y="1436"/>
                    <a:pt x="11639" y="3439"/>
                  </a:cubicBezTo>
                  <a:lnTo>
                    <a:pt x="11734" y="3439"/>
                  </a:lnTo>
                  <a:cubicBezTo>
                    <a:pt x="10581" y="1389"/>
                    <a:pt x="8389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4" name="Google Shape;3244;p4"/>
            <p:cNvSpPr/>
            <p:nvPr/>
          </p:nvSpPr>
          <p:spPr>
            <a:xfrm>
              <a:off x="4132300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8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19" y="918"/>
                    <a:pt x="6453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5" name="Google Shape;3245;p4"/>
            <p:cNvSpPr/>
            <p:nvPr/>
          </p:nvSpPr>
          <p:spPr>
            <a:xfrm>
              <a:off x="4131125" y="3443275"/>
              <a:ext cx="231300" cy="59025"/>
            </a:xfrm>
            <a:custGeom>
              <a:avLst/>
              <a:gdLst/>
              <a:ahLst/>
              <a:cxnLst/>
              <a:rect l="l" t="t" r="r" b="b"/>
              <a:pathLst>
                <a:path w="9252" h="2361" extrusionOk="0">
                  <a:moveTo>
                    <a:pt x="4626" y="0"/>
                  </a:moveTo>
                  <a:cubicBezTo>
                    <a:pt x="2724" y="0"/>
                    <a:pt x="1039" y="931"/>
                    <a:pt x="0" y="2360"/>
                  </a:cubicBezTo>
                  <a:lnTo>
                    <a:pt x="101" y="2360"/>
                  </a:lnTo>
                  <a:cubicBezTo>
                    <a:pt x="1126" y="984"/>
                    <a:pt x="2772" y="88"/>
                    <a:pt x="4626" y="88"/>
                  </a:cubicBezTo>
                  <a:cubicBezTo>
                    <a:pt x="6473" y="88"/>
                    <a:pt x="8119" y="984"/>
                    <a:pt x="9150" y="2360"/>
                  </a:cubicBezTo>
                  <a:lnTo>
                    <a:pt x="9251" y="2360"/>
                  </a:lnTo>
                  <a:cubicBezTo>
                    <a:pt x="8213" y="931"/>
                    <a:pt x="6527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6" name="Google Shape;3246;p4"/>
            <p:cNvSpPr/>
            <p:nvPr/>
          </p:nvSpPr>
          <p:spPr>
            <a:xfrm>
              <a:off x="4165500" y="3469550"/>
              <a:ext cx="162375" cy="32750"/>
            </a:xfrm>
            <a:custGeom>
              <a:avLst/>
              <a:gdLst/>
              <a:ahLst/>
              <a:cxnLst/>
              <a:rect l="l" t="t" r="r" b="b"/>
              <a:pathLst>
                <a:path w="6495" h="1310" extrusionOk="0">
                  <a:moveTo>
                    <a:pt x="3251" y="1"/>
                  </a:moveTo>
                  <a:cubicBezTo>
                    <a:pt x="1990" y="1"/>
                    <a:pt x="844" y="500"/>
                    <a:pt x="1" y="1309"/>
                  </a:cubicBezTo>
                  <a:lnTo>
                    <a:pt x="6494" y="1309"/>
                  </a:lnTo>
                  <a:cubicBezTo>
                    <a:pt x="5651" y="500"/>
                    <a:pt x="4512" y="1"/>
                    <a:pt x="325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7" name="Google Shape;3247;p4"/>
            <p:cNvSpPr/>
            <p:nvPr/>
          </p:nvSpPr>
          <p:spPr>
            <a:xfrm>
              <a:off x="4164150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2" y="574"/>
                    <a:pt x="2071" y="88"/>
                    <a:pt x="3305" y="88"/>
                  </a:cubicBezTo>
                  <a:cubicBezTo>
                    <a:pt x="4532" y="88"/>
                    <a:pt x="5651" y="574"/>
                    <a:pt x="6487" y="1356"/>
                  </a:cubicBezTo>
                  <a:lnTo>
                    <a:pt x="6609" y="1356"/>
                  </a:lnTo>
                  <a:cubicBezTo>
                    <a:pt x="5752" y="520"/>
                    <a:pt x="4586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8" name="Google Shape;3248;p4"/>
            <p:cNvSpPr/>
            <p:nvPr/>
          </p:nvSpPr>
          <p:spPr>
            <a:xfrm>
              <a:off x="4220125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6" y="0"/>
                  </a:moveTo>
                  <a:cubicBezTo>
                    <a:pt x="695" y="0"/>
                    <a:pt x="338" y="61"/>
                    <a:pt x="0" y="162"/>
                  </a:cubicBezTo>
                  <a:lnTo>
                    <a:pt x="2124" y="162"/>
                  </a:lnTo>
                  <a:cubicBezTo>
                    <a:pt x="1787" y="61"/>
                    <a:pt x="1437" y="0"/>
                    <a:pt x="10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9" name="Google Shape;3249;p4"/>
            <p:cNvSpPr/>
            <p:nvPr/>
          </p:nvSpPr>
          <p:spPr>
            <a:xfrm>
              <a:off x="4216925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1" y="75"/>
                    <a:pt x="0" y="203"/>
                  </a:cubicBezTo>
                  <a:lnTo>
                    <a:pt x="284" y="203"/>
                  </a:lnTo>
                  <a:cubicBezTo>
                    <a:pt x="573" y="129"/>
                    <a:pt x="877" y="82"/>
                    <a:pt x="1194" y="82"/>
                  </a:cubicBezTo>
                  <a:cubicBezTo>
                    <a:pt x="1504" y="82"/>
                    <a:pt x="1807" y="129"/>
                    <a:pt x="2097" y="203"/>
                  </a:cubicBezTo>
                  <a:lnTo>
                    <a:pt x="2381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0" name="Google Shape;3250;p4"/>
            <p:cNvSpPr/>
            <p:nvPr/>
          </p:nvSpPr>
          <p:spPr>
            <a:xfrm>
              <a:off x="4437250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19" y="1"/>
                  </a:moveTo>
                  <a:cubicBezTo>
                    <a:pt x="3325" y="1"/>
                    <a:pt x="1147" y="1376"/>
                    <a:pt x="0" y="3399"/>
                  </a:cubicBezTo>
                  <a:lnTo>
                    <a:pt x="11639" y="3399"/>
                  </a:lnTo>
                  <a:cubicBezTo>
                    <a:pt x="10492" y="1376"/>
                    <a:pt x="8321" y="1"/>
                    <a:pt x="581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1" name="Google Shape;3251;p4"/>
            <p:cNvSpPr/>
            <p:nvPr/>
          </p:nvSpPr>
          <p:spPr>
            <a:xfrm>
              <a:off x="4436075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6" y="0"/>
                  </a:moveTo>
                  <a:cubicBezTo>
                    <a:pt x="3351" y="0"/>
                    <a:pt x="1153" y="1389"/>
                    <a:pt x="0" y="3439"/>
                  </a:cubicBezTo>
                  <a:lnTo>
                    <a:pt x="101" y="3439"/>
                  </a:lnTo>
                  <a:cubicBezTo>
                    <a:pt x="1248" y="1436"/>
                    <a:pt x="3398" y="88"/>
                    <a:pt x="5866" y="88"/>
                  </a:cubicBezTo>
                  <a:cubicBezTo>
                    <a:pt x="8334" y="88"/>
                    <a:pt x="10492" y="1436"/>
                    <a:pt x="11638" y="3439"/>
                  </a:cubicBezTo>
                  <a:lnTo>
                    <a:pt x="11733" y="3439"/>
                  </a:lnTo>
                  <a:cubicBezTo>
                    <a:pt x="10580" y="1389"/>
                    <a:pt x="8381" y="0"/>
                    <a:pt x="586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2" name="Google Shape;3252;p4"/>
            <p:cNvSpPr/>
            <p:nvPr/>
          </p:nvSpPr>
          <p:spPr>
            <a:xfrm>
              <a:off x="4466575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8" y="0"/>
                    <a:pt x="1032" y="918"/>
                    <a:pt x="1" y="2320"/>
                  </a:cubicBezTo>
                  <a:lnTo>
                    <a:pt x="9157" y="2320"/>
                  </a:lnTo>
                  <a:cubicBezTo>
                    <a:pt x="8119" y="918"/>
                    <a:pt x="6453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3" name="Google Shape;3253;p4"/>
            <p:cNvSpPr/>
            <p:nvPr/>
          </p:nvSpPr>
          <p:spPr>
            <a:xfrm>
              <a:off x="4465225" y="3443275"/>
              <a:ext cx="231475" cy="59025"/>
            </a:xfrm>
            <a:custGeom>
              <a:avLst/>
              <a:gdLst/>
              <a:ahLst/>
              <a:cxnLst/>
              <a:rect l="l" t="t" r="r" b="b"/>
              <a:pathLst>
                <a:path w="9259" h="2361" extrusionOk="0">
                  <a:moveTo>
                    <a:pt x="4633" y="0"/>
                  </a:moveTo>
                  <a:cubicBezTo>
                    <a:pt x="2731" y="0"/>
                    <a:pt x="1046" y="931"/>
                    <a:pt x="1" y="2360"/>
                  </a:cubicBezTo>
                  <a:lnTo>
                    <a:pt x="108" y="2360"/>
                  </a:lnTo>
                  <a:cubicBezTo>
                    <a:pt x="1133" y="984"/>
                    <a:pt x="2779" y="88"/>
                    <a:pt x="4633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9" y="2360"/>
                  </a:lnTo>
                  <a:cubicBezTo>
                    <a:pt x="8213" y="931"/>
                    <a:pt x="6528" y="0"/>
                    <a:pt x="463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4" name="Google Shape;3254;p4"/>
            <p:cNvSpPr/>
            <p:nvPr/>
          </p:nvSpPr>
          <p:spPr>
            <a:xfrm>
              <a:off x="4499775" y="3469550"/>
              <a:ext cx="162375" cy="32750"/>
            </a:xfrm>
            <a:custGeom>
              <a:avLst/>
              <a:gdLst/>
              <a:ahLst/>
              <a:cxnLst/>
              <a:rect l="l" t="t" r="r" b="b"/>
              <a:pathLst>
                <a:path w="6495" h="1310" extrusionOk="0">
                  <a:moveTo>
                    <a:pt x="3251" y="1"/>
                  </a:moveTo>
                  <a:cubicBezTo>
                    <a:pt x="1990" y="1"/>
                    <a:pt x="844" y="500"/>
                    <a:pt x="1" y="1309"/>
                  </a:cubicBezTo>
                  <a:lnTo>
                    <a:pt x="6494" y="1309"/>
                  </a:lnTo>
                  <a:cubicBezTo>
                    <a:pt x="5651" y="500"/>
                    <a:pt x="4512" y="1"/>
                    <a:pt x="325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5" name="Google Shape;3255;p4"/>
            <p:cNvSpPr/>
            <p:nvPr/>
          </p:nvSpPr>
          <p:spPr>
            <a:xfrm>
              <a:off x="449842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1" y="520"/>
                    <a:pt x="1" y="1356"/>
                  </a:cubicBezTo>
                  <a:lnTo>
                    <a:pt x="122" y="1356"/>
                  </a:lnTo>
                  <a:cubicBezTo>
                    <a:pt x="952" y="574"/>
                    <a:pt x="2071" y="88"/>
                    <a:pt x="3305" y="88"/>
                  </a:cubicBezTo>
                  <a:cubicBezTo>
                    <a:pt x="4532" y="88"/>
                    <a:pt x="5651" y="574"/>
                    <a:pt x="6481" y="1356"/>
                  </a:cubicBezTo>
                  <a:lnTo>
                    <a:pt x="6609" y="1356"/>
                  </a:lnTo>
                  <a:cubicBezTo>
                    <a:pt x="5753" y="520"/>
                    <a:pt x="4586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6" name="Google Shape;3256;p4"/>
            <p:cNvSpPr/>
            <p:nvPr/>
          </p:nvSpPr>
          <p:spPr>
            <a:xfrm>
              <a:off x="4554400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6" y="0"/>
                  </a:moveTo>
                  <a:cubicBezTo>
                    <a:pt x="695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7" y="61"/>
                    <a:pt x="1430" y="0"/>
                    <a:pt x="10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7" name="Google Shape;3257;p4"/>
            <p:cNvSpPr/>
            <p:nvPr/>
          </p:nvSpPr>
          <p:spPr>
            <a:xfrm>
              <a:off x="455120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1" y="75"/>
                    <a:pt x="0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94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8" name="Google Shape;3258;p4"/>
            <p:cNvSpPr/>
            <p:nvPr/>
          </p:nvSpPr>
          <p:spPr>
            <a:xfrm>
              <a:off x="4771525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20" y="1"/>
                  </a:moveTo>
                  <a:cubicBezTo>
                    <a:pt x="3325" y="1"/>
                    <a:pt x="1147" y="1376"/>
                    <a:pt x="0" y="3399"/>
                  </a:cubicBezTo>
                  <a:lnTo>
                    <a:pt x="11639" y="3399"/>
                  </a:lnTo>
                  <a:cubicBezTo>
                    <a:pt x="10492" y="1376"/>
                    <a:pt x="8314" y="1"/>
                    <a:pt x="58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9" name="Google Shape;3259;p4"/>
            <p:cNvSpPr/>
            <p:nvPr/>
          </p:nvSpPr>
          <p:spPr>
            <a:xfrm>
              <a:off x="4770350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7" y="0"/>
                  </a:moveTo>
                  <a:cubicBezTo>
                    <a:pt x="3351" y="0"/>
                    <a:pt x="1153" y="1389"/>
                    <a:pt x="0" y="3439"/>
                  </a:cubicBezTo>
                  <a:lnTo>
                    <a:pt x="101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4" y="88"/>
                    <a:pt x="10492" y="1436"/>
                    <a:pt x="11638" y="3439"/>
                  </a:cubicBezTo>
                  <a:lnTo>
                    <a:pt x="11733" y="3439"/>
                  </a:lnTo>
                  <a:cubicBezTo>
                    <a:pt x="10580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0" name="Google Shape;3260;p4"/>
            <p:cNvSpPr/>
            <p:nvPr/>
          </p:nvSpPr>
          <p:spPr>
            <a:xfrm>
              <a:off x="4800850" y="3444275"/>
              <a:ext cx="228775" cy="58025"/>
            </a:xfrm>
            <a:custGeom>
              <a:avLst/>
              <a:gdLst/>
              <a:ahLst/>
              <a:cxnLst/>
              <a:rect l="l" t="t" r="r" b="b"/>
              <a:pathLst>
                <a:path w="9151" h="2321" extrusionOk="0">
                  <a:moveTo>
                    <a:pt x="4572" y="0"/>
                  </a:moveTo>
                  <a:cubicBezTo>
                    <a:pt x="2698" y="0"/>
                    <a:pt x="1032" y="918"/>
                    <a:pt x="1" y="2320"/>
                  </a:cubicBezTo>
                  <a:lnTo>
                    <a:pt x="9151" y="2320"/>
                  </a:lnTo>
                  <a:cubicBezTo>
                    <a:pt x="8119" y="918"/>
                    <a:pt x="6454" y="0"/>
                    <a:pt x="457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1" name="Google Shape;3261;p4"/>
            <p:cNvSpPr/>
            <p:nvPr/>
          </p:nvSpPr>
          <p:spPr>
            <a:xfrm>
              <a:off x="4799500" y="3443275"/>
              <a:ext cx="231475" cy="59025"/>
            </a:xfrm>
            <a:custGeom>
              <a:avLst/>
              <a:gdLst/>
              <a:ahLst/>
              <a:cxnLst/>
              <a:rect l="l" t="t" r="r" b="b"/>
              <a:pathLst>
                <a:path w="9259" h="2361" extrusionOk="0">
                  <a:moveTo>
                    <a:pt x="4626" y="0"/>
                  </a:moveTo>
                  <a:cubicBezTo>
                    <a:pt x="2732" y="0"/>
                    <a:pt x="1046" y="931"/>
                    <a:pt x="1" y="2360"/>
                  </a:cubicBezTo>
                  <a:lnTo>
                    <a:pt x="109" y="2360"/>
                  </a:lnTo>
                  <a:cubicBezTo>
                    <a:pt x="1134" y="984"/>
                    <a:pt x="2779" y="88"/>
                    <a:pt x="4626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9" y="2360"/>
                  </a:lnTo>
                  <a:cubicBezTo>
                    <a:pt x="8214" y="931"/>
                    <a:pt x="6528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2" name="Google Shape;3262;p4"/>
            <p:cNvSpPr/>
            <p:nvPr/>
          </p:nvSpPr>
          <p:spPr>
            <a:xfrm>
              <a:off x="4834075" y="3469550"/>
              <a:ext cx="162350" cy="32750"/>
            </a:xfrm>
            <a:custGeom>
              <a:avLst/>
              <a:gdLst/>
              <a:ahLst/>
              <a:cxnLst/>
              <a:rect l="l" t="t" r="r" b="b"/>
              <a:pathLst>
                <a:path w="6494" h="1310" extrusionOk="0">
                  <a:moveTo>
                    <a:pt x="3243" y="1"/>
                  </a:moveTo>
                  <a:cubicBezTo>
                    <a:pt x="1982" y="1"/>
                    <a:pt x="843" y="500"/>
                    <a:pt x="0" y="1309"/>
                  </a:cubicBezTo>
                  <a:lnTo>
                    <a:pt x="6493" y="1309"/>
                  </a:lnTo>
                  <a:cubicBezTo>
                    <a:pt x="5651" y="500"/>
                    <a:pt x="4511" y="1"/>
                    <a:pt x="324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3" name="Google Shape;3263;p4"/>
            <p:cNvSpPr/>
            <p:nvPr/>
          </p:nvSpPr>
          <p:spPr>
            <a:xfrm>
              <a:off x="4832725" y="3468375"/>
              <a:ext cx="165050" cy="33925"/>
            </a:xfrm>
            <a:custGeom>
              <a:avLst/>
              <a:gdLst/>
              <a:ahLst/>
              <a:cxnLst/>
              <a:rect l="l" t="t" r="r" b="b"/>
              <a:pathLst>
                <a:path w="6602" h="1357" extrusionOk="0">
                  <a:moveTo>
                    <a:pt x="3297" y="1"/>
                  </a:moveTo>
                  <a:cubicBezTo>
                    <a:pt x="2016" y="1"/>
                    <a:pt x="850" y="520"/>
                    <a:pt x="0" y="1356"/>
                  </a:cubicBezTo>
                  <a:lnTo>
                    <a:pt x="121" y="1356"/>
                  </a:lnTo>
                  <a:cubicBezTo>
                    <a:pt x="951" y="574"/>
                    <a:pt x="2070" y="88"/>
                    <a:pt x="3297" y="88"/>
                  </a:cubicBezTo>
                  <a:cubicBezTo>
                    <a:pt x="4531" y="88"/>
                    <a:pt x="5651" y="574"/>
                    <a:pt x="6480" y="1356"/>
                  </a:cubicBezTo>
                  <a:lnTo>
                    <a:pt x="6601" y="1356"/>
                  </a:lnTo>
                  <a:cubicBezTo>
                    <a:pt x="5752" y="520"/>
                    <a:pt x="4585" y="1"/>
                    <a:pt x="329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4" name="Google Shape;3264;p4"/>
            <p:cNvSpPr/>
            <p:nvPr/>
          </p:nvSpPr>
          <p:spPr>
            <a:xfrm>
              <a:off x="4888675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59" y="0"/>
                  </a:moveTo>
                  <a:cubicBezTo>
                    <a:pt x="695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8" y="61"/>
                    <a:pt x="1430" y="0"/>
                    <a:pt x="105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5" name="Google Shape;3265;p4"/>
            <p:cNvSpPr/>
            <p:nvPr/>
          </p:nvSpPr>
          <p:spPr>
            <a:xfrm>
              <a:off x="4885475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87" y="1"/>
                  </a:moveTo>
                  <a:cubicBezTo>
                    <a:pt x="776" y="1"/>
                    <a:pt x="371" y="75"/>
                    <a:pt x="1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87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05" y="1"/>
                    <a:pt x="118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6" name="Google Shape;3266;p4"/>
            <p:cNvSpPr/>
            <p:nvPr/>
          </p:nvSpPr>
          <p:spPr>
            <a:xfrm>
              <a:off x="5105800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20" y="1"/>
                  </a:moveTo>
                  <a:cubicBezTo>
                    <a:pt x="3325" y="1"/>
                    <a:pt x="1147" y="1376"/>
                    <a:pt x="1" y="3399"/>
                  </a:cubicBezTo>
                  <a:lnTo>
                    <a:pt x="11639" y="3399"/>
                  </a:lnTo>
                  <a:cubicBezTo>
                    <a:pt x="10492" y="1376"/>
                    <a:pt x="8315" y="1"/>
                    <a:pt x="58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7" name="Google Shape;3267;p4"/>
            <p:cNvSpPr/>
            <p:nvPr/>
          </p:nvSpPr>
          <p:spPr>
            <a:xfrm>
              <a:off x="5104625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7" y="0"/>
                  </a:moveTo>
                  <a:cubicBezTo>
                    <a:pt x="3352" y="0"/>
                    <a:pt x="1153" y="1389"/>
                    <a:pt x="0" y="3439"/>
                  </a:cubicBezTo>
                  <a:lnTo>
                    <a:pt x="95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5" y="88"/>
                    <a:pt x="10492" y="1436"/>
                    <a:pt x="11639" y="3439"/>
                  </a:cubicBezTo>
                  <a:lnTo>
                    <a:pt x="11733" y="3439"/>
                  </a:lnTo>
                  <a:cubicBezTo>
                    <a:pt x="10580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8" name="Google Shape;3268;p4"/>
            <p:cNvSpPr/>
            <p:nvPr/>
          </p:nvSpPr>
          <p:spPr>
            <a:xfrm>
              <a:off x="5134975" y="3444275"/>
              <a:ext cx="228925" cy="58025"/>
            </a:xfrm>
            <a:custGeom>
              <a:avLst/>
              <a:gdLst/>
              <a:ahLst/>
              <a:cxnLst/>
              <a:rect l="l" t="t" r="r" b="b"/>
              <a:pathLst>
                <a:path w="9157" h="2321" extrusionOk="0">
                  <a:moveTo>
                    <a:pt x="4579" y="0"/>
                  </a:moveTo>
                  <a:cubicBezTo>
                    <a:pt x="2704" y="0"/>
                    <a:pt x="1038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9" name="Google Shape;3269;p4"/>
            <p:cNvSpPr/>
            <p:nvPr/>
          </p:nvSpPr>
          <p:spPr>
            <a:xfrm>
              <a:off x="5133775" y="3443275"/>
              <a:ext cx="231325" cy="59025"/>
            </a:xfrm>
            <a:custGeom>
              <a:avLst/>
              <a:gdLst/>
              <a:ahLst/>
              <a:cxnLst/>
              <a:rect l="l" t="t" r="r" b="b"/>
              <a:pathLst>
                <a:path w="9253" h="2361" extrusionOk="0">
                  <a:moveTo>
                    <a:pt x="4627" y="0"/>
                  </a:moveTo>
                  <a:cubicBezTo>
                    <a:pt x="2732" y="0"/>
                    <a:pt x="1046" y="931"/>
                    <a:pt x="1" y="2360"/>
                  </a:cubicBezTo>
                  <a:lnTo>
                    <a:pt x="109" y="2360"/>
                  </a:lnTo>
                  <a:cubicBezTo>
                    <a:pt x="1134" y="984"/>
                    <a:pt x="2779" y="88"/>
                    <a:pt x="4627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2" y="2360"/>
                  </a:lnTo>
                  <a:cubicBezTo>
                    <a:pt x="8214" y="931"/>
                    <a:pt x="6528" y="0"/>
                    <a:pt x="462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0" name="Google Shape;3270;p4"/>
            <p:cNvSpPr/>
            <p:nvPr/>
          </p:nvSpPr>
          <p:spPr>
            <a:xfrm>
              <a:off x="5168350" y="3469550"/>
              <a:ext cx="162350" cy="32750"/>
            </a:xfrm>
            <a:custGeom>
              <a:avLst/>
              <a:gdLst/>
              <a:ahLst/>
              <a:cxnLst/>
              <a:rect l="l" t="t" r="r" b="b"/>
              <a:pathLst>
                <a:path w="6494" h="1310" extrusionOk="0">
                  <a:moveTo>
                    <a:pt x="3244" y="1"/>
                  </a:moveTo>
                  <a:cubicBezTo>
                    <a:pt x="1983" y="1"/>
                    <a:pt x="843" y="500"/>
                    <a:pt x="0" y="1309"/>
                  </a:cubicBezTo>
                  <a:lnTo>
                    <a:pt x="6494" y="1309"/>
                  </a:lnTo>
                  <a:cubicBezTo>
                    <a:pt x="5651" y="500"/>
                    <a:pt x="4504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1" name="Google Shape;3271;p4"/>
            <p:cNvSpPr/>
            <p:nvPr/>
          </p:nvSpPr>
          <p:spPr>
            <a:xfrm>
              <a:off x="516682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23" y="1"/>
                    <a:pt x="857" y="520"/>
                    <a:pt x="0" y="1356"/>
                  </a:cubicBezTo>
                  <a:lnTo>
                    <a:pt x="122" y="1356"/>
                  </a:lnTo>
                  <a:cubicBezTo>
                    <a:pt x="958" y="574"/>
                    <a:pt x="2077" y="88"/>
                    <a:pt x="3305" y="88"/>
                  </a:cubicBezTo>
                  <a:cubicBezTo>
                    <a:pt x="4538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2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2" name="Google Shape;3272;p4"/>
            <p:cNvSpPr/>
            <p:nvPr/>
          </p:nvSpPr>
          <p:spPr>
            <a:xfrm>
              <a:off x="5222950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0" y="0"/>
                  </a:moveTo>
                  <a:cubicBezTo>
                    <a:pt x="689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8" y="61"/>
                    <a:pt x="1430" y="0"/>
                    <a:pt x="106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3" name="Google Shape;3273;p4"/>
            <p:cNvSpPr/>
            <p:nvPr/>
          </p:nvSpPr>
          <p:spPr>
            <a:xfrm>
              <a:off x="521975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88" y="1"/>
                  </a:moveTo>
                  <a:cubicBezTo>
                    <a:pt x="769" y="1"/>
                    <a:pt x="372" y="75"/>
                    <a:pt x="1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88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06" y="1"/>
                    <a:pt x="118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274" name="Google Shape;3274;p4"/>
          <p:cNvSpPr/>
          <p:nvPr/>
        </p:nvSpPr>
        <p:spPr>
          <a:xfrm>
            <a:off x="394367" y="396400"/>
            <a:ext cx="11408800" cy="60696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2489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75" name="Google Shape;3275;p4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3276" name="Google Shape;3276;p4"/>
          <p:cNvSpPr txBox="1">
            <a:spLocks noGrp="1"/>
          </p:cNvSpPr>
          <p:nvPr>
            <p:ph type="subTitle" idx="1"/>
          </p:nvPr>
        </p:nvSpPr>
        <p:spPr>
          <a:xfrm>
            <a:off x="968300" y="1642867"/>
            <a:ext cx="10001600" cy="44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>
            <a:endParaRPr/>
          </a:p>
        </p:txBody>
      </p:sp>
      <p:grpSp>
        <p:nvGrpSpPr>
          <p:cNvPr id="3277" name="Google Shape;3277;p4"/>
          <p:cNvGrpSpPr/>
          <p:nvPr/>
        </p:nvGrpSpPr>
        <p:grpSpPr>
          <a:xfrm>
            <a:off x="1256276" y="897482"/>
            <a:ext cx="590787" cy="553615"/>
            <a:chOff x="2987700" y="3560325"/>
            <a:chExt cx="386708" cy="362377"/>
          </a:xfrm>
        </p:grpSpPr>
        <p:sp>
          <p:nvSpPr>
            <p:cNvPr id="3278" name="Google Shape;3278;p4"/>
            <p:cNvSpPr/>
            <p:nvPr/>
          </p:nvSpPr>
          <p:spPr>
            <a:xfrm>
              <a:off x="3099330" y="3560325"/>
              <a:ext cx="152747" cy="152747"/>
            </a:xfrm>
            <a:custGeom>
              <a:avLst/>
              <a:gdLst/>
              <a:ahLst/>
              <a:cxnLst/>
              <a:rect l="l" t="t" r="r" b="b"/>
              <a:pathLst>
                <a:path w="1356" h="1356" extrusionOk="0">
                  <a:moveTo>
                    <a:pt x="681" y="0"/>
                  </a:moveTo>
                  <a:cubicBezTo>
                    <a:pt x="304" y="0"/>
                    <a:pt x="0" y="304"/>
                    <a:pt x="0" y="675"/>
                  </a:cubicBezTo>
                  <a:cubicBezTo>
                    <a:pt x="0" y="1052"/>
                    <a:pt x="304" y="1356"/>
                    <a:pt x="681" y="1356"/>
                  </a:cubicBezTo>
                  <a:cubicBezTo>
                    <a:pt x="1052" y="1356"/>
                    <a:pt x="1356" y="1052"/>
                    <a:pt x="1356" y="675"/>
                  </a:cubicBezTo>
                  <a:cubicBezTo>
                    <a:pt x="1356" y="304"/>
                    <a:pt x="1052" y="0"/>
                    <a:pt x="6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9" name="Google Shape;3279;p4"/>
            <p:cNvSpPr/>
            <p:nvPr/>
          </p:nvSpPr>
          <p:spPr>
            <a:xfrm>
              <a:off x="2987700" y="3641316"/>
              <a:ext cx="170207" cy="153310"/>
            </a:xfrm>
            <a:custGeom>
              <a:avLst/>
              <a:gdLst/>
              <a:ahLst/>
              <a:cxnLst/>
              <a:rect l="l" t="t" r="r" b="b"/>
              <a:pathLst>
                <a:path w="1511" h="1361" extrusionOk="0">
                  <a:moveTo>
                    <a:pt x="756" y="1"/>
                  </a:moveTo>
                  <a:cubicBezTo>
                    <a:pt x="465" y="1"/>
                    <a:pt x="196" y="191"/>
                    <a:pt x="108" y="488"/>
                  </a:cubicBezTo>
                  <a:cubicBezTo>
                    <a:pt x="0" y="846"/>
                    <a:pt x="202" y="1223"/>
                    <a:pt x="560" y="1331"/>
                  </a:cubicBezTo>
                  <a:cubicBezTo>
                    <a:pt x="625" y="1351"/>
                    <a:pt x="691" y="1360"/>
                    <a:pt x="755" y="1360"/>
                  </a:cubicBezTo>
                  <a:cubicBezTo>
                    <a:pt x="1046" y="1360"/>
                    <a:pt x="1315" y="1172"/>
                    <a:pt x="1403" y="880"/>
                  </a:cubicBezTo>
                  <a:cubicBezTo>
                    <a:pt x="1511" y="515"/>
                    <a:pt x="1308" y="138"/>
                    <a:pt x="951" y="30"/>
                  </a:cubicBezTo>
                  <a:cubicBezTo>
                    <a:pt x="886" y="10"/>
                    <a:pt x="820" y="1"/>
                    <a:pt x="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0" name="Google Shape;3280;p4"/>
            <p:cNvSpPr/>
            <p:nvPr/>
          </p:nvSpPr>
          <p:spPr>
            <a:xfrm>
              <a:off x="3032532" y="3770068"/>
              <a:ext cx="173248" cy="152634"/>
            </a:xfrm>
            <a:custGeom>
              <a:avLst/>
              <a:gdLst/>
              <a:ahLst/>
              <a:cxnLst/>
              <a:rect l="l" t="t" r="r" b="b"/>
              <a:pathLst>
                <a:path w="1538" h="1355" extrusionOk="0">
                  <a:moveTo>
                    <a:pt x="768" y="0"/>
                  </a:moveTo>
                  <a:cubicBezTo>
                    <a:pt x="549" y="0"/>
                    <a:pt x="334" y="107"/>
                    <a:pt x="202" y="303"/>
                  </a:cubicBezTo>
                  <a:cubicBezTo>
                    <a:pt x="0" y="613"/>
                    <a:pt x="81" y="1031"/>
                    <a:pt x="391" y="1240"/>
                  </a:cubicBezTo>
                  <a:cubicBezTo>
                    <a:pt x="508" y="1317"/>
                    <a:pt x="639" y="1354"/>
                    <a:pt x="768" y="1354"/>
                  </a:cubicBezTo>
                  <a:cubicBezTo>
                    <a:pt x="988" y="1354"/>
                    <a:pt x="1203" y="1247"/>
                    <a:pt x="1335" y="1051"/>
                  </a:cubicBezTo>
                  <a:cubicBezTo>
                    <a:pt x="1537" y="741"/>
                    <a:pt x="1457" y="323"/>
                    <a:pt x="1140" y="114"/>
                  </a:cubicBezTo>
                  <a:cubicBezTo>
                    <a:pt x="1025" y="37"/>
                    <a:pt x="896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1" name="Google Shape;3281;p4"/>
            <p:cNvSpPr/>
            <p:nvPr/>
          </p:nvSpPr>
          <p:spPr>
            <a:xfrm>
              <a:off x="3169958" y="3762746"/>
              <a:ext cx="170995" cy="152859"/>
            </a:xfrm>
            <a:custGeom>
              <a:avLst/>
              <a:gdLst/>
              <a:ahLst/>
              <a:cxnLst/>
              <a:rect l="l" t="t" r="r" b="b"/>
              <a:pathLst>
                <a:path w="1518" h="1357" extrusionOk="0">
                  <a:moveTo>
                    <a:pt x="758" y="0"/>
                  </a:moveTo>
                  <a:cubicBezTo>
                    <a:pt x="605" y="0"/>
                    <a:pt x="452" y="52"/>
                    <a:pt x="324" y="159"/>
                  </a:cubicBezTo>
                  <a:cubicBezTo>
                    <a:pt x="41" y="395"/>
                    <a:pt x="1" y="820"/>
                    <a:pt x="237" y="1110"/>
                  </a:cubicBezTo>
                  <a:cubicBezTo>
                    <a:pt x="369" y="1272"/>
                    <a:pt x="562" y="1356"/>
                    <a:pt x="756" y="1356"/>
                  </a:cubicBezTo>
                  <a:cubicBezTo>
                    <a:pt x="909" y="1356"/>
                    <a:pt x="1063" y="1304"/>
                    <a:pt x="1187" y="1197"/>
                  </a:cubicBezTo>
                  <a:cubicBezTo>
                    <a:pt x="1477" y="961"/>
                    <a:pt x="1518" y="536"/>
                    <a:pt x="1282" y="247"/>
                  </a:cubicBezTo>
                  <a:cubicBezTo>
                    <a:pt x="1146" y="84"/>
                    <a:pt x="953" y="0"/>
                    <a:pt x="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2" name="Google Shape;3282;p4"/>
            <p:cNvSpPr/>
            <p:nvPr/>
          </p:nvSpPr>
          <p:spPr>
            <a:xfrm>
              <a:off x="3201047" y="3630502"/>
              <a:ext cx="173361" cy="152634"/>
            </a:xfrm>
            <a:custGeom>
              <a:avLst/>
              <a:gdLst/>
              <a:ahLst/>
              <a:cxnLst/>
              <a:rect l="l" t="t" r="r" b="b"/>
              <a:pathLst>
                <a:path w="1539" h="1355" extrusionOk="0">
                  <a:moveTo>
                    <a:pt x="765" y="1"/>
                  </a:moveTo>
                  <a:cubicBezTo>
                    <a:pt x="679" y="1"/>
                    <a:pt x="591" y="17"/>
                    <a:pt x="507" y="52"/>
                  </a:cubicBezTo>
                  <a:cubicBezTo>
                    <a:pt x="163" y="200"/>
                    <a:pt x="1" y="591"/>
                    <a:pt x="143" y="942"/>
                  </a:cubicBezTo>
                  <a:cubicBezTo>
                    <a:pt x="253" y="1199"/>
                    <a:pt x="504" y="1354"/>
                    <a:pt x="767" y="1354"/>
                  </a:cubicBezTo>
                  <a:cubicBezTo>
                    <a:pt x="856" y="1354"/>
                    <a:pt x="946" y="1337"/>
                    <a:pt x="1033" y="1299"/>
                  </a:cubicBezTo>
                  <a:cubicBezTo>
                    <a:pt x="1377" y="1158"/>
                    <a:pt x="1538" y="760"/>
                    <a:pt x="1397" y="416"/>
                  </a:cubicBezTo>
                  <a:cubicBezTo>
                    <a:pt x="1285" y="156"/>
                    <a:pt x="1031" y="1"/>
                    <a:pt x="7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3" name="Google Shape;3283;p4"/>
            <p:cNvSpPr/>
            <p:nvPr/>
          </p:nvSpPr>
          <p:spPr>
            <a:xfrm>
              <a:off x="3093247" y="3674996"/>
              <a:ext cx="158829" cy="158829"/>
            </a:xfrm>
            <a:custGeom>
              <a:avLst/>
              <a:gdLst/>
              <a:ahLst/>
              <a:cxnLst/>
              <a:rect l="l" t="t" r="r" b="b"/>
              <a:pathLst>
                <a:path w="1410" h="1410" extrusionOk="0">
                  <a:moveTo>
                    <a:pt x="708" y="1"/>
                  </a:moveTo>
                  <a:cubicBezTo>
                    <a:pt x="317" y="1"/>
                    <a:pt x="0" y="311"/>
                    <a:pt x="0" y="702"/>
                  </a:cubicBezTo>
                  <a:cubicBezTo>
                    <a:pt x="0" y="1093"/>
                    <a:pt x="317" y="1410"/>
                    <a:pt x="708" y="1410"/>
                  </a:cubicBezTo>
                  <a:cubicBezTo>
                    <a:pt x="1093" y="1410"/>
                    <a:pt x="1410" y="1093"/>
                    <a:pt x="1410" y="702"/>
                  </a:cubicBezTo>
                  <a:cubicBezTo>
                    <a:pt x="1410" y="311"/>
                    <a:pt x="1093" y="1"/>
                    <a:pt x="7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4" name="Google Shape;3284;p4"/>
            <p:cNvSpPr/>
            <p:nvPr/>
          </p:nvSpPr>
          <p:spPr>
            <a:xfrm>
              <a:off x="3148668" y="3712281"/>
              <a:ext cx="70741" cy="70741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1" y="0"/>
                  </a:moveTo>
                  <a:cubicBezTo>
                    <a:pt x="142" y="0"/>
                    <a:pt x="1" y="142"/>
                    <a:pt x="1" y="317"/>
                  </a:cubicBezTo>
                  <a:cubicBezTo>
                    <a:pt x="1" y="486"/>
                    <a:pt x="142" y="627"/>
                    <a:pt x="311" y="627"/>
                  </a:cubicBezTo>
                  <a:cubicBezTo>
                    <a:pt x="486" y="627"/>
                    <a:pt x="628" y="486"/>
                    <a:pt x="628" y="317"/>
                  </a:cubicBezTo>
                  <a:cubicBezTo>
                    <a:pt x="628" y="142"/>
                    <a:pt x="486" y="0"/>
                    <a:pt x="311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5" name="Google Shape;3285;p4"/>
            <p:cNvSpPr/>
            <p:nvPr/>
          </p:nvSpPr>
          <p:spPr>
            <a:xfrm>
              <a:off x="3170746" y="3650665"/>
              <a:ext cx="26697" cy="26697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5" y="1"/>
                  </a:moveTo>
                  <a:cubicBezTo>
                    <a:pt x="54" y="1"/>
                    <a:pt x="0" y="55"/>
                    <a:pt x="0" y="122"/>
                  </a:cubicBezTo>
                  <a:cubicBezTo>
                    <a:pt x="0" y="183"/>
                    <a:pt x="54" y="237"/>
                    <a:pt x="115" y="237"/>
                  </a:cubicBezTo>
                  <a:cubicBezTo>
                    <a:pt x="182" y="237"/>
                    <a:pt x="236" y="183"/>
                    <a:pt x="236" y="122"/>
                  </a:cubicBezTo>
                  <a:cubicBezTo>
                    <a:pt x="236" y="55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6" name="Google Shape;3286;p4"/>
            <p:cNvSpPr/>
            <p:nvPr/>
          </p:nvSpPr>
          <p:spPr>
            <a:xfrm>
              <a:off x="3179082" y="3668125"/>
              <a:ext cx="9237" cy="53281"/>
            </a:xfrm>
            <a:custGeom>
              <a:avLst/>
              <a:gdLst/>
              <a:ahLst/>
              <a:cxnLst/>
              <a:rect l="l" t="t" r="r" b="b"/>
              <a:pathLst>
                <a:path w="82" h="473" extrusionOk="0">
                  <a:moveTo>
                    <a:pt x="0" y="1"/>
                  </a:moveTo>
                  <a:lnTo>
                    <a:pt x="0" y="473"/>
                  </a:lnTo>
                  <a:lnTo>
                    <a:pt x="81" y="473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7" name="Google Shape;3287;p4"/>
            <p:cNvSpPr/>
            <p:nvPr/>
          </p:nvSpPr>
          <p:spPr>
            <a:xfrm>
              <a:off x="3226955" y="3675560"/>
              <a:ext cx="29738" cy="26472"/>
            </a:xfrm>
            <a:custGeom>
              <a:avLst/>
              <a:gdLst/>
              <a:ahLst/>
              <a:cxnLst/>
              <a:rect l="l" t="t" r="r" b="b"/>
              <a:pathLst>
                <a:path w="264" h="235" extrusionOk="0">
                  <a:moveTo>
                    <a:pt x="132" y="1"/>
                  </a:moveTo>
                  <a:cubicBezTo>
                    <a:pt x="101" y="1"/>
                    <a:pt x="71" y="12"/>
                    <a:pt x="47" y="36"/>
                  </a:cubicBezTo>
                  <a:cubicBezTo>
                    <a:pt x="0" y="83"/>
                    <a:pt x="0" y="157"/>
                    <a:pt x="47" y="205"/>
                  </a:cubicBezTo>
                  <a:cubicBezTo>
                    <a:pt x="70" y="224"/>
                    <a:pt x="99" y="234"/>
                    <a:pt x="128" y="234"/>
                  </a:cubicBezTo>
                  <a:cubicBezTo>
                    <a:pt x="160" y="234"/>
                    <a:pt x="191" y="222"/>
                    <a:pt x="216" y="198"/>
                  </a:cubicBezTo>
                  <a:cubicBezTo>
                    <a:pt x="263" y="157"/>
                    <a:pt x="263" y="83"/>
                    <a:pt x="216" y="36"/>
                  </a:cubicBezTo>
                  <a:cubicBezTo>
                    <a:pt x="192" y="12"/>
                    <a:pt x="162" y="1"/>
                    <a:pt x="132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8" name="Google Shape;3288;p4"/>
            <p:cNvSpPr/>
            <p:nvPr/>
          </p:nvSpPr>
          <p:spPr>
            <a:xfrm>
              <a:off x="3198794" y="3688626"/>
              <a:ext cx="43481" cy="44269"/>
            </a:xfrm>
            <a:custGeom>
              <a:avLst/>
              <a:gdLst/>
              <a:ahLst/>
              <a:cxnLst/>
              <a:rect l="l" t="t" r="r" b="b"/>
              <a:pathLst>
                <a:path w="386" h="393" extrusionOk="0">
                  <a:moveTo>
                    <a:pt x="324" y="1"/>
                  </a:moveTo>
                  <a:lnTo>
                    <a:pt x="1" y="338"/>
                  </a:lnTo>
                  <a:lnTo>
                    <a:pt x="55" y="392"/>
                  </a:lnTo>
                  <a:lnTo>
                    <a:pt x="385" y="5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9" name="Google Shape;3289;p4"/>
            <p:cNvSpPr/>
            <p:nvPr/>
          </p:nvSpPr>
          <p:spPr>
            <a:xfrm>
              <a:off x="3252751" y="3734134"/>
              <a:ext cx="26697" cy="26134"/>
            </a:xfrm>
            <a:custGeom>
              <a:avLst/>
              <a:gdLst/>
              <a:ahLst/>
              <a:cxnLst/>
              <a:rect l="l" t="t" r="r" b="b"/>
              <a:pathLst>
                <a:path w="237" h="232" extrusionOk="0">
                  <a:moveTo>
                    <a:pt x="126" y="1"/>
                  </a:moveTo>
                  <a:cubicBezTo>
                    <a:pt x="123" y="1"/>
                    <a:pt x="119" y="1"/>
                    <a:pt x="115" y="2"/>
                  </a:cubicBezTo>
                  <a:cubicBezTo>
                    <a:pt x="48" y="2"/>
                    <a:pt x="0" y="56"/>
                    <a:pt x="0" y="116"/>
                  </a:cubicBezTo>
                  <a:cubicBezTo>
                    <a:pt x="0" y="180"/>
                    <a:pt x="48" y="231"/>
                    <a:pt x="110" y="231"/>
                  </a:cubicBezTo>
                  <a:cubicBezTo>
                    <a:pt x="114" y="231"/>
                    <a:pt x="118" y="231"/>
                    <a:pt x="122" y="231"/>
                  </a:cubicBezTo>
                  <a:cubicBezTo>
                    <a:pt x="183" y="231"/>
                    <a:pt x="236" y="177"/>
                    <a:pt x="236" y="109"/>
                  </a:cubicBezTo>
                  <a:cubicBezTo>
                    <a:pt x="236" y="52"/>
                    <a:pt x="189" y="1"/>
                    <a:pt x="126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0" name="Google Shape;3290;p4"/>
            <p:cNvSpPr/>
            <p:nvPr/>
          </p:nvSpPr>
          <p:spPr>
            <a:xfrm>
              <a:off x="3208707" y="3742583"/>
              <a:ext cx="53281" cy="10814"/>
            </a:xfrm>
            <a:custGeom>
              <a:avLst/>
              <a:gdLst/>
              <a:ahLst/>
              <a:cxnLst/>
              <a:rect l="l" t="t" r="r" b="b"/>
              <a:pathLst>
                <a:path w="473" h="96" extrusionOk="0">
                  <a:moveTo>
                    <a:pt x="466" y="1"/>
                  </a:moveTo>
                  <a:lnTo>
                    <a:pt x="0" y="14"/>
                  </a:lnTo>
                  <a:lnTo>
                    <a:pt x="0" y="95"/>
                  </a:lnTo>
                  <a:lnTo>
                    <a:pt x="472" y="82"/>
                  </a:lnTo>
                  <a:lnTo>
                    <a:pt x="466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1" name="Google Shape;3291;p4"/>
            <p:cNvSpPr/>
            <p:nvPr/>
          </p:nvSpPr>
          <p:spPr>
            <a:xfrm>
              <a:off x="3228420" y="3792484"/>
              <a:ext cx="28950" cy="26472"/>
            </a:xfrm>
            <a:custGeom>
              <a:avLst/>
              <a:gdLst/>
              <a:ahLst/>
              <a:cxnLst/>
              <a:rect l="l" t="t" r="r" b="b"/>
              <a:pathLst>
                <a:path w="257" h="235" extrusionOk="0">
                  <a:moveTo>
                    <a:pt x="129" y="0"/>
                  </a:moveTo>
                  <a:cubicBezTo>
                    <a:pt x="97" y="0"/>
                    <a:pt x="66" y="12"/>
                    <a:pt x="41" y="36"/>
                  </a:cubicBezTo>
                  <a:cubicBezTo>
                    <a:pt x="1" y="84"/>
                    <a:pt x="1" y="158"/>
                    <a:pt x="48" y="205"/>
                  </a:cubicBezTo>
                  <a:cubicBezTo>
                    <a:pt x="71" y="224"/>
                    <a:pt x="100" y="235"/>
                    <a:pt x="129" y="235"/>
                  </a:cubicBezTo>
                  <a:cubicBezTo>
                    <a:pt x="160" y="235"/>
                    <a:pt x="192" y="223"/>
                    <a:pt x="216" y="198"/>
                  </a:cubicBezTo>
                  <a:cubicBezTo>
                    <a:pt x="257" y="151"/>
                    <a:pt x="257" y="77"/>
                    <a:pt x="210" y="30"/>
                  </a:cubicBezTo>
                  <a:cubicBezTo>
                    <a:pt x="187" y="10"/>
                    <a:pt x="158" y="0"/>
                    <a:pt x="129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2" name="Google Shape;3292;p4"/>
            <p:cNvSpPr/>
            <p:nvPr/>
          </p:nvSpPr>
          <p:spPr>
            <a:xfrm>
              <a:off x="3198006" y="3763872"/>
              <a:ext cx="44269" cy="41904"/>
            </a:xfrm>
            <a:custGeom>
              <a:avLst/>
              <a:gdLst/>
              <a:ahLst/>
              <a:cxnLst/>
              <a:rect l="l" t="t" r="r" b="b"/>
              <a:pathLst>
                <a:path w="393" h="372" extrusionOk="0">
                  <a:moveTo>
                    <a:pt x="48" y="1"/>
                  </a:moveTo>
                  <a:lnTo>
                    <a:pt x="1" y="54"/>
                  </a:lnTo>
                  <a:lnTo>
                    <a:pt x="345" y="371"/>
                  </a:lnTo>
                  <a:lnTo>
                    <a:pt x="392" y="317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3" name="Google Shape;3293;p4"/>
            <p:cNvSpPr/>
            <p:nvPr/>
          </p:nvSpPr>
          <p:spPr>
            <a:xfrm>
              <a:off x="3171422" y="3818505"/>
              <a:ext cx="27485" cy="26021"/>
            </a:xfrm>
            <a:custGeom>
              <a:avLst/>
              <a:gdLst/>
              <a:ahLst/>
              <a:cxnLst/>
              <a:rect l="l" t="t" r="r" b="b"/>
              <a:pathLst>
                <a:path w="244" h="231" extrusionOk="0">
                  <a:moveTo>
                    <a:pt x="127" y="0"/>
                  </a:moveTo>
                  <a:cubicBezTo>
                    <a:pt x="123" y="0"/>
                    <a:pt x="119" y="1"/>
                    <a:pt x="116" y="1"/>
                  </a:cubicBezTo>
                  <a:cubicBezTo>
                    <a:pt x="55" y="1"/>
                    <a:pt x="1" y="55"/>
                    <a:pt x="8" y="122"/>
                  </a:cubicBezTo>
                  <a:cubicBezTo>
                    <a:pt x="8" y="186"/>
                    <a:pt x="55" y="231"/>
                    <a:pt x="116" y="231"/>
                  </a:cubicBezTo>
                  <a:cubicBezTo>
                    <a:pt x="121" y="231"/>
                    <a:pt x="125" y="231"/>
                    <a:pt x="129" y="230"/>
                  </a:cubicBezTo>
                  <a:cubicBezTo>
                    <a:pt x="197" y="230"/>
                    <a:pt x="244" y="176"/>
                    <a:pt x="237" y="109"/>
                  </a:cubicBezTo>
                  <a:cubicBezTo>
                    <a:pt x="237" y="52"/>
                    <a:pt x="189" y="0"/>
                    <a:pt x="127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4" name="Google Shape;3294;p4"/>
            <p:cNvSpPr/>
            <p:nvPr/>
          </p:nvSpPr>
          <p:spPr>
            <a:xfrm>
              <a:off x="3177505" y="3773785"/>
              <a:ext cx="12278" cy="53957"/>
            </a:xfrm>
            <a:custGeom>
              <a:avLst/>
              <a:gdLst/>
              <a:ahLst/>
              <a:cxnLst/>
              <a:rect l="l" t="t" r="r" b="b"/>
              <a:pathLst>
                <a:path w="109" h="479" extrusionOk="0">
                  <a:moveTo>
                    <a:pt x="82" y="0"/>
                  </a:moveTo>
                  <a:lnTo>
                    <a:pt x="1" y="7"/>
                  </a:lnTo>
                  <a:lnTo>
                    <a:pt x="28" y="479"/>
                  </a:lnTo>
                  <a:lnTo>
                    <a:pt x="109" y="47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5" name="Google Shape;3295;p4"/>
            <p:cNvSpPr/>
            <p:nvPr/>
          </p:nvSpPr>
          <p:spPr>
            <a:xfrm>
              <a:off x="3111496" y="3796539"/>
              <a:ext cx="28950" cy="26697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0" y="1"/>
                  </a:moveTo>
                  <a:cubicBezTo>
                    <a:pt x="96" y="1"/>
                    <a:pt x="63" y="15"/>
                    <a:pt x="41" y="41"/>
                  </a:cubicBezTo>
                  <a:cubicBezTo>
                    <a:pt x="0" y="88"/>
                    <a:pt x="0" y="162"/>
                    <a:pt x="54" y="210"/>
                  </a:cubicBezTo>
                  <a:cubicBezTo>
                    <a:pt x="75" y="227"/>
                    <a:pt x="101" y="236"/>
                    <a:pt x="127" y="236"/>
                  </a:cubicBezTo>
                  <a:cubicBezTo>
                    <a:pt x="160" y="236"/>
                    <a:pt x="194" y="222"/>
                    <a:pt x="216" y="196"/>
                  </a:cubicBezTo>
                  <a:cubicBezTo>
                    <a:pt x="257" y="149"/>
                    <a:pt x="257" y="75"/>
                    <a:pt x="209" y="27"/>
                  </a:cubicBezTo>
                  <a:cubicBezTo>
                    <a:pt x="185" y="10"/>
                    <a:pt x="158" y="1"/>
                    <a:pt x="130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6" name="Google Shape;3296;p4"/>
            <p:cNvSpPr/>
            <p:nvPr/>
          </p:nvSpPr>
          <p:spPr>
            <a:xfrm>
              <a:off x="3125914" y="3763872"/>
              <a:ext cx="41115" cy="45734"/>
            </a:xfrm>
            <a:custGeom>
              <a:avLst/>
              <a:gdLst/>
              <a:ahLst/>
              <a:cxnLst/>
              <a:rect l="l" t="t" r="r" b="b"/>
              <a:pathLst>
                <a:path w="365" h="406" extrusionOk="0">
                  <a:moveTo>
                    <a:pt x="304" y="1"/>
                  </a:moveTo>
                  <a:lnTo>
                    <a:pt x="0" y="351"/>
                  </a:lnTo>
                  <a:lnTo>
                    <a:pt x="54" y="405"/>
                  </a:lnTo>
                  <a:lnTo>
                    <a:pt x="365" y="54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7" name="Google Shape;3297;p4"/>
            <p:cNvSpPr/>
            <p:nvPr/>
          </p:nvSpPr>
          <p:spPr>
            <a:xfrm>
              <a:off x="3084912" y="3739541"/>
              <a:ext cx="27485" cy="26810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25" y="0"/>
                  </a:moveTo>
                  <a:cubicBezTo>
                    <a:pt x="122" y="0"/>
                    <a:pt x="118" y="0"/>
                    <a:pt x="115" y="1"/>
                  </a:cubicBezTo>
                  <a:cubicBezTo>
                    <a:pt x="47" y="8"/>
                    <a:pt x="0" y="61"/>
                    <a:pt x="7" y="129"/>
                  </a:cubicBezTo>
                  <a:cubicBezTo>
                    <a:pt x="13" y="186"/>
                    <a:pt x="62" y="237"/>
                    <a:pt x="124" y="237"/>
                  </a:cubicBezTo>
                  <a:cubicBezTo>
                    <a:pt x="128" y="237"/>
                    <a:pt x="131" y="237"/>
                    <a:pt x="135" y="237"/>
                  </a:cubicBezTo>
                  <a:cubicBezTo>
                    <a:pt x="196" y="230"/>
                    <a:pt x="243" y="176"/>
                    <a:pt x="243" y="109"/>
                  </a:cubicBezTo>
                  <a:cubicBezTo>
                    <a:pt x="237" y="51"/>
                    <a:pt x="182" y="0"/>
                    <a:pt x="125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8" name="Google Shape;3298;p4"/>
            <p:cNvSpPr/>
            <p:nvPr/>
          </p:nvSpPr>
          <p:spPr>
            <a:xfrm>
              <a:off x="3103160" y="3744160"/>
              <a:ext cx="53281" cy="12954"/>
            </a:xfrm>
            <a:custGeom>
              <a:avLst/>
              <a:gdLst/>
              <a:ahLst/>
              <a:cxnLst/>
              <a:rect l="l" t="t" r="r" b="b"/>
              <a:pathLst>
                <a:path w="473" h="115" extrusionOk="0">
                  <a:moveTo>
                    <a:pt x="465" y="0"/>
                  </a:moveTo>
                  <a:lnTo>
                    <a:pt x="0" y="34"/>
                  </a:lnTo>
                  <a:lnTo>
                    <a:pt x="0" y="115"/>
                  </a:lnTo>
                  <a:lnTo>
                    <a:pt x="472" y="74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9" name="Google Shape;3299;p4"/>
            <p:cNvSpPr/>
            <p:nvPr/>
          </p:nvSpPr>
          <p:spPr>
            <a:xfrm>
              <a:off x="3103836" y="3679840"/>
              <a:ext cx="29738" cy="26359"/>
            </a:xfrm>
            <a:custGeom>
              <a:avLst/>
              <a:gdLst/>
              <a:ahLst/>
              <a:cxnLst/>
              <a:rect l="l" t="t" r="r" b="b"/>
              <a:pathLst>
                <a:path w="264" h="234" extrusionOk="0">
                  <a:moveTo>
                    <a:pt x="132" y="0"/>
                  </a:moveTo>
                  <a:cubicBezTo>
                    <a:pt x="99" y="0"/>
                    <a:pt x="67" y="16"/>
                    <a:pt x="41" y="45"/>
                  </a:cubicBezTo>
                  <a:cubicBezTo>
                    <a:pt x="1" y="92"/>
                    <a:pt x="8" y="167"/>
                    <a:pt x="62" y="207"/>
                  </a:cubicBezTo>
                  <a:cubicBezTo>
                    <a:pt x="82" y="225"/>
                    <a:pt x="109" y="234"/>
                    <a:pt x="135" y="234"/>
                  </a:cubicBezTo>
                  <a:cubicBezTo>
                    <a:pt x="168" y="234"/>
                    <a:pt x="201" y="220"/>
                    <a:pt x="223" y="194"/>
                  </a:cubicBezTo>
                  <a:cubicBezTo>
                    <a:pt x="264" y="146"/>
                    <a:pt x="257" y="72"/>
                    <a:pt x="210" y="32"/>
                  </a:cubicBezTo>
                  <a:cubicBezTo>
                    <a:pt x="186" y="11"/>
                    <a:pt x="159" y="0"/>
                    <a:pt x="132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0" name="Google Shape;3300;p4"/>
            <p:cNvSpPr/>
            <p:nvPr/>
          </p:nvSpPr>
          <p:spPr>
            <a:xfrm>
              <a:off x="3119043" y="3692456"/>
              <a:ext cx="46522" cy="41115"/>
            </a:xfrm>
            <a:custGeom>
              <a:avLst/>
              <a:gdLst/>
              <a:ahLst/>
              <a:cxnLst/>
              <a:rect l="l" t="t" r="r" b="b"/>
              <a:pathLst>
                <a:path w="413" h="365" extrusionOk="0">
                  <a:moveTo>
                    <a:pt x="55" y="1"/>
                  </a:moveTo>
                  <a:lnTo>
                    <a:pt x="1" y="61"/>
                  </a:lnTo>
                  <a:lnTo>
                    <a:pt x="365" y="365"/>
                  </a:lnTo>
                  <a:lnTo>
                    <a:pt x="412" y="30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01" name="Google Shape;3301;p4"/>
          <p:cNvGrpSpPr/>
          <p:nvPr/>
        </p:nvGrpSpPr>
        <p:grpSpPr>
          <a:xfrm>
            <a:off x="10829743" y="3087682"/>
            <a:ext cx="590787" cy="553615"/>
            <a:chOff x="2987700" y="3560325"/>
            <a:chExt cx="386708" cy="362377"/>
          </a:xfrm>
        </p:grpSpPr>
        <p:sp>
          <p:nvSpPr>
            <p:cNvPr id="3302" name="Google Shape;3302;p4"/>
            <p:cNvSpPr/>
            <p:nvPr/>
          </p:nvSpPr>
          <p:spPr>
            <a:xfrm>
              <a:off x="3099330" y="3560325"/>
              <a:ext cx="152747" cy="152747"/>
            </a:xfrm>
            <a:custGeom>
              <a:avLst/>
              <a:gdLst/>
              <a:ahLst/>
              <a:cxnLst/>
              <a:rect l="l" t="t" r="r" b="b"/>
              <a:pathLst>
                <a:path w="1356" h="1356" extrusionOk="0">
                  <a:moveTo>
                    <a:pt x="681" y="0"/>
                  </a:moveTo>
                  <a:cubicBezTo>
                    <a:pt x="304" y="0"/>
                    <a:pt x="0" y="304"/>
                    <a:pt x="0" y="675"/>
                  </a:cubicBezTo>
                  <a:cubicBezTo>
                    <a:pt x="0" y="1052"/>
                    <a:pt x="304" y="1356"/>
                    <a:pt x="681" y="1356"/>
                  </a:cubicBezTo>
                  <a:cubicBezTo>
                    <a:pt x="1052" y="1356"/>
                    <a:pt x="1356" y="1052"/>
                    <a:pt x="1356" y="675"/>
                  </a:cubicBezTo>
                  <a:cubicBezTo>
                    <a:pt x="1356" y="304"/>
                    <a:pt x="1052" y="0"/>
                    <a:pt x="6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3" name="Google Shape;3303;p4"/>
            <p:cNvSpPr/>
            <p:nvPr/>
          </p:nvSpPr>
          <p:spPr>
            <a:xfrm>
              <a:off x="2987700" y="3641316"/>
              <a:ext cx="170207" cy="153310"/>
            </a:xfrm>
            <a:custGeom>
              <a:avLst/>
              <a:gdLst/>
              <a:ahLst/>
              <a:cxnLst/>
              <a:rect l="l" t="t" r="r" b="b"/>
              <a:pathLst>
                <a:path w="1511" h="1361" extrusionOk="0">
                  <a:moveTo>
                    <a:pt x="756" y="1"/>
                  </a:moveTo>
                  <a:cubicBezTo>
                    <a:pt x="465" y="1"/>
                    <a:pt x="196" y="191"/>
                    <a:pt x="108" y="488"/>
                  </a:cubicBezTo>
                  <a:cubicBezTo>
                    <a:pt x="0" y="846"/>
                    <a:pt x="202" y="1223"/>
                    <a:pt x="560" y="1331"/>
                  </a:cubicBezTo>
                  <a:cubicBezTo>
                    <a:pt x="625" y="1351"/>
                    <a:pt x="691" y="1360"/>
                    <a:pt x="755" y="1360"/>
                  </a:cubicBezTo>
                  <a:cubicBezTo>
                    <a:pt x="1046" y="1360"/>
                    <a:pt x="1315" y="1172"/>
                    <a:pt x="1403" y="880"/>
                  </a:cubicBezTo>
                  <a:cubicBezTo>
                    <a:pt x="1511" y="515"/>
                    <a:pt x="1308" y="138"/>
                    <a:pt x="951" y="30"/>
                  </a:cubicBezTo>
                  <a:cubicBezTo>
                    <a:pt x="886" y="10"/>
                    <a:pt x="820" y="1"/>
                    <a:pt x="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4" name="Google Shape;3304;p4"/>
            <p:cNvSpPr/>
            <p:nvPr/>
          </p:nvSpPr>
          <p:spPr>
            <a:xfrm>
              <a:off x="3032532" y="3770068"/>
              <a:ext cx="173248" cy="152634"/>
            </a:xfrm>
            <a:custGeom>
              <a:avLst/>
              <a:gdLst/>
              <a:ahLst/>
              <a:cxnLst/>
              <a:rect l="l" t="t" r="r" b="b"/>
              <a:pathLst>
                <a:path w="1538" h="1355" extrusionOk="0">
                  <a:moveTo>
                    <a:pt x="768" y="0"/>
                  </a:moveTo>
                  <a:cubicBezTo>
                    <a:pt x="549" y="0"/>
                    <a:pt x="334" y="107"/>
                    <a:pt x="202" y="303"/>
                  </a:cubicBezTo>
                  <a:cubicBezTo>
                    <a:pt x="0" y="613"/>
                    <a:pt x="81" y="1031"/>
                    <a:pt x="391" y="1240"/>
                  </a:cubicBezTo>
                  <a:cubicBezTo>
                    <a:pt x="508" y="1317"/>
                    <a:pt x="639" y="1354"/>
                    <a:pt x="768" y="1354"/>
                  </a:cubicBezTo>
                  <a:cubicBezTo>
                    <a:pt x="988" y="1354"/>
                    <a:pt x="1203" y="1247"/>
                    <a:pt x="1335" y="1051"/>
                  </a:cubicBezTo>
                  <a:cubicBezTo>
                    <a:pt x="1537" y="741"/>
                    <a:pt x="1457" y="323"/>
                    <a:pt x="1140" y="114"/>
                  </a:cubicBezTo>
                  <a:cubicBezTo>
                    <a:pt x="1025" y="37"/>
                    <a:pt x="896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5" name="Google Shape;3305;p4"/>
            <p:cNvSpPr/>
            <p:nvPr/>
          </p:nvSpPr>
          <p:spPr>
            <a:xfrm>
              <a:off x="3169958" y="3762746"/>
              <a:ext cx="170995" cy="152859"/>
            </a:xfrm>
            <a:custGeom>
              <a:avLst/>
              <a:gdLst/>
              <a:ahLst/>
              <a:cxnLst/>
              <a:rect l="l" t="t" r="r" b="b"/>
              <a:pathLst>
                <a:path w="1518" h="1357" extrusionOk="0">
                  <a:moveTo>
                    <a:pt x="758" y="0"/>
                  </a:moveTo>
                  <a:cubicBezTo>
                    <a:pt x="605" y="0"/>
                    <a:pt x="452" y="52"/>
                    <a:pt x="324" y="159"/>
                  </a:cubicBezTo>
                  <a:cubicBezTo>
                    <a:pt x="41" y="395"/>
                    <a:pt x="1" y="820"/>
                    <a:pt x="237" y="1110"/>
                  </a:cubicBezTo>
                  <a:cubicBezTo>
                    <a:pt x="369" y="1272"/>
                    <a:pt x="562" y="1356"/>
                    <a:pt x="756" y="1356"/>
                  </a:cubicBezTo>
                  <a:cubicBezTo>
                    <a:pt x="909" y="1356"/>
                    <a:pt x="1063" y="1304"/>
                    <a:pt x="1187" y="1197"/>
                  </a:cubicBezTo>
                  <a:cubicBezTo>
                    <a:pt x="1477" y="961"/>
                    <a:pt x="1518" y="536"/>
                    <a:pt x="1282" y="247"/>
                  </a:cubicBezTo>
                  <a:cubicBezTo>
                    <a:pt x="1146" y="84"/>
                    <a:pt x="953" y="0"/>
                    <a:pt x="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6" name="Google Shape;3306;p4"/>
            <p:cNvSpPr/>
            <p:nvPr/>
          </p:nvSpPr>
          <p:spPr>
            <a:xfrm>
              <a:off x="3201047" y="3630502"/>
              <a:ext cx="173361" cy="152634"/>
            </a:xfrm>
            <a:custGeom>
              <a:avLst/>
              <a:gdLst/>
              <a:ahLst/>
              <a:cxnLst/>
              <a:rect l="l" t="t" r="r" b="b"/>
              <a:pathLst>
                <a:path w="1539" h="1355" extrusionOk="0">
                  <a:moveTo>
                    <a:pt x="765" y="1"/>
                  </a:moveTo>
                  <a:cubicBezTo>
                    <a:pt x="679" y="1"/>
                    <a:pt x="591" y="17"/>
                    <a:pt x="507" y="52"/>
                  </a:cubicBezTo>
                  <a:cubicBezTo>
                    <a:pt x="163" y="200"/>
                    <a:pt x="1" y="591"/>
                    <a:pt x="143" y="942"/>
                  </a:cubicBezTo>
                  <a:cubicBezTo>
                    <a:pt x="253" y="1199"/>
                    <a:pt x="504" y="1354"/>
                    <a:pt x="767" y="1354"/>
                  </a:cubicBezTo>
                  <a:cubicBezTo>
                    <a:pt x="856" y="1354"/>
                    <a:pt x="946" y="1337"/>
                    <a:pt x="1033" y="1299"/>
                  </a:cubicBezTo>
                  <a:cubicBezTo>
                    <a:pt x="1377" y="1158"/>
                    <a:pt x="1538" y="760"/>
                    <a:pt x="1397" y="416"/>
                  </a:cubicBezTo>
                  <a:cubicBezTo>
                    <a:pt x="1285" y="156"/>
                    <a:pt x="1031" y="1"/>
                    <a:pt x="7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7" name="Google Shape;3307;p4"/>
            <p:cNvSpPr/>
            <p:nvPr/>
          </p:nvSpPr>
          <p:spPr>
            <a:xfrm>
              <a:off x="3093247" y="3674996"/>
              <a:ext cx="158829" cy="158829"/>
            </a:xfrm>
            <a:custGeom>
              <a:avLst/>
              <a:gdLst/>
              <a:ahLst/>
              <a:cxnLst/>
              <a:rect l="l" t="t" r="r" b="b"/>
              <a:pathLst>
                <a:path w="1410" h="1410" extrusionOk="0">
                  <a:moveTo>
                    <a:pt x="708" y="1"/>
                  </a:moveTo>
                  <a:cubicBezTo>
                    <a:pt x="317" y="1"/>
                    <a:pt x="0" y="311"/>
                    <a:pt x="0" y="702"/>
                  </a:cubicBezTo>
                  <a:cubicBezTo>
                    <a:pt x="0" y="1093"/>
                    <a:pt x="317" y="1410"/>
                    <a:pt x="708" y="1410"/>
                  </a:cubicBezTo>
                  <a:cubicBezTo>
                    <a:pt x="1093" y="1410"/>
                    <a:pt x="1410" y="1093"/>
                    <a:pt x="1410" y="702"/>
                  </a:cubicBezTo>
                  <a:cubicBezTo>
                    <a:pt x="1410" y="311"/>
                    <a:pt x="1093" y="1"/>
                    <a:pt x="7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8" name="Google Shape;3308;p4"/>
            <p:cNvSpPr/>
            <p:nvPr/>
          </p:nvSpPr>
          <p:spPr>
            <a:xfrm>
              <a:off x="3148668" y="3712281"/>
              <a:ext cx="70741" cy="70741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1" y="0"/>
                  </a:moveTo>
                  <a:cubicBezTo>
                    <a:pt x="142" y="0"/>
                    <a:pt x="1" y="142"/>
                    <a:pt x="1" y="317"/>
                  </a:cubicBezTo>
                  <a:cubicBezTo>
                    <a:pt x="1" y="486"/>
                    <a:pt x="142" y="627"/>
                    <a:pt x="311" y="627"/>
                  </a:cubicBezTo>
                  <a:cubicBezTo>
                    <a:pt x="486" y="627"/>
                    <a:pt x="628" y="486"/>
                    <a:pt x="628" y="317"/>
                  </a:cubicBezTo>
                  <a:cubicBezTo>
                    <a:pt x="628" y="142"/>
                    <a:pt x="486" y="0"/>
                    <a:pt x="311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9" name="Google Shape;3309;p4"/>
            <p:cNvSpPr/>
            <p:nvPr/>
          </p:nvSpPr>
          <p:spPr>
            <a:xfrm>
              <a:off x="3170746" y="3650665"/>
              <a:ext cx="26697" cy="26697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5" y="1"/>
                  </a:moveTo>
                  <a:cubicBezTo>
                    <a:pt x="54" y="1"/>
                    <a:pt x="0" y="55"/>
                    <a:pt x="0" y="122"/>
                  </a:cubicBezTo>
                  <a:cubicBezTo>
                    <a:pt x="0" y="183"/>
                    <a:pt x="54" y="237"/>
                    <a:pt x="115" y="237"/>
                  </a:cubicBezTo>
                  <a:cubicBezTo>
                    <a:pt x="182" y="237"/>
                    <a:pt x="236" y="183"/>
                    <a:pt x="236" y="122"/>
                  </a:cubicBezTo>
                  <a:cubicBezTo>
                    <a:pt x="236" y="55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0" name="Google Shape;3310;p4"/>
            <p:cNvSpPr/>
            <p:nvPr/>
          </p:nvSpPr>
          <p:spPr>
            <a:xfrm>
              <a:off x="3179082" y="3668125"/>
              <a:ext cx="9237" cy="53281"/>
            </a:xfrm>
            <a:custGeom>
              <a:avLst/>
              <a:gdLst/>
              <a:ahLst/>
              <a:cxnLst/>
              <a:rect l="l" t="t" r="r" b="b"/>
              <a:pathLst>
                <a:path w="82" h="473" extrusionOk="0">
                  <a:moveTo>
                    <a:pt x="0" y="1"/>
                  </a:moveTo>
                  <a:lnTo>
                    <a:pt x="0" y="473"/>
                  </a:lnTo>
                  <a:lnTo>
                    <a:pt x="81" y="473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1" name="Google Shape;3311;p4"/>
            <p:cNvSpPr/>
            <p:nvPr/>
          </p:nvSpPr>
          <p:spPr>
            <a:xfrm>
              <a:off x="3226955" y="3675560"/>
              <a:ext cx="29738" cy="26472"/>
            </a:xfrm>
            <a:custGeom>
              <a:avLst/>
              <a:gdLst/>
              <a:ahLst/>
              <a:cxnLst/>
              <a:rect l="l" t="t" r="r" b="b"/>
              <a:pathLst>
                <a:path w="264" h="235" extrusionOk="0">
                  <a:moveTo>
                    <a:pt x="132" y="1"/>
                  </a:moveTo>
                  <a:cubicBezTo>
                    <a:pt x="101" y="1"/>
                    <a:pt x="71" y="12"/>
                    <a:pt x="47" y="36"/>
                  </a:cubicBezTo>
                  <a:cubicBezTo>
                    <a:pt x="0" y="83"/>
                    <a:pt x="0" y="157"/>
                    <a:pt x="47" y="205"/>
                  </a:cubicBezTo>
                  <a:cubicBezTo>
                    <a:pt x="70" y="224"/>
                    <a:pt x="99" y="234"/>
                    <a:pt x="128" y="234"/>
                  </a:cubicBezTo>
                  <a:cubicBezTo>
                    <a:pt x="160" y="234"/>
                    <a:pt x="191" y="222"/>
                    <a:pt x="216" y="198"/>
                  </a:cubicBezTo>
                  <a:cubicBezTo>
                    <a:pt x="263" y="157"/>
                    <a:pt x="263" y="83"/>
                    <a:pt x="216" y="36"/>
                  </a:cubicBezTo>
                  <a:cubicBezTo>
                    <a:pt x="192" y="12"/>
                    <a:pt x="162" y="1"/>
                    <a:pt x="132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2" name="Google Shape;3312;p4"/>
            <p:cNvSpPr/>
            <p:nvPr/>
          </p:nvSpPr>
          <p:spPr>
            <a:xfrm>
              <a:off x="3198794" y="3688626"/>
              <a:ext cx="43481" cy="44269"/>
            </a:xfrm>
            <a:custGeom>
              <a:avLst/>
              <a:gdLst/>
              <a:ahLst/>
              <a:cxnLst/>
              <a:rect l="l" t="t" r="r" b="b"/>
              <a:pathLst>
                <a:path w="386" h="393" extrusionOk="0">
                  <a:moveTo>
                    <a:pt x="324" y="1"/>
                  </a:moveTo>
                  <a:lnTo>
                    <a:pt x="1" y="338"/>
                  </a:lnTo>
                  <a:lnTo>
                    <a:pt x="55" y="392"/>
                  </a:lnTo>
                  <a:lnTo>
                    <a:pt x="385" y="5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3" name="Google Shape;3313;p4"/>
            <p:cNvSpPr/>
            <p:nvPr/>
          </p:nvSpPr>
          <p:spPr>
            <a:xfrm>
              <a:off x="3252751" y="3734134"/>
              <a:ext cx="26697" cy="26134"/>
            </a:xfrm>
            <a:custGeom>
              <a:avLst/>
              <a:gdLst/>
              <a:ahLst/>
              <a:cxnLst/>
              <a:rect l="l" t="t" r="r" b="b"/>
              <a:pathLst>
                <a:path w="237" h="232" extrusionOk="0">
                  <a:moveTo>
                    <a:pt x="126" y="1"/>
                  </a:moveTo>
                  <a:cubicBezTo>
                    <a:pt x="123" y="1"/>
                    <a:pt x="119" y="1"/>
                    <a:pt x="115" y="2"/>
                  </a:cubicBezTo>
                  <a:cubicBezTo>
                    <a:pt x="48" y="2"/>
                    <a:pt x="0" y="56"/>
                    <a:pt x="0" y="116"/>
                  </a:cubicBezTo>
                  <a:cubicBezTo>
                    <a:pt x="0" y="180"/>
                    <a:pt x="48" y="231"/>
                    <a:pt x="110" y="231"/>
                  </a:cubicBezTo>
                  <a:cubicBezTo>
                    <a:pt x="114" y="231"/>
                    <a:pt x="118" y="231"/>
                    <a:pt x="122" y="231"/>
                  </a:cubicBezTo>
                  <a:cubicBezTo>
                    <a:pt x="183" y="231"/>
                    <a:pt x="236" y="177"/>
                    <a:pt x="236" y="109"/>
                  </a:cubicBezTo>
                  <a:cubicBezTo>
                    <a:pt x="236" y="52"/>
                    <a:pt x="189" y="1"/>
                    <a:pt x="126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4" name="Google Shape;3314;p4"/>
            <p:cNvSpPr/>
            <p:nvPr/>
          </p:nvSpPr>
          <p:spPr>
            <a:xfrm>
              <a:off x="3208707" y="3742583"/>
              <a:ext cx="53281" cy="10814"/>
            </a:xfrm>
            <a:custGeom>
              <a:avLst/>
              <a:gdLst/>
              <a:ahLst/>
              <a:cxnLst/>
              <a:rect l="l" t="t" r="r" b="b"/>
              <a:pathLst>
                <a:path w="473" h="96" extrusionOk="0">
                  <a:moveTo>
                    <a:pt x="466" y="1"/>
                  </a:moveTo>
                  <a:lnTo>
                    <a:pt x="0" y="14"/>
                  </a:lnTo>
                  <a:lnTo>
                    <a:pt x="0" y="95"/>
                  </a:lnTo>
                  <a:lnTo>
                    <a:pt x="472" y="82"/>
                  </a:lnTo>
                  <a:lnTo>
                    <a:pt x="466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5" name="Google Shape;3315;p4"/>
            <p:cNvSpPr/>
            <p:nvPr/>
          </p:nvSpPr>
          <p:spPr>
            <a:xfrm>
              <a:off x="3228420" y="3792484"/>
              <a:ext cx="28950" cy="26472"/>
            </a:xfrm>
            <a:custGeom>
              <a:avLst/>
              <a:gdLst/>
              <a:ahLst/>
              <a:cxnLst/>
              <a:rect l="l" t="t" r="r" b="b"/>
              <a:pathLst>
                <a:path w="257" h="235" extrusionOk="0">
                  <a:moveTo>
                    <a:pt x="129" y="0"/>
                  </a:moveTo>
                  <a:cubicBezTo>
                    <a:pt x="97" y="0"/>
                    <a:pt x="66" y="12"/>
                    <a:pt x="41" y="36"/>
                  </a:cubicBezTo>
                  <a:cubicBezTo>
                    <a:pt x="1" y="84"/>
                    <a:pt x="1" y="158"/>
                    <a:pt x="48" y="205"/>
                  </a:cubicBezTo>
                  <a:cubicBezTo>
                    <a:pt x="71" y="224"/>
                    <a:pt x="100" y="235"/>
                    <a:pt x="129" y="235"/>
                  </a:cubicBezTo>
                  <a:cubicBezTo>
                    <a:pt x="160" y="235"/>
                    <a:pt x="192" y="223"/>
                    <a:pt x="216" y="198"/>
                  </a:cubicBezTo>
                  <a:cubicBezTo>
                    <a:pt x="257" y="151"/>
                    <a:pt x="257" y="77"/>
                    <a:pt x="210" y="30"/>
                  </a:cubicBezTo>
                  <a:cubicBezTo>
                    <a:pt x="187" y="10"/>
                    <a:pt x="158" y="0"/>
                    <a:pt x="129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6" name="Google Shape;3316;p4"/>
            <p:cNvSpPr/>
            <p:nvPr/>
          </p:nvSpPr>
          <p:spPr>
            <a:xfrm>
              <a:off x="3198006" y="3763872"/>
              <a:ext cx="44269" cy="41904"/>
            </a:xfrm>
            <a:custGeom>
              <a:avLst/>
              <a:gdLst/>
              <a:ahLst/>
              <a:cxnLst/>
              <a:rect l="l" t="t" r="r" b="b"/>
              <a:pathLst>
                <a:path w="393" h="372" extrusionOk="0">
                  <a:moveTo>
                    <a:pt x="48" y="1"/>
                  </a:moveTo>
                  <a:lnTo>
                    <a:pt x="1" y="54"/>
                  </a:lnTo>
                  <a:lnTo>
                    <a:pt x="345" y="371"/>
                  </a:lnTo>
                  <a:lnTo>
                    <a:pt x="392" y="317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7" name="Google Shape;3317;p4"/>
            <p:cNvSpPr/>
            <p:nvPr/>
          </p:nvSpPr>
          <p:spPr>
            <a:xfrm>
              <a:off x="3171422" y="3818505"/>
              <a:ext cx="27485" cy="26021"/>
            </a:xfrm>
            <a:custGeom>
              <a:avLst/>
              <a:gdLst/>
              <a:ahLst/>
              <a:cxnLst/>
              <a:rect l="l" t="t" r="r" b="b"/>
              <a:pathLst>
                <a:path w="244" h="231" extrusionOk="0">
                  <a:moveTo>
                    <a:pt x="127" y="0"/>
                  </a:moveTo>
                  <a:cubicBezTo>
                    <a:pt x="123" y="0"/>
                    <a:pt x="119" y="1"/>
                    <a:pt x="116" y="1"/>
                  </a:cubicBezTo>
                  <a:cubicBezTo>
                    <a:pt x="55" y="1"/>
                    <a:pt x="1" y="55"/>
                    <a:pt x="8" y="122"/>
                  </a:cubicBezTo>
                  <a:cubicBezTo>
                    <a:pt x="8" y="186"/>
                    <a:pt x="55" y="231"/>
                    <a:pt x="116" y="231"/>
                  </a:cubicBezTo>
                  <a:cubicBezTo>
                    <a:pt x="121" y="231"/>
                    <a:pt x="125" y="231"/>
                    <a:pt x="129" y="230"/>
                  </a:cubicBezTo>
                  <a:cubicBezTo>
                    <a:pt x="197" y="230"/>
                    <a:pt x="244" y="176"/>
                    <a:pt x="237" y="109"/>
                  </a:cubicBezTo>
                  <a:cubicBezTo>
                    <a:pt x="237" y="52"/>
                    <a:pt x="189" y="0"/>
                    <a:pt x="127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8" name="Google Shape;3318;p4"/>
            <p:cNvSpPr/>
            <p:nvPr/>
          </p:nvSpPr>
          <p:spPr>
            <a:xfrm>
              <a:off x="3177505" y="3773785"/>
              <a:ext cx="12278" cy="53957"/>
            </a:xfrm>
            <a:custGeom>
              <a:avLst/>
              <a:gdLst/>
              <a:ahLst/>
              <a:cxnLst/>
              <a:rect l="l" t="t" r="r" b="b"/>
              <a:pathLst>
                <a:path w="109" h="479" extrusionOk="0">
                  <a:moveTo>
                    <a:pt x="82" y="0"/>
                  </a:moveTo>
                  <a:lnTo>
                    <a:pt x="1" y="7"/>
                  </a:lnTo>
                  <a:lnTo>
                    <a:pt x="28" y="479"/>
                  </a:lnTo>
                  <a:lnTo>
                    <a:pt x="109" y="47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9" name="Google Shape;3319;p4"/>
            <p:cNvSpPr/>
            <p:nvPr/>
          </p:nvSpPr>
          <p:spPr>
            <a:xfrm>
              <a:off x="3111496" y="3796539"/>
              <a:ext cx="28950" cy="26697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0" y="1"/>
                  </a:moveTo>
                  <a:cubicBezTo>
                    <a:pt x="96" y="1"/>
                    <a:pt x="63" y="15"/>
                    <a:pt x="41" y="41"/>
                  </a:cubicBezTo>
                  <a:cubicBezTo>
                    <a:pt x="0" y="88"/>
                    <a:pt x="0" y="162"/>
                    <a:pt x="54" y="210"/>
                  </a:cubicBezTo>
                  <a:cubicBezTo>
                    <a:pt x="75" y="227"/>
                    <a:pt x="101" y="236"/>
                    <a:pt x="127" y="236"/>
                  </a:cubicBezTo>
                  <a:cubicBezTo>
                    <a:pt x="160" y="236"/>
                    <a:pt x="194" y="222"/>
                    <a:pt x="216" y="196"/>
                  </a:cubicBezTo>
                  <a:cubicBezTo>
                    <a:pt x="257" y="149"/>
                    <a:pt x="257" y="75"/>
                    <a:pt x="209" y="27"/>
                  </a:cubicBezTo>
                  <a:cubicBezTo>
                    <a:pt x="185" y="10"/>
                    <a:pt x="158" y="1"/>
                    <a:pt x="130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0" name="Google Shape;3320;p4"/>
            <p:cNvSpPr/>
            <p:nvPr/>
          </p:nvSpPr>
          <p:spPr>
            <a:xfrm>
              <a:off x="3125914" y="3763872"/>
              <a:ext cx="41115" cy="45734"/>
            </a:xfrm>
            <a:custGeom>
              <a:avLst/>
              <a:gdLst/>
              <a:ahLst/>
              <a:cxnLst/>
              <a:rect l="l" t="t" r="r" b="b"/>
              <a:pathLst>
                <a:path w="365" h="406" extrusionOk="0">
                  <a:moveTo>
                    <a:pt x="304" y="1"/>
                  </a:moveTo>
                  <a:lnTo>
                    <a:pt x="0" y="351"/>
                  </a:lnTo>
                  <a:lnTo>
                    <a:pt x="54" y="405"/>
                  </a:lnTo>
                  <a:lnTo>
                    <a:pt x="365" y="54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1" name="Google Shape;3321;p4"/>
            <p:cNvSpPr/>
            <p:nvPr/>
          </p:nvSpPr>
          <p:spPr>
            <a:xfrm>
              <a:off x="3084912" y="3739541"/>
              <a:ext cx="27485" cy="26810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25" y="0"/>
                  </a:moveTo>
                  <a:cubicBezTo>
                    <a:pt x="122" y="0"/>
                    <a:pt x="118" y="0"/>
                    <a:pt x="115" y="1"/>
                  </a:cubicBezTo>
                  <a:cubicBezTo>
                    <a:pt x="47" y="8"/>
                    <a:pt x="0" y="61"/>
                    <a:pt x="7" y="129"/>
                  </a:cubicBezTo>
                  <a:cubicBezTo>
                    <a:pt x="13" y="186"/>
                    <a:pt x="62" y="237"/>
                    <a:pt x="124" y="237"/>
                  </a:cubicBezTo>
                  <a:cubicBezTo>
                    <a:pt x="128" y="237"/>
                    <a:pt x="131" y="237"/>
                    <a:pt x="135" y="237"/>
                  </a:cubicBezTo>
                  <a:cubicBezTo>
                    <a:pt x="196" y="230"/>
                    <a:pt x="243" y="176"/>
                    <a:pt x="243" y="109"/>
                  </a:cubicBezTo>
                  <a:cubicBezTo>
                    <a:pt x="237" y="51"/>
                    <a:pt x="182" y="0"/>
                    <a:pt x="125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2" name="Google Shape;3322;p4"/>
            <p:cNvSpPr/>
            <p:nvPr/>
          </p:nvSpPr>
          <p:spPr>
            <a:xfrm>
              <a:off x="3103160" y="3744160"/>
              <a:ext cx="53281" cy="12954"/>
            </a:xfrm>
            <a:custGeom>
              <a:avLst/>
              <a:gdLst/>
              <a:ahLst/>
              <a:cxnLst/>
              <a:rect l="l" t="t" r="r" b="b"/>
              <a:pathLst>
                <a:path w="473" h="115" extrusionOk="0">
                  <a:moveTo>
                    <a:pt x="465" y="0"/>
                  </a:moveTo>
                  <a:lnTo>
                    <a:pt x="0" y="34"/>
                  </a:lnTo>
                  <a:lnTo>
                    <a:pt x="0" y="115"/>
                  </a:lnTo>
                  <a:lnTo>
                    <a:pt x="472" y="74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3" name="Google Shape;3323;p4"/>
            <p:cNvSpPr/>
            <p:nvPr/>
          </p:nvSpPr>
          <p:spPr>
            <a:xfrm>
              <a:off x="3103836" y="3679840"/>
              <a:ext cx="29738" cy="26359"/>
            </a:xfrm>
            <a:custGeom>
              <a:avLst/>
              <a:gdLst/>
              <a:ahLst/>
              <a:cxnLst/>
              <a:rect l="l" t="t" r="r" b="b"/>
              <a:pathLst>
                <a:path w="264" h="234" extrusionOk="0">
                  <a:moveTo>
                    <a:pt x="132" y="0"/>
                  </a:moveTo>
                  <a:cubicBezTo>
                    <a:pt x="99" y="0"/>
                    <a:pt x="67" y="16"/>
                    <a:pt x="41" y="45"/>
                  </a:cubicBezTo>
                  <a:cubicBezTo>
                    <a:pt x="1" y="92"/>
                    <a:pt x="8" y="167"/>
                    <a:pt x="62" y="207"/>
                  </a:cubicBezTo>
                  <a:cubicBezTo>
                    <a:pt x="82" y="225"/>
                    <a:pt x="109" y="234"/>
                    <a:pt x="135" y="234"/>
                  </a:cubicBezTo>
                  <a:cubicBezTo>
                    <a:pt x="168" y="234"/>
                    <a:pt x="201" y="220"/>
                    <a:pt x="223" y="194"/>
                  </a:cubicBezTo>
                  <a:cubicBezTo>
                    <a:pt x="264" y="146"/>
                    <a:pt x="257" y="72"/>
                    <a:pt x="210" y="32"/>
                  </a:cubicBezTo>
                  <a:cubicBezTo>
                    <a:pt x="186" y="11"/>
                    <a:pt x="159" y="0"/>
                    <a:pt x="132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4" name="Google Shape;3324;p4"/>
            <p:cNvSpPr/>
            <p:nvPr/>
          </p:nvSpPr>
          <p:spPr>
            <a:xfrm>
              <a:off x="3119043" y="3692456"/>
              <a:ext cx="46522" cy="41115"/>
            </a:xfrm>
            <a:custGeom>
              <a:avLst/>
              <a:gdLst/>
              <a:ahLst/>
              <a:cxnLst/>
              <a:rect l="l" t="t" r="r" b="b"/>
              <a:pathLst>
                <a:path w="413" h="365" extrusionOk="0">
                  <a:moveTo>
                    <a:pt x="55" y="1"/>
                  </a:moveTo>
                  <a:lnTo>
                    <a:pt x="1" y="61"/>
                  </a:lnTo>
                  <a:lnTo>
                    <a:pt x="365" y="365"/>
                  </a:lnTo>
                  <a:lnTo>
                    <a:pt x="412" y="30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25" name="Google Shape;3325;p4"/>
          <p:cNvGrpSpPr/>
          <p:nvPr/>
        </p:nvGrpSpPr>
        <p:grpSpPr>
          <a:xfrm>
            <a:off x="11223516" y="4418782"/>
            <a:ext cx="393669" cy="368900"/>
            <a:chOff x="2987700" y="3560325"/>
            <a:chExt cx="386708" cy="362377"/>
          </a:xfrm>
        </p:grpSpPr>
        <p:sp>
          <p:nvSpPr>
            <p:cNvPr id="3326" name="Google Shape;3326;p4"/>
            <p:cNvSpPr/>
            <p:nvPr/>
          </p:nvSpPr>
          <p:spPr>
            <a:xfrm>
              <a:off x="3099330" y="3560325"/>
              <a:ext cx="152747" cy="152747"/>
            </a:xfrm>
            <a:custGeom>
              <a:avLst/>
              <a:gdLst/>
              <a:ahLst/>
              <a:cxnLst/>
              <a:rect l="l" t="t" r="r" b="b"/>
              <a:pathLst>
                <a:path w="1356" h="1356" extrusionOk="0">
                  <a:moveTo>
                    <a:pt x="681" y="0"/>
                  </a:moveTo>
                  <a:cubicBezTo>
                    <a:pt x="304" y="0"/>
                    <a:pt x="0" y="304"/>
                    <a:pt x="0" y="675"/>
                  </a:cubicBezTo>
                  <a:cubicBezTo>
                    <a:pt x="0" y="1052"/>
                    <a:pt x="304" y="1356"/>
                    <a:pt x="681" y="1356"/>
                  </a:cubicBezTo>
                  <a:cubicBezTo>
                    <a:pt x="1052" y="1356"/>
                    <a:pt x="1356" y="1052"/>
                    <a:pt x="1356" y="675"/>
                  </a:cubicBezTo>
                  <a:cubicBezTo>
                    <a:pt x="1356" y="304"/>
                    <a:pt x="1052" y="0"/>
                    <a:pt x="6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7" name="Google Shape;3327;p4"/>
            <p:cNvSpPr/>
            <p:nvPr/>
          </p:nvSpPr>
          <p:spPr>
            <a:xfrm>
              <a:off x="2987700" y="3641316"/>
              <a:ext cx="170207" cy="153310"/>
            </a:xfrm>
            <a:custGeom>
              <a:avLst/>
              <a:gdLst/>
              <a:ahLst/>
              <a:cxnLst/>
              <a:rect l="l" t="t" r="r" b="b"/>
              <a:pathLst>
                <a:path w="1511" h="1361" extrusionOk="0">
                  <a:moveTo>
                    <a:pt x="756" y="1"/>
                  </a:moveTo>
                  <a:cubicBezTo>
                    <a:pt x="465" y="1"/>
                    <a:pt x="196" y="191"/>
                    <a:pt x="108" y="488"/>
                  </a:cubicBezTo>
                  <a:cubicBezTo>
                    <a:pt x="0" y="846"/>
                    <a:pt x="202" y="1223"/>
                    <a:pt x="560" y="1331"/>
                  </a:cubicBezTo>
                  <a:cubicBezTo>
                    <a:pt x="625" y="1351"/>
                    <a:pt x="691" y="1360"/>
                    <a:pt x="755" y="1360"/>
                  </a:cubicBezTo>
                  <a:cubicBezTo>
                    <a:pt x="1046" y="1360"/>
                    <a:pt x="1315" y="1172"/>
                    <a:pt x="1403" y="880"/>
                  </a:cubicBezTo>
                  <a:cubicBezTo>
                    <a:pt x="1511" y="515"/>
                    <a:pt x="1308" y="138"/>
                    <a:pt x="951" y="30"/>
                  </a:cubicBezTo>
                  <a:cubicBezTo>
                    <a:pt x="886" y="10"/>
                    <a:pt x="820" y="1"/>
                    <a:pt x="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8" name="Google Shape;3328;p4"/>
            <p:cNvSpPr/>
            <p:nvPr/>
          </p:nvSpPr>
          <p:spPr>
            <a:xfrm>
              <a:off x="3032532" y="3770068"/>
              <a:ext cx="173248" cy="152634"/>
            </a:xfrm>
            <a:custGeom>
              <a:avLst/>
              <a:gdLst/>
              <a:ahLst/>
              <a:cxnLst/>
              <a:rect l="l" t="t" r="r" b="b"/>
              <a:pathLst>
                <a:path w="1538" h="1355" extrusionOk="0">
                  <a:moveTo>
                    <a:pt x="768" y="0"/>
                  </a:moveTo>
                  <a:cubicBezTo>
                    <a:pt x="549" y="0"/>
                    <a:pt x="334" y="107"/>
                    <a:pt x="202" y="303"/>
                  </a:cubicBezTo>
                  <a:cubicBezTo>
                    <a:pt x="0" y="613"/>
                    <a:pt x="81" y="1031"/>
                    <a:pt x="391" y="1240"/>
                  </a:cubicBezTo>
                  <a:cubicBezTo>
                    <a:pt x="508" y="1317"/>
                    <a:pt x="639" y="1354"/>
                    <a:pt x="768" y="1354"/>
                  </a:cubicBezTo>
                  <a:cubicBezTo>
                    <a:pt x="988" y="1354"/>
                    <a:pt x="1203" y="1247"/>
                    <a:pt x="1335" y="1051"/>
                  </a:cubicBezTo>
                  <a:cubicBezTo>
                    <a:pt x="1537" y="741"/>
                    <a:pt x="1457" y="323"/>
                    <a:pt x="1140" y="114"/>
                  </a:cubicBezTo>
                  <a:cubicBezTo>
                    <a:pt x="1025" y="37"/>
                    <a:pt x="896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9" name="Google Shape;3329;p4"/>
            <p:cNvSpPr/>
            <p:nvPr/>
          </p:nvSpPr>
          <p:spPr>
            <a:xfrm>
              <a:off x="3169958" y="3762746"/>
              <a:ext cx="170995" cy="152859"/>
            </a:xfrm>
            <a:custGeom>
              <a:avLst/>
              <a:gdLst/>
              <a:ahLst/>
              <a:cxnLst/>
              <a:rect l="l" t="t" r="r" b="b"/>
              <a:pathLst>
                <a:path w="1518" h="1357" extrusionOk="0">
                  <a:moveTo>
                    <a:pt x="758" y="0"/>
                  </a:moveTo>
                  <a:cubicBezTo>
                    <a:pt x="605" y="0"/>
                    <a:pt x="452" y="52"/>
                    <a:pt x="324" y="159"/>
                  </a:cubicBezTo>
                  <a:cubicBezTo>
                    <a:pt x="41" y="395"/>
                    <a:pt x="1" y="820"/>
                    <a:pt x="237" y="1110"/>
                  </a:cubicBezTo>
                  <a:cubicBezTo>
                    <a:pt x="369" y="1272"/>
                    <a:pt x="562" y="1356"/>
                    <a:pt x="756" y="1356"/>
                  </a:cubicBezTo>
                  <a:cubicBezTo>
                    <a:pt x="909" y="1356"/>
                    <a:pt x="1063" y="1304"/>
                    <a:pt x="1187" y="1197"/>
                  </a:cubicBezTo>
                  <a:cubicBezTo>
                    <a:pt x="1477" y="961"/>
                    <a:pt x="1518" y="536"/>
                    <a:pt x="1282" y="247"/>
                  </a:cubicBezTo>
                  <a:cubicBezTo>
                    <a:pt x="1146" y="84"/>
                    <a:pt x="953" y="0"/>
                    <a:pt x="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0" name="Google Shape;3330;p4"/>
            <p:cNvSpPr/>
            <p:nvPr/>
          </p:nvSpPr>
          <p:spPr>
            <a:xfrm>
              <a:off x="3201047" y="3630502"/>
              <a:ext cx="173361" cy="152634"/>
            </a:xfrm>
            <a:custGeom>
              <a:avLst/>
              <a:gdLst/>
              <a:ahLst/>
              <a:cxnLst/>
              <a:rect l="l" t="t" r="r" b="b"/>
              <a:pathLst>
                <a:path w="1539" h="1355" extrusionOk="0">
                  <a:moveTo>
                    <a:pt x="765" y="1"/>
                  </a:moveTo>
                  <a:cubicBezTo>
                    <a:pt x="679" y="1"/>
                    <a:pt x="591" y="17"/>
                    <a:pt x="507" y="52"/>
                  </a:cubicBezTo>
                  <a:cubicBezTo>
                    <a:pt x="163" y="200"/>
                    <a:pt x="1" y="591"/>
                    <a:pt x="143" y="942"/>
                  </a:cubicBezTo>
                  <a:cubicBezTo>
                    <a:pt x="253" y="1199"/>
                    <a:pt x="504" y="1354"/>
                    <a:pt x="767" y="1354"/>
                  </a:cubicBezTo>
                  <a:cubicBezTo>
                    <a:pt x="856" y="1354"/>
                    <a:pt x="946" y="1337"/>
                    <a:pt x="1033" y="1299"/>
                  </a:cubicBezTo>
                  <a:cubicBezTo>
                    <a:pt x="1377" y="1158"/>
                    <a:pt x="1538" y="760"/>
                    <a:pt x="1397" y="416"/>
                  </a:cubicBezTo>
                  <a:cubicBezTo>
                    <a:pt x="1285" y="156"/>
                    <a:pt x="1031" y="1"/>
                    <a:pt x="7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1" name="Google Shape;3331;p4"/>
            <p:cNvSpPr/>
            <p:nvPr/>
          </p:nvSpPr>
          <p:spPr>
            <a:xfrm>
              <a:off x="3093247" y="3674996"/>
              <a:ext cx="158829" cy="158829"/>
            </a:xfrm>
            <a:custGeom>
              <a:avLst/>
              <a:gdLst/>
              <a:ahLst/>
              <a:cxnLst/>
              <a:rect l="l" t="t" r="r" b="b"/>
              <a:pathLst>
                <a:path w="1410" h="1410" extrusionOk="0">
                  <a:moveTo>
                    <a:pt x="708" y="1"/>
                  </a:moveTo>
                  <a:cubicBezTo>
                    <a:pt x="317" y="1"/>
                    <a:pt x="0" y="311"/>
                    <a:pt x="0" y="702"/>
                  </a:cubicBezTo>
                  <a:cubicBezTo>
                    <a:pt x="0" y="1093"/>
                    <a:pt x="317" y="1410"/>
                    <a:pt x="708" y="1410"/>
                  </a:cubicBezTo>
                  <a:cubicBezTo>
                    <a:pt x="1093" y="1410"/>
                    <a:pt x="1410" y="1093"/>
                    <a:pt x="1410" y="702"/>
                  </a:cubicBezTo>
                  <a:cubicBezTo>
                    <a:pt x="1410" y="311"/>
                    <a:pt x="1093" y="1"/>
                    <a:pt x="7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2" name="Google Shape;3332;p4"/>
            <p:cNvSpPr/>
            <p:nvPr/>
          </p:nvSpPr>
          <p:spPr>
            <a:xfrm>
              <a:off x="3148668" y="3712281"/>
              <a:ext cx="70741" cy="70741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1" y="0"/>
                  </a:moveTo>
                  <a:cubicBezTo>
                    <a:pt x="142" y="0"/>
                    <a:pt x="1" y="142"/>
                    <a:pt x="1" y="317"/>
                  </a:cubicBezTo>
                  <a:cubicBezTo>
                    <a:pt x="1" y="486"/>
                    <a:pt x="142" y="627"/>
                    <a:pt x="311" y="627"/>
                  </a:cubicBezTo>
                  <a:cubicBezTo>
                    <a:pt x="486" y="627"/>
                    <a:pt x="628" y="486"/>
                    <a:pt x="628" y="317"/>
                  </a:cubicBezTo>
                  <a:cubicBezTo>
                    <a:pt x="628" y="142"/>
                    <a:pt x="486" y="0"/>
                    <a:pt x="311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3" name="Google Shape;3333;p4"/>
            <p:cNvSpPr/>
            <p:nvPr/>
          </p:nvSpPr>
          <p:spPr>
            <a:xfrm>
              <a:off x="3170746" y="3650665"/>
              <a:ext cx="26697" cy="26697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5" y="1"/>
                  </a:moveTo>
                  <a:cubicBezTo>
                    <a:pt x="54" y="1"/>
                    <a:pt x="0" y="55"/>
                    <a:pt x="0" y="122"/>
                  </a:cubicBezTo>
                  <a:cubicBezTo>
                    <a:pt x="0" y="183"/>
                    <a:pt x="54" y="237"/>
                    <a:pt x="115" y="237"/>
                  </a:cubicBezTo>
                  <a:cubicBezTo>
                    <a:pt x="182" y="237"/>
                    <a:pt x="236" y="183"/>
                    <a:pt x="236" y="122"/>
                  </a:cubicBezTo>
                  <a:cubicBezTo>
                    <a:pt x="236" y="55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4" name="Google Shape;3334;p4"/>
            <p:cNvSpPr/>
            <p:nvPr/>
          </p:nvSpPr>
          <p:spPr>
            <a:xfrm>
              <a:off x="3179082" y="3668125"/>
              <a:ext cx="9237" cy="53281"/>
            </a:xfrm>
            <a:custGeom>
              <a:avLst/>
              <a:gdLst/>
              <a:ahLst/>
              <a:cxnLst/>
              <a:rect l="l" t="t" r="r" b="b"/>
              <a:pathLst>
                <a:path w="82" h="473" extrusionOk="0">
                  <a:moveTo>
                    <a:pt x="0" y="1"/>
                  </a:moveTo>
                  <a:lnTo>
                    <a:pt x="0" y="473"/>
                  </a:lnTo>
                  <a:lnTo>
                    <a:pt x="81" y="473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5" name="Google Shape;3335;p4"/>
            <p:cNvSpPr/>
            <p:nvPr/>
          </p:nvSpPr>
          <p:spPr>
            <a:xfrm>
              <a:off x="3226955" y="3675560"/>
              <a:ext cx="29738" cy="26472"/>
            </a:xfrm>
            <a:custGeom>
              <a:avLst/>
              <a:gdLst/>
              <a:ahLst/>
              <a:cxnLst/>
              <a:rect l="l" t="t" r="r" b="b"/>
              <a:pathLst>
                <a:path w="264" h="235" extrusionOk="0">
                  <a:moveTo>
                    <a:pt x="132" y="1"/>
                  </a:moveTo>
                  <a:cubicBezTo>
                    <a:pt x="101" y="1"/>
                    <a:pt x="71" y="12"/>
                    <a:pt x="47" y="36"/>
                  </a:cubicBezTo>
                  <a:cubicBezTo>
                    <a:pt x="0" y="83"/>
                    <a:pt x="0" y="157"/>
                    <a:pt x="47" y="205"/>
                  </a:cubicBezTo>
                  <a:cubicBezTo>
                    <a:pt x="70" y="224"/>
                    <a:pt x="99" y="234"/>
                    <a:pt x="128" y="234"/>
                  </a:cubicBezTo>
                  <a:cubicBezTo>
                    <a:pt x="160" y="234"/>
                    <a:pt x="191" y="222"/>
                    <a:pt x="216" y="198"/>
                  </a:cubicBezTo>
                  <a:cubicBezTo>
                    <a:pt x="263" y="157"/>
                    <a:pt x="263" y="83"/>
                    <a:pt x="216" y="36"/>
                  </a:cubicBezTo>
                  <a:cubicBezTo>
                    <a:pt x="192" y="12"/>
                    <a:pt x="162" y="1"/>
                    <a:pt x="132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6" name="Google Shape;3336;p4"/>
            <p:cNvSpPr/>
            <p:nvPr/>
          </p:nvSpPr>
          <p:spPr>
            <a:xfrm>
              <a:off x="3198794" y="3688626"/>
              <a:ext cx="43481" cy="44269"/>
            </a:xfrm>
            <a:custGeom>
              <a:avLst/>
              <a:gdLst/>
              <a:ahLst/>
              <a:cxnLst/>
              <a:rect l="l" t="t" r="r" b="b"/>
              <a:pathLst>
                <a:path w="386" h="393" extrusionOk="0">
                  <a:moveTo>
                    <a:pt x="324" y="1"/>
                  </a:moveTo>
                  <a:lnTo>
                    <a:pt x="1" y="338"/>
                  </a:lnTo>
                  <a:lnTo>
                    <a:pt x="55" y="392"/>
                  </a:lnTo>
                  <a:lnTo>
                    <a:pt x="385" y="5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7" name="Google Shape;3337;p4"/>
            <p:cNvSpPr/>
            <p:nvPr/>
          </p:nvSpPr>
          <p:spPr>
            <a:xfrm>
              <a:off x="3252751" y="3734134"/>
              <a:ext cx="26697" cy="26134"/>
            </a:xfrm>
            <a:custGeom>
              <a:avLst/>
              <a:gdLst/>
              <a:ahLst/>
              <a:cxnLst/>
              <a:rect l="l" t="t" r="r" b="b"/>
              <a:pathLst>
                <a:path w="237" h="232" extrusionOk="0">
                  <a:moveTo>
                    <a:pt x="126" y="1"/>
                  </a:moveTo>
                  <a:cubicBezTo>
                    <a:pt x="123" y="1"/>
                    <a:pt x="119" y="1"/>
                    <a:pt x="115" y="2"/>
                  </a:cubicBezTo>
                  <a:cubicBezTo>
                    <a:pt x="48" y="2"/>
                    <a:pt x="0" y="56"/>
                    <a:pt x="0" y="116"/>
                  </a:cubicBezTo>
                  <a:cubicBezTo>
                    <a:pt x="0" y="180"/>
                    <a:pt x="48" y="231"/>
                    <a:pt x="110" y="231"/>
                  </a:cubicBezTo>
                  <a:cubicBezTo>
                    <a:pt x="114" y="231"/>
                    <a:pt x="118" y="231"/>
                    <a:pt x="122" y="231"/>
                  </a:cubicBezTo>
                  <a:cubicBezTo>
                    <a:pt x="183" y="231"/>
                    <a:pt x="236" y="177"/>
                    <a:pt x="236" y="109"/>
                  </a:cubicBezTo>
                  <a:cubicBezTo>
                    <a:pt x="236" y="52"/>
                    <a:pt x="189" y="1"/>
                    <a:pt x="126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8" name="Google Shape;3338;p4"/>
            <p:cNvSpPr/>
            <p:nvPr/>
          </p:nvSpPr>
          <p:spPr>
            <a:xfrm>
              <a:off x="3208707" y="3742583"/>
              <a:ext cx="53281" cy="10814"/>
            </a:xfrm>
            <a:custGeom>
              <a:avLst/>
              <a:gdLst/>
              <a:ahLst/>
              <a:cxnLst/>
              <a:rect l="l" t="t" r="r" b="b"/>
              <a:pathLst>
                <a:path w="473" h="96" extrusionOk="0">
                  <a:moveTo>
                    <a:pt x="466" y="1"/>
                  </a:moveTo>
                  <a:lnTo>
                    <a:pt x="0" y="14"/>
                  </a:lnTo>
                  <a:lnTo>
                    <a:pt x="0" y="95"/>
                  </a:lnTo>
                  <a:lnTo>
                    <a:pt x="472" y="82"/>
                  </a:lnTo>
                  <a:lnTo>
                    <a:pt x="466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9" name="Google Shape;3339;p4"/>
            <p:cNvSpPr/>
            <p:nvPr/>
          </p:nvSpPr>
          <p:spPr>
            <a:xfrm>
              <a:off x="3228420" y="3792484"/>
              <a:ext cx="28950" cy="26472"/>
            </a:xfrm>
            <a:custGeom>
              <a:avLst/>
              <a:gdLst/>
              <a:ahLst/>
              <a:cxnLst/>
              <a:rect l="l" t="t" r="r" b="b"/>
              <a:pathLst>
                <a:path w="257" h="235" extrusionOk="0">
                  <a:moveTo>
                    <a:pt x="129" y="0"/>
                  </a:moveTo>
                  <a:cubicBezTo>
                    <a:pt x="97" y="0"/>
                    <a:pt x="66" y="12"/>
                    <a:pt x="41" y="36"/>
                  </a:cubicBezTo>
                  <a:cubicBezTo>
                    <a:pt x="1" y="84"/>
                    <a:pt x="1" y="158"/>
                    <a:pt x="48" y="205"/>
                  </a:cubicBezTo>
                  <a:cubicBezTo>
                    <a:pt x="71" y="224"/>
                    <a:pt x="100" y="235"/>
                    <a:pt x="129" y="235"/>
                  </a:cubicBezTo>
                  <a:cubicBezTo>
                    <a:pt x="160" y="235"/>
                    <a:pt x="192" y="223"/>
                    <a:pt x="216" y="198"/>
                  </a:cubicBezTo>
                  <a:cubicBezTo>
                    <a:pt x="257" y="151"/>
                    <a:pt x="257" y="77"/>
                    <a:pt x="210" y="30"/>
                  </a:cubicBezTo>
                  <a:cubicBezTo>
                    <a:pt x="187" y="10"/>
                    <a:pt x="158" y="0"/>
                    <a:pt x="129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0" name="Google Shape;3340;p4"/>
            <p:cNvSpPr/>
            <p:nvPr/>
          </p:nvSpPr>
          <p:spPr>
            <a:xfrm>
              <a:off x="3198006" y="3763872"/>
              <a:ext cx="44269" cy="41904"/>
            </a:xfrm>
            <a:custGeom>
              <a:avLst/>
              <a:gdLst/>
              <a:ahLst/>
              <a:cxnLst/>
              <a:rect l="l" t="t" r="r" b="b"/>
              <a:pathLst>
                <a:path w="393" h="372" extrusionOk="0">
                  <a:moveTo>
                    <a:pt x="48" y="1"/>
                  </a:moveTo>
                  <a:lnTo>
                    <a:pt x="1" y="54"/>
                  </a:lnTo>
                  <a:lnTo>
                    <a:pt x="345" y="371"/>
                  </a:lnTo>
                  <a:lnTo>
                    <a:pt x="392" y="317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1" name="Google Shape;3341;p4"/>
            <p:cNvSpPr/>
            <p:nvPr/>
          </p:nvSpPr>
          <p:spPr>
            <a:xfrm>
              <a:off x="3171422" y="3818505"/>
              <a:ext cx="27485" cy="26021"/>
            </a:xfrm>
            <a:custGeom>
              <a:avLst/>
              <a:gdLst/>
              <a:ahLst/>
              <a:cxnLst/>
              <a:rect l="l" t="t" r="r" b="b"/>
              <a:pathLst>
                <a:path w="244" h="231" extrusionOk="0">
                  <a:moveTo>
                    <a:pt x="127" y="0"/>
                  </a:moveTo>
                  <a:cubicBezTo>
                    <a:pt x="123" y="0"/>
                    <a:pt x="119" y="1"/>
                    <a:pt x="116" y="1"/>
                  </a:cubicBezTo>
                  <a:cubicBezTo>
                    <a:pt x="55" y="1"/>
                    <a:pt x="1" y="55"/>
                    <a:pt x="8" y="122"/>
                  </a:cubicBezTo>
                  <a:cubicBezTo>
                    <a:pt x="8" y="186"/>
                    <a:pt x="55" y="231"/>
                    <a:pt x="116" y="231"/>
                  </a:cubicBezTo>
                  <a:cubicBezTo>
                    <a:pt x="121" y="231"/>
                    <a:pt x="125" y="231"/>
                    <a:pt x="129" y="230"/>
                  </a:cubicBezTo>
                  <a:cubicBezTo>
                    <a:pt x="197" y="230"/>
                    <a:pt x="244" y="176"/>
                    <a:pt x="237" y="109"/>
                  </a:cubicBezTo>
                  <a:cubicBezTo>
                    <a:pt x="237" y="52"/>
                    <a:pt x="189" y="0"/>
                    <a:pt x="127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2" name="Google Shape;3342;p4"/>
            <p:cNvSpPr/>
            <p:nvPr/>
          </p:nvSpPr>
          <p:spPr>
            <a:xfrm>
              <a:off x="3177505" y="3773785"/>
              <a:ext cx="12278" cy="53957"/>
            </a:xfrm>
            <a:custGeom>
              <a:avLst/>
              <a:gdLst/>
              <a:ahLst/>
              <a:cxnLst/>
              <a:rect l="l" t="t" r="r" b="b"/>
              <a:pathLst>
                <a:path w="109" h="479" extrusionOk="0">
                  <a:moveTo>
                    <a:pt x="82" y="0"/>
                  </a:moveTo>
                  <a:lnTo>
                    <a:pt x="1" y="7"/>
                  </a:lnTo>
                  <a:lnTo>
                    <a:pt x="28" y="479"/>
                  </a:lnTo>
                  <a:lnTo>
                    <a:pt x="109" y="47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3" name="Google Shape;3343;p4"/>
            <p:cNvSpPr/>
            <p:nvPr/>
          </p:nvSpPr>
          <p:spPr>
            <a:xfrm>
              <a:off x="3111496" y="3796539"/>
              <a:ext cx="28950" cy="26697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0" y="1"/>
                  </a:moveTo>
                  <a:cubicBezTo>
                    <a:pt x="96" y="1"/>
                    <a:pt x="63" y="15"/>
                    <a:pt x="41" y="41"/>
                  </a:cubicBezTo>
                  <a:cubicBezTo>
                    <a:pt x="0" y="88"/>
                    <a:pt x="0" y="162"/>
                    <a:pt x="54" y="210"/>
                  </a:cubicBezTo>
                  <a:cubicBezTo>
                    <a:pt x="75" y="227"/>
                    <a:pt x="101" y="236"/>
                    <a:pt x="127" y="236"/>
                  </a:cubicBezTo>
                  <a:cubicBezTo>
                    <a:pt x="160" y="236"/>
                    <a:pt x="194" y="222"/>
                    <a:pt x="216" y="196"/>
                  </a:cubicBezTo>
                  <a:cubicBezTo>
                    <a:pt x="257" y="149"/>
                    <a:pt x="257" y="75"/>
                    <a:pt x="209" y="27"/>
                  </a:cubicBezTo>
                  <a:cubicBezTo>
                    <a:pt x="185" y="10"/>
                    <a:pt x="158" y="1"/>
                    <a:pt x="130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4" name="Google Shape;3344;p4"/>
            <p:cNvSpPr/>
            <p:nvPr/>
          </p:nvSpPr>
          <p:spPr>
            <a:xfrm>
              <a:off x="3125914" y="3763872"/>
              <a:ext cx="41115" cy="45734"/>
            </a:xfrm>
            <a:custGeom>
              <a:avLst/>
              <a:gdLst/>
              <a:ahLst/>
              <a:cxnLst/>
              <a:rect l="l" t="t" r="r" b="b"/>
              <a:pathLst>
                <a:path w="365" h="406" extrusionOk="0">
                  <a:moveTo>
                    <a:pt x="304" y="1"/>
                  </a:moveTo>
                  <a:lnTo>
                    <a:pt x="0" y="351"/>
                  </a:lnTo>
                  <a:lnTo>
                    <a:pt x="54" y="405"/>
                  </a:lnTo>
                  <a:lnTo>
                    <a:pt x="365" y="54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5" name="Google Shape;3345;p4"/>
            <p:cNvSpPr/>
            <p:nvPr/>
          </p:nvSpPr>
          <p:spPr>
            <a:xfrm>
              <a:off x="3084912" y="3739541"/>
              <a:ext cx="27485" cy="26810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25" y="0"/>
                  </a:moveTo>
                  <a:cubicBezTo>
                    <a:pt x="122" y="0"/>
                    <a:pt x="118" y="0"/>
                    <a:pt x="115" y="1"/>
                  </a:cubicBezTo>
                  <a:cubicBezTo>
                    <a:pt x="47" y="8"/>
                    <a:pt x="0" y="61"/>
                    <a:pt x="7" y="129"/>
                  </a:cubicBezTo>
                  <a:cubicBezTo>
                    <a:pt x="13" y="186"/>
                    <a:pt x="62" y="237"/>
                    <a:pt x="124" y="237"/>
                  </a:cubicBezTo>
                  <a:cubicBezTo>
                    <a:pt x="128" y="237"/>
                    <a:pt x="131" y="237"/>
                    <a:pt x="135" y="237"/>
                  </a:cubicBezTo>
                  <a:cubicBezTo>
                    <a:pt x="196" y="230"/>
                    <a:pt x="243" y="176"/>
                    <a:pt x="243" y="109"/>
                  </a:cubicBezTo>
                  <a:cubicBezTo>
                    <a:pt x="237" y="51"/>
                    <a:pt x="182" y="0"/>
                    <a:pt x="125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6" name="Google Shape;3346;p4"/>
            <p:cNvSpPr/>
            <p:nvPr/>
          </p:nvSpPr>
          <p:spPr>
            <a:xfrm>
              <a:off x="3103160" y="3744160"/>
              <a:ext cx="53281" cy="12954"/>
            </a:xfrm>
            <a:custGeom>
              <a:avLst/>
              <a:gdLst/>
              <a:ahLst/>
              <a:cxnLst/>
              <a:rect l="l" t="t" r="r" b="b"/>
              <a:pathLst>
                <a:path w="473" h="115" extrusionOk="0">
                  <a:moveTo>
                    <a:pt x="465" y="0"/>
                  </a:moveTo>
                  <a:lnTo>
                    <a:pt x="0" y="34"/>
                  </a:lnTo>
                  <a:lnTo>
                    <a:pt x="0" y="115"/>
                  </a:lnTo>
                  <a:lnTo>
                    <a:pt x="472" y="74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7" name="Google Shape;3347;p4"/>
            <p:cNvSpPr/>
            <p:nvPr/>
          </p:nvSpPr>
          <p:spPr>
            <a:xfrm>
              <a:off x="3103836" y="3679840"/>
              <a:ext cx="29738" cy="26359"/>
            </a:xfrm>
            <a:custGeom>
              <a:avLst/>
              <a:gdLst/>
              <a:ahLst/>
              <a:cxnLst/>
              <a:rect l="l" t="t" r="r" b="b"/>
              <a:pathLst>
                <a:path w="264" h="234" extrusionOk="0">
                  <a:moveTo>
                    <a:pt x="132" y="0"/>
                  </a:moveTo>
                  <a:cubicBezTo>
                    <a:pt x="99" y="0"/>
                    <a:pt x="67" y="16"/>
                    <a:pt x="41" y="45"/>
                  </a:cubicBezTo>
                  <a:cubicBezTo>
                    <a:pt x="1" y="92"/>
                    <a:pt x="8" y="167"/>
                    <a:pt x="62" y="207"/>
                  </a:cubicBezTo>
                  <a:cubicBezTo>
                    <a:pt x="82" y="225"/>
                    <a:pt x="109" y="234"/>
                    <a:pt x="135" y="234"/>
                  </a:cubicBezTo>
                  <a:cubicBezTo>
                    <a:pt x="168" y="234"/>
                    <a:pt x="201" y="220"/>
                    <a:pt x="223" y="194"/>
                  </a:cubicBezTo>
                  <a:cubicBezTo>
                    <a:pt x="264" y="146"/>
                    <a:pt x="257" y="72"/>
                    <a:pt x="210" y="32"/>
                  </a:cubicBezTo>
                  <a:cubicBezTo>
                    <a:pt x="186" y="11"/>
                    <a:pt x="159" y="0"/>
                    <a:pt x="132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8" name="Google Shape;3348;p4"/>
            <p:cNvSpPr/>
            <p:nvPr/>
          </p:nvSpPr>
          <p:spPr>
            <a:xfrm>
              <a:off x="3119043" y="3692456"/>
              <a:ext cx="46522" cy="41115"/>
            </a:xfrm>
            <a:custGeom>
              <a:avLst/>
              <a:gdLst/>
              <a:ahLst/>
              <a:cxnLst/>
              <a:rect l="l" t="t" r="r" b="b"/>
              <a:pathLst>
                <a:path w="413" h="365" extrusionOk="0">
                  <a:moveTo>
                    <a:pt x="55" y="1"/>
                  </a:moveTo>
                  <a:lnTo>
                    <a:pt x="1" y="61"/>
                  </a:lnTo>
                  <a:lnTo>
                    <a:pt x="365" y="365"/>
                  </a:lnTo>
                  <a:lnTo>
                    <a:pt x="412" y="30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49" name="Google Shape;3349;p4"/>
          <p:cNvGrpSpPr/>
          <p:nvPr/>
        </p:nvGrpSpPr>
        <p:grpSpPr>
          <a:xfrm>
            <a:off x="619383" y="5043115"/>
            <a:ext cx="393669" cy="368900"/>
            <a:chOff x="2987700" y="3560325"/>
            <a:chExt cx="386708" cy="362377"/>
          </a:xfrm>
        </p:grpSpPr>
        <p:sp>
          <p:nvSpPr>
            <p:cNvPr id="3350" name="Google Shape;3350;p4"/>
            <p:cNvSpPr/>
            <p:nvPr/>
          </p:nvSpPr>
          <p:spPr>
            <a:xfrm>
              <a:off x="3099330" y="3560325"/>
              <a:ext cx="152747" cy="152747"/>
            </a:xfrm>
            <a:custGeom>
              <a:avLst/>
              <a:gdLst/>
              <a:ahLst/>
              <a:cxnLst/>
              <a:rect l="l" t="t" r="r" b="b"/>
              <a:pathLst>
                <a:path w="1356" h="1356" extrusionOk="0">
                  <a:moveTo>
                    <a:pt x="681" y="0"/>
                  </a:moveTo>
                  <a:cubicBezTo>
                    <a:pt x="304" y="0"/>
                    <a:pt x="0" y="304"/>
                    <a:pt x="0" y="675"/>
                  </a:cubicBezTo>
                  <a:cubicBezTo>
                    <a:pt x="0" y="1052"/>
                    <a:pt x="304" y="1356"/>
                    <a:pt x="681" y="1356"/>
                  </a:cubicBezTo>
                  <a:cubicBezTo>
                    <a:pt x="1052" y="1356"/>
                    <a:pt x="1356" y="1052"/>
                    <a:pt x="1356" y="675"/>
                  </a:cubicBezTo>
                  <a:cubicBezTo>
                    <a:pt x="1356" y="304"/>
                    <a:pt x="1052" y="0"/>
                    <a:pt x="6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1" name="Google Shape;3351;p4"/>
            <p:cNvSpPr/>
            <p:nvPr/>
          </p:nvSpPr>
          <p:spPr>
            <a:xfrm>
              <a:off x="2987700" y="3641316"/>
              <a:ext cx="170207" cy="153310"/>
            </a:xfrm>
            <a:custGeom>
              <a:avLst/>
              <a:gdLst/>
              <a:ahLst/>
              <a:cxnLst/>
              <a:rect l="l" t="t" r="r" b="b"/>
              <a:pathLst>
                <a:path w="1511" h="1361" extrusionOk="0">
                  <a:moveTo>
                    <a:pt x="756" y="1"/>
                  </a:moveTo>
                  <a:cubicBezTo>
                    <a:pt x="465" y="1"/>
                    <a:pt x="196" y="191"/>
                    <a:pt x="108" y="488"/>
                  </a:cubicBezTo>
                  <a:cubicBezTo>
                    <a:pt x="0" y="846"/>
                    <a:pt x="202" y="1223"/>
                    <a:pt x="560" y="1331"/>
                  </a:cubicBezTo>
                  <a:cubicBezTo>
                    <a:pt x="625" y="1351"/>
                    <a:pt x="691" y="1360"/>
                    <a:pt x="755" y="1360"/>
                  </a:cubicBezTo>
                  <a:cubicBezTo>
                    <a:pt x="1046" y="1360"/>
                    <a:pt x="1315" y="1172"/>
                    <a:pt x="1403" y="880"/>
                  </a:cubicBezTo>
                  <a:cubicBezTo>
                    <a:pt x="1511" y="515"/>
                    <a:pt x="1308" y="138"/>
                    <a:pt x="951" y="30"/>
                  </a:cubicBezTo>
                  <a:cubicBezTo>
                    <a:pt x="886" y="10"/>
                    <a:pt x="820" y="1"/>
                    <a:pt x="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2" name="Google Shape;3352;p4"/>
            <p:cNvSpPr/>
            <p:nvPr/>
          </p:nvSpPr>
          <p:spPr>
            <a:xfrm>
              <a:off x="3032532" y="3770068"/>
              <a:ext cx="173248" cy="152634"/>
            </a:xfrm>
            <a:custGeom>
              <a:avLst/>
              <a:gdLst/>
              <a:ahLst/>
              <a:cxnLst/>
              <a:rect l="l" t="t" r="r" b="b"/>
              <a:pathLst>
                <a:path w="1538" h="1355" extrusionOk="0">
                  <a:moveTo>
                    <a:pt x="768" y="0"/>
                  </a:moveTo>
                  <a:cubicBezTo>
                    <a:pt x="549" y="0"/>
                    <a:pt x="334" y="107"/>
                    <a:pt x="202" y="303"/>
                  </a:cubicBezTo>
                  <a:cubicBezTo>
                    <a:pt x="0" y="613"/>
                    <a:pt x="81" y="1031"/>
                    <a:pt x="391" y="1240"/>
                  </a:cubicBezTo>
                  <a:cubicBezTo>
                    <a:pt x="508" y="1317"/>
                    <a:pt x="639" y="1354"/>
                    <a:pt x="768" y="1354"/>
                  </a:cubicBezTo>
                  <a:cubicBezTo>
                    <a:pt x="988" y="1354"/>
                    <a:pt x="1203" y="1247"/>
                    <a:pt x="1335" y="1051"/>
                  </a:cubicBezTo>
                  <a:cubicBezTo>
                    <a:pt x="1537" y="741"/>
                    <a:pt x="1457" y="323"/>
                    <a:pt x="1140" y="114"/>
                  </a:cubicBezTo>
                  <a:cubicBezTo>
                    <a:pt x="1025" y="37"/>
                    <a:pt x="896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3" name="Google Shape;3353;p4"/>
            <p:cNvSpPr/>
            <p:nvPr/>
          </p:nvSpPr>
          <p:spPr>
            <a:xfrm>
              <a:off x="3169958" y="3762746"/>
              <a:ext cx="170995" cy="152859"/>
            </a:xfrm>
            <a:custGeom>
              <a:avLst/>
              <a:gdLst/>
              <a:ahLst/>
              <a:cxnLst/>
              <a:rect l="l" t="t" r="r" b="b"/>
              <a:pathLst>
                <a:path w="1518" h="1357" extrusionOk="0">
                  <a:moveTo>
                    <a:pt x="758" y="0"/>
                  </a:moveTo>
                  <a:cubicBezTo>
                    <a:pt x="605" y="0"/>
                    <a:pt x="452" y="52"/>
                    <a:pt x="324" y="159"/>
                  </a:cubicBezTo>
                  <a:cubicBezTo>
                    <a:pt x="41" y="395"/>
                    <a:pt x="1" y="820"/>
                    <a:pt x="237" y="1110"/>
                  </a:cubicBezTo>
                  <a:cubicBezTo>
                    <a:pt x="369" y="1272"/>
                    <a:pt x="562" y="1356"/>
                    <a:pt x="756" y="1356"/>
                  </a:cubicBezTo>
                  <a:cubicBezTo>
                    <a:pt x="909" y="1356"/>
                    <a:pt x="1063" y="1304"/>
                    <a:pt x="1187" y="1197"/>
                  </a:cubicBezTo>
                  <a:cubicBezTo>
                    <a:pt x="1477" y="961"/>
                    <a:pt x="1518" y="536"/>
                    <a:pt x="1282" y="247"/>
                  </a:cubicBezTo>
                  <a:cubicBezTo>
                    <a:pt x="1146" y="84"/>
                    <a:pt x="953" y="0"/>
                    <a:pt x="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4" name="Google Shape;3354;p4"/>
            <p:cNvSpPr/>
            <p:nvPr/>
          </p:nvSpPr>
          <p:spPr>
            <a:xfrm>
              <a:off x="3201047" y="3630502"/>
              <a:ext cx="173361" cy="152634"/>
            </a:xfrm>
            <a:custGeom>
              <a:avLst/>
              <a:gdLst/>
              <a:ahLst/>
              <a:cxnLst/>
              <a:rect l="l" t="t" r="r" b="b"/>
              <a:pathLst>
                <a:path w="1539" h="1355" extrusionOk="0">
                  <a:moveTo>
                    <a:pt x="765" y="1"/>
                  </a:moveTo>
                  <a:cubicBezTo>
                    <a:pt x="679" y="1"/>
                    <a:pt x="591" y="17"/>
                    <a:pt x="507" y="52"/>
                  </a:cubicBezTo>
                  <a:cubicBezTo>
                    <a:pt x="163" y="200"/>
                    <a:pt x="1" y="591"/>
                    <a:pt x="143" y="942"/>
                  </a:cubicBezTo>
                  <a:cubicBezTo>
                    <a:pt x="253" y="1199"/>
                    <a:pt x="504" y="1354"/>
                    <a:pt x="767" y="1354"/>
                  </a:cubicBezTo>
                  <a:cubicBezTo>
                    <a:pt x="856" y="1354"/>
                    <a:pt x="946" y="1337"/>
                    <a:pt x="1033" y="1299"/>
                  </a:cubicBezTo>
                  <a:cubicBezTo>
                    <a:pt x="1377" y="1158"/>
                    <a:pt x="1538" y="760"/>
                    <a:pt x="1397" y="416"/>
                  </a:cubicBezTo>
                  <a:cubicBezTo>
                    <a:pt x="1285" y="156"/>
                    <a:pt x="1031" y="1"/>
                    <a:pt x="7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5" name="Google Shape;3355;p4"/>
            <p:cNvSpPr/>
            <p:nvPr/>
          </p:nvSpPr>
          <p:spPr>
            <a:xfrm>
              <a:off x="3093247" y="3674996"/>
              <a:ext cx="158829" cy="158829"/>
            </a:xfrm>
            <a:custGeom>
              <a:avLst/>
              <a:gdLst/>
              <a:ahLst/>
              <a:cxnLst/>
              <a:rect l="l" t="t" r="r" b="b"/>
              <a:pathLst>
                <a:path w="1410" h="1410" extrusionOk="0">
                  <a:moveTo>
                    <a:pt x="708" y="1"/>
                  </a:moveTo>
                  <a:cubicBezTo>
                    <a:pt x="317" y="1"/>
                    <a:pt x="0" y="311"/>
                    <a:pt x="0" y="702"/>
                  </a:cubicBezTo>
                  <a:cubicBezTo>
                    <a:pt x="0" y="1093"/>
                    <a:pt x="317" y="1410"/>
                    <a:pt x="708" y="1410"/>
                  </a:cubicBezTo>
                  <a:cubicBezTo>
                    <a:pt x="1093" y="1410"/>
                    <a:pt x="1410" y="1093"/>
                    <a:pt x="1410" y="702"/>
                  </a:cubicBezTo>
                  <a:cubicBezTo>
                    <a:pt x="1410" y="311"/>
                    <a:pt x="1093" y="1"/>
                    <a:pt x="7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6" name="Google Shape;3356;p4"/>
            <p:cNvSpPr/>
            <p:nvPr/>
          </p:nvSpPr>
          <p:spPr>
            <a:xfrm>
              <a:off x="3148668" y="3712281"/>
              <a:ext cx="70741" cy="70741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1" y="0"/>
                  </a:moveTo>
                  <a:cubicBezTo>
                    <a:pt x="142" y="0"/>
                    <a:pt x="1" y="142"/>
                    <a:pt x="1" y="317"/>
                  </a:cubicBezTo>
                  <a:cubicBezTo>
                    <a:pt x="1" y="486"/>
                    <a:pt x="142" y="627"/>
                    <a:pt x="311" y="627"/>
                  </a:cubicBezTo>
                  <a:cubicBezTo>
                    <a:pt x="486" y="627"/>
                    <a:pt x="628" y="486"/>
                    <a:pt x="628" y="317"/>
                  </a:cubicBezTo>
                  <a:cubicBezTo>
                    <a:pt x="628" y="142"/>
                    <a:pt x="486" y="0"/>
                    <a:pt x="311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7" name="Google Shape;3357;p4"/>
            <p:cNvSpPr/>
            <p:nvPr/>
          </p:nvSpPr>
          <p:spPr>
            <a:xfrm>
              <a:off x="3170746" y="3650665"/>
              <a:ext cx="26697" cy="26697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5" y="1"/>
                  </a:moveTo>
                  <a:cubicBezTo>
                    <a:pt x="54" y="1"/>
                    <a:pt x="0" y="55"/>
                    <a:pt x="0" y="122"/>
                  </a:cubicBezTo>
                  <a:cubicBezTo>
                    <a:pt x="0" y="183"/>
                    <a:pt x="54" y="237"/>
                    <a:pt x="115" y="237"/>
                  </a:cubicBezTo>
                  <a:cubicBezTo>
                    <a:pt x="182" y="237"/>
                    <a:pt x="236" y="183"/>
                    <a:pt x="236" y="122"/>
                  </a:cubicBezTo>
                  <a:cubicBezTo>
                    <a:pt x="236" y="55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8" name="Google Shape;3358;p4"/>
            <p:cNvSpPr/>
            <p:nvPr/>
          </p:nvSpPr>
          <p:spPr>
            <a:xfrm>
              <a:off x="3179082" y="3668125"/>
              <a:ext cx="9237" cy="53281"/>
            </a:xfrm>
            <a:custGeom>
              <a:avLst/>
              <a:gdLst/>
              <a:ahLst/>
              <a:cxnLst/>
              <a:rect l="l" t="t" r="r" b="b"/>
              <a:pathLst>
                <a:path w="82" h="473" extrusionOk="0">
                  <a:moveTo>
                    <a:pt x="0" y="1"/>
                  </a:moveTo>
                  <a:lnTo>
                    <a:pt x="0" y="473"/>
                  </a:lnTo>
                  <a:lnTo>
                    <a:pt x="81" y="473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9" name="Google Shape;3359;p4"/>
            <p:cNvSpPr/>
            <p:nvPr/>
          </p:nvSpPr>
          <p:spPr>
            <a:xfrm>
              <a:off x="3226955" y="3675560"/>
              <a:ext cx="29738" cy="26472"/>
            </a:xfrm>
            <a:custGeom>
              <a:avLst/>
              <a:gdLst/>
              <a:ahLst/>
              <a:cxnLst/>
              <a:rect l="l" t="t" r="r" b="b"/>
              <a:pathLst>
                <a:path w="264" h="235" extrusionOk="0">
                  <a:moveTo>
                    <a:pt x="132" y="1"/>
                  </a:moveTo>
                  <a:cubicBezTo>
                    <a:pt x="101" y="1"/>
                    <a:pt x="71" y="12"/>
                    <a:pt x="47" y="36"/>
                  </a:cubicBezTo>
                  <a:cubicBezTo>
                    <a:pt x="0" y="83"/>
                    <a:pt x="0" y="157"/>
                    <a:pt x="47" y="205"/>
                  </a:cubicBezTo>
                  <a:cubicBezTo>
                    <a:pt x="70" y="224"/>
                    <a:pt x="99" y="234"/>
                    <a:pt x="128" y="234"/>
                  </a:cubicBezTo>
                  <a:cubicBezTo>
                    <a:pt x="160" y="234"/>
                    <a:pt x="191" y="222"/>
                    <a:pt x="216" y="198"/>
                  </a:cubicBezTo>
                  <a:cubicBezTo>
                    <a:pt x="263" y="157"/>
                    <a:pt x="263" y="83"/>
                    <a:pt x="216" y="36"/>
                  </a:cubicBezTo>
                  <a:cubicBezTo>
                    <a:pt x="192" y="12"/>
                    <a:pt x="162" y="1"/>
                    <a:pt x="132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0" name="Google Shape;3360;p4"/>
            <p:cNvSpPr/>
            <p:nvPr/>
          </p:nvSpPr>
          <p:spPr>
            <a:xfrm>
              <a:off x="3198794" y="3688626"/>
              <a:ext cx="43481" cy="44269"/>
            </a:xfrm>
            <a:custGeom>
              <a:avLst/>
              <a:gdLst/>
              <a:ahLst/>
              <a:cxnLst/>
              <a:rect l="l" t="t" r="r" b="b"/>
              <a:pathLst>
                <a:path w="386" h="393" extrusionOk="0">
                  <a:moveTo>
                    <a:pt x="324" y="1"/>
                  </a:moveTo>
                  <a:lnTo>
                    <a:pt x="1" y="338"/>
                  </a:lnTo>
                  <a:lnTo>
                    <a:pt x="55" y="392"/>
                  </a:lnTo>
                  <a:lnTo>
                    <a:pt x="385" y="5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1" name="Google Shape;3361;p4"/>
            <p:cNvSpPr/>
            <p:nvPr/>
          </p:nvSpPr>
          <p:spPr>
            <a:xfrm>
              <a:off x="3252751" y="3734134"/>
              <a:ext cx="26697" cy="26134"/>
            </a:xfrm>
            <a:custGeom>
              <a:avLst/>
              <a:gdLst/>
              <a:ahLst/>
              <a:cxnLst/>
              <a:rect l="l" t="t" r="r" b="b"/>
              <a:pathLst>
                <a:path w="237" h="232" extrusionOk="0">
                  <a:moveTo>
                    <a:pt x="126" y="1"/>
                  </a:moveTo>
                  <a:cubicBezTo>
                    <a:pt x="123" y="1"/>
                    <a:pt x="119" y="1"/>
                    <a:pt x="115" y="2"/>
                  </a:cubicBezTo>
                  <a:cubicBezTo>
                    <a:pt x="48" y="2"/>
                    <a:pt x="0" y="56"/>
                    <a:pt x="0" y="116"/>
                  </a:cubicBezTo>
                  <a:cubicBezTo>
                    <a:pt x="0" y="180"/>
                    <a:pt x="48" y="231"/>
                    <a:pt x="110" y="231"/>
                  </a:cubicBezTo>
                  <a:cubicBezTo>
                    <a:pt x="114" y="231"/>
                    <a:pt x="118" y="231"/>
                    <a:pt x="122" y="231"/>
                  </a:cubicBezTo>
                  <a:cubicBezTo>
                    <a:pt x="183" y="231"/>
                    <a:pt x="236" y="177"/>
                    <a:pt x="236" y="109"/>
                  </a:cubicBezTo>
                  <a:cubicBezTo>
                    <a:pt x="236" y="52"/>
                    <a:pt x="189" y="1"/>
                    <a:pt x="126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2" name="Google Shape;3362;p4"/>
            <p:cNvSpPr/>
            <p:nvPr/>
          </p:nvSpPr>
          <p:spPr>
            <a:xfrm>
              <a:off x="3208707" y="3742583"/>
              <a:ext cx="53281" cy="10814"/>
            </a:xfrm>
            <a:custGeom>
              <a:avLst/>
              <a:gdLst/>
              <a:ahLst/>
              <a:cxnLst/>
              <a:rect l="l" t="t" r="r" b="b"/>
              <a:pathLst>
                <a:path w="473" h="96" extrusionOk="0">
                  <a:moveTo>
                    <a:pt x="466" y="1"/>
                  </a:moveTo>
                  <a:lnTo>
                    <a:pt x="0" y="14"/>
                  </a:lnTo>
                  <a:lnTo>
                    <a:pt x="0" y="95"/>
                  </a:lnTo>
                  <a:lnTo>
                    <a:pt x="472" y="82"/>
                  </a:lnTo>
                  <a:lnTo>
                    <a:pt x="466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3" name="Google Shape;3363;p4"/>
            <p:cNvSpPr/>
            <p:nvPr/>
          </p:nvSpPr>
          <p:spPr>
            <a:xfrm>
              <a:off x="3228420" y="3792484"/>
              <a:ext cx="28950" cy="26472"/>
            </a:xfrm>
            <a:custGeom>
              <a:avLst/>
              <a:gdLst/>
              <a:ahLst/>
              <a:cxnLst/>
              <a:rect l="l" t="t" r="r" b="b"/>
              <a:pathLst>
                <a:path w="257" h="235" extrusionOk="0">
                  <a:moveTo>
                    <a:pt x="129" y="0"/>
                  </a:moveTo>
                  <a:cubicBezTo>
                    <a:pt x="97" y="0"/>
                    <a:pt x="66" y="12"/>
                    <a:pt x="41" y="36"/>
                  </a:cubicBezTo>
                  <a:cubicBezTo>
                    <a:pt x="1" y="84"/>
                    <a:pt x="1" y="158"/>
                    <a:pt x="48" y="205"/>
                  </a:cubicBezTo>
                  <a:cubicBezTo>
                    <a:pt x="71" y="224"/>
                    <a:pt x="100" y="235"/>
                    <a:pt x="129" y="235"/>
                  </a:cubicBezTo>
                  <a:cubicBezTo>
                    <a:pt x="160" y="235"/>
                    <a:pt x="192" y="223"/>
                    <a:pt x="216" y="198"/>
                  </a:cubicBezTo>
                  <a:cubicBezTo>
                    <a:pt x="257" y="151"/>
                    <a:pt x="257" y="77"/>
                    <a:pt x="210" y="30"/>
                  </a:cubicBezTo>
                  <a:cubicBezTo>
                    <a:pt x="187" y="10"/>
                    <a:pt x="158" y="0"/>
                    <a:pt x="129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4" name="Google Shape;3364;p4"/>
            <p:cNvSpPr/>
            <p:nvPr/>
          </p:nvSpPr>
          <p:spPr>
            <a:xfrm>
              <a:off x="3198006" y="3763872"/>
              <a:ext cx="44269" cy="41904"/>
            </a:xfrm>
            <a:custGeom>
              <a:avLst/>
              <a:gdLst/>
              <a:ahLst/>
              <a:cxnLst/>
              <a:rect l="l" t="t" r="r" b="b"/>
              <a:pathLst>
                <a:path w="393" h="372" extrusionOk="0">
                  <a:moveTo>
                    <a:pt x="48" y="1"/>
                  </a:moveTo>
                  <a:lnTo>
                    <a:pt x="1" y="54"/>
                  </a:lnTo>
                  <a:lnTo>
                    <a:pt x="345" y="371"/>
                  </a:lnTo>
                  <a:lnTo>
                    <a:pt x="392" y="317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5" name="Google Shape;3365;p4"/>
            <p:cNvSpPr/>
            <p:nvPr/>
          </p:nvSpPr>
          <p:spPr>
            <a:xfrm>
              <a:off x="3171422" y="3818505"/>
              <a:ext cx="27485" cy="26021"/>
            </a:xfrm>
            <a:custGeom>
              <a:avLst/>
              <a:gdLst/>
              <a:ahLst/>
              <a:cxnLst/>
              <a:rect l="l" t="t" r="r" b="b"/>
              <a:pathLst>
                <a:path w="244" h="231" extrusionOk="0">
                  <a:moveTo>
                    <a:pt x="127" y="0"/>
                  </a:moveTo>
                  <a:cubicBezTo>
                    <a:pt x="123" y="0"/>
                    <a:pt x="119" y="1"/>
                    <a:pt x="116" y="1"/>
                  </a:cubicBezTo>
                  <a:cubicBezTo>
                    <a:pt x="55" y="1"/>
                    <a:pt x="1" y="55"/>
                    <a:pt x="8" y="122"/>
                  </a:cubicBezTo>
                  <a:cubicBezTo>
                    <a:pt x="8" y="186"/>
                    <a:pt x="55" y="231"/>
                    <a:pt x="116" y="231"/>
                  </a:cubicBezTo>
                  <a:cubicBezTo>
                    <a:pt x="121" y="231"/>
                    <a:pt x="125" y="231"/>
                    <a:pt x="129" y="230"/>
                  </a:cubicBezTo>
                  <a:cubicBezTo>
                    <a:pt x="197" y="230"/>
                    <a:pt x="244" y="176"/>
                    <a:pt x="237" y="109"/>
                  </a:cubicBezTo>
                  <a:cubicBezTo>
                    <a:pt x="237" y="52"/>
                    <a:pt x="189" y="0"/>
                    <a:pt x="127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6" name="Google Shape;3366;p4"/>
            <p:cNvSpPr/>
            <p:nvPr/>
          </p:nvSpPr>
          <p:spPr>
            <a:xfrm>
              <a:off x="3177505" y="3773785"/>
              <a:ext cx="12278" cy="53957"/>
            </a:xfrm>
            <a:custGeom>
              <a:avLst/>
              <a:gdLst/>
              <a:ahLst/>
              <a:cxnLst/>
              <a:rect l="l" t="t" r="r" b="b"/>
              <a:pathLst>
                <a:path w="109" h="479" extrusionOk="0">
                  <a:moveTo>
                    <a:pt x="82" y="0"/>
                  </a:moveTo>
                  <a:lnTo>
                    <a:pt x="1" y="7"/>
                  </a:lnTo>
                  <a:lnTo>
                    <a:pt x="28" y="479"/>
                  </a:lnTo>
                  <a:lnTo>
                    <a:pt x="109" y="47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7" name="Google Shape;3367;p4"/>
            <p:cNvSpPr/>
            <p:nvPr/>
          </p:nvSpPr>
          <p:spPr>
            <a:xfrm>
              <a:off x="3111496" y="3796539"/>
              <a:ext cx="28950" cy="26697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0" y="1"/>
                  </a:moveTo>
                  <a:cubicBezTo>
                    <a:pt x="96" y="1"/>
                    <a:pt x="63" y="15"/>
                    <a:pt x="41" y="41"/>
                  </a:cubicBezTo>
                  <a:cubicBezTo>
                    <a:pt x="0" y="88"/>
                    <a:pt x="0" y="162"/>
                    <a:pt x="54" y="210"/>
                  </a:cubicBezTo>
                  <a:cubicBezTo>
                    <a:pt x="75" y="227"/>
                    <a:pt x="101" y="236"/>
                    <a:pt x="127" y="236"/>
                  </a:cubicBezTo>
                  <a:cubicBezTo>
                    <a:pt x="160" y="236"/>
                    <a:pt x="194" y="222"/>
                    <a:pt x="216" y="196"/>
                  </a:cubicBezTo>
                  <a:cubicBezTo>
                    <a:pt x="257" y="149"/>
                    <a:pt x="257" y="75"/>
                    <a:pt x="209" y="27"/>
                  </a:cubicBezTo>
                  <a:cubicBezTo>
                    <a:pt x="185" y="10"/>
                    <a:pt x="158" y="1"/>
                    <a:pt x="130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8" name="Google Shape;3368;p4"/>
            <p:cNvSpPr/>
            <p:nvPr/>
          </p:nvSpPr>
          <p:spPr>
            <a:xfrm>
              <a:off x="3125914" y="3763872"/>
              <a:ext cx="41115" cy="45734"/>
            </a:xfrm>
            <a:custGeom>
              <a:avLst/>
              <a:gdLst/>
              <a:ahLst/>
              <a:cxnLst/>
              <a:rect l="l" t="t" r="r" b="b"/>
              <a:pathLst>
                <a:path w="365" h="406" extrusionOk="0">
                  <a:moveTo>
                    <a:pt x="304" y="1"/>
                  </a:moveTo>
                  <a:lnTo>
                    <a:pt x="0" y="351"/>
                  </a:lnTo>
                  <a:lnTo>
                    <a:pt x="54" y="405"/>
                  </a:lnTo>
                  <a:lnTo>
                    <a:pt x="365" y="54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9" name="Google Shape;3369;p4"/>
            <p:cNvSpPr/>
            <p:nvPr/>
          </p:nvSpPr>
          <p:spPr>
            <a:xfrm>
              <a:off x="3084912" y="3739541"/>
              <a:ext cx="27485" cy="26810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25" y="0"/>
                  </a:moveTo>
                  <a:cubicBezTo>
                    <a:pt x="122" y="0"/>
                    <a:pt x="118" y="0"/>
                    <a:pt x="115" y="1"/>
                  </a:cubicBezTo>
                  <a:cubicBezTo>
                    <a:pt x="47" y="8"/>
                    <a:pt x="0" y="61"/>
                    <a:pt x="7" y="129"/>
                  </a:cubicBezTo>
                  <a:cubicBezTo>
                    <a:pt x="13" y="186"/>
                    <a:pt x="62" y="237"/>
                    <a:pt x="124" y="237"/>
                  </a:cubicBezTo>
                  <a:cubicBezTo>
                    <a:pt x="128" y="237"/>
                    <a:pt x="131" y="237"/>
                    <a:pt x="135" y="237"/>
                  </a:cubicBezTo>
                  <a:cubicBezTo>
                    <a:pt x="196" y="230"/>
                    <a:pt x="243" y="176"/>
                    <a:pt x="243" y="109"/>
                  </a:cubicBezTo>
                  <a:cubicBezTo>
                    <a:pt x="237" y="51"/>
                    <a:pt x="182" y="0"/>
                    <a:pt x="125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0" name="Google Shape;3370;p4"/>
            <p:cNvSpPr/>
            <p:nvPr/>
          </p:nvSpPr>
          <p:spPr>
            <a:xfrm>
              <a:off x="3103160" y="3744160"/>
              <a:ext cx="53281" cy="12954"/>
            </a:xfrm>
            <a:custGeom>
              <a:avLst/>
              <a:gdLst/>
              <a:ahLst/>
              <a:cxnLst/>
              <a:rect l="l" t="t" r="r" b="b"/>
              <a:pathLst>
                <a:path w="473" h="115" extrusionOk="0">
                  <a:moveTo>
                    <a:pt x="465" y="0"/>
                  </a:moveTo>
                  <a:lnTo>
                    <a:pt x="0" y="34"/>
                  </a:lnTo>
                  <a:lnTo>
                    <a:pt x="0" y="115"/>
                  </a:lnTo>
                  <a:lnTo>
                    <a:pt x="472" y="74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1" name="Google Shape;3371;p4"/>
            <p:cNvSpPr/>
            <p:nvPr/>
          </p:nvSpPr>
          <p:spPr>
            <a:xfrm>
              <a:off x="3103836" y="3679840"/>
              <a:ext cx="29738" cy="26359"/>
            </a:xfrm>
            <a:custGeom>
              <a:avLst/>
              <a:gdLst/>
              <a:ahLst/>
              <a:cxnLst/>
              <a:rect l="l" t="t" r="r" b="b"/>
              <a:pathLst>
                <a:path w="264" h="234" extrusionOk="0">
                  <a:moveTo>
                    <a:pt x="132" y="0"/>
                  </a:moveTo>
                  <a:cubicBezTo>
                    <a:pt x="99" y="0"/>
                    <a:pt x="67" y="16"/>
                    <a:pt x="41" y="45"/>
                  </a:cubicBezTo>
                  <a:cubicBezTo>
                    <a:pt x="1" y="92"/>
                    <a:pt x="8" y="167"/>
                    <a:pt x="62" y="207"/>
                  </a:cubicBezTo>
                  <a:cubicBezTo>
                    <a:pt x="82" y="225"/>
                    <a:pt x="109" y="234"/>
                    <a:pt x="135" y="234"/>
                  </a:cubicBezTo>
                  <a:cubicBezTo>
                    <a:pt x="168" y="234"/>
                    <a:pt x="201" y="220"/>
                    <a:pt x="223" y="194"/>
                  </a:cubicBezTo>
                  <a:cubicBezTo>
                    <a:pt x="264" y="146"/>
                    <a:pt x="257" y="72"/>
                    <a:pt x="210" y="32"/>
                  </a:cubicBezTo>
                  <a:cubicBezTo>
                    <a:pt x="186" y="11"/>
                    <a:pt x="159" y="0"/>
                    <a:pt x="132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2" name="Google Shape;3372;p4"/>
            <p:cNvSpPr/>
            <p:nvPr/>
          </p:nvSpPr>
          <p:spPr>
            <a:xfrm>
              <a:off x="3119043" y="3692456"/>
              <a:ext cx="46522" cy="41115"/>
            </a:xfrm>
            <a:custGeom>
              <a:avLst/>
              <a:gdLst/>
              <a:ahLst/>
              <a:cxnLst/>
              <a:rect l="l" t="t" r="r" b="b"/>
              <a:pathLst>
                <a:path w="413" h="365" extrusionOk="0">
                  <a:moveTo>
                    <a:pt x="55" y="1"/>
                  </a:moveTo>
                  <a:lnTo>
                    <a:pt x="1" y="61"/>
                  </a:lnTo>
                  <a:lnTo>
                    <a:pt x="365" y="365"/>
                  </a:lnTo>
                  <a:lnTo>
                    <a:pt x="412" y="30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3834960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3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74" name="Google Shape;3374;p5"/>
          <p:cNvGrpSpPr/>
          <p:nvPr/>
        </p:nvGrpSpPr>
        <p:grpSpPr>
          <a:xfrm>
            <a:off x="84" y="-25"/>
            <a:ext cx="12192051" cy="6857988"/>
            <a:chOff x="3450750" y="2336425"/>
            <a:chExt cx="2076350" cy="1165875"/>
          </a:xfrm>
        </p:grpSpPr>
        <p:sp>
          <p:nvSpPr>
            <p:cNvPr id="3375" name="Google Shape;3375;p5"/>
            <p:cNvSpPr/>
            <p:nvPr/>
          </p:nvSpPr>
          <p:spPr>
            <a:xfrm>
              <a:off x="3450750" y="2336425"/>
              <a:ext cx="259975" cy="62900"/>
            </a:xfrm>
            <a:custGeom>
              <a:avLst/>
              <a:gdLst/>
              <a:ahLst/>
              <a:cxnLst/>
              <a:rect l="l" t="t" r="r" b="b"/>
              <a:pathLst>
                <a:path w="10399" h="2516" extrusionOk="0">
                  <a:moveTo>
                    <a:pt x="1" y="0"/>
                  </a:moveTo>
                  <a:lnTo>
                    <a:pt x="1" y="68"/>
                  </a:lnTo>
                  <a:cubicBezTo>
                    <a:pt x="1228" y="1565"/>
                    <a:pt x="3089" y="2515"/>
                    <a:pt x="5173" y="2515"/>
                  </a:cubicBezTo>
                  <a:cubicBezTo>
                    <a:pt x="7283" y="2515"/>
                    <a:pt x="9171" y="1531"/>
                    <a:pt x="103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6" name="Google Shape;3376;p5"/>
            <p:cNvSpPr/>
            <p:nvPr/>
          </p:nvSpPr>
          <p:spPr>
            <a:xfrm>
              <a:off x="3450750" y="2336425"/>
              <a:ext cx="261150" cy="63900"/>
            </a:xfrm>
            <a:custGeom>
              <a:avLst/>
              <a:gdLst/>
              <a:ahLst/>
              <a:cxnLst/>
              <a:rect l="l" t="t" r="r" b="b"/>
              <a:pathLst>
                <a:path w="10446" h="2556" extrusionOk="0">
                  <a:moveTo>
                    <a:pt x="1" y="0"/>
                  </a:moveTo>
                  <a:lnTo>
                    <a:pt x="1" y="128"/>
                  </a:lnTo>
                  <a:cubicBezTo>
                    <a:pt x="1235" y="1612"/>
                    <a:pt x="3096" y="2556"/>
                    <a:pt x="5173" y="2556"/>
                  </a:cubicBezTo>
                  <a:cubicBezTo>
                    <a:pt x="7310" y="2556"/>
                    <a:pt x="9212" y="1558"/>
                    <a:pt x="10446" y="0"/>
                  </a:cubicBezTo>
                  <a:lnTo>
                    <a:pt x="10338" y="0"/>
                  </a:lnTo>
                  <a:cubicBezTo>
                    <a:pt x="9117" y="1504"/>
                    <a:pt x="7256" y="2475"/>
                    <a:pt x="5173" y="2475"/>
                  </a:cubicBezTo>
                  <a:cubicBezTo>
                    <a:pt x="3082" y="2475"/>
                    <a:pt x="1221" y="1504"/>
                    <a:pt x="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7" name="Google Shape;3377;p5"/>
            <p:cNvSpPr/>
            <p:nvPr/>
          </p:nvSpPr>
          <p:spPr>
            <a:xfrm>
              <a:off x="3479925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0" y="0"/>
                  </a:moveTo>
                  <a:cubicBezTo>
                    <a:pt x="1019" y="978"/>
                    <a:pt x="2408" y="1578"/>
                    <a:pt x="3932" y="1578"/>
                  </a:cubicBezTo>
                  <a:cubicBezTo>
                    <a:pt x="5455" y="1578"/>
                    <a:pt x="6844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8" name="Google Shape;3378;p5"/>
            <p:cNvSpPr/>
            <p:nvPr/>
          </p:nvSpPr>
          <p:spPr>
            <a:xfrm>
              <a:off x="347857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35" y="1625"/>
                    <a:pt x="3986" y="1625"/>
                  </a:cubicBezTo>
                  <a:cubicBezTo>
                    <a:pt x="5536" y="1625"/>
                    <a:pt x="6946" y="1005"/>
                    <a:pt x="7977" y="0"/>
                  </a:cubicBezTo>
                  <a:lnTo>
                    <a:pt x="7849" y="0"/>
                  </a:lnTo>
                  <a:cubicBezTo>
                    <a:pt x="6845" y="951"/>
                    <a:pt x="5482" y="1538"/>
                    <a:pt x="3986" y="1538"/>
                  </a:cubicBezTo>
                  <a:cubicBezTo>
                    <a:pt x="2489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9" name="Google Shape;3379;p5"/>
            <p:cNvSpPr/>
            <p:nvPr/>
          </p:nvSpPr>
          <p:spPr>
            <a:xfrm>
              <a:off x="3522075" y="2336425"/>
              <a:ext cx="112450" cy="14350"/>
            </a:xfrm>
            <a:custGeom>
              <a:avLst/>
              <a:gdLst/>
              <a:ahLst/>
              <a:cxnLst/>
              <a:rect l="l" t="t" r="r" b="b"/>
              <a:pathLst>
                <a:path w="4498" h="574" extrusionOk="0">
                  <a:moveTo>
                    <a:pt x="0" y="0"/>
                  </a:moveTo>
                  <a:cubicBezTo>
                    <a:pt x="668" y="364"/>
                    <a:pt x="1430" y="573"/>
                    <a:pt x="2246" y="573"/>
                  </a:cubicBezTo>
                  <a:cubicBezTo>
                    <a:pt x="3061" y="573"/>
                    <a:pt x="3830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0" name="Google Shape;3380;p5"/>
            <p:cNvSpPr/>
            <p:nvPr/>
          </p:nvSpPr>
          <p:spPr>
            <a:xfrm>
              <a:off x="352005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77" y="614"/>
                    <a:pt x="2327" y="614"/>
                  </a:cubicBezTo>
                  <a:cubicBezTo>
                    <a:pt x="3176" y="614"/>
                    <a:pt x="3972" y="391"/>
                    <a:pt x="4660" y="0"/>
                  </a:cubicBezTo>
                  <a:lnTo>
                    <a:pt x="4484" y="0"/>
                  </a:lnTo>
                  <a:cubicBezTo>
                    <a:pt x="3837" y="337"/>
                    <a:pt x="3102" y="533"/>
                    <a:pt x="2327" y="533"/>
                  </a:cubicBezTo>
                  <a:cubicBezTo>
                    <a:pt x="1551" y="533"/>
                    <a:pt x="816" y="337"/>
                    <a:pt x="16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1" name="Google Shape;3381;p5"/>
            <p:cNvSpPr/>
            <p:nvPr/>
          </p:nvSpPr>
          <p:spPr>
            <a:xfrm>
              <a:off x="3783700" y="2336425"/>
              <a:ext cx="261125" cy="62900"/>
            </a:xfrm>
            <a:custGeom>
              <a:avLst/>
              <a:gdLst/>
              <a:ahLst/>
              <a:cxnLst/>
              <a:rect l="l" t="t" r="r" b="b"/>
              <a:pathLst>
                <a:path w="10445" h="2516" extrusionOk="0">
                  <a:moveTo>
                    <a:pt x="0" y="0"/>
                  </a:moveTo>
                  <a:cubicBezTo>
                    <a:pt x="1221" y="1531"/>
                    <a:pt x="3109" y="2515"/>
                    <a:pt x="5226" y="2515"/>
                  </a:cubicBezTo>
                  <a:cubicBezTo>
                    <a:pt x="7336" y="2515"/>
                    <a:pt x="9224" y="1531"/>
                    <a:pt x="1044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2" name="Google Shape;3382;p5"/>
            <p:cNvSpPr/>
            <p:nvPr/>
          </p:nvSpPr>
          <p:spPr>
            <a:xfrm>
              <a:off x="3782350" y="2336425"/>
              <a:ext cx="263825" cy="63900"/>
            </a:xfrm>
            <a:custGeom>
              <a:avLst/>
              <a:gdLst/>
              <a:ahLst/>
              <a:cxnLst/>
              <a:rect l="l" t="t" r="r" b="b"/>
              <a:pathLst>
                <a:path w="10553" h="2556" extrusionOk="0">
                  <a:moveTo>
                    <a:pt x="0" y="0"/>
                  </a:moveTo>
                  <a:cubicBezTo>
                    <a:pt x="1234" y="1558"/>
                    <a:pt x="3142" y="2556"/>
                    <a:pt x="5280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4" y="1504"/>
                    <a:pt x="7363" y="2475"/>
                    <a:pt x="5280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3" name="Google Shape;3383;p5"/>
            <p:cNvSpPr/>
            <p:nvPr/>
          </p:nvSpPr>
          <p:spPr>
            <a:xfrm>
              <a:off x="3814200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1" y="0"/>
                  </a:moveTo>
                  <a:cubicBezTo>
                    <a:pt x="1019" y="978"/>
                    <a:pt x="2408" y="1578"/>
                    <a:pt x="3932" y="1578"/>
                  </a:cubicBezTo>
                  <a:cubicBezTo>
                    <a:pt x="5456" y="1578"/>
                    <a:pt x="6845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4" name="Google Shape;3384;p5"/>
            <p:cNvSpPr/>
            <p:nvPr/>
          </p:nvSpPr>
          <p:spPr>
            <a:xfrm>
              <a:off x="381267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1" y="0"/>
                  </a:moveTo>
                  <a:cubicBezTo>
                    <a:pt x="1033" y="1005"/>
                    <a:pt x="2442" y="1625"/>
                    <a:pt x="3993" y="1625"/>
                  </a:cubicBezTo>
                  <a:cubicBezTo>
                    <a:pt x="5544" y="1625"/>
                    <a:pt x="6946" y="1005"/>
                    <a:pt x="7978" y="0"/>
                  </a:cubicBezTo>
                  <a:lnTo>
                    <a:pt x="7856" y="0"/>
                  </a:lnTo>
                  <a:cubicBezTo>
                    <a:pt x="6845" y="951"/>
                    <a:pt x="5490" y="1538"/>
                    <a:pt x="3993" y="1538"/>
                  </a:cubicBezTo>
                  <a:cubicBezTo>
                    <a:pt x="2496" y="1538"/>
                    <a:pt x="1134" y="951"/>
                    <a:pt x="12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5" name="Google Shape;3385;p5"/>
            <p:cNvSpPr/>
            <p:nvPr/>
          </p:nvSpPr>
          <p:spPr>
            <a:xfrm>
              <a:off x="3856175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6" name="Google Shape;3386;p5"/>
            <p:cNvSpPr/>
            <p:nvPr/>
          </p:nvSpPr>
          <p:spPr>
            <a:xfrm>
              <a:off x="385415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1" y="0"/>
                  </a:moveTo>
                  <a:cubicBezTo>
                    <a:pt x="688" y="391"/>
                    <a:pt x="1484" y="614"/>
                    <a:pt x="2334" y="614"/>
                  </a:cubicBezTo>
                  <a:cubicBezTo>
                    <a:pt x="3183" y="614"/>
                    <a:pt x="3972" y="391"/>
                    <a:pt x="4660" y="0"/>
                  </a:cubicBezTo>
                  <a:lnTo>
                    <a:pt x="4491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8" y="533"/>
                    <a:pt x="823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7" name="Google Shape;3387;p5"/>
            <p:cNvSpPr/>
            <p:nvPr/>
          </p:nvSpPr>
          <p:spPr>
            <a:xfrm>
              <a:off x="4117975" y="2336425"/>
              <a:ext cx="261125" cy="62900"/>
            </a:xfrm>
            <a:custGeom>
              <a:avLst/>
              <a:gdLst/>
              <a:ahLst/>
              <a:cxnLst/>
              <a:rect l="l" t="t" r="r" b="b"/>
              <a:pathLst>
                <a:path w="10445" h="2516" extrusionOk="0">
                  <a:moveTo>
                    <a:pt x="0" y="0"/>
                  </a:moveTo>
                  <a:cubicBezTo>
                    <a:pt x="1221" y="1531"/>
                    <a:pt x="3109" y="2515"/>
                    <a:pt x="5219" y="2515"/>
                  </a:cubicBezTo>
                  <a:cubicBezTo>
                    <a:pt x="7337" y="2515"/>
                    <a:pt x="9225" y="1531"/>
                    <a:pt x="1044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8" name="Google Shape;3388;p5"/>
            <p:cNvSpPr/>
            <p:nvPr/>
          </p:nvSpPr>
          <p:spPr>
            <a:xfrm>
              <a:off x="4116625" y="2336425"/>
              <a:ext cx="263825" cy="63900"/>
            </a:xfrm>
            <a:custGeom>
              <a:avLst/>
              <a:gdLst/>
              <a:ahLst/>
              <a:cxnLst/>
              <a:rect l="l" t="t" r="r" b="b"/>
              <a:pathLst>
                <a:path w="10553" h="2556" extrusionOk="0">
                  <a:moveTo>
                    <a:pt x="0" y="0"/>
                  </a:moveTo>
                  <a:cubicBezTo>
                    <a:pt x="1234" y="1558"/>
                    <a:pt x="3143" y="2556"/>
                    <a:pt x="5273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5" y="1504"/>
                    <a:pt x="7364" y="2475"/>
                    <a:pt x="5273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9" name="Google Shape;3389;p5"/>
            <p:cNvSpPr/>
            <p:nvPr/>
          </p:nvSpPr>
          <p:spPr>
            <a:xfrm>
              <a:off x="4148475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1" y="0"/>
                  </a:moveTo>
                  <a:cubicBezTo>
                    <a:pt x="1019" y="978"/>
                    <a:pt x="2401" y="1578"/>
                    <a:pt x="3932" y="1578"/>
                  </a:cubicBezTo>
                  <a:cubicBezTo>
                    <a:pt x="5456" y="1578"/>
                    <a:pt x="6838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0" name="Google Shape;3390;p5"/>
            <p:cNvSpPr/>
            <p:nvPr/>
          </p:nvSpPr>
          <p:spPr>
            <a:xfrm>
              <a:off x="4146975" y="2336425"/>
              <a:ext cx="199425" cy="40650"/>
            </a:xfrm>
            <a:custGeom>
              <a:avLst/>
              <a:gdLst/>
              <a:ahLst/>
              <a:cxnLst/>
              <a:rect l="l" t="t" r="r" b="b"/>
              <a:pathLst>
                <a:path w="7977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92" y="1625"/>
                  </a:cubicBezTo>
                  <a:cubicBezTo>
                    <a:pt x="5543" y="1625"/>
                    <a:pt x="6945" y="1005"/>
                    <a:pt x="7977" y="0"/>
                  </a:cubicBezTo>
                  <a:lnTo>
                    <a:pt x="7855" y="0"/>
                  </a:lnTo>
                  <a:cubicBezTo>
                    <a:pt x="6844" y="951"/>
                    <a:pt x="5489" y="1538"/>
                    <a:pt x="3992" y="1538"/>
                  </a:cubicBezTo>
                  <a:cubicBezTo>
                    <a:pt x="2495" y="1538"/>
                    <a:pt x="1133" y="951"/>
                    <a:pt x="1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1" name="Google Shape;3391;p5"/>
            <p:cNvSpPr/>
            <p:nvPr/>
          </p:nvSpPr>
          <p:spPr>
            <a:xfrm>
              <a:off x="4190450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2" name="Google Shape;3392;p5"/>
            <p:cNvSpPr/>
            <p:nvPr/>
          </p:nvSpPr>
          <p:spPr>
            <a:xfrm>
              <a:off x="4188425" y="2336425"/>
              <a:ext cx="116525" cy="15350"/>
            </a:xfrm>
            <a:custGeom>
              <a:avLst/>
              <a:gdLst/>
              <a:ahLst/>
              <a:cxnLst/>
              <a:rect l="l" t="t" r="r" b="b"/>
              <a:pathLst>
                <a:path w="4661" h="614" extrusionOk="0">
                  <a:moveTo>
                    <a:pt x="1" y="0"/>
                  </a:moveTo>
                  <a:cubicBezTo>
                    <a:pt x="689" y="391"/>
                    <a:pt x="1484" y="614"/>
                    <a:pt x="2334" y="614"/>
                  </a:cubicBezTo>
                  <a:cubicBezTo>
                    <a:pt x="3177" y="614"/>
                    <a:pt x="3972" y="391"/>
                    <a:pt x="4660" y="0"/>
                  </a:cubicBezTo>
                  <a:lnTo>
                    <a:pt x="4485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2" y="533"/>
                    <a:pt x="823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3" name="Google Shape;3393;p5"/>
            <p:cNvSpPr/>
            <p:nvPr/>
          </p:nvSpPr>
          <p:spPr>
            <a:xfrm>
              <a:off x="4452075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16" y="2515"/>
                    <a:pt x="5226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4" name="Google Shape;3394;p5"/>
            <p:cNvSpPr/>
            <p:nvPr/>
          </p:nvSpPr>
          <p:spPr>
            <a:xfrm>
              <a:off x="4450900" y="2336425"/>
              <a:ext cx="263850" cy="63900"/>
            </a:xfrm>
            <a:custGeom>
              <a:avLst/>
              <a:gdLst/>
              <a:ahLst/>
              <a:cxnLst/>
              <a:rect l="l" t="t" r="r" b="b"/>
              <a:pathLst>
                <a:path w="10554" h="2556" extrusionOk="0">
                  <a:moveTo>
                    <a:pt x="0" y="0"/>
                  </a:moveTo>
                  <a:cubicBezTo>
                    <a:pt x="1234" y="1558"/>
                    <a:pt x="3136" y="2556"/>
                    <a:pt x="5273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5" y="1504"/>
                    <a:pt x="7364" y="2475"/>
                    <a:pt x="5273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5" name="Google Shape;3395;p5"/>
            <p:cNvSpPr/>
            <p:nvPr/>
          </p:nvSpPr>
          <p:spPr>
            <a:xfrm>
              <a:off x="4482750" y="2336425"/>
              <a:ext cx="196600" cy="39475"/>
            </a:xfrm>
            <a:custGeom>
              <a:avLst/>
              <a:gdLst/>
              <a:ahLst/>
              <a:cxnLst/>
              <a:rect l="l" t="t" r="r" b="b"/>
              <a:pathLst>
                <a:path w="7864" h="1579" extrusionOk="0">
                  <a:moveTo>
                    <a:pt x="1" y="0"/>
                  </a:moveTo>
                  <a:cubicBezTo>
                    <a:pt x="1019" y="978"/>
                    <a:pt x="2401" y="1578"/>
                    <a:pt x="3932" y="1578"/>
                  </a:cubicBezTo>
                  <a:cubicBezTo>
                    <a:pt x="5456" y="1578"/>
                    <a:pt x="6838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6" name="Google Shape;3396;p5"/>
            <p:cNvSpPr/>
            <p:nvPr/>
          </p:nvSpPr>
          <p:spPr>
            <a:xfrm>
              <a:off x="4481250" y="2336425"/>
              <a:ext cx="199425" cy="40650"/>
            </a:xfrm>
            <a:custGeom>
              <a:avLst/>
              <a:gdLst/>
              <a:ahLst/>
              <a:cxnLst/>
              <a:rect l="l" t="t" r="r" b="b"/>
              <a:pathLst>
                <a:path w="7977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92" y="1625"/>
                  </a:cubicBezTo>
                  <a:cubicBezTo>
                    <a:pt x="5536" y="1625"/>
                    <a:pt x="6945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92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7" name="Google Shape;3397;p5"/>
            <p:cNvSpPr/>
            <p:nvPr/>
          </p:nvSpPr>
          <p:spPr>
            <a:xfrm>
              <a:off x="4524725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8" name="Google Shape;3398;p5"/>
            <p:cNvSpPr/>
            <p:nvPr/>
          </p:nvSpPr>
          <p:spPr>
            <a:xfrm>
              <a:off x="4522700" y="2336425"/>
              <a:ext cx="116525" cy="15350"/>
            </a:xfrm>
            <a:custGeom>
              <a:avLst/>
              <a:gdLst/>
              <a:ahLst/>
              <a:cxnLst/>
              <a:rect l="l" t="t" r="r" b="b"/>
              <a:pathLst>
                <a:path w="4661" h="614" extrusionOk="0">
                  <a:moveTo>
                    <a:pt x="1" y="0"/>
                  </a:moveTo>
                  <a:cubicBezTo>
                    <a:pt x="689" y="391"/>
                    <a:pt x="1484" y="614"/>
                    <a:pt x="2334" y="614"/>
                  </a:cubicBezTo>
                  <a:cubicBezTo>
                    <a:pt x="3177" y="614"/>
                    <a:pt x="3972" y="391"/>
                    <a:pt x="4660" y="0"/>
                  </a:cubicBezTo>
                  <a:lnTo>
                    <a:pt x="4485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2" y="533"/>
                    <a:pt x="824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9" name="Google Shape;3399;p5"/>
            <p:cNvSpPr/>
            <p:nvPr/>
          </p:nvSpPr>
          <p:spPr>
            <a:xfrm>
              <a:off x="4786350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09" y="2515"/>
                    <a:pt x="5227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0" name="Google Shape;3400;p5"/>
            <p:cNvSpPr/>
            <p:nvPr/>
          </p:nvSpPr>
          <p:spPr>
            <a:xfrm>
              <a:off x="4785175" y="2336425"/>
              <a:ext cx="263675" cy="63900"/>
            </a:xfrm>
            <a:custGeom>
              <a:avLst/>
              <a:gdLst/>
              <a:ahLst/>
              <a:cxnLst/>
              <a:rect l="l" t="t" r="r" b="b"/>
              <a:pathLst>
                <a:path w="10547" h="2556" extrusionOk="0">
                  <a:moveTo>
                    <a:pt x="1" y="0"/>
                  </a:moveTo>
                  <a:cubicBezTo>
                    <a:pt x="1235" y="1558"/>
                    <a:pt x="3136" y="2556"/>
                    <a:pt x="5274" y="2556"/>
                  </a:cubicBezTo>
                  <a:cubicBezTo>
                    <a:pt x="7411" y="2556"/>
                    <a:pt x="9313" y="1558"/>
                    <a:pt x="10546" y="0"/>
                  </a:cubicBezTo>
                  <a:lnTo>
                    <a:pt x="10439" y="0"/>
                  </a:lnTo>
                  <a:cubicBezTo>
                    <a:pt x="9225" y="1504"/>
                    <a:pt x="7357" y="2475"/>
                    <a:pt x="5274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1" name="Google Shape;3401;p5"/>
            <p:cNvSpPr/>
            <p:nvPr/>
          </p:nvSpPr>
          <p:spPr>
            <a:xfrm>
              <a:off x="4817050" y="2336425"/>
              <a:ext cx="196400" cy="39475"/>
            </a:xfrm>
            <a:custGeom>
              <a:avLst/>
              <a:gdLst/>
              <a:ahLst/>
              <a:cxnLst/>
              <a:rect l="l" t="t" r="r" b="b"/>
              <a:pathLst>
                <a:path w="7856" h="1579" extrusionOk="0">
                  <a:moveTo>
                    <a:pt x="0" y="0"/>
                  </a:moveTo>
                  <a:cubicBezTo>
                    <a:pt x="1018" y="978"/>
                    <a:pt x="2400" y="1578"/>
                    <a:pt x="3924" y="1578"/>
                  </a:cubicBezTo>
                  <a:cubicBezTo>
                    <a:pt x="5455" y="1578"/>
                    <a:pt x="6837" y="978"/>
                    <a:pt x="785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2" name="Google Shape;3402;p5"/>
            <p:cNvSpPr/>
            <p:nvPr/>
          </p:nvSpPr>
          <p:spPr>
            <a:xfrm>
              <a:off x="481552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85" y="1625"/>
                  </a:cubicBezTo>
                  <a:cubicBezTo>
                    <a:pt x="5536" y="1625"/>
                    <a:pt x="6945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85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3" name="Google Shape;3403;p5"/>
            <p:cNvSpPr/>
            <p:nvPr/>
          </p:nvSpPr>
          <p:spPr>
            <a:xfrm>
              <a:off x="4859000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9" y="364"/>
                    <a:pt x="1437" y="573"/>
                    <a:pt x="2246" y="573"/>
                  </a:cubicBezTo>
                  <a:cubicBezTo>
                    <a:pt x="3062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4" name="Google Shape;3404;p5"/>
            <p:cNvSpPr/>
            <p:nvPr/>
          </p:nvSpPr>
          <p:spPr>
            <a:xfrm>
              <a:off x="485700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84" y="614"/>
                    <a:pt x="2326" y="614"/>
                  </a:cubicBezTo>
                  <a:cubicBezTo>
                    <a:pt x="3176" y="614"/>
                    <a:pt x="3972" y="391"/>
                    <a:pt x="4659" y="0"/>
                  </a:cubicBezTo>
                  <a:lnTo>
                    <a:pt x="4484" y="0"/>
                  </a:lnTo>
                  <a:cubicBezTo>
                    <a:pt x="3844" y="337"/>
                    <a:pt x="3109" y="533"/>
                    <a:pt x="2326" y="533"/>
                  </a:cubicBezTo>
                  <a:cubicBezTo>
                    <a:pt x="1551" y="533"/>
                    <a:pt x="816" y="337"/>
                    <a:pt x="17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5" name="Google Shape;3405;p5"/>
            <p:cNvSpPr/>
            <p:nvPr/>
          </p:nvSpPr>
          <p:spPr>
            <a:xfrm>
              <a:off x="5120625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09" y="2515"/>
                    <a:pt x="5227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6" name="Google Shape;3406;p5"/>
            <p:cNvSpPr/>
            <p:nvPr/>
          </p:nvSpPr>
          <p:spPr>
            <a:xfrm>
              <a:off x="5119450" y="2336425"/>
              <a:ext cx="263675" cy="63900"/>
            </a:xfrm>
            <a:custGeom>
              <a:avLst/>
              <a:gdLst/>
              <a:ahLst/>
              <a:cxnLst/>
              <a:rect l="l" t="t" r="r" b="b"/>
              <a:pathLst>
                <a:path w="10547" h="2556" extrusionOk="0">
                  <a:moveTo>
                    <a:pt x="1" y="0"/>
                  </a:moveTo>
                  <a:cubicBezTo>
                    <a:pt x="1235" y="1558"/>
                    <a:pt x="3136" y="2556"/>
                    <a:pt x="5274" y="2556"/>
                  </a:cubicBezTo>
                  <a:cubicBezTo>
                    <a:pt x="7411" y="2556"/>
                    <a:pt x="9313" y="1558"/>
                    <a:pt x="10547" y="0"/>
                  </a:cubicBezTo>
                  <a:lnTo>
                    <a:pt x="10439" y="0"/>
                  </a:lnTo>
                  <a:cubicBezTo>
                    <a:pt x="9225" y="1504"/>
                    <a:pt x="7357" y="2475"/>
                    <a:pt x="5274" y="2475"/>
                  </a:cubicBezTo>
                  <a:cubicBezTo>
                    <a:pt x="3190" y="2475"/>
                    <a:pt x="1322" y="1504"/>
                    <a:pt x="10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7" name="Google Shape;3407;p5"/>
            <p:cNvSpPr/>
            <p:nvPr/>
          </p:nvSpPr>
          <p:spPr>
            <a:xfrm>
              <a:off x="5151150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0" y="0"/>
                  </a:moveTo>
                  <a:cubicBezTo>
                    <a:pt x="1025" y="978"/>
                    <a:pt x="2408" y="1578"/>
                    <a:pt x="3932" y="1578"/>
                  </a:cubicBezTo>
                  <a:cubicBezTo>
                    <a:pt x="5462" y="1578"/>
                    <a:pt x="6844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8" name="Google Shape;3408;p5"/>
            <p:cNvSpPr/>
            <p:nvPr/>
          </p:nvSpPr>
          <p:spPr>
            <a:xfrm>
              <a:off x="5149800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35" y="1625"/>
                    <a:pt x="3986" y="1625"/>
                  </a:cubicBezTo>
                  <a:cubicBezTo>
                    <a:pt x="5536" y="1625"/>
                    <a:pt x="6946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86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9" name="Google Shape;3409;p5"/>
            <p:cNvSpPr/>
            <p:nvPr/>
          </p:nvSpPr>
          <p:spPr>
            <a:xfrm>
              <a:off x="5193300" y="2336425"/>
              <a:ext cx="112450" cy="14350"/>
            </a:xfrm>
            <a:custGeom>
              <a:avLst/>
              <a:gdLst/>
              <a:ahLst/>
              <a:cxnLst/>
              <a:rect l="l" t="t" r="r" b="b"/>
              <a:pathLst>
                <a:path w="4498" h="574" extrusionOk="0">
                  <a:moveTo>
                    <a:pt x="0" y="0"/>
                  </a:moveTo>
                  <a:cubicBezTo>
                    <a:pt x="668" y="364"/>
                    <a:pt x="1430" y="573"/>
                    <a:pt x="2246" y="573"/>
                  </a:cubicBezTo>
                  <a:cubicBezTo>
                    <a:pt x="3061" y="573"/>
                    <a:pt x="3830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0" name="Google Shape;3410;p5"/>
            <p:cNvSpPr/>
            <p:nvPr/>
          </p:nvSpPr>
          <p:spPr>
            <a:xfrm>
              <a:off x="5191275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84" y="614"/>
                    <a:pt x="2327" y="614"/>
                  </a:cubicBezTo>
                  <a:cubicBezTo>
                    <a:pt x="3176" y="614"/>
                    <a:pt x="3972" y="391"/>
                    <a:pt x="4660" y="0"/>
                  </a:cubicBezTo>
                  <a:lnTo>
                    <a:pt x="4484" y="0"/>
                  </a:lnTo>
                  <a:cubicBezTo>
                    <a:pt x="3837" y="337"/>
                    <a:pt x="3109" y="533"/>
                    <a:pt x="2327" y="533"/>
                  </a:cubicBezTo>
                  <a:cubicBezTo>
                    <a:pt x="1551" y="533"/>
                    <a:pt x="816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1" name="Google Shape;3411;p5"/>
            <p:cNvSpPr/>
            <p:nvPr/>
          </p:nvSpPr>
          <p:spPr>
            <a:xfrm>
              <a:off x="358175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96" y="3520"/>
                    <a:pt x="3109" y="6318"/>
                    <a:pt x="6676" y="6318"/>
                  </a:cubicBezTo>
                  <a:cubicBezTo>
                    <a:pt x="10249" y="6318"/>
                    <a:pt x="13162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2" name="Google Shape;3412;p5"/>
            <p:cNvSpPr/>
            <p:nvPr/>
          </p:nvSpPr>
          <p:spPr>
            <a:xfrm>
              <a:off x="3580725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89" y="3540"/>
                    <a:pt x="3129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63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3" name="Google Shape;3413;p5"/>
            <p:cNvSpPr/>
            <p:nvPr/>
          </p:nvSpPr>
          <p:spPr>
            <a:xfrm>
              <a:off x="3605175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49" y="3001"/>
                    <a:pt x="2630" y="5381"/>
                    <a:pt x="5671" y="5381"/>
                  </a:cubicBezTo>
                  <a:cubicBezTo>
                    <a:pt x="8705" y="5381"/>
                    <a:pt x="11187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4" name="Google Shape;3414;p5"/>
            <p:cNvSpPr/>
            <p:nvPr/>
          </p:nvSpPr>
          <p:spPr>
            <a:xfrm>
              <a:off x="3604000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5" y="3014"/>
                    <a:pt x="2657" y="5428"/>
                    <a:pt x="5718" y="5428"/>
                  </a:cubicBezTo>
                  <a:cubicBezTo>
                    <a:pt x="8773" y="5428"/>
                    <a:pt x="11274" y="3014"/>
                    <a:pt x="11429" y="0"/>
                  </a:cubicBezTo>
                  <a:lnTo>
                    <a:pt x="11342" y="0"/>
                  </a:lnTo>
                  <a:cubicBezTo>
                    <a:pt x="11193" y="2967"/>
                    <a:pt x="8725" y="5341"/>
                    <a:pt x="5718" y="5341"/>
                  </a:cubicBezTo>
                  <a:cubicBezTo>
                    <a:pt x="2704" y="5341"/>
                    <a:pt x="243" y="296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5" name="Google Shape;3415;p5"/>
            <p:cNvSpPr/>
            <p:nvPr/>
          </p:nvSpPr>
          <p:spPr>
            <a:xfrm>
              <a:off x="3630300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55" y="2441"/>
                    <a:pt x="2185" y="4376"/>
                    <a:pt x="4666" y="4376"/>
                  </a:cubicBezTo>
                  <a:cubicBezTo>
                    <a:pt x="7148" y="4376"/>
                    <a:pt x="9177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6" name="Google Shape;3416;p5"/>
            <p:cNvSpPr/>
            <p:nvPr/>
          </p:nvSpPr>
          <p:spPr>
            <a:xfrm>
              <a:off x="3629275" y="2336425"/>
              <a:ext cx="235175" cy="110425"/>
            </a:xfrm>
            <a:custGeom>
              <a:avLst/>
              <a:gdLst/>
              <a:ahLst/>
              <a:cxnLst/>
              <a:rect l="l" t="t" r="r" b="b"/>
              <a:pathLst>
                <a:path w="9407" h="4417" extrusionOk="0">
                  <a:moveTo>
                    <a:pt x="1" y="0"/>
                  </a:moveTo>
                  <a:cubicBezTo>
                    <a:pt x="149" y="2461"/>
                    <a:pt x="2206" y="4417"/>
                    <a:pt x="4707" y="4417"/>
                  </a:cubicBezTo>
                  <a:cubicBezTo>
                    <a:pt x="7209" y="4417"/>
                    <a:pt x="9259" y="2461"/>
                    <a:pt x="9407" y="0"/>
                  </a:cubicBezTo>
                  <a:lnTo>
                    <a:pt x="9326" y="0"/>
                  </a:lnTo>
                  <a:cubicBezTo>
                    <a:pt x="9171" y="2414"/>
                    <a:pt x="7162" y="4336"/>
                    <a:pt x="4707" y="4336"/>
                  </a:cubicBezTo>
                  <a:cubicBezTo>
                    <a:pt x="2253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7" name="Google Shape;3417;p5"/>
            <p:cNvSpPr/>
            <p:nvPr/>
          </p:nvSpPr>
          <p:spPr>
            <a:xfrm>
              <a:off x="3659125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8" y="1807"/>
                    <a:pt x="1666" y="3223"/>
                    <a:pt x="3513" y="3223"/>
                  </a:cubicBezTo>
                  <a:cubicBezTo>
                    <a:pt x="5354" y="3223"/>
                    <a:pt x="6871" y="1807"/>
                    <a:pt x="70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8" name="Google Shape;3418;p5"/>
            <p:cNvSpPr/>
            <p:nvPr/>
          </p:nvSpPr>
          <p:spPr>
            <a:xfrm>
              <a:off x="3658100" y="2336425"/>
              <a:ext cx="177525" cy="81775"/>
            </a:xfrm>
            <a:custGeom>
              <a:avLst/>
              <a:gdLst/>
              <a:ahLst/>
              <a:cxnLst/>
              <a:rect l="l" t="t" r="r" b="b"/>
              <a:pathLst>
                <a:path w="7101" h="3271" extrusionOk="0">
                  <a:moveTo>
                    <a:pt x="1" y="0"/>
                  </a:moveTo>
                  <a:cubicBezTo>
                    <a:pt x="149" y="1828"/>
                    <a:pt x="1686" y="3271"/>
                    <a:pt x="3554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20" y="0"/>
                  </a:lnTo>
                  <a:cubicBezTo>
                    <a:pt x="6872" y="1780"/>
                    <a:pt x="5375" y="3183"/>
                    <a:pt x="3554" y="3183"/>
                  </a:cubicBezTo>
                  <a:cubicBezTo>
                    <a:pt x="1734" y="3183"/>
                    <a:pt x="237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9" name="Google Shape;3419;p5"/>
            <p:cNvSpPr/>
            <p:nvPr/>
          </p:nvSpPr>
          <p:spPr>
            <a:xfrm>
              <a:off x="3684400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9" y="1248"/>
                    <a:pt x="1208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0" name="Google Shape;3420;p5"/>
            <p:cNvSpPr/>
            <p:nvPr/>
          </p:nvSpPr>
          <p:spPr>
            <a:xfrm>
              <a:off x="3683400" y="2336425"/>
              <a:ext cx="126950" cy="56500"/>
            </a:xfrm>
            <a:custGeom>
              <a:avLst/>
              <a:gdLst/>
              <a:ahLst/>
              <a:cxnLst/>
              <a:rect l="l" t="t" r="r" b="b"/>
              <a:pathLst>
                <a:path w="5078" h="2260" extrusionOk="0">
                  <a:moveTo>
                    <a:pt x="0" y="0"/>
                  </a:moveTo>
                  <a:cubicBezTo>
                    <a:pt x="142" y="1268"/>
                    <a:pt x="1227" y="2259"/>
                    <a:pt x="2542" y="2259"/>
                  </a:cubicBezTo>
                  <a:cubicBezTo>
                    <a:pt x="3850" y="2259"/>
                    <a:pt x="4936" y="1268"/>
                    <a:pt x="5077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42" y="2178"/>
                  </a:cubicBezTo>
                  <a:cubicBezTo>
                    <a:pt x="1275" y="2178"/>
                    <a:pt x="229" y="122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1" name="Google Shape;3421;p5"/>
            <p:cNvSpPr/>
            <p:nvPr/>
          </p:nvSpPr>
          <p:spPr>
            <a:xfrm>
              <a:off x="3713575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35" y="1072"/>
                  </a:cubicBezTo>
                  <a:cubicBezTo>
                    <a:pt x="1989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2" name="Google Shape;3422;p5"/>
            <p:cNvSpPr/>
            <p:nvPr/>
          </p:nvSpPr>
          <p:spPr>
            <a:xfrm>
              <a:off x="3712375" y="2336425"/>
              <a:ext cx="68975" cy="27825"/>
            </a:xfrm>
            <a:custGeom>
              <a:avLst/>
              <a:gdLst/>
              <a:ahLst/>
              <a:cxnLst/>
              <a:rect l="l" t="t" r="r" b="b"/>
              <a:pathLst>
                <a:path w="2759" h="1113" extrusionOk="0">
                  <a:moveTo>
                    <a:pt x="1" y="0"/>
                  </a:moveTo>
                  <a:cubicBezTo>
                    <a:pt x="142" y="634"/>
                    <a:pt x="702" y="1113"/>
                    <a:pt x="1383" y="1113"/>
                  </a:cubicBezTo>
                  <a:cubicBezTo>
                    <a:pt x="2057" y="1113"/>
                    <a:pt x="2624" y="634"/>
                    <a:pt x="2759" y="0"/>
                  </a:cubicBezTo>
                  <a:lnTo>
                    <a:pt x="2671" y="0"/>
                  </a:lnTo>
                  <a:cubicBezTo>
                    <a:pt x="2536" y="587"/>
                    <a:pt x="2010" y="1025"/>
                    <a:pt x="1383" y="1025"/>
                  </a:cubicBezTo>
                  <a:cubicBezTo>
                    <a:pt x="749" y="1025"/>
                    <a:pt x="223" y="587"/>
                    <a:pt x="8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3" name="Google Shape;3423;p5"/>
            <p:cNvSpPr/>
            <p:nvPr/>
          </p:nvSpPr>
          <p:spPr>
            <a:xfrm>
              <a:off x="3916025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89" y="3520"/>
                    <a:pt x="3109" y="6318"/>
                    <a:pt x="6676" y="6318"/>
                  </a:cubicBezTo>
                  <a:cubicBezTo>
                    <a:pt x="10243" y="6318"/>
                    <a:pt x="13162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4" name="Google Shape;3424;p5"/>
            <p:cNvSpPr/>
            <p:nvPr/>
          </p:nvSpPr>
          <p:spPr>
            <a:xfrm>
              <a:off x="3915000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90" y="3540"/>
                    <a:pt x="3130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56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5" name="Google Shape;3425;p5"/>
            <p:cNvSpPr/>
            <p:nvPr/>
          </p:nvSpPr>
          <p:spPr>
            <a:xfrm>
              <a:off x="3939275" y="2336425"/>
              <a:ext cx="283750" cy="134550"/>
            </a:xfrm>
            <a:custGeom>
              <a:avLst/>
              <a:gdLst/>
              <a:ahLst/>
              <a:cxnLst/>
              <a:rect l="l" t="t" r="r" b="b"/>
              <a:pathLst>
                <a:path w="11350" h="5382" extrusionOk="0">
                  <a:moveTo>
                    <a:pt x="1" y="0"/>
                  </a:moveTo>
                  <a:cubicBezTo>
                    <a:pt x="156" y="3001"/>
                    <a:pt x="2637" y="5381"/>
                    <a:pt x="5672" y="5381"/>
                  </a:cubicBezTo>
                  <a:cubicBezTo>
                    <a:pt x="8713" y="5381"/>
                    <a:pt x="11194" y="3001"/>
                    <a:pt x="1134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6" name="Google Shape;3426;p5"/>
            <p:cNvSpPr/>
            <p:nvPr/>
          </p:nvSpPr>
          <p:spPr>
            <a:xfrm>
              <a:off x="3938275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5" y="3014"/>
                    <a:pt x="2657" y="5428"/>
                    <a:pt x="5712" y="5428"/>
                  </a:cubicBezTo>
                  <a:cubicBezTo>
                    <a:pt x="8773" y="5428"/>
                    <a:pt x="11274" y="3014"/>
                    <a:pt x="11430" y="0"/>
                  </a:cubicBezTo>
                  <a:lnTo>
                    <a:pt x="11342" y="0"/>
                  </a:lnTo>
                  <a:cubicBezTo>
                    <a:pt x="11194" y="2967"/>
                    <a:pt x="8726" y="5341"/>
                    <a:pt x="5712" y="5341"/>
                  </a:cubicBezTo>
                  <a:cubicBezTo>
                    <a:pt x="2704" y="5341"/>
                    <a:pt x="236" y="296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7" name="Google Shape;3427;p5"/>
            <p:cNvSpPr/>
            <p:nvPr/>
          </p:nvSpPr>
          <p:spPr>
            <a:xfrm>
              <a:off x="3964575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55" y="2441"/>
                    <a:pt x="2178" y="4376"/>
                    <a:pt x="4660" y="4376"/>
                  </a:cubicBezTo>
                  <a:cubicBezTo>
                    <a:pt x="7148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8" name="Google Shape;3428;p5"/>
            <p:cNvSpPr/>
            <p:nvPr/>
          </p:nvSpPr>
          <p:spPr>
            <a:xfrm>
              <a:off x="3963550" y="2336425"/>
              <a:ext cx="235200" cy="110425"/>
            </a:xfrm>
            <a:custGeom>
              <a:avLst/>
              <a:gdLst/>
              <a:ahLst/>
              <a:cxnLst/>
              <a:rect l="l" t="t" r="r" b="b"/>
              <a:pathLst>
                <a:path w="9408" h="4417" extrusionOk="0">
                  <a:moveTo>
                    <a:pt x="1" y="0"/>
                  </a:moveTo>
                  <a:cubicBezTo>
                    <a:pt x="149" y="2461"/>
                    <a:pt x="2206" y="4417"/>
                    <a:pt x="4701" y="4417"/>
                  </a:cubicBezTo>
                  <a:cubicBezTo>
                    <a:pt x="7202" y="4417"/>
                    <a:pt x="9259" y="2461"/>
                    <a:pt x="9407" y="0"/>
                  </a:cubicBezTo>
                  <a:lnTo>
                    <a:pt x="9326" y="0"/>
                  </a:lnTo>
                  <a:cubicBezTo>
                    <a:pt x="9171" y="2414"/>
                    <a:pt x="7155" y="4336"/>
                    <a:pt x="4701" y="4336"/>
                  </a:cubicBezTo>
                  <a:cubicBezTo>
                    <a:pt x="2246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9" name="Google Shape;3429;p5"/>
            <p:cNvSpPr/>
            <p:nvPr/>
          </p:nvSpPr>
          <p:spPr>
            <a:xfrm>
              <a:off x="399340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9" y="1807"/>
                    <a:pt x="1666" y="3223"/>
                    <a:pt x="3507" y="3223"/>
                  </a:cubicBezTo>
                  <a:cubicBezTo>
                    <a:pt x="5354" y="3223"/>
                    <a:pt x="6871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0" name="Google Shape;3430;p5"/>
            <p:cNvSpPr/>
            <p:nvPr/>
          </p:nvSpPr>
          <p:spPr>
            <a:xfrm>
              <a:off x="3992375" y="2336425"/>
              <a:ext cx="177550" cy="81775"/>
            </a:xfrm>
            <a:custGeom>
              <a:avLst/>
              <a:gdLst/>
              <a:ahLst/>
              <a:cxnLst/>
              <a:rect l="l" t="t" r="r" b="b"/>
              <a:pathLst>
                <a:path w="7102" h="3271" extrusionOk="0">
                  <a:moveTo>
                    <a:pt x="1" y="0"/>
                  </a:moveTo>
                  <a:cubicBezTo>
                    <a:pt x="149" y="1828"/>
                    <a:pt x="1687" y="3271"/>
                    <a:pt x="3548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20" y="0"/>
                  </a:lnTo>
                  <a:cubicBezTo>
                    <a:pt x="6865" y="1780"/>
                    <a:pt x="5368" y="3183"/>
                    <a:pt x="3548" y="3183"/>
                  </a:cubicBezTo>
                  <a:cubicBezTo>
                    <a:pt x="1734" y="3183"/>
                    <a:pt x="237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1" name="Google Shape;3431;p5"/>
            <p:cNvSpPr/>
            <p:nvPr/>
          </p:nvSpPr>
          <p:spPr>
            <a:xfrm>
              <a:off x="4018675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9" y="1248"/>
                    <a:pt x="1208" y="2219"/>
                    <a:pt x="2496" y="2219"/>
                  </a:cubicBezTo>
                  <a:cubicBezTo>
                    <a:pt x="3790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2" name="Google Shape;3432;p5"/>
            <p:cNvSpPr/>
            <p:nvPr/>
          </p:nvSpPr>
          <p:spPr>
            <a:xfrm>
              <a:off x="4017675" y="2336425"/>
              <a:ext cx="126950" cy="56500"/>
            </a:xfrm>
            <a:custGeom>
              <a:avLst/>
              <a:gdLst/>
              <a:ahLst/>
              <a:cxnLst/>
              <a:rect l="l" t="t" r="r" b="b"/>
              <a:pathLst>
                <a:path w="5078" h="2260" extrusionOk="0">
                  <a:moveTo>
                    <a:pt x="0" y="0"/>
                  </a:moveTo>
                  <a:cubicBezTo>
                    <a:pt x="142" y="1268"/>
                    <a:pt x="1227" y="2259"/>
                    <a:pt x="2536" y="2259"/>
                  </a:cubicBezTo>
                  <a:cubicBezTo>
                    <a:pt x="3850" y="2259"/>
                    <a:pt x="4936" y="1268"/>
                    <a:pt x="5078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36" y="2178"/>
                  </a:cubicBezTo>
                  <a:cubicBezTo>
                    <a:pt x="1275" y="2178"/>
                    <a:pt x="230" y="122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3" name="Google Shape;3433;p5"/>
            <p:cNvSpPr/>
            <p:nvPr/>
          </p:nvSpPr>
          <p:spPr>
            <a:xfrm>
              <a:off x="4047850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29" y="1072"/>
                  </a:cubicBezTo>
                  <a:cubicBezTo>
                    <a:pt x="1983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4" name="Google Shape;3434;p5"/>
            <p:cNvSpPr/>
            <p:nvPr/>
          </p:nvSpPr>
          <p:spPr>
            <a:xfrm>
              <a:off x="4046675" y="2336425"/>
              <a:ext cx="68950" cy="27825"/>
            </a:xfrm>
            <a:custGeom>
              <a:avLst/>
              <a:gdLst/>
              <a:ahLst/>
              <a:cxnLst/>
              <a:rect l="l" t="t" r="r" b="b"/>
              <a:pathLst>
                <a:path w="2758" h="1113" extrusionOk="0">
                  <a:moveTo>
                    <a:pt x="0" y="0"/>
                  </a:moveTo>
                  <a:cubicBezTo>
                    <a:pt x="135" y="634"/>
                    <a:pt x="701" y="1113"/>
                    <a:pt x="1376" y="1113"/>
                  </a:cubicBezTo>
                  <a:cubicBezTo>
                    <a:pt x="2057" y="1113"/>
                    <a:pt x="2623" y="634"/>
                    <a:pt x="2758" y="0"/>
                  </a:cubicBezTo>
                  <a:lnTo>
                    <a:pt x="2670" y="0"/>
                  </a:lnTo>
                  <a:cubicBezTo>
                    <a:pt x="2535" y="587"/>
                    <a:pt x="2009" y="1025"/>
                    <a:pt x="1376" y="1025"/>
                  </a:cubicBezTo>
                  <a:cubicBezTo>
                    <a:pt x="748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5" name="Google Shape;3435;p5"/>
            <p:cNvSpPr/>
            <p:nvPr/>
          </p:nvSpPr>
          <p:spPr>
            <a:xfrm>
              <a:off x="425030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89" y="3520"/>
                    <a:pt x="3109" y="6318"/>
                    <a:pt x="6676" y="6318"/>
                  </a:cubicBezTo>
                  <a:cubicBezTo>
                    <a:pt x="10243" y="6318"/>
                    <a:pt x="13163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6" name="Google Shape;3436;p5"/>
            <p:cNvSpPr/>
            <p:nvPr/>
          </p:nvSpPr>
          <p:spPr>
            <a:xfrm>
              <a:off x="4249275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90" y="3540"/>
                    <a:pt x="3130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56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7" name="Google Shape;3437;p5"/>
            <p:cNvSpPr/>
            <p:nvPr/>
          </p:nvSpPr>
          <p:spPr>
            <a:xfrm>
              <a:off x="4273550" y="2336425"/>
              <a:ext cx="283575" cy="134550"/>
            </a:xfrm>
            <a:custGeom>
              <a:avLst/>
              <a:gdLst/>
              <a:ahLst/>
              <a:cxnLst/>
              <a:rect l="l" t="t" r="r" b="b"/>
              <a:pathLst>
                <a:path w="11343" h="5382" extrusionOk="0">
                  <a:moveTo>
                    <a:pt x="1" y="0"/>
                  </a:moveTo>
                  <a:cubicBezTo>
                    <a:pt x="156" y="3001"/>
                    <a:pt x="2637" y="5381"/>
                    <a:pt x="5672" y="5381"/>
                  </a:cubicBezTo>
                  <a:cubicBezTo>
                    <a:pt x="8713" y="5381"/>
                    <a:pt x="11194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8" name="Google Shape;3438;p5"/>
            <p:cNvSpPr/>
            <p:nvPr/>
          </p:nvSpPr>
          <p:spPr>
            <a:xfrm>
              <a:off x="4272550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6" y="3014"/>
                    <a:pt x="2657" y="5428"/>
                    <a:pt x="5712" y="5428"/>
                  </a:cubicBezTo>
                  <a:cubicBezTo>
                    <a:pt x="8773" y="5428"/>
                    <a:pt x="11275" y="3014"/>
                    <a:pt x="11430" y="0"/>
                  </a:cubicBezTo>
                  <a:lnTo>
                    <a:pt x="11342" y="0"/>
                  </a:lnTo>
                  <a:cubicBezTo>
                    <a:pt x="11187" y="2967"/>
                    <a:pt x="8726" y="5341"/>
                    <a:pt x="5712" y="5341"/>
                  </a:cubicBezTo>
                  <a:cubicBezTo>
                    <a:pt x="2704" y="5341"/>
                    <a:pt x="236" y="296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9" name="Google Shape;3439;p5"/>
            <p:cNvSpPr/>
            <p:nvPr/>
          </p:nvSpPr>
          <p:spPr>
            <a:xfrm>
              <a:off x="4298850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49" y="2441"/>
                    <a:pt x="2178" y="4376"/>
                    <a:pt x="4660" y="4376"/>
                  </a:cubicBezTo>
                  <a:cubicBezTo>
                    <a:pt x="7141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0" name="Google Shape;3440;p5"/>
            <p:cNvSpPr/>
            <p:nvPr/>
          </p:nvSpPr>
          <p:spPr>
            <a:xfrm>
              <a:off x="4297825" y="2336425"/>
              <a:ext cx="235200" cy="110425"/>
            </a:xfrm>
            <a:custGeom>
              <a:avLst/>
              <a:gdLst/>
              <a:ahLst/>
              <a:cxnLst/>
              <a:rect l="l" t="t" r="r" b="b"/>
              <a:pathLst>
                <a:path w="9408" h="4417" extrusionOk="0">
                  <a:moveTo>
                    <a:pt x="1" y="0"/>
                  </a:moveTo>
                  <a:cubicBezTo>
                    <a:pt x="149" y="2461"/>
                    <a:pt x="2199" y="4417"/>
                    <a:pt x="4701" y="4417"/>
                  </a:cubicBezTo>
                  <a:cubicBezTo>
                    <a:pt x="7202" y="4417"/>
                    <a:pt x="9252" y="2461"/>
                    <a:pt x="9407" y="0"/>
                  </a:cubicBezTo>
                  <a:lnTo>
                    <a:pt x="9320" y="0"/>
                  </a:lnTo>
                  <a:cubicBezTo>
                    <a:pt x="9171" y="2414"/>
                    <a:pt x="7155" y="4336"/>
                    <a:pt x="4701" y="4336"/>
                  </a:cubicBezTo>
                  <a:cubicBezTo>
                    <a:pt x="2246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1" name="Google Shape;3441;p5"/>
            <p:cNvSpPr/>
            <p:nvPr/>
          </p:nvSpPr>
          <p:spPr>
            <a:xfrm>
              <a:off x="4327675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4" y="3223"/>
                    <a:pt x="6871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2" name="Google Shape;3442;p5"/>
            <p:cNvSpPr/>
            <p:nvPr/>
          </p:nvSpPr>
          <p:spPr>
            <a:xfrm>
              <a:off x="4326650" y="2336425"/>
              <a:ext cx="177550" cy="81775"/>
            </a:xfrm>
            <a:custGeom>
              <a:avLst/>
              <a:gdLst/>
              <a:ahLst/>
              <a:cxnLst/>
              <a:rect l="l" t="t" r="r" b="b"/>
              <a:pathLst>
                <a:path w="7102" h="3271" extrusionOk="0">
                  <a:moveTo>
                    <a:pt x="1" y="0"/>
                  </a:moveTo>
                  <a:cubicBezTo>
                    <a:pt x="149" y="1828"/>
                    <a:pt x="1680" y="3271"/>
                    <a:pt x="3548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14" y="0"/>
                  </a:lnTo>
                  <a:cubicBezTo>
                    <a:pt x="6865" y="1780"/>
                    <a:pt x="5368" y="3183"/>
                    <a:pt x="3548" y="3183"/>
                  </a:cubicBezTo>
                  <a:cubicBezTo>
                    <a:pt x="1727" y="3183"/>
                    <a:pt x="230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3" name="Google Shape;3443;p5"/>
            <p:cNvSpPr/>
            <p:nvPr/>
          </p:nvSpPr>
          <p:spPr>
            <a:xfrm>
              <a:off x="4352950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2" y="1248"/>
                    <a:pt x="1208" y="2219"/>
                    <a:pt x="2496" y="2219"/>
                  </a:cubicBezTo>
                  <a:cubicBezTo>
                    <a:pt x="3790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4" name="Google Shape;3444;p5"/>
            <p:cNvSpPr/>
            <p:nvPr/>
          </p:nvSpPr>
          <p:spPr>
            <a:xfrm>
              <a:off x="4351775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8" y="2259"/>
                    <a:pt x="4936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0" y="2178"/>
                    <a:pt x="2543" y="2178"/>
                  </a:cubicBezTo>
                  <a:cubicBezTo>
                    <a:pt x="1282" y="2178"/>
                    <a:pt x="237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5" name="Google Shape;3445;p5"/>
            <p:cNvSpPr/>
            <p:nvPr/>
          </p:nvSpPr>
          <p:spPr>
            <a:xfrm>
              <a:off x="4382125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28" y="614"/>
                    <a:pt x="675" y="1072"/>
                    <a:pt x="1329" y="1072"/>
                  </a:cubicBezTo>
                  <a:cubicBezTo>
                    <a:pt x="1983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6" name="Google Shape;3446;p5"/>
            <p:cNvSpPr/>
            <p:nvPr/>
          </p:nvSpPr>
          <p:spPr>
            <a:xfrm>
              <a:off x="4380950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1" y="1113"/>
                    <a:pt x="1376" y="1113"/>
                  </a:cubicBezTo>
                  <a:cubicBezTo>
                    <a:pt x="2050" y="1113"/>
                    <a:pt x="2616" y="634"/>
                    <a:pt x="2751" y="0"/>
                  </a:cubicBezTo>
                  <a:lnTo>
                    <a:pt x="2670" y="0"/>
                  </a:lnTo>
                  <a:cubicBezTo>
                    <a:pt x="2535" y="587"/>
                    <a:pt x="2010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7" name="Google Shape;3447;p5"/>
            <p:cNvSpPr/>
            <p:nvPr/>
          </p:nvSpPr>
          <p:spPr>
            <a:xfrm>
              <a:off x="4584575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1" y="0"/>
                  </a:moveTo>
                  <a:cubicBezTo>
                    <a:pt x="189" y="3520"/>
                    <a:pt x="3102" y="6318"/>
                    <a:pt x="6676" y="6318"/>
                  </a:cubicBezTo>
                  <a:cubicBezTo>
                    <a:pt x="10243" y="6318"/>
                    <a:pt x="13163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8" name="Google Shape;3448;p5"/>
            <p:cNvSpPr/>
            <p:nvPr/>
          </p:nvSpPr>
          <p:spPr>
            <a:xfrm>
              <a:off x="4583575" y="2336425"/>
              <a:ext cx="335800" cy="158975"/>
            </a:xfrm>
            <a:custGeom>
              <a:avLst/>
              <a:gdLst/>
              <a:ahLst/>
              <a:cxnLst/>
              <a:rect l="l" t="t" r="r" b="b"/>
              <a:pathLst>
                <a:path w="13432" h="6359" extrusionOk="0">
                  <a:moveTo>
                    <a:pt x="0" y="0"/>
                  </a:moveTo>
                  <a:cubicBezTo>
                    <a:pt x="189" y="3540"/>
                    <a:pt x="3129" y="6359"/>
                    <a:pt x="6716" y="6359"/>
                  </a:cubicBezTo>
                  <a:cubicBezTo>
                    <a:pt x="10303" y="6359"/>
                    <a:pt x="13243" y="3540"/>
                    <a:pt x="13432" y="0"/>
                  </a:cubicBezTo>
                  <a:lnTo>
                    <a:pt x="13344" y="0"/>
                  </a:lnTo>
                  <a:cubicBezTo>
                    <a:pt x="13155" y="3493"/>
                    <a:pt x="10256" y="6278"/>
                    <a:pt x="6716" y="6278"/>
                  </a:cubicBezTo>
                  <a:cubicBezTo>
                    <a:pt x="3176" y="6278"/>
                    <a:pt x="270" y="3493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9" name="Google Shape;3449;p5"/>
            <p:cNvSpPr/>
            <p:nvPr/>
          </p:nvSpPr>
          <p:spPr>
            <a:xfrm>
              <a:off x="4607850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55" y="3001"/>
                    <a:pt x="2637" y="5381"/>
                    <a:pt x="5671" y="5381"/>
                  </a:cubicBezTo>
                  <a:cubicBezTo>
                    <a:pt x="8712" y="5381"/>
                    <a:pt x="11193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0" name="Google Shape;3450;p5"/>
            <p:cNvSpPr/>
            <p:nvPr/>
          </p:nvSpPr>
          <p:spPr>
            <a:xfrm>
              <a:off x="4606825" y="2336425"/>
              <a:ext cx="285600" cy="135725"/>
            </a:xfrm>
            <a:custGeom>
              <a:avLst/>
              <a:gdLst/>
              <a:ahLst/>
              <a:cxnLst/>
              <a:rect l="l" t="t" r="r" b="b"/>
              <a:pathLst>
                <a:path w="11424" h="5429" extrusionOk="0">
                  <a:moveTo>
                    <a:pt x="1" y="0"/>
                  </a:moveTo>
                  <a:cubicBezTo>
                    <a:pt x="156" y="3014"/>
                    <a:pt x="2657" y="5428"/>
                    <a:pt x="5712" y="5428"/>
                  </a:cubicBezTo>
                  <a:cubicBezTo>
                    <a:pt x="8766" y="5428"/>
                    <a:pt x="11275" y="3014"/>
                    <a:pt x="11423" y="0"/>
                  </a:cubicBezTo>
                  <a:lnTo>
                    <a:pt x="11342" y="0"/>
                  </a:lnTo>
                  <a:cubicBezTo>
                    <a:pt x="11187" y="2967"/>
                    <a:pt x="8719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1" name="Google Shape;3451;p5"/>
            <p:cNvSpPr/>
            <p:nvPr/>
          </p:nvSpPr>
          <p:spPr>
            <a:xfrm>
              <a:off x="4633125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1" y="0"/>
                  </a:moveTo>
                  <a:cubicBezTo>
                    <a:pt x="149" y="2441"/>
                    <a:pt x="2178" y="4376"/>
                    <a:pt x="4660" y="4376"/>
                  </a:cubicBezTo>
                  <a:cubicBezTo>
                    <a:pt x="7141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2" name="Google Shape;3452;p5"/>
            <p:cNvSpPr/>
            <p:nvPr/>
          </p:nvSpPr>
          <p:spPr>
            <a:xfrm>
              <a:off x="4631950" y="2336425"/>
              <a:ext cx="235350" cy="110425"/>
            </a:xfrm>
            <a:custGeom>
              <a:avLst/>
              <a:gdLst/>
              <a:ahLst/>
              <a:cxnLst/>
              <a:rect l="l" t="t" r="r" b="b"/>
              <a:pathLst>
                <a:path w="9414" h="4417" extrusionOk="0">
                  <a:moveTo>
                    <a:pt x="0" y="0"/>
                  </a:moveTo>
                  <a:cubicBezTo>
                    <a:pt x="155" y="2461"/>
                    <a:pt x="2205" y="4417"/>
                    <a:pt x="4707" y="4417"/>
                  </a:cubicBezTo>
                  <a:cubicBezTo>
                    <a:pt x="7208" y="4417"/>
                    <a:pt x="9258" y="2461"/>
                    <a:pt x="9413" y="0"/>
                  </a:cubicBezTo>
                  <a:lnTo>
                    <a:pt x="9326" y="0"/>
                  </a:lnTo>
                  <a:cubicBezTo>
                    <a:pt x="9177" y="2414"/>
                    <a:pt x="7161" y="4336"/>
                    <a:pt x="4707" y="4336"/>
                  </a:cubicBezTo>
                  <a:cubicBezTo>
                    <a:pt x="2252" y="4336"/>
                    <a:pt x="243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3" name="Google Shape;3453;p5"/>
            <p:cNvSpPr/>
            <p:nvPr/>
          </p:nvSpPr>
          <p:spPr>
            <a:xfrm>
              <a:off x="466195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1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4" y="3223"/>
                    <a:pt x="6865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4" name="Google Shape;3454;p5"/>
            <p:cNvSpPr/>
            <p:nvPr/>
          </p:nvSpPr>
          <p:spPr>
            <a:xfrm>
              <a:off x="4660775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0" y="0"/>
                  </a:moveTo>
                  <a:cubicBezTo>
                    <a:pt x="155" y="1828"/>
                    <a:pt x="1686" y="3271"/>
                    <a:pt x="3554" y="3271"/>
                  </a:cubicBezTo>
                  <a:cubicBezTo>
                    <a:pt x="5422" y="3271"/>
                    <a:pt x="6959" y="1828"/>
                    <a:pt x="7107" y="0"/>
                  </a:cubicBezTo>
                  <a:lnTo>
                    <a:pt x="7020" y="0"/>
                  </a:lnTo>
                  <a:cubicBezTo>
                    <a:pt x="6871" y="1780"/>
                    <a:pt x="5374" y="3183"/>
                    <a:pt x="3554" y="3183"/>
                  </a:cubicBezTo>
                  <a:cubicBezTo>
                    <a:pt x="1733" y="3183"/>
                    <a:pt x="236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5" name="Google Shape;3455;p5"/>
            <p:cNvSpPr/>
            <p:nvPr/>
          </p:nvSpPr>
          <p:spPr>
            <a:xfrm>
              <a:off x="4687225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3" y="1248"/>
                    <a:pt x="1208" y="2219"/>
                    <a:pt x="2496" y="2219"/>
                  </a:cubicBezTo>
                  <a:cubicBezTo>
                    <a:pt x="3784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6" name="Google Shape;3456;p5"/>
            <p:cNvSpPr/>
            <p:nvPr/>
          </p:nvSpPr>
          <p:spPr>
            <a:xfrm>
              <a:off x="4686050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8" y="2259"/>
                    <a:pt x="4937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1" y="2178"/>
                    <a:pt x="2543" y="2178"/>
                  </a:cubicBezTo>
                  <a:cubicBezTo>
                    <a:pt x="1282" y="2178"/>
                    <a:pt x="237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7" name="Google Shape;3457;p5"/>
            <p:cNvSpPr/>
            <p:nvPr/>
          </p:nvSpPr>
          <p:spPr>
            <a:xfrm>
              <a:off x="4716225" y="2336425"/>
              <a:ext cx="66775" cy="26825"/>
            </a:xfrm>
            <a:custGeom>
              <a:avLst/>
              <a:gdLst/>
              <a:ahLst/>
              <a:cxnLst/>
              <a:rect l="l" t="t" r="r" b="b"/>
              <a:pathLst>
                <a:path w="2671" h="1073" extrusionOk="0">
                  <a:moveTo>
                    <a:pt x="1" y="0"/>
                  </a:moveTo>
                  <a:cubicBezTo>
                    <a:pt x="136" y="614"/>
                    <a:pt x="682" y="1072"/>
                    <a:pt x="1336" y="1072"/>
                  </a:cubicBezTo>
                  <a:cubicBezTo>
                    <a:pt x="1990" y="1072"/>
                    <a:pt x="2536" y="614"/>
                    <a:pt x="267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8" name="Google Shape;3458;p5"/>
            <p:cNvSpPr/>
            <p:nvPr/>
          </p:nvSpPr>
          <p:spPr>
            <a:xfrm>
              <a:off x="4715225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1" y="0"/>
                  </a:cubicBezTo>
                  <a:lnTo>
                    <a:pt x="2664" y="0"/>
                  </a:lnTo>
                  <a:cubicBezTo>
                    <a:pt x="2536" y="587"/>
                    <a:pt x="2003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9" name="Google Shape;3459;p5"/>
            <p:cNvSpPr/>
            <p:nvPr/>
          </p:nvSpPr>
          <p:spPr>
            <a:xfrm>
              <a:off x="491885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1" y="0"/>
                  </a:moveTo>
                  <a:cubicBezTo>
                    <a:pt x="190" y="3520"/>
                    <a:pt x="3102" y="6318"/>
                    <a:pt x="6676" y="6318"/>
                  </a:cubicBezTo>
                  <a:cubicBezTo>
                    <a:pt x="10243" y="6318"/>
                    <a:pt x="13156" y="3520"/>
                    <a:pt x="133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0" name="Google Shape;3460;p5"/>
            <p:cNvSpPr/>
            <p:nvPr/>
          </p:nvSpPr>
          <p:spPr>
            <a:xfrm>
              <a:off x="4917675" y="2336425"/>
              <a:ext cx="336000" cy="158975"/>
            </a:xfrm>
            <a:custGeom>
              <a:avLst/>
              <a:gdLst/>
              <a:ahLst/>
              <a:cxnLst/>
              <a:rect l="l" t="t" r="r" b="b"/>
              <a:pathLst>
                <a:path w="13440" h="6359" extrusionOk="0">
                  <a:moveTo>
                    <a:pt x="1" y="0"/>
                  </a:moveTo>
                  <a:cubicBezTo>
                    <a:pt x="196" y="3540"/>
                    <a:pt x="3136" y="6359"/>
                    <a:pt x="6723" y="6359"/>
                  </a:cubicBezTo>
                  <a:cubicBezTo>
                    <a:pt x="10310" y="6359"/>
                    <a:pt x="13250" y="3540"/>
                    <a:pt x="13439" y="0"/>
                  </a:cubicBezTo>
                  <a:lnTo>
                    <a:pt x="13351" y="0"/>
                  </a:lnTo>
                  <a:cubicBezTo>
                    <a:pt x="13163" y="3493"/>
                    <a:pt x="10263" y="6278"/>
                    <a:pt x="6723" y="6278"/>
                  </a:cubicBezTo>
                  <a:cubicBezTo>
                    <a:pt x="3183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1" name="Google Shape;3461;p5"/>
            <p:cNvSpPr/>
            <p:nvPr/>
          </p:nvSpPr>
          <p:spPr>
            <a:xfrm>
              <a:off x="4942125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55" y="3001"/>
                    <a:pt x="2630" y="5381"/>
                    <a:pt x="5671" y="5381"/>
                  </a:cubicBezTo>
                  <a:cubicBezTo>
                    <a:pt x="8705" y="5381"/>
                    <a:pt x="11187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2" name="Google Shape;3462;p5"/>
            <p:cNvSpPr/>
            <p:nvPr/>
          </p:nvSpPr>
          <p:spPr>
            <a:xfrm>
              <a:off x="4941100" y="2336425"/>
              <a:ext cx="285600" cy="135725"/>
            </a:xfrm>
            <a:custGeom>
              <a:avLst/>
              <a:gdLst/>
              <a:ahLst/>
              <a:cxnLst/>
              <a:rect l="l" t="t" r="r" b="b"/>
              <a:pathLst>
                <a:path w="11424" h="5429" extrusionOk="0">
                  <a:moveTo>
                    <a:pt x="1" y="0"/>
                  </a:moveTo>
                  <a:cubicBezTo>
                    <a:pt x="149" y="3014"/>
                    <a:pt x="2657" y="5428"/>
                    <a:pt x="5712" y="5428"/>
                  </a:cubicBezTo>
                  <a:cubicBezTo>
                    <a:pt x="8767" y="5428"/>
                    <a:pt x="11275" y="3014"/>
                    <a:pt x="11423" y="0"/>
                  </a:cubicBezTo>
                  <a:lnTo>
                    <a:pt x="11342" y="0"/>
                  </a:lnTo>
                  <a:cubicBezTo>
                    <a:pt x="11187" y="2967"/>
                    <a:pt x="8719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3" name="Google Shape;3463;p5"/>
            <p:cNvSpPr/>
            <p:nvPr/>
          </p:nvSpPr>
          <p:spPr>
            <a:xfrm>
              <a:off x="4967400" y="2336425"/>
              <a:ext cx="233000" cy="109425"/>
            </a:xfrm>
            <a:custGeom>
              <a:avLst/>
              <a:gdLst/>
              <a:ahLst/>
              <a:cxnLst/>
              <a:rect l="l" t="t" r="r" b="b"/>
              <a:pathLst>
                <a:path w="9320" h="4377" extrusionOk="0">
                  <a:moveTo>
                    <a:pt x="1" y="0"/>
                  </a:moveTo>
                  <a:cubicBezTo>
                    <a:pt x="149" y="2441"/>
                    <a:pt x="2179" y="4376"/>
                    <a:pt x="4660" y="4376"/>
                  </a:cubicBezTo>
                  <a:cubicBezTo>
                    <a:pt x="7141" y="4376"/>
                    <a:pt x="9171" y="2441"/>
                    <a:pt x="93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4" name="Google Shape;3464;p5"/>
            <p:cNvSpPr/>
            <p:nvPr/>
          </p:nvSpPr>
          <p:spPr>
            <a:xfrm>
              <a:off x="4966225" y="2336425"/>
              <a:ext cx="235350" cy="110425"/>
            </a:xfrm>
            <a:custGeom>
              <a:avLst/>
              <a:gdLst/>
              <a:ahLst/>
              <a:cxnLst/>
              <a:rect l="l" t="t" r="r" b="b"/>
              <a:pathLst>
                <a:path w="9414" h="4417" extrusionOk="0">
                  <a:moveTo>
                    <a:pt x="0" y="0"/>
                  </a:moveTo>
                  <a:cubicBezTo>
                    <a:pt x="156" y="2461"/>
                    <a:pt x="2205" y="4417"/>
                    <a:pt x="4707" y="4417"/>
                  </a:cubicBezTo>
                  <a:cubicBezTo>
                    <a:pt x="7209" y="4417"/>
                    <a:pt x="9258" y="2461"/>
                    <a:pt x="9414" y="0"/>
                  </a:cubicBezTo>
                  <a:lnTo>
                    <a:pt x="9326" y="0"/>
                  </a:lnTo>
                  <a:cubicBezTo>
                    <a:pt x="9178" y="2414"/>
                    <a:pt x="7161" y="4336"/>
                    <a:pt x="4707" y="4336"/>
                  </a:cubicBezTo>
                  <a:cubicBezTo>
                    <a:pt x="2253" y="4336"/>
                    <a:pt x="236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5" name="Google Shape;3465;p5"/>
            <p:cNvSpPr/>
            <p:nvPr/>
          </p:nvSpPr>
          <p:spPr>
            <a:xfrm>
              <a:off x="4996225" y="2336425"/>
              <a:ext cx="175350" cy="80600"/>
            </a:xfrm>
            <a:custGeom>
              <a:avLst/>
              <a:gdLst/>
              <a:ahLst/>
              <a:cxnLst/>
              <a:rect l="l" t="t" r="r" b="b"/>
              <a:pathLst>
                <a:path w="7014" h="3224" extrusionOk="0">
                  <a:moveTo>
                    <a:pt x="1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5" y="3223"/>
                    <a:pt x="6865" y="1807"/>
                    <a:pt x="70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6" name="Google Shape;3466;p5"/>
            <p:cNvSpPr/>
            <p:nvPr/>
          </p:nvSpPr>
          <p:spPr>
            <a:xfrm>
              <a:off x="4995050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0" y="0"/>
                  </a:moveTo>
                  <a:cubicBezTo>
                    <a:pt x="156" y="1828"/>
                    <a:pt x="1686" y="3271"/>
                    <a:pt x="3554" y="3271"/>
                  </a:cubicBezTo>
                  <a:cubicBezTo>
                    <a:pt x="5422" y="3271"/>
                    <a:pt x="6952" y="1828"/>
                    <a:pt x="7107" y="0"/>
                  </a:cubicBezTo>
                  <a:lnTo>
                    <a:pt x="7020" y="0"/>
                  </a:lnTo>
                  <a:cubicBezTo>
                    <a:pt x="6871" y="1780"/>
                    <a:pt x="5375" y="3183"/>
                    <a:pt x="3554" y="3183"/>
                  </a:cubicBezTo>
                  <a:cubicBezTo>
                    <a:pt x="1733" y="3183"/>
                    <a:pt x="236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7" name="Google Shape;3467;p5"/>
            <p:cNvSpPr/>
            <p:nvPr/>
          </p:nvSpPr>
          <p:spPr>
            <a:xfrm>
              <a:off x="5021350" y="2336425"/>
              <a:ext cx="124925" cy="55475"/>
            </a:xfrm>
            <a:custGeom>
              <a:avLst/>
              <a:gdLst/>
              <a:ahLst/>
              <a:cxnLst/>
              <a:rect l="l" t="t" r="r" b="b"/>
              <a:pathLst>
                <a:path w="4997" h="2219" extrusionOk="0">
                  <a:moveTo>
                    <a:pt x="0" y="0"/>
                  </a:moveTo>
                  <a:cubicBezTo>
                    <a:pt x="149" y="1248"/>
                    <a:pt x="1214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8" name="Google Shape;3468;p5"/>
            <p:cNvSpPr/>
            <p:nvPr/>
          </p:nvSpPr>
          <p:spPr>
            <a:xfrm>
              <a:off x="5020325" y="2336425"/>
              <a:ext cx="127150" cy="56500"/>
            </a:xfrm>
            <a:custGeom>
              <a:avLst/>
              <a:gdLst/>
              <a:ahLst/>
              <a:cxnLst/>
              <a:rect l="l" t="t" r="r" b="b"/>
              <a:pathLst>
                <a:path w="5086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1" y="2259"/>
                    <a:pt x="4937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1" y="2178"/>
                    <a:pt x="2543" y="2178"/>
                  </a:cubicBezTo>
                  <a:cubicBezTo>
                    <a:pt x="1275" y="2178"/>
                    <a:pt x="230" y="1227"/>
                    <a:pt x="8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9" name="Google Shape;3469;p5"/>
            <p:cNvSpPr/>
            <p:nvPr/>
          </p:nvSpPr>
          <p:spPr>
            <a:xfrm>
              <a:off x="5050500" y="2336425"/>
              <a:ext cx="66800" cy="26825"/>
            </a:xfrm>
            <a:custGeom>
              <a:avLst/>
              <a:gdLst/>
              <a:ahLst/>
              <a:cxnLst/>
              <a:rect l="l" t="t" r="r" b="b"/>
              <a:pathLst>
                <a:path w="2672" h="1073" extrusionOk="0">
                  <a:moveTo>
                    <a:pt x="1" y="0"/>
                  </a:moveTo>
                  <a:cubicBezTo>
                    <a:pt x="136" y="614"/>
                    <a:pt x="682" y="1072"/>
                    <a:pt x="1336" y="1072"/>
                  </a:cubicBezTo>
                  <a:cubicBezTo>
                    <a:pt x="1990" y="1072"/>
                    <a:pt x="2536" y="614"/>
                    <a:pt x="267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0" name="Google Shape;3470;p5"/>
            <p:cNvSpPr/>
            <p:nvPr/>
          </p:nvSpPr>
          <p:spPr>
            <a:xfrm>
              <a:off x="5049500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2" y="0"/>
                  </a:cubicBezTo>
                  <a:lnTo>
                    <a:pt x="2664" y="0"/>
                  </a:lnTo>
                  <a:cubicBezTo>
                    <a:pt x="2529" y="587"/>
                    <a:pt x="2003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1" name="Google Shape;3471;p5"/>
            <p:cNvSpPr/>
            <p:nvPr/>
          </p:nvSpPr>
          <p:spPr>
            <a:xfrm>
              <a:off x="5253125" y="2336425"/>
              <a:ext cx="273975" cy="157975"/>
            </a:xfrm>
            <a:custGeom>
              <a:avLst/>
              <a:gdLst/>
              <a:ahLst/>
              <a:cxnLst/>
              <a:rect l="l" t="t" r="r" b="b"/>
              <a:pathLst>
                <a:path w="10959" h="6319" extrusionOk="0">
                  <a:moveTo>
                    <a:pt x="1" y="0"/>
                  </a:moveTo>
                  <a:cubicBezTo>
                    <a:pt x="190" y="3520"/>
                    <a:pt x="3103" y="6318"/>
                    <a:pt x="6670" y="6318"/>
                  </a:cubicBezTo>
                  <a:cubicBezTo>
                    <a:pt x="8301" y="6318"/>
                    <a:pt x="9798" y="5732"/>
                    <a:pt x="10958" y="4761"/>
                  </a:cubicBezTo>
                  <a:lnTo>
                    <a:pt x="10958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2" name="Google Shape;3472;p5"/>
            <p:cNvSpPr/>
            <p:nvPr/>
          </p:nvSpPr>
          <p:spPr>
            <a:xfrm>
              <a:off x="5251950" y="2336425"/>
              <a:ext cx="275150" cy="158975"/>
            </a:xfrm>
            <a:custGeom>
              <a:avLst/>
              <a:gdLst/>
              <a:ahLst/>
              <a:cxnLst/>
              <a:rect l="l" t="t" r="r" b="b"/>
              <a:pathLst>
                <a:path w="11006" h="6359" extrusionOk="0">
                  <a:moveTo>
                    <a:pt x="1" y="0"/>
                  </a:moveTo>
                  <a:cubicBezTo>
                    <a:pt x="196" y="3540"/>
                    <a:pt x="3136" y="6359"/>
                    <a:pt x="6717" y="6359"/>
                  </a:cubicBezTo>
                  <a:cubicBezTo>
                    <a:pt x="8348" y="6359"/>
                    <a:pt x="9839" y="5779"/>
                    <a:pt x="11005" y="4815"/>
                  </a:cubicBezTo>
                  <a:lnTo>
                    <a:pt x="11005" y="4700"/>
                  </a:lnTo>
                  <a:cubicBezTo>
                    <a:pt x="9845" y="5685"/>
                    <a:pt x="8355" y="6278"/>
                    <a:pt x="6717" y="6278"/>
                  </a:cubicBezTo>
                  <a:cubicBezTo>
                    <a:pt x="3177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3" name="Google Shape;3473;p5"/>
            <p:cNvSpPr/>
            <p:nvPr/>
          </p:nvSpPr>
          <p:spPr>
            <a:xfrm>
              <a:off x="5276400" y="2336425"/>
              <a:ext cx="250700" cy="134550"/>
            </a:xfrm>
            <a:custGeom>
              <a:avLst/>
              <a:gdLst/>
              <a:ahLst/>
              <a:cxnLst/>
              <a:rect l="l" t="t" r="r" b="b"/>
              <a:pathLst>
                <a:path w="10028" h="5382" extrusionOk="0">
                  <a:moveTo>
                    <a:pt x="0" y="0"/>
                  </a:moveTo>
                  <a:cubicBezTo>
                    <a:pt x="149" y="3001"/>
                    <a:pt x="2630" y="5381"/>
                    <a:pt x="5671" y="5381"/>
                  </a:cubicBezTo>
                  <a:cubicBezTo>
                    <a:pt x="7418" y="5381"/>
                    <a:pt x="8989" y="4592"/>
                    <a:pt x="10027" y="3345"/>
                  </a:cubicBezTo>
                  <a:lnTo>
                    <a:pt x="10027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4" name="Google Shape;3474;p5"/>
            <p:cNvSpPr/>
            <p:nvPr/>
          </p:nvSpPr>
          <p:spPr>
            <a:xfrm>
              <a:off x="5275375" y="2336425"/>
              <a:ext cx="251725" cy="135725"/>
            </a:xfrm>
            <a:custGeom>
              <a:avLst/>
              <a:gdLst/>
              <a:ahLst/>
              <a:cxnLst/>
              <a:rect l="l" t="t" r="r" b="b"/>
              <a:pathLst>
                <a:path w="10069" h="5429" extrusionOk="0">
                  <a:moveTo>
                    <a:pt x="1" y="0"/>
                  </a:moveTo>
                  <a:cubicBezTo>
                    <a:pt x="149" y="3014"/>
                    <a:pt x="2658" y="5428"/>
                    <a:pt x="5712" y="5428"/>
                  </a:cubicBezTo>
                  <a:cubicBezTo>
                    <a:pt x="7452" y="5428"/>
                    <a:pt x="9016" y="4639"/>
                    <a:pt x="10068" y="3405"/>
                  </a:cubicBezTo>
                  <a:lnTo>
                    <a:pt x="10068" y="3277"/>
                  </a:lnTo>
                  <a:cubicBezTo>
                    <a:pt x="9036" y="4538"/>
                    <a:pt x="7465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5" name="Google Shape;3475;p5"/>
            <p:cNvSpPr/>
            <p:nvPr/>
          </p:nvSpPr>
          <p:spPr>
            <a:xfrm>
              <a:off x="5301525" y="2336425"/>
              <a:ext cx="225575" cy="109425"/>
            </a:xfrm>
            <a:custGeom>
              <a:avLst/>
              <a:gdLst/>
              <a:ahLst/>
              <a:cxnLst/>
              <a:rect l="l" t="t" r="r" b="b"/>
              <a:pathLst>
                <a:path w="9023" h="4377" extrusionOk="0">
                  <a:moveTo>
                    <a:pt x="0" y="0"/>
                  </a:moveTo>
                  <a:cubicBezTo>
                    <a:pt x="155" y="2441"/>
                    <a:pt x="2185" y="4376"/>
                    <a:pt x="4666" y="4376"/>
                  </a:cubicBezTo>
                  <a:cubicBezTo>
                    <a:pt x="6649" y="4376"/>
                    <a:pt x="8348" y="3136"/>
                    <a:pt x="9022" y="1389"/>
                  </a:cubicBezTo>
                  <a:lnTo>
                    <a:pt x="9022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6" name="Google Shape;3476;p5"/>
            <p:cNvSpPr/>
            <p:nvPr/>
          </p:nvSpPr>
          <p:spPr>
            <a:xfrm>
              <a:off x="5300500" y="2336425"/>
              <a:ext cx="226600" cy="110425"/>
            </a:xfrm>
            <a:custGeom>
              <a:avLst/>
              <a:gdLst/>
              <a:ahLst/>
              <a:cxnLst/>
              <a:rect l="l" t="t" r="r" b="b"/>
              <a:pathLst>
                <a:path w="9064" h="4417" extrusionOk="0">
                  <a:moveTo>
                    <a:pt x="1" y="0"/>
                  </a:moveTo>
                  <a:cubicBezTo>
                    <a:pt x="156" y="2461"/>
                    <a:pt x="2206" y="4417"/>
                    <a:pt x="4707" y="4417"/>
                  </a:cubicBezTo>
                  <a:cubicBezTo>
                    <a:pt x="6669" y="4417"/>
                    <a:pt x="8355" y="3210"/>
                    <a:pt x="9063" y="1504"/>
                  </a:cubicBezTo>
                  <a:lnTo>
                    <a:pt x="9063" y="1268"/>
                  </a:lnTo>
                  <a:cubicBezTo>
                    <a:pt x="8422" y="3055"/>
                    <a:pt x="6710" y="4336"/>
                    <a:pt x="4707" y="4336"/>
                  </a:cubicBezTo>
                  <a:cubicBezTo>
                    <a:pt x="2253" y="4336"/>
                    <a:pt x="237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7" name="Google Shape;3477;p5"/>
            <p:cNvSpPr/>
            <p:nvPr/>
          </p:nvSpPr>
          <p:spPr>
            <a:xfrm>
              <a:off x="533035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55" y="1807"/>
                    <a:pt x="1666" y="3223"/>
                    <a:pt x="3513" y="3223"/>
                  </a:cubicBezTo>
                  <a:cubicBezTo>
                    <a:pt x="5361" y="3223"/>
                    <a:pt x="6871" y="1807"/>
                    <a:pt x="70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8" name="Google Shape;3478;p5"/>
            <p:cNvSpPr/>
            <p:nvPr/>
          </p:nvSpPr>
          <p:spPr>
            <a:xfrm>
              <a:off x="5329325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1" y="0"/>
                  </a:moveTo>
                  <a:cubicBezTo>
                    <a:pt x="149" y="1828"/>
                    <a:pt x="1686" y="3271"/>
                    <a:pt x="3554" y="3271"/>
                  </a:cubicBezTo>
                  <a:cubicBezTo>
                    <a:pt x="5422" y="3271"/>
                    <a:pt x="6953" y="1828"/>
                    <a:pt x="7108" y="0"/>
                  </a:cubicBezTo>
                  <a:lnTo>
                    <a:pt x="7020" y="0"/>
                  </a:lnTo>
                  <a:cubicBezTo>
                    <a:pt x="6872" y="1780"/>
                    <a:pt x="5375" y="3183"/>
                    <a:pt x="3554" y="3183"/>
                  </a:cubicBezTo>
                  <a:cubicBezTo>
                    <a:pt x="1734" y="3183"/>
                    <a:pt x="237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9" name="Google Shape;3479;p5"/>
            <p:cNvSpPr/>
            <p:nvPr/>
          </p:nvSpPr>
          <p:spPr>
            <a:xfrm>
              <a:off x="5355625" y="2336425"/>
              <a:ext cx="124925" cy="55475"/>
            </a:xfrm>
            <a:custGeom>
              <a:avLst/>
              <a:gdLst/>
              <a:ahLst/>
              <a:cxnLst/>
              <a:rect l="l" t="t" r="r" b="b"/>
              <a:pathLst>
                <a:path w="4997" h="2219" extrusionOk="0">
                  <a:moveTo>
                    <a:pt x="1" y="0"/>
                  </a:moveTo>
                  <a:cubicBezTo>
                    <a:pt x="149" y="1248"/>
                    <a:pt x="1214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0" name="Google Shape;3480;p5"/>
            <p:cNvSpPr/>
            <p:nvPr/>
          </p:nvSpPr>
          <p:spPr>
            <a:xfrm>
              <a:off x="5354625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0" y="0"/>
                  </a:moveTo>
                  <a:cubicBezTo>
                    <a:pt x="148" y="1268"/>
                    <a:pt x="1227" y="2259"/>
                    <a:pt x="2542" y="2259"/>
                  </a:cubicBezTo>
                  <a:cubicBezTo>
                    <a:pt x="3850" y="2259"/>
                    <a:pt x="4936" y="1268"/>
                    <a:pt x="5084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42" y="2178"/>
                  </a:cubicBezTo>
                  <a:cubicBezTo>
                    <a:pt x="1274" y="2178"/>
                    <a:pt x="229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1" name="Google Shape;3481;p5"/>
            <p:cNvSpPr/>
            <p:nvPr/>
          </p:nvSpPr>
          <p:spPr>
            <a:xfrm>
              <a:off x="5384800" y="2336425"/>
              <a:ext cx="66775" cy="26825"/>
            </a:xfrm>
            <a:custGeom>
              <a:avLst/>
              <a:gdLst/>
              <a:ahLst/>
              <a:cxnLst/>
              <a:rect l="l" t="t" r="r" b="b"/>
              <a:pathLst>
                <a:path w="2671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35" y="1072"/>
                  </a:cubicBezTo>
                  <a:cubicBezTo>
                    <a:pt x="1989" y="1072"/>
                    <a:pt x="2535" y="614"/>
                    <a:pt x="26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2" name="Google Shape;3482;p5"/>
            <p:cNvSpPr/>
            <p:nvPr/>
          </p:nvSpPr>
          <p:spPr>
            <a:xfrm>
              <a:off x="5383775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1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2" y="0"/>
                  </a:cubicBezTo>
                  <a:lnTo>
                    <a:pt x="2664" y="0"/>
                  </a:lnTo>
                  <a:cubicBezTo>
                    <a:pt x="2529" y="587"/>
                    <a:pt x="2003" y="1025"/>
                    <a:pt x="1376" y="1025"/>
                  </a:cubicBezTo>
                  <a:cubicBezTo>
                    <a:pt x="749" y="1025"/>
                    <a:pt x="216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3" name="Google Shape;3483;p5"/>
            <p:cNvSpPr/>
            <p:nvPr/>
          </p:nvSpPr>
          <p:spPr>
            <a:xfrm>
              <a:off x="3450750" y="2336425"/>
              <a:ext cx="296375" cy="256075"/>
            </a:xfrm>
            <a:custGeom>
              <a:avLst/>
              <a:gdLst/>
              <a:ahLst/>
              <a:cxnLst/>
              <a:rect l="l" t="t" r="r" b="b"/>
              <a:pathLst>
                <a:path w="11855" h="10243" extrusionOk="0">
                  <a:moveTo>
                    <a:pt x="1" y="0"/>
                  </a:moveTo>
                  <a:lnTo>
                    <a:pt x="1" y="7795"/>
                  </a:lnTo>
                  <a:cubicBezTo>
                    <a:pt x="1228" y="9292"/>
                    <a:pt x="3089" y="10243"/>
                    <a:pt x="5173" y="10243"/>
                  </a:cubicBezTo>
                  <a:cubicBezTo>
                    <a:pt x="8861" y="10243"/>
                    <a:pt x="11855" y="7249"/>
                    <a:pt x="11855" y="3560"/>
                  </a:cubicBezTo>
                  <a:cubicBezTo>
                    <a:pt x="11855" y="2246"/>
                    <a:pt x="11477" y="1032"/>
                    <a:pt x="1083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4" name="Google Shape;3484;p5"/>
            <p:cNvSpPr/>
            <p:nvPr/>
          </p:nvSpPr>
          <p:spPr>
            <a:xfrm>
              <a:off x="3450750" y="2336425"/>
              <a:ext cx="297400" cy="257100"/>
            </a:xfrm>
            <a:custGeom>
              <a:avLst/>
              <a:gdLst/>
              <a:ahLst/>
              <a:cxnLst/>
              <a:rect l="l" t="t" r="r" b="b"/>
              <a:pathLst>
                <a:path w="11896" h="10284" extrusionOk="0">
                  <a:moveTo>
                    <a:pt x="10776" y="0"/>
                  </a:moveTo>
                  <a:cubicBezTo>
                    <a:pt x="11430" y="1025"/>
                    <a:pt x="11814" y="2246"/>
                    <a:pt x="11814" y="3560"/>
                  </a:cubicBezTo>
                  <a:cubicBezTo>
                    <a:pt x="11814" y="7222"/>
                    <a:pt x="8834" y="10202"/>
                    <a:pt x="5173" y="10202"/>
                  </a:cubicBezTo>
                  <a:cubicBezTo>
                    <a:pt x="3082" y="10202"/>
                    <a:pt x="1221" y="9231"/>
                    <a:pt x="1" y="7728"/>
                  </a:cubicBezTo>
                  <a:lnTo>
                    <a:pt x="1" y="7856"/>
                  </a:lnTo>
                  <a:cubicBezTo>
                    <a:pt x="1235" y="9339"/>
                    <a:pt x="3096" y="10283"/>
                    <a:pt x="5173" y="10283"/>
                  </a:cubicBezTo>
                  <a:cubicBezTo>
                    <a:pt x="8881" y="10283"/>
                    <a:pt x="11895" y="7269"/>
                    <a:pt x="11895" y="3560"/>
                  </a:cubicBezTo>
                  <a:cubicBezTo>
                    <a:pt x="11895" y="2252"/>
                    <a:pt x="11525" y="1032"/>
                    <a:pt x="1087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5" name="Google Shape;3485;p5"/>
            <p:cNvSpPr/>
            <p:nvPr/>
          </p:nvSpPr>
          <p:spPr>
            <a:xfrm>
              <a:off x="3450750" y="2336425"/>
              <a:ext cx="269425" cy="232650"/>
            </a:xfrm>
            <a:custGeom>
              <a:avLst/>
              <a:gdLst/>
              <a:ahLst/>
              <a:cxnLst/>
              <a:rect l="l" t="t" r="r" b="b"/>
              <a:pathLst>
                <a:path w="10777" h="9306" extrusionOk="0">
                  <a:moveTo>
                    <a:pt x="736" y="0"/>
                  </a:moveTo>
                  <a:cubicBezTo>
                    <a:pt x="446" y="344"/>
                    <a:pt x="203" y="722"/>
                    <a:pt x="1" y="1126"/>
                  </a:cubicBezTo>
                  <a:lnTo>
                    <a:pt x="1" y="6136"/>
                  </a:lnTo>
                  <a:cubicBezTo>
                    <a:pt x="931" y="8018"/>
                    <a:pt x="2860" y="9305"/>
                    <a:pt x="5099" y="9305"/>
                  </a:cubicBezTo>
                  <a:cubicBezTo>
                    <a:pt x="8234" y="9305"/>
                    <a:pt x="10776" y="6763"/>
                    <a:pt x="10776" y="3628"/>
                  </a:cubicBezTo>
                  <a:cubicBezTo>
                    <a:pt x="10776" y="2246"/>
                    <a:pt x="10284" y="985"/>
                    <a:pt x="946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6" name="Google Shape;3486;p5"/>
            <p:cNvSpPr/>
            <p:nvPr/>
          </p:nvSpPr>
          <p:spPr>
            <a:xfrm>
              <a:off x="3450750" y="2336425"/>
              <a:ext cx="270600" cy="233825"/>
            </a:xfrm>
            <a:custGeom>
              <a:avLst/>
              <a:gdLst/>
              <a:ahLst/>
              <a:cxnLst/>
              <a:rect l="l" t="t" r="r" b="b"/>
              <a:pathLst>
                <a:path w="10824" h="9353" extrusionOk="0">
                  <a:moveTo>
                    <a:pt x="9407" y="0"/>
                  </a:moveTo>
                  <a:cubicBezTo>
                    <a:pt x="10237" y="978"/>
                    <a:pt x="10736" y="2246"/>
                    <a:pt x="10736" y="3628"/>
                  </a:cubicBezTo>
                  <a:cubicBezTo>
                    <a:pt x="10736" y="6736"/>
                    <a:pt x="8207" y="9265"/>
                    <a:pt x="5099" y="9265"/>
                  </a:cubicBezTo>
                  <a:cubicBezTo>
                    <a:pt x="2853" y="9265"/>
                    <a:pt x="904" y="7943"/>
                    <a:pt x="1" y="6035"/>
                  </a:cubicBezTo>
                  <a:lnTo>
                    <a:pt x="1" y="6224"/>
                  </a:lnTo>
                  <a:cubicBezTo>
                    <a:pt x="952" y="8078"/>
                    <a:pt x="2880" y="9353"/>
                    <a:pt x="5099" y="9353"/>
                  </a:cubicBezTo>
                  <a:cubicBezTo>
                    <a:pt x="8254" y="9353"/>
                    <a:pt x="10823" y="6784"/>
                    <a:pt x="10823" y="3628"/>
                  </a:cubicBezTo>
                  <a:cubicBezTo>
                    <a:pt x="10823" y="2252"/>
                    <a:pt x="10331" y="985"/>
                    <a:pt x="951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7" name="Google Shape;3487;p5"/>
            <p:cNvSpPr/>
            <p:nvPr/>
          </p:nvSpPr>
          <p:spPr>
            <a:xfrm>
              <a:off x="3450750" y="2336425"/>
              <a:ext cx="19750" cy="30525"/>
            </a:xfrm>
            <a:custGeom>
              <a:avLst/>
              <a:gdLst/>
              <a:ahLst/>
              <a:cxnLst/>
              <a:rect l="l" t="t" r="r" b="b"/>
              <a:pathLst>
                <a:path w="790" h="1221" extrusionOk="0">
                  <a:moveTo>
                    <a:pt x="682" y="0"/>
                  </a:moveTo>
                  <a:cubicBezTo>
                    <a:pt x="419" y="317"/>
                    <a:pt x="190" y="668"/>
                    <a:pt x="1" y="1032"/>
                  </a:cubicBezTo>
                  <a:lnTo>
                    <a:pt x="1" y="1221"/>
                  </a:lnTo>
                  <a:cubicBezTo>
                    <a:pt x="210" y="782"/>
                    <a:pt x="480" y="371"/>
                    <a:pt x="79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8" name="Google Shape;3488;p5"/>
            <p:cNvSpPr/>
            <p:nvPr/>
          </p:nvSpPr>
          <p:spPr>
            <a:xfrm>
              <a:off x="3461375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75" y="857"/>
                    <a:pt x="1" y="2165"/>
                    <a:pt x="1" y="3628"/>
                  </a:cubicBezTo>
                  <a:cubicBezTo>
                    <a:pt x="1" y="6210"/>
                    <a:pt x="2091" y="8301"/>
                    <a:pt x="4674" y="8301"/>
                  </a:cubicBezTo>
                  <a:cubicBezTo>
                    <a:pt x="7256" y="8301"/>
                    <a:pt x="9346" y="6210"/>
                    <a:pt x="9346" y="3628"/>
                  </a:cubicBezTo>
                  <a:cubicBezTo>
                    <a:pt x="9346" y="2165"/>
                    <a:pt x="8672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9" name="Google Shape;3489;p5"/>
            <p:cNvSpPr/>
            <p:nvPr/>
          </p:nvSpPr>
          <p:spPr>
            <a:xfrm>
              <a:off x="3460375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8" y="8341"/>
                    <a:pt x="4714" y="8341"/>
                  </a:cubicBezTo>
                  <a:cubicBezTo>
                    <a:pt x="7316" y="8341"/>
                    <a:pt x="9427" y="6231"/>
                    <a:pt x="9427" y="3628"/>
                  </a:cubicBezTo>
                  <a:cubicBezTo>
                    <a:pt x="9427" y="2171"/>
                    <a:pt x="8759" y="863"/>
                    <a:pt x="7714" y="0"/>
                  </a:cubicBezTo>
                  <a:lnTo>
                    <a:pt x="7579" y="0"/>
                  </a:lnTo>
                  <a:cubicBezTo>
                    <a:pt x="8651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0" name="Google Shape;3490;p5"/>
            <p:cNvSpPr/>
            <p:nvPr/>
          </p:nvSpPr>
          <p:spPr>
            <a:xfrm>
              <a:off x="3490200" y="233912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1" name="Google Shape;3491;p5"/>
            <p:cNvSpPr/>
            <p:nvPr/>
          </p:nvSpPr>
          <p:spPr>
            <a:xfrm>
              <a:off x="3489025" y="23381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0"/>
                    <a:pt x="3568" y="7040"/>
                  </a:cubicBezTo>
                  <a:cubicBezTo>
                    <a:pt x="1653" y="7040"/>
                    <a:pt x="88" y="5483"/>
                    <a:pt x="88" y="3561"/>
                  </a:cubicBezTo>
                  <a:cubicBezTo>
                    <a:pt x="88" y="1646"/>
                    <a:pt x="1653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605" y="1"/>
                    <a:pt x="1" y="1599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9"/>
                    <a:pt x="5536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2" name="Google Shape;3492;p5"/>
            <p:cNvSpPr/>
            <p:nvPr/>
          </p:nvSpPr>
          <p:spPr>
            <a:xfrm>
              <a:off x="3515325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3" name="Google Shape;3493;p5"/>
            <p:cNvSpPr/>
            <p:nvPr/>
          </p:nvSpPr>
          <p:spPr>
            <a:xfrm>
              <a:off x="3514300" y="2363225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1"/>
                  </a:moveTo>
                  <a:cubicBezTo>
                    <a:pt x="3919" y="81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7" y="5118"/>
                  </a:cubicBezTo>
                  <a:cubicBezTo>
                    <a:pt x="3966" y="5118"/>
                    <a:pt x="5112" y="3965"/>
                    <a:pt x="5112" y="2556"/>
                  </a:cubicBezTo>
                  <a:cubicBezTo>
                    <a:pt x="5112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4" name="Google Shape;3494;p5"/>
            <p:cNvSpPr/>
            <p:nvPr/>
          </p:nvSpPr>
          <p:spPr>
            <a:xfrm>
              <a:off x="354415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8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5" name="Google Shape;3495;p5"/>
            <p:cNvSpPr/>
            <p:nvPr/>
          </p:nvSpPr>
          <p:spPr>
            <a:xfrm>
              <a:off x="3542975" y="239187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1" y="2738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6" name="Google Shape;3496;p5"/>
            <p:cNvSpPr/>
            <p:nvPr/>
          </p:nvSpPr>
          <p:spPr>
            <a:xfrm>
              <a:off x="3747100" y="2336425"/>
              <a:ext cx="334325" cy="256075"/>
            </a:xfrm>
            <a:custGeom>
              <a:avLst/>
              <a:gdLst/>
              <a:ahLst/>
              <a:cxnLst/>
              <a:rect l="l" t="t" r="r" b="b"/>
              <a:pathLst>
                <a:path w="13373" h="10243" extrusionOk="0">
                  <a:moveTo>
                    <a:pt x="1033" y="0"/>
                  </a:moveTo>
                  <a:cubicBezTo>
                    <a:pt x="379" y="1032"/>
                    <a:pt x="1" y="2246"/>
                    <a:pt x="1" y="3560"/>
                  </a:cubicBezTo>
                  <a:cubicBezTo>
                    <a:pt x="1" y="7249"/>
                    <a:pt x="2995" y="10243"/>
                    <a:pt x="6690" y="10243"/>
                  </a:cubicBezTo>
                  <a:cubicBezTo>
                    <a:pt x="10378" y="10243"/>
                    <a:pt x="13372" y="7249"/>
                    <a:pt x="13372" y="3560"/>
                  </a:cubicBezTo>
                  <a:cubicBezTo>
                    <a:pt x="13372" y="2246"/>
                    <a:pt x="12994" y="1032"/>
                    <a:pt x="1234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7" name="Google Shape;3497;p5"/>
            <p:cNvSpPr/>
            <p:nvPr/>
          </p:nvSpPr>
          <p:spPr>
            <a:xfrm>
              <a:off x="3746100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15" y="10283"/>
                    <a:pt x="6730" y="10283"/>
                  </a:cubicBezTo>
                  <a:cubicBezTo>
                    <a:pt x="10438" y="10283"/>
                    <a:pt x="13453" y="7269"/>
                    <a:pt x="13453" y="3560"/>
                  </a:cubicBezTo>
                  <a:cubicBezTo>
                    <a:pt x="13453" y="2252"/>
                    <a:pt x="13082" y="1032"/>
                    <a:pt x="12434" y="0"/>
                  </a:cubicBezTo>
                  <a:lnTo>
                    <a:pt x="12333" y="0"/>
                  </a:lnTo>
                  <a:cubicBezTo>
                    <a:pt x="12987" y="1025"/>
                    <a:pt x="13372" y="2246"/>
                    <a:pt x="13372" y="3560"/>
                  </a:cubicBezTo>
                  <a:cubicBezTo>
                    <a:pt x="13372" y="7222"/>
                    <a:pt x="10391" y="10202"/>
                    <a:pt x="6730" y="10202"/>
                  </a:cubicBezTo>
                  <a:cubicBezTo>
                    <a:pt x="3062" y="10202"/>
                    <a:pt x="81" y="7222"/>
                    <a:pt x="81" y="3560"/>
                  </a:cubicBezTo>
                  <a:cubicBezTo>
                    <a:pt x="81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8" name="Google Shape;3498;p5"/>
            <p:cNvSpPr/>
            <p:nvPr/>
          </p:nvSpPr>
          <p:spPr>
            <a:xfrm>
              <a:off x="3770550" y="2336425"/>
              <a:ext cx="283900" cy="232650"/>
            </a:xfrm>
            <a:custGeom>
              <a:avLst/>
              <a:gdLst/>
              <a:ahLst/>
              <a:cxnLst/>
              <a:rect l="l" t="t" r="r" b="b"/>
              <a:pathLst>
                <a:path w="11356" h="9306" extrusionOk="0">
                  <a:moveTo>
                    <a:pt x="1315" y="0"/>
                  </a:moveTo>
                  <a:cubicBezTo>
                    <a:pt x="492" y="985"/>
                    <a:pt x="0" y="2246"/>
                    <a:pt x="0" y="3628"/>
                  </a:cubicBezTo>
                  <a:cubicBezTo>
                    <a:pt x="0" y="6763"/>
                    <a:pt x="2542" y="9305"/>
                    <a:pt x="5678" y="9305"/>
                  </a:cubicBezTo>
                  <a:cubicBezTo>
                    <a:pt x="8813" y="9305"/>
                    <a:pt x="11355" y="6763"/>
                    <a:pt x="11355" y="3628"/>
                  </a:cubicBezTo>
                  <a:cubicBezTo>
                    <a:pt x="11355" y="2246"/>
                    <a:pt x="10863" y="985"/>
                    <a:pt x="100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9" name="Google Shape;3499;p5"/>
            <p:cNvSpPr/>
            <p:nvPr/>
          </p:nvSpPr>
          <p:spPr>
            <a:xfrm>
              <a:off x="3769525" y="2336425"/>
              <a:ext cx="285925" cy="233825"/>
            </a:xfrm>
            <a:custGeom>
              <a:avLst/>
              <a:gdLst/>
              <a:ahLst/>
              <a:cxnLst/>
              <a:rect l="l" t="t" r="r" b="b"/>
              <a:pathLst>
                <a:path w="11437" h="9353" extrusionOk="0">
                  <a:moveTo>
                    <a:pt x="1302" y="0"/>
                  </a:moveTo>
                  <a:cubicBezTo>
                    <a:pt x="486" y="985"/>
                    <a:pt x="1" y="2252"/>
                    <a:pt x="1" y="3628"/>
                  </a:cubicBezTo>
                  <a:cubicBezTo>
                    <a:pt x="1" y="6784"/>
                    <a:pt x="2563" y="9353"/>
                    <a:pt x="5719" y="9353"/>
                  </a:cubicBezTo>
                  <a:cubicBezTo>
                    <a:pt x="8874" y="9353"/>
                    <a:pt x="11437" y="6784"/>
                    <a:pt x="11437" y="3628"/>
                  </a:cubicBezTo>
                  <a:cubicBezTo>
                    <a:pt x="11437" y="2252"/>
                    <a:pt x="10951" y="985"/>
                    <a:pt x="10135" y="0"/>
                  </a:cubicBezTo>
                  <a:lnTo>
                    <a:pt x="10027" y="0"/>
                  </a:lnTo>
                  <a:cubicBezTo>
                    <a:pt x="10857" y="978"/>
                    <a:pt x="11356" y="2246"/>
                    <a:pt x="11356" y="3628"/>
                  </a:cubicBezTo>
                  <a:cubicBezTo>
                    <a:pt x="11356" y="6736"/>
                    <a:pt x="8827" y="9265"/>
                    <a:pt x="5719" y="9265"/>
                  </a:cubicBezTo>
                  <a:cubicBezTo>
                    <a:pt x="2610" y="9265"/>
                    <a:pt x="82" y="6736"/>
                    <a:pt x="82" y="3628"/>
                  </a:cubicBezTo>
                  <a:cubicBezTo>
                    <a:pt x="82" y="2246"/>
                    <a:pt x="581" y="978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0" name="Google Shape;3500;p5"/>
            <p:cNvSpPr/>
            <p:nvPr/>
          </p:nvSpPr>
          <p:spPr>
            <a:xfrm>
              <a:off x="3795650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75" y="857"/>
                    <a:pt x="1" y="2165"/>
                    <a:pt x="1" y="3628"/>
                  </a:cubicBezTo>
                  <a:cubicBezTo>
                    <a:pt x="1" y="6210"/>
                    <a:pt x="2091" y="8301"/>
                    <a:pt x="4674" y="8301"/>
                  </a:cubicBezTo>
                  <a:cubicBezTo>
                    <a:pt x="7256" y="8301"/>
                    <a:pt x="9347" y="6210"/>
                    <a:pt x="9347" y="3628"/>
                  </a:cubicBezTo>
                  <a:cubicBezTo>
                    <a:pt x="9347" y="2165"/>
                    <a:pt x="8672" y="857"/>
                    <a:pt x="761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1" name="Google Shape;3501;p5"/>
            <p:cNvSpPr/>
            <p:nvPr/>
          </p:nvSpPr>
          <p:spPr>
            <a:xfrm>
              <a:off x="3794650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1" y="8341"/>
                    <a:pt x="4714" y="8341"/>
                  </a:cubicBezTo>
                  <a:cubicBezTo>
                    <a:pt x="7310" y="8341"/>
                    <a:pt x="9427" y="6231"/>
                    <a:pt x="9427" y="3628"/>
                  </a:cubicBezTo>
                  <a:cubicBezTo>
                    <a:pt x="9427" y="2171"/>
                    <a:pt x="8759" y="863"/>
                    <a:pt x="7714" y="0"/>
                  </a:cubicBezTo>
                  <a:lnTo>
                    <a:pt x="7579" y="0"/>
                  </a:lnTo>
                  <a:cubicBezTo>
                    <a:pt x="8652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2" name="Google Shape;3502;p5"/>
            <p:cNvSpPr/>
            <p:nvPr/>
          </p:nvSpPr>
          <p:spPr>
            <a:xfrm>
              <a:off x="3824475" y="233912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6"/>
                    <a:pt x="3521" y="7046"/>
                  </a:cubicBezTo>
                  <a:cubicBezTo>
                    <a:pt x="5463" y="7046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3" name="Google Shape;3503;p5"/>
            <p:cNvSpPr/>
            <p:nvPr/>
          </p:nvSpPr>
          <p:spPr>
            <a:xfrm>
              <a:off x="3823300" y="23381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0"/>
                    <a:pt x="3568" y="7040"/>
                  </a:cubicBezTo>
                  <a:cubicBezTo>
                    <a:pt x="1646" y="7040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4" name="Google Shape;3504;p5"/>
            <p:cNvSpPr/>
            <p:nvPr/>
          </p:nvSpPr>
          <p:spPr>
            <a:xfrm>
              <a:off x="3849600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5" name="Google Shape;3505;p5"/>
            <p:cNvSpPr/>
            <p:nvPr/>
          </p:nvSpPr>
          <p:spPr>
            <a:xfrm>
              <a:off x="3848600" y="236322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1" y="3965"/>
                    <a:pt x="5111" y="2556"/>
                  </a:cubicBezTo>
                  <a:cubicBezTo>
                    <a:pt x="5111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6" name="Google Shape;3506;p5"/>
            <p:cNvSpPr/>
            <p:nvPr/>
          </p:nvSpPr>
          <p:spPr>
            <a:xfrm>
              <a:off x="387825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70" y="2732"/>
                  </a:cubicBezTo>
                  <a:cubicBezTo>
                    <a:pt x="2125" y="2732"/>
                    <a:pt x="2732" y="2118"/>
                    <a:pt x="2732" y="1363"/>
                  </a:cubicBezTo>
                  <a:cubicBezTo>
                    <a:pt x="2732" y="608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7" name="Google Shape;3507;p5"/>
            <p:cNvSpPr/>
            <p:nvPr/>
          </p:nvSpPr>
          <p:spPr>
            <a:xfrm>
              <a:off x="3877250" y="239187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1" y="2738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8" name="Google Shape;3508;p5"/>
            <p:cNvSpPr/>
            <p:nvPr/>
          </p:nvSpPr>
          <p:spPr>
            <a:xfrm>
              <a:off x="4081400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2" y="10243"/>
                  </a:cubicBezTo>
                  <a:cubicBezTo>
                    <a:pt x="10377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9" name="Google Shape;3509;p5"/>
            <p:cNvSpPr/>
            <p:nvPr/>
          </p:nvSpPr>
          <p:spPr>
            <a:xfrm>
              <a:off x="4080375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19" y="0"/>
                  </a:moveTo>
                  <a:cubicBezTo>
                    <a:pt x="371" y="1032"/>
                    <a:pt x="1" y="2252"/>
                    <a:pt x="1" y="3560"/>
                  </a:cubicBezTo>
                  <a:cubicBezTo>
                    <a:pt x="1" y="7269"/>
                    <a:pt x="3015" y="10283"/>
                    <a:pt x="6723" y="10283"/>
                  </a:cubicBezTo>
                  <a:cubicBezTo>
                    <a:pt x="10439" y="10283"/>
                    <a:pt x="13453" y="7269"/>
                    <a:pt x="13453" y="3560"/>
                  </a:cubicBezTo>
                  <a:cubicBezTo>
                    <a:pt x="13453" y="2252"/>
                    <a:pt x="13075" y="1032"/>
                    <a:pt x="12428" y="0"/>
                  </a:cubicBezTo>
                  <a:lnTo>
                    <a:pt x="12333" y="0"/>
                  </a:lnTo>
                  <a:cubicBezTo>
                    <a:pt x="12987" y="1025"/>
                    <a:pt x="13372" y="2246"/>
                    <a:pt x="13372" y="3560"/>
                  </a:cubicBezTo>
                  <a:cubicBezTo>
                    <a:pt x="13372" y="7222"/>
                    <a:pt x="10391" y="10202"/>
                    <a:pt x="6723" y="10202"/>
                  </a:cubicBezTo>
                  <a:cubicBezTo>
                    <a:pt x="3062" y="10202"/>
                    <a:pt x="82" y="7222"/>
                    <a:pt x="82" y="3560"/>
                  </a:cubicBezTo>
                  <a:cubicBezTo>
                    <a:pt x="82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0" name="Google Shape;3510;p5"/>
            <p:cNvSpPr/>
            <p:nvPr/>
          </p:nvSpPr>
          <p:spPr>
            <a:xfrm>
              <a:off x="4104825" y="2336425"/>
              <a:ext cx="283900" cy="232650"/>
            </a:xfrm>
            <a:custGeom>
              <a:avLst/>
              <a:gdLst/>
              <a:ahLst/>
              <a:cxnLst/>
              <a:rect l="l" t="t" r="r" b="b"/>
              <a:pathLst>
                <a:path w="11356" h="9306" extrusionOk="0">
                  <a:moveTo>
                    <a:pt x="1308" y="0"/>
                  </a:moveTo>
                  <a:cubicBezTo>
                    <a:pt x="493" y="985"/>
                    <a:pt x="0" y="2246"/>
                    <a:pt x="0" y="3628"/>
                  </a:cubicBezTo>
                  <a:cubicBezTo>
                    <a:pt x="0" y="6763"/>
                    <a:pt x="2542" y="9305"/>
                    <a:pt x="5678" y="9305"/>
                  </a:cubicBezTo>
                  <a:cubicBezTo>
                    <a:pt x="8813" y="9305"/>
                    <a:pt x="11355" y="6763"/>
                    <a:pt x="11355" y="3628"/>
                  </a:cubicBezTo>
                  <a:cubicBezTo>
                    <a:pt x="11355" y="2246"/>
                    <a:pt x="10863" y="985"/>
                    <a:pt x="100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1" name="Google Shape;3511;p5"/>
            <p:cNvSpPr/>
            <p:nvPr/>
          </p:nvSpPr>
          <p:spPr>
            <a:xfrm>
              <a:off x="4103650" y="2336425"/>
              <a:ext cx="286075" cy="233825"/>
            </a:xfrm>
            <a:custGeom>
              <a:avLst/>
              <a:gdLst/>
              <a:ahLst/>
              <a:cxnLst/>
              <a:rect l="l" t="t" r="r" b="b"/>
              <a:pathLst>
                <a:path w="11443" h="9353" extrusionOk="0">
                  <a:moveTo>
                    <a:pt x="1308" y="0"/>
                  </a:moveTo>
                  <a:cubicBezTo>
                    <a:pt x="492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25" y="9353"/>
                  </a:cubicBezTo>
                  <a:cubicBezTo>
                    <a:pt x="8880" y="9353"/>
                    <a:pt x="11443" y="6784"/>
                    <a:pt x="11443" y="3628"/>
                  </a:cubicBezTo>
                  <a:cubicBezTo>
                    <a:pt x="11443" y="2252"/>
                    <a:pt x="10957" y="985"/>
                    <a:pt x="10141" y="0"/>
                  </a:cubicBezTo>
                  <a:lnTo>
                    <a:pt x="10027" y="0"/>
                  </a:lnTo>
                  <a:cubicBezTo>
                    <a:pt x="10856" y="978"/>
                    <a:pt x="11362" y="2246"/>
                    <a:pt x="11362" y="3628"/>
                  </a:cubicBezTo>
                  <a:cubicBezTo>
                    <a:pt x="11362" y="6736"/>
                    <a:pt x="8833" y="9265"/>
                    <a:pt x="5725" y="9265"/>
                  </a:cubicBezTo>
                  <a:cubicBezTo>
                    <a:pt x="2616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2" name="Google Shape;3512;p5"/>
            <p:cNvSpPr/>
            <p:nvPr/>
          </p:nvSpPr>
          <p:spPr>
            <a:xfrm>
              <a:off x="4129950" y="2336425"/>
              <a:ext cx="233650" cy="207525"/>
            </a:xfrm>
            <a:custGeom>
              <a:avLst/>
              <a:gdLst/>
              <a:ahLst/>
              <a:cxnLst/>
              <a:rect l="l" t="t" r="r" b="b"/>
              <a:pathLst>
                <a:path w="9346" h="8301" extrusionOk="0">
                  <a:moveTo>
                    <a:pt x="1733" y="0"/>
                  </a:moveTo>
                  <a:cubicBezTo>
                    <a:pt x="674" y="857"/>
                    <a:pt x="0" y="2165"/>
                    <a:pt x="0" y="3628"/>
                  </a:cubicBezTo>
                  <a:cubicBezTo>
                    <a:pt x="0" y="6210"/>
                    <a:pt x="2090" y="8301"/>
                    <a:pt x="4673" y="8301"/>
                  </a:cubicBezTo>
                  <a:cubicBezTo>
                    <a:pt x="7249" y="8301"/>
                    <a:pt x="9346" y="6210"/>
                    <a:pt x="9346" y="3628"/>
                  </a:cubicBezTo>
                  <a:cubicBezTo>
                    <a:pt x="9346" y="2165"/>
                    <a:pt x="8665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3" name="Google Shape;3513;p5"/>
            <p:cNvSpPr/>
            <p:nvPr/>
          </p:nvSpPr>
          <p:spPr>
            <a:xfrm>
              <a:off x="4128925" y="2336425"/>
              <a:ext cx="235700" cy="208550"/>
            </a:xfrm>
            <a:custGeom>
              <a:avLst/>
              <a:gdLst/>
              <a:ahLst/>
              <a:cxnLst/>
              <a:rect l="l" t="t" r="r" b="b"/>
              <a:pathLst>
                <a:path w="9428" h="8342" extrusionOk="0">
                  <a:moveTo>
                    <a:pt x="1706" y="0"/>
                  </a:moveTo>
                  <a:cubicBezTo>
                    <a:pt x="661" y="863"/>
                    <a:pt x="1" y="2171"/>
                    <a:pt x="1" y="3628"/>
                  </a:cubicBezTo>
                  <a:cubicBezTo>
                    <a:pt x="1" y="6231"/>
                    <a:pt x="2111" y="8341"/>
                    <a:pt x="4714" y="8341"/>
                  </a:cubicBezTo>
                  <a:cubicBezTo>
                    <a:pt x="7310" y="8341"/>
                    <a:pt x="9427" y="6231"/>
                    <a:pt x="9427" y="3628"/>
                  </a:cubicBezTo>
                  <a:cubicBezTo>
                    <a:pt x="9427" y="2171"/>
                    <a:pt x="8760" y="863"/>
                    <a:pt x="7714" y="0"/>
                  </a:cubicBezTo>
                  <a:lnTo>
                    <a:pt x="7580" y="0"/>
                  </a:lnTo>
                  <a:cubicBezTo>
                    <a:pt x="8652" y="850"/>
                    <a:pt x="9339" y="2158"/>
                    <a:pt x="9339" y="3628"/>
                  </a:cubicBezTo>
                  <a:cubicBezTo>
                    <a:pt x="9339" y="6183"/>
                    <a:pt x="7263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69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4" name="Google Shape;3514;p5"/>
            <p:cNvSpPr/>
            <p:nvPr/>
          </p:nvSpPr>
          <p:spPr>
            <a:xfrm>
              <a:off x="4158600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5" name="Google Shape;3515;p5"/>
            <p:cNvSpPr/>
            <p:nvPr/>
          </p:nvSpPr>
          <p:spPr>
            <a:xfrm>
              <a:off x="4157575" y="23381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0"/>
                    <a:pt x="3568" y="7040"/>
                  </a:cubicBezTo>
                  <a:cubicBezTo>
                    <a:pt x="1646" y="7040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6" name="Google Shape;3516;p5"/>
            <p:cNvSpPr/>
            <p:nvPr/>
          </p:nvSpPr>
          <p:spPr>
            <a:xfrm>
              <a:off x="4183875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7" name="Google Shape;3517;p5"/>
            <p:cNvSpPr/>
            <p:nvPr/>
          </p:nvSpPr>
          <p:spPr>
            <a:xfrm>
              <a:off x="4182700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8" name="Google Shape;3518;p5"/>
            <p:cNvSpPr/>
            <p:nvPr/>
          </p:nvSpPr>
          <p:spPr>
            <a:xfrm>
              <a:off x="4212550" y="239305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9" name="Google Shape;3519;p5"/>
            <p:cNvSpPr/>
            <p:nvPr/>
          </p:nvSpPr>
          <p:spPr>
            <a:xfrm>
              <a:off x="4211525" y="239187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2" y="2738"/>
                    <a:pt x="81" y="2138"/>
                    <a:pt x="81" y="1410"/>
                  </a:cubicBezTo>
                  <a:cubicBezTo>
                    <a:pt x="81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0" name="Google Shape;3520;p5"/>
            <p:cNvSpPr/>
            <p:nvPr/>
          </p:nvSpPr>
          <p:spPr>
            <a:xfrm>
              <a:off x="4415675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2" y="10243"/>
                  </a:cubicBezTo>
                  <a:cubicBezTo>
                    <a:pt x="10377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1" name="Google Shape;3521;p5"/>
            <p:cNvSpPr/>
            <p:nvPr/>
          </p:nvSpPr>
          <p:spPr>
            <a:xfrm>
              <a:off x="4414650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19" y="0"/>
                  </a:moveTo>
                  <a:cubicBezTo>
                    <a:pt x="372" y="1032"/>
                    <a:pt x="1" y="2252"/>
                    <a:pt x="1" y="3560"/>
                  </a:cubicBezTo>
                  <a:cubicBezTo>
                    <a:pt x="1" y="7269"/>
                    <a:pt x="3015" y="10283"/>
                    <a:pt x="6723" y="10283"/>
                  </a:cubicBezTo>
                  <a:cubicBezTo>
                    <a:pt x="10432" y="10283"/>
                    <a:pt x="13453" y="7269"/>
                    <a:pt x="13453" y="3560"/>
                  </a:cubicBezTo>
                  <a:cubicBezTo>
                    <a:pt x="13453" y="2252"/>
                    <a:pt x="13075" y="1032"/>
                    <a:pt x="12428" y="0"/>
                  </a:cubicBezTo>
                  <a:lnTo>
                    <a:pt x="12327" y="0"/>
                  </a:lnTo>
                  <a:cubicBezTo>
                    <a:pt x="12988" y="1025"/>
                    <a:pt x="13365" y="2246"/>
                    <a:pt x="13365" y="3560"/>
                  </a:cubicBezTo>
                  <a:cubicBezTo>
                    <a:pt x="13365" y="7222"/>
                    <a:pt x="10385" y="10202"/>
                    <a:pt x="6723" y="10202"/>
                  </a:cubicBezTo>
                  <a:cubicBezTo>
                    <a:pt x="3062" y="10202"/>
                    <a:pt x="82" y="7222"/>
                    <a:pt x="82" y="3560"/>
                  </a:cubicBezTo>
                  <a:cubicBezTo>
                    <a:pt x="82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2" name="Google Shape;3522;p5"/>
            <p:cNvSpPr/>
            <p:nvPr/>
          </p:nvSpPr>
          <p:spPr>
            <a:xfrm>
              <a:off x="4438925" y="2336425"/>
              <a:ext cx="284075" cy="232650"/>
            </a:xfrm>
            <a:custGeom>
              <a:avLst/>
              <a:gdLst/>
              <a:ahLst/>
              <a:cxnLst/>
              <a:rect l="l" t="t" r="r" b="b"/>
              <a:pathLst>
                <a:path w="11363" h="9306" extrusionOk="0">
                  <a:moveTo>
                    <a:pt x="1316" y="0"/>
                  </a:moveTo>
                  <a:cubicBezTo>
                    <a:pt x="500" y="985"/>
                    <a:pt x="1" y="2246"/>
                    <a:pt x="1" y="3628"/>
                  </a:cubicBezTo>
                  <a:cubicBezTo>
                    <a:pt x="1" y="6763"/>
                    <a:pt x="2550" y="9305"/>
                    <a:pt x="5685" y="9305"/>
                  </a:cubicBezTo>
                  <a:cubicBezTo>
                    <a:pt x="8820" y="9305"/>
                    <a:pt x="11362" y="6763"/>
                    <a:pt x="11362" y="3628"/>
                  </a:cubicBezTo>
                  <a:cubicBezTo>
                    <a:pt x="11362" y="2246"/>
                    <a:pt x="10870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3" name="Google Shape;3523;p5"/>
            <p:cNvSpPr/>
            <p:nvPr/>
          </p:nvSpPr>
          <p:spPr>
            <a:xfrm>
              <a:off x="4437925" y="2336425"/>
              <a:ext cx="286075" cy="233825"/>
            </a:xfrm>
            <a:custGeom>
              <a:avLst/>
              <a:gdLst/>
              <a:ahLst/>
              <a:cxnLst/>
              <a:rect l="l" t="t" r="r" b="b"/>
              <a:pathLst>
                <a:path w="11443" h="9353" extrusionOk="0">
                  <a:moveTo>
                    <a:pt x="1308" y="0"/>
                  </a:moveTo>
                  <a:cubicBezTo>
                    <a:pt x="492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25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42" y="0"/>
                  </a:cubicBezTo>
                  <a:lnTo>
                    <a:pt x="10027" y="0"/>
                  </a:lnTo>
                  <a:cubicBezTo>
                    <a:pt x="10856" y="978"/>
                    <a:pt x="11362" y="2246"/>
                    <a:pt x="11362" y="3628"/>
                  </a:cubicBezTo>
                  <a:cubicBezTo>
                    <a:pt x="11362" y="6736"/>
                    <a:pt x="8833" y="9265"/>
                    <a:pt x="5725" y="9265"/>
                  </a:cubicBezTo>
                  <a:cubicBezTo>
                    <a:pt x="2616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4" name="Google Shape;3524;p5"/>
            <p:cNvSpPr/>
            <p:nvPr/>
          </p:nvSpPr>
          <p:spPr>
            <a:xfrm>
              <a:off x="4464225" y="2336425"/>
              <a:ext cx="233650" cy="207525"/>
            </a:xfrm>
            <a:custGeom>
              <a:avLst/>
              <a:gdLst/>
              <a:ahLst/>
              <a:cxnLst/>
              <a:rect l="l" t="t" r="r" b="b"/>
              <a:pathLst>
                <a:path w="9346" h="8301" extrusionOk="0">
                  <a:moveTo>
                    <a:pt x="1733" y="0"/>
                  </a:moveTo>
                  <a:cubicBezTo>
                    <a:pt x="674" y="857"/>
                    <a:pt x="0" y="2165"/>
                    <a:pt x="0" y="3628"/>
                  </a:cubicBezTo>
                  <a:cubicBezTo>
                    <a:pt x="0" y="6210"/>
                    <a:pt x="2090" y="8301"/>
                    <a:pt x="4673" y="8301"/>
                  </a:cubicBezTo>
                  <a:cubicBezTo>
                    <a:pt x="7249" y="8301"/>
                    <a:pt x="9346" y="6210"/>
                    <a:pt x="9346" y="3628"/>
                  </a:cubicBezTo>
                  <a:cubicBezTo>
                    <a:pt x="9346" y="2165"/>
                    <a:pt x="8665" y="857"/>
                    <a:pt x="760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5" name="Google Shape;3525;p5"/>
            <p:cNvSpPr/>
            <p:nvPr/>
          </p:nvSpPr>
          <p:spPr>
            <a:xfrm>
              <a:off x="4463025" y="2336425"/>
              <a:ext cx="235875" cy="208550"/>
            </a:xfrm>
            <a:custGeom>
              <a:avLst/>
              <a:gdLst/>
              <a:ahLst/>
              <a:cxnLst/>
              <a:rect l="l" t="t" r="r" b="b"/>
              <a:pathLst>
                <a:path w="9435" h="8342" extrusionOk="0">
                  <a:moveTo>
                    <a:pt x="1714" y="0"/>
                  </a:moveTo>
                  <a:cubicBezTo>
                    <a:pt x="668" y="863"/>
                    <a:pt x="1" y="2171"/>
                    <a:pt x="1" y="3628"/>
                  </a:cubicBezTo>
                  <a:cubicBezTo>
                    <a:pt x="1" y="6231"/>
                    <a:pt x="2118" y="8341"/>
                    <a:pt x="4721" y="8341"/>
                  </a:cubicBezTo>
                  <a:cubicBezTo>
                    <a:pt x="7317" y="8341"/>
                    <a:pt x="9434" y="6231"/>
                    <a:pt x="9434" y="3628"/>
                  </a:cubicBezTo>
                  <a:cubicBezTo>
                    <a:pt x="9434" y="2171"/>
                    <a:pt x="8767" y="863"/>
                    <a:pt x="7722" y="0"/>
                  </a:cubicBezTo>
                  <a:lnTo>
                    <a:pt x="7587" y="0"/>
                  </a:lnTo>
                  <a:cubicBezTo>
                    <a:pt x="8659" y="850"/>
                    <a:pt x="9347" y="2158"/>
                    <a:pt x="9347" y="3628"/>
                  </a:cubicBezTo>
                  <a:cubicBezTo>
                    <a:pt x="9347" y="6183"/>
                    <a:pt x="7270" y="8260"/>
                    <a:pt x="4721" y="8260"/>
                  </a:cubicBezTo>
                  <a:cubicBezTo>
                    <a:pt x="2165" y="8260"/>
                    <a:pt x="89" y="6183"/>
                    <a:pt x="89" y="3628"/>
                  </a:cubicBezTo>
                  <a:cubicBezTo>
                    <a:pt x="89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6" name="Google Shape;3526;p5"/>
            <p:cNvSpPr/>
            <p:nvPr/>
          </p:nvSpPr>
          <p:spPr>
            <a:xfrm>
              <a:off x="4492875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7" name="Google Shape;3527;p5"/>
            <p:cNvSpPr/>
            <p:nvPr/>
          </p:nvSpPr>
          <p:spPr>
            <a:xfrm>
              <a:off x="4491850" y="23381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0"/>
                    <a:pt x="3568" y="7040"/>
                  </a:cubicBezTo>
                  <a:cubicBezTo>
                    <a:pt x="1646" y="7040"/>
                    <a:pt x="89" y="5483"/>
                    <a:pt x="89" y="3561"/>
                  </a:cubicBezTo>
                  <a:cubicBezTo>
                    <a:pt x="89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8" name="Google Shape;3528;p5"/>
            <p:cNvSpPr/>
            <p:nvPr/>
          </p:nvSpPr>
          <p:spPr>
            <a:xfrm>
              <a:off x="4518150" y="2364225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9" name="Google Shape;3529;p5"/>
            <p:cNvSpPr/>
            <p:nvPr/>
          </p:nvSpPr>
          <p:spPr>
            <a:xfrm>
              <a:off x="4516975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0" name="Google Shape;3530;p5"/>
            <p:cNvSpPr/>
            <p:nvPr/>
          </p:nvSpPr>
          <p:spPr>
            <a:xfrm>
              <a:off x="4546825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7" y="2732"/>
                    <a:pt x="2731" y="2118"/>
                    <a:pt x="2731" y="1363"/>
                  </a:cubicBezTo>
                  <a:cubicBezTo>
                    <a:pt x="2731" y="608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1" name="Google Shape;3531;p5"/>
            <p:cNvSpPr/>
            <p:nvPr/>
          </p:nvSpPr>
          <p:spPr>
            <a:xfrm>
              <a:off x="4545800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10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2" name="Google Shape;3532;p5"/>
            <p:cNvSpPr/>
            <p:nvPr/>
          </p:nvSpPr>
          <p:spPr>
            <a:xfrm>
              <a:off x="4749950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3" y="10243"/>
                  </a:cubicBezTo>
                  <a:cubicBezTo>
                    <a:pt x="10378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3" name="Google Shape;3533;p5"/>
            <p:cNvSpPr/>
            <p:nvPr/>
          </p:nvSpPr>
          <p:spPr>
            <a:xfrm>
              <a:off x="4748775" y="2336425"/>
              <a:ext cx="336475" cy="257100"/>
            </a:xfrm>
            <a:custGeom>
              <a:avLst/>
              <a:gdLst/>
              <a:ahLst/>
              <a:cxnLst/>
              <a:rect l="l" t="t" r="r" b="b"/>
              <a:pathLst>
                <a:path w="13459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21" y="10283"/>
                    <a:pt x="6730" y="10283"/>
                  </a:cubicBezTo>
                  <a:cubicBezTo>
                    <a:pt x="10438" y="10283"/>
                    <a:pt x="13459" y="7269"/>
                    <a:pt x="13459" y="3560"/>
                  </a:cubicBezTo>
                  <a:cubicBezTo>
                    <a:pt x="13459" y="2252"/>
                    <a:pt x="13081" y="1032"/>
                    <a:pt x="12434" y="0"/>
                  </a:cubicBezTo>
                  <a:lnTo>
                    <a:pt x="12333" y="0"/>
                  </a:lnTo>
                  <a:cubicBezTo>
                    <a:pt x="12994" y="1025"/>
                    <a:pt x="13371" y="2246"/>
                    <a:pt x="13371" y="3560"/>
                  </a:cubicBezTo>
                  <a:cubicBezTo>
                    <a:pt x="13371" y="7222"/>
                    <a:pt x="10391" y="10202"/>
                    <a:pt x="6730" y="10202"/>
                  </a:cubicBezTo>
                  <a:cubicBezTo>
                    <a:pt x="3068" y="10202"/>
                    <a:pt x="88" y="7222"/>
                    <a:pt x="88" y="3560"/>
                  </a:cubicBezTo>
                  <a:cubicBezTo>
                    <a:pt x="88" y="2246"/>
                    <a:pt x="472" y="1025"/>
                    <a:pt x="11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4" name="Google Shape;3534;p5"/>
            <p:cNvSpPr/>
            <p:nvPr/>
          </p:nvSpPr>
          <p:spPr>
            <a:xfrm>
              <a:off x="4773200" y="2336425"/>
              <a:ext cx="284075" cy="232650"/>
            </a:xfrm>
            <a:custGeom>
              <a:avLst/>
              <a:gdLst/>
              <a:ahLst/>
              <a:cxnLst/>
              <a:rect l="l" t="t" r="r" b="b"/>
              <a:pathLst>
                <a:path w="11363" h="9306" extrusionOk="0">
                  <a:moveTo>
                    <a:pt x="1316" y="0"/>
                  </a:moveTo>
                  <a:cubicBezTo>
                    <a:pt x="493" y="985"/>
                    <a:pt x="1" y="2246"/>
                    <a:pt x="1" y="3628"/>
                  </a:cubicBezTo>
                  <a:cubicBezTo>
                    <a:pt x="1" y="6763"/>
                    <a:pt x="2543" y="9305"/>
                    <a:pt x="5678" y="9305"/>
                  </a:cubicBezTo>
                  <a:cubicBezTo>
                    <a:pt x="8821" y="9305"/>
                    <a:pt x="11363" y="6763"/>
                    <a:pt x="11363" y="3628"/>
                  </a:cubicBezTo>
                  <a:cubicBezTo>
                    <a:pt x="11363" y="2246"/>
                    <a:pt x="10864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5" name="Google Shape;3535;p5"/>
            <p:cNvSpPr/>
            <p:nvPr/>
          </p:nvSpPr>
          <p:spPr>
            <a:xfrm>
              <a:off x="4772200" y="2336425"/>
              <a:ext cx="286100" cy="233825"/>
            </a:xfrm>
            <a:custGeom>
              <a:avLst/>
              <a:gdLst/>
              <a:ahLst/>
              <a:cxnLst/>
              <a:rect l="l" t="t" r="r" b="b"/>
              <a:pathLst>
                <a:path w="11444" h="9353" extrusionOk="0">
                  <a:moveTo>
                    <a:pt x="1302" y="0"/>
                  </a:moveTo>
                  <a:cubicBezTo>
                    <a:pt x="493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18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42" y="0"/>
                  </a:cubicBezTo>
                  <a:lnTo>
                    <a:pt x="10027" y="0"/>
                  </a:lnTo>
                  <a:cubicBezTo>
                    <a:pt x="10856" y="978"/>
                    <a:pt x="11355" y="2246"/>
                    <a:pt x="11355" y="3628"/>
                  </a:cubicBezTo>
                  <a:cubicBezTo>
                    <a:pt x="11355" y="6736"/>
                    <a:pt x="8827" y="9265"/>
                    <a:pt x="5718" y="9265"/>
                  </a:cubicBezTo>
                  <a:cubicBezTo>
                    <a:pt x="2617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6" name="Google Shape;3536;p5"/>
            <p:cNvSpPr/>
            <p:nvPr/>
          </p:nvSpPr>
          <p:spPr>
            <a:xfrm>
              <a:off x="4798500" y="2336425"/>
              <a:ext cx="233500" cy="207525"/>
            </a:xfrm>
            <a:custGeom>
              <a:avLst/>
              <a:gdLst/>
              <a:ahLst/>
              <a:cxnLst/>
              <a:rect l="l" t="t" r="r" b="b"/>
              <a:pathLst>
                <a:path w="9340" h="8301" extrusionOk="0">
                  <a:moveTo>
                    <a:pt x="1733" y="0"/>
                  </a:moveTo>
                  <a:cubicBezTo>
                    <a:pt x="675" y="857"/>
                    <a:pt x="0" y="2165"/>
                    <a:pt x="0" y="3628"/>
                  </a:cubicBezTo>
                  <a:cubicBezTo>
                    <a:pt x="0" y="6210"/>
                    <a:pt x="2091" y="8301"/>
                    <a:pt x="4666" y="8301"/>
                  </a:cubicBezTo>
                  <a:cubicBezTo>
                    <a:pt x="7249" y="8301"/>
                    <a:pt x="9339" y="6210"/>
                    <a:pt x="9339" y="3628"/>
                  </a:cubicBezTo>
                  <a:cubicBezTo>
                    <a:pt x="9339" y="2165"/>
                    <a:pt x="8665" y="857"/>
                    <a:pt x="760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7" name="Google Shape;3537;p5"/>
            <p:cNvSpPr/>
            <p:nvPr/>
          </p:nvSpPr>
          <p:spPr>
            <a:xfrm>
              <a:off x="4797325" y="2336425"/>
              <a:ext cx="235850" cy="208550"/>
            </a:xfrm>
            <a:custGeom>
              <a:avLst/>
              <a:gdLst/>
              <a:ahLst/>
              <a:cxnLst/>
              <a:rect l="l" t="t" r="r" b="b"/>
              <a:pathLst>
                <a:path w="9434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7" y="8341"/>
                    <a:pt x="4713" y="8341"/>
                  </a:cubicBezTo>
                  <a:cubicBezTo>
                    <a:pt x="7316" y="8341"/>
                    <a:pt x="9433" y="6231"/>
                    <a:pt x="9433" y="3628"/>
                  </a:cubicBezTo>
                  <a:cubicBezTo>
                    <a:pt x="9433" y="2171"/>
                    <a:pt x="8766" y="863"/>
                    <a:pt x="7721" y="0"/>
                  </a:cubicBezTo>
                  <a:lnTo>
                    <a:pt x="7586" y="0"/>
                  </a:lnTo>
                  <a:cubicBezTo>
                    <a:pt x="8658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3" y="8260"/>
                  </a:cubicBezTo>
                  <a:cubicBezTo>
                    <a:pt x="2165" y="8260"/>
                    <a:pt x="88" y="6183"/>
                    <a:pt x="88" y="3628"/>
                  </a:cubicBezTo>
                  <a:cubicBezTo>
                    <a:pt x="88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8" name="Google Shape;3538;p5"/>
            <p:cNvSpPr/>
            <p:nvPr/>
          </p:nvSpPr>
          <p:spPr>
            <a:xfrm>
              <a:off x="4827150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0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9" name="Google Shape;3539;p5"/>
            <p:cNvSpPr/>
            <p:nvPr/>
          </p:nvSpPr>
          <p:spPr>
            <a:xfrm>
              <a:off x="4826150" y="23381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0" y="7040"/>
                  </a:cubicBezTo>
                  <a:cubicBezTo>
                    <a:pt x="1645" y="7040"/>
                    <a:pt x="81" y="5483"/>
                    <a:pt x="81" y="3561"/>
                  </a:cubicBezTo>
                  <a:cubicBezTo>
                    <a:pt x="81" y="1646"/>
                    <a:pt x="1645" y="82"/>
                    <a:pt x="3560" y="82"/>
                  </a:cubicBezTo>
                  <a:close/>
                  <a:moveTo>
                    <a:pt x="3560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0" name="Google Shape;3540;p5"/>
            <p:cNvSpPr/>
            <p:nvPr/>
          </p:nvSpPr>
          <p:spPr>
            <a:xfrm>
              <a:off x="4852275" y="2364225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1" name="Google Shape;3541;p5"/>
            <p:cNvSpPr/>
            <p:nvPr/>
          </p:nvSpPr>
          <p:spPr>
            <a:xfrm>
              <a:off x="4851250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6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2" name="Google Shape;3542;p5"/>
            <p:cNvSpPr/>
            <p:nvPr/>
          </p:nvSpPr>
          <p:spPr>
            <a:xfrm>
              <a:off x="488110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2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3" name="Google Shape;3543;p5"/>
            <p:cNvSpPr/>
            <p:nvPr/>
          </p:nvSpPr>
          <p:spPr>
            <a:xfrm>
              <a:off x="4880075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03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03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03" y="88"/>
                  </a:cubicBezTo>
                  <a:close/>
                  <a:moveTo>
                    <a:pt x="1403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03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4" name="Google Shape;3544;p5"/>
            <p:cNvSpPr/>
            <p:nvPr/>
          </p:nvSpPr>
          <p:spPr>
            <a:xfrm>
              <a:off x="5084225" y="2336425"/>
              <a:ext cx="334125" cy="256075"/>
            </a:xfrm>
            <a:custGeom>
              <a:avLst/>
              <a:gdLst/>
              <a:ahLst/>
              <a:cxnLst/>
              <a:rect l="l" t="t" r="r" b="b"/>
              <a:pathLst>
                <a:path w="13365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88" y="10243"/>
                    <a:pt x="6683" y="10243"/>
                  </a:cubicBezTo>
                  <a:cubicBezTo>
                    <a:pt x="10378" y="10243"/>
                    <a:pt x="13365" y="7249"/>
                    <a:pt x="13365" y="3560"/>
                  </a:cubicBezTo>
                  <a:cubicBezTo>
                    <a:pt x="13365" y="2246"/>
                    <a:pt x="12987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5" name="Google Shape;3545;p5"/>
            <p:cNvSpPr/>
            <p:nvPr/>
          </p:nvSpPr>
          <p:spPr>
            <a:xfrm>
              <a:off x="5083050" y="2336425"/>
              <a:ext cx="336500" cy="257100"/>
            </a:xfrm>
            <a:custGeom>
              <a:avLst/>
              <a:gdLst/>
              <a:ahLst/>
              <a:cxnLst/>
              <a:rect l="l" t="t" r="r" b="b"/>
              <a:pathLst>
                <a:path w="13460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21" y="10283"/>
                    <a:pt x="6730" y="10283"/>
                  </a:cubicBezTo>
                  <a:cubicBezTo>
                    <a:pt x="10438" y="10283"/>
                    <a:pt x="13459" y="7269"/>
                    <a:pt x="13459" y="3560"/>
                  </a:cubicBezTo>
                  <a:cubicBezTo>
                    <a:pt x="13459" y="2252"/>
                    <a:pt x="13081" y="1032"/>
                    <a:pt x="12434" y="0"/>
                  </a:cubicBezTo>
                  <a:lnTo>
                    <a:pt x="12333" y="0"/>
                  </a:lnTo>
                  <a:cubicBezTo>
                    <a:pt x="12987" y="1025"/>
                    <a:pt x="13371" y="2246"/>
                    <a:pt x="13371" y="3560"/>
                  </a:cubicBezTo>
                  <a:cubicBezTo>
                    <a:pt x="13371" y="7222"/>
                    <a:pt x="10391" y="10202"/>
                    <a:pt x="6730" y="10202"/>
                  </a:cubicBezTo>
                  <a:cubicBezTo>
                    <a:pt x="3068" y="10202"/>
                    <a:pt x="88" y="7222"/>
                    <a:pt x="88" y="3560"/>
                  </a:cubicBezTo>
                  <a:cubicBezTo>
                    <a:pt x="88" y="2246"/>
                    <a:pt x="466" y="1025"/>
                    <a:pt x="11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6" name="Google Shape;3546;p5"/>
            <p:cNvSpPr/>
            <p:nvPr/>
          </p:nvSpPr>
          <p:spPr>
            <a:xfrm>
              <a:off x="5107475" y="2336425"/>
              <a:ext cx="283925" cy="232650"/>
            </a:xfrm>
            <a:custGeom>
              <a:avLst/>
              <a:gdLst/>
              <a:ahLst/>
              <a:cxnLst/>
              <a:rect l="l" t="t" r="r" b="b"/>
              <a:pathLst>
                <a:path w="11357" h="9306" extrusionOk="0">
                  <a:moveTo>
                    <a:pt x="1316" y="0"/>
                  </a:moveTo>
                  <a:cubicBezTo>
                    <a:pt x="493" y="985"/>
                    <a:pt x="1" y="2246"/>
                    <a:pt x="1" y="3628"/>
                  </a:cubicBezTo>
                  <a:cubicBezTo>
                    <a:pt x="1" y="6763"/>
                    <a:pt x="2543" y="9305"/>
                    <a:pt x="5679" y="9305"/>
                  </a:cubicBezTo>
                  <a:cubicBezTo>
                    <a:pt x="8814" y="9305"/>
                    <a:pt x="11356" y="6763"/>
                    <a:pt x="11356" y="3628"/>
                  </a:cubicBezTo>
                  <a:cubicBezTo>
                    <a:pt x="11356" y="2246"/>
                    <a:pt x="10864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7" name="Google Shape;3547;p5"/>
            <p:cNvSpPr/>
            <p:nvPr/>
          </p:nvSpPr>
          <p:spPr>
            <a:xfrm>
              <a:off x="5106475" y="2336425"/>
              <a:ext cx="286100" cy="233825"/>
            </a:xfrm>
            <a:custGeom>
              <a:avLst/>
              <a:gdLst/>
              <a:ahLst/>
              <a:cxnLst/>
              <a:rect l="l" t="t" r="r" b="b"/>
              <a:pathLst>
                <a:path w="11444" h="9353" extrusionOk="0">
                  <a:moveTo>
                    <a:pt x="1302" y="0"/>
                  </a:moveTo>
                  <a:cubicBezTo>
                    <a:pt x="486" y="985"/>
                    <a:pt x="1" y="2252"/>
                    <a:pt x="1" y="3628"/>
                  </a:cubicBezTo>
                  <a:cubicBezTo>
                    <a:pt x="1" y="6784"/>
                    <a:pt x="2563" y="9353"/>
                    <a:pt x="5719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35" y="0"/>
                  </a:cubicBezTo>
                  <a:lnTo>
                    <a:pt x="10027" y="0"/>
                  </a:lnTo>
                  <a:cubicBezTo>
                    <a:pt x="10857" y="978"/>
                    <a:pt x="11356" y="2246"/>
                    <a:pt x="11356" y="3628"/>
                  </a:cubicBezTo>
                  <a:cubicBezTo>
                    <a:pt x="11356" y="6736"/>
                    <a:pt x="8827" y="9265"/>
                    <a:pt x="5719" y="9265"/>
                  </a:cubicBezTo>
                  <a:cubicBezTo>
                    <a:pt x="2610" y="9265"/>
                    <a:pt x="81" y="6736"/>
                    <a:pt x="81" y="3628"/>
                  </a:cubicBezTo>
                  <a:cubicBezTo>
                    <a:pt x="81" y="2246"/>
                    <a:pt x="587" y="978"/>
                    <a:pt x="141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8" name="Google Shape;3548;p5"/>
            <p:cNvSpPr/>
            <p:nvPr/>
          </p:nvSpPr>
          <p:spPr>
            <a:xfrm>
              <a:off x="5132600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82" y="857"/>
                    <a:pt x="1" y="2165"/>
                    <a:pt x="1" y="3628"/>
                  </a:cubicBezTo>
                  <a:cubicBezTo>
                    <a:pt x="1" y="6210"/>
                    <a:pt x="2098" y="8301"/>
                    <a:pt x="4674" y="8301"/>
                  </a:cubicBezTo>
                  <a:cubicBezTo>
                    <a:pt x="7256" y="8301"/>
                    <a:pt x="9346" y="6210"/>
                    <a:pt x="9346" y="3628"/>
                  </a:cubicBezTo>
                  <a:cubicBezTo>
                    <a:pt x="9346" y="2165"/>
                    <a:pt x="8672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9" name="Google Shape;3549;p5"/>
            <p:cNvSpPr/>
            <p:nvPr/>
          </p:nvSpPr>
          <p:spPr>
            <a:xfrm>
              <a:off x="5131600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7" y="8341"/>
                    <a:pt x="4714" y="8341"/>
                  </a:cubicBezTo>
                  <a:cubicBezTo>
                    <a:pt x="7316" y="8341"/>
                    <a:pt x="9427" y="6231"/>
                    <a:pt x="9427" y="3628"/>
                  </a:cubicBezTo>
                  <a:cubicBezTo>
                    <a:pt x="9427" y="2171"/>
                    <a:pt x="8766" y="863"/>
                    <a:pt x="7721" y="0"/>
                  </a:cubicBezTo>
                  <a:lnTo>
                    <a:pt x="7586" y="0"/>
                  </a:lnTo>
                  <a:cubicBezTo>
                    <a:pt x="8658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65" y="8260"/>
                    <a:pt x="88" y="6183"/>
                    <a:pt x="88" y="3628"/>
                  </a:cubicBezTo>
                  <a:cubicBezTo>
                    <a:pt x="88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0" name="Google Shape;3550;p5"/>
            <p:cNvSpPr/>
            <p:nvPr/>
          </p:nvSpPr>
          <p:spPr>
            <a:xfrm>
              <a:off x="5161425" y="23391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1" name="Google Shape;3551;p5"/>
            <p:cNvSpPr/>
            <p:nvPr/>
          </p:nvSpPr>
          <p:spPr>
            <a:xfrm>
              <a:off x="5160425" y="23381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2" name="Google Shape;3552;p5"/>
            <p:cNvSpPr/>
            <p:nvPr/>
          </p:nvSpPr>
          <p:spPr>
            <a:xfrm>
              <a:off x="5186550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3" name="Google Shape;3553;p5"/>
            <p:cNvSpPr/>
            <p:nvPr/>
          </p:nvSpPr>
          <p:spPr>
            <a:xfrm>
              <a:off x="5185525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7" y="5118"/>
                  </a:cubicBezTo>
                  <a:cubicBezTo>
                    <a:pt x="3966" y="5118"/>
                    <a:pt x="5119" y="3965"/>
                    <a:pt x="5119" y="2556"/>
                  </a:cubicBezTo>
                  <a:cubicBezTo>
                    <a:pt x="5119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4" name="Google Shape;3554;p5"/>
            <p:cNvSpPr/>
            <p:nvPr/>
          </p:nvSpPr>
          <p:spPr>
            <a:xfrm>
              <a:off x="5215375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8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5" name="Google Shape;3555;p5"/>
            <p:cNvSpPr/>
            <p:nvPr/>
          </p:nvSpPr>
          <p:spPr>
            <a:xfrm>
              <a:off x="5214350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04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04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04" y="88"/>
                  </a:cubicBezTo>
                  <a:close/>
                  <a:moveTo>
                    <a:pt x="1404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04" y="2819"/>
                  </a:cubicBezTo>
                  <a:cubicBezTo>
                    <a:pt x="2179" y="2819"/>
                    <a:pt x="2813" y="2185"/>
                    <a:pt x="2813" y="1410"/>
                  </a:cubicBezTo>
                  <a:cubicBezTo>
                    <a:pt x="2813" y="634"/>
                    <a:pt x="2179" y="1"/>
                    <a:pt x="140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6" name="Google Shape;3556;p5"/>
            <p:cNvSpPr/>
            <p:nvPr/>
          </p:nvSpPr>
          <p:spPr>
            <a:xfrm>
              <a:off x="3581575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89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7" name="Google Shape;3557;p5"/>
            <p:cNvSpPr/>
            <p:nvPr/>
          </p:nvSpPr>
          <p:spPr>
            <a:xfrm>
              <a:off x="3580550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1"/>
                    <a:pt x="13365" y="6729"/>
                  </a:cubicBezTo>
                  <a:cubicBezTo>
                    <a:pt x="13365" y="10391"/>
                    <a:pt x="10392" y="13371"/>
                    <a:pt x="6724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14"/>
                    <a:pt x="1" y="6729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29"/>
                  </a:cubicBezTo>
                  <a:cubicBezTo>
                    <a:pt x="13453" y="3014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8" name="Google Shape;3558;p5"/>
            <p:cNvSpPr/>
            <p:nvPr/>
          </p:nvSpPr>
          <p:spPr>
            <a:xfrm>
              <a:off x="3604825" y="23802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9" name="Google Shape;3559;p5"/>
            <p:cNvSpPr/>
            <p:nvPr/>
          </p:nvSpPr>
          <p:spPr>
            <a:xfrm>
              <a:off x="3603825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0" name="Google Shape;3560;p5"/>
            <p:cNvSpPr/>
            <p:nvPr/>
          </p:nvSpPr>
          <p:spPr>
            <a:xfrm>
              <a:off x="3630125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0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1" name="Google Shape;3561;p5"/>
            <p:cNvSpPr/>
            <p:nvPr/>
          </p:nvSpPr>
          <p:spPr>
            <a:xfrm>
              <a:off x="3628950" y="24043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7"/>
                    <a:pt x="4720" y="9427"/>
                  </a:cubicBezTo>
                  <a:cubicBezTo>
                    <a:pt x="7316" y="9427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2" name="Google Shape;3562;p5"/>
            <p:cNvSpPr/>
            <p:nvPr/>
          </p:nvSpPr>
          <p:spPr>
            <a:xfrm>
              <a:off x="3658775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3" name="Google Shape;3563;p5"/>
            <p:cNvSpPr/>
            <p:nvPr/>
          </p:nvSpPr>
          <p:spPr>
            <a:xfrm>
              <a:off x="3657775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4" name="Google Shape;3564;p5"/>
            <p:cNvSpPr/>
            <p:nvPr/>
          </p:nvSpPr>
          <p:spPr>
            <a:xfrm>
              <a:off x="3683900" y="24593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5" name="Google Shape;3565;p5"/>
            <p:cNvSpPr/>
            <p:nvPr/>
          </p:nvSpPr>
          <p:spPr>
            <a:xfrm>
              <a:off x="3682875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18"/>
                    <a:pt x="3925" y="5031"/>
                    <a:pt x="2563" y="5031"/>
                  </a:cubicBezTo>
                  <a:cubicBezTo>
                    <a:pt x="1194" y="5031"/>
                    <a:pt x="89" y="3918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6" name="Google Shape;3566;p5"/>
            <p:cNvSpPr/>
            <p:nvPr/>
          </p:nvSpPr>
          <p:spPr>
            <a:xfrm>
              <a:off x="3712725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7" name="Google Shape;3567;p5"/>
            <p:cNvSpPr/>
            <p:nvPr/>
          </p:nvSpPr>
          <p:spPr>
            <a:xfrm>
              <a:off x="3711700" y="2486950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10"/>
                  </a:cubicBezTo>
                  <a:cubicBezTo>
                    <a:pt x="82" y="682"/>
                    <a:pt x="675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" name="Google Shape;3568;p5"/>
            <p:cNvSpPr/>
            <p:nvPr/>
          </p:nvSpPr>
          <p:spPr>
            <a:xfrm>
              <a:off x="3915850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1" y="2994"/>
                    <a:pt x="1" y="6689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89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" name="Google Shape;3569;p5"/>
            <p:cNvSpPr/>
            <p:nvPr/>
          </p:nvSpPr>
          <p:spPr>
            <a:xfrm>
              <a:off x="3914675" y="23522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1"/>
                    <a:pt x="13371" y="6729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29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29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29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" name="Google Shape;3570;p5"/>
            <p:cNvSpPr/>
            <p:nvPr/>
          </p:nvSpPr>
          <p:spPr>
            <a:xfrm>
              <a:off x="3939125" y="2380250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" name="Google Shape;3571;p5"/>
            <p:cNvSpPr/>
            <p:nvPr/>
          </p:nvSpPr>
          <p:spPr>
            <a:xfrm>
              <a:off x="3938100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5"/>
                    <a:pt x="2570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" name="Google Shape;3572;p5"/>
            <p:cNvSpPr/>
            <p:nvPr/>
          </p:nvSpPr>
          <p:spPr>
            <a:xfrm>
              <a:off x="3964400" y="2405375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7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67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0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" name="Google Shape;3573;p5"/>
            <p:cNvSpPr/>
            <p:nvPr/>
          </p:nvSpPr>
          <p:spPr>
            <a:xfrm>
              <a:off x="3963225" y="24043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" name="Google Shape;3574;p5"/>
            <p:cNvSpPr/>
            <p:nvPr/>
          </p:nvSpPr>
          <p:spPr>
            <a:xfrm>
              <a:off x="3993050" y="24342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" name="Google Shape;3575;p5"/>
            <p:cNvSpPr/>
            <p:nvPr/>
          </p:nvSpPr>
          <p:spPr>
            <a:xfrm>
              <a:off x="399205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7" y="1646"/>
                    <a:pt x="7047" y="3561"/>
                  </a:cubicBezTo>
                  <a:cubicBezTo>
                    <a:pt x="7047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" name="Google Shape;3576;p5"/>
            <p:cNvSpPr/>
            <p:nvPr/>
          </p:nvSpPr>
          <p:spPr>
            <a:xfrm>
              <a:off x="4018175" y="24593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" name="Google Shape;3577;p5"/>
            <p:cNvSpPr/>
            <p:nvPr/>
          </p:nvSpPr>
          <p:spPr>
            <a:xfrm>
              <a:off x="4017175" y="245830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18"/>
                    <a:pt x="3924" y="5031"/>
                    <a:pt x="2556" y="5031"/>
                  </a:cubicBezTo>
                  <a:cubicBezTo>
                    <a:pt x="1194" y="5031"/>
                    <a:pt x="88" y="3918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" name="Google Shape;3578;p5"/>
            <p:cNvSpPr/>
            <p:nvPr/>
          </p:nvSpPr>
          <p:spPr>
            <a:xfrm>
              <a:off x="404700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" name="Google Shape;3579;p5"/>
            <p:cNvSpPr/>
            <p:nvPr/>
          </p:nvSpPr>
          <p:spPr>
            <a:xfrm>
              <a:off x="4046000" y="2486950"/>
              <a:ext cx="70300" cy="70500"/>
            </a:xfrm>
            <a:custGeom>
              <a:avLst/>
              <a:gdLst/>
              <a:ahLst/>
              <a:cxnLst/>
              <a:rect l="l" t="t" r="r" b="b"/>
              <a:pathLst>
                <a:path w="2812" h="2820" extrusionOk="0">
                  <a:moveTo>
                    <a:pt x="1403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2"/>
                    <a:pt x="1403" y="2732"/>
                  </a:cubicBezTo>
                  <a:cubicBezTo>
                    <a:pt x="674" y="2732"/>
                    <a:pt x="81" y="2138"/>
                    <a:pt x="81" y="1410"/>
                  </a:cubicBezTo>
                  <a:cubicBezTo>
                    <a:pt x="81" y="682"/>
                    <a:pt x="674" y="88"/>
                    <a:pt x="1403" y="88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34"/>
                    <a:pt x="0" y="1410"/>
                  </a:cubicBezTo>
                  <a:cubicBezTo>
                    <a:pt x="0" y="2185"/>
                    <a:pt x="627" y="2819"/>
                    <a:pt x="1403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" name="Google Shape;3580;p5"/>
            <p:cNvSpPr/>
            <p:nvPr/>
          </p:nvSpPr>
          <p:spPr>
            <a:xfrm>
              <a:off x="4250125" y="2353275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1"/>
                  </a:moveTo>
                  <a:cubicBezTo>
                    <a:pt x="2988" y="1"/>
                    <a:pt x="1" y="2994"/>
                    <a:pt x="1" y="6689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89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" name="Google Shape;3581;p5"/>
            <p:cNvSpPr/>
            <p:nvPr/>
          </p:nvSpPr>
          <p:spPr>
            <a:xfrm>
              <a:off x="4248950" y="23522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29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29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29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29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" name="Google Shape;3582;p5"/>
            <p:cNvSpPr/>
            <p:nvPr/>
          </p:nvSpPr>
          <p:spPr>
            <a:xfrm>
              <a:off x="4273400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" name="Google Shape;3583;p5"/>
            <p:cNvSpPr/>
            <p:nvPr/>
          </p:nvSpPr>
          <p:spPr>
            <a:xfrm>
              <a:off x="4272375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" name="Google Shape;3584;p5"/>
            <p:cNvSpPr/>
            <p:nvPr/>
          </p:nvSpPr>
          <p:spPr>
            <a:xfrm>
              <a:off x="4298500" y="2405375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0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0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" name="Google Shape;3585;p5"/>
            <p:cNvSpPr/>
            <p:nvPr/>
          </p:nvSpPr>
          <p:spPr>
            <a:xfrm>
              <a:off x="4297500" y="24043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" name="Google Shape;3586;p5"/>
            <p:cNvSpPr/>
            <p:nvPr/>
          </p:nvSpPr>
          <p:spPr>
            <a:xfrm>
              <a:off x="4327325" y="24342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" name="Google Shape;3587;p5"/>
            <p:cNvSpPr/>
            <p:nvPr/>
          </p:nvSpPr>
          <p:spPr>
            <a:xfrm>
              <a:off x="4326325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0" y="1599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" name="Google Shape;3588;p5"/>
            <p:cNvSpPr/>
            <p:nvPr/>
          </p:nvSpPr>
          <p:spPr>
            <a:xfrm>
              <a:off x="4352450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" name="Google Shape;3589;p5"/>
            <p:cNvSpPr/>
            <p:nvPr/>
          </p:nvSpPr>
          <p:spPr>
            <a:xfrm>
              <a:off x="4351450" y="245830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18"/>
                    <a:pt x="3925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" name="Google Shape;3590;p5"/>
            <p:cNvSpPr/>
            <p:nvPr/>
          </p:nvSpPr>
          <p:spPr>
            <a:xfrm>
              <a:off x="4381275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" name="Google Shape;3591;p5"/>
            <p:cNvSpPr/>
            <p:nvPr/>
          </p:nvSpPr>
          <p:spPr>
            <a:xfrm>
              <a:off x="4380100" y="2486950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45" y="88"/>
                    <a:pt x="2738" y="682"/>
                    <a:pt x="2738" y="1410"/>
                  </a:cubicBezTo>
                  <a:cubicBezTo>
                    <a:pt x="2738" y="2138"/>
                    <a:pt x="2145" y="2732"/>
                    <a:pt x="1410" y="2732"/>
                  </a:cubicBezTo>
                  <a:cubicBezTo>
                    <a:pt x="681" y="2732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" name="Google Shape;3592;p5"/>
            <p:cNvSpPr/>
            <p:nvPr/>
          </p:nvSpPr>
          <p:spPr>
            <a:xfrm>
              <a:off x="4584250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89"/>
                  </a:cubicBezTo>
                  <a:cubicBezTo>
                    <a:pt x="13371" y="2994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" name="Google Shape;3593;p5"/>
            <p:cNvSpPr/>
            <p:nvPr/>
          </p:nvSpPr>
          <p:spPr>
            <a:xfrm>
              <a:off x="4583225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29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9" y="13371"/>
                    <a:pt x="88" y="10391"/>
                    <a:pt x="88" y="6729"/>
                  </a:cubicBezTo>
                  <a:cubicBezTo>
                    <a:pt x="88" y="3061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14"/>
                    <a:pt x="1" y="6729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29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" name="Google Shape;3594;p5"/>
            <p:cNvSpPr/>
            <p:nvPr/>
          </p:nvSpPr>
          <p:spPr>
            <a:xfrm>
              <a:off x="4607675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" name="Google Shape;3595;p5"/>
            <p:cNvSpPr/>
            <p:nvPr/>
          </p:nvSpPr>
          <p:spPr>
            <a:xfrm>
              <a:off x="4606650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5" y="11444"/>
                    <a:pt x="11444" y="8875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" name="Google Shape;3596;p5"/>
            <p:cNvSpPr/>
            <p:nvPr/>
          </p:nvSpPr>
          <p:spPr>
            <a:xfrm>
              <a:off x="4632800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0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5" y="9346"/>
                    <a:pt x="9346" y="7255"/>
                    <a:pt x="9346" y="4673"/>
                  </a:cubicBezTo>
                  <a:cubicBezTo>
                    <a:pt x="9346" y="2090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" name="Google Shape;3597;p5"/>
            <p:cNvSpPr/>
            <p:nvPr/>
          </p:nvSpPr>
          <p:spPr>
            <a:xfrm>
              <a:off x="4631775" y="24043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" name="Google Shape;3598;p5"/>
            <p:cNvSpPr/>
            <p:nvPr/>
          </p:nvSpPr>
          <p:spPr>
            <a:xfrm>
              <a:off x="4661625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0" y="7046"/>
                  </a:cubicBezTo>
                  <a:cubicBezTo>
                    <a:pt x="5469" y="7046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" name="Google Shape;3599;p5"/>
            <p:cNvSpPr/>
            <p:nvPr/>
          </p:nvSpPr>
          <p:spPr>
            <a:xfrm>
              <a:off x="466060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3" y="82"/>
                    <a:pt x="7040" y="1646"/>
                    <a:pt x="7040" y="3561"/>
                  </a:cubicBezTo>
                  <a:cubicBezTo>
                    <a:pt x="7040" y="5483"/>
                    <a:pt x="5483" y="7040"/>
                    <a:pt x="3561" y="7040"/>
                  </a:cubicBezTo>
                  <a:cubicBezTo>
                    <a:pt x="1646" y="7040"/>
                    <a:pt x="82" y="5483"/>
                    <a:pt x="82" y="3561"/>
                  </a:cubicBezTo>
                  <a:cubicBezTo>
                    <a:pt x="82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" name="Google Shape;3600;p5"/>
            <p:cNvSpPr/>
            <p:nvPr/>
          </p:nvSpPr>
          <p:spPr>
            <a:xfrm>
              <a:off x="4686725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" name="Google Shape;3601;p5"/>
            <p:cNvSpPr/>
            <p:nvPr/>
          </p:nvSpPr>
          <p:spPr>
            <a:xfrm>
              <a:off x="4685725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18"/>
                    <a:pt x="3918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" name="Google Shape;3602;p5"/>
            <p:cNvSpPr/>
            <p:nvPr/>
          </p:nvSpPr>
          <p:spPr>
            <a:xfrm>
              <a:off x="471555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" name="Google Shape;3603;p5"/>
            <p:cNvSpPr/>
            <p:nvPr/>
          </p:nvSpPr>
          <p:spPr>
            <a:xfrm>
              <a:off x="4714375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10"/>
                  </a:cubicBezTo>
                  <a:cubicBezTo>
                    <a:pt x="88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" name="Google Shape;3604;p5"/>
            <p:cNvSpPr/>
            <p:nvPr/>
          </p:nvSpPr>
          <p:spPr>
            <a:xfrm>
              <a:off x="4918525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89"/>
                  </a:cubicBezTo>
                  <a:cubicBezTo>
                    <a:pt x="13371" y="2994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" name="Google Shape;3605;p5"/>
            <p:cNvSpPr/>
            <p:nvPr/>
          </p:nvSpPr>
          <p:spPr>
            <a:xfrm>
              <a:off x="4917500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1"/>
                    <a:pt x="13372" y="6729"/>
                  </a:cubicBezTo>
                  <a:cubicBezTo>
                    <a:pt x="13372" y="10391"/>
                    <a:pt x="10392" y="13371"/>
                    <a:pt x="6730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14"/>
                    <a:pt x="1" y="6729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29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" name="Google Shape;3606;p5"/>
            <p:cNvSpPr/>
            <p:nvPr/>
          </p:nvSpPr>
          <p:spPr>
            <a:xfrm>
              <a:off x="4941950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" name="Google Shape;3607;p5"/>
            <p:cNvSpPr/>
            <p:nvPr/>
          </p:nvSpPr>
          <p:spPr>
            <a:xfrm>
              <a:off x="4940950" y="2379225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5"/>
                    <a:pt x="2562" y="11444"/>
                    <a:pt x="5718" y="11444"/>
                  </a:cubicBezTo>
                  <a:cubicBezTo>
                    <a:pt x="8874" y="11444"/>
                    <a:pt x="11436" y="8875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" name="Google Shape;3608;p5"/>
            <p:cNvSpPr/>
            <p:nvPr/>
          </p:nvSpPr>
          <p:spPr>
            <a:xfrm>
              <a:off x="4967075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0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0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" name="Google Shape;3609;p5"/>
            <p:cNvSpPr/>
            <p:nvPr/>
          </p:nvSpPr>
          <p:spPr>
            <a:xfrm>
              <a:off x="4966050" y="24043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" name="Google Shape;3610;p5"/>
            <p:cNvSpPr/>
            <p:nvPr/>
          </p:nvSpPr>
          <p:spPr>
            <a:xfrm>
              <a:off x="4995900" y="2434200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6"/>
                    <a:pt x="3520" y="7046"/>
                  </a:cubicBezTo>
                  <a:cubicBezTo>
                    <a:pt x="5462" y="7046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" name="Google Shape;3611;p5"/>
            <p:cNvSpPr/>
            <p:nvPr/>
          </p:nvSpPr>
          <p:spPr>
            <a:xfrm>
              <a:off x="4994725" y="243317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2"/>
                  </a:moveTo>
                  <a:cubicBezTo>
                    <a:pt x="5489" y="82"/>
                    <a:pt x="7046" y="1646"/>
                    <a:pt x="7046" y="3561"/>
                  </a:cubicBezTo>
                  <a:cubicBezTo>
                    <a:pt x="7046" y="5483"/>
                    <a:pt x="5489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605" y="1"/>
                    <a:pt x="0" y="1599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" name="Google Shape;3612;p5"/>
            <p:cNvSpPr/>
            <p:nvPr/>
          </p:nvSpPr>
          <p:spPr>
            <a:xfrm>
              <a:off x="5021000" y="24593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" name="Google Shape;3613;p5"/>
            <p:cNvSpPr/>
            <p:nvPr/>
          </p:nvSpPr>
          <p:spPr>
            <a:xfrm>
              <a:off x="5020000" y="245830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18"/>
                    <a:pt x="3918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2" y="3965"/>
                    <a:pt x="5112" y="2556"/>
                  </a:cubicBezTo>
                  <a:cubicBezTo>
                    <a:pt x="5112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" name="Google Shape;3614;p5"/>
            <p:cNvSpPr/>
            <p:nvPr/>
          </p:nvSpPr>
          <p:spPr>
            <a:xfrm>
              <a:off x="5049675" y="248812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8" y="2118"/>
                    <a:pt x="2738" y="1363"/>
                  </a:cubicBezTo>
                  <a:cubicBezTo>
                    <a:pt x="2738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" name="Google Shape;3615;p5"/>
            <p:cNvSpPr/>
            <p:nvPr/>
          </p:nvSpPr>
          <p:spPr>
            <a:xfrm>
              <a:off x="5048650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10"/>
                  </a:cubicBezTo>
                  <a:cubicBezTo>
                    <a:pt x="88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" name="Google Shape;3616;p5"/>
            <p:cNvSpPr/>
            <p:nvPr/>
          </p:nvSpPr>
          <p:spPr>
            <a:xfrm>
              <a:off x="5252800" y="2353275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7" name="Google Shape;3617;p5"/>
            <p:cNvSpPr/>
            <p:nvPr/>
          </p:nvSpPr>
          <p:spPr>
            <a:xfrm>
              <a:off x="5251775" y="235227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14"/>
                    <a:pt x="1" y="6729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2"/>
                    <a:pt x="11012" y="11908"/>
                  </a:cubicBezTo>
                  <a:lnTo>
                    <a:pt x="11012" y="11793"/>
                  </a:lnTo>
                  <a:cubicBezTo>
                    <a:pt x="9852" y="12778"/>
                    <a:pt x="8362" y="13371"/>
                    <a:pt x="6724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24" y="81"/>
                  </a:cubicBezTo>
                  <a:cubicBezTo>
                    <a:pt x="8362" y="81"/>
                    <a:pt x="9852" y="674"/>
                    <a:pt x="11012" y="1659"/>
                  </a:cubicBezTo>
                  <a:lnTo>
                    <a:pt x="11012" y="1544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8" name="Google Shape;3618;p5"/>
            <p:cNvSpPr/>
            <p:nvPr/>
          </p:nvSpPr>
          <p:spPr>
            <a:xfrm>
              <a:off x="5276225" y="2380250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6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" name="Google Shape;3619;p5"/>
            <p:cNvSpPr/>
            <p:nvPr/>
          </p:nvSpPr>
          <p:spPr>
            <a:xfrm>
              <a:off x="5275050" y="2379225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7465" y="11444"/>
                    <a:pt x="9029" y="10655"/>
                    <a:pt x="10081" y="9421"/>
                  </a:cubicBezTo>
                  <a:lnTo>
                    <a:pt x="10081" y="9293"/>
                  </a:lnTo>
                  <a:cubicBezTo>
                    <a:pt x="9049" y="10554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" name="Google Shape;3620;p5"/>
            <p:cNvSpPr/>
            <p:nvPr/>
          </p:nvSpPr>
          <p:spPr>
            <a:xfrm>
              <a:off x="5301350" y="2405375"/>
              <a:ext cx="225750" cy="233650"/>
            </a:xfrm>
            <a:custGeom>
              <a:avLst/>
              <a:gdLst/>
              <a:ahLst/>
              <a:cxnLst/>
              <a:rect l="l" t="t" r="r" b="b"/>
              <a:pathLst>
                <a:path w="9030" h="9346" extrusionOk="0">
                  <a:moveTo>
                    <a:pt x="4673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6656" y="9346"/>
                    <a:pt x="8355" y="8105"/>
                    <a:pt x="9029" y="6359"/>
                  </a:cubicBezTo>
                  <a:lnTo>
                    <a:pt x="9029" y="2987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" name="Google Shape;3621;p5"/>
            <p:cNvSpPr/>
            <p:nvPr/>
          </p:nvSpPr>
          <p:spPr>
            <a:xfrm>
              <a:off x="5300325" y="2404350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6676" y="9427"/>
                    <a:pt x="8362" y="8220"/>
                    <a:pt x="9070" y="6514"/>
                  </a:cubicBezTo>
                  <a:lnTo>
                    <a:pt x="9070" y="6278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3"/>
                    <a:pt x="9070" y="3150"/>
                  </a:cubicBezTo>
                  <a:lnTo>
                    <a:pt x="9070" y="2914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" name="Google Shape;3622;p5"/>
            <p:cNvSpPr/>
            <p:nvPr/>
          </p:nvSpPr>
          <p:spPr>
            <a:xfrm>
              <a:off x="5330000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" name="Google Shape;3623;p5"/>
            <p:cNvSpPr/>
            <p:nvPr/>
          </p:nvSpPr>
          <p:spPr>
            <a:xfrm>
              <a:off x="532900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" name="Google Shape;3624;p5"/>
            <p:cNvSpPr/>
            <p:nvPr/>
          </p:nvSpPr>
          <p:spPr>
            <a:xfrm>
              <a:off x="5355300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" name="Google Shape;3625;p5"/>
            <p:cNvSpPr/>
            <p:nvPr/>
          </p:nvSpPr>
          <p:spPr>
            <a:xfrm>
              <a:off x="5354100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18"/>
                    <a:pt x="3925" y="5031"/>
                    <a:pt x="2563" y="5031"/>
                  </a:cubicBezTo>
                  <a:cubicBezTo>
                    <a:pt x="1201" y="5031"/>
                    <a:pt x="88" y="3918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" name="Google Shape;3626;p5"/>
            <p:cNvSpPr/>
            <p:nvPr/>
          </p:nvSpPr>
          <p:spPr>
            <a:xfrm>
              <a:off x="538395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" name="Google Shape;3627;p5"/>
            <p:cNvSpPr/>
            <p:nvPr/>
          </p:nvSpPr>
          <p:spPr>
            <a:xfrm>
              <a:off x="5382925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9" y="2138"/>
                    <a:pt x="89" y="1410"/>
                  </a:cubicBezTo>
                  <a:cubicBezTo>
                    <a:pt x="89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6" y="2819"/>
                    <a:pt x="2819" y="2185"/>
                    <a:pt x="2819" y="1410"/>
                  </a:cubicBezTo>
                  <a:cubicBezTo>
                    <a:pt x="2819" y="634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" name="Google Shape;3628;p5"/>
            <p:cNvSpPr/>
            <p:nvPr/>
          </p:nvSpPr>
          <p:spPr>
            <a:xfrm>
              <a:off x="3450750" y="2451375"/>
              <a:ext cx="296375" cy="334325"/>
            </a:xfrm>
            <a:custGeom>
              <a:avLst/>
              <a:gdLst/>
              <a:ahLst/>
              <a:cxnLst/>
              <a:rect l="l" t="t" r="r" b="b"/>
              <a:pathLst>
                <a:path w="11855" h="13373" extrusionOk="0">
                  <a:moveTo>
                    <a:pt x="5173" y="1"/>
                  </a:moveTo>
                  <a:cubicBezTo>
                    <a:pt x="3089" y="1"/>
                    <a:pt x="1228" y="952"/>
                    <a:pt x="1" y="2449"/>
                  </a:cubicBezTo>
                  <a:lnTo>
                    <a:pt x="1" y="10924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5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" name="Google Shape;3629;p5"/>
            <p:cNvSpPr/>
            <p:nvPr/>
          </p:nvSpPr>
          <p:spPr>
            <a:xfrm>
              <a:off x="3450750" y="2450375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3"/>
                  </a:lnTo>
                  <a:cubicBezTo>
                    <a:pt x="1221" y="1052"/>
                    <a:pt x="3082" y="81"/>
                    <a:pt x="5173" y="81"/>
                  </a:cubicBezTo>
                  <a:cubicBezTo>
                    <a:pt x="8834" y="81"/>
                    <a:pt x="11814" y="3062"/>
                    <a:pt x="11814" y="6730"/>
                  </a:cubicBezTo>
                  <a:cubicBezTo>
                    <a:pt x="11814" y="10391"/>
                    <a:pt x="8834" y="13372"/>
                    <a:pt x="5173" y="13372"/>
                  </a:cubicBezTo>
                  <a:cubicBezTo>
                    <a:pt x="3082" y="13372"/>
                    <a:pt x="1221" y="12401"/>
                    <a:pt x="1" y="10897"/>
                  </a:cubicBezTo>
                  <a:lnTo>
                    <a:pt x="1" y="11025"/>
                  </a:lnTo>
                  <a:cubicBezTo>
                    <a:pt x="1235" y="12508"/>
                    <a:pt x="3096" y="13452"/>
                    <a:pt x="5173" y="13452"/>
                  </a:cubicBezTo>
                  <a:cubicBezTo>
                    <a:pt x="8881" y="13452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" name="Google Shape;3630;p5"/>
            <p:cNvSpPr/>
            <p:nvPr/>
          </p:nvSpPr>
          <p:spPr>
            <a:xfrm>
              <a:off x="3450750" y="2478350"/>
              <a:ext cx="269425" cy="283900"/>
            </a:xfrm>
            <a:custGeom>
              <a:avLst/>
              <a:gdLst/>
              <a:ahLst/>
              <a:cxnLst/>
              <a:rect l="l" t="t" r="r" b="b"/>
              <a:pathLst>
                <a:path w="10777" h="11356" extrusionOk="0">
                  <a:moveTo>
                    <a:pt x="5099" y="1"/>
                  </a:moveTo>
                  <a:cubicBezTo>
                    <a:pt x="2860" y="1"/>
                    <a:pt x="931" y="1295"/>
                    <a:pt x="1" y="3177"/>
                  </a:cubicBezTo>
                  <a:lnTo>
                    <a:pt x="1" y="8187"/>
                  </a:lnTo>
                  <a:cubicBezTo>
                    <a:pt x="931" y="10068"/>
                    <a:pt x="2860" y="11356"/>
                    <a:pt x="5099" y="11356"/>
                  </a:cubicBezTo>
                  <a:cubicBezTo>
                    <a:pt x="8234" y="11356"/>
                    <a:pt x="10776" y="8814"/>
                    <a:pt x="10776" y="5678"/>
                  </a:cubicBezTo>
                  <a:cubicBezTo>
                    <a:pt x="10776" y="2543"/>
                    <a:pt x="8234" y="1"/>
                    <a:pt x="509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" name="Google Shape;3631;p5"/>
            <p:cNvSpPr/>
            <p:nvPr/>
          </p:nvSpPr>
          <p:spPr>
            <a:xfrm>
              <a:off x="3450750" y="2477350"/>
              <a:ext cx="270600" cy="286075"/>
            </a:xfrm>
            <a:custGeom>
              <a:avLst/>
              <a:gdLst/>
              <a:ahLst/>
              <a:cxnLst/>
              <a:rect l="l" t="t" r="r" b="b"/>
              <a:pathLst>
                <a:path w="10824" h="11443" extrusionOk="0">
                  <a:moveTo>
                    <a:pt x="5099" y="0"/>
                  </a:moveTo>
                  <a:cubicBezTo>
                    <a:pt x="2880" y="0"/>
                    <a:pt x="952" y="1275"/>
                    <a:pt x="1" y="3122"/>
                  </a:cubicBezTo>
                  <a:lnTo>
                    <a:pt x="1" y="3311"/>
                  </a:lnTo>
                  <a:cubicBezTo>
                    <a:pt x="904" y="1410"/>
                    <a:pt x="2853" y="81"/>
                    <a:pt x="5099" y="81"/>
                  </a:cubicBezTo>
                  <a:cubicBezTo>
                    <a:pt x="8207" y="81"/>
                    <a:pt x="10736" y="2610"/>
                    <a:pt x="10736" y="5718"/>
                  </a:cubicBezTo>
                  <a:cubicBezTo>
                    <a:pt x="10736" y="8827"/>
                    <a:pt x="8207" y="11355"/>
                    <a:pt x="5099" y="11355"/>
                  </a:cubicBezTo>
                  <a:cubicBezTo>
                    <a:pt x="2853" y="11355"/>
                    <a:pt x="904" y="10034"/>
                    <a:pt x="1" y="8125"/>
                  </a:cubicBezTo>
                  <a:lnTo>
                    <a:pt x="1" y="8314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8"/>
                  </a:cubicBezTo>
                  <a:cubicBezTo>
                    <a:pt x="10823" y="2563"/>
                    <a:pt x="8254" y="0"/>
                    <a:pt x="509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" name="Google Shape;3632;p5"/>
            <p:cNvSpPr/>
            <p:nvPr/>
          </p:nvSpPr>
          <p:spPr>
            <a:xfrm>
              <a:off x="3461375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" name="Google Shape;3633;p5"/>
            <p:cNvSpPr/>
            <p:nvPr/>
          </p:nvSpPr>
          <p:spPr>
            <a:xfrm>
              <a:off x="3460375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" name="Google Shape;3634;p5"/>
            <p:cNvSpPr/>
            <p:nvPr/>
          </p:nvSpPr>
          <p:spPr>
            <a:xfrm>
              <a:off x="3490200" y="253230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" name="Google Shape;3635;p5"/>
            <p:cNvSpPr/>
            <p:nvPr/>
          </p:nvSpPr>
          <p:spPr>
            <a:xfrm>
              <a:off x="3489025" y="25313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53" y="7040"/>
                    <a:pt x="88" y="5482"/>
                    <a:pt x="88" y="3560"/>
                  </a:cubicBezTo>
                  <a:cubicBezTo>
                    <a:pt x="88" y="1645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0"/>
                  </a:cubicBezTo>
                  <a:cubicBezTo>
                    <a:pt x="1" y="5529"/>
                    <a:pt x="1605" y="7127"/>
                    <a:pt x="3568" y="7127"/>
                  </a:cubicBezTo>
                  <a:cubicBezTo>
                    <a:pt x="5536" y="7127"/>
                    <a:pt x="7135" y="5529"/>
                    <a:pt x="7135" y="3560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" name="Google Shape;3636;p5"/>
            <p:cNvSpPr/>
            <p:nvPr/>
          </p:nvSpPr>
          <p:spPr>
            <a:xfrm>
              <a:off x="3515325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" name="Google Shape;3637;p5"/>
            <p:cNvSpPr/>
            <p:nvPr/>
          </p:nvSpPr>
          <p:spPr>
            <a:xfrm>
              <a:off x="3514300" y="2556400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2"/>
                  </a:moveTo>
                  <a:cubicBezTo>
                    <a:pt x="3919" y="82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2"/>
                    <a:pt x="2557" y="82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7" y="5119"/>
                  </a:cubicBezTo>
                  <a:cubicBezTo>
                    <a:pt x="3966" y="5119"/>
                    <a:pt x="5112" y="3966"/>
                    <a:pt x="5112" y="2556"/>
                  </a:cubicBezTo>
                  <a:cubicBezTo>
                    <a:pt x="5112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" name="Google Shape;3638;p5"/>
            <p:cNvSpPr/>
            <p:nvPr/>
          </p:nvSpPr>
          <p:spPr>
            <a:xfrm>
              <a:off x="354415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07"/>
                    <a:pt x="0" y="1362"/>
                  </a:cubicBezTo>
                  <a:cubicBezTo>
                    <a:pt x="0" y="2117"/>
                    <a:pt x="607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" name="Google Shape;3639;p5"/>
            <p:cNvSpPr/>
            <p:nvPr/>
          </p:nvSpPr>
          <p:spPr>
            <a:xfrm>
              <a:off x="3542975" y="258507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1" y="2738"/>
                    <a:pt x="88" y="2144"/>
                    <a:pt x="88" y="1409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09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" name="Google Shape;3640;p5"/>
            <p:cNvSpPr/>
            <p:nvPr/>
          </p:nvSpPr>
          <p:spPr>
            <a:xfrm>
              <a:off x="3747100" y="2451375"/>
              <a:ext cx="334325" cy="334325"/>
            </a:xfrm>
            <a:custGeom>
              <a:avLst/>
              <a:gdLst/>
              <a:ahLst/>
              <a:cxnLst/>
              <a:rect l="l" t="t" r="r" b="b"/>
              <a:pathLst>
                <a:path w="13373" h="13373" extrusionOk="0">
                  <a:moveTo>
                    <a:pt x="6690" y="1"/>
                  </a:moveTo>
                  <a:cubicBezTo>
                    <a:pt x="2995" y="1"/>
                    <a:pt x="1" y="2995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" name="Google Shape;3641;p5"/>
            <p:cNvSpPr/>
            <p:nvPr/>
          </p:nvSpPr>
          <p:spPr>
            <a:xfrm>
              <a:off x="3746100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2" y="13372"/>
                    <a:pt x="81" y="10391"/>
                    <a:pt x="81" y="6730"/>
                  </a:cubicBezTo>
                  <a:cubicBezTo>
                    <a:pt x="81" y="3062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2"/>
                    <a:pt x="6730" y="13452"/>
                  </a:cubicBezTo>
                  <a:cubicBezTo>
                    <a:pt x="10438" y="13452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" name="Google Shape;3642;p5"/>
            <p:cNvSpPr/>
            <p:nvPr/>
          </p:nvSpPr>
          <p:spPr>
            <a:xfrm>
              <a:off x="3770550" y="24783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" name="Google Shape;3643;p5"/>
            <p:cNvSpPr/>
            <p:nvPr/>
          </p:nvSpPr>
          <p:spPr>
            <a:xfrm>
              <a:off x="3769525" y="2477350"/>
              <a:ext cx="285925" cy="286075"/>
            </a:xfrm>
            <a:custGeom>
              <a:avLst/>
              <a:gdLst/>
              <a:ahLst/>
              <a:cxnLst/>
              <a:rect l="l" t="t" r="r" b="b"/>
              <a:pathLst>
                <a:path w="11437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8"/>
                  </a:cubicBezTo>
                  <a:cubicBezTo>
                    <a:pt x="11437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" name="Google Shape;3644;p5"/>
            <p:cNvSpPr/>
            <p:nvPr/>
          </p:nvSpPr>
          <p:spPr>
            <a:xfrm>
              <a:off x="3795650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" name="Google Shape;3645;p5"/>
            <p:cNvSpPr/>
            <p:nvPr/>
          </p:nvSpPr>
          <p:spPr>
            <a:xfrm>
              <a:off x="3794650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0" y="2118"/>
                    <a:pt x="0" y="4714"/>
                  </a:cubicBezTo>
                  <a:cubicBezTo>
                    <a:pt x="0" y="7317"/>
                    <a:pt x="2111" y="9428"/>
                    <a:pt x="4714" y="9428"/>
                  </a:cubicBezTo>
                  <a:cubicBezTo>
                    <a:pt x="7310" y="9428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" name="Google Shape;3646;p5"/>
            <p:cNvSpPr/>
            <p:nvPr/>
          </p:nvSpPr>
          <p:spPr>
            <a:xfrm>
              <a:off x="3824475" y="253230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" name="Google Shape;3647;p5"/>
            <p:cNvSpPr/>
            <p:nvPr/>
          </p:nvSpPr>
          <p:spPr>
            <a:xfrm>
              <a:off x="3823300" y="25313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46" y="7040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35" y="5529"/>
                    <a:pt x="7135" y="3560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" name="Google Shape;3648;p5"/>
            <p:cNvSpPr/>
            <p:nvPr/>
          </p:nvSpPr>
          <p:spPr>
            <a:xfrm>
              <a:off x="3849600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" name="Google Shape;3649;p5"/>
            <p:cNvSpPr/>
            <p:nvPr/>
          </p:nvSpPr>
          <p:spPr>
            <a:xfrm>
              <a:off x="3848600" y="255640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65" y="5119"/>
                    <a:pt x="5111" y="3966"/>
                    <a:pt x="5111" y="2556"/>
                  </a:cubicBezTo>
                  <a:cubicBezTo>
                    <a:pt x="5111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" name="Google Shape;3650;p5"/>
            <p:cNvSpPr/>
            <p:nvPr/>
          </p:nvSpPr>
          <p:spPr>
            <a:xfrm>
              <a:off x="387825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70" y="2731"/>
                  </a:cubicBezTo>
                  <a:cubicBezTo>
                    <a:pt x="2125" y="2731"/>
                    <a:pt x="2732" y="2117"/>
                    <a:pt x="2732" y="1362"/>
                  </a:cubicBezTo>
                  <a:cubicBezTo>
                    <a:pt x="2732" y="607"/>
                    <a:pt x="2125" y="0"/>
                    <a:pt x="13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" name="Google Shape;3651;p5"/>
            <p:cNvSpPr/>
            <p:nvPr/>
          </p:nvSpPr>
          <p:spPr>
            <a:xfrm>
              <a:off x="3877250" y="258507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1" y="2738"/>
                    <a:pt x="88" y="2144"/>
                    <a:pt x="88" y="1409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09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" name="Google Shape;3652;p5"/>
            <p:cNvSpPr/>
            <p:nvPr/>
          </p:nvSpPr>
          <p:spPr>
            <a:xfrm>
              <a:off x="4081400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" name="Google Shape;3653;p5"/>
            <p:cNvSpPr/>
            <p:nvPr/>
          </p:nvSpPr>
          <p:spPr>
            <a:xfrm>
              <a:off x="4080375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3" y="81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" name="Google Shape;3654;p5"/>
            <p:cNvSpPr/>
            <p:nvPr/>
          </p:nvSpPr>
          <p:spPr>
            <a:xfrm>
              <a:off x="4104825" y="24783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" name="Google Shape;3655;p5"/>
            <p:cNvSpPr/>
            <p:nvPr/>
          </p:nvSpPr>
          <p:spPr>
            <a:xfrm>
              <a:off x="4103650" y="247735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1"/>
                  </a:moveTo>
                  <a:cubicBezTo>
                    <a:pt x="8833" y="81"/>
                    <a:pt x="11362" y="2610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0"/>
                    <a:pt x="2616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8"/>
                  </a:cubicBezTo>
                  <a:cubicBezTo>
                    <a:pt x="11443" y="2563"/>
                    <a:pt x="8880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" name="Google Shape;3656;p5"/>
            <p:cNvSpPr/>
            <p:nvPr/>
          </p:nvSpPr>
          <p:spPr>
            <a:xfrm>
              <a:off x="4129950" y="250347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" name="Google Shape;3657;p5"/>
            <p:cNvSpPr/>
            <p:nvPr/>
          </p:nvSpPr>
          <p:spPr>
            <a:xfrm>
              <a:off x="4128925" y="25024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63" y="89"/>
                    <a:pt x="9339" y="2165"/>
                    <a:pt x="9339" y="4714"/>
                  </a:cubicBezTo>
                  <a:cubicBezTo>
                    <a:pt x="9339" y="7270"/>
                    <a:pt x="7263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7310" y="9428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" name="Google Shape;3658;p5"/>
            <p:cNvSpPr/>
            <p:nvPr/>
          </p:nvSpPr>
          <p:spPr>
            <a:xfrm>
              <a:off x="4158600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" name="Google Shape;3659;p5"/>
            <p:cNvSpPr/>
            <p:nvPr/>
          </p:nvSpPr>
          <p:spPr>
            <a:xfrm>
              <a:off x="4157575" y="25313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" name="Google Shape;3660;p5"/>
            <p:cNvSpPr/>
            <p:nvPr/>
          </p:nvSpPr>
          <p:spPr>
            <a:xfrm>
              <a:off x="4183875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" name="Google Shape;3661;p5"/>
            <p:cNvSpPr/>
            <p:nvPr/>
          </p:nvSpPr>
          <p:spPr>
            <a:xfrm>
              <a:off x="4182700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66"/>
                    <a:pt x="1154" y="5119"/>
                    <a:pt x="2563" y="5119"/>
                  </a:cubicBezTo>
                  <a:cubicBezTo>
                    <a:pt x="3972" y="5119"/>
                    <a:pt x="5118" y="3966"/>
                    <a:pt x="5118" y="2556"/>
                  </a:cubicBezTo>
                  <a:cubicBezTo>
                    <a:pt x="5118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" name="Google Shape;3662;p5"/>
            <p:cNvSpPr/>
            <p:nvPr/>
          </p:nvSpPr>
          <p:spPr>
            <a:xfrm>
              <a:off x="4212550" y="258625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" name="Google Shape;3663;p5"/>
            <p:cNvSpPr/>
            <p:nvPr/>
          </p:nvSpPr>
          <p:spPr>
            <a:xfrm>
              <a:off x="4211525" y="258507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2" y="2738"/>
                    <a:pt x="81" y="2144"/>
                    <a:pt x="81" y="1409"/>
                  </a:cubicBezTo>
                  <a:cubicBezTo>
                    <a:pt x="81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34"/>
                    <a:pt x="1" y="1409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" name="Google Shape;3664;p5"/>
            <p:cNvSpPr/>
            <p:nvPr/>
          </p:nvSpPr>
          <p:spPr>
            <a:xfrm>
              <a:off x="4415675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" name="Google Shape;3665;p5"/>
            <p:cNvSpPr/>
            <p:nvPr/>
          </p:nvSpPr>
          <p:spPr>
            <a:xfrm>
              <a:off x="4414650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1"/>
                  </a:moveTo>
                  <a:cubicBezTo>
                    <a:pt x="10385" y="81"/>
                    <a:pt x="13365" y="3062"/>
                    <a:pt x="13365" y="6730"/>
                  </a:cubicBezTo>
                  <a:cubicBezTo>
                    <a:pt x="13365" y="10391"/>
                    <a:pt x="10385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3" y="81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" name="Google Shape;3666;p5"/>
            <p:cNvSpPr/>
            <p:nvPr/>
          </p:nvSpPr>
          <p:spPr>
            <a:xfrm>
              <a:off x="4438925" y="24783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1"/>
                  </a:moveTo>
                  <a:cubicBezTo>
                    <a:pt x="2550" y="1"/>
                    <a:pt x="1" y="2543"/>
                    <a:pt x="1" y="5678"/>
                  </a:cubicBezTo>
                  <a:cubicBezTo>
                    <a:pt x="1" y="8814"/>
                    <a:pt x="2550" y="11356"/>
                    <a:pt x="5685" y="11356"/>
                  </a:cubicBezTo>
                  <a:cubicBezTo>
                    <a:pt x="8820" y="11356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" name="Google Shape;3667;p5"/>
            <p:cNvSpPr/>
            <p:nvPr/>
          </p:nvSpPr>
          <p:spPr>
            <a:xfrm>
              <a:off x="4437925" y="247735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1"/>
                  </a:moveTo>
                  <a:cubicBezTo>
                    <a:pt x="8833" y="81"/>
                    <a:pt x="11362" y="2610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0"/>
                    <a:pt x="2616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" name="Google Shape;3668;p5"/>
            <p:cNvSpPr/>
            <p:nvPr/>
          </p:nvSpPr>
          <p:spPr>
            <a:xfrm>
              <a:off x="4464225" y="250347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" name="Google Shape;3669;p5"/>
            <p:cNvSpPr/>
            <p:nvPr/>
          </p:nvSpPr>
          <p:spPr>
            <a:xfrm>
              <a:off x="4463025" y="2502450"/>
              <a:ext cx="235875" cy="235700"/>
            </a:xfrm>
            <a:custGeom>
              <a:avLst/>
              <a:gdLst/>
              <a:ahLst/>
              <a:cxnLst/>
              <a:rect l="l" t="t" r="r" b="b"/>
              <a:pathLst>
                <a:path w="9435" h="9428" extrusionOk="0">
                  <a:moveTo>
                    <a:pt x="4721" y="89"/>
                  </a:moveTo>
                  <a:cubicBezTo>
                    <a:pt x="7270" y="89"/>
                    <a:pt x="9347" y="2165"/>
                    <a:pt x="9347" y="4714"/>
                  </a:cubicBezTo>
                  <a:cubicBezTo>
                    <a:pt x="9347" y="7270"/>
                    <a:pt x="7270" y="9347"/>
                    <a:pt x="4721" y="9347"/>
                  </a:cubicBezTo>
                  <a:cubicBezTo>
                    <a:pt x="2165" y="9347"/>
                    <a:pt x="89" y="7270"/>
                    <a:pt x="89" y="4714"/>
                  </a:cubicBezTo>
                  <a:cubicBezTo>
                    <a:pt x="89" y="2165"/>
                    <a:pt x="2165" y="89"/>
                    <a:pt x="4721" y="89"/>
                  </a:cubicBezTo>
                  <a:close/>
                  <a:moveTo>
                    <a:pt x="4721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8"/>
                    <a:pt x="4721" y="9428"/>
                  </a:cubicBezTo>
                  <a:cubicBezTo>
                    <a:pt x="7317" y="9428"/>
                    <a:pt x="9434" y="7317"/>
                    <a:pt x="9434" y="4714"/>
                  </a:cubicBezTo>
                  <a:cubicBezTo>
                    <a:pt x="9434" y="2118"/>
                    <a:pt x="7317" y="1"/>
                    <a:pt x="472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" name="Google Shape;3670;p5"/>
            <p:cNvSpPr/>
            <p:nvPr/>
          </p:nvSpPr>
          <p:spPr>
            <a:xfrm>
              <a:off x="4492875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" name="Google Shape;3671;p5"/>
            <p:cNvSpPr/>
            <p:nvPr/>
          </p:nvSpPr>
          <p:spPr>
            <a:xfrm>
              <a:off x="4491850" y="25313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9" y="5482"/>
                    <a:pt x="89" y="3560"/>
                  </a:cubicBezTo>
                  <a:cubicBezTo>
                    <a:pt x="89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" name="Google Shape;3672;p5"/>
            <p:cNvSpPr/>
            <p:nvPr/>
          </p:nvSpPr>
          <p:spPr>
            <a:xfrm>
              <a:off x="4518150" y="2557425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" name="Google Shape;3673;p5"/>
            <p:cNvSpPr/>
            <p:nvPr/>
          </p:nvSpPr>
          <p:spPr>
            <a:xfrm>
              <a:off x="4516975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" name="Google Shape;3674;p5"/>
            <p:cNvSpPr/>
            <p:nvPr/>
          </p:nvSpPr>
          <p:spPr>
            <a:xfrm>
              <a:off x="4546825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7" y="2731"/>
                    <a:pt x="2731" y="2117"/>
                    <a:pt x="2731" y="1362"/>
                  </a:cubicBezTo>
                  <a:cubicBezTo>
                    <a:pt x="2731" y="607"/>
                    <a:pt x="2117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" name="Google Shape;3675;p5"/>
            <p:cNvSpPr/>
            <p:nvPr/>
          </p:nvSpPr>
          <p:spPr>
            <a:xfrm>
              <a:off x="4545800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10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5" y="2819"/>
                    <a:pt x="2812" y="2185"/>
                    <a:pt x="2812" y="1409"/>
                  </a:cubicBezTo>
                  <a:cubicBezTo>
                    <a:pt x="2812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" name="Google Shape;3676;p5"/>
            <p:cNvSpPr/>
            <p:nvPr/>
          </p:nvSpPr>
          <p:spPr>
            <a:xfrm>
              <a:off x="4749950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" name="Google Shape;3677;p5"/>
            <p:cNvSpPr/>
            <p:nvPr/>
          </p:nvSpPr>
          <p:spPr>
            <a:xfrm>
              <a:off x="4748775" y="2450375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" name="Google Shape;3678;p5"/>
            <p:cNvSpPr/>
            <p:nvPr/>
          </p:nvSpPr>
          <p:spPr>
            <a:xfrm>
              <a:off x="4773200" y="24783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8" y="11356"/>
                  </a:cubicBezTo>
                  <a:cubicBezTo>
                    <a:pt x="8821" y="11356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" name="Google Shape;3679;p5"/>
            <p:cNvSpPr/>
            <p:nvPr/>
          </p:nvSpPr>
          <p:spPr>
            <a:xfrm>
              <a:off x="4772200" y="247735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8" y="81"/>
                  </a:moveTo>
                  <a:cubicBezTo>
                    <a:pt x="8827" y="81"/>
                    <a:pt x="11355" y="2610"/>
                    <a:pt x="11355" y="5718"/>
                  </a:cubicBezTo>
                  <a:cubicBezTo>
                    <a:pt x="11355" y="8827"/>
                    <a:pt x="8827" y="11355"/>
                    <a:pt x="5718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" name="Google Shape;3680;p5"/>
            <p:cNvSpPr/>
            <p:nvPr/>
          </p:nvSpPr>
          <p:spPr>
            <a:xfrm>
              <a:off x="4798500" y="2503475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6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66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7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" name="Google Shape;3681;p5"/>
            <p:cNvSpPr/>
            <p:nvPr/>
          </p:nvSpPr>
          <p:spPr>
            <a:xfrm>
              <a:off x="4797325" y="25024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3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3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3" y="89"/>
                  </a:cubicBezTo>
                  <a:close/>
                  <a:moveTo>
                    <a:pt x="4713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13" y="9428"/>
                  </a:cubicBezTo>
                  <a:cubicBezTo>
                    <a:pt x="7316" y="9428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1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" name="Google Shape;3682;p5"/>
            <p:cNvSpPr/>
            <p:nvPr/>
          </p:nvSpPr>
          <p:spPr>
            <a:xfrm>
              <a:off x="4827150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" name="Google Shape;3683;p5"/>
            <p:cNvSpPr/>
            <p:nvPr/>
          </p:nvSpPr>
          <p:spPr>
            <a:xfrm>
              <a:off x="4826150" y="25313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0" y="7040"/>
                  </a:cubicBezTo>
                  <a:cubicBezTo>
                    <a:pt x="1645" y="7040"/>
                    <a:pt x="81" y="5482"/>
                    <a:pt x="81" y="3560"/>
                  </a:cubicBezTo>
                  <a:cubicBezTo>
                    <a:pt x="81" y="1645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0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" name="Google Shape;3684;p5"/>
            <p:cNvSpPr/>
            <p:nvPr/>
          </p:nvSpPr>
          <p:spPr>
            <a:xfrm>
              <a:off x="4852275" y="255742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" name="Google Shape;3685;p5"/>
            <p:cNvSpPr/>
            <p:nvPr/>
          </p:nvSpPr>
          <p:spPr>
            <a:xfrm>
              <a:off x="4851250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6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" name="Google Shape;3686;p5"/>
            <p:cNvSpPr/>
            <p:nvPr/>
          </p:nvSpPr>
          <p:spPr>
            <a:xfrm>
              <a:off x="488110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2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" name="Google Shape;3687;p5"/>
            <p:cNvSpPr/>
            <p:nvPr/>
          </p:nvSpPr>
          <p:spPr>
            <a:xfrm>
              <a:off x="4880075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03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03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03" y="88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03" y="2819"/>
                  </a:cubicBezTo>
                  <a:cubicBezTo>
                    <a:pt x="2186" y="2819"/>
                    <a:pt x="2813" y="2185"/>
                    <a:pt x="2813" y="1409"/>
                  </a:cubicBezTo>
                  <a:cubicBezTo>
                    <a:pt x="2813" y="634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" name="Google Shape;3688;p5"/>
            <p:cNvSpPr/>
            <p:nvPr/>
          </p:nvSpPr>
          <p:spPr>
            <a:xfrm>
              <a:off x="5084225" y="2451375"/>
              <a:ext cx="334125" cy="334325"/>
            </a:xfrm>
            <a:custGeom>
              <a:avLst/>
              <a:gdLst/>
              <a:ahLst/>
              <a:cxnLst/>
              <a:rect l="l" t="t" r="r" b="b"/>
              <a:pathLst>
                <a:path w="13365" h="13373" extrusionOk="0">
                  <a:moveTo>
                    <a:pt x="6683" y="1"/>
                  </a:moveTo>
                  <a:cubicBezTo>
                    <a:pt x="2988" y="1"/>
                    <a:pt x="0" y="2995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" name="Google Shape;3689;p5"/>
            <p:cNvSpPr/>
            <p:nvPr/>
          </p:nvSpPr>
          <p:spPr>
            <a:xfrm>
              <a:off x="5083050" y="24503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" name="Google Shape;3690;p5"/>
            <p:cNvSpPr/>
            <p:nvPr/>
          </p:nvSpPr>
          <p:spPr>
            <a:xfrm>
              <a:off x="5107475" y="2478350"/>
              <a:ext cx="283925" cy="283900"/>
            </a:xfrm>
            <a:custGeom>
              <a:avLst/>
              <a:gdLst/>
              <a:ahLst/>
              <a:cxnLst/>
              <a:rect l="l" t="t" r="r" b="b"/>
              <a:pathLst>
                <a:path w="11357" h="11356" extrusionOk="0">
                  <a:moveTo>
                    <a:pt x="5679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9" y="11356"/>
                  </a:cubicBezTo>
                  <a:cubicBezTo>
                    <a:pt x="8814" y="11356"/>
                    <a:pt x="11356" y="8814"/>
                    <a:pt x="11356" y="5678"/>
                  </a:cubicBezTo>
                  <a:cubicBezTo>
                    <a:pt x="11356" y="2543"/>
                    <a:pt x="8814" y="1"/>
                    <a:pt x="567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" name="Google Shape;3691;p5"/>
            <p:cNvSpPr/>
            <p:nvPr/>
          </p:nvSpPr>
          <p:spPr>
            <a:xfrm>
              <a:off x="5106475" y="247735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" name="Google Shape;3692;p5"/>
            <p:cNvSpPr/>
            <p:nvPr/>
          </p:nvSpPr>
          <p:spPr>
            <a:xfrm>
              <a:off x="5132600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" name="Google Shape;3693;p5"/>
            <p:cNvSpPr/>
            <p:nvPr/>
          </p:nvSpPr>
          <p:spPr>
            <a:xfrm>
              <a:off x="5131600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" name="Google Shape;3694;p5"/>
            <p:cNvSpPr/>
            <p:nvPr/>
          </p:nvSpPr>
          <p:spPr>
            <a:xfrm>
              <a:off x="5161425" y="25323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" name="Google Shape;3695;p5"/>
            <p:cNvSpPr/>
            <p:nvPr/>
          </p:nvSpPr>
          <p:spPr>
            <a:xfrm>
              <a:off x="5160425" y="25313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" name="Google Shape;3696;p5"/>
            <p:cNvSpPr/>
            <p:nvPr/>
          </p:nvSpPr>
          <p:spPr>
            <a:xfrm>
              <a:off x="5186550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" name="Google Shape;3697;p5"/>
            <p:cNvSpPr/>
            <p:nvPr/>
          </p:nvSpPr>
          <p:spPr>
            <a:xfrm>
              <a:off x="5185525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2"/>
                    <a:pt x="2557" y="82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7" y="5119"/>
                  </a:cubicBezTo>
                  <a:cubicBezTo>
                    <a:pt x="3966" y="5119"/>
                    <a:pt x="5119" y="3966"/>
                    <a:pt x="5119" y="2556"/>
                  </a:cubicBezTo>
                  <a:cubicBezTo>
                    <a:pt x="5119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" name="Google Shape;3698;p5"/>
            <p:cNvSpPr/>
            <p:nvPr/>
          </p:nvSpPr>
          <p:spPr>
            <a:xfrm>
              <a:off x="5215375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07"/>
                    <a:pt x="0" y="1362"/>
                  </a:cubicBezTo>
                  <a:cubicBezTo>
                    <a:pt x="0" y="2117"/>
                    <a:pt x="607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" name="Google Shape;3699;p5"/>
            <p:cNvSpPr/>
            <p:nvPr/>
          </p:nvSpPr>
          <p:spPr>
            <a:xfrm>
              <a:off x="5214350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04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04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04" y="88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04" y="2819"/>
                  </a:cubicBezTo>
                  <a:cubicBezTo>
                    <a:pt x="2179" y="2819"/>
                    <a:pt x="2813" y="2185"/>
                    <a:pt x="2813" y="1409"/>
                  </a:cubicBezTo>
                  <a:cubicBezTo>
                    <a:pt x="2813" y="634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" name="Google Shape;3700;p5"/>
            <p:cNvSpPr/>
            <p:nvPr/>
          </p:nvSpPr>
          <p:spPr>
            <a:xfrm>
              <a:off x="3581575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" name="Google Shape;3701;p5"/>
            <p:cNvSpPr/>
            <p:nvPr/>
          </p:nvSpPr>
          <p:spPr>
            <a:xfrm>
              <a:off x="3580550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2"/>
                    <a:pt x="13365" y="6730"/>
                  </a:cubicBezTo>
                  <a:cubicBezTo>
                    <a:pt x="13365" y="10391"/>
                    <a:pt x="1039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14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14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" name="Google Shape;3702;p5"/>
            <p:cNvSpPr/>
            <p:nvPr/>
          </p:nvSpPr>
          <p:spPr>
            <a:xfrm>
              <a:off x="3604825" y="2573425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85" y="11356"/>
                  </a:cubicBezTo>
                  <a:cubicBezTo>
                    <a:pt x="8821" y="11356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" name="Google Shape;3703;p5"/>
            <p:cNvSpPr/>
            <p:nvPr/>
          </p:nvSpPr>
          <p:spPr>
            <a:xfrm>
              <a:off x="3603825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25" y="81"/>
                  </a:moveTo>
                  <a:cubicBezTo>
                    <a:pt x="8834" y="81"/>
                    <a:pt x="11362" y="2610"/>
                    <a:pt x="11362" y="5718"/>
                  </a:cubicBezTo>
                  <a:cubicBezTo>
                    <a:pt x="11362" y="8827"/>
                    <a:pt x="8834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" name="Google Shape;3704;p5"/>
            <p:cNvSpPr/>
            <p:nvPr/>
          </p:nvSpPr>
          <p:spPr>
            <a:xfrm>
              <a:off x="3630125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" name="Google Shape;3705;p5"/>
            <p:cNvSpPr/>
            <p:nvPr/>
          </p:nvSpPr>
          <p:spPr>
            <a:xfrm>
              <a:off x="3628950" y="2597525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20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20" y="89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20" y="9428"/>
                  </a:cubicBezTo>
                  <a:cubicBezTo>
                    <a:pt x="7316" y="9428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" name="Google Shape;3706;p5"/>
            <p:cNvSpPr/>
            <p:nvPr/>
          </p:nvSpPr>
          <p:spPr>
            <a:xfrm>
              <a:off x="3658775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" name="Google Shape;3707;p5"/>
            <p:cNvSpPr/>
            <p:nvPr/>
          </p:nvSpPr>
          <p:spPr>
            <a:xfrm>
              <a:off x="3657775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" name="Google Shape;3708;p5"/>
            <p:cNvSpPr/>
            <p:nvPr/>
          </p:nvSpPr>
          <p:spPr>
            <a:xfrm>
              <a:off x="3683900" y="26525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0"/>
                  </a:moveTo>
                  <a:cubicBezTo>
                    <a:pt x="1133" y="0"/>
                    <a:pt x="0" y="1126"/>
                    <a:pt x="0" y="2515"/>
                  </a:cubicBezTo>
                  <a:cubicBezTo>
                    <a:pt x="0" y="3904"/>
                    <a:pt x="1133" y="5030"/>
                    <a:pt x="2522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2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" name="Google Shape;3709;p5"/>
            <p:cNvSpPr/>
            <p:nvPr/>
          </p:nvSpPr>
          <p:spPr>
            <a:xfrm>
              <a:off x="3682875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" name="Google Shape;3710;p5"/>
            <p:cNvSpPr/>
            <p:nvPr/>
          </p:nvSpPr>
          <p:spPr>
            <a:xfrm>
              <a:off x="3712725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" name="Google Shape;3711;p5"/>
            <p:cNvSpPr/>
            <p:nvPr/>
          </p:nvSpPr>
          <p:spPr>
            <a:xfrm>
              <a:off x="3711700" y="268012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75" y="2739"/>
                    <a:pt x="82" y="2138"/>
                    <a:pt x="82" y="1410"/>
                  </a:cubicBezTo>
                  <a:cubicBezTo>
                    <a:pt x="82" y="682"/>
                    <a:pt x="675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5"/>
                    <a:pt x="1" y="1410"/>
                  </a:cubicBezTo>
                  <a:cubicBezTo>
                    <a:pt x="1" y="2186"/>
                    <a:pt x="628" y="2820"/>
                    <a:pt x="1410" y="2820"/>
                  </a:cubicBezTo>
                  <a:cubicBezTo>
                    <a:pt x="2186" y="2820"/>
                    <a:pt x="2813" y="2186"/>
                    <a:pt x="2813" y="1410"/>
                  </a:cubicBezTo>
                  <a:cubicBezTo>
                    <a:pt x="2813" y="635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" name="Google Shape;3712;p5"/>
            <p:cNvSpPr/>
            <p:nvPr/>
          </p:nvSpPr>
          <p:spPr>
            <a:xfrm>
              <a:off x="3915850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1" y="2995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" name="Google Shape;3713;p5"/>
            <p:cNvSpPr/>
            <p:nvPr/>
          </p:nvSpPr>
          <p:spPr>
            <a:xfrm>
              <a:off x="3914675" y="25454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" name="Google Shape;3714;p5"/>
            <p:cNvSpPr/>
            <p:nvPr/>
          </p:nvSpPr>
          <p:spPr>
            <a:xfrm>
              <a:off x="3939125" y="2573425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20" y="11356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" name="Google Shape;3715;p5"/>
            <p:cNvSpPr/>
            <p:nvPr/>
          </p:nvSpPr>
          <p:spPr>
            <a:xfrm>
              <a:off x="3938100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70" y="0"/>
                    <a:pt x="1" y="2563"/>
                    <a:pt x="1" y="5718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" name="Google Shape;3716;p5"/>
            <p:cNvSpPr/>
            <p:nvPr/>
          </p:nvSpPr>
          <p:spPr>
            <a:xfrm>
              <a:off x="3964400" y="259855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7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" name="Google Shape;3717;p5"/>
            <p:cNvSpPr/>
            <p:nvPr/>
          </p:nvSpPr>
          <p:spPr>
            <a:xfrm>
              <a:off x="3963225" y="2597525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" name="Google Shape;3718;p5"/>
            <p:cNvSpPr/>
            <p:nvPr/>
          </p:nvSpPr>
          <p:spPr>
            <a:xfrm>
              <a:off x="3993050" y="26273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" name="Google Shape;3719;p5"/>
            <p:cNvSpPr/>
            <p:nvPr/>
          </p:nvSpPr>
          <p:spPr>
            <a:xfrm>
              <a:off x="399205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5"/>
                    <a:pt x="7047" y="3560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8" y="5529"/>
                    <a:pt x="7128" y="3560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" name="Google Shape;3720;p5"/>
            <p:cNvSpPr/>
            <p:nvPr/>
          </p:nvSpPr>
          <p:spPr>
            <a:xfrm>
              <a:off x="4018175" y="26525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" name="Google Shape;3721;p5"/>
            <p:cNvSpPr/>
            <p:nvPr/>
          </p:nvSpPr>
          <p:spPr>
            <a:xfrm>
              <a:off x="4017175" y="265147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4" y="82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72" y="5119"/>
                    <a:pt x="5118" y="3966"/>
                    <a:pt x="5118" y="2556"/>
                  </a:cubicBezTo>
                  <a:cubicBezTo>
                    <a:pt x="5118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" name="Google Shape;3722;p5"/>
            <p:cNvSpPr/>
            <p:nvPr/>
          </p:nvSpPr>
          <p:spPr>
            <a:xfrm>
              <a:off x="404700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" name="Google Shape;3723;p5"/>
            <p:cNvSpPr/>
            <p:nvPr/>
          </p:nvSpPr>
          <p:spPr>
            <a:xfrm>
              <a:off x="4046000" y="2680125"/>
              <a:ext cx="70300" cy="70500"/>
            </a:xfrm>
            <a:custGeom>
              <a:avLst/>
              <a:gdLst/>
              <a:ahLst/>
              <a:cxnLst/>
              <a:rect l="l" t="t" r="r" b="b"/>
              <a:pathLst>
                <a:path w="2812" h="2820" extrusionOk="0">
                  <a:moveTo>
                    <a:pt x="1403" y="89"/>
                  </a:moveTo>
                  <a:cubicBezTo>
                    <a:pt x="2138" y="89"/>
                    <a:pt x="2731" y="682"/>
                    <a:pt x="2731" y="1410"/>
                  </a:cubicBezTo>
                  <a:cubicBezTo>
                    <a:pt x="2731" y="2138"/>
                    <a:pt x="2138" y="2739"/>
                    <a:pt x="1403" y="2739"/>
                  </a:cubicBezTo>
                  <a:cubicBezTo>
                    <a:pt x="674" y="2739"/>
                    <a:pt x="81" y="2138"/>
                    <a:pt x="81" y="1410"/>
                  </a:cubicBezTo>
                  <a:cubicBezTo>
                    <a:pt x="81" y="682"/>
                    <a:pt x="674" y="89"/>
                    <a:pt x="1403" y="89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35"/>
                    <a:pt x="0" y="1410"/>
                  </a:cubicBezTo>
                  <a:cubicBezTo>
                    <a:pt x="0" y="2186"/>
                    <a:pt x="627" y="2820"/>
                    <a:pt x="1403" y="2820"/>
                  </a:cubicBezTo>
                  <a:cubicBezTo>
                    <a:pt x="2185" y="2820"/>
                    <a:pt x="2812" y="2186"/>
                    <a:pt x="2812" y="1410"/>
                  </a:cubicBezTo>
                  <a:cubicBezTo>
                    <a:pt x="2812" y="635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" name="Google Shape;3724;p5"/>
            <p:cNvSpPr/>
            <p:nvPr/>
          </p:nvSpPr>
          <p:spPr>
            <a:xfrm>
              <a:off x="4250125" y="2546450"/>
              <a:ext cx="334150" cy="334325"/>
            </a:xfrm>
            <a:custGeom>
              <a:avLst/>
              <a:gdLst/>
              <a:ahLst/>
              <a:cxnLst/>
              <a:rect l="l" t="t" r="r" b="b"/>
              <a:pathLst>
                <a:path w="13366" h="13373" extrusionOk="0">
                  <a:moveTo>
                    <a:pt x="6683" y="1"/>
                  </a:moveTo>
                  <a:cubicBezTo>
                    <a:pt x="2988" y="1"/>
                    <a:pt x="1" y="2995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" name="Google Shape;3725;p5"/>
            <p:cNvSpPr/>
            <p:nvPr/>
          </p:nvSpPr>
          <p:spPr>
            <a:xfrm>
              <a:off x="4248950" y="25454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" name="Google Shape;3726;p5"/>
            <p:cNvSpPr/>
            <p:nvPr/>
          </p:nvSpPr>
          <p:spPr>
            <a:xfrm>
              <a:off x="4273400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" name="Google Shape;3727;p5"/>
            <p:cNvSpPr/>
            <p:nvPr/>
          </p:nvSpPr>
          <p:spPr>
            <a:xfrm>
              <a:off x="4272375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" name="Google Shape;3728;p5"/>
            <p:cNvSpPr/>
            <p:nvPr/>
          </p:nvSpPr>
          <p:spPr>
            <a:xfrm>
              <a:off x="4298500" y="25985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" name="Google Shape;3729;p5"/>
            <p:cNvSpPr/>
            <p:nvPr/>
          </p:nvSpPr>
          <p:spPr>
            <a:xfrm>
              <a:off x="4297500" y="2597525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0" name="Google Shape;3730;p5"/>
            <p:cNvSpPr/>
            <p:nvPr/>
          </p:nvSpPr>
          <p:spPr>
            <a:xfrm>
              <a:off x="4327325" y="26273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1" name="Google Shape;3731;p5"/>
            <p:cNvSpPr/>
            <p:nvPr/>
          </p:nvSpPr>
          <p:spPr>
            <a:xfrm>
              <a:off x="4326325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0"/>
                  </a:cubicBezTo>
                  <a:cubicBezTo>
                    <a:pt x="0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2" name="Google Shape;3732;p5"/>
            <p:cNvSpPr/>
            <p:nvPr/>
          </p:nvSpPr>
          <p:spPr>
            <a:xfrm>
              <a:off x="4352450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3" name="Google Shape;3733;p5"/>
            <p:cNvSpPr/>
            <p:nvPr/>
          </p:nvSpPr>
          <p:spPr>
            <a:xfrm>
              <a:off x="4351450" y="265147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5" y="82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65" y="5119"/>
                    <a:pt x="5118" y="3966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4" name="Google Shape;3734;p5"/>
            <p:cNvSpPr/>
            <p:nvPr/>
          </p:nvSpPr>
          <p:spPr>
            <a:xfrm>
              <a:off x="4381275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5" name="Google Shape;3735;p5"/>
            <p:cNvSpPr/>
            <p:nvPr/>
          </p:nvSpPr>
          <p:spPr>
            <a:xfrm>
              <a:off x="4380100" y="268012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9"/>
                  </a:moveTo>
                  <a:cubicBezTo>
                    <a:pt x="2145" y="89"/>
                    <a:pt x="2738" y="682"/>
                    <a:pt x="2738" y="1410"/>
                  </a:cubicBezTo>
                  <a:cubicBezTo>
                    <a:pt x="2738" y="2138"/>
                    <a:pt x="2145" y="2739"/>
                    <a:pt x="1410" y="2739"/>
                  </a:cubicBezTo>
                  <a:cubicBezTo>
                    <a:pt x="681" y="2739"/>
                    <a:pt x="88" y="2138"/>
                    <a:pt x="88" y="1410"/>
                  </a:cubicBezTo>
                  <a:cubicBezTo>
                    <a:pt x="88" y="682"/>
                    <a:pt x="681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5"/>
                    <a:pt x="0" y="1410"/>
                  </a:cubicBezTo>
                  <a:cubicBezTo>
                    <a:pt x="0" y="2186"/>
                    <a:pt x="634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6" name="Google Shape;3736;p5"/>
            <p:cNvSpPr/>
            <p:nvPr/>
          </p:nvSpPr>
          <p:spPr>
            <a:xfrm>
              <a:off x="4584250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7" name="Google Shape;3737;p5"/>
            <p:cNvSpPr/>
            <p:nvPr/>
          </p:nvSpPr>
          <p:spPr>
            <a:xfrm>
              <a:off x="4583225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9" y="13372"/>
                    <a:pt x="88" y="10391"/>
                    <a:pt x="88" y="6730"/>
                  </a:cubicBezTo>
                  <a:cubicBezTo>
                    <a:pt x="88" y="3062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14"/>
                    <a:pt x="1" y="6730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8" name="Google Shape;3738;p5"/>
            <p:cNvSpPr/>
            <p:nvPr/>
          </p:nvSpPr>
          <p:spPr>
            <a:xfrm>
              <a:off x="4607675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9" name="Google Shape;3739;p5"/>
            <p:cNvSpPr/>
            <p:nvPr/>
          </p:nvSpPr>
          <p:spPr>
            <a:xfrm>
              <a:off x="4606650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8"/>
                  </a:cubicBezTo>
                  <a:cubicBezTo>
                    <a:pt x="11444" y="2563"/>
                    <a:pt x="8875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0" name="Google Shape;3740;p5"/>
            <p:cNvSpPr/>
            <p:nvPr/>
          </p:nvSpPr>
          <p:spPr>
            <a:xfrm>
              <a:off x="4632800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3"/>
                  </a:cubicBezTo>
                  <a:cubicBezTo>
                    <a:pt x="9346" y="2097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1" name="Google Shape;3741;p5"/>
            <p:cNvSpPr/>
            <p:nvPr/>
          </p:nvSpPr>
          <p:spPr>
            <a:xfrm>
              <a:off x="4631775" y="2597525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1" y="7270"/>
                    <a:pt x="81" y="4714"/>
                  </a:cubicBezTo>
                  <a:cubicBezTo>
                    <a:pt x="81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8"/>
                    <a:pt x="4714" y="9428"/>
                  </a:cubicBezTo>
                  <a:cubicBezTo>
                    <a:pt x="7317" y="9428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2" name="Google Shape;3742;p5"/>
            <p:cNvSpPr/>
            <p:nvPr/>
          </p:nvSpPr>
          <p:spPr>
            <a:xfrm>
              <a:off x="4661625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3" name="Google Shape;3743;p5"/>
            <p:cNvSpPr/>
            <p:nvPr/>
          </p:nvSpPr>
          <p:spPr>
            <a:xfrm>
              <a:off x="466060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5"/>
                    <a:pt x="7040" y="3560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0"/>
                  </a:cubicBezTo>
                  <a:cubicBezTo>
                    <a:pt x="82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4" name="Google Shape;3744;p5"/>
            <p:cNvSpPr/>
            <p:nvPr/>
          </p:nvSpPr>
          <p:spPr>
            <a:xfrm>
              <a:off x="4686725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5" name="Google Shape;3745;p5"/>
            <p:cNvSpPr/>
            <p:nvPr/>
          </p:nvSpPr>
          <p:spPr>
            <a:xfrm>
              <a:off x="4685725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66"/>
                    <a:pt x="1147" y="5119"/>
                    <a:pt x="2556" y="5119"/>
                  </a:cubicBezTo>
                  <a:cubicBezTo>
                    <a:pt x="3965" y="5119"/>
                    <a:pt x="5118" y="3966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6" name="Google Shape;3746;p5"/>
            <p:cNvSpPr/>
            <p:nvPr/>
          </p:nvSpPr>
          <p:spPr>
            <a:xfrm>
              <a:off x="471555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7" name="Google Shape;3747;p5"/>
            <p:cNvSpPr/>
            <p:nvPr/>
          </p:nvSpPr>
          <p:spPr>
            <a:xfrm>
              <a:off x="4714375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1" y="682"/>
                    <a:pt x="2731" y="1410"/>
                  </a:cubicBezTo>
                  <a:cubicBezTo>
                    <a:pt x="2731" y="2138"/>
                    <a:pt x="2138" y="2739"/>
                    <a:pt x="1410" y="2739"/>
                  </a:cubicBezTo>
                  <a:cubicBezTo>
                    <a:pt x="682" y="2739"/>
                    <a:pt x="88" y="2138"/>
                    <a:pt x="88" y="1410"/>
                  </a:cubicBezTo>
                  <a:cubicBezTo>
                    <a:pt x="88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5"/>
                    <a:pt x="1" y="1410"/>
                  </a:cubicBezTo>
                  <a:cubicBezTo>
                    <a:pt x="1" y="2186"/>
                    <a:pt x="634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8" name="Google Shape;3748;p5"/>
            <p:cNvSpPr/>
            <p:nvPr/>
          </p:nvSpPr>
          <p:spPr>
            <a:xfrm>
              <a:off x="4918525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9" name="Google Shape;3749;p5"/>
            <p:cNvSpPr/>
            <p:nvPr/>
          </p:nvSpPr>
          <p:spPr>
            <a:xfrm>
              <a:off x="4917500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2"/>
                    <a:pt x="13372" y="6730"/>
                  </a:cubicBezTo>
                  <a:cubicBezTo>
                    <a:pt x="13372" y="10391"/>
                    <a:pt x="10392" y="13372"/>
                    <a:pt x="6730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14"/>
                    <a:pt x="1" y="6730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0" name="Google Shape;3750;p5"/>
            <p:cNvSpPr/>
            <p:nvPr/>
          </p:nvSpPr>
          <p:spPr>
            <a:xfrm>
              <a:off x="4941950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3" y="1"/>
                    <a:pt x="0" y="2543"/>
                    <a:pt x="0" y="5678"/>
                  </a:cubicBezTo>
                  <a:cubicBezTo>
                    <a:pt x="0" y="8814"/>
                    <a:pt x="2543" y="11356"/>
                    <a:pt x="5678" y="11356"/>
                  </a:cubicBezTo>
                  <a:cubicBezTo>
                    <a:pt x="8813" y="11356"/>
                    <a:pt x="11356" y="8814"/>
                    <a:pt x="11356" y="5678"/>
                  </a:cubicBezTo>
                  <a:cubicBezTo>
                    <a:pt x="11356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1" name="Google Shape;3751;p5"/>
            <p:cNvSpPr/>
            <p:nvPr/>
          </p:nvSpPr>
          <p:spPr>
            <a:xfrm>
              <a:off x="4940950" y="2572425"/>
              <a:ext cx="285900" cy="286075"/>
            </a:xfrm>
            <a:custGeom>
              <a:avLst/>
              <a:gdLst/>
              <a:ahLst/>
              <a:cxnLst/>
              <a:rect l="l" t="t" r="r" b="b"/>
              <a:pathLst>
                <a:path w="11436" h="11443" extrusionOk="0">
                  <a:moveTo>
                    <a:pt x="5718" y="81"/>
                  </a:moveTo>
                  <a:cubicBezTo>
                    <a:pt x="8826" y="81"/>
                    <a:pt x="11355" y="2610"/>
                    <a:pt x="11355" y="5718"/>
                  </a:cubicBezTo>
                  <a:cubicBezTo>
                    <a:pt x="11355" y="8827"/>
                    <a:pt x="8826" y="11355"/>
                    <a:pt x="5718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2" y="0"/>
                    <a:pt x="0" y="2563"/>
                    <a:pt x="0" y="5718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8"/>
                  </a:cubicBezTo>
                  <a:cubicBezTo>
                    <a:pt x="11436" y="2563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2" name="Google Shape;3752;p5"/>
            <p:cNvSpPr/>
            <p:nvPr/>
          </p:nvSpPr>
          <p:spPr>
            <a:xfrm>
              <a:off x="4967075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3" name="Google Shape;3753;p5"/>
            <p:cNvSpPr/>
            <p:nvPr/>
          </p:nvSpPr>
          <p:spPr>
            <a:xfrm>
              <a:off x="4966050" y="2597525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70" y="89"/>
                    <a:pt x="9346" y="2165"/>
                    <a:pt x="9346" y="4714"/>
                  </a:cubicBezTo>
                  <a:cubicBezTo>
                    <a:pt x="9346" y="7270"/>
                    <a:pt x="7270" y="9347"/>
                    <a:pt x="4714" y="9347"/>
                  </a:cubicBezTo>
                  <a:cubicBezTo>
                    <a:pt x="2158" y="9347"/>
                    <a:pt x="82" y="7270"/>
                    <a:pt x="82" y="4714"/>
                  </a:cubicBezTo>
                  <a:cubicBezTo>
                    <a:pt x="82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7317" y="9428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4" name="Google Shape;3754;p5"/>
            <p:cNvSpPr/>
            <p:nvPr/>
          </p:nvSpPr>
          <p:spPr>
            <a:xfrm>
              <a:off x="4995900" y="2627375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5" name="Google Shape;3755;p5"/>
            <p:cNvSpPr/>
            <p:nvPr/>
          </p:nvSpPr>
          <p:spPr>
            <a:xfrm>
              <a:off x="4994725" y="262637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5"/>
                    <a:pt x="7046" y="3560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0"/>
                  </a:cubicBezTo>
                  <a:cubicBezTo>
                    <a:pt x="0" y="5529"/>
                    <a:pt x="1605" y="7127"/>
                    <a:pt x="3567" y="7127"/>
                  </a:cubicBezTo>
                  <a:cubicBezTo>
                    <a:pt x="5529" y="7127"/>
                    <a:pt x="7134" y="5529"/>
                    <a:pt x="7134" y="3560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6" name="Google Shape;3756;p5"/>
            <p:cNvSpPr/>
            <p:nvPr/>
          </p:nvSpPr>
          <p:spPr>
            <a:xfrm>
              <a:off x="5021000" y="26525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7" name="Google Shape;3757;p5"/>
            <p:cNvSpPr/>
            <p:nvPr/>
          </p:nvSpPr>
          <p:spPr>
            <a:xfrm>
              <a:off x="5020000" y="265147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66"/>
                    <a:pt x="1147" y="5119"/>
                    <a:pt x="2556" y="5119"/>
                  </a:cubicBezTo>
                  <a:cubicBezTo>
                    <a:pt x="3965" y="5119"/>
                    <a:pt x="5112" y="3966"/>
                    <a:pt x="5112" y="2556"/>
                  </a:cubicBezTo>
                  <a:cubicBezTo>
                    <a:pt x="5112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8" name="Google Shape;3758;p5"/>
            <p:cNvSpPr/>
            <p:nvPr/>
          </p:nvSpPr>
          <p:spPr>
            <a:xfrm>
              <a:off x="5049675" y="268132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8" y="2117"/>
                    <a:pt x="2738" y="1362"/>
                  </a:cubicBezTo>
                  <a:cubicBezTo>
                    <a:pt x="2738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9" name="Google Shape;3759;p5"/>
            <p:cNvSpPr/>
            <p:nvPr/>
          </p:nvSpPr>
          <p:spPr>
            <a:xfrm>
              <a:off x="5048650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82" y="2739"/>
                    <a:pt x="88" y="2138"/>
                    <a:pt x="88" y="1410"/>
                  </a:cubicBezTo>
                  <a:cubicBezTo>
                    <a:pt x="88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5"/>
                    <a:pt x="1" y="1410"/>
                  </a:cubicBezTo>
                  <a:cubicBezTo>
                    <a:pt x="1" y="2186"/>
                    <a:pt x="635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0" name="Google Shape;3760;p5"/>
            <p:cNvSpPr/>
            <p:nvPr/>
          </p:nvSpPr>
          <p:spPr>
            <a:xfrm>
              <a:off x="5252800" y="2546450"/>
              <a:ext cx="274300" cy="334325"/>
            </a:xfrm>
            <a:custGeom>
              <a:avLst/>
              <a:gdLst/>
              <a:ahLst/>
              <a:cxnLst/>
              <a:rect l="l" t="t" r="r" b="b"/>
              <a:pathLst>
                <a:path w="109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8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1" name="Google Shape;3761;p5"/>
            <p:cNvSpPr/>
            <p:nvPr/>
          </p:nvSpPr>
          <p:spPr>
            <a:xfrm>
              <a:off x="5251775" y="2545450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14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3"/>
                    <a:pt x="11012" y="11908"/>
                  </a:cubicBezTo>
                  <a:lnTo>
                    <a:pt x="11012" y="11794"/>
                  </a:lnTo>
                  <a:cubicBezTo>
                    <a:pt x="9852" y="12778"/>
                    <a:pt x="836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4" y="81"/>
                  </a:cubicBezTo>
                  <a:cubicBezTo>
                    <a:pt x="8362" y="81"/>
                    <a:pt x="9852" y="675"/>
                    <a:pt x="11012" y="1659"/>
                  </a:cubicBezTo>
                  <a:lnTo>
                    <a:pt x="11012" y="1545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2" name="Google Shape;3762;p5"/>
            <p:cNvSpPr/>
            <p:nvPr/>
          </p:nvSpPr>
          <p:spPr>
            <a:xfrm>
              <a:off x="5276225" y="2573425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8" y="11356"/>
                  </a:cubicBezTo>
                  <a:cubicBezTo>
                    <a:pt x="7425" y="11356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3" name="Google Shape;3763;p5"/>
            <p:cNvSpPr/>
            <p:nvPr/>
          </p:nvSpPr>
          <p:spPr>
            <a:xfrm>
              <a:off x="5275050" y="2572425"/>
              <a:ext cx="252050" cy="286075"/>
            </a:xfrm>
            <a:custGeom>
              <a:avLst/>
              <a:gdLst/>
              <a:ahLst/>
              <a:cxnLst/>
              <a:rect l="l" t="t" r="r" b="b"/>
              <a:pathLst>
                <a:path w="10082" h="11443" extrusionOk="0"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ubicBezTo>
                    <a:pt x="7478" y="81"/>
                    <a:pt x="9049" y="890"/>
                    <a:pt x="10081" y="2151"/>
                  </a:cubicBezTo>
                  <a:lnTo>
                    <a:pt x="10081" y="2016"/>
                  </a:lnTo>
                  <a:cubicBezTo>
                    <a:pt x="9029" y="782"/>
                    <a:pt x="7465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4" name="Google Shape;3764;p5"/>
            <p:cNvSpPr/>
            <p:nvPr/>
          </p:nvSpPr>
          <p:spPr>
            <a:xfrm>
              <a:off x="5301350" y="2598550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05"/>
                    <a:pt x="9029" y="6359"/>
                  </a:cubicBezTo>
                  <a:lnTo>
                    <a:pt x="9029" y="2988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5" name="Google Shape;3765;p5"/>
            <p:cNvSpPr/>
            <p:nvPr/>
          </p:nvSpPr>
          <p:spPr>
            <a:xfrm>
              <a:off x="5300325" y="2597525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6676" y="9428"/>
                    <a:pt x="8362" y="8227"/>
                    <a:pt x="9070" y="6515"/>
                  </a:cubicBezTo>
                  <a:lnTo>
                    <a:pt x="9070" y="6279"/>
                  </a:lnTo>
                  <a:cubicBezTo>
                    <a:pt x="8429" y="8065"/>
                    <a:pt x="6717" y="9347"/>
                    <a:pt x="4714" y="9347"/>
                  </a:cubicBezTo>
                  <a:cubicBezTo>
                    <a:pt x="2159" y="9347"/>
                    <a:pt x="82" y="7270"/>
                    <a:pt x="82" y="4714"/>
                  </a:cubicBezTo>
                  <a:cubicBezTo>
                    <a:pt x="82" y="2165"/>
                    <a:pt x="2159" y="89"/>
                    <a:pt x="4714" y="89"/>
                  </a:cubicBezTo>
                  <a:cubicBezTo>
                    <a:pt x="6717" y="89"/>
                    <a:pt x="8429" y="1363"/>
                    <a:pt x="9070" y="3150"/>
                  </a:cubicBezTo>
                  <a:lnTo>
                    <a:pt x="9070" y="2914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6" name="Google Shape;3766;p5"/>
            <p:cNvSpPr/>
            <p:nvPr/>
          </p:nvSpPr>
          <p:spPr>
            <a:xfrm>
              <a:off x="5330000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7" name="Google Shape;3767;p5"/>
            <p:cNvSpPr/>
            <p:nvPr/>
          </p:nvSpPr>
          <p:spPr>
            <a:xfrm>
              <a:off x="532900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8" name="Google Shape;3768;p5"/>
            <p:cNvSpPr/>
            <p:nvPr/>
          </p:nvSpPr>
          <p:spPr>
            <a:xfrm>
              <a:off x="5355300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04" y="5030"/>
                    <a:pt x="5030" y="3904"/>
                    <a:pt x="5030" y="2515"/>
                  </a:cubicBezTo>
                  <a:cubicBezTo>
                    <a:pt x="5030" y="1126"/>
                    <a:pt x="3904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9" name="Google Shape;3769;p5"/>
            <p:cNvSpPr/>
            <p:nvPr/>
          </p:nvSpPr>
          <p:spPr>
            <a:xfrm>
              <a:off x="5354100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66"/>
                    <a:pt x="1154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0" name="Google Shape;3770;p5"/>
            <p:cNvSpPr/>
            <p:nvPr/>
          </p:nvSpPr>
          <p:spPr>
            <a:xfrm>
              <a:off x="538395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1" name="Google Shape;3771;p5"/>
            <p:cNvSpPr/>
            <p:nvPr/>
          </p:nvSpPr>
          <p:spPr>
            <a:xfrm>
              <a:off x="5382925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82" y="2739"/>
                    <a:pt x="89" y="2138"/>
                    <a:pt x="89" y="1410"/>
                  </a:cubicBezTo>
                  <a:cubicBezTo>
                    <a:pt x="89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5"/>
                    <a:pt x="1" y="1410"/>
                  </a:cubicBezTo>
                  <a:cubicBezTo>
                    <a:pt x="1" y="2186"/>
                    <a:pt x="635" y="2820"/>
                    <a:pt x="1410" y="2820"/>
                  </a:cubicBezTo>
                  <a:cubicBezTo>
                    <a:pt x="2186" y="2820"/>
                    <a:pt x="2819" y="2186"/>
                    <a:pt x="2819" y="1410"/>
                  </a:cubicBezTo>
                  <a:cubicBezTo>
                    <a:pt x="2819" y="635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2" name="Google Shape;3772;p5"/>
            <p:cNvSpPr/>
            <p:nvPr/>
          </p:nvSpPr>
          <p:spPr>
            <a:xfrm>
              <a:off x="3450750" y="2644575"/>
              <a:ext cx="296375" cy="334300"/>
            </a:xfrm>
            <a:custGeom>
              <a:avLst/>
              <a:gdLst/>
              <a:ahLst/>
              <a:cxnLst/>
              <a:rect l="l" t="t" r="r" b="b"/>
              <a:pathLst>
                <a:path w="11855" h="13372" extrusionOk="0">
                  <a:moveTo>
                    <a:pt x="5173" y="0"/>
                  </a:moveTo>
                  <a:cubicBezTo>
                    <a:pt x="3089" y="0"/>
                    <a:pt x="1228" y="951"/>
                    <a:pt x="1" y="2448"/>
                  </a:cubicBezTo>
                  <a:lnTo>
                    <a:pt x="1" y="10930"/>
                  </a:lnTo>
                  <a:cubicBezTo>
                    <a:pt x="1228" y="12421"/>
                    <a:pt x="3089" y="13371"/>
                    <a:pt x="5173" y="13371"/>
                  </a:cubicBezTo>
                  <a:cubicBezTo>
                    <a:pt x="8861" y="13371"/>
                    <a:pt x="11855" y="10378"/>
                    <a:pt x="11855" y="6689"/>
                  </a:cubicBezTo>
                  <a:cubicBezTo>
                    <a:pt x="11855" y="2994"/>
                    <a:pt x="8861" y="0"/>
                    <a:pt x="51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3" name="Google Shape;3773;p5"/>
            <p:cNvSpPr/>
            <p:nvPr/>
          </p:nvSpPr>
          <p:spPr>
            <a:xfrm>
              <a:off x="3450750" y="2643550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1"/>
                  </a:moveTo>
                  <a:cubicBezTo>
                    <a:pt x="3096" y="1"/>
                    <a:pt x="1235" y="945"/>
                    <a:pt x="1" y="2428"/>
                  </a:cubicBezTo>
                  <a:lnTo>
                    <a:pt x="1" y="2563"/>
                  </a:lnTo>
                  <a:cubicBezTo>
                    <a:pt x="1221" y="1053"/>
                    <a:pt x="3082" y="88"/>
                    <a:pt x="5173" y="88"/>
                  </a:cubicBezTo>
                  <a:cubicBezTo>
                    <a:pt x="8834" y="88"/>
                    <a:pt x="11814" y="3062"/>
                    <a:pt x="11814" y="6730"/>
                  </a:cubicBezTo>
                  <a:cubicBezTo>
                    <a:pt x="11814" y="10392"/>
                    <a:pt x="8834" y="13372"/>
                    <a:pt x="5173" y="13372"/>
                  </a:cubicBezTo>
                  <a:cubicBezTo>
                    <a:pt x="3082" y="13372"/>
                    <a:pt x="1221" y="12401"/>
                    <a:pt x="1" y="10897"/>
                  </a:cubicBezTo>
                  <a:lnTo>
                    <a:pt x="1" y="11032"/>
                  </a:lnTo>
                  <a:cubicBezTo>
                    <a:pt x="1235" y="12509"/>
                    <a:pt x="3096" y="13453"/>
                    <a:pt x="5173" y="13453"/>
                  </a:cubicBezTo>
                  <a:cubicBezTo>
                    <a:pt x="8881" y="13453"/>
                    <a:pt x="11895" y="10439"/>
                    <a:pt x="11895" y="6730"/>
                  </a:cubicBezTo>
                  <a:cubicBezTo>
                    <a:pt x="11895" y="3022"/>
                    <a:pt x="8881" y="1"/>
                    <a:pt x="517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4" name="Google Shape;3774;p5"/>
            <p:cNvSpPr/>
            <p:nvPr/>
          </p:nvSpPr>
          <p:spPr>
            <a:xfrm>
              <a:off x="3450750" y="2671550"/>
              <a:ext cx="269425" cy="284050"/>
            </a:xfrm>
            <a:custGeom>
              <a:avLst/>
              <a:gdLst/>
              <a:ahLst/>
              <a:cxnLst/>
              <a:rect l="l" t="t" r="r" b="b"/>
              <a:pathLst>
                <a:path w="10777" h="11362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931" y="10067"/>
                    <a:pt x="2860" y="11362"/>
                    <a:pt x="5099" y="11362"/>
                  </a:cubicBezTo>
                  <a:cubicBezTo>
                    <a:pt x="8234" y="11362"/>
                    <a:pt x="10776" y="8813"/>
                    <a:pt x="10776" y="5678"/>
                  </a:cubicBezTo>
                  <a:cubicBezTo>
                    <a:pt x="10776" y="2542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5" name="Google Shape;3775;p5"/>
            <p:cNvSpPr/>
            <p:nvPr/>
          </p:nvSpPr>
          <p:spPr>
            <a:xfrm>
              <a:off x="3450750" y="2670525"/>
              <a:ext cx="270600" cy="286100"/>
            </a:xfrm>
            <a:custGeom>
              <a:avLst/>
              <a:gdLst/>
              <a:ahLst/>
              <a:cxnLst/>
              <a:rect l="l" t="t" r="r" b="b"/>
              <a:pathLst>
                <a:path w="10824" h="11444" extrusionOk="0">
                  <a:moveTo>
                    <a:pt x="5099" y="1"/>
                  </a:moveTo>
                  <a:cubicBezTo>
                    <a:pt x="2880" y="1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2"/>
                    <a:pt x="5099" y="82"/>
                  </a:cubicBezTo>
                  <a:cubicBezTo>
                    <a:pt x="8207" y="82"/>
                    <a:pt x="10736" y="2610"/>
                    <a:pt x="10736" y="5719"/>
                  </a:cubicBezTo>
                  <a:cubicBezTo>
                    <a:pt x="10736" y="8827"/>
                    <a:pt x="8207" y="11356"/>
                    <a:pt x="5099" y="11356"/>
                  </a:cubicBezTo>
                  <a:cubicBezTo>
                    <a:pt x="2853" y="11356"/>
                    <a:pt x="904" y="10034"/>
                    <a:pt x="1" y="8126"/>
                  </a:cubicBezTo>
                  <a:lnTo>
                    <a:pt x="1" y="8315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6" name="Google Shape;3776;p5"/>
            <p:cNvSpPr/>
            <p:nvPr/>
          </p:nvSpPr>
          <p:spPr>
            <a:xfrm>
              <a:off x="3461375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1" y="1"/>
                    <a:pt x="1" y="2098"/>
                    <a:pt x="1" y="4674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7" name="Google Shape;3777;p5"/>
            <p:cNvSpPr/>
            <p:nvPr/>
          </p:nvSpPr>
          <p:spPr>
            <a:xfrm>
              <a:off x="3460375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34"/>
                    <a:pt x="4714" y="9434"/>
                  </a:cubicBezTo>
                  <a:cubicBezTo>
                    <a:pt x="7316" y="9434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8" name="Google Shape;3778;p5"/>
            <p:cNvSpPr/>
            <p:nvPr/>
          </p:nvSpPr>
          <p:spPr>
            <a:xfrm>
              <a:off x="3490200" y="272547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1"/>
                  </a:cubicBezTo>
                  <a:cubicBezTo>
                    <a:pt x="7040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9" name="Google Shape;3779;p5"/>
            <p:cNvSpPr/>
            <p:nvPr/>
          </p:nvSpPr>
          <p:spPr>
            <a:xfrm>
              <a:off x="3489025" y="272447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53" y="7040"/>
                    <a:pt x="88" y="5482"/>
                    <a:pt x="88" y="3561"/>
                  </a:cubicBezTo>
                  <a:cubicBezTo>
                    <a:pt x="88" y="1646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0" name="Google Shape;3780;p5"/>
            <p:cNvSpPr/>
            <p:nvPr/>
          </p:nvSpPr>
          <p:spPr>
            <a:xfrm>
              <a:off x="3515325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1" name="Google Shape;3781;p5"/>
            <p:cNvSpPr/>
            <p:nvPr/>
          </p:nvSpPr>
          <p:spPr>
            <a:xfrm>
              <a:off x="3514300" y="2749600"/>
              <a:ext cx="127825" cy="127950"/>
            </a:xfrm>
            <a:custGeom>
              <a:avLst/>
              <a:gdLst/>
              <a:ahLst/>
              <a:cxnLst/>
              <a:rect l="l" t="t" r="r" b="b"/>
              <a:pathLst>
                <a:path w="5113" h="5118" extrusionOk="0">
                  <a:moveTo>
                    <a:pt x="2557" y="81"/>
                  </a:moveTo>
                  <a:cubicBezTo>
                    <a:pt x="3919" y="81"/>
                    <a:pt x="5031" y="1194"/>
                    <a:pt x="5031" y="2556"/>
                  </a:cubicBezTo>
                  <a:cubicBezTo>
                    <a:pt x="5031" y="3924"/>
                    <a:pt x="3919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2" name="Google Shape;3782;p5"/>
            <p:cNvSpPr/>
            <p:nvPr/>
          </p:nvSpPr>
          <p:spPr>
            <a:xfrm>
              <a:off x="354415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7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3" name="Google Shape;3783;p5"/>
            <p:cNvSpPr/>
            <p:nvPr/>
          </p:nvSpPr>
          <p:spPr>
            <a:xfrm>
              <a:off x="3542975" y="277842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4" name="Google Shape;3784;p5"/>
            <p:cNvSpPr/>
            <p:nvPr/>
          </p:nvSpPr>
          <p:spPr>
            <a:xfrm>
              <a:off x="3747100" y="2644575"/>
              <a:ext cx="334325" cy="334300"/>
            </a:xfrm>
            <a:custGeom>
              <a:avLst/>
              <a:gdLst/>
              <a:ahLst/>
              <a:cxnLst/>
              <a:rect l="l" t="t" r="r" b="b"/>
              <a:pathLst>
                <a:path w="13373" h="13372" extrusionOk="0">
                  <a:moveTo>
                    <a:pt x="6690" y="0"/>
                  </a:moveTo>
                  <a:cubicBezTo>
                    <a:pt x="2995" y="0"/>
                    <a:pt x="1" y="2994"/>
                    <a:pt x="1" y="6689"/>
                  </a:cubicBezTo>
                  <a:cubicBezTo>
                    <a:pt x="1" y="10378"/>
                    <a:pt x="2995" y="13371"/>
                    <a:pt x="6690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9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5" name="Google Shape;3785;p5"/>
            <p:cNvSpPr/>
            <p:nvPr/>
          </p:nvSpPr>
          <p:spPr>
            <a:xfrm>
              <a:off x="3746100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2" y="13372"/>
                    <a:pt x="81" y="10392"/>
                    <a:pt x="81" y="6730"/>
                  </a:cubicBezTo>
                  <a:cubicBezTo>
                    <a:pt x="81" y="3062"/>
                    <a:pt x="3062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15" y="1"/>
                    <a:pt x="0" y="3022"/>
                    <a:pt x="0" y="6730"/>
                  </a:cubicBezTo>
                  <a:cubicBezTo>
                    <a:pt x="0" y="10439"/>
                    <a:pt x="3015" y="13453"/>
                    <a:pt x="6730" y="13453"/>
                  </a:cubicBezTo>
                  <a:cubicBezTo>
                    <a:pt x="10438" y="13453"/>
                    <a:pt x="13453" y="10439"/>
                    <a:pt x="13453" y="6730"/>
                  </a:cubicBezTo>
                  <a:cubicBezTo>
                    <a:pt x="13453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6" name="Google Shape;3786;p5"/>
            <p:cNvSpPr/>
            <p:nvPr/>
          </p:nvSpPr>
          <p:spPr>
            <a:xfrm>
              <a:off x="3770550" y="2671550"/>
              <a:ext cx="283900" cy="284050"/>
            </a:xfrm>
            <a:custGeom>
              <a:avLst/>
              <a:gdLst/>
              <a:ahLst/>
              <a:cxnLst/>
              <a:rect l="l" t="t" r="r" b="b"/>
              <a:pathLst>
                <a:path w="11356" h="11362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62"/>
                    <a:pt x="5678" y="11362"/>
                  </a:cubicBezTo>
                  <a:cubicBezTo>
                    <a:pt x="8813" y="11362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7" name="Google Shape;3787;p5"/>
            <p:cNvSpPr/>
            <p:nvPr/>
          </p:nvSpPr>
          <p:spPr>
            <a:xfrm>
              <a:off x="3769525" y="2670525"/>
              <a:ext cx="285925" cy="286100"/>
            </a:xfrm>
            <a:custGeom>
              <a:avLst/>
              <a:gdLst/>
              <a:ahLst/>
              <a:cxnLst/>
              <a:rect l="l" t="t" r="r" b="b"/>
              <a:pathLst>
                <a:path w="11437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8" name="Google Shape;3788;p5"/>
            <p:cNvSpPr/>
            <p:nvPr/>
          </p:nvSpPr>
          <p:spPr>
            <a:xfrm>
              <a:off x="3795650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1" y="1"/>
                    <a:pt x="1" y="2098"/>
                    <a:pt x="1" y="4674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7" y="7256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9" name="Google Shape;3789;p5"/>
            <p:cNvSpPr/>
            <p:nvPr/>
          </p:nvSpPr>
          <p:spPr>
            <a:xfrm>
              <a:off x="3794650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0" y="2118"/>
                    <a:pt x="0" y="4714"/>
                  </a:cubicBezTo>
                  <a:cubicBezTo>
                    <a:pt x="0" y="7316"/>
                    <a:pt x="2111" y="9434"/>
                    <a:pt x="4714" y="9434"/>
                  </a:cubicBezTo>
                  <a:cubicBezTo>
                    <a:pt x="7310" y="9434"/>
                    <a:pt x="9427" y="7316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0" name="Google Shape;3790;p5"/>
            <p:cNvSpPr/>
            <p:nvPr/>
          </p:nvSpPr>
          <p:spPr>
            <a:xfrm>
              <a:off x="3824475" y="272547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2" y="1"/>
                    <a:pt x="1" y="1579"/>
                    <a:pt x="1" y="3521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1"/>
                  </a:cubicBezTo>
                  <a:cubicBezTo>
                    <a:pt x="7040" y="1579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1" name="Google Shape;3791;p5"/>
            <p:cNvSpPr/>
            <p:nvPr/>
          </p:nvSpPr>
          <p:spPr>
            <a:xfrm>
              <a:off x="3823300" y="272447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46" y="7040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2" name="Google Shape;3792;p5"/>
            <p:cNvSpPr/>
            <p:nvPr/>
          </p:nvSpPr>
          <p:spPr>
            <a:xfrm>
              <a:off x="3849600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3" name="Google Shape;3793;p5"/>
            <p:cNvSpPr/>
            <p:nvPr/>
          </p:nvSpPr>
          <p:spPr>
            <a:xfrm>
              <a:off x="3848600" y="2749600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4" name="Google Shape;3794;p5"/>
            <p:cNvSpPr/>
            <p:nvPr/>
          </p:nvSpPr>
          <p:spPr>
            <a:xfrm>
              <a:off x="387825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07"/>
                    <a:pt x="1" y="1363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3"/>
                  </a:cubicBezTo>
                  <a:cubicBezTo>
                    <a:pt x="2732" y="607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5" name="Google Shape;3795;p5"/>
            <p:cNvSpPr/>
            <p:nvPr/>
          </p:nvSpPr>
          <p:spPr>
            <a:xfrm>
              <a:off x="3877250" y="277842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6" name="Google Shape;3796;p5"/>
            <p:cNvSpPr/>
            <p:nvPr/>
          </p:nvSpPr>
          <p:spPr>
            <a:xfrm>
              <a:off x="4081400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2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7" name="Google Shape;3797;p5"/>
            <p:cNvSpPr/>
            <p:nvPr/>
          </p:nvSpPr>
          <p:spPr>
            <a:xfrm>
              <a:off x="4080375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23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8"/>
                    <a:pt x="6723" y="88"/>
                  </a:cubicBezTo>
                  <a:close/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10439"/>
                    <a:pt x="3015" y="13453"/>
                    <a:pt x="6723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22"/>
                    <a:pt x="10439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8" name="Google Shape;3798;p5"/>
            <p:cNvSpPr/>
            <p:nvPr/>
          </p:nvSpPr>
          <p:spPr>
            <a:xfrm>
              <a:off x="4104825" y="2671550"/>
              <a:ext cx="283900" cy="284050"/>
            </a:xfrm>
            <a:custGeom>
              <a:avLst/>
              <a:gdLst/>
              <a:ahLst/>
              <a:cxnLst/>
              <a:rect l="l" t="t" r="r" b="b"/>
              <a:pathLst>
                <a:path w="11356" h="11362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62"/>
                    <a:pt x="5678" y="11362"/>
                  </a:cubicBezTo>
                  <a:cubicBezTo>
                    <a:pt x="8813" y="11362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9" name="Google Shape;3799;p5"/>
            <p:cNvSpPr/>
            <p:nvPr/>
          </p:nvSpPr>
          <p:spPr>
            <a:xfrm>
              <a:off x="4103650" y="2670525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0" name="Google Shape;3800;p5"/>
            <p:cNvSpPr/>
            <p:nvPr/>
          </p:nvSpPr>
          <p:spPr>
            <a:xfrm>
              <a:off x="4129950" y="26966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1" name="Google Shape;3801;p5"/>
            <p:cNvSpPr/>
            <p:nvPr/>
          </p:nvSpPr>
          <p:spPr>
            <a:xfrm>
              <a:off x="4128925" y="269565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5"/>
                    <a:pt x="9339" y="4714"/>
                  </a:cubicBezTo>
                  <a:cubicBezTo>
                    <a:pt x="9339" y="7269"/>
                    <a:pt x="7263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34"/>
                    <a:pt x="4714" y="9434"/>
                  </a:cubicBezTo>
                  <a:cubicBezTo>
                    <a:pt x="7310" y="9434"/>
                    <a:pt x="9427" y="7316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2" name="Google Shape;3802;p5"/>
            <p:cNvSpPr/>
            <p:nvPr/>
          </p:nvSpPr>
          <p:spPr>
            <a:xfrm>
              <a:off x="4158600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3" name="Google Shape;3803;p5"/>
            <p:cNvSpPr/>
            <p:nvPr/>
          </p:nvSpPr>
          <p:spPr>
            <a:xfrm>
              <a:off x="4157575" y="272447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4" name="Google Shape;3804;p5"/>
            <p:cNvSpPr/>
            <p:nvPr/>
          </p:nvSpPr>
          <p:spPr>
            <a:xfrm>
              <a:off x="4183875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5" name="Google Shape;3805;p5"/>
            <p:cNvSpPr/>
            <p:nvPr/>
          </p:nvSpPr>
          <p:spPr>
            <a:xfrm>
              <a:off x="4182700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7" y="1194"/>
                    <a:pt x="5037" y="2556"/>
                  </a:cubicBezTo>
                  <a:cubicBezTo>
                    <a:pt x="5037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6" name="Google Shape;3806;p5"/>
            <p:cNvSpPr/>
            <p:nvPr/>
          </p:nvSpPr>
          <p:spPr>
            <a:xfrm>
              <a:off x="4212550" y="2779425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7" name="Google Shape;3807;p5"/>
            <p:cNvSpPr/>
            <p:nvPr/>
          </p:nvSpPr>
          <p:spPr>
            <a:xfrm>
              <a:off x="4211525" y="2778425"/>
              <a:ext cx="70500" cy="70300"/>
            </a:xfrm>
            <a:custGeom>
              <a:avLst/>
              <a:gdLst/>
              <a:ahLst/>
              <a:cxnLst/>
              <a:rect l="l" t="t" r="r" b="b"/>
              <a:pathLst>
                <a:path w="2820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4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8" name="Google Shape;3808;p5"/>
            <p:cNvSpPr/>
            <p:nvPr/>
          </p:nvSpPr>
          <p:spPr>
            <a:xfrm>
              <a:off x="4415675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2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9" name="Google Shape;3809;p5"/>
            <p:cNvSpPr/>
            <p:nvPr/>
          </p:nvSpPr>
          <p:spPr>
            <a:xfrm>
              <a:off x="4414650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2"/>
                    <a:pt x="13365" y="6730"/>
                  </a:cubicBezTo>
                  <a:cubicBezTo>
                    <a:pt x="13365" y="10392"/>
                    <a:pt x="10385" y="13372"/>
                    <a:pt x="6723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8"/>
                    <a:pt x="6723" y="88"/>
                  </a:cubicBezTo>
                  <a:close/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10439"/>
                    <a:pt x="3015" y="13453"/>
                    <a:pt x="6723" y="13453"/>
                  </a:cubicBezTo>
                  <a:cubicBezTo>
                    <a:pt x="10432" y="13453"/>
                    <a:pt x="13453" y="10439"/>
                    <a:pt x="13453" y="6730"/>
                  </a:cubicBezTo>
                  <a:cubicBezTo>
                    <a:pt x="13453" y="3022"/>
                    <a:pt x="10432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0" name="Google Shape;3810;p5"/>
            <p:cNvSpPr/>
            <p:nvPr/>
          </p:nvSpPr>
          <p:spPr>
            <a:xfrm>
              <a:off x="4438925" y="2671550"/>
              <a:ext cx="284075" cy="284050"/>
            </a:xfrm>
            <a:custGeom>
              <a:avLst/>
              <a:gdLst/>
              <a:ahLst/>
              <a:cxnLst/>
              <a:rect l="l" t="t" r="r" b="b"/>
              <a:pathLst>
                <a:path w="11363" h="11362" extrusionOk="0">
                  <a:moveTo>
                    <a:pt x="5685" y="0"/>
                  </a:moveTo>
                  <a:cubicBezTo>
                    <a:pt x="2550" y="0"/>
                    <a:pt x="1" y="2542"/>
                    <a:pt x="1" y="5678"/>
                  </a:cubicBezTo>
                  <a:cubicBezTo>
                    <a:pt x="1" y="8813"/>
                    <a:pt x="2550" y="11362"/>
                    <a:pt x="5685" y="11362"/>
                  </a:cubicBezTo>
                  <a:cubicBezTo>
                    <a:pt x="8820" y="11362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1" name="Google Shape;3811;p5"/>
            <p:cNvSpPr/>
            <p:nvPr/>
          </p:nvSpPr>
          <p:spPr>
            <a:xfrm>
              <a:off x="4437925" y="2670525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2" name="Google Shape;3812;p5"/>
            <p:cNvSpPr/>
            <p:nvPr/>
          </p:nvSpPr>
          <p:spPr>
            <a:xfrm>
              <a:off x="4464225" y="26966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3" name="Google Shape;3813;p5"/>
            <p:cNvSpPr/>
            <p:nvPr/>
          </p:nvSpPr>
          <p:spPr>
            <a:xfrm>
              <a:off x="4463025" y="2695650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5"/>
                    <a:pt x="9347" y="4714"/>
                  </a:cubicBezTo>
                  <a:cubicBezTo>
                    <a:pt x="9347" y="7269"/>
                    <a:pt x="7270" y="9346"/>
                    <a:pt x="4721" y="9346"/>
                  </a:cubicBezTo>
                  <a:cubicBezTo>
                    <a:pt x="2165" y="9346"/>
                    <a:pt x="89" y="7269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lose/>
                  <a:moveTo>
                    <a:pt x="4721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7316"/>
                    <a:pt x="2118" y="9434"/>
                    <a:pt x="4721" y="9434"/>
                  </a:cubicBezTo>
                  <a:cubicBezTo>
                    <a:pt x="7317" y="9434"/>
                    <a:pt x="9434" y="7316"/>
                    <a:pt x="9434" y="4714"/>
                  </a:cubicBezTo>
                  <a:cubicBezTo>
                    <a:pt x="9434" y="2118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4" name="Google Shape;3814;p5"/>
            <p:cNvSpPr/>
            <p:nvPr/>
          </p:nvSpPr>
          <p:spPr>
            <a:xfrm>
              <a:off x="4492875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5" name="Google Shape;3815;p5"/>
            <p:cNvSpPr/>
            <p:nvPr/>
          </p:nvSpPr>
          <p:spPr>
            <a:xfrm>
              <a:off x="4491850" y="272447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9" y="5482"/>
                    <a:pt x="89" y="3561"/>
                  </a:cubicBezTo>
                  <a:cubicBezTo>
                    <a:pt x="89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6" name="Google Shape;3816;p5"/>
            <p:cNvSpPr/>
            <p:nvPr/>
          </p:nvSpPr>
          <p:spPr>
            <a:xfrm>
              <a:off x="4518150" y="27506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7" name="Google Shape;3817;p5"/>
            <p:cNvSpPr/>
            <p:nvPr/>
          </p:nvSpPr>
          <p:spPr>
            <a:xfrm>
              <a:off x="4516975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8" name="Google Shape;3818;p5"/>
            <p:cNvSpPr/>
            <p:nvPr/>
          </p:nvSpPr>
          <p:spPr>
            <a:xfrm>
              <a:off x="4546825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3"/>
                  </a:cubicBezTo>
                  <a:cubicBezTo>
                    <a:pt x="2731" y="607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9" name="Google Shape;3819;p5"/>
            <p:cNvSpPr/>
            <p:nvPr/>
          </p:nvSpPr>
          <p:spPr>
            <a:xfrm>
              <a:off x="4545800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10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10" y="2812"/>
                  </a:cubicBezTo>
                  <a:cubicBezTo>
                    <a:pt x="2185" y="2812"/>
                    <a:pt x="2812" y="2178"/>
                    <a:pt x="2812" y="1403"/>
                  </a:cubicBezTo>
                  <a:cubicBezTo>
                    <a:pt x="2812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0" name="Google Shape;3820;p5"/>
            <p:cNvSpPr/>
            <p:nvPr/>
          </p:nvSpPr>
          <p:spPr>
            <a:xfrm>
              <a:off x="4749950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10378" y="13371"/>
                    <a:pt x="13371" y="10378"/>
                    <a:pt x="13371" y="6689"/>
                  </a:cubicBezTo>
                  <a:cubicBezTo>
                    <a:pt x="13371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1" name="Google Shape;3821;p5"/>
            <p:cNvSpPr/>
            <p:nvPr/>
          </p:nvSpPr>
          <p:spPr>
            <a:xfrm>
              <a:off x="4748775" y="2643550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2" name="Google Shape;3822;p5"/>
            <p:cNvSpPr/>
            <p:nvPr/>
          </p:nvSpPr>
          <p:spPr>
            <a:xfrm>
              <a:off x="4773200" y="2671550"/>
              <a:ext cx="284075" cy="284050"/>
            </a:xfrm>
            <a:custGeom>
              <a:avLst/>
              <a:gdLst/>
              <a:ahLst/>
              <a:cxnLst/>
              <a:rect l="l" t="t" r="r" b="b"/>
              <a:pathLst>
                <a:path w="11363" h="11362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62"/>
                    <a:pt x="5678" y="11362"/>
                  </a:cubicBezTo>
                  <a:cubicBezTo>
                    <a:pt x="8821" y="11362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3" name="Google Shape;3823;p5"/>
            <p:cNvSpPr/>
            <p:nvPr/>
          </p:nvSpPr>
          <p:spPr>
            <a:xfrm>
              <a:off x="4772200" y="26705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8" y="82"/>
                  </a:moveTo>
                  <a:cubicBezTo>
                    <a:pt x="8827" y="82"/>
                    <a:pt x="11355" y="2610"/>
                    <a:pt x="11355" y="5719"/>
                  </a:cubicBezTo>
                  <a:cubicBezTo>
                    <a:pt x="11355" y="8827"/>
                    <a:pt x="8827" y="11356"/>
                    <a:pt x="5718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4" name="Google Shape;3824;p5"/>
            <p:cNvSpPr/>
            <p:nvPr/>
          </p:nvSpPr>
          <p:spPr>
            <a:xfrm>
              <a:off x="4798500" y="269665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6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66" y="9346"/>
                  </a:cubicBezTo>
                  <a:cubicBezTo>
                    <a:pt x="7249" y="9346"/>
                    <a:pt x="9339" y="7256"/>
                    <a:pt x="9339" y="4674"/>
                  </a:cubicBezTo>
                  <a:cubicBezTo>
                    <a:pt x="9339" y="2098"/>
                    <a:pt x="7249" y="1"/>
                    <a:pt x="466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5" name="Google Shape;3825;p5"/>
            <p:cNvSpPr/>
            <p:nvPr/>
          </p:nvSpPr>
          <p:spPr>
            <a:xfrm>
              <a:off x="4797325" y="269565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3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lose/>
                  <a:moveTo>
                    <a:pt x="4713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34"/>
                    <a:pt x="4713" y="9434"/>
                  </a:cubicBezTo>
                  <a:cubicBezTo>
                    <a:pt x="7316" y="9434"/>
                    <a:pt x="9433" y="7316"/>
                    <a:pt x="9433" y="4714"/>
                  </a:cubicBezTo>
                  <a:cubicBezTo>
                    <a:pt x="9433" y="2118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6" name="Google Shape;3826;p5"/>
            <p:cNvSpPr/>
            <p:nvPr/>
          </p:nvSpPr>
          <p:spPr>
            <a:xfrm>
              <a:off x="4827150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7" name="Google Shape;3827;p5"/>
            <p:cNvSpPr/>
            <p:nvPr/>
          </p:nvSpPr>
          <p:spPr>
            <a:xfrm>
              <a:off x="4826150" y="27244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0" y="7040"/>
                  </a:cubicBezTo>
                  <a:cubicBezTo>
                    <a:pt x="1645" y="7040"/>
                    <a:pt x="81" y="5482"/>
                    <a:pt x="81" y="3561"/>
                  </a:cubicBezTo>
                  <a:cubicBezTo>
                    <a:pt x="81" y="1646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8" name="Google Shape;3828;p5"/>
            <p:cNvSpPr/>
            <p:nvPr/>
          </p:nvSpPr>
          <p:spPr>
            <a:xfrm>
              <a:off x="4852275" y="27506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9" name="Google Shape;3829;p5"/>
            <p:cNvSpPr/>
            <p:nvPr/>
          </p:nvSpPr>
          <p:spPr>
            <a:xfrm>
              <a:off x="4851250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0" name="Google Shape;3830;p5"/>
            <p:cNvSpPr/>
            <p:nvPr/>
          </p:nvSpPr>
          <p:spPr>
            <a:xfrm>
              <a:off x="488110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1" name="Google Shape;3831;p5"/>
            <p:cNvSpPr/>
            <p:nvPr/>
          </p:nvSpPr>
          <p:spPr>
            <a:xfrm>
              <a:off x="4880075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3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03" y="2812"/>
                  </a:cubicBezTo>
                  <a:cubicBezTo>
                    <a:pt x="2186" y="2812"/>
                    <a:pt x="2813" y="2178"/>
                    <a:pt x="2813" y="1403"/>
                  </a:cubicBezTo>
                  <a:cubicBezTo>
                    <a:pt x="2813" y="627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2" name="Google Shape;3832;p5"/>
            <p:cNvSpPr/>
            <p:nvPr/>
          </p:nvSpPr>
          <p:spPr>
            <a:xfrm>
              <a:off x="5084225" y="2644575"/>
              <a:ext cx="334125" cy="334300"/>
            </a:xfrm>
            <a:custGeom>
              <a:avLst/>
              <a:gdLst/>
              <a:ahLst/>
              <a:cxnLst/>
              <a:rect l="l" t="t" r="r" b="b"/>
              <a:pathLst>
                <a:path w="13365" h="13372" extrusionOk="0">
                  <a:moveTo>
                    <a:pt x="6683" y="0"/>
                  </a:moveTo>
                  <a:cubicBezTo>
                    <a:pt x="2988" y="0"/>
                    <a:pt x="0" y="2994"/>
                    <a:pt x="0" y="6689"/>
                  </a:cubicBezTo>
                  <a:cubicBezTo>
                    <a:pt x="0" y="10378"/>
                    <a:pt x="2988" y="13371"/>
                    <a:pt x="6683" y="13371"/>
                  </a:cubicBezTo>
                  <a:cubicBezTo>
                    <a:pt x="10378" y="13371"/>
                    <a:pt x="13365" y="10378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3" name="Google Shape;3833;p5"/>
            <p:cNvSpPr/>
            <p:nvPr/>
          </p:nvSpPr>
          <p:spPr>
            <a:xfrm>
              <a:off x="5083050" y="26435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4" name="Google Shape;3834;p5"/>
            <p:cNvSpPr/>
            <p:nvPr/>
          </p:nvSpPr>
          <p:spPr>
            <a:xfrm>
              <a:off x="5107475" y="2671550"/>
              <a:ext cx="283925" cy="284050"/>
            </a:xfrm>
            <a:custGeom>
              <a:avLst/>
              <a:gdLst/>
              <a:ahLst/>
              <a:cxnLst/>
              <a:rect l="l" t="t" r="r" b="b"/>
              <a:pathLst>
                <a:path w="11357" h="11362" extrusionOk="0">
                  <a:moveTo>
                    <a:pt x="5679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62"/>
                    <a:pt x="5679" y="11362"/>
                  </a:cubicBezTo>
                  <a:cubicBezTo>
                    <a:pt x="8814" y="11362"/>
                    <a:pt x="11356" y="8813"/>
                    <a:pt x="11356" y="5678"/>
                  </a:cubicBezTo>
                  <a:cubicBezTo>
                    <a:pt x="11356" y="2542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5" name="Google Shape;3835;p5"/>
            <p:cNvSpPr/>
            <p:nvPr/>
          </p:nvSpPr>
          <p:spPr>
            <a:xfrm>
              <a:off x="5106475" y="26705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6" name="Google Shape;3836;p5"/>
            <p:cNvSpPr/>
            <p:nvPr/>
          </p:nvSpPr>
          <p:spPr>
            <a:xfrm>
              <a:off x="5132600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7" name="Google Shape;3837;p5"/>
            <p:cNvSpPr/>
            <p:nvPr/>
          </p:nvSpPr>
          <p:spPr>
            <a:xfrm>
              <a:off x="5131600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34"/>
                    <a:pt x="4714" y="9434"/>
                  </a:cubicBezTo>
                  <a:cubicBezTo>
                    <a:pt x="7316" y="9434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8" name="Google Shape;3838;p5"/>
            <p:cNvSpPr/>
            <p:nvPr/>
          </p:nvSpPr>
          <p:spPr>
            <a:xfrm>
              <a:off x="5161425" y="2725475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9" name="Google Shape;3839;p5"/>
            <p:cNvSpPr/>
            <p:nvPr/>
          </p:nvSpPr>
          <p:spPr>
            <a:xfrm>
              <a:off x="5160425" y="27244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0" name="Google Shape;3840;p5"/>
            <p:cNvSpPr/>
            <p:nvPr/>
          </p:nvSpPr>
          <p:spPr>
            <a:xfrm>
              <a:off x="5186550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1" name="Google Shape;3841;p5"/>
            <p:cNvSpPr/>
            <p:nvPr/>
          </p:nvSpPr>
          <p:spPr>
            <a:xfrm>
              <a:off x="5185525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7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2" name="Google Shape;3842;p5"/>
            <p:cNvSpPr/>
            <p:nvPr/>
          </p:nvSpPr>
          <p:spPr>
            <a:xfrm>
              <a:off x="5215375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7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3" name="Google Shape;3843;p5"/>
            <p:cNvSpPr/>
            <p:nvPr/>
          </p:nvSpPr>
          <p:spPr>
            <a:xfrm>
              <a:off x="5214350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4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04" y="2812"/>
                  </a:cubicBezTo>
                  <a:cubicBezTo>
                    <a:pt x="2179" y="2812"/>
                    <a:pt x="2813" y="2178"/>
                    <a:pt x="2813" y="1403"/>
                  </a:cubicBezTo>
                  <a:cubicBezTo>
                    <a:pt x="2813" y="627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4" name="Google Shape;3844;p5"/>
            <p:cNvSpPr/>
            <p:nvPr/>
          </p:nvSpPr>
          <p:spPr>
            <a:xfrm>
              <a:off x="3581575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5" name="Google Shape;3845;p5"/>
            <p:cNvSpPr/>
            <p:nvPr/>
          </p:nvSpPr>
          <p:spPr>
            <a:xfrm>
              <a:off x="3580550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2"/>
                  </a:moveTo>
                  <a:cubicBezTo>
                    <a:pt x="10392" y="82"/>
                    <a:pt x="13365" y="3062"/>
                    <a:pt x="13365" y="6730"/>
                  </a:cubicBezTo>
                  <a:cubicBezTo>
                    <a:pt x="13365" y="10392"/>
                    <a:pt x="10392" y="13372"/>
                    <a:pt x="6724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24" y="82"/>
                  </a:cubicBezTo>
                  <a:close/>
                  <a:moveTo>
                    <a:pt x="6724" y="1"/>
                  </a:moveTo>
                  <a:cubicBezTo>
                    <a:pt x="3015" y="1"/>
                    <a:pt x="1" y="3015"/>
                    <a:pt x="1" y="6730"/>
                  </a:cubicBezTo>
                  <a:cubicBezTo>
                    <a:pt x="1" y="10439"/>
                    <a:pt x="3015" y="13453"/>
                    <a:pt x="6724" y="13453"/>
                  </a:cubicBezTo>
                  <a:cubicBezTo>
                    <a:pt x="10432" y="13453"/>
                    <a:pt x="13453" y="10439"/>
                    <a:pt x="13453" y="6730"/>
                  </a:cubicBezTo>
                  <a:cubicBezTo>
                    <a:pt x="13453" y="3015"/>
                    <a:pt x="10432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6" name="Google Shape;3846;p5"/>
            <p:cNvSpPr/>
            <p:nvPr/>
          </p:nvSpPr>
          <p:spPr>
            <a:xfrm>
              <a:off x="3604825" y="2766625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7" name="Google Shape;3847;p5"/>
            <p:cNvSpPr/>
            <p:nvPr/>
          </p:nvSpPr>
          <p:spPr>
            <a:xfrm>
              <a:off x="3603825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8" name="Google Shape;3848;p5"/>
            <p:cNvSpPr/>
            <p:nvPr/>
          </p:nvSpPr>
          <p:spPr>
            <a:xfrm>
              <a:off x="3630125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9" name="Google Shape;3849;p5"/>
            <p:cNvSpPr/>
            <p:nvPr/>
          </p:nvSpPr>
          <p:spPr>
            <a:xfrm>
              <a:off x="3628950" y="2790725"/>
              <a:ext cx="235850" cy="235675"/>
            </a:xfrm>
            <a:custGeom>
              <a:avLst/>
              <a:gdLst/>
              <a:ahLst/>
              <a:cxnLst/>
              <a:rect l="l" t="t" r="r" b="b"/>
              <a:pathLst>
                <a:path w="9434" h="9427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27"/>
                    <a:pt x="4720" y="9427"/>
                  </a:cubicBezTo>
                  <a:cubicBezTo>
                    <a:pt x="7316" y="9427"/>
                    <a:pt x="9433" y="7316"/>
                    <a:pt x="9433" y="4714"/>
                  </a:cubicBezTo>
                  <a:cubicBezTo>
                    <a:pt x="9433" y="2118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0" name="Google Shape;3850;p5"/>
            <p:cNvSpPr/>
            <p:nvPr/>
          </p:nvSpPr>
          <p:spPr>
            <a:xfrm>
              <a:off x="3658775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1" name="Google Shape;3851;p5"/>
            <p:cNvSpPr/>
            <p:nvPr/>
          </p:nvSpPr>
          <p:spPr>
            <a:xfrm>
              <a:off x="3657775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2" name="Google Shape;3852;p5"/>
            <p:cNvSpPr/>
            <p:nvPr/>
          </p:nvSpPr>
          <p:spPr>
            <a:xfrm>
              <a:off x="3683900" y="284567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3" name="Google Shape;3853;p5"/>
            <p:cNvSpPr/>
            <p:nvPr/>
          </p:nvSpPr>
          <p:spPr>
            <a:xfrm>
              <a:off x="3682875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9" y="3924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4" name="Google Shape;3854;p5"/>
            <p:cNvSpPr/>
            <p:nvPr/>
          </p:nvSpPr>
          <p:spPr>
            <a:xfrm>
              <a:off x="3712725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5" name="Google Shape;3855;p5"/>
            <p:cNvSpPr/>
            <p:nvPr/>
          </p:nvSpPr>
          <p:spPr>
            <a:xfrm>
              <a:off x="3711700" y="287332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75" y="2738"/>
                    <a:pt x="82" y="2145"/>
                    <a:pt x="82" y="1410"/>
                  </a:cubicBezTo>
                  <a:cubicBezTo>
                    <a:pt x="82" y="681"/>
                    <a:pt x="675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6" name="Google Shape;3856;p5"/>
            <p:cNvSpPr/>
            <p:nvPr/>
          </p:nvSpPr>
          <p:spPr>
            <a:xfrm>
              <a:off x="3915850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1" y="2994"/>
                    <a:pt x="1" y="6689"/>
                  </a:cubicBezTo>
                  <a:cubicBezTo>
                    <a:pt x="1" y="10378"/>
                    <a:pt x="2994" y="13371"/>
                    <a:pt x="6683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7" name="Google Shape;3857;p5"/>
            <p:cNvSpPr/>
            <p:nvPr/>
          </p:nvSpPr>
          <p:spPr>
            <a:xfrm>
              <a:off x="3914675" y="27386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2"/>
                  </a:moveTo>
                  <a:cubicBezTo>
                    <a:pt x="10391" y="82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15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15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8" name="Google Shape;3858;p5"/>
            <p:cNvSpPr/>
            <p:nvPr/>
          </p:nvSpPr>
          <p:spPr>
            <a:xfrm>
              <a:off x="3939125" y="2766625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9" name="Google Shape;3859;p5"/>
            <p:cNvSpPr/>
            <p:nvPr/>
          </p:nvSpPr>
          <p:spPr>
            <a:xfrm>
              <a:off x="3938100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0" name="Google Shape;3860;p5"/>
            <p:cNvSpPr/>
            <p:nvPr/>
          </p:nvSpPr>
          <p:spPr>
            <a:xfrm>
              <a:off x="3964400" y="2791725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4"/>
                  </a:cubicBezTo>
                  <a:cubicBezTo>
                    <a:pt x="9339" y="2098"/>
                    <a:pt x="7249" y="1"/>
                    <a:pt x="466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1" name="Google Shape;3861;p5"/>
            <p:cNvSpPr/>
            <p:nvPr/>
          </p:nvSpPr>
          <p:spPr>
            <a:xfrm>
              <a:off x="3963225" y="2790725"/>
              <a:ext cx="235850" cy="235675"/>
            </a:xfrm>
            <a:custGeom>
              <a:avLst/>
              <a:gdLst/>
              <a:ahLst/>
              <a:cxnLst/>
              <a:rect l="l" t="t" r="r" b="b"/>
              <a:pathLst>
                <a:path w="9434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27"/>
                    <a:pt x="4714" y="9427"/>
                  </a:cubicBezTo>
                  <a:cubicBezTo>
                    <a:pt x="7316" y="9427"/>
                    <a:pt x="9434" y="7316"/>
                    <a:pt x="9434" y="4714"/>
                  </a:cubicBezTo>
                  <a:cubicBezTo>
                    <a:pt x="9434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2" name="Google Shape;3862;p5"/>
            <p:cNvSpPr/>
            <p:nvPr/>
          </p:nvSpPr>
          <p:spPr>
            <a:xfrm>
              <a:off x="3993050" y="2820550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3" name="Google Shape;3863;p5"/>
            <p:cNvSpPr/>
            <p:nvPr/>
          </p:nvSpPr>
          <p:spPr>
            <a:xfrm>
              <a:off x="399205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6"/>
                    <a:pt x="7047" y="3561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4" name="Google Shape;3864;p5"/>
            <p:cNvSpPr/>
            <p:nvPr/>
          </p:nvSpPr>
          <p:spPr>
            <a:xfrm>
              <a:off x="4018175" y="284567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5" name="Google Shape;3865;p5"/>
            <p:cNvSpPr/>
            <p:nvPr/>
          </p:nvSpPr>
          <p:spPr>
            <a:xfrm>
              <a:off x="4017175" y="2844675"/>
              <a:ext cx="127950" cy="127950"/>
            </a:xfrm>
            <a:custGeom>
              <a:avLst/>
              <a:gdLst/>
              <a:ahLst/>
              <a:cxnLst/>
              <a:rect l="l" t="t" r="r" b="b"/>
              <a:pathLst>
                <a:path w="5118" h="5118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24"/>
                    <a:pt x="3924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6" name="Google Shape;3866;p5"/>
            <p:cNvSpPr/>
            <p:nvPr/>
          </p:nvSpPr>
          <p:spPr>
            <a:xfrm>
              <a:off x="404700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7"/>
                    <a:pt x="1" y="1363"/>
                  </a:cubicBezTo>
                  <a:cubicBezTo>
                    <a:pt x="1" y="2118"/>
                    <a:pt x="614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7" name="Google Shape;3867;p5"/>
            <p:cNvSpPr/>
            <p:nvPr/>
          </p:nvSpPr>
          <p:spPr>
            <a:xfrm>
              <a:off x="4046000" y="2873325"/>
              <a:ext cx="70300" cy="70475"/>
            </a:xfrm>
            <a:custGeom>
              <a:avLst/>
              <a:gdLst/>
              <a:ahLst/>
              <a:cxnLst/>
              <a:rect l="l" t="t" r="r" b="b"/>
              <a:pathLst>
                <a:path w="2812" h="2819" extrusionOk="0">
                  <a:moveTo>
                    <a:pt x="1403" y="88"/>
                  </a:moveTo>
                  <a:cubicBezTo>
                    <a:pt x="2138" y="88"/>
                    <a:pt x="2731" y="681"/>
                    <a:pt x="2731" y="1410"/>
                  </a:cubicBezTo>
                  <a:cubicBezTo>
                    <a:pt x="2731" y="2145"/>
                    <a:pt x="2138" y="2738"/>
                    <a:pt x="1403" y="2738"/>
                  </a:cubicBezTo>
                  <a:cubicBezTo>
                    <a:pt x="674" y="2738"/>
                    <a:pt x="81" y="2145"/>
                    <a:pt x="81" y="1410"/>
                  </a:cubicBezTo>
                  <a:cubicBezTo>
                    <a:pt x="81" y="681"/>
                    <a:pt x="674" y="88"/>
                    <a:pt x="1403" y="88"/>
                  </a:cubicBezTo>
                  <a:close/>
                  <a:moveTo>
                    <a:pt x="1403" y="0"/>
                  </a:moveTo>
                  <a:cubicBezTo>
                    <a:pt x="627" y="0"/>
                    <a:pt x="0" y="634"/>
                    <a:pt x="0" y="1410"/>
                  </a:cubicBezTo>
                  <a:cubicBezTo>
                    <a:pt x="0" y="2185"/>
                    <a:pt x="627" y="2819"/>
                    <a:pt x="1403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8" name="Google Shape;3868;p5"/>
            <p:cNvSpPr/>
            <p:nvPr/>
          </p:nvSpPr>
          <p:spPr>
            <a:xfrm>
              <a:off x="4250125" y="2739650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0"/>
                  </a:moveTo>
                  <a:cubicBezTo>
                    <a:pt x="2988" y="0"/>
                    <a:pt x="1" y="2994"/>
                    <a:pt x="1" y="6689"/>
                  </a:cubicBezTo>
                  <a:cubicBezTo>
                    <a:pt x="1" y="10378"/>
                    <a:pt x="2988" y="13371"/>
                    <a:pt x="6683" y="13371"/>
                  </a:cubicBezTo>
                  <a:cubicBezTo>
                    <a:pt x="10378" y="13371"/>
                    <a:pt x="13365" y="10378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9" name="Google Shape;3869;p5"/>
            <p:cNvSpPr/>
            <p:nvPr/>
          </p:nvSpPr>
          <p:spPr>
            <a:xfrm>
              <a:off x="4248950" y="27386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2"/>
                  </a:moveTo>
                  <a:cubicBezTo>
                    <a:pt x="10391" y="82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15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15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0" name="Google Shape;3870;p5"/>
            <p:cNvSpPr/>
            <p:nvPr/>
          </p:nvSpPr>
          <p:spPr>
            <a:xfrm>
              <a:off x="4273400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1" name="Google Shape;3871;p5"/>
            <p:cNvSpPr/>
            <p:nvPr/>
          </p:nvSpPr>
          <p:spPr>
            <a:xfrm>
              <a:off x="4272375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2" name="Google Shape;3872;p5"/>
            <p:cNvSpPr/>
            <p:nvPr/>
          </p:nvSpPr>
          <p:spPr>
            <a:xfrm>
              <a:off x="4298500" y="279172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3" name="Google Shape;3873;p5"/>
            <p:cNvSpPr/>
            <p:nvPr/>
          </p:nvSpPr>
          <p:spPr>
            <a:xfrm>
              <a:off x="4297500" y="2790725"/>
              <a:ext cx="235675" cy="235675"/>
            </a:xfrm>
            <a:custGeom>
              <a:avLst/>
              <a:gdLst/>
              <a:ahLst/>
              <a:cxnLst/>
              <a:rect l="l" t="t" r="r" b="b"/>
              <a:pathLst>
                <a:path w="9427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27"/>
                    <a:pt x="4714" y="9427"/>
                  </a:cubicBezTo>
                  <a:cubicBezTo>
                    <a:pt x="7316" y="9427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4" name="Google Shape;3874;p5"/>
            <p:cNvSpPr/>
            <p:nvPr/>
          </p:nvSpPr>
          <p:spPr>
            <a:xfrm>
              <a:off x="4327325" y="2820550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5" name="Google Shape;3875;p5"/>
            <p:cNvSpPr/>
            <p:nvPr/>
          </p:nvSpPr>
          <p:spPr>
            <a:xfrm>
              <a:off x="4326325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6" name="Google Shape;3876;p5"/>
            <p:cNvSpPr/>
            <p:nvPr/>
          </p:nvSpPr>
          <p:spPr>
            <a:xfrm>
              <a:off x="4352450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7" name="Google Shape;3877;p5"/>
            <p:cNvSpPr/>
            <p:nvPr/>
          </p:nvSpPr>
          <p:spPr>
            <a:xfrm>
              <a:off x="4351450" y="2844675"/>
              <a:ext cx="127950" cy="127950"/>
            </a:xfrm>
            <a:custGeom>
              <a:avLst/>
              <a:gdLst/>
              <a:ahLst/>
              <a:cxnLst/>
              <a:rect l="l" t="t" r="r" b="b"/>
              <a:pathLst>
                <a:path w="5118" h="5118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24"/>
                    <a:pt x="3925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8" name="Google Shape;3878;p5"/>
            <p:cNvSpPr/>
            <p:nvPr/>
          </p:nvSpPr>
          <p:spPr>
            <a:xfrm>
              <a:off x="4381275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7"/>
                    <a:pt x="1" y="1363"/>
                  </a:cubicBezTo>
                  <a:cubicBezTo>
                    <a:pt x="1" y="2118"/>
                    <a:pt x="608" y="2731"/>
                    <a:pt x="1363" y="2731"/>
                  </a:cubicBezTo>
                  <a:cubicBezTo>
                    <a:pt x="2118" y="2731"/>
                    <a:pt x="2732" y="2118"/>
                    <a:pt x="2732" y="1363"/>
                  </a:cubicBezTo>
                  <a:cubicBezTo>
                    <a:pt x="2732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9" name="Google Shape;3879;p5"/>
            <p:cNvSpPr/>
            <p:nvPr/>
          </p:nvSpPr>
          <p:spPr>
            <a:xfrm>
              <a:off x="4380100" y="287332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45" y="88"/>
                    <a:pt x="2738" y="681"/>
                    <a:pt x="2738" y="1410"/>
                  </a:cubicBezTo>
                  <a:cubicBezTo>
                    <a:pt x="2738" y="2145"/>
                    <a:pt x="2145" y="2738"/>
                    <a:pt x="1410" y="2738"/>
                  </a:cubicBezTo>
                  <a:cubicBezTo>
                    <a:pt x="681" y="2738"/>
                    <a:pt x="88" y="2145"/>
                    <a:pt x="88" y="1410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0" name="Google Shape;3880;p5"/>
            <p:cNvSpPr/>
            <p:nvPr/>
          </p:nvSpPr>
          <p:spPr>
            <a:xfrm>
              <a:off x="4584250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9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1" name="Google Shape;3881;p5"/>
            <p:cNvSpPr/>
            <p:nvPr/>
          </p:nvSpPr>
          <p:spPr>
            <a:xfrm>
              <a:off x="4583225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2"/>
                  </a:moveTo>
                  <a:cubicBezTo>
                    <a:pt x="10391" y="82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9" y="13372"/>
                    <a:pt x="88" y="10392"/>
                    <a:pt x="88" y="6730"/>
                  </a:cubicBezTo>
                  <a:cubicBezTo>
                    <a:pt x="88" y="3062"/>
                    <a:pt x="3069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1" y="3015"/>
                    <a:pt x="1" y="6730"/>
                  </a:cubicBezTo>
                  <a:cubicBezTo>
                    <a:pt x="1" y="10439"/>
                    <a:pt x="3021" y="13453"/>
                    <a:pt x="6730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15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2" name="Google Shape;3882;p5"/>
            <p:cNvSpPr/>
            <p:nvPr/>
          </p:nvSpPr>
          <p:spPr>
            <a:xfrm>
              <a:off x="4607675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3" name="Google Shape;3883;p5"/>
            <p:cNvSpPr/>
            <p:nvPr/>
          </p:nvSpPr>
          <p:spPr>
            <a:xfrm>
              <a:off x="4606650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4" name="Google Shape;3884;p5"/>
            <p:cNvSpPr/>
            <p:nvPr/>
          </p:nvSpPr>
          <p:spPr>
            <a:xfrm>
              <a:off x="4632800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4"/>
                  </a:cubicBezTo>
                  <a:cubicBezTo>
                    <a:pt x="9346" y="2098"/>
                    <a:pt x="7255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5" name="Google Shape;3885;p5"/>
            <p:cNvSpPr/>
            <p:nvPr/>
          </p:nvSpPr>
          <p:spPr>
            <a:xfrm>
              <a:off x="4631775" y="2790725"/>
              <a:ext cx="235700" cy="235675"/>
            </a:xfrm>
            <a:custGeom>
              <a:avLst/>
              <a:gdLst/>
              <a:ahLst/>
              <a:cxnLst/>
              <a:rect l="l" t="t" r="r" b="b"/>
              <a:pathLst>
                <a:path w="9428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7316"/>
                    <a:pt x="2118" y="9427"/>
                    <a:pt x="4714" y="9427"/>
                  </a:cubicBezTo>
                  <a:cubicBezTo>
                    <a:pt x="7317" y="9427"/>
                    <a:pt x="9427" y="7316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6" name="Google Shape;3886;p5"/>
            <p:cNvSpPr/>
            <p:nvPr/>
          </p:nvSpPr>
          <p:spPr>
            <a:xfrm>
              <a:off x="4661625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1"/>
                  </a:cubicBezTo>
                  <a:cubicBezTo>
                    <a:pt x="7046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7" name="Google Shape;3887;p5"/>
            <p:cNvSpPr/>
            <p:nvPr/>
          </p:nvSpPr>
          <p:spPr>
            <a:xfrm>
              <a:off x="466060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6"/>
                    <a:pt x="7040" y="3561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1"/>
                  </a:cubicBezTo>
                  <a:cubicBezTo>
                    <a:pt x="82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8" name="Google Shape;3888;p5"/>
            <p:cNvSpPr/>
            <p:nvPr/>
          </p:nvSpPr>
          <p:spPr>
            <a:xfrm>
              <a:off x="4686725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9" name="Google Shape;3889;p5"/>
            <p:cNvSpPr/>
            <p:nvPr/>
          </p:nvSpPr>
          <p:spPr>
            <a:xfrm>
              <a:off x="4685725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0" name="Google Shape;3890;p5"/>
            <p:cNvSpPr/>
            <p:nvPr/>
          </p:nvSpPr>
          <p:spPr>
            <a:xfrm>
              <a:off x="471555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7"/>
                    <a:pt x="1" y="1363"/>
                  </a:cubicBezTo>
                  <a:cubicBezTo>
                    <a:pt x="1" y="2118"/>
                    <a:pt x="608" y="2731"/>
                    <a:pt x="1363" y="2731"/>
                  </a:cubicBezTo>
                  <a:cubicBezTo>
                    <a:pt x="2118" y="2731"/>
                    <a:pt x="2732" y="2118"/>
                    <a:pt x="2732" y="1363"/>
                  </a:cubicBezTo>
                  <a:cubicBezTo>
                    <a:pt x="2732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1" name="Google Shape;3891;p5"/>
            <p:cNvSpPr/>
            <p:nvPr/>
          </p:nvSpPr>
          <p:spPr>
            <a:xfrm>
              <a:off x="4714375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10"/>
                  </a:cubicBezTo>
                  <a:cubicBezTo>
                    <a:pt x="2731" y="2145"/>
                    <a:pt x="2138" y="2738"/>
                    <a:pt x="1410" y="2738"/>
                  </a:cubicBezTo>
                  <a:cubicBezTo>
                    <a:pt x="682" y="2738"/>
                    <a:pt x="88" y="2145"/>
                    <a:pt x="88" y="1410"/>
                  </a:cubicBezTo>
                  <a:cubicBezTo>
                    <a:pt x="88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2" name="Google Shape;3892;p5"/>
            <p:cNvSpPr/>
            <p:nvPr/>
          </p:nvSpPr>
          <p:spPr>
            <a:xfrm>
              <a:off x="4918525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9" y="13371"/>
                  </a:cubicBezTo>
                  <a:cubicBezTo>
                    <a:pt x="10378" y="13371"/>
                    <a:pt x="13371" y="10378"/>
                    <a:pt x="13371" y="6689"/>
                  </a:cubicBezTo>
                  <a:cubicBezTo>
                    <a:pt x="13371" y="2994"/>
                    <a:pt x="10378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3" name="Google Shape;3893;p5"/>
            <p:cNvSpPr/>
            <p:nvPr/>
          </p:nvSpPr>
          <p:spPr>
            <a:xfrm>
              <a:off x="4917500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2"/>
                  </a:moveTo>
                  <a:cubicBezTo>
                    <a:pt x="10392" y="82"/>
                    <a:pt x="13372" y="3062"/>
                    <a:pt x="13372" y="6730"/>
                  </a:cubicBezTo>
                  <a:cubicBezTo>
                    <a:pt x="13372" y="10392"/>
                    <a:pt x="10392" y="13372"/>
                    <a:pt x="6730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2" y="1"/>
                    <a:pt x="1" y="3015"/>
                    <a:pt x="1" y="6730"/>
                  </a:cubicBezTo>
                  <a:cubicBezTo>
                    <a:pt x="1" y="10439"/>
                    <a:pt x="3022" y="13453"/>
                    <a:pt x="6730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15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4" name="Google Shape;3894;p5"/>
            <p:cNvSpPr/>
            <p:nvPr/>
          </p:nvSpPr>
          <p:spPr>
            <a:xfrm>
              <a:off x="4941950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5" name="Google Shape;3895;p5"/>
            <p:cNvSpPr/>
            <p:nvPr/>
          </p:nvSpPr>
          <p:spPr>
            <a:xfrm>
              <a:off x="4940950" y="2765600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6" name="Google Shape;3896;p5"/>
            <p:cNvSpPr/>
            <p:nvPr/>
          </p:nvSpPr>
          <p:spPr>
            <a:xfrm>
              <a:off x="4967075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7" name="Google Shape;3897;p5"/>
            <p:cNvSpPr/>
            <p:nvPr/>
          </p:nvSpPr>
          <p:spPr>
            <a:xfrm>
              <a:off x="4966050" y="2790725"/>
              <a:ext cx="235700" cy="235675"/>
            </a:xfrm>
            <a:custGeom>
              <a:avLst/>
              <a:gdLst/>
              <a:ahLst/>
              <a:cxnLst/>
              <a:rect l="l" t="t" r="r" b="b"/>
              <a:pathLst>
                <a:path w="9428" h="9427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27"/>
                    <a:pt x="4714" y="9427"/>
                  </a:cubicBezTo>
                  <a:cubicBezTo>
                    <a:pt x="7317" y="9427"/>
                    <a:pt x="9427" y="7316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8" name="Google Shape;3898;p5"/>
            <p:cNvSpPr/>
            <p:nvPr/>
          </p:nvSpPr>
          <p:spPr>
            <a:xfrm>
              <a:off x="4995900" y="2820550"/>
              <a:ext cx="176000" cy="176200"/>
            </a:xfrm>
            <a:custGeom>
              <a:avLst/>
              <a:gdLst/>
              <a:ahLst/>
              <a:cxnLst/>
              <a:rect l="l" t="t" r="r" b="b"/>
              <a:pathLst>
                <a:path w="7040" h="7048" extrusionOk="0">
                  <a:moveTo>
                    <a:pt x="3520" y="1"/>
                  </a:moveTo>
                  <a:cubicBezTo>
                    <a:pt x="1571" y="1"/>
                    <a:pt x="0" y="1579"/>
                    <a:pt x="0" y="3521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1"/>
                  </a:cubicBezTo>
                  <a:cubicBezTo>
                    <a:pt x="7040" y="1579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9" name="Google Shape;3899;p5"/>
            <p:cNvSpPr/>
            <p:nvPr/>
          </p:nvSpPr>
          <p:spPr>
            <a:xfrm>
              <a:off x="4994725" y="2819550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6"/>
                    <a:pt x="7046" y="3561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0" name="Google Shape;3900;p5"/>
            <p:cNvSpPr/>
            <p:nvPr/>
          </p:nvSpPr>
          <p:spPr>
            <a:xfrm>
              <a:off x="5021000" y="2845675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1" name="Google Shape;3901;p5"/>
            <p:cNvSpPr/>
            <p:nvPr/>
          </p:nvSpPr>
          <p:spPr>
            <a:xfrm>
              <a:off x="5020000" y="2844675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2" y="3965"/>
                    <a:pt x="5112" y="2556"/>
                  </a:cubicBezTo>
                  <a:cubicBezTo>
                    <a:pt x="5112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2" name="Google Shape;3902;p5"/>
            <p:cNvSpPr/>
            <p:nvPr/>
          </p:nvSpPr>
          <p:spPr>
            <a:xfrm>
              <a:off x="5049675" y="2874500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8" y="2118"/>
                    <a:pt x="2738" y="1363"/>
                  </a:cubicBezTo>
                  <a:cubicBezTo>
                    <a:pt x="2738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3" name="Google Shape;3903;p5"/>
            <p:cNvSpPr/>
            <p:nvPr/>
          </p:nvSpPr>
          <p:spPr>
            <a:xfrm>
              <a:off x="5048650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82" y="2738"/>
                    <a:pt x="88" y="2145"/>
                    <a:pt x="88" y="1410"/>
                  </a:cubicBezTo>
                  <a:cubicBezTo>
                    <a:pt x="88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4" name="Google Shape;3904;p5"/>
            <p:cNvSpPr/>
            <p:nvPr/>
          </p:nvSpPr>
          <p:spPr>
            <a:xfrm>
              <a:off x="5252800" y="2739650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8314" y="13371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5" name="Google Shape;3905;p5"/>
            <p:cNvSpPr/>
            <p:nvPr/>
          </p:nvSpPr>
          <p:spPr>
            <a:xfrm>
              <a:off x="5251775" y="273862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1"/>
                  </a:moveTo>
                  <a:cubicBezTo>
                    <a:pt x="3015" y="1"/>
                    <a:pt x="1" y="3015"/>
                    <a:pt x="1" y="6730"/>
                  </a:cubicBezTo>
                  <a:cubicBezTo>
                    <a:pt x="1" y="10439"/>
                    <a:pt x="3015" y="13453"/>
                    <a:pt x="6724" y="13453"/>
                  </a:cubicBezTo>
                  <a:cubicBezTo>
                    <a:pt x="8355" y="13453"/>
                    <a:pt x="9846" y="12873"/>
                    <a:pt x="11012" y="11909"/>
                  </a:cubicBezTo>
                  <a:lnTo>
                    <a:pt x="11012" y="11801"/>
                  </a:lnTo>
                  <a:cubicBezTo>
                    <a:pt x="9852" y="12779"/>
                    <a:pt x="8362" y="13372"/>
                    <a:pt x="6724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24" y="82"/>
                  </a:cubicBezTo>
                  <a:cubicBezTo>
                    <a:pt x="8362" y="82"/>
                    <a:pt x="9852" y="675"/>
                    <a:pt x="11012" y="1660"/>
                  </a:cubicBezTo>
                  <a:lnTo>
                    <a:pt x="11012" y="1545"/>
                  </a:lnTo>
                  <a:cubicBezTo>
                    <a:pt x="9846" y="581"/>
                    <a:pt x="8355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6" name="Google Shape;3906;p5"/>
            <p:cNvSpPr/>
            <p:nvPr/>
          </p:nvSpPr>
          <p:spPr>
            <a:xfrm>
              <a:off x="5276225" y="2766625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6"/>
                    <a:pt x="10034" y="9319"/>
                  </a:cubicBezTo>
                  <a:lnTo>
                    <a:pt x="10034" y="2036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7" name="Google Shape;3907;p5"/>
            <p:cNvSpPr/>
            <p:nvPr/>
          </p:nvSpPr>
          <p:spPr>
            <a:xfrm>
              <a:off x="5275050" y="2765600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8" name="Google Shape;3908;p5"/>
            <p:cNvSpPr/>
            <p:nvPr/>
          </p:nvSpPr>
          <p:spPr>
            <a:xfrm>
              <a:off x="5301350" y="2791725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06"/>
                    <a:pt x="9029" y="6359"/>
                  </a:cubicBezTo>
                  <a:lnTo>
                    <a:pt x="9029" y="2988"/>
                  </a:lnTo>
                  <a:cubicBezTo>
                    <a:pt x="8355" y="1241"/>
                    <a:pt x="66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9" name="Google Shape;3909;p5"/>
            <p:cNvSpPr/>
            <p:nvPr/>
          </p:nvSpPr>
          <p:spPr>
            <a:xfrm>
              <a:off x="5300325" y="2790725"/>
              <a:ext cx="226775" cy="235675"/>
            </a:xfrm>
            <a:custGeom>
              <a:avLst/>
              <a:gdLst/>
              <a:ahLst/>
              <a:cxnLst/>
              <a:rect l="l" t="t" r="r" b="b"/>
              <a:pathLst>
                <a:path w="9071" h="9427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27"/>
                    <a:pt x="4714" y="9427"/>
                  </a:cubicBezTo>
                  <a:cubicBezTo>
                    <a:pt x="6676" y="9427"/>
                    <a:pt x="8362" y="8227"/>
                    <a:pt x="9070" y="6514"/>
                  </a:cubicBezTo>
                  <a:lnTo>
                    <a:pt x="9070" y="6278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2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0" name="Google Shape;3910;p5"/>
            <p:cNvSpPr/>
            <p:nvPr/>
          </p:nvSpPr>
          <p:spPr>
            <a:xfrm>
              <a:off x="5330000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1" name="Google Shape;3911;p5"/>
            <p:cNvSpPr/>
            <p:nvPr/>
          </p:nvSpPr>
          <p:spPr>
            <a:xfrm>
              <a:off x="532900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2" name="Google Shape;3912;p5"/>
            <p:cNvSpPr/>
            <p:nvPr/>
          </p:nvSpPr>
          <p:spPr>
            <a:xfrm>
              <a:off x="5355300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3" name="Google Shape;3913;p5"/>
            <p:cNvSpPr/>
            <p:nvPr/>
          </p:nvSpPr>
          <p:spPr>
            <a:xfrm>
              <a:off x="5354100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24"/>
                    <a:pt x="3925" y="5030"/>
                    <a:pt x="2563" y="5030"/>
                  </a:cubicBezTo>
                  <a:cubicBezTo>
                    <a:pt x="1201" y="5030"/>
                    <a:pt x="88" y="3924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4" name="Google Shape;3914;p5"/>
            <p:cNvSpPr/>
            <p:nvPr/>
          </p:nvSpPr>
          <p:spPr>
            <a:xfrm>
              <a:off x="538395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5" name="Google Shape;3915;p5"/>
            <p:cNvSpPr/>
            <p:nvPr/>
          </p:nvSpPr>
          <p:spPr>
            <a:xfrm>
              <a:off x="5382925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82" y="2738"/>
                    <a:pt x="89" y="2145"/>
                    <a:pt x="89" y="1410"/>
                  </a:cubicBezTo>
                  <a:cubicBezTo>
                    <a:pt x="89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6" y="2819"/>
                    <a:pt x="2819" y="2185"/>
                    <a:pt x="2819" y="1410"/>
                  </a:cubicBezTo>
                  <a:cubicBezTo>
                    <a:pt x="2819" y="634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6" name="Google Shape;3916;p5"/>
            <p:cNvSpPr/>
            <p:nvPr/>
          </p:nvSpPr>
          <p:spPr>
            <a:xfrm>
              <a:off x="3450750" y="2837750"/>
              <a:ext cx="296375" cy="334300"/>
            </a:xfrm>
            <a:custGeom>
              <a:avLst/>
              <a:gdLst/>
              <a:ahLst/>
              <a:cxnLst/>
              <a:rect l="l" t="t" r="r" b="b"/>
              <a:pathLst>
                <a:path w="11855" h="13372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8"/>
                  </a:cubicBezTo>
                  <a:lnTo>
                    <a:pt x="1" y="10931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4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7" name="Google Shape;3917;p5"/>
            <p:cNvSpPr/>
            <p:nvPr/>
          </p:nvSpPr>
          <p:spPr>
            <a:xfrm>
              <a:off x="3450750" y="2836750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2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8834" y="88"/>
                    <a:pt x="11814" y="3068"/>
                    <a:pt x="11814" y="6730"/>
                  </a:cubicBezTo>
                  <a:cubicBezTo>
                    <a:pt x="11814" y="10391"/>
                    <a:pt x="8834" y="13371"/>
                    <a:pt x="5173" y="13371"/>
                  </a:cubicBezTo>
                  <a:cubicBezTo>
                    <a:pt x="3082" y="13371"/>
                    <a:pt x="1221" y="12400"/>
                    <a:pt x="1" y="10897"/>
                  </a:cubicBezTo>
                  <a:lnTo>
                    <a:pt x="1" y="11031"/>
                  </a:lnTo>
                  <a:cubicBezTo>
                    <a:pt x="1235" y="12508"/>
                    <a:pt x="3096" y="13452"/>
                    <a:pt x="5173" y="13452"/>
                  </a:cubicBezTo>
                  <a:cubicBezTo>
                    <a:pt x="8881" y="13452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8" name="Google Shape;3918;p5"/>
            <p:cNvSpPr/>
            <p:nvPr/>
          </p:nvSpPr>
          <p:spPr>
            <a:xfrm>
              <a:off x="3450750" y="2864725"/>
              <a:ext cx="269425" cy="284075"/>
            </a:xfrm>
            <a:custGeom>
              <a:avLst/>
              <a:gdLst/>
              <a:ahLst/>
              <a:cxnLst/>
              <a:rect l="l" t="t" r="r" b="b"/>
              <a:pathLst>
                <a:path w="10777" h="11363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931" y="10068"/>
                    <a:pt x="2860" y="11362"/>
                    <a:pt x="5099" y="11362"/>
                  </a:cubicBezTo>
                  <a:cubicBezTo>
                    <a:pt x="8234" y="11362"/>
                    <a:pt x="10776" y="8820"/>
                    <a:pt x="10776" y="5678"/>
                  </a:cubicBezTo>
                  <a:cubicBezTo>
                    <a:pt x="10776" y="2543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9" name="Google Shape;3919;p5"/>
            <p:cNvSpPr/>
            <p:nvPr/>
          </p:nvSpPr>
          <p:spPr>
            <a:xfrm>
              <a:off x="3450750" y="2863700"/>
              <a:ext cx="270600" cy="286100"/>
            </a:xfrm>
            <a:custGeom>
              <a:avLst/>
              <a:gdLst/>
              <a:ahLst/>
              <a:cxnLst/>
              <a:rect l="l" t="t" r="r" b="b"/>
              <a:pathLst>
                <a:path w="10824" h="11444" extrusionOk="0">
                  <a:moveTo>
                    <a:pt x="5099" y="1"/>
                  </a:moveTo>
                  <a:cubicBezTo>
                    <a:pt x="2880" y="1"/>
                    <a:pt x="952" y="1275"/>
                    <a:pt x="1" y="3130"/>
                  </a:cubicBezTo>
                  <a:lnTo>
                    <a:pt x="1" y="3318"/>
                  </a:lnTo>
                  <a:cubicBezTo>
                    <a:pt x="904" y="1410"/>
                    <a:pt x="2853" y="82"/>
                    <a:pt x="5099" y="82"/>
                  </a:cubicBezTo>
                  <a:cubicBezTo>
                    <a:pt x="8207" y="82"/>
                    <a:pt x="10736" y="2610"/>
                    <a:pt x="10736" y="5719"/>
                  </a:cubicBezTo>
                  <a:cubicBezTo>
                    <a:pt x="10736" y="8827"/>
                    <a:pt x="8207" y="11356"/>
                    <a:pt x="5099" y="11356"/>
                  </a:cubicBezTo>
                  <a:cubicBezTo>
                    <a:pt x="2853" y="11356"/>
                    <a:pt x="904" y="10034"/>
                    <a:pt x="1" y="8126"/>
                  </a:cubicBezTo>
                  <a:lnTo>
                    <a:pt x="1" y="8315"/>
                  </a:lnTo>
                  <a:cubicBezTo>
                    <a:pt x="952" y="10169"/>
                    <a:pt x="2880" y="11444"/>
                    <a:pt x="5099" y="11444"/>
                  </a:cubicBezTo>
                  <a:cubicBezTo>
                    <a:pt x="8254" y="11444"/>
                    <a:pt x="10823" y="8875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0" name="Google Shape;3920;p5"/>
            <p:cNvSpPr/>
            <p:nvPr/>
          </p:nvSpPr>
          <p:spPr>
            <a:xfrm>
              <a:off x="3461375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5"/>
                    <a:pt x="2091" y="9346"/>
                    <a:pt x="4674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1" name="Google Shape;3921;p5"/>
            <p:cNvSpPr/>
            <p:nvPr/>
          </p:nvSpPr>
          <p:spPr>
            <a:xfrm>
              <a:off x="3460375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34"/>
                    <a:pt x="4714" y="9434"/>
                  </a:cubicBezTo>
                  <a:cubicBezTo>
                    <a:pt x="7316" y="9434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2" name="Google Shape;3922;p5"/>
            <p:cNvSpPr/>
            <p:nvPr/>
          </p:nvSpPr>
          <p:spPr>
            <a:xfrm>
              <a:off x="3490200" y="291867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3" name="Google Shape;3923;p5"/>
            <p:cNvSpPr/>
            <p:nvPr/>
          </p:nvSpPr>
          <p:spPr>
            <a:xfrm>
              <a:off x="3489025" y="29176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7"/>
                    <a:pt x="3568" y="7047"/>
                  </a:cubicBezTo>
                  <a:cubicBezTo>
                    <a:pt x="1653" y="7047"/>
                    <a:pt x="88" y="5483"/>
                    <a:pt x="88" y="3561"/>
                  </a:cubicBezTo>
                  <a:cubicBezTo>
                    <a:pt x="88" y="1646"/>
                    <a:pt x="1653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605" y="1"/>
                    <a:pt x="1" y="1599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9"/>
                    <a:pt x="5536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4" name="Google Shape;3924;p5"/>
            <p:cNvSpPr/>
            <p:nvPr/>
          </p:nvSpPr>
          <p:spPr>
            <a:xfrm>
              <a:off x="3515325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5" name="Google Shape;3925;p5"/>
            <p:cNvSpPr/>
            <p:nvPr/>
          </p:nvSpPr>
          <p:spPr>
            <a:xfrm>
              <a:off x="3514300" y="2942775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6" name="Google Shape;3926;p5"/>
            <p:cNvSpPr/>
            <p:nvPr/>
          </p:nvSpPr>
          <p:spPr>
            <a:xfrm>
              <a:off x="354415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7" name="Google Shape;3927;p5"/>
            <p:cNvSpPr/>
            <p:nvPr/>
          </p:nvSpPr>
          <p:spPr>
            <a:xfrm>
              <a:off x="3542975" y="297160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8" name="Google Shape;3928;p5"/>
            <p:cNvSpPr/>
            <p:nvPr/>
          </p:nvSpPr>
          <p:spPr>
            <a:xfrm>
              <a:off x="3747100" y="2837750"/>
              <a:ext cx="334325" cy="334300"/>
            </a:xfrm>
            <a:custGeom>
              <a:avLst/>
              <a:gdLst/>
              <a:ahLst/>
              <a:cxnLst/>
              <a:rect l="l" t="t" r="r" b="b"/>
              <a:pathLst>
                <a:path w="13373" h="13372" extrusionOk="0">
                  <a:moveTo>
                    <a:pt x="6690" y="1"/>
                  </a:moveTo>
                  <a:cubicBezTo>
                    <a:pt x="2995" y="1"/>
                    <a:pt x="1" y="2994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9" name="Google Shape;3929;p5"/>
            <p:cNvSpPr/>
            <p:nvPr/>
          </p:nvSpPr>
          <p:spPr>
            <a:xfrm>
              <a:off x="3746100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2" y="13371"/>
                    <a:pt x="81" y="10391"/>
                    <a:pt x="81" y="6730"/>
                  </a:cubicBezTo>
                  <a:cubicBezTo>
                    <a:pt x="81" y="3068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2"/>
                    <a:pt x="6730" y="13452"/>
                  </a:cubicBezTo>
                  <a:cubicBezTo>
                    <a:pt x="10438" y="13452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0" name="Google Shape;3930;p5"/>
            <p:cNvSpPr/>
            <p:nvPr/>
          </p:nvSpPr>
          <p:spPr>
            <a:xfrm>
              <a:off x="3770550" y="286472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20"/>
                    <a:pt x="2542" y="11362"/>
                    <a:pt x="5678" y="11362"/>
                  </a:cubicBezTo>
                  <a:cubicBezTo>
                    <a:pt x="8813" y="11362"/>
                    <a:pt x="11355" y="8820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1" name="Google Shape;3931;p5"/>
            <p:cNvSpPr/>
            <p:nvPr/>
          </p:nvSpPr>
          <p:spPr>
            <a:xfrm>
              <a:off x="3769525" y="2863700"/>
              <a:ext cx="285925" cy="286100"/>
            </a:xfrm>
            <a:custGeom>
              <a:avLst/>
              <a:gdLst/>
              <a:ahLst/>
              <a:cxnLst/>
              <a:rect l="l" t="t" r="r" b="b"/>
              <a:pathLst>
                <a:path w="11437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37" y="8875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2" name="Google Shape;3932;p5"/>
            <p:cNvSpPr/>
            <p:nvPr/>
          </p:nvSpPr>
          <p:spPr>
            <a:xfrm>
              <a:off x="3795650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5"/>
                    <a:pt x="2091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3" name="Google Shape;3933;p5"/>
            <p:cNvSpPr/>
            <p:nvPr/>
          </p:nvSpPr>
          <p:spPr>
            <a:xfrm>
              <a:off x="3794650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0" y="2118"/>
                    <a:pt x="0" y="4714"/>
                  </a:cubicBezTo>
                  <a:cubicBezTo>
                    <a:pt x="0" y="7317"/>
                    <a:pt x="2111" y="9434"/>
                    <a:pt x="4714" y="9434"/>
                  </a:cubicBezTo>
                  <a:cubicBezTo>
                    <a:pt x="7310" y="9434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4" name="Google Shape;3934;p5"/>
            <p:cNvSpPr/>
            <p:nvPr/>
          </p:nvSpPr>
          <p:spPr>
            <a:xfrm>
              <a:off x="3824475" y="291867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6"/>
                    <a:pt x="3521" y="7046"/>
                  </a:cubicBezTo>
                  <a:cubicBezTo>
                    <a:pt x="5463" y="7046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5" name="Google Shape;3935;p5"/>
            <p:cNvSpPr/>
            <p:nvPr/>
          </p:nvSpPr>
          <p:spPr>
            <a:xfrm>
              <a:off x="3823300" y="29176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7"/>
                    <a:pt x="3568" y="7047"/>
                  </a:cubicBezTo>
                  <a:cubicBezTo>
                    <a:pt x="1646" y="7047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6" name="Google Shape;3936;p5"/>
            <p:cNvSpPr/>
            <p:nvPr/>
          </p:nvSpPr>
          <p:spPr>
            <a:xfrm>
              <a:off x="3849600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7" name="Google Shape;3937;p5"/>
            <p:cNvSpPr/>
            <p:nvPr/>
          </p:nvSpPr>
          <p:spPr>
            <a:xfrm>
              <a:off x="3848600" y="294277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8" name="Google Shape;3938;p5"/>
            <p:cNvSpPr/>
            <p:nvPr/>
          </p:nvSpPr>
          <p:spPr>
            <a:xfrm>
              <a:off x="387825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2118"/>
                    <a:pt x="614" y="2732"/>
                    <a:pt x="1370" y="2732"/>
                  </a:cubicBezTo>
                  <a:cubicBezTo>
                    <a:pt x="2125" y="2732"/>
                    <a:pt x="2732" y="2118"/>
                    <a:pt x="2732" y="1363"/>
                  </a:cubicBezTo>
                  <a:cubicBezTo>
                    <a:pt x="2732" y="614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9" name="Google Shape;3939;p5"/>
            <p:cNvSpPr/>
            <p:nvPr/>
          </p:nvSpPr>
          <p:spPr>
            <a:xfrm>
              <a:off x="3877250" y="297160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0" name="Google Shape;3940;p5"/>
            <p:cNvSpPr/>
            <p:nvPr/>
          </p:nvSpPr>
          <p:spPr>
            <a:xfrm>
              <a:off x="4081400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1" name="Google Shape;3941;p5"/>
            <p:cNvSpPr/>
            <p:nvPr/>
          </p:nvSpPr>
          <p:spPr>
            <a:xfrm>
              <a:off x="4080375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1"/>
                    <a:pt x="6723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2" name="Google Shape;3942;p5"/>
            <p:cNvSpPr/>
            <p:nvPr/>
          </p:nvSpPr>
          <p:spPr>
            <a:xfrm>
              <a:off x="4104825" y="286472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20"/>
                    <a:pt x="2542" y="11362"/>
                    <a:pt x="5678" y="11362"/>
                  </a:cubicBezTo>
                  <a:cubicBezTo>
                    <a:pt x="8813" y="11362"/>
                    <a:pt x="11355" y="8820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3" name="Google Shape;3943;p5"/>
            <p:cNvSpPr/>
            <p:nvPr/>
          </p:nvSpPr>
          <p:spPr>
            <a:xfrm>
              <a:off x="4103650" y="286370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80" y="11444"/>
                    <a:pt x="11443" y="8875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4" name="Google Shape;3944;p5"/>
            <p:cNvSpPr/>
            <p:nvPr/>
          </p:nvSpPr>
          <p:spPr>
            <a:xfrm>
              <a:off x="4129950" y="2889850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5" name="Google Shape;3945;p5"/>
            <p:cNvSpPr/>
            <p:nvPr/>
          </p:nvSpPr>
          <p:spPr>
            <a:xfrm>
              <a:off x="4128925" y="2888825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5"/>
                    <a:pt x="9339" y="4714"/>
                  </a:cubicBezTo>
                  <a:cubicBezTo>
                    <a:pt x="9339" y="7270"/>
                    <a:pt x="7263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34"/>
                    <a:pt x="4714" y="9434"/>
                  </a:cubicBezTo>
                  <a:cubicBezTo>
                    <a:pt x="7310" y="9434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6" name="Google Shape;3946;p5"/>
            <p:cNvSpPr/>
            <p:nvPr/>
          </p:nvSpPr>
          <p:spPr>
            <a:xfrm>
              <a:off x="4158600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7" name="Google Shape;3947;p5"/>
            <p:cNvSpPr/>
            <p:nvPr/>
          </p:nvSpPr>
          <p:spPr>
            <a:xfrm>
              <a:off x="4157575" y="29176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7"/>
                    <a:pt x="3568" y="7047"/>
                  </a:cubicBezTo>
                  <a:cubicBezTo>
                    <a:pt x="1646" y="7047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8" name="Google Shape;3948;p5"/>
            <p:cNvSpPr/>
            <p:nvPr/>
          </p:nvSpPr>
          <p:spPr>
            <a:xfrm>
              <a:off x="4183875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9" name="Google Shape;3949;p5"/>
            <p:cNvSpPr/>
            <p:nvPr/>
          </p:nvSpPr>
          <p:spPr>
            <a:xfrm>
              <a:off x="4182700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0" name="Google Shape;3950;p5"/>
            <p:cNvSpPr/>
            <p:nvPr/>
          </p:nvSpPr>
          <p:spPr>
            <a:xfrm>
              <a:off x="4212550" y="297260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1" name="Google Shape;3951;p5"/>
            <p:cNvSpPr/>
            <p:nvPr/>
          </p:nvSpPr>
          <p:spPr>
            <a:xfrm>
              <a:off x="4211525" y="297160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8"/>
                    <a:pt x="1" y="1403"/>
                  </a:cubicBezTo>
                  <a:cubicBezTo>
                    <a:pt x="1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2" name="Google Shape;3952;p5"/>
            <p:cNvSpPr/>
            <p:nvPr/>
          </p:nvSpPr>
          <p:spPr>
            <a:xfrm>
              <a:off x="4415675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3" name="Google Shape;3953;p5"/>
            <p:cNvSpPr/>
            <p:nvPr/>
          </p:nvSpPr>
          <p:spPr>
            <a:xfrm>
              <a:off x="4414650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8"/>
                    <a:pt x="13365" y="6730"/>
                  </a:cubicBezTo>
                  <a:cubicBezTo>
                    <a:pt x="13365" y="10391"/>
                    <a:pt x="10385" y="13371"/>
                    <a:pt x="6723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4" name="Google Shape;3954;p5"/>
            <p:cNvSpPr/>
            <p:nvPr/>
          </p:nvSpPr>
          <p:spPr>
            <a:xfrm>
              <a:off x="4438925" y="286472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0"/>
                  </a:moveTo>
                  <a:cubicBezTo>
                    <a:pt x="2550" y="0"/>
                    <a:pt x="1" y="2543"/>
                    <a:pt x="1" y="5678"/>
                  </a:cubicBezTo>
                  <a:cubicBezTo>
                    <a:pt x="1" y="8820"/>
                    <a:pt x="2550" y="11362"/>
                    <a:pt x="5685" y="11362"/>
                  </a:cubicBezTo>
                  <a:cubicBezTo>
                    <a:pt x="8820" y="11362"/>
                    <a:pt x="11362" y="8820"/>
                    <a:pt x="11362" y="5678"/>
                  </a:cubicBezTo>
                  <a:cubicBezTo>
                    <a:pt x="11362" y="2543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5" name="Google Shape;3955;p5"/>
            <p:cNvSpPr/>
            <p:nvPr/>
          </p:nvSpPr>
          <p:spPr>
            <a:xfrm>
              <a:off x="4437925" y="286370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6" name="Google Shape;3956;p5"/>
            <p:cNvSpPr/>
            <p:nvPr/>
          </p:nvSpPr>
          <p:spPr>
            <a:xfrm>
              <a:off x="4464225" y="2889850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7" name="Google Shape;3957;p5"/>
            <p:cNvSpPr/>
            <p:nvPr/>
          </p:nvSpPr>
          <p:spPr>
            <a:xfrm>
              <a:off x="4463025" y="2888825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5"/>
                    <a:pt x="9347" y="4714"/>
                  </a:cubicBezTo>
                  <a:cubicBezTo>
                    <a:pt x="9347" y="7270"/>
                    <a:pt x="7270" y="9346"/>
                    <a:pt x="4721" y="9346"/>
                  </a:cubicBezTo>
                  <a:cubicBezTo>
                    <a:pt x="2165" y="9346"/>
                    <a:pt x="89" y="7270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lose/>
                  <a:moveTo>
                    <a:pt x="4721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34"/>
                    <a:pt x="4721" y="9434"/>
                  </a:cubicBezTo>
                  <a:cubicBezTo>
                    <a:pt x="7317" y="9434"/>
                    <a:pt x="9434" y="7317"/>
                    <a:pt x="9434" y="4714"/>
                  </a:cubicBezTo>
                  <a:cubicBezTo>
                    <a:pt x="9434" y="2118"/>
                    <a:pt x="7317" y="1"/>
                    <a:pt x="472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8" name="Google Shape;3958;p5"/>
            <p:cNvSpPr/>
            <p:nvPr/>
          </p:nvSpPr>
          <p:spPr>
            <a:xfrm>
              <a:off x="4492875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9" name="Google Shape;3959;p5"/>
            <p:cNvSpPr/>
            <p:nvPr/>
          </p:nvSpPr>
          <p:spPr>
            <a:xfrm>
              <a:off x="4491850" y="29176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7"/>
                    <a:pt x="3568" y="7047"/>
                  </a:cubicBezTo>
                  <a:cubicBezTo>
                    <a:pt x="1646" y="7047"/>
                    <a:pt x="89" y="5483"/>
                    <a:pt x="89" y="3561"/>
                  </a:cubicBezTo>
                  <a:cubicBezTo>
                    <a:pt x="89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0" name="Google Shape;3960;p5"/>
            <p:cNvSpPr/>
            <p:nvPr/>
          </p:nvSpPr>
          <p:spPr>
            <a:xfrm>
              <a:off x="4518150" y="2943775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1" name="Google Shape;3961;p5"/>
            <p:cNvSpPr/>
            <p:nvPr/>
          </p:nvSpPr>
          <p:spPr>
            <a:xfrm>
              <a:off x="4516975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2" name="Google Shape;3962;p5"/>
            <p:cNvSpPr/>
            <p:nvPr/>
          </p:nvSpPr>
          <p:spPr>
            <a:xfrm>
              <a:off x="4546825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7" y="2732"/>
                    <a:pt x="2731" y="2118"/>
                    <a:pt x="2731" y="1363"/>
                  </a:cubicBezTo>
                  <a:cubicBezTo>
                    <a:pt x="2731" y="614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3" name="Google Shape;3963;p5"/>
            <p:cNvSpPr/>
            <p:nvPr/>
          </p:nvSpPr>
          <p:spPr>
            <a:xfrm>
              <a:off x="4545800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10" y="2812"/>
                  </a:cubicBezTo>
                  <a:cubicBezTo>
                    <a:pt x="2185" y="2812"/>
                    <a:pt x="2812" y="2185"/>
                    <a:pt x="2812" y="1403"/>
                  </a:cubicBezTo>
                  <a:cubicBezTo>
                    <a:pt x="2812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4" name="Google Shape;3964;p5"/>
            <p:cNvSpPr/>
            <p:nvPr/>
          </p:nvSpPr>
          <p:spPr>
            <a:xfrm>
              <a:off x="4749950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5" name="Google Shape;3965;p5"/>
            <p:cNvSpPr/>
            <p:nvPr/>
          </p:nvSpPr>
          <p:spPr>
            <a:xfrm>
              <a:off x="4748775" y="2836750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6" name="Google Shape;3966;p5"/>
            <p:cNvSpPr/>
            <p:nvPr/>
          </p:nvSpPr>
          <p:spPr>
            <a:xfrm>
              <a:off x="4773200" y="286472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78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20"/>
                    <a:pt x="2543" y="11362"/>
                    <a:pt x="5678" y="11362"/>
                  </a:cubicBezTo>
                  <a:cubicBezTo>
                    <a:pt x="8821" y="11362"/>
                    <a:pt x="11363" y="8820"/>
                    <a:pt x="11363" y="5678"/>
                  </a:cubicBezTo>
                  <a:cubicBezTo>
                    <a:pt x="11363" y="2543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7" name="Google Shape;3967;p5"/>
            <p:cNvSpPr/>
            <p:nvPr/>
          </p:nvSpPr>
          <p:spPr>
            <a:xfrm>
              <a:off x="4772200" y="28637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8" y="82"/>
                  </a:moveTo>
                  <a:cubicBezTo>
                    <a:pt x="8827" y="82"/>
                    <a:pt x="11355" y="2610"/>
                    <a:pt x="11355" y="5719"/>
                  </a:cubicBezTo>
                  <a:cubicBezTo>
                    <a:pt x="11355" y="8827"/>
                    <a:pt x="8827" y="11356"/>
                    <a:pt x="5718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18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8" name="Google Shape;3968;p5"/>
            <p:cNvSpPr/>
            <p:nvPr/>
          </p:nvSpPr>
          <p:spPr>
            <a:xfrm>
              <a:off x="4798500" y="2889850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6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66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7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9" name="Google Shape;3969;p5"/>
            <p:cNvSpPr/>
            <p:nvPr/>
          </p:nvSpPr>
          <p:spPr>
            <a:xfrm>
              <a:off x="4797325" y="2888825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3" y="9346"/>
                  </a:cubicBezTo>
                  <a:cubicBezTo>
                    <a:pt x="2165" y="9346"/>
                    <a:pt x="88" y="7270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lose/>
                  <a:moveTo>
                    <a:pt x="4713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34"/>
                    <a:pt x="4713" y="9434"/>
                  </a:cubicBezTo>
                  <a:cubicBezTo>
                    <a:pt x="7316" y="9434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1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0" name="Google Shape;3970;p5"/>
            <p:cNvSpPr/>
            <p:nvPr/>
          </p:nvSpPr>
          <p:spPr>
            <a:xfrm>
              <a:off x="4827150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0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1" name="Google Shape;3971;p5"/>
            <p:cNvSpPr/>
            <p:nvPr/>
          </p:nvSpPr>
          <p:spPr>
            <a:xfrm>
              <a:off x="4826150" y="29176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7"/>
                    <a:pt x="3560" y="7047"/>
                  </a:cubicBezTo>
                  <a:cubicBezTo>
                    <a:pt x="1645" y="7047"/>
                    <a:pt x="81" y="5483"/>
                    <a:pt x="81" y="3561"/>
                  </a:cubicBezTo>
                  <a:cubicBezTo>
                    <a:pt x="81" y="1646"/>
                    <a:pt x="1645" y="82"/>
                    <a:pt x="3560" y="82"/>
                  </a:cubicBezTo>
                  <a:close/>
                  <a:moveTo>
                    <a:pt x="3560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2" name="Google Shape;3972;p5"/>
            <p:cNvSpPr/>
            <p:nvPr/>
          </p:nvSpPr>
          <p:spPr>
            <a:xfrm>
              <a:off x="4852275" y="2943775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3" name="Google Shape;3973;p5"/>
            <p:cNvSpPr/>
            <p:nvPr/>
          </p:nvSpPr>
          <p:spPr>
            <a:xfrm>
              <a:off x="4851250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4" name="Google Shape;3974;p5"/>
            <p:cNvSpPr/>
            <p:nvPr/>
          </p:nvSpPr>
          <p:spPr>
            <a:xfrm>
              <a:off x="488110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2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5" name="Google Shape;3975;p5"/>
            <p:cNvSpPr/>
            <p:nvPr/>
          </p:nvSpPr>
          <p:spPr>
            <a:xfrm>
              <a:off x="4880075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3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03" y="2812"/>
                  </a:cubicBezTo>
                  <a:cubicBezTo>
                    <a:pt x="2186" y="2812"/>
                    <a:pt x="2813" y="2185"/>
                    <a:pt x="2813" y="1403"/>
                  </a:cubicBezTo>
                  <a:cubicBezTo>
                    <a:pt x="2813" y="628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6" name="Google Shape;3976;p5"/>
            <p:cNvSpPr/>
            <p:nvPr/>
          </p:nvSpPr>
          <p:spPr>
            <a:xfrm>
              <a:off x="5084225" y="2837750"/>
              <a:ext cx="334125" cy="334300"/>
            </a:xfrm>
            <a:custGeom>
              <a:avLst/>
              <a:gdLst/>
              <a:ahLst/>
              <a:cxnLst/>
              <a:rect l="l" t="t" r="r" b="b"/>
              <a:pathLst>
                <a:path w="13365" h="13372" extrusionOk="0">
                  <a:moveTo>
                    <a:pt x="6683" y="1"/>
                  </a:moveTo>
                  <a:cubicBezTo>
                    <a:pt x="2988" y="1"/>
                    <a:pt x="0" y="2994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7" name="Google Shape;3977;p5"/>
            <p:cNvSpPr/>
            <p:nvPr/>
          </p:nvSpPr>
          <p:spPr>
            <a:xfrm>
              <a:off x="5083050" y="28367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8" name="Google Shape;3978;p5"/>
            <p:cNvSpPr/>
            <p:nvPr/>
          </p:nvSpPr>
          <p:spPr>
            <a:xfrm>
              <a:off x="5107475" y="2864725"/>
              <a:ext cx="283925" cy="284075"/>
            </a:xfrm>
            <a:custGeom>
              <a:avLst/>
              <a:gdLst/>
              <a:ahLst/>
              <a:cxnLst/>
              <a:rect l="l" t="t" r="r" b="b"/>
              <a:pathLst>
                <a:path w="11357" h="11363" extrusionOk="0">
                  <a:moveTo>
                    <a:pt x="5679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20"/>
                    <a:pt x="2543" y="11362"/>
                    <a:pt x="5679" y="11362"/>
                  </a:cubicBezTo>
                  <a:cubicBezTo>
                    <a:pt x="8814" y="11362"/>
                    <a:pt x="11356" y="8820"/>
                    <a:pt x="11356" y="5678"/>
                  </a:cubicBezTo>
                  <a:cubicBezTo>
                    <a:pt x="11356" y="2543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9" name="Google Shape;3979;p5"/>
            <p:cNvSpPr/>
            <p:nvPr/>
          </p:nvSpPr>
          <p:spPr>
            <a:xfrm>
              <a:off x="5106475" y="28637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0" name="Google Shape;3980;p5"/>
            <p:cNvSpPr/>
            <p:nvPr/>
          </p:nvSpPr>
          <p:spPr>
            <a:xfrm>
              <a:off x="5132600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1" name="Google Shape;3981;p5"/>
            <p:cNvSpPr/>
            <p:nvPr/>
          </p:nvSpPr>
          <p:spPr>
            <a:xfrm>
              <a:off x="5131600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65" y="9346"/>
                    <a:pt x="88" y="7270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34"/>
                    <a:pt x="4714" y="9434"/>
                  </a:cubicBezTo>
                  <a:cubicBezTo>
                    <a:pt x="7316" y="9434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2" name="Google Shape;3982;p5"/>
            <p:cNvSpPr/>
            <p:nvPr/>
          </p:nvSpPr>
          <p:spPr>
            <a:xfrm>
              <a:off x="5161425" y="29186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3" name="Google Shape;3983;p5"/>
            <p:cNvSpPr/>
            <p:nvPr/>
          </p:nvSpPr>
          <p:spPr>
            <a:xfrm>
              <a:off x="5160425" y="29176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7"/>
                    <a:pt x="3561" y="7047"/>
                  </a:cubicBezTo>
                  <a:cubicBezTo>
                    <a:pt x="1646" y="7047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4" name="Google Shape;3984;p5"/>
            <p:cNvSpPr/>
            <p:nvPr/>
          </p:nvSpPr>
          <p:spPr>
            <a:xfrm>
              <a:off x="5186550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5" name="Google Shape;3985;p5"/>
            <p:cNvSpPr/>
            <p:nvPr/>
          </p:nvSpPr>
          <p:spPr>
            <a:xfrm>
              <a:off x="5185525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6" name="Google Shape;3986;p5"/>
            <p:cNvSpPr/>
            <p:nvPr/>
          </p:nvSpPr>
          <p:spPr>
            <a:xfrm>
              <a:off x="5215375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7" name="Google Shape;3987;p5"/>
            <p:cNvSpPr/>
            <p:nvPr/>
          </p:nvSpPr>
          <p:spPr>
            <a:xfrm>
              <a:off x="5214350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4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04" y="2812"/>
                  </a:cubicBezTo>
                  <a:cubicBezTo>
                    <a:pt x="2179" y="2812"/>
                    <a:pt x="2813" y="2185"/>
                    <a:pt x="2813" y="1403"/>
                  </a:cubicBezTo>
                  <a:cubicBezTo>
                    <a:pt x="2813" y="628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8" name="Google Shape;3988;p5"/>
            <p:cNvSpPr/>
            <p:nvPr/>
          </p:nvSpPr>
          <p:spPr>
            <a:xfrm>
              <a:off x="3581575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9" name="Google Shape;3989;p5"/>
            <p:cNvSpPr/>
            <p:nvPr/>
          </p:nvSpPr>
          <p:spPr>
            <a:xfrm>
              <a:off x="3580550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1"/>
                    <a:pt x="13365" y="6730"/>
                  </a:cubicBezTo>
                  <a:cubicBezTo>
                    <a:pt x="13365" y="10391"/>
                    <a:pt x="10392" y="13371"/>
                    <a:pt x="6724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0" name="Google Shape;3990;p5"/>
            <p:cNvSpPr/>
            <p:nvPr/>
          </p:nvSpPr>
          <p:spPr>
            <a:xfrm>
              <a:off x="3604825" y="295980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3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1" name="Google Shape;3991;p5"/>
            <p:cNvSpPr/>
            <p:nvPr/>
          </p:nvSpPr>
          <p:spPr>
            <a:xfrm>
              <a:off x="3603825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2" name="Google Shape;3992;p5"/>
            <p:cNvSpPr/>
            <p:nvPr/>
          </p:nvSpPr>
          <p:spPr>
            <a:xfrm>
              <a:off x="3630125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3" name="Google Shape;3993;p5"/>
            <p:cNvSpPr/>
            <p:nvPr/>
          </p:nvSpPr>
          <p:spPr>
            <a:xfrm>
              <a:off x="3628950" y="298390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7"/>
                    <a:pt x="4720" y="9427"/>
                  </a:cubicBezTo>
                  <a:cubicBezTo>
                    <a:pt x="7316" y="9427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4" name="Google Shape;3994;p5"/>
            <p:cNvSpPr/>
            <p:nvPr/>
          </p:nvSpPr>
          <p:spPr>
            <a:xfrm>
              <a:off x="3658775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5" name="Google Shape;3995;p5"/>
            <p:cNvSpPr/>
            <p:nvPr/>
          </p:nvSpPr>
          <p:spPr>
            <a:xfrm>
              <a:off x="3657775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6" name="Google Shape;3996;p5"/>
            <p:cNvSpPr/>
            <p:nvPr/>
          </p:nvSpPr>
          <p:spPr>
            <a:xfrm>
              <a:off x="3683900" y="3038850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7" name="Google Shape;3997;p5"/>
            <p:cNvSpPr/>
            <p:nvPr/>
          </p:nvSpPr>
          <p:spPr>
            <a:xfrm>
              <a:off x="3682875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8" name="Google Shape;3998;p5"/>
            <p:cNvSpPr/>
            <p:nvPr/>
          </p:nvSpPr>
          <p:spPr>
            <a:xfrm>
              <a:off x="3712725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9" name="Google Shape;3999;p5"/>
            <p:cNvSpPr/>
            <p:nvPr/>
          </p:nvSpPr>
          <p:spPr>
            <a:xfrm>
              <a:off x="3711700" y="30666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78"/>
                    <a:pt x="628" y="2812"/>
                    <a:pt x="1410" y="2812"/>
                  </a:cubicBezTo>
                  <a:cubicBezTo>
                    <a:pt x="2186" y="2812"/>
                    <a:pt x="2813" y="2178"/>
                    <a:pt x="2813" y="1403"/>
                  </a:cubicBezTo>
                  <a:cubicBezTo>
                    <a:pt x="2813" y="628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0" name="Google Shape;4000;p5"/>
            <p:cNvSpPr/>
            <p:nvPr/>
          </p:nvSpPr>
          <p:spPr>
            <a:xfrm>
              <a:off x="3915850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1" y="2994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1" name="Google Shape;4001;p5"/>
            <p:cNvSpPr/>
            <p:nvPr/>
          </p:nvSpPr>
          <p:spPr>
            <a:xfrm>
              <a:off x="3914675" y="29318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1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2" name="Google Shape;4002;p5"/>
            <p:cNvSpPr/>
            <p:nvPr/>
          </p:nvSpPr>
          <p:spPr>
            <a:xfrm>
              <a:off x="3939125" y="2959800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3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3" name="Google Shape;4003;p5"/>
            <p:cNvSpPr/>
            <p:nvPr/>
          </p:nvSpPr>
          <p:spPr>
            <a:xfrm>
              <a:off x="3938100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5"/>
                    <a:pt x="2570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4" name="Google Shape;4004;p5"/>
            <p:cNvSpPr/>
            <p:nvPr/>
          </p:nvSpPr>
          <p:spPr>
            <a:xfrm>
              <a:off x="3964400" y="2984925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7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67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7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5" name="Google Shape;4005;p5"/>
            <p:cNvSpPr/>
            <p:nvPr/>
          </p:nvSpPr>
          <p:spPr>
            <a:xfrm>
              <a:off x="3963225" y="298390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6" name="Google Shape;4006;p5"/>
            <p:cNvSpPr/>
            <p:nvPr/>
          </p:nvSpPr>
          <p:spPr>
            <a:xfrm>
              <a:off x="3993050" y="30137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7" name="Google Shape;4007;p5"/>
            <p:cNvSpPr/>
            <p:nvPr/>
          </p:nvSpPr>
          <p:spPr>
            <a:xfrm>
              <a:off x="399205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7" y="1646"/>
                    <a:pt x="7047" y="3561"/>
                  </a:cubicBezTo>
                  <a:cubicBezTo>
                    <a:pt x="7047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8" name="Google Shape;4008;p5"/>
            <p:cNvSpPr/>
            <p:nvPr/>
          </p:nvSpPr>
          <p:spPr>
            <a:xfrm>
              <a:off x="4018175" y="3038850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9" name="Google Shape;4009;p5"/>
            <p:cNvSpPr/>
            <p:nvPr/>
          </p:nvSpPr>
          <p:spPr>
            <a:xfrm>
              <a:off x="4017175" y="303785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0" name="Google Shape;4010;p5"/>
            <p:cNvSpPr/>
            <p:nvPr/>
          </p:nvSpPr>
          <p:spPr>
            <a:xfrm>
              <a:off x="404700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1" name="Google Shape;4011;p5"/>
            <p:cNvSpPr/>
            <p:nvPr/>
          </p:nvSpPr>
          <p:spPr>
            <a:xfrm>
              <a:off x="4046000" y="3066675"/>
              <a:ext cx="70300" cy="70325"/>
            </a:xfrm>
            <a:custGeom>
              <a:avLst/>
              <a:gdLst/>
              <a:ahLst/>
              <a:cxnLst/>
              <a:rect l="l" t="t" r="r" b="b"/>
              <a:pathLst>
                <a:path w="2812" h="2813" extrusionOk="0">
                  <a:moveTo>
                    <a:pt x="1403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03" y="2731"/>
                  </a:cubicBezTo>
                  <a:cubicBezTo>
                    <a:pt x="674" y="2731"/>
                    <a:pt x="81" y="2138"/>
                    <a:pt x="81" y="1403"/>
                  </a:cubicBezTo>
                  <a:cubicBezTo>
                    <a:pt x="81" y="675"/>
                    <a:pt x="674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7" y="0"/>
                    <a:pt x="0" y="628"/>
                    <a:pt x="0" y="1403"/>
                  </a:cubicBezTo>
                  <a:cubicBezTo>
                    <a:pt x="0" y="2178"/>
                    <a:pt x="627" y="2812"/>
                    <a:pt x="1403" y="2812"/>
                  </a:cubicBezTo>
                  <a:cubicBezTo>
                    <a:pt x="2185" y="2812"/>
                    <a:pt x="2812" y="2178"/>
                    <a:pt x="2812" y="1403"/>
                  </a:cubicBezTo>
                  <a:cubicBezTo>
                    <a:pt x="2812" y="628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2" name="Google Shape;4012;p5"/>
            <p:cNvSpPr/>
            <p:nvPr/>
          </p:nvSpPr>
          <p:spPr>
            <a:xfrm>
              <a:off x="4250125" y="2932825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1"/>
                  </a:moveTo>
                  <a:cubicBezTo>
                    <a:pt x="2988" y="1"/>
                    <a:pt x="1" y="2994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3" name="Google Shape;4013;p5"/>
            <p:cNvSpPr/>
            <p:nvPr/>
          </p:nvSpPr>
          <p:spPr>
            <a:xfrm>
              <a:off x="4248950" y="29318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4" name="Google Shape;4014;p5"/>
            <p:cNvSpPr/>
            <p:nvPr/>
          </p:nvSpPr>
          <p:spPr>
            <a:xfrm>
              <a:off x="4273400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5" name="Google Shape;4015;p5"/>
            <p:cNvSpPr/>
            <p:nvPr/>
          </p:nvSpPr>
          <p:spPr>
            <a:xfrm>
              <a:off x="4272375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6" name="Google Shape;4016;p5"/>
            <p:cNvSpPr/>
            <p:nvPr/>
          </p:nvSpPr>
          <p:spPr>
            <a:xfrm>
              <a:off x="4298500" y="2984925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7" name="Google Shape;4017;p5"/>
            <p:cNvSpPr/>
            <p:nvPr/>
          </p:nvSpPr>
          <p:spPr>
            <a:xfrm>
              <a:off x="4297500" y="298390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8" name="Google Shape;4018;p5"/>
            <p:cNvSpPr/>
            <p:nvPr/>
          </p:nvSpPr>
          <p:spPr>
            <a:xfrm>
              <a:off x="4327325" y="30137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9" name="Google Shape;4019;p5"/>
            <p:cNvSpPr/>
            <p:nvPr/>
          </p:nvSpPr>
          <p:spPr>
            <a:xfrm>
              <a:off x="4326325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0" y="1599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0" name="Google Shape;4020;p5"/>
            <p:cNvSpPr/>
            <p:nvPr/>
          </p:nvSpPr>
          <p:spPr>
            <a:xfrm>
              <a:off x="4352450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1" name="Google Shape;4021;p5"/>
            <p:cNvSpPr/>
            <p:nvPr/>
          </p:nvSpPr>
          <p:spPr>
            <a:xfrm>
              <a:off x="4351450" y="303785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8" y="3972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2" name="Google Shape;4022;p5"/>
            <p:cNvSpPr/>
            <p:nvPr/>
          </p:nvSpPr>
          <p:spPr>
            <a:xfrm>
              <a:off x="4381275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3" name="Google Shape;4023;p5"/>
            <p:cNvSpPr/>
            <p:nvPr/>
          </p:nvSpPr>
          <p:spPr>
            <a:xfrm>
              <a:off x="4380100" y="30666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45" y="81"/>
                    <a:pt x="2738" y="675"/>
                    <a:pt x="2738" y="1403"/>
                  </a:cubicBezTo>
                  <a:cubicBezTo>
                    <a:pt x="2738" y="2138"/>
                    <a:pt x="2145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4" name="Google Shape;4024;p5"/>
            <p:cNvSpPr/>
            <p:nvPr/>
          </p:nvSpPr>
          <p:spPr>
            <a:xfrm>
              <a:off x="4584250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5" name="Google Shape;4025;p5"/>
            <p:cNvSpPr/>
            <p:nvPr/>
          </p:nvSpPr>
          <p:spPr>
            <a:xfrm>
              <a:off x="4583225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9" y="13371"/>
                    <a:pt x="88" y="10391"/>
                    <a:pt x="88" y="6730"/>
                  </a:cubicBezTo>
                  <a:cubicBezTo>
                    <a:pt x="88" y="3061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21"/>
                    <a:pt x="1" y="6730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6" name="Google Shape;4026;p5"/>
            <p:cNvSpPr/>
            <p:nvPr/>
          </p:nvSpPr>
          <p:spPr>
            <a:xfrm>
              <a:off x="4607675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7" name="Google Shape;4027;p5"/>
            <p:cNvSpPr/>
            <p:nvPr/>
          </p:nvSpPr>
          <p:spPr>
            <a:xfrm>
              <a:off x="4606650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5" y="11444"/>
                    <a:pt x="11444" y="8875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8" name="Google Shape;4028;p5"/>
            <p:cNvSpPr/>
            <p:nvPr/>
          </p:nvSpPr>
          <p:spPr>
            <a:xfrm>
              <a:off x="4632800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5" y="9346"/>
                    <a:pt x="9346" y="7255"/>
                    <a:pt x="9346" y="4673"/>
                  </a:cubicBezTo>
                  <a:cubicBezTo>
                    <a:pt x="9346" y="2097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9" name="Google Shape;4029;p5"/>
            <p:cNvSpPr/>
            <p:nvPr/>
          </p:nvSpPr>
          <p:spPr>
            <a:xfrm>
              <a:off x="4631775" y="298390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0" name="Google Shape;4030;p5"/>
            <p:cNvSpPr/>
            <p:nvPr/>
          </p:nvSpPr>
          <p:spPr>
            <a:xfrm>
              <a:off x="4661625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0" y="7046"/>
                  </a:cubicBezTo>
                  <a:cubicBezTo>
                    <a:pt x="5469" y="7046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1" name="Google Shape;4031;p5"/>
            <p:cNvSpPr/>
            <p:nvPr/>
          </p:nvSpPr>
          <p:spPr>
            <a:xfrm>
              <a:off x="466060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3" y="82"/>
                    <a:pt x="7040" y="1646"/>
                    <a:pt x="7040" y="3561"/>
                  </a:cubicBezTo>
                  <a:cubicBezTo>
                    <a:pt x="7040" y="5483"/>
                    <a:pt x="5483" y="7040"/>
                    <a:pt x="3561" y="7040"/>
                  </a:cubicBezTo>
                  <a:cubicBezTo>
                    <a:pt x="1646" y="7040"/>
                    <a:pt x="82" y="5483"/>
                    <a:pt x="82" y="3561"/>
                  </a:cubicBezTo>
                  <a:cubicBezTo>
                    <a:pt x="82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2" name="Google Shape;4032;p5"/>
            <p:cNvSpPr/>
            <p:nvPr/>
          </p:nvSpPr>
          <p:spPr>
            <a:xfrm>
              <a:off x="4686725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3" name="Google Shape;4033;p5"/>
            <p:cNvSpPr/>
            <p:nvPr/>
          </p:nvSpPr>
          <p:spPr>
            <a:xfrm>
              <a:off x="4685725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72"/>
                    <a:pt x="1147" y="5118"/>
                    <a:pt x="2556" y="5118"/>
                  </a:cubicBezTo>
                  <a:cubicBezTo>
                    <a:pt x="3965" y="5118"/>
                    <a:pt x="5118" y="3972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4" name="Google Shape;4034;p5"/>
            <p:cNvSpPr/>
            <p:nvPr/>
          </p:nvSpPr>
          <p:spPr>
            <a:xfrm>
              <a:off x="471555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5" name="Google Shape;4035;p5"/>
            <p:cNvSpPr/>
            <p:nvPr/>
          </p:nvSpPr>
          <p:spPr>
            <a:xfrm>
              <a:off x="4714375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8" y="2138"/>
                    <a:pt x="88" y="1403"/>
                  </a:cubicBezTo>
                  <a:cubicBezTo>
                    <a:pt x="88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8"/>
                    <a:pt x="1" y="1403"/>
                  </a:cubicBezTo>
                  <a:cubicBezTo>
                    <a:pt x="1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6" name="Google Shape;4036;p5"/>
            <p:cNvSpPr/>
            <p:nvPr/>
          </p:nvSpPr>
          <p:spPr>
            <a:xfrm>
              <a:off x="4918525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4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7" name="Google Shape;4037;p5"/>
            <p:cNvSpPr/>
            <p:nvPr/>
          </p:nvSpPr>
          <p:spPr>
            <a:xfrm>
              <a:off x="4917500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1"/>
                    <a:pt x="13372" y="6730"/>
                  </a:cubicBezTo>
                  <a:cubicBezTo>
                    <a:pt x="13372" y="10391"/>
                    <a:pt x="10392" y="13371"/>
                    <a:pt x="6730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21"/>
                    <a:pt x="1" y="6730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8" name="Google Shape;4038;p5"/>
            <p:cNvSpPr/>
            <p:nvPr/>
          </p:nvSpPr>
          <p:spPr>
            <a:xfrm>
              <a:off x="4941950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3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9" name="Google Shape;4039;p5"/>
            <p:cNvSpPr/>
            <p:nvPr/>
          </p:nvSpPr>
          <p:spPr>
            <a:xfrm>
              <a:off x="4940950" y="2958775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5"/>
                    <a:pt x="2562" y="11444"/>
                    <a:pt x="5718" y="11444"/>
                  </a:cubicBezTo>
                  <a:cubicBezTo>
                    <a:pt x="8874" y="11444"/>
                    <a:pt x="11436" y="8875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0" name="Google Shape;4040;p5"/>
            <p:cNvSpPr/>
            <p:nvPr/>
          </p:nvSpPr>
          <p:spPr>
            <a:xfrm>
              <a:off x="4967075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1" name="Google Shape;4041;p5"/>
            <p:cNvSpPr/>
            <p:nvPr/>
          </p:nvSpPr>
          <p:spPr>
            <a:xfrm>
              <a:off x="4966050" y="298390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2" name="Google Shape;4042;p5"/>
            <p:cNvSpPr/>
            <p:nvPr/>
          </p:nvSpPr>
          <p:spPr>
            <a:xfrm>
              <a:off x="4995900" y="3013750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6"/>
                    <a:pt x="3520" y="7046"/>
                  </a:cubicBezTo>
                  <a:cubicBezTo>
                    <a:pt x="5462" y="7046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3" name="Google Shape;4043;p5"/>
            <p:cNvSpPr/>
            <p:nvPr/>
          </p:nvSpPr>
          <p:spPr>
            <a:xfrm>
              <a:off x="4994725" y="301272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2"/>
                  </a:moveTo>
                  <a:cubicBezTo>
                    <a:pt x="5489" y="82"/>
                    <a:pt x="7046" y="1646"/>
                    <a:pt x="7046" y="3561"/>
                  </a:cubicBezTo>
                  <a:cubicBezTo>
                    <a:pt x="7046" y="5483"/>
                    <a:pt x="5489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605" y="1"/>
                    <a:pt x="0" y="1599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4" name="Google Shape;4044;p5"/>
            <p:cNvSpPr/>
            <p:nvPr/>
          </p:nvSpPr>
          <p:spPr>
            <a:xfrm>
              <a:off x="5021000" y="3038850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5" name="Google Shape;4045;p5"/>
            <p:cNvSpPr/>
            <p:nvPr/>
          </p:nvSpPr>
          <p:spPr>
            <a:xfrm>
              <a:off x="5020000" y="303785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72"/>
                    <a:pt x="1147" y="5118"/>
                    <a:pt x="2556" y="5118"/>
                  </a:cubicBezTo>
                  <a:cubicBezTo>
                    <a:pt x="3965" y="5118"/>
                    <a:pt x="5112" y="3972"/>
                    <a:pt x="5112" y="2556"/>
                  </a:cubicBezTo>
                  <a:cubicBezTo>
                    <a:pt x="5112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6" name="Google Shape;4046;p5"/>
            <p:cNvSpPr/>
            <p:nvPr/>
          </p:nvSpPr>
          <p:spPr>
            <a:xfrm>
              <a:off x="5049675" y="306767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8" y="2118"/>
                    <a:pt x="2738" y="1363"/>
                  </a:cubicBezTo>
                  <a:cubicBezTo>
                    <a:pt x="2738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7" name="Google Shape;4047;p5"/>
            <p:cNvSpPr/>
            <p:nvPr/>
          </p:nvSpPr>
          <p:spPr>
            <a:xfrm>
              <a:off x="5048650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82" y="2731"/>
                    <a:pt x="88" y="2138"/>
                    <a:pt x="88" y="1403"/>
                  </a:cubicBezTo>
                  <a:cubicBezTo>
                    <a:pt x="88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28"/>
                    <a:pt x="1" y="1403"/>
                  </a:cubicBezTo>
                  <a:cubicBezTo>
                    <a:pt x="1" y="2178"/>
                    <a:pt x="635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8" name="Google Shape;4048;p5"/>
            <p:cNvSpPr/>
            <p:nvPr/>
          </p:nvSpPr>
          <p:spPr>
            <a:xfrm>
              <a:off x="5252800" y="2932825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9" name="Google Shape;4049;p5"/>
            <p:cNvSpPr/>
            <p:nvPr/>
          </p:nvSpPr>
          <p:spPr>
            <a:xfrm>
              <a:off x="5251775" y="293182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2"/>
                    <a:pt x="11012" y="11908"/>
                  </a:cubicBezTo>
                  <a:lnTo>
                    <a:pt x="11012" y="11800"/>
                  </a:lnTo>
                  <a:cubicBezTo>
                    <a:pt x="9852" y="12778"/>
                    <a:pt x="8362" y="13371"/>
                    <a:pt x="6724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24" y="81"/>
                  </a:cubicBezTo>
                  <a:cubicBezTo>
                    <a:pt x="8362" y="81"/>
                    <a:pt x="9852" y="674"/>
                    <a:pt x="11012" y="1659"/>
                  </a:cubicBezTo>
                  <a:lnTo>
                    <a:pt x="11012" y="1544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0" name="Google Shape;4050;p5"/>
            <p:cNvSpPr/>
            <p:nvPr/>
          </p:nvSpPr>
          <p:spPr>
            <a:xfrm>
              <a:off x="5276225" y="2959800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1" name="Google Shape;4051;p5"/>
            <p:cNvSpPr/>
            <p:nvPr/>
          </p:nvSpPr>
          <p:spPr>
            <a:xfrm>
              <a:off x="5275050" y="2958775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7465" y="11444"/>
                    <a:pt x="9029" y="10655"/>
                    <a:pt x="10081" y="9421"/>
                  </a:cubicBezTo>
                  <a:lnTo>
                    <a:pt x="10081" y="9293"/>
                  </a:lnTo>
                  <a:cubicBezTo>
                    <a:pt x="9049" y="10554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2" name="Google Shape;4052;p5"/>
            <p:cNvSpPr/>
            <p:nvPr/>
          </p:nvSpPr>
          <p:spPr>
            <a:xfrm>
              <a:off x="5301350" y="2984925"/>
              <a:ext cx="225750" cy="233650"/>
            </a:xfrm>
            <a:custGeom>
              <a:avLst/>
              <a:gdLst/>
              <a:ahLst/>
              <a:cxnLst/>
              <a:rect l="l" t="t" r="r" b="b"/>
              <a:pathLst>
                <a:path w="9030" h="9346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6656" y="9346"/>
                    <a:pt x="8355" y="8112"/>
                    <a:pt x="9029" y="6365"/>
                  </a:cubicBezTo>
                  <a:lnTo>
                    <a:pt x="9029" y="2987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3" name="Google Shape;4053;p5"/>
            <p:cNvSpPr/>
            <p:nvPr/>
          </p:nvSpPr>
          <p:spPr>
            <a:xfrm>
              <a:off x="5300325" y="2983900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6676" y="9427"/>
                    <a:pt x="8362" y="8227"/>
                    <a:pt x="9070" y="6514"/>
                  </a:cubicBezTo>
                  <a:lnTo>
                    <a:pt x="9070" y="6285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3"/>
                    <a:pt x="9070" y="3150"/>
                  </a:cubicBezTo>
                  <a:lnTo>
                    <a:pt x="9070" y="2920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4" name="Google Shape;4054;p5"/>
            <p:cNvSpPr/>
            <p:nvPr/>
          </p:nvSpPr>
          <p:spPr>
            <a:xfrm>
              <a:off x="5330000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5" name="Google Shape;4055;p5"/>
            <p:cNvSpPr/>
            <p:nvPr/>
          </p:nvSpPr>
          <p:spPr>
            <a:xfrm>
              <a:off x="532900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6" name="Google Shape;4056;p5"/>
            <p:cNvSpPr/>
            <p:nvPr/>
          </p:nvSpPr>
          <p:spPr>
            <a:xfrm>
              <a:off x="5355300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7" name="Google Shape;4057;p5"/>
            <p:cNvSpPr/>
            <p:nvPr/>
          </p:nvSpPr>
          <p:spPr>
            <a:xfrm>
              <a:off x="5354100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8" name="Google Shape;4058;p5"/>
            <p:cNvSpPr/>
            <p:nvPr/>
          </p:nvSpPr>
          <p:spPr>
            <a:xfrm>
              <a:off x="538395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9" name="Google Shape;4059;p5"/>
            <p:cNvSpPr/>
            <p:nvPr/>
          </p:nvSpPr>
          <p:spPr>
            <a:xfrm>
              <a:off x="5382925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82" y="2731"/>
                    <a:pt x="89" y="2138"/>
                    <a:pt x="89" y="1403"/>
                  </a:cubicBezTo>
                  <a:cubicBezTo>
                    <a:pt x="89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28"/>
                    <a:pt x="1" y="1403"/>
                  </a:cubicBezTo>
                  <a:cubicBezTo>
                    <a:pt x="1" y="2178"/>
                    <a:pt x="635" y="2812"/>
                    <a:pt x="1410" y="2812"/>
                  </a:cubicBezTo>
                  <a:cubicBezTo>
                    <a:pt x="2186" y="2812"/>
                    <a:pt x="2819" y="2178"/>
                    <a:pt x="2819" y="1403"/>
                  </a:cubicBezTo>
                  <a:cubicBezTo>
                    <a:pt x="2819" y="628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0" name="Google Shape;4060;p5"/>
            <p:cNvSpPr/>
            <p:nvPr/>
          </p:nvSpPr>
          <p:spPr>
            <a:xfrm>
              <a:off x="3450750" y="3030925"/>
              <a:ext cx="296375" cy="334325"/>
            </a:xfrm>
            <a:custGeom>
              <a:avLst/>
              <a:gdLst/>
              <a:ahLst/>
              <a:cxnLst/>
              <a:rect l="l" t="t" r="r" b="b"/>
              <a:pathLst>
                <a:path w="11855" h="13373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9"/>
                  </a:cubicBezTo>
                  <a:lnTo>
                    <a:pt x="1" y="10931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5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1" name="Google Shape;4061;p5"/>
            <p:cNvSpPr/>
            <p:nvPr/>
          </p:nvSpPr>
          <p:spPr>
            <a:xfrm>
              <a:off x="3450750" y="3029925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3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8834" y="88"/>
                    <a:pt x="11814" y="3068"/>
                    <a:pt x="11814" y="6730"/>
                  </a:cubicBezTo>
                  <a:cubicBezTo>
                    <a:pt x="11814" y="10391"/>
                    <a:pt x="8834" y="13372"/>
                    <a:pt x="5173" y="13372"/>
                  </a:cubicBezTo>
                  <a:cubicBezTo>
                    <a:pt x="3082" y="13372"/>
                    <a:pt x="1221" y="12407"/>
                    <a:pt x="1" y="10897"/>
                  </a:cubicBezTo>
                  <a:lnTo>
                    <a:pt x="1" y="11032"/>
                  </a:lnTo>
                  <a:cubicBezTo>
                    <a:pt x="1235" y="12509"/>
                    <a:pt x="3096" y="13453"/>
                    <a:pt x="5173" y="13453"/>
                  </a:cubicBezTo>
                  <a:cubicBezTo>
                    <a:pt x="8881" y="13453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2" name="Google Shape;4062;p5"/>
            <p:cNvSpPr/>
            <p:nvPr/>
          </p:nvSpPr>
          <p:spPr>
            <a:xfrm>
              <a:off x="3450750" y="3057900"/>
              <a:ext cx="269425" cy="284075"/>
            </a:xfrm>
            <a:custGeom>
              <a:avLst/>
              <a:gdLst/>
              <a:ahLst/>
              <a:cxnLst/>
              <a:rect l="l" t="t" r="r" b="b"/>
              <a:pathLst>
                <a:path w="10777" h="11363" extrusionOk="0">
                  <a:moveTo>
                    <a:pt x="5099" y="1"/>
                  </a:moveTo>
                  <a:cubicBezTo>
                    <a:pt x="2860" y="1"/>
                    <a:pt x="931" y="1295"/>
                    <a:pt x="1" y="3177"/>
                  </a:cubicBezTo>
                  <a:lnTo>
                    <a:pt x="1" y="8187"/>
                  </a:lnTo>
                  <a:cubicBezTo>
                    <a:pt x="931" y="10068"/>
                    <a:pt x="2860" y="11363"/>
                    <a:pt x="5099" y="11363"/>
                  </a:cubicBezTo>
                  <a:cubicBezTo>
                    <a:pt x="8234" y="11363"/>
                    <a:pt x="10776" y="8820"/>
                    <a:pt x="10776" y="5678"/>
                  </a:cubicBezTo>
                  <a:cubicBezTo>
                    <a:pt x="10776" y="2543"/>
                    <a:pt x="8234" y="1"/>
                    <a:pt x="509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3" name="Google Shape;4063;p5"/>
            <p:cNvSpPr/>
            <p:nvPr/>
          </p:nvSpPr>
          <p:spPr>
            <a:xfrm>
              <a:off x="3450750" y="3056900"/>
              <a:ext cx="270600" cy="286075"/>
            </a:xfrm>
            <a:custGeom>
              <a:avLst/>
              <a:gdLst/>
              <a:ahLst/>
              <a:cxnLst/>
              <a:rect l="l" t="t" r="r" b="b"/>
              <a:pathLst>
                <a:path w="10824" h="11443" extrusionOk="0">
                  <a:moveTo>
                    <a:pt x="5099" y="0"/>
                  </a:moveTo>
                  <a:cubicBezTo>
                    <a:pt x="2880" y="0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8"/>
                    <a:pt x="5099" y="88"/>
                  </a:cubicBezTo>
                  <a:cubicBezTo>
                    <a:pt x="8207" y="88"/>
                    <a:pt x="10736" y="2617"/>
                    <a:pt x="10736" y="5718"/>
                  </a:cubicBezTo>
                  <a:cubicBezTo>
                    <a:pt x="10736" y="8827"/>
                    <a:pt x="8207" y="11355"/>
                    <a:pt x="5099" y="11355"/>
                  </a:cubicBezTo>
                  <a:cubicBezTo>
                    <a:pt x="2853" y="11355"/>
                    <a:pt x="904" y="10034"/>
                    <a:pt x="1" y="8126"/>
                  </a:cubicBezTo>
                  <a:lnTo>
                    <a:pt x="1" y="8314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8"/>
                  </a:cubicBezTo>
                  <a:cubicBezTo>
                    <a:pt x="10823" y="2569"/>
                    <a:pt x="8254" y="0"/>
                    <a:pt x="509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4" name="Google Shape;4064;p5"/>
            <p:cNvSpPr/>
            <p:nvPr/>
          </p:nvSpPr>
          <p:spPr>
            <a:xfrm>
              <a:off x="3461375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1" y="0"/>
                    <a:pt x="1" y="2091"/>
                    <a:pt x="1" y="4666"/>
                  </a:cubicBezTo>
                  <a:cubicBezTo>
                    <a:pt x="1" y="7249"/>
                    <a:pt x="2091" y="9339"/>
                    <a:pt x="4674" y="9339"/>
                  </a:cubicBezTo>
                  <a:cubicBezTo>
                    <a:pt x="7256" y="9339"/>
                    <a:pt x="9346" y="7249"/>
                    <a:pt x="9346" y="4666"/>
                  </a:cubicBezTo>
                  <a:cubicBezTo>
                    <a:pt x="9346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5" name="Google Shape;4065;p5"/>
            <p:cNvSpPr/>
            <p:nvPr/>
          </p:nvSpPr>
          <p:spPr>
            <a:xfrm>
              <a:off x="3460375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6" name="Google Shape;4066;p5"/>
            <p:cNvSpPr/>
            <p:nvPr/>
          </p:nvSpPr>
          <p:spPr>
            <a:xfrm>
              <a:off x="3490200" y="311185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0"/>
                  </a:cubicBezTo>
                  <a:cubicBezTo>
                    <a:pt x="7040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7" name="Google Shape;4067;p5"/>
            <p:cNvSpPr/>
            <p:nvPr/>
          </p:nvSpPr>
          <p:spPr>
            <a:xfrm>
              <a:off x="3489025" y="31108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6"/>
                    <a:pt x="3568" y="7046"/>
                  </a:cubicBezTo>
                  <a:cubicBezTo>
                    <a:pt x="1653" y="7046"/>
                    <a:pt x="88" y="5482"/>
                    <a:pt x="88" y="3560"/>
                  </a:cubicBezTo>
                  <a:cubicBezTo>
                    <a:pt x="88" y="1645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0"/>
                  </a:cubicBezTo>
                  <a:cubicBezTo>
                    <a:pt x="1" y="5529"/>
                    <a:pt x="1605" y="7127"/>
                    <a:pt x="3568" y="7127"/>
                  </a:cubicBezTo>
                  <a:cubicBezTo>
                    <a:pt x="5536" y="7127"/>
                    <a:pt x="7135" y="5529"/>
                    <a:pt x="7135" y="3560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8" name="Google Shape;4068;p5"/>
            <p:cNvSpPr/>
            <p:nvPr/>
          </p:nvSpPr>
          <p:spPr>
            <a:xfrm>
              <a:off x="3515325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9" name="Google Shape;4069;p5"/>
            <p:cNvSpPr/>
            <p:nvPr/>
          </p:nvSpPr>
          <p:spPr>
            <a:xfrm>
              <a:off x="3514300" y="3135950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7" y="5119"/>
                  </a:cubicBezTo>
                  <a:cubicBezTo>
                    <a:pt x="3966" y="5119"/>
                    <a:pt x="5112" y="3972"/>
                    <a:pt x="5112" y="2556"/>
                  </a:cubicBezTo>
                  <a:cubicBezTo>
                    <a:pt x="5112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0" name="Google Shape;4070;p5"/>
            <p:cNvSpPr/>
            <p:nvPr/>
          </p:nvSpPr>
          <p:spPr>
            <a:xfrm>
              <a:off x="354415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14"/>
                    <a:pt x="0" y="1362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1" name="Google Shape;4071;p5"/>
            <p:cNvSpPr/>
            <p:nvPr/>
          </p:nvSpPr>
          <p:spPr>
            <a:xfrm>
              <a:off x="3542975" y="31647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2" name="Google Shape;4072;p5"/>
            <p:cNvSpPr/>
            <p:nvPr/>
          </p:nvSpPr>
          <p:spPr>
            <a:xfrm>
              <a:off x="3747100" y="3030925"/>
              <a:ext cx="334325" cy="334325"/>
            </a:xfrm>
            <a:custGeom>
              <a:avLst/>
              <a:gdLst/>
              <a:ahLst/>
              <a:cxnLst/>
              <a:rect l="l" t="t" r="r" b="b"/>
              <a:pathLst>
                <a:path w="13373" h="13373" extrusionOk="0">
                  <a:moveTo>
                    <a:pt x="6690" y="1"/>
                  </a:moveTo>
                  <a:cubicBezTo>
                    <a:pt x="2995" y="1"/>
                    <a:pt x="1" y="2995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3" name="Google Shape;4073;p5"/>
            <p:cNvSpPr/>
            <p:nvPr/>
          </p:nvSpPr>
          <p:spPr>
            <a:xfrm>
              <a:off x="3746100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2" y="13372"/>
                    <a:pt x="81" y="10391"/>
                    <a:pt x="81" y="6730"/>
                  </a:cubicBezTo>
                  <a:cubicBezTo>
                    <a:pt x="81" y="3068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3"/>
                    <a:pt x="6730" y="13453"/>
                  </a:cubicBezTo>
                  <a:cubicBezTo>
                    <a:pt x="10438" y="13453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4" name="Google Shape;4074;p5"/>
            <p:cNvSpPr/>
            <p:nvPr/>
          </p:nvSpPr>
          <p:spPr>
            <a:xfrm>
              <a:off x="3770550" y="3057900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20"/>
                    <a:pt x="2542" y="11363"/>
                    <a:pt x="5678" y="11363"/>
                  </a:cubicBezTo>
                  <a:cubicBezTo>
                    <a:pt x="8813" y="11363"/>
                    <a:pt x="11355" y="8820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5" name="Google Shape;4075;p5"/>
            <p:cNvSpPr/>
            <p:nvPr/>
          </p:nvSpPr>
          <p:spPr>
            <a:xfrm>
              <a:off x="3769525" y="3056900"/>
              <a:ext cx="285925" cy="286075"/>
            </a:xfrm>
            <a:custGeom>
              <a:avLst/>
              <a:gdLst/>
              <a:ahLst/>
              <a:cxnLst/>
              <a:rect l="l" t="t" r="r" b="b"/>
              <a:pathLst>
                <a:path w="11437" h="11443" extrusionOk="0">
                  <a:moveTo>
                    <a:pt x="5719" y="88"/>
                  </a:moveTo>
                  <a:cubicBezTo>
                    <a:pt x="8827" y="88"/>
                    <a:pt x="11356" y="2617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7"/>
                    <a:pt x="2610" y="88"/>
                    <a:pt x="5719" y="88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8"/>
                  </a:cubicBezTo>
                  <a:cubicBezTo>
                    <a:pt x="11437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6" name="Google Shape;4076;p5"/>
            <p:cNvSpPr/>
            <p:nvPr/>
          </p:nvSpPr>
          <p:spPr>
            <a:xfrm>
              <a:off x="3795650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1" y="0"/>
                    <a:pt x="1" y="2091"/>
                    <a:pt x="1" y="4666"/>
                  </a:cubicBezTo>
                  <a:cubicBezTo>
                    <a:pt x="1" y="7249"/>
                    <a:pt x="2091" y="9339"/>
                    <a:pt x="4674" y="9339"/>
                  </a:cubicBezTo>
                  <a:cubicBezTo>
                    <a:pt x="7256" y="9339"/>
                    <a:pt x="9347" y="7249"/>
                    <a:pt x="9347" y="4666"/>
                  </a:cubicBezTo>
                  <a:cubicBezTo>
                    <a:pt x="9347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7" name="Google Shape;4077;p5"/>
            <p:cNvSpPr/>
            <p:nvPr/>
          </p:nvSpPr>
          <p:spPr>
            <a:xfrm>
              <a:off x="3794650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0" y="2117"/>
                    <a:pt x="0" y="4713"/>
                  </a:cubicBezTo>
                  <a:cubicBezTo>
                    <a:pt x="0" y="7316"/>
                    <a:pt x="2111" y="9433"/>
                    <a:pt x="4714" y="9433"/>
                  </a:cubicBezTo>
                  <a:cubicBezTo>
                    <a:pt x="7310" y="9433"/>
                    <a:pt x="9427" y="7316"/>
                    <a:pt x="9427" y="4713"/>
                  </a:cubicBezTo>
                  <a:cubicBezTo>
                    <a:pt x="9427" y="2117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8" name="Google Shape;4078;p5"/>
            <p:cNvSpPr/>
            <p:nvPr/>
          </p:nvSpPr>
          <p:spPr>
            <a:xfrm>
              <a:off x="3824475" y="311185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1"/>
                  </a:moveTo>
                  <a:cubicBezTo>
                    <a:pt x="1572" y="1"/>
                    <a:pt x="1" y="1578"/>
                    <a:pt x="1" y="3520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0"/>
                  </a:cubicBezTo>
                  <a:cubicBezTo>
                    <a:pt x="7040" y="1578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9" name="Google Shape;4079;p5"/>
            <p:cNvSpPr/>
            <p:nvPr/>
          </p:nvSpPr>
          <p:spPr>
            <a:xfrm>
              <a:off x="3823300" y="31108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6"/>
                    <a:pt x="3568" y="7046"/>
                  </a:cubicBezTo>
                  <a:cubicBezTo>
                    <a:pt x="1646" y="7046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35" y="5529"/>
                    <a:pt x="7135" y="3560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0" name="Google Shape;4080;p5"/>
            <p:cNvSpPr/>
            <p:nvPr/>
          </p:nvSpPr>
          <p:spPr>
            <a:xfrm>
              <a:off x="3849600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1" name="Google Shape;4081;p5"/>
            <p:cNvSpPr/>
            <p:nvPr/>
          </p:nvSpPr>
          <p:spPr>
            <a:xfrm>
              <a:off x="3848600" y="313595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65" y="5119"/>
                    <a:pt x="5111" y="3972"/>
                    <a:pt x="5111" y="2556"/>
                  </a:cubicBezTo>
                  <a:cubicBezTo>
                    <a:pt x="5111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2" name="Google Shape;4082;p5"/>
            <p:cNvSpPr/>
            <p:nvPr/>
          </p:nvSpPr>
          <p:spPr>
            <a:xfrm>
              <a:off x="387825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0"/>
                  </a:moveTo>
                  <a:cubicBezTo>
                    <a:pt x="614" y="0"/>
                    <a:pt x="1" y="614"/>
                    <a:pt x="1" y="1362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2"/>
                  </a:cubicBezTo>
                  <a:cubicBezTo>
                    <a:pt x="2732" y="614"/>
                    <a:pt x="2125" y="0"/>
                    <a:pt x="13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3" name="Google Shape;4083;p5"/>
            <p:cNvSpPr/>
            <p:nvPr/>
          </p:nvSpPr>
          <p:spPr>
            <a:xfrm>
              <a:off x="3877250" y="31647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4" name="Google Shape;4084;p5"/>
            <p:cNvSpPr/>
            <p:nvPr/>
          </p:nvSpPr>
          <p:spPr>
            <a:xfrm>
              <a:off x="4081400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5" name="Google Shape;4085;p5"/>
            <p:cNvSpPr/>
            <p:nvPr/>
          </p:nvSpPr>
          <p:spPr>
            <a:xfrm>
              <a:off x="4080375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3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6" name="Google Shape;4086;p5"/>
            <p:cNvSpPr/>
            <p:nvPr/>
          </p:nvSpPr>
          <p:spPr>
            <a:xfrm>
              <a:off x="4104825" y="3057900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20"/>
                    <a:pt x="2542" y="11363"/>
                    <a:pt x="5678" y="11363"/>
                  </a:cubicBezTo>
                  <a:cubicBezTo>
                    <a:pt x="8813" y="11363"/>
                    <a:pt x="11355" y="8820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7" name="Google Shape;4087;p5"/>
            <p:cNvSpPr/>
            <p:nvPr/>
          </p:nvSpPr>
          <p:spPr>
            <a:xfrm>
              <a:off x="4103650" y="305690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8"/>
                  </a:moveTo>
                  <a:cubicBezTo>
                    <a:pt x="8833" y="88"/>
                    <a:pt x="11362" y="2617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7"/>
                    <a:pt x="2616" y="88"/>
                    <a:pt x="5725" y="88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8"/>
                  </a:cubicBezTo>
                  <a:cubicBezTo>
                    <a:pt x="11443" y="2569"/>
                    <a:pt x="8880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8" name="Google Shape;4088;p5"/>
            <p:cNvSpPr/>
            <p:nvPr/>
          </p:nvSpPr>
          <p:spPr>
            <a:xfrm>
              <a:off x="4129950" y="3083200"/>
              <a:ext cx="233650" cy="233500"/>
            </a:xfrm>
            <a:custGeom>
              <a:avLst/>
              <a:gdLst/>
              <a:ahLst/>
              <a:cxnLst/>
              <a:rect l="l" t="t" r="r" b="b"/>
              <a:pathLst>
                <a:path w="9346" h="9340" extrusionOk="0">
                  <a:moveTo>
                    <a:pt x="4673" y="0"/>
                  </a:moveTo>
                  <a:cubicBezTo>
                    <a:pt x="2090" y="0"/>
                    <a:pt x="0" y="2091"/>
                    <a:pt x="0" y="4666"/>
                  </a:cubicBezTo>
                  <a:cubicBezTo>
                    <a:pt x="0" y="7249"/>
                    <a:pt x="2090" y="9339"/>
                    <a:pt x="4673" y="9339"/>
                  </a:cubicBezTo>
                  <a:cubicBezTo>
                    <a:pt x="7249" y="9339"/>
                    <a:pt x="9346" y="7249"/>
                    <a:pt x="9346" y="4666"/>
                  </a:cubicBezTo>
                  <a:cubicBezTo>
                    <a:pt x="9346" y="2091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9" name="Google Shape;4089;p5"/>
            <p:cNvSpPr/>
            <p:nvPr/>
          </p:nvSpPr>
          <p:spPr>
            <a:xfrm>
              <a:off x="4128925" y="3082025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4"/>
                    <a:pt x="9339" y="4713"/>
                  </a:cubicBezTo>
                  <a:cubicBezTo>
                    <a:pt x="9339" y="7269"/>
                    <a:pt x="7263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7310" y="9433"/>
                    <a:pt x="9427" y="7316"/>
                    <a:pt x="9427" y="4713"/>
                  </a:cubicBezTo>
                  <a:cubicBezTo>
                    <a:pt x="9427" y="2117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0" name="Google Shape;4090;p5"/>
            <p:cNvSpPr/>
            <p:nvPr/>
          </p:nvSpPr>
          <p:spPr>
            <a:xfrm>
              <a:off x="4158600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1" name="Google Shape;4091;p5"/>
            <p:cNvSpPr/>
            <p:nvPr/>
          </p:nvSpPr>
          <p:spPr>
            <a:xfrm>
              <a:off x="4157575" y="31108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6"/>
                    <a:pt x="3568" y="7046"/>
                  </a:cubicBezTo>
                  <a:cubicBezTo>
                    <a:pt x="1646" y="7046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2" name="Google Shape;4092;p5"/>
            <p:cNvSpPr/>
            <p:nvPr/>
          </p:nvSpPr>
          <p:spPr>
            <a:xfrm>
              <a:off x="4183875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3" name="Google Shape;4093;p5"/>
            <p:cNvSpPr/>
            <p:nvPr/>
          </p:nvSpPr>
          <p:spPr>
            <a:xfrm>
              <a:off x="4182700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72"/>
                    <a:pt x="1154" y="5119"/>
                    <a:pt x="2563" y="5119"/>
                  </a:cubicBezTo>
                  <a:cubicBezTo>
                    <a:pt x="3972" y="5119"/>
                    <a:pt x="5118" y="3972"/>
                    <a:pt x="5118" y="2556"/>
                  </a:cubicBezTo>
                  <a:cubicBezTo>
                    <a:pt x="5118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4" name="Google Shape;4094;p5"/>
            <p:cNvSpPr/>
            <p:nvPr/>
          </p:nvSpPr>
          <p:spPr>
            <a:xfrm>
              <a:off x="4212550" y="316580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2"/>
                  </a:cubicBezTo>
                  <a:cubicBezTo>
                    <a:pt x="2731" y="614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5" name="Google Shape;4095;p5"/>
            <p:cNvSpPr/>
            <p:nvPr/>
          </p:nvSpPr>
          <p:spPr>
            <a:xfrm>
              <a:off x="4211525" y="31647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1" y="2138"/>
                    <a:pt x="81" y="1403"/>
                  </a:cubicBezTo>
                  <a:cubicBezTo>
                    <a:pt x="81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28"/>
                    <a:pt x="1" y="1403"/>
                  </a:cubicBezTo>
                  <a:cubicBezTo>
                    <a:pt x="1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6" name="Google Shape;4096;p5"/>
            <p:cNvSpPr/>
            <p:nvPr/>
          </p:nvSpPr>
          <p:spPr>
            <a:xfrm>
              <a:off x="4415675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7" name="Google Shape;4097;p5"/>
            <p:cNvSpPr/>
            <p:nvPr/>
          </p:nvSpPr>
          <p:spPr>
            <a:xfrm>
              <a:off x="4414650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8"/>
                    <a:pt x="13365" y="6730"/>
                  </a:cubicBezTo>
                  <a:cubicBezTo>
                    <a:pt x="13365" y="10391"/>
                    <a:pt x="10385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3" y="13453"/>
                  </a:cubicBezTo>
                  <a:cubicBezTo>
                    <a:pt x="10432" y="13453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8" name="Google Shape;4098;p5"/>
            <p:cNvSpPr/>
            <p:nvPr/>
          </p:nvSpPr>
          <p:spPr>
            <a:xfrm>
              <a:off x="4438925" y="3057900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1"/>
                  </a:moveTo>
                  <a:cubicBezTo>
                    <a:pt x="2550" y="1"/>
                    <a:pt x="1" y="2543"/>
                    <a:pt x="1" y="5678"/>
                  </a:cubicBezTo>
                  <a:cubicBezTo>
                    <a:pt x="1" y="8820"/>
                    <a:pt x="2550" y="11363"/>
                    <a:pt x="5685" y="11363"/>
                  </a:cubicBezTo>
                  <a:cubicBezTo>
                    <a:pt x="8820" y="11363"/>
                    <a:pt x="11362" y="8820"/>
                    <a:pt x="11362" y="5678"/>
                  </a:cubicBezTo>
                  <a:cubicBezTo>
                    <a:pt x="11362" y="2543"/>
                    <a:pt x="8820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9" name="Google Shape;4099;p5"/>
            <p:cNvSpPr/>
            <p:nvPr/>
          </p:nvSpPr>
          <p:spPr>
            <a:xfrm>
              <a:off x="4437925" y="305690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8"/>
                  </a:moveTo>
                  <a:cubicBezTo>
                    <a:pt x="8833" y="88"/>
                    <a:pt x="11362" y="2617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7"/>
                    <a:pt x="2616" y="88"/>
                    <a:pt x="5725" y="88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0" name="Google Shape;4100;p5"/>
            <p:cNvSpPr/>
            <p:nvPr/>
          </p:nvSpPr>
          <p:spPr>
            <a:xfrm>
              <a:off x="4464225" y="3083200"/>
              <a:ext cx="233650" cy="233500"/>
            </a:xfrm>
            <a:custGeom>
              <a:avLst/>
              <a:gdLst/>
              <a:ahLst/>
              <a:cxnLst/>
              <a:rect l="l" t="t" r="r" b="b"/>
              <a:pathLst>
                <a:path w="9346" h="9340" extrusionOk="0">
                  <a:moveTo>
                    <a:pt x="4673" y="0"/>
                  </a:moveTo>
                  <a:cubicBezTo>
                    <a:pt x="2090" y="0"/>
                    <a:pt x="0" y="2091"/>
                    <a:pt x="0" y="4666"/>
                  </a:cubicBezTo>
                  <a:cubicBezTo>
                    <a:pt x="0" y="7249"/>
                    <a:pt x="2090" y="9339"/>
                    <a:pt x="4673" y="9339"/>
                  </a:cubicBezTo>
                  <a:cubicBezTo>
                    <a:pt x="7249" y="9339"/>
                    <a:pt x="9346" y="7249"/>
                    <a:pt x="9346" y="4666"/>
                  </a:cubicBezTo>
                  <a:cubicBezTo>
                    <a:pt x="9346" y="2091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1" name="Google Shape;4101;p5"/>
            <p:cNvSpPr/>
            <p:nvPr/>
          </p:nvSpPr>
          <p:spPr>
            <a:xfrm>
              <a:off x="4463025" y="3082025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4"/>
                    <a:pt x="9347" y="4713"/>
                  </a:cubicBezTo>
                  <a:cubicBezTo>
                    <a:pt x="9347" y="7269"/>
                    <a:pt x="7270" y="9346"/>
                    <a:pt x="4721" y="9346"/>
                  </a:cubicBezTo>
                  <a:cubicBezTo>
                    <a:pt x="2165" y="9346"/>
                    <a:pt x="89" y="7269"/>
                    <a:pt x="89" y="4713"/>
                  </a:cubicBezTo>
                  <a:cubicBezTo>
                    <a:pt x="89" y="2164"/>
                    <a:pt x="2165" y="88"/>
                    <a:pt x="4721" y="88"/>
                  </a:cubicBezTo>
                  <a:close/>
                  <a:moveTo>
                    <a:pt x="4721" y="0"/>
                  </a:moveTo>
                  <a:cubicBezTo>
                    <a:pt x="2118" y="0"/>
                    <a:pt x="1" y="2117"/>
                    <a:pt x="1" y="4713"/>
                  </a:cubicBezTo>
                  <a:cubicBezTo>
                    <a:pt x="1" y="7316"/>
                    <a:pt x="2118" y="9433"/>
                    <a:pt x="4721" y="9433"/>
                  </a:cubicBezTo>
                  <a:cubicBezTo>
                    <a:pt x="7317" y="9433"/>
                    <a:pt x="9434" y="7316"/>
                    <a:pt x="9434" y="4713"/>
                  </a:cubicBezTo>
                  <a:cubicBezTo>
                    <a:pt x="9434" y="2117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2" name="Google Shape;4102;p5"/>
            <p:cNvSpPr/>
            <p:nvPr/>
          </p:nvSpPr>
          <p:spPr>
            <a:xfrm>
              <a:off x="4492875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3" name="Google Shape;4103;p5"/>
            <p:cNvSpPr/>
            <p:nvPr/>
          </p:nvSpPr>
          <p:spPr>
            <a:xfrm>
              <a:off x="4491850" y="31108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6"/>
                    <a:pt x="3568" y="7046"/>
                  </a:cubicBezTo>
                  <a:cubicBezTo>
                    <a:pt x="1646" y="7046"/>
                    <a:pt x="89" y="5482"/>
                    <a:pt x="89" y="3560"/>
                  </a:cubicBezTo>
                  <a:cubicBezTo>
                    <a:pt x="89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4" name="Google Shape;4104;p5"/>
            <p:cNvSpPr/>
            <p:nvPr/>
          </p:nvSpPr>
          <p:spPr>
            <a:xfrm>
              <a:off x="4518150" y="3136975"/>
              <a:ext cx="125800" cy="125950"/>
            </a:xfrm>
            <a:custGeom>
              <a:avLst/>
              <a:gdLst/>
              <a:ahLst/>
              <a:cxnLst/>
              <a:rect l="l" t="t" r="r" b="b"/>
              <a:pathLst>
                <a:path w="5032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5" name="Google Shape;4105;p5"/>
            <p:cNvSpPr/>
            <p:nvPr/>
          </p:nvSpPr>
          <p:spPr>
            <a:xfrm>
              <a:off x="4516975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6" name="Google Shape;4106;p5"/>
            <p:cNvSpPr/>
            <p:nvPr/>
          </p:nvSpPr>
          <p:spPr>
            <a:xfrm>
              <a:off x="4546825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2"/>
                  </a:cubicBezTo>
                  <a:cubicBezTo>
                    <a:pt x="2731" y="614"/>
                    <a:pt x="2117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7" name="Google Shape;4107;p5"/>
            <p:cNvSpPr/>
            <p:nvPr/>
          </p:nvSpPr>
          <p:spPr>
            <a:xfrm>
              <a:off x="4545800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10" y="2813"/>
                  </a:cubicBezTo>
                  <a:cubicBezTo>
                    <a:pt x="2185" y="2813"/>
                    <a:pt x="2812" y="2185"/>
                    <a:pt x="2812" y="1403"/>
                  </a:cubicBezTo>
                  <a:cubicBezTo>
                    <a:pt x="2812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8" name="Google Shape;4108;p5"/>
            <p:cNvSpPr/>
            <p:nvPr/>
          </p:nvSpPr>
          <p:spPr>
            <a:xfrm>
              <a:off x="4749950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9" name="Google Shape;4109;p5"/>
            <p:cNvSpPr/>
            <p:nvPr/>
          </p:nvSpPr>
          <p:spPr>
            <a:xfrm>
              <a:off x="4748775" y="3029925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0" name="Google Shape;4110;p5"/>
            <p:cNvSpPr/>
            <p:nvPr/>
          </p:nvSpPr>
          <p:spPr>
            <a:xfrm>
              <a:off x="4773200" y="3057900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20"/>
                    <a:pt x="2543" y="11363"/>
                    <a:pt x="5678" y="11363"/>
                  </a:cubicBezTo>
                  <a:cubicBezTo>
                    <a:pt x="8821" y="11363"/>
                    <a:pt x="11363" y="8820"/>
                    <a:pt x="11363" y="5678"/>
                  </a:cubicBezTo>
                  <a:cubicBezTo>
                    <a:pt x="11363" y="2543"/>
                    <a:pt x="8821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1" name="Google Shape;4111;p5"/>
            <p:cNvSpPr/>
            <p:nvPr/>
          </p:nvSpPr>
          <p:spPr>
            <a:xfrm>
              <a:off x="4772200" y="305690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8" y="88"/>
                  </a:moveTo>
                  <a:cubicBezTo>
                    <a:pt x="8827" y="88"/>
                    <a:pt x="11355" y="2617"/>
                    <a:pt x="11355" y="5718"/>
                  </a:cubicBezTo>
                  <a:cubicBezTo>
                    <a:pt x="11355" y="8827"/>
                    <a:pt x="8827" y="11355"/>
                    <a:pt x="5718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7"/>
                    <a:pt x="2617" y="88"/>
                    <a:pt x="5718" y="88"/>
                  </a:cubicBezTo>
                  <a:close/>
                  <a:moveTo>
                    <a:pt x="5718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2" name="Google Shape;4112;p5"/>
            <p:cNvSpPr/>
            <p:nvPr/>
          </p:nvSpPr>
          <p:spPr>
            <a:xfrm>
              <a:off x="4798500" y="3083200"/>
              <a:ext cx="233500" cy="233500"/>
            </a:xfrm>
            <a:custGeom>
              <a:avLst/>
              <a:gdLst/>
              <a:ahLst/>
              <a:cxnLst/>
              <a:rect l="l" t="t" r="r" b="b"/>
              <a:pathLst>
                <a:path w="9340" h="9340" extrusionOk="0">
                  <a:moveTo>
                    <a:pt x="4666" y="0"/>
                  </a:moveTo>
                  <a:cubicBezTo>
                    <a:pt x="2091" y="0"/>
                    <a:pt x="0" y="2091"/>
                    <a:pt x="0" y="4666"/>
                  </a:cubicBezTo>
                  <a:cubicBezTo>
                    <a:pt x="0" y="7249"/>
                    <a:pt x="2091" y="9339"/>
                    <a:pt x="4666" y="9339"/>
                  </a:cubicBezTo>
                  <a:cubicBezTo>
                    <a:pt x="7249" y="9339"/>
                    <a:pt x="9339" y="7249"/>
                    <a:pt x="9339" y="4666"/>
                  </a:cubicBezTo>
                  <a:cubicBezTo>
                    <a:pt x="9339" y="2091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3" name="Google Shape;4113;p5"/>
            <p:cNvSpPr/>
            <p:nvPr/>
          </p:nvSpPr>
          <p:spPr>
            <a:xfrm>
              <a:off x="4797325" y="3082025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3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3" y="88"/>
                  </a:cubicBezTo>
                  <a:close/>
                  <a:moveTo>
                    <a:pt x="4713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13" y="9433"/>
                  </a:cubicBezTo>
                  <a:cubicBezTo>
                    <a:pt x="7316" y="9433"/>
                    <a:pt x="9433" y="7316"/>
                    <a:pt x="9433" y="4713"/>
                  </a:cubicBezTo>
                  <a:cubicBezTo>
                    <a:pt x="9433" y="2117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4" name="Google Shape;4114;p5"/>
            <p:cNvSpPr/>
            <p:nvPr/>
          </p:nvSpPr>
          <p:spPr>
            <a:xfrm>
              <a:off x="4827150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5" name="Google Shape;4115;p5"/>
            <p:cNvSpPr/>
            <p:nvPr/>
          </p:nvSpPr>
          <p:spPr>
            <a:xfrm>
              <a:off x="4826150" y="31108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6"/>
                    <a:pt x="3560" y="7046"/>
                  </a:cubicBezTo>
                  <a:cubicBezTo>
                    <a:pt x="1645" y="7046"/>
                    <a:pt x="81" y="5482"/>
                    <a:pt x="81" y="3560"/>
                  </a:cubicBezTo>
                  <a:cubicBezTo>
                    <a:pt x="81" y="1645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0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6" name="Google Shape;4116;p5"/>
            <p:cNvSpPr/>
            <p:nvPr/>
          </p:nvSpPr>
          <p:spPr>
            <a:xfrm>
              <a:off x="4852275" y="3136975"/>
              <a:ext cx="125950" cy="125950"/>
            </a:xfrm>
            <a:custGeom>
              <a:avLst/>
              <a:gdLst/>
              <a:ahLst/>
              <a:cxnLst/>
              <a:rect l="l" t="t" r="r" b="b"/>
              <a:pathLst>
                <a:path w="5038" h="5038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11"/>
                    <a:pt x="1126" y="5037"/>
                    <a:pt x="2515" y="5037"/>
                  </a:cubicBezTo>
                  <a:cubicBezTo>
                    <a:pt x="3911" y="5037"/>
                    <a:pt x="5037" y="3911"/>
                    <a:pt x="5037" y="2515"/>
                  </a:cubicBezTo>
                  <a:cubicBezTo>
                    <a:pt x="5037" y="1126"/>
                    <a:pt x="3911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7" name="Google Shape;4117;p5"/>
            <p:cNvSpPr/>
            <p:nvPr/>
          </p:nvSpPr>
          <p:spPr>
            <a:xfrm>
              <a:off x="4851250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6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8" name="Google Shape;4118;p5"/>
            <p:cNvSpPr/>
            <p:nvPr/>
          </p:nvSpPr>
          <p:spPr>
            <a:xfrm>
              <a:off x="488110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9" name="Google Shape;4119;p5"/>
            <p:cNvSpPr/>
            <p:nvPr/>
          </p:nvSpPr>
          <p:spPr>
            <a:xfrm>
              <a:off x="4880075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3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03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03" y="82"/>
                  </a:cubicBezTo>
                  <a:close/>
                  <a:moveTo>
                    <a:pt x="1403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03" y="2813"/>
                  </a:cubicBezTo>
                  <a:cubicBezTo>
                    <a:pt x="2186" y="2813"/>
                    <a:pt x="2813" y="2185"/>
                    <a:pt x="2813" y="1403"/>
                  </a:cubicBezTo>
                  <a:cubicBezTo>
                    <a:pt x="2813" y="628"/>
                    <a:pt x="2186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0" name="Google Shape;4120;p5"/>
            <p:cNvSpPr/>
            <p:nvPr/>
          </p:nvSpPr>
          <p:spPr>
            <a:xfrm>
              <a:off x="5084225" y="3030925"/>
              <a:ext cx="334125" cy="334325"/>
            </a:xfrm>
            <a:custGeom>
              <a:avLst/>
              <a:gdLst/>
              <a:ahLst/>
              <a:cxnLst/>
              <a:rect l="l" t="t" r="r" b="b"/>
              <a:pathLst>
                <a:path w="13365" h="13373" extrusionOk="0">
                  <a:moveTo>
                    <a:pt x="6683" y="1"/>
                  </a:moveTo>
                  <a:cubicBezTo>
                    <a:pt x="2988" y="1"/>
                    <a:pt x="0" y="2995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1" name="Google Shape;4121;p5"/>
            <p:cNvSpPr/>
            <p:nvPr/>
          </p:nvSpPr>
          <p:spPr>
            <a:xfrm>
              <a:off x="5083050" y="30299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2" name="Google Shape;4122;p5"/>
            <p:cNvSpPr/>
            <p:nvPr/>
          </p:nvSpPr>
          <p:spPr>
            <a:xfrm>
              <a:off x="5107475" y="3057900"/>
              <a:ext cx="283925" cy="284075"/>
            </a:xfrm>
            <a:custGeom>
              <a:avLst/>
              <a:gdLst/>
              <a:ahLst/>
              <a:cxnLst/>
              <a:rect l="l" t="t" r="r" b="b"/>
              <a:pathLst>
                <a:path w="11357" h="11363" extrusionOk="0">
                  <a:moveTo>
                    <a:pt x="5679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20"/>
                    <a:pt x="2543" y="11363"/>
                    <a:pt x="5679" y="11363"/>
                  </a:cubicBezTo>
                  <a:cubicBezTo>
                    <a:pt x="8814" y="11363"/>
                    <a:pt x="11356" y="8820"/>
                    <a:pt x="11356" y="5678"/>
                  </a:cubicBezTo>
                  <a:cubicBezTo>
                    <a:pt x="11356" y="2543"/>
                    <a:pt x="8814" y="1"/>
                    <a:pt x="567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3" name="Google Shape;4123;p5"/>
            <p:cNvSpPr/>
            <p:nvPr/>
          </p:nvSpPr>
          <p:spPr>
            <a:xfrm>
              <a:off x="5106475" y="305690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8"/>
                  </a:moveTo>
                  <a:cubicBezTo>
                    <a:pt x="8827" y="88"/>
                    <a:pt x="11356" y="2617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7"/>
                    <a:pt x="2610" y="88"/>
                    <a:pt x="5719" y="88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4" name="Google Shape;4124;p5"/>
            <p:cNvSpPr/>
            <p:nvPr/>
          </p:nvSpPr>
          <p:spPr>
            <a:xfrm>
              <a:off x="5132600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8" y="0"/>
                    <a:pt x="1" y="2091"/>
                    <a:pt x="1" y="4666"/>
                  </a:cubicBezTo>
                  <a:cubicBezTo>
                    <a:pt x="1" y="7249"/>
                    <a:pt x="2098" y="9339"/>
                    <a:pt x="4674" y="9339"/>
                  </a:cubicBezTo>
                  <a:cubicBezTo>
                    <a:pt x="7256" y="9339"/>
                    <a:pt x="9346" y="7249"/>
                    <a:pt x="9346" y="4666"/>
                  </a:cubicBezTo>
                  <a:cubicBezTo>
                    <a:pt x="9346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5" name="Google Shape;4125;p5"/>
            <p:cNvSpPr/>
            <p:nvPr/>
          </p:nvSpPr>
          <p:spPr>
            <a:xfrm>
              <a:off x="5131600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6" name="Google Shape;4126;p5"/>
            <p:cNvSpPr/>
            <p:nvPr/>
          </p:nvSpPr>
          <p:spPr>
            <a:xfrm>
              <a:off x="5161425" y="31118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7" name="Google Shape;4127;p5"/>
            <p:cNvSpPr/>
            <p:nvPr/>
          </p:nvSpPr>
          <p:spPr>
            <a:xfrm>
              <a:off x="5160425" y="31108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6"/>
                    <a:pt x="3561" y="7046"/>
                  </a:cubicBezTo>
                  <a:cubicBezTo>
                    <a:pt x="1646" y="7046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8" name="Google Shape;4128;p5"/>
            <p:cNvSpPr/>
            <p:nvPr/>
          </p:nvSpPr>
          <p:spPr>
            <a:xfrm>
              <a:off x="5186550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11"/>
                    <a:pt x="1126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9" name="Google Shape;4129;p5"/>
            <p:cNvSpPr/>
            <p:nvPr/>
          </p:nvSpPr>
          <p:spPr>
            <a:xfrm>
              <a:off x="5185525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7" y="5119"/>
                  </a:cubicBezTo>
                  <a:cubicBezTo>
                    <a:pt x="3966" y="5119"/>
                    <a:pt x="5119" y="3972"/>
                    <a:pt x="5119" y="2556"/>
                  </a:cubicBezTo>
                  <a:cubicBezTo>
                    <a:pt x="5119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0" name="Google Shape;4130;p5"/>
            <p:cNvSpPr/>
            <p:nvPr/>
          </p:nvSpPr>
          <p:spPr>
            <a:xfrm>
              <a:off x="5215375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14"/>
                    <a:pt x="0" y="1362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1" name="Google Shape;4131;p5"/>
            <p:cNvSpPr/>
            <p:nvPr/>
          </p:nvSpPr>
          <p:spPr>
            <a:xfrm>
              <a:off x="5214350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4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04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04" y="82"/>
                  </a:cubicBezTo>
                  <a:close/>
                  <a:moveTo>
                    <a:pt x="1404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04" y="2813"/>
                  </a:cubicBezTo>
                  <a:cubicBezTo>
                    <a:pt x="2179" y="2813"/>
                    <a:pt x="2813" y="2185"/>
                    <a:pt x="2813" y="1403"/>
                  </a:cubicBezTo>
                  <a:cubicBezTo>
                    <a:pt x="2813" y="628"/>
                    <a:pt x="2179" y="1"/>
                    <a:pt x="140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2" name="Google Shape;4132;p5"/>
            <p:cNvSpPr/>
            <p:nvPr/>
          </p:nvSpPr>
          <p:spPr>
            <a:xfrm>
              <a:off x="3581575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3" name="Google Shape;4133;p5"/>
            <p:cNvSpPr/>
            <p:nvPr/>
          </p:nvSpPr>
          <p:spPr>
            <a:xfrm>
              <a:off x="3580550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8"/>
                  </a:moveTo>
                  <a:cubicBezTo>
                    <a:pt x="10392" y="88"/>
                    <a:pt x="13365" y="3062"/>
                    <a:pt x="13365" y="6730"/>
                  </a:cubicBezTo>
                  <a:cubicBezTo>
                    <a:pt x="13365" y="10391"/>
                    <a:pt x="1039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24" y="88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4" y="13453"/>
                  </a:cubicBezTo>
                  <a:cubicBezTo>
                    <a:pt x="10432" y="13453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4" name="Google Shape;4134;p5"/>
            <p:cNvSpPr/>
            <p:nvPr/>
          </p:nvSpPr>
          <p:spPr>
            <a:xfrm>
              <a:off x="3604825" y="315297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63"/>
                    <a:pt x="5685" y="11363"/>
                  </a:cubicBezTo>
                  <a:cubicBezTo>
                    <a:pt x="8821" y="11363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5" name="Google Shape;4135;p5"/>
            <p:cNvSpPr/>
            <p:nvPr/>
          </p:nvSpPr>
          <p:spPr>
            <a:xfrm>
              <a:off x="3603825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25" y="81"/>
                  </a:moveTo>
                  <a:cubicBezTo>
                    <a:pt x="8834" y="81"/>
                    <a:pt x="11362" y="2610"/>
                    <a:pt x="11362" y="5718"/>
                  </a:cubicBezTo>
                  <a:cubicBezTo>
                    <a:pt x="11362" y="8827"/>
                    <a:pt x="8834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6" name="Google Shape;4136;p5"/>
            <p:cNvSpPr/>
            <p:nvPr/>
          </p:nvSpPr>
          <p:spPr>
            <a:xfrm>
              <a:off x="3630125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8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7" name="Google Shape;4137;p5"/>
            <p:cNvSpPr/>
            <p:nvPr/>
          </p:nvSpPr>
          <p:spPr>
            <a:xfrm>
              <a:off x="3628950" y="317710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20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20" y="88"/>
                  </a:cubicBezTo>
                  <a:close/>
                  <a:moveTo>
                    <a:pt x="4720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20" y="9433"/>
                  </a:cubicBezTo>
                  <a:cubicBezTo>
                    <a:pt x="7316" y="9433"/>
                    <a:pt x="9433" y="7316"/>
                    <a:pt x="9433" y="4713"/>
                  </a:cubicBezTo>
                  <a:cubicBezTo>
                    <a:pt x="9433" y="2117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8" name="Google Shape;4138;p5"/>
            <p:cNvSpPr/>
            <p:nvPr/>
          </p:nvSpPr>
          <p:spPr>
            <a:xfrm>
              <a:off x="3658775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9" name="Google Shape;4139;p5"/>
            <p:cNvSpPr/>
            <p:nvPr/>
          </p:nvSpPr>
          <p:spPr>
            <a:xfrm>
              <a:off x="3657775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0" name="Google Shape;4140;p5"/>
            <p:cNvSpPr/>
            <p:nvPr/>
          </p:nvSpPr>
          <p:spPr>
            <a:xfrm>
              <a:off x="3683900" y="323205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0"/>
                  </a:moveTo>
                  <a:cubicBezTo>
                    <a:pt x="1133" y="0"/>
                    <a:pt x="0" y="1126"/>
                    <a:pt x="0" y="2515"/>
                  </a:cubicBezTo>
                  <a:cubicBezTo>
                    <a:pt x="0" y="3904"/>
                    <a:pt x="1133" y="5030"/>
                    <a:pt x="2522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2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1" name="Google Shape;4141;p5"/>
            <p:cNvSpPr/>
            <p:nvPr/>
          </p:nvSpPr>
          <p:spPr>
            <a:xfrm>
              <a:off x="3682875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2" name="Google Shape;4142;p5"/>
            <p:cNvSpPr/>
            <p:nvPr/>
          </p:nvSpPr>
          <p:spPr>
            <a:xfrm>
              <a:off x="3712725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3" name="Google Shape;4143;p5"/>
            <p:cNvSpPr/>
            <p:nvPr/>
          </p:nvSpPr>
          <p:spPr>
            <a:xfrm>
              <a:off x="3711700" y="325985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79"/>
                    <a:pt x="628" y="2813"/>
                    <a:pt x="1410" y="2813"/>
                  </a:cubicBezTo>
                  <a:cubicBezTo>
                    <a:pt x="2186" y="2813"/>
                    <a:pt x="2813" y="2179"/>
                    <a:pt x="2813" y="1403"/>
                  </a:cubicBezTo>
                  <a:cubicBezTo>
                    <a:pt x="2813" y="628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4" name="Google Shape;4144;p5"/>
            <p:cNvSpPr/>
            <p:nvPr/>
          </p:nvSpPr>
          <p:spPr>
            <a:xfrm>
              <a:off x="3915850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1" y="2995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5" name="Google Shape;4145;p5"/>
            <p:cNvSpPr/>
            <p:nvPr/>
          </p:nvSpPr>
          <p:spPr>
            <a:xfrm>
              <a:off x="3914675" y="312500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6" name="Google Shape;4146;p5"/>
            <p:cNvSpPr/>
            <p:nvPr/>
          </p:nvSpPr>
          <p:spPr>
            <a:xfrm>
              <a:off x="3939125" y="3152975"/>
              <a:ext cx="284050" cy="284075"/>
            </a:xfrm>
            <a:custGeom>
              <a:avLst/>
              <a:gdLst/>
              <a:ahLst/>
              <a:cxnLst/>
              <a:rect l="l" t="t" r="r" b="b"/>
              <a:pathLst>
                <a:path w="11362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20" y="11363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7" name="Google Shape;4147;p5"/>
            <p:cNvSpPr/>
            <p:nvPr/>
          </p:nvSpPr>
          <p:spPr>
            <a:xfrm>
              <a:off x="3938100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70" y="0"/>
                    <a:pt x="1" y="2569"/>
                    <a:pt x="1" y="5718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8" name="Google Shape;4148;p5"/>
            <p:cNvSpPr/>
            <p:nvPr/>
          </p:nvSpPr>
          <p:spPr>
            <a:xfrm>
              <a:off x="3964400" y="317810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8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9" name="Google Shape;4149;p5"/>
            <p:cNvSpPr/>
            <p:nvPr/>
          </p:nvSpPr>
          <p:spPr>
            <a:xfrm>
              <a:off x="3963225" y="317710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34" y="7316"/>
                    <a:pt x="9434" y="4713"/>
                  </a:cubicBezTo>
                  <a:cubicBezTo>
                    <a:pt x="9434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0" name="Google Shape;4150;p5"/>
            <p:cNvSpPr/>
            <p:nvPr/>
          </p:nvSpPr>
          <p:spPr>
            <a:xfrm>
              <a:off x="3993050" y="32069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1" name="Google Shape;4151;p5"/>
            <p:cNvSpPr/>
            <p:nvPr/>
          </p:nvSpPr>
          <p:spPr>
            <a:xfrm>
              <a:off x="399205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5"/>
                    <a:pt x="7047" y="3560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8" y="5529"/>
                    <a:pt x="7128" y="3560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2" name="Google Shape;4152;p5"/>
            <p:cNvSpPr/>
            <p:nvPr/>
          </p:nvSpPr>
          <p:spPr>
            <a:xfrm>
              <a:off x="4018175" y="323205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3" name="Google Shape;4153;p5"/>
            <p:cNvSpPr/>
            <p:nvPr/>
          </p:nvSpPr>
          <p:spPr>
            <a:xfrm>
              <a:off x="4017175" y="323102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4" y="82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72" y="5119"/>
                    <a:pt x="5118" y="3972"/>
                    <a:pt x="5118" y="2556"/>
                  </a:cubicBezTo>
                  <a:cubicBezTo>
                    <a:pt x="5118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4" name="Google Shape;4154;p5"/>
            <p:cNvSpPr/>
            <p:nvPr/>
          </p:nvSpPr>
          <p:spPr>
            <a:xfrm>
              <a:off x="404700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5" name="Google Shape;4155;p5"/>
            <p:cNvSpPr/>
            <p:nvPr/>
          </p:nvSpPr>
          <p:spPr>
            <a:xfrm>
              <a:off x="4046000" y="3259850"/>
              <a:ext cx="70300" cy="70325"/>
            </a:xfrm>
            <a:custGeom>
              <a:avLst/>
              <a:gdLst/>
              <a:ahLst/>
              <a:cxnLst/>
              <a:rect l="l" t="t" r="r" b="b"/>
              <a:pathLst>
                <a:path w="2812" h="2813" extrusionOk="0">
                  <a:moveTo>
                    <a:pt x="1403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03" y="2732"/>
                  </a:cubicBezTo>
                  <a:cubicBezTo>
                    <a:pt x="674" y="2732"/>
                    <a:pt x="81" y="2138"/>
                    <a:pt x="81" y="1403"/>
                  </a:cubicBezTo>
                  <a:cubicBezTo>
                    <a:pt x="81" y="675"/>
                    <a:pt x="674" y="82"/>
                    <a:pt x="1403" y="82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28"/>
                    <a:pt x="0" y="1403"/>
                  </a:cubicBezTo>
                  <a:cubicBezTo>
                    <a:pt x="0" y="2179"/>
                    <a:pt x="627" y="2813"/>
                    <a:pt x="1403" y="2813"/>
                  </a:cubicBezTo>
                  <a:cubicBezTo>
                    <a:pt x="2185" y="2813"/>
                    <a:pt x="2812" y="2179"/>
                    <a:pt x="2812" y="1403"/>
                  </a:cubicBezTo>
                  <a:cubicBezTo>
                    <a:pt x="2812" y="628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6" name="Google Shape;4156;p5"/>
            <p:cNvSpPr/>
            <p:nvPr/>
          </p:nvSpPr>
          <p:spPr>
            <a:xfrm>
              <a:off x="4250125" y="3126000"/>
              <a:ext cx="334150" cy="334325"/>
            </a:xfrm>
            <a:custGeom>
              <a:avLst/>
              <a:gdLst/>
              <a:ahLst/>
              <a:cxnLst/>
              <a:rect l="l" t="t" r="r" b="b"/>
              <a:pathLst>
                <a:path w="13366" h="13373" extrusionOk="0">
                  <a:moveTo>
                    <a:pt x="6683" y="1"/>
                  </a:moveTo>
                  <a:cubicBezTo>
                    <a:pt x="2988" y="1"/>
                    <a:pt x="1" y="2995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7" name="Google Shape;4157;p5"/>
            <p:cNvSpPr/>
            <p:nvPr/>
          </p:nvSpPr>
          <p:spPr>
            <a:xfrm>
              <a:off x="4248950" y="312500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8" name="Google Shape;4158;p5"/>
            <p:cNvSpPr/>
            <p:nvPr/>
          </p:nvSpPr>
          <p:spPr>
            <a:xfrm>
              <a:off x="4273400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13" y="11363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9" name="Google Shape;4159;p5"/>
            <p:cNvSpPr/>
            <p:nvPr/>
          </p:nvSpPr>
          <p:spPr>
            <a:xfrm>
              <a:off x="4272375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0" name="Google Shape;4160;p5"/>
            <p:cNvSpPr/>
            <p:nvPr/>
          </p:nvSpPr>
          <p:spPr>
            <a:xfrm>
              <a:off x="4298500" y="317810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8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8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1" name="Google Shape;4161;p5"/>
            <p:cNvSpPr/>
            <p:nvPr/>
          </p:nvSpPr>
          <p:spPr>
            <a:xfrm>
              <a:off x="4297500" y="317710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2" name="Google Shape;4162;p5"/>
            <p:cNvSpPr/>
            <p:nvPr/>
          </p:nvSpPr>
          <p:spPr>
            <a:xfrm>
              <a:off x="4327325" y="32069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3" name="Google Shape;4163;p5"/>
            <p:cNvSpPr/>
            <p:nvPr/>
          </p:nvSpPr>
          <p:spPr>
            <a:xfrm>
              <a:off x="4326325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0"/>
                  </a:cubicBezTo>
                  <a:cubicBezTo>
                    <a:pt x="0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4" name="Google Shape;4164;p5"/>
            <p:cNvSpPr/>
            <p:nvPr/>
          </p:nvSpPr>
          <p:spPr>
            <a:xfrm>
              <a:off x="4352450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5" name="Google Shape;4165;p5"/>
            <p:cNvSpPr/>
            <p:nvPr/>
          </p:nvSpPr>
          <p:spPr>
            <a:xfrm>
              <a:off x="4351450" y="323102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5" y="82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65" y="5119"/>
                    <a:pt x="5118" y="3972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6" name="Google Shape;4166;p5"/>
            <p:cNvSpPr/>
            <p:nvPr/>
          </p:nvSpPr>
          <p:spPr>
            <a:xfrm>
              <a:off x="4381275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7" name="Google Shape;4167;p5"/>
            <p:cNvSpPr/>
            <p:nvPr/>
          </p:nvSpPr>
          <p:spPr>
            <a:xfrm>
              <a:off x="4380100" y="325985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45" y="82"/>
                    <a:pt x="2738" y="675"/>
                    <a:pt x="2738" y="1403"/>
                  </a:cubicBezTo>
                  <a:cubicBezTo>
                    <a:pt x="2738" y="2138"/>
                    <a:pt x="2145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79"/>
                    <a:pt x="634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8" name="Google Shape;4168;p5"/>
            <p:cNvSpPr/>
            <p:nvPr/>
          </p:nvSpPr>
          <p:spPr>
            <a:xfrm>
              <a:off x="4584250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9" name="Google Shape;4169;p5"/>
            <p:cNvSpPr/>
            <p:nvPr/>
          </p:nvSpPr>
          <p:spPr>
            <a:xfrm>
              <a:off x="4583225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9" y="13372"/>
                    <a:pt x="88" y="10391"/>
                    <a:pt x="88" y="6730"/>
                  </a:cubicBezTo>
                  <a:cubicBezTo>
                    <a:pt x="88" y="3062"/>
                    <a:pt x="3069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21"/>
                    <a:pt x="1" y="6730"/>
                  </a:cubicBezTo>
                  <a:cubicBezTo>
                    <a:pt x="1" y="10438"/>
                    <a:pt x="3021" y="13453"/>
                    <a:pt x="6730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0" name="Google Shape;4170;p5"/>
            <p:cNvSpPr/>
            <p:nvPr/>
          </p:nvSpPr>
          <p:spPr>
            <a:xfrm>
              <a:off x="4607675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13" y="11363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1" name="Google Shape;4171;p5"/>
            <p:cNvSpPr/>
            <p:nvPr/>
          </p:nvSpPr>
          <p:spPr>
            <a:xfrm>
              <a:off x="4606650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8"/>
                  </a:cubicBezTo>
                  <a:cubicBezTo>
                    <a:pt x="11444" y="2569"/>
                    <a:pt x="8875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2" name="Google Shape;4172;p5"/>
            <p:cNvSpPr/>
            <p:nvPr/>
          </p:nvSpPr>
          <p:spPr>
            <a:xfrm>
              <a:off x="4632800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8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3"/>
                  </a:cubicBezTo>
                  <a:cubicBezTo>
                    <a:pt x="9346" y="2098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3" name="Google Shape;4173;p5"/>
            <p:cNvSpPr/>
            <p:nvPr/>
          </p:nvSpPr>
          <p:spPr>
            <a:xfrm>
              <a:off x="4631775" y="317710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3"/>
                  </a:cubicBezTo>
                  <a:cubicBezTo>
                    <a:pt x="81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1" y="2117"/>
                    <a:pt x="1" y="4713"/>
                  </a:cubicBezTo>
                  <a:cubicBezTo>
                    <a:pt x="1" y="7316"/>
                    <a:pt x="2118" y="9433"/>
                    <a:pt x="4714" y="9433"/>
                  </a:cubicBezTo>
                  <a:cubicBezTo>
                    <a:pt x="7317" y="9433"/>
                    <a:pt x="9427" y="7316"/>
                    <a:pt x="9427" y="4713"/>
                  </a:cubicBezTo>
                  <a:cubicBezTo>
                    <a:pt x="9427" y="2117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4" name="Google Shape;4174;p5"/>
            <p:cNvSpPr/>
            <p:nvPr/>
          </p:nvSpPr>
          <p:spPr>
            <a:xfrm>
              <a:off x="4661625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0"/>
                  </a:cubicBezTo>
                  <a:cubicBezTo>
                    <a:pt x="7046" y="1578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5" name="Google Shape;4175;p5"/>
            <p:cNvSpPr/>
            <p:nvPr/>
          </p:nvSpPr>
          <p:spPr>
            <a:xfrm>
              <a:off x="466060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5"/>
                    <a:pt x="7040" y="3560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0"/>
                  </a:cubicBezTo>
                  <a:cubicBezTo>
                    <a:pt x="82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6" name="Google Shape;4176;p5"/>
            <p:cNvSpPr/>
            <p:nvPr/>
          </p:nvSpPr>
          <p:spPr>
            <a:xfrm>
              <a:off x="4686725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7" name="Google Shape;4177;p5"/>
            <p:cNvSpPr/>
            <p:nvPr/>
          </p:nvSpPr>
          <p:spPr>
            <a:xfrm>
              <a:off x="4685725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72"/>
                    <a:pt x="1147" y="5119"/>
                    <a:pt x="2556" y="5119"/>
                  </a:cubicBezTo>
                  <a:cubicBezTo>
                    <a:pt x="3965" y="5119"/>
                    <a:pt x="5118" y="3972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8" name="Google Shape;4178;p5"/>
            <p:cNvSpPr/>
            <p:nvPr/>
          </p:nvSpPr>
          <p:spPr>
            <a:xfrm>
              <a:off x="471555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9" name="Google Shape;4179;p5"/>
            <p:cNvSpPr/>
            <p:nvPr/>
          </p:nvSpPr>
          <p:spPr>
            <a:xfrm>
              <a:off x="4714375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03"/>
                  </a:cubicBezTo>
                  <a:cubicBezTo>
                    <a:pt x="88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28"/>
                    <a:pt x="1" y="1403"/>
                  </a:cubicBezTo>
                  <a:cubicBezTo>
                    <a:pt x="1" y="2179"/>
                    <a:pt x="634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0" name="Google Shape;4180;p5"/>
            <p:cNvSpPr/>
            <p:nvPr/>
          </p:nvSpPr>
          <p:spPr>
            <a:xfrm>
              <a:off x="4918525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1" name="Google Shape;4181;p5"/>
            <p:cNvSpPr/>
            <p:nvPr/>
          </p:nvSpPr>
          <p:spPr>
            <a:xfrm>
              <a:off x="4917500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2" y="88"/>
                    <a:pt x="13372" y="3062"/>
                    <a:pt x="13372" y="6730"/>
                  </a:cubicBezTo>
                  <a:cubicBezTo>
                    <a:pt x="13372" y="10391"/>
                    <a:pt x="10392" y="13372"/>
                    <a:pt x="6730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21"/>
                    <a:pt x="1" y="6730"/>
                  </a:cubicBezTo>
                  <a:cubicBezTo>
                    <a:pt x="1" y="10438"/>
                    <a:pt x="3022" y="13453"/>
                    <a:pt x="6730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2" name="Google Shape;4182;p5"/>
            <p:cNvSpPr/>
            <p:nvPr/>
          </p:nvSpPr>
          <p:spPr>
            <a:xfrm>
              <a:off x="4941950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3" y="1"/>
                    <a:pt x="0" y="2543"/>
                    <a:pt x="0" y="5678"/>
                  </a:cubicBezTo>
                  <a:cubicBezTo>
                    <a:pt x="0" y="8814"/>
                    <a:pt x="2543" y="11363"/>
                    <a:pt x="5678" y="11363"/>
                  </a:cubicBezTo>
                  <a:cubicBezTo>
                    <a:pt x="8813" y="11363"/>
                    <a:pt x="11356" y="8814"/>
                    <a:pt x="11356" y="5678"/>
                  </a:cubicBezTo>
                  <a:cubicBezTo>
                    <a:pt x="11356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3" name="Google Shape;4183;p5"/>
            <p:cNvSpPr/>
            <p:nvPr/>
          </p:nvSpPr>
          <p:spPr>
            <a:xfrm>
              <a:off x="4940950" y="3151975"/>
              <a:ext cx="285900" cy="286075"/>
            </a:xfrm>
            <a:custGeom>
              <a:avLst/>
              <a:gdLst/>
              <a:ahLst/>
              <a:cxnLst/>
              <a:rect l="l" t="t" r="r" b="b"/>
              <a:pathLst>
                <a:path w="11436" h="11443" extrusionOk="0">
                  <a:moveTo>
                    <a:pt x="5718" y="81"/>
                  </a:moveTo>
                  <a:cubicBezTo>
                    <a:pt x="8826" y="81"/>
                    <a:pt x="11355" y="2610"/>
                    <a:pt x="11355" y="5718"/>
                  </a:cubicBezTo>
                  <a:cubicBezTo>
                    <a:pt x="11355" y="8827"/>
                    <a:pt x="8826" y="11355"/>
                    <a:pt x="5718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2" y="0"/>
                    <a:pt x="0" y="2569"/>
                    <a:pt x="0" y="5718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8"/>
                  </a:cubicBezTo>
                  <a:cubicBezTo>
                    <a:pt x="11436" y="2569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4" name="Google Shape;4184;p5"/>
            <p:cNvSpPr/>
            <p:nvPr/>
          </p:nvSpPr>
          <p:spPr>
            <a:xfrm>
              <a:off x="4967075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8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8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5" name="Google Shape;4185;p5"/>
            <p:cNvSpPr/>
            <p:nvPr/>
          </p:nvSpPr>
          <p:spPr>
            <a:xfrm>
              <a:off x="4966050" y="317710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70" y="88"/>
                    <a:pt x="9346" y="2164"/>
                    <a:pt x="9346" y="4713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3"/>
                  </a:cubicBezTo>
                  <a:cubicBezTo>
                    <a:pt x="82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7317" y="9433"/>
                    <a:pt x="9427" y="7316"/>
                    <a:pt x="9427" y="4713"/>
                  </a:cubicBezTo>
                  <a:cubicBezTo>
                    <a:pt x="9427" y="2117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6" name="Google Shape;4186;p5"/>
            <p:cNvSpPr/>
            <p:nvPr/>
          </p:nvSpPr>
          <p:spPr>
            <a:xfrm>
              <a:off x="4995900" y="3206925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1"/>
                  </a:moveTo>
                  <a:cubicBezTo>
                    <a:pt x="1571" y="1"/>
                    <a:pt x="0" y="1578"/>
                    <a:pt x="0" y="3520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0"/>
                  </a:cubicBezTo>
                  <a:cubicBezTo>
                    <a:pt x="7040" y="1578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7" name="Google Shape;4187;p5"/>
            <p:cNvSpPr/>
            <p:nvPr/>
          </p:nvSpPr>
          <p:spPr>
            <a:xfrm>
              <a:off x="4994725" y="320592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5"/>
                    <a:pt x="7046" y="3560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0"/>
                  </a:cubicBezTo>
                  <a:cubicBezTo>
                    <a:pt x="0" y="5529"/>
                    <a:pt x="1605" y="7127"/>
                    <a:pt x="3567" y="7127"/>
                  </a:cubicBezTo>
                  <a:cubicBezTo>
                    <a:pt x="5529" y="7127"/>
                    <a:pt x="7134" y="5529"/>
                    <a:pt x="7134" y="3560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8" name="Google Shape;4188;p5"/>
            <p:cNvSpPr/>
            <p:nvPr/>
          </p:nvSpPr>
          <p:spPr>
            <a:xfrm>
              <a:off x="5021000" y="323205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9" name="Google Shape;4189;p5"/>
            <p:cNvSpPr/>
            <p:nvPr/>
          </p:nvSpPr>
          <p:spPr>
            <a:xfrm>
              <a:off x="5020000" y="323102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72"/>
                    <a:pt x="1147" y="5119"/>
                    <a:pt x="2556" y="5119"/>
                  </a:cubicBezTo>
                  <a:cubicBezTo>
                    <a:pt x="3965" y="5119"/>
                    <a:pt x="5112" y="3972"/>
                    <a:pt x="5112" y="2556"/>
                  </a:cubicBezTo>
                  <a:cubicBezTo>
                    <a:pt x="5112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0" name="Google Shape;4190;p5"/>
            <p:cNvSpPr/>
            <p:nvPr/>
          </p:nvSpPr>
          <p:spPr>
            <a:xfrm>
              <a:off x="5049675" y="326087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8" y="2117"/>
                    <a:pt x="2738" y="1362"/>
                  </a:cubicBezTo>
                  <a:cubicBezTo>
                    <a:pt x="2738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1" name="Google Shape;4191;p5"/>
            <p:cNvSpPr/>
            <p:nvPr/>
          </p:nvSpPr>
          <p:spPr>
            <a:xfrm>
              <a:off x="5048650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03"/>
                  </a:cubicBezTo>
                  <a:cubicBezTo>
                    <a:pt x="88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28"/>
                    <a:pt x="1" y="1403"/>
                  </a:cubicBezTo>
                  <a:cubicBezTo>
                    <a:pt x="1" y="2179"/>
                    <a:pt x="635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2" name="Google Shape;4192;p5"/>
            <p:cNvSpPr/>
            <p:nvPr/>
          </p:nvSpPr>
          <p:spPr>
            <a:xfrm>
              <a:off x="5252800" y="3126000"/>
              <a:ext cx="274300" cy="334325"/>
            </a:xfrm>
            <a:custGeom>
              <a:avLst/>
              <a:gdLst/>
              <a:ahLst/>
              <a:cxnLst/>
              <a:rect l="l" t="t" r="r" b="b"/>
              <a:pathLst>
                <a:path w="109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21"/>
                  </a:cubicBezTo>
                  <a:lnTo>
                    <a:pt x="10971" y="1559"/>
                  </a:lnTo>
                  <a:cubicBezTo>
                    <a:pt x="9811" y="588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3" name="Google Shape;4193;p5"/>
            <p:cNvSpPr/>
            <p:nvPr/>
          </p:nvSpPr>
          <p:spPr>
            <a:xfrm>
              <a:off x="5251775" y="3125000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4" y="13453"/>
                  </a:cubicBezTo>
                  <a:cubicBezTo>
                    <a:pt x="8355" y="13453"/>
                    <a:pt x="9846" y="12873"/>
                    <a:pt x="11012" y="11908"/>
                  </a:cubicBezTo>
                  <a:lnTo>
                    <a:pt x="11012" y="11801"/>
                  </a:lnTo>
                  <a:cubicBezTo>
                    <a:pt x="9852" y="12778"/>
                    <a:pt x="836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24" y="88"/>
                  </a:cubicBezTo>
                  <a:cubicBezTo>
                    <a:pt x="8362" y="88"/>
                    <a:pt x="9852" y="675"/>
                    <a:pt x="11012" y="1659"/>
                  </a:cubicBezTo>
                  <a:lnTo>
                    <a:pt x="11012" y="1545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4" name="Google Shape;4194;p5"/>
            <p:cNvSpPr/>
            <p:nvPr/>
          </p:nvSpPr>
          <p:spPr>
            <a:xfrm>
              <a:off x="5276225" y="3152975"/>
              <a:ext cx="250875" cy="284075"/>
            </a:xfrm>
            <a:custGeom>
              <a:avLst/>
              <a:gdLst/>
              <a:ahLst/>
              <a:cxnLst/>
              <a:rect l="l" t="t" r="r" b="b"/>
              <a:pathLst>
                <a:path w="10035" h="11363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63"/>
                    <a:pt x="5678" y="11363"/>
                  </a:cubicBezTo>
                  <a:cubicBezTo>
                    <a:pt x="7425" y="11363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5" name="Google Shape;4195;p5"/>
            <p:cNvSpPr/>
            <p:nvPr/>
          </p:nvSpPr>
          <p:spPr>
            <a:xfrm>
              <a:off x="5275050" y="3151975"/>
              <a:ext cx="252050" cy="286075"/>
            </a:xfrm>
            <a:custGeom>
              <a:avLst/>
              <a:gdLst/>
              <a:ahLst/>
              <a:cxnLst/>
              <a:rect l="l" t="t" r="r" b="b"/>
              <a:pathLst>
                <a:path w="10082" h="11443" extrusionOk="0"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ubicBezTo>
                    <a:pt x="7478" y="81"/>
                    <a:pt x="9049" y="890"/>
                    <a:pt x="10081" y="2151"/>
                  </a:cubicBezTo>
                  <a:lnTo>
                    <a:pt x="10081" y="2016"/>
                  </a:lnTo>
                  <a:cubicBezTo>
                    <a:pt x="9029" y="782"/>
                    <a:pt x="7465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6" name="Google Shape;4196;p5"/>
            <p:cNvSpPr/>
            <p:nvPr/>
          </p:nvSpPr>
          <p:spPr>
            <a:xfrm>
              <a:off x="5301350" y="3178100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12"/>
                    <a:pt x="9029" y="6366"/>
                  </a:cubicBezTo>
                  <a:lnTo>
                    <a:pt x="9029" y="2988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7" name="Google Shape;4197;p5"/>
            <p:cNvSpPr/>
            <p:nvPr/>
          </p:nvSpPr>
          <p:spPr>
            <a:xfrm>
              <a:off x="5300325" y="3177100"/>
              <a:ext cx="226775" cy="235850"/>
            </a:xfrm>
            <a:custGeom>
              <a:avLst/>
              <a:gdLst/>
              <a:ahLst/>
              <a:cxnLst/>
              <a:rect l="l" t="t" r="r" b="b"/>
              <a:pathLst>
                <a:path w="9071" h="9434" extrusionOk="0"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6676" y="9433"/>
                    <a:pt x="8362" y="8226"/>
                    <a:pt x="9070" y="6514"/>
                  </a:cubicBezTo>
                  <a:lnTo>
                    <a:pt x="9070" y="6284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3"/>
                  </a:cubicBezTo>
                  <a:cubicBezTo>
                    <a:pt x="82" y="2164"/>
                    <a:pt x="2159" y="88"/>
                    <a:pt x="4714" y="88"/>
                  </a:cubicBezTo>
                  <a:cubicBezTo>
                    <a:pt x="6717" y="88"/>
                    <a:pt x="8429" y="1362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8" name="Google Shape;4198;p5"/>
            <p:cNvSpPr/>
            <p:nvPr/>
          </p:nvSpPr>
          <p:spPr>
            <a:xfrm>
              <a:off x="5330000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9" name="Google Shape;4199;p5"/>
            <p:cNvSpPr/>
            <p:nvPr/>
          </p:nvSpPr>
          <p:spPr>
            <a:xfrm>
              <a:off x="532900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0" name="Google Shape;4200;p5"/>
            <p:cNvSpPr/>
            <p:nvPr/>
          </p:nvSpPr>
          <p:spPr>
            <a:xfrm>
              <a:off x="5355300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04" y="5030"/>
                    <a:pt x="5030" y="3904"/>
                    <a:pt x="5030" y="2515"/>
                  </a:cubicBezTo>
                  <a:cubicBezTo>
                    <a:pt x="5030" y="1126"/>
                    <a:pt x="3904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1" name="Google Shape;4201;p5"/>
            <p:cNvSpPr/>
            <p:nvPr/>
          </p:nvSpPr>
          <p:spPr>
            <a:xfrm>
              <a:off x="5354100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72"/>
                    <a:pt x="1154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2" name="Google Shape;4202;p5"/>
            <p:cNvSpPr/>
            <p:nvPr/>
          </p:nvSpPr>
          <p:spPr>
            <a:xfrm>
              <a:off x="538395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3" name="Google Shape;4203;p5"/>
            <p:cNvSpPr/>
            <p:nvPr/>
          </p:nvSpPr>
          <p:spPr>
            <a:xfrm>
              <a:off x="5382925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9" y="2138"/>
                    <a:pt x="89" y="1403"/>
                  </a:cubicBezTo>
                  <a:cubicBezTo>
                    <a:pt x="89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28"/>
                    <a:pt x="1" y="1403"/>
                  </a:cubicBezTo>
                  <a:cubicBezTo>
                    <a:pt x="1" y="2179"/>
                    <a:pt x="635" y="2813"/>
                    <a:pt x="1410" y="2813"/>
                  </a:cubicBezTo>
                  <a:cubicBezTo>
                    <a:pt x="2186" y="2813"/>
                    <a:pt x="2819" y="2179"/>
                    <a:pt x="2819" y="1403"/>
                  </a:cubicBezTo>
                  <a:cubicBezTo>
                    <a:pt x="2819" y="628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4" name="Google Shape;4204;p5"/>
            <p:cNvSpPr/>
            <p:nvPr/>
          </p:nvSpPr>
          <p:spPr>
            <a:xfrm>
              <a:off x="3450750" y="3224125"/>
              <a:ext cx="296375" cy="278175"/>
            </a:xfrm>
            <a:custGeom>
              <a:avLst/>
              <a:gdLst/>
              <a:ahLst/>
              <a:cxnLst/>
              <a:rect l="l" t="t" r="r" b="b"/>
              <a:pathLst>
                <a:path w="11855" h="11127" extrusionOk="0">
                  <a:moveTo>
                    <a:pt x="5173" y="0"/>
                  </a:moveTo>
                  <a:cubicBezTo>
                    <a:pt x="3089" y="0"/>
                    <a:pt x="1228" y="958"/>
                    <a:pt x="1" y="2448"/>
                  </a:cubicBezTo>
                  <a:lnTo>
                    <a:pt x="1" y="10930"/>
                  </a:lnTo>
                  <a:cubicBezTo>
                    <a:pt x="62" y="10998"/>
                    <a:pt x="116" y="11065"/>
                    <a:pt x="176" y="11126"/>
                  </a:cubicBezTo>
                  <a:lnTo>
                    <a:pt x="10169" y="11126"/>
                  </a:lnTo>
                  <a:cubicBezTo>
                    <a:pt x="11214" y="9946"/>
                    <a:pt x="11855" y="8395"/>
                    <a:pt x="11855" y="6689"/>
                  </a:cubicBezTo>
                  <a:cubicBezTo>
                    <a:pt x="11855" y="2994"/>
                    <a:pt x="8861" y="0"/>
                    <a:pt x="51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5" name="Google Shape;4205;p5"/>
            <p:cNvSpPr/>
            <p:nvPr/>
          </p:nvSpPr>
          <p:spPr>
            <a:xfrm>
              <a:off x="3450750" y="3223100"/>
              <a:ext cx="297400" cy="279200"/>
            </a:xfrm>
            <a:custGeom>
              <a:avLst/>
              <a:gdLst/>
              <a:ahLst/>
              <a:cxnLst/>
              <a:rect l="l" t="t" r="r" b="b"/>
              <a:pathLst>
                <a:path w="11896" h="11168" extrusionOk="0">
                  <a:moveTo>
                    <a:pt x="5173" y="1"/>
                  </a:moveTo>
                  <a:cubicBezTo>
                    <a:pt x="3096" y="1"/>
                    <a:pt x="1235" y="945"/>
                    <a:pt x="1" y="2428"/>
                  </a:cubicBezTo>
                  <a:lnTo>
                    <a:pt x="1" y="2563"/>
                  </a:lnTo>
                  <a:cubicBezTo>
                    <a:pt x="1221" y="1053"/>
                    <a:pt x="3082" y="88"/>
                    <a:pt x="5173" y="88"/>
                  </a:cubicBezTo>
                  <a:cubicBezTo>
                    <a:pt x="8834" y="88"/>
                    <a:pt x="11814" y="3069"/>
                    <a:pt x="11814" y="6730"/>
                  </a:cubicBezTo>
                  <a:cubicBezTo>
                    <a:pt x="11814" y="8436"/>
                    <a:pt x="11167" y="9994"/>
                    <a:pt x="10109" y="11167"/>
                  </a:cubicBezTo>
                  <a:lnTo>
                    <a:pt x="10216" y="11167"/>
                  </a:lnTo>
                  <a:cubicBezTo>
                    <a:pt x="11262" y="9980"/>
                    <a:pt x="11895" y="8429"/>
                    <a:pt x="11895" y="6730"/>
                  </a:cubicBezTo>
                  <a:cubicBezTo>
                    <a:pt x="11895" y="3022"/>
                    <a:pt x="8881" y="1"/>
                    <a:pt x="517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6" name="Google Shape;4206;p5"/>
            <p:cNvSpPr/>
            <p:nvPr/>
          </p:nvSpPr>
          <p:spPr>
            <a:xfrm>
              <a:off x="3450750" y="3251100"/>
              <a:ext cx="269425" cy="251200"/>
            </a:xfrm>
            <a:custGeom>
              <a:avLst/>
              <a:gdLst/>
              <a:ahLst/>
              <a:cxnLst/>
              <a:rect l="l" t="t" r="r" b="b"/>
              <a:pathLst>
                <a:path w="10777" h="10048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358" y="8907"/>
                    <a:pt x="857" y="9541"/>
                    <a:pt x="1471" y="10047"/>
                  </a:cubicBezTo>
                  <a:lnTo>
                    <a:pt x="8726" y="10047"/>
                  </a:lnTo>
                  <a:cubicBezTo>
                    <a:pt x="9980" y="9009"/>
                    <a:pt x="10776" y="7438"/>
                    <a:pt x="10776" y="5678"/>
                  </a:cubicBezTo>
                  <a:cubicBezTo>
                    <a:pt x="10776" y="2542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7" name="Google Shape;4207;p5"/>
            <p:cNvSpPr/>
            <p:nvPr/>
          </p:nvSpPr>
          <p:spPr>
            <a:xfrm>
              <a:off x="3450750" y="3250075"/>
              <a:ext cx="270600" cy="252225"/>
            </a:xfrm>
            <a:custGeom>
              <a:avLst/>
              <a:gdLst/>
              <a:ahLst/>
              <a:cxnLst/>
              <a:rect l="l" t="t" r="r" b="b"/>
              <a:pathLst>
                <a:path w="10824" h="10089" extrusionOk="0">
                  <a:moveTo>
                    <a:pt x="5099" y="1"/>
                  </a:moveTo>
                  <a:cubicBezTo>
                    <a:pt x="2880" y="1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8"/>
                    <a:pt x="5099" y="88"/>
                  </a:cubicBezTo>
                  <a:cubicBezTo>
                    <a:pt x="8207" y="88"/>
                    <a:pt x="10736" y="2617"/>
                    <a:pt x="10736" y="5719"/>
                  </a:cubicBezTo>
                  <a:cubicBezTo>
                    <a:pt x="10736" y="7485"/>
                    <a:pt x="9926" y="9056"/>
                    <a:pt x="8659" y="10088"/>
                  </a:cubicBezTo>
                  <a:lnTo>
                    <a:pt x="8787" y="10088"/>
                  </a:lnTo>
                  <a:cubicBezTo>
                    <a:pt x="10028" y="9043"/>
                    <a:pt x="10823" y="7472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8" name="Google Shape;4208;p5"/>
            <p:cNvSpPr/>
            <p:nvPr/>
          </p:nvSpPr>
          <p:spPr>
            <a:xfrm>
              <a:off x="3450750" y="3453200"/>
              <a:ext cx="38650" cy="49100"/>
            </a:xfrm>
            <a:custGeom>
              <a:avLst/>
              <a:gdLst/>
              <a:ahLst/>
              <a:cxnLst/>
              <a:rect l="l" t="t" r="r" b="b"/>
              <a:pathLst>
                <a:path w="1546" h="1964" extrusionOk="0">
                  <a:moveTo>
                    <a:pt x="1" y="1"/>
                  </a:moveTo>
                  <a:lnTo>
                    <a:pt x="1" y="190"/>
                  </a:lnTo>
                  <a:cubicBezTo>
                    <a:pt x="352" y="871"/>
                    <a:pt x="830" y="1478"/>
                    <a:pt x="1410" y="1963"/>
                  </a:cubicBezTo>
                  <a:lnTo>
                    <a:pt x="1545" y="1963"/>
                  </a:lnTo>
                  <a:cubicBezTo>
                    <a:pt x="891" y="1437"/>
                    <a:pt x="365" y="770"/>
                    <a:pt x="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9" name="Google Shape;4209;p5"/>
            <p:cNvSpPr/>
            <p:nvPr/>
          </p:nvSpPr>
          <p:spPr>
            <a:xfrm>
              <a:off x="3461375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1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0" name="Google Shape;4210;p5"/>
            <p:cNvSpPr/>
            <p:nvPr/>
          </p:nvSpPr>
          <p:spPr>
            <a:xfrm>
              <a:off x="3460375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3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44" y="9083"/>
                  </a:cubicBezTo>
                  <a:lnTo>
                    <a:pt x="6487" y="9083"/>
                  </a:lnTo>
                  <a:cubicBezTo>
                    <a:pt x="8206" y="8382"/>
                    <a:pt x="9427" y="668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1" name="Google Shape;4211;p5"/>
            <p:cNvSpPr/>
            <p:nvPr/>
          </p:nvSpPr>
          <p:spPr>
            <a:xfrm>
              <a:off x="3490200" y="330502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1"/>
                  </a:cubicBezTo>
                  <a:cubicBezTo>
                    <a:pt x="7040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2" name="Google Shape;4212;p5"/>
            <p:cNvSpPr/>
            <p:nvPr/>
          </p:nvSpPr>
          <p:spPr>
            <a:xfrm>
              <a:off x="3489025" y="330402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7"/>
                    <a:pt x="3568" y="7047"/>
                  </a:cubicBezTo>
                  <a:cubicBezTo>
                    <a:pt x="1653" y="7047"/>
                    <a:pt x="88" y="5482"/>
                    <a:pt x="88" y="3561"/>
                  </a:cubicBezTo>
                  <a:cubicBezTo>
                    <a:pt x="88" y="1646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3" name="Google Shape;4213;p5"/>
            <p:cNvSpPr/>
            <p:nvPr/>
          </p:nvSpPr>
          <p:spPr>
            <a:xfrm>
              <a:off x="3515325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4" name="Google Shape;4214;p5"/>
            <p:cNvSpPr/>
            <p:nvPr/>
          </p:nvSpPr>
          <p:spPr>
            <a:xfrm>
              <a:off x="3514300" y="3329150"/>
              <a:ext cx="127825" cy="127950"/>
            </a:xfrm>
            <a:custGeom>
              <a:avLst/>
              <a:gdLst/>
              <a:ahLst/>
              <a:cxnLst/>
              <a:rect l="l" t="t" r="r" b="b"/>
              <a:pathLst>
                <a:path w="5113" h="5118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4"/>
                    <a:pt x="3919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5" name="Google Shape;4215;p5"/>
            <p:cNvSpPr/>
            <p:nvPr/>
          </p:nvSpPr>
          <p:spPr>
            <a:xfrm>
              <a:off x="354415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6" name="Google Shape;4216;p5"/>
            <p:cNvSpPr/>
            <p:nvPr/>
          </p:nvSpPr>
          <p:spPr>
            <a:xfrm>
              <a:off x="3542975" y="335797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7" name="Google Shape;4217;p5"/>
            <p:cNvSpPr/>
            <p:nvPr/>
          </p:nvSpPr>
          <p:spPr>
            <a:xfrm>
              <a:off x="3747100" y="3224125"/>
              <a:ext cx="334325" cy="278175"/>
            </a:xfrm>
            <a:custGeom>
              <a:avLst/>
              <a:gdLst/>
              <a:ahLst/>
              <a:cxnLst/>
              <a:rect l="l" t="t" r="r" b="b"/>
              <a:pathLst>
                <a:path w="13373" h="11127" extrusionOk="0">
                  <a:moveTo>
                    <a:pt x="6690" y="0"/>
                  </a:moveTo>
                  <a:cubicBezTo>
                    <a:pt x="2995" y="0"/>
                    <a:pt x="1" y="2994"/>
                    <a:pt x="1" y="6689"/>
                  </a:cubicBezTo>
                  <a:cubicBezTo>
                    <a:pt x="1" y="8395"/>
                    <a:pt x="641" y="9946"/>
                    <a:pt x="1693" y="11126"/>
                  </a:cubicBezTo>
                  <a:lnTo>
                    <a:pt x="11680" y="11126"/>
                  </a:lnTo>
                  <a:cubicBezTo>
                    <a:pt x="12731" y="9946"/>
                    <a:pt x="13372" y="8395"/>
                    <a:pt x="13372" y="6689"/>
                  </a:cubicBezTo>
                  <a:cubicBezTo>
                    <a:pt x="13372" y="2994"/>
                    <a:pt x="10378" y="0"/>
                    <a:pt x="669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8" name="Google Shape;4218;p5"/>
            <p:cNvSpPr/>
            <p:nvPr/>
          </p:nvSpPr>
          <p:spPr>
            <a:xfrm>
              <a:off x="3746100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30" y="1"/>
                  </a:moveTo>
                  <a:cubicBezTo>
                    <a:pt x="3015" y="1"/>
                    <a:pt x="0" y="3022"/>
                    <a:pt x="0" y="6730"/>
                  </a:cubicBezTo>
                  <a:cubicBezTo>
                    <a:pt x="0" y="8429"/>
                    <a:pt x="634" y="9980"/>
                    <a:pt x="1679" y="11167"/>
                  </a:cubicBezTo>
                  <a:lnTo>
                    <a:pt x="1794" y="11167"/>
                  </a:lnTo>
                  <a:cubicBezTo>
                    <a:pt x="729" y="9994"/>
                    <a:pt x="81" y="8436"/>
                    <a:pt x="81" y="6730"/>
                  </a:cubicBezTo>
                  <a:cubicBezTo>
                    <a:pt x="81" y="3069"/>
                    <a:pt x="3062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8436"/>
                    <a:pt x="12724" y="9994"/>
                    <a:pt x="11666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9" name="Google Shape;4219;p5"/>
            <p:cNvSpPr/>
            <p:nvPr/>
          </p:nvSpPr>
          <p:spPr>
            <a:xfrm>
              <a:off x="3770550" y="3251100"/>
              <a:ext cx="283900" cy="251200"/>
            </a:xfrm>
            <a:custGeom>
              <a:avLst/>
              <a:gdLst/>
              <a:ahLst/>
              <a:cxnLst/>
              <a:rect l="l" t="t" r="r" b="b"/>
              <a:pathLst>
                <a:path w="11356" h="10048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7438"/>
                    <a:pt x="796" y="9009"/>
                    <a:pt x="2050" y="10047"/>
                  </a:cubicBezTo>
                  <a:lnTo>
                    <a:pt x="9305" y="10047"/>
                  </a:lnTo>
                  <a:cubicBezTo>
                    <a:pt x="10560" y="9009"/>
                    <a:pt x="11355" y="7438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0" name="Google Shape;4220;p5"/>
            <p:cNvSpPr/>
            <p:nvPr/>
          </p:nvSpPr>
          <p:spPr>
            <a:xfrm>
              <a:off x="3769525" y="3250075"/>
              <a:ext cx="285925" cy="252225"/>
            </a:xfrm>
            <a:custGeom>
              <a:avLst/>
              <a:gdLst/>
              <a:ahLst/>
              <a:cxnLst/>
              <a:rect l="l" t="t" r="r" b="b"/>
              <a:pathLst>
                <a:path w="11437" h="10089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7472"/>
                    <a:pt x="790" y="9043"/>
                    <a:pt x="2030" y="10088"/>
                  </a:cubicBezTo>
                  <a:lnTo>
                    <a:pt x="2158" y="10088"/>
                  </a:lnTo>
                  <a:cubicBezTo>
                    <a:pt x="891" y="9056"/>
                    <a:pt x="82" y="7485"/>
                    <a:pt x="82" y="5719"/>
                  </a:cubicBezTo>
                  <a:cubicBezTo>
                    <a:pt x="82" y="2617"/>
                    <a:pt x="2610" y="88"/>
                    <a:pt x="5719" y="88"/>
                  </a:cubicBezTo>
                  <a:cubicBezTo>
                    <a:pt x="8827" y="88"/>
                    <a:pt x="11356" y="2617"/>
                    <a:pt x="11356" y="5719"/>
                  </a:cubicBezTo>
                  <a:cubicBezTo>
                    <a:pt x="11356" y="7485"/>
                    <a:pt x="10547" y="9056"/>
                    <a:pt x="9272" y="10088"/>
                  </a:cubicBezTo>
                  <a:lnTo>
                    <a:pt x="9407" y="10088"/>
                  </a:lnTo>
                  <a:cubicBezTo>
                    <a:pt x="10648" y="9043"/>
                    <a:pt x="11437" y="7472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1" name="Google Shape;4221;p5"/>
            <p:cNvSpPr/>
            <p:nvPr/>
          </p:nvSpPr>
          <p:spPr>
            <a:xfrm>
              <a:off x="3795650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1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7" y="6669"/>
                    <a:pt x="9347" y="4667"/>
                  </a:cubicBezTo>
                  <a:cubicBezTo>
                    <a:pt x="9347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2" name="Google Shape;4222;p5"/>
            <p:cNvSpPr/>
            <p:nvPr/>
          </p:nvSpPr>
          <p:spPr>
            <a:xfrm>
              <a:off x="3794650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1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0" y="9083"/>
                  </a:cubicBezTo>
                  <a:lnTo>
                    <a:pt x="3183" y="9083"/>
                  </a:lnTo>
                  <a:cubicBezTo>
                    <a:pt x="1376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45" y="8449"/>
                    <a:pt x="6244" y="9083"/>
                  </a:cubicBezTo>
                  <a:lnTo>
                    <a:pt x="6480" y="9083"/>
                  </a:lnTo>
                  <a:cubicBezTo>
                    <a:pt x="8206" y="8382"/>
                    <a:pt x="9427" y="6689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3" name="Google Shape;4223;p5"/>
            <p:cNvSpPr/>
            <p:nvPr/>
          </p:nvSpPr>
          <p:spPr>
            <a:xfrm>
              <a:off x="3824475" y="330502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2" y="1"/>
                    <a:pt x="1" y="1579"/>
                    <a:pt x="1" y="3521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1"/>
                  </a:cubicBezTo>
                  <a:cubicBezTo>
                    <a:pt x="7040" y="1579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4" name="Google Shape;4224;p5"/>
            <p:cNvSpPr/>
            <p:nvPr/>
          </p:nvSpPr>
          <p:spPr>
            <a:xfrm>
              <a:off x="3823300" y="330402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7"/>
                    <a:pt x="3568" y="7047"/>
                  </a:cubicBezTo>
                  <a:cubicBezTo>
                    <a:pt x="1646" y="7047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5" name="Google Shape;4225;p5"/>
            <p:cNvSpPr/>
            <p:nvPr/>
          </p:nvSpPr>
          <p:spPr>
            <a:xfrm>
              <a:off x="3849600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6" name="Google Shape;4226;p5"/>
            <p:cNvSpPr/>
            <p:nvPr/>
          </p:nvSpPr>
          <p:spPr>
            <a:xfrm>
              <a:off x="3848600" y="3329150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7" name="Google Shape;4227;p5"/>
            <p:cNvSpPr/>
            <p:nvPr/>
          </p:nvSpPr>
          <p:spPr>
            <a:xfrm>
              <a:off x="387825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3"/>
                  </a:cubicBezTo>
                  <a:cubicBezTo>
                    <a:pt x="2732" y="614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8" name="Google Shape;4228;p5"/>
            <p:cNvSpPr/>
            <p:nvPr/>
          </p:nvSpPr>
          <p:spPr>
            <a:xfrm>
              <a:off x="3877250" y="335797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9" name="Google Shape;4229;p5"/>
            <p:cNvSpPr/>
            <p:nvPr/>
          </p:nvSpPr>
          <p:spPr>
            <a:xfrm>
              <a:off x="4081400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41" y="9946"/>
                    <a:pt x="1693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0" name="Google Shape;4230;p5"/>
            <p:cNvSpPr/>
            <p:nvPr/>
          </p:nvSpPr>
          <p:spPr>
            <a:xfrm>
              <a:off x="4080375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8429"/>
                    <a:pt x="634" y="9980"/>
                    <a:pt x="1680" y="11167"/>
                  </a:cubicBezTo>
                  <a:lnTo>
                    <a:pt x="1787" y="11167"/>
                  </a:lnTo>
                  <a:cubicBezTo>
                    <a:pt x="729" y="9994"/>
                    <a:pt x="82" y="8436"/>
                    <a:pt x="82" y="6730"/>
                  </a:cubicBezTo>
                  <a:cubicBezTo>
                    <a:pt x="82" y="3069"/>
                    <a:pt x="3062" y="88"/>
                    <a:pt x="6723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8436"/>
                    <a:pt x="12724" y="9994"/>
                    <a:pt x="11659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9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1" name="Google Shape;4231;p5"/>
            <p:cNvSpPr/>
            <p:nvPr/>
          </p:nvSpPr>
          <p:spPr>
            <a:xfrm>
              <a:off x="4104825" y="3251100"/>
              <a:ext cx="283900" cy="251200"/>
            </a:xfrm>
            <a:custGeom>
              <a:avLst/>
              <a:gdLst/>
              <a:ahLst/>
              <a:cxnLst/>
              <a:rect l="l" t="t" r="r" b="b"/>
              <a:pathLst>
                <a:path w="11356" h="10048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7438"/>
                    <a:pt x="796" y="9009"/>
                    <a:pt x="2050" y="10047"/>
                  </a:cubicBezTo>
                  <a:lnTo>
                    <a:pt x="9305" y="10047"/>
                  </a:lnTo>
                  <a:cubicBezTo>
                    <a:pt x="10560" y="9009"/>
                    <a:pt x="11355" y="7438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2" name="Google Shape;4232;p5"/>
            <p:cNvSpPr/>
            <p:nvPr/>
          </p:nvSpPr>
          <p:spPr>
            <a:xfrm>
              <a:off x="4103650" y="3250075"/>
              <a:ext cx="286075" cy="252225"/>
            </a:xfrm>
            <a:custGeom>
              <a:avLst/>
              <a:gdLst/>
              <a:ahLst/>
              <a:cxnLst/>
              <a:rect l="l" t="t" r="r" b="b"/>
              <a:pathLst>
                <a:path w="11443" h="10089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96" y="9043"/>
                    <a:pt x="2036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6" y="88"/>
                    <a:pt x="5725" y="88"/>
                  </a:cubicBezTo>
                  <a:cubicBezTo>
                    <a:pt x="8833" y="88"/>
                    <a:pt x="11362" y="2617"/>
                    <a:pt x="11362" y="5719"/>
                  </a:cubicBezTo>
                  <a:cubicBezTo>
                    <a:pt x="11362" y="7485"/>
                    <a:pt x="10546" y="9056"/>
                    <a:pt x="9278" y="10088"/>
                  </a:cubicBezTo>
                  <a:lnTo>
                    <a:pt x="9413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3" name="Google Shape;4233;p5"/>
            <p:cNvSpPr/>
            <p:nvPr/>
          </p:nvSpPr>
          <p:spPr>
            <a:xfrm>
              <a:off x="4129950" y="3276375"/>
              <a:ext cx="233650" cy="225925"/>
            </a:xfrm>
            <a:custGeom>
              <a:avLst/>
              <a:gdLst/>
              <a:ahLst/>
              <a:cxnLst/>
              <a:rect l="l" t="t" r="r" b="b"/>
              <a:pathLst>
                <a:path w="9346" h="9037" extrusionOk="0">
                  <a:moveTo>
                    <a:pt x="4673" y="1"/>
                  </a:moveTo>
                  <a:cubicBezTo>
                    <a:pt x="2090" y="1"/>
                    <a:pt x="0" y="2091"/>
                    <a:pt x="0" y="4667"/>
                  </a:cubicBezTo>
                  <a:cubicBezTo>
                    <a:pt x="0" y="6669"/>
                    <a:pt x="1254" y="8368"/>
                    <a:pt x="3014" y="9036"/>
                  </a:cubicBezTo>
                  <a:lnTo>
                    <a:pt x="6332" y="9036"/>
                  </a:lnTo>
                  <a:cubicBezTo>
                    <a:pt x="8091" y="8368"/>
                    <a:pt x="9346" y="6669"/>
                    <a:pt x="9346" y="4667"/>
                  </a:cubicBezTo>
                  <a:cubicBezTo>
                    <a:pt x="9346" y="2091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4" name="Google Shape;4234;p5"/>
            <p:cNvSpPr/>
            <p:nvPr/>
          </p:nvSpPr>
          <p:spPr>
            <a:xfrm>
              <a:off x="4128925" y="3275200"/>
              <a:ext cx="235700" cy="227100"/>
            </a:xfrm>
            <a:custGeom>
              <a:avLst/>
              <a:gdLst/>
              <a:ahLst/>
              <a:cxnLst/>
              <a:rect l="l" t="t" r="r" b="b"/>
              <a:pathLst>
                <a:path w="9428" h="9084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6689"/>
                    <a:pt x="1214" y="8382"/>
                    <a:pt x="2940" y="9083"/>
                  </a:cubicBezTo>
                  <a:lnTo>
                    <a:pt x="3183" y="9083"/>
                  </a:lnTo>
                  <a:cubicBezTo>
                    <a:pt x="1376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3" y="88"/>
                    <a:pt x="9339" y="2165"/>
                    <a:pt x="9339" y="4714"/>
                  </a:cubicBezTo>
                  <a:cubicBezTo>
                    <a:pt x="9339" y="6730"/>
                    <a:pt x="8045" y="8449"/>
                    <a:pt x="6244" y="9083"/>
                  </a:cubicBezTo>
                  <a:lnTo>
                    <a:pt x="6480" y="9083"/>
                  </a:lnTo>
                  <a:cubicBezTo>
                    <a:pt x="8207" y="8382"/>
                    <a:pt x="9427" y="6689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5" name="Google Shape;4235;p5"/>
            <p:cNvSpPr/>
            <p:nvPr/>
          </p:nvSpPr>
          <p:spPr>
            <a:xfrm>
              <a:off x="4158600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6" name="Google Shape;4236;p5"/>
            <p:cNvSpPr/>
            <p:nvPr/>
          </p:nvSpPr>
          <p:spPr>
            <a:xfrm>
              <a:off x="4157575" y="330402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7"/>
                    <a:pt x="3568" y="7047"/>
                  </a:cubicBezTo>
                  <a:cubicBezTo>
                    <a:pt x="1646" y="7047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7" name="Google Shape;4237;p5"/>
            <p:cNvSpPr/>
            <p:nvPr/>
          </p:nvSpPr>
          <p:spPr>
            <a:xfrm>
              <a:off x="4183875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8" name="Google Shape;4238;p5"/>
            <p:cNvSpPr/>
            <p:nvPr/>
          </p:nvSpPr>
          <p:spPr>
            <a:xfrm>
              <a:off x="4182700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9" name="Google Shape;4239;p5"/>
            <p:cNvSpPr/>
            <p:nvPr/>
          </p:nvSpPr>
          <p:spPr>
            <a:xfrm>
              <a:off x="4212550" y="3358975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0" name="Google Shape;4240;p5"/>
            <p:cNvSpPr/>
            <p:nvPr/>
          </p:nvSpPr>
          <p:spPr>
            <a:xfrm>
              <a:off x="4211525" y="3357975"/>
              <a:ext cx="70500" cy="70300"/>
            </a:xfrm>
            <a:custGeom>
              <a:avLst/>
              <a:gdLst/>
              <a:ahLst/>
              <a:cxnLst/>
              <a:rect l="l" t="t" r="r" b="b"/>
              <a:pathLst>
                <a:path w="2820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4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1" name="Google Shape;4241;p5"/>
            <p:cNvSpPr/>
            <p:nvPr/>
          </p:nvSpPr>
          <p:spPr>
            <a:xfrm>
              <a:off x="4415675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41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2" name="Google Shape;4242;p5"/>
            <p:cNvSpPr/>
            <p:nvPr/>
          </p:nvSpPr>
          <p:spPr>
            <a:xfrm>
              <a:off x="4414650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8429"/>
                    <a:pt x="635" y="9980"/>
                    <a:pt x="1680" y="11167"/>
                  </a:cubicBezTo>
                  <a:lnTo>
                    <a:pt x="1788" y="11167"/>
                  </a:lnTo>
                  <a:cubicBezTo>
                    <a:pt x="729" y="9994"/>
                    <a:pt x="82" y="8436"/>
                    <a:pt x="82" y="6730"/>
                  </a:cubicBezTo>
                  <a:cubicBezTo>
                    <a:pt x="82" y="3069"/>
                    <a:pt x="3062" y="88"/>
                    <a:pt x="6723" y="88"/>
                  </a:cubicBezTo>
                  <a:cubicBezTo>
                    <a:pt x="10385" y="88"/>
                    <a:pt x="13365" y="3069"/>
                    <a:pt x="13365" y="6730"/>
                  </a:cubicBezTo>
                  <a:cubicBezTo>
                    <a:pt x="13365" y="8436"/>
                    <a:pt x="12725" y="9994"/>
                    <a:pt x="11659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2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3" name="Google Shape;4243;p5"/>
            <p:cNvSpPr/>
            <p:nvPr/>
          </p:nvSpPr>
          <p:spPr>
            <a:xfrm>
              <a:off x="4438925" y="3251100"/>
              <a:ext cx="284075" cy="251200"/>
            </a:xfrm>
            <a:custGeom>
              <a:avLst/>
              <a:gdLst/>
              <a:ahLst/>
              <a:cxnLst/>
              <a:rect l="l" t="t" r="r" b="b"/>
              <a:pathLst>
                <a:path w="11363" h="10048" extrusionOk="0">
                  <a:moveTo>
                    <a:pt x="5685" y="0"/>
                  </a:moveTo>
                  <a:cubicBezTo>
                    <a:pt x="2550" y="0"/>
                    <a:pt x="1" y="2542"/>
                    <a:pt x="1" y="5678"/>
                  </a:cubicBezTo>
                  <a:cubicBezTo>
                    <a:pt x="1" y="7438"/>
                    <a:pt x="803" y="9009"/>
                    <a:pt x="2057" y="10047"/>
                  </a:cubicBezTo>
                  <a:lnTo>
                    <a:pt x="9313" y="10047"/>
                  </a:lnTo>
                  <a:cubicBezTo>
                    <a:pt x="10560" y="9009"/>
                    <a:pt x="11362" y="7438"/>
                    <a:pt x="11362" y="5678"/>
                  </a:cubicBezTo>
                  <a:cubicBezTo>
                    <a:pt x="11362" y="2542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4" name="Google Shape;4244;p5"/>
            <p:cNvSpPr/>
            <p:nvPr/>
          </p:nvSpPr>
          <p:spPr>
            <a:xfrm>
              <a:off x="4437925" y="3250075"/>
              <a:ext cx="286075" cy="252225"/>
            </a:xfrm>
            <a:custGeom>
              <a:avLst/>
              <a:gdLst/>
              <a:ahLst/>
              <a:cxnLst/>
              <a:rect l="l" t="t" r="r" b="b"/>
              <a:pathLst>
                <a:path w="11443" h="10089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89" y="9043"/>
                    <a:pt x="2037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6" y="88"/>
                    <a:pt x="5725" y="88"/>
                  </a:cubicBezTo>
                  <a:cubicBezTo>
                    <a:pt x="8833" y="88"/>
                    <a:pt x="11362" y="2617"/>
                    <a:pt x="11362" y="5719"/>
                  </a:cubicBezTo>
                  <a:cubicBezTo>
                    <a:pt x="11362" y="7485"/>
                    <a:pt x="10546" y="9056"/>
                    <a:pt x="9278" y="10088"/>
                  </a:cubicBezTo>
                  <a:lnTo>
                    <a:pt x="9413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5" name="Google Shape;4245;p5"/>
            <p:cNvSpPr/>
            <p:nvPr/>
          </p:nvSpPr>
          <p:spPr>
            <a:xfrm>
              <a:off x="4464225" y="3276375"/>
              <a:ext cx="233650" cy="225925"/>
            </a:xfrm>
            <a:custGeom>
              <a:avLst/>
              <a:gdLst/>
              <a:ahLst/>
              <a:cxnLst/>
              <a:rect l="l" t="t" r="r" b="b"/>
              <a:pathLst>
                <a:path w="9346" h="9037" extrusionOk="0">
                  <a:moveTo>
                    <a:pt x="4673" y="1"/>
                  </a:moveTo>
                  <a:cubicBezTo>
                    <a:pt x="2090" y="1"/>
                    <a:pt x="0" y="2091"/>
                    <a:pt x="0" y="4667"/>
                  </a:cubicBezTo>
                  <a:cubicBezTo>
                    <a:pt x="0" y="6669"/>
                    <a:pt x="1248" y="8368"/>
                    <a:pt x="3014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6" name="Google Shape;4246;p5"/>
            <p:cNvSpPr/>
            <p:nvPr/>
          </p:nvSpPr>
          <p:spPr>
            <a:xfrm>
              <a:off x="4463025" y="3275200"/>
              <a:ext cx="235875" cy="227100"/>
            </a:xfrm>
            <a:custGeom>
              <a:avLst/>
              <a:gdLst/>
              <a:ahLst/>
              <a:cxnLst/>
              <a:rect l="l" t="t" r="r" b="b"/>
              <a:pathLst>
                <a:path w="9435" h="9084" extrusionOk="0">
                  <a:moveTo>
                    <a:pt x="4721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6689"/>
                    <a:pt x="1221" y="8382"/>
                    <a:pt x="2948" y="9083"/>
                  </a:cubicBezTo>
                  <a:lnTo>
                    <a:pt x="3184" y="9083"/>
                  </a:lnTo>
                  <a:cubicBezTo>
                    <a:pt x="1383" y="8449"/>
                    <a:pt x="89" y="6730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ubicBezTo>
                    <a:pt x="7270" y="88"/>
                    <a:pt x="9347" y="2165"/>
                    <a:pt x="9347" y="4714"/>
                  </a:cubicBezTo>
                  <a:cubicBezTo>
                    <a:pt x="9347" y="6730"/>
                    <a:pt x="8052" y="8449"/>
                    <a:pt x="6252" y="9083"/>
                  </a:cubicBezTo>
                  <a:lnTo>
                    <a:pt x="6488" y="9083"/>
                  </a:lnTo>
                  <a:cubicBezTo>
                    <a:pt x="8214" y="8382"/>
                    <a:pt x="9434" y="6689"/>
                    <a:pt x="9434" y="4714"/>
                  </a:cubicBezTo>
                  <a:cubicBezTo>
                    <a:pt x="9434" y="2118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7" name="Google Shape;4247;p5"/>
            <p:cNvSpPr/>
            <p:nvPr/>
          </p:nvSpPr>
          <p:spPr>
            <a:xfrm>
              <a:off x="4492875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8" name="Google Shape;4248;p5"/>
            <p:cNvSpPr/>
            <p:nvPr/>
          </p:nvSpPr>
          <p:spPr>
            <a:xfrm>
              <a:off x="4491850" y="330402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7"/>
                    <a:pt x="3568" y="7047"/>
                  </a:cubicBezTo>
                  <a:cubicBezTo>
                    <a:pt x="1646" y="7047"/>
                    <a:pt x="89" y="5482"/>
                    <a:pt x="89" y="3561"/>
                  </a:cubicBezTo>
                  <a:cubicBezTo>
                    <a:pt x="89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9" name="Google Shape;4249;p5"/>
            <p:cNvSpPr/>
            <p:nvPr/>
          </p:nvSpPr>
          <p:spPr>
            <a:xfrm>
              <a:off x="4518150" y="3330150"/>
              <a:ext cx="125800" cy="125950"/>
            </a:xfrm>
            <a:custGeom>
              <a:avLst/>
              <a:gdLst/>
              <a:ahLst/>
              <a:cxnLst/>
              <a:rect l="l" t="t" r="r" b="b"/>
              <a:pathLst>
                <a:path w="5032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0" name="Google Shape;4250;p5"/>
            <p:cNvSpPr/>
            <p:nvPr/>
          </p:nvSpPr>
          <p:spPr>
            <a:xfrm>
              <a:off x="4516975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1" name="Google Shape;4251;p5"/>
            <p:cNvSpPr/>
            <p:nvPr/>
          </p:nvSpPr>
          <p:spPr>
            <a:xfrm>
              <a:off x="4546825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3"/>
                  </a:cubicBezTo>
                  <a:cubicBezTo>
                    <a:pt x="2731" y="614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2" name="Google Shape;4252;p5"/>
            <p:cNvSpPr/>
            <p:nvPr/>
          </p:nvSpPr>
          <p:spPr>
            <a:xfrm>
              <a:off x="4545800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10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10" y="2812"/>
                  </a:cubicBezTo>
                  <a:cubicBezTo>
                    <a:pt x="2185" y="2812"/>
                    <a:pt x="2812" y="2185"/>
                    <a:pt x="2812" y="1403"/>
                  </a:cubicBezTo>
                  <a:cubicBezTo>
                    <a:pt x="2812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3" name="Google Shape;4253;p5"/>
            <p:cNvSpPr/>
            <p:nvPr/>
          </p:nvSpPr>
          <p:spPr>
            <a:xfrm>
              <a:off x="4749950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34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4" name="Google Shape;4254;p5"/>
            <p:cNvSpPr/>
            <p:nvPr/>
          </p:nvSpPr>
          <p:spPr>
            <a:xfrm>
              <a:off x="4748775" y="3223100"/>
              <a:ext cx="336475" cy="279200"/>
            </a:xfrm>
            <a:custGeom>
              <a:avLst/>
              <a:gdLst/>
              <a:ahLst/>
              <a:cxnLst/>
              <a:rect l="l" t="t" r="r" b="b"/>
              <a:pathLst>
                <a:path w="13459" h="11168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8429"/>
                    <a:pt x="641" y="9980"/>
                    <a:pt x="1686" y="11167"/>
                  </a:cubicBezTo>
                  <a:lnTo>
                    <a:pt x="1794" y="11167"/>
                  </a:lnTo>
                  <a:cubicBezTo>
                    <a:pt x="735" y="9994"/>
                    <a:pt x="88" y="843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8436"/>
                    <a:pt x="12724" y="9994"/>
                    <a:pt x="11665" y="11167"/>
                  </a:cubicBezTo>
                  <a:lnTo>
                    <a:pt x="11780" y="11167"/>
                  </a:lnTo>
                  <a:cubicBezTo>
                    <a:pt x="12825" y="9980"/>
                    <a:pt x="13459" y="842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5" name="Google Shape;4255;p5"/>
            <p:cNvSpPr/>
            <p:nvPr/>
          </p:nvSpPr>
          <p:spPr>
            <a:xfrm>
              <a:off x="4773200" y="3251100"/>
              <a:ext cx="284075" cy="251200"/>
            </a:xfrm>
            <a:custGeom>
              <a:avLst/>
              <a:gdLst/>
              <a:ahLst/>
              <a:cxnLst/>
              <a:rect l="l" t="t" r="r" b="b"/>
              <a:pathLst>
                <a:path w="11363" h="10048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7438"/>
                    <a:pt x="803" y="9009"/>
                    <a:pt x="2051" y="10047"/>
                  </a:cubicBezTo>
                  <a:lnTo>
                    <a:pt x="9306" y="10047"/>
                  </a:lnTo>
                  <a:cubicBezTo>
                    <a:pt x="10560" y="9009"/>
                    <a:pt x="11363" y="7438"/>
                    <a:pt x="11363" y="5678"/>
                  </a:cubicBezTo>
                  <a:cubicBezTo>
                    <a:pt x="11363" y="2542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6" name="Google Shape;4256;p5"/>
            <p:cNvSpPr/>
            <p:nvPr/>
          </p:nvSpPr>
          <p:spPr>
            <a:xfrm>
              <a:off x="4772200" y="3250075"/>
              <a:ext cx="286100" cy="252225"/>
            </a:xfrm>
            <a:custGeom>
              <a:avLst/>
              <a:gdLst/>
              <a:ahLst/>
              <a:cxnLst/>
              <a:rect l="l" t="t" r="r" b="b"/>
              <a:pathLst>
                <a:path w="11444" h="10089" extrusionOk="0"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89" y="9043"/>
                    <a:pt x="2030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7" y="88"/>
                    <a:pt x="5718" y="88"/>
                  </a:cubicBezTo>
                  <a:cubicBezTo>
                    <a:pt x="8827" y="88"/>
                    <a:pt x="11355" y="2617"/>
                    <a:pt x="11355" y="5719"/>
                  </a:cubicBezTo>
                  <a:cubicBezTo>
                    <a:pt x="11355" y="7485"/>
                    <a:pt x="10546" y="9056"/>
                    <a:pt x="9279" y="10088"/>
                  </a:cubicBezTo>
                  <a:lnTo>
                    <a:pt x="9407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7" name="Google Shape;4257;p5"/>
            <p:cNvSpPr/>
            <p:nvPr/>
          </p:nvSpPr>
          <p:spPr>
            <a:xfrm>
              <a:off x="4798500" y="3276375"/>
              <a:ext cx="233500" cy="225925"/>
            </a:xfrm>
            <a:custGeom>
              <a:avLst/>
              <a:gdLst/>
              <a:ahLst/>
              <a:cxnLst/>
              <a:rect l="l" t="t" r="r" b="b"/>
              <a:pathLst>
                <a:path w="9340" h="9037" extrusionOk="0">
                  <a:moveTo>
                    <a:pt x="4666" y="1"/>
                  </a:moveTo>
                  <a:cubicBezTo>
                    <a:pt x="2091" y="1"/>
                    <a:pt x="0" y="2091"/>
                    <a:pt x="0" y="4667"/>
                  </a:cubicBezTo>
                  <a:cubicBezTo>
                    <a:pt x="0" y="6669"/>
                    <a:pt x="1248" y="8368"/>
                    <a:pt x="3014" y="9036"/>
                  </a:cubicBezTo>
                  <a:lnTo>
                    <a:pt x="6325" y="9036"/>
                  </a:lnTo>
                  <a:cubicBezTo>
                    <a:pt x="8092" y="8368"/>
                    <a:pt x="9339" y="6669"/>
                    <a:pt x="9339" y="4667"/>
                  </a:cubicBezTo>
                  <a:cubicBezTo>
                    <a:pt x="9339" y="2091"/>
                    <a:pt x="7249" y="1"/>
                    <a:pt x="466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8" name="Google Shape;4258;p5"/>
            <p:cNvSpPr/>
            <p:nvPr/>
          </p:nvSpPr>
          <p:spPr>
            <a:xfrm>
              <a:off x="4797325" y="3275200"/>
              <a:ext cx="235850" cy="227100"/>
            </a:xfrm>
            <a:custGeom>
              <a:avLst/>
              <a:gdLst/>
              <a:ahLst/>
              <a:cxnLst/>
              <a:rect l="l" t="t" r="r" b="b"/>
              <a:pathLst>
                <a:path w="9434" h="9084" extrusionOk="0">
                  <a:moveTo>
                    <a:pt x="4713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2" y="8449"/>
                    <a:pt x="88" y="6730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51" y="9083"/>
                  </a:cubicBezTo>
                  <a:lnTo>
                    <a:pt x="6487" y="9083"/>
                  </a:lnTo>
                  <a:cubicBezTo>
                    <a:pt x="8213" y="8382"/>
                    <a:pt x="9433" y="6689"/>
                    <a:pt x="9433" y="4714"/>
                  </a:cubicBezTo>
                  <a:cubicBezTo>
                    <a:pt x="9433" y="2118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9" name="Google Shape;4259;p5"/>
            <p:cNvSpPr/>
            <p:nvPr/>
          </p:nvSpPr>
          <p:spPr>
            <a:xfrm>
              <a:off x="4827150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0" name="Google Shape;4260;p5"/>
            <p:cNvSpPr/>
            <p:nvPr/>
          </p:nvSpPr>
          <p:spPr>
            <a:xfrm>
              <a:off x="4826150" y="33040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7"/>
                    <a:pt x="3560" y="7047"/>
                  </a:cubicBezTo>
                  <a:cubicBezTo>
                    <a:pt x="1645" y="7047"/>
                    <a:pt x="81" y="5482"/>
                    <a:pt x="81" y="3561"/>
                  </a:cubicBezTo>
                  <a:cubicBezTo>
                    <a:pt x="81" y="1646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1" name="Google Shape;4261;p5"/>
            <p:cNvSpPr/>
            <p:nvPr/>
          </p:nvSpPr>
          <p:spPr>
            <a:xfrm>
              <a:off x="4852275" y="3330150"/>
              <a:ext cx="125950" cy="125950"/>
            </a:xfrm>
            <a:custGeom>
              <a:avLst/>
              <a:gdLst/>
              <a:ahLst/>
              <a:cxnLst/>
              <a:rect l="l" t="t" r="r" b="b"/>
              <a:pathLst>
                <a:path w="5038" h="5038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11"/>
                    <a:pt x="1126" y="5037"/>
                    <a:pt x="2515" y="5037"/>
                  </a:cubicBezTo>
                  <a:cubicBezTo>
                    <a:pt x="3911" y="5037"/>
                    <a:pt x="5037" y="3911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2" name="Google Shape;4262;p5"/>
            <p:cNvSpPr/>
            <p:nvPr/>
          </p:nvSpPr>
          <p:spPr>
            <a:xfrm>
              <a:off x="4851250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3" name="Google Shape;4263;p5"/>
            <p:cNvSpPr/>
            <p:nvPr/>
          </p:nvSpPr>
          <p:spPr>
            <a:xfrm>
              <a:off x="488110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4" name="Google Shape;4264;p5"/>
            <p:cNvSpPr/>
            <p:nvPr/>
          </p:nvSpPr>
          <p:spPr>
            <a:xfrm>
              <a:off x="4880075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3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03" y="2812"/>
                  </a:cubicBezTo>
                  <a:cubicBezTo>
                    <a:pt x="2186" y="2812"/>
                    <a:pt x="2813" y="2185"/>
                    <a:pt x="2813" y="1403"/>
                  </a:cubicBezTo>
                  <a:cubicBezTo>
                    <a:pt x="2813" y="627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5" name="Google Shape;4265;p5"/>
            <p:cNvSpPr/>
            <p:nvPr/>
          </p:nvSpPr>
          <p:spPr>
            <a:xfrm>
              <a:off x="5084225" y="3224125"/>
              <a:ext cx="334125" cy="278175"/>
            </a:xfrm>
            <a:custGeom>
              <a:avLst/>
              <a:gdLst/>
              <a:ahLst/>
              <a:cxnLst/>
              <a:rect l="l" t="t" r="r" b="b"/>
              <a:pathLst>
                <a:path w="13365" h="11127" extrusionOk="0">
                  <a:moveTo>
                    <a:pt x="6683" y="0"/>
                  </a:moveTo>
                  <a:cubicBezTo>
                    <a:pt x="2988" y="0"/>
                    <a:pt x="0" y="2994"/>
                    <a:pt x="0" y="6689"/>
                  </a:cubicBezTo>
                  <a:cubicBezTo>
                    <a:pt x="0" y="8395"/>
                    <a:pt x="634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65" y="8395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6" name="Google Shape;4266;p5"/>
            <p:cNvSpPr/>
            <p:nvPr/>
          </p:nvSpPr>
          <p:spPr>
            <a:xfrm>
              <a:off x="5083050" y="3223100"/>
              <a:ext cx="336500" cy="279200"/>
            </a:xfrm>
            <a:custGeom>
              <a:avLst/>
              <a:gdLst/>
              <a:ahLst/>
              <a:cxnLst/>
              <a:rect l="l" t="t" r="r" b="b"/>
              <a:pathLst>
                <a:path w="13460" h="11168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8429"/>
                    <a:pt x="641" y="9980"/>
                    <a:pt x="1679" y="11167"/>
                  </a:cubicBezTo>
                  <a:lnTo>
                    <a:pt x="1794" y="11167"/>
                  </a:lnTo>
                  <a:cubicBezTo>
                    <a:pt x="735" y="9994"/>
                    <a:pt x="88" y="843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8436"/>
                    <a:pt x="12724" y="9994"/>
                    <a:pt x="11665" y="11167"/>
                  </a:cubicBezTo>
                  <a:lnTo>
                    <a:pt x="11773" y="11167"/>
                  </a:lnTo>
                  <a:cubicBezTo>
                    <a:pt x="12819" y="9980"/>
                    <a:pt x="13459" y="842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7" name="Google Shape;4267;p5"/>
            <p:cNvSpPr/>
            <p:nvPr/>
          </p:nvSpPr>
          <p:spPr>
            <a:xfrm>
              <a:off x="5107475" y="3251100"/>
              <a:ext cx="283925" cy="251200"/>
            </a:xfrm>
            <a:custGeom>
              <a:avLst/>
              <a:gdLst/>
              <a:ahLst/>
              <a:cxnLst/>
              <a:rect l="l" t="t" r="r" b="b"/>
              <a:pathLst>
                <a:path w="11357" h="10048" extrusionOk="0">
                  <a:moveTo>
                    <a:pt x="5679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7438"/>
                    <a:pt x="797" y="9009"/>
                    <a:pt x="2051" y="10047"/>
                  </a:cubicBezTo>
                  <a:lnTo>
                    <a:pt x="9306" y="10047"/>
                  </a:lnTo>
                  <a:cubicBezTo>
                    <a:pt x="10560" y="9009"/>
                    <a:pt x="11356" y="7438"/>
                    <a:pt x="11356" y="5678"/>
                  </a:cubicBezTo>
                  <a:cubicBezTo>
                    <a:pt x="11356" y="2542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8" name="Google Shape;4268;p5"/>
            <p:cNvSpPr/>
            <p:nvPr/>
          </p:nvSpPr>
          <p:spPr>
            <a:xfrm>
              <a:off x="5106475" y="3250075"/>
              <a:ext cx="286100" cy="252225"/>
            </a:xfrm>
            <a:custGeom>
              <a:avLst/>
              <a:gdLst/>
              <a:ahLst/>
              <a:cxnLst/>
              <a:rect l="l" t="t" r="r" b="b"/>
              <a:pathLst>
                <a:path w="11444" h="10089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7472"/>
                    <a:pt x="789" y="9043"/>
                    <a:pt x="2030" y="10088"/>
                  </a:cubicBezTo>
                  <a:lnTo>
                    <a:pt x="2165" y="10088"/>
                  </a:lnTo>
                  <a:cubicBezTo>
                    <a:pt x="897" y="9056"/>
                    <a:pt x="81" y="7485"/>
                    <a:pt x="81" y="5719"/>
                  </a:cubicBezTo>
                  <a:cubicBezTo>
                    <a:pt x="81" y="2617"/>
                    <a:pt x="2610" y="88"/>
                    <a:pt x="5719" y="88"/>
                  </a:cubicBezTo>
                  <a:cubicBezTo>
                    <a:pt x="8827" y="88"/>
                    <a:pt x="11356" y="2617"/>
                    <a:pt x="11356" y="5719"/>
                  </a:cubicBezTo>
                  <a:cubicBezTo>
                    <a:pt x="11356" y="7485"/>
                    <a:pt x="10546" y="9056"/>
                    <a:pt x="9279" y="10088"/>
                  </a:cubicBezTo>
                  <a:lnTo>
                    <a:pt x="9407" y="10088"/>
                  </a:lnTo>
                  <a:cubicBezTo>
                    <a:pt x="10648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9" name="Google Shape;4269;p5"/>
            <p:cNvSpPr/>
            <p:nvPr/>
          </p:nvSpPr>
          <p:spPr>
            <a:xfrm>
              <a:off x="5132600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8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0" name="Google Shape;4270;p5"/>
            <p:cNvSpPr/>
            <p:nvPr/>
          </p:nvSpPr>
          <p:spPr>
            <a:xfrm>
              <a:off x="5131600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3" y="8449"/>
                    <a:pt x="88" y="6730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51" y="9083"/>
                  </a:cubicBezTo>
                  <a:lnTo>
                    <a:pt x="6487" y="9083"/>
                  </a:lnTo>
                  <a:cubicBezTo>
                    <a:pt x="8213" y="8382"/>
                    <a:pt x="9427" y="668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1" name="Google Shape;4271;p5"/>
            <p:cNvSpPr/>
            <p:nvPr/>
          </p:nvSpPr>
          <p:spPr>
            <a:xfrm>
              <a:off x="5161425" y="3305025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2" name="Google Shape;4272;p5"/>
            <p:cNvSpPr/>
            <p:nvPr/>
          </p:nvSpPr>
          <p:spPr>
            <a:xfrm>
              <a:off x="5160425" y="33040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7"/>
                    <a:pt x="3561" y="7047"/>
                  </a:cubicBezTo>
                  <a:cubicBezTo>
                    <a:pt x="1646" y="7047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3" name="Google Shape;4273;p5"/>
            <p:cNvSpPr/>
            <p:nvPr/>
          </p:nvSpPr>
          <p:spPr>
            <a:xfrm>
              <a:off x="5186550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11"/>
                    <a:pt x="1126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4" name="Google Shape;4274;p5"/>
            <p:cNvSpPr/>
            <p:nvPr/>
          </p:nvSpPr>
          <p:spPr>
            <a:xfrm>
              <a:off x="5185525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5" name="Google Shape;4275;p5"/>
            <p:cNvSpPr/>
            <p:nvPr/>
          </p:nvSpPr>
          <p:spPr>
            <a:xfrm>
              <a:off x="5215375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6" name="Google Shape;4276;p5"/>
            <p:cNvSpPr/>
            <p:nvPr/>
          </p:nvSpPr>
          <p:spPr>
            <a:xfrm>
              <a:off x="5214350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4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04" y="2812"/>
                  </a:cubicBezTo>
                  <a:cubicBezTo>
                    <a:pt x="2179" y="2812"/>
                    <a:pt x="2813" y="2185"/>
                    <a:pt x="2813" y="1403"/>
                  </a:cubicBezTo>
                  <a:cubicBezTo>
                    <a:pt x="2813" y="627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7" name="Google Shape;4277;p5"/>
            <p:cNvSpPr/>
            <p:nvPr/>
          </p:nvSpPr>
          <p:spPr>
            <a:xfrm>
              <a:off x="3581575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27" y="7323"/>
                  </a:cubicBezTo>
                  <a:lnTo>
                    <a:pt x="13338" y="7323"/>
                  </a:lnTo>
                  <a:cubicBezTo>
                    <a:pt x="13358" y="7114"/>
                    <a:pt x="13372" y="6905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8" name="Google Shape;4278;p5"/>
            <p:cNvSpPr/>
            <p:nvPr/>
          </p:nvSpPr>
          <p:spPr>
            <a:xfrm>
              <a:off x="3580550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24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6946"/>
                    <a:pt x="8" y="7155"/>
                    <a:pt x="28" y="7364"/>
                  </a:cubicBezTo>
                  <a:lnTo>
                    <a:pt x="116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24" y="88"/>
                  </a:cubicBezTo>
                  <a:cubicBezTo>
                    <a:pt x="10392" y="88"/>
                    <a:pt x="13365" y="3069"/>
                    <a:pt x="13365" y="6730"/>
                  </a:cubicBezTo>
                  <a:cubicBezTo>
                    <a:pt x="13365" y="6946"/>
                    <a:pt x="13359" y="7155"/>
                    <a:pt x="13338" y="7364"/>
                  </a:cubicBezTo>
                  <a:lnTo>
                    <a:pt x="13419" y="7364"/>
                  </a:lnTo>
                  <a:cubicBezTo>
                    <a:pt x="13440" y="7155"/>
                    <a:pt x="13453" y="6946"/>
                    <a:pt x="13453" y="6730"/>
                  </a:cubicBezTo>
                  <a:cubicBezTo>
                    <a:pt x="13453" y="3022"/>
                    <a:pt x="10432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9" name="Google Shape;4279;p5"/>
            <p:cNvSpPr/>
            <p:nvPr/>
          </p:nvSpPr>
          <p:spPr>
            <a:xfrm>
              <a:off x="3604825" y="3346175"/>
              <a:ext cx="284075" cy="156125"/>
            </a:xfrm>
            <a:custGeom>
              <a:avLst/>
              <a:gdLst/>
              <a:ahLst/>
              <a:cxnLst/>
              <a:rect l="l" t="t" r="r" b="b"/>
              <a:pathLst>
                <a:path w="11363" h="6245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5873"/>
                    <a:pt x="14" y="6062"/>
                    <a:pt x="35" y="6244"/>
                  </a:cubicBezTo>
                  <a:lnTo>
                    <a:pt x="11336" y="6244"/>
                  </a:lnTo>
                  <a:cubicBezTo>
                    <a:pt x="11349" y="6062"/>
                    <a:pt x="11363" y="587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0" name="Google Shape;4280;p5"/>
            <p:cNvSpPr/>
            <p:nvPr/>
          </p:nvSpPr>
          <p:spPr>
            <a:xfrm>
              <a:off x="3603825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5914"/>
                    <a:pt x="14" y="6103"/>
                    <a:pt x="27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6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1" name="Google Shape;4281;p5"/>
            <p:cNvSpPr/>
            <p:nvPr/>
          </p:nvSpPr>
          <p:spPr>
            <a:xfrm>
              <a:off x="3630125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06" y="5240"/>
                  </a:lnTo>
                  <a:cubicBezTo>
                    <a:pt x="9333" y="5058"/>
                    <a:pt x="9346" y="4869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2" name="Google Shape;4282;p5"/>
            <p:cNvSpPr/>
            <p:nvPr/>
          </p:nvSpPr>
          <p:spPr>
            <a:xfrm>
              <a:off x="3628950" y="3370275"/>
              <a:ext cx="235850" cy="132025"/>
            </a:xfrm>
            <a:custGeom>
              <a:avLst/>
              <a:gdLst/>
              <a:ahLst/>
              <a:cxnLst/>
              <a:rect l="l" t="t" r="r" b="b"/>
              <a:pathLst>
                <a:path w="9434" h="5281" extrusionOk="0">
                  <a:moveTo>
                    <a:pt x="4720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4909"/>
                    <a:pt x="14" y="5098"/>
                    <a:pt x="41" y="5280"/>
                  </a:cubicBezTo>
                  <a:lnTo>
                    <a:pt x="122" y="5280"/>
                  </a:lnTo>
                  <a:cubicBezTo>
                    <a:pt x="101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2" y="5098"/>
                    <a:pt x="9312" y="5280"/>
                  </a:cubicBezTo>
                  <a:lnTo>
                    <a:pt x="9400" y="5280"/>
                  </a:lnTo>
                  <a:cubicBezTo>
                    <a:pt x="9420" y="5098"/>
                    <a:pt x="9433" y="4909"/>
                    <a:pt x="9433" y="4714"/>
                  </a:cubicBezTo>
                  <a:cubicBezTo>
                    <a:pt x="9433" y="2118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3" name="Google Shape;4283;p5"/>
            <p:cNvSpPr/>
            <p:nvPr/>
          </p:nvSpPr>
          <p:spPr>
            <a:xfrm>
              <a:off x="3658775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3716"/>
                    <a:pt x="21" y="3905"/>
                    <a:pt x="48" y="4087"/>
                  </a:cubicBezTo>
                  <a:lnTo>
                    <a:pt x="7000" y="4087"/>
                  </a:lnTo>
                  <a:cubicBezTo>
                    <a:pt x="7033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4" name="Google Shape;4284;p5"/>
            <p:cNvSpPr/>
            <p:nvPr/>
          </p:nvSpPr>
          <p:spPr>
            <a:xfrm>
              <a:off x="3657775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7" y="4127"/>
                  </a:cubicBezTo>
                  <a:lnTo>
                    <a:pt x="128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2" y="81"/>
                    <a:pt x="7046" y="1646"/>
                    <a:pt x="7046" y="3561"/>
                  </a:cubicBezTo>
                  <a:cubicBezTo>
                    <a:pt x="7046" y="3756"/>
                    <a:pt x="7026" y="3945"/>
                    <a:pt x="6999" y="4127"/>
                  </a:cubicBezTo>
                  <a:lnTo>
                    <a:pt x="7080" y="4127"/>
                  </a:lnTo>
                  <a:cubicBezTo>
                    <a:pt x="7114" y="3945"/>
                    <a:pt x="7127" y="3756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5" name="Google Shape;4285;p5"/>
            <p:cNvSpPr/>
            <p:nvPr/>
          </p:nvSpPr>
          <p:spPr>
            <a:xfrm>
              <a:off x="3683900" y="3425225"/>
              <a:ext cx="125950" cy="77075"/>
            </a:xfrm>
            <a:custGeom>
              <a:avLst/>
              <a:gdLst/>
              <a:ahLst/>
              <a:cxnLst/>
              <a:rect l="l" t="t" r="r" b="b"/>
              <a:pathLst>
                <a:path w="5038" h="3083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2711"/>
                    <a:pt x="27" y="2900"/>
                    <a:pt x="68" y="3082"/>
                  </a:cubicBezTo>
                  <a:lnTo>
                    <a:pt x="4970" y="3082"/>
                  </a:lnTo>
                  <a:cubicBezTo>
                    <a:pt x="5010" y="2900"/>
                    <a:pt x="5037" y="2711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6" name="Google Shape;4286;p5"/>
            <p:cNvSpPr/>
            <p:nvPr/>
          </p:nvSpPr>
          <p:spPr>
            <a:xfrm>
              <a:off x="3682875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2751"/>
                    <a:pt x="28" y="2940"/>
                    <a:pt x="68" y="3122"/>
                  </a:cubicBezTo>
                  <a:lnTo>
                    <a:pt x="156" y="3122"/>
                  </a:lnTo>
                  <a:cubicBezTo>
                    <a:pt x="109" y="2940"/>
                    <a:pt x="89" y="2751"/>
                    <a:pt x="89" y="2556"/>
                  </a:cubicBezTo>
                  <a:cubicBezTo>
                    <a:pt x="89" y="1194"/>
                    <a:pt x="1194" y="88"/>
                    <a:pt x="2563" y="88"/>
                  </a:cubicBezTo>
                  <a:cubicBezTo>
                    <a:pt x="3925" y="88"/>
                    <a:pt x="5031" y="1194"/>
                    <a:pt x="5031" y="2556"/>
                  </a:cubicBezTo>
                  <a:cubicBezTo>
                    <a:pt x="5031" y="2751"/>
                    <a:pt x="5011" y="2940"/>
                    <a:pt x="4970" y="3122"/>
                  </a:cubicBezTo>
                  <a:lnTo>
                    <a:pt x="5058" y="3122"/>
                  </a:lnTo>
                  <a:cubicBezTo>
                    <a:pt x="5098" y="2940"/>
                    <a:pt x="5119" y="2751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7" name="Google Shape;4287;p5"/>
            <p:cNvSpPr/>
            <p:nvPr/>
          </p:nvSpPr>
          <p:spPr>
            <a:xfrm>
              <a:off x="3712725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8" y="1760"/>
                    <a:pt x="122" y="1929"/>
                  </a:cubicBezTo>
                  <a:lnTo>
                    <a:pt x="2610" y="1929"/>
                  </a:lnTo>
                  <a:cubicBezTo>
                    <a:pt x="2684" y="1760"/>
                    <a:pt x="2731" y="1565"/>
                    <a:pt x="2731" y="1363"/>
                  </a:cubicBezTo>
                  <a:cubicBezTo>
                    <a:pt x="2731" y="614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8" name="Google Shape;4288;p5"/>
            <p:cNvSpPr/>
            <p:nvPr/>
          </p:nvSpPr>
          <p:spPr>
            <a:xfrm>
              <a:off x="3711700" y="3453050"/>
              <a:ext cx="70325" cy="49250"/>
            </a:xfrm>
            <a:custGeom>
              <a:avLst/>
              <a:gdLst/>
              <a:ahLst/>
              <a:cxnLst/>
              <a:rect l="l" t="t" r="r" b="b"/>
              <a:pathLst>
                <a:path w="2813" h="1970" extrusionOk="0"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1605"/>
                    <a:pt x="41" y="1800"/>
                    <a:pt x="122" y="1969"/>
                  </a:cubicBezTo>
                  <a:lnTo>
                    <a:pt x="210" y="1969"/>
                  </a:lnTo>
                  <a:cubicBezTo>
                    <a:pt x="129" y="1800"/>
                    <a:pt x="82" y="1605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5" y="1800"/>
                    <a:pt x="2604" y="1969"/>
                  </a:cubicBezTo>
                  <a:lnTo>
                    <a:pt x="2698" y="1969"/>
                  </a:lnTo>
                  <a:cubicBezTo>
                    <a:pt x="2772" y="1800"/>
                    <a:pt x="2813" y="1605"/>
                    <a:pt x="2813" y="1403"/>
                  </a:cubicBezTo>
                  <a:cubicBezTo>
                    <a:pt x="2813" y="627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9" name="Google Shape;4289;p5"/>
            <p:cNvSpPr/>
            <p:nvPr/>
          </p:nvSpPr>
          <p:spPr>
            <a:xfrm>
              <a:off x="3915850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3" y="0"/>
                  </a:moveTo>
                  <a:cubicBezTo>
                    <a:pt x="2994" y="0"/>
                    <a:pt x="1" y="2994"/>
                    <a:pt x="1" y="6689"/>
                  </a:cubicBezTo>
                  <a:cubicBezTo>
                    <a:pt x="1" y="6905"/>
                    <a:pt x="7" y="7114"/>
                    <a:pt x="28" y="7323"/>
                  </a:cubicBezTo>
                  <a:lnTo>
                    <a:pt x="13338" y="7323"/>
                  </a:lnTo>
                  <a:cubicBezTo>
                    <a:pt x="13358" y="7114"/>
                    <a:pt x="13372" y="6905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0" name="Google Shape;4290;p5"/>
            <p:cNvSpPr/>
            <p:nvPr/>
          </p:nvSpPr>
          <p:spPr>
            <a:xfrm>
              <a:off x="3914675" y="3318175"/>
              <a:ext cx="336500" cy="184125"/>
            </a:xfrm>
            <a:custGeom>
              <a:avLst/>
              <a:gdLst/>
              <a:ahLst/>
              <a:cxnLst/>
              <a:rect l="l" t="t" r="r" b="b"/>
              <a:pathLst>
                <a:path w="13460" h="7365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6946"/>
                    <a:pt x="14" y="7155"/>
                    <a:pt x="34" y="7364"/>
                  </a:cubicBezTo>
                  <a:lnTo>
                    <a:pt x="122" y="7364"/>
                  </a:lnTo>
                  <a:cubicBezTo>
                    <a:pt x="101" y="7155"/>
                    <a:pt x="88" y="694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6946"/>
                    <a:pt x="13365" y="7155"/>
                    <a:pt x="13345" y="7364"/>
                  </a:cubicBezTo>
                  <a:lnTo>
                    <a:pt x="13425" y="7364"/>
                  </a:lnTo>
                  <a:cubicBezTo>
                    <a:pt x="13446" y="7155"/>
                    <a:pt x="13459" y="6946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1" name="Google Shape;4291;p5"/>
            <p:cNvSpPr/>
            <p:nvPr/>
          </p:nvSpPr>
          <p:spPr>
            <a:xfrm>
              <a:off x="3939125" y="3346175"/>
              <a:ext cx="284050" cy="156125"/>
            </a:xfrm>
            <a:custGeom>
              <a:avLst/>
              <a:gdLst/>
              <a:ahLst/>
              <a:cxnLst/>
              <a:rect l="l" t="t" r="r" b="b"/>
              <a:pathLst>
                <a:path w="11362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14" y="6062"/>
                    <a:pt x="27" y="6244"/>
                  </a:cubicBezTo>
                  <a:lnTo>
                    <a:pt x="11328" y="6244"/>
                  </a:lnTo>
                  <a:cubicBezTo>
                    <a:pt x="11348" y="6062"/>
                    <a:pt x="11362" y="587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2" name="Google Shape;4292;p5"/>
            <p:cNvSpPr/>
            <p:nvPr/>
          </p:nvSpPr>
          <p:spPr>
            <a:xfrm>
              <a:off x="3938100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70" y="1"/>
                    <a:pt x="1" y="2570"/>
                    <a:pt x="1" y="5719"/>
                  </a:cubicBezTo>
                  <a:cubicBezTo>
                    <a:pt x="1" y="5914"/>
                    <a:pt x="7" y="6103"/>
                    <a:pt x="28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0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3" name="Google Shape;4293;p5"/>
            <p:cNvSpPr/>
            <p:nvPr/>
          </p:nvSpPr>
          <p:spPr>
            <a:xfrm>
              <a:off x="3964400" y="3371275"/>
              <a:ext cx="233500" cy="131025"/>
            </a:xfrm>
            <a:custGeom>
              <a:avLst/>
              <a:gdLst/>
              <a:ahLst/>
              <a:cxnLst/>
              <a:rect l="l" t="t" r="r" b="b"/>
              <a:pathLst>
                <a:path w="9340" h="5241" extrusionOk="0">
                  <a:moveTo>
                    <a:pt x="4667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7" y="5058"/>
                    <a:pt x="34" y="5240"/>
                  </a:cubicBezTo>
                  <a:lnTo>
                    <a:pt x="9306" y="5240"/>
                  </a:lnTo>
                  <a:cubicBezTo>
                    <a:pt x="9326" y="5058"/>
                    <a:pt x="9339" y="4869"/>
                    <a:pt x="9339" y="4674"/>
                  </a:cubicBezTo>
                  <a:cubicBezTo>
                    <a:pt x="9339" y="2098"/>
                    <a:pt x="7249" y="1"/>
                    <a:pt x="466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4" name="Google Shape;4294;p5"/>
            <p:cNvSpPr/>
            <p:nvPr/>
          </p:nvSpPr>
          <p:spPr>
            <a:xfrm>
              <a:off x="3963225" y="3370275"/>
              <a:ext cx="235850" cy="132025"/>
            </a:xfrm>
            <a:custGeom>
              <a:avLst/>
              <a:gdLst/>
              <a:ahLst/>
              <a:cxnLst/>
              <a:rect l="l" t="t" r="r" b="b"/>
              <a:pathLst>
                <a:path w="9434" h="5281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101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2" y="5098"/>
                    <a:pt x="9312" y="5280"/>
                  </a:cubicBezTo>
                  <a:lnTo>
                    <a:pt x="9393" y="5280"/>
                  </a:lnTo>
                  <a:cubicBezTo>
                    <a:pt x="9420" y="5098"/>
                    <a:pt x="9434" y="4909"/>
                    <a:pt x="9434" y="4714"/>
                  </a:cubicBezTo>
                  <a:cubicBezTo>
                    <a:pt x="9434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5" name="Google Shape;4295;p5"/>
            <p:cNvSpPr/>
            <p:nvPr/>
          </p:nvSpPr>
          <p:spPr>
            <a:xfrm>
              <a:off x="3993050" y="3400100"/>
              <a:ext cx="176200" cy="102200"/>
            </a:xfrm>
            <a:custGeom>
              <a:avLst/>
              <a:gdLst/>
              <a:ahLst/>
              <a:cxnLst/>
              <a:rect l="l" t="t" r="r" b="b"/>
              <a:pathLst>
                <a:path w="7048" h="408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3716"/>
                    <a:pt x="14" y="3905"/>
                    <a:pt x="48" y="4087"/>
                  </a:cubicBezTo>
                  <a:lnTo>
                    <a:pt x="7000" y="4087"/>
                  </a:lnTo>
                  <a:cubicBezTo>
                    <a:pt x="7027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6" name="Google Shape;4296;p5"/>
            <p:cNvSpPr/>
            <p:nvPr/>
          </p:nvSpPr>
          <p:spPr>
            <a:xfrm>
              <a:off x="399205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8" y="4127"/>
                  </a:cubicBezTo>
                  <a:lnTo>
                    <a:pt x="128" y="4127"/>
                  </a:lnTo>
                  <a:cubicBezTo>
                    <a:pt x="101" y="3945"/>
                    <a:pt x="81" y="3756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ubicBezTo>
                    <a:pt x="5482" y="81"/>
                    <a:pt x="7047" y="1646"/>
                    <a:pt x="7047" y="3561"/>
                  </a:cubicBezTo>
                  <a:cubicBezTo>
                    <a:pt x="7047" y="3756"/>
                    <a:pt x="7026" y="3945"/>
                    <a:pt x="6999" y="4127"/>
                  </a:cubicBezTo>
                  <a:lnTo>
                    <a:pt x="7080" y="4127"/>
                  </a:lnTo>
                  <a:cubicBezTo>
                    <a:pt x="7114" y="3945"/>
                    <a:pt x="7128" y="3756"/>
                    <a:pt x="7128" y="3561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7" name="Google Shape;4297;p5"/>
            <p:cNvSpPr/>
            <p:nvPr/>
          </p:nvSpPr>
          <p:spPr>
            <a:xfrm>
              <a:off x="4018175" y="3425225"/>
              <a:ext cx="125950" cy="77075"/>
            </a:xfrm>
            <a:custGeom>
              <a:avLst/>
              <a:gdLst/>
              <a:ahLst/>
              <a:cxnLst/>
              <a:rect l="l" t="t" r="r" b="b"/>
              <a:pathLst>
                <a:path w="5038" h="3083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2711"/>
                    <a:pt x="27" y="2900"/>
                    <a:pt x="68" y="3082"/>
                  </a:cubicBezTo>
                  <a:lnTo>
                    <a:pt x="4970" y="3082"/>
                  </a:lnTo>
                  <a:cubicBezTo>
                    <a:pt x="5010" y="2900"/>
                    <a:pt x="5037" y="2711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8" name="Google Shape;4298;p5"/>
            <p:cNvSpPr/>
            <p:nvPr/>
          </p:nvSpPr>
          <p:spPr>
            <a:xfrm>
              <a:off x="4017175" y="3424225"/>
              <a:ext cx="127950" cy="78075"/>
            </a:xfrm>
            <a:custGeom>
              <a:avLst/>
              <a:gdLst/>
              <a:ahLst/>
              <a:cxnLst/>
              <a:rect l="l" t="t" r="r" b="b"/>
              <a:pathLst>
                <a:path w="5118" h="3123" extrusionOk="0"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2751"/>
                    <a:pt x="20" y="2940"/>
                    <a:pt x="67" y="3122"/>
                  </a:cubicBezTo>
                  <a:lnTo>
                    <a:pt x="148" y="3122"/>
                  </a:lnTo>
                  <a:cubicBezTo>
                    <a:pt x="108" y="2940"/>
                    <a:pt x="88" y="2751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ubicBezTo>
                    <a:pt x="3924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70" y="3122"/>
                  </a:cubicBezTo>
                  <a:lnTo>
                    <a:pt x="5050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9" name="Google Shape;4299;p5"/>
            <p:cNvSpPr/>
            <p:nvPr/>
          </p:nvSpPr>
          <p:spPr>
            <a:xfrm>
              <a:off x="404700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1565"/>
                    <a:pt x="48" y="1760"/>
                    <a:pt x="122" y="1929"/>
                  </a:cubicBezTo>
                  <a:lnTo>
                    <a:pt x="2610" y="1929"/>
                  </a:lnTo>
                  <a:cubicBezTo>
                    <a:pt x="2684" y="1760"/>
                    <a:pt x="2731" y="1565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0" name="Google Shape;4300;p5"/>
            <p:cNvSpPr/>
            <p:nvPr/>
          </p:nvSpPr>
          <p:spPr>
            <a:xfrm>
              <a:off x="4046000" y="3453050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1403" y="0"/>
                  </a:moveTo>
                  <a:cubicBezTo>
                    <a:pt x="627" y="0"/>
                    <a:pt x="0" y="627"/>
                    <a:pt x="0" y="1403"/>
                  </a:cubicBezTo>
                  <a:cubicBezTo>
                    <a:pt x="0" y="1605"/>
                    <a:pt x="41" y="1800"/>
                    <a:pt x="115" y="1969"/>
                  </a:cubicBezTo>
                  <a:lnTo>
                    <a:pt x="209" y="1969"/>
                  </a:lnTo>
                  <a:cubicBezTo>
                    <a:pt x="128" y="1800"/>
                    <a:pt x="81" y="1605"/>
                    <a:pt x="81" y="1403"/>
                  </a:cubicBezTo>
                  <a:cubicBezTo>
                    <a:pt x="81" y="674"/>
                    <a:pt x="674" y="81"/>
                    <a:pt x="1403" y="81"/>
                  </a:cubicBezTo>
                  <a:cubicBezTo>
                    <a:pt x="2138" y="81"/>
                    <a:pt x="2731" y="674"/>
                    <a:pt x="2731" y="1403"/>
                  </a:cubicBezTo>
                  <a:cubicBezTo>
                    <a:pt x="2731" y="1605"/>
                    <a:pt x="2684" y="1800"/>
                    <a:pt x="2603" y="1969"/>
                  </a:cubicBezTo>
                  <a:lnTo>
                    <a:pt x="2697" y="1969"/>
                  </a:lnTo>
                  <a:cubicBezTo>
                    <a:pt x="2771" y="1800"/>
                    <a:pt x="2812" y="1605"/>
                    <a:pt x="2812" y="1403"/>
                  </a:cubicBezTo>
                  <a:cubicBezTo>
                    <a:pt x="2812" y="627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1" name="Google Shape;4301;p5"/>
            <p:cNvSpPr/>
            <p:nvPr/>
          </p:nvSpPr>
          <p:spPr>
            <a:xfrm>
              <a:off x="4250125" y="3319200"/>
              <a:ext cx="334150" cy="183100"/>
            </a:xfrm>
            <a:custGeom>
              <a:avLst/>
              <a:gdLst/>
              <a:ahLst/>
              <a:cxnLst/>
              <a:rect l="l" t="t" r="r" b="b"/>
              <a:pathLst>
                <a:path w="13366" h="7324" extrusionOk="0">
                  <a:moveTo>
                    <a:pt x="6683" y="0"/>
                  </a:moveTo>
                  <a:cubicBezTo>
                    <a:pt x="2988" y="0"/>
                    <a:pt x="1" y="2994"/>
                    <a:pt x="1" y="6689"/>
                  </a:cubicBezTo>
                  <a:cubicBezTo>
                    <a:pt x="1" y="6905"/>
                    <a:pt x="7" y="7114"/>
                    <a:pt x="28" y="7323"/>
                  </a:cubicBezTo>
                  <a:lnTo>
                    <a:pt x="13338" y="7323"/>
                  </a:lnTo>
                  <a:cubicBezTo>
                    <a:pt x="13358" y="7114"/>
                    <a:pt x="13365" y="6905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2" name="Google Shape;4302;p5"/>
            <p:cNvSpPr/>
            <p:nvPr/>
          </p:nvSpPr>
          <p:spPr>
            <a:xfrm>
              <a:off x="4248950" y="3318175"/>
              <a:ext cx="336500" cy="184125"/>
            </a:xfrm>
            <a:custGeom>
              <a:avLst/>
              <a:gdLst/>
              <a:ahLst/>
              <a:cxnLst/>
              <a:rect l="l" t="t" r="r" b="b"/>
              <a:pathLst>
                <a:path w="13460" h="7365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8" y="694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9" y="6946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3" name="Google Shape;4303;p5"/>
            <p:cNvSpPr/>
            <p:nvPr/>
          </p:nvSpPr>
          <p:spPr>
            <a:xfrm>
              <a:off x="4273400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14" y="6062"/>
                    <a:pt x="27" y="6244"/>
                  </a:cubicBezTo>
                  <a:lnTo>
                    <a:pt x="11328" y="6244"/>
                  </a:lnTo>
                  <a:cubicBezTo>
                    <a:pt x="11348" y="6062"/>
                    <a:pt x="11355" y="587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4" name="Google Shape;4304;p5"/>
            <p:cNvSpPr/>
            <p:nvPr/>
          </p:nvSpPr>
          <p:spPr>
            <a:xfrm>
              <a:off x="4272375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5914"/>
                    <a:pt x="7" y="6103"/>
                    <a:pt x="28" y="6285"/>
                  </a:cubicBezTo>
                  <a:lnTo>
                    <a:pt x="115" y="6285"/>
                  </a:lnTo>
                  <a:cubicBezTo>
                    <a:pt x="95" y="6103"/>
                    <a:pt x="82" y="5914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0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5" name="Google Shape;4305;p5"/>
            <p:cNvSpPr/>
            <p:nvPr/>
          </p:nvSpPr>
          <p:spPr>
            <a:xfrm>
              <a:off x="4298500" y="3371275"/>
              <a:ext cx="233675" cy="131025"/>
            </a:xfrm>
            <a:custGeom>
              <a:avLst/>
              <a:gdLst/>
              <a:ahLst/>
              <a:cxnLst/>
              <a:rect l="l" t="t" r="r" b="b"/>
              <a:pathLst>
                <a:path w="9347" h="5241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4869"/>
                    <a:pt x="14" y="5058"/>
                    <a:pt x="41" y="5240"/>
                  </a:cubicBezTo>
                  <a:lnTo>
                    <a:pt x="9313" y="5240"/>
                  </a:lnTo>
                  <a:cubicBezTo>
                    <a:pt x="9333" y="5058"/>
                    <a:pt x="9347" y="4869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6" name="Google Shape;4306;p5"/>
            <p:cNvSpPr/>
            <p:nvPr/>
          </p:nvSpPr>
          <p:spPr>
            <a:xfrm>
              <a:off x="4297500" y="3370275"/>
              <a:ext cx="235675" cy="132025"/>
            </a:xfrm>
            <a:custGeom>
              <a:avLst/>
              <a:gdLst/>
              <a:ahLst/>
              <a:cxnLst/>
              <a:rect l="l" t="t" r="r" b="b"/>
              <a:pathLst>
                <a:path w="9427" h="5281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102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12" y="5280"/>
                  </a:cubicBezTo>
                  <a:lnTo>
                    <a:pt x="9393" y="5280"/>
                  </a:lnTo>
                  <a:cubicBezTo>
                    <a:pt x="9420" y="5098"/>
                    <a:pt x="9427" y="490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7" name="Google Shape;4307;p5"/>
            <p:cNvSpPr/>
            <p:nvPr/>
          </p:nvSpPr>
          <p:spPr>
            <a:xfrm>
              <a:off x="4327325" y="3400100"/>
              <a:ext cx="176200" cy="102200"/>
            </a:xfrm>
            <a:custGeom>
              <a:avLst/>
              <a:gdLst/>
              <a:ahLst/>
              <a:cxnLst/>
              <a:rect l="l" t="t" r="r" b="b"/>
              <a:pathLst>
                <a:path w="7048" h="408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3716"/>
                    <a:pt x="14" y="3905"/>
                    <a:pt x="48" y="4087"/>
                  </a:cubicBezTo>
                  <a:lnTo>
                    <a:pt x="7000" y="4087"/>
                  </a:lnTo>
                  <a:cubicBezTo>
                    <a:pt x="7027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8" name="Google Shape;4308;p5"/>
            <p:cNvSpPr/>
            <p:nvPr/>
          </p:nvSpPr>
          <p:spPr>
            <a:xfrm>
              <a:off x="4326325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9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1" y="4127"/>
                  </a:cubicBezTo>
                  <a:lnTo>
                    <a:pt x="129" y="4127"/>
                  </a:lnTo>
                  <a:cubicBezTo>
                    <a:pt x="102" y="3945"/>
                    <a:pt x="81" y="3756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ubicBezTo>
                    <a:pt x="5482" y="81"/>
                    <a:pt x="7040" y="1646"/>
                    <a:pt x="7040" y="3561"/>
                  </a:cubicBezTo>
                  <a:cubicBezTo>
                    <a:pt x="7040" y="3756"/>
                    <a:pt x="7027" y="3945"/>
                    <a:pt x="6993" y="4127"/>
                  </a:cubicBezTo>
                  <a:lnTo>
                    <a:pt x="7080" y="4127"/>
                  </a:lnTo>
                  <a:cubicBezTo>
                    <a:pt x="7114" y="3945"/>
                    <a:pt x="7128" y="3756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9" name="Google Shape;4309;p5"/>
            <p:cNvSpPr/>
            <p:nvPr/>
          </p:nvSpPr>
          <p:spPr>
            <a:xfrm>
              <a:off x="4352450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8" y="2900"/>
                    <a:pt x="68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0" name="Google Shape;4310;p5"/>
            <p:cNvSpPr/>
            <p:nvPr/>
          </p:nvSpPr>
          <p:spPr>
            <a:xfrm>
              <a:off x="4351450" y="3424225"/>
              <a:ext cx="127950" cy="78075"/>
            </a:xfrm>
            <a:custGeom>
              <a:avLst/>
              <a:gdLst/>
              <a:ahLst/>
              <a:cxnLst/>
              <a:rect l="l" t="t" r="r" b="b"/>
              <a:pathLst>
                <a:path w="5118" h="3123" extrusionOk="0"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2751"/>
                    <a:pt x="20" y="2940"/>
                    <a:pt x="61" y="3122"/>
                  </a:cubicBezTo>
                  <a:lnTo>
                    <a:pt x="148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25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1" name="Google Shape;4311;p5"/>
            <p:cNvSpPr/>
            <p:nvPr/>
          </p:nvSpPr>
          <p:spPr>
            <a:xfrm>
              <a:off x="4381275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08" y="1"/>
                    <a:pt x="1" y="614"/>
                    <a:pt x="1" y="1363"/>
                  </a:cubicBezTo>
                  <a:cubicBezTo>
                    <a:pt x="1" y="1565"/>
                    <a:pt x="41" y="1760"/>
                    <a:pt x="122" y="1929"/>
                  </a:cubicBezTo>
                  <a:lnTo>
                    <a:pt x="2603" y="1929"/>
                  </a:lnTo>
                  <a:cubicBezTo>
                    <a:pt x="2684" y="1760"/>
                    <a:pt x="2732" y="1565"/>
                    <a:pt x="2732" y="1363"/>
                  </a:cubicBezTo>
                  <a:cubicBezTo>
                    <a:pt x="2732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2" name="Google Shape;4312;p5"/>
            <p:cNvSpPr/>
            <p:nvPr/>
          </p:nvSpPr>
          <p:spPr>
            <a:xfrm>
              <a:off x="4380100" y="3453050"/>
              <a:ext cx="70475" cy="49250"/>
            </a:xfrm>
            <a:custGeom>
              <a:avLst/>
              <a:gdLst/>
              <a:ahLst/>
              <a:cxnLst/>
              <a:rect l="l" t="t" r="r" b="b"/>
              <a:pathLst>
                <a:path w="2819" h="1970" extrusionOk="0"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1605"/>
                    <a:pt x="48" y="1800"/>
                    <a:pt x="122" y="1969"/>
                  </a:cubicBezTo>
                  <a:lnTo>
                    <a:pt x="216" y="1969"/>
                  </a:lnTo>
                  <a:cubicBezTo>
                    <a:pt x="135" y="1800"/>
                    <a:pt x="88" y="1605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ubicBezTo>
                    <a:pt x="2145" y="81"/>
                    <a:pt x="2738" y="674"/>
                    <a:pt x="2738" y="1403"/>
                  </a:cubicBezTo>
                  <a:cubicBezTo>
                    <a:pt x="2738" y="1605"/>
                    <a:pt x="2691" y="1800"/>
                    <a:pt x="2603" y="1969"/>
                  </a:cubicBezTo>
                  <a:lnTo>
                    <a:pt x="2698" y="1969"/>
                  </a:lnTo>
                  <a:cubicBezTo>
                    <a:pt x="2779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3" name="Google Shape;4313;p5"/>
            <p:cNvSpPr/>
            <p:nvPr/>
          </p:nvSpPr>
          <p:spPr>
            <a:xfrm>
              <a:off x="4584250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3344" y="7323"/>
                  </a:lnTo>
                  <a:cubicBezTo>
                    <a:pt x="13364" y="7114"/>
                    <a:pt x="13371" y="6905"/>
                    <a:pt x="13371" y="6689"/>
                  </a:cubicBezTo>
                  <a:cubicBezTo>
                    <a:pt x="13371" y="2994"/>
                    <a:pt x="10377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4" name="Google Shape;4314;p5"/>
            <p:cNvSpPr/>
            <p:nvPr/>
          </p:nvSpPr>
          <p:spPr>
            <a:xfrm>
              <a:off x="4583225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30" y="1"/>
                  </a:moveTo>
                  <a:cubicBezTo>
                    <a:pt x="3021" y="1"/>
                    <a:pt x="1" y="3022"/>
                    <a:pt x="1" y="6730"/>
                  </a:cubicBezTo>
                  <a:cubicBezTo>
                    <a:pt x="1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8" y="6946"/>
                    <a:pt x="88" y="6730"/>
                  </a:cubicBezTo>
                  <a:cubicBezTo>
                    <a:pt x="88" y="3069"/>
                    <a:pt x="3069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3" y="6946"/>
                    <a:pt x="13453" y="6730"/>
                  </a:cubicBezTo>
                  <a:cubicBezTo>
                    <a:pt x="13453" y="3022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5" name="Google Shape;4315;p5"/>
            <p:cNvSpPr/>
            <p:nvPr/>
          </p:nvSpPr>
          <p:spPr>
            <a:xfrm>
              <a:off x="4607675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7" y="6062"/>
                    <a:pt x="27" y="6244"/>
                  </a:cubicBezTo>
                  <a:lnTo>
                    <a:pt x="11328" y="6244"/>
                  </a:lnTo>
                  <a:cubicBezTo>
                    <a:pt x="11349" y="6062"/>
                    <a:pt x="11355" y="587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6" name="Google Shape;4316;p5"/>
            <p:cNvSpPr/>
            <p:nvPr/>
          </p:nvSpPr>
          <p:spPr>
            <a:xfrm>
              <a:off x="4606650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5914"/>
                    <a:pt x="8" y="6103"/>
                    <a:pt x="28" y="6285"/>
                  </a:cubicBezTo>
                  <a:lnTo>
                    <a:pt x="109" y="6285"/>
                  </a:lnTo>
                  <a:cubicBezTo>
                    <a:pt x="95" y="6103"/>
                    <a:pt x="82" y="5914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0" y="6285"/>
                  </a:lnTo>
                  <a:cubicBezTo>
                    <a:pt x="11430" y="6103"/>
                    <a:pt x="11444" y="5914"/>
                    <a:pt x="11444" y="5719"/>
                  </a:cubicBezTo>
                  <a:cubicBezTo>
                    <a:pt x="11444" y="2570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7" name="Google Shape;4317;p5"/>
            <p:cNvSpPr/>
            <p:nvPr/>
          </p:nvSpPr>
          <p:spPr>
            <a:xfrm>
              <a:off x="4632800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12" y="5240"/>
                  </a:lnTo>
                  <a:cubicBezTo>
                    <a:pt x="9332" y="5058"/>
                    <a:pt x="9346" y="4869"/>
                    <a:pt x="9346" y="4674"/>
                  </a:cubicBezTo>
                  <a:cubicBezTo>
                    <a:pt x="9346" y="2098"/>
                    <a:pt x="7255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8" name="Google Shape;4318;p5"/>
            <p:cNvSpPr/>
            <p:nvPr/>
          </p:nvSpPr>
          <p:spPr>
            <a:xfrm>
              <a:off x="4631775" y="3370275"/>
              <a:ext cx="235700" cy="132025"/>
            </a:xfrm>
            <a:custGeom>
              <a:avLst/>
              <a:gdLst/>
              <a:ahLst/>
              <a:cxnLst/>
              <a:rect l="l" t="t" r="r" b="b"/>
              <a:pathLst>
                <a:path w="9428" h="5281" extrusionOk="0">
                  <a:moveTo>
                    <a:pt x="4714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95" y="5098"/>
                    <a:pt x="81" y="490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12" y="5280"/>
                  </a:cubicBezTo>
                  <a:lnTo>
                    <a:pt x="9393" y="5280"/>
                  </a:lnTo>
                  <a:cubicBezTo>
                    <a:pt x="9414" y="5098"/>
                    <a:pt x="9427" y="4909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9" name="Google Shape;4319;p5"/>
            <p:cNvSpPr/>
            <p:nvPr/>
          </p:nvSpPr>
          <p:spPr>
            <a:xfrm>
              <a:off x="4661625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0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3716"/>
                    <a:pt x="14" y="3905"/>
                    <a:pt x="47" y="4087"/>
                  </a:cubicBezTo>
                  <a:lnTo>
                    <a:pt x="6999" y="4087"/>
                  </a:lnTo>
                  <a:cubicBezTo>
                    <a:pt x="7026" y="3905"/>
                    <a:pt x="7046" y="3716"/>
                    <a:pt x="7046" y="3521"/>
                  </a:cubicBezTo>
                  <a:cubicBezTo>
                    <a:pt x="7046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0" name="Google Shape;4320;p5"/>
            <p:cNvSpPr/>
            <p:nvPr/>
          </p:nvSpPr>
          <p:spPr>
            <a:xfrm>
              <a:off x="466060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3756"/>
                    <a:pt x="14" y="3945"/>
                    <a:pt x="41" y="4127"/>
                  </a:cubicBezTo>
                  <a:lnTo>
                    <a:pt x="129" y="4127"/>
                  </a:lnTo>
                  <a:cubicBezTo>
                    <a:pt x="95" y="3945"/>
                    <a:pt x="82" y="3756"/>
                    <a:pt x="82" y="3561"/>
                  </a:cubicBezTo>
                  <a:cubicBezTo>
                    <a:pt x="82" y="1646"/>
                    <a:pt x="1646" y="81"/>
                    <a:pt x="3561" y="81"/>
                  </a:cubicBezTo>
                  <a:cubicBezTo>
                    <a:pt x="5483" y="81"/>
                    <a:pt x="7040" y="1646"/>
                    <a:pt x="7040" y="3561"/>
                  </a:cubicBezTo>
                  <a:cubicBezTo>
                    <a:pt x="7040" y="3756"/>
                    <a:pt x="7027" y="3945"/>
                    <a:pt x="6993" y="4127"/>
                  </a:cubicBezTo>
                  <a:lnTo>
                    <a:pt x="7081" y="4127"/>
                  </a:lnTo>
                  <a:cubicBezTo>
                    <a:pt x="7108" y="3945"/>
                    <a:pt x="7128" y="3756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1" name="Google Shape;4321;p5"/>
            <p:cNvSpPr/>
            <p:nvPr/>
          </p:nvSpPr>
          <p:spPr>
            <a:xfrm>
              <a:off x="4686725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1" y="2900"/>
                    <a:pt x="68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2" name="Google Shape;4322;p5"/>
            <p:cNvSpPr/>
            <p:nvPr/>
          </p:nvSpPr>
          <p:spPr>
            <a:xfrm>
              <a:off x="4685725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2751"/>
                    <a:pt x="21" y="2940"/>
                    <a:pt x="61" y="3122"/>
                  </a:cubicBezTo>
                  <a:lnTo>
                    <a:pt x="149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18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3" name="Google Shape;4323;p5"/>
            <p:cNvSpPr/>
            <p:nvPr/>
          </p:nvSpPr>
          <p:spPr>
            <a:xfrm>
              <a:off x="471555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08" y="1"/>
                    <a:pt x="1" y="614"/>
                    <a:pt x="1" y="1363"/>
                  </a:cubicBezTo>
                  <a:cubicBezTo>
                    <a:pt x="1" y="1565"/>
                    <a:pt x="41" y="1760"/>
                    <a:pt x="122" y="1929"/>
                  </a:cubicBezTo>
                  <a:lnTo>
                    <a:pt x="2604" y="1929"/>
                  </a:lnTo>
                  <a:cubicBezTo>
                    <a:pt x="2684" y="1760"/>
                    <a:pt x="2732" y="1565"/>
                    <a:pt x="2732" y="1363"/>
                  </a:cubicBezTo>
                  <a:cubicBezTo>
                    <a:pt x="2732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4" name="Google Shape;4324;p5"/>
            <p:cNvSpPr/>
            <p:nvPr/>
          </p:nvSpPr>
          <p:spPr>
            <a:xfrm>
              <a:off x="4714375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1605"/>
                    <a:pt x="48" y="1800"/>
                    <a:pt x="122" y="1969"/>
                  </a:cubicBezTo>
                  <a:lnTo>
                    <a:pt x="216" y="1969"/>
                  </a:lnTo>
                  <a:cubicBezTo>
                    <a:pt x="135" y="1800"/>
                    <a:pt x="88" y="1605"/>
                    <a:pt x="88" y="1403"/>
                  </a:cubicBezTo>
                  <a:cubicBezTo>
                    <a:pt x="88" y="674"/>
                    <a:pt x="682" y="81"/>
                    <a:pt x="1410" y="81"/>
                  </a:cubicBezTo>
                  <a:cubicBezTo>
                    <a:pt x="2138" y="81"/>
                    <a:pt x="2731" y="674"/>
                    <a:pt x="2731" y="1403"/>
                  </a:cubicBezTo>
                  <a:cubicBezTo>
                    <a:pt x="2731" y="1605"/>
                    <a:pt x="2684" y="1800"/>
                    <a:pt x="2603" y="1969"/>
                  </a:cubicBezTo>
                  <a:lnTo>
                    <a:pt x="2698" y="1969"/>
                  </a:lnTo>
                  <a:cubicBezTo>
                    <a:pt x="2779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5" name="Google Shape;4325;p5"/>
            <p:cNvSpPr/>
            <p:nvPr/>
          </p:nvSpPr>
          <p:spPr>
            <a:xfrm>
              <a:off x="4918525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3338" y="7323"/>
                  </a:lnTo>
                  <a:cubicBezTo>
                    <a:pt x="13358" y="7114"/>
                    <a:pt x="13371" y="6905"/>
                    <a:pt x="13371" y="6689"/>
                  </a:cubicBezTo>
                  <a:cubicBezTo>
                    <a:pt x="13371" y="2994"/>
                    <a:pt x="10378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6" name="Google Shape;4326;p5"/>
            <p:cNvSpPr/>
            <p:nvPr/>
          </p:nvSpPr>
          <p:spPr>
            <a:xfrm>
              <a:off x="4917500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30" y="1"/>
                  </a:moveTo>
                  <a:cubicBezTo>
                    <a:pt x="3022" y="1"/>
                    <a:pt x="1" y="3022"/>
                    <a:pt x="1" y="6730"/>
                  </a:cubicBezTo>
                  <a:cubicBezTo>
                    <a:pt x="1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30" y="88"/>
                  </a:cubicBezTo>
                  <a:cubicBezTo>
                    <a:pt x="10392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3" y="6946"/>
                    <a:pt x="13453" y="6730"/>
                  </a:cubicBezTo>
                  <a:cubicBezTo>
                    <a:pt x="13453" y="3022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7" name="Google Shape;4327;p5"/>
            <p:cNvSpPr/>
            <p:nvPr/>
          </p:nvSpPr>
          <p:spPr>
            <a:xfrm>
              <a:off x="4941950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5873"/>
                    <a:pt x="7" y="6062"/>
                    <a:pt x="27" y="6244"/>
                  </a:cubicBezTo>
                  <a:lnTo>
                    <a:pt x="11329" y="6244"/>
                  </a:lnTo>
                  <a:cubicBezTo>
                    <a:pt x="11349" y="6062"/>
                    <a:pt x="11356" y="587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8" name="Google Shape;4328;p5"/>
            <p:cNvSpPr/>
            <p:nvPr/>
          </p:nvSpPr>
          <p:spPr>
            <a:xfrm>
              <a:off x="4940950" y="3345150"/>
              <a:ext cx="285900" cy="157150"/>
            </a:xfrm>
            <a:custGeom>
              <a:avLst/>
              <a:gdLst/>
              <a:ahLst/>
              <a:cxnLst/>
              <a:rect l="l" t="t" r="r" b="b"/>
              <a:pathLst>
                <a:path w="11436" h="6286" extrusionOk="0">
                  <a:moveTo>
                    <a:pt x="5718" y="1"/>
                  </a:moveTo>
                  <a:cubicBezTo>
                    <a:pt x="2562" y="1"/>
                    <a:pt x="0" y="2570"/>
                    <a:pt x="0" y="5719"/>
                  </a:cubicBezTo>
                  <a:cubicBezTo>
                    <a:pt x="0" y="5914"/>
                    <a:pt x="7" y="6103"/>
                    <a:pt x="27" y="6285"/>
                  </a:cubicBezTo>
                  <a:lnTo>
                    <a:pt x="108" y="6285"/>
                  </a:lnTo>
                  <a:cubicBezTo>
                    <a:pt x="94" y="6103"/>
                    <a:pt x="81" y="5914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5914"/>
                    <a:pt x="11342" y="6103"/>
                    <a:pt x="11328" y="6285"/>
                  </a:cubicBezTo>
                  <a:lnTo>
                    <a:pt x="11409" y="6285"/>
                  </a:lnTo>
                  <a:cubicBezTo>
                    <a:pt x="11429" y="6103"/>
                    <a:pt x="11436" y="5914"/>
                    <a:pt x="11436" y="5719"/>
                  </a:cubicBezTo>
                  <a:cubicBezTo>
                    <a:pt x="11436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9" name="Google Shape;4329;p5"/>
            <p:cNvSpPr/>
            <p:nvPr/>
          </p:nvSpPr>
          <p:spPr>
            <a:xfrm>
              <a:off x="4967075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12" y="5240"/>
                  </a:lnTo>
                  <a:cubicBezTo>
                    <a:pt x="9332" y="5058"/>
                    <a:pt x="9346" y="4869"/>
                    <a:pt x="9346" y="4674"/>
                  </a:cubicBezTo>
                  <a:cubicBezTo>
                    <a:pt x="9346" y="2098"/>
                    <a:pt x="72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0" name="Google Shape;4330;p5"/>
            <p:cNvSpPr/>
            <p:nvPr/>
          </p:nvSpPr>
          <p:spPr>
            <a:xfrm>
              <a:off x="4966050" y="3370275"/>
              <a:ext cx="235700" cy="132025"/>
            </a:xfrm>
            <a:custGeom>
              <a:avLst/>
              <a:gdLst/>
              <a:ahLst/>
              <a:cxnLst/>
              <a:rect l="l" t="t" r="r" b="b"/>
              <a:pathLst>
                <a:path w="9428" h="5281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95" y="5098"/>
                    <a:pt x="82" y="490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ubicBezTo>
                    <a:pt x="7270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06" y="5280"/>
                  </a:cubicBezTo>
                  <a:lnTo>
                    <a:pt x="9394" y="5280"/>
                  </a:lnTo>
                  <a:cubicBezTo>
                    <a:pt x="9414" y="5098"/>
                    <a:pt x="9427" y="4909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1" name="Google Shape;4331;p5"/>
            <p:cNvSpPr/>
            <p:nvPr/>
          </p:nvSpPr>
          <p:spPr>
            <a:xfrm>
              <a:off x="4995900" y="3400100"/>
              <a:ext cx="176000" cy="102200"/>
            </a:xfrm>
            <a:custGeom>
              <a:avLst/>
              <a:gdLst/>
              <a:ahLst/>
              <a:cxnLst/>
              <a:rect l="l" t="t" r="r" b="b"/>
              <a:pathLst>
                <a:path w="7040" h="4088" extrusionOk="0">
                  <a:moveTo>
                    <a:pt x="3520" y="1"/>
                  </a:moveTo>
                  <a:cubicBezTo>
                    <a:pt x="1571" y="1"/>
                    <a:pt x="0" y="1579"/>
                    <a:pt x="0" y="3521"/>
                  </a:cubicBezTo>
                  <a:cubicBezTo>
                    <a:pt x="0" y="3716"/>
                    <a:pt x="14" y="3905"/>
                    <a:pt x="41" y="4087"/>
                  </a:cubicBezTo>
                  <a:lnTo>
                    <a:pt x="6999" y="4087"/>
                  </a:lnTo>
                  <a:cubicBezTo>
                    <a:pt x="7026" y="3905"/>
                    <a:pt x="7040" y="3716"/>
                    <a:pt x="7040" y="3521"/>
                  </a:cubicBezTo>
                  <a:cubicBezTo>
                    <a:pt x="7040" y="1579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2" name="Google Shape;4332;p5"/>
            <p:cNvSpPr/>
            <p:nvPr/>
          </p:nvSpPr>
          <p:spPr>
            <a:xfrm>
              <a:off x="4994725" y="3399100"/>
              <a:ext cx="178350" cy="103200"/>
            </a:xfrm>
            <a:custGeom>
              <a:avLst/>
              <a:gdLst/>
              <a:ahLst/>
              <a:cxnLst/>
              <a:rect l="l" t="t" r="r" b="b"/>
              <a:pathLst>
                <a:path w="7134" h="4128" extrusionOk="0">
                  <a:moveTo>
                    <a:pt x="3567" y="0"/>
                  </a:moveTo>
                  <a:cubicBezTo>
                    <a:pt x="1605" y="0"/>
                    <a:pt x="0" y="1598"/>
                    <a:pt x="0" y="3561"/>
                  </a:cubicBezTo>
                  <a:cubicBezTo>
                    <a:pt x="0" y="3756"/>
                    <a:pt x="20" y="3945"/>
                    <a:pt x="47" y="4127"/>
                  </a:cubicBezTo>
                  <a:lnTo>
                    <a:pt x="135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9" y="81"/>
                    <a:pt x="7046" y="1646"/>
                    <a:pt x="7046" y="3561"/>
                  </a:cubicBezTo>
                  <a:cubicBezTo>
                    <a:pt x="7046" y="3756"/>
                    <a:pt x="7033" y="3945"/>
                    <a:pt x="6999" y="4127"/>
                  </a:cubicBezTo>
                  <a:lnTo>
                    <a:pt x="7087" y="4127"/>
                  </a:lnTo>
                  <a:cubicBezTo>
                    <a:pt x="7114" y="3945"/>
                    <a:pt x="7134" y="3756"/>
                    <a:pt x="7134" y="3561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3" name="Google Shape;4333;p5"/>
            <p:cNvSpPr/>
            <p:nvPr/>
          </p:nvSpPr>
          <p:spPr>
            <a:xfrm>
              <a:off x="5021000" y="3425225"/>
              <a:ext cx="125800" cy="77075"/>
            </a:xfrm>
            <a:custGeom>
              <a:avLst/>
              <a:gdLst/>
              <a:ahLst/>
              <a:cxnLst/>
              <a:rect l="l" t="t" r="r" b="b"/>
              <a:pathLst>
                <a:path w="5032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1" y="2900"/>
                    <a:pt x="62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4" name="Google Shape;4334;p5"/>
            <p:cNvSpPr/>
            <p:nvPr/>
          </p:nvSpPr>
          <p:spPr>
            <a:xfrm>
              <a:off x="5020000" y="3424225"/>
              <a:ext cx="127800" cy="78075"/>
            </a:xfrm>
            <a:custGeom>
              <a:avLst/>
              <a:gdLst/>
              <a:ahLst/>
              <a:cxnLst/>
              <a:rect l="l" t="t" r="r" b="b"/>
              <a:pathLst>
                <a:path w="5112" h="3123" extrusionOk="0"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2751"/>
                    <a:pt x="21" y="2940"/>
                    <a:pt x="61" y="3122"/>
                  </a:cubicBezTo>
                  <a:lnTo>
                    <a:pt x="149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18" y="88"/>
                    <a:pt x="5031" y="1194"/>
                    <a:pt x="5031" y="2556"/>
                  </a:cubicBezTo>
                  <a:cubicBezTo>
                    <a:pt x="5031" y="2751"/>
                    <a:pt x="5004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2" y="2751"/>
                    <a:pt x="5112" y="2556"/>
                  </a:cubicBezTo>
                  <a:cubicBezTo>
                    <a:pt x="5112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5" name="Google Shape;4335;p5"/>
            <p:cNvSpPr/>
            <p:nvPr/>
          </p:nvSpPr>
          <p:spPr>
            <a:xfrm>
              <a:off x="5049675" y="3454050"/>
              <a:ext cx="68450" cy="48250"/>
            </a:xfrm>
            <a:custGeom>
              <a:avLst/>
              <a:gdLst/>
              <a:ahLst/>
              <a:cxnLst/>
              <a:rect l="l" t="t" r="r" b="b"/>
              <a:pathLst>
                <a:path w="2738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7" y="1760"/>
                    <a:pt x="128" y="1929"/>
                  </a:cubicBezTo>
                  <a:lnTo>
                    <a:pt x="2610" y="1929"/>
                  </a:lnTo>
                  <a:cubicBezTo>
                    <a:pt x="2691" y="1760"/>
                    <a:pt x="2738" y="1565"/>
                    <a:pt x="2738" y="1363"/>
                  </a:cubicBezTo>
                  <a:cubicBezTo>
                    <a:pt x="2738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6" name="Google Shape;4336;p5"/>
            <p:cNvSpPr/>
            <p:nvPr/>
          </p:nvSpPr>
          <p:spPr>
            <a:xfrm>
              <a:off x="5048650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5" y="0"/>
                    <a:pt x="1" y="627"/>
                    <a:pt x="1" y="1403"/>
                  </a:cubicBezTo>
                  <a:cubicBezTo>
                    <a:pt x="1" y="1605"/>
                    <a:pt x="48" y="1800"/>
                    <a:pt x="122" y="1969"/>
                  </a:cubicBezTo>
                  <a:lnTo>
                    <a:pt x="217" y="1969"/>
                  </a:lnTo>
                  <a:cubicBezTo>
                    <a:pt x="136" y="1800"/>
                    <a:pt x="88" y="1605"/>
                    <a:pt x="88" y="1403"/>
                  </a:cubicBezTo>
                  <a:cubicBezTo>
                    <a:pt x="88" y="674"/>
                    <a:pt x="682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4" y="1800"/>
                    <a:pt x="2603" y="1969"/>
                  </a:cubicBezTo>
                  <a:lnTo>
                    <a:pt x="2698" y="1969"/>
                  </a:lnTo>
                  <a:cubicBezTo>
                    <a:pt x="2772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7" name="Google Shape;4337;p5"/>
            <p:cNvSpPr/>
            <p:nvPr/>
          </p:nvSpPr>
          <p:spPr>
            <a:xfrm>
              <a:off x="5252800" y="3319200"/>
              <a:ext cx="274300" cy="183100"/>
            </a:xfrm>
            <a:custGeom>
              <a:avLst/>
              <a:gdLst/>
              <a:ahLst/>
              <a:cxnLst/>
              <a:rect l="l" t="t" r="r" b="b"/>
              <a:pathLst>
                <a:path w="10972" h="7324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0971" y="7323"/>
                  </a:lnTo>
                  <a:lnTo>
                    <a:pt x="10971" y="1558"/>
                  </a:lnTo>
                  <a:cubicBezTo>
                    <a:pt x="9811" y="587"/>
                    <a:pt x="8314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8" name="Google Shape;4338;p5"/>
            <p:cNvSpPr/>
            <p:nvPr/>
          </p:nvSpPr>
          <p:spPr>
            <a:xfrm>
              <a:off x="5251775" y="3318175"/>
              <a:ext cx="275325" cy="184125"/>
            </a:xfrm>
            <a:custGeom>
              <a:avLst/>
              <a:gdLst/>
              <a:ahLst/>
              <a:cxnLst/>
              <a:rect l="l" t="t" r="r" b="b"/>
              <a:pathLst>
                <a:path w="11013" h="7365" extrusionOk="0">
                  <a:moveTo>
                    <a:pt x="6724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6946"/>
                    <a:pt x="8" y="7155"/>
                    <a:pt x="28" y="7364"/>
                  </a:cubicBezTo>
                  <a:lnTo>
                    <a:pt x="116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24" y="88"/>
                  </a:cubicBezTo>
                  <a:cubicBezTo>
                    <a:pt x="8362" y="88"/>
                    <a:pt x="9852" y="675"/>
                    <a:pt x="11012" y="1660"/>
                  </a:cubicBezTo>
                  <a:lnTo>
                    <a:pt x="11012" y="1545"/>
                  </a:lnTo>
                  <a:cubicBezTo>
                    <a:pt x="9846" y="581"/>
                    <a:pt x="8355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9" name="Google Shape;4339;p5"/>
            <p:cNvSpPr/>
            <p:nvPr/>
          </p:nvSpPr>
          <p:spPr>
            <a:xfrm>
              <a:off x="5276225" y="3346175"/>
              <a:ext cx="250875" cy="156125"/>
            </a:xfrm>
            <a:custGeom>
              <a:avLst/>
              <a:gdLst/>
              <a:ahLst/>
              <a:cxnLst/>
              <a:rect l="l" t="t" r="r" b="b"/>
              <a:pathLst>
                <a:path w="10035" h="6245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5873"/>
                    <a:pt x="7" y="6062"/>
                    <a:pt x="28" y="6244"/>
                  </a:cubicBezTo>
                  <a:lnTo>
                    <a:pt x="10034" y="6244"/>
                  </a:lnTo>
                  <a:lnTo>
                    <a:pt x="10034" y="2036"/>
                  </a:lnTo>
                  <a:cubicBezTo>
                    <a:pt x="8989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0" name="Google Shape;4340;p5"/>
            <p:cNvSpPr/>
            <p:nvPr/>
          </p:nvSpPr>
          <p:spPr>
            <a:xfrm>
              <a:off x="5275050" y="3345150"/>
              <a:ext cx="252050" cy="157150"/>
            </a:xfrm>
            <a:custGeom>
              <a:avLst/>
              <a:gdLst/>
              <a:ahLst/>
              <a:cxnLst/>
              <a:rect l="l" t="t" r="r" b="b"/>
              <a:pathLst>
                <a:path w="10082" h="6286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5914"/>
                    <a:pt x="14" y="6103"/>
                    <a:pt x="34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1" name="Google Shape;4341;p5"/>
            <p:cNvSpPr/>
            <p:nvPr/>
          </p:nvSpPr>
          <p:spPr>
            <a:xfrm>
              <a:off x="5301350" y="3371275"/>
              <a:ext cx="225750" cy="131025"/>
            </a:xfrm>
            <a:custGeom>
              <a:avLst/>
              <a:gdLst/>
              <a:ahLst/>
              <a:cxnLst/>
              <a:rect l="l" t="t" r="r" b="b"/>
              <a:pathLst>
                <a:path w="9030" h="5241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029" y="5240"/>
                  </a:lnTo>
                  <a:lnTo>
                    <a:pt x="9029" y="2988"/>
                  </a:lnTo>
                  <a:cubicBezTo>
                    <a:pt x="8355" y="1242"/>
                    <a:pt x="66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2" name="Google Shape;4342;p5"/>
            <p:cNvSpPr/>
            <p:nvPr/>
          </p:nvSpPr>
          <p:spPr>
            <a:xfrm>
              <a:off x="5300325" y="3370275"/>
              <a:ext cx="226775" cy="132025"/>
            </a:xfrm>
            <a:custGeom>
              <a:avLst/>
              <a:gdLst/>
              <a:ahLst/>
              <a:cxnLst/>
              <a:rect l="l" t="t" r="r" b="b"/>
              <a:pathLst>
                <a:path w="9071" h="5281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5" y="5280"/>
                  </a:cubicBezTo>
                  <a:lnTo>
                    <a:pt x="115" y="5280"/>
                  </a:lnTo>
                  <a:cubicBezTo>
                    <a:pt x="95" y="5098"/>
                    <a:pt x="82" y="490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9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3" name="Google Shape;4343;p5"/>
            <p:cNvSpPr/>
            <p:nvPr/>
          </p:nvSpPr>
          <p:spPr>
            <a:xfrm>
              <a:off x="5330000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3716"/>
                    <a:pt x="21" y="3905"/>
                    <a:pt x="48" y="4087"/>
                  </a:cubicBezTo>
                  <a:lnTo>
                    <a:pt x="7000" y="4087"/>
                  </a:lnTo>
                  <a:cubicBezTo>
                    <a:pt x="7033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4" name="Google Shape;4344;p5"/>
            <p:cNvSpPr/>
            <p:nvPr/>
          </p:nvSpPr>
          <p:spPr>
            <a:xfrm>
              <a:off x="532900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20" y="3945"/>
                    <a:pt x="47" y="4127"/>
                  </a:cubicBezTo>
                  <a:lnTo>
                    <a:pt x="135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2" y="81"/>
                    <a:pt x="7046" y="1646"/>
                    <a:pt x="7046" y="3561"/>
                  </a:cubicBezTo>
                  <a:cubicBezTo>
                    <a:pt x="7046" y="3756"/>
                    <a:pt x="7026" y="3945"/>
                    <a:pt x="6999" y="4127"/>
                  </a:cubicBezTo>
                  <a:lnTo>
                    <a:pt x="7087" y="4127"/>
                  </a:lnTo>
                  <a:cubicBezTo>
                    <a:pt x="7114" y="3945"/>
                    <a:pt x="7127" y="3756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5" name="Google Shape;4345;p5"/>
            <p:cNvSpPr/>
            <p:nvPr/>
          </p:nvSpPr>
          <p:spPr>
            <a:xfrm>
              <a:off x="5355300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2711"/>
                    <a:pt x="20" y="2900"/>
                    <a:pt x="61" y="3082"/>
                  </a:cubicBezTo>
                  <a:lnTo>
                    <a:pt x="4963" y="3082"/>
                  </a:lnTo>
                  <a:cubicBezTo>
                    <a:pt x="5010" y="2900"/>
                    <a:pt x="5030" y="2711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6" name="Google Shape;4346;p5"/>
            <p:cNvSpPr/>
            <p:nvPr/>
          </p:nvSpPr>
          <p:spPr>
            <a:xfrm>
              <a:off x="5354100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2751"/>
                    <a:pt x="28" y="2940"/>
                    <a:pt x="68" y="3122"/>
                  </a:cubicBezTo>
                  <a:lnTo>
                    <a:pt x="156" y="3122"/>
                  </a:lnTo>
                  <a:cubicBezTo>
                    <a:pt x="109" y="2940"/>
                    <a:pt x="88" y="2751"/>
                    <a:pt x="88" y="2556"/>
                  </a:cubicBezTo>
                  <a:cubicBezTo>
                    <a:pt x="88" y="1194"/>
                    <a:pt x="1201" y="88"/>
                    <a:pt x="2563" y="88"/>
                  </a:cubicBezTo>
                  <a:cubicBezTo>
                    <a:pt x="3925" y="88"/>
                    <a:pt x="5038" y="1194"/>
                    <a:pt x="5038" y="2556"/>
                  </a:cubicBezTo>
                  <a:cubicBezTo>
                    <a:pt x="5038" y="2751"/>
                    <a:pt x="5011" y="2940"/>
                    <a:pt x="4970" y="3122"/>
                  </a:cubicBezTo>
                  <a:lnTo>
                    <a:pt x="5058" y="3122"/>
                  </a:lnTo>
                  <a:cubicBezTo>
                    <a:pt x="5098" y="2940"/>
                    <a:pt x="5119" y="2751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7" name="Google Shape;4347;p5"/>
            <p:cNvSpPr/>
            <p:nvPr/>
          </p:nvSpPr>
          <p:spPr>
            <a:xfrm>
              <a:off x="538395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8" y="1760"/>
                    <a:pt x="128" y="1929"/>
                  </a:cubicBezTo>
                  <a:lnTo>
                    <a:pt x="2610" y="1929"/>
                  </a:lnTo>
                  <a:cubicBezTo>
                    <a:pt x="2691" y="1760"/>
                    <a:pt x="2731" y="1565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8" name="Google Shape;4348;p5"/>
            <p:cNvSpPr/>
            <p:nvPr/>
          </p:nvSpPr>
          <p:spPr>
            <a:xfrm>
              <a:off x="5382925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5" y="0"/>
                    <a:pt x="1" y="627"/>
                    <a:pt x="1" y="1403"/>
                  </a:cubicBezTo>
                  <a:cubicBezTo>
                    <a:pt x="1" y="1605"/>
                    <a:pt x="41" y="1800"/>
                    <a:pt x="122" y="1969"/>
                  </a:cubicBezTo>
                  <a:lnTo>
                    <a:pt x="217" y="1969"/>
                  </a:lnTo>
                  <a:cubicBezTo>
                    <a:pt x="136" y="1800"/>
                    <a:pt x="89" y="1605"/>
                    <a:pt x="89" y="1403"/>
                  </a:cubicBezTo>
                  <a:cubicBezTo>
                    <a:pt x="89" y="674"/>
                    <a:pt x="682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5" y="1800"/>
                    <a:pt x="2604" y="1969"/>
                  </a:cubicBezTo>
                  <a:lnTo>
                    <a:pt x="2698" y="1969"/>
                  </a:lnTo>
                  <a:cubicBezTo>
                    <a:pt x="2772" y="1800"/>
                    <a:pt x="2819" y="1605"/>
                    <a:pt x="2819" y="1403"/>
                  </a:cubicBezTo>
                  <a:cubicBezTo>
                    <a:pt x="2819" y="627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9" name="Google Shape;4349;p5"/>
            <p:cNvSpPr/>
            <p:nvPr/>
          </p:nvSpPr>
          <p:spPr>
            <a:xfrm>
              <a:off x="3450750" y="3417300"/>
              <a:ext cx="274800" cy="85000"/>
            </a:xfrm>
            <a:custGeom>
              <a:avLst/>
              <a:gdLst/>
              <a:ahLst/>
              <a:cxnLst/>
              <a:rect l="l" t="t" r="r" b="b"/>
              <a:pathLst>
                <a:path w="10992" h="3400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8"/>
                  </a:cubicBezTo>
                  <a:lnTo>
                    <a:pt x="1" y="3399"/>
                  </a:lnTo>
                  <a:lnTo>
                    <a:pt x="10992" y="3399"/>
                  </a:lnTo>
                  <a:cubicBezTo>
                    <a:pt x="9846" y="1376"/>
                    <a:pt x="7668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0" name="Google Shape;4350;p5"/>
            <p:cNvSpPr/>
            <p:nvPr/>
          </p:nvSpPr>
          <p:spPr>
            <a:xfrm>
              <a:off x="3450750" y="3416300"/>
              <a:ext cx="276000" cy="86000"/>
            </a:xfrm>
            <a:custGeom>
              <a:avLst/>
              <a:gdLst/>
              <a:ahLst/>
              <a:cxnLst/>
              <a:rect l="l" t="t" r="r" b="b"/>
              <a:pathLst>
                <a:path w="11040" h="3440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2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7641" y="88"/>
                    <a:pt x="9792" y="1436"/>
                    <a:pt x="10938" y="3439"/>
                  </a:cubicBezTo>
                  <a:lnTo>
                    <a:pt x="11039" y="3439"/>
                  </a:lnTo>
                  <a:cubicBezTo>
                    <a:pt x="9886" y="1389"/>
                    <a:pt x="7688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1" name="Google Shape;4351;p5"/>
            <p:cNvSpPr/>
            <p:nvPr/>
          </p:nvSpPr>
          <p:spPr>
            <a:xfrm>
              <a:off x="3463750" y="3444275"/>
              <a:ext cx="228925" cy="58025"/>
            </a:xfrm>
            <a:custGeom>
              <a:avLst/>
              <a:gdLst/>
              <a:ahLst/>
              <a:cxnLst/>
              <a:rect l="l" t="t" r="r" b="b"/>
              <a:pathLst>
                <a:path w="9157" h="2321" extrusionOk="0">
                  <a:moveTo>
                    <a:pt x="4579" y="0"/>
                  </a:moveTo>
                  <a:cubicBezTo>
                    <a:pt x="2697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2" name="Google Shape;4352;p5"/>
            <p:cNvSpPr/>
            <p:nvPr/>
          </p:nvSpPr>
          <p:spPr>
            <a:xfrm>
              <a:off x="3462550" y="3443275"/>
              <a:ext cx="231325" cy="59025"/>
            </a:xfrm>
            <a:custGeom>
              <a:avLst/>
              <a:gdLst/>
              <a:ahLst/>
              <a:cxnLst/>
              <a:rect l="l" t="t" r="r" b="b"/>
              <a:pathLst>
                <a:path w="9253" h="2361" extrusionOk="0">
                  <a:moveTo>
                    <a:pt x="4627" y="0"/>
                  </a:moveTo>
                  <a:cubicBezTo>
                    <a:pt x="2725" y="0"/>
                    <a:pt x="1039" y="931"/>
                    <a:pt x="1" y="2360"/>
                  </a:cubicBezTo>
                  <a:lnTo>
                    <a:pt x="102" y="2360"/>
                  </a:lnTo>
                  <a:cubicBezTo>
                    <a:pt x="1134" y="984"/>
                    <a:pt x="2779" y="88"/>
                    <a:pt x="4627" y="88"/>
                  </a:cubicBezTo>
                  <a:cubicBezTo>
                    <a:pt x="6474" y="88"/>
                    <a:pt x="8119" y="984"/>
                    <a:pt x="9151" y="2360"/>
                  </a:cubicBezTo>
                  <a:lnTo>
                    <a:pt x="9252" y="2360"/>
                  </a:lnTo>
                  <a:cubicBezTo>
                    <a:pt x="8214" y="931"/>
                    <a:pt x="6528" y="0"/>
                    <a:pt x="462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3" name="Google Shape;4353;p5"/>
            <p:cNvSpPr/>
            <p:nvPr/>
          </p:nvSpPr>
          <p:spPr>
            <a:xfrm>
              <a:off x="3497125" y="3469550"/>
              <a:ext cx="162175" cy="32750"/>
            </a:xfrm>
            <a:custGeom>
              <a:avLst/>
              <a:gdLst/>
              <a:ahLst/>
              <a:cxnLst/>
              <a:rect l="l" t="t" r="r" b="b"/>
              <a:pathLst>
                <a:path w="6487" h="1310" extrusionOk="0">
                  <a:moveTo>
                    <a:pt x="3244" y="1"/>
                  </a:moveTo>
                  <a:cubicBezTo>
                    <a:pt x="1983" y="1"/>
                    <a:pt x="836" y="500"/>
                    <a:pt x="0" y="1309"/>
                  </a:cubicBezTo>
                  <a:lnTo>
                    <a:pt x="6487" y="1309"/>
                  </a:lnTo>
                  <a:cubicBezTo>
                    <a:pt x="5651" y="500"/>
                    <a:pt x="4504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4" name="Google Shape;4354;p5"/>
            <p:cNvSpPr/>
            <p:nvPr/>
          </p:nvSpPr>
          <p:spPr>
            <a:xfrm>
              <a:off x="3495600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1" y="574"/>
                    <a:pt x="2071" y="88"/>
                    <a:pt x="3305" y="88"/>
                  </a:cubicBezTo>
                  <a:cubicBezTo>
                    <a:pt x="4538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2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5" name="Google Shape;4355;p5"/>
            <p:cNvSpPr/>
            <p:nvPr/>
          </p:nvSpPr>
          <p:spPr>
            <a:xfrm>
              <a:off x="3551725" y="3498225"/>
              <a:ext cx="52975" cy="4075"/>
            </a:xfrm>
            <a:custGeom>
              <a:avLst/>
              <a:gdLst/>
              <a:ahLst/>
              <a:cxnLst/>
              <a:rect l="l" t="t" r="r" b="b"/>
              <a:pathLst>
                <a:path w="2119" h="163" extrusionOk="0">
                  <a:moveTo>
                    <a:pt x="1060" y="0"/>
                  </a:moveTo>
                  <a:cubicBezTo>
                    <a:pt x="689" y="0"/>
                    <a:pt x="331" y="61"/>
                    <a:pt x="1" y="162"/>
                  </a:cubicBezTo>
                  <a:lnTo>
                    <a:pt x="2118" y="162"/>
                  </a:lnTo>
                  <a:cubicBezTo>
                    <a:pt x="1788" y="61"/>
                    <a:pt x="1430" y="0"/>
                    <a:pt x="106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6" name="Google Shape;4356;p5"/>
            <p:cNvSpPr/>
            <p:nvPr/>
          </p:nvSpPr>
          <p:spPr>
            <a:xfrm>
              <a:off x="3548525" y="3497200"/>
              <a:ext cx="59550" cy="5100"/>
            </a:xfrm>
            <a:custGeom>
              <a:avLst/>
              <a:gdLst/>
              <a:ahLst/>
              <a:cxnLst/>
              <a:rect l="l" t="t" r="r" b="b"/>
              <a:pathLst>
                <a:path w="2382" h="204" extrusionOk="0">
                  <a:moveTo>
                    <a:pt x="1188" y="1"/>
                  </a:moveTo>
                  <a:cubicBezTo>
                    <a:pt x="769" y="1"/>
                    <a:pt x="372" y="75"/>
                    <a:pt x="1" y="203"/>
                  </a:cubicBezTo>
                  <a:lnTo>
                    <a:pt x="277" y="203"/>
                  </a:lnTo>
                  <a:cubicBezTo>
                    <a:pt x="567" y="129"/>
                    <a:pt x="877" y="82"/>
                    <a:pt x="1188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03" y="75"/>
                    <a:pt x="1606" y="1"/>
                    <a:pt x="118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7" name="Google Shape;4357;p5"/>
            <p:cNvSpPr/>
            <p:nvPr/>
          </p:nvSpPr>
          <p:spPr>
            <a:xfrm>
              <a:off x="3768700" y="3417300"/>
              <a:ext cx="291125" cy="85000"/>
            </a:xfrm>
            <a:custGeom>
              <a:avLst/>
              <a:gdLst/>
              <a:ahLst/>
              <a:cxnLst/>
              <a:rect l="l" t="t" r="r" b="b"/>
              <a:pathLst>
                <a:path w="11645" h="3400" extrusionOk="0">
                  <a:moveTo>
                    <a:pt x="5826" y="1"/>
                  </a:moveTo>
                  <a:cubicBezTo>
                    <a:pt x="3324" y="1"/>
                    <a:pt x="1153" y="1376"/>
                    <a:pt x="0" y="3399"/>
                  </a:cubicBezTo>
                  <a:lnTo>
                    <a:pt x="11645" y="3399"/>
                  </a:lnTo>
                  <a:cubicBezTo>
                    <a:pt x="10499" y="1376"/>
                    <a:pt x="8321" y="1"/>
                    <a:pt x="582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8" name="Google Shape;4358;p5"/>
            <p:cNvSpPr/>
            <p:nvPr/>
          </p:nvSpPr>
          <p:spPr>
            <a:xfrm>
              <a:off x="3767675" y="3416300"/>
              <a:ext cx="293350" cy="86000"/>
            </a:xfrm>
            <a:custGeom>
              <a:avLst/>
              <a:gdLst/>
              <a:ahLst/>
              <a:cxnLst/>
              <a:rect l="l" t="t" r="r" b="b"/>
              <a:pathLst>
                <a:path w="11734" h="3440" extrusionOk="0">
                  <a:moveTo>
                    <a:pt x="5867" y="0"/>
                  </a:moveTo>
                  <a:cubicBezTo>
                    <a:pt x="3345" y="0"/>
                    <a:pt x="1154" y="1389"/>
                    <a:pt x="1" y="3439"/>
                  </a:cubicBezTo>
                  <a:lnTo>
                    <a:pt x="95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5" y="88"/>
                    <a:pt x="10486" y="1436"/>
                    <a:pt x="11632" y="3439"/>
                  </a:cubicBezTo>
                  <a:lnTo>
                    <a:pt x="11733" y="3439"/>
                  </a:lnTo>
                  <a:cubicBezTo>
                    <a:pt x="10573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9" name="Google Shape;4359;p5"/>
            <p:cNvSpPr/>
            <p:nvPr/>
          </p:nvSpPr>
          <p:spPr>
            <a:xfrm>
              <a:off x="3798025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7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0" name="Google Shape;4360;p5"/>
            <p:cNvSpPr/>
            <p:nvPr/>
          </p:nvSpPr>
          <p:spPr>
            <a:xfrm>
              <a:off x="3796850" y="3443275"/>
              <a:ext cx="231300" cy="59025"/>
            </a:xfrm>
            <a:custGeom>
              <a:avLst/>
              <a:gdLst/>
              <a:ahLst/>
              <a:cxnLst/>
              <a:rect l="l" t="t" r="r" b="b"/>
              <a:pathLst>
                <a:path w="9252" h="2361" extrusionOk="0">
                  <a:moveTo>
                    <a:pt x="4626" y="0"/>
                  </a:moveTo>
                  <a:cubicBezTo>
                    <a:pt x="2724" y="0"/>
                    <a:pt x="1038" y="931"/>
                    <a:pt x="0" y="2360"/>
                  </a:cubicBezTo>
                  <a:lnTo>
                    <a:pt x="101" y="2360"/>
                  </a:lnTo>
                  <a:cubicBezTo>
                    <a:pt x="1133" y="984"/>
                    <a:pt x="2778" y="88"/>
                    <a:pt x="4626" y="88"/>
                  </a:cubicBezTo>
                  <a:cubicBezTo>
                    <a:pt x="6473" y="88"/>
                    <a:pt x="8118" y="984"/>
                    <a:pt x="9150" y="2360"/>
                  </a:cubicBezTo>
                  <a:lnTo>
                    <a:pt x="9251" y="2360"/>
                  </a:lnTo>
                  <a:cubicBezTo>
                    <a:pt x="8213" y="931"/>
                    <a:pt x="6527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1" name="Google Shape;4361;p5"/>
            <p:cNvSpPr/>
            <p:nvPr/>
          </p:nvSpPr>
          <p:spPr>
            <a:xfrm>
              <a:off x="3831400" y="3469550"/>
              <a:ext cx="162175" cy="32750"/>
            </a:xfrm>
            <a:custGeom>
              <a:avLst/>
              <a:gdLst/>
              <a:ahLst/>
              <a:cxnLst/>
              <a:rect l="l" t="t" r="r" b="b"/>
              <a:pathLst>
                <a:path w="6487" h="1310" extrusionOk="0">
                  <a:moveTo>
                    <a:pt x="3244" y="1"/>
                  </a:moveTo>
                  <a:cubicBezTo>
                    <a:pt x="1983" y="1"/>
                    <a:pt x="836" y="500"/>
                    <a:pt x="0" y="1309"/>
                  </a:cubicBezTo>
                  <a:lnTo>
                    <a:pt x="6487" y="1309"/>
                  </a:lnTo>
                  <a:cubicBezTo>
                    <a:pt x="5651" y="500"/>
                    <a:pt x="4505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2" name="Google Shape;4362;p5"/>
            <p:cNvSpPr/>
            <p:nvPr/>
          </p:nvSpPr>
          <p:spPr>
            <a:xfrm>
              <a:off x="382987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1" y="574"/>
                    <a:pt x="2071" y="88"/>
                    <a:pt x="3305" y="88"/>
                  </a:cubicBezTo>
                  <a:cubicBezTo>
                    <a:pt x="4539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3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3" name="Google Shape;4363;p5"/>
            <p:cNvSpPr/>
            <p:nvPr/>
          </p:nvSpPr>
          <p:spPr>
            <a:xfrm>
              <a:off x="3886025" y="3498225"/>
              <a:ext cx="52950" cy="4075"/>
            </a:xfrm>
            <a:custGeom>
              <a:avLst/>
              <a:gdLst/>
              <a:ahLst/>
              <a:cxnLst/>
              <a:rect l="l" t="t" r="r" b="b"/>
              <a:pathLst>
                <a:path w="2118" h="163" extrusionOk="0">
                  <a:moveTo>
                    <a:pt x="1059" y="0"/>
                  </a:moveTo>
                  <a:cubicBezTo>
                    <a:pt x="688" y="0"/>
                    <a:pt x="330" y="61"/>
                    <a:pt x="0" y="162"/>
                  </a:cubicBezTo>
                  <a:lnTo>
                    <a:pt x="2117" y="162"/>
                  </a:lnTo>
                  <a:cubicBezTo>
                    <a:pt x="1787" y="61"/>
                    <a:pt x="1430" y="0"/>
                    <a:pt x="105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4" name="Google Shape;4364;p5"/>
            <p:cNvSpPr/>
            <p:nvPr/>
          </p:nvSpPr>
          <p:spPr>
            <a:xfrm>
              <a:off x="388265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8" y="75"/>
                    <a:pt x="0" y="203"/>
                  </a:cubicBezTo>
                  <a:lnTo>
                    <a:pt x="283" y="203"/>
                  </a:lnTo>
                  <a:cubicBezTo>
                    <a:pt x="573" y="129"/>
                    <a:pt x="877" y="82"/>
                    <a:pt x="1194" y="82"/>
                  </a:cubicBezTo>
                  <a:cubicBezTo>
                    <a:pt x="1511" y="82"/>
                    <a:pt x="1814" y="129"/>
                    <a:pt x="2104" y="203"/>
                  </a:cubicBezTo>
                  <a:lnTo>
                    <a:pt x="2380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5" name="Google Shape;4365;p5"/>
            <p:cNvSpPr/>
            <p:nvPr/>
          </p:nvSpPr>
          <p:spPr>
            <a:xfrm>
              <a:off x="4102975" y="3417300"/>
              <a:ext cx="291150" cy="85000"/>
            </a:xfrm>
            <a:custGeom>
              <a:avLst/>
              <a:gdLst/>
              <a:ahLst/>
              <a:cxnLst/>
              <a:rect l="l" t="t" r="r" b="b"/>
              <a:pathLst>
                <a:path w="11646" h="3400" extrusionOk="0">
                  <a:moveTo>
                    <a:pt x="5819" y="1"/>
                  </a:moveTo>
                  <a:cubicBezTo>
                    <a:pt x="3324" y="1"/>
                    <a:pt x="1153" y="1376"/>
                    <a:pt x="0" y="3399"/>
                  </a:cubicBezTo>
                  <a:lnTo>
                    <a:pt x="11645" y="3399"/>
                  </a:lnTo>
                  <a:cubicBezTo>
                    <a:pt x="10492" y="1376"/>
                    <a:pt x="8321" y="1"/>
                    <a:pt x="581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6" name="Google Shape;4366;p5"/>
            <p:cNvSpPr/>
            <p:nvPr/>
          </p:nvSpPr>
          <p:spPr>
            <a:xfrm>
              <a:off x="4101775" y="3416300"/>
              <a:ext cx="293350" cy="86000"/>
            </a:xfrm>
            <a:custGeom>
              <a:avLst/>
              <a:gdLst/>
              <a:ahLst/>
              <a:cxnLst/>
              <a:rect l="l" t="t" r="r" b="b"/>
              <a:pathLst>
                <a:path w="11734" h="3440" extrusionOk="0">
                  <a:moveTo>
                    <a:pt x="5867" y="0"/>
                  </a:moveTo>
                  <a:cubicBezTo>
                    <a:pt x="3352" y="0"/>
                    <a:pt x="1161" y="1389"/>
                    <a:pt x="1" y="3439"/>
                  </a:cubicBezTo>
                  <a:lnTo>
                    <a:pt x="102" y="3439"/>
                  </a:lnTo>
                  <a:cubicBezTo>
                    <a:pt x="1248" y="1436"/>
                    <a:pt x="3406" y="88"/>
                    <a:pt x="5867" y="88"/>
                  </a:cubicBezTo>
                  <a:cubicBezTo>
                    <a:pt x="8335" y="88"/>
                    <a:pt x="10493" y="1436"/>
                    <a:pt x="11639" y="3439"/>
                  </a:cubicBezTo>
                  <a:lnTo>
                    <a:pt x="11734" y="3439"/>
                  </a:lnTo>
                  <a:cubicBezTo>
                    <a:pt x="10581" y="1389"/>
                    <a:pt x="8389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7" name="Google Shape;4367;p5"/>
            <p:cNvSpPr/>
            <p:nvPr/>
          </p:nvSpPr>
          <p:spPr>
            <a:xfrm>
              <a:off x="4132300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8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19" y="918"/>
                    <a:pt x="6453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8" name="Google Shape;4368;p5"/>
            <p:cNvSpPr/>
            <p:nvPr/>
          </p:nvSpPr>
          <p:spPr>
            <a:xfrm>
              <a:off x="4131125" y="3443275"/>
              <a:ext cx="231300" cy="59025"/>
            </a:xfrm>
            <a:custGeom>
              <a:avLst/>
              <a:gdLst/>
              <a:ahLst/>
              <a:cxnLst/>
              <a:rect l="l" t="t" r="r" b="b"/>
              <a:pathLst>
                <a:path w="9252" h="2361" extrusionOk="0">
                  <a:moveTo>
                    <a:pt x="4626" y="0"/>
                  </a:moveTo>
                  <a:cubicBezTo>
                    <a:pt x="2724" y="0"/>
                    <a:pt x="1039" y="931"/>
                    <a:pt x="0" y="2360"/>
                  </a:cubicBezTo>
                  <a:lnTo>
                    <a:pt x="101" y="2360"/>
                  </a:lnTo>
                  <a:cubicBezTo>
                    <a:pt x="1126" y="984"/>
                    <a:pt x="2772" y="88"/>
                    <a:pt x="4626" y="88"/>
                  </a:cubicBezTo>
                  <a:cubicBezTo>
                    <a:pt x="6473" y="88"/>
                    <a:pt x="8119" y="984"/>
                    <a:pt x="9150" y="2360"/>
                  </a:cubicBezTo>
                  <a:lnTo>
                    <a:pt x="9251" y="2360"/>
                  </a:lnTo>
                  <a:cubicBezTo>
                    <a:pt x="8213" y="931"/>
                    <a:pt x="6527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9" name="Google Shape;4369;p5"/>
            <p:cNvSpPr/>
            <p:nvPr/>
          </p:nvSpPr>
          <p:spPr>
            <a:xfrm>
              <a:off x="4165500" y="3469550"/>
              <a:ext cx="162375" cy="32750"/>
            </a:xfrm>
            <a:custGeom>
              <a:avLst/>
              <a:gdLst/>
              <a:ahLst/>
              <a:cxnLst/>
              <a:rect l="l" t="t" r="r" b="b"/>
              <a:pathLst>
                <a:path w="6495" h="1310" extrusionOk="0">
                  <a:moveTo>
                    <a:pt x="3251" y="1"/>
                  </a:moveTo>
                  <a:cubicBezTo>
                    <a:pt x="1990" y="1"/>
                    <a:pt x="844" y="500"/>
                    <a:pt x="1" y="1309"/>
                  </a:cubicBezTo>
                  <a:lnTo>
                    <a:pt x="6494" y="1309"/>
                  </a:lnTo>
                  <a:cubicBezTo>
                    <a:pt x="5651" y="500"/>
                    <a:pt x="4512" y="1"/>
                    <a:pt x="325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0" name="Google Shape;4370;p5"/>
            <p:cNvSpPr/>
            <p:nvPr/>
          </p:nvSpPr>
          <p:spPr>
            <a:xfrm>
              <a:off x="4164150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2" y="574"/>
                    <a:pt x="2071" y="88"/>
                    <a:pt x="3305" y="88"/>
                  </a:cubicBezTo>
                  <a:cubicBezTo>
                    <a:pt x="4532" y="88"/>
                    <a:pt x="5651" y="574"/>
                    <a:pt x="6487" y="1356"/>
                  </a:cubicBezTo>
                  <a:lnTo>
                    <a:pt x="6609" y="1356"/>
                  </a:lnTo>
                  <a:cubicBezTo>
                    <a:pt x="5752" y="520"/>
                    <a:pt x="4586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1" name="Google Shape;4371;p5"/>
            <p:cNvSpPr/>
            <p:nvPr/>
          </p:nvSpPr>
          <p:spPr>
            <a:xfrm>
              <a:off x="4220125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6" y="0"/>
                  </a:moveTo>
                  <a:cubicBezTo>
                    <a:pt x="695" y="0"/>
                    <a:pt x="338" y="61"/>
                    <a:pt x="0" y="162"/>
                  </a:cubicBezTo>
                  <a:lnTo>
                    <a:pt x="2124" y="162"/>
                  </a:lnTo>
                  <a:cubicBezTo>
                    <a:pt x="1787" y="61"/>
                    <a:pt x="1437" y="0"/>
                    <a:pt x="10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2" name="Google Shape;4372;p5"/>
            <p:cNvSpPr/>
            <p:nvPr/>
          </p:nvSpPr>
          <p:spPr>
            <a:xfrm>
              <a:off x="4216925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1" y="75"/>
                    <a:pt x="0" y="203"/>
                  </a:cubicBezTo>
                  <a:lnTo>
                    <a:pt x="284" y="203"/>
                  </a:lnTo>
                  <a:cubicBezTo>
                    <a:pt x="573" y="129"/>
                    <a:pt x="877" y="82"/>
                    <a:pt x="1194" y="82"/>
                  </a:cubicBezTo>
                  <a:cubicBezTo>
                    <a:pt x="1504" y="82"/>
                    <a:pt x="1807" y="129"/>
                    <a:pt x="2097" y="203"/>
                  </a:cubicBezTo>
                  <a:lnTo>
                    <a:pt x="2381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3" name="Google Shape;4373;p5"/>
            <p:cNvSpPr/>
            <p:nvPr/>
          </p:nvSpPr>
          <p:spPr>
            <a:xfrm>
              <a:off x="4437250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19" y="1"/>
                  </a:moveTo>
                  <a:cubicBezTo>
                    <a:pt x="3325" y="1"/>
                    <a:pt x="1147" y="1376"/>
                    <a:pt x="0" y="3399"/>
                  </a:cubicBezTo>
                  <a:lnTo>
                    <a:pt x="11639" y="3399"/>
                  </a:lnTo>
                  <a:cubicBezTo>
                    <a:pt x="10492" y="1376"/>
                    <a:pt x="8321" y="1"/>
                    <a:pt x="581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4" name="Google Shape;4374;p5"/>
            <p:cNvSpPr/>
            <p:nvPr/>
          </p:nvSpPr>
          <p:spPr>
            <a:xfrm>
              <a:off x="4436075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6" y="0"/>
                  </a:moveTo>
                  <a:cubicBezTo>
                    <a:pt x="3351" y="0"/>
                    <a:pt x="1153" y="1389"/>
                    <a:pt x="0" y="3439"/>
                  </a:cubicBezTo>
                  <a:lnTo>
                    <a:pt x="101" y="3439"/>
                  </a:lnTo>
                  <a:cubicBezTo>
                    <a:pt x="1248" y="1436"/>
                    <a:pt x="3398" y="88"/>
                    <a:pt x="5866" y="88"/>
                  </a:cubicBezTo>
                  <a:cubicBezTo>
                    <a:pt x="8334" y="88"/>
                    <a:pt x="10492" y="1436"/>
                    <a:pt x="11638" y="3439"/>
                  </a:cubicBezTo>
                  <a:lnTo>
                    <a:pt x="11733" y="3439"/>
                  </a:lnTo>
                  <a:cubicBezTo>
                    <a:pt x="10580" y="1389"/>
                    <a:pt x="8381" y="0"/>
                    <a:pt x="586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5" name="Google Shape;4375;p5"/>
            <p:cNvSpPr/>
            <p:nvPr/>
          </p:nvSpPr>
          <p:spPr>
            <a:xfrm>
              <a:off x="4466575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8" y="0"/>
                    <a:pt x="1032" y="918"/>
                    <a:pt x="1" y="2320"/>
                  </a:cubicBezTo>
                  <a:lnTo>
                    <a:pt x="9157" y="2320"/>
                  </a:lnTo>
                  <a:cubicBezTo>
                    <a:pt x="8119" y="918"/>
                    <a:pt x="6453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6" name="Google Shape;4376;p5"/>
            <p:cNvSpPr/>
            <p:nvPr/>
          </p:nvSpPr>
          <p:spPr>
            <a:xfrm>
              <a:off x="4465225" y="3443275"/>
              <a:ext cx="231475" cy="59025"/>
            </a:xfrm>
            <a:custGeom>
              <a:avLst/>
              <a:gdLst/>
              <a:ahLst/>
              <a:cxnLst/>
              <a:rect l="l" t="t" r="r" b="b"/>
              <a:pathLst>
                <a:path w="9259" h="2361" extrusionOk="0">
                  <a:moveTo>
                    <a:pt x="4633" y="0"/>
                  </a:moveTo>
                  <a:cubicBezTo>
                    <a:pt x="2731" y="0"/>
                    <a:pt x="1046" y="931"/>
                    <a:pt x="1" y="2360"/>
                  </a:cubicBezTo>
                  <a:lnTo>
                    <a:pt x="108" y="2360"/>
                  </a:lnTo>
                  <a:cubicBezTo>
                    <a:pt x="1133" y="984"/>
                    <a:pt x="2779" y="88"/>
                    <a:pt x="4633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9" y="2360"/>
                  </a:lnTo>
                  <a:cubicBezTo>
                    <a:pt x="8213" y="931"/>
                    <a:pt x="6528" y="0"/>
                    <a:pt x="463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7" name="Google Shape;4377;p5"/>
            <p:cNvSpPr/>
            <p:nvPr/>
          </p:nvSpPr>
          <p:spPr>
            <a:xfrm>
              <a:off x="4499775" y="3469550"/>
              <a:ext cx="162375" cy="32750"/>
            </a:xfrm>
            <a:custGeom>
              <a:avLst/>
              <a:gdLst/>
              <a:ahLst/>
              <a:cxnLst/>
              <a:rect l="l" t="t" r="r" b="b"/>
              <a:pathLst>
                <a:path w="6495" h="1310" extrusionOk="0">
                  <a:moveTo>
                    <a:pt x="3251" y="1"/>
                  </a:moveTo>
                  <a:cubicBezTo>
                    <a:pt x="1990" y="1"/>
                    <a:pt x="844" y="500"/>
                    <a:pt x="1" y="1309"/>
                  </a:cubicBezTo>
                  <a:lnTo>
                    <a:pt x="6494" y="1309"/>
                  </a:lnTo>
                  <a:cubicBezTo>
                    <a:pt x="5651" y="500"/>
                    <a:pt x="4512" y="1"/>
                    <a:pt x="325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8" name="Google Shape;4378;p5"/>
            <p:cNvSpPr/>
            <p:nvPr/>
          </p:nvSpPr>
          <p:spPr>
            <a:xfrm>
              <a:off x="449842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1" y="520"/>
                    <a:pt x="1" y="1356"/>
                  </a:cubicBezTo>
                  <a:lnTo>
                    <a:pt x="122" y="1356"/>
                  </a:lnTo>
                  <a:cubicBezTo>
                    <a:pt x="952" y="574"/>
                    <a:pt x="2071" y="88"/>
                    <a:pt x="3305" y="88"/>
                  </a:cubicBezTo>
                  <a:cubicBezTo>
                    <a:pt x="4532" y="88"/>
                    <a:pt x="5651" y="574"/>
                    <a:pt x="6481" y="1356"/>
                  </a:cubicBezTo>
                  <a:lnTo>
                    <a:pt x="6609" y="1356"/>
                  </a:lnTo>
                  <a:cubicBezTo>
                    <a:pt x="5753" y="520"/>
                    <a:pt x="4586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9" name="Google Shape;4379;p5"/>
            <p:cNvSpPr/>
            <p:nvPr/>
          </p:nvSpPr>
          <p:spPr>
            <a:xfrm>
              <a:off x="4554400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6" y="0"/>
                  </a:moveTo>
                  <a:cubicBezTo>
                    <a:pt x="695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7" y="61"/>
                    <a:pt x="1430" y="0"/>
                    <a:pt x="10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0" name="Google Shape;4380;p5"/>
            <p:cNvSpPr/>
            <p:nvPr/>
          </p:nvSpPr>
          <p:spPr>
            <a:xfrm>
              <a:off x="455120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1" y="75"/>
                    <a:pt x="0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94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1" name="Google Shape;4381;p5"/>
            <p:cNvSpPr/>
            <p:nvPr/>
          </p:nvSpPr>
          <p:spPr>
            <a:xfrm>
              <a:off x="4771525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20" y="1"/>
                  </a:moveTo>
                  <a:cubicBezTo>
                    <a:pt x="3325" y="1"/>
                    <a:pt x="1147" y="1376"/>
                    <a:pt x="0" y="3399"/>
                  </a:cubicBezTo>
                  <a:lnTo>
                    <a:pt x="11639" y="3399"/>
                  </a:lnTo>
                  <a:cubicBezTo>
                    <a:pt x="10492" y="1376"/>
                    <a:pt x="8314" y="1"/>
                    <a:pt x="58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2" name="Google Shape;4382;p5"/>
            <p:cNvSpPr/>
            <p:nvPr/>
          </p:nvSpPr>
          <p:spPr>
            <a:xfrm>
              <a:off x="4770350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7" y="0"/>
                  </a:moveTo>
                  <a:cubicBezTo>
                    <a:pt x="3351" y="0"/>
                    <a:pt x="1153" y="1389"/>
                    <a:pt x="0" y="3439"/>
                  </a:cubicBezTo>
                  <a:lnTo>
                    <a:pt x="101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4" y="88"/>
                    <a:pt x="10492" y="1436"/>
                    <a:pt x="11638" y="3439"/>
                  </a:cubicBezTo>
                  <a:lnTo>
                    <a:pt x="11733" y="3439"/>
                  </a:lnTo>
                  <a:cubicBezTo>
                    <a:pt x="10580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3" name="Google Shape;4383;p5"/>
            <p:cNvSpPr/>
            <p:nvPr/>
          </p:nvSpPr>
          <p:spPr>
            <a:xfrm>
              <a:off x="4800850" y="3444275"/>
              <a:ext cx="228775" cy="58025"/>
            </a:xfrm>
            <a:custGeom>
              <a:avLst/>
              <a:gdLst/>
              <a:ahLst/>
              <a:cxnLst/>
              <a:rect l="l" t="t" r="r" b="b"/>
              <a:pathLst>
                <a:path w="9151" h="2321" extrusionOk="0">
                  <a:moveTo>
                    <a:pt x="4572" y="0"/>
                  </a:moveTo>
                  <a:cubicBezTo>
                    <a:pt x="2698" y="0"/>
                    <a:pt x="1032" y="918"/>
                    <a:pt x="1" y="2320"/>
                  </a:cubicBezTo>
                  <a:lnTo>
                    <a:pt x="9151" y="2320"/>
                  </a:lnTo>
                  <a:cubicBezTo>
                    <a:pt x="8119" y="918"/>
                    <a:pt x="6454" y="0"/>
                    <a:pt x="457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4" name="Google Shape;4384;p5"/>
            <p:cNvSpPr/>
            <p:nvPr/>
          </p:nvSpPr>
          <p:spPr>
            <a:xfrm>
              <a:off x="4799500" y="3443275"/>
              <a:ext cx="231475" cy="59025"/>
            </a:xfrm>
            <a:custGeom>
              <a:avLst/>
              <a:gdLst/>
              <a:ahLst/>
              <a:cxnLst/>
              <a:rect l="l" t="t" r="r" b="b"/>
              <a:pathLst>
                <a:path w="9259" h="2361" extrusionOk="0">
                  <a:moveTo>
                    <a:pt x="4626" y="0"/>
                  </a:moveTo>
                  <a:cubicBezTo>
                    <a:pt x="2732" y="0"/>
                    <a:pt x="1046" y="931"/>
                    <a:pt x="1" y="2360"/>
                  </a:cubicBezTo>
                  <a:lnTo>
                    <a:pt x="109" y="2360"/>
                  </a:lnTo>
                  <a:cubicBezTo>
                    <a:pt x="1134" y="984"/>
                    <a:pt x="2779" y="88"/>
                    <a:pt x="4626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9" y="2360"/>
                  </a:lnTo>
                  <a:cubicBezTo>
                    <a:pt x="8214" y="931"/>
                    <a:pt x="6528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5" name="Google Shape;4385;p5"/>
            <p:cNvSpPr/>
            <p:nvPr/>
          </p:nvSpPr>
          <p:spPr>
            <a:xfrm>
              <a:off x="4834075" y="3469550"/>
              <a:ext cx="162350" cy="32750"/>
            </a:xfrm>
            <a:custGeom>
              <a:avLst/>
              <a:gdLst/>
              <a:ahLst/>
              <a:cxnLst/>
              <a:rect l="l" t="t" r="r" b="b"/>
              <a:pathLst>
                <a:path w="6494" h="1310" extrusionOk="0">
                  <a:moveTo>
                    <a:pt x="3243" y="1"/>
                  </a:moveTo>
                  <a:cubicBezTo>
                    <a:pt x="1982" y="1"/>
                    <a:pt x="843" y="500"/>
                    <a:pt x="0" y="1309"/>
                  </a:cubicBezTo>
                  <a:lnTo>
                    <a:pt x="6493" y="1309"/>
                  </a:lnTo>
                  <a:cubicBezTo>
                    <a:pt x="5651" y="500"/>
                    <a:pt x="4511" y="1"/>
                    <a:pt x="324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6" name="Google Shape;4386;p5"/>
            <p:cNvSpPr/>
            <p:nvPr/>
          </p:nvSpPr>
          <p:spPr>
            <a:xfrm>
              <a:off x="4832725" y="3468375"/>
              <a:ext cx="165050" cy="33925"/>
            </a:xfrm>
            <a:custGeom>
              <a:avLst/>
              <a:gdLst/>
              <a:ahLst/>
              <a:cxnLst/>
              <a:rect l="l" t="t" r="r" b="b"/>
              <a:pathLst>
                <a:path w="6602" h="1357" extrusionOk="0">
                  <a:moveTo>
                    <a:pt x="3297" y="1"/>
                  </a:moveTo>
                  <a:cubicBezTo>
                    <a:pt x="2016" y="1"/>
                    <a:pt x="850" y="520"/>
                    <a:pt x="0" y="1356"/>
                  </a:cubicBezTo>
                  <a:lnTo>
                    <a:pt x="121" y="1356"/>
                  </a:lnTo>
                  <a:cubicBezTo>
                    <a:pt x="951" y="574"/>
                    <a:pt x="2070" y="88"/>
                    <a:pt x="3297" y="88"/>
                  </a:cubicBezTo>
                  <a:cubicBezTo>
                    <a:pt x="4531" y="88"/>
                    <a:pt x="5651" y="574"/>
                    <a:pt x="6480" y="1356"/>
                  </a:cubicBezTo>
                  <a:lnTo>
                    <a:pt x="6601" y="1356"/>
                  </a:lnTo>
                  <a:cubicBezTo>
                    <a:pt x="5752" y="520"/>
                    <a:pt x="4585" y="1"/>
                    <a:pt x="329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7" name="Google Shape;4387;p5"/>
            <p:cNvSpPr/>
            <p:nvPr/>
          </p:nvSpPr>
          <p:spPr>
            <a:xfrm>
              <a:off x="4888675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59" y="0"/>
                  </a:moveTo>
                  <a:cubicBezTo>
                    <a:pt x="695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8" y="61"/>
                    <a:pt x="1430" y="0"/>
                    <a:pt x="105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8" name="Google Shape;4388;p5"/>
            <p:cNvSpPr/>
            <p:nvPr/>
          </p:nvSpPr>
          <p:spPr>
            <a:xfrm>
              <a:off x="4885475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87" y="1"/>
                  </a:moveTo>
                  <a:cubicBezTo>
                    <a:pt x="776" y="1"/>
                    <a:pt x="371" y="75"/>
                    <a:pt x="1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87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05" y="1"/>
                    <a:pt x="118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9" name="Google Shape;4389;p5"/>
            <p:cNvSpPr/>
            <p:nvPr/>
          </p:nvSpPr>
          <p:spPr>
            <a:xfrm>
              <a:off x="5105800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20" y="1"/>
                  </a:moveTo>
                  <a:cubicBezTo>
                    <a:pt x="3325" y="1"/>
                    <a:pt x="1147" y="1376"/>
                    <a:pt x="1" y="3399"/>
                  </a:cubicBezTo>
                  <a:lnTo>
                    <a:pt x="11639" y="3399"/>
                  </a:lnTo>
                  <a:cubicBezTo>
                    <a:pt x="10492" y="1376"/>
                    <a:pt x="8315" y="1"/>
                    <a:pt x="58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0" name="Google Shape;4390;p5"/>
            <p:cNvSpPr/>
            <p:nvPr/>
          </p:nvSpPr>
          <p:spPr>
            <a:xfrm>
              <a:off x="5104625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7" y="0"/>
                  </a:moveTo>
                  <a:cubicBezTo>
                    <a:pt x="3352" y="0"/>
                    <a:pt x="1153" y="1389"/>
                    <a:pt x="0" y="3439"/>
                  </a:cubicBezTo>
                  <a:lnTo>
                    <a:pt x="95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5" y="88"/>
                    <a:pt x="10492" y="1436"/>
                    <a:pt x="11639" y="3439"/>
                  </a:cubicBezTo>
                  <a:lnTo>
                    <a:pt x="11733" y="3439"/>
                  </a:lnTo>
                  <a:cubicBezTo>
                    <a:pt x="10580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1" name="Google Shape;4391;p5"/>
            <p:cNvSpPr/>
            <p:nvPr/>
          </p:nvSpPr>
          <p:spPr>
            <a:xfrm>
              <a:off x="5134975" y="3444275"/>
              <a:ext cx="228925" cy="58025"/>
            </a:xfrm>
            <a:custGeom>
              <a:avLst/>
              <a:gdLst/>
              <a:ahLst/>
              <a:cxnLst/>
              <a:rect l="l" t="t" r="r" b="b"/>
              <a:pathLst>
                <a:path w="9157" h="2321" extrusionOk="0">
                  <a:moveTo>
                    <a:pt x="4579" y="0"/>
                  </a:moveTo>
                  <a:cubicBezTo>
                    <a:pt x="2704" y="0"/>
                    <a:pt x="1038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2" name="Google Shape;4392;p5"/>
            <p:cNvSpPr/>
            <p:nvPr/>
          </p:nvSpPr>
          <p:spPr>
            <a:xfrm>
              <a:off x="5133775" y="3443275"/>
              <a:ext cx="231325" cy="59025"/>
            </a:xfrm>
            <a:custGeom>
              <a:avLst/>
              <a:gdLst/>
              <a:ahLst/>
              <a:cxnLst/>
              <a:rect l="l" t="t" r="r" b="b"/>
              <a:pathLst>
                <a:path w="9253" h="2361" extrusionOk="0">
                  <a:moveTo>
                    <a:pt x="4627" y="0"/>
                  </a:moveTo>
                  <a:cubicBezTo>
                    <a:pt x="2732" y="0"/>
                    <a:pt x="1046" y="931"/>
                    <a:pt x="1" y="2360"/>
                  </a:cubicBezTo>
                  <a:lnTo>
                    <a:pt x="109" y="2360"/>
                  </a:lnTo>
                  <a:cubicBezTo>
                    <a:pt x="1134" y="984"/>
                    <a:pt x="2779" y="88"/>
                    <a:pt x="4627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2" y="2360"/>
                  </a:lnTo>
                  <a:cubicBezTo>
                    <a:pt x="8214" y="931"/>
                    <a:pt x="6528" y="0"/>
                    <a:pt x="462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3" name="Google Shape;4393;p5"/>
            <p:cNvSpPr/>
            <p:nvPr/>
          </p:nvSpPr>
          <p:spPr>
            <a:xfrm>
              <a:off x="5168350" y="3469550"/>
              <a:ext cx="162350" cy="32750"/>
            </a:xfrm>
            <a:custGeom>
              <a:avLst/>
              <a:gdLst/>
              <a:ahLst/>
              <a:cxnLst/>
              <a:rect l="l" t="t" r="r" b="b"/>
              <a:pathLst>
                <a:path w="6494" h="1310" extrusionOk="0">
                  <a:moveTo>
                    <a:pt x="3244" y="1"/>
                  </a:moveTo>
                  <a:cubicBezTo>
                    <a:pt x="1983" y="1"/>
                    <a:pt x="843" y="500"/>
                    <a:pt x="0" y="1309"/>
                  </a:cubicBezTo>
                  <a:lnTo>
                    <a:pt x="6494" y="1309"/>
                  </a:lnTo>
                  <a:cubicBezTo>
                    <a:pt x="5651" y="500"/>
                    <a:pt x="4504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4" name="Google Shape;4394;p5"/>
            <p:cNvSpPr/>
            <p:nvPr/>
          </p:nvSpPr>
          <p:spPr>
            <a:xfrm>
              <a:off x="516682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23" y="1"/>
                    <a:pt x="857" y="520"/>
                    <a:pt x="0" y="1356"/>
                  </a:cubicBezTo>
                  <a:lnTo>
                    <a:pt x="122" y="1356"/>
                  </a:lnTo>
                  <a:cubicBezTo>
                    <a:pt x="958" y="574"/>
                    <a:pt x="2077" y="88"/>
                    <a:pt x="3305" y="88"/>
                  </a:cubicBezTo>
                  <a:cubicBezTo>
                    <a:pt x="4538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2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5" name="Google Shape;4395;p5"/>
            <p:cNvSpPr/>
            <p:nvPr/>
          </p:nvSpPr>
          <p:spPr>
            <a:xfrm>
              <a:off x="5222950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0" y="0"/>
                  </a:moveTo>
                  <a:cubicBezTo>
                    <a:pt x="689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8" y="61"/>
                    <a:pt x="1430" y="0"/>
                    <a:pt x="106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6" name="Google Shape;4396;p5"/>
            <p:cNvSpPr/>
            <p:nvPr/>
          </p:nvSpPr>
          <p:spPr>
            <a:xfrm>
              <a:off x="521975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88" y="1"/>
                  </a:moveTo>
                  <a:cubicBezTo>
                    <a:pt x="769" y="1"/>
                    <a:pt x="372" y="75"/>
                    <a:pt x="1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88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06" y="1"/>
                    <a:pt x="118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397" name="Google Shape;4397;p5"/>
          <p:cNvSpPr/>
          <p:nvPr/>
        </p:nvSpPr>
        <p:spPr>
          <a:xfrm>
            <a:off x="394367" y="396400"/>
            <a:ext cx="11408800" cy="60696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2489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98" name="Google Shape;4398;p5"/>
          <p:cNvSpPr txBox="1">
            <a:spLocks noGrp="1"/>
          </p:cNvSpPr>
          <p:nvPr>
            <p:ph type="title"/>
          </p:nvPr>
        </p:nvSpPr>
        <p:spPr>
          <a:xfrm>
            <a:off x="1926300" y="588467"/>
            <a:ext cx="8339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4399" name="Google Shape;4399;p5"/>
          <p:cNvSpPr txBox="1">
            <a:spLocks noGrp="1"/>
          </p:cNvSpPr>
          <p:nvPr>
            <p:ph type="subTitle" idx="1"/>
          </p:nvPr>
        </p:nvSpPr>
        <p:spPr>
          <a:xfrm>
            <a:off x="2933333" y="2994033"/>
            <a:ext cx="29912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4400" name="Google Shape;4400;p5"/>
          <p:cNvSpPr txBox="1">
            <a:spLocks noGrp="1"/>
          </p:cNvSpPr>
          <p:nvPr>
            <p:ph type="subTitle" idx="2"/>
          </p:nvPr>
        </p:nvSpPr>
        <p:spPr>
          <a:xfrm>
            <a:off x="2933333" y="3471200"/>
            <a:ext cx="2991200" cy="13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400"/>
            </a:lvl9pPr>
          </a:lstStyle>
          <a:p>
            <a:endParaRPr/>
          </a:p>
        </p:txBody>
      </p:sp>
      <p:sp>
        <p:nvSpPr>
          <p:cNvPr id="4401" name="Google Shape;4401;p5"/>
          <p:cNvSpPr txBox="1">
            <a:spLocks noGrp="1"/>
          </p:cNvSpPr>
          <p:nvPr>
            <p:ph type="subTitle" idx="3"/>
          </p:nvPr>
        </p:nvSpPr>
        <p:spPr>
          <a:xfrm>
            <a:off x="6267467" y="2994033"/>
            <a:ext cx="29912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4402" name="Google Shape;4402;p5"/>
          <p:cNvSpPr txBox="1">
            <a:spLocks noGrp="1"/>
          </p:cNvSpPr>
          <p:nvPr>
            <p:ph type="subTitle" idx="4"/>
          </p:nvPr>
        </p:nvSpPr>
        <p:spPr>
          <a:xfrm>
            <a:off x="6267467" y="3471203"/>
            <a:ext cx="2991200" cy="13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400"/>
            </a:lvl9pPr>
          </a:lstStyle>
          <a:p>
            <a:endParaRPr/>
          </a:p>
        </p:txBody>
      </p:sp>
      <p:grpSp>
        <p:nvGrpSpPr>
          <p:cNvPr id="4403" name="Google Shape;4403;p5"/>
          <p:cNvGrpSpPr/>
          <p:nvPr/>
        </p:nvGrpSpPr>
        <p:grpSpPr>
          <a:xfrm>
            <a:off x="9817933" y="1791434"/>
            <a:ext cx="2374067" cy="4144733"/>
            <a:chOff x="7363450" y="1343575"/>
            <a:chExt cx="1780550" cy="3108550"/>
          </a:xfrm>
        </p:grpSpPr>
        <p:sp>
          <p:nvSpPr>
            <p:cNvPr id="4404" name="Google Shape;4404;p5"/>
            <p:cNvSpPr/>
            <p:nvPr/>
          </p:nvSpPr>
          <p:spPr>
            <a:xfrm>
              <a:off x="7954675" y="3468600"/>
              <a:ext cx="1189325" cy="737950"/>
            </a:xfrm>
            <a:custGeom>
              <a:avLst/>
              <a:gdLst/>
              <a:ahLst/>
              <a:cxnLst/>
              <a:rect l="l" t="t" r="r" b="b"/>
              <a:pathLst>
                <a:path w="47573" h="29518" extrusionOk="0">
                  <a:moveTo>
                    <a:pt x="1" y="1"/>
                  </a:moveTo>
                  <a:lnTo>
                    <a:pt x="1" y="29517"/>
                  </a:lnTo>
                  <a:lnTo>
                    <a:pt x="47573" y="29517"/>
                  </a:lnTo>
                  <a:lnTo>
                    <a:pt x="47573" y="1"/>
                  </a:ln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5" name="Google Shape;4405;p5"/>
            <p:cNvSpPr/>
            <p:nvPr/>
          </p:nvSpPr>
          <p:spPr>
            <a:xfrm>
              <a:off x="8987075" y="3733525"/>
              <a:ext cx="156925" cy="473025"/>
            </a:xfrm>
            <a:custGeom>
              <a:avLst/>
              <a:gdLst/>
              <a:ahLst/>
              <a:cxnLst/>
              <a:rect l="l" t="t" r="r" b="b"/>
              <a:pathLst>
                <a:path w="6277" h="18921" extrusionOk="0">
                  <a:moveTo>
                    <a:pt x="1" y="1"/>
                  </a:moveTo>
                  <a:lnTo>
                    <a:pt x="1" y="18920"/>
                  </a:lnTo>
                  <a:lnTo>
                    <a:pt x="6277" y="18920"/>
                  </a:lnTo>
                  <a:lnTo>
                    <a:pt x="627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6" name="Google Shape;4406;p5"/>
            <p:cNvSpPr/>
            <p:nvPr/>
          </p:nvSpPr>
          <p:spPr>
            <a:xfrm>
              <a:off x="7981975" y="1922300"/>
              <a:ext cx="1162025" cy="350225"/>
            </a:xfrm>
            <a:custGeom>
              <a:avLst/>
              <a:gdLst/>
              <a:ahLst/>
              <a:cxnLst/>
              <a:rect l="l" t="t" r="r" b="b"/>
              <a:pathLst>
                <a:path w="46481" h="14009" extrusionOk="0">
                  <a:moveTo>
                    <a:pt x="0" y="0"/>
                  </a:moveTo>
                  <a:cubicBezTo>
                    <a:pt x="0" y="1"/>
                    <a:pt x="4594" y="14008"/>
                    <a:pt x="15145" y="14008"/>
                  </a:cubicBezTo>
                  <a:lnTo>
                    <a:pt x="46481" y="14008"/>
                  </a:lnTo>
                  <a:lnTo>
                    <a:pt x="46481" y="5367"/>
                  </a:lnTo>
                  <a:lnTo>
                    <a:pt x="14872" y="5367"/>
                  </a:lnTo>
                  <a:cubicBezTo>
                    <a:pt x="7050" y="5367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7" name="Google Shape;4407;p5"/>
            <p:cNvSpPr/>
            <p:nvPr/>
          </p:nvSpPr>
          <p:spPr>
            <a:xfrm>
              <a:off x="8470875" y="2056475"/>
              <a:ext cx="673125" cy="216050"/>
            </a:xfrm>
            <a:custGeom>
              <a:avLst/>
              <a:gdLst/>
              <a:ahLst/>
              <a:cxnLst/>
              <a:rect l="l" t="t" r="r" b="b"/>
              <a:pathLst>
                <a:path w="26925" h="8642" extrusionOk="0">
                  <a:moveTo>
                    <a:pt x="1" y="0"/>
                  </a:moveTo>
                  <a:cubicBezTo>
                    <a:pt x="1456" y="3957"/>
                    <a:pt x="3957" y="8641"/>
                    <a:pt x="7687" y="8641"/>
                  </a:cubicBezTo>
                  <a:lnTo>
                    <a:pt x="26925" y="8641"/>
                  </a:lnTo>
                  <a:lnTo>
                    <a:pt x="26925" y="0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8" name="Google Shape;4408;p5"/>
            <p:cNvSpPr/>
            <p:nvPr/>
          </p:nvSpPr>
          <p:spPr>
            <a:xfrm>
              <a:off x="8238925" y="2845525"/>
              <a:ext cx="905075" cy="372975"/>
            </a:xfrm>
            <a:custGeom>
              <a:avLst/>
              <a:gdLst/>
              <a:ahLst/>
              <a:cxnLst/>
              <a:rect l="l" t="t" r="r" b="b"/>
              <a:pathLst>
                <a:path w="36203" h="14919" extrusionOk="0">
                  <a:moveTo>
                    <a:pt x="1" y="1"/>
                  </a:moveTo>
                  <a:lnTo>
                    <a:pt x="1" y="14918"/>
                  </a:lnTo>
                  <a:lnTo>
                    <a:pt x="36203" y="14918"/>
                  </a:lnTo>
                  <a:lnTo>
                    <a:pt x="36203" y="1"/>
                  </a:ln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9" name="Google Shape;4409;p5"/>
            <p:cNvSpPr/>
            <p:nvPr/>
          </p:nvSpPr>
          <p:spPr>
            <a:xfrm>
              <a:off x="7954675" y="3468600"/>
              <a:ext cx="1189325" cy="79625"/>
            </a:xfrm>
            <a:custGeom>
              <a:avLst/>
              <a:gdLst/>
              <a:ahLst/>
              <a:cxnLst/>
              <a:rect l="l" t="t" r="r" b="b"/>
              <a:pathLst>
                <a:path w="47573" h="3185" extrusionOk="0">
                  <a:moveTo>
                    <a:pt x="1" y="1"/>
                  </a:moveTo>
                  <a:lnTo>
                    <a:pt x="1" y="3184"/>
                  </a:lnTo>
                  <a:lnTo>
                    <a:pt x="47573" y="3184"/>
                  </a:lnTo>
                  <a:lnTo>
                    <a:pt x="4757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0" name="Google Shape;4410;p5"/>
            <p:cNvSpPr/>
            <p:nvPr/>
          </p:nvSpPr>
          <p:spPr>
            <a:xfrm>
              <a:off x="8152525" y="3468600"/>
              <a:ext cx="134175" cy="582175"/>
            </a:xfrm>
            <a:custGeom>
              <a:avLst/>
              <a:gdLst/>
              <a:ahLst/>
              <a:cxnLst/>
              <a:rect l="l" t="t" r="r" b="b"/>
              <a:pathLst>
                <a:path w="5367" h="23287" extrusionOk="0">
                  <a:moveTo>
                    <a:pt x="0" y="1"/>
                  </a:moveTo>
                  <a:lnTo>
                    <a:pt x="0" y="23286"/>
                  </a:lnTo>
                  <a:lnTo>
                    <a:pt x="5367" y="23286"/>
                  </a:lnTo>
                  <a:lnTo>
                    <a:pt x="5367" y="1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1" name="Google Shape;4411;p5"/>
            <p:cNvSpPr/>
            <p:nvPr/>
          </p:nvSpPr>
          <p:spPr>
            <a:xfrm>
              <a:off x="8117275" y="4050750"/>
              <a:ext cx="204675" cy="155800"/>
            </a:xfrm>
            <a:custGeom>
              <a:avLst/>
              <a:gdLst/>
              <a:ahLst/>
              <a:cxnLst/>
              <a:rect l="l" t="t" r="r" b="b"/>
              <a:pathLst>
                <a:path w="8187" h="6232" extrusionOk="0">
                  <a:moveTo>
                    <a:pt x="0" y="0"/>
                  </a:moveTo>
                  <a:lnTo>
                    <a:pt x="0" y="6231"/>
                  </a:lnTo>
                  <a:lnTo>
                    <a:pt x="8187" y="6231"/>
                  </a:lnTo>
                  <a:lnTo>
                    <a:pt x="8187" y="0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2" name="Google Shape;4412;p5"/>
            <p:cNvSpPr/>
            <p:nvPr/>
          </p:nvSpPr>
          <p:spPr>
            <a:xfrm>
              <a:off x="7407775" y="4309975"/>
              <a:ext cx="1736225" cy="142150"/>
            </a:xfrm>
            <a:custGeom>
              <a:avLst/>
              <a:gdLst/>
              <a:ahLst/>
              <a:cxnLst/>
              <a:rect l="l" t="t" r="r" b="b"/>
              <a:pathLst>
                <a:path w="69449" h="5686" extrusionOk="0">
                  <a:moveTo>
                    <a:pt x="1" y="1"/>
                  </a:moveTo>
                  <a:lnTo>
                    <a:pt x="1" y="5686"/>
                  </a:lnTo>
                  <a:lnTo>
                    <a:pt x="69449" y="5686"/>
                  </a:lnTo>
                  <a:lnTo>
                    <a:pt x="6944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3" name="Google Shape;4413;p5"/>
            <p:cNvSpPr/>
            <p:nvPr/>
          </p:nvSpPr>
          <p:spPr>
            <a:xfrm>
              <a:off x="8449275" y="2272500"/>
              <a:ext cx="694725" cy="357025"/>
            </a:xfrm>
            <a:custGeom>
              <a:avLst/>
              <a:gdLst/>
              <a:ahLst/>
              <a:cxnLst/>
              <a:rect l="l" t="t" r="r" b="b"/>
              <a:pathLst>
                <a:path w="27789" h="14281" extrusionOk="0">
                  <a:moveTo>
                    <a:pt x="1" y="0"/>
                  </a:moveTo>
                  <a:lnTo>
                    <a:pt x="1" y="14281"/>
                  </a:lnTo>
                  <a:lnTo>
                    <a:pt x="27789" y="14281"/>
                  </a:lnTo>
                  <a:lnTo>
                    <a:pt x="27789" y="0"/>
                  </a:ln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4" name="Google Shape;4414;p5"/>
            <p:cNvSpPr/>
            <p:nvPr/>
          </p:nvSpPr>
          <p:spPr>
            <a:xfrm>
              <a:off x="8374225" y="2272500"/>
              <a:ext cx="769775" cy="54600"/>
            </a:xfrm>
            <a:custGeom>
              <a:avLst/>
              <a:gdLst/>
              <a:ahLst/>
              <a:cxnLst/>
              <a:rect l="l" t="t" r="r" b="b"/>
              <a:pathLst>
                <a:path w="30791" h="2184" extrusionOk="0">
                  <a:moveTo>
                    <a:pt x="1" y="0"/>
                  </a:moveTo>
                  <a:lnTo>
                    <a:pt x="1" y="2183"/>
                  </a:lnTo>
                  <a:lnTo>
                    <a:pt x="30791" y="2183"/>
                  </a:lnTo>
                  <a:lnTo>
                    <a:pt x="3079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5" name="Google Shape;4415;p5"/>
            <p:cNvSpPr/>
            <p:nvPr/>
          </p:nvSpPr>
          <p:spPr>
            <a:xfrm>
              <a:off x="8374225" y="2272500"/>
              <a:ext cx="769775" cy="27300"/>
            </a:xfrm>
            <a:custGeom>
              <a:avLst/>
              <a:gdLst/>
              <a:ahLst/>
              <a:cxnLst/>
              <a:rect l="l" t="t" r="r" b="b"/>
              <a:pathLst>
                <a:path w="30791" h="1092" extrusionOk="0">
                  <a:moveTo>
                    <a:pt x="1" y="0"/>
                  </a:moveTo>
                  <a:lnTo>
                    <a:pt x="1" y="1092"/>
                  </a:lnTo>
                  <a:lnTo>
                    <a:pt x="30791" y="1092"/>
                  </a:lnTo>
                  <a:lnTo>
                    <a:pt x="3079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6" name="Google Shape;4416;p5"/>
            <p:cNvSpPr/>
            <p:nvPr/>
          </p:nvSpPr>
          <p:spPr>
            <a:xfrm>
              <a:off x="8506125" y="3468600"/>
              <a:ext cx="134200" cy="582175"/>
            </a:xfrm>
            <a:custGeom>
              <a:avLst/>
              <a:gdLst/>
              <a:ahLst/>
              <a:cxnLst/>
              <a:rect l="l" t="t" r="r" b="b"/>
              <a:pathLst>
                <a:path w="5368" h="23287" extrusionOk="0">
                  <a:moveTo>
                    <a:pt x="1" y="1"/>
                  </a:moveTo>
                  <a:lnTo>
                    <a:pt x="1" y="23286"/>
                  </a:lnTo>
                  <a:lnTo>
                    <a:pt x="5367" y="23286"/>
                  </a:lnTo>
                  <a:lnTo>
                    <a:pt x="5367" y="1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7" name="Google Shape;4417;p5"/>
            <p:cNvSpPr/>
            <p:nvPr/>
          </p:nvSpPr>
          <p:spPr>
            <a:xfrm>
              <a:off x="8472025" y="4050750"/>
              <a:ext cx="203550" cy="155800"/>
            </a:xfrm>
            <a:custGeom>
              <a:avLst/>
              <a:gdLst/>
              <a:ahLst/>
              <a:cxnLst/>
              <a:rect l="l" t="t" r="r" b="b"/>
              <a:pathLst>
                <a:path w="8142" h="6232" extrusionOk="0">
                  <a:moveTo>
                    <a:pt x="0" y="0"/>
                  </a:moveTo>
                  <a:lnTo>
                    <a:pt x="0" y="6231"/>
                  </a:lnTo>
                  <a:lnTo>
                    <a:pt x="8141" y="6231"/>
                  </a:lnTo>
                  <a:lnTo>
                    <a:pt x="8141" y="0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8" name="Google Shape;4418;p5"/>
            <p:cNvSpPr/>
            <p:nvPr/>
          </p:nvSpPr>
          <p:spPr>
            <a:xfrm>
              <a:off x="8353775" y="1343575"/>
              <a:ext cx="790225" cy="712925"/>
            </a:xfrm>
            <a:custGeom>
              <a:avLst/>
              <a:gdLst/>
              <a:ahLst/>
              <a:cxnLst/>
              <a:rect l="l" t="t" r="r" b="b"/>
              <a:pathLst>
                <a:path w="31609" h="28517" extrusionOk="0">
                  <a:moveTo>
                    <a:pt x="31609" y="0"/>
                  </a:moveTo>
                  <a:lnTo>
                    <a:pt x="0" y="28516"/>
                  </a:lnTo>
                  <a:lnTo>
                    <a:pt x="31609" y="28516"/>
                  </a:lnTo>
                  <a:lnTo>
                    <a:pt x="31609" y="0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9" name="Google Shape;4419;p5"/>
            <p:cNvSpPr/>
            <p:nvPr/>
          </p:nvSpPr>
          <p:spPr>
            <a:xfrm>
              <a:off x="8553875" y="1524350"/>
              <a:ext cx="590125" cy="532150"/>
            </a:xfrm>
            <a:custGeom>
              <a:avLst/>
              <a:gdLst/>
              <a:ahLst/>
              <a:cxnLst/>
              <a:rect l="l" t="t" r="r" b="b"/>
              <a:pathLst>
                <a:path w="23605" h="21286" extrusionOk="0">
                  <a:moveTo>
                    <a:pt x="23605" y="1"/>
                  </a:moveTo>
                  <a:lnTo>
                    <a:pt x="1" y="21285"/>
                  </a:lnTo>
                  <a:lnTo>
                    <a:pt x="23605" y="21285"/>
                  </a:lnTo>
                  <a:lnTo>
                    <a:pt x="236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0" name="Google Shape;4420;p5"/>
            <p:cNvSpPr/>
            <p:nvPr/>
          </p:nvSpPr>
          <p:spPr>
            <a:xfrm>
              <a:off x="7875100" y="3468600"/>
              <a:ext cx="1268900" cy="79625"/>
            </a:xfrm>
            <a:custGeom>
              <a:avLst/>
              <a:gdLst/>
              <a:ahLst/>
              <a:cxnLst/>
              <a:rect l="l" t="t" r="r" b="b"/>
              <a:pathLst>
                <a:path w="50756" h="3185" extrusionOk="0">
                  <a:moveTo>
                    <a:pt x="0" y="1"/>
                  </a:moveTo>
                  <a:lnTo>
                    <a:pt x="0" y="3184"/>
                  </a:lnTo>
                  <a:lnTo>
                    <a:pt x="50756" y="3184"/>
                  </a:lnTo>
                  <a:lnTo>
                    <a:pt x="5075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1" name="Google Shape;4421;p5"/>
            <p:cNvSpPr/>
            <p:nvPr/>
          </p:nvSpPr>
          <p:spPr>
            <a:xfrm>
              <a:off x="7875100" y="3468600"/>
              <a:ext cx="1268900" cy="26175"/>
            </a:xfrm>
            <a:custGeom>
              <a:avLst/>
              <a:gdLst/>
              <a:ahLst/>
              <a:cxnLst/>
              <a:rect l="l" t="t" r="r" b="b"/>
              <a:pathLst>
                <a:path w="50756" h="1047" extrusionOk="0">
                  <a:moveTo>
                    <a:pt x="0" y="1"/>
                  </a:moveTo>
                  <a:lnTo>
                    <a:pt x="0" y="1047"/>
                  </a:lnTo>
                  <a:lnTo>
                    <a:pt x="50756" y="1047"/>
                  </a:lnTo>
                  <a:lnTo>
                    <a:pt x="5075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2" name="Google Shape;4422;p5"/>
            <p:cNvSpPr/>
            <p:nvPr/>
          </p:nvSpPr>
          <p:spPr>
            <a:xfrm>
              <a:off x="8897250" y="2993350"/>
              <a:ext cx="19350" cy="227425"/>
            </a:xfrm>
            <a:custGeom>
              <a:avLst/>
              <a:gdLst/>
              <a:ahLst/>
              <a:cxnLst/>
              <a:rect l="l" t="t" r="r" b="b"/>
              <a:pathLst>
                <a:path w="774" h="9097" extrusionOk="0">
                  <a:moveTo>
                    <a:pt x="1" y="0"/>
                  </a:moveTo>
                  <a:lnTo>
                    <a:pt x="1" y="9096"/>
                  </a:lnTo>
                  <a:lnTo>
                    <a:pt x="774" y="9096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3" name="Google Shape;4423;p5"/>
            <p:cNvSpPr/>
            <p:nvPr/>
          </p:nvSpPr>
          <p:spPr>
            <a:xfrm>
              <a:off x="8422000" y="2993350"/>
              <a:ext cx="19350" cy="227425"/>
            </a:xfrm>
            <a:custGeom>
              <a:avLst/>
              <a:gdLst/>
              <a:ahLst/>
              <a:cxnLst/>
              <a:rect l="l" t="t" r="r" b="b"/>
              <a:pathLst>
                <a:path w="774" h="9097" extrusionOk="0">
                  <a:moveTo>
                    <a:pt x="0" y="0"/>
                  </a:moveTo>
                  <a:lnTo>
                    <a:pt x="0" y="9096"/>
                  </a:lnTo>
                  <a:lnTo>
                    <a:pt x="773" y="9096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4" name="Google Shape;4424;p5"/>
            <p:cNvSpPr/>
            <p:nvPr/>
          </p:nvSpPr>
          <p:spPr>
            <a:xfrm>
              <a:off x="8238925" y="2984250"/>
              <a:ext cx="905075" cy="19350"/>
            </a:xfrm>
            <a:custGeom>
              <a:avLst/>
              <a:gdLst/>
              <a:ahLst/>
              <a:cxnLst/>
              <a:rect l="l" t="t" r="r" b="b"/>
              <a:pathLst>
                <a:path w="36203" h="774" extrusionOk="0">
                  <a:moveTo>
                    <a:pt x="1" y="0"/>
                  </a:moveTo>
                  <a:lnTo>
                    <a:pt x="1" y="774"/>
                  </a:lnTo>
                  <a:lnTo>
                    <a:pt x="36203" y="774"/>
                  </a:lnTo>
                  <a:lnTo>
                    <a:pt x="36203" y="0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5" name="Google Shape;4425;p5"/>
            <p:cNvSpPr/>
            <p:nvPr/>
          </p:nvSpPr>
          <p:spPr>
            <a:xfrm>
              <a:off x="8951825" y="2420300"/>
              <a:ext cx="19350" cy="209225"/>
            </a:xfrm>
            <a:custGeom>
              <a:avLst/>
              <a:gdLst/>
              <a:ahLst/>
              <a:cxnLst/>
              <a:rect l="l" t="t" r="r" b="b"/>
              <a:pathLst>
                <a:path w="774" h="8369" extrusionOk="0">
                  <a:moveTo>
                    <a:pt x="1" y="1"/>
                  </a:moveTo>
                  <a:lnTo>
                    <a:pt x="1" y="8369"/>
                  </a:lnTo>
                  <a:lnTo>
                    <a:pt x="774" y="8369"/>
                  </a:lnTo>
                  <a:lnTo>
                    <a:pt x="774" y="1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6" name="Google Shape;4426;p5"/>
            <p:cNvSpPr/>
            <p:nvPr/>
          </p:nvSpPr>
          <p:spPr>
            <a:xfrm>
              <a:off x="8586850" y="2420300"/>
              <a:ext cx="19350" cy="209225"/>
            </a:xfrm>
            <a:custGeom>
              <a:avLst/>
              <a:gdLst/>
              <a:ahLst/>
              <a:cxnLst/>
              <a:rect l="l" t="t" r="r" b="b"/>
              <a:pathLst>
                <a:path w="774" h="8369" extrusionOk="0">
                  <a:moveTo>
                    <a:pt x="1" y="1"/>
                  </a:moveTo>
                  <a:lnTo>
                    <a:pt x="1" y="8369"/>
                  </a:lnTo>
                  <a:lnTo>
                    <a:pt x="774" y="8369"/>
                  </a:lnTo>
                  <a:lnTo>
                    <a:pt x="774" y="1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7" name="Google Shape;4427;p5"/>
            <p:cNvSpPr/>
            <p:nvPr/>
          </p:nvSpPr>
          <p:spPr>
            <a:xfrm>
              <a:off x="8449275" y="2410075"/>
              <a:ext cx="694725" cy="19350"/>
            </a:xfrm>
            <a:custGeom>
              <a:avLst/>
              <a:gdLst/>
              <a:ahLst/>
              <a:cxnLst/>
              <a:rect l="l" t="t" r="r" b="b"/>
              <a:pathLst>
                <a:path w="27789" h="774" extrusionOk="0">
                  <a:moveTo>
                    <a:pt x="1" y="0"/>
                  </a:moveTo>
                  <a:lnTo>
                    <a:pt x="1" y="773"/>
                  </a:lnTo>
                  <a:lnTo>
                    <a:pt x="27789" y="773"/>
                  </a:lnTo>
                  <a:lnTo>
                    <a:pt x="27789" y="0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8" name="Google Shape;4428;p5"/>
            <p:cNvSpPr/>
            <p:nvPr/>
          </p:nvSpPr>
          <p:spPr>
            <a:xfrm>
              <a:off x="8229825" y="2486250"/>
              <a:ext cx="46650" cy="46650"/>
            </a:xfrm>
            <a:custGeom>
              <a:avLst/>
              <a:gdLst/>
              <a:ahLst/>
              <a:cxnLst/>
              <a:rect l="l" t="t" r="r" b="b"/>
              <a:pathLst>
                <a:path w="1866" h="1866" extrusionOk="0">
                  <a:moveTo>
                    <a:pt x="911" y="774"/>
                  </a:moveTo>
                  <a:cubicBezTo>
                    <a:pt x="1001" y="774"/>
                    <a:pt x="1092" y="864"/>
                    <a:pt x="1092" y="955"/>
                  </a:cubicBezTo>
                  <a:cubicBezTo>
                    <a:pt x="1092" y="1046"/>
                    <a:pt x="1001" y="1092"/>
                    <a:pt x="911" y="1092"/>
                  </a:cubicBezTo>
                  <a:cubicBezTo>
                    <a:pt x="820" y="1092"/>
                    <a:pt x="729" y="1046"/>
                    <a:pt x="729" y="955"/>
                  </a:cubicBezTo>
                  <a:cubicBezTo>
                    <a:pt x="729" y="864"/>
                    <a:pt x="820" y="774"/>
                    <a:pt x="911" y="774"/>
                  </a:cubicBezTo>
                  <a:close/>
                  <a:moveTo>
                    <a:pt x="911" y="0"/>
                  </a:moveTo>
                  <a:cubicBezTo>
                    <a:pt x="410" y="0"/>
                    <a:pt x="1" y="410"/>
                    <a:pt x="1" y="955"/>
                  </a:cubicBezTo>
                  <a:cubicBezTo>
                    <a:pt x="1" y="1456"/>
                    <a:pt x="410" y="1865"/>
                    <a:pt x="911" y="1865"/>
                  </a:cubicBezTo>
                  <a:cubicBezTo>
                    <a:pt x="1456" y="1865"/>
                    <a:pt x="1866" y="1456"/>
                    <a:pt x="1866" y="955"/>
                  </a:cubicBezTo>
                  <a:cubicBezTo>
                    <a:pt x="1866" y="410"/>
                    <a:pt x="1456" y="0"/>
                    <a:pt x="9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9" name="Google Shape;4429;p5"/>
            <p:cNvSpPr/>
            <p:nvPr/>
          </p:nvSpPr>
          <p:spPr>
            <a:xfrm>
              <a:off x="8243475" y="2513525"/>
              <a:ext cx="900525" cy="150125"/>
            </a:xfrm>
            <a:custGeom>
              <a:avLst/>
              <a:gdLst/>
              <a:ahLst/>
              <a:cxnLst/>
              <a:rect l="l" t="t" r="r" b="b"/>
              <a:pathLst>
                <a:path w="36021" h="6005" extrusionOk="0">
                  <a:moveTo>
                    <a:pt x="1" y="1"/>
                  </a:moveTo>
                  <a:lnTo>
                    <a:pt x="1" y="6004"/>
                  </a:lnTo>
                  <a:lnTo>
                    <a:pt x="36021" y="6004"/>
                  </a:lnTo>
                  <a:lnTo>
                    <a:pt x="36021" y="5231"/>
                  </a:lnTo>
                  <a:lnTo>
                    <a:pt x="774" y="5231"/>
                  </a:lnTo>
                  <a:lnTo>
                    <a:pt x="774" y="774"/>
                  </a:lnTo>
                  <a:lnTo>
                    <a:pt x="36021" y="774"/>
                  </a:lnTo>
                  <a:lnTo>
                    <a:pt x="3602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0" name="Google Shape;4430;p5"/>
            <p:cNvSpPr/>
            <p:nvPr/>
          </p:nvSpPr>
          <p:spPr>
            <a:xfrm>
              <a:off x="7786400" y="2495350"/>
              <a:ext cx="1357600" cy="350200"/>
            </a:xfrm>
            <a:custGeom>
              <a:avLst/>
              <a:gdLst/>
              <a:ahLst/>
              <a:cxnLst/>
              <a:rect l="l" t="t" r="r" b="b"/>
              <a:pathLst>
                <a:path w="54304" h="14008" extrusionOk="0">
                  <a:moveTo>
                    <a:pt x="1" y="0"/>
                  </a:moveTo>
                  <a:cubicBezTo>
                    <a:pt x="1" y="0"/>
                    <a:pt x="4594" y="14008"/>
                    <a:pt x="15146" y="14008"/>
                  </a:cubicBezTo>
                  <a:lnTo>
                    <a:pt x="54304" y="14008"/>
                  </a:lnTo>
                  <a:lnTo>
                    <a:pt x="54304" y="5367"/>
                  </a:lnTo>
                  <a:lnTo>
                    <a:pt x="14873" y="5367"/>
                  </a:lnTo>
                  <a:cubicBezTo>
                    <a:pt x="7050" y="5367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1" name="Google Shape;4431;p5"/>
            <p:cNvSpPr/>
            <p:nvPr/>
          </p:nvSpPr>
          <p:spPr>
            <a:xfrm>
              <a:off x="8335575" y="2629500"/>
              <a:ext cx="808425" cy="216050"/>
            </a:xfrm>
            <a:custGeom>
              <a:avLst/>
              <a:gdLst/>
              <a:ahLst/>
              <a:cxnLst/>
              <a:rect l="l" t="t" r="r" b="b"/>
              <a:pathLst>
                <a:path w="32337" h="8642" extrusionOk="0">
                  <a:moveTo>
                    <a:pt x="1" y="1"/>
                  </a:moveTo>
                  <a:cubicBezTo>
                    <a:pt x="1501" y="3958"/>
                    <a:pt x="4048" y="8642"/>
                    <a:pt x="7869" y="8642"/>
                  </a:cubicBezTo>
                  <a:lnTo>
                    <a:pt x="32337" y="8642"/>
                  </a:lnTo>
                  <a:lnTo>
                    <a:pt x="32337" y="1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2" name="Google Shape;4432;p5"/>
            <p:cNvSpPr/>
            <p:nvPr/>
          </p:nvSpPr>
          <p:spPr>
            <a:xfrm>
              <a:off x="8165025" y="2845525"/>
              <a:ext cx="978975" cy="58025"/>
            </a:xfrm>
            <a:custGeom>
              <a:avLst/>
              <a:gdLst/>
              <a:ahLst/>
              <a:cxnLst/>
              <a:rect l="l" t="t" r="r" b="b"/>
              <a:pathLst>
                <a:path w="39159" h="2321" extrusionOk="0">
                  <a:moveTo>
                    <a:pt x="1" y="1"/>
                  </a:moveTo>
                  <a:lnTo>
                    <a:pt x="1" y="2320"/>
                  </a:lnTo>
                  <a:lnTo>
                    <a:pt x="39159" y="2320"/>
                  </a:lnTo>
                  <a:lnTo>
                    <a:pt x="391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3" name="Google Shape;4433;p5"/>
            <p:cNvSpPr/>
            <p:nvPr/>
          </p:nvSpPr>
          <p:spPr>
            <a:xfrm>
              <a:off x="8165025" y="2845525"/>
              <a:ext cx="978975" cy="29600"/>
            </a:xfrm>
            <a:custGeom>
              <a:avLst/>
              <a:gdLst/>
              <a:ahLst/>
              <a:cxnLst/>
              <a:rect l="l" t="t" r="r" b="b"/>
              <a:pathLst>
                <a:path w="39159" h="1184" extrusionOk="0">
                  <a:moveTo>
                    <a:pt x="1" y="1"/>
                  </a:moveTo>
                  <a:lnTo>
                    <a:pt x="1" y="1183"/>
                  </a:lnTo>
                  <a:lnTo>
                    <a:pt x="39159" y="1183"/>
                  </a:lnTo>
                  <a:lnTo>
                    <a:pt x="391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4" name="Google Shape;4434;p5"/>
            <p:cNvSpPr/>
            <p:nvPr/>
          </p:nvSpPr>
          <p:spPr>
            <a:xfrm>
              <a:off x="7363450" y="3067250"/>
              <a:ext cx="1780550" cy="401375"/>
            </a:xfrm>
            <a:custGeom>
              <a:avLst/>
              <a:gdLst/>
              <a:ahLst/>
              <a:cxnLst/>
              <a:rect l="l" t="t" r="r" b="b"/>
              <a:pathLst>
                <a:path w="71222" h="16055" extrusionOk="0">
                  <a:moveTo>
                    <a:pt x="0" y="1"/>
                  </a:moveTo>
                  <a:cubicBezTo>
                    <a:pt x="0" y="1"/>
                    <a:pt x="5231" y="16055"/>
                    <a:pt x="17328" y="16055"/>
                  </a:cubicBezTo>
                  <a:lnTo>
                    <a:pt x="71222" y="16055"/>
                  </a:lnTo>
                  <a:lnTo>
                    <a:pt x="71222" y="6140"/>
                  </a:lnTo>
                  <a:lnTo>
                    <a:pt x="17010" y="6140"/>
                  </a:lnTo>
                  <a:cubicBezTo>
                    <a:pt x="8050" y="614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5" name="Google Shape;4435;p5"/>
            <p:cNvSpPr/>
            <p:nvPr/>
          </p:nvSpPr>
          <p:spPr>
            <a:xfrm>
              <a:off x="8029725" y="3220750"/>
              <a:ext cx="1114275" cy="247875"/>
            </a:xfrm>
            <a:custGeom>
              <a:avLst/>
              <a:gdLst/>
              <a:ahLst/>
              <a:cxnLst/>
              <a:rect l="l" t="t" r="r" b="b"/>
              <a:pathLst>
                <a:path w="44571" h="9915" extrusionOk="0">
                  <a:moveTo>
                    <a:pt x="0" y="0"/>
                  </a:moveTo>
                  <a:cubicBezTo>
                    <a:pt x="1774" y="4503"/>
                    <a:pt x="4867" y="9915"/>
                    <a:pt x="9415" y="9915"/>
                  </a:cubicBezTo>
                  <a:lnTo>
                    <a:pt x="44571" y="9915"/>
                  </a:lnTo>
                  <a:lnTo>
                    <a:pt x="44571" y="0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6" name="Google Shape;4436;p5"/>
            <p:cNvSpPr/>
            <p:nvPr/>
          </p:nvSpPr>
          <p:spPr>
            <a:xfrm>
              <a:off x="7685225" y="4206525"/>
              <a:ext cx="1458775" cy="103475"/>
            </a:xfrm>
            <a:custGeom>
              <a:avLst/>
              <a:gdLst/>
              <a:ahLst/>
              <a:cxnLst/>
              <a:rect l="l" t="t" r="r" b="b"/>
              <a:pathLst>
                <a:path w="58351" h="4139" extrusionOk="0">
                  <a:moveTo>
                    <a:pt x="0" y="0"/>
                  </a:moveTo>
                  <a:lnTo>
                    <a:pt x="0" y="4139"/>
                  </a:lnTo>
                  <a:lnTo>
                    <a:pt x="58351" y="4139"/>
                  </a:lnTo>
                  <a:lnTo>
                    <a:pt x="583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7" name="Google Shape;4437;p5"/>
            <p:cNvSpPr/>
            <p:nvPr/>
          </p:nvSpPr>
          <p:spPr>
            <a:xfrm>
              <a:off x="8353775" y="2021225"/>
              <a:ext cx="790225" cy="35275"/>
            </a:xfrm>
            <a:custGeom>
              <a:avLst/>
              <a:gdLst/>
              <a:ahLst/>
              <a:cxnLst/>
              <a:rect l="l" t="t" r="r" b="b"/>
              <a:pathLst>
                <a:path w="31609" h="1411" extrusionOk="0">
                  <a:moveTo>
                    <a:pt x="1547" y="0"/>
                  </a:moveTo>
                  <a:lnTo>
                    <a:pt x="0" y="1410"/>
                  </a:lnTo>
                  <a:lnTo>
                    <a:pt x="31609" y="1410"/>
                  </a:lnTo>
                  <a:lnTo>
                    <a:pt x="316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38" name="Google Shape;4438;p5"/>
          <p:cNvGrpSpPr/>
          <p:nvPr/>
        </p:nvGrpSpPr>
        <p:grpSpPr>
          <a:xfrm flipH="1">
            <a:off x="0" y="1791434"/>
            <a:ext cx="2374067" cy="4144733"/>
            <a:chOff x="7363450" y="1343575"/>
            <a:chExt cx="1780550" cy="3108550"/>
          </a:xfrm>
        </p:grpSpPr>
        <p:sp>
          <p:nvSpPr>
            <p:cNvPr id="4439" name="Google Shape;4439;p5"/>
            <p:cNvSpPr/>
            <p:nvPr/>
          </p:nvSpPr>
          <p:spPr>
            <a:xfrm>
              <a:off x="7954675" y="3468600"/>
              <a:ext cx="1189325" cy="737950"/>
            </a:xfrm>
            <a:custGeom>
              <a:avLst/>
              <a:gdLst/>
              <a:ahLst/>
              <a:cxnLst/>
              <a:rect l="l" t="t" r="r" b="b"/>
              <a:pathLst>
                <a:path w="47573" h="29518" extrusionOk="0">
                  <a:moveTo>
                    <a:pt x="1" y="1"/>
                  </a:moveTo>
                  <a:lnTo>
                    <a:pt x="1" y="29517"/>
                  </a:lnTo>
                  <a:lnTo>
                    <a:pt x="47573" y="29517"/>
                  </a:lnTo>
                  <a:lnTo>
                    <a:pt x="47573" y="1"/>
                  </a:ln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0" name="Google Shape;4440;p5"/>
            <p:cNvSpPr/>
            <p:nvPr/>
          </p:nvSpPr>
          <p:spPr>
            <a:xfrm>
              <a:off x="8987075" y="3733525"/>
              <a:ext cx="156925" cy="473025"/>
            </a:xfrm>
            <a:custGeom>
              <a:avLst/>
              <a:gdLst/>
              <a:ahLst/>
              <a:cxnLst/>
              <a:rect l="l" t="t" r="r" b="b"/>
              <a:pathLst>
                <a:path w="6277" h="18921" extrusionOk="0">
                  <a:moveTo>
                    <a:pt x="1" y="1"/>
                  </a:moveTo>
                  <a:lnTo>
                    <a:pt x="1" y="18920"/>
                  </a:lnTo>
                  <a:lnTo>
                    <a:pt x="6277" y="18920"/>
                  </a:lnTo>
                  <a:lnTo>
                    <a:pt x="627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1" name="Google Shape;4441;p5"/>
            <p:cNvSpPr/>
            <p:nvPr/>
          </p:nvSpPr>
          <p:spPr>
            <a:xfrm>
              <a:off x="7981975" y="1922300"/>
              <a:ext cx="1162025" cy="350225"/>
            </a:xfrm>
            <a:custGeom>
              <a:avLst/>
              <a:gdLst/>
              <a:ahLst/>
              <a:cxnLst/>
              <a:rect l="l" t="t" r="r" b="b"/>
              <a:pathLst>
                <a:path w="46481" h="14009" extrusionOk="0">
                  <a:moveTo>
                    <a:pt x="0" y="0"/>
                  </a:moveTo>
                  <a:cubicBezTo>
                    <a:pt x="0" y="1"/>
                    <a:pt x="4594" y="14008"/>
                    <a:pt x="15145" y="14008"/>
                  </a:cubicBezTo>
                  <a:lnTo>
                    <a:pt x="46481" y="14008"/>
                  </a:lnTo>
                  <a:lnTo>
                    <a:pt x="46481" y="5367"/>
                  </a:lnTo>
                  <a:lnTo>
                    <a:pt x="14872" y="5367"/>
                  </a:lnTo>
                  <a:cubicBezTo>
                    <a:pt x="7050" y="5367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2" name="Google Shape;4442;p5"/>
            <p:cNvSpPr/>
            <p:nvPr/>
          </p:nvSpPr>
          <p:spPr>
            <a:xfrm>
              <a:off x="8470875" y="2056475"/>
              <a:ext cx="673125" cy="216050"/>
            </a:xfrm>
            <a:custGeom>
              <a:avLst/>
              <a:gdLst/>
              <a:ahLst/>
              <a:cxnLst/>
              <a:rect l="l" t="t" r="r" b="b"/>
              <a:pathLst>
                <a:path w="26925" h="8642" extrusionOk="0">
                  <a:moveTo>
                    <a:pt x="1" y="0"/>
                  </a:moveTo>
                  <a:cubicBezTo>
                    <a:pt x="1456" y="3957"/>
                    <a:pt x="3957" y="8641"/>
                    <a:pt x="7687" y="8641"/>
                  </a:cubicBezTo>
                  <a:lnTo>
                    <a:pt x="26925" y="8641"/>
                  </a:lnTo>
                  <a:lnTo>
                    <a:pt x="26925" y="0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3" name="Google Shape;4443;p5"/>
            <p:cNvSpPr/>
            <p:nvPr/>
          </p:nvSpPr>
          <p:spPr>
            <a:xfrm>
              <a:off x="8238925" y="2845525"/>
              <a:ext cx="905075" cy="372975"/>
            </a:xfrm>
            <a:custGeom>
              <a:avLst/>
              <a:gdLst/>
              <a:ahLst/>
              <a:cxnLst/>
              <a:rect l="l" t="t" r="r" b="b"/>
              <a:pathLst>
                <a:path w="36203" h="14919" extrusionOk="0">
                  <a:moveTo>
                    <a:pt x="1" y="1"/>
                  </a:moveTo>
                  <a:lnTo>
                    <a:pt x="1" y="14918"/>
                  </a:lnTo>
                  <a:lnTo>
                    <a:pt x="36203" y="14918"/>
                  </a:lnTo>
                  <a:lnTo>
                    <a:pt x="36203" y="1"/>
                  </a:ln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4" name="Google Shape;4444;p5"/>
            <p:cNvSpPr/>
            <p:nvPr/>
          </p:nvSpPr>
          <p:spPr>
            <a:xfrm>
              <a:off x="7954675" y="3468600"/>
              <a:ext cx="1189325" cy="79625"/>
            </a:xfrm>
            <a:custGeom>
              <a:avLst/>
              <a:gdLst/>
              <a:ahLst/>
              <a:cxnLst/>
              <a:rect l="l" t="t" r="r" b="b"/>
              <a:pathLst>
                <a:path w="47573" h="3185" extrusionOk="0">
                  <a:moveTo>
                    <a:pt x="1" y="1"/>
                  </a:moveTo>
                  <a:lnTo>
                    <a:pt x="1" y="3184"/>
                  </a:lnTo>
                  <a:lnTo>
                    <a:pt x="47573" y="3184"/>
                  </a:lnTo>
                  <a:lnTo>
                    <a:pt x="4757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5" name="Google Shape;4445;p5"/>
            <p:cNvSpPr/>
            <p:nvPr/>
          </p:nvSpPr>
          <p:spPr>
            <a:xfrm>
              <a:off x="8152525" y="3468600"/>
              <a:ext cx="134175" cy="582175"/>
            </a:xfrm>
            <a:custGeom>
              <a:avLst/>
              <a:gdLst/>
              <a:ahLst/>
              <a:cxnLst/>
              <a:rect l="l" t="t" r="r" b="b"/>
              <a:pathLst>
                <a:path w="5367" h="23287" extrusionOk="0">
                  <a:moveTo>
                    <a:pt x="0" y="1"/>
                  </a:moveTo>
                  <a:lnTo>
                    <a:pt x="0" y="23286"/>
                  </a:lnTo>
                  <a:lnTo>
                    <a:pt x="5367" y="23286"/>
                  </a:lnTo>
                  <a:lnTo>
                    <a:pt x="5367" y="1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6" name="Google Shape;4446;p5"/>
            <p:cNvSpPr/>
            <p:nvPr/>
          </p:nvSpPr>
          <p:spPr>
            <a:xfrm>
              <a:off x="8117275" y="4050750"/>
              <a:ext cx="204675" cy="155800"/>
            </a:xfrm>
            <a:custGeom>
              <a:avLst/>
              <a:gdLst/>
              <a:ahLst/>
              <a:cxnLst/>
              <a:rect l="l" t="t" r="r" b="b"/>
              <a:pathLst>
                <a:path w="8187" h="6232" extrusionOk="0">
                  <a:moveTo>
                    <a:pt x="0" y="0"/>
                  </a:moveTo>
                  <a:lnTo>
                    <a:pt x="0" y="6231"/>
                  </a:lnTo>
                  <a:lnTo>
                    <a:pt x="8187" y="6231"/>
                  </a:lnTo>
                  <a:lnTo>
                    <a:pt x="8187" y="0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7" name="Google Shape;4447;p5"/>
            <p:cNvSpPr/>
            <p:nvPr/>
          </p:nvSpPr>
          <p:spPr>
            <a:xfrm>
              <a:off x="7407775" y="4309975"/>
              <a:ext cx="1736225" cy="142150"/>
            </a:xfrm>
            <a:custGeom>
              <a:avLst/>
              <a:gdLst/>
              <a:ahLst/>
              <a:cxnLst/>
              <a:rect l="l" t="t" r="r" b="b"/>
              <a:pathLst>
                <a:path w="69449" h="5686" extrusionOk="0">
                  <a:moveTo>
                    <a:pt x="1" y="1"/>
                  </a:moveTo>
                  <a:lnTo>
                    <a:pt x="1" y="5686"/>
                  </a:lnTo>
                  <a:lnTo>
                    <a:pt x="69449" y="5686"/>
                  </a:lnTo>
                  <a:lnTo>
                    <a:pt x="6944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8" name="Google Shape;4448;p5"/>
            <p:cNvSpPr/>
            <p:nvPr/>
          </p:nvSpPr>
          <p:spPr>
            <a:xfrm>
              <a:off x="8449275" y="2272500"/>
              <a:ext cx="694725" cy="357025"/>
            </a:xfrm>
            <a:custGeom>
              <a:avLst/>
              <a:gdLst/>
              <a:ahLst/>
              <a:cxnLst/>
              <a:rect l="l" t="t" r="r" b="b"/>
              <a:pathLst>
                <a:path w="27789" h="14281" extrusionOk="0">
                  <a:moveTo>
                    <a:pt x="1" y="0"/>
                  </a:moveTo>
                  <a:lnTo>
                    <a:pt x="1" y="14281"/>
                  </a:lnTo>
                  <a:lnTo>
                    <a:pt x="27789" y="14281"/>
                  </a:lnTo>
                  <a:lnTo>
                    <a:pt x="27789" y="0"/>
                  </a:ln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9" name="Google Shape;4449;p5"/>
            <p:cNvSpPr/>
            <p:nvPr/>
          </p:nvSpPr>
          <p:spPr>
            <a:xfrm>
              <a:off x="8374225" y="2272500"/>
              <a:ext cx="769775" cy="54600"/>
            </a:xfrm>
            <a:custGeom>
              <a:avLst/>
              <a:gdLst/>
              <a:ahLst/>
              <a:cxnLst/>
              <a:rect l="l" t="t" r="r" b="b"/>
              <a:pathLst>
                <a:path w="30791" h="2184" extrusionOk="0">
                  <a:moveTo>
                    <a:pt x="1" y="0"/>
                  </a:moveTo>
                  <a:lnTo>
                    <a:pt x="1" y="2183"/>
                  </a:lnTo>
                  <a:lnTo>
                    <a:pt x="30791" y="2183"/>
                  </a:lnTo>
                  <a:lnTo>
                    <a:pt x="3079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0" name="Google Shape;4450;p5"/>
            <p:cNvSpPr/>
            <p:nvPr/>
          </p:nvSpPr>
          <p:spPr>
            <a:xfrm>
              <a:off x="8374225" y="2272500"/>
              <a:ext cx="769775" cy="27300"/>
            </a:xfrm>
            <a:custGeom>
              <a:avLst/>
              <a:gdLst/>
              <a:ahLst/>
              <a:cxnLst/>
              <a:rect l="l" t="t" r="r" b="b"/>
              <a:pathLst>
                <a:path w="30791" h="1092" extrusionOk="0">
                  <a:moveTo>
                    <a:pt x="1" y="0"/>
                  </a:moveTo>
                  <a:lnTo>
                    <a:pt x="1" y="1092"/>
                  </a:lnTo>
                  <a:lnTo>
                    <a:pt x="30791" y="1092"/>
                  </a:lnTo>
                  <a:lnTo>
                    <a:pt x="3079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1" name="Google Shape;4451;p5"/>
            <p:cNvSpPr/>
            <p:nvPr/>
          </p:nvSpPr>
          <p:spPr>
            <a:xfrm>
              <a:off x="8506125" y="3468600"/>
              <a:ext cx="134200" cy="582175"/>
            </a:xfrm>
            <a:custGeom>
              <a:avLst/>
              <a:gdLst/>
              <a:ahLst/>
              <a:cxnLst/>
              <a:rect l="l" t="t" r="r" b="b"/>
              <a:pathLst>
                <a:path w="5368" h="23287" extrusionOk="0">
                  <a:moveTo>
                    <a:pt x="1" y="1"/>
                  </a:moveTo>
                  <a:lnTo>
                    <a:pt x="1" y="23286"/>
                  </a:lnTo>
                  <a:lnTo>
                    <a:pt x="5367" y="23286"/>
                  </a:lnTo>
                  <a:lnTo>
                    <a:pt x="5367" y="1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2" name="Google Shape;4452;p5"/>
            <p:cNvSpPr/>
            <p:nvPr/>
          </p:nvSpPr>
          <p:spPr>
            <a:xfrm>
              <a:off x="8472025" y="4050750"/>
              <a:ext cx="203550" cy="155800"/>
            </a:xfrm>
            <a:custGeom>
              <a:avLst/>
              <a:gdLst/>
              <a:ahLst/>
              <a:cxnLst/>
              <a:rect l="l" t="t" r="r" b="b"/>
              <a:pathLst>
                <a:path w="8142" h="6232" extrusionOk="0">
                  <a:moveTo>
                    <a:pt x="0" y="0"/>
                  </a:moveTo>
                  <a:lnTo>
                    <a:pt x="0" y="6231"/>
                  </a:lnTo>
                  <a:lnTo>
                    <a:pt x="8141" y="6231"/>
                  </a:lnTo>
                  <a:lnTo>
                    <a:pt x="8141" y="0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3" name="Google Shape;4453;p5"/>
            <p:cNvSpPr/>
            <p:nvPr/>
          </p:nvSpPr>
          <p:spPr>
            <a:xfrm>
              <a:off x="8353775" y="1343575"/>
              <a:ext cx="790225" cy="712925"/>
            </a:xfrm>
            <a:custGeom>
              <a:avLst/>
              <a:gdLst/>
              <a:ahLst/>
              <a:cxnLst/>
              <a:rect l="l" t="t" r="r" b="b"/>
              <a:pathLst>
                <a:path w="31609" h="28517" extrusionOk="0">
                  <a:moveTo>
                    <a:pt x="31609" y="0"/>
                  </a:moveTo>
                  <a:lnTo>
                    <a:pt x="0" y="28516"/>
                  </a:lnTo>
                  <a:lnTo>
                    <a:pt x="31609" y="28516"/>
                  </a:lnTo>
                  <a:lnTo>
                    <a:pt x="31609" y="0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4" name="Google Shape;4454;p5"/>
            <p:cNvSpPr/>
            <p:nvPr/>
          </p:nvSpPr>
          <p:spPr>
            <a:xfrm>
              <a:off x="8553875" y="1524350"/>
              <a:ext cx="590125" cy="532150"/>
            </a:xfrm>
            <a:custGeom>
              <a:avLst/>
              <a:gdLst/>
              <a:ahLst/>
              <a:cxnLst/>
              <a:rect l="l" t="t" r="r" b="b"/>
              <a:pathLst>
                <a:path w="23605" h="21286" extrusionOk="0">
                  <a:moveTo>
                    <a:pt x="23605" y="1"/>
                  </a:moveTo>
                  <a:lnTo>
                    <a:pt x="1" y="21285"/>
                  </a:lnTo>
                  <a:lnTo>
                    <a:pt x="23605" y="21285"/>
                  </a:lnTo>
                  <a:lnTo>
                    <a:pt x="236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5" name="Google Shape;4455;p5"/>
            <p:cNvSpPr/>
            <p:nvPr/>
          </p:nvSpPr>
          <p:spPr>
            <a:xfrm>
              <a:off x="7875100" y="3468600"/>
              <a:ext cx="1268900" cy="79625"/>
            </a:xfrm>
            <a:custGeom>
              <a:avLst/>
              <a:gdLst/>
              <a:ahLst/>
              <a:cxnLst/>
              <a:rect l="l" t="t" r="r" b="b"/>
              <a:pathLst>
                <a:path w="50756" h="3185" extrusionOk="0">
                  <a:moveTo>
                    <a:pt x="0" y="1"/>
                  </a:moveTo>
                  <a:lnTo>
                    <a:pt x="0" y="3184"/>
                  </a:lnTo>
                  <a:lnTo>
                    <a:pt x="50756" y="3184"/>
                  </a:lnTo>
                  <a:lnTo>
                    <a:pt x="5075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6" name="Google Shape;4456;p5"/>
            <p:cNvSpPr/>
            <p:nvPr/>
          </p:nvSpPr>
          <p:spPr>
            <a:xfrm>
              <a:off x="7875100" y="3468600"/>
              <a:ext cx="1268900" cy="26175"/>
            </a:xfrm>
            <a:custGeom>
              <a:avLst/>
              <a:gdLst/>
              <a:ahLst/>
              <a:cxnLst/>
              <a:rect l="l" t="t" r="r" b="b"/>
              <a:pathLst>
                <a:path w="50756" h="1047" extrusionOk="0">
                  <a:moveTo>
                    <a:pt x="0" y="1"/>
                  </a:moveTo>
                  <a:lnTo>
                    <a:pt x="0" y="1047"/>
                  </a:lnTo>
                  <a:lnTo>
                    <a:pt x="50756" y="1047"/>
                  </a:lnTo>
                  <a:lnTo>
                    <a:pt x="5075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7" name="Google Shape;4457;p5"/>
            <p:cNvSpPr/>
            <p:nvPr/>
          </p:nvSpPr>
          <p:spPr>
            <a:xfrm>
              <a:off x="8897250" y="2993350"/>
              <a:ext cx="19350" cy="227425"/>
            </a:xfrm>
            <a:custGeom>
              <a:avLst/>
              <a:gdLst/>
              <a:ahLst/>
              <a:cxnLst/>
              <a:rect l="l" t="t" r="r" b="b"/>
              <a:pathLst>
                <a:path w="774" h="9097" extrusionOk="0">
                  <a:moveTo>
                    <a:pt x="1" y="0"/>
                  </a:moveTo>
                  <a:lnTo>
                    <a:pt x="1" y="9096"/>
                  </a:lnTo>
                  <a:lnTo>
                    <a:pt x="774" y="9096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8" name="Google Shape;4458;p5"/>
            <p:cNvSpPr/>
            <p:nvPr/>
          </p:nvSpPr>
          <p:spPr>
            <a:xfrm>
              <a:off x="8422000" y="2993350"/>
              <a:ext cx="19350" cy="227425"/>
            </a:xfrm>
            <a:custGeom>
              <a:avLst/>
              <a:gdLst/>
              <a:ahLst/>
              <a:cxnLst/>
              <a:rect l="l" t="t" r="r" b="b"/>
              <a:pathLst>
                <a:path w="774" h="9097" extrusionOk="0">
                  <a:moveTo>
                    <a:pt x="0" y="0"/>
                  </a:moveTo>
                  <a:lnTo>
                    <a:pt x="0" y="9096"/>
                  </a:lnTo>
                  <a:lnTo>
                    <a:pt x="773" y="9096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9" name="Google Shape;4459;p5"/>
            <p:cNvSpPr/>
            <p:nvPr/>
          </p:nvSpPr>
          <p:spPr>
            <a:xfrm>
              <a:off x="8238925" y="2984250"/>
              <a:ext cx="905075" cy="19350"/>
            </a:xfrm>
            <a:custGeom>
              <a:avLst/>
              <a:gdLst/>
              <a:ahLst/>
              <a:cxnLst/>
              <a:rect l="l" t="t" r="r" b="b"/>
              <a:pathLst>
                <a:path w="36203" h="774" extrusionOk="0">
                  <a:moveTo>
                    <a:pt x="1" y="0"/>
                  </a:moveTo>
                  <a:lnTo>
                    <a:pt x="1" y="774"/>
                  </a:lnTo>
                  <a:lnTo>
                    <a:pt x="36203" y="774"/>
                  </a:lnTo>
                  <a:lnTo>
                    <a:pt x="36203" y="0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0" name="Google Shape;4460;p5"/>
            <p:cNvSpPr/>
            <p:nvPr/>
          </p:nvSpPr>
          <p:spPr>
            <a:xfrm>
              <a:off x="8951825" y="2420300"/>
              <a:ext cx="19350" cy="209225"/>
            </a:xfrm>
            <a:custGeom>
              <a:avLst/>
              <a:gdLst/>
              <a:ahLst/>
              <a:cxnLst/>
              <a:rect l="l" t="t" r="r" b="b"/>
              <a:pathLst>
                <a:path w="774" h="8369" extrusionOk="0">
                  <a:moveTo>
                    <a:pt x="1" y="1"/>
                  </a:moveTo>
                  <a:lnTo>
                    <a:pt x="1" y="8369"/>
                  </a:lnTo>
                  <a:lnTo>
                    <a:pt x="774" y="8369"/>
                  </a:lnTo>
                  <a:lnTo>
                    <a:pt x="774" y="1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1" name="Google Shape;4461;p5"/>
            <p:cNvSpPr/>
            <p:nvPr/>
          </p:nvSpPr>
          <p:spPr>
            <a:xfrm>
              <a:off x="8586850" y="2420300"/>
              <a:ext cx="19350" cy="209225"/>
            </a:xfrm>
            <a:custGeom>
              <a:avLst/>
              <a:gdLst/>
              <a:ahLst/>
              <a:cxnLst/>
              <a:rect l="l" t="t" r="r" b="b"/>
              <a:pathLst>
                <a:path w="774" h="8369" extrusionOk="0">
                  <a:moveTo>
                    <a:pt x="1" y="1"/>
                  </a:moveTo>
                  <a:lnTo>
                    <a:pt x="1" y="8369"/>
                  </a:lnTo>
                  <a:lnTo>
                    <a:pt x="774" y="8369"/>
                  </a:lnTo>
                  <a:lnTo>
                    <a:pt x="774" y="1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2" name="Google Shape;4462;p5"/>
            <p:cNvSpPr/>
            <p:nvPr/>
          </p:nvSpPr>
          <p:spPr>
            <a:xfrm>
              <a:off x="8449275" y="2410075"/>
              <a:ext cx="694725" cy="19350"/>
            </a:xfrm>
            <a:custGeom>
              <a:avLst/>
              <a:gdLst/>
              <a:ahLst/>
              <a:cxnLst/>
              <a:rect l="l" t="t" r="r" b="b"/>
              <a:pathLst>
                <a:path w="27789" h="774" extrusionOk="0">
                  <a:moveTo>
                    <a:pt x="1" y="0"/>
                  </a:moveTo>
                  <a:lnTo>
                    <a:pt x="1" y="773"/>
                  </a:lnTo>
                  <a:lnTo>
                    <a:pt x="27789" y="773"/>
                  </a:lnTo>
                  <a:lnTo>
                    <a:pt x="27789" y="0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3" name="Google Shape;4463;p5"/>
            <p:cNvSpPr/>
            <p:nvPr/>
          </p:nvSpPr>
          <p:spPr>
            <a:xfrm>
              <a:off x="8229825" y="2486250"/>
              <a:ext cx="46650" cy="46650"/>
            </a:xfrm>
            <a:custGeom>
              <a:avLst/>
              <a:gdLst/>
              <a:ahLst/>
              <a:cxnLst/>
              <a:rect l="l" t="t" r="r" b="b"/>
              <a:pathLst>
                <a:path w="1866" h="1866" extrusionOk="0">
                  <a:moveTo>
                    <a:pt x="911" y="774"/>
                  </a:moveTo>
                  <a:cubicBezTo>
                    <a:pt x="1001" y="774"/>
                    <a:pt x="1092" y="864"/>
                    <a:pt x="1092" y="955"/>
                  </a:cubicBezTo>
                  <a:cubicBezTo>
                    <a:pt x="1092" y="1046"/>
                    <a:pt x="1001" y="1092"/>
                    <a:pt x="911" y="1092"/>
                  </a:cubicBezTo>
                  <a:cubicBezTo>
                    <a:pt x="820" y="1092"/>
                    <a:pt x="729" y="1046"/>
                    <a:pt x="729" y="955"/>
                  </a:cubicBezTo>
                  <a:cubicBezTo>
                    <a:pt x="729" y="864"/>
                    <a:pt x="820" y="774"/>
                    <a:pt x="911" y="774"/>
                  </a:cubicBezTo>
                  <a:close/>
                  <a:moveTo>
                    <a:pt x="911" y="0"/>
                  </a:moveTo>
                  <a:cubicBezTo>
                    <a:pt x="410" y="0"/>
                    <a:pt x="1" y="410"/>
                    <a:pt x="1" y="955"/>
                  </a:cubicBezTo>
                  <a:cubicBezTo>
                    <a:pt x="1" y="1456"/>
                    <a:pt x="410" y="1865"/>
                    <a:pt x="911" y="1865"/>
                  </a:cubicBezTo>
                  <a:cubicBezTo>
                    <a:pt x="1456" y="1865"/>
                    <a:pt x="1866" y="1456"/>
                    <a:pt x="1866" y="955"/>
                  </a:cubicBezTo>
                  <a:cubicBezTo>
                    <a:pt x="1866" y="410"/>
                    <a:pt x="1456" y="0"/>
                    <a:pt x="9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4" name="Google Shape;4464;p5"/>
            <p:cNvSpPr/>
            <p:nvPr/>
          </p:nvSpPr>
          <p:spPr>
            <a:xfrm>
              <a:off x="8243475" y="2513525"/>
              <a:ext cx="900525" cy="150125"/>
            </a:xfrm>
            <a:custGeom>
              <a:avLst/>
              <a:gdLst/>
              <a:ahLst/>
              <a:cxnLst/>
              <a:rect l="l" t="t" r="r" b="b"/>
              <a:pathLst>
                <a:path w="36021" h="6005" extrusionOk="0">
                  <a:moveTo>
                    <a:pt x="1" y="1"/>
                  </a:moveTo>
                  <a:lnTo>
                    <a:pt x="1" y="6004"/>
                  </a:lnTo>
                  <a:lnTo>
                    <a:pt x="36021" y="6004"/>
                  </a:lnTo>
                  <a:lnTo>
                    <a:pt x="36021" y="5231"/>
                  </a:lnTo>
                  <a:lnTo>
                    <a:pt x="774" y="5231"/>
                  </a:lnTo>
                  <a:lnTo>
                    <a:pt x="774" y="774"/>
                  </a:lnTo>
                  <a:lnTo>
                    <a:pt x="36021" y="774"/>
                  </a:lnTo>
                  <a:lnTo>
                    <a:pt x="3602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5" name="Google Shape;4465;p5"/>
            <p:cNvSpPr/>
            <p:nvPr/>
          </p:nvSpPr>
          <p:spPr>
            <a:xfrm>
              <a:off x="7786400" y="2495350"/>
              <a:ext cx="1357600" cy="350200"/>
            </a:xfrm>
            <a:custGeom>
              <a:avLst/>
              <a:gdLst/>
              <a:ahLst/>
              <a:cxnLst/>
              <a:rect l="l" t="t" r="r" b="b"/>
              <a:pathLst>
                <a:path w="54304" h="14008" extrusionOk="0">
                  <a:moveTo>
                    <a:pt x="1" y="0"/>
                  </a:moveTo>
                  <a:cubicBezTo>
                    <a:pt x="1" y="0"/>
                    <a:pt x="4594" y="14008"/>
                    <a:pt x="15146" y="14008"/>
                  </a:cubicBezTo>
                  <a:lnTo>
                    <a:pt x="54304" y="14008"/>
                  </a:lnTo>
                  <a:lnTo>
                    <a:pt x="54304" y="5367"/>
                  </a:lnTo>
                  <a:lnTo>
                    <a:pt x="14873" y="5367"/>
                  </a:lnTo>
                  <a:cubicBezTo>
                    <a:pt x="7050" y="5367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6" name="Google Shape;4466;p5"/>
            <p:cNvSpPr/>
            <p:nvPr/>
          </p:nvSpPr>
          <p:spPr>
            <a:xfrm>
              <a:off x="8335575" y="2629500"/>
              <a:ext cx="808425" cy="216050"/>
            </a:xfrm>
            <a:custGeom>
              <a:avLst/>
              <a:gdLst/>
              <a:ahLst/>
              <a:cxnLst/>
              <a:rect l="l" t="t" r="r" b="b"/>
              <a:pathLst>
                <a:path w="32337" h="8642" extrusionOk="0">
                  <a:moveTo>
                    <a:pt x="1" y="1"/>
                  </a:moveTo>
                  <a:cubicBezTo>
                    <a:pt x="1501" y="3958"/>
                    <a:pt x="4048" y="8642"/>
                    <a:pt x="7869" y="8642"/>
                  </a:cubicBezTo>
                  <a:lnTo>
                    <a:pt x="32337" y="8642"/>
                  </a:lnTo>
                  <a:lnTo>
                    <a:pt x="32337" y="1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7" name="Google Shape;4467;p5"/>
            <p:cNvSpPr/>
            <p:nvPr/>
          </p:nvSpPr>
          <p:spPr>
            <a:xfrm>
              <a:off x="8165025" y="2845525"/>
              <a:ext cx="978975" cy="58025"/>
            </a:xfrm>
            <a:custGeom>
              <a:avLst/>
              <a:gdLst/>
              <a:ahLst/>
              <a:cxnLst/>
              <a:rect l="l" t="t" r="r" b="b"/>
              <a:pathLst>
                <a:path w="39159" h="2321" extrusionOk="0">
                  <a:moveTo>
                    <a:pt x="1" y="1"/>
                  </a:moveTo>
                  <a:lnTo>
                    <a:pt x="1" y="2320"/>
                  </a:lnTo>
                  <a:lnTo>
                    <a:pt x="39159" y="2320"/>
                  </a:lnTo>
                  <a:lnTo>
                    <a:pt x="391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8" name="Google Shape;4468;p5"/>
            <p:cNvSpPr/>
            <p:nvPr/>
          </p:nvSpPr>
          <p:spPr>
            <a:xfrm>
              <a:off x="8165025" y="2845525"/>
              <a:ext cx="978975" cy="29600"/>
            </a:xfrm>
            <a:custGeom>
              <a:avLst/>
              <a:gdLst/>
              <a:ahLst/>
              <a:cxnLst/>
              <a:rect l="l" t="t" r="r" b="b"/>
              <a:pathLst>
                <a:path w="39159" h="1184" extrusionOk="0">
                  <a:moveTo>
                    <a:pt x="1" y="1"/>
                  </a:moveTo>
                  <a:lnTo>
                    <a:pt x="1" y="1183"/>
                  </a:lnTo>
                  <a:lnTo>
                    <a:pt x="39159" y="1183"/>
                  </a:lnTo>
                  <a:lnTo>
                    <a:pt x="391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9" name="Google Shape;4469;p5"/>
            <p:cNvSpPr/>
            <p:nvPr/>
          </p:nvSpPr>
          <p:spPr>
            <a:xfrm>
              <a:off x="7363450" y="3067250"/>
              <a:ext cx="1780550" cy="401375"/>
            </a:xfrm>
            <a:custGeom>
              <a:avLst/>
              <a:gdLst/>
              <a:ahLst/>
              <a:cxnLst/>
              <a:rect l="l" t="t" r="r" b="b"/>
              <a:pathLst>
                <a:path w="71222" h="16055" extrusionOk="0">
                  <a:moveTo>
                    <a:pt x="0" y="1"/>
                  </a:moveTo>
                  <a:cubicBezTo>
                    <a:pt x="0" y="1"/>
                    <a:pt x="5231" y="16055"/>
                    <a:pt x="17328" y="16055"/>
                  </a:cubicBezTo>
                  <a:lnTo>
                    <a:pt x="71222" y="16055"/>
                  </a:lnTo>
                  <a:lnTo>
                    <a:pt x="71222" y="6140"/>
                  </a:lnTo>
                  <a:lnTo>
                    <a:pt x="17010" y="6140"/>
                  </a:lnTo>
                  <a:cubicBezTo>
                    <a:pt x="8050" y="614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0" name="Google Shape;4470;p5"/>
            <p:cNvSpPr/>
            <p:nvPr/>
          </p:nvSpPr>
          <p:spPr>
            <a:xfrm>
              <a:off x="8029725" y="3220750"/>
              <a:ext cx="1114275" cy="247875"/>
            </a:xfrm>
            <a:custGeom>
              <a:avLst/>
              <a:gdLst/>
              <a:ahLst/>
              <a:cxnLst/>
              <a:rect l="l" t="t" r="r" b="b"/>
              <a:pathLst>
                <a:path w="44571" h="9915" extrusionOk="0">
                  <a:moveTo>
                    <a:pt x="0" y="0"/>
                  </a:moveTo>
                  <a:cubicBezTo>
                    <a:pt x="1774" y="4503"/>
                    <a:pt x="4867" y="9915"/>
                    <a:pt x="9415" y="9915"/>
                  </a:cubicBezTo>
                  <a:lnTo>
                    <a:pt x="44571" y="9915"/>
                  </a:lnTo>
                  <a:lnTo>
                    <a:pt x="44571" y="0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1" name="Google Shape;4471;p5"/>
            <p:cNvSpPr/>
            <p:nvPr/>
          </p:nvSpPr>
          <p:spPr>
            <a:xfrm>
              <a:off x="7685225" y="4206525"/>
              <a:ext cx="1458775" cy="103475"/>
            </a:xfrm>
            <a:custGeom>
              <a:avLst/>
              <a:gdLst/>
              <a:ahLst/>
              <a:cxnLst/>
              <a:rect l="l" t="t" r="r" b="b"/>
              <a:pathLst>
                <a:path w="58351" h="4139" extrusionOk="0">
                  <a:moveTo>
                    <a:pt x="0" y="0"/>
                  </a:moveTo>
                  <a:lnTo>
                    <a:pt x="0" y="4139"/>
                  </a:lnTo>
                  <a:lnTo>
                    <a:pt x="58351" y="4139"/>
                  </a:lnTo>
                  <a:lnTo>
                    <a:pt x="583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2" name="Google Shape;4472;p5"/>
            <p:cNvSpPr/>
            <p:nvPr/>
          </p:nvSpPr>
          <p:spPr>
            <a:xfrm>
              <a:off x="8353775" y="2021225"/>
              <a:ext cx="790225" cy="35275"/>
            </a:xfrm>
            <a:custGeom>
              <a:avLst/>
              <a:gdLst/>
              <a:ahLst/>
              <a:cxnLst/>
              <a:rect l="l" t="t" r="r" b="b"/>
              <a:pathLst>
                <a:path w="31609" h="1411" extrusionOk="0">
                  <a:moveTo>
                    <a:pt x="1547" y="0"/>
                  </a:moveTo>
                  <a:lnTo>
                    <a:pt x="0" y="1410"/>
                  </a:lnTo>
                  <a:lnTo>
                    <a:pt x="31609" y="1410"/>
                  </a:lnTo>
                  <a:lnTo>
                    <a:pt x="316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73" name="Google Shape;4473;p5"/>
          <p:cNvGrpSpPr/>
          <p:nvPr/>
        </p:nvGrpSpPr>
        <p:grpSpPr>
          <a:xfrm>
            <a:off x="10709576" y="1060231"/>
            <a:ext cx="590787" cy="553615"/>
            <a:chOff x="2987700" y="3560325"/>
            <a:chExt cx="386708" cy="362377"/>
          </a:xfrm>
        </p:grpSpPr>
        <p:sp>
          <p:nvSpPr>
            <p:cNvPr id="4474" name="Google Shape;4474;p5"/>
            <p:cNvSpPr/>
            <p:nvPr/>
          </p:nvSpPr>
          <p:spPr>
            <a:xfrm>
              <a:off x="3099330" y="3560325"/>
              <a:ext cx="152747" cy="152747"/>
            </a:xfrm>
            <a:custGeom>
              <a:avLst/>
              <a:gdLst/>
              <a:ahLst/>
              <a:cxnLst/>
              <a:rect l="l" t="t" r="r" b="b"/>
              <a:pathLst>
                <a:path w="1356" h="1356" extrusionOk="0">
                  <a:moveTo>
                    <a:pt x="681" y="0"/>
                  </a:moveTo>
                  <a:cubicBezTo>
                    <a:pt x="304" y="0"/>
                    <a:pt x="0" y="304"/>
                    <a:pt x="0" y="675"/>
                  </a:cubicBezTo>
                  <a:cubicBezTo>
                    <a:pt x="0" y="1052"/>
                    <a:pt x="304" y="1356"/>
                    <a:pt x="681" y="1356"/>
                  </a:cubicBezTo>
                  <a:cubicBezTo>
                    <a:pt x="1052" y="1356"/>
                    <a:pt x="1356" y="1052"/>
                    <a:pt x="1356" y="675"/>
                  </a:cubicBezTo>
                  <a:cubicBezTo>
                    <a:pt x="1356" y="304"/>
                    <a:pt x="1052" y="0"/>
                    <a:pt x="6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5" name="Google Shape;4475;p5"/>
            <p:cNvSpPr/>
            <p:nvPr/>
          </p:nvSpPr>
          <p:spPr>
            <a:xfrm>
              <a:off x="2987700" y="3641316"/>
              <a:ext cx="170207" cy="153310"/>
            </a:xfrm>
            <a:custGeom>
              <a:avLst/>
              <a:gdLst/>
              <a:ahLst/>
              <a:cxnLst/>
              <a:rect l="l" t="t" r="r" b="b"/>
              <a:pathLst>
                <a:path w="1511" h="1361" extrusionOk="0">
                  <a:moveTo>
                    <a:pt x="756" y="1"/>
                  </a:moveTo>
                  <a:cubicBezTo>
                    <a:pt x="465" y="1"/>
                    <a:pt x="196" y="191"/>
                    <a:pt x="108" y="488"/>
                  </a:cubicBezTo>
                  <a:cubicBezTo>
                    <a:pt x="0" y="846"/>
                    <a:pt x="202" y="1223"/>
                    <a:pt x="560" y="1331"/>
                  </a:cubicBezTo>
                  <a:cubicBezTo>
                    <a:pt x="625" y="1351"/>
                    <a:pt x="691" y="1360"/>
                    <a:pt x="755" y="1360"/>
                  </a:cubicBezTo>
                  <a:cubicBezTo>
                    <a:pt x="1046" y="1360"/>
                    <a:pt x="1315" y="1172"/>
                    <a:pt x="1403" y="880"/>
                  </a:cubicBezTo>
                  <a:cubicBezTo>
                    <a:pt x="1511" y="515"/>
                    <a:pt x="1308" y="138"/>
                    <a:pt x="951" y="30"/>
                  </a:cubicBezTo>
                  <a:cubicBezTo>
                    <a:pt x="886" y="10"/>
                    <a:pt x="820" y="1"/>
                    <a:pt x="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6" name="Google Shape;4476;p5"/>
            <p:cNvSpPr/>
            <p:nvPr/>
          </p:nvSpPr>
          <p:spPr>
            <a:xfrm>
              <a:off x="3032532" y="3770068"/>
              <a:ext cx="173248" cy="152634"/>
            </a:xfrm>
            <a:custGeom>
              <a:avLst/>
              <a:gdLst/>
              <a:ahLst/>
              <a:cxnLst/>
              <a:rect l="l" t="t" r="r" b="b"/>
              <a:pathLst>
                <a:path w="1538" h="1355" extrusionOk="0">
                  <a:moveTo>
                    <a:pt x="768" y="0"/>
                  </a:moveTo>
                  <a:cubicBezTo>
                    <a:pt x="549" y="0"/>
                    <a:pt x="334" y="107"/>
                    <a:pt x="202" y="303"/>
                  </a:cubicBezTo>
                  <a:cubicBezTo>
                    <a:pt x="0" y="613"/>
                    <a:pt x="81" y="1031"/>
                    <a:pt x="391" y="1240"/>
                  </a:cubicBezTo>
                  <a:cubicBezTo>
                    <a:pt x="508" y="1317"/>
                    <a:pt x="639" y="1354"/>
                    <a:pt x="768" y="1354"/>
                  </a:cubicBezTo>
                  <a:cubicBezTo>
                    <a:pt x="988" y="1354"/>
                    <a:pt x="1203" y="1247"/>
                    <a:pt x="1335" y="1051"/>
                  </a:cubicBezTo>
                  <a:cubicBezTo>
                    <a:pt x="1537" y="741"/>
                    <a:pt x="1457" y="323"/>
                    <a:pt x="1140" y="114"/>
                  </a:cubicBezTo>
                  <a:cubicBezTo>
                    <a:pt x="1025" y="37"/>
                    <a:pt x="896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7" name="Google Shape;4477;p5"/>
            <p:cNvSpPr/>
            <p:nvPr/>
          </p:nvSpPr>
          <p:spPr>
            <a:xfrm>
              <a:off x="3169958" y="3762746"/>
              <a:ext cx="170995" cy="152859"/>
            </a:xfrm>
            <a:custGeom>
              <a:avLst/>
              <a:gdLst/>
              <a:ahLst/>
              <a:cxnLst/>
              <a:rect l="l" t="t" r="r" b="b"/>
              <a:pathLst>
                <a:path w="1518" h="1357" extrusionOk="0">
                  <a:moveTo>
                    <a:pt x="758" y="0"/>
                  </a:moveTo>
                  <a:cubicBezTo>
                    <a:pt x="605" y="0"/>
                    <a:pt x="452" y="52"/>
                    <a:pt x="324" y="159"/>
                  </a:cubicBezTo>
                  <a:cubicBezTo>
                    <a:pt x="41" y="395"/>
                    <a:pt x="1" y="820"/>
                    <a:pt x="237" y="1110"/>
                  </a:cubicBezTo>
                  <a:cubicBezTo>
                    <a:pt x="369" y="1272"/>
                    <a:pt x="562" y="1356"/>
                    <a:pt x="756" y="1356"/>
                  </a:cubicBezTo>
                  <a:cubicBezTo>
                    <a:pt x="909" y="1356"/>
                    <a:pt x="1063" y="1304"/>
                    <a:pt x="1187" y="1197"/>
                  </a:cubicBezTo>
                  <a:cubicBezTo>
                    <a:pt x="1477" y="961"/>
                    <a:pt x="1518" y="536"/>
                    <a:pt x="1282" y="247"/>
                  </a:cubicBezTo>
                  <a:cubicBezTo>
                    <a:pt x="1146" y="84"/>
                    <a:pt x="953" y="0"/>
                    <a:pt x="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8" name="Google Shape;4478;p5"/>
            <p:cNvSpPr/>
            <p:nvPr/>
          </p:nvSpPr>
          <p:spPr>
            <a:xfrm>
              <a:off x="3201047" y="3630502"/>
              <a:ext cx="173361" cy="152634"/>
            </a:xfrm>
            <a:custGeom>
              <a:avLst/>
              <a:gdLst/>
              <a:ahLst/>
              <a:cxnLst/>
              <a:rect l="l" t="t" r="r" b="b"/>
              <a:pathLst>
                <a:path w="1539" h="1355" extrusionOk="0">
                  <a:moveTo>
                    <a:pt x="765" y="1"/>
                  </a:moveTo>
                  <a:cubicBezTo>
                    <a:pt x="679" y="1"/>
                    <a:pt x="591" y="17"/>
                    <a:pt x="507" y="52"/>
                  </a:cubicBezTo>
                  <a:cubicBezTo>
                    <a:pt x="163" y="200"/>
                    <a:pt x="1" y="591"/>
                    <a:pt x="143" y="942"/>
                  </a:cubicBezTo>
                  <a:cubicBezTo>
                    <a:pt x="253" y="1199"/>
                    <a:pt x="504" y="1354"/>
                    <a:pt x="767" y="1354"/>
                  </a:cubicBezTo>
                  <a:cubicBezTo>
                    <a:pt x="856" y="1354"/>
                    <a:pt x="946" y="1337"/>
                    <a:pt x="1033" y="1299"/>
                  </a:cubicBezTo>
                  <a:cubicBezTo>
                    <a:pt x="1377" y="1158"/>
                    <a:pt x="1538" y="760"/>
                    <a:pt x="1397" y="416"/>
                  </a:cubicBezTo>
                  <a:cubicBezTo>
                    <a:pt x="1285" y="156"/>
                    <a:pt x="1031" y="1"/>
                    <a:pt x="7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9" name="Google Shape;4479;p5"/>
            <p:cNvSpPr/>
            <p:nvPr/>
          </p:nvSpPr>
          <p:spPr>
            <a:xfrm>
              <a:off x="3093247" y="3674996"/>
              <a:ext cx="158829" cy="158829"/>
            </a:xfrm>
            <a:custGeom>
              <a:avLst/>
              <a:gdLst/>
              <a:ahLst/>
              <a:cxnLst/>
              <a:rect l="l" t="t" r="r" b="b"/>
              <a:pathLst>
                <a:path w="1410" h="1410" extrusionOk="0">
                  <a:moveTo>
                    <a:pt x="708" y="1"/>
                  </a:moveTo>
                  <a:cubicBezTo>
                    <a:pt x="317" y="1"/>
                    <a:pt x="0" y="311"/>
                    <a:pt x="0" y="702"/>
                  </a:cubicBezTo>
                  <a:cubicBezTo>
                    <a:pt x="0" y="1093"/>
                    <a:pt x="317" y="1410"/>
                    <a:pt x="708" y="1410"/>
                  </a:cubicBezTo>
                  <a:cubicBezTo>
                    <a:pt x="1093" y="1410"/>
                    <a:pt x="1410" y="1093"/>
                    <a:pt x="1410" y="702"/>
                  </a:cubicBezTo>
                  <a:cubicBezTo>
                    <a:pt x="1410" y="311"/>
                    <a:pt x="1093" y="1"/>
                    <a:pt x="7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0" name="Google Shape;4480;p5"/>
            <p:cNvSpPr/>
            <p:nvPr/>
          </p:nvSpPr>
          <p:spPr>
            <a:xfrm>
              <a:off x="3148668" y="3712281"/>
              <a:ext cx="70741" cy="70741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1" y="0"/>
                  </a:moveTo>
                  <a:cubicBezTo>
                    <a:pt x="142" y="0"/>
                    <a:pt x="1" y="142"/>
                    <a:pt x="1" y="317"/>
                  </a:cubicBezTo>
                  <a:cubicBezTo>
                    <a:pt x="1" y="486"/>
                    <a:pt x="142" y="627"/>
                    <a:pt x="311" y="627"/>
                  </a:cubicBezTo>
                  <a:cubicBezTo>
                    <a:pt x="486" y="627"/>
                    <a:pt x="628" y="486"/>
                    <a:pt x="628" y="317"/>
                  </a:cubicBezTo>
                  <a:cubicBezTo>
                    <a:pt x="628" y="142"/>
                    <a:pt x="486" y="0"/>
                    <a:pt x="311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1" name="Google Shape;4481;p5"/>
            <p:cNvSpPr/>
            <p:nvPr/>
          </p:nvSpPr>
          <p:spPr>
            <a:xfrm>
              <a:off x="3170746" y="3650665"/>
              <a:ext cx="26697" cy="26697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5" y="1"/>
                  </a:moveTo>
                  <a:cubicBezTo>
                    <a:pt x="54" y="1"/>
                    <a:pt x="0" y="55"/>
                    <a:pt x="0" y="122"/>
                  </a:cubicBezTo>
                  <a:cubicBezTo>
                    <a:pt x="0" y="183"/>
                    <a:pt x="54" y="237"/>
                    <a:pt x="115" y="237"/>
                  </a:cubicBezTo>
                  <a:cubicBezTo>
                    <a:pt x="182" y="237"/>
                    <a:pt x="236" y="183"/>
                    <a:pt x="236" y="122"/>
                  </a:cubicBezTo>
                  <a:cubicBezTo>
                    <a:pt x="236" y="55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2" name="Google Shape;4482;p5"/>
            <p:cNvSpPr/>
            <p:nvPr/>
          </p:nvSpPr>
          <p:spPr>
            <a:xfrm>
              <a:off x="3179082" y="3668125"/>
              <a:ext cx="9237" cy="53281"/>
            </a:xfrm>
            <a:custGeom>
              <a:avLst/>
              <a:gdLst/>
              <a:ahLst/>
              <a:cxnLst/>
              <a:rect l="l" t="t" r="r" b="b"/>
              <a:pathLst>
                <a:path w="82" h="473" extrusionOk="0">
                  <a:moveTo>
                    <a:pt x="0" y="1"/>
                  </a:moveTo>
                  <a:lnTo>
                    <a:pt x="0" y="473"/>
                  </a:lnTo>
                  <a:lnTo>
                    <a:pt x="81" y="473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3" name="Google Shape;4483;p5"/>
            <p:cNvSpPr/>
            <p:nvPr/>
          </p:nvSpPr>
          <p:spPr>
            <a:xfrm>
              <a:off x="3226955" y="3675560"/>
              <a:ext cx="29738" cy="26472"/>
            </a:xfrm>
            <a:custGeom>
              <a:avLst/>
              <a:gdLst/>
              <a:ahLst/>
              <a:cxnLst/>
              <a:rect l="l" t="t" r="r" b="b"/>
              <a:pathLst>
                <a:path w="264" h="235" extrusionOk="0">
                  <a:moveTo>
                    <a:pt x="132" y="1"/>
                  </a:moveTo>
                  <a:cubicBezTo>
                    <a:pt x="101" y="1"/>
                    <a:pt x="71" y="12"/>
                    <a:pt x="47" y="36"/>
                  </a:cubicBezTo>
                  <a:cubicBezTo>
                    <a:pt x="0" y="83"/>
                    <a:pt x="0" y="157"/>
                    <a:pt x="47" y="205"/>
                  </a:cubicBezTo>
                  <a:cubicBezTo>
                    <a:pt x="70" y="224"/>
                    <a:pt x="99" y="234"/>
                    <a:pt x="128" y="234"/>
                  </a:cubicBezTo>
                  <a:cubicBezTo>
                    <a:pt x="160" y="234"/>
                    <a:pt x="191" y="222"/>
                    <a:pt x="216" y="198"/>
                  </a:cubicBezTo>
                  <a:cubicBezTo>
                    <a:pt x="263" y="157"/>
                    <a:pt x="263" y="83"/>
                    <a:pt x="216" y="36"/>
                  </a:cubicBezTo>
                  <a:cubicBezTo>
                    <a:pt x="192" y="12"/>
                    <a:pt x="162" y="1"/>
                    <a:pt x="132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4" name="Google Shape;4484;p5"/>
            <p:cNvSpPr/>
            <p:nvPr/>
          </p:nvSpPr>
          <p:spPr>
            <a:xfrm>
              <a:off x="3198794" y="3688626"/>
              <a:ext cx="43481" cy="44269"/>
            </a:xfrm>
            <a:custGeom>
              <a:avLst/>
              <a:gdLst/>
              <a:ahLst/>
              <a:cxnLst/>
              <a:rect l="l" t="t" r="r" b="b"/>
              <a:pathLst>
                <a:path w="386" h="393" extrusionOk="0">
                  <a:moveTo>
                    <a:pt x="324" y="1"/>
                  </a:moveTo>
                  <a:lnTo>
                    <a:pt x="1" y="338"/>
                  </a:lnTo>
                  <a:lnTo>
                    <a:pt x="55" y="392"/>
                  </a:lnTo>
                  <a:lnTo>
                    <a:pt x="385" y="5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5" name="Google Shape;4485;p5"/>
            <p:cNvSpPr/>
            <p:nvPr/>
          </p:nvSpPr>
          <p:spPr>
            <a:xfrm>
              <a:off x="3252751" y="3734134"/>
              <a:ext cx="26697" cy="26134"/>
            </a:xfrm>
            <a:custGeom>
              <a:avLst/>
              <a:gdLst/>
              <a:ahLst/>
              <a:cxnLst/>
              <a:rect l="l" t="t" r="r" b="b"/>
              <a:pathLst>
                <a:path w="237" h="232" extrusionOk="0">
                  <a:moveTo>
                    <a:pt x="126" y="1"/>
                  </a:moveTo>
                  <a:cubicBezTo>
                    <a:pt x="123" y="1"/>
                    <a:pt x="119" y="1"/>
                    <a:pt x="115" y="2"/>
                  </a:cubicBezTo>
                  <a:cubicBezTo>
                    <a:pt x="48" y="2"/>
                    <a:pt x="0" y="56"/>
                    <a:pt x="0" y="116"/>
                  </a:cubicBezTo>
                  <a:cubicBezTo>
                    <a:pt x="0" y="180"/>
                    <a:pt x="48" y="231"/>
                    <a:pt x="110" y="231"/>
                  </a:cubicBezTo>
                  <a:cubicBezTo>
                    <a:pt x="114" y="231"/>
                    <a:pt x="118" y="231"/>
                    <a:pt x="122" y="231"/>
                  </a:cubicBezTo>
                  <a:cubicBezTo>
                    <a:pt x="183" y="231"/>
                    <a:pt x="236" y="177"/>
                    <a:pt x="236" y="109"/>
                  </a:cubicBezTo>
                  <a:cubicBezTo>
                    <a:pt x="236" y="52"/>
                    <a:pt x="189" y="1"/>
                    <a:pt x="126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6" name="Google Shape;4486;p5"/>
            <p:cNvSpPr/>
            <p:nvPr/>
          </p:nvSpPr>
          <p:spPr>
            <a:xfrm>
              <a:off x="3208707" y="3742583"/>
              <a:ext cx="53281" cy="10814"/>
            </a:xfrm>
            <a:custGeom>
              <a:avLst/>
              <a:gdLst/>
              <a:ahLst/>
              <a:cxnLst/>
              <a:rect l="l" t="t" r="r" b="b"/>
              <a:pathLst>
                <a:path w="473" h="96" extrusionOk="0">
                  <a:moveTo>
                    <a:pt x="466" y="1"/>
                  </a:moveTo>
                  <a:lnTo>
                    <a:pt x="0" y="14"/>
                  </a:lnTo>
                  <a:lnTo>
                    <a:pt x="0" y="95"/>
                  </a:lnTo>
                  <a:lnTo>
                    <a:pt x="472" y="82"/>
                  </a:lnTo>
                  <a:lnTo>
                    <a:pt x="466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7" name="Google Shape;4487;p5"/>
            <p:cNvSpPr/>
            <p:nvPr/>
          </p:nvSpPr>
          <p:spPr>
            <a:xfrm>
              <a:off x="3228420" y="3792484"/>
              <a:ext cx="28950" cy="26472"/>
            </a:xfrm>
            <a:custGeom>
              <a:avLst/>
              <a:gdLst/>
              <a:ahLst/>
              <a:cxnLst/>
              <a:rect l="l" t="t" r="r" b="b"/>
              <a:pathLst>
                <a:path w="257" h="235" extrusionOk="0">
                  <a:moveTo>
                    <a:pt x="129" y="0"/>
                  </a:moveTo>
                  <a:cubicBezTo>
                    <a:pt x="97" y="0"/>
                    <a:pt x="66" y="12"/>
                    <a:pt x="41" y="36"/>
                  </a:cubicBezTo>
                  <a:cubicBezTo>
                    <a:pt x="1" y="84"/>
                    <a:pt x="1" y="158"/>
                    <a:pt x="48" y="205"/>
                  </a:cubicBezTo>
                  <a:cubicBezTo>
                    <a:pt x="71" y="224"/>
                    <a:pt x="100" y="235"/>
                    <a:pt x="129" y="235"/>
                  </a:cubicBezTo>
                  <a:cubicBezTo>
                    <a:pt x="160" y="235"/>
                    <a:pt x="192" y="223"/>
                    <a:pt x="216" y="198"/>
                  </a:cubicBezTo>
                  <a:cubicBezTo>
                    <a:pt x="257" y="151"/>
                    <a:pt x="257" y="77"/>
                    <a:pt x="210" y="30"/>
                  </a:cubicBezTo>
                  <a:cubicBezTo>
                    <a:pt x="187" y="10"/>
                    <a:pt x="158" y="0"/>
                    <a:pt x="129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8" name="Google Shape;4488;p5"/>
            <p:cNvSpPr/>
            <p:nvPr/>
          </p:nvSpPr>
          <p:spPr>
            <a:xfrm>
              <a:off x="3198006" y="3763872"/>
              <a:ext cx="44269" cy="41904"/>
            </a:xfrm>
            <a:custGeom>
              <a:avLst/>
              <a:gdLst/>
              <a:ahLst/>
              <a:cxnLst/>
              <a:rect l="l" t="t" r="r" b="b"/>
              <a:pathLst>
                <a:path w="393" h="372" extrusionOk="0">
                  <a:moveTo>
                    <a:pt x="48" y="1"/>
                  </a:moveTo>
                  <a:lnTo>
                    <a:pt x="1" y="54"/>
                  </a:lnTo>
                  <a:lnTo>
                    <a:pt x="345" y="371"/>
                  </a:lnTo>
                  <a:lnTo>
                    <a:pt x="392" y="317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9" name="Google Shape;4489;p5"/>
            <p:cNvSpPr/>
            <p:nvPr/>
          </p:nvSpPr>
          <p:spPr>
            <a:xfrm>
              <a:off x="3171422" y="3818505"/>
              <a:ext cx="27485" cy="26021"/>
            </a:xfrm>
            <a:custGeom>
              <a:avLst/>
              <a:gdLst/>
              <a:ahLst/>
              <a:cxnLst/>
              <a:rect l="l" t="t" r="r" b="b"/>
              <a:pathLst>
                <a:path w="244" h="231" extrusionOk="0">
                  <a:moveTo>
                    <a:pt x="127" y="0"/>
                  </a:moveTo>
                  <a:cubicBezTo>
                    <a:pt x="123" y="0"/>
                    <a:pt x="119" y="1"/>
                    <a:pt x="116" y="1"/>
                  </a:cubicBezTo>
                  <a:cubicBezTo>
                    <a:pt x="55" y="1"/>
                    <a:pt x="1" y="55"/>
                    <a:pt x="8" y="122"/>
                  </a:cubicBezTo>
                  <a:cubicBezTo>
                    <a:pt x="8" y="186"/>
                    <a:pt x="55" y="231"/>
                    <a:pt x="116" y="231"/>
                  </a:cubicBezTo>
                  <a:cubicBezTo>
                    <a:pt x="121" y="231"/>
                    <a:pt x="125" y="231"/>
                    <a:pt x="129" y="230"/>
                  </a:cubicBezTo>
                  <a:cubicBezTo>
                    <a:pt x="197" y="230"/>
                    <a:pt x="244" y="176"/>
                    <a:pt x="237" y="109"/>
                  </a:cubicBezTo>
                  <a:cubicBezTo>
                    <a:pt x="237" y="52"/>
                    <a:pt x="189" y="0"/>
                    <a:pt x="127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0" name="Google Shape;4490;p5"/>
            <p:cNvSpPr/>
            <p:nvPr/>
          </p:nvSpPr>
          <p:spPr>
            <a:xfrm>
              <a:off x="3177505" y="3773785"/>
              <a:ext cx="12278" cy="53957"/>
            </a:xfrm>
            <a:custGeom>
              <a:avLst/>
              <a:gdLst/>
              <a:ahLst/>
              <a:cxnLst/>
              <a:rect l="l" t="t" r="r" b="b"/>
              <a:pathLst>
                <a:path w="109" h="479" extrusionOk="0">
                  <a:moveTo>
                    <a:pt x="82" y="0"/>
                  </a:moveTo>
                  <a:lnTo>
                    <a:pt x="1" y="7"/>
                  </a:lnTo>
                  <a:lnTo>
                    <a:pt x="28" y="479"/>
                  </a:lnTo>
                  <a:lnTo>
                    <a:pt x="109" y="47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1" name="Google Shape;4491;p5"/>
            <p:cNvSpPr/>
            <p:nvPr/>
          </p:nvSpPr>
          <p:spPr>
            <a:xfrm>
              <a:off x="3111496" y="3796539"/>
              <a:ext cx="28950" cy="26697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0" y="1"/>
                  </a:moveTo>
                  <a:cubicBezTo>
                    <a:pt x="96" y="1"/>
                    <a:pt x="63" y="15"/>
                    <a:pt x="41" y="41"/>
                  </a:cubicBezTo>
                  <a:cubicBezTo>
                    <a:pt x="0" y="88"/>
                    <a:pt x="0" y="162"/>
                    <a:pt x="54" y="210"/>
                  </a:cubicBezTo>
                  <a:cubicBezTo>
                    <a:pt x="75" y="227"/>
                    <a:pt x="101" y="236"/>
                    <a:pt x="127" y="236"/>
                  </a:cubicBezTo>
                  <a:cubicBezTo>
                    <a:pt x="160" y="236"/>
                    <a:pt x="194" y="222"/>
                    <a:pt x="216" y="196"/>
                  </a:cubicBezTo>
                  <a:cubicBezTo>
                    <a:pt x="257" y="149"/>
                    <a:pt x="257" y="75"/>
                    <a:pt x="209" y="27"/>
                  </a:cubicBezTo>
                  <a:cubicBezTo>
                    <a:pt x="185" y="10"/>
                    <a:pt x="158" y="1"/>
                    <a:pt x="130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2" name="Google Shape;4492;p5"/>
            <p:cNvSpPr/>
            <p:nvPr/>
          </p:nvSpPr>
          <p:spPr>
            <a:xfrm>
              <a:off x="3125914" y="3763872"/>
              <a:ext cx="41115" cy="45734"/>
            </a:xfrm>
            <a:custGeom>
              <a:avLst/>
              <a:gdLst/>
              <a:ahLst/>
              <a:cxnLst/>
              <a:rect l="l" t="t" r="r" b="b"/>
              <a:pathLst>
                <a:path w="365" h="406" extrusionOk="0">
                  <a:moveTo>
                    <a:pt x="304" y="1"/>
                  </a:moveTo>
                  <a:lnTo>
                    <a:pt x="0" y="351"/>
                  </a:lnTo>
                  <a:lnTo>
                    <a:pt x="54" y="405"/>
                  </a:lnTo>
                  <a:lnTo>
                    <a:pt x="365" y="54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3" name="Google Shape;4493;p5"/>
            <p:cNvSpPr/>
            <p:nvPr/>
          </p:nvSpPr>
          <p:spPr>
            <a:xfrm>
              <a:off x="3084912" y="3739541"/>
              <a:ext cx="27485" cy="26810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25" y="0"/>
                  </a:moveTo>
                  <a:cubicBezTo>
                    <a:pt x="122" y="0"/>
                    <a:pt x="118" y="0"/>
                    <a:pt x="115" y="1"/>
                  </a:cubicBezTo>
                  <a:cubicBezTo>
                    <a:pt x="47" y="8"/>
                    <a:pt x="0" y="61"/>
                    <a:pt x="7" y="129"/>
                  </a:cubicBezTo>
                  <a:cubicBezTo>
                    <a:pt x="13" y="186"/>
                    <a:pt x="62" y="237"/>
                    <a:pt x="124" y="237"/>
                  </a:cubicBezTo>
                  <a:cubicBezTo>
                    <a:pt x="128" y="237"/>
                    <a:pt x="131" y="237"/>
                    <a:pt x="135" y="237"/>
                  </a:cubicBezTo>
                  <a:cubicBezTo>
                    <a:pt x="196" y="230"/>
                    <a:pt x="243" y="176"/>
                    <a:pt x="243" y="109"/>
                  </a:cubicBezTo>
                  <a:cubicBezTo>
                    <a:pt x="237" y="51"/>
                    <a:pt x="182" y="0"/>
                    <a:pt x="125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4" name="Google Shape;4494;p5"/>
            <p:cNvSpPr/>
            <p:nvPr/>
          </p:nvSpPr>
          <p:spPr>
            <a:xfrm>
              <a:off x="3103160" y="3744160"/>
              <a:ext cx="53281" cy="12954"/>
            </a:xfrm>
            <a:custGeom>
              <a:avLst/>
              <a:gdLst/>
              <a:ahLst/>
              <a:cxnLst/>
              <a:rect l="l" t="t" r="r" b="b"/>
              <a:pathLst>
                <a:path w="473" h="115" extrusionOk="0">
                  <a:moveTo>
                    <a:pt x="465" y="0"/>
                  </a:moveTo>
                  <a:lnTo>
                    <a:pt x="0" y="34"/>
                  </a:lnTo>
                  <a:lnTo>
                    <a:pt x="0" y="115"/>
                  </a:lnTo>
                  <a:lnTo>
                    <a:pt x="472" y="74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5" name="Google Shape;4495;p5"/>
            <p:cNvSpPr/>
            <p:nvPr/>
          </p:nvSpPr>
          <p:spPr>
            <a:xfrm>
              <a:off x="3103836" y="3679840"/>
              <a:ext cx="29738" cy="26359"/>
            </a:xfrm>
            <a:custGeom>
              <a:avLst/>
              <a:gdLst/>
              <a:ahLst/>
              <a:cxnLst/>
              <a:rect l="l" t="t" r="r" b="b"/>
              <a:pathLst>
                <a:path w="264" h="234" extrusionOk="0">
                  <a:moveTo>
                    <a:pt x="132" y="0"/>
                  </a:moveTo>
                  <a:cubicBezTo>
                    <a:pt x="99" y="0"/>
                    <a:pt x="67" y="16"/>
                    <a:pt x="41" y="45"/>
                  </a:cubicBezTo>
                  <a:cubicBezTo>
                    <a:pt x="1" y="92"/>
                    <a:pt x="8" y="167"/>
                    <a:pt x="62" y="207"/>
                  </a:cubicBezTo>
                  <a:cubicBezTo>
                    <a:pt x="82" y="225"/>
                    <a:pt x="109" y="234"/>
                    <a:pt x="135" y="234"/>
                  </a:cubicBezTo>
                  <a:cubicBezTo>
                    <a:pt x="168" y="234"/>
                    <a:pt x="201" y="220"/>
                    <a:pt x="223" y="194"/>
                  </a:cubicBezTo>
                  <a:cubicBezTo>
                    <a:pt x="264" y="146"/>
                    <a:pt x="257" y="72"/>
                    <a:pt x="210" y="32"/>
                  </a:cubicBezTo>
                  <a:cubicBezTo>
                    <a:pt x="186" y="11"/>
                    <a:pt x="159" y="0"/>
                    <a:pt x="132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6" name="Google Shape;4496;p5"/>
            <p:cNvSpPr/>
            <p:nvPr/>
          </p:nvSpPr>
          <p:spPr>
            <a:xfrm>
              <a:off x="3119043" y="3692456"/>
              <a:ext cx="46522" cy="41115"/>
            </a:xfrm>
            <a:custGeom>
              <a:avLst/>
              <a:gdLst/>
              <a:ahLst/>
              <a:cxnLst/>
              <a:rect l="l" t="t" r="r" b="b"/>
              <a:pathLst>
                <a:path w="413" h="365" extrusionOk="0">
                  <a:moveTo>
                    <a:pt x="55" y="1"/>
                  </a:moveTo>
                  <a:lnTo>
                    <a:pt x="1" y="61"/>
                  </a:lnTo>
                  <a:lnTo>
                    <a:pt x="365" y="365"/>
                  </a:lnTo>
                  <a:lnTo>
                    <a:pt x="412" y="30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97" name="Google Shape;4497;p5"/>
          <p:cNvGrpSpPr/>
          <p:nvPr/>
        </p:nvGrpSpPr>
        <p:grpSpPr>
          <a:xfrm>
            <a:off x="2689083" y="5770382"/>
            <a:ext cx="393669" cy="368900"/>
            <a:chOff x="2987700" y="3560325"/>
            <a:chExt cx="386708" cy="362377"/>
          </a:xfrm>
        </p:grpSpPr>
        <p:sp>
          <p:nvSpPr>
            <p:cNvPr id="4498" name="Google Shape;4498;p5"/>
            <p:cNvSpPr/>
            <p:nvPr/>
          </p:nvSpPr>
          <p:spPr>
            <a:xfrm>
              <a:off x="3099330" y="3560325"/>
              <a:ext cx="152747" cy="152747"/>
            </a:xfrm>
            <a:custGeom>
              <a:avLst/>
              <a:gdLst/>
              <a:ahLst/>
              <a:cxnLst/>
              <a:rect l="l" t="t" r="r" b="b"/>
              <a:pathLst>
                <a:path w="1356" h="1356" extrusionOk="0">
                  <a:moveTo>
                    <a:pt x="681" y="0"/>
                  </a:moveTo>
                  <a:cubicBezTo>
                    <a:pt x="304" y="0"/>
                    <a:pt x="0" y="304"/>
                    <a:pt x="0" y="675"/>
                  </a:cubicBezTo>
                  <a:cubicBezTo>
                    <a:pt x="0" y="1052"/>
                    <a:pt x="304" y="1356"/>
                    <a:pt x="681" y="1356"/>
                  </a:cubicBezTo>
                  <a:cubicBezTo>
                    <a:pt x="1052" y="1356"/>
                    <a:pt x="1356" y="1052"/>
                    <a:pt x="1356" y="675"/>
                  </a:cubicBezTo>
                  <a:cubicBezTo>
                    <a:pt x="1356" y="304"/>
                    <a:pt x="1052" y="0"/>
                    <a:pt x="6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9" name="Google Shape;4499;p5"/>
            <p:cNvSpPr/>
            <p:nvPr/>
          </p:nvSpPr>
          <p:spPr>
            <a:xfrm>
              <a:off x="2987700" y="3641316"/>
              <a:ext cx="170207" cy="153310"/>
            </a:xfrm>
            <a:custGeom>
              <a:avLst/>
              <a:gdLst/>
              <a:ahLst/>
              <a:cxnLst/>
              <a:rect l="l" t="t" r="r" b="b"/>
              <a:pathLst>
                <a:path w="1511" h="1361" extrusionOk="0">
                  <a:moveTo>
                    <a:pt x="756" y="1"/>
                  </a:moveTo>
                  <a:cubicBezTo>
                    <a:pt x="465" y="1"/>
                    <a:pt x="196" y="191"/>
                    <a:pt x="108" y="488"/>
                  </a:cubicBezTo>
                  <a:cubicBezTo>
                    <a:pt x="0" y="846"/>
                    <a:pt x="202" y="1223"/>
                    <a:pt x="560" y="1331"/>
                  </a:cubicBezTo>
                  <a:cubicBezTo>
                    <a:pt x="625" y="1351"/>
                    <a:pt x="691" y="1360"/>
                    <a:pt x="755" y="1360"/>
                  </a:cubicBezTo>
                  <a:cubicBezTo>
                    <a:pt x="1046" y="1360"/>
                    <a:pt x="1315" y="1172"/>
                    <a:pt x="1403" y="880"/>
                  </a:cubicBezTo>
                  <a:cubicBezTo>
                    <a:pt x="1511" y="515"/>
                    <a:pt x="1308" y="138"/>
                    <a:pt x="951" y="30"/>
                  </a:cubicBezTo>
                  <a:cubicBezTo>
                    <a:pt x="886" y="10"/>
                    <a:pt x="820" y="1"/>
                    <a:pt x="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0" name="Google Shape;4500;p5"/>
            <p:cNvSpPr/>
            <p:nvPr/>
          </p:nvSpPr>
          <p:spPr>
            <a:xfrm>
              <a:off x="3032532" y="3770068"/>
              <a:ext cx="173248" cy="152634"/>
            </a:xfrm>
            <a:custGeom>
              <a:avLst/>
              <a:gdLst/>
              <a:ahLst/>
              <a:cxnLst/>
              <a:rect l="l" t="t" r="r" b="b"/>
              <a:pathLst>
                <a:path w="1538" h="1355" extrusionOk="0">
                  <a:moveTo>
                    <a:pt x="768" y="0"/>
                  </a:moveTo>
                  <a:cubicBezTo>
                    <a:pt x="549" y="0"/>
                    <a:pt x="334" y="107"/>
                    <a:pt x="202" y="303"/>
                  </a:cubicBezTo>
                  <a:cubicBezTo>
                    <a:pt x="0" y="613"/>
                    <a:pt x="81" y="1031"/>
                    <a:pt x="391" y="1240"/>
                  </a:cubicBezTo>
                  <a:cubicBezTo>
                    <a:pt x="508" y="1317"/>
                    <a:pt x="639" y="1354"/>
                    <a:pt x="768" y="1354"/>
                  </a:cubicBezTo>
                  <a:cubicBezTo>
                    <a:pt x="988" y="1354"/>
                    <a:pt x="1203" y="1247"/>
                    <a:pt x="1335" y="1051"/>
                  </a:cubicBezTo>
                  <a:cubicBezTo>
                    <a:pt x="1537" y="741"/>
                    <a:pt x="1457" y="323"/>
                    <a:pt x="1140" y="114"/>
                  </a:cubicBezTo>
                  <a:cubicBezTo>
                    <a:pt x="1025" y="37"/>
                    <a:pt x="896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1" name="Google Shape;4501;p5"/>
            <p:cNvSpPr/>
            <p:nvPr/>
          </p:nvSpPr>
          <p:spPr>
            <a:xfrm>
              <a:off x="3169958" y="3762746"/>
              <a:ext cx="170995" cy="152859"/>
            </a:xfrm>
            <a:custGeom>
              <a:avLst/>
              <a:gdLst/>
              <a:ahLst/>
              <a:cxnLst/>
              <a:rect l="l" t="t" r="r" b="b"/>
              <a:pathLst>
                <a:path w="1518" h="1357" extrusionOk="0">
                  <a:moveTo>
                    <a:pt x="758" y="0"/>
                  </a:moveTo>
                  <a:cubicBezTo>
                    <a:pt x="605" y="0"/>
                    <a:pt x="452" y="52"/>
                    <a:pt x="324" y="159"/>
                  </a:cubicBezTo>
                  <a:cubicBezTo>
                    <a:pt x="41" y="395"/>
                    <a:pt x="1" y="820"/>
                    <a:pt x="237" y="1110"/>
                  </a:cubicBezTo>
                  <a:cubicBezTo>
                    <a:pt x="369" y="1272"/>
                    <a:pt x="562" y="1356"/>
                    <a:pt x="756" y="1356"/>
                  </a:cubicBezTo>
                  <a:cubicBezTo>
                    <a:pt x="909" y="1356"/>
                    <a:pt x="1063" y="1304"/>
                    <a:pt x="1187" y="1197"/>
                  </a:cubicBezTo>
                  <a:cubicBezTo>
                    <a:pt x="1477" y="961"/>
                    <a:pt x="1518" y="536"/>
                    <a:pt x="1282" y="247"/>
                  </a:cubicBezTo>
                  <a:cubicBezTo>
                    <a:pt x="1146" y="84"/>
                    <a:pt x="953" y="0"/>
                    <a:pt x="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2" name="Google Shape;4502;p5"/>
            <p:cNvSpPr/>
            <p:nvPr/>
          </p:nvSpPr>
          <p:spPr>
            <a:xfrm>
              <a:off x="3201047" y="3630502"/>
              <a:ext cx="173361" cy="152634"/>
            </a:xfrm>
            <a:custGeom>
              <a:avLst/>
              <a:gdLst/>
              <a:ahLst/>
              <a:cxnLst/>
              <a:rect l="l" t="t" r="r" b="b"/>
              <a:pathLst>
                <a:path w="1539" h="1355" extrusionOk="0">
                  <a:moveTo>
                    <a:pt x="765" y="1"/>
                  </a:moveTo>
                  <a:cubicBezTo>
                    <a:pt x="679" y="1"/>
                    <a:pt x="591" y="17"/>
                    <a:pt x="507" y="52"/>
                  </a:cubicBezTo>
                  <a:cubicBezTo>
                    <a:pt x="163" y="200"/>
                    <a:pt x="1" y="591"/>
                    <a:pt x="143" y="942"/>
                  </a:cubicBezTo>
                  <a:cubicBezTo>
                    <a:pt x="253" y="1199"/>
                    <a:pt x="504" y="1354"/>
                    <a:pt x="767" y="1354"/>
                  </a:cubicBezTo>
                  <a:cubicBezTo>
                    <a:pt x="856" y="1354"/>
                    <a:pt x="946" y="1337"/>
                    <a:pt x="1033" y="1299"/>
                  </a:cubicBezTo>
                  <a:cubicBezTo>
                    <a:pt x="1377" y="1158"/>
                    <a:pt x="1538" y="760"/>
                    <a:pt x="1397" y="416"/>
                  </a:cubicBezTo>
                  <a:cubicBezTo>
                    <a:pt x="1285" y="156"/>
                    <a:pt x="1031" y="1"/>
                    <a:pt x="7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3" name="Google Shape;4503;p5"/>
            <p:cNvSpPr/>
            <p:nvPr/>
          </p:nvSpPr>
          <p:spPr>
            <a:xfrm>
              <a:off x="3093247" y="3674996"/>
              <a:ext cx="158829" cy="158829"/>
            </a:xfrm>
            <a:custGeom>
              <a:avLst/>
              <a:gdLst/>
              <a:ahLst/>
              <a:cxnLst/>
              <a:rect l="l" t="t" r="r" b="b"/>
              <a:pathLst>
                <a:path w="1410" h="1410" extrusionOk="0">
                  <a:moveTo>
                    <a:pt x="708" y="1"/>
                  </a:moveTo>
                  <a:cubicBezTo>
                    <a:pt x="317" y="1"/>
                    <a:pt x="0" y="311"/>
                    <a:pt x="0" y="702"/>
                  </a:cubicBezTo>
                  <a:cubicBezTo>
                    <a:pt x="0" y="1093"/>
                    <a:pt x="317" y="1410"/>
                    <a:pt x="708" y="1410"/>
                  </a:cubicBezTo>
                  <a:cubicBezTo>
                    <a:pt x="1093" y="1410"/>
                    <a:pt x="1410" y="1093"/>
                    <a:pt x="1410" y="702"/>
                  </a:cubicBezTo>
                  <a:cubicBezTo>
                    <a:pt x="1410" y="311"/>
                    <a:pt x="1093" y="1"/>
                    <a:pt x="7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4" name="Google Shape;4504;p5"/>
            <p:cNvSpPr/>
            <p:nvPr/>
          </p:nvSpPr>
          <p:spPr>
            <a:xfrm>
              <a:off x="3148668" y="3712281"/>
              <a:ext cx="70741" cy="70741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1" y="0"/>
                  </a:moveTo>
                  <a:cubicBezTo>
                    <a:pt x="142" y="0"/>
                    <a:pt x="1" y="142"/>
                    <a:pt x="1" y="317"/>
                  </a:cubicBezTo>
                  <a:cubicBezTo>
                    <a:pt x="1" y="486"/>
                    <a:pt x="142" y="627"/>
                    <a:pt x="311" y="627"/>
                  </a:cubicBezTo>
                  <a:cubicBezTo>
                    <a:pt x="486" y="627"/>
                    <a:pt x="628" y="486"/>
                    <a:pt x="628" y="317"/>
                  </a:cubicBezTo>
                  <a:cubicBezTo>
                    <a:pt x="628" y="142"/>
                    <a:pt x="486" y="0"/>
                    <a:pt x="311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5" name="Google Shape;4505;p5"/>
            <p:cNvSpPr/>
            <p:nvPr/>
          </p:nvSpPr>
          <p:spPr>
            <a:xfrm>
              <a:off x="3170746" y="3650665"/>
              <a:ext cx="26697" cy="26697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5" y="1"/>
                  </a:moveTo>
                  <a:cubicBezTo>
                    <a:pt x="54" y="1"/>
                    <a:pt x="0" y="55"/>
                    <a:pt x="0" y="122"/>
                  </a:cubicBezTo>
                  <a:cubicBezTo>
                    <a:pt x="0" y="183"/>
                    <a:pt x="54" y="237"/>
                    <a:pt x="115" y="237"/>
                  </a:cubicBezTo>
                  <a:cubicBezTo>
                    <a:pt x="182" y="237"/>
                    <a:pt x="236" y="183"/>
                    <a:pt x="236" y="122"/>
                  </a:cubicBezTo>
                  <a:cubicBezTo>
                    <a:pt x="236" y="55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6" name="Google Shape;4506;p5"/>
            <p:cNvSpPr/>
            <p:nvPr/>
          </p:nvSpPr>
          <p:spPr>
            <a:xfrm>
              <a:off x="3179082" y="3668125"/>
              <a:ext cx="9237" cy="53281"/>
            </a:xfrm>
            <a:custGeom>
              <a:avLst/>
              <a:gdLst/>
              <a:ahLst/>
              <a:cxnLst/>
              <a:rect l="l" t="t" r="r" b="b"/>
              <a:pathLst>
                <a:path w="82" h="473" extrusionOk="0">
                  <a:moveTo>
                    <a:pt x="0" y="1"/>
                  </a:moveTo>
                  <a:lnTo>
                    <a:pt x="0" y="473"/>
                  </a:lnTo>
                  <a:lnTo>
                    <a:pt x="81" y="473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7" name="Google Shape;4507;p5"/>
            <p:cNvSpPr/>
            <p:nvPr/>
          </p:nvSpPr>
          <p:spPr>
            <a:xfrm>
              <a:off x="3226955" y="3675560"/>
              <a:ext cx="29738" cy="26472"/>
            </a:xfrm>
            <a:custGeom>
              <a:avLst/>
              <a:gdLst/>
              <a:ahLst/>
              <a:cxnLst/>
              <a:rect l="l" t="t" r="r" b="b"/>
              <a:pathLst>
                <a:path w="264" h="235" extrusionOk="0">
                  <a:moveTo>
                    <a:pt x="132" y="1"/>
                  </a:moveTo>
                  <a:cubicBezTo>
                    <a:pt x="101" y="1"/>
                    <a:pt x="71" y="12"/>
                    <a:pt x="47" y="36"/>
                  </a:cubicBezTo>
                  <a:cubicBezTo>
                    <a:pt x="0" y="83"/>
                    <a:pt x="0" y="157"/>
                    <a:pt x="47" y="205"/>
                  </a:cubicBezTo>
                  <a:cubicBezTo>
                    <a:pt x="70" y="224"/>
                    <a:pt x="99" y="234"/>
                    <a:pt x="128" y="234"/>
                  </a:cubicBezTo>
                  <a:cubicBezTo>
                    <a:pt x="160" y="234"/>
                    <a:pt x="191" y="222"/>
                    <a:pt x="216" y="198"/>
                  </a:cubicBezTo>
                  <a:cubicBezTo>
                    <a:pt x="263" y="157"/>
                    <a:pt x="263" y="83"/>
                    <a:pt x="216" y="36"/>
                  </a:cubicBezTo>
                  <a:cubicBezTo>
                    <a:pt x="192" y="12"/>
                    <a:pt x="162" y="1"/>
                    <a:pt x="132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8" name="Google Shape;4508;p5"/>
            <p:cNvSpPr/>
            <p:nvPr/>
          </p:nvSpPr>
          <p:spPr>
            <a:xfrm>
              <a:off x="3198794" y="3688626"/>
              <a:ext cx="43481" cy="44269"/>
            </a:xfrm>
            <a:custGeom>
              <a:avLst/>
              <a:gdLst/>
              <a:ahLst/>
              <a:cxnLst/>
              <a:rect l="l" t="t" r="r" b="b"/>
              <a:pathLst>
                <a:path w="386" h="393" extrusionOk="0">
                  <a:moveTo>
                    <a:pt x="324" y="1"/>
                  </a:moveTo>
                  <a:lnTo>
                    <a:pt x="1" y="338"/>
                  </a:lnTo>
                  <a:lnTo>
                    <a:pt x="55" y="392"/>
                  </a:lnTo>
                  <a:lnTo>
                    <a:pt x="385" y="5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9" name="Google Shape;4509;p5"/>
            <p:cNvSpPr/>
            <p:nvPr/>
          </p:nvSpPr>
          <p:spPr>
            <a:xfrm>
              <a:off x="3252751" y="3734134"/>
              <a:ext cx="26697" cy="26134"/>
            </a:xfrm>
            <a:custGeom>
              <a:avLst/>
              <a:gdLst/>
              <a:ahLst/>
              <a:cxnLst/>
              <a:rect l="l" t="t" r="r" b="b"/>
              <a:pathLst>
                <a:path w="237" h="232" extrusionOk="0">
                  <a:moveTo>
                    <a:pt x="126" y="1"/>
                  </a:moveTo>
                  <a:cubicBezTo>
                    <a:pt x="123" y="1"/>
                    <a:pt x="119" y="1"/>
                    <a:pt x="115" y="2"/>
                  </a:cubicBezTo>
                  <a:cubicBezTo>
                    <a:pt x="48" y="2"/>
                    <a:pt x="0" y="56"/>
                    <a:pt x="0" y="116"/>
                  </a:cubicBezTo>
                  <a:cubicBezTo>
                    <a:pt x="0" y="180"/>
                    <a:pt x="48" y="231"/>
                    <a:pt x="110" y="231"/>
                  </a:cubicBezTo>
                  <a:cubicBezTo>
                    <a:pt x="114" y="231"/>
                    <a:pt x="118" y="231"/>
                    <a:pt x="122" y="231"/>
                  </a:cubicBezTo>
                  <a:cubicBezTo>
                    <a:pt x="183" y="231"/>
                    <a:pt x="236" y="177"/>
                    <a:pt x="236" y="109"/>
                  </a:cubicBezTo>
                  <a:cubicBezTo>
                    <a:pt x="236" y="52"/>
                    <a:pt x="189" y="1"/>
                    <a:pt x="126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0" name="Google Shape;4510;p5"/>
            <p:cNvSpPr/>
            <p:nvPr/>
          </p:nvSpPr>
          <p:spPr>
            <a:xfrm>
              <a:off x="3208707" y="3742583"/>
              <a:ext cx="53281" cy="10814"/>
            </a:xfrm>
            <a:custGeom>
              <a:avLst/>
              <a:gdLst/>
              <a:ahLst/>
              <a:cxnLst/>
              <a:rect l="l" t="t" r="r" b="b"/>
              <a:pathLst>
                <a:path w="473" h="96" extrusionOk="0">
                  <a:moveTo>
                    <a:pt x="466" y="1"/>
                  </a:moveTo>
                  <a:lnTo>
                    <a:pt x="0" y="14"/>
                  </a:lnTo>
                  <a:lnTo>
                    <a:pt x="0" y="95"/>
                  </a:lnTo>
                  <a:lnTo>
                    <a:pt x="472" y="82"/>
                  </a:lnTo>
                  <a:lnTo>
                    <a:pt x="466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1" name="Google Shape;4511;p5"/>
            <p:cNvSpPr/>
            <p:nvPr/>
          </p:nvSpPr>
          <p:spPr>
            <a:xfrm>
              <a:off x="3228420" y="3792484"/>
              <a:ext cx="28950" cy="26472"/>
            </a:xfrm>
            <a:custGeom>
              <a:avLst/>
              <a:gdLst/>
              <a:ahLst/>
              <a:cxnLst/>
              <a:rect l="l" t="t" r="r" b="b"/>
              <a:pathLst>
                <a:path w="257" h="235" extrusionOk="0">
                  <a:moveTo>
                    <a:pt x="129" y="0"/>
                  </a:moveTo>
                  <a:cubicBezTo>
                    <a:pt x="97" y="0"/>
                    <a:pt x="66" y="12"/>
                    <a:pt x="41" y="36"/>
                  </a:cubicBezTo>
                  <a:cubicBezTo>
                    <a:pt x="1" y="84"/>
                    <a:pt x="1" y="158"/>
                    <a:pt x="48" y="205"/>
                  </a:cubicBezTo>
                  <a:cubicBezTo>
                    <a:pt x="71" y="224"/>
                    <a:pt x="100" y="235"/>
                    <a:pt x="129" y="235"/>
                  </a:cubicBezTo>
                  <a:cubicBezTo>
                    <a:pt x="160" y="235"/>
                    <a:pt x="192" y="223"/>
                    <a:pt x="216" y="198"/>
                  </a:cubicBezTo>
                  <a:cubicBezTo>
                    <a:pt x="257" y="151"/>
                    <a:pt x="257" y="77"/>
                    <a:pt x="210" y="30"/>
                  </a:cubicBezTo>
                  <a:cubicBezTo>
                    <a:pt x="187" y="10"/>
                    <a:pt x="158" y="0"/>
                    <a:pt x="129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2" name="Google Shape;4512;p5"/>
            <p:cNvSpPr/>
            <p:nvPr/>
          </p:nvSpPr>
          <p:spPr>
            <a:xfrm>
              <a:off x="3198006" y="3763872"/>
              <a:ext cx="44269" cy="41904"/>
            </a:xfrm>
            <a:custGeom>
              <a:avLst/>
              <a:gdLst/>
              <a:ahLst/>
              <a:cxnLst/>
              <a:rect l="l" t="t" r="r" b="b"/>
              <a:pathLst>
                <a:path w="393" h="372" extrusionOk="0">
                  <a:moveTo>
                    <a:pt x="48" y="1"/>
                  </a:moveTo>
                  <a:lnTo>
                    <a:pt x="1" y="54"/>
                  </a:lnTo>
                  <a:lnTo>
                    <a:pt x="345" y="371"/>
                  </a:lnTo>
                  <a:lnTo>
                    <a:pt x="392" y="317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3" name="Google Shape;4513;p5"/>
            <p:cNvSpPr/>
            <p:nvPr/>
          </p:nvSpPr>
          <p:spPr>
            <a:xfrm>
              <a:off x="3171422" y="3818505"/>
              <a:ext cx="27485" cy="26021"/>
            </a:xfrm>
            <a:custGeom>
              <a:avLst/>
              <a:gdLst/>
              <a:ahLst/>
              <a:cxnLst/>
              <a:rect l="l" t="t" r="r" b="b"/>
              <a:pathLst>
                <a:path w="244" h="231" extrusionOk="0">
                  <a:moveTo>
                    <a:pt x="127" y="0"/>
                  </a:moveTo>
                  <a:cubicBezTo>
                    <a:pt x="123" y="0"/>
                    <a:pt x="119" y="1"/>
                    <a:pt x="116" y="1"/>
                  </a:cubicBezTo>
                  <a:cubicBezTo>
                    <a:pt x="55" y="1"/>
                    <a:pt x="1" y="55"/>
                    <a:pt x="8" y="122"/>
                  </a:cubicBezTo>
                  <a:cubicBezTo>
                    <a:pt x="8" y="186"/>
                    <a:pt x="55" y="231"/>
                    <a:pt x="116" y="231"/>
                  </a:cubicBezTo>
                  <a:cubicBezTo>
                    <a:pt x="121" y="231"/>
                    <a:pt x="125" y="231"/>
                    <a:pt x="129" y="230"/>
                  </a:cubicBezTo>
                  <a:cubicBezTo>
                    <a:pt x="197" y="230"/>
                    <a:pt x="244" y="176"/>
                    <a:pt x="237" y="109"/>
                  </a:cubicBezTo>
                  <a:cubicBezTo>
                    <a:pt x="237" y="52"/>
                    <a:pt x="189" y="0"/>
                    <a:pt x="127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4" name="Google Shape;4514;p5"/>
            <p:cNvSpPr/>
            <p:nvPr/>
          </p:nvSpPr>
          <p:spPr>
            <a:xfrm>
              <a:off x="3177505" y="3773785"/>
              <a:ext cx="12278" cy="53957"/>
            </a:xfrm>
            <a:custGeom>
              <a:avLst/>
              <a:gdLst/>
              <a:ahLst/>
              <a:cxnLst/>
              <a:rect l="l" t="t" r="r" b="b"/>
              <a:pathLst>
                <a:path w="109" h="479" extrusionOk="0">
                  <a:moveTo>
                    <a:pt x="82" y="0"/>
                  </a:moveTo>
                  <a:lnTo>
                    <a:pt x="1" y="7"/>
                  </a:lnTo>
                  <a:lnTo>
                    <a:pt x="28" y="479"/>
                  </a:lnTo>
                  <a:lnTo>
                    <a:pt x="109" y="47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5" name="Google Shape;4515;p5"/>
            <p:cNvSpPr/>
            <p:nvPr/>
          </p:nvSpPr>
          <p:spPr>
            <a:xfrm>
              <a:off x="3111496" y="3796539"/>
              <a:ext cx="28950" cy="26697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0" y="1"/>
                  </a:moveTo>
                  <a:cubicBezTo>
                    <a:pt x="96" y="1"/>
                    <a:pt x="63" y="15"/>
                    <a:pt x="41" y="41"/>
                  </a:cubicBezTo>
                  <a:cubicBezTo>
                    <a:pt x="0" y="88"/>
                    <a:pt x="0" y="162"/>
                    <a:pt x="54" y="210"/>
                  </a:cubicBezTo>
                  <a:cubicBezTo>
                    <a:pt x="75" y="227"/>
                    <a:pt x="101" y="236"/>
                    <a:pt x="127" y="236"/>
                  </a:cubicBezTo>
                  <a:cubicBezTo>
                    <a:pt x="160" y="236"/>
                    <a:pt x="194" y="222"/>
                    <a:pt x="216" y="196"/>
                  </a:cubicBezTo>
                  <a:cubicBezTo>
                    <a:pt x="257" y="149"/>
                    <a:pt x="257" y="75"/>
                    <a:pt x="209" y="27"/>
                  </a:cubicBezTo>
                  <a:cubicBezTo>
                    <a:pt x="185" y="10"/>
                    <a:pt x="158" y="1"/>
                    <a:pt x="130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6" name="Google Shape;4516;p5"/>
            <p:cNvSpPr/>
            <p:nvPr/>
          </p:nvSpPr>
          <p:spPr>
            <a:xfrm>
              <a:off x="3125914" y="3763872"/>
              <a:ext cx="41115" cy="45734"/>
            </a:xfrm>
            <a:custGeom>
              <a:avLst/>
              <a:gdLst/>
              <a:ahLst/>
              <a:cxnLst/>
              <a:rect l="l" t="t" r="r" b="b"/>
              <a:pathLst>
                <a:path w="365" h="406" extrusionOk="0">
                  <a:moveTo>
                    <a:pt x="304" y="1"/>
                  </a:moveTo>
                  <a:lnTo>
                    <a:pt x="0" y="351"/>
                  </a:lnTo>
                  <a:lnTo>
                    <a:pt x="54" y="405"/>
                  </a:lnTo>
                  <a:lnTo>
                    <a:pt x="365" y="54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7" name="Google Shape;4517;p5"/>
            <p:cNvSpPr/>
            <p:nvPr/>
          </p:nvSpPr>
          <p:spPr>
            <a:xfrm>
              <a:off x="3084912" y="3739541"/>
              <a:ext cx="27485" cy="26810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25" y="0"/>
                  </a:moveTo>
                  <a:cubicBezTo>
                    <a:pt x="122" y="0"/>
                    <a:pt x="118" y="0"/>
                    <a:pt x="115" y="1"/>
                  </a:cubicBezTo>
                  <a:cubicBezTo>
                    <a:pt x="47" y="8"/>
                    <a:pt x="0" y="61"/>
                    <a:pt x="7" y="129"/>
                  </a:cubicBezTo>
                  <a:cubicBezTo>
                    <a:pt x="13" y="186"/>
                    <a:pt x="62" y="237"/>
                    <a:pt x="124" y="237"/>
                  </a:cubicBezTo>
                  <a:cubicBezTo>
                    <a:pt x="128" y="237"/>
                    <a:pt x="131" y="237"/>
                    <a:pt x="135" y="237"/>
                  </a:cubicBezTo>
                  <a:cubicBezTo>
                    <a:pt x="196" y="230"/>
                    <a:pt x="243" y="176"/>
                    <a:pt x="243" y="109"/>
                  </a:cubicBezTo>
                  <a:cubicBezTo>
                    <a:pt x="237" y="51"/>
                    <a:pt x="182" y="0"/>
                    <a:pt x="125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8" name="Google Shape;4518;p5"/>
            <p:cNvSpPr/>
            <p:nvPr/>
          </p:nvSpPr>
          <p:spPr>
            <a:xfrm>
              <a:off x="3103160" y="3744160"/>
              <a:ext cx="53281" cy="12954"/>
            </a:xfrm>
            <a:custGeom>
              <a:avLst/>
              <a:gdLst/>
              <a:ahLst/>
              <a:cxnLst/>
              <a:rect l="l" t="t" r="r" b="b"/>
              <a:pathLst>
                <a:path w="473" h="115" extrusionOk="0">
                  <a:moveTo>
                    <a:pt x="465" y="0"/>
                  </a:moveTo>
                  <a:lnTo>
                    <a:pt x="0" y="34"/>
                  </a:lnTo>
                  <a:lnTo>
                    <a:pt x="0" y="115"/>
                  </a:lnTo>
                  <a:lnTo>
                    <a:pt x="472" y="74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9" name="Google Shape;4519;p5"/>
            <p:cNvSpPr/>
            <p:nvPr/>
          </p:nvSpPr>
          <p:spPr>
            <a:xfrm>
              <a:off x="3103836" y="3679840"/>
              <a:ext cx="29738" cy="26359"/>
            </a:xfrm>
            <a:custGeom>
              <a:avLst/>
              <a:gdLst/>
              <a:ahLst/>
              <a:cxnLst/>
              <a:rect l="l" t="t" r="r" b="b"/>
              <a:pathLst>
                <a:path w="264" h="234" extrusionOk="0">
                  <a:moveTo>
                    <a:pt x="132" y="0"/>
                  </a:moveTo>
                  <a:cubicBezTo>
                    <a:pt x="99" y="0"/>
                    <a:pt x="67" y="16"/>
                    <a:pt x="41" y="45"/>
                  </a:cubicBezTo>
                  <a:cubicBezTo>
                    <a:pt x="1" y="92"/>
                    <a:pt x="8" y="167"/>
                    <a:pt x="62" y="207"/>
                  </a:cubicBezTo>
                  <a:cubicBezTo>
                    <a:pt x="82" y="225"/>
                    <a:pt x="109" y="234"/>
                    <a:pt x="135" y="234"/>
                  </a:cubicBezTo>
                  <a:cubicBezTo>
                    <a:pt x="168" y="234"/>
                    <a:pt x="201" y="220"/>
                    <a:pt x="223" y="194"/>
                  </a:cubicBezTo>
                  <a:cubicBezTo>
                    <a:pt x="264" y="146"/>
                    <a:pt x="257" y="72"/>
                    <a:pt x="210" y="32"/>
                  </a:cubicBezTo>
                  <a:cubicBezTo>
                    <a:pt x="186" y="11"/>
                    <a:pt x="159" y="0"/>
                    <a:pt x="132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0" name="Google Shape;4520;p5"/>
            <p:cNvSpPr/>
            <p:nvPr/>
          </p:nvSpPr>
          <p:spPr>
            <a:xfrm>
              <a:off x="3119043" y="3692456"/>
              <a:ext cx="46522" cy="41115"/>
            </a:xfrm>
            <a:custGeom>
              <a:avLst/>
              <a:gdLst/>
              <a:ahLst/>
              <a:cxnLst/>
              <a:rect l="l" t="t" r="r" b="b"/>
              <a:pathLst>
                <a:path w="413" h="365" extrusionOk="0">
                  <a:moveTo>
                    <a:pt x="55" y="1"/>
                  </a:moveTo>
                  <a:lnTo>
                    <a:pt x="1" y="61"/>
                  </a:lnTo>
                  <a:lnTo>
                    <a:pt x="365" y="365"/>
                  </a:lnTo>
                  <a:lnTo>
                    <a:pt x="412" y="30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7708419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4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22" name="Google Shape;4522;p6"/>
          <p:cNvGrpSpPr/>
          <p:nvPr/>
        </p:nvGrpSpPr>
        <p:grpSpPr>
          <a:xfrm>
            <a:off x="84" y="-25"/>
            <a:ext cx="12192051" cy="6857988"/>
            <a:chOff x="3450750" y="2336425"/>
            <a:chExt cx="2076350" cy="1165875"/>
          </a:xfrm>
        </p:grpSpPr>
        <p:sp>
          <p:nvSpPr>
            <p:cNvPr id="4523" name="Google Shape;4523;p6"/>
            <p:cNvSpPr/>
            <p:nvPr/>
          </p:nvSpPr>
          <p:spPr>
            <a:xfrm>
              <a:off x="3450750" y="2336425"/>
              <a:ext cx="259975" cy="62900"/>
            </a:xfrm>
            <a:custGeom>
              <a:avLst/>
              <a:gdLst/>
              <a:ahLst/>
              <a:cxnLst/>
              <a:rect l="l" t="t" r="r" b="b"/>
              <a:pathLst>
                <a:path w="10399" h="2516" extrusionOk="0">
                  <a:moveTo>
                    <a:pt x="1" y="0"/>
                  </a:moveTo>
                  <a:lnTo>
                    <a:pt x="1" y="68"/>
                  </a:lnTo>
                  <a:cubicBezTo>
                    <a:pt x="1228" y="1565"/>
                    <a:pt x="3089" y="2515"/>
                    <a:pt x="5173" y="2515"/>
                  </a:cubicBezTo>
                  <a:cubicBezTo>
                    <a:pt x="7283" y="2515"/>
                    <a:pt x="9171" y="1531"/>
                    <a:pt x="103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4" name="Google Shape;4524;p6"/>
            <p:cNvSpPr/>
            <p:nvPr/>
          </p:nvSpPr>
          <p:spPr>
            <a:xfrm>
              <a:off x="3450750" y="2336425"/>
              <a:ext cx="261150" cy="63900"/>
            </a:xfrm>
            <a:custGeom>
              <a:avLst/>
              <a:gdLst/>
              <a:ahLst/>
              <a:cxnLst/>
              <a:rect l="l" t="t" r="r" b="b"/>
              <a:pathLst>
                <a:path w="10446" h="2556" extrusionOk="0">
                  <a:moveTo>
                    <a:pt x="1" y="0"/>
                  </a:moveTo>
                  <a:lnTo>
                    <a:pt x="1" y="128"/>
                  </a:lnTo>
                  <a:cubicBezTo>
                    <a:pt x="1235" y="1612"/>
                    <a:pt x="3096" y="2556"/>
                    <a:pt x="5173" y="2556"/>
                  </a:cubicBezTo>
                  <a:cubicBezTo>
                    <a:pt x="7310" y="2556"/>
                    <a:pt x="9212" y="1558"/>
                    <a:pt x="10446" y="0"/>
                  </a:cubicBezTo>
                  <a:lnTo>
                    <a:pt x="10338" y="0"/>
                  </a:lnTo>
                  <a:cubicBezTo>
                    <a:pt x="9117" y="1504"/>
                    <a:pt x="7256" y="2475"/>
                    <a:pt x="5173" y="2475"/>
                  </a:cubicBezTo>
                  <a:cubicBezTo>
                    <a:pt x="3082" y="2475"/>
                    <a:pt x="1221" y="1504"/>
                    <a:pt x="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5" name="Google Shape;4525;p6"/>
            <p:cNvSpPr/>
            <p:nvPr/>
          </p:nvSpPr>
          <p:spPr>
            <a:xfrm>
              <a:off x="3479925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0" y="0"/>
                  </a:moveTo>
                  <a:cubicBezTo>
                    <a:pt x="1019" y="978"/>
                    <a:pt x="2408" y="1578"/>
                    <a:pt x="3932" y="1578"/>
                  </a:cubicBezTo>
                  <a:cubicBezTo>
                    <a:pt x="5455" y="1578"/>
                    <a:pt x="6844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6" name="Google Shape;4526;p6"/>
            <p:cNvSpPr/>
            <p:nvPr/>
          </p:nvSpPr>
          <p:spPr>
            <a:xfrm>
              <a:off x="347857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35" y="1625"/>
                    <a:pt x="3986" y="1625"/>
                  </a:cubicBezTo>
                  <a:cubicBezTo>
                    <a:pt x="5536" y="1625"/>
                    <a:pt x="6946" y="1005"/>
                    <a:pt x="7977" y="0"/>
                  </a:cubicBezTo>
                  <a:lnTo>
                    <a:pt x="7849" y="0"/>
                  </a:lnTo>
                  <a:cubicBezTo>
                    <a:pt x="6845" y="951"/>
                    <a:pt x="5482" y="1538"/>
                    <a:pt x="3986" y="1538"/>
                  </a:cubicBezTo>
                  <a:cubicBezTo>
                    <a:pt x="2489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7" name="Google Shape;4527;p6"/>
            <p:cNvSpPr/>
            <p:nvPr/>
          </p:nvSpPr>
          <p:spPr>
            <a:xfrm>
              <a:off x="3522075" y="2336425"/>
              <a:ext cx="112450" cy="14350"/>
            </a:xfrm>
            <a:custGeom>
              <a:avLst/>
              <a:gdLst/>
              <a:ahLst/>
              <a:cxnLst/>
              <a:rect l="l" t="t" r="r" b="b"/>
              <a:pathLst>
                <a:path w="4498" h="574" extrusionOk="0">
                  <a:moveTo>
                    <a:pt x="0" y="0"/>
                  </a:moveTo>
                  <a:cubicBezTo>
                    <a:pt x="668" y="364"/>
                    <a:pt x="1430" y="573"/>
                    <a:pt x="2246" y="573"/>
                  </a:cubicBezTo>
                  <a:cubicBezTo>
                    <a:pt x="3061" y="573"/>
                    <a:pt x="3830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8" name="Google Shape;4528;p6"/>
            <p:cNvSpPr/>
            <p:nvPr/>
          </p:nvSpPr>
          <p:spPr>
            <a:xfrm>
              <a:off x="352005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77" y="614"/>
                    <a:pt x="2327" y="614"/>
                  </a:cubicBezTo>
                  <a:cubicBezTo>
                    <a:pt x="3176" y="614"/>
                    <a:pt x="3972" y="391"/>
                    <a:pt x="4660" y="0"/>
                  </a:cubicBezTo>
                  <a:lnTo>
                    <a:pt x="4484" y="0"/>
                  </a:lnTo>
                  <a:cubicBezTo>
                    <a:pt x="3837" y="337"/>
                    <a:pt x="3102" y="533"/>
                    <a:pt x="2327" y="533"/>
                  </a:cubicBezTo>
                  <a:cubicBezTo>
                    <a:pt x="1551" y="533"/>
                    <a:pt x="816" y="337"/>
                    <a:pt x="16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9" name="Google Shape;4529;p6"/>
            <p:cNvSpPr/>
            <p:nvPr/>
          </p:nvSpPr>
          <p:spPr>
            <a:xfrm>
              <a:off x="3783700" y="2336425"/>
              <a:ext cx="261125" cy="62900"/>
            </a:xfrm>
            <a:custGeom>
              <a:avLst/>
              <a:gdLst/>
              <a:ahLst/>
              <a:cxnLst/>
              <a:rect l="l" t="t" r="r" b="b"/>
              <a:pathLst>
                <a:path w="10445" h="2516" extrusionOk="0">
                  <a:moveTo>
                    <a:pt x="0" y="0"/>
                  </a:moveTo>
                  <a:cubicBezTo>
                    <a:pt x="1221" y="1531"/>
                    <a:pt x="3109" y="2515"/>
                    <a:pt x="5226" y="2515"/>
                  </a:cubicBezTo>
                  <a:cubicBezTo>
                    <a:pt x="7336" y="2515"/>
                    <a:pt x="9224" y="1531"/>
                    <a:pt x="1044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0" name="Google Shape;4530;p6"/>
            <p:cNvSpPr/>
            <p:nvPr/>
          </p:nvSpPr>
          <p:spPr>
            <a:xfrm>
              <a:off x="3782350" y="2336425"/>
              <a:ext cx="263825" cy="63900"/>
            </a:xfrm>
            <a:custGeom>
              <a:avLst/>
              <a:gdLst/>
              <a:ahLst/>
              <a:cxnLst/>
              <a:rect l="l" t="t" r="r" b="b"/>
              <a:pathLst>
                <a:path w="10553" h="2556" extrusionOk="0">
                  <a:moveTo>
                    <a:pt x="0" y="0"/>
                  </a:moveTo>
                  <a:cubicBezTo>
                    <a:pt x="1234" y="1558"/>
                    <a:pt x="3142" y="2556"/>
                    <a:pt x="5280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4" y="1504"/>
                    <a:pt x="7363" y="2475"/>
                    <a:pt x="5280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1" name="Google Shape;4531;p6"/>
            <p:cNvSpPr/>
            <p:nvPr/>
          </p:nvSpPr>
          <p:spPr>
            <a:xfrm>
              <a:off x="3814200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1" y="0"/>
                  </a:moveTo>
                  <a:cubicBezTo>
                    <a:pt x="1019" y="978"/>
                    <a:pt x="2408" y="1578"/>
                    <a:pt x="3932" y="1578"/>
                  </a:cubicBezTo>
                  <a:cubicBezTo>
                    <a:pt x="5456" y="1578"/>
                    <a:pt x="6845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2" name="Google Shape;4532;p6"/>
            <p:cNvSpPr/>
            <p:nvPr/>
          </p:nvSpPr>
          <p:spPr>
            <a:xfrm>
              <a:off x="381267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1" y="0"/>
                  </a:moveTo>
                  <a:cubicBezTo>
                    <a:pt x="1033" y="1005"/>
                    <a:pt x="2442" y="1625"/>
                    <a:pt x="3993" y="1625"/>
                  </a:cubicBezTo>
                  <a:cubicBezTo>
                    <a:pt x="5544" y="1625"/>
                    <a:pt x="6946" y="1005"/>
                    <a:pt x="7978" y="0"/>
                  </a:cubicBezTo>
                  <a:lnTo>
                    <a:pt x="7856" y="0"/>
                  </a:lnTo>
                  <a:cubicBezTo>
                    <a:pt x="6845" y="951"/>
                    <a:pt x="5490" y="1538"/>
                    <a:pt x="3993" y="1538"/>
                  </a:cubicBezTo>
                  <a:cubicBezTo>
                    <a:pt x="2496" y="1538"/>
                    <a:pt x="1134" y="951"/>
                    <a:pt x="12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3" name="Google Shape;4533;p6"/>
            <p:cNvSpPr/>
            <p:nvPr/>
          </p:nvSpPr>
          <p:spPr>
            <a:xfrm>
              <a:off x="3856175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4" name="Google Shape;4534;p6"/>
            <p:cNvSpPr/>
            <p:nvPr/>
          </p:nvSpPr>
          <p:spPr>
            <a:xfrm>
              <a:off x="385415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1" y="0"/>
                  </a:moveTo>
                  <a:cubicBezTo>
                    <a:pt x="688" y="391"/>
                    <a:pt x="1484" y="614"/>
                    <a:pt x="2334" y="614"/>
                  </a:cubicBezTo>
                  <a:cubicBezTo>
                    <a:pt x="3183" y="614"/>
                    <a:pt x="3972" y="391"/>
                    <a:pt x="4660" y="0"/>
                  </a:cubicBezTo>
                  <a:lnTo>
                    <a:pt x="4491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8" y="533"/>
                    <a:pt x="823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5" name="Google Shape;4535;p6"/>
            <p:cNvSpPr/>
            <p:nvPr/>
          </p:nvSpPr>
          <p:spPr>
            <a:xfrm>
              <a:off x="4117975" y="2336425"/>
              <a:ext cx="261125" cy="62900"/>
            </a:xfrm>
            <a:custGeom>
              <a:avLst/>
              <a:gdLst/>
              <a:ahLst/>
              <a:cxnLst/>
              <a:rect l="l" t="t" r="r" b="b"/>
              <a:pathLst>
                <a:path w="10445" h="2516" extrusionOk="0">
                  <a:moveTo>
                    <a:pt x="0" y="0"/>
                  </a:moveTo>
                  <a:cubicBezTo>
                    <a:pt x="1221" y="1531"/>
                    <a:pt x="3109" y="2515"/>
                    <a:pt x="5219" y="2515"/>
                  </a:cubicBezTo>
                  <a:cubicBezTo>
                    <a:pt x="7337" y="2515"/>
                    <a:pt x="9225" y="1531"/>
                    <a:pt x="1044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6" name="Google Shape;4536;p6"/>
            <p:cNvSpPr/>
            <p:nvPr/>
          </p:nvSpPr>
          <p:spPr>
            <a:xfrm>
              <a:off x="4116625" y="2336425"/>
              <a:ext cx="263825" cy="63900"/>
            </a:xfrm>
            <a:custGeom>
              <a:avLst/>
              <a:gdLst/>
              <a:ahLst/>
              <a:cxnLst/>
              <a:rect l="l" t="t" r="r" b="b"/>
              <a:pathLst>
                <a:path w="10553" h="2556" extrusionOk="0">
                  <a:moveTo>
                    <a:pt x="0" y="0"/>
                  </a:moveTo>
                  <a:cubicBezTo>
                    <a:pt x="1234" y="1558"/>
                    <a:pt x="3143" y="2556"/>
                    <a:pt x="5273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5" y="1504"/>
                    <a:pt x="7364" y="2475"/>
                    <a:pt x="5273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7" name="Google Shape;4537;p6"/>
            <p:cNvSpPr/>
            <p:nvPr/>
          </p:nvSpPr>
          <p:spPr>
            <a:xfrm>
              <a:off x="4148475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1" y="0"/>
                  </a:moveTo>
                  <a:cubicBezTo>
                    <a:pt x="1019" y="978"/>
                    <a:pt x="2401" y="1578"/>
                    <a:pt x="3932" y="1578"/>
                  </a:cubicBezTo>
                  <a:cubicBezTo>
                    <a:pt x="5456" y="1578"/>
                    <a:pt x="6838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8" name="Google Shape;4538;p6"/>
            <p:cNvSpPr/>
            <p:nvPr/>
          </p:nvSpPr>
          <p:spPr>
            <a:xfrm>
              <a:off x="4146975" y="2336425"/>
              <a:ext cx="199425" cy="40650"/>
            </a:xfrm>
            <a:custGeom>
              <a:avLst/>
              <a:gdLst/>
              <a:ahLst/>
              <a:cxnLst/>
              <a:rect l="l" t="t" r="r" b="b"/>
              <a:pathLst>
                <a:path w="7977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92" y="1625"/>
                  </a:cubicBezTo>
                  <a:cubicBezTo>
                    <a:pt x="5543" y="1625"/>
                    <a:pt x="6945" y="1005"/>
                    <a:pt x="7977" y="0"/>
                  </a:cubicBezTo>
                  <a:lnTo>
                    <a:pt x="7855" y="0"/>
                  </a:lnTo>
                  <a:cubicBezTo>
                    <a:pt x="6844" y="951"/>
                    <a:pt x="5489" y="1538"/>
                    <a:pt x="3992" y="1538"/>
                  </a:cubicBezTo>
                  <a:cubicBezTo>
                    <a:pt x="2495" y="1538"/>
                    <a:pt x="1133" y="951"/>
                    <a:pt x="1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9" name="Google Shape;4539;p6"/>
            <p:cNvSpPr/>
            <p:nvPr/>
          </p:nvSpPr>
          <p:spPr>
            <a:xfrm>
              <a:off x="4190450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0" name="Google Shape;4540;p6"/>
            <p:cNvSpPr/>
            <p:nvPr/>
          </p:nvSpPr>
          <p:spPr>
            <a:xfrm>
              <a:off x="4188425" y="2336425"/>
              <a:ext cx="116525" cy="15350"/>
            </a:xfrm>
            <a:custGeom>
              <a:avLst/>
              <a:gdLst/>
              <a:ahLst/>
              <a:cxnLst/>
              <a:rect l="l" t="t" r="r" b="b"/>
              <a:pathLst>
                <a:path w="4661" h="614" extrusionOk="0">
                  <a:moveTo>
                    <a:pt x="1" y="0"/>
                  </a:moveTo>
                  <a:cubicBezTo>
                    <a:pt x="689" y="391"/>
                    <a:pt x="1484" y="614"/>
                    <a:pt x="2334" y="614"/>
                  </a:cubicBezTo>
                  <a:cubicBezTo>
                    <a:pt x="3177" y="614"/>
                    <a:pt x="3972" y="391"/>
                    <a:pt x="4660" y="0"/>
                  </a:cubicBezTo>
                  <a:lnTo>
                    <a:pt x="4485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2" y="533"/>
                    <a:pt x="823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1" name="Google Shape;4541;p6"/>
            <p:cNvSpPr/>
            <p:nvPr/>
          </p:nvSpPr>
          <p:spPr>
            <a:xfrm>
              <a:off x="4452075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16" y="2515"/>
                    <a:pt x="5226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2" name="Google Shape;4542;p6"/>
            <p:cNvSpPr/>
            <p:nvPr/>
          </p:nvSpPr>
          <p:spPr>
            <a:xfrm>
              <a:off x="4450900" y="2336425"/>
              <a:ext cx="263850" cy="63900"/>
            </a:xfrm>
            <a:custGeom>
              <a:avLst/>
              <a:gdLst/>
              <a:ahLst/>
              <a:cxnLst/>
              <a:rect l="l" t="t" r="r" b="b"/>
              <a:pathLst>
                <a:path w="10554" h="2556" extrusionOk="0">
                  <a:moveTo>
                    <a:pt x="0" y="0"/>
                  </a:moveTo>
                  <a:cubicBezTo>
                    <a:pt x="1234" y="1558"/>
                    <a:pt x="3136" y="2556"/>
                    <a:pt x="5273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5" y="1504"/>
                    <a:pt x="7364" y="2475"/>
                    <a:pt x="5273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3" name="Google Shape;4543;p6"/>
            <p:cNvSpPr/>
            <p:nvPr/>
          </p:nvSpPr>
          <p:spPr>
            <a:xfrm>
              <a:off x="4482750" y="2336425"/>
              <a:ext cx="196600" cy="39475"/>
            </a:xfrm>
            <a:custGeom>
              <a:avLst/>
              <a:gdLst/>
              <a:ahLst/>
              <a:cxnLst/>
              <a:rect l="l" t="t" r="r" b="b"/>
              <a:pathLst>
                <a:path w="7864" h="1579" extrusionOk="0">
                  <a:moveTo>
                    <a:pt x="1" y="0"/>
                  </a:moveTo>
                  <a:cubicBezTo>
                    <a:pt x="1019" y="978"/>
                    <a:pt x="2401" y="1578"/>
                    <a:pt x="3932" y="1578"/>
                  </a:cubicBezTo>
                  <a:cubicBezTo>
                    <a:pt x="5456" y="1578"/>
                    <a:pt x="6838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4" name="Google Shape;4544;p6"/>
            <p:cNvSpPr/>
            <p:nvPr/>
          </p:nvSpPr>
          <p:spPr>
            <a:xfrm>
              <a:off x="4481250" y="2336425"/>
              <a:ext cx="199425" cy="40650"/>
            </a:xfrm>
            <a:custGeom>
              <a:avLst/>
              <a:gdLst/>
              <a:ahLst/>
              <a:cxnLst/>
              <a:rect l="l" t="t" r="r" b="b"/>
              <a:pathLst>
                <a:path w="7977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92" y="1625"/>
                  </a:cubicBezTo>
                  <a:cubicBezTo>
                    <a:pt x="5536" y="1625"/>
                    <a:pt x="6945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92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5" name="Google Shape;4545;p6"/>
            <p:cNvSpPr/>
            <p:nvPr/>
          </p:nvSpPr>
          <p:spPr>
            <a:xfrm>
              <a:off x="4524725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6" name="Google Shape;4546;p6"/>
            <p:cNvSpPr/>
            <p:nvPr/>
          </p:nvSpPr>
          <p:spPr>
            <a:xfrm>
              <a:off x="4522700" y="2336425"/>
              <a:ext cx="116525" cy="15350"/>
            </a:xfrm>
            <a:custGeom>
              <a:avLst/>
              <a:gdLst/>
              <a:ahLst/>
              <a:cxnLst/>
              <a:rect l="l" t="t" r="r" b="b"/>
              <a:pathLst>
                <a:path w="4661" h="614" extrusionOk="0">
                  <a:moveTo>
                    <a:pt x="1" y="0"/>
                  </a:moveTo>
                  <a:cubicBezTo>
                    <a:pt x="689" y="391"/>
                    <a:pt x="1484" y="614"/>
                    <a:pt x="2334" y="614"/>
                  </a:cubicBezTo>
                  <a:cubicBezTo>
                    <a:pt x="3177" y="614"/>
                    <a:pt x="3972" y="391"/>
                    <a:pt x="4660" y="0"/>
                  </a:cubicBezTo>
                  <a:lnTo>
                    <a:pt x="4485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2" y="533"/>
                    <a:pt x="824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7" name="Google Shape;4547;p6"/>
            <p:cNvSpPr/>
            <p:nvPr/>
          </p:nvSpPr>
          <p:spPr>
            <a:xfrm>
              <a:off x="4786350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09" y="2515"/>
                    <a:pt x="5227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8" name="Google Shape;4548;p6"/>
            <p:cNvSpPr/>
            <p:nvPr/>
          </p:nvSpPr>
          <p:spPr>
            <a:xfrm>
              <a:off x="4785175" y="2336425"/>
              <a:ext cx="263675" cy="63900"/>
            </a:xfrm>
            <a:custGeom>
              <a:avLst/>
              <a:gdLst/>
              <a:ahLst/>
              <a:cxnLst/>
              <a:rect l="l" t="t" r="r" b="b"/>
              <a:pathLst>
                <a:path w="10547" h="2556" extrusionOk="0">
                  <a:moveTo>
                    <a:pt x="1" y="0"/>
                  </a:moveTo>
                  <a:cubicBezTo>
                    <a:pt x="1235" y="1558"/>
                    <a:pt x="3136" y="2556"/>
                    <a:pt x="5274" y="2556"/>
                  </a:cubicBezTo>
                  <a:cubicBezTo>
                    <a:pt x="7411" y="2556"/>
                    <a:pt x="9313" y="1558"/>
                    <a:pt x="10546" y="0"/>
                  </a:cubicBezTo>
                  <a:lnTo>
                    <a:pt x="10439" y="0"/>
                  </a:lnTo>
                  <a:cubicBezTo>
                    <a:pt x="9225" y="1504"/>
                    <a:pt x="7357" y="2475"/>
                    <a:pt x="5274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9" name="Google Shape;4549;p6"/>
            <p:cNvSpPr/>
            <p:nvPr/>
          </p:nvSpPr>
          <p:spPr>
            <a:xfrm>
              <a:off x="4817050" y="2336425"/>
              <a:ext cx="196400" cy="39475"/>
            </a:xfrm>
            <a:custGeom>
              <a:avLst/>
              <a:gdLst/>
              <a:ahLst/>
              <a:cxnLst/>
              <a:rect l="l" t="t" r="r" b="b"/>
              <a:pathLst>
                <a:path w="7856" h="1579" extrusionOk="0">
                  <a:moveTo>
                    <a:pt x="0" y="0"/>
                  </a:moveTo>
                  <a:cubicBezTo>
                    <a:pt x="1018" y="978"/>
                    <a:pt x="2400" y="1578"/>
                    <a:pt x="3924" y="1578"/>
                  </a:cubicBezTo>
                  <a:cubicBezTo>
                    <a:pt x="5455" y="1578"/>
                    <a:pt x="6837" y="978"/>
                    <a:pt x="785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0" name="Google Shape;4550;p6"/>
            <p:cNvSpPr/>
            <p:nvPr/>
          </p:nvSpPr>
          <p:spPr>
            <a:xfrm>
              <a:off x="481552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85" y="1625"/>
                  </a:cubicBezTo>
                  <a:cubicBezTo>
                    <a:pt x="5536" y="1625"/>
                    <a:pt x="6945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85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1" name="Google Shape;4551;p6"/>
            <p:cNvSpPr/>
            <p:nvPr/>
          </p:nvSpPr>
          <p:spPr>
            <a:xfrm>
              <a:off x="4859000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9" y="364"/>
                    <a:pt x="1437" y="573"/>
                    <a:pt x="2246" y="573"/>
                  </a:cubicBezTo>
                  <a:cubicBezTo>
                    <a:pt x="3062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2" name="Google Shape;4552;p6"/>
            <p:cNvSpPr/>
            <p:nvPr/>
          </p:nvSpPr>
          <p:spPr>
            <a:xfrm>
              <a:off x="485700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84" y="614"/>
                    <a:pt x="2326" y="614"/>
                  </a:cubicBezTo>
                  <a:cubicBezTo>
                    <a:pt x="3176" y="614"/>
                    <a:pt x="3972" y="391"/>
                    <a:pt x="4659" y="0"/>
                  </a:cubicBezTo>
                  <a:lnTo>
                    <a:pt x="4484" y="0"/>
                  </a:lnTo>
                  <a:cubicBezTo>
                    <a:pt x="3844" y="337"/>
                    <a:pt x="3109" y="533"/>
                    <a:pt x="2326" y="533"/>
                  </a:cubicBezTo>
                  <a:cubicBezTo>
                    <a:pt x="1551" y="533"/>
                    <a:pt x="816" y="337"/>
                    <a:pt x="17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3" name="Google Shape;4553;p6"/>
            <p:cNvSpPr/>
            <p:nvPr/>
          </p:nvSpPr>
          <p:spPr>
            <a:xfrm>
              <a:off x="5120625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09" y="2515"/>
                    <a:pt x="5227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4" name="Google Shape;4554;p6"/>
            <p:cNvSpPr/>
            <p:nvPr/>
          </p:nvSpPr>
          <p:spPr>
            <a:xfrm>
              <a:off x="5119450" y="2336425"/>
              <a:ext cx="263675" cy="63900"/>
            </a:xfrm>
            <a:custGeom>
              <a:avLst/>
              <a:gdLst/>
              <a:ahLst/>
              <a:cxnLst/>
              <a:rect l="l" t="t" r="r" b="b"/>
              <a:pathLst>
                <a:path w="10547" h="2556" extrusionOk="0">
                  <a:moveTo>
                    <a:pt x="1" y="0"/>
                  </a:moveTo>
                  <a:cubicBezTo>
                    <a:pt x="1235" y="1558"/>
                    <a:pt x="3136" y="2556"/>
                    <a:pt x="5274" y="2556"/>
                  </a:cubicBezTo>
                  <a:cubicBezTo>
                    <a:pt x="7411" y="2556"/>
                    <a:pt x="9313" y="1558"/>
                    <a:pt x="10547" y="0"/>
                  </a:cubicBezTo>
                  <a:lnTo>
                    <a:pt x="10439" y="0"/>
                  </a:lnTo>
                  <a:cubicBezTo>
                    <a:pt x="9225" y="1504"/>
                    <a:pt x="7357" y="2475"/>
                    <a:pt x="5274" y="2475"/>
                  </a:cubicBezTo>
                  <a:cubicBezTo>
                    <a:pt x="3190" y="2475"/>
                    <a:pt x="1322" y="1504"/>
                    <a:pt x="10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5" name="Google Shape;4555;p6"/>
            <p:cNvSpPr/>
            <p:nvPr/>
          </p:nvSpPr>
          <p:spPr>
            <a:xfrm>
              <a:off x="5151150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0" y="0"/>
                  </a:moveTo>
                  <a:cubicBezTo>
                    <a:pt x="1025" y="978"/>
                    <a:pt x="2408" y="1578"/>
                    <a:pt x="3932" y="1578"/>
                  </a:cubicBezTo>
                  <a:cubicBezTo>
                    <a:pt x="5462" y="1578"/>
                    <a:pt x="6844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6" name="Google Shape;4556;p6"/>
            <p:cNvSpPr/>
            <p:nvPr/>
          </p:nvSpPr>
          <p:spPr>
            <a:xfrm>
              <a:off x="5149800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35" y="1625"/>
                    <a:pt x="3986" y="1625"/>
                  </a:cubicBezTo>
                  <a:cubicBezTo>
                    <a:pt x="5536" y="1625"/>
                    <a:pt x="6946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86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7" name="Google Shape;4557;p6"/>
            <p:cNvSpPr/>
            <p:nvPr/>
          </p:nvSpPr>
          <p:spPr>
            <a:xfrm>
              <a:off x="5193300" y="2336425"/>
              <a:ext cx="112450" cy="14350"/>
            </a:xfrm>
            <a:custGeom>
              <a:avLst/>
              <a:gdLst/>
              <a:ahLst/>
              <a:cxnLst/>
              <a:rect l="l" t="t" r="r" b="b"/>
              <a:pathLst>
                <a:path w="4498" h="574" extrusionOk="0">
                  <a:moveTo>
                    <a:pt x="0" y="0"/>
                  </a:moveTo>
                  <a:cubicBezTo>
                    <a:pt x="668" y="364"/>
                    <a:pt x="1430" y="573"/>
                    <a:pt x="2246" y="573"/>
                  </a:cubicBezTo>
                  <a:cubicBezTo>
                    <a:pt x="3061" y="573"/>
                    <a:pt x="3830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8" name="Google Shape;4558;p6"/>
            <p:cNvSpPr/>
            <p:nvPr/>
          </p:nvSpPr>
          <p:spPr>
            <a:xfrm>
              <a:off x="5191275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84" y="614"/>
                    <a:pt x="2327" y="614"/>
                  </a:cubicBezTo>
                  <a:cubicBezTo>
                    <a:pt x="3176" y="614"/>
                    <a:pt x="3972" y="391"/>
                    <a:pt x="4660" y="0"/>
                  </a:cubicBezTo>
                  <a:lnTo>
                    <a:pt x="4484" y="0"/>
                  </a:lnTo>
                  <a:cubicBezTo>
                    <a:pt x="3837" y="337"/>
                    <a:pt x="3109" y="533"/>
                    <a:pt x="2327" y="533"/>
                  </a:cubicBezTo>
                  <a:cubicBezTo>
                    <a:pt x="1551" y="533"/>
                    <a:pt x="816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9" name="Google Shape;4559;p6"/>
            <p:cNvSpPr/>
            <p:nvPr/>
          </p:nvSpPr>
          <p:spPr>
            <a:xfrm>
              <a:off x="358175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96" y="3520"/>
                    <a:pt x="3109" y="6318"/>
                    <a:pt x="6676" y="6318"/>
                  </a:cubicBezTo>
                  <a:cubicBezTo>
                    <a:pt x="10249" y="6318"/>
                    <a:pt x="13162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0" name="Google Shape;4560;p6"/>
            <p:cNvSpPr/>
            <p:nvPr/>
          </p:nvSpPr>
          <p:spPr>
            <a:xfrm>
              <a:off x="3580725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89" y="3540"/>
                    <a:pt x="3129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63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1" name="Google Shape;4561;p6"/>
            <p:cNvSpPr/>
            <p:nvPr/>
          </p:nvSpPr>
          <p:spPr>
            <a:xfrm>
              <a:off x="3605175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49" y="3001"/>
                    <a:pt x="2630" y="5381"/>
                    <a:pt x="5671" y="5381"/>
                  </a:cubicBezTo>
                  <a:cubicBezTo>
                    <a:pt x="8705" y="5381"/>
                    <a:pt x="11187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2" name="Google Shape;4562;p6"/>
            <p:cNvSpPr/>
            <p:nvPr/>
          </p:nvSpPr>
          <p:spPr>
            <a:xfrm>
              <a:off x="3604000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5" y="3014"/>
                    <a:pt x="2657" y="5428"/>
                    <a:pt x="5718" y="5428"/>
                  </a:cubicBezTo>
                  <a:cubicBezTo>
                    <a:pt x="8773" y="5428"/>
                    <a:pt x="11274" y="3014"/>
                    <a:pt x="11429" y="0"/>
                  </a:cubicBezTo>
                  <a:lnTo>
                    <a:pt x="11342" y="0"/>
                  </a:lnTo>
                  <a:cubicBezTo>
                    <a:pt x="11193" y="2967"/>
                    <a:pt x="8725" y="5341"/>
                    <a:pt x="5718" y="5341"/>
                  </a:cubicBezTo>
                  <a:cubicBezTo>
                    <a:pt x="2704" y="5341"/>
                    <a:pt x="243" y="296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3" name="Google Shape;4563;p6"/>
            <p:cNvSpPr/>
            <p:nvPr/>
          </p:nvSpPr>
          <p:spPr>
            <a:xfrm>
              <a:off x="3630300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55" y="2441"/>
                    <a:pt x="2185" y="4376"/>
                    <a:pt x="4666" y="4376"/>
                  </a:cubicBezTo>
                  <a:cubicBezTo>
                    <a:pt x="7148" y="4376"/>
                    <a:pt x="9177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4" name="Google Shape;4564;p6"/>
            <p:cNvSpPr/>
            <p:nvPr/>
          </p:nvSpPr>
          <p:spPr>
            <a:xfrm>
              <a:off x="3629275" y="2336425"/>
              <a:ext cx="235175" cy="110425"/>
            </a:xfrm>
            <a:custGeom>
              <a:avLst/>
              <a:gdLst/>
              <a:ahLst/>
              <a:cxnLst/>
              <a:rect l="l" t="t" r="r" b="b"/>
              <a:pathLst>
                <a:path w="9407" h="4417" extrusionOk="0">
                  <a:moveTo>
                    <a:pt x="1" y="0"/>
                  </a:moveTo>
                  <a:cubicBezTo>
                    <a:pt x="149" y="2461"/>
                    <a:pt x="2206" y="4417"/>
                    <a:pt x="4707" y="4417"/>
                  </a:cubicBezTo>
                  <a:cubicBezTo>
                    <a:pt x="7209" y="4417"/>
                    <a:pt x="9259" y="2461"/>
                    <a:pt x="9407" y="0"/>
                  </a:cubicBezTo>
                  <a:lnTo>
                    <a:pt x="9326" y="0"/>
                  </a:lnTo>
                  <a:cubicBezTo>
                    <a:pt x="9171" y="2414"/>
                    <a:pt x="7162" y="4336"/>
                    <a:pt x="4707" y="4336"/>
                  </a:cubicBezTo>
                  <a:cubicBezTo>
                    <a:pt x="2253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5" name="Google Shape;4565;p6"/>
            <p:cNvSpPr/>
            <p:nvPr/>
          </p:nvSpPr>
          <p:spPr>
            <a:xfrm>
              <a:off x="3659125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8" y="1807"/>
                    <a:pt x="1666" y="3223"/>
                    <a:pt x="3513" y="3223"/>
                  </a:cubicBezTo>
                  <a:cubicBezTo>
                    <a:pt x="5354" y="3223"/>
                    <a:pt x="6871" y="1807"/>
                    <a:pt x="70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6" name="Google Shape;4566;p6"/>
            <p:cNvSpPr/>
            <p:nvPr/>
          </p:nvSpPr>
          <p:spPr>
            <a:xfrm>
              <a:off x="3658100" y="2336425"/>
              <a:ext cx="177525" cy="81775"/>
            </a:xfrm>
            <a:custGeom>
              <a:avLst/>
              <a:gdLst/>
              <a:ahLst/>
              <a:cxnLst/>
              <a:rect l="l" t="t" r="r" b="b"/>
              <a:pathLst>
                <a:path w="7101" h="3271" extrusionOk="0">
                  <a:moveTo>
                    <a:pt x="1" y="0"/>
                  </a:moveTo>
                  <a:cubicBezTo>
                    <a:pt x="149" y="1828"/>
                    <a:pt x="1686" y="3271"/>
                    <a:pt x="3554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20" y="0"/>
                  </a:lnTo>
                  <a:cubicBezTo>
                    <a:pt x="6872" y="1780"/>
                    <a:pt x="5375" y="3183"/>
                    <a:pt x="3554" y="3183"/>
                  </a:cubicBezTo>
                  <a:cubicBezTo>
                    <a:pt x="1734" y="3183"/>
                    <a:pt x="237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7" name="Google Shape;4567;p6"/>
            <p:cNvSpPr/>
            <p:nvPr/>
          </p:nvSpPr>
          <p:spPr>
            <a:xfrm>
              <a:off x="3684400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9" y="1248"/>
                    <a:pt x="1208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8" name="Google Shape;4568;p6"/>
            <p:cNvSpPr/>
            <p:nvPr/>
          </p:nvSpPr>
          <p:spPr>
            <a:xfrm>
              <a:off x="3683400" y="2336425"/>
              <a:ext cx="126950" cy="56500"/>
            </a:xfrm>
            <a:custGeom>
              <a:avLst/>
              <a:gdLst/>
              <a:ahLst/>
              <a:cxnLst/>
              <a:rect l="l" t="t" r="r" b="b"/>
              <a:pathLst>
                <a:path w="5078" h="2260" extrusionOk="0">
                  <a:moveTo>
                    <a:pt x="0" y="0"/>
                  </a:moveTo>
                  <a:cubicBezTo>
                    <a:pt x="142" y="1268"/>
                    <a:pt x="1227" y="2259"/>
                    <a:pt x="2542" y="2259"/>
                  </a:cubicBezTo>
                  <a:cubicBezTo>
                    <a:pt x="3850" y="2259"/>
                    <a:pt x="4936" y="1268"/>
                    <a:pt x="5077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42" y="2178"/>
                  </a:cubicBezTo>
                  <a:cubicBezTo>
                    <a:pt x="1275" y="2178"/>
                    <a:pt x="229" y="122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9" name="Google Shape;4569;p6"/>
            <p:cNvSpPr/>
            <p:nvPr/>
          </p:nvSpPr>
          <p:spPr>
            <a:xfrm>
              <a:off x="3713575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35" y="1072"/>
                  </a:cubicBezTo>
                  <a:cubicBezTo>
                    <a:pt x="1989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0" name="Google Shape;4570;p6"/>
            <p:cNvSpPr/>
            <p:nvPr/>
          </p:nvSpPr>
          <p:spPr>
            <a:xfrm>
              <a:off x="3712375" y="2336425"/>
              <a:ext cx="68975" cy="27825"/>
            </a:xfrm>
            <a:custGeom>
              <a:avLst/>
              <a:gdLst/>
              <a:ahLst/>
              <a:cxnLst/>
              <a:rect l="l" t="t" r="r" b="b"/>
              <a:pathLst>
                <a:path w="2759" h="1113" extrusionOk="0">
                  <a:moveTo>
                    <a:pt x="1" y="0"/>
                  </a:moveTo>
                  <a:cubicBezTo>
                    <a:pt x="142" y="634"/>
                    <a:pt x="702" y="1113"/>
                    <a:pt x="1383" y="1113"/>
                  </a:cubicBezTo>
                  <a:cubicBezTo>
                    <a:pt x="2057" y="1113"/>
                    <a:pt x="2624" y="634"/>
                    <a:pt x="2759" y="0"/>
                  </a:cubicBezTo>
                  <a:lnTo>
                    <a:pt x="2671" y="0"/>
                  </a:lnTo>
                  <a:cubicBezTo>
                    <a:pt x="2536" y="587"/>
                    <a:pt x="2010" y="1025"/>
                    <a:pt x="1383" y="1025"/>
                  </a:cubicBezTo>
                  <a:cubicBezTo>
                    <a:pt x="749" y="1025"/>
                    <a:pt x="223" y="587"/>
                    <a:pt x="8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1" name="Google Shape;4571;p6"/>
            <p:cNvSpPr/>
            <p:nvPr/>
          </p:nvSpPr>
          <p:spPr>
            <a:xfrm>
              <a:off x="3916025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89" y="3520"/>
                    <a:pt x="3109" y="6318"/>
                    <a:pt x="6676" y="6318"/>
                  </a:cubicBezTo>
                  <a:cubicBezTo>
                    <a:pt x="10243" y="6318"/>
                    <a:pt x="13162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2" name="Google Shape;4572;p6"/>
            <p:cNvSpPr/>
            <p:nvPr/>
          </p:nvSpPr>
          <p:spPr>
            <a:xfrm>
              <a:off x="3915000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90" y="3540"/>
                    <a:pt x="3130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56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3" name="Google Shape;4573;p6"/>
            <p:cNvSpPr/>
            <p:nvPr/>
          </p:nvSpPr>
          <p:spPr>
            <a:xfrm>
              <a:off x="3939275" y="2336425"/>
              <a:ext cx="283750" cy="134550"/>
            </a:xfrm>
            <a:custGeom>
              <a:avLst/>
              <a:gdLst/>
              <a:ahLst/>
              <a:cxnLst/>
              <a:rect l="l" t="t" r="r" b="b"/>
              <a:pathLst>
                <a:path w="11350" h="5382" extrusionOk="0">
                  <a:moveTo>
                    <a:pt x="1" y="0"/>
                  </a:moveTo>
                  <a:cubicBezTo>
                    <a:pt x="156" y="3001"/>
                    <a:pt x="2637" y="5381"/>
                    <a:pt x="5672" y="5381"/>
                  </a:cubicBezTo>
                  <a:cubicBezTo>
                    <a:pt x="8713" y="5381"/>
                    <a:pt x="11194" y="3001"/>
                    <a:pt x="1134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4" name="Google Shape;4574;p6"/>
            <p:cNvSpPr/>
            <p:nvPr/>
          </p:nvSpPr>
          <p:spPr>
            <a:xfrm>
              <a:off x="3938275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5" y="3014"/>
                    <a:pt x="2657" y="5428"/>
                    <a:pt x="5712" y="5428"/>
                  </a:cubicBezTo>
                  <a:cubicBezTo>
                    <a:pt x="8773" y="5428"/>
                    <a:pt x="11274" y="3014"/>
                    <a:pt x="11430" y="0"/>
                  </a:cubicBezTo>
                  <a:lnTo>
                    <a:pt x="11342" y="0"/>
                  </a:lnTo>
                  <a:cubicBezTo>
                    <a:pt x="11194" y="2967"/>
                    <a:pt x="8726" y="5341"/>
                    <a:pt x="5712" y="5341"/>
                  </a:cubicBezTo>
                  <a:cubicBezTo>
                    <a:pt x="2704" y="5341"/>
                    <a:pt x="236" y="296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5" name="Google Shape;4575;p6"/>
            <p:cNvSpPr/>
            <p:nvPr/>
          </p:nvSpPr>
          <p:spPr>
            <a:xfrm>
              <a:off x="3964575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55" y="2441"/>
                    <a:pt x="2178" y="4376"/>
                    <a:pt x="4660" y="4376"/>
                  </a:cubicBezTo>
                  <a:cubicBezTo>
                    <a:pt x="7148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6" name="Google Shape;4576;p6"/>
            <p:cNvSpPr/>
            <p:nvPr/>
          </p:nvSpPr>
          <p:spPr>
            <a:xfrm>
              <a:off x="3963550" y="2336425"/>
              <a:ext cx="235200" cy="110425"/>
            </a:xfrm>
            <a:custGeom>
              <a:avLst/>
              <a:gdLst/>
              <a:ahLst/>
              <a:cxnLst/>
              <a:rect l="l" t="t" r="r" b="b"/>
              <a:pathLst>
                <a:path w="9408" h="4417" extrusionOk="0">
                  <a:moveTo>
                    <a:pt x="1" y="0"/>
                  </a:moveTo>
                  <a:cubicBezTo>
                    <a:pt x="149" y="2461"/>
                    <a:pt x="2206" y="4417"/>
                    <a:pt x="4701" y="4417"/>
                  </a:cubicBezTo>
                  <a:cubicBezTo>
                    <a:pt x="7202" y="4417"/>
                    <a:pt x="9259" y="2461"/>
                    <a:pt x="9407" y="0"/>
                  </a:cubicBezTo>
                  <a:lnTo>
                    <a:pt x="9326" y="0"/>
                  </a:lnTo>
                  <a:cubicBezTo>
                    <a:pt x="9171" y="2414"/>
                    <a:pt x="7155" y="4336"/>
                    <a:pt x="4701" y="4336"/>
                  </a:cubicBezTo>
                  <a:cubicBezTo>
                    <a:pt x="2246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7" name="Google Shape;4577;p6"/>
            <p:cNvSpPr/>
            <p:nvPr/>
          </p:nvSpPr>
          <p:spPr>
            <a:xfrm>
              <a:off x="399340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9" y="1807"/>
                    <a:pt x="1666" y="3223"/>
                    <a:pt x="3507" y="3223"/>
                  </a:cubicBezTo>
                  <a:cubicBezTo>
                    <a:pt x="5354" y="3223"/>
                    <a:pt x="6871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8" name="Google Shape;4578;p6"/>
            <p:cNvSpPr/>
            <p:nvPr/>
          </p:nvSpPr>
          <p:spPr>
            <a:xfrm>
              <a:off x="3992375" y="2336425"/>
              <a:ext cx="177550" cy="81775"/>
            </a:xfrm>
            <a:custGeom>
              <a:avLst/>
              <a:gdLst/>
              <a:ahLst/>
              <a:cxnLst/>
              <a:rect l="l" t="t" r="r" b="b"/>
              <a:pathLst>
                <a:path w="7102" h="3271" extrusionOk="0">
                  <a:moveTo>
                    <a:pt x="1" y="0"/>
                  </a:moveTo>
                  <a:cubicBezTo>
                    <a:pt x="149" y="1828"/>
                    <a:pt x="1687" y="3271"/>
                    <a:pt x="3548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20" y="0"/>
                  </a:lnTo>
                  <a:cubicBezTo>
                    <a:pt x="6865" y="1780"/>
                    <a:pt x="5368" y="3183"/>
                    <a:pt x="3548" y="3183"/>
                  </a:cubicBezTo>
                  <a:cubicBezTo>
                    <a:pt x="1734" y="3183"/>
                    <a:pt x="237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9" name="Google Shape;4579;p6"/>
            <p:cNvSpPr/>
            <p:nvPr/>
          </p:nvSpPr>
          <p:spPr>
            <a:xfrm>
              <a:off x="4018675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9" y="1248"/>
                    <a:pt x="1208" y="2219"/>
                    <a:pt x="2496" y="2219"/>
                  </a:cubicBezTo>
                  <a:cubicBezTo>
                    <a:pt x="3790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0" name="Google Shape;4580;p6"/>
            <p:cNvSpPr/>
            <p:nvPr/>
          </p:nvSpPr>
          <p:spPr>
            <a:xfrm>
              <a:off x="4017675" y="2336425"/>
              <a:ext cx="126950" cy="56500"/>
            </a:xfrm>
            <a:custGeom>
              <a:avLst/>
              <a:gdLst/>
              <a:ahLst/>
              <a:cxnLst/>
              <a:rect l="l" t="t" r="r" b="b"/>
              <a:pathLst>
                <a:path w="5078" h="2260" extrusionOk="0">
                  <a:moveTo>
                    <a:pt x="0" y="0"/>
                  </a:moveTo>
                  <a:cubicBezTo>
                    <a:pt x="142" y="1268"/>
                    <a:pt x="1227" y="2259"/>
                    <a:pt x="2536" y="2259"/>
                  </a:cubicBezTo>
                  <a:cubicBezTo>
                    <a:pt x="3850" y="2259"/>
                    <a:pt x="4936" y="1268"/>
                    <a:pt x="5078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36" y="2178"/>
                  </a:cubicBezTo>
                  <a:cubicBezTo>
                    <a:pt x="1275" y="2178"/>
                    <a:pt x="230" y="122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1" name="Google Shape;4581;p6"/>
            <p:cNvSpPr/>
            <p:nvPr/>
          </p:nvSpPr>
          <p:spPr>
            <a:xfrm>
              <a:off x="4047850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29" y="1072"/>
                  </a:cubicBezTo>
                  <a:cubicBezTo>
                    <a:pt x="1983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2" name="Google Shape;4582;p6"/>
            <p:cNvSpPr/>
            <p:nvPr/>
          </p:nvSpPr>
          <p:spPr>
            <a:xfrm>
              <a:off x="4046675" y="2336425"/>
              <a:ext cx="68950" cy="27825"/>
            </a:xfrm>
            <a:custGeom>
              <a:avLst/>
              <a:gdLst/>
              <a:ahLst/>
              <a:cxnLst/>
              <a:rect l="l" t="t" r="r" b="b"/>
              <a:pathLst>
                <a:path w="2758" h="1113" extrusionOk="0">
                  <a:moveTo>
                    <a:pt x="0" y="0"/>
                  </a:moveTo>
                  <a:cubicBezTo>
                    <a:pt x="135" y="634"/>
                    <a:pt x="701" y="1113"/>
                    <a:pt x="1376" y="1113"/>
                  </a:cubicBezTo>
                  <a:cubicBezTo>
                    <a:pt x="2057" y="1113"/>
                    <a:pt x="2623" y="634"/>
                    <a:pt x="2758" y="0"/>
                  </a:cubicBezTo>
                  <a:lnTo>
                    <a:pt x="2670" y="0"/>
                  </a:lnTo>
                  <a:cubicBezTo>
                    <a:pt x="2535" y="587"/>
                    <a:pt x="2009" y="1025"/>
                    <a:pt x="1376" y="1025"/>
                  </a:cubicBezTo>
                  <a:cubicBezTo>
                    <a:pt x="748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3" name="Google Shape;4583;p6"/>
            <p:cNvSpPr/>
            <p:nvPr/>
          </p:nvSpPr>
          <p:spPr>
            <a:xfrm>
              <a:off x="425030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89" y="3520"/>
                    <a:pt x="3109" y="6318"/>
                    <a:pt x="6676" y="6318"/>
                  </a:cubicBezTo>
                  <a:cubicBezTo>
                    <a:pt x="10243" y="6318"/>
                    <a:pt x="13163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4" name="Google Shape;4584;p6"/>
            <p:cNvSpPr/>
            <p:nvPr/>
          </p:nvSpPr>
          <p:spPr>
            <a:xfrm>
              <a:off x="4249275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90" y="3540"/>
                    <a:pt x="3130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56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5" name="Google Shape;4585;p6"/>
            <p:cNvSpPr/>
            <p:nvPr/>
          </p:nvSpPr>
          <p:spPr>
            <a:xfrm>
              <a:off x="4273550" y="2336425"/>
              <a:ext cx="283575" cy="134550"/>
            </a:xfrm>
            <a:custGeom>
              <a:avLst/>
              <a:gdLst/>
              <a:ahLst/>
              <a:cxnLst/>
              <a:rect l="l" t="t" r="r" b="b"/>
              <a:pathLst>
                <a:path w="11343" h="5382" extrusionOk="0">
                  <a:moveTo>
                    <a:pt x="1" y="0"/>
                  </a:moveTo>
                  <a:cubicBezTo>
                    <a:pt x="156" y="3001"/>
                    <a:pt x="2637" y="5381"/>
                    <a:pt x="5672" y="5381"/>
                  </a:cubicBezTo>
                  <a:cubicBezTo>
                    <a:pt x="8713" y="5381"/>
                    <a:pt x="11194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6" name="Google Shape;4586;p6"/>
            <p:cNvSpPr/>
            <p:nvPr/>
          </p:nvSpPr>
          <p:spPr>
            <a:xfrm>
              <a:off x="4272550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6" y="3014"/>
                    <a:pt x="2657" y="5428"/>
                    <a:pt x="5712" y="5428"/>
                  </a:cubicBezTo>
                  <a:cubicBezTo>
                    <a:pt x="8773" y="5428"/>
                    <a:pt x="11275" y="3014"/>
                    <a:pt x="11430" y="0"/>
                  </a:cubicBezTo>
                  <a:lnTo>
                    <a:pt x="11342" y="0"/>
                  </a:lnTo>
                  <a:cubicBezTo>
                    <a:pt x="11187" y="2967"/>
                    <a:pt x="8726" y="5341"/>
                    <a:pt x="5712" y="5341"/>
                  </a:cubicBezTo>
                  <a:cubicBezTo>
                    <a:pt x="2704" y="5341"/>
                    <a:pt x="236" y="296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7" name="Google Shape;4587;p6"/>
            <p:cNvSpPr/>
            <p:nvPr/>
          </p:nvSpPr>
          <p:spPr>
            <a:xfrm>
              <a:off x="4298850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49" y="2441"/>
                    <a:pt x="2178" y="4376"/>
                    <a:pt x="4660" y="4376"/>
                  </a:cubicBezTo>
                  <a:cubicBezTo>
                    <a:pt x="7141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8" name="Google Shape;4588;p6"/>
            <p:cNvSpPr/>
            <p:nvPr/>
          </p:nvSpPr>
          <p:spPr>
            <a:xfrm>
              <a:off x="4297825" y="2336425"/>
              <a:ext cx="235200" cy="110425"/>
            </a:xfrm>
            <a:custGeom>
              <a:avLst/>
              <a:gdLst/>
              <a:ahLst/>
              <a:cxnLst/>
              <a:rect l="l" t="t" r="r" b="b"/>
              <a:pathLst>
                <a:path w="9408" h="4417" extrusionOk="0">
                  <a:moveTo>
                    <a:pt x="1" y="0"/>
                  </a:moveTo>
                  <a:cubicBezTo>
                    <a:pt x="149" y="2461"/>
                    <a:pt x="2199" y="4417"/>
                    <a:pt x="4701" y="4417"/>
                  </a:cubicBezTo>
                  <a:cubicBezTo>
                    <a:pt x="7202" y="4417"/>
                    <a:pt x="9252" y="2461"/>
                    <a:pt x="9407" y="0"/>
                  </a:cubicBezTo>
                  <a:lnTo>
                    <a:pt x="9320" y="0"/>
                  </a:lnTo>
                  <a:cubicBezTo>
                    <a:pt x="9171" y="2414"/>
                    <a:pt x="7155" y="4336"/>
                    <a:pt x="4701" y="4336"/>
                  </a:cubicBezTo>
                  <a:cubicBezTo>
                    <a:pt x="2246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9" name="Google Shape;4589;p6"/>
            <p:cNvSpPr/>
            <p:nvPr/>
          </p:nvSpPr>
          <p:spPr>
            <a:xfrm>
              <a:off x="4327675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4" y="3223"/>
                    <a:pt x="6871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0" name="Google Shape;4590;p6"/>
            <p:cNvSpPr/>
            <p:nvPr/>
          </p:nvSpPr>
          <p:spPr>
            <a:xfrm>
              <a:off x="4326650" y="2336425"/>
              <a:ext cx="177550" cy="81775"/>
            </a:xfrm>
            <a:custGeom>
              <a:avLst/>
              <a:gdLst/>
              <a:ahLst/>
              <a:cxnLst/>
              <a:rect l="l" t="t" r="r" b="b"/>
              <a:pathLst>
                <a:path w="7102" h="3271" extrusionOk="0">
                  <a:moveTo>
                    <a:pt x="1" y="0"/>
                  </a:moveTo>
                  <a:cubicBezTo>
                    <a:pt x="149" y="1828"/>
                    <a:pt x="1680" y="3271"/>
                    <a:pt x="3548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14" y="0"/>
                  </a:lnTo>
                  <a:cubicBezTo>
                    <a:pt x="6865" y="1780"/>
                    <a:pt x="5368" y="3183"/>
                    <a:pt x="3548" y="3183"/>
                  </a:cubicBezTo>
                  <a:cubicBezTo>
                    <a:pt x="1727" y="3183"/>
                    <a:pt x="230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1" name="Google Shape;4591;p6"/>
            <p:cNvSpPr/>
            <p:nvPr/>
          </p:nvSpPr>
          <p:spPr>
            <a:xfrm>
              <a:off x="4352950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2" y="1248"/>
                    <a:pt x="1208" y="2219"/>
                    <a:pt x="2496" y="2219"/>
                  </a:cubicBezTo>
                  <a:cubicBezTo>
                    <a:pt x="3790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2" name="Google Shape;4592;p6"/>
            <p:cNvSpPr/>
            <p:nvPr/>
          </p:nvSpPr>
          <p:spPr>
            <a:xfrm>
              <a:off x="4351775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8" y="2259"/>
                    <a:pt x="4936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0" y="2178"/>
                    <a:pt x="2543" y="2178"/>
                  </a:cubicBezTo>
                  <a:cubicBezTo>
                    <a:pt x="1282" y="2178"/>
                    <a:pt x="237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3" name="Google Shape;4593;p6"/>
            <p:cNvSpPr/>
            <p:nvPr/>
          </p:nvSpPr>
          <p:spPr>
            <a:xfrm>
              <a:off x="4382125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28" y="614"/>
                    <a:pt x="675" y="1072"/>
                    <a:pt x="1329" y="1072"/>
                  </a:cubicBezTo>
                  <a:cubicBezTo>
                    <a:pt x="1983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4" name="Google Shape;4594;p6"/>
            <p:cNvSpPr/>
            <p:nvPr/>
          </p:nvSpPr>
          <p:spPr>
            <a:xfrm>
              <a:off x="4380950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1" y="1113"/>
                    <a:pt x="1376" y="1113"/>
                  </a:cubicBezTo>
                  <a:cubicBezTo>
                    <a:pt x="2050" y="1113"/>
                    <a:pt x="2616" y="634"/>
                    <a:pt x="2751" y="0"/>
                  </a:cubicBezTo>
                  <a:lnTo>
                    <a:pt x="2670" y="0"/>
                  </a:lnTo>
                  <a:cubicBezTo>
                    <a:pt x="2535" y="587"/>
                    <a:pt x="2010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5" name="Google Shape;4595;p6"/>
            <p:cNvSpPr/>
            <p:nvPr/>
          </p:nvSpPr>
          <p:spPr>
            <a:xfrm>
              <a:off x="4584575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1" y="0"/>
                  </a:moveTo>
                  <a:cubicBezTo>
                    <a:pt x="189" y="3520"/>
                    <a:pt x="3102" y="6318"/>
                    <a:pt x="6676" y="6318"/>
                  </a:cubicBezTo>
                  <a:cubicBezTo>
                    <a:pt x="10243" y="6318"/>
                    <a:pt x="13163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6" name="Google Shape;4596;p6"/>
            <p:cNvSpPr/>
            <p:nvPr/>
          </p:nvSpPr>
          <p:spPr>
            <a:xfrm>
              <a:off x="4583575" y="2336425"/>
              <a:ext cx="335800" cy="158975"/>
            </a:xfrm>
            <a:custGeom>
              <a:avLst/>
              <a:gdLst/>
              <a:ahLst/>
              <a:cxnLst/>
              <a:rect l="l" t="t" r="r" b="b"/>
              <a:pathLst>
                <a:path w="13432" h="6359" extrusionOk="0">
                  <a:moveTo>
                    <a:pt x="0" y="0"/>
                  </a:moveTo>
                  <a:cubicBezTo>
                    <a:pt x="189" y="3540"/>
                    <a:pt x="3129" y="6359"/>
                    <a:pt x="6716" y="6359"/>
                  </a:cubicBezTo>
                  <a:cubicBezTo>
                    <a:pt x="10303" y="6359"/>
                    <a:pt x="13243" y="3540"/>
                    <a:pt x="13432" y="0"/>
                  </a:cubicBezTo>
                  <a:lnTo>
                    <a:pt x="13344" y="0"/>
                  </a:lnTo>
                  <a:cubicBezTo>
                    <a:pt x="13155" y="3493"/>
                    <a:pt x="10256" y="6278"/>
                    <a:pt x="6716" y="6278"/>
                  </a:cubicBezTo>
                  <a:cubicBezTo>
                    <a:pt x="3176" y="6278"/>
                    <a:pt x="270" y="3493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7" name="Google Shape;4597;p6"/>
            <p:cNvSpPr/>
            <p:nvPr/>
          </p:nvSpPr>
          <p:spPr>
            <a:xfrm>
              <a:off x="4607850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55" y="3001"/>
                    <a:pt x="2637" y="5381"/>
                    <a:pt x="5671" y="5381"/>
                  </a:cubicBezTo>
                  <a:cubicBezTo>
                    <a:pt x="8712" y="5381"/>
                    <a:pt x="11193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8" name="Google Shape;4598;p6"/>
            <p:cNvSpPr/>
            <p:nvPr/>
          </p:nvSpPr>
          <p:spPr>
            <a:xfrm>
              <a:off x="4606825" y="2336425"/>
              <a:ext cx="285600" cy="135725"/>
            </a:xfrm>
            <a:custGeom>
              <a:avLst/>
              <a:gdLst/>
              <a:ahLst/>
              <a:cxnLst/>
              <a:rect l="l" t="t" r="r" b="b"/>
              <a:pathLst>
                <a:path w="11424" h="5429" extrusionOk="0">
                  <a:moveTo>
                    <a:pt x="1" y="0"/>
                  </a:moveTo>
                  <a:cubicBezTo>
                    <a:pt x="156" y="3014"/>
                    <a:pt x="2657" y="5428"/>
                    <a:pt x="5712" y="5428"/>
                  </a:cubicBezTo>
                  <a:cubicBezTo>
                    <a:pt x="8766" y="5428"/>
                    <a:pt x="11275" y="3014"/>
                    <a:pt x="11423" y="0"/>
                  </a:cubicBezTo>
                  <a:lnTo>
                    <a:pt x="11342" y="0"/>
                  </a:lnTo>
                  <a:cubicBezTo>
                    <a:pt x="11187" y="2967"/>
                    <a:pt x="8719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9" name="Google Shape;4599;p6"/>
            <p:cNvSpPr/>
            <p:nvPr/>
          </p:nvSpPr>
          <p:spPr>
            <a:xfrm>
              <a:off x="4633125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1" y="0"/>
                  </a:moveTo>
                  <a:cubicBezTo>
                    <a:pt x="149" y="2441"/>
                    <a:pt x="2178" y="4376"/>
                    <a:pt x="4660" y="4376"/>
                  </a:cubicBezTo>
                  <a:cubicBezTo>
                    <a:pt x="7141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0" name="Google Shape;4600;p6"/>
            <p:cNvSpPr/>
            <p:nvPr/>
          </p:nvSpPr>
          <p:spPr>
            <a:xfrm>
              <a:off x="4631950" y="2336425"/>
              <a:ext cx="235350" cy="110425"/>
            </a:xfrm>
            <a:custGeom>
              <a:avLst/>
              <a:gdLst/>
              <a:ahLst/>
              <a:cxnLst/>
              <a:rect l="l" t="t" r="r" b="b"/>
              <a:pathLst>
                <a:path w="9414" h="4417" extrusionOk="0">
                  <a:moveTo>
                    <a:pt x="0" y="0"/>
                  </a:moveTo>
                  <a:cubicBezTo>
                    <a:pt x="155" y="2461"/>
                    <a:pt x="2205" y="4417"/>
                    <a:pt x="4707" y="4417"/>
                  </a:cubicBezTo>
                  <a:cubicBezTo>
                    <a:pt x="7208" y="4417"/>
                    <a:pt x="9258" y="2461"/>
                    <a:pt x="9413" y="0"/>
                  </a:cubicBezTo>
                  <a:lnTo>
                    <a:pt x="9326" y="0"/>
                  </a:lnTo>
                  <a:cubicBezTo>
                    <a:pt x="9177" y="2414"/>
                    <a:pt x="7161" y="4336"/>
                    <a:pt x="4707" y="4336"/>
                  </a:cubicBezTo>
                  <a:cubicBezTo>
                    <a:pt x="2252" y="4336"/>
                    <a:pt x="243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1" name="Google Shape;4601;p6"/>
            <p:cNvSpPr/>
            <p:nvPr/>
          </p:nvSpPr>
          <p:spPr>
            <a:xfrm>
              <a:off x="466195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1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4" y="3223"/>
                    <a:pt x="6865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2" name="Google Shape;4602;p6"/>
            <p:cNvSpPr/>
            <p:nvPr/>
          </p:nvSpPr>
          <p:spPr>
            <a:xfrm>
              <a:off x="4660775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0" y="0"/>
                  </a:moveTo>
                  <a:cubicBezTo>
                    <a:pt x="155" y="1828"/>
                    <a:pt x="1686" y="3271"/>
                    <a:pt x="3554" y="3271"/>
                  </a:cubicBezTo>
                  <a:cubicBezTo>
                    <a:pt x="5422" y="3271"/>
                    <a:pt x="6959" y="1828"/>
                    <a:pt x="7107" y="0"/>
                  </a:cubicBezTo>
                  <a:lnTo>
                    <a:pt x="7020" y="0"/>
                  </a:lnTo>
                  <a:cubicBezTo>
                    <a:pt x="6871" y="1780"/>
                    <a:pt x="5374" y="3183"/>
                    <a:pt x="3554" y="3183"/>
                  </a:cubicBezTo>
                  <a:cubicBezTo>
                    <a:pt x="1733" y="3183"/>
                    <a:pt x="236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3" name="Google Shape;4603;p6"/>
            <p:cNvSpPr/>
            <p:nvPr/>
          </p:nvSpPr>
          <p:spPr>
            <a:xfrm>
              <a:off x="4687225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3" y="1248"/>
                    <a:pt x="1208" y="2219"/>
                    <a:pt x="2496" y="2219"/>
                  </a:cubicBezTo>
                  <a:cubicBezTo>
                    <a:pt x="3784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4" name="Google Shape;4604;p6"/>
            <p:cNvSpPr/>
            <p:nvPr/>
          </p:nvSpPr>
          <p:spPr>
            <a:xfrm>
              <a:off x="4686050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8" y="2259"/>
                    <a:pt x="4937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1" y="2178"/>
                    <a:pt x="2543" y="2178"/>
                  </a:cubicBezTo>
                  <a:cubicBezTo>
                    <a:pt x="1282" y="2178"/>
                    <a:pt x="237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5" name="Google Shape;4605;p6"/>
            <p:cNvSpPr/>
            <p:nvPr/>
          </p:nvSpPr>
          <p:spPr>
            <a:xfrm>
              <a:off x="4716225" y="2336425"/>
              <a:ext cx="66775" cy="26825"/>
            </a:xfrm>
            <a:custGeom>
              <a:avLst/>
              <a:gdLst/>
              <a:ahLst/>
              <a:cxnLst/>
              <a:rect l="l" t="t" r="r" b="b"/>
              <a:pathLst>
                <a:path w="2671" h="1073" extrusionOk="0">
                  <a:moveTo>
                    <a:pt x="1" y="0"/>
                  </a:moveTo>
                  <a:cubicBezTo>
                    <a:pt x="136" y="614"/>
                    <a:pt x="682" y="1072"/>
                    <a:pt x="1336" y="1072"/>
                  </a:cubicBezTo>
                  <a:cubicBezTo>
                    <a:pt x="1990" y="1072"/>
                    <a:pt x="2536" y="614"/>
                    <a:pt x="267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6" name="Google Shape;4606;p6"/>
            <p:cNvSpPr/>
            <p:nvPr/>
          </p:nvSpPr>
          <p:spPr>
            <a:xfrm>
              <a:off x="4715225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1" y="0"/>
                  </a:cubicBezTo>
                  <a:lnTo>
                    <a:pt x="2664" y="0"/>
                  </a:lnTo>
                  <a:cubicBezTo>
                    <a:pt x="2536" y="587"/>
                    <a:pt x="2003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7" name="Google Shape;4607;p6"/>
            <p:cNvSpPr/>
            <p:nvPr/>
          </p:nvSpPr>
          <p:spPr>
            <a:xfrm>
              <a:off x="491885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1" y="0"/>
                  </a:moveTo>
                  <a:cubicBezTo>
                    <a:pt x="190" y="3520"/>
                    <a:pt x="3102" y="6318"/>
                    <a:pt x="6676" y="6318"/>
                  </a:cubicBezTo>
                  <a:cubicBezTo>
                    <a:pt x="10243" y="6318"/>
                    <a:pt x="13156" y="3520"/>
                    <a:pt x="133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8" name="Google Shape;4608;p6"/>
            <p:cNvSpPr/>
            <p:nvPr/>
          </p:nvSpPr>
          <p:spPr>
            <a:xfrm>
              <a:off x="4917675" y="2336425"/>
              <a:ext cx="336000" cy="158975"/>
            </a:xfrm>
            <a:custGeom>
              <a:avLst/>
              <a:gdLst/>
              <a:ahLst/>
              <a:cxnLst/>
              <a:rect l="l" t="t" r="r" b="b"/>
              <a:pathLst>
                <a:path w="13440" h="6359" extrusionOk="0">
                  <a:moveTo>
                    <a:pt x="1" y="0"/>
                  </a:moveTo>
                  <a:cubicBezTo>
                    <a:pt x="196" y="3540"/>
                    <a:pt x="3136" y="6359"/>
                    <a:pt x="6723" y="6359"/>
                  </a:cubicBezTo>
                  <a:cubicBezTo>
                    <a:pt x="10310" y="6359"/>
                    <a:pt x="13250" y="3540"/>
                    <a:pt x="13439" y="0"/>
                  </a:cubicBezTo>
                  <a:lnTo>
                    <a:pt x="13351" y="0"/>
                  </a:lnTo>
                  <a:cubicBezTo>
                    <a:pt x="13163" y="3493"/>
                    <a:pt x="10263" y="6278"/>
                    <a:pt x="6723" y="6278"/>
                  </a:cubicBezTo>
                  <a:cubicBezTo>
                    <a:pt x="3183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9" name="Google Shape;4609;p6"/>
            <p:cNvSpPr/>
            <p:nvPr/>
          </p:nvSpPr>
          <p:spPr>
            <a:xfrm>
              <a:off x="4942125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55" y="3001"/>
                    <a:pt x="2630" y="5381"/>
                    <a:pt x="5671" y="5381"/>
                  </a:cubicBezTo>
                  <a:cubicBezTo>
                    <a:pt x="8705" y="5381"/>
                    <a:pt x="11187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0" name="Google Shape;4610;p6"/>
            <p:cNvSpPr/>
            <p:nvPr/>
          </p:nvSpPr>
          <p:spPr>
            <a:xfrm>
              <a:off x="4941100" y="2336425"/>
              <a:ext cx="285600" cy="135725"/>
            </a:xfrm>
            <a:custGeom>
              <a:avLst/>
              <a:gdLst/>
              <a:ahLst/>
              <a:cxnLst/>
              <a:rect l="l" t="t" r="r" b="b"/>
              <a:pathLst>
                <a:path w="11424" h="5429" extrusionOk="0">
                  <a:moveTo>
                    <a:pt x="1" y="0"/>
                  </a:moveTo>
                  <a:cubicBezTo>
                    <a:pt x="149" y="3014"/>
                    <a:pt x="2657" y="5428"/>
                    <a:pt x="5712" y="5428"/>
                  </a:cubicBezTo>
                  <a:cubicBezTo>
                    <a:pt x="8767" y="5428"/>
                    <a:pt x="11275" y="3014"/>
                    <a:pt x="11423" y="0"/>
                  </a:cubicBezTo>
                  <a:lnTo>
                    <a:pt x="11342" y="0"/>
                  </a:lnTo>
                  <a:cubicBezTo>
                    <a:pt x="11187" y="2967"/>
                    <a:pt x="8719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1" name="Google Shape;4611;p6"/>
            <p:cNvSpPr/>
            <p:nvPr/>
          </p:nvSpPr>
          <p:spPr>
            <a:xfrm>
              <a:off x="4967400" y="2336425"/>
              <a:ext cx="233000" cy="109425"/>
            </a:xfrm>
            <a:custGeom>
              <a:avLst/>
              <a:gdLst/>
              <a:ahLst/>
              <a:cxnLst/>
              <a:rect l="l" t="t" r="r" b="b"/>
              <a:pathLst>
                <a:path w="9320" h="4377" extrusionOk="0">
                  <a:moveTo>
                    <a:pt x="1" y="0"/>
                  </a:moveTo>
                  <a:cubicBezTo>
                    <a:pt x="149" y="2441"/>
                    <a:pt x="2179" y="4376"/>
                    <a:pt x="4660" y="4376"/>
                  </a:cubicBezTo>
                  <a:cubicBezTo>
                    <a:pt x="7141" y="4376"/>
                    <a:pt x="9171" y="2441"/>
                    <a:pt x="93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2" name="Google Shape;4612;p6"/>
            <p:cNvSpPr/>
            <p:nvPr/>
          </p:nvSpPr>
          <p:spPr>
            <a:xfrm>
              <a:off x="4966225" y="2336425"/>
              <a:ext cx="235350" cy="110425"/>
            </a:xfrm>
            <a:custGeom>
              <a:avLst/>
              <a:gdLst/>
              <a:ahLst/>
              <a:cxnLst/>
              <a:rect l="l" t="t" r="r" b="b"/>
              <a:pathLst>
                <a:path w="9414" h="4417" extrusionOk="0">
                  <a:moveTo>
                    <a:pt x="0" y="0"/>
                  </a:moveTo>
                  <a:cubicBezTo>
                    <a:pt x="156" y="2461"/>
                    <a:pt x="2205" y="4417"/>
                    <a:pt x="4707" y="4417"/>
                  </a:cubicBezTo>
                  <a:cubicBezTo>
                    <a:pt x="7209" y="4417"/>
                    <a:pt x="9258" y="2461"/>
                    <a:pt x="9414" y="0"/>
                  </a:cubicBezTo>
                  <a:lnTo>
                    <a:pt x="9326" y="0"/>
                  </a:lnTo>
                  <a:cubicBezTo>
                    <a:pt x="9178" y="2414"/>
                    <a:pt x="7161" y="4336"/>
                    <a:pt x="4707" y="4336"/>
                  </a:cubicBezTo>
                  <a:cubicBezTo>
                    <a:pt x="2253" y="4336"/>
                    <a:pt x="236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3" name="Google Shape;4613;p6"/>
            <p:cNvSpPr/>
            <p:nvPr/>
          </p:nvSpPr>
          <p:spPr>
            <a:xfrm>
              <a:off x="4996225" y="2336425"/>
              <a:ext cx="175350" cy="80600"/>
            </a:xfrm>
            <a:custGeom>
              <a:avLst/>
              <a:gdLst/>
              <a:ahLst/>
              <a:cxnLst/>
              <a:rect l="l" t="t" r="r" b="b"/>
              <a:pathLst>
                <a:path w="7014" h="3224" extrusionOk="0">
                  <a:moveTo>
                    <a:pt x="1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5" y="3223"/>
                    <a:pt x="6865" y="1807"/>
                    <a:pt x="70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4" name="Google Shape;4614;p6"/>
            <p:cNvSpPr/>
            <p:nvPr/>
          </p:nvSpPr>
          <p:spPr>
            <a:xfrm>
              <a:off x="4995050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0" y="0"/>
                  </a:moveTo>
                  <a:cubicBezTo>
                    <a:pt x="156" y="1828"/>
                    <a:pt x="1686" y="3271"/>
                    <a:pt x="3554" y="3271"/>
                  </a:cubicBezTo>
                  <a:cubicBezTo>
                    <a:pt x="5422" y="3271"/>
                    <a:pt x="6952" y="1828"/>
                    <a:pt x="7107" y="0"/>
                  </a:cubicBezTo>
                  <a:lnTo>
                    <a:pt x="7020" y="0"/>
                  </a:lnTo>
                  <a:cubicBezTo>
                    <a:pt x="6871" y="1780"/>
                    <a:pt x="5375" y="3183"/>
                    <a:pt x="3554" y="3183"/>
                  </a:cubicBezTo>
                  <a:cubicBezTo>
                    <a:pt x="1733" y="3183"/>
                    <a:pt x="236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5" name="Google Shape;4615;p6"/>
            <p:cNvSpPr/>
            <p:nvPr/>
          </p:nvSpPr>
          <p:spPr>
            <a:xfrm>
              <a:off x="5021350" y="2336425"/>
              <a:ext cx="124925" cy="55475"/>
            </a:xfrm>
            <a:custGeom>
              <a:avLst/>
              <a:gdLst/>
              <a:ahLst/>
              <a:cxnLst/>
              <a:rect l="l" t="t" r="r" b="b"/>
              <a:pathLst>
                <a:path w="4997" h="2219" extrusionOk="0">
                  <a:moveTo>
                    <a:pt x="0" y="0"/>
                  </a:moveTo>
                  <a:cubicBezTo>
                    <a:pt x="149" y="1248"/>
                    <a:pt x="1214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6" name="Google Shape;4616;p6"/>
            <p:cNvSpPr/>
            <p:nvPr/>
          </p:nvSpPr>
          <p:spPr>
            <a:xfrm>
              <a:off x="5020325" y="2336425"/>
              <a:ext cx="127150" cy="56500"/>
            </a:xfrm>
            <a:custGeom>
              <a:avLst/>
              <a:gdLst/>
              <a:ahLst/>
              <a:cxnLst/>
              <a:rect l="l" t="t" r="r" b="b"/>
              <a:pathLst>
                <a:path w="5086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1" y="2259"/>
                    <a:pt x="4937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1" y="2178"/>
                    <a:pt x="2543" y="2178"/>
                  </a:cubicBezTo>
                  <a:cubicBezTo>
                    <a:pt x="1275" y="2178"/>
                    <a:pt x="230" y="1227"/>
                    <a:pt x="8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7" name="Google Shape;4617;p6"/>
            <p:cNvSpPr/>
            <p:nvPr/>
          </p:nvSpPr>
          <p:spPr>
            <a:xfrm>
              <a:off x="5050500" y="2336425"/>
              <a:ext cx="66800" cy="26825"/>
            </a:xfrm>
            <a:custGeom>
              <a:avLst/>
              <a:gdLst/>
              <a:ahLst/>
              <a:cxnLst/>
              <a:rect l="l" t="t" r="r" b="b"/>
              <a:pathLst>
                <a:path w="2672" h="1073" extrusionOk="0">
                  <a:moveTo>
                    <a:pt x="1" y="0"/>
                  </a:moveTo>
                  <a:cubicBezTo>
                    <a:pt x="136" y="614"/>
                    <a:pt x="682" y="1072"/>
                    <a:pt x="1336" y="1072"/>
                  </a:cubicBezTo>
                  <a:cubicBezTo>
                    <a:pt x="1990" y="1072"/>
                    <a:pt x="2536" y="614"/>
                    <a:pt x="267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8" name="Google Shape;4618;p6"/>
            <p:cNvSpPr/>
            <p:nvPr/>
          </p:nvSpPr>
          <p:spPr>
            <a:xfrm>
              <a:off x="5049500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2" y="0"/>
                  </a:cubicBezTo>
                  <a:lnTo>
                    <a:pt x="2664" y="0"/>
                  </a:lnTo>
                  <a:cubicBezTo>
                    <a:pt x="2529" y="587"/>
                    <a:pt x="2003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9" name="Google Shape;4619;p6"/>
            <p:cNvSpPr/>
            <p:nvPr/>
          </p:nvSpPr>
          <p:spPr>
            <a:xfrm>
              <a:off x="5253125" y="2336425"/>
              <a:ext cx="273975" cy="157975"/>
            </a:xfrm>
            <a:custGeom>
              <a:avLst/>
              <a:gdLst/>
              <a:ahLst/>
              <a:cxnLst/>
              <a:rect l="l" t="t" r="r" b="b"/>
              <a:pathLst>
                <a:path w="10959" h="6319" extrusionOk="0">
                  <a:moveTo>
                    <a:pt x="1" y="0"/>
                  </a:moveTo>
                  <a:cubicBezTo>
                    <a:pt x="190" y="3520"/>
                    <a:pt x="3103" y="6318"/>
                    <a:pt x="6670" y="6318"/>
                  </a:cubicBezTo>
                  <a:cubicBezTo>
                    <a:pt x="8301" y="6318"/>
                    <a:pt x="9798" y="5732"/>
                    <a:pt x="10958" y="4761"/>
                  </a:cubicBezTo>
                  <a:lnTo>
                    <a:pt x="10958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0" name="Google Shape;4620;p6"/>
            <p:cNvSpPr/>
            <p:nvPr/>
          </p:nvSpPr>
          <p:spPr>
            <a:xfrm>
              <a:off x="5251950" y="2336425"/>
              <a:ext cx="275150" cy="158975"/>
            </a:xfrm>
            <a:custGeom>
              <a:avLst/>
              <a:gdLst/>
              <a:ahLst/>
              <a:cxnLst/>
              <a:rect l="l" t="t" r="r" b="b"/>
              <a:pathLst>
                <a:path w="11006" h="6359" extrusionOk="0">
                  <a:moveTo>
                    <a:pt x="1" y="0"/>
                  </a:moveTo>
                  <a:cubicBezTo>
                    <a:pt x="196" y="3540"/>
                    <a:pt x="3136" y="6359"/>
                    <a:pt x="6717" y="6359"/>
                  </a:cubicBezTo>
                  <a:cubicBezTo>
                    <a:pt x="8348" y="6359"/>
                    <a:pt x="9839" y="5779"/>
                    <a:pt x="11005" y="4815"/>
                  </a:cubicBezTo>
                  <a:lnTo>
                    <a:pt x="11005" y="4700"/>
                  </a:lnTo>
                  <a:cubicBezTo>
                    <a:pt x="9845" y="5685"/>
                    <a:pt x="8355" y="6278"/>
                    <a:pt x="6717" y="6278"/>
                  </a:cubicBezTo>
                  <a:cubicBezTo>
                    <a:pt x="3177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1" name="Google Shape;4621;p6"/>
            <p:cNvSpPr/>
            <p:nvPr/>
          </p:nvSpPr>
          <p:spPr>
            <a:xfrm>
              <a:off x="5276400" y="2336425"/>
              <a:ext cx="250700" cy="134550"/>
            </a:xfrm>
            <a:custGeom>
              <a:avLst/>
              <a:gdLst/>
              <a:ahLst/>
              <a:cxnLst/>
              <a:rect l="l" t="t" r="r" b="b"/>
              <a:pathLst>
                <a:path w="10028" h="5382" extrusionOk="0">
                  <a:moveTo>
                    <a:pt x="0" y="0"/>
                  </a:moveTo>
                  <a:cubicBezTo>
                    <a:pt x="149" y="3001"/>
                    <a:pt x="2630" y="5381"/>
                    <a:pt x="5671" y="5381"/>
                  </a:cubicBezTo>
                  <a:cubicBezTo>
                    <a:pt x="7418" y="5381"/>
                    <a:pt x="8989" y="4592"/>
                    <a:pt x="10027" y="3345"/>
                  </a:cubicBezTo>
                  <a:lnTo>
                    <a:pt x="10027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2" name="Google Shape;4622;p6"/>
            <p:cNvSpPr/>
            <p:nvPr/>
          </p:nvSpPr>
          <p:spPr>
            <a:xfrm>
              <a:off x="5275375" y="2336425"/>
              <a:ext cx="251725" cy="135725"/>
            </a:xfrm>
            <a:custGeom>
              <a:avLst/>
              <a:gdLst/>
              <a:ahLst/>
              <a:cxnLst/>
              <a:rect l="l" t="t" r="r" b="b"/>
              <a:pathLst>
                <a:path w="10069" h="5429" extrusionOk="0">
                  <a:moveTo>
                    <a:pt x="1" y="0"/>
                  </a:moveTo>
                  <a:cubicBezTo>
                    <a:pt x="149" y="3014"/>
                    <a:pt x="2658" y="5428"/>
                    <a:pt x="5712" y="5428"/>
                  </a:cubicBezTo>
                  <a:cubicBezTo>
                    <a:pt x="7452" y="5428"/>
                    <a:pt x="9016" y="4639"/>
                    <a:pt x="10068" y="3405"/>
                  </a:cubicBezTo>
                  <a:lnTo>
                    <a:pt x="10068" y="3277"/>
                  </a:lnTo>
                  <a:cubicBezTo>
                    <a:pt x="9036" y="4538"/>
                    <a:pt x="7465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3" name="Google Shape;4623;p6"/>
            <p:cNvSpPr/>
            <p:nvPr/>
          </p:nvSpPr>
          <p:spPr>
            <a:xfrm>
              <a:off x="5301525" y="2336425"/>
              <a:ext cx="225575" cy="109425"/>
            </a:xfrm>
            <a:custGeom>
              <a:avLst/>
              <a:gdLst/>
              <a:ahLst/>
              <a:cxnLst/>
              <a:rect l="l" t="t" r="r" b="b"/>
              <a:pathLst>
                <a:path w="9023" h="4377" extrusionOk="0">
                  <a:moveTo>
                    <a:pt x="0" y="0"/>
                  </a:moveTo>
                  <a:cubicBezTo>
                    <a:pt x="155" y="2441"/>
                    <a:pt x="2185" y="4376"/>
                    <a:pt x="4666" y="4376"/>
                  </a:cubicBezTo>
                  <a:cubicBezTo>
                    <a:pt x="6649" y="4376"/>
                    <a:pt x="8348" y="3136"/>
                    <a:pt x="9022" y="1389"/>
                  </a:cubicBezTo>
                  <a:lnTo>
                    <a:pt x="9022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4" name="Google Shape;4624;p6"/>
            <p:cNvSpPr/>
            <p:nvPr/>
          </p:nvSpPr>
          <p:spPr>
            <a:xfrm>
              <a:off x="5300500" y="2336425"/>
              <a:ext cx="226600" cy="110425"/>
            </a:xfrm>
            <a:custGeom>
              <a:avLst/>
              <a:gdLst/>
              <a:ahLst/>
              <a:cxnLst/>
              <a:rect l="l" t="t" r="r" b="b"/>
              <a:pathLst>
                <a:path w="9064" h="4417" extrusionOk="0">
                  <a:moveTo>
                    <a:pt x="1" y="0"/>
                  </a:moveTo>
                  <a:cubicBezTo>
                    <a:pt x="156" y="2461"/>
                    <a:pt x="2206" y="4417"/>
                    <a:pt x="4707" y="4417"/>
                  </a:cubicBezTo>
                  <a:cubicBezTo>
                    <a:pt x="6669" y="4417"/>
                    <a:pt x="8355" y="3210"/>
                    <a:pt x="9063" y="1504"/>
                  </a:cubicBezTo>
                  <a:lnTo>
                    <a:pt x="9063" y="1268"/>
                  </a:lnTo>
                  <a:cubicBezTo>
                    <a:pt x="8422" y="3055"/>
                    <a:pt x="6710" y="4336"/>
                    <a:pt x="4707" y="4336"/>
                  </a:cubicBezTo>
                  <a:cubicBezTo>
                    <a:pt x="2253" y="4336"/>
                    <a:pt x="237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5" name="Google Shape;4625;p6"/>
            <p:cNvSpPr/>
            <p:nvPr/>
          </p:nvSpPr>
          <p:spPr>
            <a:xfrm>
              <a:off x="533035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55" y="1807"/>
                    <a:pt x="1666" y="3223"/>
                    <a:pt x="3513" y="3223"/>
                  </a:cubicBezTo>
                  <a:cubicBezTo>
                    <a:pt x="5361" y="3223"/>
                    <a:pt x="6871" y="1807"/>
                    <a:pt x="70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6" name="Google Shape;4626;p6"/>
            <p:cNvSpPr/>
            <p:nvPr/>
          </p:nvSpPr>
          <p:spPr>
            <a:xfrm>
              <a:off x="5329325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1" y="0"/>
                  </a:moveTo>
                  <a:cubicBezTo>
                    <a:pt x="149" y="1828"/>
                    <a:pt x="1686" y="3271"/>
                    <a:pt x="3554" y="3271"/>
                  </a:cubicBezTo>
                  <a:cubicBezTo>
                    <a:pt x="5422" y="3271"/>
                    <a:pt x="6953" y="1828"/>
                    <a:pt x="7108" y="0"/>
                  </a:cubicBezTo>
                  <a:lnTo>
                    <a:pt x="7020" y="0"/>
                  </a:lnTo>
                  <a:cubicBezTo>
                    <a:pt x="6872" y="1780"/>
                    <a:pt x="5375" y="3183"/>
                    <a:pt x="3554" y="3183"/>
                  </a:cubicBezTo>
                  <a:cubicBezTo>
                    <a:pt x="1734" y="3183"/>
                    <a:pt x="237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7" name="Google Shape;4627;p6"/>
            <p:cNvSpPr/>
            <p:nvPr/>
          </p:nvSpPr>
          <p:spPr>
            <a:xfrm>
              <a:off x="5355625" y="2336425"/>
              <a:ext cx="124925" cy="55475"/>
            </a:xfrm>
            <a:custGeom>
              <a:avLst/>
              <a:gdLst/>
              <a:ahLst/>
              <a:cxnLst/>
              <a:rect l="l" t="t" r="r" b="b"/>
              <a:pathLst>
                <a:path w="4997" h="2219" extrusionOk="0">
                  <a:moveTo>
                    <a:pt x="1" y="0"/>
                  </a:moveTo>
                  <a:cubicBezTo>
                    <a:pt x="149" y="1248"/>
                    <a:pt x="1214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8" name="Google Shape;4628;p6"/>
            <p:cNvSpPr/>
            <p:nvPr/>
          </p:nvSpPr>
          <p:spPr>
            <a:xfrm>
              <a:off x="5354625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0" y="0"/>
                  </a:moveTo>
                  <a:cubicBezTo>
                    <a:pt x="148" y="1268"/>
                    <a:pt x="1227" y="2259"/>
                    <a:pt x="2542" y="2259"/>
                  </a:cubicBezTo>
                  <a:cubicBezTo>
                    <a:pt x="3850" y="2259"/>
                    <a:pt x="4936" y="1268"/>
                    <a:pt x="5084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42" y="2178"/>
                  </a:cubicBezTo>
                  <a:cubicBezTo>
                    <a:pt x="1274" y="2178"/>
                    <a:pt x="229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9" name="Google Shape;4629;p6"/>
            <p:cNvSpPr/>
            <p:nvPr/>
          </p:nvSpPr>
          <p:spPr>
            <a:xfrm>
              <a:off x="5384800" y="2336425"/>
              <a:ext cx="66775" cy="26825"/>
            </a:xfrm>
            <a:custGeom>
              <a:avLst/>
              <a:gdLst/>
              <a:ahLst/>
              <a:cxnLst/>
              <a:rect l="l" t="t" r="r" b="b"/>
              <a:pathLst>
                <a:path w="2671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35" y="1072"/>
                  </a:cubicBezTo>
                  <a:cubicBezTo>
                    <a:pt x="1989" y="1072"/>
                    <a:pt x="2535" y="614"/>
                    <a:pt x="26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0" name="Google Shape;4630;p6"/>
            <p:cNvSpPr/>
            <p:nvPr/>
          </p:nvSpPr>
          <p:spPr>
            <a:xfrm>
              <a:off x="5383775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1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2" y="0"/>
                  </a:cubicBezTo>
                  <a:lnTo>
                    <a:pt x="2664" y="0"/>
                  </a:lnTo>
                  <a:cubicBezTo>
                    <a:pt x="2529" y="587"/>
                    <a:pt x="2003" y="1025"/>
                    <a:pt x="1376" y="1025"/>
                  </a:cubicBezTo>
                  <a:cubicBezTo>
                    <a:pt x="749" y="1025"/>
                    <a:pt x="216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1" name="Google Shape;4631;p6"/>
            <p:cNvSpPr/>
            <p:nvPr/>
          </p:nvSpPr>
          <p:spPr>
            <a:xfrm>
              <a:off x="3450750" y="2336425"/>
              <a:ext cx="296375" cy="256075"/>
            </a:xfrm>
            <a:custGeom>
              <a:avLst/>
              <a:gdLst/>
              <a:ahLst/>
              <a:cxnLst/>
              <a:rect l="l" t="t" r="r" b="b"/>
              <a:pathLst>
                <a:path w="11855" h="10243" extrusionOk="0">
                  <a:moveTo>
                    <a:pt x="1" y="0"/>
                  </a:moveTo>
                  <a:lnTo>
                    <a:pt x="1" y="7795"/>
                  </a:lnTo>
                  <a:cubicBezTo>
                    <a:pt x="1228" y="9292"/>
                    <a:pt x="3089" y="10243"/>
                    <a:pt x="5173" y="10243"/>
                  </a:cubicBezTo>
                  <a:cubicBezTo>
                    <a:pt x="8861" y="10243"/>
                    <a:pt x="11855" y="7249"/>
                    <a:pt x="11855" y="3560"/>
                  </a:cubicBezTo>
                  <a:cubicBezTo>
                    <a:pt x="11855" y="2246"/>
                    <a:pt x="11477" y="1032"/>
                    <a:pt x="1083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2" name="Google Shape;4632;p6"/>
            <p:cNvSpPr/>
            <p:nvPr/>
          </p:nvSpPr>
          <p:spPr>
            <a:xfrm>
              <a:off x="3450750" y="2336425"/>
              <a:ext cx="297400" cy="257100"/>
            </a:xfrm>
            <a:custGeom>
              <a:avLst/>
              <a:gdLst/>
              <a:ahLst/>
              <a:cxnLst/>
              <a:rect l="l" t="t" r="r" b="b"/>
              <a:pathLst>
                <a:path w="11896" h="10284" extrusionOk="0">
                  <a:moveTo>
                    <a:pt x="10776" y="0"/>
                  </a:moveTo>
                  <a:cubicBezTo>
                    <a:pt x="11430" y="1025"/>
                    <a:pt x="11814" y="2246"/>
                    <a:pt x="11814" y="3560"/>
                  </a:cubicBezTo>
                  <a:cubicBezTo>
                    <a:pt x="11814" y="7222"/>
                    <a:pt x="8834" y="10202"/>
                    <a:pt x="5173" y="10202"/>
                  </a:cubicBezTo>
                  <a:cubicBezTo>
                    <a:pt x="3082" y="10202"/>
                    <a:pt x="1221" y="9231"/>
                    <a:pt x="1" y="7728"/>
                  </a:cubicBezTo>
                  <a:lnTo>
                    <a:pt x="1" y="7856"/>
                  </a:lnTo>
                  <a:cubicBezTo>
                    <a:pt x="1235" y="9339"/>
                    <a:pt x="3096" y="10283"/>
                    <a:pt x="5173" y="10283"/>
                  </a:cubicBezTo>
                  <a:cubicBezTo>
                    <a:pt x="8881" y="10283"/>
                    <a:pt x="11895" y="7269"/>
                    <a:pt x="11895" y="3560"/>
                  </a:cubicBezTo>
                  <a:cubicBezTo>
                    <a:pt x="11895" y="2252"/>
                    <a:pt x="11525" y="1032"/>
                    <a:pt x="1087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3" name="Google Shape;4633;p6"/>
            <p:cNvSpPr/>
            <p:nvPr/>
          </p:nvSpPr>
          <p:spPr>
            <a:xfrm>
              <a:off x="3450750" y="2336425"/>
              <a:ext cx="269425" cy="232650"/>
            </a:xfrm>
            <a:custGeom>
              <a:avLst/>
              <a:gdLst/>
              <a:ahLst/>
              <a:cxnLst/>
              <a:rect l="l" t="t" r="r" b="b"/>
              <a:pathLst>
                <a:path w="10777" h="9306" extrusionOk="0">
                  <a:moveTo>
                    <a:pt x="736" y="0"/>
                  </a:moveTo>
                  <a:cubicBezTo>
                    <a:pt x="446" y="344"/>
                    <a:pt x="203" y="722"/>
                    <a:pt x="1" y="1126"/>
                  </a:cubicBezTo>
                  <a:lnTo>
                    <a:pt x="1" y="6136"/>
                  </a:lnTo>
                  <a:cubicBezTo>
                    <a:pt x="931" y="8018"/>
                    <a:pt x="2860" y="9305"/>
                    <a:pt x="5099" y="9305"/>
                  </a:cubicBezTo>
                  <a:cubicBezTo>
                    <a:pt x="8234" y="9305"/>
                    <a:pt x="10776" y="6763"/>
                    <a:pt x="10776" y="3628"/>
                  </a:cubicBezTo>
                  <a:cubicBezTo>
                    <a:pt x="10776" y="2246"/>
                    <a:pt x="10284" y="985"/>
                    <a:pt x="946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4" name="Google Shape;4634;p6"/>
            <p:cNvSpPr/>
            <p:nvPr/>
          </p:nvSpPr>
          <p:spPr>
            <a:xfrm>
              <a:off x="3450750" y="2336425"/>
              <a:ext cx="270600" cy="233825"/>
            </a:xfrm>
            <a:custGeom>
              <a:avLst/>
              <a:gdLst/>
              <a:ahLst/>
              <a:cxnLst/>
              <a:rect l="l" t="t" r="r" b="b"/>
              <a:pathLst>
                <a:path w="10824" h="9353" extrusionOk="0">
                  <a:moveTo>
                    <a:pt x="9407" y="0"/>
                  </a:moveTo>
                  <a:cubicBezTo>
                    <a:pt x="10237" y="978"/>
                    <a:pt x="10736" y="2246"/>
                    <a:pt x="10736" y="3628"/>
                  </a:cubicBezTo>
                  <a:cubicBezTo>
                    <a:pt x="10736" y="6736"/>
                    <a:pt x="8207" y="9265"/>
                    <a:pt x="5099" y="9265"/>
                  </a:cubicBezTo>
                  <a:cubicBezTo>
                    <a:pt x="2853" y="9265"/>
                    <a:pt x="904" y="7943"/>
                    <a:pt x="1" y="6035"/>
                  </a:cubicBezTo>
                  <a:lnTo>
                    <a:pt x="1" y="6224"/>
                  </a:lnTo>
                  <a:cubicBezTo>
                    <a:pt x="952" y="8078"/>
                    <a:pt x="2880" y="9353"/>
                    <a:pt x="5099" y="9353"/>
                  </a:cubicBezTo>
                  <a:cubicBezTo>
                    <a:pt x="8254" y="9353"/>
                    <a:pt x="10823" y="6784"/>
                    <a:pt x="10823" y="3628"/>
                  </a:cubicBezTo>
                  <a:cubicBezTo>
                    <a:pt x="10823" y="2252"/>
                    <a:pt x="10331" y="985"/>
                    <a:pt x="951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5" name="Google Shape;4635;p6"/>
            <p:cNvSpPr/>
            <p:nvPr/>
          </p:nvSpPr>
          <p:spPr>
            <a:xfrm>
              <a:off x="3450750" y="2336425"/>
              <a:ext cx="19750" cy="30525"/>
            </a:xfrm>
            <a:custGeom>
              <a:avLst/>
              <a:gdLst/>
              <a:ahLst/>
              <a:cxnLst/>
              <a:rect l="l" t="t" r="r" b="b"/>
              <a:pathLst>
                <a:path w="790" h="1221" extrusionOk="0">
                  <a:moveTo>
                    <a:pt x="682" y="0"/>
                  </a:moveTo>
                  <a:cubicBezTo>
                    <a:pt x="419" y="317"/>
                    <a:pt x="190" y="668"/>
                    <a:pt x="1" y="1032"/>
                  </a:cubicBezTo>
                  <a:lnTo>
                    <a:pt x="1" y="1221"/>
                  </a:lnTo>
                  <a:cubicBezTo>
                    <a:pt x="210" y="782"/>
                    <a:pt x="480" y="371"/>
                    <a:pt x="79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6" name="Google Shape;4636;p6"/>
            <p:cNvSpPr/>
            <p:nvPr/>
          </p:nvSpPr>
          <p:spPr>
            <a:xfrm>
              <a:off x="3461375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75" y="857"/>
                    <a:pt x="1" y="2165"/>
                    <a:pt x="1" y="3628"/>
                  </a:cubicBezTo>
                  <a:cubicBezTo>
                    <a:pt x="1" y="6210"/>
                    <a:pt x="2091" y="8301"/>
                    <a:pt x="4674" y="8301"/>
                  </a:cubicBezTo>
                  <a:cubicBezTo>
                    <a:pt x="7256" y="8301"/>
                    <a:pt x="9346" y="6210"/>
                    <a:pt x="9346" y="3628"/>
                  </a:cubicBezTo>
                  <a:cubicBezTo>
                    <a:pt x="9346" y="2165"/>
                    <a:pt x="8672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7" name="Google Shape;4637;p6"/>
            <p:cNvSpPr/>
            <p:nvPr/>
          </p:nvSpPr>
          <p:spPr>
            <a:xfrm>
              <a:off x="3460375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8" y="8341"/>
                    <a:pt x="4714" y="8341"/>
                  </a:cubicBezTo>
                  <a:cubicBezTo>
                    <a:pt x="7316" y="8341"/>
                    <a:pt x="9427" y="6231"/>
                    <a:pt x="9427" y="3628"/>
                  </a:cubicBezTo>
                  <a:cubicBezTo>
                    <a:pt x="9427" y="2171"/>
                    <a:pt x="8759" y="863"/>
                    <a:pt x="7714" y="0"/>
                  </a:cubicBezTo>
                  <a:lnTo>
                    <a:pt x="7579" y="0"/>
                  </a:lnTo>
                  <a:cubicBezTo>
                    <a:pt x="8651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8" name="Google Shape;4638;p6"/>
            <p:cNvSpPr/>
            <p:nvPr/>
          </p:nvSpPr>
          <p:spPr>
            <a:xfrm>
              <a:off x="3490200" y="233912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9" name="Google Shape;4639;p6"/>
            <p:cNvSpPr/>
            <p:nvPr/>
          </p:nvSpPr>
          <p:spPr>
            <a:xfrm>
              <a:off x="3489025" y="23381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0"/>
                    <a:pt x="3568" y="7040"/>
                  </a:cubicBezTo>
                  <a:cubicBezTo>
                    <a:pt x="1653" y="7040"/>
                    <a:pt x="88" y="5483"/>
                    <a:pt x="88" y="3561"/>
                  </a:cubicBezTo>
                  <a:cubicBezTo>
                    <a:pt x="88" y="1646"/>
                    <a:pt x="1653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605" y="1"/>
                    <a:pt x="1" y="1599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9"/>
                    <a:pt x="5536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0" name="Google Shape;4640;p6"/>
            <p:cNvSpPr/>
            <p:nvPr/>
          </p:nvSpPr>
          <p:spPr>
            <a:xfrm>
              <a:off x="3515325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1" name="Google Shape;4641;p6"/>
            <p:cNvSpPr/>
            <p:nvPr/>
          </p:nvSpPr>
          <p:spPr>
            <a:xfrm>
              <a:off x="3514300" y="2363225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1"/>
                  </a:moveTo>
                  <a:cubicBezTo>
                    <a:pt x="3919" y="81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7" y="5118"/>
                  </a:cubicBezTo>
                  <a:cubicBezTo>
                    <a:pt x="3966" y="5118"/>
                    <a:pt x="5112" y="3965"/>
                    <a:pt x="5112" y="2556"/>
                  </a:cubicBezTo>
                  <a:cubicBezTo>
                    <a:pt x="5112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2" name="Google Shape;4642;p6"/>
            <p:cNvSpPr/>
            <p:nvPr/>
          </p:nvSpPr>
          <p:spPr>
            <a:xfrm>
              <a:off x="354415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8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3" name="Google Shape;4643;p6"/>
            <p:cNvSpPr/>
            <p:nvPr/>
          </p:nvSpPr>
          <p:spPr>
            <a:xfrm>
              <a:off x="3542975" y="239187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1" y="2738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4" name="Google Shape;4644;p6"/>
            <p:cNvSpPr/>
            <p:nvPr/>
          </p:nvSpPr>
          <p:spPr>
            <a:xfrm>
              <a:off x="3747100" y="2336425"/>
              <a:ext cx="334325" cy="256075"/>
            </a:xfrm>
            <a:custGeom>
              <a:avLst/>
              <a:gdLst/>
              <a:ahLst/>
              <a:cxnLst/>
              <a:rect l="l" t="t" r="r" b="b"/>
              <a:pathLst>
                <a:path w="13373" h="10243" extrusionOk="0">
                  <a:moveTo>
                    <a:pt x="1033" y="0"/>
                  </a:moveTo>
                  <a:cubicBezTo>
                    <a:pt x="379" y="1032"/>
                    <a:pt x="1" y="2246"/>
                    <a:pt x="1" y="3560"/>
                  </a:cubicBezTo>
                  <a:cubicBezTo>
                    <a:pt x="1" y="7249"/>
                    <a:pt x="2995" y="10243"/>
                    <a:pt x="6690" y="10243"/>
                  </a:cubicBezTo>
                  <a:cubicBezTo>
                    <a:pt x="10378" y="10243"/>
                    <a:pt x="13372" y="7249"/>
                    <a:pt x="13372" y="3560"/>
                  </a:cubicBezTo>
                  <a:cubicBezTo>
                    <a:pt x="13372" y="2246"/>
                    <a:pt x="12994" y="1032"/>
                    <a:pt x="1234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5" name="Google Shape;4645;p6"/>
            <p:cNvSpPr/>
            <p:nvPr/>
          </p:nvSpPr>
          <p:spPr>
            <a:xfrm>
              <a:off x="3746100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15" y="10283"/>
                    <a:pt x="6730" y="10283"/>
                  </a:cubicBezTo>
                  <a:cubicBezTo>
                    <a:pt x="10438" y="10283"/>
                    <a:pt x="13453" y="7269"/>
                    <a:pt x="13453" y="3560"/>
                  </a:cubicBezTo>
                  <a:cubicBezTo>
                    <a:pt x="13453" y="2252"/>
                    <a:pt x="13082" y="1032"/>
                    <a:pt x="12434" y="0"/>
                  </a:cubicBezTo>
                  <a:lnTo>
                    <a:pt x="12333" y="0"/>
                  </a:lnTo>
                  <a:cubicBezTo>
                    <a:pt x="12987" y="1025"/>
                    <a:pt x="13372" y="2246"/>
                    <a:pt x="13372" y="3560"/>
                  </a:cubicBezTo>
                  <a:cubicBezTo>
                    <a:pt x="13372" y="7222"/>
                    <a:pt x="10391" y="10202"/>
                    <a:pt x="6730" y="10202"/>
                  </a:cubicBezTo>
                  <a:cubicBezTo>
                    <a:pt x="3062" y="10202"/>
                    <a:pt x="81" y="7222"/>
                    <a:pt x="81" y="3560"/>
                  </a:cubicBezTo>
                  <a:cubicBezTo>
                    <a:pt x="81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6" name="Google Shape;4646;p6"/>
            <p:cNvSpPr/>
            <p:nvPr/>
          </p:nvSpPr>
          <p:spPr>
            <a:xfrm>
              <a:off x="3770550" y="2336425"/>
              <a:ext cx="283900" cy="232650"/>
            </a:xfrm>
            <a:custGeom>
              <a:avLst/>
              <a:gdLst/>
              <a:ahLst/>
              <a:cxnLst/>
              <a:rect l="l" t="t" r="r" b="b"/>
              <a:pathLst>
                <a:path w="11356" h="9306" extrusionOk="0">
                  <a:moveTo>
                    <a:pt x="1315" y="0"/>
                  </a:moveTo>
                  <a:cubicBezTo>
                    <a:pt x="492" y="985"/>
                    <a:pt x="0" y="2246"/>
                    <a:pt x="0" y="3628"/>
                  </a:cubicBezTo>
                  <a:cubicBezTo>
                    <a:pt x="0" y="6763"/>
                    <a:pt x="2542" y="9305"/>
                    <a:pt x="5678" y="9305"/>
                  </a:cubicBezTo>
                  <a:cubicBezTo>
                    <a:pt x="8813" y="9305"/>
                    <a:pt x="11355" y="6763"/>
                    <a:pt x="11355" y="3628"/>
                  </a:cubicBezTo>
                  <a:cubicBezTo>
                    <a:pt x="11355" y="2246"/>
                    <a:pt x="10863" y="985"/>
                    <a:pt x="100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7" name="Google Shape;4647;p6"/>
            <p:cNvSpPr/>
            <p:nvPr/>
          </p:nvSpPr>
          <p:spPr>
            <a:xfrm>
              <a:off x="3769525" y="2336425"/>
              <a:ext cx="285925" cy="233825"/>
            </a:xfrm>
            <a:custGeom>
              <a:avLst/>
              <a:gdLst/>
              <a:ahLst/>
              <a:cxnLst/>
              <a:rect l="l" t="t" r="r" b="b"/>
              <a:pathLst>
                <a:path w="11437" h="9353" extrusionOk="0">
                  <a:moveTo>
                    <a:pt x="1302" y="0"/>
                  </a:moveTo>
                  <a:cubicBezTo>
                    <a:pt x="486" y="985"/>
                    <a:pt x="1" y="2252"/>
                    <a:pt x="1" y="3628"/>
                  </a:cubicBezTo>
                  <a:cubicBezTo>
                    <a:pt x="1" y="6784"/>
                    <a:pt x="2563" y="9353"/>
                    <a:pt x="5719" y="9353"/>
                  </a:cubicBezTo>
                  <a:cubicBezTo>
                    <a:pt x="8874" y="9353"/>
                    <a:pt x="11437" y="6784"/>
                    <a:pt x="11437" y="3628"/>
                  </a:cubicBezTo>
                  <a:cubicBezTo>
                    <a:pt x="11437" y="2252"/>
                    <a:pt x="10951" y="985"/>
                    <a:pt x="10135" y="0"/>
                  </a:cubicBezTo>
                  <a:lnTo>
                    <a:pt x="10027" y="0"/>
                  </a:lnTo>
                  <a:cubicBezTo>
                    <a:pt x="10857" y="978"/>
                    <a:pt x="11356" y="2246"/>
                    <a:pt x="11356" y="3628"/>
                  </a:cubicBezTo>
                  <a:cubicBezTo>
                    <a:pt x="11356" y="6736"/>
                    <a:pt x="8827" y="9265"/>
                    <a:pt x="5719" y="9265"/>
                  </a:cubicBezTo>
                  <a:cubicBezTo>
                    <a:pt x="2610" y="9265"/>
                    <a:pt x="82" y="6736"/>
                    <a:pt x="82" y="3628"/>
                  </a:cubicBezTo>
                  <a:cubicBezTo>
                    <a:pt x="82" y="2246"/>
                    <a:pt x="581" y="978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8" name="Google Shape;4648;p6"/>
            <p:cNvSpPr/>
            <p:nvPr/>
          </p:nvSpPr>
          <p:spPr>
            <a:xfrm>
              <a:off x="3795650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75" y="857"/>
                    <a:pt x="1" y="2165"/>
                    <a:pt x="1" y="3628"/>
                  </a:cubicBezTo>
                  <a:cubicBezTo>
                    <a:pt x="1" y="6210"/>
                    <a:pt x="2091" y="8301"/>
                    <a:pt x="4674" y="8301"/>
                  </a:cubicBezTo>
                  <a:cubicBezTo>
                    <a:pt x="7256" y="8301"/>
                    <a:pt x="9347" y="6210"/>
                    <a:pt x="9347" y="3628"/>
                  </a:cubicBezTo>
                  <a:cubicBezTo>
                    <a:pt x="9347" y="2165"/>
                    <a:pt x="8672" y="857"/>
                    <a:pt x="761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9" name="Google Shape;4649;p6"/>
            <p:cNvSpPr/>
            <p:nvPr/>
          </p:nvSpPr>
          <p:spPr>
            <a:xfrm>
              <a:off x="3794650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1" y="8341"/>
                    <a:pt x="4714" y="8341"/>
                  </a:cubicBezTo>
                  <a:cubicBezTo>
                    <a:pt x="7310" y="8341"/>
                    <a:pt x="9427" y="6231"/>
                    <a:pt x="9427" y="3628"/>
                  </a:cubicBezTo>
                  <a:cubicBezTo>
                    <a:pt x="9427" y="2171"/>
                    <a:pt x="8759" y="863"/>
                    <a:pt x="7714" y="0"/>
                  </a:cubicBezTo>
                  <a:lnTo>
                    <a:pt x="7579" y="0"/>
                  </a:lnTo>
                  <a:cubicBezTo>
                    <a:pt x="8652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0" name="Google Shape;4650;p6"/>
            <p:cNvSpPr/>
            <p:nvPr/>
          </p:nvSpPr>
          <p:spPr>
            <a:xfrm>
              <a:off x="3824475" y="233912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6"/>
                    <a:pt x="3521" y="7046"/>
                  </a:cubicBezTo>
                  <a:cubicBezTo>
                    <a:pt x="5463" y="7046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1" name="Google Shape;4651;p6"/>
            <p:cNvSpPr/>
            <p:nvPr/>
          </p:nvSpPr>
          <p:spPr>
            <a:xfrm>
              <a:off x="3823300" y="23381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0"/>
                    <a:pt x="3568" y="7040"/>
                  </a:cubicBezTo>
                  <a:cubicBezTo>
                    <a:pt x="1646" y="7040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2" name="Google Shape;4652;p6"/>
            <p:cNvSpPr/>
            <p:nvPr/>
          </p:nvSpPr>
          <p:spPr>
            <a:xfrm>
              <a:off x="3849600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3" name="Google Shape;4653;p6"/>
            <p:cNvSpPr/>
            <p:nvPr/>
          </p:nvSpPr>
          <p:spPr>
            <a:xfrm>
              <a:off x="3848600" y="236322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1" y="3965"/>
                    <a:pt x="5111" y="2556"/>
                  </a:cubicBezTo>
                  <a:cubicBezTo>
                    <a:pt x="5111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4" name="Google Shape;4654;p6"/>
            <p:cNvSpPr/>
            <p:nvPr/>
          </p:nvSpPr>
          <p:spPr>
            <a:xfrm>
              <a:off x="387825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70" y="2732"/>
                  </a:cubicBezTo>
                  <a:cubicBezTo>
                    <a:pt x="2125" y="2732"/>
                    <a:pt x="2732" y="2118"/>
                    <a:pt x="2732" y="1363"/>
                  </a:cubicBezTo>
                  <a:cubicBezTo>
                    <a:pt x="2732" y="608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5" name="Google Shape;4655;p6"/>
            <p:cNvSpPr/>
            <p:nvPr/>
          </p:nvSpPr>
          <p:spPr>
            <a:xfrm>
              <a:off x="3877250" y="239187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1" y="2738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6" name="Google Shape;4656;p6"/>
            <p:cNvSpPr/>
            <p:nvPr/>
          </p:nvSpPr>
          <p:spPr>
            <a:xfrm>
              <a:off x="4081400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2" y="10243"/>
                  </a:cubicBezTo>
                  <a:cubicBezTo>
                    <a:pt x="10377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7" name="Google Shape;4657;p6"/>
            <p:cNvSpPr/>
            <p:nvPr/>
          </p:nvSpPr>
          <p:spPr>
            <a:xfrm>
              <a:off x="4080375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19" y="0"/>
                  </a:moveTo>
                  <a:cubicBezTo>
                    <a:pt x="371" y="1032"/>
                    <a:pt x="1" y="2252"/>
                    <a:pt x="1" y="3560"/>
                  </a:cubicBezTo>
                  <a:cubicBezTo>
                    <a:pt x="1" y="7269"/>
                    <a:pt x="3015" y="10283"/>
                    <a:pt x="6723" y="10283"/>
                  </a:cubicBezTo>
                  <a:cubicBezTo>
                    <a:pt x="10439" y="10283"/>
                    <a:pt x="13453" y="7269"/>
                    <a:pt x="13453" y="3560"/>
                  </a:cubicBezTo>
                  <a:cubicBezTo>
                    <a:pt x="13453" y="2252"/>
                    <a:pt x="13075" y="1032"/>
                    <a:pt x="12428" y="0"/>
                  </a:cubicBezTo>
                  <a:lnTo>
                    <a:pt x="12333" y="0"/>
                  </a:lnTo>
                  <a:cubicBezTo>
                    <a:pt x="12987" y="1025"/>
                    <a:pt x="13372" y="2246"/>
                    <a:pt x="13372" y="3560"/>
                  </a:cubicBezTo>
                  <a:cubicBezTo>
                    <a:pt x="13372" y="7222"/>
                    <a:pt x="10391" y="10202"/>
                    <a:pt x="6723" y="10202"/>
                  </a:cubicBezTo>
                  <a:cubicBezTo>
                    <a:pt x="3062" y="10202"/>
                    <a:pt x="82" y="7222"/>
                    <a:pt x="82" y="3560"/>
                  </a:cubicBezTo>
                  <a:cubicBezTo>
                    <a:pt x="82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8" name="Google Shape;4658;p6"/>
            <p:cNvSpPr/>
            <p:nvPr/>
          </p:nvSpPr>
          <p:spPr>
            <a:xfrm>
              <a:off x="4104825" y="2336425"/>
              <a:ext cx="283900" cy="232650"/>
            </a:xfrm>
            <a:custGeom>
              <a:avLst/>
              <a:gdLst/>
              <a:ahLst/>
              <a:cxnLst/>
              <a:rect l="l" t="t" r="r" b="b"/>
              <a:pathLst>
                <a:path w="11356" h="9306" extrusionOk="0">
                  <a:moveTo>
                    <a:pt x="1308" y="0"/>
                  </a:moveTo>
                  <a:cubicBezTo>
                    <a:pt x="493" y="985"/>
                    <a:pt x="0" y="2246"/>
                    <a:pt x="0" y="3628"/>
                  </a:cubicBezTo>
                  <a:cubicBezTo>
                    <a:pt x="0" y="6763"/>
                    <a:pt x="2542" y="9305"/>
                    <a:pt x="5678" y="9305"/>
                  </a:cubicBezTo>
                  <a:cubicBezTo>
                    <a:pt x="8813" y="9305"/>
                    <a:pt x="11355" y="6763"/>
                    <a:pt x="11355" y="3628"/>
                  </a:cubicBezTo>
                  <a:cubicBezTo>
                    <a:pt x="11355" y="2246"/>
                    <a:pt x="10863" y="985"/>
                    <a:pt x="100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9" name="Google Shape;4659;p6"/>
            <p:cNvSpPr/>
            <p:nvPr/>
          </p:nvSpPr>
          <p:spPr>
            <a:xfrm>
              <a:off x="4103650" y="2336425"/>
              <a:ext cx="286075" cy="233825"/>
            </a:xfrm>
            <a:custGeom>
              <a:avLst/>
              <a:gdLst/>
              <a:ahLst/>
              <a:cxnLst/>
              <a:rect l="l" t="t" r="r" b="b"/>
              <a:pathLst>
                <a:path w="11443" h="9353" extrusionOk="0">
                  <a:moveTo>
                    <a:pt x="1308" y="0"/>
                  </a:moveTo>
                  <a:cubicBezTo>
                    <a:pt x="492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25" y="9353"/>
                  </a:cubicBezTo>
                  <a:cubicBezTo>
                    <a:pt x="8880" y="9353"/>
                    <a:pt x="11443" y="6784"/>
                    <a:pt x="11443" y="3628"/>
                  </a:cubicBezTo>
                  <a:cubicBezTo>
                    <a:pt x="11443" y="2252"/>
                    <a:pt x="10957" y="985"/>
                    <a:pt x="10141" y="0"/>
                  </a:cubicBezTo>
                  <a:lnTo>
                    <a:pt x="10027" y="0"/>
                  </a:lnTo>
                  <a:cubicBezTo>
                    <a:pt x="10856" y="978"/>
                    <a:pt x="11362" y="2246"/>
                    <a:pt x="11362" y="3628"/>
                  </a:cubicBezTo>
                  <a:cubicBezTo>
                    <a:pt x="11362" y="6736"/>
                    <a:pt x="8833" y="9265"/>
                    <a:pt x="5725" y="9265"/>
                  </a:cubicBezTo>
                  <a:cubicBezTo>
                    <a:pt x="2616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0" name="Google Shape;4660;p6"/>
            <p:cNvSpPr/>
            <p:nvPr/>
          </p:nvSpPr>
          <p:spPr>
            <a:xfrm>
              <a:off x="4129950" y="2336425"/>
              <a:ext cx="233650" cy="207525"/>
            </a:xfrm>
            <a:custGeom>
              <a:avLst/>
              <a:gdLst/>
              <a:ahLst/>
              <a:cxnLst/>
              <a:rect l="l" t="t" r="r" b="b"/>
              <a:pathLst>
                <a:path w="9346" h="8301" extrusionOk="0">
                  <a:moveTo>
                    <a:pt x="1733" y="0"/>
                  </a:moveTo>
                  <a:cubicBezTo>
                    <a:pt x="674" y="857"/>
                    <a:pt x="0" y="2165"/>
                    <a:pt x="0" y="3628"/>
                  </a:cubicBezTo>
                  <a:cubicBezTo>
                    <a:pt x="0" y="6210"/>
                    <a:pt x="2090" y="8301"/>
                    <a:pt x="4673" y="8301"/>
                  </a:cubicBezTo>
                  <a:cubicBezTo>
                    <a:pt x="7249" y="8301"/>
                    <a:pt x="9346" y="6210"/>
                    <a:pt x="9346" y="3628"/>
                  </a:cubicBezTo>
                  <a:cubicBezTo>
                    <a:pt x="9346" y="2165"/>
                    <a:pt x="8665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1" name="Google Shape;4661;p6"/>
            <p:cNvSpPr/>
            <p:nvPr/>
          </p:nvSpPr>
          <p:spPr>
            <a:xfrm>
              <a:off x="4128925" y="2336425"/>
              <a:ext cx="235700" cy="208550"/>
            </a:xfrm>
            <a:custGeom>
              <a:avLst/>
              <a:gdLst/>
              <a:ahLst/>
              <a:cxnLst/>
              <a:rect l="l" t="t" r="r" b="b"/>
              <a:pathLst>
                <a:path w="9428" h="8342" extrusionOk="0">
                  <a:moveTo>
                    <a:pt x="1706" y="0"/>
                  </a:moveTo>
                  <a:cubicBezTo>
                    <a:pt x="661" y="863"/>
                    <a:pt x="1" y="2171"/>
                    <a:pt x="1" y="3628"/>
                  </a:cubicBezTo>
                  <a:cubicBezTo>
                    <a:pt x="1" y="6231"/>
                    <a:pt x="2111" y="8341"/>
                    <a:pt x="4714" y="8341"/>
                  </a:cubicBezTo>
                  <a:cubicBezTo>
                    <a:pt x="7310" y="8341"/>
                    <a:pt x="9427" y="6231"/>
                    <a:pt x="9427" y="3628"/>
                  </a:cubicBezTo>
                  <a:cubicBezTo>
                    <a:pt x="9427" y="2171"/>
                    <a:pt x="8760" y="863"/>
                    <a:pt x="7714" y="0"/>
                  </a:cubicBezTo>
                  <a:lnTo>
                    <a:pt x="7580" y="0"/>
                  </a:lnTo>
                  <a:cubicBezTo>
                    <a:pt x="8652" y="850"/>
                    <a:pt x="9339" y="2158"/>
                    <a:pt x="9339" y="3628"/>
                  </a:cubicBezTo>
                  <a:cubicBezTo>
                    <a:pt x="9339" y="6183"/>
                    <a:pt x="7263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69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2" name="Google Shape;4662;p6"/>
            <p:cNvSpPr/>
            <p:nvPr/>
          </p:nvSpPr>
          <p:spPr>
            <a:xfrm>
              <a:off x="4158600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3" name="Google Shape;4663;p6"/>
            <p:cNvSpPr/>
            <p:nvPr/>
          </p:nvSpPr>
          <p:spPr>
            <a:xfrm>
              <a:off x="4157575" y="23381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0"/>
                    <a:pt x="3568" y="7040"/>
                  </a:cubicBezTo>
                  <a:cubicBezTo>
                    <a:pt x="1646" y="7040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4" name="Google Shape;4664;p6"/>
            <p:cNvSpPr/>
            <p:nvPr/>
          </p:nvSpPr>
          <p:spPr>
            <a:xfrm>
              <a:off x="4183875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5" name="Google Shape;4665;p6"/>
            <p:cNvSpPr/>
            <p:nvPr/>
          </p:nvSpPr>
          <p:spPr>
            <a:xfrm>
              <a:off x="4182700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6" name="Google Shape;4666;p6"/>
            <p:cNvSpPr/>
            <p:nvPr/>
          </p:nvSpPr>
          <p:spPr>
            <a:xfrm>
              <a:off x="4212550" y="239305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7" name="Google Shape;4667;p6"/>
            <p:cNvSpPr/>
            <p:nvPr/>
          </p:nvSpPr>
          <p:spPr>
            <a:xfrm>
              <a:off x="4211525" y="239187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2" y="2738"/>
                    <a:pt x="81" y="2138"/>
                    <a:pt x="81" y="1410"/>
                  </a:cubicBezTo>
                  <a:cubicBezTo>
                    <a:pt x="81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8" name="Google Shape;4668;p6"/>
            <p:cNvSpPr/>
            <p:nvPr/>
          </p:nvSpPr>
          <p:spPr>
            <a:xfrm>
              <a:off x="4415675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2" y="10243"/>
                  </a:cubicBezTo>
                  <a:cubicBezTo>
                    <a:pt x="10377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9" name="Google Shape;4669;p6"/>
            <p:cNvSpPr/>
            <p:nvPr/>
          </p:nvSpPr>
          <p:spPr>
            <a:xfrm>
              <a:off x="4414650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19" y="0"/>
                  </a:moveTo>
                  <a:cubicBezTo>
                    <a:pt x="372" y="1032"/>
                    <a:pt x="1" y="2252"/>
                    <a:pt x="1" y="3560"/>
                  </a:cubicBezTo>
                  <a:cubicBezTo>
                    <a:pt x="1" y="7269"/>
                    <a:pt x="3015" y="10283"/>
                    <a:pt x="6723" y="10283"/>
                  </a:cubicBezTo>
                  <a:cubicBezTo>
                    <a:pt x="10432" y="10283"/>
                    <a:pt x="13453" y="7269"/>
                    <a:pt x="13453" y="3560"/>
                  </a:cubicBezTo>
                  <a:cubicBezTo>
                    <a:pt x="13453" y="2252"/>
                    <a:pt x="13075" y="1032"/>
                    <a:pt x="12428" y="0"/>
                  </a:cubicBezTo>
                  <a:lnTo>
                    <a:pt x="12327" y="0"/>
                  </a:lnTo>
                  <a:cubicBezTo>
                    <a:pt x="12988" y="1025"/>
                    <a:pt x="13365" y="2246"/>
                    <a:pt x="13365" y="3560"/>
                  </a:cubicBezTo>
                  <a:cubicBezTo>
                    <a:pt x="13365" y="7222"/>
                    <a:pt x="10385" y="10202"/>
                    <a:pt x="6723" y="10202"/>
                  </a:cubicBezTo>
                  <a:cubicBezTo>
                    <a:pt x="3062" y="10202"/>
                    <a:pt x="82" y="7222"/>
                    <a:pt x="82" y="3560"/>
                  </a:cubicBezTo>
                  <a:cubicBezTo>
                    <a:pt x="82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0" name="Google Shape;4670;p6"/>
            <p:cNvSpPr/>
            <p:nvPr/>
          </p:nvSpPr>
          <p:spPr>
            <a:xfrm>
              <a:off x="4438925" y="2336425"/>
              <a:ext cx="284075" cy="232650"/>
            </a:xfrm>
            <a:custGeom>
              <a:avLst/>
              <a:gdLst/>
              <a:ahLst/>
              <a:cxnLst/>
              <a:rect l="l" t="t" r="r" b="b"/>
              <a:pathLst>
                <a:path w="11363" h="9306" extrusionOk="0">
                  <a:moveTo>
                    <a:pt x="1316" y="0"/>
                  </a:moveTo>
                  <a:cubicBezTo>
                    <a:pt x="500" y="985"/>
                    <a:pt x="1" y="2246"/>
                    <a:pt x="1" y="3628"/>
                  </a:cubicBezTo>
                  <a:cubicBezTo>
                    <a:pt x="1" y="6763"/>
                    <a:pt x="2550" y="9305"/>
                    <a:pt x="5685" y="9305"/>
                  </a:cubicBezTo>
                  <a:cubicBezTo>
                    <a:pt x="8820" y="9305"/>
                    <a:pt x="11362" y="6763"/>
                    <a:pt x="11362" y="3628"/>
                  </a:cubicBezTo>
                  <a:cubicBezTo>
                    <a:pt x="11362" y="2246"/>
                    <a:pt x="10870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1" name="Google Shape;4671;p6"/>
            <p:cNvSpPr/>
            <p:nvPr/>
          </p:nvSpPr>
          <p:spPr>
            <a:xfrm>
              <a:off x="4437925" y="2336425"/>
              <a:ext cx="286075" cy="233825"/>
            </a:xfrm>
            <a:custGeom>
              <a:avLst/>
              <a:gdLst/>
              <a:ahLst/>
              <a:cxnLst/>
              <a:rect l="l" t="t" r="r" b="b"/>
              <a:pathLst>
                <a:path w="11443" h="9353" extrusionOk="0">
                  <a:moveTo>
                    <a:pt x="1308" y="0"/>
                  </a:moveTo>
                  <a:cubicBezTo>
                    <a:pt x="492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25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42" y="0"/>
                  </a:cubicBezTo>
                  <a:lnTo>
                    <a:pt x="10027" y="0"/>
                  </a:lnTo>
                  <a:cubicBezTo>
                    <a:pt x="10856" y="978"/>
                    <a:pt x="11362" y="2246"/>
                    <a:pt x="11362" y="3628"/>
                  </a:cubicBezTo>
                  <a:cubicBezTo>
                    <a:pt x="11362" y="6736"/>
                    <a:pt x="8833" y="9265"/>
                    <a:pt x="5725" y="9265"/>
                  </a:cubicBezTo>
                  <a:cubicBezTo>
                    <a:pt x="2616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2" name="Google Shape;4672;p6"/>
            <p:cNvSpPr/>
            <p:nvPr/>
          </p:nvSpPr>
          <p:spPr>
            <a:xfrm>
              <a:off x="4464225" y="2336425"/>
              <a:ext cx="233650" cy="207525"/>
            </a:xfrm>
            <a:custGeom>
              <a:avLst/>
              <a:gdLst/>
              <a:ahLst/>
              <a:cxnLst/>
              <a:rect l="l" t="t" r="r" b="b"/>
              <a:pathLst>
                <a:path w="9346" h="8301" extrusionOk="0">
                  <a:moveTo>
                    <a:pt x="1733" y="0"/>
                  </a:moveTo>
                  <a:cubicBezTo>
                    <a:pt x="674" y="857"/>
                    <a:pt x="0" y="2165"/>
                    <a:pt x="0" y="3628"/>
                  </a:cubicBezTo>
                  <a:cubicBezTo>
                    <a:pt x="0" y="6210"/>
                    <a:pt x="2090" y="8301"/>
                    <a:pt x="4673" y="8301"/>
                  </a:cubicBezTo>
                  <a:cubicBezTo>
                    <a:pt x="7249" y="8301"/>
                    <a:pt x="9346" y="6210"/>
                    <a:pt x="9346" y="3628"/>
                  </a:cubicBezTo>
                  <a:cubicBezTo>
                    <a:pt x="9346" y="2165"/>
                    <a:pt x="8665" y="857"/>
                    <a:pt x="760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3" name="Google Shape;4673;p6"/>
            <p:cNvSpPr/>
            <p:nvPr/>
          </p:nvSpPr>
          <p:spPr>
            <a:xfrm>
              <a:off x="4463025" y="2336425"/>
              <a:ext cx="235875" cy="208550"/>
            </a:xfrm>
            <a:custGeom>
              <a:avLst/>
              <a:gdLst/>
              <a:ahLst/>
              <a:cxnLst/>
              <a:rect l="l" t="t" r="r" b="b"/>
              <a:pathLst>
                <a:path w="9435" h="8342" extrusionOk="0">
                  <a:moveTo>
                    <a:pt x="1714" y="0"/>
                  </a:moveTo>
                  <a:cubicBezTo>
                    <a:pt x="668" y="863"/>
                    <a:pt x="1" y="2171"/>
                    <a:pt x="1" y="3628"/>
                  </a:cubicBezTo>
                  <a:cubicBezTo>
                    <a:pt x="1" y="6231"/>
                    <a:pt x="2118" y="8341"/>
                    <a:pt x="4721" y="8341"/>
                  </a:cubicBezTo>
                  <a:cubicBezTo>
                    <a:pt x="7317" y="8341"/>
                    <a:pt x="9434" y="6231"/>
                    <a:pt x="9434" y="3628"/>
                  </a:cubicBezTo>
                  <a:cubicBezTo>
                    <a:pt x="9434" y="2171"/>
                    <a:pt x="8767" y="863"/>
                    <a:pt x="7722" y="0"/>
                  </a:cubicBezTo>
                  <a:lnTo>
                    <a:pt x="7587" y="0"/>
                  </a:lnTo>
                  <a:cubicBezTo>
                    <a:pt x="8659" y="850"/>
                    <a:pt x="9347" y="2158"/>
                    <a:pt x="9347" y="3628"/>
                  </a:cubicBezTo>
                  <a:cubicBezTo>
                    <a:pt x="9347" y="6183"/>
                    <a:pt x="7270" y="8260"/>
                    <a:pt x="4721" y="8260"/>
                  </a:cubicBezTo>
                  <a:cubicBezTo>
                    <a:pt x="2165" y="8260"/>
                    <a:pt x="89" y="6183"/>
                    <a:pt x="89" y="3628"/>
                  </a:cubicBezTo>
                  <a:cubicBezTo>
                    <a:pt x="89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4" name="Google Shape;4674;p6"/>
            <p:cNvSpPr/>
            <p:nvPr/>
          </p:nvSpPr>
          <p:spPr>
            <a:xfrm>
              <a:off x="4492875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5" name="Google Shape;4675;p6"/>
            <p:cNvSpPr/>
            <p:nvPr/>
          </p:nvSpPr>
          <p:spPr>
            <a:xfrm>
              <a:off x="4491850" y="23381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0"/>
                    <a:pt x="3568" y="7040"/>
                  </a:cubicBezTo>
                  <a:cubicBezTo>
                    <a:pt x="1646" y="7040"/>
                    <a:pt x="89" y="5483"/>
                    <a:pt x="89" y="3561"/>
                  </a:cubicBezTo>
                  <a:cubicBezTo>
                    <a:pt x="89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6" name="Google Shape;4676;p6"/>
            <p:cNvSpPr/>
            <p:nvPr/>
          </p:nvSpPr>
          <p:spPr>
            <a:xfrm>
              <a:off x="4518150" y="2364225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7" name="Google Shape;4677;p6"/>
            <p:cNvSpPr/>
            <p:nvPr/>
          </p:nvSpPr>
          <p:spPr>
            <a:xfrm>
              <a:off x="4516975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8" name="Google Shape;4678;p6"/>
            <p:cNvSpPr/>
            <p:nvPr/>
          </p:nvSpPr>
          <p:spPr>
            <a:xfrm>
              <a:off x="4546825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7" y="2732"/>
                    <a:pt x="2731" y="2118"/>
                    <a:pt x="2731" y="1363"/>
                  </a:cubicBezTo>
                  <a:cubicBezTo>
                    <a:pt x="2731" y="608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9" name="Google Shape;4679;p6"/>
            <p:cNvSpPr/>
            <p:nvPr/>
          </p:nvSpPr>
          <p:spPr>
            <a:xfrm>
              <a:off x="4545800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10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0" name="Google Shape;4680;p6"/>
            <p:cNvSpPr/>
            <p:nvPr/>
          </p:nvSpPr>
          <p:spPr>
            <a:xfrm>
              <a:off x="4749950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3" y="10243"/>
                  </a:cubicBezTo>
                  <a:cubicBezTo>
                    <a:pt x="10378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1" name="Google Shape;4681;p6"/>
            <p:cNvSpPr/>
            <p:nvPr/>
          </p:nvSpPr>
          <p:spPr>
            <a:xfrm>
              <a:off x="4748775" y="2336425"/>
              <a:ext cx="336475" cy="257100"/>
            </a:xfrm>
            <a:custGeom>
              <a:avLst/>
              <a:gdLst/>
              <a:ahLst/>
              <a:cxnLst/>
              <a:rect l="l" t="t" r="r" b="b"/>
              <a:pathLst>
                <a:path w="13459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21" y="10283"/>
                    <a:pt x="6730" y="10283"/>
                  </a:cubicBezTo>
                  <a:cubicBezTo>
                    <a:pt x="10438" y="10283"/>
                    <a:pt x="13459" y="7269"/>
                    <a:pt x="13459" y="3560"/>
                  </a:cubicBezTo>
                  <a:cubicBezTo>
                    <a:pt x="13459" y="2252"/>
                    <a:pt x="13081" y="1032"/>
                    <a:pt x="12434" y="0"/>
                  </a:cubicBezTo>
                  <a:lnTo>
                    <a:pt x="12333" y="0"/>
                  </a:lnTo>
                  <a:cubicBezTo>
                    <a:pt x="12994" y="1025"/>
                    <a:pt x="13371" y="2246"/>
                    <a:pt x="13371" y="3560"/>
                  </a:cubicBezTo>
                  <a:cubicBezTo>
                    <a:pt x="13371" y="7222"/>
                    <a:pt x="10391" y="10202"/>
                    <a:pt x="6730" y="10202"/>
                  </a:cubicBezTo>
                  <a:cubicBezTo>
                    <a:pt x="3068" y="10202"/>
                    <a:pt x="88" y="7222"/>
                    <a:pt x="88" y="3560"/>
                  </a:cubicBezTo>
                  <a:cubicBezTo>
                    <a:pt x="88" y="2246"/>
                    <a:pt x="472" y="1025"/>
                    <a:pt x="11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2" name="Google Shape;4682;p6"/>
            <p:cNvSpPr/>
            <p:nvPr/>
          </p:nvSpPr>
          <p:spPr>
            <a:xfrm>
              <a:off x="4773200" y="2336425"/>
              <a:ext cx="284075" cy="232650"/>
            </a:xfrm>
            <a:custGeom>
              <a:avLst/>
              <a:gdLst/>
              <a:ahLst/>
              <a:cxnLst/>
              <a:rect l="l" t="t" r="r" b="b"/>
              <a:pathLst>
                <a:path w="11363" h="9306" extrusionOk="0">
                  <a:moveTo>
                    <a:pt x="1316" y="0"/>
                  </a:moveTo>
                  <a:cubicBezTo>
                    <a:pt x="493" y="985"/>
                    <a:pt x="1" y="2246"/>
                    <a:pt x="1" y="3628"/>
                  </a:cubicBezTo>
                  <a:cubicBezTo>
                    <a:pt x="1" y="6763"/>
                    <a:pt x="2543" y="9305"/>
                    <a:pt x="5678" y="9305"/>
                  </a:cubicBezTo>
                  <a:cubicBezTo>
                    <a:pt x="8821" y="9305"/>
                    <a:pt x="11363" y="6763"/>
                    <a:pt x="11363" y="3628"/>
                  </a:cubicBezTo>
                  <a:cubicBezTo>
                    <a:pt x="11363" y="2246"/>
                    <a:pt x="10864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3" name="Google Shape;4683;p6"/>
            <p:cNvSpPr/>
            <p:nvPr/>
          </p:nvSpPr>
          <p:spPr>
            <a:xfrm>
              <a:off x="4772200" y="2336425"/>
              <a:ext cx="286100" cy="233825"/>
            </a:xfrm>
            <a:custGeom>
              <a:avLst/>
              <a:gdLst/>
              <a:ahLst/>
              <a:cxnLst/>
              <a:rect l="l" t="t" r="r" b="b"/>
              <a:pathLst>
                <a:path w="11444" h="9353" extrusionOk="0">
                  <a:moveTo>
                    <a:pt x="1302" y="0"/>
                  </a:moveTo>
                  <a:cubicBezTo>
                    <a:pt x="493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18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42" y="0"/>
                  </a:cubicBezTo>
                  <a:lnTo>
                    <a:pt x="10027" y="0"/>
                  </a:lnTo>
                  <a:cubicBezTo>
                    <a:pt x="10856" y="978"/>
                    <a:pt x="11355" y="2246"/>
                    <a:pt x="11355" y="3628"/>
                  </a:cubicBezTo>
                  <a:cubicBezTo>
                    <a:pt x="11355" y="6736"/>
                    <a:pt x="8827" y="9265"/>
                    <a:pt x="5718" y="9265"/>
                  </a:cubicBezTo>
                  <a:cubicBezTo>
                    <a:pt x="2617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4" name="Google Shape;4684;p6"/>
            <p:cNvSpPr/>
            <p:nvPr/>
          </p:nvSpPr>
          <p:spPr>
            <a:xfrm>
              <a:off x="4798500" y="2336425"/>
              <a:ext cx="233500" cy="207525"/>
            </a:xfrm>
            <a:custGeom>
              <a:avLst/>
              <a:gdLst/>
              <a:ahLst/>
              <a:cxnLst/>
              <a:rect l="l" t="t" r="r" b="b"/>
              <a:pathLst>
                <a:path w="9340" h="8301" extrusionOk="0">
                  <a:moveTo>
                    <a:pt x="1733" y="0"/>
                  </a:moveTo>
                  <a:cubicBezTo>
                    <a:pt x="675" y="857"/>
                    <a:pt x="0" y="2165"/>
                    <a:pt x="0" y="3628"/>
                  </a:cubicBezTo>
                  <a:cubicBezTo>
                    <a:pt x="0" y="6210"/>
                    <a:pt x="2091" y="8301"/>
                    <a:pt x="4666" y="8301"/>
                  </a:cubicBezTo>
                  <a:cubicBezTo>
                    <a:pt x="7249" y="8301"/>
                    <a:pt x="9339" y="6210"/>
                    <a:pt x="9339" y="3628"/>
                  </a:cubicBezTo>
                  <a:cubicBezTo>
                    <a:pt x="9339" y="2165"/>
                    <a:pt x="8665" y="857"/>
                    <a:pt x="760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5" name="Google Shape;4685;p6"/>
            <p:cNvSpPr/>
            <p:nvPr/>
          </p:nvSpPr>
          <p:spPr>
            <a:xfrm>
              <a:off x="4797325" y="2336425"/>
              <a:ext cx="235850" cy="208550"/>
            </a:xfrm>
            <a:custGeom>
              <a:avLst/>
              <a:gdLst/>
              <a:ahLst/>
              <a:cxnLst/>
              <a:rect l="l" t="t" r="r" b="b"/>
              <a:pathLst>
                <a:path w="9434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7" y="8341"/>
                    <a:pt x="4713" y="8341"/>
                  </a:cubicBezTo>
                  <a:cubicBezTo>
                    <a:pt x="7316" y="8341"/>
                    <a:pt x="9433" y="6231"/>
                    <a:pt x="9433" y="3628"/>
                  </a:cubicBezTo>
                  <a:cubicBezTo>
                    <a:pt x="9433" y="2171"/>
                    <a:pt x="8766" y="863"/>
                    <a:pt x="7721" y="0"/>
                  </a:cubicBezTo>
                  <a:lnTo>
                    <a:pt x="7586" y="0"/>
                  </a:lnTo>
                  <a:cubicBezTo>
                    <a:pt x="8658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3" y="8260"/>
                  </a:cubicBezTo>
                  <a:cubicBezTo>
                    <a:pt x="2165" y="8260"/>
                    <a:pt x="88" y="6183"/>
                    <a:pt x="88" y="3628"/>
                  </a:cubicBezTo>
                  <a:cubicBezTo>
                    <a:pt x="88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6" name="Google Shape;4686;p6"/>
            <p:cNvSpPr/>
            <p:nvPr/>
          </p:nvSpPr>
          <p:spPr>
            <a:xfrm>
              <a:off x="4827150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0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7" name="Google Shape;4687;p6"/>
            <p:cNvSpPr/>
            <p:nvPr/>
          </p:nvSpPr>
          <p:spPr>
            <a:xfrm>
              <a:off x="4826150" y="23381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0" y="7040"/>
                  </a:cubicBezTo>
                  <a:cubicBezTo>
                    <a:pt x="1645" y="7040"/>
                    <a:pt x="81" y="5483"/>
                    <a:pt x="81" y="3561"/>
                  </a:cubicBezTo>
                  <a:cubicBezTo>
                    <a:pt x="81" y="1646"/>
                    <a:pt x="1645" y="82"/>
                    <a:pt x="3560" y="82"/>
                  </a:cubicBezTo>
                  <a:close/>
                  <a:moveTo>
                    <a:pt x="3560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8" name="Google Shape;4688;p6"/>
            <p:cNvSpPr/>
            <p:nvPr/>
          </p:nvSpPr>
          <p:spPr>
            <a:xfrm>
              <a:off x="4852275" y="2364225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9" name="Google Shape;4689;p6"/>
            <p:cNvSpPr/>
            <p:nvPr/>
          </p:nvSpPr>
          <p:spPr>
            <a:xfrm>
              <a:off x="4851250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6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0" name="Google Shape;4690;p6"/>
            <p:cNvSpPr/>
            <p:nvPr/>
          </p:nvSpPr>
          <p:spPr>
            <a:xfrm>
              <a:off x="488110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2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1" name="Google Shape;4691;p6"/>
            <p:cNvSpPr/>
            <p:nvPr/>
          </p:nvSpPr>
          <p:spPr>
            <a:xfrm>
              <a:off x="4880075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03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03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03" y="88"/>
                  </a:cubicBezTo>
                  <a:close/>
                  <a:moveTo>
                    <a:pt x="1403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03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2" name="Google Shape;4692;p6"/>
            <p:cNvSpPr/>
            <p:nvPr/>
          </p:nvSpPr>
          <p:spPr>
            <a:xfrm>
              <a:off x="5084225" y="2336425"/>
              <a:ext cx="334125" cy="256075"/>
            </a:xfrm>
            <a:custGeom>
              <a:avLst/>
              <a:gdLst/>
              <a:ahLst/>
              <a:cxnLst/>
              <a:rect l="l" t="t" r="r" b="b"/>
              <a:pathLst>
                <a:path w="13365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88" y="10243"/>
                    <a:pt x="6683" y="10243"/>
                  </a:cubicBezTo>
                  <a:cubicBezTo>
                    <a:pt x="10378" y="10243"/>
                    <a:pt x="13365" y="7249"/>
                    <a:pt x="13365" y="3560"/>
                  </a:cubicBezTo>
                  <a:cubicBezTo>
                    <a:pt x="13365" y="2246"/>
                    <a:pt x="12987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3" name="Google Shape;4693;p6"/>
            <p:cNvSpPr/>
            <p:nvPr/>
          </p:nvSpPr>
          <p:spPr>
            <a:xfrm>
              <a:off x="5083050" y="2336425"/>
              <a:ext cx="336500" cy="257100"/>
            </a:xfrm>
            <a:custGeom>
              <a:avLst/>
              <a:gdLst/>
              <a:ahLst/>
              <a:cxnLst/>
              <a:rect l="l" t="t" r="r" b="b"/>
              <a:pathLst>
                <a:path w="13460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21" y="10283"/>
                    <a:pt x="6730" y="10283"/>
                  </a:cubicBezTo>
                  <a:cubicBezTo>
                    <a:pt x="10438" y="10283"/>
                    <a:pt x="13459" y="7269"/>
                    <a:pt x="13459" y="3560"/>
                  </a:cubicBezTo>
                  <a:cubicBezTo>
                    <a:pt x="13459" y="2252"/>
                    <a:pt x="13081" y="1032"/>
                    <a:pt x="12434" y="0"/>
                  </a:cubicBezTo>
                  <a:lnTo>
                    <a:pt x="12333" y="0"/>
                  </a:lnTo>
                  <a:cubicBezTo>
                    <a:pt x="12987" y="1025"/>
                    <a:pt x="13371" y="2246"/>
                    <a:pt x="13371" y="3560"/>
                  </a:cubicBezTo>
                  <a:cubicBezTo>
                    <a:pt x="13371" y="7222"/>
                    <a:pt x="10391" y="10202"/>
                    <a:pt x="6730" y="10202"/>
                  </a:cubicBezTo>
                  <a:cubicBezTo>
                    <a:pt x="3068" y="10202"/>
                    <a:pt x="88" y="7222"/>
                    <a:pt x="88" y="3560"/>
                  </a:cubicBezTo>
                  <a:cubicBezTo>
                    <a:pt x="88" y="2246"/>
                    <a:pt x="466" y="1025"/>
                    <a:pt x="11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4" name="Google Shape;4694;p6"/>
            <p:cNvSpPr/>
            <p:nvPr/>
          </p:nvSpPr>
          <p:spPr>
            <a:xfrm>
              <a:off x="5107475" y="2336425"/>
              <a:ext cx="283925" cy="232650"/>
            </a:xfrm>
            <a:custGeom>
              <a:avLst/>
              <a:gdLst/>
              <a:ahLst/>
              <a:cxnLst/>
              <a:rect l="l" t="t" r="r" b="b"/>
              <a:pathLst>
                <a:path w="11357" h="9306" extrusionOk="0">
                  <a:moveTo>
                    <a:pt x="1316" y="0"/>
                  </a:moveTo>
                  <a:cubicBezTo>
                    <a:pt x="493" y="985"/>
                    <a:pt x="1" y="2246"/>
                    <a:pt x="1" y="3628"/>
                  </a:cubicBezTo>
                  <a:cubicBezTo>
                    <a:pt x="1" y="6763"/>
                    <a:pt x="2543" y="9305"/>
                    <a:pt x="5679" y="9305"/>
                  </a:cubicBezTo>
                  <a:cubicBezTo>
                    <a:pt x="8814" y="9305"/>
                    <a:pt x="11356" y="6763"/>
                    <a:pt x="11356" y="3628"/>
                  </a:cubicBezTo>
                  <a:cubicBezTo>
                    <a:pt x="11356" y="2246"/>
                    <a:pt x="10864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5" name="Google Shape;4695;p6"/>
            <p:cNvSpPr/>
            <p:nvPr/>
          </p:nvSpPr>
          <p:spPr>
            <a:xfrm>
              <a:off x="5106475" y="2336425"/>
              <a:ext cx="286100" cy="233825"/>
            </a:xfrm>
            <a:custGeom>
              <a:avLst/>
              <a:gdLst/>
              <a:ahLst/>
              <a:cxnLst/>
              <a:rect l="l" t="t" r="r" b="b"/>
              <a:pathLst>
                <a:path w="11444" h="9353" extrusionOk="0">
                  <a:moveTo>
                    <a:pt x="1302" y="0"/>
                  </a:moveTo>
                  <a:cubicBezTo>
                    <a:pt x="486" y="985"/>
                    <a:pt x="1" y="2252"/>
                    <a:pt x="1" y="3628"/>
                  </a:cubicBezTo>
                  <a:cubicBezTo>
                    <a:pt x="1" y="6784"/>
                    <a:pt x="2563" y="9353"/>
                    <a:pt x="5719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35" y="0"/>
                  </a:cubicBezTo>
                  <a:lnTo>
                    <a:pt x="10027" y="0"/>
                  </a:lnTo>
                  <a:cubicBezTo>
                    <a:pt x="10857" y="978"/>
                    <a:pt x="11356" y="2246"/>
                    <a:pt x="11356" y="3628"/>
                  </a:cubicBezTo>
                  <a:cubicBezTo>
                    <a:pt x="11356" y="6736"/>
                    <a:pt x="8827" y="9265"/>
                    <a:pt x="5719" y="9265"/>
                  </a:cubicBezTo>
                  <a:cubicBezTo>
                    <a:pt x="2610" y="9265"/>
                    <a:pt x="81" y="6736"/>
                    <a:pt x="81" y="3628"/>
                  </a:cubicBezTo>
                  <a:cubicBezTo>
                    <a:pt x="81" y="2246"/>
                    <a:pt x="587" y="978"/>
                    <a:pt x="141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6" name="Google Shape;4696;p6"/>
            <p:cNvSpPr/>
            <p:nvPr/>
          </p:nvSpPr>
          <p:spPr>
            <a:xfrm>
              <a:off x="5132600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82" y="857"/>
                    <a:pt x="1" y="2165"/>
                    <a:pt x="1" y="3628"/>
                  </a:cubicBezTo>
                  <a:cubicBezTo>
                    <a:pt x="1" y="6210"/>
                    <a:pt x="2098" y="8301"/>
                    <a:pt x="4674" y="8301"/>
                  </a:cubicBezTo>
                  <a:cubicBezTo>
                    <a:pt x="7256" y="8301"/>
                    <a:pt x="9346" y="6210"/>
                    <a:pt x="9346" y="3628"/>
                  </a:cubicBezTo>
                  <a:cubicBezTo>
                    <a:pt x="9346" y="2165"/>
                    <a:pt x="8672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7" name="Google Shape;4697;p6"/>
            <p:cNvSpPr/>
            <p:nvPr/>
          </p:nvSpPr>
          <p:spPr>
            <a:xfrm>
              <a:off x="5131600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7" y="8341"/>
                    <a:pt x="4714" y="8341"/>
                  </a:cubicBezTo>
                  <a:cubicBezTo>
                    <a:pt x="7316" y="8341"/>
                    <a:pt x="9427" y="6231"/>
                    <a:pt x="9427" y="3628"/>
                  </a:cubicBezTo>
                  <a:cubicBezTo>
                    <a:pt x="9427" y="2171"/>
                    <a:pt x="8766" y="863"/>
                    <a:pt x="7721" y="0"/>
                  </a:cubicBezTo>
                  <a:lnTo>
                    <a:pt x="7586" y="0"/>
                  </a:lnTo>
                  <a:cubicBezTo>
                    <a:pt x="8658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65" y="8260"/>
                    <a:pt x="88" y="6183"/>
                    <a:pt x="88" y="3628"/>
                  </a:cubicBezTo>
                  <a:cubicBezTo>
                    <a:pt x="88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8" name="Google Shape;4698;p6"/>
            <p:cNvSpPr/>
            <p:nvPr/>
          </p:nvSpPr>
          <p:spPr>
            <a:xfrm>
              <a:off x="5161425" y="23391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9" name="Google Shape;4699;p6"/>
            <p:cNvSpPr/>
            <p:nvPr/>
          </p:nvSpPr>
          <p:spPr>
            <a:xfrm>
              <a:off x="5160425" y="23381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0" name="Google Shape;4700;p6"/>
            <p:cNvSpPr/>
            <p:nvPr/>
          </p:nvSpPr>
          <p:spPr>
            <a:xfrm>
              <a:off x="5186550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1" name="Google Shape;4701;p6"/>
            <p:cNvSpPr/>
            <p:nvPr/>
          </p:nvSpPr>
          <p:spPr>
            <a:xfrm>
              <a:off x="5185525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7" y="5118"/>
                  </a:cubicBezTo>
                  <a:cubicBezTo>
                    <a:pt x="3966" y="5118"/>
                    <a:pt x="5119" y="3965"/>
                    <a:pt x="5119" y="2556"/>
                  </a:cubicBezTo>
                  <a:cubicBezTo>
                    <a:pt x="5119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2" name="Google Shape;4702;p6"/>
            <p:cNvSpPr/>
            <p:nvPr/>
          </p:nvSpPr>
          <p:spPr>
            <a:xfrm>
              <a:off x="5215375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8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3" name="Google Shape;4703;p6"/>
            <p:cNvSpPr/>
            <p:nvPr/>
          </p:nvSpPr>
          <p:spPr>
            <a:xfrm>
              <a:off x="5214350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04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04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04" y="88"/>
                  </a:cubicBezTo>
                  <a:close/>
                  <a:moveTo>
                    <a:pt x="1404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04" y="2819"/>
                  </a:cubicBezTo>
                  <a:cubicBezTo>
                    <a:pt x="2179" y="2819"/>
                    <a:pt x="2813" y="2185"/>
                    <a:pt x="2813" y="1410"/>
                  </a:cubicBezTo>
                  <a:cubicBezTo>
                    <a:pt x="2813" y="634"/>
                    <a:pt x="2179" y="1"/>
                    <a:pt x="140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4" name="Google Shape;4704;p6"/>
            <p:cNvSpPr/>
            <p:nvPr/>
          </p:nvSpPr>
          <p:spPr>
            <a:xfrm>
              <a:off x="3581575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89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5" name="Google Shape;4705;p6"/>
            <p:cNvSpPr/>
            <p:nvPr/>
          </p:nvSpPr>
          <p:spPr>
            <a:xfrm>
              <a:off x="3580550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1"/>
                    <a:pt x="13365" y="6729"/>
                  </a:cubicBezTo>
                  <a:cubicBezTo>
                    <a:pt x="13365" y="10391"/>
                    <a:pt x="10392" y="13371"/>
                    <a:pt x="6724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14"/>
                    <a:pt x="1" y="6729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29"/>
                  </a:cubicBezTo>
                  <a:cubicBezTo>
                    <a:pt x="13453" y="3014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6" name="Google Shape;4706;p6"/>
            <p:cNvSpPr/>
            <p:nvPr/>
          </p:nvSpPr>
          <p:spPr>
            <a:xfrm>
              <a:off x="3604825" y="23802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7" name="Google Shape;4707;p6"/>
            <p:cNvSpPr/>
            <p:nvPr/>
          </p:nvSpPr>
          <p:spPr>
            <a:xfrm>
              <a:off x="3603825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8" name="Google Shape;4708;p6"/>
            <p:cNvSpPr/>
            <p:nvPr/>
          </p:nvSpPr>
          <p:spPr>
            <a:xfrm>
              <a:off x="3630125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0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9" name="Google Shape;4709;p6"/>
            <p:cNvSpPr/>
            <p:nvPr/>
          </p:nvSpPr>
          <p:spPr>
            <a:xfrm>
              <a:off x="3628950" y="24043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7"/>
                    <a:pt x="4720" y="9427"/>
                  </a:cubicBezTo>
                  <a:cubicBezTo>
                    <a:pt x="7316" y="9427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0" name="Google Shape;4710;p6"/>
            <p:cNvSpPr/>
            <p:nvPr/>
          </p:nvSpPr>
          <p:spPr>
            <a:xfrm>
              <a:off x="3658775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1" name="Google Shape;4711;p6"/>
            <p:cNvSpPr/>
            <p:nvPr/>
          </p:nvSpPr>
          <p:spPr>
            <a:xfrm>
              <a:off x="3657775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2" name="Google Shape;4712;p6"/>
            <p:cNvSpPr/>
            <p:nvPr/>
          </p:nvSpPr>
          <p:spPr>
            <a:xfrm>
              <a:off x="3683900" y="24593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3" name="Google Shape;4713;p6"/>
            <p:cNvSpPr/>
            <p:nvPr/>
          </p:nvSpPr>
          <p:spPr>
            <a:xfrm>
              <a:off x="3682875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18"/>
                    <a:pt x="3925" y="5031"/>
                    <a:pt x="2563" y="5031"/>
                  </a:cubicBezTo>
                  <a:cubicBezTo>
                    <a:pt x="1194" y="5031"/>
                    <a:pt x="89" y="3918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4" name="Google Shape;4714;p6"/>
            <p:cNvSpPr/>
            <p:nvPr/>
          </p:nvSpPr>
          <p:spPr>
            <a:xfrm>
              <a:off x="3712725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5" name="Google Shape;4715;p6"/>
            <p:cNvSpPr/>
            <p:nvPr/>
          </p:nvSpPr>
          <p:spPr>
            <a:xfrm>
              <a:off x="3711700" y="2486950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10"/>
                  </a:cubicBezTo>
                  <a:cubicBezTo>
                    <a:pt x="82" y="682"/>
                    <a:pt x="675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6" name="Google Shape;4716;p6"/>
            <p:cNvSpPr/>
            <p:nvPr/>
          </p:nvSpPr>
          <p:spPr>
            <a:xfrm>
              <a:off x="3915850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1" y="2994"/>
                    <a:pt x="1" y="6689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89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7" name="Google Shape;4717;p6"/>
            <p:cNvSpPr/>
            <p:nvPr/>
          </p:nvSpPr>
          <p:spPr>
            <a:xfrm>
              <a:off x="3914675" y="23522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1"/>
                    <a:pt x="13371" y="6729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29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29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29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8" name="Google Shape;4718;p6"/>
            <p:cNvSpPr/>
            <p:nvPr/>
          </p:nvSpPr>
          <p:spPr>
            <a:xfrm>
              <a:off x="3939125" y="2380250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9" name="Google Shape;4719;p6"/>
            <p:cNvSpPr/>
            <p:nvPr/>
          </p:nvSpPr>
          <p:spPr>
            <a:xfrm>
              <a:off x="3938100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5"/>
                    <a:pt x="2570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0" name="Google Shape;4720;p6"/>
            <p:cNvSpPr/>
            <p:nvPr/>
          </p:nvSpPr>
          <p:spPr>
            <a:xfrm>
              <a:off x="3964400" y="2405375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7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67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0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1" name="Google Shape;4721;p6"/>
            <p:cNvSpPr/>
            <p:nvPr/>
          </p:nvSpPr>
          <p:spPr>
            <a:xfrm>
              <a:off x="3963225" y="24043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2" name="Google Shape;4722;p6"/>
            <p:cNvSpPr/>
            <p:nvPr/>
          </p:nvSpPr>
          <p:spPr>
            <a:xfrm>
              <a:off x="3993050" y="24342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3" name="Google Shape;4723;p6"/>
            <p:cNvSpPr/>
            <p:nvPr/>
          </p:nvSpPr>
          <p:spPr>
            <a:xfrm>
              <a:off x="399205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7" y="1646"/>
                    <a:pt x="7047" y="3561"/>
                  </a:cubicBezTo>
                  <a:cubicBezTo>
                    <a:pt x="7047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4" name="Google Shape;4724;p6"/>
            <p:cNvSpPr/>
            <p:nvPr/>
          </p:nvSpPr>
          <p:spPr>
            <a:xfrm>
              <a:off x="4018175" y="24593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5" name="Google Shape;4725;p6"/>
            <p:cNvSpPr/>
            <p:nvPr/>
          </p:nvSpPr>
          <p:spPr>
            <a:xfrm>
              <a:off x="4017175" y="245830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18"/>
                    <a:pt x="3924" y="5031"/>
                    <a:pt x="2556" y="5031"/>
                  </a:cubicBezTo>
                  <a:cubicBezTo>
                    <a:pt x="1194" y="5031"/>
                    <a:pt x="88" y="3918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6" name="Google Shape;4726;p6"/>
            <p:cNvSpPr/>
            <p:nvPr/>
          </p:nvSpPr>
          <p:spPr>
            <a:xfrm>
              <a:off x="404700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7" name="Google Shape;4727;p6"/>
            <p:cNvSpPr/>
            <p:nvPr/>
          </p:nvSpPr>
          <p:spPr>
            <a:xfrm>
              <a:off x="4046000" y="2486950"/>
              <a:ext cx="70300" cy="70500"/>
            </a:xfrm>
            <a:custGeom>
              <a:avLst/>
              <a:gdLst/>
              <a:ahLst/>
              <a:cxnLst/>
              <a:rect l="l" t="t" r="r" b="b"/>
              <a:pathLst>
                <a:path w="2812" h="2820" extrusionOk="0">
                  <a:moveTo>
                    <a:pt x="1403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2"/>
                    <a:pt x="1403" y="2732"/>
                  </a:cubicBezTo>
                  <a:cubicBezTo>
                    <a:pt x="674" y="2732"/>
                    <a:pt x="81" y="2138"/>
                    <a:pt x="81" y="1410"/>
                  </a:cubicBezTo>
                  <a:cubicBezTo>
                    <a:pt x="81" y="682"/>
                    <a:pt x="674" y="88"/>
                    <a:pt x="1403" y="88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34"/>
                    <a:pt x="0" y="1410"/>
                  </a:cubicBezTo>
                  <a:cubicBezTo>
                    <a:pt x="0" y="2185"/>
                    <a:pt x="627" y="2819"/>
                    <a:pt x="1403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8" name="Google Shape;4728;p6"/>
            <p:cNvSpPr/>
            <p:nvPr/>
          </p:nvSpPr>
          <p:spPr>
            <a:xfrm>
              <a:off x="4250125" y="2353275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1"/>
                  </a:moveTo>
                  <a:cubicBezTo>
                    <a:pt x="2988" y="1"/>
                    <a:pt x="1" y="2994"/>
                    <a:pt x="1" y="6689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89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9" name="Google Shape;4729;p6"/>
            <p:cNvSpPr/>
            <p:nvPr/>
          </p:nvSpPr>
          <p:spPr>
            <a:xfrm>
              <a:off x="4248950" y="23522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29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29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29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29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0" name="Google Shape;4730;p6"/>
            <p:cNvSpPr/>
            <p:nvPr/>
          </p:nvSpPr>
          <p:spPr>
            <a:xfrm>
              <a:off x="4273400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1" name="Google Shape;4731;p6"/>
            <p:cNvSpPr/>
            <p:nvPr/>
          </p:nvSpPr>
          <p:spPr>
            <a:xfrm>
              <a:off x="4272375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2" name="Google Shape;4732;p6"/>
            <p:cNvSpPr/>
            <p:nvPr/>
          </p:nvSpPr>
          <p:spPr>
            <a:xfrm>
              <a:off x="4298500" y="2405375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0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0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3" name="Google Shape;4733;p6"/>
            <p:cNvSpPr/>
            <p:nvPr/>
          </p:nvSpPr>
          <p:spPr>
            <a:xfrm>
              <a:off x="4297500" y="24043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4" name="Google Shape;4734;p6"/>
            <p:cNvSpPr/>
            <p:nvPr/>
          </p:nvSpPr>
          <p:spPr>
            <a:xfrm>
              <a:off x="4327325" y="24342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5" name="Google Shape;4735;p6"/>
            <p:cNvSpPr/>
            <p:nvPr/>
          </p:nvSpPr>
          <p:spPr>
            <a:xfrm>
              <a:off x="4326325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0" y="1599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6" name="Google Shape;4736;p6"/>
            <p:cNvSpPr/>
            <p:nvPr/>
          </p:nvSpPr>
          <p:spPr>
            <a:xfrm>
              <a:off x="4352450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7" name="Google Shape;4737;p6"/>
            <p:cNvSpPr/>
            <p:nvPr/>
          </p:nvSpPr>
          <p:spPr>
            <a:xfrm>
              <a:off x="4351450" y="245830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18"/>
                    <a:pt x="3925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8" name="Google Shape;4738;p6"/>
            <p:cNvSpPr/>
            <p:nvPr/>
          </p:nvSpPr>
          <p:spPr>
            <a:xfrm>
              <a:off x="4381275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9" name="Google Shape;4739;p6"/>
            <p:cNvSpPr/>
            <p:nvPr/>
          </p:nvSpPr>
          <p:spPr>
            <a:xfrm>
              <a:off x="4380100" y="2486950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45" y="88"/>
                    <a:pt x="2738" y="682"/>
                    <a:pt x="2738" y="1410"/>
                  </a:cubicBezTo>
                  <a:cubicBezTo>
                    <a:pt x="2738" y="2138"/>
                    <a:pt x="2145" y="2732"/>
                    <a:pt x="1410" y="2732"/>
                  </a:cubicBezTo>
                  <a:cubicBezTo>
                    <a:pt x="681" y="2732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0" name="Google Shape;4740;p6"/>
            <p:cNvSpPr/>
            <p:nvPr/>
          </p:nvSpPr>
          <p:spPr>
            <a:xfrm>
              <a:off x="4584250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89"/>
                  </a:cubicBezTo>
                  <a:cubicBezTo>
                    <a:pt x="13371" y="2994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1" name="Google Shape;4741;p6"/>
            <p:cNvSpPr/>
            <p:nvPr/>
          </p:nvSpPr>
          <p:spPr>
            <a:xfrm>
              <a:off x="4583225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29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9" y="13371"/>
                    <a:pt x="88" y="10391"/>
                    <a:pt x="88" y="6729"/>
                  </a:cubicBezTo>
                  <a:cubicBezTo>
                    <a:pt x="88" y="3061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14"/>
                    <a:pt x="1" y="6729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29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2" name="Google Shape;4742;p6"/>
            <p:cNvSpPr/>
            <p:nvPr/>
          </p:nvSpPr>
          <p:spPr>
            <a:xfrm>
              <a:off x="4607675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3" name="Google Shape;4743;p6"/>
            <p:cNvSpPr/>
            <p:nvPr/>
          </p:nvSpPr>
          <p:spPr>
            <a:xfrm>
              <a:off x="4606650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5" y="11444"/>
                    <a:pt x="11444" y="8875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4" name="Google Shape;4744;p6"/>
            <p:cNvSpPr/>
            <p:nvPr/>
          </p:nvSpPr>
          <p:spPr>
            <a:xfrm>
              <a:off x="4632800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0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5" y="9346"/>
                    <a:pt x="9346" y="7255"/>
                    <a:pt x="9346" y="4673"/>
                  </a:cubicBezTo>
                  <a:cubicBezTo>
                    <a:pt x="9346" y="2090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5" name="Google Shape;4745;p6"/>
            <p:cNvSpPr/>
            <p:nvPr/>
          </p:nvSpPr>
          <p:spPr>
            <a:xfrm>
              <a:off x="4631775" y="24043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6" name="Google Shape;4746;p6"/>
            <p:cNvSpPr/>
            <p:nvPr/>
          </p:nvSpPr>
          <p:spPr>
            <a:xfrm>
              <a:off x="4661625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0" y="7046"/>
                  </a:cubicBezTo>
                  <a:cubicBezTo>
                    <a:pt x="5469" y="7046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7" name="Google Shape;4747;p6"/>
            <p:cNvSpPr/>
            <p:nvPr/>
          </p:nvSpPr>
          <p:spPr>
            <a:xfrm>
              <a:off x="466060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3" y="82"/>
                    <a:pt x="7040" y="1646"/>
                    <a:pt x="7040" y="3561"/>
                  </a:cubicBezTo>
                  <a:cubicBezTo>
                    <a:pt x="7040" y="5483"/>
                    <a:pt x="5483" y="7040"/>
                    <a:pt x="3561" y="7040"/>
                  </a:cubicBezTo>
                  <a:cubicBezTo>
                    <a:pt x="1646" y="7040"/>
                    <a:pt x="82" y="5483"/>
                    <a:pt x="82" y="3561"/>
                  </a:cubicBezTo>
                  <a:cubicBezTo>
                    <a:pt x="82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8" name="Google Shape;4748;p6"/>
            <p:cNvSpPr/>
            <p:nvPr/>
          </p:nvSpPr>
          <p:spPr>
            <a:xfrm>
              <a:off x="4686725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9" name="Google Shape;4749;p6"/>
            <p:cNvSpPr/>
            <p:nvPr/>
          </p:nvSpPr>
          <p:spPr>
            <a:xfrm>
              <a:off x="4685725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18"/>
                    <a:pt x="3918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0" name="Google Shape;4750;p6"/>
            <p:cNvSpPr/>
            <p:nvPr/>
          </p:nvSpPr>
          <p:spPr>
            <a:xfrm>
              <a:off x="471555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1" name="Google Shape;4751;p6"/>
            <p:cNvSpPr/>
            <p:nvPr/>
          </p:nvSpPr>
          <p:spPr>
            <a:xfrm>
              <a:off x="4714375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10"/>
                  </a:cubicBezTo>
                  <a:cubicBezTo>
                    <a:pt x="88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2" name="Google Shape;4752;p6"/>
            <p:cNvSpPr/>
            <p:nvPr/>
          </p:nvSpPr>
          <p:spPr>
            <a:xfrm>
              <a:off x="4918525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89"/>
                  </a:cubicBezTo>
                  <a:cubicBezTo>
                    <a:pt x="13371" y="2994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3" name="Google Shape;4753;p6"/>
            <p:cNvSpPr/>
            <p:nvPr/>
          </p:nvSpPr>
          <p:spPr>
            <a:xfrm>
              <a:off x="4917500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1"/>
                    <a:pt x="13372" y="6729"/>
                  </a:cubicBezTo>
                  <a:cubicBezTo>
                    <a:pt x="13372" y="10391"/>
                    <a:pt x="10392" y="13371"/>
                    <a:pt x="6730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14"/>
                    <a:pt x="1" y="6729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29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4" name="Google Shape;4754;p6"/>
            <p:cNvSpPr/>
            <p:nvPr/>
          </p:nvSpPr>
          <p:spPr>
            <a:xfrm>
              <a:off x="4941950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5" name="Google Shape;4755;p6"/>
            <p:cNvSpPr/>
            <p:nvPr/>
          </p:nvSpPr>
          <p:spPr>
            <a:xfrm>
              <a:off x="4940950" y="2379225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5"/>
                    <a:pt x="2562" y="11444"/>
                    <a:pt x="5718" y="11444"/>
                  </a:cubicBezTo>
                  <a:cubicBezTo>
                    <a:pt x="8874" y="11444"/>
                    <a:pt x="11436" y="8875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6" name="Google Shape;4756;p6"/>
            <p:cNvSpPr/>
            <p:nvPr/>
          </p:nvSpPr>
          <p:spPr>
            <a:xfrm>
              <a:off x="4967075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0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0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7" name="Google Shape;4757;p6"/>
            <p:cNvSpPr/>
            <p:nvPr/>
          </p:nvSpPr>
          <p:spPr>
            <a:xfrm>
              <a:off x="4966050" y="24043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8" name="Google Shape;4758;p6"/>
            <p:cNvSpPr/>
            <p:nvPr/>
          </p:nvSpPr>
          <p:spPr>
            <a:xfrm>
              <a:off x="4995900" y="2434200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6"/>
                    <a:pt x="3520" y="7046"/>
                  </a:cubicBezTo>
                  <a:cubicBezTo>
                    <a:pt x="5462" y="7046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9" name="Google Shape;4759;p6"/>
            <p:cNvSpPr/>
            <p:nvPr/>
          </p:nvSpPr>
          <p:spPr>
            <a:xfrm>
              <a:off x="4994725" y="243317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2"/>
                  </a:moveTo>
                  <a:cubicBezTo>
                    <a:pt x="5489" y="82"/>
                    <a:pt x="7046" y="1646"/>
                    <a:pt x="7046" y="3561"/>
                  </a:cubicBezTo>
                  <a:cubicBezTo>
                    <a:pt x="7046" y="5483"/>
                    <a:pt x="5489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605" y="1"/>
                    <a:pt x="0" y="1599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0" name="Google Shape;4760;p6"/>
            <p:cNvSpPr/>
            <p:nvPr/>
          </p:nvSpPr>
          <p:spPr>
            <a:xfrm>
              <a:off x="5021000" y="24593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1" name="Google Shape;4761;p6"/>
            <p:cNvSpPr/>
            <p:nvPr/>
          </p:nvSpPr>
          <p:spPr>
            <a:xfrm>
              <a:off x="5020000" y="245830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18"/>
                    <a:pt x="3918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2" y="3965"/>
                    <a:pt x="5112" y="2556"/>
                  </a:cubicBezTo>
                  <a:cubicBezTo>
                    <a:pt x="5112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2" name="Google Shape;4762;p6"/>
            <p:cNvSpPr/>
            <p:nvPr/>
          </p:nvSpPr>
          <p:spPr>
            <a:xfrm>
              <a:off x="5049675" y="248812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8" y="2118"/>
                    <a:pt x="2738" y="1363"/>
                  </a:cubicBezTo>
                  <a:cubicBezTo>
                    <a:pt x="2738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3" name="Google Shape;4763;p6"/>
            <p:cNvSpPr/>
            <p:nvPr/>
          </p:nvSpPr>
          <p:spPr>
            <a:xfrm>
              <a:off x="5048650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10"/>
                  </a:cubicBezTo>
                  <a:cubicBezTo>
                    <a:pt x="88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4" name="Google Shape;4764;p6"/>
            <p:cNvSpPr/>
            <p:nvPr/>
          </p:nvSpPr>
          <p:spPr>
            <a:xfrm>
              <a:off x="5252800" y="2353275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5" name="Google Shape;4765;p6"/>
            <p:cNvSpPr/>
            <p:nvPr/>
          </p:nvSpPr>
          <p:spPr>
            <a:xfrm>
              <a:off x="5251775" y="235227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14"/>
                    <a:pt x="1" y="6729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2"/>
                    <a:pt x="11012" y="11908"/>
                  </a:cubicBezTo>
                  <a:lnTo>
                    <a:pt x="11012" y="11793"/>
                  </a:lnTo>
                  <a:cubicBezTo>
                    <a:pt x="9852" y="12778"/>
                    <a:pt x="8362" y="13371"/>
                    <a:pt x="6724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24" y="81"/>
                  </a:cubicBezTo>
                  <a:cubicBezTo>
                    <a:pt x="8362" y="81"/>
                    <a:pt x="9852" y="674"/>
                    <a:pt x="11012" y="1659"/>
                  </a:cubicBezTo>
                  <a:lnTo>
                    <a:pt x="11012" y="1544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6" name="Google Shape;4766;p6"/>
            <p:cNvSpPr/>
            <p:nvPr/>
          </p:nvSpPr>
          <p:spPr>
            <a:xfrm>
              <a:off x="5276225" y="2380250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6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7" name="Google Shape;4767;p6"/>
            <p:cNvSpPr/>
            <p:nvPr/>
          </p:nvSpPr>
          <p:spPr>
            <a:xfrm>
              <a:off x="5275050" y="2379225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7465" y="11444"/>
                    <a:pt x="9029" y="10655"/>
                    <a:pt x="10081" y="9421"/>
                  </a:cubicBezTo>
                  <a:lnTo>
                    <a:pt x="10081" y="9293"/>
                  </a:lnTo>
                  <a:cubicBezTo>
                    <a:pt x="9049" y="10554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8" name="Google Shape;4768;p6"/>
            <p:cNvSpPr/>
            <p:nvPr/>
          </p:nvSpPr>
          <p:spPr>
            <a:xfrm>
              <a:off x="5301350" y="2405375"/>
              <a:ext cx="225750" cy="233650"/>
            </a:xfrm>
            <a:custGeom>
              <a:avLst/>
              <a:gdLst/>
              <a:ahLst/>
              <a:cxnLst/>
              <a:rect l="l" t="t" r="r" b="b"/>
              <a:pathLst>
                <a:path w="9030" h="9346" extrusionOk="0">
                  <a:moveTo>
                    <a:pt x="4673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6656" y="9346"/>
                    <a:pt x="8355" y="8105"/>
                    <a:pt x="9029" y="6359"/>
                  </a:cubicBezTo>
                  <a:lnTo>
                    <a:pt x="9029" y="2987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9" name="Google Shape;4769;p6"/>
            <p:cNvSpPr/>
            <p:nvPr/>
          </p:nvSpPr>
          <p:spPr>
            <a:xfrm>
              <a:off x="5300325" y="2404350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6676" y="9427"/>
                    <a:pt x="8362" y="8220"/>
                    <a:pt x="9070" y="6514"/>
                  </a:cubicBezTo>
                  <a:lnTo>
                    <a:pt x="9070" y="6278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3"/>
                    <a:pt x="9070" y="3150"/>
                  </a:cubicBezTo>
                  <a:lnTo>
                    <a:pt x="9070" y="2914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0" name="Google Shape;4770;p6"/>
            <p:cNvSpPr/>
            <p:nvPr/>
          </p:nvSpPr>
          <p:spPr>
            <a:xfrm>
              <a:off x="5330000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1" name="Google Shape;4771;p6"/>
            <p:cNvSpPr/>
            <p:nvPr/>
          </p:nvSpPr>
          <p:spPr>
            <a:xfrm>
              <a:off x="532900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2" name="Google Shape;4772;p6"/>
            <p:cNvSpPr/>
            <p:nvPr/>
          </p:nvSpPr>
          <p:spPr>
            <a:xfrm>
              <a:off x="5355300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3" name="Google Shape;4773;p6"/>
            <p:cNvSpPr/>
            <p:nvPr/>
          </p:nvSpPr>
          <p:spPr>
            <a:xfrm>
              <a:off x="5354100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18"/>
                    <a:pt x="3925" y="5031"/>
                    <a:pt x="2563" y="5031"/>
                  </a:cubicBezTo>
                  <a:cubicBezTo>
                    <a:pt x="1201" y="5031"/>
                    <a:pt x="88" y="3918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4" name="Google Shape;4774;p6"/>
            <p:cNvSpPr/>
            <p:nvPr/>
          </p:nvSpPr>
          <p:spPr>
            <a:xfrm>
              <a:off x="538395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5" name="Google Shape;4775;p6"/>
            <p:cNvSpPr/>
            <p:nvPr/>
          </p:nvSpPr>
          <p:spPr>
            <a:xfrm>
              <a:off x="5382925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9" y="2138"/>
                    <a:pt x="89" y="1410"/>
                  </a:cubicBezTo>
                  <a:cubicBezTo>
                    <a:pt x="89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6" y="2819"/>
                    <a:pt x="2819" y="2185"/>
                    <a:pt x="2819" y="1410"/>
                  </a:cubicBezTo>
                  <a:cubicBezTo>
                    <a:pt x="2819" y="634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6" name="Google Shape;4776;p6"/>
            <p:cNvSpPr/>
            <p:nvPr/>
          </p:nvSpPr>
          <p:spPr>
            <a:xfrm>
              <a:off x="3450750" y="2451375"/>
              <a:ext cx="296375" cy="334325"/>
            </a:xfrm>
            <a:custGeom>
              <a:avLst/>
              <a:gdLst/>
              <a:ahLst/>
              <a:cxnLst/>
              <a:rect l="l" t="t" r="r" b="b"/>
              <a:pathLst>
                <a:path w="11855" h="13373" extrusionOk="0">
                  <a:moveTo>
                    <a:pt x="5173" y="1"/>
                  </a:moveTo>
                  <a:cubicBezTo>
                    <a:pt x="3089" y="1"/>
                    <a:pt x="1228" y="952"/>
                    <a:pt x="1" y="2449"/>
                  </a:cubicBezTo>
                  <a:lnTo>
                    <a:pt x="1" y="10924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5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7" name="Google Shape;4777;p6"/>
            <p:cNvSpPr/>
            <p:nvPr/>
          </p:nvSpPr>
          <p:spPr>
            <a:xfrm>
              <a:off x="3450750" y="2450375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3"/>
                  </a:lnTo>
                  <a:cubicBezTo>
                    <a:pt x="1221" y="1052"/>
                    <a:pt x="3082" y="81"/>
                    <a:pt x="5173" y="81"/>
                  </a:cubicBezTo>
                  <a:cubicBezTo>
                    <a:pt x="8834" y="81"/>
                    <a:pt x="11814" y="3062"/>
                    <a:pt x="11814" y="6730"/>
                  </a:cubicBezTo>
                  <a:cubicBezTo>
                    <a:pt x="11814" y="10391"/>
                    <a:pt x="8834" y="13372"/>
                    <a:pt x="5173" y="13372"/>
                  </a:cubicBezTo>
                  <a:cubicBezTo>
                    <a:pt x="3082" y="13372"/>
                    <a:pt x="1221" y="12401"/>
                    <a:pt x="1" y="10897"/>
                  </a:cubicBezTo>
                  <a:lnTo>
                    <a:pt x="1" y="11025"/>
                  </a:lnTo>
                  <a:cubicBezTo>
                    <a:pt x="1235" y="12508"/>
                    <a:pt x="3096" y="13452"/>
                    <a:pt x="5173" y="13452"/>
                  </a:cubicBezTo>
                  <a:cubicBezTo>
                    <a:pt x="8881" y="13452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8" name="Google Shape;4778;p6"/>
            <p:cNvSpPr/>
            <p:nvPr/>
          </p:nvSpPr>
          <p:spPr>
            <a:xfrm>
              <a:off x="3450750" y="2478350"/>
              <a:ext cx="269425" cy="283900"/>
            </a:xfrm>
            <a:custGeom>
              <a:avLst/>
              <a:gdLst/>
              <a:ahLst/>
              <a:cxnLst/>
              <a:rect l="l" t="t" r="r" b="b"/>
              <a:pathLst>
                <a:path w="10777" h="11356" extrusionOk="0">
                  <a:moveTo>
                    <a:pt x="5099" y="1"/>
                  </a:moveTo>
                  <a:cubicBezTo>
                    <a:pt x="2860" y="1"/>
                    <a:pt x="931" y="1295"/>
                    <a:pt x="1" y="3177"/>
                  </a:cubicBezTo>
                  <a:lnTo>
                    <a:pt x="1" y="8187"/>
                  </a:lnTo>
                  <a:cubicBezTo>
                    <a:pt x="931" y="10068"/>
                    <a:pt x="2860" y="11356"/>
                    <a:pt x="5099" y="11356"/>
                  </a:cubicBezTo>
                  <a:cubicBezTo>
                    <a:pt x="8234" y="11356"/>
                    <a:pt x="10776" y="8814"/>
                    <a:pt x="10776" y="5678"/>
                  </a:cubicBezTo>
                  <a:cubicBezTo>
                    <a:pt x="10776" y="2543"/>
                    <a:pt x="8234" y="1"/>
                    <a:pt x="509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9" name="Google Shape;4779;p6"/>
            <p:cNvSpPr/>
            <p:nvPr/>
          </p:nvSpPr>
          <p:spPr>
            <a:xfrm>
              <a:off x="3450750" y="2477350"/>
              <a:ext cx="270600" cy="286075"/>
            </a:xfrm>
            <a:custGeom>
              <a:avLst/>
              <a:gdLst/>
              <a:ahLst/>
              <a:cxnLst/>
              <a:rect l="l" t="t" r="r" b="b"/>
              <a:pathLst>
                <a:path w="10824" h="11443" extrusionOk="0">
                  <a:moveTo>
                    <a:pt x="5099" y="0"/>
                  </a:moveTo>
                  <a:cubicBezTo>
                    <a:pt x="2880" y="0"/>
                    <a:pt x="952" y="1275"/>
                    <a:pt x="1" y="3122"/>
                  </a:cubicBezTo>
                  <a:lnTo>
                    <a:pt x="1" y="3311"/>
                  </a:lnTo>
                  <a:cubicBezTo>
                    <a:pt x="904" y="1410"/>
                    <a:pt x="2853" y="81"/>
                    <a:pt x="5099" y="81"/>
                  </a:cubicBezTo>
                  <a:cubicBezTo>
                    <a:pt x="8207" y="81"/>
                    <a:pt x="10736" y="2610"/>
                    <a:pt x="10736" y="5718"/>
                  </a:cubicBezTo>
                  <a:cubicBezTo>
                    <a:pt x="10736" y="8827"/>
                    <a:pt x="8207" y="11355"/>
                    <a:pt x="5099" y="11355"/>
                  </a:cubicBezTo>
                  <a:cubicBezTo>
                    <a:pt x="2853" y="11355"/>
                    <a:pt x="904" y="10034"/>
                    <a:pt x="1" y="8125"/>
                  </a:cubicBezTo>
                  <a:lnTo>
                    <a:pt x="1" y="8314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8"/>
                  </a:cubicBezTo>
                  <a:cubicBezTo>
                    <a:pt x="10823" y="2563"/>
                    <a:pt x="8254" y="0"/>
                    <a:pt x="509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0" name="Google Shape;4780;p6"/>
            <p:cNvSpPr/>
            <p:nvPr/>
          </p:nvSpPr>
          <p:spPr>
            <a:xfrm>
              <a:off x="3461375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1" name="Google Shape;4781;p6"/>
            <p:cNvSpPr/>
            <p:nvPr/>
          </p:nvSpPr>
          <p:spPr>
            <a:xfrm>
              <a:off x="3460375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2" name="Google Shape;4782;p6"/>
            <p:cNvSpPr/>
            <p:nvPr/>
          </p:nvSpPr>
          <p:spPr>
            <a:xfrm>
              <a:off x="3490200" y="253230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3" name="Google Shape;4783;p6"/>
            <p:cNvSpPr/>
            <p:nvPr/>
          </p:nvSpPr>
          <p:spPr>
            <a:xfrm>
              <a:off x="3489025" y="25313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53" y="7040"/>
                    <a:pt x="88" y="5482"/>
                    <a:pt x="88" y="3560"/>
                  </a:cubicBezTo>
                  <a:cubicBezTo>
                    <a:pt x="88" y="1645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0"/>
                  </a:cubicBezTo>
                  <a:cubicBezTo>
                    <a:pt x="1" y="5529"/>
                    <a:pt x="1605" y="7127"/>
                    <a:pt x="3568" y="7127"/>
                  </a:cubicBezTo>
                  <a:cubicBezTo>
                    <a:pt x="5536" y="7127"/>
                    <a:pt x="7135" y="5529"/>
                    <a:pt x="7135" y="3560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4" name="Google Shape;4784;p6"/>
            <p:cNvSpPr/>
            <p:nvPr/>
          </p:nvSpPr>
          <p:spPr>
            <a:xfrm>
              <a:off x="3515325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5" name="Google Shape;4785;p6"/>
            <p:cNvSpPr/>
            <p:nvPr/>
          </p:nvSpPr>
          <p:spPr>
            <a:xfrm>
              <a:off x="3514300" y="2556400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2"/>
                  </a:moveTo>
                  <a:cubicBezTo>
                    <a:pt x="3919" y="82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2"/>
                    <a:pt x="2557" y="82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7" y="5119"/>
                  </a:cubicBezTo>
                  <a:cubicBezTo>
                    <a:pt x="3966" y="5119"/>
                    <a:pt x="5112" y="3966"/>
                    <a:pt x="5112" y="2556"/>
                  </a:cubicBezTo>
                  <a:cubicBezTo>
                    <a:pt x="5112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6" name="Google Shape;4786;p6"/>
            <p:cNvSpPr/>
            <p:nvPr/>
          </p:nvSpPr>
          <p:spPr>
            <a:xfrm>
              <a:off x="354415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07"/>
                    <a:pt x="0" y="1362"/>
                  </a:cubicBezTo>
                  <a:cubicBezTo>
                    <a:pt x="0" y="2117"/>
                    <a:pt x="607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7" name="Google Shape;4787;p6"/>
            <p:cNvSpPr/>
            <p:nvPr/>
          </p:nvSpPr>
          <p:spPr>
            <a:xfrm>
              <a:off x="3542975" y="258507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1" y="2738"/>
                    <a:pt x="88" y="2144"/>
                    <a:pt x="88" y="1409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09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8" name="Google Shape;4788;p6"/>
            <p:cNvSpPr/>
            <p:nvPr/>
          </p:nvSpPr>
          <p:spPr>
            <a:xfrm>
              <a:off x="3747100" y="2451375"/>
              <a:ext cx="334325" cy="334325"/>
            </a:xfrm>
            <a:custGeom>
              <a:avLst/>
              <a:gdLst/>
              <a:ahLst/>
              <a:cxnLst/>
              <a:rect l="l" t="t" r="r" b="b"/>
              <a:pathLst>
                <a:path w="13373" h="13373" extrusionOk="0">
                  <a:moveTo>
                    <a:pt x="6690" y="1"/>
                  </a:moveTo>
                  <a:cubicBezTo>
                    <a:pt x="2995" y="1"/>
                    <a:pt x="1" y="2995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9" name="Google Shape;4789;p6"/>
            <p:cNvSpPr/>
            <p:nvPr/>
          </p:nvSpPr>
          <p:spPr>
            <a:xfrm>
              <a:off x="3746100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2" y="13372"/>
                    <a:pt x="81" y="10391"/>
                    <a:pt x="81" y="6730"/>
                  </a:cubicBezTo>
                  <a:cubicBezTo>
                    <a:pt x="81" y="3062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2"/>
                    <a:pt x="6730" y="13452"/>
                  </a:cubicBezTo>
                  <a:cubicBezTo>
                    <a:pt x="10438" y="13452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0" name="Google Shape;4790;p6"/>
            <p:cNvSpPr/>
            <p:nvPr/>
          </p:nvSpPr>
          <p:spPr>
            <a:xfrm>
              <a:off x="3770550" y="24783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1" name="Google Shape;4791;p6"/>
            <p:cNvSpPr/>
            <p:nvPr/>
          </p:nvSpPr>
          <p:spPr>
            <a:xfrm>
              <a:off x="3769525" y="2477350"/>
              <a:ext cx="285925" cy="286075"/>
            </a:xfrm>
            <a:custGeom>
              <a:avLst/>
              <a:gdLst/>
              <a:ahLst/>
              <a:cxnLst/>
              <a:rect l="l" t="t" r="r" b="b"/>
              <a:pathLst>
                <a:path w="11437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8"/>
                  </a:cubicBezTo>
                  <a:cubicBezTo>
                    <a:pt x="11437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2" name="Google Shape;4792;p6"/>
            <p:cNvSpPr/>
            <p:nvPr/>
          </p:nvSpPr>
          <p:spPr>
            <a:xfrm>
              <a:off x="3795650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3" name="Google Shape;4793;p6"/>
            <p:cNvSpPr/>
            <p:nvPr/>
          </p:nvSpPr>
          <p:spPr>
            <a:xfrm>
              <a:off x="3794650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0" y="2118"/>
                    <a:pt x="0" y="4714"/>
                  </a:cubicBezTo>
                  <a:cubicBezTo>
                    <a:pt x="0" y="7317"/>
                    <a:pt x="2111" y="9428"/>
                    <a:pt x="4714" y="9428"/>
                  </a:cubicBezTo>
                  <a:cubicBezTo>
                    <a:pt x="7310" y="9428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4" name="Google Shape;4794;p6"/>
            <p:cNvSpPr/>
            <p:nvPr/>
          </p:nvSpPr>
          <p:spPr>
            <a:xfrm>
              <a:off x="3824475" y="253230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5" name="Google Shape;4795;p6"/>
            <p:cNvSpPr/>
            <p:nvPr/>
          </p:nvSpPr>
          <p:spPr>
            <a:xfrm>
              <a:off x="3823300" y="25313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46" y="7040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35" y="5529"/>
                    <a:pt x="7135" y="3560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6" name="Google Shape;4796;p6"/>
            <p:cNvSpPr/>
            <p:nvPr/>
          </p:nvSpPr>
          <p:spPr>
            <a:xfrm>
              <a:off x="3849600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7" name="Google Shape;4797;p6"/>
            <p:cNvSpPr/>
            <p:nvPr/>
          </p:nvSpPr>
          <p:spPr>
            <a:xfrm>
              <a:off x="3848600" y="255640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65" y="5119"/>
                    <a:pt x="5111" y="3966"/>
                    <a:pt x="5111" y="2556"/>
                  </a:cubicBezTo>
                  <a:cubicBezTo>
                    <a:pt x="5111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8" name="Google Shape;4798;p6"/>
            <p:cNvSpPr/>
            <p:nvPr/>
          </p:nvSpPr>
          <p:spPr>
            <a:xfrm>
              <a:off x="387825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70" y="2731"/>
                  </a:cubicBezTo>
                  <a:cubicBezTo>
                    <a:pt x="2125" y="2731"/>
                    <a:pt x="2732" y="2117"/>
                    <a:pt x="2732" y="1362"/>
                  </a:cubicBezTo>
                  <a:cubicBezTo>
                    <a:pt x="2732" y="607"/>
                    <a:pt x="2125" y="0"/>
                    <a:pt x="13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9" name="Google Shape;4799;p6"/>
            <p:cNvSpPr/>
            <p:nvPr/>
          </p:nvSpPr>
          <p:spPr>
            <a:xfrm>
              <a:off x="3877250" y="258507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1" y="2738"/>
                    <a:pt x="88" y="2144"/>
                    <a:pt x="88" y="1409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09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0" name="Google Shape;4800;p6"/>
            <p:cNvSpPr/>
            <p:nvPr/>
          </p:nvSpPr>
          <p:spPr>
            <a:xfrm>
              <a:off x="4081400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1" name="Google Shape;4801;p6"/>
            <p:cNvSpPr/>
            <p:nvPr/>
          </p:nvSpPr>
          <p:spPr>
            <a:xfrm>
              <a:off x="4080375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3" y="81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2" name="Google Shape;4802;p6"/>
            <p:cNvSpPr/>
            <p:nvPr/>
          </p:nvSpPr>
          <p:spPr>
            <a:xfrm>
              <a:off x="4104825" y="24783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3" name="Google Shape;4803;p6"/>
            <p:cNvSpPr/>
            <p:nvPr/>
          </p:nvSpPr>
          <p:spPr>
            <a:xfrm>
              <a:off x="4103650" y="247735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1"/>
                  </a:moveTo>
                  <a:cubicBezTo>
                    <a:pt x="8833" y="81"/>
                    <a:pt x="11362" y="2610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0"/>
                    <a:pt x="2616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8"/>
                  </a:cubicBezTo>
                  <a:cubicBezTo>
                    <a:pt x="11443" y="2563"/>
                    <a:pt x="8880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4" name="Google Shape;4804;p6"/>
            <p:cNvSpPr/>
            <p:nvPr/>
          </p:nvSpPr>
          <p:spPr>
            <a:xfrm>
              <a:off x="4129950" y="250347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5" name="Google Shape;4805;p6"/>
            <p:cNvSpPr/>
            <p:nvPr/>
          </p:nvSpPr>
          <p:spPr>
            <a:xfrm>
              <a:off x="4128925" y="25024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63" y="89"/>
                    <a:pt x="9339" y="2165"/>
                    <a:pt x="9339" y="4714"/>
                  </a:cubicBezTo>
                  <a:cubicBezTo>
                    <a:pt x="9339" y="7270"/>
                    <a:pt x="7263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7310" y="9428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6" name="Google Shape;4806;p6"/>
            <p:cNvSpPr/>
            <p:nvPr/>
          </p:nvSpPr>
          <p:spPr>
            <a:xfrm>
              <a:off x="4158600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7" name="Google Shape;4807;p6"/>
            <p:cNvSpPr/>
            <p:nvPr/>
          </p:nvSpPr>
          <p:spPr>
            <a:xfrm>
              <a:off x="4157575" y="25313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8" name="Google Shape;4808;p6"/>
            <p:cNvSpPr/>
            <p:nvPr/>
          </p:nvSpPr>
          <p:spPr>
            <a:xfrm>
              <a:off x="4183875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9" name="Google Shape;4809;p6"/>
            <p:cNvSpPr/>
            <p:nvPr/>
          </p:nvSpPr>
          <p:spPr>
            <a:xfrm>
              <a:off x="4182700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66"/>
                    <a:pt x="1154" y="5119"/>
                    <a:pt x="2563" y="5119"/>
                  </a:cubicBezTo>
                  <a:cubicBezTo>
                    <a:pt x="3972" y="5119"/>
                    <a:pt x="5118" y="3966"/>
                    <a:pt x="5118" y="2556"/>
                  </a:cubicBezTo>
                  <a:cubicBezTo>
                    <a:pt x="5118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0" name="Google Shape;4810;p6"/>
            <p:cNvSpPr/>
            <p:nvPr/>
          </p:nvSpPr>
          <p:spPr>
            <a:xfrm>
              <a:off x="4212550" y="258625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1" name="Google Shape;4811;p6"/>
            <p:cNvSpPr/>
            <p:nvPr/>
          </p:nvSpPr>
          <p:spPr>
            <a:xfrm>
              <a:off x="4211525" y="258507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2" y="2738"/>
                    <a:pt x="81" y="2144"/>
                    <a:pt x="81" y="1409"/>
                  </a:cubicBezTo>
                  <a:cubicBezTo>
                    <a:pt x="81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34"/>
                    <a:pt x="1" y="1409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2" name="Google Shape;4812;p6"/>
            <p:cNvSpPr/>
            <p:nvPr/>
          </p:nvSpPr>
          <p:spPr>
            <a:xfrm>
              <a:off x="4415675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3" name="Google Shape;4813;p6"/>
            <p:cNvSpPr/>
            <p:nvPr/>
          </p:nvSpPr>
          <p:spPr>
            <a:xfrm>
              <a:off x="4414650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1"/>
                  </a:moveTo>
                  <a:cubicBezTo>
                    <a:pt x="10385" y="81"/>
                    <a:pt x="13365" y="3062"/>
                    <a:pt x="13365" y="6730"/>
                  </a:cubicBezTo>
                  <a:cubicBezTo>
                    <a:pt x="13365" y="10391"/>
                    <a:pt x="10385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3" y="81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4" name="Google Shape;4814;p6"/>
            <p:cNvSpPr/>
            <p:nvPr/>
          </p:nvSpPr>
          <p:spPr>
            <a:xfrm>
              <a:off x="4438925" y="24783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1"/>
                  </a:moveTo>
                  <a:cubicBezTo>
                    <a:pt x="2550" y="1"/>
                    <a:pt x="1" y="2543"/>
                    <a:pt x="1" y="5678"/>
                  </a:cubicBezTo>
                  <a:cubicBezTo>
                    <a:pt x="1" y="8814"/>
                    <a:pt x="2550" y="11356"/>
                    <a:pt x="5685" y="11356"/>
                  </a:cubicBezTo>
                  <a:cubicBezTo>
                    <a:pt x="8820" y="11356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5" name="Google Shape;4815;p6"/>
            <p:cNvSpPr/>
            <p:nvPr/>
          </p:nvSpPr>
          <p:spPr>
            <a:xfrm>
              <a:off x="4437925" y="247735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1"/>
                  </a:moveTo>
                  <a:cubicBezTo>
                    <a:pt x="8833" y="81"/>
                    <a:pt x="11362" y="2610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0"/>
                    <a:pt x="2616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6" name="Google Shape;4816;p6"/>
            <p:cNvSpPr/>
            <p:nvPr/>
          </p:nvSpPr>
          <p:spPr>
            <a:xfrm>
              <a:off x="4464225" y="250347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7" name="Google Shape;4817;p6"/>
            <p:cNvSpPr/>
            <p:nvPr/>
          </p:nvSpPr>
          <p:spPr>
            <a:xfrm>
              <a:off x="4463025" y="2502450"/>
              <a:ext cx="235875" cy="235700"/>
            </a:xfrm>
            <a:custGeom>
              <a:avLst/>
              <a:gdLst/>
              <a:ahLst/>
              <a:cxnLst/>
              <a:rect l="l" t="t" r="r" b="b"/>
              <a:pathLst>
                <a:path w="9435" h="9428" extrusionOk="0">
                  <a:moveTo>
                    <a:pt x="4721" y="89"/>
                  </a:moveTo>
                  <a:cubicBezTo>
                    <a:pt x="7270" y="89"/>
                    <a:pt x="9347" y="2165"/>
                    <a:pt x="9347" y="4714"/>
                  </a:cubicBezTo>
                  <a:cubicBezTo>
                    <a:pt x="9347" y="7270"/>
                    <a:pt x="7270" y="9347"/>
                    <a:pt x="4721" y="9347"/>
                  </a:cubicBezTo>
                  <a:cubicBezTo>
                    <a:pt x="2165" y="9347"/>
                    <a:pt x="89" y="7270"/>
                    <a:pt x="89" y="4714"/>
                  </a:cubicBezTo>
                  <a:cubicBezTo>
                    <a:pt x="89" y="2165"/>
                    <a:pt x="2165" y="89"/>
                    <a:pt x="4721" y="89"/>
                  </a:cubicBezTo>
                  <a:close/>
                  <a:moveTo>
                    <a:pt x="4721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8"/>
                    <a:pt x="4721" y="9428"/>
                  </a:cubicBezTo>
                  <a:cubicBezTo>
                    <a:pt x="7317" y="9428"/>
                    <a:pt x="9434" y="7317"/>
                    <a:pt x="9434" y="4714"/>
                  </a:cubicBezTo>
                  <a:cubicBezTo>
                    <a:pt x="9434" y="2118"/>
                    <a:pt x="7317" y="1"/>
                    <a:pt x="472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8" name="Google Shape;4818;p6"/>
            <p:cNvSpPr/>
            <p:nvPr/>
          </p:nvSpPr>
          <p:spPr>
            <a:xfrm>
              <a:off x="4492875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9" name="Google Shape;4819;p6"/>
            <p:cNvSpPr/>
            <p:nvPr/>
          </p:nvSpPr>
          <p:spPr>
            <a:xfrm>
              <a:off x="4491850" y="25313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9" y="5482"/>
                    <a:pt x="89" y="3560"/>
                  </a:cubicBezTo>
                  <a:cubicBezTo>
                    <a:pt x="89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0" name="Google Shape;4820;p6"/>
            <p:cNvSpPr/>
            <p:nvPr/>
          </p:nvSpPr>
          <p:spPr>
            <a:xfrm>
              <a:off x="4518150" y="2557425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1" name="Google Shape;4821;p6"/>
            <p:cNvSpPr/>
            <p:nvPr/>
          </p:nvSpPr>
          <p:spPr>
            <a:xfrm>
              <a:off x="4516975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2" name="Google Shape;4822;p6"/>
            <p:cNvSpPr/>
            <p:nvPr/>
          </p:nvSpPr>
          <p:spPr>
            <a:xfrm>
              <a:off x="4546825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7" y="2731"/>
                    <a:pt x="2731" y="2117"/>
                    <a:pt x="2731" y="1362"/>
                  </a:cubicBezTo>
                  <a:cubicBezTo>
                    <a:pt x="2731" y="607"/>
                    <a:pt x="2117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3" name="Google Shape;4823;p6"/>
            <p:cNvSpPr/>
            <p:nvPr/>
          </p:nvSpPr>
          <p:spPr>
            <a:xfrm>
              <a:off x="4545800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10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5" y="2819"/>
                    <a:pt x="2812" y="2185"/>
                    <a:pt x="2812" y="1409"/>
                  </a:cubicBezTo>
                  <a:cubicBezTo>
                    <a:pt x="2812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4" name="Google Shape;4824;p6"/>
            <p:cNvSpPr/>
            <p:nvPr/>
          </p:nvSpPr>
          <p:spPr>
            <a:xfrm>
              <a:off x="4749950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5" name="Google Shape;4825;p6"/>
            <p:cNvSpPr/>
            <p:nvPr/>
          </p:nvSpPr>
          <p:spPr>
            <a:xfrm>
              <a:off x="4748775" y="2450375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6" name="Google Shape;4826;p6"/>
            <p:cNvSpPr/>
            <p:nvPr/>
          </p:nvSpPr>
          <p:spPr>
            <a:xfrm>
              <a:off x="4773200" y="24783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8" y="11356"/>
                  </a:cubicBezTo>
                  <a:cubicBezTo>
                    <a:pt x="8821" y="11356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7" name="Google Shape;4827;p6"/>
            <p:cNvSpPr/>
            <p:nvPr/>
          </p:nvSpPr>
          <p:spPr>
            <a:xfrm>
              <a:off x="4772200" y="247735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8" y="81"/>
                  </a:moveTo>
                  <a:cubicBezTo>
                    <a:pt x="8827" y="81"/>
                    <a:pt x="11355" y="2610"/>
                    <a:pt x="11355" y="5718"/>
                  </a:cubicBezTo>
                  <a:cubicBezTo>
                    <a:pt x="11355" y="8827"/>
                    <a:pt x="8827" y="11355"/>
                    <a:pt x="5718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8" name="Google Shape;4828;p6"/>
            <p:cNvSpPr/>
            <p:nvPr/>
          </p:nvSpPr>
          <p:spPr>
            <a:xfrm>
              <a:off x="4798500" y="2503475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6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66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7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9" name="Google Shape;4829;p6"/>
            <p:cNvSpPr/>
            <p:nvPr/>
          </p:nvSpPr>
          <p:spPr>
            <a:xfrm>
              <a:off x="4797325" y="25024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3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3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3" y="89"/>
                  </a:cubicBezTo>
                  <a:close/>
                  <a:moveTo>
                    <a:pt x="4713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13" y="9428"/>
                  </a:cubicBezTo>
                  <a:cubicBezTo>
                    <a:pt x="7316" y="9428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1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0" name="Google Shape;4830;p6"/>
            <p:cNvSpPr/>
            <p:nvPr/>
          </p:nvSpPr>
          <p:spPr>
            <a:xfrm>
              <a:off x="4827150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1" name="Google Shape;4831;p6"/>
            <p:cNvSpPr/>
            <p:nvPr/>
          </p:nvSpPr>
          <p:spPr>
            <a:xfrm>
              <a:off x="4826150" y="25313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0" y="7040"/>
                  </a:cubicBezTo>
                  <a:cubicBezTo>
                    <a:pt x="1645" y="7040"/>
                    <a:pt x="81" y="5482"/>
                    <a:pt x="81" y="3560"/>
                  </a:cubicBezTo>
                  <a:cubicBezTo>
                    <a:pt x="81" y="1645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0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2" name="Google Shape;4832;p6"/>
            <p:cNvSpPr/>
            <p:nvPr/>
          </p:nvSpPr>
          <p:spPr>
            <a:xfrm>
              <a:off x="4852275" y="255742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3" name="Google Shape;4833;p6"/>
            <p:cNvSpPr/>
            <p:nvPr/>
          </p:nvSpPr>
          <p:spPr>
            <a:xfrm>
              <a:off x="4851250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6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4" name="Google Shape;4834;p6"/>
            <p:cNvSpPr/>
            <p:nvPr/>
          </p:nvSpPr>
          <p:spPr>
            <a:xfrm>
              <a:off x="488110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2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5" name="Google Shape;4835;p6"/>
            <p:cNvSpPr/>
            <p:nvPr/>
          </p:nvSpPr>
          <p:spPr>
            <a:xfrm>
              <a:off x="4880075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03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03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03" y="88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03" y="2819"/>
                  </a:cubicBezTo>
                  <a:cubicBezTo>
                    <a:pt x="2186" y="2819"/>
                    <a:pt x="2813" y="2185"/>
                    <a:pt x="2813" y="1409"/>
                  </a:cubicBezTo>
                  <a:cubicBezTo>
                    <a:pt x="2813" y="634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6" name="Google Shape;4836;p6"/>
            <p:cNvSpPr/>
            <p:nvPr/>
          </p:nvSpPr>
          <p:spPr>
            <a:xfrm>
              <a:off x="5084225" y="2451375"/>
              <a:ext cx="334125" cy="334325"/>
            </a:xfrm>
            <a:custGeom>
              <a:avLst/>
              <a:gdLst/>
              <a:ahLst/>
              <a:cxnLst/>
              <a:rect l="l" t="t" r="r" b="b"/>
              <a:pathLst>
                <a:path w="13365" h="13373" extrusionOk="0">
                  <a:moveTo>
                    <a:pt x="6683" y="1"/>
                  </a:moveTo>
                  <a:cubicBezTo>
                    <a:pt x="2988" y="1"/>
                    <a:pt x="0" y="2995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7" name="Google Shape;4837;p6"/>
            <p:cNvSpPr/>
            <p:nvPr/>
          </p:nvSpPr>
          <p:spPr>
            <a:xfrm>
              <a:off x="5083050" y="24503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8" name="Google Shape;4838;p6"/>
            <p:cNvSpPr/>
            <p:nvPr/>
          </p:nvSpPr>
          <p:spPr>
            <a:xfrm>
              <a:off x="5107475" y="2478350"/>
              <a:ext cx="283925" cy="283900"/>
            </a:xfrm>
            <a:custGeom>
              <a:avLst/>
              <a:gdLst/>
              <a:ahLst/>
              <a:cxnLst/>
              <a:rect l="l" t="t" r="r" b="b"/>
              <a:pathLst>
                <a:path w="11357" h="11356" extrusionOk="0">
                  <a:moveTo>
                    <a:pt x="5679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9" y="11356"/>
                  </a:cubicBezTo>
                  <a:cubicBezTo>
                    <a:pt x="8814" y="11356"/>
                    <a:pt x="11356" y="8814"/>
                    <a:pt x="11356" y="5678"/>
                  </a:cubicBezTo>
                  <a:cubicBezTo>
                    <a:pt x="11356" y="2543"/>
                    <a:pt x="8814" y="1"/>
                    <a:pt x="567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9" name="Google Shape;4839;p6"/>
            <p:cNvSpPr/>
            <p:nvPr/>
          </p:nvSpPr>
          <p:spPr>
            <a:xfrm>
              <a:off x="5106475" y="247735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0" name="Google Shape;4840;p6"/>
            <p:cNvSpPr/>
            <p:nvPr/>
          </p:nvSpPr>
          <p:spPr>
            <a:xfrm>
              <a:off x="5132600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1" name="Google Shape;4841;p6"/>
            <p:cNvSpPr/>
            <p:nvPr/>
          </p:nvSpPr>
          <p:spPr>
            <a:xfrm>
              <a:off x="5131600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2" name="Google Shape;4842;p6"/>
            <p:cNvSpPr/>
            <p:nvPr/>
          </p:nvSpPr>
          <p:spPr>
            <a:xfrm>
              <a:off x="5161425" y="25323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3" name="Google Shape;4843;p6"/>
            <p:cNvSpPr/>
            <p:nvPr/>
          </p:nvSpPr>
          <p:spPr>
            <a:xfrm>
              <a:off x="5160425" y="25313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4" name="Google Shape;4844;p6"/>
            <p:cNvSpPr/>
            <p:nvPr/>
          </p:nvSpPr>
          <p:spPr>
            <a:xfrm>
              <a:off x="5186550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5" name="Google Shape;4845;p6"/>
            <p:cNvSpPr/>
            <p:nvPr/>
          </p:nvSpPr>
          <p:spPr>
            <a:xfrm>
              <a:off x="5185525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2"/>
                    <a:pt x="2557" y="82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7" y="5119"/>
                  </a:cubicBezTo>
                  <a:cubicBezTo>
                    <a:pt x="3966" y="5119"/>
                    <a:pt x="5119" y="3966"/>
                    <a:pt x="5119" y="2556"/>
                  </a:cubicBezTo>
                  <a:cubicBezTo>
                    <a:pt x="5119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6" name="Google Shape;4846;p6"/>
            <p:cNvSpPr/>
            <p:nvPr/>
          </p:nvSpPr>
          <p:spPr>
            <a:xfrm>
              <a:off x="5215375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07"/>
                    <a:pt x="0" y="1362"/>
                  </a:cubicBezTo>
                  <a:cubicBezTo>
                    <a:pt x="0" y="2117"/>
                    <a:pt x="607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7" name="Google Shape;4847;p6"/>
            <p:cNvSpPr/>
            <p:nvPr/>
          </p:nvSpPr>
          <p:spPr>
            <a:xfrm>
              <a:off x="5214350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04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04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04" y="88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04" y="2819"/>
                  </a:cubicBezTo>
                  <a:cubicBezTo>
                    <a:pt x="2179" y="2819"/>
                    <a:pt x="2813" y="2185"/>
                    <a:pt x="2813" y="1409"/>
                  </a:cubicBezTo>
                  <a:cubicBezTo>
                    <a:pt x="2813" y="634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8" name="Google Shape;4848;p6"/>
            <p:cNvSpPr/>
            <p:nvPr/>
          </p:nvSpPr>
          <p:spPr>
            <a:xfrm>
              <a:off x="3581575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9" name="Google Shape;4849;p6"/>
            <p:cNvSpPr/>
            <p:nvPr/>
          </p:nvSpPr>
          <p:spPr>
            <a:xfrm>
              <a:off x="3580550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2"/>
                    <a:pt x="13365" y="6730"/>
                  </a:cubicBezTo>
                  <a:cubicBezTo>
                    <a:pt x="13365" y="10391"/>
                    <a:pt x="1039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14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14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0" name="Google Shape;4850;p6"/>
            <p:cNvSpPr/>
            <p:nvPr/>
          </p:nvSpPr>
          <p:spPr>
            <a:xfrm>
              <a:off x="3604825" y="2573425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85" y="11356"/>
                  </a:cubicBezTo>
                  <a:cubicBezTo>
                    <a:pt x="8821" y="11356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1" name="Google Shape;4851;p6"/>
            <p:cNvSpPr/>
            <p:nvPr/>
          </p:nvSpPr>
          <p:spPr>
            <a:xfrm>
              <a:off x="3603825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25" y="81"/>
                  </a:moveTo>
                  <a:cubicBezTo>
                    <a:pt x="8834" y="81"/>
                    <a:pt x="11362" y="2610"/>
                    <a:pt x="11362" y="5718"/>
                  </a:cubicBezTo>
                  <a:cubicBezTo>
                    <a:pt x="11362" y="8827"/>
                    <a:pt x="8834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2" name="Google Shape;4852;p6"/>
            <p:cNvSpPr/>
            <p:nvPr/>
          </p:nvSpPr>
          <p:spPr>
            <a:xfrm>
              <a:off x="3630125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3" name="Google Shape;4853;p6"/>
            <p:cNvSpPr/>
            <p:nvPr/>
          </p:nvSpPr>
          <p:spPr>
            <a:xfrm>
              <a:off x="3628950" y="2597525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20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20" y="89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20" y="9428"/>
                  </a:cubicBezTo>
                  <a:cubicBezTo>
                    <a:pt x="7316" y="9428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4" name="Google Shape;4854;p6"/>
            <p:cNvSpPr/>
            <p:nvPr/>
          </p:nvSpPr>
          <p:spPr>
            <a:xfrm>
              <a:off x="3658775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5" name="Google Shape;4855;p6"/>
            <p:cNvSpPr/>
            <p:nvPr/>
          </p:nvSpPr>
          <p:spPr>
            <a:xfrm>
              <a:off x="3657775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6" name="Google Shape;4856;p6"/>
            <p:cNvSpPr/>
            <p:nvPr/>
          </p:nvSpPr>
          <p:spPr>
            <a:xfrm>
              <a:off x="3683900" y="26525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0"/>
                  </a:moveTo>
                  <a:cubicBezTo>
                    <a:pt x="1133" y="0"/>
                    <a:pt x="0" y="1126"/>
                    <a:pt x="0" y="2515"/>
                  </a:cubicBezTo>
                  <a:cubicBezTo>
                    <a:pt x="0" y="3904"/>
                    <a:pt x="1133" y="5030"/>
                    <a:pt x="2522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2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7" name="Google Shape;4857;p6"/>
            <p:cNvSpPr/>
            <p:nvPr/>
          </p:nvSpPr>
          <p:spPr>
            <a:xfrm>
              <a:off x="3682875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8" name="Google Shape;4858;p6"/>
            <p:cNvSpPr/>
            <p:nvPr/>
          </p:nvSpPr>
          <p:spPr>
            <a:xfrm>
              <a:off x="3712725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9" name="Google Shape;4859;p6"/>
            <p:cNvSpPr/>
            <p:nvPr/>
          </p:nvSpPr>
          <p:spPr>
            <a:xfrm>
              <a:off x="3711700" y="268012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75" y="2739"/>
                    <a:pt x="82" y="2138"/>
                    <a:pt x="82" y="1410"/>
                  </a:cubicBezTo>
                  <a:cubicBezTo>
                    <a:pt x="82" y="682"/>
                    <a:pt x="675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5"/>
                    <a:pt x="1" y="1410"/>
                  </a:cubicBezTo>
                  <a:cubicBezTo>
                    <a:pt x="1" y="2186"/>
                    <a:pt x="628" y="2820"/>
                    <a:pt x="1410" y="2820"/>
                  </a:cubicBezTo>
                  <a:cubicBezTo>
                    <a:pt x="2186" y="2820"/>
                    <a:pt x="2813" y="2186"/>
                    <a:pt x="2813" y="1410"/>
                  </a:cubicBezTo>
                  <a:cubicBezTo>
                    <a:pt x="2813" y="635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0" name="Google Shape;4860;p6"/>
            <p:cNvSpPr/>
            <p:nvPr/>
          </p:nvSpPr>
          <p:spPr>
            <a:xfrm>
              <a:off x="3915850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1" y="2995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1" name="Google Shape;4861;p6"/>
            <p:cNvSpPr/>
            <p:nvPr/>
          </p:nvSpPr>
          <p:spPr>
            <a:xfrm>
              <a:off x="3914675" y="25454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2" name="Google Shape;4862;p6"/>
            <p:cNvSpPr/>
            <p:nvPr/>
          </p:nvSpPr>
          <p:spPr>
            <a:xfrm>
              <a:off x="3939125" y="2573425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20" y="11356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3" name="Google Shape;4863;p6"/>
            <p:cNvSpPr/>
            <p:nvPr/>
          </p:nvSpPr>
          <p:spPr>
            <a:xfrm>
              <a:off x="3938100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70" y="0"/>
                    <a:pt x="1" y="2563"/>
                    <a:pt x="1" y="5718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4" name="Google Shape;4864;p6"/>
            <p:cNvSpPr/>
            <p:nvPr/>
          </p:nvSpPr>
          <p:spPr>
            <a:xfrm>
              <a:off x="3964400" y="259855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7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5" name="Google Shape;4865;p6"/>
            <p:cNvSpPr/>
            <p:nvPr/>
          </p:nvSpPr>
          <p:spPr>
            <a:xfrm>
              <a:off x="3963225" y="2597525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6" name="Google Shape;4866;p6"/>
            <p:cNvSpPr/>
            <p:nvPr/>
          </p:nvSpPr>
          <p:spPr>
            <a:xfrm>
              <a:off x="3993050" y="26273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7" name="Google Shape;4867;p6"/>
            <p:cNvSpPr/>
            <p:nvPr/>
          </p:nvSpPr>
          <p:spPr>
            <a:xfrm>
              <a:off x="399205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5"/>
                    <a:pt x="7047" y="3560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8" y="5529"/>
                    <a:pt x="7128" y="3560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8" name="Google Shape;4868;p6"/>
            <p:cNvSpPr/>
            <p:nvPr/>
          </p:nvSpPr>
          <p:spPr>
            <a:xfrm>
              <a:off x="4018175" y="26525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9" name="Google Shape;4869;p6"/>
            <p:cNvSpPr/>
            <p:nvPr/>
          </p:nvSpPr>
          <p:spPr>
            <a:xfrm>
              <a:off x="4017175" y="265147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4" y="82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72" y="5119"/>
                    <a:pt x="5118" y="3966"/>
                    <a:pt x="5118" y="2556"/>
                  </a:cubicBezTo>
                  <a:cubicBezTo>
                    <a:pt x="5118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0" name="Google Shape;4870;p6"/>
            <p:cNvSpPr/>
            <p:nvPr/>
          </p:nvSpPr>
          <p:spPr>
            <a:xfrm>
              <a:off x="404700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1" name="Google Shape;4871;p6"/>
            <p:cNvSpPr/>
            <p:nvPr/>
          </p:nvSpPr>
          <p:spPr>
            <a:xfrm>
              <a:off x="4046000" y="2680125"/>
              <a:ext cx="70300" cy="70500"/>
            </a:xfrm>
            <a:custGeom>
              <a:avLst/>
              <a:gdLst/>
              <a:ahLst/>
              <a:cxnLst/>
              <a:rect l="l" t="t" r="r" b="b"/>
              <a:pathLst>
                <a:path w="2812" h="2820" extrusionOk="0">
                  <a:moveTo>
                    <a:pt x="1403" y="89"/>
                  </a:moveTo>
                  <a:cubicBezTo>
                    <a:pt x="2138" y="89"/>
                    <a:pt x="2731" y="682"/>
                    <a:pt x="2731" y="1410"/>
                  </a:cubicBezTo>
                  <a:cubicBezTo>
                    <a:pt x="2731" y="2138"/>
                    <a:pt x="2138" y="2739"/>
                    <a:pt x="1403" y="2739"/>
                  </a:cubicBezTo>
                  <a:cubicBezTo>
                    <a:pt x="674" y="2739"/>
                    <a:pt x="81" y="2138"/>
                    <a:pt x="81" y="1410"/>
                  </a:cubicBezTo>
                  <a:cubicBezTo>
                    <a:pt x="81" y="682"/>
                    <a:pt x="674" y="89"/>
                    <a:pt x="1403" y="89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35"/>
                    <a:pt x="0" y="1410"/>
                  </a:cubicBezTo>
                  <a:cubicBezTo>
                    <a:pt x="0" y="2186"/>
                    <a:pt x="627" y="2820"/>
                    <a:pt x="1403" y="2820"/>
                  </a:cubicBezTo>
                  <a:cubicBezTo>
                    <a:pt x="2185" y="2820"/>
                    <a:pt x="2812" y="2186"/>
                    <a:pt x="2812" y="1410"/>
                  </a:cubicBezTo>
                  <a:cubicBezTo>
                    <a:pt x="2812" y="635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2" name="Google Shape;4872;p6"/>
            <p:cNvSpPr/>
            <p:nvPr/>
          </p:nvSpPr>
          <p:spPr>
            <a:xfrm>
              <a:off x="4250125" y="2546450"/>
              <a:ext cx="334150" cy="334325"/>
            </a:xfrm>
            <a:custGeom>
              <a:avLst/>
              <a:gdLst/>
              <a:ahLst/>
              <a:cxnLst/>
              <a:rect l="l" t="t" r="r" b="b"/>
              <a:pathLst>
                <a:path w="13366" h="13373" extrusionOk="0">
                  <a:moveTo>
                    <a:pt x="6683" y="1"/>
                  </a:moveTo>
                  <a:cubicBezTo>
                    <a:pt x="2988" y="1"/>
                    <a:pt x="1" y="2995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3" name="Google Shape;4873;p6"/>
            <p:cNvSpPr/>
            <p:nvPr/>
          </p:nvSpPr>
          <p:spPr>
            <a:xfrm>
              <a:off x="4248950" y="25454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4" name="Google Shape;4874;p6"/>
            <p:cNvSpPr/>
            <p:nvPr/>
          </p:nvSpPr>
          <p:spPr>
            <a:xfrm>
              <a:off x="4273400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5" name="Google Shape;4875;p6"/>
            <p:cNvSpPr/>
            <p:nvPr/>
          </p:nvSpPr>
          <p:spPr>
            <a:xfrm>
              <a:off x="4272375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6" name="Google Shape;4876;p6"/>
            <p:cNvSpPr/>
            <p:nvPr/>
          </p:nvSpPr>
          <p:spPr>
            <a:xfrm>
              <a:off x="4298500" y="25985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7" name="Google Shape;4877;p6"/>
            <p:cNvSpPr/>
            <p:nvPr/>
          </p:nvSpPr>
          <p:spPr>
            <a:xfrm>
              <a:off x="4297500" y="2597525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8" name="Google Shape;4878;p6"/>
            <p:cNvSpPr/>
            <p:nvPr/>
          </p:nvSpPr>
          <p:spPr>
            <a:xfrm>
              <a:off x="4327325" y="26273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9" name="Google Shape;4879;p6"/>
            <p:cNvSpPr/>
            <p:nvPr/>
          </p:nvSpPr>
          <p:spPr>
            <a:xfrm>
              <a:off x="4326325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0"/>
                  </a:cubicBezTo>
                  <a:cubicBezTo>
                    <a:pt x="0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0" name="Google Shape;4880;p6"/>
            <p:cNvSpPr/>
            <p:nvPr/>
          </p:nvSpPr>
          <p:spPr>
            <a:xfrm>
              <a:off x="4352450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1" name="Google Shape;4881;p6"/>
            <p:cNvSpPr/>
            <p:nvPr/>
          </p:nvSpPr>
          <p:spPr>
            <a:xfrm>
              <a:off x="4351450" y="265147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5" y="82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65" y="5119"/>
                    <a:pt x="5118" y="3966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2" name="Google Shape;4882;p6"/>
            <p:cNvSpPr/>
            <p:nvPr/>
          </p:nvSpPr>
          <p:spPr>
            <a:xfrm>
              <a:off x="4381275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3" name="Google Shape;4883;p6"/>
            <p:cNvSpPr/>
            <p:nvPr/>
          </p:nvSpPr>
          <p:spPr>
            <a:xfrm>
              <a:off x="4380100" y="268012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9"/>
                  </a:moveTo>
                  <a:cubicBezTo>
                    <a:pt x="2145" y="89"/>
                    <a:pt x="2738" y="682"/>
                    <a:pt x="2738" y="1410"/>
                  </a:cubicBezTo>
                  <a:cubicBezTo>
                    <a:pt x="2738" y="2138"/>
                    <a:pt x="2145" y="2739"/>
                    <a:pt x="1410" y="2739"/>
                  </a:cubicBezTo>
                  <a:cubicBezTo>
                    <a:pt x="681" y="2739"/>
                    <a:pt x="88" y="2138"/>
                    <a:pt x="88" y="1410"/>
                  </a:cubicBezTo>
                  <a:cubicBezTo>
                    <a:pt x="88" y="682"/>
                    <a:pt x="681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5"/>
                    <a:pt x="0" y="1410"/>
                  </a:cubicBezTo>
                  <a:cubicBezTo>
                    <a:pt x="0" y="2186"/>
                    <a:pt x="634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4" name="Google Shape;4884;p6"/>
            <p:cNvSpPr/>
            <p:nvPr/>
          </p:nvSpPr>
          <p:spPr>
            <a:xfrm>
              <a:off x="4584250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5" name="Google Shape;4885;p6"/>
            <p:cNvSpPr/>
            <p:nvPr/>
          </p:nvSpPr>
          <p:spPr>
            <a:xfrm>
              <a:off x="4583225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9" y="13372"/>
                    <a:pt x="88" y="10391"/>
                    <a:pt x="88" y="6730"/>
                  </a:cubicBezTo>
                  <a:cubicBezTo>
                    <a:pt x="88" y="3062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14"/>
                    <a:pt x="1" y="6730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6" name="Google Shape;4886;p6"/>
            <p:cNvSpPr/>
            <p:nvPr/>
          </p:nvSpPr>
          <p:spPr>
            <a:xfrm>
              <a:off x="4607675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7" name="Google Shape;4887;p6"/>
            <p:cNvSpPr/>
            <p:nvPr/>
          </p:nvSpPr>
          <p:spPr>
            <a:xfrm>
              <a:off x="4606650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8"/>
                  </a:cubicBezTo>
                  <a:cubicBezTo>
                    <a:pt x="11444" y="2563"/>
                    <a:pt x="8875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8" name="Google Shape;4888;p6"/>
            <p:cNvSpPr/>
            <p:nvPr/>
          </p:nvSpPr>
          <p:spPr>
            <a:xfrm>
              <a:off x="4632800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3"/>
                  </a:cubicBezTo>
                  <a:cubicBezTo>
                    <a:pt x="9346" y="2097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9" name="Google Shape;4889;p6"/>
            <p:cNvSpPr/>
            <p:nvPr/>
          </p:nvSpPr>
          <p:spPr>
            <a:xfrm>
              <a:off x="4631775" y="2597525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1" y="7270"/>
                    <a:pt x="81" y="4714"/>
                  </a:cubicBezTo>
                  <a:cubicBezTo>
                    <a:pt x="81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8"/>
                    <a:pt x="4714" y="9428"/>
                  </a:cubicBezTo>
                  <a:cubicBezTo>
                    <a:pt x="7317" y="9428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0" name="Google Shape;4890;p6"/>
            <p:cNvSpPr/>
            <p:nvPr/>
          </p:nvSpPr>
          <p:spPr>
            <a:xfrm>
              <a:off x="4661625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1" name="Google Shape;4891;p6"/>
            <p:cNvSpPr/>
            <p:nvPr/>
          </p:nvSpPr>
          <p:spPr>
            <a:xfrm>
              <a:off x="466060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5"/>
                    <a:pt x="7040" y="3560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0"/>
                  </a:cubicBezTo>
                  <a:cubicBezTo>
                    <a:pt x="82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2" name="Google Shape;4892;p6"/>
            <p:cNvSpPr/>
            <p:nvPr/>
          </p:nvSpPr>
          <p:spPr>
            <a:xfrm>
              <a:off x="4686725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3" name="Google Shape;4893;p6"/>
            <p:cNvSpPr/>
            <p:nvPr/>
          </p:nvSpPr>
          <p:spPr>
            <a:xfrm>
              <a:off x="4685725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66"/>
                    <a:pt x="1147" y="5119"/>
                    <a:pt x="2556" y="5119"/>
                  </a:cubicBezTo>
                  <a:cubicBezTo>
                    <a:pt x="3965" y="5119"/>
                    <a:pt x="5118" y="3966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4" name="Google Shape;4894;p6"/>
            <p:cNvSpPr/>
            <p:nvPr/>
          </p:nvSpPr>
          <p:spPr>
            <a:xfrm>
              <a:off x="471555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5" name="Google Shape;4895;p6"/>
            <p:cNvSpPr/>
            <p:nvPr/>
          </p:nvSpPr>
          <p:spPr>
            <a:xfrm>
              <a:off x="4714375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1" y="682"/>
                    <a:pt x="2731" y="1410"/>
                  </a:cubicBezTo>
                  <a:cubicBezTo>
                    <a:pt x="2731" y="2138"/>
                    <a:pt x="2138" y="2739"/>
                    <a:pt x="1410" y="2739"/>
                  </a:cubicBezTo>
                  <a:cubicBezTo>
                    <a:pt x="682" y="2739"/>
                    <a:pt x="88" y="2138"/>
                    <a:pt x="88" y="1410"/>
                  </a:cubicBezTo>
                  <a:cubicBezTo>
                    <a:pt x="88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5"/>
                    <a:pt x="1" y="1410"/>
                  </a:cubicBezTo>
                  <a:cubicBezTo>
                    <a:pt x="1" y="2186"/>
                    <a:pt x="634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6" name="Google Shape;4896;p6"/>
            <p:cNvSpPr/>
            <p:nvPr/>
          </p:nvSpPr>
          <p:spPr>
            <a:xfrm>
              <a:off x="4918525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7" name="Google Shape;4897;p6"/>
            <p:cNvSpPr/>
            <p:nvPr/>
          </p:nvSpPr>
          <p:spPr>
            <a:xfrm>
              <a:off x="4917500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2"/>
                    <a:pt x="13372" y="6730"/>
                  </a:cubicBezTo>
                  <a:cubicBezTo>
                    <a:pt x="13372" y="10391"/>
                    <a:pt x="10392" y="13372"/>
                    <a:pt x="6730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14"/>
                    <a:pt x="1" y="6730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8" name="Google Shape;4898;p6"/>
            <p:cNvSpPr/>
            <p:nvPr/>
          </p:nvSpPr>
          <p:spPr>
            <a:xfrm>
              <a:off x="4941950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3" y="1"/>
                    <a:pt x="0" y="2543"/>
                    <a:pt x="0" y="5678"/>
                  </a:cubicBezTo>
                  <a:cubicBezTo>
                    <a:pt x="0" y="8814"/>
                    <a:pt x="2543" y="11356"/>
                    <a:pt x="5678" y="11356"/>
                  </a:cubicBezTo>
                  <a:cubicBezTo>
                    <a:pt x="8813" y="11356"/>
                    <a:pt x="11356" y="8814"/>
                    <a:pt x="11356" y="5678"/>
                  </a:cubicBezTo>
                  <a:cubicBezTo>
                    <a:pt x="11356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9" name="Google Shape;4899;p6"/>
            <p:cNvSpPr/>
            <p:nvPr/>
          </p:nvSpPr>
          <p:spPr>
            <a:xfrm>
              <a:off x="4940950" y="2572425"/>
              <a:ext cx="285900" cy="286075"/>
            </a:xfrm>
            <a:custGeom>
              <a:avLst/>
              <a:gdLst/>
              <a:ahLst/>
              <a:cxnLst/>
              <a:rect l="l" t="t" r="r" b="b"/>
              <a:pathLst>
                <a:path w="11436" h="11443" extrusionOk="0">
                  <a:moveTo>
                    <a:pt x="5718" y="81"/>
                  </a:moveTo>
                  <a:cubicBezTo>
                    <a:pt x="8826" y="81"/>
                    <a:pt x="11355" y="2610"/>
                    <a:pt x="11355" y="5718"/>
                  </a:cubicBezTo>
                  <a:cubicBezTo>
                    <a:pt x="11355" y="8827"/>
                    <a:pt x="8826" y="11355"/>
                    <a:pt x="5718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2" y="0"/>
                    <a:pt x="0" y="2563"/>
                    <a:pt x="0" y="5718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8"/>
                  </a:cubicBezTo>
                  <a:cubicBezTo>
                    <a:pt x="11436" y="2563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0" name="Google Shape;4900;p6"/>
            <p:cNvSpPr/>
            <p:nvPr/>
          </p:nvSpPr>
          <p:spPr>
            <a:xfrm>
              <a:off x="4967075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1" name="Google Shape;4901;p6"/>
            <p:cNvSpPr/>
            <p:nvPr/>
          </p:nvSpPr>
          <p:spPr>
            <a:xfrm>
              <a:off x="4966050" y="2597525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70" y="89"/>
                    <a:pt x="9346" y="2165"/>
                    <a:pt x="9346" y="4714"/>
                  </a:cubicBezTo>
                  <a:cubicBezTo>
                    <a:pt x="9346" y="7270"/>
                    <a:pt x="7270" y="9347"/>
                    <a:pt x="4714" y="9347"/>
                  </a:cubicBezTo>
                  <a:cubicBezTo>
                    <a:pt x="2158" y="9347"/>
                    <a:pt x="82" y="7270"/>
                    <a:pt x="82" y="4714"/>
                  </a:cubicBezTo>
                  <a:cubicBezTo>
                    <a:pt x="82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7317" y="9428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2" name="Google Shape;4902;p6"/>
            <p:cNvSpPr/>
            <p:nvPr/>
          </p:nvSpPr>
          <p:spPr>
            <a:xfrm>
              <a:off x="4995900" y="2627375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3" name="Google Shape;4903;p6"/>
            <p:cNvSpPr/>
            <p:nvPr/>
          </p:nvSpPr>
          <p:spPr>
            <a:xfrm>
              <a:off x="4994725" y="262637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5"/>
                    <a:pt x="7046" y="3560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0"/>
                  </a:cubicBezTo>
                  <a:cubicBezTo>
                    <a:pt x="0" y="5529"/>
                    <a:pt x="1605" y="7127"/>
                    <a:pt x="3567" y="7127"/>
                  </a:cubicBezTo>
                  <a:cubicBezTo>
                    <a:pt x="5529" y="7127"/>
                    <a:pt x="7134" y="5529"/>
                    <a:pt x="7134" y="3560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4" name="Google Shape;4904;p6"/>
            <p:cNvSpPr/>
            <p:nvPr/>
          </p:nvSpPr>
          <p:spPr>
            <a:xfrm>
              <a:off x="5021000" y="26525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5" name="Google Shape;4905;p6"/>
            <p:cNvSpPr/>
            <p:nvPr/>
          </p:nvSpPr>
          <p:spPr>
            <a:xfrm>
              <a:off x="5020000" y="265147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66"/>
                    <a:pt x="1147" y="5119"/>
                    <a:pt x="2556" y="5119"/>
                  </a:cubicBezTo>
                  <a:cubicBezTo>
                    <a:pt x="3965" y="5119"/>
                    <a:pt x="5112" y="3966"/>
                    <a:pt x="5112" y="2556"/>
                  </a:cubicBezTo>
                  <a:cubicBezTo>
                    <a:pt x="5112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6" name="Google Shape;4906;p6"/>
            <p:cNvSpPr/>
            <p:nvPr/>
          </p:nvSpPr>
          <p:spPr>
            <a:xfrm>
              <a:off x="5049675" y="268132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8" y="2117"/>
                    <a:pt x="2738" y="1362"/>
                  </a:cubicBezTo>
                  <a:cubicBezTo>
                    <a:pt x="2738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7" name="Google Shape;4907;p6"/>
            <p:cNvSpPr/>
            <p:nvPr/>
          </p:nvSpPr>
          <p:spPr>
            <a:xfrm>
              <a:off x="5048650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82" y="2739"/>
                    <a:pt x="88" y="2138"/>
                    <a:pt x="88" y="1410"/>
                  </a:cubicBezTo>
                  <a:cubicBezTo>
                    <a:pt x="88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5"/>
                    <a:pt x="1" y="1410"/>
                  </a:cubicBezTo>
                  <a:cubicBezTo>
                    <a:pt x="1" y="2186"/>
                    <a:pt x="635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8" name="Google Shape;4908;p6"/>
            <p:cNvSpPr/>
            <p:nvPr/>
          </p:nvSpPr>
          <p:spPr>
            <a:xfrm>
              <a:off x="5252800" y="2546450"/>
              <a:ext cx="274300" cy="334325"/>
            </a:xfrm>
            <a:custGeom>
              <a:avLst/>
              <a:gdLst/>
              <a:ahLst/>
              <a:cxnLst/>
              <a:rect l="l" t="t" r="r" b="b"/>
              <a:pathLst>
                <a:path w="109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8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9" name="Google Shape;4909;p6"/>
            <p:cNvSpPr/>
            <p:nvPr/>
          </p:nvSpPr>
          <p:spPr>
            <a:xfrm>
              <a:off x="5251775" y="2545450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14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3"/>
                    <a:pt x="11012" y="11908"/>
                  </a:cubicBezTo>
                  <a:lnTo>
                    <a:pt x="11012" y="11794"/>
                  </a:lnTo>
                  <a:cubicBezTo>
                    <a:pt x="9852" y="12778"/>
                    <a:pt x="836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4" y="81"/>
                  </a:cubicBezTo>
                  <a:cubicBezTo>
                    <a:pt x="8362" y="81"/>
                    <a:pt x="9852" y="675"/>
                    <a:pt x="11012" y="1659"/>
                  </a:cubicBezTo>
                  <a:lnTo>
                    <a:pt x="11012" y="1545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0" name="Google Shape;4910;p6"/>
            <p:cNvSpPr/>
            <p:nvPr/>
          </p:nvSpPr>
          <p:spPr>
            <a:xfrm>
              <a:off x="5276225" y="2573425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8" y="11356"/>
                  </a:cubicBezTo>
                  <a:cubicBezTo>
                    <a:pt x="7425" y="11356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1" name="Google Shape;4911;p6"/>
            <p:cNvSpPr/>
            <p:nvPr/>
          </p:nvSpPr>
          <p:spPr>
            <a:xfrm>
              <a:off x="5275050" y="2572425"/>
              <a:ext cx="252050" cy="286075"/>
            </a:xfrm>
            <a:custGeom>
              <a:avLst/>
              <a:gdLst/>
              <a:ahLst/>
              <a:cxnLst/>
              <a:rect l="l" t="t" r="r" b="b"/>
              <a:pathLst>
                <a:path w="10082" h="11443" extrusionOk="0"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ubicBezTo>
                    <a:pt x="7478" y="81"/>
                    <a:pt x="9049" y="890"/>
                    <a:pt x="10081" y="2151"/>
                  </a:cubicBezTo>
                  <a:lnTo>
                    <a:pt x="10081" y="2016"/>
                  </a:lnTo>
                  <a:cubicBezTo>
                    <a:pt x="9029" y="782"/>
                    <a:pt x="7465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2" name="Google Shape;4912;p6"/>
            <p:cNvSpPr/>
            <p:nvPr/>
          </p:nvSpPr>
          <p:spPr>
            <a:xfrm>
              <a:off x="5301350" y="2598550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05"/>
                    <a:pt x="9029" y="6359"/>
                  </a:cubicBezTo>
                  <a:lnTo>
                    <a:pt x="9029" y="2988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3" name="Google Shape;4913;p6"/>
            <p:cNvSpPr/>
            <p:nvPr/>
          </p:nvSpPr>
          <p:spPr>
            <a:xfrm>
              <a:off x="5300325" y="2597525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6676" y="9428"/>
                    <a:pt x="8362" y="8227"/>
                    <a:pt x="9070" y="6515"/>
                  </a:cubicBezTo>
                  <a:lnTo>
                    <a:pt x="9070" y="6279"/>
                  </a:lnTo>
                  <a:cubicBezTo>
                    <a:pt x="8429" y="8065"/>
                    <a:pt x="6717" y="9347"/>
                    <a:pt x="4714" y="9347"/>
                  </a:cubicBezTo>
                  <a:cubicBezTo>
                    <a:pt x="2159" y="9347"/>
                    <a:pt x="82" y="7270"/>
                    <a:pt x="82" y="4714"/>
                  </a:cubicBezTo>
                  <a:cubicBezTo>
                    <a:pt x="82" y="2165"/>
                    <a:pt x="2159" y="89"/>
                    <a:pt x="4714" y="89"/>
                  </a:cubicBezTo>
                  <a:cubicBezTo>
                    <a:pt x="6717" y="89"/>
                    <a:pt x="8429" y="1363"/>
                    <a:pt x="9070" y="3150"/>
                  </a:cubicBezTo>
                  <a:lnTo>
                    <a:pt x="9070" y="2914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4" name="Google Shape;4914;p6"/>
            <p:cNvSpPr/>
            <p:nvPr/>
          </p:nvSpPr>
          <p:spPr>
            <a:xfrm>
              <a:off x="5330000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5" name="Google Shape;4915;p6"/>
            <p:cNvSpPr/>
            <p:nvPr/>
          </p:nvSpPr>
          <p:spPr>
            <a:xfrm>
              <a:off x="532900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6" name="Google Shape;4916;p6"/>
            <p:cNvSpPr/>
            <p:nvPr/>
          </p:nvSpPr>
          <p:spPr>
            <a:xfrm>
              <a:off x="5355300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04" y="5030"/>
                    <a:pt x="5030" y="3904"/>
                    <a:pt x="5030" y="2515"/>
                  </a:cubicBezTo>
                  <a:cubicBezTo>
                    <a:pt x="5030" y="1126"/>
                    <a:pt x="3904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7" name="Google Shape;4917;p6"/>
            <p:cNvSpPr/>
            <p:nvPr/>
          </p:nvSpPr>
          <p:spPr>
            <a:xfrm>
              <a:off x="5354100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66"/>
                    <a:pt x="1154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8" name="Google Shape;4918;p6"/>
            <p:cNvSpPr/>
            <p:nvPr/>
          </p:nvSpPr>
          <p:spPr>
            <a:xfrm>
              <a:off x="538395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9" name="Google Shape;4919;p6"/>
            <p:cNvSpPr/>
            <p:nvPr/>
          </p:nvSpPr>
          <p:spPr>
            <a:xfrm>
              <a:off x="5382925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82" y="2739"/>
                    <a:pt x="89" y="2138"/>
                    <a:pt x="89" y="1410"/>
                  </a:cubicBezTo>
                  <a:cubicBezTo>
                    <a:pt x="89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5"/>
                    <a:pt x="1" y="1410"/>
                  </a:cubicBezTo>
                  <a:cubicBezTo>
                    <a:pt x="1" y="2186"/>
                    <a:pt x="635" y="2820"/>
                    <a:pt x="1410" y="2820"/>
                  </a:cubicBezTo>
                  <a:cubicBezTo>
                    <a:pt x="2186" y="2820"/>
                    <a:pt x="2819" y="2186"/>
                    <a:pt x="2819" y="1410"/>
                  </a:cubicBezTo>
                  <a:cubicBezTo>
                    <a:pt x="2819" y="635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0" name="Google Shape;4920;p6"/>
            <p:cNvSpPr/>
            <p:nvPr/>
          </p:nvSpPr>
          <p:spPr>
            <a:xfrm>
              <a:off x="3450750" y="2644575"/>
              <a:ext cx="296375" cy="334300"/>
            </a:xfrm>
            <a:custGeom>
              <a:avLst/>
              <a:gdLst/>
              <a:ahLst/>
              <a:cxnLst/>
              <a:rect l="l" t="t" r="r" b="b"/>
              <a:pathLst>
                <a:path w="11855" h="13372" extrusionOk="0">
                  <a:moveTo>
                    <a:pt x="5173" y="0"/>
                  </a:moveTo>
                  <a:cubicBezTo>
                    <a:pt x="3089" y="0"/>
                    <a:pt x="1228" y="951"/>
                    <a:pt x="1" y="2448"/>
                  </a:cubicBezTo>
                  <a:lnTo>
                    <a:pt x="1" y="10930"/>
                  </a:lnTo>
                  <a:cubicBezTo>
                    <a:pt x="1228" y="12421"/>
                    <a:pt x="3089" y="13371"/>
                    <a:pt x="5173" y="13371"/>
                  </a:cubicBezTo>
                  <a:cubicBezTo>
                    <a:pt x="8861" y="13371"/>
                    <a:pt x="11855" y="10378"/>
                    <a:pt x="11855" y="6689"/>
                  </a:cubicBezTo>
                  <a:cubicBezTo>
                    <a:pt x="11855" y="2994"/>
                    <a:pt x="8861" y="0"/>
                    <a:pt x="51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1" name="Google Shape;4921;p6"/>
            <p:cNvSpPr/>
            <p:nvPr/>
          </p:nvSpPr>
          <p:spPr>
            <a:xfrm>
              <a:off x="3450750" y="2643550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1"/>
                  </a:moveTo>
                  <a:cubicBezTo>
                    <a:pt x="3096" y="1"/>
                    <a:pt x="1235" y="945"/>
                    <a:pt x="1" y="2428"/>
                  </a:cubicBezTo>
                  <a:lnTo>
                    <a:pt x="1" y="2563"/>
                  </a:lnTo>
                  <a:cubicBezTo>
                    <a:pt x="1221" y="1053"/>
                    <a:pt x="3082" y="88"/>
                    <a:pt x="5173" y="88"/>
                  </a:cubicBezTo>
                  <a:cubicBezTo>
                    <a:pt x="8834" y="88"/>
                    <a:pt x="11814" y="3062"/>
                    <a:pt x="11814" y="6730"/>
                  </a:cubicBezTo>
                  <a:cubicBezTo>
                    <a:pt x="11814" y="10392"/>
                    <a:pt x="8834" y="13372"/>
                    <a:pt x="5173" y="13372"/>
                  </a:cubicBezTo>
                  <a:cubicBezTo>
                    <a:pt x="3082" y="13372"/>
                    <a:pt x="1221" y="12401"/>
                    <a:pt x="1" y="10897"/>
                  </a:cubicBezTo>
                  <a:lnTo>
                    <a:pt x="1" y="11032"/>
                  </a:lnTo>
                  <a:cubicBezTo>
                    <a:pt x="1235" y="12509"/>
                    <a:pt x="3096" y="13453"/>
                    <a:pt x="5173" y="13453"/>
                  </a:cubicBezTo>
                  <a:cubicBezTo>
                    <a:pt x="8881" y="13453"/>
                    <a:pt x="11895" y="10439"/>
                    <a:pt x="11895" y="6730"/>
                  </a:cubicBezTo>
                  <a:cubicBezTo>
                    <a:pt x="11895" y="3022"/>
                    <a:pt x="8881" y="1"/>
                    <a:pt x="517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2" name="Google Shape;4922;p6"/>
            <p:cNvSpPr/>
            <p:nvPr/>
          </p:nvSpPr>
          <p:spPr>
            <a:xfrm>
              <a:off x="3450750" y="2671550"/>
              <a:ext cx="269425" cy="284050"/>
            </a:xfrm>
            <a:custGeom>
              <a:avLst/>
              <a:gdLst/>
              <a:ahLst/>
              <a:cxnLst/>
              <a:rect l="l" t="t" r="r" b="b"/>
              <a:pathLst>
                <a:path w="10777" h="11362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931" y="10067"/>
                    <a:pt x="2860" y="11362"/>
                    <a:pt x="5099" y="11362"/>
                  </a:cubicBezTo>
                  <a:cubicBezTo>
                    <a:pt x="8234" y="11362"/>
                    <a:pt x="10776" y="8813"/>
                    <a:pt x="10776" y="5678"/>
                  </a:cubicBezTo>
                  <a:cubicBezTo>
                    <a:pt x="10776" y="2542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3" name="Google Shape;4923;p6"/>
            <p:cNvSpPr/>
            <p:nvPr/>
          </p:nvSpPr>
          <p:spPr>
            <a:xfrm>
              <a:off x="3450750" y="2670525"/>
              <a:ext cx="270600" cy="286100"/>
            </a:xfrm>
            <a:custGeom>
              <a:avLst/>
              <a:gdLst/>
              <a:ahLst/>
              <a:cxnLst/>
              <a:rect l="l" t="t" r="r" b="b"/>
              <a:pathLst>
                <a:path w="10824" h="11444" extrusionOk="0">
                  <a:moveTo>
                    <a:pt x="5099" y="1"/>
                  </a:moveTo>
                  <a:cubicBezTo>
                    <a:pt x="2880" y="1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2"/>
                    <a:pt x="5099" y="82"/>
                  </a:cubicBezTo>
                  <a:cubicBezTo>
                    <a:pt x="8207" y="82"/>
                    <a:pt x="10736" y="2610"/>
                    <a:pt x="10736" y="5719"/>
                  </a:cubicBezTo>
                  <a:cubicBezTo>
                    <a:pt x="10736" y="8827"/>
                    <a:pt x="8207" y="11356"/>
                    <a:pt x="5099" y="11356"/>
                  </a:cubicBezTo>
                  <a:cubicBezTo>
                    <a:pt x="2853" y="11356"/>
                    <a:pt x="904" y="10034"/>
                    <a:pt x="1" y="8126"/>
                  </a:cubicBezTo>
                  <a:lnTo>
                    <a:pt x="1" y="8315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4" name="Google Shape;4924;p6"/>
            <p:cNvSpPr/>
            <p:nvPr/>
          </p:nvSpPr>
          <p:spPr>
            <a:xfrm>
              <a:off x="3461375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1" y="1"/>
                    <a:pt x="1" y="2098"/>
                    <a:pt x="1" y="4674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5" name="Google Shape;4925;p6"/>
            <p:cNvSpPr/>
            <p:nvPr/>
          </p:nvSpPr>
          <p:spPr>
            <a:xfrm>
              <a:off x="3460375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34"/>
                    <a:pt x="4714" y="9434"/>
                  </a:cubicBezTo>
                  <a:cubicBezTo>
                    <a:pt x="7316" y="9434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6" name="Google Shape;4926;p6"/>
            <p:cNvSpPr/>
            <p:nvPr/>
          </p:nvSpPr>
          <p:spPr>
            <a:xfrm>
              <a:off x="3490200" y="272547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1"/>
                  </a:cubicBezTo>
                  <a:cubicBezTo>
                    <a:pt x="7040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7" name="Google Shape;4927;p6"/>
            <p:cNvSpPr/>
            <p:nvPr/>
          </p:nvSpPr>
          <p:spPr>
            <a:xfrm>
              <a:off x="3489025" y="272447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53" y="7040"/>
                    <a:pt x="88" y="5482"/>
                    <a:pt x="88" y="3561"/>
                  </a:cubicBezTo>
                  <a:cubicBezTo>
                    <a:pt x="88" y="1646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8" name="Google Shape;4928;p6"/>
            <p:cNvSpPr/>
            <p:nvPr/>
          </p:nvSpPr>
          <p:spPr>
            <a:xfrm>
              <a:off x="3515325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9" name="Google Shape;4929;p6"/>
            <p:cNvSpPr/>
            <p:nvPr/>
          </p:nvSpPr>
          <p:spPr>
            <a:xfrm>
              <a:off x="3514300" y="2749600"/>
              <a:ext cx="127825" cy="127950"/>
            </a:xfrm>
            <a:custGeom>
              <a:avLst/>
              <a:gdLst/>
              <a:ahLst/>
              <a:cxnLst/>
              <a:rect l="l" t="t" r="r" b="b"/>
              <a:pathLst>
                <a:path w="5113" h="5118" extrusionOk="0">
                  <a:moveTo>
                    <a:pt x="2557" y="81"/>
                  </a:moveTo>
                  <a:cubicBezTo>
                    <a:pt x="3919" y="81"/>
                    <a:pt x="5031" y="1194"/>
                    <a:pt x="5031" y="2556"/>
                  </a:cubicBezTo>
                  <a:cubicBezTo>
                    <a:pt x="5031" y="3924"/>
                    <a:pt x="3919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0" name="Google Shape;4930;p6"/>
            <p:cNvSpPr/>
            <p:nvPr/>
          </p:nvSpPr>
          <p:spPr>
            <a:xfrm>
              <a:off x="354415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7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1" name="Google Shape;4931;p6"/>
            <p:cNvSpPr/>
            <p:nvPr/>
          </p:nvSpPr>
          <p:spPr>
            <a:xfrm>
              <a:off x="3542975" y="277842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2" name="Google Shape;4932;p6"/>
            <p:cNvSpPr/>
            <p:nvPr/>
          </p:nvSpPr>
          <p:spPr>
            <a:xfrm>
              <a:off x="3747100" y="2644575"/>
              <a:ext cx="334325" cy="334300"/>
            </a:xfrm>
            <a:custGeom>
              <a:avLst/>
              <a:gdLst/>
              <a:ahLst/>
              <a:cxnLst/>
              <a:rect l="l" t="t" r="r" b="b"/>
              <a:pathLst>
                <a:path w="13373" h="13372" extrusionOk="0">
                  <a:moveTo>
                    <a:pt x="6690" y="0"/>
                  </a:moveTo>
                  <a:cubicBezTo>
                    <a:pt x="2995" y="0"/>
                    <a:pt x="1" y="2994"/>
                    <a:pt x="1" y="6689"/>
                  </a:cubicBezTo>
                  <a:cubicBezTo>
                    <a:pt x="1" y="10378"/>
                    <a:pt x="2995" y="13371"/>
                    <a:pt x="6690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9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3" name="Google Shape;4933;p6"/>
            <p:cNvSpPr/>
            <p:nvPr/>
          </p:nvSpPr>
          <p:spPr>
            <a:xfrm>
              <a:off x="3746100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2" y="13372"/>
                    <a:pt x="81" y="10392"/>
                    <a:pt x="81" y="6730"/>
                  </a:cubicBezTo>
                  <a:cubicBezTo>
                    <a:pt x="81" y="3062"/>
                    <a:pt x="3062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15" y="1"/>
                    <a:pt x="0" y="3022"/>
                    <a:pt x="0" y="6730"/>
                  </a:cubicBezTo>
                  <a:cubicBezTo>
                    <a:pt x="0" y="10439"/>
                    <a:pt x="3015" y="13453"/>
                    <a:pt x="6730" y="13453"/>
                  </a:cubicBezTo>
                  <a:cubicBezTo>
                    <a:pt x="10438" y="13453"/>
                    <a:pt x="13453" y="10439"/>
                    <a:pt x="13453" y="6730"/>
                  </a:cubicBezTo>
                  <a:cubicBezTo>
                    <a:pt x="13453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4" name="Google Shape;4934;p6"/>
            <p:cNvSpPr/>
            <p:nvPr/>
          </p:nvSpPr>
          <p:spPr>
            <a:xfrm>
              <a:off x="3770550" y="2671550"/>
              <a:ext cx="283900" cy="284050"/>
            </a:xfrm>
            <a:custGeom>
              <a:avLst/>
              <a:gdLst/>
              <a:ahLst/>
              <a:cxnLst/>
              <a:rect l="l" t="t" r="r" b="b"/>
              <a:pathLst>
                <a:path w="11356" h="11362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62"/>
                    <a:pt x="5678" y="11362"/>
                  </a:cubicBezTo>
                  <a:cubicBezTo>
                    <a:pt x="8813" y="11362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5" name="Google Shape;4935;p6"/>
            <p:cNvSpPr/>
            <p:nvPr/>
          </p:nvSpPr>
          <p:spPr>
            <a:xfrm>
              <a:off x="3769525" y="2670525"/>
              <a:ext cx="285925" cy="286100"/>
            </a:xfrm>
            <a:custGeom>
              <a:avLst/>
              <a:gdLst/>
              <a:ahLst/>
              <a:cxnLst/>
              <a:rect l="l" t="t" r="r" b="b"/>
              <a:pathLst>
                <a:path w="11437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6" name="Google Shape;4936;p6"/>
            <p:cNvSpPr/>
            <p:nvPr/>
          </p:nvSpPr>
          <p:spPr>
            <a:xfrm>
              <a:off x="3795650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1" y="1"/>
                    <a:pt x="1" y="2098"/>
                    <a:pt x="1" y="4674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7" y="7256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7" name="Google Shape;4937;p6"/>
            <p:cNvSpPr/>
            <p:nvPr/>
          </p:nvSpPr>
          <p:spPr>
            <a:xfrm>
              <a:off x="3794650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0" y="2118"/>
                    <a:pt x="0" y="4714"/>
                  </a:cubicBezTo>
                  <a:cubicBezTo>
                    <a:pt x="0" y="7316"/>
                    <a:pt x="2111" y="9434"/>
                    <a:pt x="4714" y="9434"/>
                  </a:cubicBezTo>
                  <a:cubicBezTo>
                    <a:pt x="7310" y="9434"/>
                    <a:pt x="9427" y="7316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8" name="Google Shape;4938;p6"/>
            <p:cNvSpPr/>
            <p:nvPr/>
          </p:nvSpPr>
          <p:spPr>
            <a:xfrm>
              <a:off x="3824475" y="272547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2" y="1"/>
                    <a:pt x="1" y="1579"/>
                    <a:pt x="1" y="3521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1"/>
                  </a:cubicBezTo>
                  <a:cubicBezTo>
                    <a:pt x="7040" y="1579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9" name="Google Shape;4939;p6"/>
            <p:cNvSpPr/>
            <p:nvPr/>
          </p:nvSpPr>
          <p:spPr>
            <a:xfrm>
              <a:off x="3823300" y="272447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46" y="7040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0" name="Google Shape;4940;p6"/>
            <p:cNvSpPr/>
            <p:nvPr/>
          </p:nvSpPr>
          <p:spPr>
            <a:xfrm>
              <a:off x="3849600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1" name="Google Shape;4941;p6"/>
            <p:cNvSpPr/>
            <p:nvPr/>
          </p:nvSpPr>
          <p:spPr>
            <a:xfrm>
              <a:off x="3848600" y="2749600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2" name="Google Shape;4942;p6"/>
            <p:cNvSpPr/>
            <p:nvPr/>
          </p:nvSpPr>
          <p:spPr>
            <a:xfrm>
              <a:off x="387825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07"/>
                    <a:pt x="1" y="1363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3"/>
                  </a:cubicBezTo>
                  <a:cubicBezTo>
                    <a:pt x="2732" y="607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3" name="Google Shape;4943;p6"/>
            <p:cNvSpPr/>
            <p:nvPr/>
          </p:nvSpPr>
          <p:spPr>
            <a:xfrm>
              <a:off x="3877250" y="277842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4" name="Google Shape;4944;p6"/>
            <p:cNvSpPr/>
            <p:nvPr/>
          </p:nvSpPr>
          <p:spPr>
            <a:xfrm>
              <a:off x="4081400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2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5" name="Google Shape;4945;p6"/>
            <p:cNvSpPr/>
            <p:nvPr/>
          </p:nvSpPr>
          <p:spPr>
            <a:xfrm>
              <a:off x="4080375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23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8"/>
                    <a:pt x="6723" y="88"/>
                  </a:cubicBezTo>
                  <a:close/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10439"/>
                    <a:pt x="3015" y="13453"/>
                    <a:pt x="6723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22"/>
                    <a:pt x="10439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6" name="Google Shape;4946;p6"/>
            <p:cNvSpPr/>
            <p:nvPr/>
          </p:nvSpPr>
          <p:spPr>
            <a:xfrm>
              <a:off x="4104825" y="2671550"/>
              <a:ext cx="283900" cy="284050"/>
            </a:xfrm>
            <a:custGeom>
              <a:avLst/>
              <a:gdLst/>
              <a:ahLst/>
              <a:cxnLst/>
              <a:rect l="l" t="t" r="r" b="b"/>
              <a:pathLst>
                <a:path w="11356" h="11362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62"/>
                    <a:pt x="5678" y="11362"/>
                  </a:cubicBezTo>
                  <a:cubicBezTo>
                    <a:pt x="8813" y="11362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7" name="Google Shape;4947;p6"/>
            <p:cNvSpPr/>
            <p:nvPr/>
          </p:nvSpPr>
          <p:spPr>
            <a:xfrm>
              <a:off x="4103650" y="2670525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8" name="Google Shape;4948;p6"/>
            <p:cNvSpPr/>
            <p:nvPr/>
          </p:nvSpPr>
          <p:spPr>
            <a:xfrm>
              <a:off x="4129950" y="26966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9" name="Google Shape;4949;p6"/>
            <p:cNvSpPr/>
            <p:nvPr/>
          </p:nvSpPr>
          <p:spPr>
            <a:xfrm>
              <a:off x="4128925" y="269565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5"/>
                    <a:pt x="9339" y="4714"/>
                  </a:cubicBezTo>
                  <a:cubicBezTo>
                    <a:pt x="9339" y="7269"/>
                    <a:pt x="7263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34"/>
                    <a:pt x="4714" y="9434"/>
                  </a:cubicBezTo>
                  <a:cubicBezTo>
                    <a:pt x="7310" y="9434"/>
                    <a:pt x="9427" y="7316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0" name="Google Shape;4950;p6"/>
            <p:cNvSpPr/>
            <p:nvPr/>
          </p:nvSpPr>
          <p:spPr>
            <a:xfrm>
              <a:off x="4158600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1" name="Google Shape;4951;p6"/>
            <p:cNvSpPr/>
            <p:nvPr/>
          </p:nvSpPr>
          <p:spPr>
            <a:xfrm>
              <a:off x="4157575" y="272447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2" name="Google Shape;4952;p6"/>
            <p:cNvSpPr/>
            <p:nvPr/>
          </p:nvSpPr>
          <p:spPr>
            <a:xfrm>
              <a:off x="4183875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3" name="Google Shape;4953;p6"/>
            <p:cNvSpPr/>
            <p:nvPr/>
          </p:nvSpPr>
          <p:spPr>
            <a:xfrm>
              <a:off x="4182700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7" y="1194"/>
                    <a:pt x="5037" y="2556"/>
                  </a:cubicBezTo>
                  <a:cubicBezTo>
                    <a:pt x="5037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4" name="Google Shape;4954;p6"/>
            <p:cNvSpPr/>
            <p:nvPr/>
          </p:nvSpPr>
          <p:spPr>
            <a:xfrm>
              <a:off x="4212550" y="2779425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5" name="Google Shape;4955;p6"/>
            <p:cNvSpPr/>
            <p:nvPr/>
          </p:nvSpPr>
          <p:spPr>
            <a:xfrm>
              <a:off x="4211525" y="2778425"/>
              <a:ext cx="70500" cy="70300"/>
            </a:xfrm>
            <a:custGeom>
              <a:avLst/>
              <a:gdLst/>
              <a:ahLst/>
              <a:cxnLst/>
              <a:rect l="l" t="t" r="r" b="b"/>
              <a:pathLst>
                <a:path w="2820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4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6" name="Google Shape;4956;p6"/>
            <p:cNvSpPr/>
            <p:nvPr/>
          </p:nvSpPr>
          <p:spPr>
            <a:xfrm>
              <a:off x="4415675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2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7" name="Google Shape;4957;p6"/>
            <p:cNvSpPr/>
            <p:nvPr/>
          </p:nvSpPr>
          <p:spPr>
            <a:xfrm>
              <a:off x="4414650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2"/>
                    <a:pt x="13365" y="6730"/>
                  </a:cubicBezTo>
                  <a:cubicBezTo>
                    <a:pt x="13365" y="10392"/>
                    <a:pt x="10385" y="13372"/>
                    <a:pt x="6723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8"/>
                    <a:pt x="6723" y="88"/>
                  </a:cubicBezTo>
                  <a:close/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10439"/>
                    <a:pt x="3015" y="13453"/>
                    <a:pt x="6723" y="13453"/>
                  </a:cubicBezTo>
                  <a:cubicBezTo>
                    <a:pt x="10432" y="13453"/>
                    <a:pt x="13453" y="10439"/>
                    <a:pt x="13453" y="6730"/>
                  </a:cubicBezTo>
                  <a:cubicBezTo>
                    <a:pt x="13453" y="3022"/>
                    <a:pt x="10432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8" name="Google Shape;4958;p6"/>
            <p:cNvSpPr/>
            <p:nvPr/>
          </p:nvSpPr>
          <p:spPr>
            <a:xfrm>
              <a:off x="4438925" y="2671550"/>
              <a:ext cx="284075" cy="284050"/>
            </a:xfrm>
            <a:custGeom>
              <a:avLst/>
              <a:gdLst/>
              <a:ahLst/>
              <a:cxnLst/>
              <a:rect l="l" t="t" r="r" b="b"/>
              <a:pathLst>
                <a:path w="11363" h="11362" extrusionOk="0">
                  <a:moveTo>
                    <a:pt x="5685" y="0"/>
                  </a:moveTo>
                  <a:cubicBezTo>
                    <a:pt x="2550" y="0"/>
                    <a:pt x="1" y="2542"/>
                    <a:pt x="1" y="5678"/>
                  </a:cubicBezTo>
                  <a:cubicBezTo>
                    <a:pt x="1" y="8813"/>
                    <a:pt x="2550" y="11362"/>
                    <a:pt x="5685" y="11362"/>
                  </a:cubicBezTo>
                  <a:cubicBezTo>
                    <a:pt x="8820" y="11362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9" name="Google Shape;4959;p6"/>
            <p:cNvSpPr/>
            <p:nvPr/>
          </p:nvSpPr>
          <p:spPr>
            <a:xfrm>
              <a:off x="4437925" y="2670525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0" name="Google Shape;4960;p6"/>
            <p:cNvSpPr/>
            <p:nvPr/>
          </p:nvSpPr>
          <p:spPr>
            <a:xfrm>
              <a:off x="4464225" y="26966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1" name="Google Shape;4961;p6"/>
            <p:cNvSpPr/>
            <p:nvPr/>
          </p:nvSpPr>
          <p:spPr>
            <a:xfrm>
              <a:off x="4463025" y="2695650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5"/>
                    <a:pt x="9347" y="4714"/>
                  </a:cubicBezTo>
                  <a:cubicBezTo>
                    <a:pt x="9347" y="7269"/>
                    <a:pt x="7270" y="9346"/>
                    <a:pt x="4721" y="9346"/>
                  </a:cubicBezTo>
                  <a:cubicBezTo>
                    <a:pt x="2165" y="9346"/>
                    <a:pt x="89" y="7269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lose/>
                  <a:moveTo>
                    <a:pt x="4721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7316"/>
                    <a:pt x="2118" y="9434"/>
                    <a:pt x="4721" y="9434"/>
                  </a:cubicBezTo>
                  <a:cubicBezTo>
                    <a:pt x="7317" y="9434"/>
                    <a:pt x="9434" y="7316"/>
                    <a:pt x="9434" y="4714"/>
                  </a:cubicBezTo>
                  <a:cubicBezTo>
                    <a:pt x="9434" y="2118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2" name="Google Shape;4962;p6"/>
            <p:cNvSpPr/>
            <p:nvPr/>
          </p:nvSpPr>
          <p:spPr>
            <a:xfrm>
              <a:off x="4492875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3" name="Google Shape;4963;p6"/>
            <p:cNvSpPr/>
            <p:nvPr/>
          </p:nvSpPr>
          <p:spPr>
            <a:xfrm>
              <a:off x="4491850" y="272447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9" y="5482"/>
                    <a:pt x="89" y="3561"/>
                  </a:cubicBezTo>
                  <a:cubicBezTo>
                    <a:pt x="89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4" name="Google Shape;4964;p6"/>
            <p:cNvSpPr/>
            <p:nvPr/>
          </p:nvSpPr>
          <p:spPr>
            <a:xfrm>
              <a:off x="4518150" y="27506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5" name="Google Shape;4965;p6"/>
            <p:cNvSpPr/>
            <p:nvPr/>
          </p:nvSpPr>
          <p:spPr>
            <a:xfrm>
              <a:off x="4516975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6" name="Google Shape;4966;p6"/>
            <p:cNvSpPr/>
            <p:nvPr/>
          </p:nvSpPr>
          <p:spPr>
            <a:xfrm>
              <a:off x="4546825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3"/>
                  </a:cubicBezTo>
                  <a:cubicBezTo>
                    <a:pt x="2731" y="607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7" name="Google Shape;4967;p6"/>
            <p:cNvSpPr/>
            <p:nvPr/>
          </p:nvSpPr>
          <p:spPr>
            <a:xfrm>
              <a:off x="4545800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10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10" y="2812"/>
                  </a:cubicBezTo>
                  <a:cubicBezTo>
                    <a:pt x="2185" y="2812"/>
                    <a:pt x="2812" y="2178"/>
                    <a:pt x="2812" y="1403"/>
                  </a:cubicBezTo>
                  <a:cubicBezTo>
                    <a:pt x="2812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8" name="Google Shape;4968;p6"/>
            <p:cNvSpPr/>
            <p:nvPr/>
          </p:nvSpPr>
          <p:spPr>
            <a:xfrm>
              <a:off x="4749950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10378" y="13371"/>
                    <a:pt x="13371" y="10378"/>
                    <a:pt x="13371" y="6689"/>
                  </a:cubicBezTo>
                  <a:cubicBezTo>
                    <a:pt x="13371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9" name="Google Shape;4969;p6"/>
            <p:cNvSpPr/>
            <p:nvPr/>
          </p:nvSpPr>
          <p:spPr>
            <a:xfrm>
              <a:off x="4748775" y="2643550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0" name="Google Shape;4970;p6"/>
            <p:cNvSpPr/>
            <p:nvPr/>
          </p:nvSpPr>
          <p:spPr>
            <a:xfrm>
              <a:off x="4773200" y="2671550"/>
              <a:ext cx="284075" cy="284050"/>
            </a:xfrm>
            <a:custGeom>
              <a:avLst/>
              <a:gdLst/>
              <a:ahLst/>
              <a:cxnLst/>
              <a:rect l="l" t="t" r="r" b="b"/>
              <a:pathLst>
                <a:path w="11363" h="11362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62"/>
                    <a:pt x="5678" y="11362"/>
                  </a:cubicBezTo>
                  <a:cubicBezTo>
                    <a:pt x="8821" y="11362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1" name="Google Shape;4971;p6"/>
            <p:cNvSpPr/>
            <p:nvPr/>
          </p:nvSpPr>
          <p:spPr>
            <a:xfrm>
              <a:off x="4772200" y="26705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8" y="82"/>
                  </a:moveTo>
                  <a:cubicBezTo>
                    <a:pt x="8827" y="82"/>
                    <a:pt x="11355" y="2610"/>
                    <a:pt x="11355" y="5719"/>
                  </a:cubicBezTo>
                  <a:cubicBezTo>
                    <a:pt x="11355" y="8827"/>
                    <a:pt x="8827" y="11356"/>
                    <a:pt x="5718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2" name="Google Shape;4972;p6"/>
            <p:cNvSpPr/>
            <p:nvPr/>
          </p:nvSpPr>
          <p:spPr>
            <a:xfrm>
              <a:off x="4798500" y="269665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6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66" y="9346"/>
                  </a:cubicBezTo>
                  <a:cubicBezTo>
                    <a:pt x="7249" y="9346"/>
                    <a:pt x="9339" y="7256"/>
                    <a:pt x="9339" y="4674"/>
                  </a:cubicBezTo>
                  <a:cubicBezTo>
                    <a:pt x="9339" y="2098"/>
                    <a:pt x="7249" y="1"/>
                    <a:pt x="466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3" name="Google Shape;4973;p6"/>
            <p:cNvSpPr/>
            <p:nvPr/>
          </p:nvSpPr>
          <p:spPr>
            <a:xfrm>
              <a:off x="4797325" y="269565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3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lose/>
                  <a:moveTo>
                    <a:pt x="4713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34"/>
                    <a:pt x="4713" y="9434"/>
                  </a:cubicBezTo>
                  <a:cubicBezTo>
                    <a:pt x="7316" y="9434"/>
                    <a:pt x="9433" y="7316"/>
                    <a:pt x="9433" y="4714"/>
                  </a:cubicBezTo>
                  <a:cubicBezTo>
                    <a:pt x="9433" y="2118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4" name="Google Shape;4974;p6"/>
            <p:cNvSpPr/>
            <p:nvPr/>
          </p:nvSpPr>
          <p:spPr>
            <a:xfrm>
              <a:off x="4827150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5" name="Google Shape;4975;p6"/>
            <p:cNvSpPr/>
            <p:nvPr/>
          </p:nvSpPr>
          <p:spPr>
            <a:xfrm>
              <a:off x="4826150" y="27244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0" y="7040"/>
                  </a:cubicBezTo>
                  <a:cubicBezTo>
                    <a:pt x="1645" y="7040"/>
                    <a:pt x="81" y="5482"/>
                    <a:pt x="81" y="3561"/>
                  </a:cubicBezTo>
                  <a:cubicBezTo>
                    <a:pt x="81" y="1646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6" name="Google Shape;4976;p6"/>
            <p:cNvSpPr/>
            <p:nvPr/>
          </p:nvSpPr>
          <p:spPr>
            <a:xfrm>
              <a:off x="4852275" y="27506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7" name="Google Shape;4977;p6"/>
            <p:cNvSpPr/>
            <p:nvPr/>
          </p:nvSpPr>
          <p:spPr>
            <a:xfrm>
              <a:off x="4851250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8" name="Google Shape;4978;p6"/>
            <p:cNvSpPr/>
            <p:nvPr/>
          </p:nvSpPr>
          <p:spPr>
            <a:xfrm>
              <a:off x="488110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9" name="Google Shape;4979;p6"/>
            <p:cNvSpPr/>
            <p:nvPr/>
          </p:nvSpPr>
          <p:spPr>
            <a:xfrm>
              <a:off x="4880075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3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03" y="2812"/>
                  </a:cubicBezTo>
                  <a:cubicBezTo>
                    <a:pt x="2186" y="2812"/>
                    <a:pt x="2813" y="2178"/>
                    <a:pt x="2813" y="1403"/>
                  </a:cubicBezTo>
                  <a:cubicBezTo>
                    <a:pt x="2813" y="627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0" name="Google Shape;4980;p6"/>
            <p:cNvSpPr/>
            <p:nvPr/>
          </p:nvSpPr>
          <p:spPr>
            <a:xfrm>
              <a:off x="5084225" y="2644575"/>
              <a:ext cx="334125" cy="334300"/>
            </a:xfrm>
            <a:custGeom>
              <a:avLst/>
              <a:gdLst/>
              <a:ahLst/>
              <a:cxnLst/>
              <a:rect l="l" t="t" r="r" b="b"/>
              <a:pathLst>
                <a:path w="13365" h="13372" extrusionOk="0">
                  <a:moveTo>
                    <a:pt x="6683" y="0"/>
                  </a:moveTo>
                  <a:cubicBezTo>
                    <a:pt x="2988" y="0"/>
                    <a:pt x="0" y="2994"/>
                    <a:pt x="0" y="6689"/>
                  </a:cubicBezTo>
                  <a:cubicBezTo>
                    <a:pt x="0" y="10378"/>
                    <a:pt x="2988" y="13371"/>
                    <a:pt x="6683" y="13371"/>
                  </a:cubicBezTo>
                  <a:cubicBezTo>
                    <a:pt x="10378" y="13371"/>
                    <a:pt x="13365" y="10378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1" name="Google Shape;4981;p6"/>
            <p:cNvSpPr/>
            <p:nvPr/>
          </p:nvSpPr>
          <p:spPr>
            <a:xfrm>
              <a:off x="5083050" y="26435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2" name="Google Shape;4982;p6"/>
            <p:cNvSpPr/>
            <p:nvPr/>
          </p:nvSpPr>
          <p:spPr>
            <a:xfrm>
              <a:off x="5107475" y="2671550"/>
              <a:ext cx="283925" cy="284050"/>
            </a:xfrm>
            <a:custGeom>
              <a:avLst/>
              <a:gdLst/>
              <a:ahLst/>
              <a:cxnLst/>
              <a:rect l="l" t="t" r="r" b="b"/>
              <a:pathLst>
                <a:path w="11357" h="11362" extrusionOk="0">
                  <a:moveTo>
                    <a:pt x="5679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62"/>
                    <a:pt x="5679" y="11362"/>
                  </a:cubicBezTo>
                  <a:cubicBezTo>
                    <a:pt x="8814" y="11362"/>
                    <a:pt x="11356" y="8813"/>
                    <a:pt x="11356" y="5678"/>
                  </a:cubicBezTo>
                  <a:cubicBezTo>
                    <a:pt x="11356" y="2542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3" name="Google Shape;4983;p6"/>
            <p:cNvSpPr/>
            <p:nvPr/>
          </p:nvSpPr>
          <p:spPr>
            <a:xfrm>
              <a:off x="5106475" y="26705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4" name="Google Shape;4984;p6"/>
            <p:cNvSpPr/>
            <p:nvPr/>
          </p:nvSpPr>
          <p:spPr>
            <a:xfrm>
              <a:off x="5132600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5" name="Google Shape;4985;p6"/>
            <p:cNvSpPr/>
            <p:nvPr/>
          </p:nvSpPr>
          <p:spPr>
            <a:xfrm>
              <a:off x="5131600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34"/>
                    <a:pt x="4714" y="9434"/>
                  </a:cubicBezTo>
                  <a:cubicBezTo>
                    <a:pt x="7316" y="9434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6" name="Google Shape;4986;p6"/>
            <p:cNvSpPr/>
            <p:nvPr/>
          </p:nvSpPr>
          <p:spPr>
            <a:xfrm>
              <a:off x="5161425" y="2725475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7" name="Google Shape;4987;p6"/>
            <p:cNvSpPr/>
            <p:nvPr/>
          </p:nvSpPr>
          <p:spPr>
            <a:xfrm>
              <a:off x="5160425" y="27244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8" name="Google Shape;4988;p6"/>
            <p:cNvSpPr/>
            <p:nvPr/>
          </p:nvSpPr>
          <p:spPr>
            <a:xfrm>
              <a:off x="5186550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9" name="Google Shape;4989;p6"/>
            <p:cNvSpPr/>
            <p:nvPr/>
          </p:nvSpPr>
          <p:spPr>
            <a:xfrm>
              <a:off x="5185525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7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0" name="Google Shape;4990;p6"/>
            <p:cNvSpPr/>
            <p:nvPr/>
          </p:nvSpPr>
          <p:spPr>
            <a:xfrm>
              <a:off x="5215375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7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1" name="Google Shape;4991;p6"/>
            <p:cNvSpPr/>
            <p:nvPr/>
          </p:nvSpPr>
          <p:spPr>
            <a:xfrm>
              <a:off x="5214350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4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04" y="2812"/>
                  </a:cubicBezTo>
                  <a:cubicBezTo>
                    <a:pt x="2179" y="2812"/>
                    <a:pt x="2813" y="2178"/>
                    <a:pt x="2813" y="1403"/>
                  </a:cubicBezTo>
                  <a:cubicBezTo>
                    <a:pt x="2813" y="627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2" name="Google Shape;4992;p6"/>
            <p:cNvSpPr/>
            <p:nvPr/>
          </p:nvSpPr>
          <p:spPr>
            <a:xfrm>
              <a:off x="3581575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3" name="Google Shape;4993;p6"/>
            <p:cNvSpPr/>
            <p:nvPr/>
          </p:nvSpPr>
          <p:spPr>
            <a:xfrm>
              <a:off x="3580550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2"/>
                  </a:moveTo>
                  <a:cubicBezTo>
                    <a:pt x="10392" y="82"/>
                    <a:pt x="13365" y="3062"/>
                    <a:pt x="13365" y="6730"/>
                  </a:cubicBezTo>
                  <a:cubicBezTo>
                    <a:pt x="13365" y="10392"/>
                    <a:pt x="10392" y="13372"/>
                    <a:pt x="6724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24" y="82"/>
                  </a:cubicBezTo>
                  <a:close/>
                  <a:moveTo>
                    <a:pt x="6724" y="1"/>
                  </a:moveTo>
                  <a:cubicBezTo>
                    <a:pt x="3015" y="1"/>
                    <a:pt x="1" y="3015"/>
                    <a:pt x="1" y="6730"/>
                  </a:cubicBezTo>
                  <a:cubicBezTo>
                    <a:pt x="1" y="10439"/>
                    <a:pt x="3015" y="13453"/>
                    <a:pt x="6724" y="13453"/>
                  </a:cubicBezTo>
                  <a:cubicBezTo>
                    <a:pt x="10432" y="13453"/>
                    <a:pt x="13453" y="10439"/>
                    <a:pt x="13453" y="6730"/>
                  </a:cubicBezTo>
                  <a:cubicBezTo>
                    <a:pt x="13453" y="3015"/>
                    <a:pt x="10432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4" name="Google Shape;4994;p6"/>
            <p:cNvSpPr/>
            <p:nvPr/>
          </p:nvSpPr>
          <p:spPr>
            <a:xfrm>
              <a:off x="3604825" y="2766625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5" name="Google Shape;4995;p6"/>
            <p:cNvSpPr/>
            <p:nvPr/>
          </p:nvSpPr>
          <p:spPr>
            <a:xfrm>
              <a:off x="3603825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6" name="Google Shape;4996;p6"/>
            <p:cNvSpPr/>
            <p:nvPr/>
          </p:nvSpPr>
          <p:spPr>
            <a:xfrm>
              <a:off x="3630125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7" name="Google Shape;4997;p6"/>
            <p:cNvSpPr/>
            <p:nvPr/>
          </p:nvSpPr>
          <p:spPr>
            <a:xfrm>
              <a:off x="3628950" y="2790725"/>
              <a:ext cx="235850" cy="235675"/>
            </a:xfrm>
            <a:custGeom>
              <a:avLst/>
              <a:gdLst/>
              <a:ahLst/>
              <a:cxnLst/>
              <a:rect l="l" t="t" r="r" b="b"/>
              <a:pathLst>
                <a:path w="9434" h="9427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27"/>
                    <a:pt x="4720" y="9427"/>
                  </a:cubicBezTo>
                  <a:cubicBezTo>
                    <a:pt x="7316" y="9427"/>
                    <a:pt x="9433" y="7316"/>
                    <a:pt x="9433" y="4714"/>
                  </a:cubicBezTo>
                  <a:cubicBezTo>
                    <a:pt x="9433" y="2118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8" name="Google Shape;4998;p6"/>
            <p:cNvSpPr/>
            <p:nvPr/>
          </p:nvSpPr>
          <p:spPr>
            <a:xfrm>
              <a:off x="3658775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9" name="Google Shape;4999;p6"/>
            <p:cNvSpPr/>
            <p:nvPr/>
          </p:nvSpPr>
          <p:spPr>
            <a:xfrm>
              <a:off x="3657775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0" name="Google Shape;5000;p6"/>
            <p:cNvSpPr/>
            <p:nvPr/>
          </p:nvSpPr>
          <p:spPr>
            <a:xfrm>
              <a:off x="3683900" y="284567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1" name="Google Shape;5001;p6"/>
            <p:cNvSpPr/>
            <p:nvPr/>
          </p:nvSpPr>
          <p:spPr>
            <a:xfrm>
              <a:off x="3682875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9" y="3924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2" name="Google Shape;5002;p6"/>
            <p:cNvSpPr/>
            <p:nvPr/>
          </p:nvSpPr>
          <p:spPr>
            <a:xfrm>
              <a:off x="3712725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3" name="Google Shape;5003;p6"/>
            <p:cNvSpPr/>
            <p:nvPr/>
          </p:nvSpPr>
          <p:spPr>
            <a:xfrm>
              <a:off x="3711700" y="287332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75" y="2738"/>
                    <a:pt x="82" y="2145"/>
                    <a:pt x="82" y="1410"/>
                  </a:cubicBezTo>
                  <a:cubicBezTo>
                    <a:pt x="82" y="681"/>
                    <a:pt x="675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4" name="Google Shape;5004;p6"/>
            <p:cNvSpPr/>
            <p:nvPr/>
          </p:nvSpPr>
          <p:spPr>
            <a:xfrm>
              <a:off x="3915850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1" y="2994"/>
                    <a:pt x="1" y="6689"/>
                  </a:cubicBezTo>
                  <a:cubicBezTo>
                    <a:pt x="1" y="10378"/>
                    <a:pt x="2994" y="13371"/>
                    <a:pt x="6683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5" name="Google Shape;5005;p6"/>
            <p:cNvSpPr/>
            <p:nvPr/>
          </p:nvSpPr>
          <p:spPr>
            <a:xfrm>
              <a:off x="3914675" y="27386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2"/>
                  </a:moveTo>
                  <a:cubicBezTo>
                    <a:pt x="10391" y="82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15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15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6" name="Google Shape;5006;p6"/>
            <p:cNvSpPr/>
            <p:nvPr/>
          </p:nvSpPr>
          <p:spPr>
            <a:xfrm>
              <a:off x="3939125" y="2766625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7" name="Google Shape;5007;p6"/>
            <p:cNvSpPr/>
            <p:nvPr/>
          </p:nvSpPr>
          <p:spPr>
            <a:xfrm>
              <a:off x="3938100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8" name="Google Shape;5008;p6"/>
            <p:cNvSpPr/>
            <p:nvPr/>
          </p:nvSpPr>
          <p:spPr>
            <a:xfrm>
              <a:off x="3964400" y="2791725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4"/>
                  </a:cubicBezTo>
                  <a:cubicBezTo>
                    <a:pt x="9339" y="2098"/>
                    <a:pt x="7249" y="1"/>
                    <a:pt x="466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9" name="Google Shape;5009;p6"/>
            <p:cNvSpPr/>
            <p:nvPr/>
          </p:nvSpPr>
          <p:spPr>
            <a:xfrm>
              <a:off x="3963225" y="2790725"/>
              <a:ext cx="235850" cy="235675"/>
            </a:xfrm>
            <a:custGeom>
              <a:avLst/>
              <a:gdLst/>
              <a:ahLst/>
              <a:cxnLst/>
              <a:rect l="l" t="t" r="r" b="b"/>
              <a:pathLst>
                <a:path w="9434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27"/>
                    <a:pt x="4714" y="9427"/>
                  </a:cubicBezTo>
                  <a:cubicBezTo>
                    <a:pt x="7316" y="9427"/>
                    <a:pt x="9434" y="7316"/>
                    <a:pt x="9434" y="4714"/>
                  </a:cubicBezTo>
                  <a:cubicBezTo>
                    <a:pt x="9434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0" name="Google Shape;5010;p6"/>
            <p:cNvSpPr/>
            <p:nvPr/>
          </p:nvSpPr>
          <p:spPr>
            <a:xfrm>
              <a:off x="3993050" y="2820550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1" name="Google Shape;5011;p6"/>
            <p:cNvSpPr/>
            <p:nvPr/>
          </p:nvSpPr>
          <p:spPr>
            <a:xfrm>
              <a:off x="399205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6"/>
                    <a:pt x="7047" y="3561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2" name="Google Shape;5012;p6"/>
            <p:cNvSpPr/>
            <p:nvPr/>
          </p:nvSpPr>
          <p:spPr>
            <a:xfrm>
              <a:off x="4018175" y="284567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3" name="Google Shape;5013;p6"/>
            <p:cNvSpPr/>
            <p:nvPr/>
          </p:nvSpPr>
          <p:spPr>
            <a:xfrm>
              <a:off x="4017175" y="2844675"/>
              <a:ext cx="127950" cy="127950"/>
            </a:xfrm>
            <a:custGeom>
              <a:avLst/>
              <a:gdLst/>
              <a:ahLst/>
              <a:cxnLst/>
              <a:rect l="l" t="t" r="r" b="b"/>
              <a:pathLst>
                <a:path w="5118" h="5118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24"/>
                    <a:pt x="3924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4" name="Google Shape;5014;p6"/>
            <p:cNvSpPr/>
            <p:nvPr/>
          </p:nvSpPr>
          <p:spPr>
            <a:xfrm>
              <a:off x="404700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7"/>
                    <a:pt x="1" y="1363"/>
                  </a:cubicBezTo>
                  <a:cubicBezTo>
                    <a:pt x="1" y="2118"/>
                    <a:pt x="614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5" name="Google Shape;5015;p6"/>
            <p:cNvSpPr/>
            <p:nvPr/>
          </p:nvSpPr>
          <p:spPr>
            <a:xfrm>
              <a:off x="4046000" y="2873325"/>
              <a:ext cx="70300" cy="70475"/>
            </a:xfrm>
            <a:custGeom>
              <a:avLst/>
              <a:gdLst/>
              <a:ahLst/>
              <a:cxnLst/>
              <a:rect l="l" t="t" r="r" b="b"/>
              <a:pathLst>
                <a:path w="2812" h="2819" extrusionOk="0">
                  <a:moveTo>
                    <a:pt x="1403" y="88"/>
                  </a:moveTo>
                  <a:cubicBezTo>
                    <a:pt x="2138" y="88"/>
                    <a:pt x="2731" y="681"/>
                    <a:pt x="2731" y="1410"/>
                  </a:cubicBezTo>
                  <a:cubicBezTo>
                    <a:pt x="2731" y="2145"/>
                    <a:pt x="2138" y="2738"/>
                    <a:pt x="1403" y="2738"/>
                  </a:cubicBezTo>
                  <a:cubicBezTo>
                    <a:pt x="674" y="2738"/>
                    <a:pt x="81" y="2145"/>
                    <a:pt x="81" y="1410"/>
                  </a:cubicBezTo>
                  <a:cubicBezTo>
                    <a:pt x="81" y="681"/>
                    <a:pt x="674" y="88"/>
                    <a:pt x="1403" y="88"/>
                  </a:cubicBezTo>
                  <a:close/>
                  <a:moveTo>
                    <a:pt x="1403" y="0"/>
                  </a:moveTo>
                  <a:cubicBezTo>
                    <a:pt x="627" y="0"/>
                    <a:pt x="0" y="634"/>
                    <a:pt x="0" y="1410"/>
                  </a:cubicBezTo>
                  <a:cubicBezTo>
                    <a:pt x="0" y="2185"/>
                    <a:pt x="627" y="2819"/>
                    <a:pt x="1403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6" name="Google Shape;5016;p6"/>
            <p:cNvSpPr/>
            <p:nvPr/>
          </p:nvSpPr>
          <p:spPr>
            <a:xfrm>
              <a:off x="4250125" y="2739650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0"/>
                  </a:moveTo>
                  <a:cubicBezTo>
                    <a:pt x="2988" y="0"/>
                    <a:pt x="1" y="2994"/>
                    <a:pt x="1" y="6689"/>
                  </a:cubicBezTo>
                  <a:cubicBezTo>
                    <a:pt x="1" y="10378"/>
                    <a:pt x="2988" y="13371"/>
                    <a:pt x="6683" y="13371"/>
                  </a:cubicBezTo>
                  <a:cubicBezTo>
                    <a:pt x="10378" y="13371"/>
                    <a:pt x="13365" y="10378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7" name="Google Shape;5017;p6"/>
            <p:cNvSpPr/>
            <p:nvPr/>
          </p:nvSpPr>
          <p:spPr>
            <a:xfrm>
              <a:off x="4248950" y="27386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2"/>
                  </a:moveTo>
                  <a:cubicBezTo>
                    <a:pt x="10391" y="82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15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15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8" name="Google Shape;5018;p6"/>
            <p:cNvSpPr/>
            <p:nvPr/>
          </p:nvSpPr>
          <p:spPr>
            <a:xfrm>
              <a:off x="4273400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9" name="Google Shape;5019;p6"/>
            <p:cNvSpPr/>
            <p:nvPr/>
          </p:nvSpPr>
          <p:spPr>
            <a:xfrm>
              <a:off x="4272375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0" name="Google Shape;5020;p6"/>
            <p:cNvSpPr/>
            <p:nvPr/>
          </p:nvSpPr>
          <p:spPr>
            <a:xfrm>
              <a:off x="4298500" y="279172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1" name="Google Shape;5021;p6"/>
            <p:cNvSpPr/>
            <p:nvPr/>
          </p:nvSpPr>
          <p:spPr>
            <a:xfrm>
              <a:off x="4297500" y="2790725"/>
              <a:ext cx="235675" cy="235675"/>
            </a:xfrm>
            <a:custGeom>
              <a:avLst/>
              <a:gdLst/>
              <a:ahLst/>
              <a:cxnLst/>
              <a:rect l="l" t="t" r="r" b="b"/>
              <a:pathLst>
                <a:path w="9427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27"/>
                    <a:pt x="4714" y="9427"/>
                  </a:cubicBezTo>
                  <a:cubicBezTo>
                    <a:pt x="7316" y="9427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2" name="Google Shape;5022;p6"/>
            <p:cNvSpPr/>
            <p:nvPr/>
          </p:nvSpPr>
          <p:spPr>
            <a:xfrm>
              <a:off x="4327325" y="2820550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3" name="Google Shape;5023;p6"/>
            <p:cNvSpPr/>
            <p:nvPr/>
          </p:nvSpPr>
          <p:spPr>
            <a:xfrm>
              <a:off x="4326325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4" name="Google Shape;5024;p6"/>
            <p:cNvSpPr/>
            <p:nvPr/>
          </p:nvSpPr>
          <p:spPr>
            <a:xfrm>
              <a:off x="4352450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5" name="Google Shape;5025;p6"/>
            <p:cNvSpPr/>
            <p:nvPr/>
          </p:nvSpPr>
          <p:spPr>
            <a:xfrm>
              <a:off x="4351450" y="2844675"/>
              <a:ext cx="127950" cy="127950"/>
            </a:xfrm>
            <a:custGeom>
              <a:avLst/>
              <a:gdLst/>
              <a:ahLst/>
              <a:cxnLst/>
              <a:rect l="l" t="t" r="r" b="b"/>
              <a:pathLst>
                <a:path w="5118" h="5118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24"/>
                    <a:pt x="3925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6" name="Google Shape;5026;p6"/>
            <p:cNvSpPr/>
            <p:nvPr/>
          </p:nvSpPr>
          <p:spPr>
            <a:xfrm>
              <a:off x="4381275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7"/>
                    <a:pt x="1" y="1363"/>
                  </a:cubicBezTo>
                  <a:cubicBezTo>
                    <a:pt x="1" y="2118"/>
                    <a:pt x="608" y="2731"/>
                    <a:pt x="1363" y="2731"/>
                  </a:cubicBezTo>
                  <a:cubicBezTo>
                    <a:pt x="2118" y="2731"/>
                    <a:pt x="2732" y="2118"/>
                    <a:pt x="2732" y="1363"/>
                  </a:cubicBezTo>
                  <a:cubicBezTo>
                    <a:pt x="2732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7" name="Google Shape;5027;p6"/>
            <p:cNvSpPr/>
            <p:nvPr/>
          </p:nvSpPr>
          <p:spPr>
            <a:xfrm>
              <a:off x="4380100" y="287332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45" y="88"/>
                    <a:pt x="2738" y="681"/>
                    <a:pt x="2738" y="1410"/>
                  </a:cubicBezTo>
                  <a:cubicBezTo>
                    <a:pt x="2738" y="2145"/>
                    <a:pt x="2145" y="2738"/>
                    <a:pt x="1410" y="2738"/>
                  </a:cubicBezTo>
                  <a:cubicBezTo>
                    <a:pt x="681" y="2738"/>
                    <a:pt x="88" y="2145"/>
                    <a:pt x="88" y="1410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8" name="Google Shape;5028;p6"/>
            <p:cNvSpPr/>
            <p:nvPr/>
          </p:nvSpPr>
          <p:spPr>
            <a:xfrm>
              <a:off x="4584250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9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9" name="Google Shape;5029;p6"/>
            <p:cNvSpPr/>
            <p:nvPr/>
          </p:nvSpPr>
          <p:spPr>
            <a:xfrm>
              <a:off x="4583225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2"/>
                  </a:moveTo>
                  <a:cubicBezTo>
                    <a:pt x="10391" y="82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9" y="13372"/>
                    <a:pt x="88" y="10392"/>
                    <a:pt x="88" y="6730"/>
                  </a:cubicBezTo>
                  <a:cubicBezTo>
                    <a:pt x="88" y="3062"/>
                    <a:pt x="3069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1" y="3015"/>
                    <a:pt x="1" y="6730"/>
                  </a:cubicBezTo>
                  <a:cubicBezTo>
                    <a:pt x="1" y="10439"/>
                    <a:pt x="3021" y="13453"/>
                    <a:pt x="6730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15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0" name="Google Shape;5030;p6"/>
            <p:cNvSpPr/>
            <p:nvPr/>
          </p:nvSpPr>
          <p:spPr>
            <a:xfrm>
              <a:off x="4607675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1" name="Google Shape;5031;p6"/>
            <p:cNvSpPr/>
            <p:nvPr/>
          </p:nvSpPr>
          <p:spPr>
            <a:xfrm>
              <a:off x="4606650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2" name="Google Shape;5032;p6"/>
            <p:cNvSpPr/>
            <p:nvPr/>
          </p:nvSpPr>
          <p:spPr>
            <a:xfrm>
              <a:off x="4632800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4"/>
                  </a:cubicBezTo>
                  <a:cubicBezTo>
                    <a:pt x="9346" y="2098"/>
                    <a:pt x="7255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3" name="Google Shape;5033;p6"/>
            <p:cNvSpPr/>
            <p:nvPr/>
          </p:nvSpPr>
          <p:spPr>
            <a:xfrm>
              <a:off x="4631775" y="2790725"/>
              <a:ext cx="235700" cy="235675"/>
            </a:xfrm>
            <a:custGeom>
              <a:avLst/>
              <a:gdLst/>
              <a:ahLst/>
              <a:cxnLst/>
              <a:rect l="l" t="t" r="r" b="b"/>
              <a:pathLst>
                <a:path w="9428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7316"/>
                    <a:pt x="2118" y="9427"/>
                    <a:pt x="4714" y="9427"/>
                  </a:cubicBezTo>
                  <a:cubicBezTo>
                    <a:pt x="7317" y="9427"/>
                    <a:pt x="9427" y="7316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4" name="Google Shape;5034;p6"/>
            <p:cNvSpPr/>
            <p:nvPr/>
          </p:nvSpPr>
          <p:spPr>
            <a:xfrm>
              <a:off x="4661625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1"/>
                  </a:cubicBezTo>
                  <a:cubicBezTo>
                    <a:pt x="7046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5" name="Google Shape;5035;p6"/>
            <p:cNvSpPr/>
            <p:nvPr/>
          </p:nvSpPr>
          <p:spPr>
            <a:xfrm>
              <a:off x="466060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6"/>
                    <a:pt x="7040" y="3561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1"/>
                  </a:cubicBezTo>
                  <a:cubicBezTo>
                    <a:pt x="82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6" name="Google Shape;5036;p6"/>
            <p:cNvSpPr/>
            <p:nvPr/>
          </p:nvSpPr>
          <p:spPr>
            <a:xfrm>
              <a:off x="4686725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7" name="Google Shape;5037;p6"/>
            <p:cNvSpPr/>
            <p:nvPr/>
          </p:nvSpPr>
          <p:spPr>
            <a:xfrm>
              <a:off x="4685725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8" name="Google Shape;5038;p6"/>
            <p:cNvSpPr/>
            <p:nvPr/>
          </p:nvSpPr>
          <p:spPr>
            <a:xfrm>
              <a:off x="471555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7"/>
                    <a:pt x="1" y="1363"/>
                  </a:cubicBezTo>
                  <a:cubicBezTo>
                    <a:pt x="1" y="2118"/>
                    <a:pt x="608" y="2731"/>
                    <a:pt x="1363" y="2731"/>
                  </a:cubicBezTo>
                  <a:cubicBezTo>
                    <a:pt x="2118" y="2731"/>
                    <a:pt x="2732" y="2118"/>
                    <a:pt x="2732" y="1363"/>
                  </a:cubicBezTo>
                  <a:cubicBezTo>
                    <a:pt x="2732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9" name="Google Shape;5039;p6"/>
            <p:cNvSpPr/>
            <p:nvPr/>
          </p:nvSpPr>
          <p:spPr>
            <a:xfrm>
              <a:off x="4714375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10"/>
                  </a:cubicBezTo>
                  <a:cubicBezTo>
                    <a:pt x="2731" y="2145"/>
                    <a:pt x="2138" y="2738"/>
                    <a:pt x="1410" y="2738"/>
                  </a:cubicBezTo>
                  <a:cubicBezTo>
                    <a:pt x="682" y="2738"/>
                    <a:pt x="88" y="2145"/>
                    <a:pt x="88" y="1410"/>
                  </a:cubicBezTo>
                  <a:cubicBezTo>
                    <a:pt x="88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0" name="Google Shape;5040;p6"/>
            <p:cNvSpPr/>
            <p:nvPr/>
          </p:nvSpPr>
          <p:spPr>
            <a:xfrm>
              <a:off x="4918525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9" y="13371"/>
                  </a:cubicBezTo>
                  <a:cubicBezTo>
                    <a:pt x="10378" y="13371"/>
                    <a:pt x="13371" y="10378"/>
                    <a:pt x="13371" y="6689"/>
                  </a:cubicBezTo>
                  <a:cubicBezTo>
                    <a:pt x="13371" y="2994"/>
                    <a:pt x="10378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1" name="Google Shape;5041;p6"/>
            <p:cNvSpPr/>
            <p:nvPr/>
          </p:nvSpPr>
          <p:spPr>
            <a:xfrm>
              <a:off x="4917500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2"/>
                  </a:moveTo>
                  <a:cubicBezTo>
                    <a:pt x="10392" y="82"/>
                    <a:pt x="13372" y="3062"/>
                    <a:pt x="13372" y="6730"/>
                  </a:cubicBezTo>
                  <a:cubicBezTo>
                    <a:pt x="13372" y="10392"/>
                    <a:pt x="10392" y="13372"/>
                    <a:pt x="6730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2" y="1"/>
                    <a:pt x="1" y="3015"/>
                    <a:pt x="1" y="6730"/>
                  </a:cubicBezTo>
                  <a:cubicBezTo>
                    <a:pt x="1" y="10439"/>
                    <a:pt x="3022" y="13453"/>
                    <a:pt x="6730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15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2" name="Google Shape;5042;p6"/>
            <p:cNvSpPr/>
            <p:nvPr/>
          </p:nvSpPr>
          <p:spPr>
            <a:xfrm>
              <a:off x="4941950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3" name="Google Shape;5043;p6"/>
            <p:cNvSpPr/>
            <p:nvPr/>
          </p:nvSpPr>
          <p:spPr>
            <a:xfrm>
              <a:off x="4940950" y="2765600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4" name="Google Shape;5044;p6"/>
            <p:cNvSpPr/>
            <p:nvPr/>
          </p:nvSpPr>
          <p:spPr>
            <a:xfrm>
              <a:off x="4967075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5" name="Google Shape;5045;p6"/>
            <p:cNvSpPr/>
            <p:nvPr/>
          </p:nvSpPr>
          <p:spPr>
            <a:xfrm>
              <a:off x="4966050" y="2790725"/>
              <a:ext cx="235700" cy="235675"/>
            </a:xfrm>
            <a:custGeom>
              <a:avLst/>
              <a:gdLst/>
              <a:ahLst/>
              <a:cxnLst/>
              <a:rect l="l" t="t" r="r" b="b"/>
              <a:pathLst>
                <a:path w="9428" h="9427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27"/>
                    <a:pt x="4714" y="9427"/>
                  </a:cubicBezTo>
                  <a:cubicBezTo>
                    <a:pt x="7317" y="9427"/>
                    <a:pt x="9427" y="7316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6" name="Google Shape;5046;p6"/>
            <p:cNvSpPr/>
            <p:nvPr/>
          </p:nvSpPr>
          <p:spPr>
            <a:xfrm>
              <a:off x="4995900" y="2820550"/>
              <a:ext cx="176000" cy="176200"/>
            </a:xfrm>
            <a:custGeom>
              <a:avLst/>
              <a:gdLst/>
              <a:ahLst/>
              <a:cxnLst/>
              <a:rect l="l" t="t" r="r" b="b"/>
              <a:pathLst>
                <a:path w="7040" h="7048" extrusionOk="0">
                  <a:moveTo>
                    <a:pt x="3520" y="1"/>
                  </a:moveTo>
                  <a:cubicBezTo>
                    <a:pt x="1571" y="1"/>
                    <a:pt x="0" y="1579"/>
                    <a:pt x="0" y="3521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1"/>
                  </a:cubicBezTo>
                  <a:cubicBezTo>
                    <a:pt x="7040" y="1579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7" name="Google Shape;5047;p6"/>
            <p:cNvSpPr/>
            <p:nvPr/>
          </p:nvSpPr>
          <p:spPr>
            <a:xfrm>
              <a:off x="4994725" y="2819550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6"/>
                    <a:pt x="7046" y="3561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8" name="Google Shape;5048;p6"/>
            <p:cNvSpPr/>
            <p:nvPr/>
          </p:nvSpPr>
          <p:spPr>
            <a:xfrm>
              <a:off x="5021000" y="2845675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9" name="Google Shape;5049;p6"/>
            <p:cNvSpPr/>
            <p:nvPr/>
          </p:nvSpPr>
          <p:spPr>
            <a:xfrm>
              <a:off x="5020000" y="2844675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2" y="3965"/>
                    <a:pt x="5112" y="2556"/>
                  </a:cubicBezTo>
                  <a:cubicBezTo>
                    <a:pt x="5112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0" name="Google Shape;5050;p6"/>
            <p:cNvSpPr/>
            <p:nvPr/>
          </p:nvSpPr>
          <p:spPr>
            <a:xfrm>
              <a:off x="5049675" y="2874500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8" y="2118"/>
                    <a:pt x="2738" y="1363"/>
                  </a:cubicBezTo>
                  <a:cubicBezTo>
                    <a:pt x="2738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1" name="Google Shape;5051;p6"/>
            <p:cNvSpPr/>
            <p:nvPr/>
          </p:nvSpPr>
          <p:spPr>
            <a:xfrm>
              <a:off x="5048650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82" y="2738"/>
                    <a:pt x="88" y="2145"/>
                    <a:pt x="88" y="1410"/>
                  </a:cubicBezTo>
                  <a:cubicBezTo>
                    <a:pt x="88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2" name="Google Shape;5052;p6"/>
            <p:cNvSpPr/>
            <p:nvPr/>
          </p:nvSpPr>
          <p:spPr>
            <a:xfrm>
              <a:off x="5252800" y="2739650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8314" y="13371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3" name="Google Shape;5053;p6"/>
            <p:cNvSpPr/>
            <p:nvPr/>
          </p:nvSpPr>
          <p:spPr>
            <a:xfrm>
              <a:off x="5251775" y="273862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1"/>
                  </a:moveTo>
                  <a:cubicBezTo>
                    <a:pt x="3015" y="1"/>
                    <a:pt x="1" y="3015"/>
                    <a:pt x="1" y="6730"/>
                  </a:cubicBezTo>
                  <a:cubicBezTo>
                    <a:pt x="1" y="10439"/>
                    <a:pt x="3015" y="13453"/>
                    <a:pt x="6724" y="13453"/>
                  </a:cubicBezTo>
                  <a:cubicBezTo>
                    <a:pt x="8355" y="13453"/>
                    <a:pt x="9846" y="12873"/>
                    <a:pt x="11012" y="11909"/>
                  </a:cubicBezTo>
                  <a:lnTo>
                    <a:pt x="11012" y="11801"/>
                  </a:lnTo>
                  <a:cubicBezTo>
                    <a:pt x="9852" y="12779"/>
                    <a:pt x="8362" y="13372"/>
                    <a:pt x="6724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24" y="82"/>
                  </a:cubicBezTo>
                  <a:cubicBezTo>
                    <a:pt x="8362" y="82"/>
                    <a:pt x="9852" y="675"/>
                    <a:pt x="11012" y="1660"/>
                  </a:cubicBezTo>
                  <a:lnTo>
                    <a:pt x="11012" y="1545"/>
                  </a:lnTo>
                  <a:cubicBezTo>
                    <a:pt x="9846" y="581"/>
                    <a:pt x="8355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4" name="Google Shape;5054;p6"/>
            <p:cNvSpPr/>
            <p:nvPr/>
          </p:nvSpPr>
          <p:spPr>
            <a:xfrm>
              <a:off x="5276225" y="2766625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6"/>
                    <a:pt x="10034" y="9319"/>
                  </a:cubicBezTo>
                  <a:lnTo>
                    <a:pt x="10034" y="2036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5" name="Google Shape;5055;p6"/>
            <p:cNvSpPr/>
            <p:nvPr/>
          </p:nvSpPr>
          <p:spPr>
            <a:xfrm>
              <a:off x="5275050" y="2765600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6" name="Google Shape;5056;p6"/>
            <p:cNvSpPr/>
            <p:nvPr/>
          </p:nvSpPr>
          <p:spPr>
            <a:xfrm>
              <a:off x="5301350" y="2791725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06"/>
                    <a:pt x="9029" y="6359"/>
                  </a:cubicBezTo>
                  <a:lnTo>
                    <a:pt x="9029" y="2988"/>
                  </a:lnTo>
                  <a:cubicBezTo>
                    <a:pt x="8355" y="1241"/>
                    <a:pt x="66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7" name="Google Shape;5057;p6"/>
            <p:cNvSpPr/>
            <p:nvPr/>
          </p:nvSpPr>
          <p:spPr>
            <a:xfrm>
              <a:off x="5300325" y="2790725"/>
              <a:ext cx="226775" cy="235675"/>
            </a:xfrm>
            <a:custGeom>
              <a:avLst/>
              <a:gdLst/>
              <a:ahLst/>
              <a:cxnLst/>
              <a:rect l="l" t="t" r="r" b="b"/>
              <a:pathLst>
                <a:path w="9071" h="9427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27"/>
                    <a:pt x="4714" y="9427"/>
                  </a:cubicBezTo>
                  <a:cubicBezTo>
                    <a:pt x="6676" y="9427"/>
                    <a:pt x="8362" y="8227"/>
                    <a:pt x="9070" y="6514"/>
                  </a:cubicBezTo>
                  <a:lnTo>
                    <a:pt x="9070" y="6278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2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8" name="Google Shape;5058;p6"/>
            <p:cNvSpPr/>
            <p:nvPr/>
          </p:nvSpPr>
          <p:spPr>
            <a:xfrm>
              <a:off x="5330000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9" name="Google Shape;5059;p6"/>
            <p:cNvSpPr/>
            <p:nvPr/>
          </p:nvSpPr>
          <p:spPr>
            <a:xfrm>
              <a:off x="532900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0" name="Google Shape;5060;p6"/>
            <p:cNvSpPr/>
            <p:nvPr/>
          </p:nvSpPr>
          <p:spPr>
            <a:xfrm>
              <a:off x="5355300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1" name="Google Shape;5061;p6"/>
            <p:cNvSpPr/>
            <p:nvPr/>
          </p:nvSpPr>
          <p:spPr>
            <a:xfrm>
              <a:off x="5354100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24"/>
                    <a:pt x="3925" y="5030"/>
                    <a:pt x="2563" y="5030"/>
                  </a:cubicBezTo>
                  <a:cubicBezTo>
                    <a:pt x="1201" y="5030"/>
                    <a:pt x="88" y="3924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2" name="Google Shape;5062;p6"/>
            <p:cNvSpPr/>
            <p:nvPr/>
          </p:nvSpPr>
          <p:spPr>
            <a:xfrm>
              <a:off x="538395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3" name="Google Shape;5063;p6"/>
            <p:cNvSpPr/>
            <p:nvPr/>
          </p:nvSpPr>
          <p:spPr>
            <a:xfrm>
              <a:off x="5382925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82" y="2738"/>
                    <a:pt x="89" y="2145"/>
                    <a:pt x="89" y="1410"/>
                  </a:cubicBezTo>
                  <a:cubicBezTo>
                    <a:pt x="89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6" y="2819"/>
                    <a:pt x="2819" y="2185"/>
                    <a:pt x="2819" y="1410"/>
                  </a:cubicBezTo>
                  <a:cubicBezTo>
                    <a:pt x="2819" y="634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4" name="Google Shape;5064;p6"/>
            <p:cNvSpPr/>
            <p:nvPr/>
          </p:nvSpPr>
          <p:spPr>
            <a:xfrm>
              <a:off x="3450750" y="2837750"/>
              <a:ext cx="296375" cy="334300"/>
            </a:xfrm>
            <a:custGeom>
              <a:avLst/>
              <a:gdLst/>
              <a:ahLst/>
              <a:cxnLst/>
              <a:rect l="l" t="t" r="r" b="b"/>
              <a:pathLst>
                <a:path w="11855" h="13372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8"/>
                  </a:cubicBezTo>
                  <a:lnTo>
                    <a:pt x="1" y="10931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4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5" name="Google Shape;5065;p6"/>
            <p:cNvSpPr/>
            <p:nvPr/>
          </p:nvSpPr>
          <p:spPr>
            <a:xfrm>
              <a:off x="3450750" y="2836750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2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8834" y="88"/>
                    <a:pt x="11814" y="3068"/>
                    <a:pt x="11814" y="6730"/>
                  </a:cubicBezTo>
                  <a:cubicBezTo>
                    <a:pt x="11814" y="10391"/>
                    <a:pt x="8834" y="13371"/>
                    <a:pt x="5173" y="13371"/>
                  </a:cubicBezTo>
                  <a:cubicBezTo>
                    <a:pt x="3082" y="13371"/>
                    <a:pt x="1221" y="12400"/>
                    <a:pt x="1" y="10897"/>
                  </a:cubicBezTo>
                  <a:lnTo>
                    <a:pt x="1" y="11031"/>
                  </a:lnTo>
                  <a:cubicBezTo>
                    <a:pt x="1235" y="12508"/>
                    <a:pt x="3096" y="13452"/>
                    <a:pt x="5173" y="13452"/>
                  </a:cubicBezTo>
                  <a:cubicBezTo>
                    <a:pt x="8881" y="13452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6" name="Google Shape;5066;p6"/>
            <p:cNvSpPr/>
            <p:nvPr/>
          </p:nvSpPr>
          <p:spPr>
            <a:xfrm>
              <a:off x="3450750" y="2864725"/>
              <a:ext cx="269425" cy="284075"/>
            </a:xfrm>
            <a:custGeom>
              <a:avLst/>
              <a:gdLst/>
              <a:ahLst/>
              <a:cxnLst/>
              <a:rect l="l" t="t" r="r" b="b"/>
              <a:pathLst>
                <a:path w="10777" h="11363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931" y="10068"/>
                    <a:pt x="2860" y="11362"/>
                    <a:pt x="5099" y="11362"/>
                  </a:cubicBezTo>
                  <a:cubicBezTo>
                    <a:pt x="8234" y="11362"/>
                    <a:pt x="10776" y="8820"/>
                    <a:pt x="10776" y="5678"/>
                  </a:cubicBezTo>
                  <a:cubicBezTo>
                    <a:pt x="10776" y="2543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7" name="Google Shape;5067;p6"/>
            <p:cNvSpPr/>
            <p:nvPr/>
          </p:nvSpPr>
          <p:spPr>
            <a:xfrm>
              <a:off x="3450750" y="2863700"/>
              <a:ext cx="270600" cy="286100"/>
            </a:xfrm>
            <a:custGeom>
              <a:avLst/>
              <a:gdLst/>
              <a:ahLst/>
              <a:cxnLst/>
              <a:rect l="l" t="t" r="r" b="b"/>
              <a:pathLst>
                <a:path w="10824" h="11444" extrusionOk="0">
                  <a:moveTo>
                    <a:pt x="5099" y="1"/>
                  </a:moveTo>
                  <a:cubicBezTo>
                    <a:pt x="2880" y="1"/>
                    <a:pt x="952" y="1275"/>
                    <a:pt x="1" y="3130"/>
                  </a:cubicBezTo>
                  <a:lnTo>
                    <a:pt x="1" y="3318"/>
                  </a:lnTo>
                  <a:cubicBezTo>
                    <a:pt x="904" y="1410"/>
                    <a:pt x="2853" y="82"/>
                    <a:pt x="5099" y="82"/>
                  </a:cubicBezTo>
                  <a:cubicBezTo>
                    <a:pt x="8207" y="82"/>
                    <a:pt x="10736" y="2610"/>
                    <a:pt x="10736" y="5719"/>
                  </a:cubicBezTo>
                  <a:cubicBezTo>
                    <a:pt x="10736" y="8827"/>
                    <a:pt x="8207" y="11356"/>
                    <a:pt x="5099" y="11356"/>
                  </a:cubicBezTo>
                  <a:cubicBezTo>
                    <a:pt x="2853" y="11356"/>
                    <a:pt x="904" y="10034"/>
                    <a:pt x="1" y="8126"/>
                  </a:cubicBezTo>
                  <a:lnTo>
                    <a:pt x="1" y="8315"/>
                  </a:lnTo>
                  <a:cubicBezTo>
                    <a:pt x="952" y="10169"/>
                    <a:pt x="2880" y="11444"/>
                    <a:pt x="5099" y="11444"/>
                  </a:cubicBezTo>
                  <a:cubicBezTo>
                    <a:pt x="8254" y="11444"/>
                    <a:pt x="10823" y="8875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8" name="Google Shape;5068;p6"/>
            <p:cNvSpPr/>
            <p:nvPr/>
          </p:nvSpPr>
          <p:spPr>
            <a:xfrm>
              <a:off x="3461375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5"/>
                    <a:pt x="2091" y="9346"/>
                    <a:pt x="4674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9" name="Google Shape;5069;p6"/>
            <p:cNvSpPr/>
            <p:nvPr/>
          </p:nvSpPr>
          <p:spPr>
            <a:xfrm>
              <a:off x="3460375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34"/>
                    <a:pt x="4714" y="9434"/>
                  </a:cubicBezTo>
                  <a:cubicBezTo>
                    <a:pt x="7316" y="9434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0" name="Google Shape;5070;p6"/>
            <p:cNvSpPr/>
            <p:nvPr/>
          </p:nvSpPr>
          <p:spPr>
            <a:xfrm>
              <a:off x="3490200" y="291867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1" name="Google Shape;5071;p6"/>
            <p:cNvSpPr/>
            <p:nvPr/>
          </p:nvSpPr>
          <p:spPr>
            <a:xfrm>
              <a:off x="3489025" y="29176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7"/>
                    <a:pt x="3568" y="7047"/>
                  </a:cubicBezTo>
                  <a:cubicBezTo>
                    <a:pt x="1653" y="7047"/>
                    <a:pt x="88" y="5483"/>
                    <a:pt x="88" y="3561"/>
                  </a:cubicBezTo>
                  <a:cubicBezTo>
                    <a:pt x="88" y="1646"/>
                    <a:pt x="1653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605" y="1"/>
                    <a:pt x="1" y="1599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9"/>
                    <a:pt x="5536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2" name="Google Shape;5072;p6"/>
            <p:cNvSpPr/>
            <p:nvPr/>
          </p:nvSpPr>
          <p:spPr>
            <a:xfrm>
              <a:off x="3515325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3" name="Google Shape;5073;p6"/>
            <p:cNvSpPr/>
            <p:nvPr/>
          </p:nvSpPr>
          <p:spPr>
            <a:xfrm>
              <a:off x="3514300" y="2942775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4" name="Google Shape;5074;p6"/>
            <p:cNvSpPr/>
            <p:nvPr/>
          </p:nvSpPr>
          <p:spPr>
            <a:xfrm>
              <a:off x="354415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5" name="Google Shape;5075;p6"/>
            <p:cNvSpPr/>
            <p:nvPr/>
          </p:nvSpPr>
          <p:spPr>
            <a:xfrm>
              <a:off x="3542975" y="297160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6" name="Google Shape;5076;p6"/>
            <p:cNvSpPr/>
            <p:nvPr/>
          </p:nvSpPr>
          <p:spPr>
            <a:xfrm>
              <a:off x="3747100" y="2837750"/>
              <a:ext cx="334325" cy="334300"/>
            </a:xfrm>
            <a:custGeom>
              <a:avLst/>
              <a:gdLst/>
              <a:ahLst/>
              <a:cxnLst/>
              <a:rect l="l" t="t" r="r" b="b"/>
              <a:pathLst>
                <a:path w="13373" h="13372" extrusionOk="0">
                  <a:moveTo>
                    <a:pt x="6690" y="1"/>
                  </a:moveTo>
                  <a:cubicBezTo>
                    <a:pt x="2995" y="1"/>
                    <a:pt x="1" y="2994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7" name="Google Shape;5077;p6"/>
            <p:cNvSpPr/>
            <p:nvPr/>
          </p:nvSpPr>
          <p:spPr>
            <a:xfrm>
              <a:off x="3746100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2" y="13371"/>
                    <a:pt x="81" y="10391"/>
                    <a:pt x="81" y="6730"/>
                  </a:cubicBezTo>
                  <a:cubicBezTo>
                    <a:pt x="81" y="3068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2"/>
                    <a:pt x="6730" y="13452"/>
                  </a:cubicBezTo>
                  <a:cubicBezTo>
                    <a:pt x="10438" y="13452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8" name="Google Shape;5078;p6"/>
            <p:cNvSpPr/>
            <p:nvPr/>
          </p:nvSpPr>
          <p:spPr>
            <a:xfrm>
              <a:off x="3770550" y="286472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20"/>
                    <a:pt x="2542" y="11362"/>
                    <a:pt x="5678" y="11362"/>
                  </a:cubicBezTo>
                  <a:cubicBezTo>
                    <a:pt x="8813" y="11362"/>
                    <a:pt x="11355" y="8820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9" name="Google Shape;5079;p6"/>
            <p:cNvSpPr/>
            <p:nvPr/>
          </p:nvSpPr>
          <p:spPr>
            <a:xfrm>
              <a:off x="3769525" y="2863700"/>
              <a:ext cx="285925" cy="286100"/>
            </a:xfrm>
            <a:custGeom>
              <a:avLst/>
              <a:gdLst/>
              <a:ahLst/>
              <a:cxnLst/>
              <a:rect l="l" t="t" r="r" b="b"/>
              <a:pathLst>
                <a:path w="11437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37" y="8875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0" name="Google Shape;5080;p6"/>
            <p:cNvSpPr/>
            <p:nvPr/>
          </p:nvSpPr>
          <p:spPr>
            <a:xfrm>
              <a:off x="3795650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5"/>
                    <a:pt x="2091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1" name="Google Shape;5081;p6"/>
            <p:cNvSpPr/>
            <p:nvPr/>
          </p:nvSpPr>
          <p:spPr>
            <a:xfrm>
              <a:off x="3794650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0" y="2118"/>
                    <a:pt x="0" y="4714"/>
                  </a:cubicBezTo>
                  <a:cubicBezTo>
                    <a:pt x="0" y="7317"/>
                    <a:pt x="2111" y="9434"/>
                    <a:pt x="4714" y="9434"/>
                  </a:cubicBezTo>
                  <a:cubicBezTo>
                    <a:pt x="7310" y="9434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2" name="Google Shape;5082;p6"/>
            <p:cNvSpPr/>
            <p:nvPr/>
          </p:nvSpPr>
          <p:spPr>
            <a:xfrm>
              <a:off x="3824475" y="291867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6"/>
                    <a:pt x="3521" y="7046"/>
                  </a:cubicBezTo>
                  <a:cubicBezTo>
                    <a:pt x="5463" y="7046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3" name="Google Shape;5083;p6"/>
            <p:cNvSpPr/>
            <p:nvPr/>
          </p:nvSpPr>
          <p:spPr>
            <a:xfrm>
              <a:off x="3823300" y="29176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7"/>
                    <a:pt x="3568" y="7047"/>
                  </a:cubicBezTo>
                  <a:cubicBezTo>
                    <a:pt x="1646" y="7047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4" name="Google Shape;5084;p6"/>
            <p:cNvSpPr/>
            <p:nvPr/>
          </p:nvSpPr>
          <p:spPr>
            <a:xfrm>
              <a:off x="3849600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5" name="Google Shape;5085;p6"/>
            <p:cNvSpPr/>
            <p:nvPr/>
          </p:nvSpPr>
          <p:spPr>
            <a:xfrm>
              <a:off x="3848600" y="294277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6" name="Google Shape;5086;p6"/>
            <p:cNvSpPr/>
            <p:nvPr/>
          </p:nvSpPr>
          <p:spPr>
            <a:xfrm>
              <a:off x="387825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2118"/>
                    <a:pt x="614" y="2732"/>
                    <a:pt x="1370" y="2732"/>
                  </a:cubicBezTo>
                  <a:cubicBezTo>
                    <a:pt x="2125" y="2732"/>
                    <a:pt x="2732" y="2118"/>
                    <a:pt x="2732" y="1363"/>
                  </a:cubicBezTo>
                  <a:cubicBezTo>
                    <a:pt x="2732" y="614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7" name="Google Shape;5087;p6"/>
            <p:cNvSpPr/>
            <p:nvPr/>
          </p:nvSpPr>
          <p:spPr>
            <a:xfrm>
              <a:off x="3877250" y="297160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8" name="Google Shape;5088;p6"/>
            <p:cNvSpPr/>
            <p:nvPr/>
          </p:nvSpPr>
          <p:spPr>
            <a:xfrm>
              <a:off x="4081400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9" name="Google Shape;5089;p6"/>
            <p:cNvSpPr/>
            <p:nvPr/>
          </p:nvSpPr>
          <p:spPr>
            <a:xfrm>
              <a:off x="4080375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1"/>
                    <a:pt x="6723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0" name="Google Shape;5090;p6"/>
            <p:cNvSpPr/>
            <p:nvPr/>
          </p:nvSpPr>
          <p:spPr>
            <a:xfrm>
              <a:off x="4104825" y="286472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20"/>
                    <a:pt x="2542" y="11362"/>
                    <a:pt x="5678" y="11362"/>
                  </a:cubicBezTo>
                  <a:cubicBezTo>
                    <a:pt x="8813" y="11362"/>
                    <a:pt x="11355" y="8820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1" name="Google Shape;5091;p6"/>
            <p:cNvSpPr/>
            <p:nvPr/>
          </p:nvSpPr>
          <p:spPr>
            <a:xfrm>
              <a:off x="4103650" y="286370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80" y="11444"/>
                    <a:pt x="11443" y="8875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2" name="Google Shape;5092;p6"/>
            <p:cNvSpPr/>
            <p:nvPr/>
          </p:nvSpPr>
          <p:spPr>
            <a:xfrm>
              <a:off x="4129950" y="2889850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3" name="Google Shape;5093;p6"/>
            <p:cNvSpPr/>
            <p:nvPr/>
          </p:nvSpPr>
          <p:spPr>
            <a:xfrm>
              <a:off x="4128925" y="2888825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5"/>
                    <a:pt x="9339" y="4714"/>
                  </a:cubicBezTo>
                  <a:cubicBezTo>
                    <a:pt x="9339" y="7270"/>
                    <a:pt x="7263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34"/>
                    <a:pt x="4714" y="9434"/>
                  </a:cubicBezTo>
                  <a:cubicBezTo>
                    <a:pt x="7310" y="9434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4" name="Google Shape;5094;p6"/>
            <p:cNvSpPr/>
            <p:nvPr/>
          </p:nvSpPr>
          <p:spPr>
            <a:xfrm>
              <a:off x="4158600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5" name="Google Shape;5095;p6"/>
            <p:cNvSpPr/>
            <p:nvPr/>
          </p:nvSpPr>
          <p:spPr>
            <a:xfrm>
              <a:off x="4157575" y="29176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7"/>
                    <a:pt x="3568" y="7047"/>
                  </a:cubicBezTo>
                  <a:cubicBezTo>
                    <a:pt x="1646" y="7047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6" name="Google Shape;5096;p6"/>
            <p:cNvSpPr/>
            <p:nvPr/>
          </p:nvSpPr>
          <p:spPr>
            <a:xfrm>
              <a:off x="4183875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7" name="Google Shape;5097;p6"/>
            <p:cNvSpPr/>
            <p:nvPr/>
          </p:nvSpPr>
          <p:spPr>
            <a:xfrm>
              <a:off x="4182700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8" name="Google Shape;5098;p6"/>
            <p:cNvSpPr/>
            <p:nvPr/>
          </p:nvSpPr>
          <p:spPr>
            <a:xfrm>
              <a:off x="4212550" y="297260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9" name="Google Shape;5099;p6"/>
            <p:cNvSpPr/>
            <p:nvPr/>
          </p:nvSpPr>
          <p:spPr>
            <a:xfrm>
              <a:off x="4211525" y="297160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8"/>
                    <a:pt x="1" y="1403"/>
                  </a:cubicBezTo>
                  <a:cubicBezTo>
                    <a:pt x="1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0" name="Google Shape;5100;p6"/>
            <p:cNvSpPr/>
            <p:nvPr/>
          </p:nvSpPr>
          <p:spPr>
            <a:xfrm>
              <a:off x="4415675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1" name="Google Shape;5101;p6"/>
            <p:cNvSpPr/>
            <p:nvPr/>
          </p:nvSpPr>
          <p:spPr>
            <a:xfrm>
              <a:off x="4414650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8"/>
                    <a:pt x="13365" y="6730"/>
                  </a:cubicBezTo>
                  <a:cubicBezTo>
                    <a:pt x="13365" y="10391"/>
                    <a:pt x="10385" y="13371"/>
                    <a:pt x="6723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2" name="Google Shape;5102;p6"/>
            <p:cNvSpPr/>
            <p:nvPr/>
          </p:nvSpPr>
          <p:spPr>
            <a:xfrm>
              <a:off x="4438925" y="286472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0"/>
                  </a:moveTo>
                  <a:cubicBezTo>
                    <a:pt x="2550" y="0"/>
                    <a:pt x="1" y="2543"/>
                    <a:pt x="1" y="5678"/>
                  </a:cubicBezTo>
                  <a:cubicBezTo>
                    <a:pt x="1" y="8820"/>
                    <a:pt x="2550" y="11362"/>
                    <a:pt x="5685" y="11362"/>
                  </a:cubicBezTo>
                  <a:cubicBezTo>
                    <a:pt x="8820" y="11362"/>
                    <a:pt x="11362" y="8820"/>
                    <a:pt x="11362" y="5678"/>
                  </a:cubicBezTo>
                  <a:cubicBezTo>
                    <a:pt x="11362" y="2543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3" name="Google Shape;5103;p6"/>
            <p:cNvSpPr/>
            <p:nvPr/>
          </p:nvSpPr>
          <p:spPr>
            <a:xfrm>
              <a:off x="4437925" y="286370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4" name="Google Shape;5104;p6"/>
            <p:cNvSpPr/>
            <p:nvPr/>
          </p:nvSpPr>
          <p:spPr>
            <a:xfrm>
              <a:off x="4464225" y="2889850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5" name="Google Shape;5105;p6"/>
            <p:cNvSpPr/>
            <p:nvPr/>
          </p:nvSpPr>
          <p:spPr>
            <a:xfrm>
              <a:off x="4463025" y="2888825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5"/>
                    <a:pt x="9347" y="4714"/>
                  </a:cubicBezTo>
                  <a:cubicBezTo>
                    <a:pt x="9347" y="7270"/>
                    <a:pt x="7270" y="9346"/>
                    <a:pt x="4721" y="9346"/>
                  </a:cubicBezTo>
                  <a:cubicBezTo>
                    <a:pt x="2165" y="9346"/>
                    <a:pt x="89" y="7270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lose/>
                  <a:moveTo>
                    <a:pt x="4721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34"/>
                    <a:pt x="4721" y="9434"/>
                  </a:cubicBezTo>
                  <a:cubicBezTo>
                    <a:pt x="7317" y="9434"/>
                    <a:pt x="9434" y="7317"/>
                    <a:pt x="9434" y="4714"/>
                  </a:cubicBezTo>
                  <a:cubicBezTo>
                    <a:pt x="9434" y="2118"/>
                    <a:pt x="7317" y="1"/>
                    <a:pt x="472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6" name="Google Shape;5106;p6"/>
            <p:cNvSpPr/>
            <p:nvPr/>
          </p:nvSpPr>
          <p:spPr>
            <a:xfrm>
              <a:off x="4492875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7" name="Google Shape;5107;p6"/>
            <p:cNvSpPr/>
            <p:nvPr/>
          </p:nvSpPr>
          <p:spPr>
            <a:xfrm>
              <a:off x="4491850" y="29176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7"/>
                    <a:pt x="3568" y="7047"/>
                  </a:cubicBezTo>
                  <a:cubicBezTo>
                    <a:pt x="1646" y="7047"/>
                    <a:pt x="89" y="5483"/>
                    <a:pt x="89" y="3561"/>
                  </a:cubicBezTo>
                  <a:cubicBezTo>
                    <a:pt x="89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8" name="Google Shape;5108;p6"/>
            <p:cNvSpPr/>
            <p:nvPr/>
          </p:nvSpPr>
          <p:spPr>
            <a:xfrm>
              <a:off x="4518150" y="2943775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9" name="Google Shape;5109;p6"/>
            <p:cNvSpPr/>
            <p:nvPr/>
          </p:nvSpPr>
          <p:spPr>
            <a:xfrm>
              <a:off x="4516975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0" name="Google Shape;5110;p6"/>
            <p:cNvSpPr/>
            <p:nvPr/>
          </p:nvSpPr>
          <p:spPr>
            <a:xfrm>
              <a:off x="4546825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7" y="2732"/>
                    <a:pt x="2731" y="2118"/>
                    <a:pt x="2731" y="1363"/>
                  </a:cubicBezTo>
                  <a:cubicBezTo>
                    <a:pt x="2731" y="614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1" name="Google Shape;5111;p6"/>
            <p:cNvSpPr/>
            <p:nvPr/>
          </p:nvSpPr>
          <p:spPr>
            <a:xfrm>
              <a:off x="4545800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10" y="2812"/>
                  </a:cubicBezTo>
                  <a:cubicBezTo>
                    <a:pt x="2185" y="2812"/>
                    <a:pt x="2812" y="2185"/>
                    <a:pt x="2812" y="1403"/>
                  </a:cubicBezTo>
                  <a:cubicBezTo>
                    <a:pt x="2812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2" name="Google Shape;5112;p6"/>
            <p:cNvSpPr/>
            <p:nvPr/>
          </p:nvSpPr>
          <p:spPr>
            <a:xfrm>
              <a:off x="4749950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3" name="Google Shape;5113;p6"/>
            <p:cNvSpPr/>
            <p:nvPr/>
          </p:nvSpPr>
          <p:spPr>
            <a:xfrm>
              <a:off x="4748775" y="2836750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4" name="Google Shape;5114;p6"/>
            <p:cNvSpPr/>
            <p:nvPr/>
          </p:nvSpPr>
          <p:spPr>
            <a:xfrm>
              <a:off x="4773200" y="286472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78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20"/>
                    <a:pt x="2543" y="11362"/>
                    <a:pt x="5678" y="11362"/>
                  </a:cubicBezTo>
                  <a:cubicBezTo>
                    <a:pt x="8821" y="11362"/>
                    <a:pt x="11363" y="8820"/>
                    <a:pt x="11363" y="5678"/>
                  </a:cubicBezTo>
                  <a:cubicBezTo>
                    <a:pt x="11363" y="2543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5" name="Google Shape;5115;p6"/>
            <p:cNvSpPr/>
            <p:nvPr/>
          </p:nvSpPr>
          <p:spPr>
            <a:xfrm>
              <a:off x="4772200" y="28637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8" y="82"/>
                  </a:moveTo>
                  <a:cubicBezTo>
                    <a:pt x="8827" y="82"/>
                    <a:pt x="11355" y="2610"/>
                    <a:pt x="11355" y="5719"/>
                  </a:cubicBezTo>
                  <a:cubicBezTo>
                    <a:pt x="11355" y="8827"/>
                    <a:pt x="8827" y="11356"/>
                    <a:pt x="5718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18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6" name="Google Shape;5116;p6"/>
            <p:cNvSpPr/>
            <p:nvPr/>
          </p:nvSpPr>
          <p:spPr>
            <a:xfrm>
              <a:off x="4798500" y="2889850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6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66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7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7" name="Google Shape;5117;p6"/>
            <p:cNvSpPr/>
            <p:nvPr/>
          </p:nvSpPr>
          <p:spPr>
            <a:xfrm>
              <a:off x="4797325" y="2888825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3" y="9346"/>
                  </a:cubicBezTo>
                  <a:cubicBezTo>
                    <a:pt x="2165" y="9346"/>
                    <a:pt x="88" y="7270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lose/>
                  <a:moveTo>
                    <a:pt x="4713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34"/>
                    <a:pt x="4713" y="9434"/>
                  </a:cubicBezTo>
                  <a:cubicBezTo>
                    <a:pt x="7316" y="9434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1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8" name="Google Shape;5118;p6"/>
            <p:cNvSpPr/>
            <p:nvPr/>
          </p:nvSpPr>
          <p:spPr>
            <a:xfrm>
              <a:off x="4827150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0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9" name="Google Shape;5119;p6"/>
            <p:cNvSpPr/>
            <p:nvPr/>
          </p:nvSpPr>
          <p:spPr>
            <a:xfrm>
              <a:off x="4826150" y="29176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7"/>
                    <a:pt x="3560" y="7047"/>
                  </a:cubicBezTo>
                  <a:cubicBezTo>
                    <a:pt x="1645" y="7047"/>
                    <a:pt x="81" y="5483"/>
                    <a:pt x="81" y="3561"/>
                  </a:cubicBezTo>
                  <a:cubicBezTo>
                    <a:pt x="81" y="1646"/>
                    <a:pt x="1645" y="82"/>
                    <a:pt x="3560" y="82"/>
                  </a:cubicBezTo>
                  <a:close/>
                  <a:moveTo>
                    <a:pt x="3560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0" name="Google Shape;5120;p6"/>
            <p:cNvSpPr/>
            <p:nvPr/>
          </p:nvSpPr>
          <p:spPr>
            <a:xfrm>
              <a:off x="4852275" y="2943775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1" name="Google Shape;5121;p6"/>
            <p:cNvSpPr/>
            <p:nvPr/>
          </p:nvSpPr>
          <p:spPr>
            <a:xfrm>
              <a:off x="4851250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2" name="Google Shape;5122;p6"/>
            <p:cNvSpPr/>
            <p:nvPr/>
          </p:nvSpPr>
          <p:spPr>
            <a:xfrm>
              <a:off x="488110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2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3" name="Google Shape;5123;p6"/>
            <p:cNvSpPr/>
            <p:nvPr/>
          </p:nvSpPr>
          <p:spPr>
            <a:xfrm>
              <a:off x="4880075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3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03" y="2812"/>
                  </a:cubicBezTo>
                  <a:cubicBezTo>
                    <a:pt x="2186" y="2812"/>
                    <a:pt x="2813" y="2185"/>
                    <a:pt x="2813" y="1403"/>
                  </a:cubicBezTo>
                  <a:cubicBezTo>
                    <a:pt x="2813" y="628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4" name="Google Shape;5124;p6"/>
            <p:cNvSpPr/>
            <p:nvPr/>
          </p:nvSpPr>
          <p:spPr>
            <a:xfrm>
              <a:off x="5084225" y="2837750"/>
              <a:ext cx="334125" cy="334300"/>
            </a:xfrm>
            <a:custGeom>
              <a:avLst/>
              <a:gdLst/>
              <a:ahLst/>
              <a:cxnLst/>
              <a:rect l="l" t="t" r="r" b="b"/>
              <a:pathLst>
                <a:path w="13365" h="13372" extrusionOk="0">
                  <a:moveTo>
                    <a:pt x="6683" y="1"/>
                  </a:moveTo>
                  <a:cubicBezTo>
                    <a:pt x="2988" y="1"/>
                    <a:pt x="0" y="2994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5" name="Google Shape;5125;p6"/>
            <p:cNvSpPr/>
            <p:nvPr/>
          </p:nvSpPr>
          <p:spPr>
            <a:xfrm>
              <a:off x="5083050" y="28367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6" name="Google Shape;5126;p6"/>
            <p:cNvSpPr/>
            <p:nvPr/>
          </p:nvSpPr>
          <p:spPr>
            <a:xfrm>
              <a:off x="5107475" y="2864725"/>
              <a:ext cx="283925" cy="284075"/>
            </a:xfrm>
            <a:custGeom>
              <a:avLst/>
              <a:gdLst/>
              <a:ahLst/>
              <a:cxnLst/>
              <a:rect l="l" t="t" r="r" b="b"/>
              <a:pathLst>
                <a:path w="11357" h="11363" extrusionOk="0">
                  <a:moveTo>
                    <a:pt x="5679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20"/>
                    <a:pt x="2543" y="11362"/>
                    <a:pt x="5679" y="11362"/>
                  </a:cubicBezTo>
                  <a:cubicBezTo>
                    <a:pt x="8814" y="11362"/>
                    <a:pt x="11356" y="8820"/>
                    <a:pt x="11356" y="5678"/>
                  </a:cubicBezTo>
                  <a:cubicBezTo>
                    <a:pt x="11356" y="2543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7" name="Google Shape;5127;p6"/>
            <p:cNvSpPr/>
            <p:nvPr/>
          </p:nvSpPr>
          <p:spPr>
            <a:xfrm>
              <a:off x="5106475" y="28637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8" name="Google Shape;5128;p6"/>
            <p:cNvSpPr/>
            <p:nvPr/>
          </p:nvSpPr>
          <p:spPr>
            <a:xfrm>
              <a:off x="5132600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9" name="Google Shape;5129;p6"/>
            <p:cNvSpPr/>
            <p:nvPr/>
          </p:nvSpPr>
          <p:spPr>
            <a:xfrm>
              <a:off x="5131600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65" y="9346"/>
                    <a:pt x="88" y="7270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34"/>
                    <a:pt x="4714" y="9434"/>
                  </a:cubicBezTo>
                  <a:cubicBezTo>
                    <a:pt x="7316" y="9434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0" name="Google Shape;5130;p6"/>
            <p:cNvSpPr/>
            <p:nvPr/>
          </p:nvSpPr>
          <p:spPr>
            <a:xfrm>
              <a:off x="5161425" y="29186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1" name="Google Shape;5131;p6"/>
            <p:cNvSpPr/>
            <p:nvPr/>
          </p:nvSpPr>
          <p:spPr>
            <a:xfrm>
              <a:off x="5160425" y="29176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7"/>
                    <a:pt x="3561" y="7047"/>
                  </a:cubicBezTo>
                  <a:cubicBezTo>
                    <a:pt x="1646" y="7047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2" name="Google Shape;5132;p6"/>
            <p:cNvSpPr/>
            <p:nvPr/>
          </p:nvSpPr>
          <p:spPr>
            <a:xfrm>
              <a:off x="5186550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3" name="Google Shape;5133;p6"/>
            <p:cNvSpPr/>
            <p:nvPr/>
          </p:nvSpPr>
          <p:spPr>
            <a:xfrm>
              <a:off x="5185525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4" name="Google Shape;5134;p6"/>
            <p:cNvSpPr/>
            <p:nvPr/>
          </p:nvSpPr>
          <p:spPr>
            <a:xfrm>
              <a:off x="5215375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5" name="Google Shape;5135;p6"/>
            <p:cNvSpPr/>
            <p:nvPr/>
          </p:nvSpPr>
          <p:spPr>
            <a:xfrm>
              <a:off x="5214350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4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04" y="2812"/>
                  </a:cubicBezTo>
                  <a:cubicBezTo>
                    <a:pt x="2179" y="2812"/>
                    <a:pt x="2813" y="2185"/>
                    <a:pt x="2813" y="1403"/>
                  </a:cubicBezTo>
                  <a:cubicBezTo>
                    <a:pt x="2813" y="628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6" name="Google Shape;5136;p6"/>
            <p:cNvSpPr/>
            <p:nvPr/>
          </p:nvSpPr>
          <p:spPr>
            <a:xfrm>
              <a:off x="3581575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7" name="Google Shape;5137;p6"/>
            <p:cNvSpPr/>
            <p:nvPr/>
          </p:nvSpPr>
          <p:spPr>
            <a:xfrm>
              <a:off x="3580550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1"/>
                    <a:pt x="13365" y="6730"/>
                  </a:cubicBezTo>
                  <a:cubicBezTo>
                    <a:pt x="13365" y="10391"/>
                    <a:pt x="10392" y="13371"/>
                    <a:pt x="6724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8" name="Google Shape;5138;p6"/>
            <p:cNvSpPr/>
            <p:nvPr/>
          </p:nvSpPr>
          <p:spPr>
            <a:xfrm>
              <a:off x="3604825" y="295980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3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9" name="Google Shape;5139;p6"/>
            <p:cNvSpPr/>
            <p:nvPr/>
          </p:nvSpPr>
          <p:spPr>
            <a:xfrm>
              <a:off x="3603825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0" name="Google Shape;5140;p6"/>
            <p:cNvSpPr/>
            <p:nvPr/>
          </p:nvSpPr>
          <p:spPr>
            <a:xfrm>
              <a:off x="3630125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1" name="Google Shape;5141;p6"/>
            <p:cNvSpPr/>
            <p:nvPr/>
          </p:nvSpPr>
          <p:spPr>
            <a:xfrm>
              <a:off x="3628950" y="298390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7"/>
                    <a:pt x="4720" y="9427"/>
                  </a:cubicBezTo>
                  <a:cubicBezTo>
                    <a:pt x="7316" y="9427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2" name="Google Shape;5142;p6"/>
            <p:cNvSpPr/>
            <p:nvPr/>
          </p:nvSpPr>
          <p:spPr>
            <a:xfrm>
              <a:off x="3658775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3" name="Google Shape;5143;p6"/>
            <p:cNvSpPr/>
            <p:nvPr/>
          </p:nvSpPr>
          <p:spPr>
            <a:xfrm>
              <a:off x="3657775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4" name="Google Shape;5144;p6"/>
            <p:cNvSpPr/>
            <p:nvPr/>
          </p:nvSpPr>
          <p:spPr>
            <a:xfrm>
              <a:off x="3683900" y="3038850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5" name="Google Shape;5145;p6"/>
            <p:cNvSpPr/>
            <p:nvPr/>
          </p:nvSpPr>
          <p:spPr>
            <a:xfrm>
              <a:off x="3682875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6" name="Google Shape;5146;p6"/>
            <p:cNvSpPr/>
            <p:nvPr/>
          </p:nvSpPr>
          <p:spPr>
            <a:xfrm>
              <a:off x="3712725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7" name="Google Shape;5147;p6"/>
            <p:cNvSpPr/>
            <p:nvPr/>
          </p:nvSpPr>
          <p:spPr>
            <a:xfrm>
              <a:off x="3711700" y="30666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78"/>
                    <a:pt x="628" y="2812"/>
                    <a:pt x="1410" y="2812"/>
                  </a:cubicBezTo>
                  <a:cubicBezTo>
                    <a:pt x="2186" y="2812"/>
                    <a:pt x="2813" y="2178"/>
                    <a:pt x="2813" y="1403"/>
                  </a:cubicBezTo>
                  <a:cubicBezTo>
                    <a:pt x="2813" y="628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8" name="Google Shape;5148;p6"/>
            <p:cNvSpPr/>
            <p:nvPr/>
          </p:nvSpPr>
          <p:spPr>
            <a:xfrm>
              <a:off x="3915850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1" y="2994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9" name="Google Shape;5149;p6"/>
            <p:cNvSpPr/>
            <p:nvPr/>
          </p:nvSpPr>
          <p:spPr>
            <a:xfrm>
              <a:off x="3914675" y="29318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1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0" name="Google Shape;5150;p6"/>
            <p:cNvSpPr/>
            <p:nvPr/>
          </p:nvSpPr>
          <p:spPr>
            <a:xfrm>
              <a:off x="3939125" y="2959800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3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1" name="Google Shape;5151;p6"/>
            <p:cNvSpPr/>
            <p:nvPr/>
          </p:nvSpPr>
          <p:spPr>
            <a:xfrm>
              <a:off x="3938100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5"/>
                    <a:pt x="2570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2" name="Google Shape;5152;p6"/>
            <p:cNvSpPr/>
            <p:nvPr/>
          </p:nvSpPr>
          <p:spPr>
            <a:xfrm>
              <a:off x="3964400" y="2984925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7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67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7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3" name="Google Shape;5153;p6"/>
            <p:cNvSpPr/>
            <p:nvPr/>
          </p:nvSpPr>
          <p:spPr>
            <a:xfrm>
              <a:off x="3963225" y="298390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4" name="Google Shape;5154;p6"/>
            <p:cNvSpPr/>
            <p:nvPr/>
          </p:nvSpPr>
          <p:spPr>
            <a:xfrm>
              <a:off x="3993050" y="30137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5" name="Google Shape;5155;p6"/>
            <p:cNvSpPr/>
            <p:nvPr/>
          </p:nvSpPr>
          <p:spPr>
            <a:xfrm>
              <a:off x="399205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7" y="1646"/>
                    <a:pt x="7047" y="3561"/>
                  </a:cubicBezTo>
                  <a:cubicBezTo>
                    <a:pt x="7047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6" name="Google Shape;5156;p6"/>
            <p:cNvSpPr/>
            <p:nvPr/>
          </p:nvSpPr>
          <p:spPr>
            <a:xfrm>
              <a:off x="4018175" y="3038850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7" name="Google Shape;5157;p6"/>
            <p:cNvSpPr/>
            <p:nvPr/>
          </p:nvSpPr>
          <p:spPr>
            <a:xfrm>
              <a:off x="4017175" y="303785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8" name="Google Shape;5158;p6"/>
            <p:cNvSpPr/>
            <p:nvPr/>
          </p:nvSpPr>
          <p:spPr>
            <a:xfrm>
              <a:off x="404700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9" name="Google Shape;5159;p6"/>
            <p:cNvSpPr/>
            <p:nvPr/>
          </p:nvSpPr>
          <p:spPr>
            <a:xfrm>
              <a:off x="4046000" y="3066675"/>
              <a:ext cx="70300" cy="70325"/>
            </a:xfrm>
            <a:custGeom>
              <a:avLst/>
              <a:gdLst/>
              <a:ahLst/>
              <a:cxnLst/>
              <a:rect l="l" t="t" r="r" b="b"/>
              <a:pathLst>
                <a:path w="2812" h="2813" extrusionOk="0">
                  <a:moveTo>
                    <a:pt x="1403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03" y="2731"/>
                  </a:cubicBezTo>
                  <a:cubicBezTo>
                    <a:pt x="674" y="2731"/>
                    <a:pt x="81" y="2138"/>
                    <a:pt x="81" y="1403"/>
                  </a:cubicBezTo>
                  <a:cubicBezTo>
                    <a:pt x="81" y="675"/>
                    <a:pt x="674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7" y="0"/>
                    <a:pt x="0" y="628"/>
                    <a:pt x="0" y="1403"/>
                  </a:cubicBezTo>
                  <a:cubicBezTo>
                    <a:pt x="0" y="2178"/>
                    <a:pt x="627" y="2812"/>
                    <a:pt x="1403" y="2812"/>
                  </a:cubicBezTo>
                  <a:cubicBezTo>
                    <a:pt x="2185" y="2812"/>
                    <a:pt x="2812" y="2178"/>
                    <a:pt x="2812" y="1403"/>
                  </a:cubicBezTo>
                  <a:cubicBezTo>
                    <a:pt x="2812" y="628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0" name="Google Shape;5160;p6"/>
            <p:cNvSpPr/>
            <p:nvPr/>
          </p:nvSpPr>
          <p:spPr>
            <a:xfrm>
              <a:off x="4250125" y="2932825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1"/>
                  </a:moveTo>
                  <a:cubicBezTo>
                    <a:pt x="2988" y="1"/>
                    <a:pt x="1" y="2994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1" name="Google Shape;5161;p6"/>
            <p:cNvSpPr/>
            <p:nvPr/>
          </p:nvSpPr>
          <p:spPr>
            <a:xfrm>
              <a:off x="4248950" y="29318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2" name="Google Shape;5162;p6"/>
            <p:cNvSpPr/>
            <p:nvPr/>
          </p:nvSpPr>
          <p:spPr>
            <a:xfrm>
              <a:off x="4273400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3" name="Google Shape;5163;p6"/>
            <p:cNvSpPr/>
            <p:nvPr/>
          </p:nvSpPr>
          <p:spPr>
            <a:xfrm>
              <a:off x="4272375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4" name="Google Shape;5164;p6"/>
            <p:cNvSpPr/>
            <p:nvPr/>
          </p:nvSpPr>
          <p:spPr>
            <a:xfrm>
              <a:off x="4298500" y="2984925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5" name="Google Shape;5165;p6"/>
            <p:cNvSpPr/>
            <p:nvPr/>
          </p:nvSpPr>
          <p:spPr>
            <a:xfrm>
              <a:off x="4297500" y="298390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6" name="Google Shape;5166;p6"/>
            <p:cNvSpPr/>
            <p:nvPr/>
          </p:nvSpPr>
          <p:spPr>
            <a:xfrm>
              <a:off x="4327325" y="30137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7" name="Google Shape;5167;p6"/>
            <p:cNvSpPr/>
            <p:nvPr/>
          </p:nvSpPr>
          <p:spPr>
            <a:xfrm>
              <a:off x="4326325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0" y="1599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8" name="Google Shape;5168;p6"/>
            <p:cNvSpPr/>
            <p:nvPr/>
          </p:nvSpPr>
          <p:spPr>
            <a:xfrm>
              <a:off x="4352450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9" name="Google Shape;5169;p6"/>
            <p:cNvSpPr/>
            <p:nvPr/>
          </p:nvSpPr>
          <p:spPr>
            <a:xfrm>
              <a:off x="4351450" y="303785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8" y="3972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0" name="Google Shape;5170;p6"/>
            <p:cNvSpPr/>
            <p:nvPr/>
          </p:nvSpPr>
          <p:spPr>
            <a:xfrm>
              <a:off x="4381275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1" name="Google Shape;5171;p6"/>
            <p:cNvSpPr/>
            <p:nvPr/>
          </p:nvSpPr>
          <p:spPr>
            <a:xfrm>
              <a:off x="4380100" y="30666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45" y="81"/>
                    <a:pt x="2738" y="675"/>
                    <a:pt x="2738" y="1403"/>
                  </a:cubicBezTo>
                  <a:cubicBezTo>
                    <a:pt x="2738" y="2138"/>
                    <a:pt x="2145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2" name="Google Shape;5172;p6"/>
            <p:cNvSpPr/>
            <p:nvPr/>
          </p:nvSpPr>
          <p:spPr>
            <a:xfrm>
              <a:off x="4584250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3" name="Google Shape;5173;p6"/>
            <p:cNvSpPr/>
            <p:nvPr/>
          </p:nvSpPr>
          <p:spPr>
            <a:xfrm>
              <a:off x="4583225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9" y="13371"/>
                    <a:pt x="88" y="10391"/>
                    <a:pt x="88" y="6730"/>
                  </a:cubicBezTo>
                  <a:cubicBezTo>
                    <a:pt x="88" y="3061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21"/>
                    <a:pt x="1" y="6730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4" name="Google Shape;5174;p6"/>
            <p:cNvSpPr/>
            <p:nvPr/>
          </p:nvSpPr>
          <p:spPr>
            <a:xfrm>
              <a:off x="4607675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5" name="Google Shape;5175;p6"/>
            <p:cNvSpPr/>
            <p:nvPr/>
          </p:nvSpPr>
          <p:spPr>
            <a:xfrm>
              <a:off x="4606650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5" y="11444"/>
                    <a:pt x="11444" y="8875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6" name="Google Shape;5176;p6"/>
            <p:cNvSpPr/>
            <p:nvPr/>
          </p:nvSpPr>
          <p:spPr>
            <a:xfrm>
              <a:off x="4632800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5" y="9346"/>
                    <a:pt x="9346" y="7255"/>
                    <a:pt x="9346" y="4673"/>
                  </a:cubicBezTo>
                  <a:cubicBezTo>
                    <a:pt x="9346" y="2097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7" name="Google Shape;5177;p6"/>
            <p:cNvSpPr/>
            <p:nvPr/>
          </p:nvSpPr>
          <p:spPr>
            <a:xfrm>
              <a:off x="4631775" y="298390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8" name="Google Shape;5178;p6"/>
            <p:cNvSpPr/>
            <p:nvPr/>
          </p:nvSpPr>
          <p:spPr>
            <a:xfrm>
              <a:off x="4661625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0" y="7046"/>
                  </a:cubicBezTo>
                  <a:cubicBezTo>
                    <a:pt x="5469" y="7046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9" name="Google Shape;5179;p6"/>
            <p:cNvSpPr/>
            <p:nvPr/>
          </p:nvSpPr>
          <p:spPr>
            <a:xfrm>
              <a:off x="466060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3" y="82"/>
                    <a:pt x="7040" y="1646"/>
                    <a:pt x="7040" y="3561"/>
                  </a:cubicBezTo>
                  <a:cubicBezTo>
                    <a:pt x="7040" y="5483"/>
                    <a:pt x="5483" y="7040"/>
                    <a:pt x="3561" y="7040"/>
                  </a:cubicBezTo>
                  <a:cubicBezTo>
                    <a:pt x="1646" y="7040"/>
                    <a:pt x="82" y="5483"/>
                    <a:pt x="82" y="3561"/>
                  </a:cubicBezTo>
                  <a:cubicBezTo>
                    <a:pt x="82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0" name="Google Shape;5180;p6"/>
            <p:cNvSpPr/>
            <p:nvPr/>
          </p:nvSpPr>
          <p:spPr>
            <a:xfrm>
              <a:off x="4686725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1" name="Google Shape;5181;p6"/>
            <p:cNvSpPr/>
            <p:nvPr/>
          </p:nvSpPr>
          <p:spPr>
            <a:xfrm>
              <a:off x="4685725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72"/>
                    <a:pt x="1147" y="5118"/>
                    <a:pt x="2556" y="5118"/>
                  </a:cubicBezTo>
                  <a:cubicBezTo>
                    <a:pt x="3965" y="5118"/>
                    <a:pt x="5118" y="3972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2" name="Google Shape;5182;p6"/>
            <p:cNvSpPr/>
            <p:nvPr/>
          </p:nvSpPr>
          <p:spPr>
            <a:xfrm>
              <a:off x="471555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3" name="Google Shape;5183;p6"/>
            <p:cNvSpPr/>
            <p:nvPr/>
          </p:nvSpPr>
          <p:spPr>
            <a:xfrm>
              <a:off x="4714375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8" y="2138"/>
                    <a:pt x="88" y="1403"/>
                  </a:cubicBezTo>
                  <a:cubicBezTo>
                    <a:pt x="88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8"/>
                    <a:pt x="1" y="1403"/>
                  </a:cubicBezTo>
                  <a:cubicBezTo>
                    <a:pt x="1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4" name="Google Shape;5184;p6"/>
            <p:cNvSpPr/>
            <p:nvPr/>
          </p:nvSpPr>
          <p:spPr>
            <a:xfrm>
              <a:off x="4918525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4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5" name="Google Shape;5185;p6"/>
            <p:cNvSpPr/>
            <p:nvPr/>
          </p:nvSpPr>
          <p:spPr>
            <a:xfrm>
              <a:off x="4917500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1"/>
                    <a:pt x="13372" y="6730"/>
                  </a:cubicBezTo>
                  <a:cubicBezTo>
                    <a:pt x="13372" y="10391"/>
                    <a:pt x="10392" y="13371"/>
                    <a:pt x="6730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21"/>
                    <a:pt x="1" y="6730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6" name="Google Shape;5186;p6"/>
            <p:cNvSpPr/>
            <p:nvPr/>
          </p:nvSpPr>
          <p:spPr>
            <a:xfrm>
              <a:off x="4941950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3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7" name="Google Shape;5187;p6"/>
            <p:cNvSpPr/>
            <p:nvPr/>
          </p:nvSpPr>
          <p:spPr>
            <a:xfrm>
              <a:off x="4940950" y="2958775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5"/>
                    <a:pt x="2562" y="11444"/>
                    <a:pt x="5718" y="11444"/>
                  </a:cubicBezTo>
                  <a:cubicBezTo>
                    <a:pt x="8874" y="11444"/>
                    <a:pt x="11436" y="8875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8" name="Google Shape;5188;p6"/>
            <p:cNvSpPr/>
            <p:nvPr/>
          </p:nvSpPr>
          <p:spPr>
            <a:xfrm>
              <a:off x="4967075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9" name="Google Shape;5189;p6"/>
            <p:cNvSpPr/>
            <p:nvPr/>
          </p:nvSpPr>
          <p:spPr>
            <a:xfrm>
              <a:off x="4966050" y="298390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0" name="Google Shape;5190;p6"/>
            <p:cNvSpPr/>
            <p:nvPr/>
          </p:nvSpPr>
          <p:spPr>
            <a:xfrm>
              <a:off x="4995900" y="3013750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6"/>
                    <a:pt x="3520" y="7046"/>
                  </a:cubicBezTo>
                  <a:cubicBezTo>
                    <a:pt x="5462" y="7046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1" name="Google Shape;5191;p6"/>
            <p:cNvSpPr/>
            <p:nvPr/>
          </p:nvSpPr>
          <p:spPr>
            <a:xfrm>
              <a:off x="4994725" y="301272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2"/>
                  </a:moveTo>
                  <a:cubicBezTo>
                    <a:pt x="5489" y="82"/>
                    <a:pt x="7046" y="1646"/>
                    <a:pt x="7046" y="3561"/>
                  </a:cubicBezTo>
                  <a:cubicBezTo>
                    <a:pt x="7046" y="5483"/>
                    <a:pt x="5489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605" y="1"/>
                    <a:pt x="0" y="1599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2" name="Google Shape;5192;p6"/>
            <p:cNvSpPr/>
            <p:nvPr/>
          </p:nvSpPr>
          <p:spPr>
            <a:xfrm>
              <a:off x="5021000" y="3038850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3" name="Google Shape;5193;p6"/>
            <p:cNvSpPr/>
            <p:nvPr/>
          </p:nvSpPr>
          <p:spPr>
            <a:xfrm>
              <a:off x="5020000" y="303785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72"/>
                    <a:pt x="1147" y="5118"/>
                    <a:pt x="2556" y="5118"/>
                  </a:cubicBezTo>
                  <a:cubicBezTo>
                    <a:pt x="3965" y="5118"/>
                    <a:pt x="5112" y="3972"/>
                    <a:pt x="5112" y="2556"/>
                  </a:cubicBezTo>
                  <a:cubicBezTo>
                    <a:pt x="5112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4" name="Google Shape;5194;p6"/>
            <p:cNvSpPr/>
            <p:nvPr/>
          </p:nvSpPr>
          <p:spPr>
            <a:xfrm>
              <a:off x="5049675" y="306767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8" y="2118"/>
                    <a:pt x="2738" y="1363"/>
                  </a:cubicBezTo>
                  <a:cubicBezTo>
                    <a:pt x="2738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5" name="Google Shape;5195;p6"/>
            <p:cNvSpPr/>
            <p:nvPr/>
          </p:nvSpPr>
          <p:spPr>
            <a:xfrm>
              <a:off x="5048650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82" y="2731"/>
                    <a:pt x="88" y="2138"/>
                    <a:pt x="88" y="1403"/>
                  </a:cubicBezTo>
                  <a:cubicBezTo>
                    <a:pt x="88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28"/>
                    <a:pt x="1" y="1403"/>
                  </a:cubicBezTo>
                  <a:cubicBezTo>
                    <a:pt x="1" y="2178"/>
                    <a:pt x="635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6" name="Google Shape;5196;p6"/>
            <p:cNvSpPr/>
            <p:nvPr/>
          </p:nvSpPr>
          <p:spPr>
            <a:xfrm>
              <a:off x="5252800" y="2932825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7" name="Google Shape;5197;p6"/>
            <p:cNvSpPr/>
            <p:nvPr/>
          </p:nvSpPr>
          <p:spPr>
            <a:xfrm>
              <a:off x="5251775" y="293182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2"/>
                    <a:pt x="11012" y="11908"/>
                  </a:cubicBezTo>
                  <a:lnTo>
                    <a:pt x="11012" y="11800"/>
                  </a:lnTo>
                  <a:cubicBezTo>
                    <a:pt x="9852" y="12778"/>
                    <a:pt x="8362" y="13371"/>
                    <a:pt x="6724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24" y="81"/>
                  </a:cubicBezTo>
                  <a:cubicBezTo>
                    <a:pt x="8362" y="81"/>
                    <a:pt x="9852" y="674"/>
                    <a:pt x="11012" y="1659"/>
                  </a:cubicBezTo>
                  <a:lnTo>
                    <a:pt x="11012" y="1544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8" name="Google Shape;5198;p6"/>
            <p:cNvSpPr/>
            <p:nvPr/>
          </p:nvSpPr>
          <p:spPr>
            <a:xfrm>
              <a:off x="5276225" y="2959800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9" name="Google Shape;5199;p6"/>
            <p:cNvSpPr/>
            <p:nvPr/>
          </p:nvSpPr>
          <p:spPr>
            <a:xfrm>
              <a:off x="5275050" y="2958775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7465" y="11444"/>
                    <a:pt x="9029" y="10655"/>
                    <a:pt x="10081" y="9421"/>
                  </a:cubicBezTo>
                  <a:lnTo>
                    <a:pt x="10081" y="9293"/>
                  </a:lnTo>
                  <a:cubicBezTo>
                    <a:pt x="9049" y="10554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0" name="Google Shape;5200;p6"/>
            <p:cNvSpPr/>
            <p:nvPr/>
          </p:nvSpPr>
          <p:spPr>
            <a:xfrm>
              <a:off x="5301350" y="2984925"/>
              <a:ext cx="225750" cy="233650"/>
            </a:xfrm>
            <a:custGeom>
              <a:avLst/>
              <a:gdLst/>
              <a:ahLst/>
              <a:cxnLst/>
              <a:rect l="l" t="t" r="r" b="b"/>
              <a:pathLst>
                <a:path w="9030" h="9346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6656" y="9346"/>
                    <a:pt x="8355" y="8112"/>
                    <a:pt x="9029" y="6365"/>
                  </a:cubicBezTo>
                  <a:lnTo>
                    <a:pt x="9029" y="2987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1" name="Google Shape;5201;p6"/>
            <p:cNvSpPr/>
            <p:nvPr/>
          </p:nvSpPr>
          <p:spPr>
            <a:xfrm>
              <a:off x="5300325" y="2983900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6676" y="9427"/>
                    <a:pt x="8362" y="8227"/>
                    <a:pt x="9070" y="6514"/>
                  </a:cubicBezTo>
                  <a:lnTo>
                    <a:pt x="9070" y="6285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3"/>
                    <a:pt x="9070" y="3150"/>
                  </a:cubicBezTo>
                  <a:lnTo>
                    <a:pt x="9070" y="2920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2" name="Google Shape;5202;p6"/>
            <p:cNvSpPr/>
            <p:nvPr/>
          </p:nvSpPr>
          <p:spPr>
            <a:xfrm>
              <a:off x="5330000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3" name="Google Shape;5203;p6"/>
            <p:cNvSpPr/>
            <p:nvPr/>
          </p:nvSpPr>
          <p:spPr>
            <a:xfrm>
              <a:off x="532900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4" name="Google Shape;5204;p6"/>
            <p:cNvSpPr/>
            <p:nvPr/>
          </p:nvSpPr>
          <p:spPr>
            <a:xfrm>
              <a:off x="5355300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5" name="Google Shape;5205;p6"/>
            <p:cNvSpPr/>
            <p:nvPr/>
          </p:nvSpPr>
          <p:spPr>
            <a:xfrm>
              <a:off x="5354100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6" name="Google Shape;5206;p6"/>
            <p:cNvSpPr/>
            <p:nvPr/>
          </p:nvSpPr>
          <p:spPr>
            <a:xfrm>
              <a:off x="538395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7" name="Google Shape;5207;p6"/>
            <p:cNvSpPr/>
            <p:nvPr/>
          </p:nvSpPr>
          <p:spPr>
            <a:xfrm>
              <a:off x="5382925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82" y="2731"/>
                    <a:pt x="89" y="2138"/>
                    <a:pt x="89" y="1403"/>
                  </a:cubicBezTo>
                  <a:cubicBezTo>
                    <a:pt x="89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28"/>
                    <a:pt x="1" y="1403"/>
                  </a:cubicBezTo>
                  <a:cubicBezTo>
                    <a:pt x="1" y="2178"/>
                    <a:pt x="635" y="2812"/>
                    <a:pt x="1410" y="2812"/>
                  </a:cubicBezTo>
                  <a:cubicBezTo>
                    <a:pt x="2186" y="2812"/>
                    <a:pt x="2819" y="2178"/>
                    <a:pt x="2819" y="1403"/>
                  </a:cubicBezTo>
                  <a:cubicBezTo>
                    <a:pt x="2819" y="628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8" name="Google Shape;5208;p6"/>
            <p:cNvSpPr/>
            <p:nvPr/>
          </p:nvSpPr>
          <p:spPr>
            <a:xfrm>
              <a:off x="3450750" y="3030925"/>
              <a:ext cx="296375" cy="334325"/>
            </a:xfrm>
            <a:custGeom>
              <a:avLst/>
              <a:gdLst/>
              <a:ahLst/>
              <a:cxnLst/>
              <a:rect l="l" t="t" r="r" b="b"/>
              <a:pathLst>
                <a:path w="11855" h="13373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9"/>
                  </a:cubicBezTo>
                  <a:lnTo>
                    <a:pt x="1" y="10931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5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9" name="Google Shape;5209;p6"/>
            <p:cNvSpPr/>
            <p:nvPr/>
          </p:nvSpPr>
          <p:spPr>
            <a:xfrm>
              <a:off x="3450750" y="3029925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3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8834" y="88"/>
                    <a:pt x="11814" y="3068"/>
                    <a:pt x="11814" y="6730"/>
                  </a:cubicBezTo>
                  <a:cubicBezTo>
                    <a:pt x="11814" y="10391"/>
                    <a:pt x="8834" y="13372"/>
                    <a:pt x="5173" y="13372"/>
                  </a:cubicBezTo>
                  <a:cubicBezTo>
                    <a:pt x="3082" y="13372"/>
                    <a:pt x="1221" y="12407"/>
                    <a:pt x="1" y="10897"/>
                  </a:cubicBezTo>
                  <a:lnTo>
                    <a:pt x="1" y="11032"/>
                  </a:lnTo>
                  <a:cubicBezTo>
                    <a:pt x="1235" y="12509"/>
                    <a:pt x="3096" y="13453"/>
                    <a:pt x="5173" y="13453"/>
                  </a:cubicBezTo>
                  <a:cubicBezTo>
                    <a:pt x="8881" y="13453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0" name="Google Shape;5210;p6"/>
            <p:cNvSpPr/>
            <p:nvPr/>
          </p:nvSpPr>
          <p:spPr>
            <a:xfrm>
              <a:off x="3450750" y="3057900"/>
              <a:ext cx="269425" cy="284075"/>
            </a:xfrm>
            <a:custGeom>
              <a:avLst/>
              <a:gdLst/>
              <a:ahLst/>
              <a:cxnLst/>
              <a:rect l="l" t="t" r="r" b="b"/>
              <a:pathLst>
                <a:path w="10777" h="11363" extrusionOk="0">
                  <a:moveTo>
                    <a:pt x="5099" y="1"/>
                  </a:moveTo>
                  <a:cubicBezTo>
                    <a:pt x="2860" y="1"/>
                    <a:pt x="931" y="1295"/>
                    <a:pt x="1" y="3177"/>
                  </a:cubicBezTo>
                  <a:lnTo>
                    <a:pt x="1" y="8187"/>
                  </a:lnTo>
                  <a:cubicBezTo>
                    <a:pt x="931" y="10068"/>
                    <a:pt x="2860" y="11363"/>
                    <a:pt x="5099" y="11363"/>
                  </a:cubicBezTo>
                  <a:cubicBezTo>
                    <a:pt x="8234" y="11363"/>
                    <a:pt x="10776" y="8820"/>
                    <a:pt x="10776" y="5678"/>
                  </a:cubicBezTo>
                  <a:cubicBezTo>
                    <a:pt x="10776" y="2543"/>
                    <a:pt x="8234" y="1"/>
                    <a:pt x="509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1" name="Google Shape;5211;p6"/>
            <p:cNvSpPr/>
            <p:nvPr/>
          </p:nvSpPr>
          <p:spPr>
            <a:xfrm>
              <a:off x="3450750" y="3056900"/>
              <a:ext cx="270600" cy="286075"/>
            </a:xfrm>
            <a:custGeom>
              <a:avLst/>
              <a:gdLst/>
              <a:ahLst/>
              <a:cxnLst/>
              <a:rect l="l" t="t" r="r" b="b"/>
              <a:pathLst>
                <a:path w="10824" h="11443" extrusionOk="0">
                  <a:moveTo>
                    <a:pt x="5099" y="0"/>
                  </a:moveTo>
                  <a:cubicBezTo>
                    <a:pt x="2880" y="0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8"/>
                    <a:pt x="5099" y="88"/>
                  </a:cubicBezTo>
                  <a:cubicBezTo>
                    <a:pt x="8207" y="88"/>
                    <a:pt x="10736" y="2617"/>
                    <a:pt x="10736" y="5718"/>
                  </a:cubicBezTo>
                  <a:cubicBezTo>
                    <a:pt x="10736" y="8827"/>
                    <a:pt x="8207" y="11355"/>
                    <a:pt x="5099" y="11355"/>
                  </a:cubicBezTo>
                  <a:cubicBezTo>
                    <a:pt x="2853" y="11355"/>
                    <a:pt x="904" y="10034"/>
                    <a:pt x="1" y="8126"/>
                  </a:cubicBezTo>
                  <a:lnTo>
                    <a:pt x="1" y="8314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8"/>
                  </a:cubicBezTo>
                  <a:cubicBezTo>
                    <a:pt x="10823" y="2569"/>
                    <a:pt x="8254" y="0"/>
                    <a:pt x="509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2" name="Google Shape;5212;p6"/>
            <p:cNvSpPr/>
            <p:nvPr/>
          </p:nvSpPr>
          <p:spPr>
            <a:xfrm>
              <a:off x="3461375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1" y="0"/>
                    <a:pt x="1" y="2091"/>
                    <a:pt x="1" y="4666"/>
                  </a:cubicBezTo>
                  <a:cubicBezTo>
                    <a:pt x="1" y="7249"/>
                    <a:pt x="2091" y="9339"/>
                    <a:pt x="4674" y="9339"/>
                  </a:cubicBezTo>
                  <a:cubicBezTo>
                    <a:pt x="7256" y="9339"/>
                    <a:pt x="9346" y="7249"/>
                    <a:pt x="9346" y="4666"/>
                  </a:cubicBezTo>
                  <a:cubicBezTo>
                    <a:pt x="9346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3" name="Google Shape;5213;p6"/>
            <p:cNvSpPr/>
            <p:nvPr/>
          </p:nvSpPr>
          <p:spPr>
            <a:xfrm>
              <a:off x="3460375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4" name="Google Shape;5214;p6"/>
            <p:cNvSpPr/>
            <p:nvPr/>
          </p:nvSpPr>
          <p:spPr>
            <a:xfrm>
              <a:off x="3490200" y="311185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0"/>
                  </a:cubicBezTo>
                  <a:cubicBezTo>
                    <a:pt x="7040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5" name="Google Shape;5215;p6"/>
            <p:cNvSpPr/>
            <p:nvPr/>
          </p:nvSpPr>
          <p:spPr>
            <a:xfrm>
              <a:off x="3489025" y="31108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6"/>
                    <a:pt x="3568" y="7046"/>
                  </a:cubicBezTo>
                  <a:cubicBezTo>
                    <a:pt x="1653" y="7046"/>
                    <a:pt x="88" y="5482"/>
                    <a:pt x="88" y="3560"/>
                  </a:cubicBezTo>
                  <a:cubicBezTo>
                    <a:pt x="88" y="1645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0"/>
                  </a:cubicBezTo>
                  <a:cubicBezTo>
                    <a:pt x="1" y="5529"/>
                    <a:pt x="1605" y="7127"/>
                    <a:pt x="3568" y="7127"/>
                  </a:cubicBezTo>
                  <a:cubicBezTo>
                    <a:pt x="5536" y="7127"/>
                    <a:pt x="7135" y="5529"/>
                    <a:pt x="7135" y="3560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6" name="Google Shape;5216;p6"/>
            <p:cNvSpPr/>
            <p:nvPr/>
          </p:nvSpPr>
          <p:spPr>
            <a:xfrm>
              <a:off x="3515325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7" name="Google Shape;5217;p6"/>
            <p:cNvSpPr/>
            <p:nvPr/>
          </p:nvSpPr>
          <p:spPr>
            <a:xfrm>
              <a:off x="3514300" y="3135950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7" y="5119"/>
                  </a:cubicBezTo>
                  <a:cubicBezTo>
                    <a:pt x="3966" y="5119"/>
                    <a:pt x="5112" y="3972"/>
                    <a:pt x="5112" y="2556"/>
                  </a:cubicBezTo>
                  <a:cubicBezTo>
                    <a:pt x="5112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8" name="Google Shape;5218;p6"/>
            <p:cNvSpPr/>
            <p:nvPr/>
          </p:nvSpPr>
          <p:spPr>
            <a:xfrm>
              <a:off x="354415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14"/>
                    <a:pt x="0" y="1362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9" name="Google Shape;5219;p6"/>
            <p:cNvSpPr/>
            <p:nvPr/>
          </p:nvSpPr>
          <p:spPr>
            <a:xfrm>
              <a:off x="3542975" y="31647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0" name="Google Shape;5220;p6"/>
            <p:cNvSpPr/>
            <p:nvPr/>
          </p:nvSpPr>
          <p:spPr>
            <a:xfrm>
              <a:off x="3747100" y="3030925"/>
              <a:ext cx="334325" cy="334325"/>
            </a:xfrm>
            <a:custGeom>
              <a:avLst/>
              <a:gdLst/>
              <a:ahLst/>
              <a:cxnLst/>
              <a:rect l="l" t="t" r="r" b="b"/>
              <a:pathLst>
                <a:path w="13373" h="13373" extrusionOk="0">
                  <a:moveTo>
                    <a:pt x="6690" y="1"/>
                  </a:moveTo>
                  <a:cubicBezTo>
                    <a:pt x="2995" y="1"/>
                    <a:pt x="1" y="2995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1" name="Google Shape;5221;p6"/>
            <p:cNvSpPr/>
            <p:nvPr/>
          </p:nvSpPr>
          <p:spPr>
            <a:xfrm>
              <a:off x="3746100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2" y="13372"/>
                    <a:pt x="81" y="10391"/>
                    <a:pt x="81" y="6730"/>
                  </a:cubicBezTo>
                  <a:cubicBezTo>
                    <a:pt x="81" y="3068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3"/>
                    <a:pt x="6730" y="13453"/>
                  </a:cubicBezTo>
                  <a:cubicBezTo>
                    <a:pt x="10438" y="13453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2" name="Google Shape;5222;p6"/>
            <p:cNvSpPr/>
            <p:nvPr/>
          </p:nvSpPr>
          <p:spPr>
            <a:xfrm>
              <a:off x="3770550" y="3057900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20"/>
                    <a:pt x="2542" y="11363"/>
                    <a:pt x="5678" y="11363"/>
                  </a:cubicBezTo>
                  <a:cubicBezTo>
                    <a:pt x="8813" y="11363"/>
                    <a:pt x="11355" y="8820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3" name="Google Shape;5223;p6"/>
            <p:cNvSpPr/>
            <p:nvPr/>
          </p:nvSpPr>
          <p:spPr>
            <a:xfrm>
              <a:off x="3769525" y="3056900"/>
              <a:ext cx="285925" cy="286075"/>
            </a:xfrm>
            <a:custGeom>
              <a:avLst/>
              <a:gdLst/>
              <a:ahLst/>
              <a:cxnLst/>
              <a:rect l="l" t="t" r="r" b="b"/>
              <a:pathLst>
                <a:path w="11437" h="11443" extrusionOk="0">
                  <a:moveTo>
                    <a:pt x="5719" y="88"/>
                  </a:moveTo>
                  <a:cubicBezTo>
                    <a:pt x="8827" y="88"/>
                    <a:pt x="11356" y="2617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7"/>
                    <a:pt x="2610" y="88"/>
                    <a:pt x="5719" y="88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8"/>
                  </a:cubicBezTo>
                  <a:cubicBezTo>
                    <a:pt x="11437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4" name="Google Shape;5224;p6"/>
            <p:cNvSpPr/>
            <p:nvPr/>
          </p:nvSpPr>
          <p:spPr>
            <a:xfrm>
              <a:off x="3795650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1" y="0"/>
                    <a:pt x="1" y="2091"/>
                    <a:pt x="1" y="4666"/>
                  </a:cubicBezTo>
                  <a:cubicBezTo>
                    <a:pt x="1" y="7249"/>
                    <a:pt x="2091" y="9339"/>
                    <a:pt x="4674" y="9339"/>
                  </a:cubicBezTo>
                  <a:cubicBezTo>
                    <a:pt x="7256" y="9339"/>
                    <a:pt x="9347" y="7249"/>
                    <a:pt x="9347" y="4666"/>
                  </a:cubicBezTo>
                  <a:cubicBezTo>
                    <a:pt x="9347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5" name="Google Shape;5225;p6"/>
            <p:cNvSpPr/>
            <p:nvPr/>
          </p:nvSpPr>
          <p:spPr>
            <a:xfrm>
              <a:off x="3794650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0" y="2117"/>
                    <a:pt x="0" y="4713"/>
                  </a:cubicBezTo>
                  <a:cubicBezTo>
                    <a:pt x="0" y="7316"/>
                    <a:pt x="2111" y="9433"/>
                    <a:pt x="4714" y="9433"/>
                  </a:cubicBezTo>
                  <a:cubicBezTo>
                    <a:pt x="7310" y="9433"/>
                    <a:pt x="9427" y="7316"/>
                    <a:pt x="9427" y="4713"/>
                  </a:cubicBezTo>
                  <a:cubicBezTo>
                    <a:pt x="9427" y="2117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6" name="Google Shape;5226;p6"/>
            <p:cNvSpPr/>
            <p:nvPr/>
          </p:nvSpPr>
          <p:spPr>
            <a:xfrm>
              <a:off x="3824475" y="311185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1"/>
                  </a:moveTo>
                  <a:cubicBezTo>
                    <a:pt x="1572" y="1"/>
                    <a:pt x="1" y="1578"/>
                    <a:pt x="1" y="3520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0"/>
                  </a:cubicBezTo>
                  <a:cubicBezTo>
                    <a:pt x="7040" y="1578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7" name="Google Shape;5227;p6"/>
            <p:cNvSpPr/>
            <p:nvPr/>
          </p:nvSpPr>
          <p:spPr>
            <a:xfrm>
              <a:off x="3823300" y="31108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6"/>
                    <a:pt x="3568" y="7046"/>
                  </a:cubicBezTo>
                  <a:cubicBezTo>
                    <a:pt x="1646" y="7046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35" y="5529"/>
                    <a:pt x="7135" y="3560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8" name="Google Shape;5228;p6"/>
            <p:cNvSpPr/>
            <p:nvPr/>
          </p:nvSpPr>
          <p:spPr>
            <a:xfrm>
              <a:off x="3849600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9" name="Google Shape;5229;p6"/>
            <p:cNvSpPr/>
            <p:nvPr/>
          </p:nvSpPr>
          <p:spPr>
            <a:xfrm>
              <a:off x="3848600" y="313595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65" y="5119"/>
                    <a:pt x="5111" y="3972"/>
                    <a:pt x="5111" y="2556"/>
                  </a:cubicBezTo>
                  <a:cubicBezTo>
                    <a:pt x="5111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0" name="Google Shape;5230;p6"/>
            <p:cNvSpPr/>
            <p:nvPr/>
          </p:nvSpPr>
          <p:spPr>
            <a:xfrm>
              <a:off x="387825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0"/>
                  </a:moveTo>
                  <a:cubicBezTo>
                    <a:pt x="614" y="0"/>
                    <a:pt x="1" y="614"/>
                    <a:pt x="1" y="1362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2"/>
                  </a:cubicBezTo>
                  <a:cubicBezTo>
                    <a:pt x="2732" y="614"/>
                    <a:pt x="2125" y="0"/>
                    <a:pt x="13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1" name="Google Shape;5231;p6"/>
            <p:cNvSpPr/>
            <p:nvPr/>
          </p:nvSpPr>
          <p:spPr>
            <a:xfrm>
              <a:off x="3877250" y="31647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2" name="Google Shape;5232;p6"/>
            <p:cNvSpPr/>
            <p:nvPr/>
          </p:nvSpPr>
          <p:spPr>
            <a:xfrm>
              <a:off x="4081400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3" name="Google Shape;5233;p6"/>
            <p:cNvSpPr/>
            <p:nvPr/>
          </p:nvSpPr>
          <p:spPr>
            <a:xfrm>
              <a:off x="4080375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3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4" name="Google Shape;5234;p6"/>
            <p:cNvSpPr/>
            <p:nvPr/>
          </p:nvSpPr>
          <p:spPr>
            <a:xfrm>
              <a:off x="4104825" y="3057900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20"/>
                    <a:pt x="2542" y="11363"/>
                    <a:pt x="5678" y="11363"/>
                  </a:cubicBezTo>
                  <a:cubicBezTo>
                    <a:pt x="8813" y="11363"/>
                    <a:pt x="11355" y="8820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5" name="Google Shape;5235;p6"/>
            <p:cNvSpPr/>
            <p:nvPr/>
          </p:nvSpPr>
          <p:spPr>
            <a:xfrm>
              <a:off x="4103650" y="305690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8"/>
                  </a:moveTo>
                  <a:cubicBezTo>
                    <a:pt x="8833" y="88"/>
                    <a:pt x="11362" y="2617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7"/>
                    <a:pt x="2616" y="88"/>
                    <a:pt x="5725" y="88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8"/>
                  </a:cubicBezTo>
                  <a:cubicBezTo>
                    <a:pt x="11443" y="2569"/>
                    <a:pt x="8880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6" name="Google Shape;5236;p6"/>
            <p:cNvSpPr/>
            <p:nvPr/>
          </p:nvSpPr>
          <p:spPr>
            <a:xfrm>
              <a:off x="4129950" y="3083200"/>
              <a:ext cx="233650" cy="233500"/>
            </a:xfrm>
            <a:custGeom>
              <a:avLst/>
              <a:gdLst/>
              <a:ahLst/>
              <a:cxnLst/>
              <a:rect l="l" t="t" r="r" b="b"/>
              <a:pathLst>
                <a:path w="9346" h="9340" extrusionOk="0">
                  <a:moveTo>
                    <a:pt x="4673" y="0"/>
                  </a:moveTo>
                  <a:cubicBezTo>
                    <a:pt x="2090" y="0"/>
                    <a:pt x="0" y="2091"/>
                    <a:pt x="0" y="4666"/>
                  </a:cubicBezTo>
                  <a:cubicBezTo>
                    <a:pt x="0" y="7249"/>
                    <a:pt x="2090" y="9339"/>
                    <a:pt x="4673" y="9339"/>
                  </a:cubicBezTo>
                  <a:cubicBezTo>
                    <a:pt x="7249" y="9339"/>
                    <a:pt x="9346" y="7249"/>
                    <a:pt x="9346" y="4666"/>
                  </a:cubicBezTo>
                  <a:cubicBezTo>
                    <a:pt x="9346" y="2091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7" name="Google Shape;5237;p6"/>
            <p:cNvSpPr/>
            <p:nvPr/>
          </p:nvSpPr>
          <p:spPr>
            <a:xfrm>
              <a:off x="4128925" y="3082025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4"/>
                    <a:pt x="9339" y="4713"/>
                  </a:cubicBezTo>
                  <a:cubicBezTo>
                    <a:pt x="9339" y="7269"/>
                    <a:pt x="7263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7310" y="9433"/>
                    <a:pt x="9427" y="7316"/>
                    <a:pt x="9427" y="4713"/>
                  </a:cubicBezTo>
                  <a:cubicBezTo>
                    <a:pt x="9427" y="2117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8" name="Google Shape;5238;p6"/>
            <p:cNvSpPr/>
            <p:nvPr/>
          </p:nvSpPr>
          <p:spPr>
            <a:xfrm>
              <a:off x="4158600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9" name="Google Shape;5239;p6"/>
            <p:cNvSpPr/>
            <p:nvPr/>
          </p:nvSpPr>
          <p:spPr>
            <a:xfrm>
              <a:off x="4157575" y="31108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6"/>
                    <a:pt x="3568" y="7046"/>
                  </a:cubicBezTo>
                  <a:cubicBezTo>
                    <a:pt x="1646" y="7046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0" name="Google Shape;5240;p6"/>
            <p:cNvSpPr/>
            <p:nvPr/>
          </p:nvSpPr>
          <p:spPr>
            <a:xfrm>
              <a:off x="4183875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1" name="Google Shape;5241;p6"/>
            <p:cNvSpPr/>
            <p:nvPr/>
          </p:nvSpPr>
          <p:spPr>
            <a:xfrm>
              <a:off x="4182700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72"/>
                    <a:pt x="1154" y="5119"/>
                    <a:pt x="2563" y="5119"/>
                  </a:cubicBezTo>
                  <a:cubicBezTo>
                    <a:pt x="3972" y="5119"/>
                    <a:pt x="5118" y="3972"/>
                    <a:pt x="5118" y="2556"/>
                  </a:cubicBezTo>
                  <a:cubicBezTo>
                    <a:pt x="5118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2" name="Google Shape;5242;p6"/>
            <p:cNvSpPr/>
            <p:nvPr/>
          </p:nvSpPr>
          <p:spPr>
            <a:xfrm>
              <a:off x="4212550" y="316580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2"/>
                  </a:cubicBezTo>
                  <a:cubicBezTo>
                    <a:pt x="2731" y="614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3" name="Google Shape;5243;p6"/>
            <p:cNvSpPr/>
            <p:nvPr/>
          </p:nvSpPr>
          <p:spPr>
            <a:xfrm>
              <a:off x="4211525" y="31647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1" y="2138"/>
                    <a:pt x="81" y="1403"/>
                  </a:cubicBezTo>
                  <a:cubicBezTo>
                    <a:pt x="81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28"/>
                    <a:pt x="1" y="1403"/>
                  </a:cubicBezTo>
                  <a:cubicBezTo>
                    <a:pt x="1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4" name="Google Shape;5244;p6"/>
            <p:cNvSpPr/>
            <p:nvPr/>
          </p:nvSpPr>
          <p:spPr>
            <a:xfrm>
              <a:off x="4415675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5" name="Google Shape;5245;p6"/>
            <p:cNvSpPr/>
            <p:nvPr/>
          </p:nvSpPr>
          <p:spPr>
            <a:xfrm>
              <a:off x="4414650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8"/>
                    <a:pt x="13365" y="6730"/>
                  </a:cubicBezTo>
                  <a:cubicBezTo>
                    <a:pt x="13365" y="10391"/>
                    <a:pt x="10385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3" y="13453"/>
                  </a:cubicBezTo>
                  <a:cubicBezTo>
                    <a:pt x="10432" y="13453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6" name="Google Shape;5246;p6"/>
            <p:cNvSpPr/>
            <p:nvPr/>
          </p:nvSpPr>
          <p:spPr>
            <a:xfrm>
              <a:off x="4438925" y="3057900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1"/>
                  </a:moveTo>
                  <a:cubicBezTo>
                    <a:pt x="2550" y="1"/>
                    <a:pt x="1" y="2543"/>
                    <a:pt x="1" y="5678"/>
                  </a:cubicBezTo>
                  <a:cubicBezTo>
                    <a:pt x="1" y="8820"/>
                    <a:pt x="2550" y="11363"/>
                    <a:pt x="5685" y="11363"/>
                  </a:cubicBezTo>
                  <a:cubicBezTo>
                    <a:pt x="8820" y="11363"/>
                    <a:pt x="11362" y="8820"/>
                    <a:pt x="11362" y="5678"/>
                  </a:cubicBezTo>
                  <a:cubicBezTo>
                    <a:pt x="11362" y="2543"/>
                    <a:pt x="8820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7" name="Google Shape;5247;p6"/>
            <p:cNvSpPr/>
            <p:nvPr/>
          </p:nvSpPr>
          <p:spPr>
            <a:xfrm>
              <a:off x="4437925" y="305690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8"/>
                  </a:moveTo>
                  <a:cubicBezTo>
                    <a:pt x="8833" y="88"/>
                    <a:pt x="11362" y="2617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7"/>
                    <a:pt x="2616" y="88"/>
                    <a:pt x="5725" y="88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8" name="Google Shape;5248;p6"/>
            <p:cNvSpPr/>
            <p:nvPr/>
          </p:nvSpPr>
          <p:spPr>
            <a:xfrm>
              <a:off x="4464225" y="3083200"/>
              <a:ext cx="233650" cy="233500"/>
            </a:xfrm>
            <a:custGeom>
              <a:avLst/>
              <a:gdLst/>
              <a:ahLst/>
              <a:cxnLst/>
              <a:rect l="l" t="t" r="r" b="b"/>
              <a:pathLst>
                <a:path w="9346" h="9340" extrusionOk="0">
                  <a:moveTo>
                    <a:pt x="4673" y="0"/>
                  </a:moveTo>
                  <a:cubicBezTo>
                    <a:pt x="2090" y="0"/>
                    <a:pt x="0" y="2091"/>
                    <a:pt x="0" y="4666"/>
                  </a:cubicBezTo>
                  <a:cubicBezTo>
                    <a:pt x="0" y="7249"/>
                    <a:pt x="2090" y="9339"/>
                    <a:pt x="4673" y="9339"/>
                  </a:cubicBezTo>
                  <a:cubicBezTo>
                    <a:pt x="7249" y="9339"/>
                    <a:pt x="9346" y="7249"/>
                    <a:pt x="9346" y="4666"/>
                  </a:cubicBezTo>
                  <a:cubicBezTo>
                    <a:pt x="9346" y="2091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9" name="Google Shape;5249;p6"/>
            <p:cNvSpPr/>
            <p:nvPr/>
          </p:nvSpPr>
          <p:spPr>
            <a:xfrm>
              <a:off x="4463025" y="3082025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4"/>
                    <a:pt x="9347" y="4713"/>
                  </a:cubicBezTo>
                  <a:cubicBezTo>
                    <a:pt x="9347" y="7269"/>
                    <a:pt x="7270" y="9346"/>
                    <a:pt x="4721" y="9346"/>
                  </a:cubicBezTo>
                  <a:cubicBezTo>
                    <a:pt x="2165" y="9346"/>
                    <a:pt x="89" y="7269"/>
                    <a:pt x="89" y="4713"/>
                  </a:cubicBezTo>
                  <a:cubicBezTo>
                    <a:pt x="89" y="2164"/>
                    <a:pt x="2165" y="88"/>
                    <a:pt x="4721" y="88"/>
                  </a:cubicBezTo>
                  <a:close/>
                  <a:moveTo>
                    <a:pt x="4721" y="0"/>
                  </a:moveTo>
                  <a:cubicBezTo>
                    <a:pt x="2118" y="0"/>
                    <a:pt x="1" y="2117"/>
                    <a:pt x="1" y="4713"/>
                  </a:cubicBezTo>
                  <a:cubicBezTo>
                    <a:pt x="1" y="7316"/>
                    <a:pt x="2118" y="9433"/>
                    <a:pt x="4721" y="9433"/>
                  </a:cubicBezTo>
                  <a:cubicBezTo>
                    <a:pt x="7317" y="9433"/>
                    <a:pt x="9434" y="7316"/>
                    <a:pt x="9434" y="4713"/>
                  </a:cubicBezTo>
                  <a:cubicBezTo>
                    <a:pt x="9434" y="2117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0" name="Google Shape;5250;p6"/>
            <p:cNvSpPr/>
            <p:nvPr/>
          </p:nvSpPr>
          <p:spPr>
            <a:xfrm>
              <a:off x="4492875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1" name="Google Shape;5251;p6"/>
            <p:cNvSpPr/>
            <p:nvPr/>
          </p:nvSpPr>
          <p:spPr>
            <a:xfrm>
              <a:off x="4491850" y="31108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6"/>
                    <a:pt x="3568" y="7046"/>
                  </a:cubicBezTo>
                  <a:cubicBezTo>
                    <a:pt x="1646" y="7046"/>
                    <a:pt x="89" y="5482"/>
                    <a:pt x="89" y="3560"/>
                  </a:cubicBezTo>
                  <a:cubicBezTo>
                    <a:pt x="89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2" name="Google Shape;5252;p6"/>
            <p:cNvSpPr/>
            <p:nvPr/>
          </p:nvSpPr>
          <p:spPr>
            <a:xfrm>
              <a:off x="4518150" y="3136975"/>
              <a:ext cx="125800" cy="125950"/>
            </a:xfrm>
            <a:custGeom>
              <a:avLst/>
              <a:gdLst/>
              <a:ahLst/>
              <a:cxnLst/>
              <a:rect l="l" t="t" r="r" b="b"/>
              <a:pathLst>
                <a:path w="5032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3" name="Google Shape;5253;p6"/>
            <p:cNvSpPr/>
            <p:nvPr/>
          </p:nvSpPr>
          <p:spPr>
            <a:xfrm>
              <a:off x="4516975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4" name="Google Shape;5254;p6"/>
            <p:cNvSpPr/>
            <p:nvPr/>
          </p:nvSpPr>
          <p:spPr>
            <a:xfrm>
              <a:off x="4546825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2"/>
                  </a:cubicBezTo>
                  <a:cubicBezTo>
                    <a:pt x="2731" y="614"/>
                    <a:pt x="2117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5" name="Google Shape;5255;p6"/>
            <p:cNvSpPr/>
            <p:nvPr/>
          </p:nvSpPr>
          <p:spPr>
            <a:xfrm>
              <a:off x="4545800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10" y="2813"/>
                  </a:cubicBezTo>
                  <a:cubicBezTo>
                    <a:pt x="2185" y="2813"/>
                    <a:pt x="2812" y="2185"/>
                    <a:pt x="2812" y="1403"/>
                  </a:cubicBezTo>
                  <a:cubicBezTo>
                    <a:pt x="2812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6" name="Google Shape;5256;p6"/>
            <p:cNvSpPr/>
            <p:nvPr/>
          </p:nvSpPr>
          <p:spPr>
            <a:xfrm>
              <a:off x="4749950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7" name="Google Shape;5257;p6"/>
            <p:cNvSpPr/>
            <p:nvPr/>
          </p:nvSpPr>
          <p:spPr>
            <a:xfrm>
              <a:off x="4748775" y="3029925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8" name="Google Shape;5258;p6"/>
            <p:cNvSpPr/>
            <p:nvPr/>
          </p:nvSpPr>
          <p:spPr>
            <a:xfrm>
              <a:off x="4773200" y="3057900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20"/>
                    <a:pt x="2543" y="11363"/>
                    <a:pt x="5678" y="11363"/>
                  </a:cubicBezTo>
                  <a:cubicBezTo>
                    <a:pt x="8821" y="11363"/>
                    <a:pt x="11363" y="8820"/>
                    <a:pt x="11363" y="5678"/>
                  </a:cubicBezTo>
                  <a:cubicBezTo>
                    <a:pt x="11363" y="2543"/>
                    <a:pt x="8821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9" name="Google Shape;5259;p6"/>
            <p:cNvSpPr/>
            <p:nvPr/>
          </p:nvSpPr>
          <p:spPr>
            <a:xfrm>
              <a:off x="4772200" y="305690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8" y="88"/>
                  </a:moveTo>
                  <a:cubicBezTo>
                    <a:pt x="8827" y="88"/>
                    <a:pt x="11355" y="2617"/>
                    <a:pt x="11355" y="5718"/>
                  </a:cubicBezTo>
                  <a:cubicBezTo>
                    <a:pt x="11355" y="8827"/>
                    <a:pt x="8827" y="11355"/>
                    <a:pt x="5718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7"/>
                    <a:pt x="2617" y="88"/>
                    <a:pt x="5718" y="88"/>
                  </a:cubicBezTo>
                  <a:close/>
                  <a:moveTo>
                    <a:pt x="5718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0" name="Google Shape;5260;p6"/>
            <p:cNvSpPr/>
            <p:nvPr/>
          </p:nvSpPr>
          <p:spPr>
            <a:xfrm>
              <a:off x="4798500" y="3083200"/>
              <a:ext cx="233500" cy="233500"/>
            </a:xfrm>
            <a:custGeom>
              <a:avLst/>
              <a:gdLst/>
              <a:ahLst/>
              <a:cxnLst/>
              <a:rect l="l" t="t" r="r" b="b"/>
              <a:pathLst>
                <a:path w="9340" h="9340" extrusionOk="0">
                  <a:moveTo>
                    <a:pt x="4666" y="0"/>
                  </a:moveTo>
                  <a:cubicBezTo>
                    <a:pt x="2091" y="0"/>
                    <a:pt x="0" y="2091"/>
                    <a:pt x="0" y="4666"/>
                  </a:cubicBezTo>
                  <a:cubicBezTo>
                    <a:pt x="0" y="7249"/>
                    <a:pt x="2091" y="9339"/>
                    <a:pt x="4666" y="9339"/>
                  </a:cubicBezTo>
                  <a:cubicBezTo>
                    <a:pt x="7249" y="9339"/>
                    <a:pt x="9339" y="7249"/>
                    <a:pt x="9339" y="4666"/>
                  </a:cubicBezTo>
                  <a:cubicBezTo>
                    <a:pt x="9339" y="2091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1" name="Google Shape;5261;p6"/>
            <p:cNvSpPr/>
            <p:nvPr/>
          </p:nvSpPr>
          <p:spPr>
            <a:xfrm>
              <a:off x="4797325" y="3082025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3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3" y="88"/>
                  </a:cubicBezTo>
                  <a:close/>
                  <a:moveTo>
                    <a:pt x="4713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13" y="9433"/>
                  </a:cubicBezTo>
                  <a:cubicBezTo>
                    <a:pt x="7316" y="9433"/>
                    <a:pt x="9433" y="7316"/>
                    <a:pt x="9433" y="4713"/>
                  </a:cubicBezTo>
                  <a:cubicBezTo>
                    <a:pt x="9433" y="2117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2" name="Google Shape;5262;p6"/>
            <p:cNvSpPr/>
            <p:nvPr/>
          </p:nvSpPr>
          <p:spPr>
            <a:xfrm>
              <a:off x="4827150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3" name="Google Shape;5263;p6"/>
            <p:cNvSpPr/>
            <p:nvPr/>
          </p:nvSpPr>
          <p:spPr>
            <a:xfrm>
              <a:off x="4826150" y="31108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6"/>
                    <a:pt x="3560" y="7046"/>
                  </a:cubicBezTo>
                  <a:cubicBezTo>
                    <a:pt x="1645" y="7046"/>
                    <a:pt x="81" y="5482"/>
                    <a:pt x="81" y="3560"/>
                  </a:cubicBezTo>
                  <a:cubicBezTo>
                    <a:pt x="81" y="1645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0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4" name="Google Shape;5264;p6"/>
            <p:cNvSpPr/>
            <p:nvPr/>
          </p:nvSpPr>
          <p:spPr>
            <a:xfrm>
              <a:off x="4852275" y="3136975"/>
              <a:ext cx="125950" cy="125950"/>
            </a:xfrm>
            <a:custGeom>
              <a:avLst/>
              <a:gdLst/>
              <a:ahLst/>
              <a:cxnLst/>
              <a:rect l="l" t="t" r="r" b="b"/>
              <a:pathLst>
                <a:path w="5038" h="5038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11"/>
                    <a:pt x="1126" y="5037"/>
                    <a:pt x="2515" y="5037"/>
                  </a:cubicBezTo>
                  <a:cubicBezTo>
                    <a:pt x="3911" y="5037"/>
                    <a:pt x="5037" y="3911"/>
                    <a:pt x="5037" y="2515"/>
                  </a:cubicBezTo>
                  <a:cubicBezTo>
                    <a:pt x="5037" y="1126"/>
                    <a:pt x="3911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5" name="Google Shape;5265;p6"/>
            <p:cNvSpPr/>
            <p:nvPr/>
          </p:nvSpPr>
          <p:spPr>
            <a:xfrm>
              <a:off x="4851250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6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6" name="Google Shape;5266;p6"/>
            <p:cNvSpPr/>
            <p:nvPr/>
          </p:nvSpPr>
          <p:spPr>
            <a:xfrm>
              <a:off x="488110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7" name="Google Shape;5267;p6"/>
            <p:cNvSpPr/>
            <p:nvPr/>
          </p:nvSpPr>
          <p:spPr>
            <a:xfrm>
              <a:off x="4880075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3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03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03" y="82"/>
                  </a:cubicBezTo>
                  <a:close/>
                  <a:moveTo>
                    <a:pt x="1403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03" y="2813"/>
                  </a:cubicBezTo>
                  <a:cubicBezTo>
                    <a:pt x="2186" y="2813"/>
                    <a:pt x="2813" y="2185"/>
                    <a:pt x="2813" y="1403"/>
                  </a:cubicBezTo>
                  <a:cubicBezTo>
                    <a:pt x="2813" y="628"/>
                    <a:pt x="2186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8" name="Google Shape;5268;p6"/>
            <p:cNvSpPr/>
            <p:nvPr/>
          </p:nvSpPr>
          <p:spPr>
            <a:xfrm>
              <a:off x="5084225" y="3030925"/>
              <a:ext cx="334125" cy="334325"/>
            </a:xfrm>
            <a:custGeom>
              <a:avLst/>
              <a:gdLst/>
              <a:ahLst/>
              <a:cxnLst/>
              <a:rect l="l" t="t" r="r" b="b"/>
              <a:pathLst>
                <a:path w="13365" h="13373" extrusionOk="0">
                  <a:moveTo>
                    <a:pt x="6683" y="1"/>
                  </a:moveTo>
                  <a:cubicBezTo>
                    <a:pt x="2988" y="1"/>
                    <a:pt x="0" y="2995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9" name="Google Shape;5269;p6"/>
            <p:cNvSpPr/>
            <p:nvPr/>
          </p:nvSpPr>
          <p:spPr>
            <a:xfrm>
              <a:off x="5083050" y="30299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0" name="Google Shape;5270;p6"/>
            <p:cNvSpPr/>
            <p:nvPr/>
          </p:nvSpPr>
          <p:spPr>
            <a:xfrm>
              <a:off x="5107475" y="3057900"/>
              <a:ext cx="283925" cy="284075"/>
            </a:xfrm>
            <a:custGeom>
              <a:avLst/>
              <a:gdLst/>
              <a:ahLst/>
              <a:cxnLst/>
              <a:rect l="l" t="t" r="r" b="b"/>
              <a:pathLst>
                <a:path w="11357" h="11363" extrusionOk="0">
                  <a:moveTo>
                    <a:pt x="5679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20"/>
                    <a:pt x="2543" y="11363"/>
                    <a:pt x="5679" y="11363"/>
                  </a:cubicBezTo>
                  <a:cubicBezTo>
                    <a:pt x="8814" y="11363"/>
                    <a:pt x="11356" y="8820"/>
                    <a:pt x="11356" y="5678"/>
                  </a:cubicBezTo>
                  <a:cubicBezTo>
                    <a:pt x="11356" y="2543"/>
                    <a:pt x="8814" y="1"/>
                    <a:pt x="567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1" name="Google Shape;5271;p6"/>
            <p:cNvSpPr/>
            <p:nvPr/>
          </p:nvSpPr>
          <p:spPr>
            <a:xfrm>
              <a:off x="5106475" y="305690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8"/>
                  </a:moveTo>
                  <a:cubicBezTo>
                    <a:pt x="8827" y="88"/>
                    <a:pt x="11356" y="2617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7"/>
                    <a:pt x="2610" y="88"/>
                    <a:pt x="5719" y="88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2" name="Google Shape;5272;p6"/>
            <p:cNvSpPr/>
            <p:nvPr/>
          </p:nvSpPr>
          <p:spPr>
            <a:xfrm>
              <a:off x="5132600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8" y="0"/>
                    <a:pt x="1" y="2091"/>
                    <a:pt x="1" y="4666"/>
                  </a:cubicBezTo>
                  <a:cubicBezTo>
                    <a:pt x="1" y="7249"/>
                    <a:pt x="2098" y="9339"/>
                    <a:pt x="4674" y="9339"/>
                  </a:cubicBezTo>
                  <a:cubicBezTo>
                    <a:pt x="7256" y="9339"/>
                    <a:pt x="9346" y="7249"/>
                    <a:pt x="9346" y="4666"/>
                  </a:cubicBezTo>
                  <a:cubicBezTo>
                    <a:pt x="9346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3" name="Google Shape;5273;p6"/>
            <p:cNvSpPr/>
            <p:nvPr/>
          </p:nvSpPr>
          <p:spPr>
            <a:xfrm>
              <a:off x="5131600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4" name="Google Shape;5274;p6"/>
            <p:cNvSpPr/>
            <p:nvPr/>
          </p:nvSpPr>
          <p:spPr>
            <a:xfrm>
              <a:off x="5161425" y="31118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5" name="Google Shape;5275;p6"/>
            <p:cNvSpPr/>
            <p:nvPr/>
          </p:nvSpPr>
          <p:spPr>
            <a:xfrm>
              <a:off x="5160425" y="31108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6"/>
                    <a:pt x="3561" y="7046"/>
                  </a:cubicBezTo>
                  <a:cubicBezTo>
                    <a:pt x="1646" y="7046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6" name="Google Shape;5276;p6"/>
            <p:cNvSpPr/>
            <p:nvPr/>
          </p:nvSpPr>
          <p:spPr>
            <a:xfrm>
              <a:off x="5186550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11"/>
                    <a:pt x="1126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7" name="Google Shape;5277;p6"/>
            <p:cNvSpPr/>
            <p:nvPr/>
          </p:nvSpPr>
          <p:spPr>
            <a:xfrm>
              <a:off x="5185525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7" y="5119"/>
                  </a:cubicBezTo>
                  <a:cubicBezTo>
                    <a:pt x="3966" y="5119"/>
                    <a:pt x="5119" y="3972"/>
                    <a:pt x="5119" y="2556"/>
                  </a:cubicBezTo>
                  <a:cubicBezTo>
                    <a:pt x="5119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8" name="Google Shape;5278;p6"/>
            <p:cNvSpPr/>
            <p:nvPr/>
          </p:nvSpPr>
          <p:spPr>
            <a:xfrm>
              <a:off x="5215375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14"/>
                    <a:pt x="0" y="1362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9" name="Google Shape;5279;p6"/>
            <p:cNvSpPr/>
            <p:nvPr/>
          </p:nvSpPr>
          <p:spPr>
            <a:xfrm>
              <a:off x="5214350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4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04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04" y="82"/>
                  </a:cubicBezTo>
                  <a:close/>
                  <a:moveTo>
                    <a:pt x="1404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04" y="2813"/>
                  </a:cubicBezTo>
                  <a:cubicBezTo>
                    <a:pt x="2179" y="2813"/>
                    <a:pt x="2813" y="2185"/>
                    <a:pt x="2813" y="1403"/>
                  </a:cubicBezTo>
                  <a:cubicBezTo>
                    <a:pt x="2813" y="628"/>
                    <a:pt x="2179" y="1"/>
                    <a:pt x="140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0" name="Google Shape;5280;p6"/>
            <p:cNvSpPr/>
            <p:nvPr/>
          </p:nvSpPr>
          <p:spPr>
            <a:xfrm>
              <a:off x="3581575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1" name="Google Shape;5281;p6"/>
            <p:cNvSpPr/>
            <p:nvPr/>
          </p:nvSpPr>
          <p:spPr>
            <a:xfrm>
              <a:off x="3580550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8"/>
                  </a:moveTo>
                  <a:cubicBezTo>
                    <a:pt x="10392" y="88"/>
                    <a:pt x="13365" y="3062"/>
                    <a:pt x="13365" y="6730"/>
                  </a:cubicBezTo>
                  <a:cubicBezTo>
                    <a:pt x="13365" y="10391"/>
                    <a:pt x="1039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24" y="88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4" y="13453"/>
                  </a:cubicBezTo>
                  <a:cubicBezTo>
                    <a:pt x="10432" y="13453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2" name="Google Shape;5282;p6"/>
            <p:cNvSpPr/>
            <p:nvPr/>
          </p:nvSpPr>
          <p:spPr>
            <a:xfrm>
              <a:off x="3604825" y="315297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63"/>
                    <a:pt x="5685" y="11363"/>
                  </a:cubicBezTo>
                  <a:cubicBezTo>
                    <a:pt x="8821" y="11363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3" name="Google Shape;5283;p6"/>
            <p:cNvSpPr/>
            <p:nvPr/>
          </p:nvSpPr>
          <p:spPr>
            <a:xfrm>
              <a:off x="3603825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25" y="81"/>
                  </a:moveTo>
                  <a:cubicBezTo>
                    <a:pt x="8834" y="81"/>
                    <a:pt x="11362" y="2610"/>
                    <a:pt x="11362" y="5718"/>
                  </a:cubicBezTo>
                  <a:cubicBezTo>
                    <a:pt x="11362" y="8827"/>
                    <a:pt x="8834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4" name="Google Shape;5284;p6"/>
            <p:cNvSpPr/>
            <p:nvPr/>
          </p:nvSpPr>
          <p:spPr>
            <a:xfrm>
              <a:off x="3630125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8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5" name="Google Shape;5285;p6"/>
            <p:cNvSpPr/>
            <p:nvPr/>
          </p:nvSpPr>
          <p:spPr>
            <a:xfrm>
              <a:off x="3628950" y="317710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20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20" y="88"/>
                  </a:cubicBezTo>
                  <a:close/>
                  <a:moveTo>
                    <a:pt x="4720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20" y="9433"/>
                  </a:cubicBezTo>
                  <a:cubicBezTo>
                    <a:pt x="7316" y="9433"/>
                    <a:pt x="9433" y="7316"/>
                    <a:pt x="9433" y="4713"/>
                  </a:cubicBezTo>
                  <a:cubicBezTo>
                    <a:pt x="9433" y="2117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6" name="Google Shape;5286;p6"/>
            <p:cNvSpPr/>
            <p:nvPr/>
          </p:nvSpPr>
          <p:spPr>
            <a:xfrm>
              <a:off x="3658775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7" name="Google Shape;5287;p6"/>
            <p:cNvSpPr/>
            <p:nvPr/>
          </p:nvSpPr>
          <p:spPr>
            <a:xfrm>
              <a:off x="3657775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8" name="Google Shape;5288;p6"/>
            <p:cNvSpPr/>
            <p:nvPr/>
          </p:nvSpPr>
          <p:spPr>
            <a:xfrm>
              <a:off x="3683900" y="323205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0"/>
                  </a:moveTo>
                  <a:cubicBezTo>
                    <a:pt x="1133" y="0"/>
                    <a:pt x="0" y="1126"/>
                    <a:pt x="0" y="2515"/>
                  </a:cubicBezTo>
                  <a:cubicBezTo>
                    <a:pt x="0" y="3904"/>
                    <a:pt x="1133" y="5030"/>
                    <a:pt x="2522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2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9" name="Google Shape;5289;p6"/>
            <p:cNvSpPr/>
            <p:nvPr/>
          </p:nvSpPr>
          <p:spPr>
            <a:xfrm>
              <a:off x="3682875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0" name="Google Shape;5290;p6"/>
            <p:cNvSpPr/>
            <p:nvPr/>
          </p:nvSpPr>
          <p:spPr>
            <a:xfrm>
              <a:off x="3712725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1" name="Google Shape;5291;p6"/>
            <p:cNvSpPr/>
            <p:nvPr/>
          </p:nvSpPr>
          <p:spPr>
            <a:xfrm>
              <a:off x="3711700" y="325985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79"/>
                    <a:pt x="628" y="2813"/>
                    <a:pt x="1410" y="2813"/>
                  </a:cubicBezTo>
                  <a:cubicBezTo>
                    <a:pt x="2186" y="2813"/>
                    <a:pt x="2813" y="2179"/>
                    <a:pt x="2813" y="1403"/>
                  </a:cubicBezTo>
                  <a:cubicBezTo>
                    <a:pt x="2813" y="628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2" name="Google Shape;5292;p6"/>
            <p:cNvSpPr/>
            <p:nvPr/>
          </p:nvSpPr>
          <p:spPr>
            <a:xfrm>
              <a:off x="3915850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1" y="2995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3" name="Google Shape;5293;p6"/>
            <p:cNvSpPr/>
            <p:nvPr/>
          </p:nvSpPr>
          <p:spPr>
            <a:xfrm>
              <a:off x="3914675" y="312500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4" name="Google Shape;5294;p6"/>
            <p:cNvSpPr/>
            <p:nvPr/>
          </p:nvSpPr>
          <p:spPr>
            <a:xfrm>
              <a:off x="3939125" y="3152975"/>
              <a:ext cx="284050" cy="284075"/>
            </a:xfrm>
            <a:custGeom>
              <a:avLst/>
              <a:gdLst/>
              <a:ahLst/>
              <a:cxnLst/>
              <a:rect l="l" t="t" r="r" b="b"/>
              <a:pathLst>
                <a:path w="11362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20" y="11363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5" name="Google Shape;5295;p6"/>
            <p:cNvSpPr/>
            <p:nvPr/>
          </p:nvSpPr>
          <p:spPr>
            <a:xfrm>
              <a:off x="3938100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70" y="0"/>
                    <a:pt x="1" y="2569"/>
                    <a:pt x="1" y="5718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6" name="Google Shape;5296;p6"/>
            <p:cNvSpPr/>
            <p:nvPr/>
          </p:nvSpPr>
          <p:spPr>
            <a:xfrm>
              <a:off x="3964400" y="317810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8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7" name="Google Shape;5297;p6"/>
            <p:cNvSpPr/>
            <p:nvPr/>
          </p:nvSpPr>
          <p:spPr>
            <a:xfrm>
              <a:off x="3963225" y="317710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34" y="7316"/>
                    <a:pt x="9434" y="4713"/>
                  </a:cubicBezTo>
                  <a:cubicBezTo>
                    <a:pt x="9434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8" name="Google Shape;5298;p6"/>
            <p:cNvSpPr/>
            <p:nvPr/>
          </p:nvSpPr>
          <p:spPr>
            <a:xfrm>
              <a:off x="3993050" y="32069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9" name="Google Shape;5299;p6"/>
            <p:cNvSpPr/>
            <p:nvPr/>
          </p:nvSpPr>
          <p:spPr>
            <a:xfrm>
              <a:off x="399205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5"/>
                    <a:pt x="7047" y="3560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8" y="5529"/>
                    <a:pt x="7128" y="3560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0" name="Google Shape;5300;p6"/>
            <p:cNvSpPr/>
            <p:nvPr/>
          </p:nvSpPr>
          <p:spPr>
            <a:xfrm>
              <a:off x="4018175" y="323205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1" name="Google Shape;5301;p6"/>
            <p:cNvSpPr/>
            <p:nvPr/>
          </p:nvSpPr>
          <p:spPr>
            <a:xfrm>
              <a:off x="4017175" y="323102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4" y="82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72" y="5119"/>
                    <a:pt x="5118" y="3972"/>
                    <a:pt x="5118" y="2556"/>
                  </a:cubicBezTo>
                  <a:cubicBezTo>
                    <a:pt x="5118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2" name="Google Shape;5302;p6"/>
            <p:cNvSpPr/>
            <p:nvPr/>
          </p:nvSpPr>
          <p:spPr>
            <a:xfrm>
              <a:off x="404700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3" name="Google Shape;5303;p6"/>
            <p:cNvSpPr/>
            <p:nvPr/>
          </p:nvSpPr>
          <p:spPr>
            <a:xfrm>
              <a:off x="4046000" y="3259850"/>
              <a:ext cx="70300" cy="70325"/>
            </a:xfrm>
            <a:custGeom>
              <a:avLst/>
              <a:gdLst/>
              <a:ahLst/>
              <a:cxnLst/>
              <a:rect l="l" t="t" r="r" b="b"/>
              <a:pathLst>
                <a:path w="2812" h="2813" extrusionOk="0">
                  <a:moveTo>
                    <a:pt x="1403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03" y="2732"/>
                  </a:cubicBezTo>
                  <a:cubicBezTo>
                    <a:pt x="674" y="2732"/>
                    <a:pt x="81" y="2138"/>
                    <a:pt x="81" y="1403"/>
                  </a:cubicBezTo>
                  <a:cubicBezTo>
                    <a:pt x="81" y="675"/>
                    <a:pt x="674" y="82"/>
                    <a:pt x="1403" y="82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28"/>
                    <a:pt x="0" y="1403"/>
                  </a:cubicBezTo>
                  <a:cubicBezTo>
                    <a:pt x="0" y="2179"/>
                    <a:pt x="627" y="2813"/>
                    <a:pt x="1403" y="2813"/>
                  </a:cubicBezTo>
                  <a:cubicBezTo>
                    <a:pt x="2185" y="2813"/>
                    <a:pt x="2812" y="2179"/>
                    <a:pt x="2812" y="1403"/>
                  </a:cubicBezTo>
                  <a:cubicBezTo>
                    <a:pt x="2812" y="628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4" name="Google Shape;5304;p6"/>
            <p:cNvSpPr/>
            <p:nvPr/>
          </p:nvSpPr>
          <p:spPr>
            <a:xfrm>
              <a:off x="4250125" y="3126000"/>
              <a:ext cx="334150" cy="334325"/>
            </a:xfrm>
            <a:custGeom>
              <a:avLst/>
              <a:gdLst/>
              <a:ahLst/>
              <a:cxnLst/>
              <a:rect l="l" t="t" r="r" b="b"/>
              <a:pathLst>
                <a:path w="13366" h="13373" extrusionOk="0">
                  <a:moveTo>
                    <a:pt x="6683" y="1"/>
                  </a:moveTo>
                  <a:cubicBezTo>
                    <a:pt x="2988" y="1"/>
                    <a:pt x="1" y="2995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5" name="Google Shape;5305;p6"/>
            <p:cNvSpPr/>
            <p:nvPr/>
          </p:nvSpPr>
          <p:spPr>
            <a:xfrm>
              <a:off x="4248950" y="312500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6" name="Google Shape;5306;p6"/>
            <p:cNvSpPr/>
            <p:nvPr/>
          </p:nvSpPr>
          <p:spPr>
            <a:xfrm>
              <a:off x="4273400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13" y="11363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7" name="Google Shape;5307;p6"/>
            <p:cNvSpPr/>
            <p:nvPr/>
          </p:nvSpPr>
          <p:spPr>
            <a:xfrm>
              <a:off x="4272375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8" name="Google Shape;5308;p6"/>
            <p:cNvSpPr/>
            <p:nvPr/>
          </p:nvSpPr>
          <p:spPr>
            <a:xfrm>
              <a:off x="4298500" y="317810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8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8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9" name="Google Shape;5309;p6"/>
            <p:cNvSpPr/>
            <p:nvPr/>
          </p:nvSpPr>
          <p:spPr>
            <a:xfrm>
              <a:off x="4297500" y="317710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0" name="Google Shape;5310;p6"/>
            <p:cNvSpPr/>
            <p:nvPr/>
          </p:nvSpPr>
          <p:spPr>
            <a:xfrm>
              <a:off x="4327325" y="32069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1" name="Google Shape;5311;p6"/>
            <p:cNvSpPr/>
            <p:nvPr/>
          </p:nvSpPr>
          <p:spPr>
            <a:xfrm>
              <a:off x="4326325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0"/>
                  </a:cubicBezTo>
                  <a:cubicBezTo>
                    <a:pt x="0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2" name="Google Shape;5312;p6"/>
            <p:cNvSpPr/>
            <p:nvPr/>
          </p:nvSpPr>
          <p:spPr>
            <a:xfrm>
              <a:off x="4352450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3" name="Google Shape;5313;p6"/>
            <p:cNvSpPr/>
            <p:nvPr/>
          </p:nvSpPr>
          <p:spPr>
            <a:xfrm>
              <a:off x="4351450" y="323102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5" y="82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65" y="5119"/>
                    <a:pt x="5118" y="3972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4" name="Google Shape;5314;p6"/>
            <p:cNvSpPr/>
            <p:nvPr/>
          </p:nvSpPr>
          <p:spPr>
            <a:xfrm>
              <a:off x="4381275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5" name="Google Shape;5315;p6"/>
            <p:cNvSpPr/>
            <p:nvPr/>
          </p:nvSpPr>
          <p:spPr>
            <a:xfrm>
              <a:off x="4380100" y="325985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45" y="82"/>
                    <a:pt x="2738" y="675"/>
                    <a:pt x="2738" y="1403"/>
                  </a:cubicBezTo>
                  <a:cubicBezTo>
                    <a:pt x="2738" y="2138"/>
                    <a:pt x="2145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79"/>
                    <a:pt x="634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6" name="Google Shape;5316;p6"/>
            <p:cNvSpPr/>
            <p:nvPr/>
          </p:nvSpPr>
          <p:spPr>
            <a:xfrm>
              <a:off x="4584250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7" name="Google Shape;5317;p6"/>
            <p:cNvSpPr/>
            <p:nvPr/>
          </p:nvSpPr>
          <p:spPr>
            <a:xfrm>
              <a:off x="4583225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9" y="13372"/>
                    <a:pt x="88" y="10391"/>
                    <a:pt x="88" y="6730"/>
                  </a:cubicBezTo>
                  <a:cubicBezTo>
                    <a:pt x="88" y="3062"/>
                    <a:pt x="3069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21"/>
                    <a:pt x="1" y="6730"/>
                  </a:cubicBezTo>
                  <a:cubicBezTo>
                    <a:pt x="1" y="10438"/>
                    <a:pt x="3021" y="13453"/>
                    <a:pt x="6730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8" name="Google Shape;5318;p6"/>
            <p:cNvSpPr/>
            <p:nvPr/>
          </p:nvSpPr>
          <p:spPr>
            <a:xfrm>
              <a:off x="4607675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13" y="11363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9" name="Google Shape;5319;p6"/>
            <p:cNvSpPr/>
            <p:nvPr/>
          </p:nvSpPr>
          <p:spPr>
            <a:xfrm>
              <a:off x="4606650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8"/>
                  </a:cubicBezTo>
                  <a:cubicBezTo>
                    <a:pt x="11444" y="2569"/>
                    <a:pt x="8875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0" name="Google Shape;5320;p6"/>
            <p:cNvSpPr/>
            <p:nvPr/>
          </p:nvSpPr>
          <p:spPr>
            <a:xfrm>
              <a:off x="4632800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8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3"/>
                  </a:cubicBezTo>
                  <a:cubicBezTo>
                    <a:pt x="9346" y="2098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1" name="Google Shape;5321;p6"/>
            <p:cNvSpPr/>
            <p:nvPr/>
          </p:nvSpPr>
          <p:spPr>
            <a:xfrm>
              <a:off x="4631775" y="317710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3"/>
                  </a:cubicBezTo>
                  <a:cubicBezTo>
                    <a:pt x="81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1" y="2117"/>
                    <a:pt x="1" y="4713"/>
                  </a:cubicBezTo>
                  <a:cubicBezTo>
                    <a:pt x="1" y="7316"/>
                    <a:pt x="2118" y="9433"/>
                    <a:pt x="4714" y="9433"/>
                  </a:cubicBezTo>
                  <a:cubicBezTo>
                    <a:pt x="7317" y="9433"/>
                    <a:pt x="9427" y="7316"/>
                    <a:pt x="9427" y="4713"/>
                  </a:cubicBezTo>
                  <a:cubicBezTo>
                    <a:pt x="9427" y="2117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2" name="Google Shape;5322;p6"/>
            <p:cNvSpPr/>
            <p:nvPr/>
          </p:nvSpPr>
          <p:spPr>
            <a:xfrm>
              <a:off x="4661625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0"/>
                  </a:cubicBezTo>
                  <a:cubicBezTo>
                    <a:pt x="7046" y="1578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3" name="Google Shape;5323;p6"/>
            <p:cNvSpPr/>
            <p:nvPr/>
          </p:nvSpPr>
          <p:spPr>
            <a:xfrm>
              <a:off x="466060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5"/>
                    <a:pt x="7040" y="3560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0"/>
                  </a:cubicBezTo>
                  <a:cubicBezTo>
                    <a:pt x="82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4" name="Google Shape;5324;p6"/>
            <p:cNvSpPr/>
            <p:nvPr/>
          </p:nvSpPr>
          <p:spPr>
            <a:xfrm>
              <a:off x="4686725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5" name="Google Shape;5325;p6"/>
            <p:cNvSpPr/>
            <p:nvPr/>
          </p:nvSpPr>
          <p:spPr>
            <a:xfrm>
              <a:off x="4685725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72"/>
                    <a:pt x="1147" y="5119"/>
                    <a:pt x="2556" y="5119"/>
                  </a:cubicBezTo>
                  <a:cubicBezTo>
                    <a:pt x="3965" y="5119"/>
                    <a:pt x="5118" y="3972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6" name="Google Shape;5326;p6"/>
            <p:cNvSpPr/>
            <p:nvPr/>
          </p:nvSpPr>
          <p:spPr>
            <a:xfrm>
              <a:off x="471555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7" name="Google Shape;5327;p6"/>
            <p:cNvSpPr/>
            <p:nvPr/>
          </p:nvSpPr>
          <p:spPr>
            <a:xfrm>
              <a:off x="4714375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03"/>
                  </a:cubicBezTo>
                  <a:cubicBezTo>
                    <a:pt x="88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28"/>
                    <a:pt x="1" y="1403"/>
                  </a:cubicBezTo>
                  <a:cubicBezTo>
                    <a:pt x="1" y="2179"/>
                    <a:pt x="634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8" name="Google Shape;5328;p6"/>
            <p:cNvSpPr/>
            <p:nvPr/>
          </p:nvSpPr>
          <p:spPr>
            <a:xfrm>
              <a:off x="4918525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9" name="Google Shape;5329;p6"/>
            <p:cNvSpPr/>
            <p:nvPr/>
          </p:nvSpPr>
          <p:spPr>
            <a:xfrm>
              <a:off x="4917500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2" y="88"/>
                    <a:pt x="13372" y="3062"/>
                    <a:pt x="13372" y="6730"/>
                  </a:cubicBezTo>
                  <a:cubicBezTo>
                    <a:pt x="13372" y="10391"/>
                    <a:pt x="10392" y="13372"/>
                    <a:pt x="6730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21"/>
                    <a:pt x="1" y="6730"/>
                  </a:cubicBezTo>
                  <a:cubicBezTo>
                    <a:pt x="1" y="10438"/>
                    <a:pt x="3022" y="13453"/>
                    <a:pt x="6730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0" name="Google Shape;5330;p6"/>
            <p:cNvSpPr/>
            <p:nvPr/>
          </p:nvSpPr>
          <p:spPr>
            <a:xfrm>
              <a:off x="4941950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3" y="1"/>
                    <a:pt x="0" y="2543"/>
                    <a:pt x="0" y="5678"/>
                  </a:cubicBezTo>
                  <a:cubicBezTo>
                    <a:pt x="0" y="8814"/>
                    <a:pt x="2543" y="11363"/>
                    <a:pt x="5678" y="11363"/>
                  </a:cubicBezTo>
                  <a:cubicBezTo>
                    <a:pt x="8813" y="11363"/>
                    <a:pt x="11356" y="8814"/>
                    <a:pt x="11356" y="5678"/>
                  </a:cubicBezTo>
                  <a:cubicBezTo>
                    <a:pt x="11356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1" name="Google Shape;5331;p6"/>
            <p:cNvSpPr/>
            <p:nvPr/>
          </p:nvSpPr>
          <p:spPr>
            <a:xfrm>
              <a:off x="4940950" y="3151975"/>
              <a:ext cx="285900" cy="286075"/>
            </a:xfrm>
            <a:custGeom>
              <a:avLst/>
              <a:gdLst/>
              <a:ahLst/>
              <a:cxnLst/>
              <a:rect l="l" t="t" r="r" b="b"/>
              <a:pathLst>
                <a:path w="11436" h="11443" extrusionOk="0">
                  <a:moveTo>
                    <a:pt x="5718" y="81"/>
                  </a:moveTo>
                  <a:cubicBezTo>
                    <a:pt x="8826" y="81"/>
                    <a:pt x="11355" y="2610"/>
                    <a:pt x="11355" y="5718"/>
                  </a:cubicBezTo>
                  <a:cubicBezTo>
                    <a:pt x="11355" y="8827"/>
                    <a:pt x="8826" y="11355"/>
                    <a:pt x="5718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2" y="0"/>
                    <a:pt x="0" y="2569"/>
                    <a:pt x="0" y="5718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8"/>
                  </a:cubicBezTo>
                  <a:cubicBezTo>
                    <a:pt x="11436" y="2569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2" name="Google Shape;5332;p6"/>
            <p:cNvSpPr/>
            <p:nvPr/>
          </p:nvSpPr>
          <p:spPr>
            <a:xfrm>
              <a:off x="4967075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8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8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3" name="Google Shape;5333;p6"/>
            <p:cNvSpPr/>
            <p:nvPr/>
          </p:nvSpPr>
          <p:spPr>
            <a:xfrm>
              <a:off x="4966050" y="317710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70" y="88"/>
                    <a:pt x="9346" y="2164"/>
                    <a:pt x="9346" y="4713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3"/>
                  </a:cubicBezTo>
                  <a:cubicBezTo>
                    <a:pt x="82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7317" y="9433"/>
                    <a:pt x="9427" y="7316"/>
                    <a:pt x="9427" y="4713"/>
                  </a:cubicBezTo>
                  <a:cubicBezTo>
                    <a:pt x="9427" y="2117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4" name="Google Shape;5334;p6"/>
            <p:cNvSpPr/>
            <p:nvPr/>
          </p:nvSpPr>
          <p:spPr>
            <a:xfrm>
              <a:off x="4995900" y="3206925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1"/>
                  </a:moveTo>
                  <a:cubicBezTo>
                    <a:pt x="1571" y="1"/>
                    <a:pt x="0" y="1578"/>
                    <a:pt x="0" y="3520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0"/>
                  </a:cubicBezTo>
                  <a:cubicBezTo>
                    <a:pt x="7040" y="1578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5" name="Google Shape;5335;p6"/>
            <p:cNvSpPr/>
            <p:nvPr/>
          </p:nvSpPr>
          <p:spPr>
            <a:xfrm>
              <a:off x="4994725" y="320592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5"/>
                    <a:pt x="7046" y="3560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0"/>
                  </a:cubicBezTo>
                  <a:cubicBezTo>
                    <a:pt x="0" y="5529"/>
                    <a:pt x="1605" y="7127"/>
                    <a:pt x="3567" y="7127"/>
                  </a:cubicBezTo>
                  <a:cubicBezTo>
                    <a:pt x="5529" y="7127"/>
                    <a:pt x="7134" y="5529"/>
                    <a:pt x="7134" y="3560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6" name="Google Shape;5336;p6"/>
            <p:cNvSpPr/>
            <p:nvPr/>
          </p:nvSpPr>
          <p:spPr>
            <a:xfrm>
              <a:off x="5021000" y="323205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7" name="Google Shape;5337;p6"/>
            <p:cNvSpPr/>
            <p:nvPr/>
          </p:nvSpPr>
          <p:spPr>
            <a:xfrm>
              <a:off x="5020000" y="323102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72"/>
                    <a:pt x="1147" y="5119"/>
                    <a:pt x="2556" y="5119"/>
                  </a:cubicBezTo>
                  <a:cubicBezTo>
                    <a:pt x="3965" y="5119"/>
                    <a:pt x="5112" y="3972"/>
                    <a:pt x="5112" y="2556"/>
                  </a:cubicBezTo>
                  <a:cubicBezTo>
                    <a:pt x="5112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8" name="Google Shape;5338;p6"/>
            <p:cNvSpPr/>
            <p:nvPr/>
          </p:nvSpPr>
          <p:spPr>
            <a:xfrm>
              <a:off x="5049675" y="326087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8" y="2117"/>
                    <a:pt x="2738" y="1362"/>
                  </a:cubicBezTo>
                  <a:cubicBezTo>
                    <a:pt x="2738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9" name="Google Shape;5339;p6"/>
            <p:cNvSpPr/>
            <p:nvPr/>
          </p:nvSpPr>
          <p:spPr>
            <a:xfrm>
              <a:off x="5048650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03"/>
                  </a:cubicBezTo>
                  <a:cubicBezTo>
                    <a:pt x="88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28"/>
                    <a:pt x="1" y="1403"/>
                  </a:cubicBezTo>
                  <a:cubicBezTo>
                    <a:pt x="1" y="2179"/>
                    <a:pt x="635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0" name="Google Shape;5340;p6"/>
            <p:cNvSpPr/>
            <p:nvPr/>
          </p:nvSpPr>
          <p:spPr>
            <a:xfrm>
              <a:off x="5252800" y="3126000"/>
              <a:ext cx="274300" cy="334325"/>
            </a:xfrm>
            <a:custGeom>
              <a:avLst/>
              <a:gdLst/>
              <a:ahLst/>
              <a:cxnLst/>
              <a:rect l="l" t="t" r="r" b="b"/>
              <a:pathLst>
                <a:path w="109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21"/>
                  </a:cubicBezTo>
                  <a:lnTo>
                    <a:pt x="10971" y="1559"/>
                  </a:lnTo>
                  <a:cubicBezTo>
                    <a:pt x="9811" y="588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1" name="Google Shape;5341;p6"/>
            <p:cNvSpPr/>
            <p:nvPr/>
          </p:nvSpPr>
          <p:spPr>
            <a:xfrm>
              <a:off x="5251775" y="3125000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4" y="13453"/>
                  </a:cubicBezTo>
                  <a:cubicBezTo>
                    <a:pt x="8355" y="13453"/>
                    <a:pt x="9846" y="12873"/>
                    <a:pt x="11012" y="11908"/>
                  </a:cubicBezTo>
                  <a:lnTo>
                    <a:pt x="11012" y="11801"/>
                  </a:lnTo>
                  <a:cubicBezTo>
                    <a:pt x="9852" y="12778"/>
                    <a:pt x="836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24" y="88"/>
                  </a:cubicBezTo>
                  <a:cubicBezTo>
                    <a:pt x="8362" y="88"/>
                    <a:pt x="9852" y="675"/>
                    <a:pt x="11012" y="1659"/>
                  </a:cubicBezTo>
                  <a:lnTo>
                    <a:pt x="11012" y="1545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2" name="Google Shape;5342;p6"/>
            <p:cNvSpPr/>
            <p:nvPr/>
          </p:nvSpPr>
          <p:spPr>
            <a:xfrm>
              <a:off x="5276225" y="3152975"/>
              <a:ext cx="250875" cy="284075"/>
            </a:xfrm>
            <a:custGeom>
              <a:avLst/>
              <a:gdLst/>
              <a:ahLst/>
              <a:cxnLst/>
              <a:rect l="l" t="t" r="r" b="b"/>
              <a:pathLst>
                <a:path w="10035" h="11363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63"/>
                    <a:pt x="5678" y="11363"/>
                  </a:cubicBezTo>
                  <a:cubicBezTo>
                    <a:pt x="7425" y="11363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3" name="Google Shape;5343;p6"/>
            <p:cNvSpPr/>
            <p:nvPr/>
          </p:nvSpPr>
          <p:spPr>
            <a:xfrm>
              <a:off x="5275050" y="3151975"/>
              <a:ext cx="252050" cy="286075"/>
            </a:xfrm>
            <a:custGeom>
              <a:avLst/>
              <a:gdLst/>
              <a:ahLst/>
              <a:cxnLst/>
              <a:rect l="l" t="t" r="r" b="b"/>
              <a:pathLst>
                <a:path w="10082" h="11443" extrusionOk="0"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ubicBezTo>
                    <a:pt x="7478" y="81"/>
                    <a:pt x="9049" y="890"/>
                    <a:pt x="10081" y="2151"/>
                  </a:cubicBezTo>
                  <a:lnTo>
                    <a:pt x="10081" y="2016"/>
                  </a:lnTo>
                  <a:cubicBezTo>
                    <a:pt x="9029" y="782"/>
                    <a:pt x="7465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4" name="Google Shape;5344;p6"/>
            <p:cNvSpPr/>
            <p:nvPr/>
          </p:nvSpPr>
          <p:spPr>
            <a:xfrm>
              <a:off x="5301350" y="3178100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12"/>
                    <a:pt x="9029" y="6366"/>
                  </a:cubicBezTo>
                  <a:lnTo>
                    <a:pt x="9029" y="2988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5" name="Google Shape;5345;p6"/>
            <p:cNvSpPr/>
            <p:nvPr/>
          </p:nvSpPr>
          <p:spPr>
            <a:xfrm>
              <a:off x="5300325" y="3177100"/>
              <a:ext cx="226775" cy="235850"/>
            </a:xfrm>
            <a:custGeom>
              <a:avLst/>
              <a:gdLst/>
              <a:ahLst/>
              <a:cxnLst/>
              <a:rect l="l" t="t" r="r" b="b"/>
              <a:pathLst>
                <a:path w="9071" h="9434" extrusionOk="0"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6676" y="9433"/>
                    <a:pt x="8362" y="8226"/>
                    <a:pt x="9070" y="6514"/>
                  </a:cubicBezTo>
                  <a:lnTo>
                    <a:pt x="9070" y="6284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3"/>
                  </a:cubicBezTo>
                  <a:cubicBezTo>
                    <a:pt x="82" y="2164"/>
                    <a:pt x="2159" y="88"/>
                    <a:pt x="4714" y="88"/>
                  </a:cubicBezTo>
                  <a:cubicBezTo>
                    <a:pt x="6717" y="88"/>
                    <a:pt x="8429" y="1362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6" name="Google Shape;5346;p6"/>
            <p:cNvSpPr/>
            <p:nvPr/>
          </p:nvSpPr>
          <p:spPr>
            <a:xfrm>
              <a:off x="5330000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7" name="Google Shape;5347;p6"/>
            <p:cNvSpPr/>
            <p:nvPr/>
          </p:nvSpPr>
          <p:spPr>
            <a:xfrm>
              <a:off x="532900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8" name="Google Shape;5348;p6"/>
            <p:cNvSpPr/>
            <p:nvPr/>
          </p:nvSpPr>
          <p:spPr>
            <a:xfrm>
              <a:off x="5355300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04" y="5030"/>
                    <a:pt x="5030" y="3904"/>
                    <a:pt x="5030" y="2515"/>
                  </a:cubicBezTo>
                  <a:cubicBezTo>
                    <a:pt x="5030" y="1126"/>
                    <a:pt x="3904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9" name="Google Shape;5349;p6"/>
            <p:cNvSpPr/>
            <p:nvPr/>
          </p:nvSpPr>
          <p:spPr>
            <a:xfrm>
              <a:off x="5354100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72"/>
                    <a:pt x="1154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0" name="Google Shape;5350;p6"/>
            <p:cNvSpPr/>
            <p:nvPr/>
          </p:nvSpPr>
          <p:spPr>
            <a:xfrm>
              <a:off x="538395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1" name="Google Shape;5351;p6"/>
            <p:cNvSpPr/>
            <p:nvPr/>
          </p:nvSpPr>
          <p:spPr>
            <a:xfrm>
              <a:off x="5382925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9" y="2138"/>
                    <a:pt x="89" y="1403"/>
                  </a:cubicBezTo>
                  <a:cubicBezTo>
                    <a:pt x="89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28"/>
                    <a:pt x="1" y="1403"/>
                  </a:cubicBezTo>
                  <a:cubicBezTo>
                    <a:pt x="1" y="2179"/>
                    <a:pt x="635" y="2813"/>
                    <a:pt x="1410" y="2813"/>
                  </a:cubicBezTo>
                  <a:cubicBezTo>
                    <a:pt x="2186" y="2813"/>
                    <a:pt x="2819" y="2179"/>
                    <a:pt x="2819" y="1403"/>
                  </a:cubicBezTo>
                  <a:cubicBezTo>
                    <a:pt x="2819" y="628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2" name="Google Shape;5352;p6"/>
            <p:cNvSpPr/>
            <p:nvPr/>
          </p:nvSpPr>
          <p:spPr>
            <a:xfrm>
              <a:off x="3450750" y="3224125"/>
              <a:ext cx="296375" cy="278175"/>
            </a:xfrm>
            <a:custGeom>
              <a:avLst/>
              <a:gdLst/>
              <a:ahLst/>
              <a:cxnLst/>
              <a:rect l="l" t="t" r="r" b="b"/>
              <a:pathLst>
                <a:path w="11855" h="11127" extrusionOk="0">
                  <a:moveTo>
                    <a:pt x="5173" y="0"/>
                  </a:moveTo>
                  <a:cubicBezTo>
                    <a:pt x="3089" y="0"/>
                    <a:pt x="1228" y="958"/>
                    <a:pt x="1" y="2448"/>
                  </a:cubicBezTo>
                  <a:lnTo>
                    <a:pt x="1" y="10930"/>
                  </a:lnTo>
                  <a:cubicBezTo>
                    <a:pt x="62" y="10998"/>
                    <a:pt x="116" y="11065"/>
                    <a:pt x="176" y="11126"/>
                  </a:cubicBezTo>
                  <a:lnTo>
                    <a:pt x="10169" y="11126"/>
                  </a:lnTo>
                  <a:cubicBezTo>
                    <a:pt x="11214" y="9946"/>
                    <a:pt x="11855" y="8395"/>
                    <a:pt x="11855" y="6689"/>
                  </a:cubicBezTo>
                  <a:cubicBezTo>
                    <a:pt x="11855" y="2994"/>
                    <a:pt x="8861" y="0"/>
                    <a:pt x="51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3" name="Google Shape;5353;p6"/>
            <p:cNvSpPr/>
            <p:nvPr/>
          </p:nvSpPr>
          <p:spPr>
            <a:xfrm>
              <a:off x="3450750" y="3223100"/>
              <a:ext cx="297400" cy="279200"/>
            </a:xfrm>
            <a:custGeom>
              <a:avLst/>
              <a:gdLst/>
              <a:ahLst/>
              <a:cxnLst/>
              <a:rect l="l" t="t" r="r" b="b"/>
              <a:pathLst>
                <a:path w="11896" h="11168" extrusionOk="0">
                  <a:moveTo>
                    <a:pt x="5173" y="1"/>
                  </a:moveTo>
                  <a:cubicBezTo>
                    <a:pt x="3096" y="1"/>
                    <a:pt x="1235" y="945"/>
                    <a:pt x="1" y="2428"/>
                  </a:cubicBezTo>
                  <a:lnTo>
                    <a:pt x="1" y="2563"/>
                  </a:lnTo>
                  <a:cubicBezTo>
                    <a:pt x="1221" y="1053"/>
                    <a:pt x="3082" y="88"/>
                    <a:pt x="5173" y="88"/>
                  </a:cubicBezTo>
                  <a:cubicBezTo>
                    <a:pt x="8834" y="88"/>
                    <a:pt x="11814" y="3069"/>
                    <a:pt x="11814" y="6730"/>
                  </a:cubicBezTo>
                  <a:cubicBezTo>
                    <a:pt x="11814" y="8436"/>
                    <a:pt x="11167" y="9994"/>
                    <a:pt x="10109" y="11167"/>
                  </a:cubicBezTo>
                  <a:lnTo>
                    <a:pt x="10216" y="11167"/>
                  </a:lnTo>
                  <a:cubicBezTo>
                    <a:pt x="11262" y="9980"/>
                    <a:pt x="11895" y="8429"/>
                    <a:pt x="11895" y="6730"/>
                  </a:cubicBezTo>
                  <a:cubicBezTo>
                    <a:pt x="11895" y="3022"/>
                    <a:pt x="8881" y="1"/>
                    <a:pt x="517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4" name="Google Shape;5354;p6"/>
            <p:cNvSpPr/>
            <p:nvPr/>
          </p:nvSpPr>
          <p:spPr>
            <a:xfrm>
              <a:off x="3450750" y="3251100"/>
              <a:ext cx="269425" cy="251200"/>
            </a:xfrm>
            <a:custGeom>
              <a:avLst/>
              <a:gdLst/>
              <a:ahLst/>
              <a:cxnLst/>
              <a:rect l="l" t="t" r="r" b="b"/>
              <a:pathLst>
                <a:path w="10777" h="10048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358" y="8907"/>
                    <a:pt x="857" y="9541"/>
                    <a:pt x="1471" y="10047"/>
                  </a:cubicBezTo>
                  <a:lnTo>
                    <a:pt x="8726" y="10047"/>
                  </a:lnTo>
                  <a:cubicBezTo>
                    <a:pt x="9980" y="9009"/>
                    <a:pt x="10776" y="7438"/>
                    <a:pt x="10776" y="5678"/>
                  </a:cubicBezTo>
                  <a:cubicBezTo>
                    <a:pt x="10776" y="2542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5" name="Google Shape;5355;p6"/>
            <p:cNvSpPr/>
            <p:nvPr/>
          </p:nvSpPr>
          <p:spPr>
            <a:xfrm>
              <a:off x="3450750" y="3250075"/>
              <a:ext cx="270600" cy="252225"/>
            </a:xfrm>
            <a:custGeom>
              <a:avLst/>
              <a:gdLst/>
              <a:ahLst/>
              <a:cxnLst/>
              <a:rect l="l" t="t" r="r" b="b"/>
              <a:pathLst>
                <a:path w="10824" h="10089" extrusionOk="0">
                  <a:moveTo>
                    <a:pt x="5099" y="1"/>
                  </a:moveTo>
                  <a:cubicBezTo>
                    <a:pt x="2880" y="1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8"/>
                    <a:pt x="5099" y="88"/>
                  </a:cubicBezTo>
                  <a:cubicBezTo>
                    <a:pt x="8207" y="88"/>
                    <a:pt x="10736" y="2617"/>
                    <a:pt x="10736" y="5719"/>
                  </a:cubicBezTo>
                  <a:cubicBezTo>
                    <a:pt x="10736" y="7485"/>
                    <a:pt x="9926" y="9056"/>
                    <a:pt x="8659" y="10088"/>
                  </a:cubicBezTo>
                  <a:lnTo>
                    <a:pt x="8787" y="10088"/>
                  </a:lnTo>
                  <a:cubicBezTo>
                    <a:pt x="10028" y="9043"/>
                    <a:pt x="10823" y="7472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6" name="Google Shape;5356;p6"/>
            <p:cNvSpPr/>
            <p:nvPr/>
          </p:nvSpPr>
          <p:spPr>
            <a:xfrm>
              <a:off x="3450750" y="3453200"/>
              <a:ext cx="38650" cy="49100"/>
            </a:xfrm>
            <a:custGeom>
              <a:avLst/>
              <a:gdLst/>
              <a:ahLst/>
              <a:cxnLst/>
              <a:rect l="l" t="t" r="r" b="b"/>
              <a:pathLst>
                <a:path w="1546" h="1964" extrusionOk="0">
                  <a:moveTo>
                    <a:pt x="1" y="1"/>
                  </a:moveTo>
                  <a:lnTo>
                    <a:pt x="1" y="190"/>
                  </a:lnTo>
                  <a:cubicBezTo>
                    <a:pt x="352" y="871"/>
                    <a:pt x="830" y="1478"/>
                    <a:pt x="1410" y="1963"/>
                  </a:cubicBezTo>
                  <a:lnTo>
                    <a:pt x="1545" y="1963"/>
                  </a:lnTo>
                  <a:cubicBezTo>
                    <a:pt x="891" y="1437"/>
                    <a:pt x="365" y="770"/>
                    <a:pt x="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7" name="Google Shape;5357;p6"/>
            <p:cNvSpPr/>
            <p:nvPr/>
          </p:nvSpPr>
          <p:spPr>
            <a:xfrm>
              <a:off x="3461375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1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8" name="Google Shape;5358;p6"/>
            <p:cNvSpPr/>
            <p:nvPr/>
          </p:nvSpPr>
          <p:spPr>
            <a:xfrm>
              <a:off x="3460375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3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44" y="9083"/>
                  </a:cubicBezTo>
                  <a:lnTo>
                    <a:pt x="6487" y="9083"/>
                  </a:lnTo>
                  <a:cubicBezTo>
                    <a:pt x="8206" y="8382"/>
                    <a:pt x="9427" y="668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9" name="Google Shape;5359;p6"/>
            <p:cNvSpPr/>
            <p:nvPr/>
          </p:nvSpPr>
          <p:spPr>
            <a:xfrm>
              <a:off x="3490200" y="330502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1"/>
                  </a:cubicBezTo>
                  <a:cubicBezTo>
                    <a:pt x="7040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0" name="Google Shape;5360;p6"/>
            <p:cNvSpPr/>
            <p:nvPr/>
          </p:nvSpPr>
          <p:spPr>
            <a:xfrm>
              <a:off x="3489025" y="330402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7"/>
                    <a:pt x="3568" y="7047"/>
                  </a:cubicBezTo>
                  <a:cubicBezTo>
                    <a:pt x="1653" y="7047"/>
                    <a:pt x="88" y="5482"/>
                    <a:pt x="88" y="3561"/>
                  </a:cubicBezTo>
                  <a:cubicBezTo>
                    <a:pt x="88" y="1646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1" name="Google Shape;5361;p6"/>
            <p:cNvSpPr/>
            <p:nvPr/>
          </p:nvSpPr>
          <p:spPr>
            <a:xfrm>
              <a:off x="3515325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2" name="Google Shape;5362;p6"/>
            <p:cNvSpPr/>
            <p:nvPr/>
          </p:nvSpPr>
          <p:spPr>
            <a:xfrm>
              <a:off x="3514300" y="3329150"/>
              <a:ext cx="127825" cy="127950"/>
            </a:xfrm>
            <a:custGeom>
              <a:avLst/>
              <a:gdLst/>
              <a:ahLst/>
              <a:cxnLst/>
              <a:rect l="l" t="t" r="r" b="b"/>
              <a:pathLst>
                <a:path w="5113" h="5118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4"/>
                    <a:pt x="3919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3" name="Google Shape;5363;p6"/>
            <p:cNvSpPr/>
            <p:nvPr/>
          </p:nvSpPr>
          <p:spPr>
            <a:xfrm>
              <a:off x="354415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4" name="Google Shape;5364;p6"/>
            <p:cNvSpPr/>
            <p:nvPr/>
          </p:nvSpPr>
          <p:spPr>
            <a:xfrm>
              <a:off x="3542975" y="335797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5" name="Google Shape;5365;p6"/>
            <p:cNvSpPr/>
            <p:nvPr/>
          </p:nvSpPr>
          <p:spPr>
            <a:xfrm>
              <a:off x="3747100" y="3224125"/>
              <a:ext cx="334325" cy="278175"/>
            </a:xfrm>
            <a:custGeom>
              <a:avLst/>
              <a:gdLst/>
              <a:ahLst/>
              <a:cxnLst/>
              <a:rect l="l" t="t" r="r" b="b"/>
              <a:pathLst>
                <a:path w="13373" h="11127" extrusionOk="0">
                  <a:moveTo>
                    <a:pt x="6690" y="0"/>
                  </a:moveTo>
                  <a:cubicBezTo>
                    <a:pt x="2995" y="0"/>
                    <a:pt x="1" y="2994"/>
                    <a:pt x="1" y="6689"/>
                  </a:cubicBezTo>
                  <a:cubicBezTo>
                    <a:pt x="1" y="8395"/>
                    <a:pt x="641" y="9946"/>
                    <a:pt x="1693" y="11126"/>
                  </a:cubicBezTo>
                  <a:lnTo>
                    <a:pt x="11680" y="11126"/>
                  </a:lnTo>
                  <a:cubicBezTo>
                    <a:pt x="12731" y="9946"/>
                    <a:pt x="13372" y="8395"/>
                    <a:pt x="13372" y="6689"/>
                  </a:cubicBezTo>
                  <a:cubicBezTo>
                    <a:pt x="13372" y="2994"/>
                    <a:pt x="10378" y="0"/>
                    <a:pt x="669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6" name="Google Shape;5366;p6"/>
            <p:cNvSpPr/>
            <p:nvPr/>
          </p:nvSpPr>
          <p:spPr>
            <a:xfrm>
              <a:off x="3746100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30" y="1"/>
                  </a:moveTo>
                  <a:cubicBezTo>
                    <a:pt x="3015" y="1"/>
                    <a:pt x="0" y="3022"/>
                    <a:pt x="0" y="6730"/>
                  </a:cubicBezTo>
                  <a:cubicBezTo>
                    <a:pt x="0" y="8429"/>
                    <a:pt x="634" y="9980"/>
                    <a:pt x="1679" y="11167"/>
                  </a:cubicBezTo>
                  <a:lnTo>
                    <a:pt x="1794" y="11167"/>
                  </a:lnTo>
                  <a:cubicBezTo>
                    <a:pt x="729" y="9994"/>
                    <a:pt x="81" y="8436"/>
                    <a:pt x="81" y="6730"/>
                  </a:cubicBezTo>
                  <a:cubicBezTo>
                    <a:pt x="81" y="3069"/>
                    <a:pt x="3062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8436"/>
                    <a:pt x="12724" y="9994"/>
                    <a:pt x="11666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7" name="Google Shape;5367;p6"/>
            <p:cNvSpPr/>
            <p:nvPr/>
          </p:nvSpPr>
          <p:spPr>
            <a:xfrm>
              <a:off x="3770550" y="3251100"/>
              <a:ext cx="283900" cy="251200"/>
            </a:xfrm>
            <a:custGeom>
              <a:avLst/>
              <a:gdLst/>
              <a:ahLst/>
              <a:cxnLst/>
              <a:rect l="l" t="t" r="r" b="b"/>
              <a:pathLst>
                <a:path w="11356" h="10048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7438"/>
                    <a:pt x="796" y="9009"/>
                    <a:pt x="2050" y="10047"/>
                  </a:cubicBezTo>
                  <a:lnTo>
                    <a:pt x="9305" y="10047"/>
                  </a:lnTo>
                  <a:cubicBezTo>
                    <a:pt x="10560" y="9009"/>
                    <a:pt x="11355" y="7438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8" name="Google Shape;5368;p6"/>
            <p:cNvSpPr/>
            <p:nvPr/>
          </p:nvSpPr>
          <p:spPr>
            <a:xfrm>
              <a:off x="3769525" y="3250075"/>
              <a:ext cx="285925" cy="252225"/>
            </a:xfrm>
            <a:custGeom>
              <a:avLst/>
              <a:gdLst/>
              <a:ahLst/>
              <a:cxnLst/>
              <a:rect l="l" t="t" r="r" b="b"/>
              <a:pathLst>
                <a:path w="11437" h="10089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7472"/>
                    <a:pt x="790" y="9043"/>
                    <a:pt x="2030" y="10088"/>
                  </a:cubicBezTo>
                  <a:lnTo>
                    <a:pt x="2158" y="10088"/>
                  </a:lnTo>
                  <a:cubicBezTo>
                    <a:pt x="891" y="9056"/>
                    <a:pt x="82" y="7485"/>
                    <a:pt x="82" y="5719"/>
                  </a:cubicBezTo>
                  <a:cubicBezTo>
                    <a:pt x="82" y="2617"/>
                    <a:pt x="2610" y="88"/>
                    <a:pt x="5719" y="88"/>
                  </a:cubicBezTo>
                  <a:cubicBezTo>
                    <a:pt x="8827" y="88"/>
                    <a:pt x="11356" y="2617"/>
                    <a:pt x="11356" y="5719"/>
                  </a:cubicBezTo>
                  <a:cubicBezTo>
                    <a:pt x="11356" y="7485"/>
                    <a:pt x="10547" y="9056"/>
                    <a:pt x="9272" y="10088"/>
                  </a:cubicBezTo>
                  <a:lnTo>
                    <a:pt x="9407" y="10088"/>
                  </a:lnTo>
                  <a:cubicBezTo>
                    <a:pt x="10648" y="9043"/>
                    <a:pt x="11437" y="7472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9" name="Google Shape;5369;p6"/>
            <p:cNvSpPr/>
            <p:nvPr/>
          </p:nvSpPr>
          <p:spPr>
            <a:xfrm>
              <a:off x="3795650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1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7" y="6669"/>
                    <a:pt x="9347" y="4667"/>
                  </a:cubicBezTo>
                  <a:cubicBezTo>
                    <a:pt x="9347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0" name="Google Shape;5370;p6"/>
            <p:cNvSpPr/>
            <p:nvPr/>
          </p:nvSpPr>
          <p:spPr>
            <a:xfrm>
              <a:off x="3794650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1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0" y="9083"/>
                  </a:cubicBezTo>
                  <a:lnTo>
                    <a:pt x="3183" y="9083"/>
                  </a:lnTo>
                  <a:cubicBezTo>
                    <a:pt x="1376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45" y="8449"/>
                    <a:pt x="6244" y="9083"/>
                  </a:cubicBezTo>
                  <a:lnTo>
                    <a:pt x="6480" y="9083"/>
                  </a:lnTo>
                  <a:cubicBezTo>
                    <a:pt x="8206" y="8382"/>
                    <a:pt x="9427" y="6689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1" name="Google Shape;5371;p6"/>
            <p:cNvSpPr/>
            <p:nvPr/>
          </p:nvSpPr>
          <p:spPr>
            <a:xfrm>
              <a:off x="3824475" y="330502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2" y="1"/>
                    <a:pt x="1" y="1579"/>
                    <a:pt x="1" y="3521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1"/>
                  </a:cubicBezTo>
                  <a:cubicBezTo>
                    <a:pt x="7040" y="1579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2" name="Google Shape;5372;p6"/>
            <p:cNvSpPr/>
            <p:nvPr/>
          </p:nvSpPr>
          <p:spPr>
            <a:xfrm>
              <a:off x="3823300" y="330402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7"/>
                    <a:pt x="3568" y="7047"/>
                  </a:cubicBezTo>
                  <a:cubicBezTo>
                    <a:pt x="1646" y="7047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3" name="Google Shape;5373;p6"/>
            <p:cNvSpPr/>
            <p:nvPr/>
          </p:nvSpPr>
          <p:spPr>
            <a:xfrm>
              <a:off x="3849600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4" name="Google Shape;5374;p6"/>
            <p:cNvSpPr/>
            <p:nvPr/>
          </p:nvSpPr>
          <p:spPr>
            <a:xfrm>
              <a:off x="3848600" y="3329150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5" name="Google Shape;5375;p6"/>
            <p:cNvSpPr/>
            <p:nvPr/>
          </p:nvSpPr>
          <p:spPr>
            <a:xfrm>
              <a:off x="387825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3"/>
                  </a:cubicBezTo>
                  <a:cubicBezTo>
                    <a:pt x="2732" y="614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6" name="Google Shape;5376;p6"/>
            <p:cNvSpPr/>
            <p:nvPr/>
          </p:nvSpPr>
          <p:spPr>
            <a:xfrm>
              <a:off x="3877250" y="335797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7" name="Google Shape;5377;p6"/>
            <p:cNvSpPr/>
            <p:nvPr/>
          </p:nvSpPr>
          <p:spPr>
            <a:xfrm>
              <a:off x="4081400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41" y="9946"/>
                    <a:pt x="1693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8" name="Google Shape;5378;p6"/>
            <p:cNvSpPr/>
            <p:nvPr/>
          </p:nvSpPr>
          <p:spPr>
            <a:xfrm>
              <a:off x="4080375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8429"/>
                    <a:pt x="634" y="9980"/>
                    <a:pt x="1680" y="11167"/>
                  </a:cubicBezTo>
                  <a:lnTo>
                    <a:pt x="1787" y="11167"/>
                  </a:lnTo>
                  <a:cubicBezTo>
                    <a:pt x="729" y="9994"/>
                    <a:pt x="82" y="8436"/>
                    <a:pt x="82" y="6730"/>
                  </a:cubicBezTo>
                  <a:cubicBezTo>
                    <a:pt x="82" y="3069"/>
                    <a:pt x="3062" y="88"/>
                    <a:pt x="6723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8436"/>
                    <a:pt x="12724" y="9994"/>
                    <a:pt x="11659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9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9" name="Google Shape;5379;p6"/>
            <p:cNvSpPr/>
            <p:nvPr/>
          </p:nvSpPr>
          <p:spPr>
            <a:xfrm>
              <a:off x="4104825" y="3251100"/>
              <a:ext cx="283900" cy="251200"/>
            </a:xfrm>
            <a:custGeom>
              <a:avLst/>
              <a:gdLst/>
              <a:ahLst/>
              <a:cxnLst/>
              <a:rect l="l" t="t" r="r" b="b"/>
              <a:pathLst>
                <a:path w="11356" h="10048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7438"/>
                    <a:pt x="796" y="9009"/>
                    <a:pt x="2050" y="10047"/>
                  </a:cubicBezTo>
                  <a:lnTo>
                    <a:pt x="9305" y="10047"/>
                  </a:lnTo>
                  <a:cubicBezTo>
                    <a:pt x="10560" y="9009"/>
                    <a:pt x="11355" y="7438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0" name="Google Shape;5380;p6"/>
            <p:cNvSpPr/>
            <p:nvPr/>
          </p:nvSpPr>
          <p:spPr>
            <a:xfrm>
              <a:off x="4103650" y="3250075"/>
              <a:ext cx="286075" cy="252225"/>
            </a:xfrm>
            <a:custGeom>
              <a:avLst/>
              <a:gdLst/>
              <a:ahLst/>
              <a:cxnLst/>
              <a:rect l="l" t="t" r="r" b="b"/>
              <a:pathLst>
                <a:path w="11443" h="10089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96" y="9043"/>
                    <a:pt x="2036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6" y="88"/>
                    <a:pt x="5725" y="88"/>
                  </a:cubicBezTo>
                  <a:cubicBezTo>
                    <a:pt x="8833" y="88"/>
                    <a:pt x="11362" y="2617"/>
                    <a:pt x="11362" y="5719"/>
                  </a:cubicBezTo>
                  <a:cubicBezTo>
                    <a:pt x="11362" y="7485"/>
                    <a:pt x="10546" y="9056"/>
                    <a:pt x="9278" y="10088"/>
                  </a:cubicBezTo>
                  <a:lnTo>
                    <a:pt x="9413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1" name="Google Shape;5381;p6"/>
            <p:cNvSpPr/>
            <p:nvPr/>
          </p:nvSpPr>
          <p:spPr>
            <a:xfrm>
              <a:off x="4129950" y="3276375"/>
              <a:ext cx="233650" cy="225925"/>
            </a:xfrm>
            <a:custGeom>
              <a:avLst/>
              <a:gdLst/>
              <a:ahLst/>
              <a:cxnLst/>
              <a:rect l="l" t="t" r="r" b="b"/>
              <a:pathLst>
                <a:path w="9346" h="9037" extrusionOk="0">
                  <a:moveTo>
                    <a:pt x="4673" y="1"/>
                  </a:moveTo>
                  <a:cubicBezTo>
                    <a:pt x="2090" y="1"/>
                    <a:pt x="0" y="2091"/>
                    <a:pt x="0" y="4667"/>
                  </a:cubicBezTo>
                  <a:cubicBezTo>
                    <a:pt x="0" y="6669"/>
                    <a:pt x="1254" y="8368"/>
                    <a:pt x="3014" y="9036"/>
                  </a:cubicBezTo>
                  <a:lnTo>
                    <a:pt x="6332" y="9036"/>
                  </a:lnTo>
                  <a:cubicBezTo>
                    <a:pt x="8091" y="8368"/>
                    <a:pt x="9346" y="6669"/>
                    <a:pt x="9346" y="4667"/>
                  </a:cubicBezTo>
                  <a:cubicBezTo>
                    <a:pt x="9346" y="2091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2" name="Google Shape;5382;p6"/>
            <p:cNvSpPr/>
            <p:nvPr/>
          </p:nvSpPr>
          <p:spPr>
            <a:xfrm>
              <a:off x="4128925" y="3275200"/>
              <a:ext cx="235700" cy="227100"/>
            </a:xfrm>
            <a:custGeom>
              <a:avLst/>
              <a:gdLst/>
              <a:ahLst/>
              <a:cxnLst/>
              <a:rect l="l" t="t" r="r" b="b"/>
              <a:pathLst>
                <a:path w="9428" h="9084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6689"/>
                    <a:pt x="1214" y="8382"/>
                    <a:pt x="2940" y="9083"/>
                  </a:cubicBezTo>
                  <a:lnTo>
                    <a:pt x="3183" y="9083"/>
                  </a:lnTo>
                  <a:cubicBezTo>
                    <a:pt x="1376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3" y="88"/>
                    <a:pt x="9339" y="2165"/>
                    <a:pt x="9339" y="4714"/>
                  </a:cubicBezTo>
                  <a:cubicBezTo>
                    <a:pt x="9339" y="6730"/>
                    <a:pt x="8045" y="8449"/>
                    <a:pt x="6244" y="9083"/>
                  </a:cubicBezTo>
                  <a:lnTo>
                    <a:pt x="6480" y="9083"/>
                  </a:lnTo>
                  <a:cubicBezTo>
                    <a:pt x="8207" y="8382"/>
                    <a:pt x="9427" y="6689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3" name="Google Shape;5383;p6"/>
            <p:cNvSpPr/>
            <p:nvPr/>
          </p:nvSpPr>
          <p:spPr>
            <a:xfrm>
              <a:off x="4158600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4" name="Google Shape;5384;p6"/>
            <p:cNvSpPr/>
            <p:nvPr/>
          </p:nvSpPr>
          <p:spPr>
            <a:xfrm>
              <a:off x="4157575" y="330402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7"/>
                    <a:pt x="3568" y="7047"/>
                  </a:cubicBezTo>
                  <a:cubicBezTo>
                    <a:pt x="1646" y="7047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5" name="Google Shape;5385;p6"/>
            <p:cNvSpPr/>
            <p:nvPr/>
          </p:nvSpPr>
          <p:spPr>
            <a:xfrm>
              <a:off x="4183875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6" name="Google Shape;5386;p6"/>
            <p:cNvSpPr/>
            <p:nvPr/>
          </p:nvSpPr>
          <p:spPr>
            <a:xfrm>
              <a:off x="4182700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7" name="Google Shape;5387;p6"/>
            <p:cNvSpPr/>
            <p:nvPr/>
          </p:nvSpPr>
          <p:spPr>
            <a:xfrm>
              <a:off x="4212550" y="3358975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8" name="Google Shape;5388;p6"/>
            <p:cNvSpPr/>
            <p:nvPr/>
          </p:nvSpPr>
          <p:spPr>
            <a:xfrm>
              <a:off x="4211525" y="3357975"/>
              <a:ext cx="70500" cy="70300"/>
            </a:xfrm>
            <a:custGeom>
              <a:avLst/>
              <a:gdLst/>
              <a:ahLst/>
              <a:cxnLst/>
              <a:rect l="l" t="t" r="r" b="b"/>
              <a:pathLst>
                <a:path w="2820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4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9" name="Google Shape;5389;p6"/>
            <p:cNvSpPr/>
            <p:nvPr/>
          </p:nvSpPr>
          <p:spPr>
            <a:xfrm>
              <a:off x="4415675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41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0" name="Google Shape;5390;p6"/>
            <p:cNvSpPr/>
            <p:nvPr/>
          </p:nvSpPr>
          <p:spPr>
            <a:xfrm>
              <a:off x="4414650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8429"/>
                    <a:pt x="635" y="9980"/>
                    <a:pt x="1680" y="11167"/>
                  </a:cubicBezTo>
                  <a:lnTo>
                    <a:pt x="1788" y="11167"/>
                  </a:lnTo>
                  <a:cubicBezTo>
                    <a:pt x="729" y="9994"/>
                    <a:pt x="82" y="8436"/>
                    <a:pt x="82" y="6730"/>
                  </a:cubicBezTo>
                  <a:cubicBezTo>
                    <a:pt x="82" y="3069"/>
                    <a:pt x="3062" y="88"/>
                    <a:pt x="6723" y="88"/>
                  </a:cubicBezTo>
                  <a:cubicBezTo>
                    <a:pt x="10385" y="88"/>
                    <a:pt x="13365" y="3069"/>
                    <a:pt x="13365" y="6730"/>
                  </a:cubicBezTo>
                  <a:cubicBezTo>
                    <a:pt x="13365" y="8436"/>
                    <a:pt x="12725" y="9994"/>
                    <a:pt x="11659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2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1" name="Google Shape;5391;p6"/>
            <p:cNvSpPr/>
            <p:nvPr/>
          </p:nvSpPr>
          <p:spPr>
            <a:xfrm>
              <a:off x="4438925" y="3251100"/>
              <a:ext cx="284075" cy="251200"/>
            </a:xfrm>
            <a:custGeom>
              <a:avLst/>
              <a:gdLst/>
              <a:ahLst/>
              <a:cxnLst/>
              <a:rect l="l" t="t" r="r" b="b"/>
              <a:pathLst>
                <a:path w="11363" h="10048" extrusionOk="0">
                  <a:moveTo>
                    <a:pt x="5685" y="0"/>
                  </a:moveTo>
                  <a:cubicBezTo>
                    <a:pt x="2550" y="0"/>
                    <a:pt x="1" y="2542"/>
                    <a:pt x="1" y="5678"/>
                  </a:cubicBezTo>
                  <a:cubicBezTo>
                    <a:pt x="1" y="7438"/>
                    <a:pt x="803" y="9009"/>
                    <a:pt x="2057" y="10047"/>
                  </a:cubicBezTo>
                  <a:lnTo>
                    <a:pt x="9313" y="10047"/>
                  </a:lnTo>
                  <a:cubicBezTo>
                    <a:pt x="10560" y="9009"/>
                    <a:pt x="11362" y="7438"/>
                    <a:pt x="11362" y="5678"/>
                  </a:cubicBezTo>
                  <a:cubicBezTo>
                    <a:pt x="11362" y="2542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2" name="Google Shape;5392;p6"/>
            <p:cNvSpPr/>
            <p:nvPr/>
          </p:nvSpPr>
          <p:spPr>
            <a:xfrm>
              <a:off x="4437925" y="3250075"/>
              <a:ext cx="286075" cy="252225"/>
            </a:xfrm>
            <a:custGeom>
              <a:avLst/>
              <a:gdLst/>
              <a:ahLst/>
              <a:cxnLst/>
              <a:rect l="l" t="t" r="r" b="b"/>
              <a:pathLst>
                <a:path w="11443" h="10089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89" y="9043"/>
                    <a:pt x="2037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6" y="88"/>
                    <a:pt x="5725" y="88"/>
                  </a:cubicBezTo>
                  <a:cubicBezTo>
                    <a:pt x="8833" y="88"/>
                    <a:pt x="11362" y="2617"/>
                    <a:pt x="11362" y="5719"/>
                  </a:cubicBezTo>
                  <a:cubicBezTo>
                    <a:pt x="11362" y="7485"/>
                    <a:pt x="10546" y="9056"/>
                    <a:pt x="9278" y="10088"/>
                  </a:cubicBezTo>
                  <a:lnTo>
                    <a:pt x="9413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3" name="Google Shape;5393;p6"/>
            <p:cNvSpPr/>
            <p:nvPr/>
          </p:nvSpPr>
          <p:spPr>
            <a:xfrm>
              <a:off x="4464225" y="3276375"/>
              <a:ext cx="233650" cy="225925"/>
            </a:xfrm>
            <a:custGeom>
              <a:avLst/>
              <a:gdLst/>
              <a:ahLst/>
              <a:cxnLst/>
              <a:rect l="l" t="t" r="r" b="b"/>
              <a:pathLst>
                <a:path w="9346" h="9037" extrusionOk="0">
                  <a:moveTo>
                    <a:pt x="4673" y="1"/>
                  </a:moveTo>
                  <a:cubicBezTo>
                    <a:pt x="2090" y="1"/>
                    <a:pt x="0" y="2091"/>
                    <a:pt x="0" y="4667"/>
                  </a:cubicBezTo>
                  <a:cubicBezTo>
                    <a:pt x="0" y="6669"/>
                    <a:pt x="1248" y="8368"/>
                    <a:pt x="3014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4" name="Google Shape;5394;p6"/>
            <p:cNvSpPr/>
            <p:nvPr/>
          </p:nvSpPr>
          <p:spPr>
            <a:xfrm>
              <a:off x="4463025" y="3275200"/>
              <a:ext cx="235875" cy="227100"/>
            </a:xfrm>
            <a:custGeom>
              <a:avLst/>
              <a:gdLst/>
              <a:ahLst/>
              <a:cxnLst/>
              <a:rect l="l" t="t" r="r" b="b"/>
              <a:pathLst>
                <a:path w="9435" h="9084" extrusionOk="0">
                  <a:moveTo>
                    <a:pt x="4721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6689"/>
                    <a:pt x="1221" y="8382"/>
                    <a:pt x="2948" y="9083"/>
                  </a:cubicBezTo>
                  <a:lnTo>
                    <a:pt x="3184" y="9083"/>
                  </a:lnTo>
                  <a:cubicBezTo>
                    <a:pt x="1383" y="8449"/>
                    <a:pt x="89" y="6730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ubicBezTo>
                    <a:pt x="7270" y="88"/>
                    <a:pt x="9347" y="2165"/>
                    <a:pt x="9347" y="4714"/>
                  </a:cubicBezTo>
                  <a:cubicBezTo>
                    <a:pt x="9347" y="6730"/>
                    <a:pt x="8052" y="8449"/>
                    <a:pt x="6252" y="9083"/>
                  </a:cubicBezTo>
                  <a:lnTo>
                    <a:pt x="6488" y="9083"/>
                  </a:lnTo>
                  <a:cubicBezTo>
                    <a:pt x="8214" y="8382"/>
                    <a:pt x="9434" y="6689"/>
                    <a:pt x="9434" y="4714"/>
                  </a:cubicBezTo>
                  <a:cubicBezTo>
                    <a:pt x="9434" y="2118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5" name="Google Shape;5395;p6"/>
            <p:cNvSpPr/>
            <p:nvPr/>
          </p:nvSpPr>
          <p:spPr>
            <a:xfrm>
              <a:off x="4492875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6" name="Google Shape;5396;p6"/>
            <p:cNvSpPr/>
            <p:nvPr/>
          </p:nvSpPr>
          <p:spPr>
            <a:xfrm>
              <a:off x="4491850" y="330402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7"/>
                    <a:pt x="3568" y="7047"/>
                  </a:cubicBezTo>
                  <a:cubicBezTo>
                    <a:pt x="1646" y="7047"/>
                    <a:pt x="89" y="5482"/>
                    <a:pt x="89" y="3561"/>
                  </a:cubicBezTo>
                  <a:cubicBezTo>
                    <a:pt x="89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7" name="Google Shape;5397;p6"/>
            <p:cNvSpPr/>
            <p:nvPr/>
          </p:nvSpPr>
          <p:spPr>
            <a:xfrm>
              <a:off x="4518150" y="3330150"/>
              <a:ext cx="125800" cy="125950"/>
            </a:xfrm>
            <a:custGeom>
              <a:avLst/>
              <a:gdLst/>
              <a:ahLst/>
              <a:cxnLst/>
              <a:rect l="l" t="t" r="r" b="b"/>
              <a:pathLst>
                <a:path w="5032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8" name="Google Shape;5398;p6"/>
            <p:cNvSpPr/>
            <p:nvPr/>
          </p:nvSpPr>
          <p:spPr>
            <a:xfrm>
              <a:off x="4516975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9" name="Google Shape;5399;p6"/>
            <p:cNvSpPr/>
            <p:nvPr/>
          </p:nvSpPr>
          <p:spPr>
            <a:xfrm>
              <a:off x="4546825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3"/>
                  </a:cubicBezTo>
                  <a:cubicBezTo>
                    <a:pt x="2731" y="614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0" name="Google Shape;5400;p6"/>
            <p:cNvSpPr/>
            <p:nvPr/>
          </p:nvSpPr>
          <p:spPr>
            <a:xfrm>
              <a:off x="4545800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10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10" y="2812"/>
                  </a:cubicBezTo>
                  <a:cubicBezTo>
                    <a:pt x="2185" y="2812"/>
                    <a:pt x="2812" y="2185"/>
                    <a:pt x="2812" y="1403"/>
                  </a:cubicBezTo>
                  <a:cubicBezTo>
                    <a:pt x="2812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1" name="Google Shape;5401;p6"/>
            <p:cNvSpPr/>
            <p:nvPr/>
          </p:nvSpPr>
          <p:spPr>
            <a:xfrm>
              <a:off x="4749950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34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2" name="Google Shape;5402;p6"/>
            <p:cNvSpPr/>
            <p:nvPr/>
          </p:nvSpPr>
          <p:spPr>
            <a:xfrm>
              <a:off x="4748775" y="3223100"/>
              <a:ext cx="336475" cy="279200"/>
            </a:xfrm>
            <a:custGeom>
              <a:avLst/>
              <a:gdLst/>
              <a:ahLst/>
              <a:cxnLst/>
              <a:rect l="l" t="t" r="r" b="b"/>
              <a:pathLst>
                <a:path w="13459" h="11168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8429"/>
                    <a:pt x="641" y="9980"/>
                    <a:pt x="1686" y="11167"/>
                  </a:cubicBezTo>
                  <a:lnTo>
                    <a:pt x="1794" y="11167"/>
                  </a:lnTo>
                  <a:cubicBezTo>
                    <a:pt x="735" y="9994"/>
                    <a:pt x="88" y="843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8436"/>
                    <a:pt x="12724" y="9994"/>
                    <a:pt x="11665" y="11167"/>
                  </a:cubicBezTo>
                  <a:lnTo>
                    <a:pt x="11780" y="11167"/>
                  </a:lnTo>
                  <a:cubicBezTo>
                    <a:pt x="12825" y="9980"/>
                    <a:pt x="13459" y="842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3" name="Google Shape;5403;p6"/>
            <p:cNvSpPr/>
            <p:nvPr/>
          </p:nvSpPr>
          <p:spPr>
            <a:xfrm>
              <a:off x="4773200" y="3251100"/>
              <a:ext cx="284075" cy="251200"/>
            </a:xfrm>
            <a:custGeom>
              <a:avLst/>
              <a:gdLst/>
              <a:ahLst/>
              <a:cxnLst/>
              <a:rect l="l" t="t" r="r" b="b"/>
              <a:pathLst>
                <a:path w="11363" h="10048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7438"/>
                    <a:pt x="803" y="9009"/>
                    <a:pt x="2051" y="10047"/>
                  </a:cubicBezTo>
                  <a:lnTo>
                    <a:pt x="9306" y="10047"/>
                  </a:lnTo>
                  <a:cubicBezTo>
                    <a:pt x="10560" y="9009"/>
                    <a:pt x="11363" y="7438"/>
                    <a:pt x="11363" y="5678"/>
                  </a:cubicBezTo>
                  <a:cubicBezTo>
                    <a:pt x="11363" y="2542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4" name="Google Shape;5404;p6"/>
            <p:cNvSpPr/>
            <p:nvPr/>
          </p:nvSpPr>
          <p:spPr>
            <a:xfrm>
              <a:off x="4772200" y="3250075"/>
              <a:ext cx="286100" cy="252225"/>
            </a:xfrm>
            <a:custGeom>
              <a:avLst/>
              <a:gdLst/>
              <a:ahLst/>
              <a:cxnLst/>
              <a:rect l="l" t="t" r="r" b="b"/>
              <a:pathLst>
                <a:path w="11444" h="10089" extrusionOk="0"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89" y="9043"/>
                    <a:pt x="2030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7" y="88"/>
                    <a:pt x="5718" y="88"/>
                  </a:cubicBezTo>
                  <a:cubicBezTo>
                    <a:pt x="8827" y="88"/>
                    <a:pt x="11355" y="2617"/>
                    <a:pt x="11355" y="5719"/>
                  </a:cubicBezTo>
                  <a:cubicBezTo>
                    <a:pt x="11355" y="7485"/>
                    <a:pt x="10546" y="9056"/>
                    <a:pt x="9279" y="10088"/>
                  </a:cubicBezTo>
                  <a:lnTo>
                    <a:pt x="9407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5" name="Google Shape;5405;p6"/>
            <p:cNvSpPr/>
            <p:nvPr/>
          </p:nvSpPr>
          <p:spPr>
            <a:xfrm>
              <a:off x="4798500" y="3276375"/>
              <a:ext cx="233500" cy="225925"/>
            </a:xfrm>
            <a:custGeom>
              <a:avLst/>
              <a:gdLst/>
              <a:ahLst/>
              <a:cxnLst/>
              <a:rect l="l" t="t" r="r" b="b"/>
              <a:pathLst>
                <a:path w="9340" h="9037" extrusionOk="0">
                  <a:moveTo>
                    <a:pt x="4666" y="1"/>
                  </a:moveTo>
                  <a:cubicBezTo>
                    <a:pt x="2091" y="1"/>
                    <a:pt x="0" y="2091"/>
                    <a:pt x="0" y="4667"/>
                  </a:cubicBezTo>
                  <a:cubicBezTo>
                    <a:pt x="0" y="6669"/>
                    <a:pt x="1248" y="8368"/>
                    <a:pt x="3014" y="9036"/>
                  </a:cubicBezTo>
                  <a:lnTo>
                    <a:pt x="6325" y="9036"/>
                  </a:lnTo>
                  <a:cubicBezTo>
                    <a:pt x="8092" y="8368"/>
                    <a:pt x="9339" y="6669"/>
                    <a:pt x="9339" y="4667"/>
                  </a:cubicBezTo>
                  <a:cubicBezTo>
                    <a:pt x="9339" y="2091"/>
                    <a:pt x="7249" y="1"/>
                    <a:pt x="466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6" name="Google Shape;5406;p6"/>
            <p:cNvSpPr/>
            <p:nvPr/>
          </p:nvSpPr>
          <p:spPr>
            <a:xfrm>
              <a:off x="4797325" y="3275200"/>
              <a:ext cx="235850" cy="227100"/>
            </a:xfrm>
            <a:custGeom>
              <a:avLst/>
              <a:gdLst/>
              <a:ahLst/>
              <a:cxnLst/>
              <a:rect l="l" t="t" r="r" b="b"/>
              <a:pathLst>
                <a:path w="9434" h="9084" extrusionOk="0">
                  <a:moveTo>
                    <a:pt x="4713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2" y="8449"/>
                    <a:pt x="88" y="6730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51" y="9083"/>
                  </a:cubicBezTo>
                  <a:lnTo>
                    <a:pt x="6487" y="9083"/>
                  </a:lnTo>
                  <a:cubicBezTo>
                    <a:pt x="8213" y="8382"/>
                    <a:pt x="9433" y="6689"/>
                    <a:pt x="9433" y="4714"/>
                  </a:cubicBezTo>
                  <a:cubicBezTo>
                    <a:pt x="9433" y="2118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7" name="Google Shape;5407;p6"/>
            <p:cNvSpPr/>
            <p:nvPr/>
          </p:nvSpPr>
          <p:spPr>
            <a:xfrm>
              <a:off x="4827150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8" name="Google Shape;5408;p6"/>
            <p:cNvSpPr/>
            <p:nvPr/>
          </p:nvSpPr>
          <p:spPr>
            <a:xfrm>
              <a:off x="4826150" y="33040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7"/>
                    <a:pt x="3560" y="7047"/>
                  </a:cubicBezTo>
                  <a:cubicBezTo>
                    <a:pt x="1645" y="7047"/>
                    <a:pt x="81" y="5482"/>
                    <a:pt x="81" y="3561"/>
                  </a:cubicBezTo>
                  <a:cubicBezTo>
                    <a:pt x="81" y="1646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9" name="Google Shape;5409;p6"/>
            <p:cNvSpPr/>
            <p:nvPr/>
          </p:nvSpPr>
          <p:spPr>
            <a:xfrm>
              <a:off x="4852275" y="3330150"/>
              <a:ext cx="125950" cy="125950"/>
            </a:xfrm>
            <a:custGeom>
              <a:avLst/>
              <a:gdLst/>
              <a:ahLst/>
              <a:cxnLst/>
              <a:rect l="l" t="t" r="r" b="b"/>
              <a:pathLst>
                <a:path w="5038" h="5038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11"/>
                    <a:pt x="1126" y="5037"/>
                    <a:pt x="2515" y="5037"/>
                  </a:cubicBezTo>
                  <a:cubicBezTo>
                    <a:pt x="3911" y="5037"/>
                    <a:pt x="5037" y="3911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0" name="Google Shape;5410;p6"/>
            <p:cNvSpPr/>
            <p:nvPr/>
          </p:nvSpPr>
          <p:spPr>
            <a:xfrm>
              <a:off x="4851250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1" name="Google Shape;5411;p6"/>
            <p:cNvSpPr/>
            <p:nvPr/>
          </p:nvSpPr>
          <p:spPr>
            <a:xfrm>
              <a:off x="488110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2" name="Google Shape;5412;p6"/>
            <p:cNvSpPr/>
            <p:nvPr/>
          </p:nvSpPr>
          <p:spPr>
            <a:xfrm>
              <a:off x="4880075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3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03" y="2812"/>
                  </a:cubicBezTo>
                  <a:cubicBezTo>
                    <a:pt x="2186" y="2812"/>
                    <a:pt x="2813" y="2185"/>
                    <a:pt x="2813" y="1403"/>
                  </a:cubicBezTo>
                  <a:cubicBezTo>
                    <a:pt x="2813" y="627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3" name="Google Shape;5413;p6"/>
            <p:cNvSpPr/>
            <p:nvPr/>
          </p:nvSpPr>
          <p:spPr>
            <a:xfrm>
              <a:off x="5084225" y="3224125"/>
              <a:ext cx="334125" cy="278175"/>
            </a:xfrm>
            <a:custGeom>
              <a:avLst/>
              <a:gdLst/>
              <a:ahLst/>
              <a:cxnLst/>
              <a:rect l="l" t="t" r="r" b="b"/>
              <a:pathLst>
                <a:path w="13365" h="11127" extrusionOk="0">
                  <a:moveTo>
                    <a:pt x="6683" y="0"/>
                  </a:moveTo>
                  <a:cubicBezTo>
                    <a:pt x="2988" y="0"/>
                    <a:pt x="0" y="2994"/>
                    <a:pt x="0" y="6689"/>
                  </a:cubicBezTo>
                  <a:cubicBezTo>
                    <a:pt x="0" y="8395"/>
                    <a:pt x="634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65" y="8395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4" name="Google Shape;5414;p6"/>
            <p:cNvSpPr/>
            <p:nvPr/>
          </p:nvSpPr>
          <p:spPr>
            <a:xfrm>
              <a:off x="5083050" y="3223100"/>
              <a:ext cx="336500" cy="279200"/>
            </a:xfrm>
            <a:custGeom>
              <a:avLst/>
              <a:gdLst/>
              <a:ahLst/>
              <a:cxnLst/>
              <a:rect l="l" t="t" r="r" b="b"/>
              <a:pathLst>
                <a:path w="13460" h="11168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8429"/>
                    <a:pt x="641" y="9980"/>
                    <a:pt x="1679" y="11167"/>
                  </a:cubicBezTo>
                  <a:lnTo>
                    <a:pt x="1794" y="11167"/>
                  </a:lnTo>
                  <a:cubicBezTo>
                    <a:pt x="735" y="9994"/>
                    <a:pt x="88" y="843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8436"/>
                    <a:pt x="12724" y="9994"/>
                    <a:pt x="11665" y="11167"/>
                  </a:cubicBezTo>
                  <a:lnTo>
                    <a:pt x="11773" y="11167"/>
                  </a:lnTo>
                  <a:cubicBezTo>
                    <a:pt x="12819" y="9980"/>
                    <a:pt x="13459" y="842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5" name="Google Shape;5415;p6"/>
            <p:cNvSpPr/>
            <p:nvPr/>
          </p:nvSpPr>
          <p:spPr>
            <a:xfrm>
              <a:off x="5107475" y="3251100"/>
              <a:ext cx="283925" cy="251200"/>
            </a:xfrm>
            <a:custGeom>
              <a:avLst/>
              <a:gdLst/>
              <a:ahLst/>
              <a:cxnLst/>
              <a:rect l="l" t="t" r="r" b="b"/>
              <a:pathLst>
                <a:path w="11357" h="10048" extrusionOk="0">
                  <a:moveTo>
                    <a:pt x="5679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7438"/>
                    <a:pt x="797" y="9009"/>
                    <a:pt x="2051" y="10047"/>
                  </a:cubicBezTo>
                  <a:lnTo>
                    <a:pt x="9306" y="10047"/>
                  </a:lnTo>
                  <a:cubicBezTo>
                    <a:pt x="10560" y="9009"/>
                    <a:pt x="11356" y="7438"/>
                    <a:pt x="11356" y="5678"/>
                  </a:cubicBezTo>
                  <a:cubicBezTo>
                    <a:pt x="11356" y="2542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6" name="Google Shape;5416;p6"/>
            <p:cNvSpPr/>
            <p:nvPr/>
          </p:nvSpPr>
          <p:spPr>
            <a:xfrm>
              <a:off x="5106475" y="3250075"/>
              <a:ext cx="286100" cy="252225"/>
            </a:xfrm>
            <a:custGeom>
              <a:avLst/>
              <a:gdLst/>
              <a:ahLst/>
              <a:cxnLst/>
              <a:rect l="l" t="t" r="r" b="b"/>
              <a:pathLst>
                <a:path w="11444" h="10089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7472"/>
                    <a:pt x="789" y="9043"/>
                    <a:pt x="2030" y="10088"/>
                  </a:cubicBezTo>
                  <a:lnTo>
                    <a:pt x="2165" y="10088"/>
                  </a:lnTo>
                  <a:cubicBezTo>
                    <a:pt x="897" y="9056"/>
                    <a:pt x="81" y="7485"/>
                    <a:pt x="81" y="5719"/>
                  </a:cubicBezTo>
                  <a:cubicBezTo>
                    <a:pt x="81" y="2617"/>
                    <a:pt x="2610" y="88"/>
                    <a:pt x="5719" y="88"/>
                  </a:cubicBezTo>
                  <a:cubicBezTo>
                    <a:pt x="8827" y="88"/>
                    <a:pt x="11356" y="2617"/>
                    <a:pt x="11356" y="5719"/>
                  </a:cubicBezTo>
                  <a:cubicBezTo>
                    <a:pt x="11356" y="7485"/>
                    <a:pt x="10546" y="9056"/>
                    <a:pt x="9279" y="10088"/>
                  </a:cubicBezTo>
                  <a:lnTo>
                    <a:pt x="9407" y="10088"/>
                  </a:lnTo>
                  <a:cubicBezTo>
                    <a:pt x="10648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7" name="Google Shape;5417;p6"/>
            <p:cNvSpPr/>
            <p:nvPr/>
          </p:nvSpPr>
          <p:spPr>
            <a:xfrm>
              <a:off x="5132600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8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8" name="Google Shape;5418;p6"/>
            <p:cNvSpPr/>
            <p:nvPr/>
          </p:nvSpPr>
          <p:spPr>
            <a:xfrm>
              <a:off x="5131600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3" y="8449"/>
                    <a:pt x="88" y="6730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51" y="9083"/>
                  </a:cubicBezTo>
                  <a:lnTo>
                    <a:pt x="6487" y="9083"/>
                  </a:lnTo>
                  <a:cubicBezTo>
                    <a:pt x="8213" y="8382"/>
                    <a:pt x="9427" y="668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9" name="Google Shape;5419;p6"/>
            <p:cNvSpPr/>
            <p:nvPr/>
          </p:nvSpPr>
          <p:spPr>
            <a:xfrm>
              <a:off x="5161425" y="3305025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0" name="Google Shape;5420;p6"/>
            <p:cNvSpPr/>
            <p:nvPr/>
          </p:nvSpPr>
          <p:spPr>
            <a:xfrm>
              <a:off x="5160425" y="33040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7"/>
                    <a:pt x="3561" y="7047"/>
                  </a:cubicBezTo>
                  <a:cubicBezTo>
                    <a:pt x="1646" y="7047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1" name="Google Shape;5421;p6"/>
            <p:cNvSpPr/>
            <p:nvPr/>
          </p:nvSpPr>
          <p:spPr>
            <a:xfrm>
              <a:off x="5186550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11"/>
                    <a:pt x="1126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2" name="Google Shape;5422;p6"/>
            <p:cNvSpPr/>
            <p:nvPr/>
          </p:nvSpPr>
          <p:spPr>
            <a:xfrm>
              <a:off x="5185525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3" name="Google Shape;5423;p6"/>
            <p:cNvSpPr/>
            <p:nvPr/>
          </p:nvSpPr>
          <p:spPr>
            <a:xfrm>
              <a:off x="5215375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4" name="Google Shape;5424;p6"/>
            <p:cNvSpPr/>
            <p:nvPr/>
          </p:nvSpPr>
          <p:spPr>
            <a:xfrm>
              <a:off x="5214350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4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04" y="2812"/>
                  </a:cubicBezTo>
                  <a:cubicBezTo>
                    <a:pt x="2179" y="2812"/>
                    <a:pt x="2813" y="2185"/>
                    <a:pt x="2813" y="1403"/>
                  </a:cubicBezTo>
                  <a:cubicBezTo>
                    <a:pt x="2813" y="627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5" name="Google Shape;5425;p6"/>
            <p:cNvSpPr/>
            <p:nvPr/>
          </p:nvSpPr>
          <p:spPr>
            <a:xfrm>
              <a:off x="3581575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27" y="7323"/>
                  </a:cubicBezTo>
                  <a:lnTo>
                    <a:pt x="13338" y="7323"/>
                  </a:lnTo>
                  <a:cubicBezTo>
                    <a:pt x="13358" y="7114"/>
                    <a:pt x="13372" y="6905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6" name="Google Shape;5426;p6"/>
            <p:cNvSpPr/>
            <p:nvPr/>
          </p:nvSpPr>
          <p:spPr>
            <a:xfrm>
              <a:off x="3580550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24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6946"/>
                    <a:pt x="8" y="7155"/>
                    <a:pt x="28" y="7364"/>
                  </a:cubicBezTo>
                  <a:lnTo>
                    <a:pt x="116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24" y="88"/>
                  </a:cubicBezTo>
                  <a:cubicBezTo>
                    <a:pt x="10392" y="88"/>
                    <a:pt x="13365" y="3069"/>
                    <a:pt x="13365" y="6730"/>
                  </a:cubicBezTo>
                  <a:cubicBezTo>
                    <a:pt x="13365" y="6946"/>
                    <a:pt x="13359" y="7155"/>
                    <a:pt x="13338" y="7364"/>
                  </a:cubicBezTo>
                  <a:lnTo>
                    <a:pt x="13419" y="7364"/>
                  </a:lnTo>
                  <a:cubicBezTo>
                    <a:pt x="13440" y="7155"/>
                    <a:pt x="13453" y="6946"/>
                    <a:pt x="13453" y="6730"/>
                  </a:cubicBezTo>
                  <a:cubicBezTo>
                    <a:pt x="13453" y="3022"/>
                    <a:pt x="10432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7" name="Google Shape;5427;p6"/>
            <p:cNvSpPr/>
            <p:nvPr/>
          </p:nvSpPr>
          <p:spPr>
            <a:xfrm>
              <a:off x="3604825" y="3346175"/>
              <a:ext cx="284075" cy="156125"/>
            </a:xfrm>
            <a:custGeom>
              <a:avLst/>
              <a:gdLst/>
              <a:ahLst/>
              <a:cxnLst/>
              <a:rect l="l" t="t" r="r" b="b"/>
              <a:pathLst>
                <a:path w="11363" h="6245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5873"/>
                    <a:pt x="14" y="6062"/>
                    <a:pt x="35" y="6244"/>
                  </a:cubicBezTo>
                  <a:lnTo>
                    <a:pt x="11336" y="6244"/>
                  </a:lnTo>
                  <a:cubicBezTo>
                    <a:pt x="11349" y="6062"/>
                    <a:pt x="11363" y="587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8" name="Google Shape;5428;p6"/>
            <p:cNvSpPr/>
            <p:nvPr/>
          </p:nvSpPr>
          <p:spPr>
            <a:xfrm>
              <a:off x="3603825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5914"/>
                    <a:pt x="14" y="6103"/>
                    <a:pt x="27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6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9" name="Google Shape;5429;p6"/>
            <p:cNvSpPr/>
            <p:nvPr/>
          </p:nvSpPr>
          <p:spPr>
            <a:xfrm>
              <a:off x="3630125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06" y="5240"/>
                  </a:lnTo>
                  <a:cubicBezTo>
                    <a:pt x="9333" y="5058"/>
                    <a:pt x="9346" y="4869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0" name="Google Shape;5430;p6"/>
            <p:cNvSpPr/>
            <p:nvPr/>
          </p:nvSpPr>
          <p:spPr>
            <a:xfrm>
              <a:off x="3628950" y="3370275"/>
              <a:ext cx="235850" cy="132025"/>
            </a:xfrm>
            <a:custGeom>
              <a:avLst/>
              <a:gdLst/>
              <a:ahLst/>
              <a:cxnLst/>
              <a:rect l="l" t="t" r="r" b="b"/>
              <a:pathLst>
                <a:path w="9434" h="5281" extrusionOk="0">
                  <a:moveTo>
                    <a:pt x="4720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4909"/>
                    <a:pt x="14" y="5098"/>
                    <a:pt x="41" y="5280"/>
                  </a:cubicBezTo>
                  <a:lnTo>
                    <a:pt x="122" y="5280"/>
                  </a:lnTo>
                  <a:cubicBezTo>
                    <a:pt x="101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2" y="5098"/>
                    <a:pt x="9312" y="5280"/>
                  </a:cubicBezTo>
                  <a:lnTo>
                    <a:pt x="9400" y="5280"/>
                  </a:lnTo>
                  <a:cubicBezTo>
                    <a:pt x="9420" y="5098"/>
                    <a:pt x="9433" y="4909"/>
                    <a:pt x="9433" y="4714"/>
                  </a:cubicBezTo>
                  <a:cubicBezTo>
                    <a:pt x="9433" y="2118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1" name="Google Shape;5431;p6"/>
            <p:cNvSpPr/>
            <p:nvPr/>
          </p:nvSpPr>
          <p:spPr>
            <a:xfrm>
              <a:off x="3658775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3716"/>
                    <a:pt x="21" y="3905"/>
                    <a:pt x="48" y="4087"/>
                  </a:cubicBezTo>
                  <a:lnTo>
                    <a:pt x="7000" y="4087"/>
                  </a:lnTo>
                  <a:cubicBezTo>
                    <a:pt x="7033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2" name="Google Shape;5432;p6"/>
            <p:cNvSpPr/>
            <p:nvPr/>
          </p:nvSpPr>
          <p:spPr>
            <a:xfrm>
              <a:off x="3657775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7" y="4127"/>
                  </a:cubicBezTo>
                  <a:lnTo>
                    <a:pt x="128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2" y="81"/>
                    <a:pt x="7046" y="1646"/>
                    <a:pt x="7046" y="3561"/>
                  </a:cubicBezTo>
                  <a:cubicBezTo>
                    <a:pt x="7046" y="3756"/>
                    <a:pt x="7026" y="3945"/>
                    <a:pt x="6999" y="4127"/>
                  </a:cubicBezTo>
                  <a:lnTo>
                    <a:pt x="7080" y="4127"/>
                  </a:lnTo>
                  <a:cubicBezTo>
                    <a:pt x="7114" y="3945"/>
                    <a:pt x="7127" y="3756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3" name="Google Shape;5433;p6"/>
            <p:cNvSpPr/>
            <p:nvPr/>
          </p:nvSpPr>
          <p:spPr>
            <a:xfrm>
              <a:off x="3683900" y="3425225"/>
              <a:ext cx="125950" cy="77075"/>
            </a:xfrm>
            <a:custGeom>
              <a:avLst/>
              <a:gdLst/>
              <a:ahLst/>
              <a:cxnLst/>
              <a:rect l="l" t="t" r="r" b="b"/>
              <a:pathLst>
                <a:path w="5038" h="3083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2711"/>
                    <a:pt x="27" y="2900"/>
                    <a:pt x="68" y="3082"/>
                  </a:cubicBezTo>
                  <a:lnTo>
                    <a:pt x="4970" y="3082"/>
                  </a:lnTo>
                  <a:cubicBezTo>
                    <a:pt x="5010" y="2900"/>
                    <a:pt x="5037" y="2711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4" name="Google Shape;5434;p6"/>
            <p:cNvSpPr/>
            <p:nvPr/>
          </p:nvSpPr>
          <p:spPr>
            <a:xfrm>
              <a:off x="3682875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2751"/>
                    <a:pt x="28" y="2940"/>
                    <a:pt x="68" y="3122"/>
                  </a:cubicBezTo>
                  <a:lnTo>
                    <a:pt x="156" y="3122"/>
                  </a:lnTo>
                  <a:cubicBezTo>
                    <a:pt x="109" y="2940"/>
                    <a:pt x="89" y="2751"/>
                    <a:pt x="89" y="2556"/>
                  </a:cubicBezTo>
                  <a:cubicBezTo>
                    <a:pt x="89" y="1194"/>
                    <a:pt x="1194" y="88"/>
                    <a:pt x="2563" y="88"/>
                  </a:cubicBezTo>
                  <a:cubicBezTo>
                    <a:pt x="3925" y="88"/>
                    <a:pt x="5031" y="1194"/>
                    <a:pt x="5031" y="2556"/>
                  </a:cubicBezTo>
                  <a:cubicBezTo>
                    <a:pt x="5031" y="2751"/>
                    <a:pt x="5011" y="2940"/>
                    <a:pt x="4970" y="3122"/>
                  </a:cubicBezTo>
                  <a:lnTo>
                    <a:pt x="5058" y="3122"/>
                  </a:lnTo>
                  <a:cubicBezTo>
                    <a:pt x="5098" y="2940"/>
                    <a:pt x="5119" y="2751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5" name="Google Shape;5435;p6"/>
            <p:cNvSpPr/>
            <p:nvPr/>
          </p:nvSpPr>
          <p:spPr>
            <a:xfrm>
              <a:off x="3712725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8" y="1760"/>
                    <a:pt x="122" y="1929"/>
                  </a:cubicBezTo>
                  <a:lnTo>
                    <a:pt x="2610" y="1929"/>
                  </a:lnTo>
                  <a:cubicBezTo>
                    <a:pt x="2684" y="1760"/>
                    <a:pt x="2731" y="1565"/>
                    <a:pt x="2731" y="1363"/>
                  </a:cubicBezTo>
                  <a:cubicBezTo>
                    <a:pt x="2731" y="614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6" name="Google Shape;5436;p6"/>
            <p:cNvSpPr/>
            <p:nvPr/>
          </p:nvSpPr>
          <p:spPr>
            <a:xfrm>
              <a:off x="3711700" y="3453050"/>
              <a:ext cx="70325" cy="49250"/>
            </a:xfrm>
            <a:custGeom>
              <a:avLst/>
              <a:gdLst/>
              <a:ahLst/>
              <a:cxnLst/>
              <a:rect l="l" t="t" r="r" b="b"/>
              <a:pathLst>
                <a:path w="2813" h="1970" extrusionOk="0"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1605"/>
                    <a:pt x="41" y="1800"/>
                    <a:pt x="122" y="1969"/>
                  </a:cubicBezTo>
                  <a:lnTo>
                    <a:pt x="210" y="1969"/>
                  </a:lnTo>
                  <a:cubicBezTo>
                    <a:pt x="129" y="1800"/>
                    <a:pt x="82" y="1605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5" y="1800"/>
                    <a:pt x="2604" y="1969"/>
                  </a:cubicBezTo>
                  <a:lnTo>
                    <a:pt x="2698" y="1969"/>
                  </a:lnTo>
                  <a:cubicBezTo>
                    <a:pt x="2772" y="1800"/>
                    <a:pt x="2813" y="1605"/>
                    <a:pt x="2813" y="1403"/>
                  </a:cubicBezTo>
                  <a:cubicBezTo>
                    <a:pt x="2813" y="627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7" name="Google Shape;5437;p6"/>
            <p:cNvSpPr/>
            <p:nvPr/>
          </p:nvSpPr>
          <p:spPr>
            <a:xfrm>
              <a:off x="3915850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3" y="0"/>
                  </a:moveTo>
                  <a:cubicBezTo>
                    <a:pt x="2994" y="0"/>
                    <a:pt x="1" y="2994"/>
                    <a:pt x="1" y="6689"/>
                  </a:cubicBezTo>
                  <a:cubicBezTo>
                    <a:pt x="1" y="6905"/>
                    <a:pt x="7" y="7114"/>
                    <a:pt x="28" y="7323"/>
                  </a:cubicBezTo>
                  <a:lnTo>
                    <a:pt x="13338" y="7323"/>
                  </a:lnTo>
                  <a:cubicBezTo>
                    <a:pt x="13358" y="7114"/>
                    <a:pt x="13372" y="6905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8" name="Google Shape;5438;p6"/>
            <p:cNvSpPr/>
            <p:nvPr/>
          </p:nvSpPr>
          <p:spPr>
            <a:xfrm>
              <a:off x="3914675" y="3318175"/>
              <a:ext cx="336500" cy="184125"/>
            </a:xfrm>
            <a:custGeom>
              <a:avLst/>
              <a:gdLst/>
              <a:ahLst/>
              <a:cxnLst/>
              <a:rect l="l" t="t" r="r" b="b"/>
              <a:pathLst>
                <a:path w="13460" h="7365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6946"/>
                    <a:pt x="14" y="7155"/>
                    <a:pt x="34" y="7364"/>
                  </a:cubicBezTo>
                  <a:lnTo>
                    <a:pt x="122" y="7364"/>
                  </a:lnTo>
                  <a:cubicBezTo>
                    <a:pt x="101" y="7155"/>
                    <a:pt x="88" y="694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6946"/>
                    <a:pt x="13365" y="7155"/>
                    <a:pt x="13345" y="7364"/>
                  </a:cubicBezTo>
                  <a:lnTo>
                    <a:pt x="13425" y="7364"/>
                  </a:lnTo>
                  <a:cubicBezTo>
                    <a:pt x="13446" y="7155"/>
                    <a:pt x="13459" y="6946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9" name="Google Shape;5439;p6"/>
            <p:cNvSpPr/>
            <p:nvPr/>
          </p:nvSpPr>
          <p:spPr>
            <a:xfrm>
              <a:off x="3939125" y="3346175"/>
              <a:ext cx="284050" cy="156125"/>
            </a:xfrm>
            <a:custGeom>
              <a:avLst/>
              <a:gdLst/>
              <a:ahLst/>
              <a:cxnLst/>
              <a:rect l="l" t="t" r="r" b="b"/>
              <a:pathLst>
                <a:path w="11362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14" y="6062"/>
                    <a:pt x="27" y="6244"/>
                  </a:cubicBezTo>
                  <a:lnTo>
                    <a:pt x="11328" y="6244"/>
                  </a:lnTo>
                  <a:cubicBezTo>
                    <a:pt x="11348" y="6062"/>
                    <a:pt x="11362" y="587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0" name="Google Shape;5440;p6"/>
            <p:cNvSpPr/>
            <p:nvPr/>
          </p:nvSpPr>
          <p:spPr>
            <a:xfrm>
              <a:off x="3938100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70" y="1"/>
                    <a:pt x="1" y="2570"/>
                    <a:pt x="1" y="5719"/>
                  </a:cubicBezTo>
                  <a:cubicBezTo>
                    <a:pt x="1" y="5914"/>
                    <a:pt x="7" y="6103"/>
                    <a:pt x="28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0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1" name="Google Shape;5441;p6"/>
            <p:cNvSpPr/>
            <p:nvPr/>
          </p:nvSpPr>
          <p:spPr>
            <a:xfrm>
              <a:off x="3964400" y="3371275"/>
              <a:ext cx="233500" cy="131025"/>
            </a:xfrm>
            <a:custGeom>
              <a:avLst/>
              <a:gdLst/>
              <a:ahLst/>
              <a:cxnLst/>
              <a:rect l="l" t="t" r="r" b="b"/>
              <a:pathLst>
                <a:path w="9340" h="5241" extrusionOk="0">
                  <a:moveTo>
                    <a:pt x="4667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7" y="5058"/>
                    <a:pt x="34" y="5240"/>
                  </a:cubicBezTo>
                  <a:lnTo>
                    <a:pt x="9306" y="5240"/>
                  </a:lnTo>
                  <a:cubicBezTo>
                    <a:pt x="9326" y="5058"/>
                    <a:pt x="9339" y="4869"/>
                    <a:pt x="9339" y="4674"/>
                  </a:cubicBezTo>
                  <a:cubicBezTo>
                    <a:pt x="9339" y="2098"/>
                    <a:pt x="7249" y="1"/>
                    <a:pt x="466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2" name="Google Shape;5442;p6"/>
            <p:cNvSpPr/>
            <p:nvPr/>
          </p:nvSpPr>
          <p:spPr>
            <a:xfrm>
              <a:off x="3963225" y="3370275"/>
              <a:ext cx="235850" cy="132025"/>
            </a:xfrm>
            <a:custGeom>
              <a:avLst/>
              <a:gdLst/>
              <a:ahLst/>
              <a:cxnLst/>
              <a:rect l="l" t="t" r="r" b="b"/>
              <a:pathLst>
                <a:path w="9434" h="5281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101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2" y="5098"/>
                    <a:pt x="9312" y="5280"/>
                  </a:cubicBezTo>
                  <a:lnTo>
                    <a:pt x="9393" y="5280"/>
                  </a:lnTo>
                  <a:cubicBezTo>
                    <a:pt x="9420" y="5098"/>
                    <a:pt x="9434" y="4909"/>
                    <a:pt x="9434" y="4714"/>
                  </a:cubicBezTo>
                  <a:cubicBezTo>
                    <a:pt x="9434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3" name="Google Shape;5443;p6"/>
            <p:cNvSpPr/>
            <p:nvPr/>
          </p:nvSpPr>
          <p:spPr>
            <a:xfrm>
              <a:off x="3993050" y="3400100"/>
              <a:ext cx="176200" cy="102200"/>
            </a:xfrm>
            <a:custGeom>
              <a:avLst/>
              <a:gdLst/>
              <a:ahLst/>
              <a:cxnLst/>
              <a:rect l="l" t="t" r="r" b="b"/>
              <a:pathLst>
                <a:path w="7048" h="408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3716"/>
                    <a:pt x="14" y="3905"/>
                    <a:pt x="48" y="4087"/>
                  </a:cubicBezTo>
                  <a:lnTo>
                    <a:pt x="7000" y="4087"/>
                  </a:lnTo>
                  <a:cubicBezTo>
                    <a:pt x="7027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4" name="Google Shape;5444;p6"/>
            <p:cNvSpPr/>
            <p:nvPr/>
          </p:nvSpPr>
          <p:spPr>
            <a:xfrm>
              <a:off x="399205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8" y="4127"/>
                  </a:cubicBezTo>
                  <a:lnTo>
                    <a:pt x="128" y="4127"/>
                  </a:lnTo>
                  <a:cubicBezTo>
                    <a:pt x="101" y="3945"/>
                    <a:pt x="81" y="3756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ubicBezTo>
                    <a:pt x="5482" y="81"/>
                    <a:pt x="7047" y="1646"/>
                    <a:pt x="7047" y="3561"/>
                  </a:cubicBezTo>
                  <a:cubicBezTo>
                    <a:pt x="7047" y="3756"/>
                    <a:pt x="7026" y="3945"/>
                    <a:pt x="6999" y="4127"/>
                  </a:cubicBezTo>
                  <a:lnTo>
                    <a:pt x="7080" y="4127"/>
                  </a:lnTo>
                  <a:cubicBezTo>
                    <a:pt x="7114" y="3945"/>
                    <a:pt x="7128" y="3756"/>
                    <a:pt x="7128" y="3561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5" name="Google Shape;5445;p6"/>
            <p:cNvSpPr/>
            <p:nvPr/>
          </p:nvSpPr>
          <p:spPr>
            <a:xfrm>
              <a:off x="4018175" y="3425225"/>
              <a:ext cx="125950" cy="77075"/>
            </a:xfrm>
            <a:custGeom>
              <a:avLst/>
              <a:gdLst/>
              <a:ahLst/>
              <a:cxnLst/>
              <a:rect l="l" t="t" r="r" b="b"/>
              <a:pathLst>
                <a:path w="5038" h="3083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2711"/>
                    <a:pt x="27" y="2900"/>
                    <a:pt x="68" y="3082"/>
                  </a:cubicBezTo>
                  <a:lnTo>
                    <a:pt x="4970" y="3082"/>
                  </a:lnTo>
                  <a:cubicBezTo>
                    <a:pt x="5010" y="2900"/>
                    <a:pt x="5037" y="2711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6" name="Google Shape;5446;p6"/>
            <p:cNvSpPr/>
            <p:nvPr/>
          </p:nvSpPr>
          <p:spPr>
            <a:xfrm>
              <a:off x="4017175" y="3424225"/>
              <a:ext cx="127950" cy="78075"/>
            </a:xfrm>
            <a:custGeom>
              <a:avLst/>
              <a:gdLst/>
              <a:ahLst/>
              <a:cxnLst/>
              <a:rect l="l" t="t" r="r" b="b"/>
              <a:pathLst>
                <a:path w="5118" h="3123" extrusionOk="0"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2751"/>
                    <a:pt x="20" y="2940"/>
                    <a:pt x="67" y="3122"/>
                  </a:cubicBezTo>
                  <a:lnTo>
                    <a:pt x="148" y="3122"/>
                  </a:lnTo>
                  <a:cubicBezTo>
                    <a:pt x="108" y="2940"/>
                    <a:pt x="88" y="2751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ubicBezTo>
                    <a:pt x="3924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70" y="3122"/>
                  </a:cubicBezTo>
                  <a:lnTo>
                    <a:pt x="5050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7" name="Google Shape;5447;p6"/>
            <p:cNvSpPr/>
            <p:nvPr/>
          </p:nvSpPr>
          <p:spPr>
            <a:xfrm>
              <a:off x="404700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1565"/>
                    <a:pt x="48" y="1760"/>
                    <a:pt x="122" y="1929"/>
                  </a:cubicBezTo>
                  <a:lnTo>
                    <a:pt x="2610" y="1929"/>
                  </a:lnTo>
                  <a:cubicBezTo>
                    <a:pt x="2684" y="1760"/>
                    <a:pt x="2731" y="1565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8" name="Google Shape;5448;p6"/>
            <p:cNvSpPr/>
            <p:nvPr/>
          </p:nvSpPr>
          <p:spPr>
            <a:xfrm>
              <a:off x="4046000" y="3453050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1403" y="0"/>
                  </a:moveTo>
                  <a:cubicBezTo>
                    <a:pt x="627" y="0"/>
                    <a:pt x="0" y="627"/>
                    <a:pt x="0" y="1403"/>
                  </a:cubicBezTo>
                  <a:cubicBezTo>
                    <a:pt x="0" y="1605"/>
                    <a:pt x="41" y="1800"/>
                    <a:pt x="115" y="1969"/>
                  </a:cubicBezTo>
                  <a:lnTo>
                    <a:pt x="209" y="1969"/>
                  </a:lnTo>
                  <a:cubicBezTo>
                    <a:pt x="128" y="1800"/>
                    <a:pt x="81" y="1605"/>
                    <a:pt x="81" y="1403"/>
                  </a:cubicBezTo>
                  <a:cubicBezTo>
                    <a:pt x="81" y="674"/>
                    <a:pt x="674" y="81"/>
                    <a:pt x="1403" y="81"/>
                  </a:cubicBezTo>
                  <a:cubicBezTo>
                    <a:pt x="2138" y="81"/>
                    <a:pt x="2731" y="674"/>
                    <a:pt x="2731" y="1403"/>
                  </a:cubicBezTo>
                  <a:cubicBezTo>
                    <a:pt x="2731" y="1605"/>
                    <a:pt x="2684" y="1800"/>
                    <a:pt x="2603" y="1969"/>
                  </a:cubicBezTo>
                  <a:lnTo>
                    <a:pt x="2697" y="1969"/>
                  </a:lnTo>
                  <a:cubicBezTo>
                    <a:pt x="2771" y="1800"/>
                    <a:pt x="2812" y="1605"/>
                    <a:pt x="2812" y="1403"/>
                  </a:cubicBezTo>
                  <a:cubicBezTo>
                    <a:pt x="2812" y="627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9" name="Google Shape;5449;p6"/>
            <p:cNvSpPr/>
            <p:nvPr/>
          </p:nvSpPr>
          <p:spPr>
            <a:xfrm>
              <a:off x="4250125" y="3319200"/>
              <a:ext cx="334150" cy="183100"/>
            </a:xfrm>
            <a:custGeom>
              <a:avLst/>
              <a:gdLst/>
              <a:ahLst/>
              <a:cxnLst/>
              <a:rect l="l" t="t" r="r" b="b"/>
              <a:pathLst>
                <a:path w="13366" h="7324" extrusionOk="0">
                  <a:moveTo>
                    <a:pt x="6683" y="0"/>
                  </a:moveTo>
                  <a:cubicBezTo>
                    <a:pt x="2988" y="0"/>
                    <a:pt x="1" y="2994"/>
                    <a:pt x="1" y="6689"/>
                  </a:cubicBezTo>
                  <a:cubicBezTo>
                    <a:pt x="1" y="6905"/>
                    <a:pt x="7" y="7114"/>
                    <a:pt x="28" y="7323"/>
                  </a:cubicBezTo>
                  <a:lnTo>
                    <a:pt x="13338" y="7323"/>
                  </a:lnTo>
                  <a:cubicBezTo>
                    <a:pt x="13358" y="7114"/>
                    <a:pt x="13365" y="6905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0" name="Google Shape;5450;p6"/>
            <p:cNvSpPr/>
            <p:nvPr/>
          </p:nvSpPr>
          <p:spPr>
            <a:xfrm>
              <a:off x="4248950" y="3318175"/>
              <a:ext cx="336500" cy="184125"/>
            </a:xfrm>
            <a:custGeom>
              <a:avLst/>
              <a:gdLst/>
              <a:ahLst/>
              <a:cxnLst/>
              <a:rect l="l" t="t" r="r" b="b"/>
              <a:pathLst>
                <a:path w="13460" h="7365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8" y="694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9" y="6946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1" name="Google Shape;5451;p6"/>
            <p:cNvSpPr/>
            <p:nvPr/>
          </p:nvSpPr>
          <p:spPr>
            <a:xfrm>
              <a:off x="4273400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14" y="6062"/>
                    <a:pt x="27" y="6244"/>
                  </a:cubicBezTo>
                  <a:lnTo>
                    <a:pt x="11328" y="6244"/>
                  </a:lnTo>
                  <a:cubicBezTo>
                    <a:pt x="11348" y="6062"/>
                    <a:pt x="11355" y="587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2" name="Google Shape;5452;p6"/>
            <p:cNvSpPr/>
            <p:nvPr/>
          </p:nvSpPr>
          <p:spPr>
            <a:xfrm>
              <a:off x="4272375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5914"/>
                    <a:pt x="7" y="6103"/>
                    <a:pt x="28" y="6285"/>
                  </a:cubicBezTo>
                  <a:lnTo>
                    <a:pt x="115" y="6285"/>
                  </a:lnTo>
                  <a:cubicBezTo>
                    <a:pt x="95" y="6103"/>
                    <a:pt x="82" y="5914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0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3" name="Google Shape;5453;p6"/>
            <p:cNvSpPr/>
            <p:nvPr/>
          </p:nvSpPr>
          <p:spPr>
            <a:xfrm>
              <a:off x="4298500" y="3371275"/>
              <a:ext cx="233675" cy="131025"/>
            </a:xfrm>
            <a:custGeom>
              <a:avLst/>
              <a:gdLst/>
              <a:ahLst/>
              <a:cxnLst/>
              <a:rect l="l" t="t" r="r" b="b"/>
              <a:pathLst>
                <a:path w="9347" h="5241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4869"/>
                    <a:pt x="14" y="5058"/>
                    <a:pt x="41" y="5240"/>
                  </a:cubicBezTo>
                  <a:lnTo>
                    <a:pt x="9313" y="5240"/>
                  </a:lnTo>
                  <a:cubicBezTo>
                    <a:pt x="9333" y="5058"/>
                    <a:pt x="9347" y="4869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4" name="Google Shape;5454;p6"/>
            <p:cNvSpPr/>
            <p:nvPr/>
          </p:nvSpPr>
          <p:spPr>
            <a:xfrm>
              <a:off x="4297500" y="3370275"/>
              <a:ext cx="235675" cy="132025"/>
            </a:xfrm>
            <a:custGeom>
              <a:avLst/>
              <a:gdLst/>
              <a:ahLst/>
              <a:cxnLst/>
              <a:rect l="l" t="t" r="r" b="b"/>
              <a:pathLst>
                <a:path w="9427" h="5281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102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12" y="5280"/>
                  </a:cubicBezTo>
                  <a:lnTo>
                    <a:pt x="9393" y="5280"/>
                  </a:lnTo>
                  <a:cubicBezTo>
                    <a:pt x="9420" y="5098"/>
                    <a:pt x="9427" y="490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5" name="Google Shape;5455;p6"/>
            <p:cNvSpPr/>
            <p:nvPr/>
          </p:nvSpPr>
          <p:spPr>
            <a:xfrm>
              <a:off x="4327325" y="3400100"/>
              <a:ext cx="176200" cy="102200"/>
            </a:xfrm>
            <a:custGeom>
              <a:avLst/>
              <a:gdLst/>
              <a:ahLst/>
              <a:cxnLst/>
              <a:rect l="l" t="t" r="r" b="b"/>
              <a:pathLst>
                <a:path w="7048" h="408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3716"/>
                    <a:pt x="14" y="3905"/>
                    <a:pt x="48" y="4087"/>
                  </a:cubicBezTo>
                  <a:lnTo>
                    <a:pt x="7000" y="4087"/>
                  </a:lnTo>
                  <a:cubicBezTo>
                    <a:pt x="7027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6" name="Google Shape;5456;p6"/>
            <p:cNvSpPr/>
            <p:nvPr/>
          </p:nvSpPr>
          <p:spPr>
            <a:xfrm>
              <a:off x="4326325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9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1" y="4127"/>
                  </a:cubicBezTo>
                  <a:lnTo>
                    <a:pt x="129" y="4127"/>
                  </a:lnTo>
                  <a:cubicBezTo>
                    <a:pt x="102" y="3945"/>
                    <a:pt x="81" y="3756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ubicBezTo>
                    <a:pt x="5482" y="81"/>
                    <a:pt x="7040" y="1646"/>
                    <a:pt x="7040" y="3561"/>
                  </a:cubicBezTo>
                  <a:cubicBezTo>
                    <a:pt x="7040" y="3756"/>
                    <a:pt x="7027" y="3945"/>
                    <a:pt x="6993" y="4127"/>
                  </a:cubicBezTo>
                  <a:lnTo>
                    <a:pt x="7080" y="4127"/>
                  </a:lnTo>
                  <a:cubicBezTo>
                    <a:pt x="7114" y="3945"/>
                    <a:pt x="7128" y="3756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7" name="Google Shape;5457;p6"/>
            <p:cNvSpPr/>
            <p:nvPr/>
          </p:nvSpPr>
          <p:spPr>
            <a:xfrm>
              <a:off x="4352450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8" y="2900"/>
                    <a:pt x="68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8" name="Google Shape;5458;p6"/>
            <p:cNvSpPr/>
            <p:nvPr/>
          </p:nvSpPr>
          <p:spPr>
            <a:xfrm>
              <a:off x="4351450" y="3424225"/>
              <a:ext cx="127950" cy="78075"/>
            </a:xfrm>
            <a:custGeom>
              <a:avLst/>
              <a:gdLst/>
              <a:ahLst/>
              <a:cxnLst/>
              <a:rect l="l" t="t" r="r" b="b"/>
              <a:pathLst>
                <a:path w="5118" h="3123" extrusionOk="0"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2751"/>
                    <a:pt x="20" y="2940"/>
                    <a:pt x="61" y="3122"/>
                  </a:cubicBezTo>
                  <a:lnTo>
                    <a:pt x="148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25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9" name="Google Shape;5459;p6"/>
            <p:cNvSpPr/>
            <p:nvPr/>
          </p:nvSpPr>
          <p:spPr>
            <a:xfrm>
              <a:off x="4381275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08" y="1"/>
                    <a:pt x="1" y="614"/>
                    <a:pt x="1" y="1363"/>
                  </a:cubicBezTo>
                  <a:cubicBezTo>
                    <a:pt x="1" y="1565"/>
                    <a:pt x="41" y="1760"/>
                    <a:pt x="122" y="1929"/>
                  </a:cubicBezTo>
                  <a:lnTo>
                    <a:pt x="2603" y="1929"/>
                  </a:lnTo>
                  <a:cubicBezTo>
                    <a:pt x="2684" y="1760"/>
                    <a:pt x="2732" y="1565"/>
                    <a:pt x="2732" y="1363"/>
                  </a:cubicBezTo>
                  <a:cubicBezTo>
                    <a:pt x="2732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0" name="Google Shape;5460;p6"/>
            <p:cNvSpPr/>
            <p:nvPr/>
          </p:nvSpPr>
          <p:spPr>
            <a:xfrm>
              <a:off x="4380100" y="3453050"/>
              <a:ext cx="70475" cy="49250"/>
            </a:xfrm>
            <a:custGeom>
              <a:avLst/>
              <a:gdLst/>
              <a:ahLst/>
              <a:cxnLst/>
              <a:rect l="l" t="t" r="r" b="b"/>
              <a:pathLst>
                <a:path w="2819" h="1970" extrusionOk="0"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1605"/>
                    <a:pt x="48" y="1800"/>
                    <a:pt x="122" y="1969"/>
                  </a:cubicBezTo>
                  <a:lnTo>
                    <a:pt x="216" y="1969"/>
                  </a:lnTo>
                  <a:cubicBezTo>
                    <a:pt x="135" y="1800"/>
                    <a:pt x="88" y="1605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ubicBezTo>
                    <a:pt x="2145" y="81"/>
                    <a:pt x="2738" y="674"/>
                    <a:pt x="2738" y="1403"/>
                  </a:cubicBezTo>
                  <a:cubicBezTo>
                    <a:pt x="2738" y="1605"/>
                    <a:pt x="2691" y="1800"/>
                    <a:pt x="2603" y="1969"/>
                  </a:cubicBezTo>
                  <a:lnTo>
                    <a:pt x="2698" y="1969"/>
                  </a:lnTo>
                  <a:cubicBezTo>
                    <a:pt x="2779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1" name="Google Shape;5461;p6"/>
            <p:cNvSpPr/>
            <p:nvPr/>
          </p:nvSpPr>
          <p:spPr>
            <a:xfrm>
              <a:off x="4584250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3344" y="7323"/>
                  </a:lnTo>
                  <a:cubicBezTo>
                    <a:pt x="13364" y="7114"/>
                    <a:pt x="13371" y="6905"/>
                    <a:pt x="13371" y="6689"/>
                  </a:cubicBezTo>
                  <a:cubicBezTo>
                    <a:pt x="13371" y="2994"/>
                    <a:pt x="10377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2" name="Google Shape;5462;p6"/>
            <p:cNvSpPr/>
            <p:nvPr/>
          </p:nvSpPr>
          <p:spPr>
            <a:xfrm>
              <a:off x="4583225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30" y="1"/>
                  </a:moveTo>
                  <a:cubicBezTo>
                    <a:pt x="3021" y="1"/>
                    <a:pt x="1" y="3022"/>
                    <a:pt x="1" y="6730"/>
                  </a:cubicBezTo>
                  <a:cubicBezTo>
                    <a:pt x="1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8" y="6946"/>
                    <a:pt x="88" y="6730"/>
                  </a:cubicBezTo>
                  <a:cubicBezTo>
                    <a:pt x="88" y="3069"/>
                    <a:pt x="3069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3" y="6946"/>
                    <a:pt x="13453" y="6730"/>
                  </a:cubicBezTo>
                  <a:cubicBezTo>
                    <a:pt x="13453" y="3022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3" name="Google Shape;5463;p6"/>
            <p:cNvSpPr/>
            <p:nvPr/>
          </p:nvSpPr>
          <p:spPr>
            <a:xfrm>
              <a:off x="4607675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7" y="6062"/>
                    <a:pt x="27" y="6244"/>
                  </a:cubicBezTo>
                  <a:lnTo>
                    <a:pt x="11328" y="6244"/>
                  </a:lnTo>
                  <a:cubicBezTo>
                    <a:pt x="11349" y="6062"/>
                    <a:pt x="11355" y="587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4" name="Google Shape;5464;p6"/>
            <p:cNvSpPr/>
            <p:nvPr/>
          </p:nvSpPr>
          <p:spPr>
            <a:xfrm>
              <a:off x="4606650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5914"/>
                    <a:pt x="8" y="6103"/>
                    <a:pt x="28" y="6285"/>
                  </a:cubicBezTo>
                  <a:lnTo>
                    <a:pt x="109" y="6285"/>
                  </a:lnTo>
                  <a:cubicBezTo>
                    <a:pt x="95" y="6103"/>
                    <a:pt x="82" y="5914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0" y="6285"/>
                  </a:lnTo>
                  <a:cubicBezTo>
                    <a:pt x="11430" y="6103"/>
                    <a:pt x="11444" y="5914"/>
                    <a:pt x="11444" y="5719"/>
                  </a:cubicBezTo>
                  <a:cubicBezTo>
                    <a:pt x="11444" y="2570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5" name="Google Shape;5465;p6"/>
            <p:cNvSpPr/>
            <p:nvPr/>
          </p:nvSpPr>
          <p:spPr>
            <a:xfrm>
              <a:off x="4632800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12" y="5240"/>
                  </a:lnTo>
                  <a:cubicBezTo>
                    <a:pt x="9332" y="5058"/>
                    <a:pt x="9346" y="4869"/>
                    <a:pt x="9346" y="4674"/>
                  </a:cubicBezTo>
                  <a:cubicBezTo>
                    <a:pt x="9346" y="2098"/>
                    <a:pt x="7255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6" name="Google Shape;5466;p6"/>
            <p:cNvSpPr/>
            <p:nvPr/>
          </p:nvSpPr>
          <p:spPr>
            <a:xfrm>
              <a:off x="4631775" y="3370275"/>
              <a:ext cx="235700" cy="132025"/>
            </a:xfrm>
            <a:custGeom>
              <a:avLst/>
              <a:gdLst/>
              <a:ahLst/>
              <a:cxnLst/>
              <a:rect l="l" t="t" r="r" b="b"/>
              <a:pathLst>
                <a:path w="9428" h="5281" extrusionOk="0">
                  <a:moveTo>
                    <a:pt x="4714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95" y="5098"/>
                    <a:pt x="81" y="490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12" y="5280"/>
                  </a:cubicBezTo>
                  <a:lnTo>
                    <a:pt x="9393" y="5280"/>
                  </a:lnTo>
                  <a:cubicBezTo>
                    <a:pt x="9414" y="5098"/>
                    <a:pt x="9427" y="4909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7" name="Google Shape;5467;p6"/>
            <p:cNvSpPr/>
            <p:nvPr/>
          </p:nvSpPr>
          <p:spPr>
            <a:xfrm>
              <a:off x="4661625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0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3716"/>
                    <a:pt x="14" y="3905"/>
                    <a:pt x="47" y="4087"/>
                  </a:cubicBezTo>
                  <a:lnTo>
                    <a:pt x="6999" y="4087"/>
                  </a:lnTo>
                  <a:cubicBezTo>
                    <a:pt x="7026" y="3905"/>
                    <a:pt x="7046" y="3716"/>
                    <a:pt x="7046" y="3521"/>
                  </a:cubicBezTo>
                  <a:cubicBezTo>
                    <a:pt x="7046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8" name="Google Shape;5468;p6"/>
            <p:cNvSpPr/>
            <p:nvPr/>
          </p:nvSpPr>
          <p:spPr>
            <a:xfrm>
              <a:off x="466060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3756"/>
                    <a:pt x="14" y="3945"/>
                    <a:pt x="41" y="4127"/>
                  </a:cubicBezTo>
                  <a:lnTo>
                    <a:pt x="129" y="4127"/>
                  </a:lnTo>
                  <a:cubicBezTo>
                    <a:pt x="95" y="3945"/>
                    <a:pt x="82" y="3756"/>
                    <a:pt x="82" y="3561"/>
                  </a:cubicBezTo>
                  <a:cubicBezTo>
                    <a:pt x="82" y="1646"/>
                    <a:pt x="1646" y="81"/>
                    <a:pt x="3561" y="81"/>
                  </a:cubicBezTo>
                  <a:cubicBezTo>
                    <a:pt x="5483" y="81"/>
                    <a:pt x="7040" y="1646"/>
                    <a:pt x="7040" y="3561"/>
                  </a:cubicBezTo>
                  <a:cubicBezTo>
                    <a:pt x="7040" y="3756"/>
                    <a:pt x="7027" y="3945"/>
                    <a:pt x="6993" y="4127"/>
                  </a:cubicBezTo>
                  <a:lnTo>
                    <a:pt x="7081" y="4127"/>
                  </a:lnTo>
                  <a:cubicBezTo>
                    <a:pt x="7108" y="3945"/>
                    <a:pt x="7128" y="3756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9" name="Google Shape;5469;p6"/>
            <p:cNvSpPr/>
            <p:nvPr/>
          </p:nvSpPr>
          <p:spPr>
            <a:xfrm>
              <a:off x="4686725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1" y="2900"/>
                    <a:pt x="68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0" name="Google Shape;5470;p6"/>
            <p:cNvSpPr/>
            <p:nvPr/>
          </p:nvSpPr>
          <p:spPr>
            <a:xfrm>
              <a:off x="4685725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2751"/>
                    <a:pt x="21" y="2940"/>
                    <a:pt x="61" y="3122"/>
                  </a:cubicBezTo>
                  <a:lnTo>
                    <a:pt x="149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18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1" name="Google Shape;5471;p6"/>
            <p:cNvSpPr/>
            <p:nvPr/>
          </p:nvSpPr>
          <p:spPr>
            <a:xfrm>
              <a:off x="471555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08" y="1"/>
                    <a:pt x="1" y="614"/>
                    <a:pt x="1" y="1363"/>
                  </a:cubicBezTo>
                  <a:cubicBezTo>
                    <a:pt x="1" y="1565"/>
                    <a:pt x="41" y="1760"/>
                    <a:pt x="122" y="1929"/>
                  </a:cubicBezTo>
                  <a:lnTo>
                    <a:pt x="2604" y="1929"/>
                  </a:lnTo>
                  <a:cubicBezTo>
                    <a:pt x="2684" y="1760"/>
                    <a:pt x="2732" y="1565"/>
                    <a:pt x="2732" y="1363"/>
                  </a:cubicBezTo>
                  <a:cubicBezTo>
                    <a:pt x="2732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2" name="Google Shape;5472;p6"/>
            <p:cNvSpPr/>
            <p:nvPr/>
          </p:nvSpPr>
          <p:spPr>
            <a:xfrm>
              <a:off x="4714375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1605"/>
                    <a:pt x="48" y="1800"/>
                    <a:pt x="122" y="1969"/>
                  </a:cubicBezTo>
                  <a:lnTo>
                    <a:pt x="216" y="1969"/>
                  </a:lnTo>
                  <a:cubicBezTo>
                    <a:pt x="135" y="1800"/>
                    <a:pt x="88" y="1605"/>
                    <a:pt x="88" y="1403"/>
                  </a:cubicBezTo>
                  <a:cubicBezTo>
                    <a:pt x="88" y="674"/>
                    <a:pt x="682" y="81"/>
                    <a:pt x="1410" y="81"/>
                  </a:cubicBezTo>
                  <a:cubicBezTo>
                    <a:pt x="2138" y="81"/>
                    <a:pt x="2731" y="674"/>
                    <a:pt x="2731" y="1403"/>
                  </a:cubicBezTo>
                  <a:cubicBezTo>
                    <a:pt x="2731" y="1605"/>
                    <a:pt x="2684" y="1800"/>
                    <a:pt x="2603" y="1969"/>
                  </a:cubicBezTo>
                  <a:lnTo>
                    <a:pt x="2698" y="1969"/>
                  </a:lnTo>
                  <a:cubicBezTo>
                    <a:pt x="2779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3" name="Google Shape;5473;p6"/>
            <p:cNvSpPr/>
            <p:nvPr/>
          </p:nvSpPr>
          <p:spPr>
            <a:xfrm>
              <a:off x="4918525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3338" y="7323"/>
                  </a:lnTo>
                  <a:cubicBezTo>
                    <a:pt x="13358" y="7114"/>
                    <a:pt x="13371" y="6905"/>
                    <a:pt x="13371" y="6689"/>
                  </a:cubicBezTo>
                  <a:cubicBezTo>
                    <a:pt x="13371" y="2994"/>
                    <a:pt x="10378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4" name="Google Shape;5474;p6"/>
            <p:cNvSpPr/>
            <p:nvPr/>
          </p:nvSpPr>
          <p:spPr>
            <a:xfrm>
              <a:off x="4917500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30" y="1"/>
                  </a:moveTo>
                  <a:cubicBezTo>
                    <a:pt x="3022" y="1"/>
                    <a:pt x="1" y="3022"/>
                    <a:pt x="1" y="6730"/>
                  </a:cubicBezTo>
                  <a:cubicBezTo>
                    <a:pt x="1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30" y="88"/>
                  </a:cubicBezTo>
                  <a:cubicBezTo>
                    <a:pt x="10392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3" y="6946"/>
                    <a:pt x="13453" y="6730"/>
                  </a:cubicBezTo>
                  <a:cubicBezTo>
                    <a:pt x="13453" y="3022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5" name="Google Shape;5475;p6"/>
            <p:cNvSpPr/>
            <p:nvPr/>
          </p:nvSpPr>
          <p:spPr>
            <a:xfrm>
              <a:off x="4941950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5873"/>
                    <a:pt x="7" y="6062"/>
                    <a:pt x="27" y="6244"/>
                  </a:cubicBezTo>
                  <a:lnTo>
                    <a:pt x="11329" y="6244"/>
                  </a:lnTo>
                  <a:cubicBezTo>
                    <a:pt x="11349" y="6062"/>
                    <a:pt x="11356" y="587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6" name="Google Shape;5476;p6"/>
            <p:cNvSpPr/>
            <p:nvPr/>
          </p:nvSpPr>
          <p:spPr>
            <a:xfrm>
              <a:off x="4940950" y="3345150"/>
              <a:ext cx="285900" cy="157150"/>
            </a:xfrm>
            <a:custGeom>
              <a:avLst/>
              <a:gdLst/>
              <a:ahLst/>
              <a:cxnLst/>
              <a:rect l="l" t="t" r="r" b="b"/>
              <a:pathLst>
                <a:path w="11436" h="6286" extrusionOk="0">
                  <a:moveTo>
                    <a:pt x="5718" y="1"/>
                  </a:moveTo>
                  <a:cubicBezTo>
                    <a:pt x="2562" y="1"/>
                    <a:pt x="0" y="2570"/>
                    <a:pt x="0" y="5719"/>
                  </a:cubicBezTo>
                  <a:cubicBezTo>
                    <a:pt x="0" y="5914"/>
                    <a:pt x="7" y="6103"/>
                    <a:pt x="27" y="6285"/>
                  </a:cubicBezTo>
                  <a:lnTo>
                    <a:pt x="108" y="6285"/>
                  </a:lnTo>
                  <a:cubicBezTo>
                    <a:pt x="94" y="6103"/>
                    <a:pt x="81" y="5914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5914"/>
                    <a:pt x="11342" y="6103"/>
                    <a:pt x="11328" y="6285"/>
                  </a:cubicBezTo>
                  <a:lnTo>
                    <a:pt x="11409" y="6285"/>
                  </a:lnTo>
                  <a:cubicBezTo>
                    <a:pt x="11429" y="6103"/>
                    <a:pt x="11436" y="5914"/>
                    <a:pt x="11436" y="5719"/>
                  </a:cubicBezTo>
                  <a:cubicBezTo>
                    <a:pt x="11436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7" name="Google Shape;5477;p6"/>
            <p:cNvSpPr/>
            <p:nvPr/>
          </p:nvSpPr>
          <p:spPr>
            <a:xfrm>
              <a:off x="4967075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12" y="5240"/>
                  </a:lnTo>
                  <a:cubicBezTo>
                    <a:pt x="9332" y="5058"/>
                    <a:pt x="9346" y="4869"/>
                    <a:pt x="9346" y="4674"/>
                  </a:cubicBezTo>
                  <a:cubicBezTo>
                    <a:pt x="9346" y="2098"/>
                    <a:pt x="72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8" name="Google Shape;5478;p6"/>
            <p:cNvSpPr/>
            <p:nvPr/>
          </p:nvSpPr>
          <p:spPr>
            <a:xfrm>
              <a:off x="4966050" y="3370275"/>
              <a:ext cx="235700" cy="132025"/>
            </a:xfrm>
            <a:custGeom>
              <a:avLst/>
              <a:gdLst/>
              <a:ahLst/>
              <a:cxnLst/>
              <a:rect l="l" t="t" r="r" b="b"/>
              <a:pathLst>
                <a:path w="9428" h="5281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95" y="5098"/>
                    <a:pt x="82" y="490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ubicBezTo>
                    <a:pt x="7270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06" y="5280"/>
                  </a:cubicBezTo>
                  <a:lnTo>
                    <a:pt x="9394" y="5280"/>
                  </a:lnTo>
                  <a:cubicBezTo>
                    <a:pt x="9414" y="5098"/>
                    <a:pt x="9427" y="4909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9" name="Google Shape;5479;p6"/>
            <p:cNvSpPr/>
            <p:nvPr/>
          </p:nvSpPr>
          <p:spPr>
            <a:xfrm>
              <a:off x="4995900" y="3400100"/>
              <a:ext cx="176000" cy="102200"/>
            </a:xfrm>
            <a:custGeom>
              <a:avLst/>
              <a:gdLst/>
              <a:ahLst/>
              <a:cxnLst/>
              <a:rect l="l" t="t" r="r" b="b"/>
              <a:pathLst>
                <a:path w="7040" h="4088" extrusionOk="0">
                  <a:moveTo>
                    <a:pt x="3520" y="1"/>
                  </a:moveTo>
                  <a:cubicBezTo>
                    <a:pt x="1571" y="1"/>
                    <a:pt x="0" y="1579"/>
                    <a:pt x="0" y="3521"/>
                  </a:cubicBezTo>
                  <a:cubicBezTo>
                    <a:pt x="0" y="3716"/>
                    <a:pt x="14" y="3905"/>
                    <a:pt x="41" y="4087"/>
                  </a:cubicBezTo>
                  <a:lnTo>
                    <a:pt x="6999" y="4087"/>
                  </a:lnTo>
                  <a:cubicBezTo>
                    <a:pt x="7026" y="3905"/>
                    <a:pt x="7040" y="3716"/>
                    <a:pt x="7040" y="3521"/>
                  </a:cubicBezTo>
                  <a:cubicBezTo>
                    <a:pt x="7040" y="1579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0" name="Google Shape;5480;p6"/>
            <p:cNvSpPr/>
            <p:nvPr/>
          </p:nvSpPr>
          <p:spPr>
            <a:xfrm>
              <a:off x="4994725" y="3399100"/>
              <a:ext cx="178350" cy="103200"/>
            </a:xfrm>
            <a:custGeom>
              <a:avLst/>
              <a:gdLst/>
              <a:ahLst/>
              <a:cxnLst/>
              <a:rect l="l" t="t" r="r" b="b"/>
              <a:pathLst>
                <a:path w="7134" h="4128" extrusionOk="0">
                  <a:moveTo>
                    <a:pt x="3567" y="0"/>
                  </a:moveTo>
                  <a:cubicBezTo>
                    <a:pt x="1605" y="0"/>
                    <a:pt x="0" y="1598"/>
                    <a:pt x="0" y="3561"/>
                  </a:cubicBezTo>
                  <a:cubicBezTo>
                    <a:pt x="0" y="3756"/>
                    <a:pt x="20" y="3945"/>
                    <a:pt x="47" y="4127"/>
                  </a:cubicBezTo>
                  <a:lnTo>
                    <a:pt x="135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9" y="81"/>
                    <a:pt x="7046" y="1646"/>
                    <a:pt x="7046" y="3561"/>
                  </a:cubicBezTo>
                  <a:cubicBezTo>
                    <a:pt x="7046" y="3756"/>
                    <a:pt x="7033" y="3945"/>
                    <a:pt x="6999" y="4127"/>
                  </a:cubicBezTo>
                  <a:lnTo>
                    <a:pt x="7087" y="4127"/>
                  </a:lnTo>
                  <a:cubicBezTo>
                    <a:pt x="7114" y="3945"/>
                    <a:pt x="7134" y="3756"/>
                    <a:pt x="7134" y="3561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1" name="Google Shape;5481;p6"/>
            <p:cNvSpPr/>
            <p:nvPr/>
          </p:nvSpPr>
          <p:spPr>
            <a:xfrm>
              <a:off x="5021000" y="3425225"/>
              <a:ext cx="125800" cy="77075"/>
            </a:xfrm>
            <a:custGeom>
              <a:avLst/>
              <a:gdLst/>
              <a:ahLst/>
              <a:cxnLst/>
              <a:rect l="l" t="t" r="r" b="b"/>
              <a:pathLst>
                <a:path w="5032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1" y="2900"/>
                    <a:pt x="62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2" name="Google Shape;5482;p6"/>
            <p:cNvSpPr/>
            <p:nvPr/>
          </p:nvSpPr>
          <p:spPr>
            <a:xfrm>
              <a:off x="5020000" y="3424225"/>
              <a:ext cx="127800" cy="78075"/>
            </a:xfrm>
            <a:custGeom>
              <a:avLst/>
              <a:gdLst/>
              <a:ahLst/>
              <a:cxnLst/>
              <a:rect l="l" t="t" r="r" b="b"/>
              <a:pathLst>
                <a:path w="5112" h="3123" extrusionOk="0"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2751"/>
                    <a:pt x="21" y="2940"/>
                    <a:pt x="61" y="3122"/>
                  </a:cubicBezTo>
                  <a:lnTo>
                    <a:pt x="149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18" y="88"/>
                    <a:pt x="5031" y="1194"/>
                    <a:pt x="5031" y="2556"/>
                  </a:cubicBezTo>
                  <a:cubicBezTo>
                    <a:pt x="5031" y="2751"/>
                    <a:pt x="5004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2" y="2751"/>
                    <a:pt x="5112" y="2556"/>
                  </a:cubicBezTo>
                  <a:cubicBezTo>
                    <a:pt x="5112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3" name="Google Shape;5483;p6"/>
            <p:cNvSpPr/>
            <p:nvPr/>
          </p:nvSpPr>
          <p:spPr>
            <a:xfrm>
              <a:off x="5049675" y="3454050"/>
              <a:ext cx="68450" cy="48250"/>
            </a:xfrm>
            <a:custGeom>
              <a:avLst/>
              <a:gdLst/>
              <a:ahLst/>
              <a:cxnLst/>
              <a:rect l="l" t="t" r="r" b="b"/>
              <a:pathLst>
                <a:path w="2738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7" y="1760"/>
                    <a:pt x="128" y="1929"/>
                  </a:cubicBezTo>
                  <a:lnTo>
                    <a:pt x="2610" y="1929"/>
                  </a:lnTo>
                  <a:cubicBezTo>
                    <a:pt x="2691" y="1760"/>
                    <a:pt x="2738" y="1565"/>
                    <a:pt x="2738" y="1363"/>
                  </a:cubicBezTo>
                  <a:cubicBezTo>
                    <a:pt x="2738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4" name="Google Shape;5484;p6"/>
            <p:cNvSpPr/>
            <p:nvPr/>
          </p:nvSpPr>
          <p:spPr>
            <a:xfrm>
              <a:off x="5048650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5" y="0"/>
                    <a:pt x="1" y="627"/>
                    <a:pt x="1" y="1403"/>
                  </a:cubicBezTo>
                  <a:cubicBezTo>
                    <a:pt x="1" y="1605"/>
                    <a:pt x="48" y="1800"/>
                    <a:pt x="122" y="1969"/>
                  </a:cubicBezTo>
                  <a:lnTo>
                    <a:pt x="217" y="1969"/>
                  </a:lnTo>
                  <a:cubicBezTo>
                    <a:pt x="136" y="1800"/>
                    <a:pt x="88" y="1605"/>
                    <a:pt x="88" y="1403"/>
                  </a:cubicBezTo>
                  <a:cubicBezTo>
                    <a:pt x="88" y="674"/>
                    <a:pt x="682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4" y="1800"/>
                    <a:pt x="2603" y="1969"/>
                  </a:cubicBezTo>
                  <a:lnTo>
                    <a:pt x="2698" y="1969"/>
                  </a:lnTo>
                  <a:cubicBezTo>
                    <a:pt x="2772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5" name="Google Shape;5485;p6"/>
            <p:cNvSpPr/>
            <p:nvPr/>
          </p:nvSpPr>
          <p:spPr>
            <a:xfrm>
              <a:off x="5252800" y="3319200"/>
              <a:ext cx="274300" cy="183100"/>
            </a:xfrm>
            <a:custGeom>
              <a:avLst/>
              <a:gdLst/>
              <a:ahLst/>
              <a:cxnLst/>
              <a:rect l="l" t="t" r="r" b="b"/>
              <a:pathLst>
                <a:path w="10972" h="7324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0971" y="7323"/>
                  </a:lnTo>
                  <a:lnTo>
                    <a:pt x="10971" y="1558"/>
                  </a:lnTo>
                  <a:cubicBezTo>
                    <a:pt x="9811" y="587"/>
                    <a:pt x="8314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6" name="Google Shape;5486;p6"/>
            <p:cNvSpPr/>
            <p:nvPr/>
          </p:nvSpPr>
          <p:spPr>
            <a:xfrm>
              <a:off x="5251775" y="3318175"/>
              <a:ext cx="275325" cy="184125"/>
            </a:xfrm>
            <a:custGeom>
              <a:avLst/>
              <a:gdLst/>
              <a:ahLst/>
              <a:cxnLst/>
              <a:rect l="l" t="t" r="r" b="b"/>
              <a:pathLst>
                <a:path w="11013" h="7365" extrusionOk="0">
                  <a:moveTo>
                    <a:pt x="6724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6946"/>
                    <a:pt x="8" y="7155"/>
                    <a:pt x="28" y="7364"/>
                  </a:cubicBezTo>
                  <a:lnTo>
                    <a:pt x="116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24" y="88"/>
                  </a:cubicBezTo>
                  <a:cubicBezTo>
                    <a:pt x="8362" y="88"/>
                    <a:pt x="9852" y="675"/>
                    <a:pt x="11012" y="1660"/>
                  </a:cubicBezTo>
                  <a:lnTo>
                    <a:pt x="11012" y="1545"/>
                  </a:lnTo>
                  <a:cubicBezTo>
                    <a:pt x="9846" y="581"/>
                    <a:pt x="8355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7" name="Google Shape;5487;p6"/>
            <p:cNvSpPr/>
            <p:nvPr/>
          </p:nvSpPr>
          <p:spPr>
            <a:xfrm>
              <a:off x="5276225" y="3346175"/>
              <a:ext cx="250875" cy="156125"/>
            </a:xfrm>
            <a:custGeom>
              <a:avLst/>
              <a:gdLst/>
              <a:ahLst/>
              <a:cxnLst/>
              <a:rect l="l" t="t" r="r" b="b"/>
              <a:pathLst>
                <a:path w="10035" h="6245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5873"/>
                    <a:pt x="7" y="6062"/>
                    <a:pt x="28" y="6244"/>
                  </a:cubicBezTo>
                  <a:lnTo>
                    <a:pt x="10034" y="6244"/>
                  </a:lnTo>
                  <a:lnTo>
                    <a:pt x="10034" y="2036"/>
                  </a:lnTo>
                  <a:cubicBezTo>
                    <a:pt x="8989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8" name="Google Shape;5488;p6"/>
            <p:cNvSpPr/>
            <p:nvPr/>
          </p:nvSpPr>
          <p:spPr>
            <a:xfrm>
              <a:off x="5275050" y="3345150"/>
              <a:ext cx="252050" cy="157150"/>
            </a:xfrm>
            <a:custGeom>
              <a:avLst/>
              <a:gdLst/>
              <a:ahLst/>
              <a:cxnLst/>
              <a:rect l="l" t="t" r="r" b="b"/>
              <a:pathLst>
                <a:path w="10082" h="6286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5914"/>
                    <a:pt x="14" y="6103"/>
                    <a:pt x="34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9" name="Google Shape;5489;p6"/>
            <p:cNvSpPr/>
            <p:nvPr/>
          </p:nvSpPr>
          <p:spPr>
            <a:xfrm>
              <a:off x="5301350" y="3371275"/>
              <a:ext cx="225750" cy="131025"/>
            </a:xfrm>
            <a:custGeom>
              <a:avLst/>
              <a:gdLst/>
              <a:ahLst/>
              <a:cxnLst/>
              <a:rect l="l" t="t" r="r" b="b"/>
              <a:pathLst>
                <a:path w="9030" h="5241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029" y="5240"/>
                  </a:lnTo>
                  <a:lnTo>
                    <a:pt x="9029" y="2988"/>
                  </a:lnTo>
                  <a:cubicBezTo>
                    <a:pt x="8355" y="1242"/>
                    <a:pt x="66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0" name="Google Shape;5490;p6"/>
            <p:cNvSpPr/>
            <p:nvPr/>
          </p:nvSpPr>
          <p:spPr>
            <a:xfrm>
              <a:off x="5300325" y="3370275"/>
              <a:ext cx="226775" cy="132025"/>
            </a:xfrm>
            <a:custGeom>
              <a:avLst/>
              <a:gdLst/>
              <a:ahLst/>
              <a:cxnLst/>
              <a:rect l="l" t="t" r="r" b="b"/>
              <a:pathLst>
                <a:path w="9071" h="5281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5" y="5280"/>
                  </a:cubicBezTo>
                  <a:lnTo>
                    <a:pt x="115" y="5280"/>
                  </a:lnTo>
                  <a:cubicBezTo>
                    <a:pt x="95" y="5098"/>
                    <a:pt x="82" y="490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9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1" name="Google Shape;5491;p6"/>
            <p:cNvSpPr/>
            <p:nvPr/>
          </p:nvSpPr>
          <p:spPr>
            <a:xfrm>
              <a:off x="5330000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3716"/>
                    <a:pt x="21" y="3905"/>
                    <a:pt x="48" y="4087"/>
                  </a:cubicBezTo>
                  <a:lnTo>
                    <a:pt x="7000" y="4087"/>
                  </a:lnTo>
                  <a:cubicBezTo>
                    <a:pt x="7033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2" name="Google Shape;5492;p6"/>
            <p:cNvSpPr/>
            <p:nvPr/>
          </p:nvSpPr>
          <p:spPr>
            <a:xfrm>
              <a:off x="532900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20" y="3945"/>
                    <a:pt x="47" y="4127"/>
                  </a:cubicBezTo>
                  <a:lnTo>
                    <a:pt x="135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2" y="81"/>
                    <a:pt x="7046" y="1646"/>
                    <a:pt x="7046" y="3561"/>
                  </a:cubicBezTo>
                  <a:cubicBezTo>
                    <a:pt x="7046" y="3756"/>
                    <a:pt x="7026" y="3945"/>
                    <a:pt x="6999" y="4127"/>
                  </a:cubicBezTo>
                  <a:lnTo>
                    <a:pt x="7087" y="4127"/>
                  </a:lnTo>
                  <a:cubicBezTo>
                    <a:pt x="7114" y="3945"/>
                    <a:pt x="7127" y="3756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3" name="Google Shape;5493;p6"/>
            <p:cNvSpPr/>
            <p:nvPr/>
          </p:nvSpPr>
          <p:spPr>
            <a:xfrm>
              <a:off x="5355300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2711"/>
                    <a:pt x="20" y="2900"/>
                    <a:pt x="61" y="3082"/>
                  </a:cubicBezTo>
                  <a:lnTo>
                    <a:pt x="4963" y="3082"/>
                  </a:lnTo>
                  <a:cubicBezTo>
                    <a:pt x="5010" y="2900"/>
                    <a:pt x="5030" y="2711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4" name="Google Shape;5494;p6"/>
            <p:cNvSpPr/>
            <p:nvPr/>
          </p:nvSpPr>
          <p:spPr>
            <a:xfrm>
              <a:off x="5354100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2751"/>
                    <a:pt x="28" y="2940"/>
                    <a:pt x="68" y="3122"/>
                  </a:cubicBezTo>
                  <a:lnTo>
                    <a:pt x="156" y="3122"/>
                  </a:lnTo>
                  <a:cubicBezTo>
                    <a:pt x="109" y="2940"/>
                    <a:pt x="88" y="2751"/>
                    <a:pt x="88" y="2556"/>
                  </a:cubicBezTo>
                  <a:cubicBezTo>
                    <a:pt x="88" y="1194"/>
                    <a:pt x="1201" y="88"/>
                    <a:pt x="2563" y="88"/>
                  </a:cubicBezTo>
                  <a:cubicBezTo>
                    <a:pt x="3925" y="88"/>
                    <a:pt x="5038" y="1194"/>
                    <a:pt x="5038" y="2556"/>
                  </a:cubicBezTo>
                  <a:cubicBezTo>
                    <a:pt x="5038" y="2751"/>
                    <a:pt x="5011" y="2940"/>
                    <a:pt x="4970" y="3122"/>
                  </a:cubicBezTo>
                  <a:lnTo>
                    <a:pt x="5058" y="3122"/>
                  </a:lnTo>
                  <a:cubicBezTo>
                    <a:pt x="5098" y="2940"/>
                    <a:pt x="5119" y="2751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5" name="Google Shape;5495;p6"/>
            <p:cNvSpPr/>
            <p:nvPr/>
          </p:nvSpPr>
          <p:spPr>
            <a:xfrm>
              <a:off x="538395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8" y="1760"/>
                    <a:pt x="128" y="1929"/>
                  </a:cubicBezTo>
                  <a:lnTo>
                    <a:pt x="2610" y="1929"/>
                  </a:lnTo>
                  <a:cubicBezTo>
                    <a:pt x="2691" y="1760"/>
                    <a:pt x="2731" y="1565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6" name="Google Shape;5496;p6"/>
            <p:cNvSpPr/>
            <p:nvPr/>
          </p:nvSpPr>
          <p:spPr>
            <a:xfrm>
              <a:off x="5382925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5" y="0"/>
                    <a:pt x="1" y="627"/>
                    <a:pt x="1" y="1403"/>
                  </a:cubicBezTo>
                  <a:cubicBezTo>
                    <a:pt x="1" y="1605"/>
                    <a:pt x="41" y="1800"/>
                    <a:pt x="122" y="1969"/>
                  </a:cubicBezTo>
                  <a:lnTo>
                    <a:pt x="217" y="1969"/>
                  </a:lnTo>
                  <a:cubicBezTo>
                    <a:pt x="136" y="1800"/>
                    <a:pt x="89" y="1605"/>
                    <a:pt x="89" y="1403"/>
                  </a:cubicBezTo>
                  <a:cubicBezTo>
                    <a:pt x="89" y="674"/>
                    <a:pt x="682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5" y="1800"/>
                    <a:pt x="2604" y="1969"/>
                  </a:cubicBezTo>
                  <a:lnTo>
                    <a:pt x="2698" y="1969"/>
                  </a:lnTo>
                  <a:cubicBezTo>
                    <a:pt x="2772" y="1800"/>
                    <a:pt x="2819" y="1605"/>
                    <a:pt x="2819" y="1403"/>
                  </a:cubicBezTo>
                  <a:cubicBezTo>
                    <a:pt x="2819" y="627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7" name="Google Shape;5497;p6"/>
            <p:cNvSpPr/>
            <p:nvPr/>
          </p:nvSpPr>
          <p:spPr>
            <a:xfrm>
              <a:off x="3450750" y="3417300"/>
              <a:ext cx="274800" cy="85000"/>
            </a:xfrm>
            <a:custGeom>
              <a:avLst/>
              <a:gdLst/>
              <a:ahLst/>
              <a:cxnLst/>
              <a:rect l="l" t="t" r="r" b="b"/>
              <a:pathLst>
                <a:path w="10992" h="3400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8"/>
                  </a:cubicBezTo>
                  <a:lnTo>
                    <a:pt x="1" y="3399"/>
                  </a:lnTo>
                  <a:lnTo>
                    <a:pt x="10992" y="3399"/>
                  </a:lnTo>
                  <a:cubicBezTo>
                    <a:pt x="9846" y="1376"/>
                    <a:pt x="7668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8" name="Google Shape;5498;p6"/>
            <p:cNvSpPr/>
            <p:nvPr/>
          </p:nvSpPr>
          <p:spPr>
            <a:xfrm>
              <a:off x="3450750" y="3416300"/>
              <a:ext cx="276000" cy="86000"/>
            </a:xfrm>
            <a:custGeom>
              <a:avLst/>
              <a:gdLst/>
              <a:ahLst/>
              <a:cxnLst/>
              <a:rect l="l" t="t" r="r" b="b"/>
              <a:pathLst>
                <a:path w="11040" h="3440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2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7641" y="88"/>
                    <a:pt x="9792" y="1436"/>
                    <a:pt x="10938" y="3439"/>
                  </a:cubicBezTo>
                  <a:lnTo>
                    <a:pt x="11039" y="3439"/>
                  </a:lnTo>
                  <a:cubicBezTo>
                    <a:pt x="9886" y="1389"/>
                    <a:pt x="7688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9" name="Google Shape;5499;p6"/>
            <p:cNvSpPr/>
            <p:nvPr/>
          </p:nvSpPr>
          <p:spPr>
            <a:xfrm>
              <a:off x="3463750" y="3444275"/>
              <a:ext cx="228925" cy="58025"/>
            </a:xfrm>
            <a:custGeom>
              <a:avLst/>
              <a:gdLst/>
              <a:ahLst/>
              <a:cxnLst/>
              <a:rect l="l" t="t" r="r" b="b"/>
              <a:pathLst>
                <a:path w="9157" h="2321" extrusionOk="0">
                  <a:moveTo>
                    <a:pt x="4579" y="0"/>
                  </a:moveTo>
                  <a:cubicBezTo>
                    <a:pt x="2697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0" name="Google Shape;5500;p6"/>
            <p:cNvSpPr/>
            <p:nvPr/>
          </p:nvSpPr>
          <p:spPr>
            <a:xfrm>
              <a:off x="3462550" y="3443275"/>
              <a:ext cx="231325" cy="59025"/>
            </a:xfrm>
            <a:custGeom>
              <a:avLst/>
              <a:gdLst/>
              <a:ahLst/>
              <a:cxnLst/>
              <a:rect l="l" t="t" r="r" b="b"/>
              <a:pathLst>
                <a:path w="9253" h="2361" extrusionOk="0">
                  <a:moveTo>
                    <a:pt x="4627" y="0"/>
                  </a:moveTo>
                  <a:cubicBezTo>
                    <a:pt x="2725" y="0"/>
                    <a:pt x="1039" y="931"/>
                    <a:pt x="1" y="2360"/>
                  </a:cubicBezTo>
                  <a:lnTo>
                    <a:pt x="102" y="2360"/>
                  </a:lnTo>
                  <a:cubicBezTo>
                    <a:pt x="1134" y="984"/>
                    <a:pt x="2779" y="88"/>
                    <a:pt x="4627" y="88"/>
                  </a:cubicBezTo>
                  <a:cubicBezTo>
                    <a:pt x="6474" y="88"/>
                    <a:pt x="8119" y="984"/>
                    <a:pt x="9151" y="2360"/>
                  </a:cubicBezTo>
                  <a:lnTo>
                    <a:pt x="9252" y="2360"/>
                  </a:lnTo>
                  <a:cubicBezTo>
                    <a:pt x="8214" y="931"/>
                    <a:pt x="6528" y="0"/>
                    <a:pt x="462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1" name="Google Shape;5501;p6"/>
            <p:cNvSpPr/>
            <p:nvPr/>
          </p:nvSpPr>
          <p:spPr>
            <a:xfrm>
              <a:off x="3497125" y="3469550"/>
              <a:ext cx="162175" cy="32750"/>
            </a:xfrm>
            <a:custGeom>
              <a:avLst/>
              <a:gdLst/>
              <a:ahLst/>
              <a:cxnLst/>
              <a:rect l="l" t="t" r="r" b="b"/>
              <a:pathLst>
                <a:path w="6487" h="1310" extrusionOk="0">
                  <a:moveTo>
                    <a:pt x="3244" y="1"/>
                  </a:moveTo>
                  <a:cubicBezTo>
                    <a:pt x="1983" y="1"/>
                    <a:pt x="836" y="500"/>
                    <a:pt x="0" y="1309"/>
                  </a:cubicBezTo>
                  <a:lnTo>
                    <a:pt x="6487" y="1309"/>
                  </a:lnTo>
                  <a:cubicBezTo>
                    <a:pt x="5651" y="500"/>
                    <a:pt x="4504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2" name="Google Shape;5502;p6"/>
            <p:cNvSpPr/>
            <p:nvPr/>
          </p:nvSpPr>
          <p:spPr>
            <a:xfrm>
              <a:off x="3495600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1" y="574"/>
                    <a:pt x="2071" y="88"/>
                    <a:pt x="3305" y="88"/>
                  </a:cubicBezTo>
                  <a:cubicBezTo>
                    <a:pt x="4538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2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3" name="Google Shape;5503;p6"/>
            <p:cNvSpPr/>
            <p:nvPr/>
          </p:nvSpPr>
          <p:spPr>
            <a:xfrm>
              <a:off x="3551725" y="3498225"/>
              <a:ext cx="52975" cy="4075"/>
            </a:xfrm>
            <a:custGeom>
              <a:avLst/>
              <a:gdLst/>
              <a:ahLst/>
              <a:cxnLst/>
              <a:rect l="l" t="t" r="r" b="b"/>
              <a:pathLst>
                <a:path w="2119" h="163" extrusionOk="0">
                  <a:moveTo>
                    <a:pt x="1060" y="0"/>
                  </a:moveTo>
                  <a:cubicBezTo>
                    <a:pt x="689" y="0"/>
                    <a:pt x="331" y="61"/>
                    <a:pt x="1" y="162"/>
                  </a:cubicBezTo>
                  <a:lnTo>
                    <a:pt x="2118" y="162"/>
                  </a:lnTo>
                  <a:cubicBezTo>
                    <a:pt x="1788" y="61"/>
                    <a:pt x="1430" y="0"/>
                    <a:pt x="106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4" name="Google Shape;5504;p6"/>
            <p:cNvSpPr/>
            <p:nvPr/>
          </p:nvSpPr>
          <p:spPr>
            <a:xfrm>
              <a:off x="3548525" y="3497200"/>
              <a:ext cx="59550" cy="5100"/>
            </a:xfrm>
            <a:custGeom>
              <a:avLst/>
              <a:gdLst/>
              <a:ahLst/>
              <a:cxnLst/>
              <a:rect l="l" t="t" r="r" b="b"/>
              <a:pathLst>
                <a:path w="2382" h="204" extrusionOk="0">
                  <a:moveTo>
                    <a:pt x="1188" y="1"/>
                  </a:moveTo>
                  <a:cubicBezTo>
                    <a:pt x="769" y="1"/>
                    <a:pt x="372" y="75"/>
                    <a:pt x="1" y="203"/>
                  </a:cubicBezTo>
                  <a:lnTo>
                    <a:pt x="277" y="203"/>
                  </a:lnTo>
                  <a:cubicBezTo>
                    <a:pt x="567" y="129"/>
                    <a:pt x="877" y="82"/>
                    <a:pt x="1188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03" y="75"/>
                    <a:pt x="1606" y="1"/>
                    <a:pt x="118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5" name="Google Shape;5505;p6"/>
            <p:cNvSpPr/>
            <p:nvPr/>
          </p:nvSpPr>
          <p:spPr>
            <a:xfrm>
              <a:off x="3768700" y="3417300"/>
              <a:ext cx="291125" cy="85000"/>
            </a:xfrm>
            <a:custGeom>
              <a:avLst/>
              <a:gdLst/>
              <a:ahLst/>
              <a:cxnLst/>
              <a:rect l="l" t="t" r="r" b="b"/>
              <a:pathLst>
                <a:path w="11645" h="3400" extrusionOk="0">
                  <a:moveTo>
                    <a:pt x="5826" y="1"/>
                  </a:moveTo>
                  <a:cubicBezTo>
                    <a:pt x="3324" y="1"/>
                    <a:pt x="1153" y="1376"/>
                    <a:pt x="0" y="3399"/>
                  </a:cubicBezTo>
                  <a:lnTo>
                    <a:pt x="11645" y="3399"/>
                  </a:lnTo>
                  <a:cubicBezTo>
                    <a:pt x="10499" y="1376"/>
                    <a:pt x="8321" y="1"/>
                    <a:pt x="582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6" name="Google Shape;5506;p6"/>
            <p:cNvSpPr/>
            <p:nvPr/>
          </p:nvSpPr>
          <p:spPr>
            <a:xfrm>
              <a:off x="3767675" y="3416300"/>
              <a:ext cx="293350" cy="86000"/>
            </a:xfrm>
            <a:custGeom>
              <a:avLst/>
              <a:gdLst/>
              <a:ahLst/>
              <a:cxnLst/>
              <a:rect l="l" t="t" r="r" b="b"/>
              <a:pathLst>
                <a:path w="11734" h="3440" extrusionOk="0">
                  <a:moveTo>
                    <a:pt x="5867" y="0"/>
                  </a:moveTo>
                  <a:cubicBezTo>
                    <a:pt x="3345" y="0"/>
                    <a:pt x="1154" y="1389"/>
                    <a:pt x="1" y="3439"/>
                  </a:cubicBezTo>
                  <a:lnTo>
                    <a:pt x="95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5" y="88"/>
                    <a:pt x="10486" y="1436"/>
                    <a:pt x="11632" y="3439"/>
                  </a:cubicBezTo>
                  <a:lnTo>
                    <a:pt x="11733" y="3439"/>
                  </a:lnTo>
                  <a:cubicBezTo>
                    <a:pt x="10573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7" name="Google Shape;5507;p6"/>
            <p:cNvSpPr/>
            <p:nvPr/>
          </p:nvSpPr>
          <p:spPr>
            <a:xfrm>
              <a:off x="3798025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7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8" name="Google Shape;5508;p6"/>
            <p:cNvSpPr/>
            <p:nvPr/>
          </p:nvSpPr>
          <p:spPr>
            <a:xfrm>
              <a:off x="3796850" y="3443275"/>
              <a:ext cx="231300" cy="59025"/>
            </a:xfrm>
            <a:custGeom>
              <a:avLst/>
              <a:gdLst/>
              <a:ahLst/>
              <a:cxnLst/>
              <a:rect l="l" t="t" r="r" b="b"/>
              <a:pathLst>
                <a:path w="9252" h="2361" extrusionOk="0">
                  <a:moveTo>
                    <a:pt x="4626" y="0"/>
                  </a:moveTo>
                  <a:cubicBezTo>
                    <a:pt x="2724" y="0"/>
                    <a:pt x="1038" y="931"/>
                    <a:pt x="0" y="2360"/>
                  </a:cubicBezTo>
                  <a:lnTo>
                    <a:pt x="101" y="2360"/>
                  </a:lnTo>
                  <a:cubicBezTo>
                    <a:pt x="1133" y="984"/>
                    <a:pt x="2778" y="88"/>
                    <a:pt x="4626" y="88"/>
                  </a:cubicBezTo>
                  <a:cubicBezTo>
                    <a:pt x="6473" y="88"/>
                    <a:pt x="8118" y="984"/>
                    <a:pt x="9150" y="2360"/>
                  </a:cubicBezTo>
                  <a:lnTo>
                    <a:pt x="9251" y="2360"/>
                  </a:lnTo>
                  <a:cubicBezTo>
                    <a:pt x="8213" y="931"/>
                    <a:pt x="6527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9" name="Google Shape;5509;p6"/>
            <p:cNvSpPr/>
            <p:nvPr/>
          </p:nvSpPr>
          <p:spPr>
            <a:xfrm>
              <a:off x="3831400" y="3469550"/>
              <a:ext cx="162175" cy="32750"/>
            </a:xfrm>
            <a:custGeom>
              <a:avLst/>
              <a:gdLst/>
              <a:ahLst/>
              <a:cxnLst/>
              <a:rect l="l" t="t" r="r" b="b"/>
              <a:pathLst>
                <a:path w="6487" h="1310" extrusionOk="0">
                  <a:moveTo>
                    <a:pt x="3244" y="1"/>
                  </a:moveTo>
                  <a:cubicBezTo>
                    <a:pt x="1983" y="1"/>
                    <a:pt x="836" y="500"/>
                    <a:pt x="0" y="1309"/>
                  </a:cubicBezTo>
                  <a:lnTo>
                    <a:pt x="6487" y="1309"/>
                  </a:lnTo>
                  <a:cubicBezTo>
                    <a:pt x="5651" y="500"/>
                    <a:pt x="4505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0" name="Google Shape;5510;p6"/>
            <p:cNvSpPr/>
            <p:nvPr/>
          </p:nvSpPr>
          <p:spPr>
            <a:xfrm>
              <a:off x="382987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1" y="574"/>
                    <a:pt x="2071" y="88"/>
                    <a:pt x="3305" y="88"/>
                  </a:cubicBezTo>
                  <a:cubicBezTo>
                    <a:pt x="4539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3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1" name="Google Shape;5511;p6"/>
            <p:cNvSpPr/>
            <p:nvPr/>
          </p:nvSpPr>
          <p:spPr>
            <a:xfrm>
              <a:off x="3886025" y="3498225"/>
              <a:ext cx="52950" cy="4075"/>
            </a:xfrm>
            <a:custGeom>
              <a:avLst/>
              <a:gdLst/>
              <a:ahLst/>
              <a:cxnLst/>
              <a:rect l="l" t="t" r="r" b="b"/>
              <a:pathLst>
                <a:path w="2118" h="163" extrusionOk="0">
                  <a:moveTo>
                    <a:pt x="1059" y="0"/>
                  </a:moveTo>
                  <a:cubicBezTo>
                    <a:pt x="688" y="0"/>
                    <a:pt x="330" y="61"/>
                    <a:pt x="0" y="162"/>
                  </a:cubicBezTo>
                  <a:lnTo>
                    <a:pt x="2117" y="162"/>
                  </a:lnTo>
                  <a:cubicBezTo>
                    <a:pt x="1787" y="61"/>
                    <a:pt x="1430" y="0"/>
                    <a:pt x="105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2" name="Google Shape;5512;p6"/>
            <p:cNvSpPr/>
            <p:nvPr/>
          </p:nvSpPr>
          <p:spPr>
            <a:xfrm>
              <a:off x="388265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8" y="75"/>
                    <a:pt x="0" y="203"/>
                  </a:cubicBezTo>
                  <a:lnTo>
                    <a:pt x="283" y="203"/>
                  </a:lnTo>
                  <a:cubicBezTo>
                    <a:pt x="573" y="129"/>
                    <a:pt x="877" y="82"/>
                    <a:pt x="1194" y="82"/>
                  </a:cubicBezTo>
                  <a:cubicBezTo>
                    <a:pt x="1511" y="82"/>
                    <a:pt x="1814" y="129"/>
                    <a:pt x="2104" y="203"/>
                  </a:cubicBezTo>
                  <a:lnTo>
                    <a:pt x="2380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3" name="Google Shape;5513;p6"/>
            <p:cNvSpPr/>
            <p:nvPr/>
          </p:nvSpPr>
          <p:spPr>
            <a:xfrm>
              <a:off x="4102975" y="3417300"/>
              <a:ext cx="291150" cy="85000"/>
            </a:xfrm>
            <a:custGeom>
              <a:avLst/>
              <a:gdLst/>
              <a:ahLst/>
              <a:cxnLst/>
              <a:rect l="l" t="t" r="r" b="b"/>
              <a:pathLst>
                <a:path w="11646" h="3400" extrusionOk="0">
                  <a:moveTo>
                    <a:pt x="5819" y="1"/>
                  </a:moveTo>
                  <a:cubicBezTo>
                    <a:pt x="3324" y="1"/>
                    <a:pt x="1153" y="1376"/>
                    <a:pt x="0" y="3399"/>
                  </a:cubicBezTo>
                  <a:lnTo>
                    <a:pt x="11645" y="3399"/>
                  </a:lnTo>
                  <a:cubicBezTo>
                    <a:pt x="10492" y="1376"/>
                    <a:pt x="8321" y="1"/>
                    <a:pt x="581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4" name="Google Shape;5514;p6"/>
            <p:cNvSpPr/>
            <p:nvPr/>
          </p:nvSpPr>
          <p:spPr>
            <a:xfrm>
              <a:off x="4101775" y="3416300"/>
              <a:ext cx="293350" cy="86000"/>
            </a:xfrm>
            <a:custGeom>
              <a:avLst/>
              <a:gdLst/>
              <a:ahLst/>
              <a:cxnLst/>
              <a:rect l="l" t="t" r="r" b="b"/>
              <a:pathLst>
                <a:path w="11734" h="3440" extrusionOk="0">
                  <a:moveTo>
                    <a:pt x="5867" y="0"/>
                  </a:moveTo>
                  <a:cubicBezTo>
                    <a:pt x="3352" y="0"/>
                    <a:pt x="1161" y="1389"/>
                    <a:pt x="1" y="3439"/>
                  </a:cubicBezTo>
                  <a:lnTo>
                    <a:pt x="102" y="3439"/>
                  </a:lnTo>
                  <a:cubicBezTo>
                    <a:pt x="1248" y="1436"/>
                    <a:pt x="3406" y="88"/>
                    <a:pt x="5867" y="88"/>
                  </a:cubicBezTo>
                  <a:cubicBezTo>
                    <a:pt x="8335" y="88"/>
                    <a:pt x="10493" y="1436"/>
                    <a:pt x="11639" y="3439"/>
                  </a:cubicBezTo>
                  <a:lnTo>
                    <a:pt x="11734" y="3439"/>
                  </a:lnTo>
                  <a:cubicBezTo>
                    <a:pt x="10581" y="1389"/>
                    <a:pt x="8389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5" name="Google Shape;5515;p6"/>
            <p:cNvSpPr/>
            <p:nvPr/>
          </p:nvSpPr>
          <p:spPr>
            <a:xfrm>
              <a:off x="4132300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8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19" y="918"/>
                    <a:pt x="6453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6" name="Google Shape;5516;p6"/>
            <p:cNvSpPr/>
            <p:nvPr/>
          </p:nvSpPr>
          <p:spPr>
            <a:xfrm>
              <a:off x="4131125" y="3443275"/>
              <a:ext cx="231300" cy="59025"/>
            </a:xfrm>
            <a:custGeom>
              <a:avLst/>
              <a:gdLst/>
              <a:ahLst/>
              <a:cxnLst/>
              <a:rect l="l" t="t" r="r" b="b"/>
              <a:pathLst>
                <a:path w="9252" h="2361" extrusionOk="0">
                  <a:moveTo>
                    <a:pt x="4626" y="0"/>
                  </a:moveTo>
                  <a:cubicBezTo>
                    <a:pt x="2724" y="0"/>
                    <a:pt x="1039" y="931"/>
                    <a:pt x="0" y="2360"/>
                  </a:cubicBezTo>
                  <a:lnTo>
                    <a:pt x="101" y="2360"/>
                  </a:lnTo>
                  <a:cubicBezTo>
                    <a:pt x="1126" y="984"/>
                    <a:pt x="2772" y="88"/>
                    <a:pt x="4626" y="88"/>
                  </a:cubicBezTo>
                  <a:cubicBezTo>
                    <a:pt x="6473" y="88"/>
                    <a:pt x="8119" y="984"/>
                    <a:pt x="9150" y="2360"/>
                  </a:cubicBezTo>
                  <a:lnTo>
                    <a:pt x="9251" y="2360"/>
                  </a:lnTo>
                  <a:cubicBezTo>
                    <a:pt x="8213" y="931"/>
                    <a:pt x="6527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7" name="Google Shape;5517;p6"/>
            <p:cNvSpPr/>
            <p:nvPr/>
          </p:nvSpPr>
          <p:spPr>
            <a:xfrm>
              <a:off x="4165500" y="3469550"/>
              <a:ext cx="162375" cy="32750"/>
            </a:xfrm>
            <a:custGeom>
              <a:avLst/>
              <a:gdLst/>
              <a:ahLst/>
              <a:cxnLst/>
              <a:rect l="l" t="t" r="r" b="b"/>
              <a:pathLst>
                <a:path w="6495" h="1310" extrusionOk="0">
                  <a:moveTo>
                    <a:pt x="3251" y="1"/>
                  </a:moveTo>
                  <a:cubicBezTo>
                    <a:pt x="1990" y="1"/>
                    <a:pt x="844" y="500"/>
                    <a:pt x="1" y="1309"/>
                  </a:cubicBezTo>
                  <a:lnTo>
                    <a:pt x="6494" y="1309"/>
                  </a:lnTo>
                  <a:cubicBezTo>
                    <a:pt x="5651" y="500"/>
                    <a:pt x="4512" y="1"/>
                    <a:pt x="325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8" name="Google Shape;5518;p6"/>
            <p:cNvSpPr/>
            <p:nvPr/>
          </p:nvSpPr>
          <p:spPr>
            <a:xfrm>
              <a:off x="4164150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2" y="574"/>
                    <a:pt x="2071" y="88"/>
                    <a:pt x="3305" y="88"/>
                  </a:cubicBezTo>
                  <a:cubicBezTo>
                    <a:pt x="4532" y="88"/>
                    <a:pt x="5651" y="574"/>
                    <a:pt x="6487" y="1356"/>
                  </a:cubicBezTo>
                  <a:lnTo>
                    <a:pt x="6609" y="1356"/>
                  </a:lnTo>
                  <a:cubicBezTo>
                    <a:pt x="5752" y="520"/>
                    <a:pt x="4586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9" name="Google Shape;5519;p6"/>
            <p:cNvSpPr/>
            <p:nvPr/>
          </p:nvSpPr>
          <p:spPr>
            <a:xfrm>
              <a:off x="4220125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6" y="0"/>
                  </a:moveTo>
                  <a:cubicBezTo>
                    <a:pt x="695" y="0"/>
                    <a:pt x="338" y="61"/>
                    <a:pt x="0" y="162"/>
                  </a:cubicBezTo>
                  <a:lnTo>
                    <a:pt x="2124" y="162"/>
                  </a:lnTo>
                  <a:cubicBezTo>
                    <a:pt x="1787" y="61"/>
                    <a:pt x="1437" y="0"/>
                    <a:pt x="10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0" name="Google Shape;5520;p6"/>
            <p:cNvSpPr/>
            <p:nvPr/>
          </p:nvSpPr>
          <p:spPr>
            <a:xfrm>
              <a:off x="4216925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1" y="75"/>
                    <a:pt x="0" y="203"/>
                  </a:cubicBezTo>
                  <a:lnTo>
                    <a:pt x="284" y="203"/>
                  </a:lnTo>
                  <a:cubicBezTo>
                    <a:pt x="573" y="129"/>
                    <a:pt x="877" y="82"/>
                    <a:pt x="1194" y="82"/>
                  </a:cubicBezTo>
                  <a:cubicBezTo>
                    <a:pt x="1504" y="82"/>
                    <a:pt x="1807" y="129"/>
                    <a:pt x="2097" y="203"/>
                  </a:cubicBezTo>
                  <a:lnTo>
                    <a:pt x="2381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1" name="Google Shape;5521;p6"/>
            <p:cNvSpPr/>
            <p:nvPr/>
          </p:nvSpPr>
          <p:spPr>
            <a:xfrm>
              <a:off x="4437250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19" y="1"/>
                  </a:moveTo>
                  <a:cubicBezTo>
                    <a:pt x="3325" y="1"/>
                    <a:pt x="1147" y="1376"/>
                    <a:pt x="0" y="3399"/>
                  </a:cubicBezTo>
                  <a:lnTo>
                    <a:pt x="11639" y="3399"/>
                  </a:lnTo>
                  <a:cubicBezTo>
                    <a:pt x="10492" y="1376"/>
                    <a:pt x="8321" y="1"/>
                    <a:pt x="581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2" name="Google Shape;5522;p6"/>
            <p:cNvSpPr/>
            <p:nvPr/>
          </p:nvSpPr>
          <p:spPr>
            <a:xfrm>
              <a:off x="4436075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6" y="0"/>
                  </a:moveTo>
                  <a:cubicBezTo>
                    <a:pt x="3351" y="0"/>
                    <a:pt x="1153" y="1389"/>
                    <a:pt x="0" y="3439"/>
                  </a:cubicBezTo>
                  <a:lnTo>
                    <a:pt x="101" y="3439"/>
                  </a:lnTo>
                  <a:cubicBezTo>
                    <a:pt x="1248" y="1436"/>
                    <a:pt x="3398" y="88"/>
                    <a:pt x="5866" y="88"/>
                  </a:cubicBezTo>
                  <a:cubicBezTo>
                    <a:pt x="8334" y="88"/>
                    <a:pt x="10492" y="1436"/>
                    <a:pt x="11638" y="3439"/>
                  </a:cubicBezTo>
                  <a:lnTo>
                    <a:pt x="11733" y="3439"/>
                  </a:lnTo>
                  <a:cubicBezTo>
                    <a:pt x="10580" y="1389"/>
                    <a:pt x="8381" y="0"/>
                    <a:pt x="586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3" name="Google Shape;5523;p6"/>
            <p:cNvSpPr/>
            <p:nvPr/>
          </p:nvSpPr>
          <p:spPr>
            <a:xfrm>
              <a:off x="4466575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8" y="0"/>
                    <a:pt x="1032" y="918"/>
                    <a:pt x="1" y="2320"/>
                  </a:cubicBezTo>
                  <a:lnTo>
                    <a:pt x="9157" y="2320"/>
                  </a:lnTo>
                  <a:cubicBezTo>
                    <a:pt x="8119" y="918"/>
                    <a:pt x="6453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4" name="Google Shape;5524;p6"/>
            <p:cNvSpPr/>
            <p:nvPr/>
          </p:nvSpPr>
          <p:spPr>
            <a:xfrm>
              <a:off x="4465225" y="3443275"/>
              <a:ext cx="231475" cy="59025"/>
            </a:xfrm>
            <a:custGeom>
              <a:avLst/>
              <a:gdLst/>
              <a:ahLst/>
              <a:cxnLst/>
              <a:rect l="l" t="t" r="r" b="b"/>
              <a:pathLst>
                <a:path w="9259" h="2361" extrusionOk="0">
                  <a:moveTo>
                    <a:pt x="4633" y="0"/>
                  </a:moveTo>
                  <a:cubicBezTo>
                    <a:pt x="2731" y="0"/>
                    <a:pt x="1046" y="931"/>
                    <a:pt x="1" y="2360"/>
                  </a:cubicBezTo>
                  <a:lnTo>
                    <a:pt x="108" y="2360"/>
                  </a:lnTo>
                  <a:cubicBezTo>
                    <a:pt x="1133" y="984"/>
                    <a:pt x="2779" y="88"/>
                    <a:pt x="4633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9" y="2360"/>
                  </a:lnTo>
                  <a:cubicBezTo>
                    <a:pt x="8213" y="931"/>
                    <a:pt x="6528" y="0"/>
                    <a:pt x="463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5" name="Google Shape;5525;p6"/>
            <p:cNvSpPr/>
            <p:nvPr/>
          </p:nvSpPr>
          <p:spPr>
            <a:xfrm>
              <a:off x="4499775" y="3469550"/>
              <a:ext cx="162375" cy="32750"/>
            </a:xfrm>
            <a:custGeom>
              <a:avLst/>
              <a:gdLst/>
              <a:ahLst/>
              <a:cxnLst/>
              <a:rect l="l" t="t" r="r" b="b"/>
              <a:pathLst>
                <a:path w="6495" h="1310" extrusionOk="0">
                  <a:moveTo>
                    <a:pt x="3251" y="1"/>
                  </a:moveTo>
                  <a:cubicBezTo>
                    <a:pt x="1990" y="1"/>
                    <a:pt x="844" y="500"/>
                    <a:pt x="1" y="1309"/>
                  </a:cubicBezTo>
                  <a:lnTo>
                    <a:pt x="6494" y="1309"/>
                  </a:lnTo>
                  <a:cubicBezTo>
                    <a:pt x="5651" y="500"/>
                    <a:pt x="4512" y="1"/>
                    <a:pt x="325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6" name="Google Shape;5526;p6"/>
            <p:cNvSpPr/>
            <p:nvPr/>
          </p:nvSpPr>
          <p:spPr>
            <a:xfrm>
              <a:off x="449842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1" y="520"/>
                    <a:pt x="1" y="1356"/>
                  </a:cubicBezTo>
                  <a:lnTo>
                    <a:pt x="122" y="1356"/>
                  </a:lnTo>
                  <a:cubicBezTo>
                    <a:pt x="952" y="574"/>
                    <a:pt x="2071" y="88"/>
                    <a:pt x="3305" y="88"/>
                  </a:cubicBezTo>
                  <a:cubicBezTo>
                    <a:pt x="4532" y="88"/>
                    <a:pt x="5651" y="574"/>
                    <a:pt x="6481" y="1356"/>
                  </a:cubicBezTo>
                  <a:lnTo>
                    <a:pt x="6609" y="1356"/>
                  </a:lnTo>
                  <a:cubicBezTo>
                    <a:pt x="5753" y="520"/>
                    <a:pt x="4586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7" name="Google Shape;5527;p6"/>
            <p:cNvSpPr/>
            <p:nvPr/>
          </p:nvSpPr>
          <p:spPr>
            <a:xfrm>
              <a:off x="4554400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6" y="0"/>
                  </a:moveTo>
                  <a:cubicBezTo>
                    <a:pt x="695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7" y="61"/>
                    <a:pt x="1430" y="0"/>
                    <a:pt x="10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8" name="Google Shape;5528;p6"/>
            <p:cNvSpPr/>
            <p:nvPr/>
          </p:nvSpPr>
          <p:spPr>
            <a:xfrm>
              <a:off x="455120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1" y="75"/>
                    <a:pt x="0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94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9" name="Google Shape;5529;p6"/>
            <p:cNvSpPr/>
            <p:nvPr/>
          </p:nvSpPr>
          <p:spPr>
            <a:xfrm>
              <a:off x="4771525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20" y="1"/>
                  </a:moveTo>
                  <a:cubicBezTo>
                    <a:pt x="3325" y="1"/>
                    <a:pt x="1147" y="1376"/>
                    <a:pt x="0" y="3399"/>
                  </a:cubicBezTo>
                  <a:lnTo>
                    <a:pt x="11639" y="3399"/>
                  </a:lnTo>
                  <a:cubicBezTo>
                    <a:pt x="10492" y="1376"/>
                    <a:pt x="8314" y="1"/>
                    <a:pt x="58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0" name="Google Shape;5530;p6"/>
            <p:cNvSpPr/>
            <p:nvPr/>
          </p:nvSpPr>
          <p:spPr>
            <a:xfrm>
              <a:off x="4770350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7" y="0"/>
                  </a:moveTo>
                  <a:cubicBezTo>
                    <a:pt x="3351" y="0"/>
                    <a:pt x="1153" y="1389"/>
                    <a:pt x="0" y="3439"/>
                  </a:cubicBezTo>
                  <a:lnTo>
                    <a:pt x="101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4" y="88"/>
                    <a:pt x="10492" y="1436"/>
                    <a:pt x="11638" y="3439"/>
                  </a:cubicBezTo>
                  <a:lnTo>
                    <a:pt x="11733" y="3439"/>
                  </a:lnTo>
                  <a:cubicBezTo>
                    <a:pt x="10580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1" name="Google Shape;5531;p6"/>
            <p:cNvSpPr/>
            <p:nvPr/>
          </p:nvSpPr>
          <p:spPr>
            <a:xfrm>
              <a:off x="4800850" y="3444275"/>
              <a:ext cx="228775" cy="58025"/>
            </a:xfrm>
            <a:custGeom>
              <a:avLst/>
              <a:gdLst/>
              <a:ahLst/>
              <a:cxnLst/>
              <a:rect l="l" t="t" r="r" b="b"/>
              <a:pathLst>
                <a:path w="9151" h="2321" extrusionOk="0">
                  <a:moveTo>
                    <a:pt x="4572" y="0"/>
                  </a:moveTo>
                  <a:cubicBezTo>
                    <a:pt x="2698" y="0"/>
                    <a:pt x="1032" y="918"/>
                    <a:pt x="1" y="2320"/>
                  </a:cubicBezTo>
                  <a:lnTo>
                    <a:pt x="9151" y="2320"/>
                  </a:lnTo>
                  <a:cubicBezTo>
                    <a:pt x="8119" y="918"/>
                    <a:pt x="6454" y="0"/>
                    <a:pt x="457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2" name="Google Shape;5532;p6"/>
            <p:cNvSpPr/>
            <p:nvPr/>
          </p:nvSpPr>
          <p:spPr>
            <a:xfrm>
              <a:off x="4799500" y="3443275"/>
              <a:ext cx="231475" cy="59025"/>
            </a:xfrm>
            <a:custGeom>
              <a:avLst/>
              <a:gdLst/>
              <a:ahLst/>
              <a:cxnLst/>
              <a:rect l="l" t="t" r="r" b="b"/>
              <a:pathLst>
                <a:path w="9259" h="2361" extrusionOk="0">
                  <a:moveTo>
                    <a:pt x="4626" y="0"/>
                  </a:moveTo>
                  <a:cubicBezTo>
                    <a:pt x="2732" y="0"/>
                    <a:pt x="1046" y="931"/>
                    <a:pt x="1" y="2360"/>
                  </a:cubicBezTo>
                  <a:lnTo>
                    <a:pt x="109" y="2360"/>
                  </a:lnTo>
                  <a:cubicBezTo>
                    <a:pt x="1134" y="984"/>
                    <a:pt x="2779" y="88"/>
                    <a:pt x="4626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9" y="2360"/>
                  </a:lnTo>
                  <a:cubicBezTo>
                    <a:pt x="8214" y="931"/>
                    <a:pt x="6528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3" name="Google Shape;5533;p6"/>
            <p:cNvSpPr/>
            <p:nvPr/>
          </p:nvSpPr>
          <p:spPr>
            <a:xfrm>
              <a:off x="4834075" y="3469550"/>
              <a:ext cx="162350" cy="32750"/>
            </a:xfrm>
            <a:custGeom>
              <a:avLst/>
              <a:gdLst/>
              <a:ahLst/>
              <a:cxnLst/>
              <a:rect l="l" t="t" r="r" b="b"/>
              <a:pathLst>
                <a:path w="6494" h="1310" extrusionOk="0">
                  <a:moveTo>
                    <a:pt x="3243" y="1"/>
                  </a:moveTo>
                  <a:cubicBezTo>
                    <a:pt x="1982" y="1"/>
                    <a:pt x="843" y="500"/>
                    <a:pt x="0" y="1309"/>
                  </a:cubicBezTo>
                  <a:lnTo>
                    <a:pt x="6493" y="1309"/>
                  </a:lnTo>
                  <a:cubicBezTo>
                    <a:pt x="5651" y="500"/>
                    <a:pt x="4511" y="1"/>
                    <a:pt x="324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4" name="Google Shape;5534;p6"/>
            <p:cNvSpPr/>
            <p:nvPr/>
          </p:nvSpPr>
          <p:spPr>
            <a:xfrm>
              <a:off x="4832725" y="3468375"/>
              <a:ext cx="165050" cy="33925"/>
            </a:xfrm>
            <a:custGeom>
              <a:avLst/>
              <a:gdLst/>
              <a:ahLst/>
              <a:cxnLst/>
              <a:rect l="l" t="t" r="r" b="b"/>
              <a:pathLst>
                <a:path w="6602" h="1357" extrusionOk="0">
                  <a:moveTo>
                    <a:pt x="3297" y="1"/>
                  </a:moveTo>
                  <a:cubicBezTo>
                    <a:pt x="2016" y="1"/>
                    <a:pt x="850" y="520"/>
                    <a:pt x="0" y="1356"/>
                  </a:cubicBezTo>
                  <a:lnTo>
                    <a:pt x="121" y="1356"/>
                  </a:lnTo>
                  <a:cubicBezTo>
                    <a:pt x="951" y="574"/>
                    <a:pt x="2070" y="88"/>
                    <a:pt x="3297" y="88"/>
                  </a:cubicBezTo>
                  <a:cubicBezTo>
                    <a:pt x="4531" y="88"/>
                    <a:pt x="5651" y="574"/>
                    <a:pt x="6480" y="1356"/>
                  </a:cubicBezTo>
                  <a:lnTo>
                    <a:pt x="6601" y="1356"/>
                  </a:lnTo>
                  <a:cubicBezTo>
                    <a:pt x="5752" y="520"/>
                    <a:pt x="4585" y="1"/>
                    <a:pt x="329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5" name="Google Shape;5535;p6"/>
            <p:cNvSpPr/>
            <p:nvPr/>
          </p:nvSpPr>
          <p:spPr>
            <a:xfrm>
              <a:off x="4888675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59" y="0"/>
                  </a:moveTo>
                  <a:cubicBezTo>
                    <a:pt x="695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8" y="61"/>
                    <a:pt x="1430" y="0"/>
                    <a:pt x="105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6" name="Google Shape;5536;p6"/>
            <p:cNvSpPr/>
            <p:nvPr/>
          </p:nvSpPr>
          <p:spPr>
            <a:xfrm>
              <a:off x="4885475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87" y="1"/>
                  </a:moveTo>
                  <a:cubicBezTo>
                    <a:pt x="776" y="1"/>
                    <a:pt x="371" y="75"/>
                    <a:pt x="1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87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05" y="1"/>
                    <a:pt x="118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7" name="Google Shape;5537;p6"/>
            <p:cNvSpPr/>
            <p:nvPr/>
          </p:nvSpPr>
          <p:spPr>
            <a:xfrm>
              <a:off x="5105800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20" y="1"/>
                  </a:moveTo>
                  <a:cubicBezTo>
                    <a:pt x="3325" y="1"/>
                    <a:pt x="1147" y="1376"/>
                    <a:pt x="1" y="3399"/>
                  </a:cubicBezTo>
                  <a:lnTo>
                    <a:pt x="11639" y="3399"/>
                  </a:lnTo>
                  <a:cubicBezTo>
                    <a:pt x="10492" y="1376"/>
                    <a:pt x="8315" y="1"/>
                    <a:pt x="58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8" name="Google Shape;5538;p6"/>
            <p:cNvSpPr/>
            <p:nvPr/>
          </p:nvSpPr>
          <p:spPr>
            <a:xfrm>
              <a:off x="5104625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7" y="0"/>
                  </a:moveTo>
                  <a:cubicBezTo>
                    <a:pt x="3352" y="0"/>
                    <a:pt x="1153" y="1389"/>
                    <a:pt x="0" y="3439"/>
                  </a:cubicBezTo>
                  <a:lnTo>
                    <a:pt x="95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5" y="88"/>
                    <a:pt x="10492" y="1436"/>
                    <a:pt x="11639" y="3439"/>
                  </a:cubicBezTo>
                  <a:lnTo>
                    <a:pt x="11733" y="3439"/>
                  </a:lnTo>
                  <a:cubicBezTo>
                    <a:pt x="10580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9" name="Google Shape;5539;p6"/>
            <p:cNvSpPr/>
            <p:nvPr/>
          </p:nvSpPr>
          <p:spPr>
            <a:xfrm>
              <a:off x="5134975" y="3444275"/>
              <a:ext cx="228925" cy="58025"/>
            </a:xfrm>
            <a:custGeom>
              <a:avLst/>
              <a:gdLst/>
              <a:ahLst/>
              <a:cxnLst/>
              <a:rect l="l" t="t" r="r" b="b"/>
              <a:pathLst>
                <a:path w="9157" h="2321" extrusionOk="0">
                  <a:moveTo>
                    <a:pt x="4579" y="0"/>
                  </a:moveTo>
                  <a:cubicBezTo>
                    <a:pt x="2704" y="0"/>
                    <a:pt x="1038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0" name="Google Shape;5540;p6"/>
            <p:cNvSpPr/>
            <p:nvPr/>
          </p:nvSpPr>
          <p:spPr>
            <a:xfrm>
              <a:off x="5133775" y="3443275"/>
              <a:ext cx="231325" cy="59025"/>
            </a:xfrm>
            <a:custGeom>
              <a:avLst/>
              <a:gdLst/>
              <a:ahLst/>
              <a:cxnLst/>
              <a:rect l="l" t="t" r="r" b="b"/>
              <a:pathLst>
                <a:path w="9253" h="2361" extrusionOk="0">
                  <a:moveTo>
                    <a:pt x="4627" y="0"/>
                  </a:moveTo>
                  <a:cubicBezTo>
                    <a:pt x="2732" y="0"/>
                    <a:pt x="1046" y="931"/>
                    <a:pt x="1" y="2360"/>
                  </a:cubicBezTo>
                  <a:lnTo>
                    <a:pt x="109" y="2360"/>
                  </a:lnTo>
                  <a:cubicBezTo>
                    <a:pt x="1134" y="984"/>
                    <a:pt x="2779" y="88"/>
                    <a:pt x="4627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2" y="2360"/>
                  </a:lnTo>
                  <a:cubicBezTo>
                    <a:pt x="8214" y="931"/>
                    <a:pt x="6528" y="0"/>
                    <a:pt x="462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1" name="Google Shape;5541;p6"/>
            <p:cNvSpPr/>
            <p:nvPr/>
          </p:nvSpPr>
          <p:spPr>
            <a:xfrm>
              <a:off x="5168350" y="3469550"/>
              <a:ext cx="162350" cy="32750"/>
            </a:xfrm>
            <a:custGeom>
              <a:avLst/>
              <a:gdLst/>
              <a:ahLst/>
              <a:cxnLst/>
              <a:rect l="l" t="t" r="r" b="b"/>
              <a:pathLst>
                <a:path w="6494" h="1310" extrusionOk="0">
                  <a:moveTo>
                    <a:pt x="3244" y="1"/>
                  </a:moveTo>
                  <a:cubicBezTo>
                    <a:pt x="1983" y="1"/>
                    <a:pt x="843" y="500"/>
                    <a:pt x="0" y="1309"/>
                  </a:cubicBezTo>
                  <a:lnTo>
                    <a:pt x="6494" y="1309"/>
                  </a:lnTo>
                  <a:cubicBezTo>
                    <a:pt x="5651" y="500"/>
                    <a:pt x="4504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2" name="Google Shape;5542;p6"/>
            <p:cNvSpPr/>
            <p:nvPr/>
          </p:nvSpPr>
          <p:spPr>
            <a:xfrm>
              <a:off x="516682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23" y="1"/>
                    <a:pt x="857" y="520"/>
                    <a:pt x="0" y="1356"/>
                  </a:cubicBezTo>
                  <a:lnTo>
                    <a:pt x="122" y="1356"/>
                  </a:lnTo>
                  <a:cubicBezTo>
                    <a:pt x="958" y="574"/>
                    <a:pt x="2077" y="88"/>
                    <a:pt x="3305" y="88"/>
                  </a:cubicBezTo>
                  <a:cubicBezTo>
                    <a:pt x="4538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2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3" name="Google Shape;5543;p6"/>
            <p:cNvSpPr/>
            <p:nvPr/>
          </p:nvSpPr>
          <p:spPr>
            <a:xfrm>
              <a:off x="5222950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0" y="0"/>
                  </a:moveTo>
                  <a:cubicBezTo>
                    <a:pt x="689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8" y="61"/>
                    <a:pt x="1430" y="0"/>
                    <a:pt x="106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4" name="Google Shape;5544;p6"/>
            <p:cNvSpPr/>
            <p:nvPr/>
          </p:nvSpPr>
          <p:spPr>
            <a:xfrm>
              <a:off x="521975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88" y="1"/>
                  </a:moveTo>
                  <a:cubicBezTo>
                    <a:pt x="769" y="1"/>
                    <a:pt x="372" y="75"/>
                    <a:pt x="1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88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06" y="1"/>
                    <a:pt x="118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545" name="Google Shape;5545;p6"/>
          <p:cNvSpPr/>
          <p:nvPr/>
        </p:nvSpPr>
        <p:spPr>
          <a:xfrm>
            <a:off x="394367" y="396400"/>
            <a:ext cx="11408800" cy="60696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2489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46" name="Google Shape;5546;p6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grpSp>
        <p:nvGrpSpPr>
          <p:cNvPr id="5547" name="Google Shape;5547;p6"/>
          <p:cNvGrpSpPr/>
          <p:nvPr/>
        </p:nvGrpSpPr>
        <p:grpSpPr>
          <a:xfrm>
            <a:off x="1149343" y="588465"/>
            <a:ext cx="590787" cy="553615"/>
            <a:chOff x="2987700" y="3560325"/>
            <a:chExt cx="386708" cy="362377"/>
          </a:xfrm>
        </p:grpSpPr>
        <p:sp>
          <p:nvSpPr>
            <p:cNvPr id="5548" name="Google Shape;5548;p6"/>
            <p:cNvSpPr/>
            <p:nvPr/>
          </p:nvSpPr>
          <p:spPr>
            <a:xfrm>
              <a:off x="3099330" y="3560325"/>
              <a:ext cx="152747" cy="152747"/>
            </a:xfrm>
            <a:custGeom>
              <a:avLst/>
              <a:gdLst/>
              <a:ahLst/>
              <a:cxnLst/>
              <a:rect l="l" t="t" r="r" b="b"/>
              <a:pathLst>
                <a:path w="1356" h="1356" extrusionOk="0">
                  <a:moveTo>
                    <a:pt x="681" y="0"/>
                  </a:moveTo>
                  <a:cubicBezTo>
                    <a:pt x="304" y="0"/>
                    <a:pt x="0" y="304"/>
                    <a:pt x="0" y="675"/>
                  </a:cubicBezTo>
                  <a:cubicBezTo>
                    <a:pt x="0" y="1052"/>
                    <a:pt x="304" y="1356"/>
                    <a:pt x="681" y="1356"/>
                  </a:cubicBezTo>
                  <a:cubicBezTo>
                    <a:pt x="1052" y="1356"/>
                    <a:pt x="1356" y="1052"/>
                    <a:pt x="1356" y="675"/>
                  </a:cubicBezTo>
                  <a:cubicBezTo>
                    <a:pt x="1356" y="304"/>
                    <a:pt x="1052" y="0"/>
                    <a:pt x="6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9" name="Google Shape;5549;p6"/>
            <p:cNvSpPr/>
            <p:nvPr/>
          </p:nvSpPr>
          <p:spPr>
            <a:xfrm>
              <a:off x="2987700" y="3641316"/>
              <a:ext cx="170207" cy="153310"/>
            </a:xfrm>
            <a:custGeom>
              <a:avLst/>
              <a:gdLst/>
              <a:ahLst/>
              <a:cxnLst/>
              <a:rect l="l" t="t" r="r" b="b"/>
              <a:pathLst>
                <a:path w="1511" h="1361" extrusionOk="0">
                  <a:moveTo>
                    <a:pt x="756" y="1"/>
                  </a:moveTo>
                  <a:cubicBezTo>
                    <a:pt x="465" y="1"/>
                    <a:pt x="196" y="191"/>
                    <a:pt x="108" y="488"/>
                  </a:cubicBezTo>
                  <a:cubicBezTo>
                    <a:pt x="0" y="846"/>
                    <a:pt x="202" y="1223"/>
                    <a:pt x="560" y="1331"/>
                  </a:cubicBezTo>
                  <a:cubicBezTo>
                    <a:pt x="625" y="1351"/>
                    <a:pt x="691" y="1360"/>
                    <a:pt x="755" y="1360"/>
                  </a:cubicBezTo>
                  <a:cubicBezTo>
                    <a:pt x="1046" y="1360"/>
                    <a:pt x="1315" y="1172"/>
                    <a:pt x="1403" y="880"/>
                  </a:cubicBezTo>
                  <a:cubicBezTo>
                    <a:pt x="1511" y="515"/>
                    <a:pt x="1308" y="138"/>
                    <a:pt x="951" y="30"/>
                  </a:cubicBezTo>
                  <a:cubicBezTo>
                    <a:pt x="886" y="10"/>
                    <a:pt x="820" y="1"/>
                    <a:pt x="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0" name="Google Shape;5550;p6"/>
            <p:cNvSpPr/>
            <p:nvPr/>
          </p:nvSpPr>
          <p:spPr>
            <a:xfrm>
              <a:off x="3032532" y="3770068"/>
              <a:ext cx="173248" cy="152634"/>
            </a:xfrm>
            <a:custGeom>
              <a:avLst/>
              <a:gdLst/>
              <a:ahLst/>
              <a:cxnLst/>
              <a:rect l="l" t="t" r="r" b="b"/>
              <a:pathLst>
                <a:path w="1538" h="1355" extrusionOk="0">
                  <a:moveTo>
                    <a:pt x="768" y="0"/>
                  </a:moveTo>
                  <a:cubicBezTo>
                    <a:pt x="549" y="0"/>
                    <a:pt x="334" y="107"/>
                    <a:pt x="202" y="303"/>
                  </a:cubicBezTo>
                  <a:cubicBezTo>
                    <a:pt x="0" y="613"/>
                    <a:pt x="81" y="1031"/>
                    <a:pt x="391" y="1240"/>
                  </a:cubicBezTo>
                  <a:cubicBezTo>
                    <a:pt x="508" y="1317"/>
                    <a:pt x="639" y="1354"/>
                    <a:pt x="768" y="1354"/>
                  </a:cubicBezTo>
                  <a:cubicBezTo>
                    <a:pt x="988" y="1354"/>
                    <a:pt x="1203" y="1247"/>
                    <a:pt x="1335" y="1051"/>
                  </a:cubicBezTo>
                  <a:cubicBezTo>
                    <a:pt x="1537" y="741"/>
                    <a:pt x="1457" y="323"/>
                    <a:pt x="1140" y="114"/>
                  </a:cubicBezTo>
                  <a:cubicBezTo>
                    <a:pt x="1025" y="37"/>
                    <a:pt x="896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1" name="Google Shape;5551;p6"/>
            <p:cNvSpPr/>
            <p:nvPr/>
          </p:nvSpPr>
          <p:spPr>
            <a:xfrm>
              <a:off x="3169958" y="3762746"/>
              <a:ext cx="170995" cy="152859"/>
            </a:xfrm>
            <a:custGeom>
              <a:avLst/>
              <a:gdLst/>
              <a:ahLst/>
              <a:cxnLst/>
              <a:rect l="l" t="t" r="r" b="b"/>
              <a:pathLst>
                <a:path w="1518" h="1357" extrusionOk="0">
                  <a:moveTo>
                    <a:pt x="758" y="0"/>
                  </a:moveTo>
                  <a:cubicBezTo>
                    <a:pt x="605" y="0"/>
                    <a:pt x="452" y="52"/>
                    <a:pt x="324" y="159"/>
                  </a:cubicBezTo>
                  <a:cubicBezTo>
                    <a:pt x="41" y="395"/>
                    <a:pt x="1" y="820"/>
                    <a:pt x="237" y="1110"/>
                  </a:cubicBezTo>
                  <a:cubicBezTo>
                    <a:pt x="369" y="1272"/>
                    <a:pt x="562" y="1356"/>
                    <a:pt x="756" y="1356"/>
                  </a:cubicBezTo>
                  <a:cubicBezTo>
                    <a:pt x="909" y="1356"/>
                    <a:pt x="1063" y="1304"/>
                    <a:pt x="1187" y="1197"/>
                  </a:cubicBezTo>
                  <a:cubicBezTo>
                    <a:pt x="1477" y="961"/>
                    <a:pt x="1518" y="536"/>
                    <a:pt x="1282" y="247"/>
                  </a:cubicBezTo>
                  <a:cubicBezTo>
                    <a:pt x="1146" y="84"/>
                    <a:pt x="953" y="0"/>
                    <a:pt x="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2" name="Google Shape;5552;p6"/>
            <p:cNvSpPr/>
            <p:nvPr/>
          </p:nvSpPr>
          <p:spPr>
            <a:xfrm>
              <a:off x="3201047" y="3630502"/>
              <a:ext cx="173361" cy="152634"/>
            </a:xfrm>
            <a:custGeom>
              <a:avLst/>
              <a:gdLst/>
              <a:ahLst/>
              <a:cxnLst/>
              <a:rect l="l" t="t" r="r" b="b"/>
              <a:pathLst>
                <a:path w="1539" h="1355" extrusionOk="0">
                  <a:moveTo>
                    <a:pt x="765" y="1"/>
                  </a:moveTo>
                  <a:cubicBezTo>
                    <a:pt x="679" y="1"/>
                    <a:pt x="591" y="17"/>
                    <a:pt x="507" y="52"/>
                  </a:cubicBezTo>
                  <a:cubicBezTo>
                    <a:pt x="163" y="200"/>
                    <a:pt x="1" y="591"/>
                    <a:pt x="143" y="942"/>
                  </a:cubicBezTo>
                  <a:cubicBezTo>
                    <a:pt x="253" y="1199"/>
                    <a:pt x="504" y="1354"/>
                    <a:pt x="767" y="1354"/>
                  </a:cubicBezTo>
                  <a:cubicBezTo>
                    <a:pt x="856" y="1354"/>
                    <a:pt x="946" y="1337"/>
                    <a:pt x="1033" y="1299"/>
                  </a:cubicBezTo>
                  <a:cubicBezTo>
                    <a:pt x="1377" y="1158"/>
                    <a:pt x="1538" y="760"/>
                    <a:pt x="1397" y="416"/>
                  </a:cubicBezTo>
                  <a:cubicBezTo>
                    <a:pt x="1285" y="156"/>
                    <a:pt x="1031" y="1"/>
                    <a:pt x="7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3" name="Google Shape;5553;p6"/>
            <p:cNvSpPr/>
            <p:nvPr/>
          </p:nvSpPr>
          <p:spPr>
            <a:xfrm>
              <a:off x="3093247" y="3674996"/>
              <a:ext cx="158829" cy="158829"/>
            </a:xfrm>
            <a:custGeom>
              <a:avLst/>
              <a:gdLst/>
              <a:ahLst/>
              <a:cxnLst/>
              <a:rect l="l" t="t" r="r" b="b"/>
              <a:pathLst>
                <a:path w="1410" h="1410" extrusionOk="0">
                  <a:moveTo>
                    <a:pt x="708" y="1"/>
                  </a:moveTo>
                  <a:cubicBezTo>
                    <a:pt x="317" y="1"/>
                    <a:pt x="0" y="311"/>
                    <a:pt x="0" y="702"/>
                  </a:cubicBezTo>
                  <a:cubicBezTo>
                    <a:pt x="0" y="1093"/>
                    <a:pt x="317" y="1410"/>
                    <a:pt x="708" y="1410"/>
                  </a:cubicBezTo>
                  <a:cubicBezTo>
                    <a:pt x="1093" y="1410"/>
                    <a:pt x="1410" y="1093"/>
                    <a:pt x="1410" y="702"/>
                  </a:cubicBezTo>
                  <a:cubicBezTo>
                    <a:pt x="1410" y="311"/>
                    <a:pt x="1093" y="1"/>
                    <a:pt x="7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4" name="Google Shape;5554;p6"/>
            <p:cNvSpPr/>
            <p:nvPr/>
          </p:nvSpPr>
          <p:spPr>
            <a:xfrm>
              <a:off x="3148668" y="3712281"/>
              <a:ext cx="70741" cy="70741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1" y="0"/>
                  </a:moveTo>
                  <a:cubicBezTo>
                    <a:pt x="142" y="0"/>
                    <a:pt x="1" y="142"/>
                    <a:pt x="1" y="317"/>
                  </a:cubicBezTo>
                  <a:cubicBezTo>
                    <a:pt x="1" y="486"/>
                    <a:pt x="142" y="627"/>
                    <a:pt x="311" y="627"/>
                  </a:cubicBezTo>
                  <a:cubicBezTo>
                    <a:pt x="486" y="627"/>
                    <a:pt x="628" y="486"/>
                    <a:pt x="628" y="317"/>
                  </a:cubicBezTo>
                  <a:cubicBezTo>
                    <a:pt x="628" y="142"/>
                    <a:pt x="486" y="0"/>
                    <a:pt x="311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5" name="Google Shape;5555;p6"/>
            <p:cNvSpPr/>
            <p:nvPr/>
          </p:nvSpPr>
          <p:spPr>
            <a:xfrm>
              <a:off x="3170746" y="3650665"/>
              <a:ext cx="26697" cy="26697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5" y="1"/>
                  </a:moveTo>
                  <a:cubicBezTo>
                    <a:pt x="54" y="1"/>
                    <a:pt x="0" y="55"/>
                    <a:pt x="0" y="122"/>
                  </a:cubicBezTo>
                  <a:cubicBezTo>
                    <a:pt x="0" y="183"/>
                    <a:pt x="54" y="237"/>
                    <a:pt x="115" y="237"/>
                  </a:cubicBezTo>
                  <a:cubicBezTo>
                    <a:pt x="182" y="237"/>
                    <a:pt x="236" y="183"/>
                    <a:pt x="236" y="122"/>
                  </a:cubicBezTo>
                  <a:cubicBezTo>
                    <a:pt x="236" y="55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6" name="Google Shape;5556;p6"/>
            <p:cNvSpPr/>
            <p:nvPr/>
          </p:nvSpPr>
          <p:spPr>
            <a:xfrm>
              <a:off x="3179082" y="3668125"/>
              <a:ext cx="9237" cy="53281"/>
            </a:xfrm>
            <a:custGeom>
              <a:avLst/>
              <a:gdLst/>
              <a:ahLst/>
              <a:cxnLst/>
              <a:rect l="l" t="t" r="r" b="b"/>
              <a:pathLst>
                <a:path w="82" h="473" extrusionOk="0">
                  <a:moveTo>
                    <a:pt x="0" y="1"/>
                  </a:moveTo>
                  <a:lnTo>
                    <a:pt x="0" y="473"/>
                  </a:lnTo>
                  <a:lnTo>
                    <a:pt x="81" y="473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7" name="Google Shape;5557;p6"/>
            <p:cNvSpPr/>
            <p:nvPr/>
          </p:nvSpPr>
          <p:spPr>
            <a:xfrm>
              <a:off x="3226955" y="3675560"/>
              <a:ext cx="29738" cy="26472"/>
            </a:xfrm>
            <a:custGeom>
              <a:avLst/>
              <a:gdLst/>
              <a:ahLst/>
              <a:cxnLst/>
              <a:rect l="l" t="t" r="r" b="b"/>
              <a:pathLst>
                <a:path w="264" h="235" extrusionOk="0">
                  <a:moveTo>
                    <a:pt x="132" y="1"/>
                  </a:moveTo>
                  <a:cubicBezTo>
                    <a:pt x="101" y="1"/>
                    <a:pt x="71" y="12"/>
                    <a:pt x="47" y="36"/>
                  </a:cubicBezTo>
                  <a:cubicBezTo>
                    <a:pt x="0" y="83"/>
                    <a:pt x="0" y="157"/>
                    <a:pt x="47" y="205"/>
                  </a:cubicBezTo>
                  <a:cubicBezTo>
                    <a:pt x="70" y="224"/>
                    <a:pt x="99" y="234"/>
                    <a:pt x="128" y="234"/>
                  </a:cubicBezTo>
                  <a:cubicBezTo>
                    <a:pt x="160" y="234"/>
                    <a:pt x="191" y="222"/>
                    <a:pt x="216" y="198"/>
                  </a:cubicBezTo>
                  <a:cubicBezTo>
                    <a:pt x="263" y="157"/>
                    <a:pt x="263" y="83"/>
                    <a:pt x="216" y="36"/>
                  </a:cubicBezTo>
                  <a:cubicBezTo>
                    <a:pt x="192" y="12"/>
                    <a:pt x="162" y="1"/>
                    <a:pt x="132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8" name="Google Shape;5558;p6"/>
            <p:cNvSpPr/>
            <p:nvPr/>
          </p:nvSpPr>
          <p:spPr>
            <a:xfrm>
              <a:off x="3198794" y="3688626"/>
              <a:ext cx="43481" cy="44269"/>
            </a:xfrm>
            <a:custGeom>
              <a:avLst/>
              <a:gdLst/>
              <a:ahLst/>
              <a:cxnLst/>
              <a:rect l="l" t="t" r="r" b="b"/>
              <a:pathLst>
                <a:path w="386" h="393" extrusionOk="0">
                  <a:moveTo>
                    <a:pt x="324" y="1"/>
                  </a:moveTo>
                  <a:lnTo>
                    <a:pt x="1" y="338"/>
                  </a:lnTo>
                  <a:lnTo>
                    <a:pt x="55" y="392"/>
                  </a:lnTo>
                  <a:lnTo>
                    <a:pt x="385" y="5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9" name="Google Shape;5559;p6"/>
            <p:cNvSpPr/>
            <p:nvPr/>
          </p:nvSpPr>
          <p:spPr>
            <a:xfrm>
              <a:off x="3252751" y="3734134"/>
              <a:ext cx="26697" cy="26134"/>
            </a:xfrm>
            <a:custGeom>
              <a:avLst/>
              <a:gdLst/>
              <a:ahLst/>
              <a:cxnLst/>
              <a:rect l="l" t="t" r="r" b="b"/>
              <a:pathLst>
                <a:path w="237" h="232" extrusionOk="0">
                  <a:moveTo>
                    <a:pt x="126" y="1"/>
                  </a:moveTo>
                  <a:cubicBezTo>
                    <a:pt x="123" y="1"/>
                    <a:pt x="119" y="1"/>
                    <a:pt x="115" y="2"/>
                  </a:cubicBezTo>
                  <a:cubicBezTo>
                    <a:pt x="48" y="2"/>
                    <a:pt x="0" y="56"/>
                    <a:pt x="0" y="116"/>
                  </a:cubicBezTo>
                  <a:cubicBezTo>
                    <a:pt x="0" y="180"/>
                    <a:pt x="48" y="231"/>
                    <a:pt x="110" y="231"/>
                  </a:cubicBezTo>
                  <a:cubicBezTo>
                    <a:pt x="114" y="231"/>
                    <a:pt x="118" y="231"/>
                    <a:pt x="122" y="231"/>
                  </a:cubicBezTo>
                  <a:cubicBezTo>
                    <a:pt x="183" y="231"/>
                    <a:pt x="236" y="177"/>
                    <a:pt x="236" y="109"/>
                  </a:cubicBezTo>
                  <a:cubicBezTo>
                    <a:pt x="236" y="52"/>
                    <a:pt x="189" y="1"/>
                    <a:pt x="126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0" name="Google Shape;5560;p6"/>
            <p:cNvSpPr/>
            <p:nvPr/>
          </p:nvSpPr>
          <p:spPr>
            <a:xfrm>
              <a:off x="3208707" y="3742583"/>
              <a:ext cx="53281" cy="10814"/>
            </a:xfrm>
            <a:custGeom>
              <a:avLst/>
              <a:gdLst/>
              <a:ahLst/>
              <a:cxnLst/>
              <a:rect l="l" t="t" r="r" b="b"/>
              <a:pathLst>
                <a:path w="473" h="96" extrusionOk="0">
                  <a:moveTo>
                    <a:pt x="466" y="1"/>
                  </a:moveTo>
                  <a:lnTo>
                    <a:pt x="0" y="14"/>
                  </a:lnTo>
                  <a:lnTo>
                    <a:pt x="0" y="95"/>
                  </a:lnTo>
                  <a:lnTo>
                    <a:pt x="472" y="82"/>
                  </a:lnTo>
                  <a:lnTo>
                    <a:pt x="466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1" name="Google Shape;5561;p6"/>
            <p:cNvSpPr/>
            <p:nvPr/>
          </p:nvSpPr>
          <p:spPr>
            <a:xfrm>
              <a:off x="3228420" y="3792484"/>
              <a:ext cx="28950" cy="26472"/>
            </a:xfrm>
            <a:custGeom>
              <a:avLst/>
              <a:gdLst/>
              <a:ahLst/>
              <a:cxnLst/>
              <a:rect l="l" t="t" r="r" b="b"/>
              <a:pathLst>
                <a:path w="257" h="235" extrusionOk="0">
                  <a:moveTo>
                    <a:pt x="129" y="0"/>
                  </a:moveTo>
                  <a:cubicBezTo>
                    <a:pt x="97" y="0"/>
                    <a:pt x="66" y="12"/>
                    <a:pt x="41" y="36"/>
                  </a:cubicBezTo>
                  <a:cubicBezTo>
                    <a:pt x="1" y="84"/>
                    <a:pt x="1" y="158"/>
                    <a:pt x="48" y="205"/>
                  </a:cubicBezTo>
                  <a:cubicBezTo>
                    <a:pt x="71" y="224"/>
                    <a:pt x="100" y="235"/>
                    <a:pt x="129" y="235"/>
                  </a:cubicBezTo>
                  <a:cubicBezTo>
                    <a:pt x="160" y="235"/>
                    <a:pt x="192" y="223"/>
                    <a:pt x="216" y="198"/>
                  </a:cubicBezTo>
                  <a:cubicBezTo>
                    <a:pt x="257" y="151"/>
                    <a:pt x="257" y="77"/>
                    <a:pt x="210" y="30"/>
                  </a:cubicBezTo>
                  <a:cubicBezTo>
                    <a:pt x="187" y="10"/>
                    <a:pt x="158" y="0"/>
                    <a:pt x="129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2" name="Google Shape;5562;p6"/>
            <p:cNvSpPr/>
            <p:nvPr/>
          </p:nvSpPr>
          <p:spPr>
            <a:xfrm>
              <a:off x="3198006" y="3763872"/>
              <a:ext cx="44269" cy="41904"/>
            </a:xfrm>
            <a:custGeom>
              <a:avLst/>
              <a:gdLst/>
              <a:ahLst/>
              <a:cxnLst/>
              <a:rect l="l" t="t" r="r" b="b"/>
              <a:pathLst>
                <a:path w="393" h="372" extrusionOk="0">
                  <a:moveTo>
                    <a:pt x="48" y="1"/>
                  </a:moveTo>
                  <a:lnTo>
                    <a:pt x="1" y="54"/>
                  </a:lnTo>
                  <a:lnTo>
                    <a:pt x="345" y="371"/>
                  </a:lnTo>
                  <a:lnTo>
                    <a:pt x="392" y="317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3" name="Google Shape;5563;p6"/>
            <p:cNvSpPr/>
            <p:nvPr/>
          </p:nvSpPr>
          <p:spPr>
            <a:xfrm>
              <a:off x="3171422" y="3818505"/>
              <a:ext cx="27485" cy="26021"/>
            </a:xfrm>
            <a:custGeom>
              <a:avLst/>
              <a:gdLst/>
              <a:ahLst/>
              <a:cxnLst/>
              <a:rect l="l" t="t" r="r" b="b"/>
              <a:pathLst>
                <a:path w="244" h="231" extrusionOk="0">
                  <a:moveTo>
                    <a:pt x="127" y="0"/>
                  </a:moveTo>
                  <a:cubicBezTo>
                    <a:pt x="123" y="0"/>
                    <a:pt x="119" y="1"/>
                    <a:pt x="116" y="1"/>
                  </a:cubicBezTo>
                  <a:cubicBezTo>
                    <a:pt x="55" y="1"/>
                    <a:pt x="1" y="55"/>
                    <a:pt x="8" y="122"/>
                  </a:cubicBezTo>
                  <a:cubicBezTo>
                    <a:pt x="8" y="186"/>
                    <a:pt x="55" y="231"/>
                    <a:pt x="116" y="231"/>
                  </a:cubicBezTo>
                  <a:cubicBezTo>
                    <a:pt x="121" y="231"/>
                    <a:pt x="125" y="231"/>
                    <a:pt x="129" y="230"/>
                  </a:cubicBezTo>
                  <a:cubicBezTo>
                    <a:pt x="197" y="230"/>
                    <a:pt x="244" y="176"/>
                    <a:pt x="237" y="109"/>
                  </a:cubicBezTo>
                  <a:cubicBezTo>
                    <a:pt x="237" y="52"/>
                    <a:pt x="189" y="0"/>
                    <a:pt x="127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4" name="Google Shape;5564;p6"/>
            <p:cNvSpPr/>
            <p:nvPr/>
          </p:nvSpPr>
          <p:spPr>
            <a:xfrm>
              <a:off x="3177505" y="3773785"/>
              <a:ext cx="12278" cy="53957"/>
            </a:xfrm>
            <a:custGeom>
              <a:avLst/>
              <a:gdLst/>
              <a:ahLst/>
              <a:cxnLst/>
              <a:rect l="l" t="t" r="r" b="b"/>
              <a:pathLst>
                <a:path w="109" h="479" extrusionOk="0">
                  <a:moveTo>
                    <a:pt x="82" y="0"/>
                  </a:moveTo>
                  <a:lnTo>
                    <a:pt x="1" y="7"/>
                  </a:lnTo>
                  <a:lnTo>
                    <a:pt x="28" y="479"/>
                  </a:lnTo>
                  <a:lnTo>
                    <a:pt x="109" y="47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5" name="Google Shape;5565;p6"/>
            <p:cNvSpPr/>
            <p:nvPr/>
          </p:nvSpPr>
          <p:spPr>
            <a:xfrm>
              <a:off x="3111496" y="3796539"/>
              <a:ext cx="28950" cy="26697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0" y="1"/>
                  </a:moveTo>
                  <a:cubicBezTo>
                    <a:pt x="96" y="1"/>
                    <a:pt x="63" y="15"/>
                    <a:pt x="41" y="41"/>
                  </a:cubicBezTo>
                  <a:cubicBezTo>
                    <a:pt x="0" y="88"/>
                    <a:pt x="0" y="162"/>
                    <a:pt x="54" y="210"/>
                  </a:cubicBezTo>
                  <a:cubicBezTo>
                    <a:pt x="75" y="227"/>
                    <a:pt x="101" y="236"/>
                    <a:pt x="127" y="236"/>
                  </a:cubicBezTo>
                  <a:cubicBezTo>
                    <a:pt x="160" y="236"/>
                    <a:pt x="194" y="222"/>
                    <a:pt x="216" y="196"/>
                  </a:cubicBezTo>
                  <a:cubicBezTo>
                    <a:pt x="257" y="149"/>
                    <a:pt x="257" y="75"/>
                    <a:pt x="209" y="27"/>
                  </a:cubicBezTo>
                  <a:cubicBezTo>
                    <a:pt x="185" y="10"/>
                    <a:pt x="158" y="1"/>
                    <a:pt x="130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6" name="Google Shape;5566;p6"/>
            <p:cNvSpPr/>
            <p:nvPr/>
          </p:nvSpPr>
          <p:spPr>
            <a:xfrm>
              <a:off x="3125914" y="3763872"/>
              <a:ext cx="41115" cy="45734"/>
            </a:xfrm>
            <a:custGeom>
              <a:avLst/>
              <a:gdLst/>
              <a:ahLst/>
              <a:cxnLst/>
              <a:rect l="l" t="t" r="r" b="b"/>
              <a:pathLst>
                <a:path w="365" h="406" extrusionOk="0">
                  <a:moveTo>
                    <a:pt x="304" y="1"/>
                  </a:moveTo>
                  <a:lnTo>
                    <a:pt x="0" y="351"/>
                  </a:lnTo>
                  <a:lnTo>
                    <a:pt x="54" y="405"/>
                  </a:lnTo>
                  <a:lnTo>
                    <a:pt x="365" y="54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7" name="Google Shape;5567;p6"/>
            <p:cNvSpPr/>
            <p:nvPr/>
          </p:nvSpPr>
          <p:spPr>
            <a:xfrm>
              <a:off x="3084912" y="3739541"/>
              <a:ext cx="27485" cy="26810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25" y="0"/>
                  </a:moveTo>
                  <a:cubicBezTo>
                    <a:pt x="122" y="0"/>
                    <a:pt x="118" y="0"/>
                    <a:pt x="115" y="1"/>
                  </a:cubicBezTo>
                  <a:cubicBezTo>
                    <a:pt x="47" y="8"/>
                    <a:pt x="0" y="61"/>
                    <a:pt x="7" y="129"/>
                  </a:cubicBezTo>
                  <a:cubicBezTo>
                    <a:pt x="13" y="186"/>
                    <a:pt x="62" y="237"/>
                    <a:pt x="124" y="237"/>
                  </a:cubicBezTo>
                  <a:cubicBezTo>
                    <a:pt x="128" y="237"/>
                    <a:pt x="131" y="237"/>
                    <a:pt x="135" y="237"/>
                  </a:cubicBezTo>
                  <a:cubicBezTo>
                    <a:pt x="196" y="230"/>
                    <a:pt x="243" y="176"/>
                    <a:pt x="243" y="109"/>
                  </a:cubicBezTo>
                  <a:cubicBezTo>
                    <a:pt x="237" y="51"/>
                    <a:pt x="182" y="0"/>
                    <a:pt x="125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8" name="Google Shape;5568;p6"/>
            <p:cNvSpPr/>
            <p:nvPr/>
          </p:nvSpPr>
          <p:spPr>
            <a:xfrm>
              <a:off x="3103160" y="3744160"/>
              <a:ext cx="53281" cy="12954"/>
            </a:xfrm>
            <a:custGeom>
              <a:avLst/>
              <a:gdLst/>
              <a:ahLst/>
              <a:cxnLst/>
              <a:rect l="l" t="t" r="r" b="b"/>
              <a:pathLst>
                <a:path w="473" h="115" extrusionOk="0">
                  <a:moveTo>
                    <a:pt x="465" y="0"/>
                  </a:moveTo>
                  <a:lnTo>
                    <a:pt x="0" y="34"/>
                  </a:lnTo>
                  <a:lnTo>
                    <a:pt x="0" y="115"/>
                  </a:lnTo>
                  <a:lnTo>
                    <a:pt x="472" y="74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9" name="Google Shape;5569;p6"/>
            <p:cNvSpPr/>
            <p:nvPr/>
          </p:nvSpPr>
          <p:spPr>
            <a:xfrm>
              <a:off x="3103836" y="3679840"/>
              <a:ext cx="29738" cy="26359"/>
            </a:xfrm>
            <a:custGeom>
              <a:avLst/>
              <a:gdLst/>
              <a:ahLst/>
              <a:cxnLst/>
              <a:rect l="l" t="t" r="r" b="b"/>
              <a:pathLst>
                <a:path w="264" h="234" extrusionOk="0">
                  <a:moveTo>
                    <a:pt x="132" y="0"/>
                  </a:moveTo>
                  <a:cubicBezTo>
                    <a:pt x="99" y="0"/>
                    <a:pt x="67" y="16"/>
                    <a:pt x="41" y="45"/>
                  </a:cubicBezTo>
                  <a:cubicBezTo>
                    <a:pt x="1" y="92"/>
                    <a:pt x="8" y="167"/>
                    <a:pt x="62" y="207"/>
                  </a:cubicBezTo>
                  <a:cubicBezTo>
                    <a:pt x="82" y="225"/>
                    <a:pt x="109" y="234"/>
                    <a:pt x="135" y="234"/>
                  </a:cubicBezTo>
                  <a:cubicBezTo>
                    <a:pt x="168" y="234"/>
                    <a:pt x="201" y="220"/>
                    <a:pt x="223" y="194"/>
                  </a:cubicBezTo>
                  <a:cubicBezTo>
                    <a:pt x="264" y="146"/>
                    <a:pt x="257" y="72"/>
                    <a:pt x="210" y="32"/>
                  </a:cubicBezTo>
                  <a:cubicBezTo>
                    <a:pt x="186" y="11"/>
                    <a:pt x="159" y="0"/>
                    <a:pt x="132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0" name="Google Shape;5570;p6"/>
            <p:cNvSpPr/>
            <p:nvPr/>
          </p:nvSpPr>
          <p:spPr>
            <a:xfrm>
              <a:off x="3119043" y="3692456"/>
              <a:ext cx="46522" cy="41115"/>
            </a:xfrm>
            <a:custGeom>
              <a:avLst/>
              <a:gdLst/>
              <a:ahLst/>
              <a:cxnLst/>
              <a:rect l="l" t="t" r="r" b="b"/>
              <a:pathLst>
                <a:path w="413" h="365" extrusionOk="0">
                  <a:moveTo>
                    <a:pt x="55" y="1"/>
                  </a:moveTo>
                  <a:lnTo>
                    <a:pt x="1" y="61"/>
                  </a:lnTo>
                  <a:lnTo>
                    <a:pt x="365" y="365"/>
                  </a:lnTo>
                  <a:lnTo>
                    <a:pt x="412" y="30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571" name="Google Shape;5571;p6"/>
          <p:cNvGrpSpPr/>
          <p:nvPr/>
        </p:nvGrpSpPr>
        <p:grpSpPr>
          <a:xfrm>
            <a:off x="10627950" y="5954831"/>
            <a:ext cx="393669" cy="368900"/>
            <a:chOff x="2987700" y="3560325"/>
            <a:chExt cx="386708" cy="362377"/>
          </a:xfrm>
        </p:grpSpPr>
        <p:sp>
          <p:nvSpPr>
            <p:cNvPr id="5572" name="Google Shape;5572;p6"/>
            <p:cNvSpPr/>
            <p:nvPr/>
          </p:nvSpPr>
          <p:spPr>
            <a:xfrm>
              <a:off x="3099330" y="3560325"/>
              <a:ext cx="152747" cy="152747"/>
            </a:xfrm>
            <a:custGeom>
              <a:avLst/>
              <a:gdLst/>
              <a:ahLst/>
              <a:cxnLst/>
              <a:rect l="l" t="t" r="r" b="b"/>
              <a:pathLst>
                <a:path w="1356" h="1356" extrusionOk="0">
                  <a:moveTo>
                    <a:pt x="681" y="0"/>
                  </a:moveTo>
                  <a:cubicBezTo>
                    <a:pt x="304" y="0"/>
                    <a:pt x="0" y="304"/>
                    <a:pt x="0" y="675"/>
                  </a:cubicBezTo>
                  <a:cubicBezTo>
                    <a:pt x="0" y="1052"/>
                    <a:pt x="304" y="1356"/>
                    <a:pt x="681" y="1356"/>
                  </a:cubicBezTo>
                  <a:cubicBezTo>
                    <a:pt x="1052" y="1356"/>
                    <a:pt x="1356" y="1052"/>
                    <a:pt x="1356" y="675"/>
                  </a:cubicBezTo>
                  <a:cubicBezTo>
                    <a:pt x="1356" y="304"/>
                    <a:pt x="1052" y="0"/>
                    <a:pt x="6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3" name="Google Shape;5573;p6"/>
            <p:cNvSpPr/>
            <p:nvPr/>
          </p:nvSpPr>
          <p:spPr>
            <a:xfrm>
              <a:off x="2987700" y="3641316"/>
              <a:ext cx="170207" cy="153310"/>
            </a:xfrm>
            <a:custGeom>
              <a:avLst/>
              <a:gdLst/>
              <a:ahLst/>
              <a:cxnLst/>
              <a:rect l="l" t="t" r="r" b="b"/>
              <a:pathLst>
                <a:path w="1511" h="1361" extrusionOk="0">
                  <a:moveTo>
                    <a:pt x="756" y="1"/>
                  </a:moveTo>
                  <a:cubicBezTo>
                    <a:pt x="465" y="1"/>
                    <a:pt x="196" y="191"/>
                    <a:pt x="108" y="488"/>
                  </a:cubicBezTo>
                  <a:cubicBezTo>
                    <a:pt x="0" y="846"/>
                    <a:pt x="202" y="1223"/>
                    <a:pt x="560" y="1331"/>
                  </a:cubicBezTo>
                  <a:cubicBezTo>
                    <a:pt x="625" y="1351"/>
                    <a:pt x="691" y="1360"/>
                    <a:pt x="755" y="1360"/>
                  </a:cubicBezTo>
                  <a:cubicBezTo>
                    <a:pt x="1046" y="1360"/>
                    <a:pt x="1315" y="1172"/>
                    <a:pt x="1403" y="880"/>
                  </a:cubicBezTo>
                  <a:cubicBezTo>
                    <a:pt x="1511" y="515"/>
                    <a:pt x="1308" y="138"/>
                    <a:pt x="951" y="30"/>
                  </a:cubicBezTo>
                  <a:cubicBezTo>
                    <a:pt x="886" y="10"/>
                    <a:pt x="820" y="1"/>
                    <a:pt x="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4" name="Google Shape;5574;p6"/>
            <p:cNvSpPr/>
            <p:nvPr/>
          </p:nvSpPr>
          <p:spPr>
            <a:xfrm>
              <a:off x="3032532" y="3770068"/>
              <a:ext cx="173248" cy="152634"/>
            </a:xfrm>
            <a:custGeom>
              <a:avLst/>
              <a:gdLst/>
              <a:ahLst/>
              <a:cxnLst/>
              <a:rect l="l" t="t" r="r" b="b"/>
              <a:pathLst>
                <a:path w="1538" h="1355" extrusionOk="0">
                  <a:moveTo>
                    <a:pt x="768" y="0"/>
                  </a:moveTo>
                  <a:cubicBezTo>
                    <a:pt x="549" y="0"/>
                    <a:pt x="334" y="107"/>
                    <a:pt x="202" y="303"/>
                  </a:cubicBezTo>
                  <a:cubicBezTo>
                    <a:pt x="0" y="613"/>
                    <a:pt x="81" y="1031"/>
                    <a:pt x="391" y="1240"/>
                  </a:cubicBezTo>
                  <a:cubicBezTo>
                    <a:pt x="508" y="1317"/>
                    <a:pt x="639" y="1354"/>
                    <a:pt x="768" y="1354"/>
                  </a:cubicBezTo>
                  <a:cubicBezTo>
                    <a:pt x="988" y="1354"/>
                    <a:pt x="1203" y="1247"/>
                    <a:pt x="1335" y="1051"/>
                  </a:cubicBezTo>
                  <a:cubicBezTo>
                    <a:pt x="1537" y="741"/>
                    <a:pt x="1457" y="323"/>
                    <a:pt x="1140" y="114"/>
                  </a:cubicBezTo>
                  <a:cubicBezTo>
                    <a:pt x="1025" y="37"/>
                    <a:pt x="896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5" name="Google Shape;5575;p6"/>
            <p:cNvSpPr/>
            <p:nvPr/>
          </p:nvSpPr>
          <p:spPr>
            <a:xfrm>
              <a:off x="3169958" y="3762746"/>
              <a:ext cx="170995" cy="152859"/>
            </a:xfrm>
            <a:custGeom>
              <a:avLst/>
              <a:gdLst/>
              <a:ahLst/>
              <a:cxnLst/>
              <a:rect l="l" t="t" r="r" b="b"/>
              <a:pathLst>
                <a:path w="1518" h="1357" extrusionOk="0">
                  <a:moveTo>
                    <a:pt x="758" y="0"/>
                  </a:moveTo>
                  <a:cubicBezTo>
                    <a:pt x="605" y="0"/>
                    <a:pt x="452" y="52"/>
                    <a:pt x="324" y="159"/>
                  </a:cubicBezTo>
                  <a:cubicBezTo>
                    <a:pt x="41" y="395"/>
                    <a:pt x="1" y="820"/>
                    <a:pt x="237" y="1110"/>
                  </a:cubicBezTo>
                  <a:cubicBezTo>
                    <a:pt x="369" y="1272"/>
                    <a:pt x="562" y="1356"/>
                    <a:pt x="756" y="1356"/>
                  </a:cubicBezTo>
                  <a:cubicBezTo>
                    <a:pt x="909" y="1356"/>
                    <a:pt x="1063" y="1304"/>
                    <a:pt x="1187" y="1197"/>
                  </a:cubicBezTo>
                  <a:cubicBezTo>
                    <a:pt x="1477" y="961"/>
                    <a:pt x="1518" y="536"/>
                    <a:pt x="1282" y="247"/>
                  </a:cubicBezTo>
                  <a:cubicBezTo>
                    <a:pt x="1146" y="84"/>
                    <a:pt x="953" y="0"/>
                    <a:pt x="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6" name="Google Shape;5576;p6"/>
            <p:cNvSpPr/>
            <p:nvPr/>
          </p:nvSpPr>
          <p:spPr>
            <a:xfrm>
              <a:off x="3201047" y="3630502"/>
              <a:ext cx="173361" cy="152634"/>
            </a:xfrm>
            <a:custGeom>
              <a:avLst/>
              <a:gdLst/>
              <a:ahLst/>
              <a:cxnLst/>
              <a:rect l="l" t="t" r="r" b="b"/>
              <a:pathLst>
                <a:path w="1539" h="1355" extrusionOk="0">
                  <a:moveTo>
                    <a:pt x="765" y="1"/>
                  </a:moveTo>
                  <a:cubicBezTo>
                    <a:pt x="679" y="1"/>
                    <a:pt x="591" y="17"/>
                    <a:pt x="507" y="52"/>
                  </a:cubicBezTo>
                  <a:cubicBezTo>
                    <a:pt x="163" y="200"/>
                    <a:pt x="1" y="591"/>
                    <a:pt x="143" y="942"/>
                  </a:cubicBezTo>
                  <a:cubicBezTo>
                    <a:pt x="253" y="1199"/>
                    <a:pt x="504" y="1354"/>
                    <a:pt x="767" y="1354"/>
                  </a:cubicBezTo>
                  <a:cubicBezTo>
                    <a:pt x="856" y="1354"/>
                    <a:pt x="946" y="1337"/>
                    <a:pt x="1033" y="1299"/>
                  </a:cubicBezTo>
                  <a:cubicBezTo>
                    <a:pt x="1377" y="1158"/>
                    <a:pt x="1538" y="760"/>
                    <a:pt x="1397" y="416"/>
                  </a:cubicBezTo>
                  <a:cubicBezTo>
                    <a:pt x="1285" y="156"/>
                    <a:pt x="1031" y="1"/>
                    <a:pt x="7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7" name="Google Shape;5577;p6"/>
            <p:cNvSpPr/>
            <p:nvPr/>
          </p:nvSpPr>
          <p:spPr>
            <a:xfrm>
              <a:off x="3093247" y="3674996"/>
              <a:ext cx="158829" cy="158829"/>
            </a:xfrm>
            <a:custGeom>
              <a:avLst/>
              <a:gdLst/>
              <a:ahLst/>
              <a:cxnLst/>
              <a:rect l="l" t="t" r="r" b="b"/>
              <a:pathLst>
                <a:path w="1410" h="1410" extrusionOk="0">
                  <a:moveTo>
                    <a:pt x="708" y="1"/>
                  </a:moveTo>
                  <a:cubicBezTo>
                    <a:pt x="317" y="1"/>
                    <a:pt x="0" y="311"/>
                    <a:pt x="0" y="702"/>
                  </a:cubicBezTo>
                  <a:cubicBezTo>
                    <a:pt x="0" y="1093"/>
                    <a:pt x="317" y="1410"/>
                    <a:pt x="708" y="1410"/>
                  </a:cubicBezTo>
                  <a:cubicBezTo>
                    <a:pt x="1093" y="1410"/>
                    <a:pt x="1410" y="1093"/>
                    <a:pt x="1410" y="702"/>
                  </a:cubicBezTo>
                  <a:cubicBezTo>
                    <a:pt x="1410" y="311"/>
                    <a:pt x="1093" y="1"/>
                    <a:pt x="7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8" name="Google Shape;5578;p6"/>
            <p:cNvSpPr/>
            <p:nvPr/>
          </p:nvSpPr>
          <p:spPr>
            <a:xfrm>
              <a:off x="3148668" y="3712281"/>
              <a:ext cx="70741" cy="70741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1" y="0"/>
                  </a:moveTo>
                  <a:cubicBezTo>
                    <a:pt x="142" y="0"/>
                    <a:pt x="1" y="142"/>
                    <a:pt x="1" y="317"/>
                  </a:cubicBezTo>
                  <a:cubicBezTo>
                    <a:pt x="1" y="486"/>
                    <a:pt x="142" y="627"/>
                    <a:pt x="311" y="627"/>
                  </a:cubicBezTo>
                  <a:cubicBezTo>
                    <a:pt x="486" y="627"/>
                    <a:pt x="628" y="486"/>
                    <a:pt x="628" y="317"/>
                  </a:cubicBezTo>
                  <a:cubicBezTo>
                    <a:pt x="628" y="142"/>
                    <a:pt x="486" y="0"/>
                    <a:pt x="311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9" name="Google Shape;5579;p6"/>
            <p:cNvSpPr/>
            <p:nvPr/>
          </p:nvSpPr>
          <p:spPr>
            <a:xfrm>
              <a:off x="3170746" y="3650665"/>
              <a:ext cx="26697" cy="26697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5" y="1"/>
                  </a:moveTo>
                  <a:cubicBezTo>
                    <a:pt x="54" y="1"/>
                    <a:pt x="0" y="55"/>
                    <a:pt x="0" y="122"/>
                  </a:cubicBezTo>
                  <a:cubicBezTo>
                    <a:pt x="0" y="183"/>
                    <a:pt x="54" y="237"/>
                    <a:pt x="115" y="237"/>
                  </a:cubicBezTo>
                  <a:cubicBezTo>
                    <a:pt x="182" y="237"/>
                    <a:pt x="236" y="183"/>
                    <a:pt x="236" y="122"/>
                  </a:cubicBezTo>
                  <a:cubicBezTo>
                    <a:pt x="236" y="55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0" name="Google Shape;5580;p6"/>
            <p:cNvSpPr/>
            <p:nvPr/>
          </p:nvSpPr>
          <p:spPr>
            <a:xfrm>
              <a:off x="3179082" y="3668125"/>
              <a:ext cx="9237" cy="53281"/>
            </a:xfrm>
            <a:custGeom>
              <a:avLst/>
              <a:gdLst/>
              <a:ahLst/>
              <a:cxnLst/>
              <a:rect l="l" t="t" r="r" b="b"/>
              <a:pathLst>
                <a:path w="82" h="473" extrusionOk="0">
                  <a:moveTo>
                    <a:pt x="0" y="1"/>
                  </a:moveTo>
                  <a:lnTo>
                    <a:pt x="0" y="473"/>
                  </a:lnTo>
                  <a:lnTo>
                    <a:pt x="81" y="473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1" name="Google Shape;5581;p6"/>
            <p:cNvSpPr/>
            <p:nvPr/>
          </p:nvSpPr>
          <p:spPr>
            <a:xfrm>
              <a:off x="3226955" y="3675560"/>
              <a:ext cx="29738" cy="26472"/>
            </a:xfrm>
            <a:custGeom>
              <a:avLst/>
              <a:gdLst/>
              <a:ahLst/>
              <a:cxnLst/>
              <a:rect l="l" t="t" r="r" b="b"/>
              <a:pathLst>
                <a:path w="264" h="235" extrusionOk="0">
                  <a:moveTo>
                    <a:pt x="132" y="1"/>
                  </a:moveTo>
                  <a:cubicBezTo>
                    <a:pt x="101" y="1"/>
                    <a:pt x="71" y="12"/>
                    <a:pt x="47" y="36"/>
                  </a:cubicBezTo>
                  <a:cubicBezTo>
                    <a:pt x="0" y="83"/>
                    <a:pt x="0" y="157"/>
                    <a:pt x="47" y="205"/>
                  </a:cubicBezTo>
                  <a:cubicBezTo>
                    <a:pt x="70" y="224"/>
                    <a:pt x="99" y="234"/>
                    <a:pt x="128" y="234"/>
                  </a:cubicBezTo>
                  <a:cubicBezTo>
                    <a:pt x="160" y="234"/>
                    <a:pt x="191" y="222"/>
                    <a:pt x="216" y="198"/>
                  </a:cubicBezTo>
                  <a:cubicBezTo>
                    <a:pt x="263" y="157"/>
                    <a:pt x="263" y="83"/>
                    <a:pt x="216" y="36"/>
                  </a:cubicBezTo>
                  <a:cubicBezTo>
                    <a:pt x="192" y="12"/>
                    <a:pt x="162" y="1"/>
                    <a:pt x="132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2" name="Google Shape;5582;p6"/>
            <p:cNvSpPr/>
            <p:nvPr/>
          </p:nvSpPr>
          <p:spPr>
            <a:xfrm>
              <a:off x="3198794" y="3688626"/>
              <a:ext cx="43481" cy="44269"/>
            </a:xfrm>
            <a:custGeom>
              <a:avLst/>
              <a:gdLst/>
              <a:ahLst/>
              <a:cxnLst/>
              <a:rect l="l" t="t" r="r" b="b"/>
              <a:pathLst>
                <a:path w="386" h="393" extrusionOk="0">
                  <a:moveTo>
                    <a:pt x="324" y="1"/>
                  </a:moveTo>
                  <a:lnTo>
                    <a:pt x="1" y="338"/>
                  </a:lnTo>
                  <a:lnTo>
                    <a:pt x="55" y="392"/>
                  </a:lnTo>
                  <a:lnTo>
                    <a:pt x="385" y="5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3" name="Google Shape;5583;p6"/>
            <p:cNvSpPr/>
            <p:nvPr/>
          </p:nvSpPr>
          <p:spPr>
            <a:xfrm>
              <a:off x="3252751" y="3734134"/>
              <a:ext cx="26697" cy="26134"/>
            </a:xfrm>
            <a:custGeom>
              <a:avLst/>
              <a:gdLst/>
              <a:ahLst/>
              <a:cxnLst/>
              <a:rect l="l" t="t" r="r" b="b"/>
              <a:pathLst>
                <a:path w="237" h="232" extrusionOk="0">
                  <a:moveTo>
                    <a:pt x="126" y="1"/>
                  </a:moveTo>
                  <a:cubicBezTo>
                    <a:pt x="123" y="1"/>
                    <a:pt x="119" y="1"/>
                    <a:pt x="115" y="2"/>
                  </a:cubicBezTo>
                  <a:cubicBezTo>
                    <a:pt x="48" y="2"/>
                    <a:pt x="0" y="56"/>
                    <a:pt x="0" y="116"/>
                  </a:cubicBezTo>
                  <a:cubicBezTo>
                    <a:pt x="0" y="180"/>
                    <a:pt x="48" y="231"/>
                    <a:pt x="110" y="231"/>
                  </a:cubicBezTo>
                  <a:cubicBezTo>
                    <a:pt x="114" y="231"/>
                    <a:pt x="118" y="231"/>
                    <a:pt x="122" y="231"/>
                  </a:cubicBezTo>
                  <a:cubicBezTo>
                    <a:pt x="183" y="231"/>
                    <a:pt x="236" y="177"/>
                    <a:pt x="236" y="109"/>
                  </a:cubicBezTo>
                  <a:cubicBezTo>
                    <a:pt x="236" y="52"/>
                    <a:pt x="189" y="1"/>
                    <a:pt x="126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4" name="Google Shape;5584;p6"/>
            <p:cNvSpPr/>
            <p:nvPr/>
          </p:nvSpPr>
          <p:spPr>
            <a:xfrm>
              <a:off x="3208707" y="3742583"/>
              <a:ext cx="53281" cy="10814"/>
            </a:xfrm>
            <a:custGeom>
              <a:avLst/>
              <a:gdLst/>
              <a:ahLst/>
              <a:cxnLst/>
              <a:rect l="l" t="t" r="r" b="b"/>
              <a:pathLst>
                <a:path w="473" h="96" extrusionOk="0">
                  <a:moveTo>
                    <a:pt x="466" y="1"/>
                  </a:moveTo>
                  <a:lnTo>
                    <a:pt x="0" y="14"/>
                  </a:lnTo>
                  <a:lnTo>
                    <a:pt x="0" y="95"/>
                  </a:lnTo>
                  <a:lnTo>
                    <a:pt x="472" y="82"/>
                  </a:lnTo>
                  <a:lnTo>
                    <a:pt x="466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5" name="Google Shape;5585;p6"/>
            <p:cNvSpPr/>
            <p:nvPr/>
          </p:nvSpPr>
          <p:spPr>
            <a:xfrm>
              <a:off x="3228420" y="3792484"/>
              <a:ext cx="28950" cy="26472"/>
            </a:xfrm>
            <a:custGeom>
              <a:avLst/>
              <a:gdLst/>
              <a:ahLst/>
              <a:cxnLst/>
              <a:rect l="l" t="t" r="r" b="b"/>
              <a:pathLst>
                <a:path w="257" h="235" extrusionOk="0">
                  <a:moveTo>
                    <a:pt x="129" y="0"/>
                  </a:moveTo>
                  <a:cubicBezTo>
                    <a:pt x="97" y="0"/>
                    <a:pt x="66" y="12"/>
                    <a:pt x="41" y="36"/>
                  </a:cubicBezTo>
                  <a:cubicBezTo>
                    <a:pt x="1" y="84"/>
                    <a:pt x="1" y="158"/>
                    <a:pt x="48" y="205"/>
                  </a:cubicBezTo>
                  <a:cubicBezTo>
                    <a:pt x="71" y="224"/>
                    <a:pt x="100" y="235"/>
                    <a:pt x="129" y="235"/>
                  </a:cubicBezTo>
                  <a:cubicBezTo>
                    <a:pt x="160" y="235"/>
                    <a:pt x="192" y="223"/>
                    <a:pt x="216" y="198"/>
                  </a:cubicBezTo>
                  <a:cubicBezTo>
                    <a:pt x="257" y="151"/>
                    <a:pt x="257" y="77"/>
                    <a:pt x="210" y="30"/>
                  </a:cubicBezTo>
                  <a:cubicBezTo>
                    <a:pt x="187" y="10"/>
                    <a:pt x="158" y="0"/>
                    <a:pt x="129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6" name="Google Shape;5586;p6"/>
            <p:cNvSpPr/>
            <p:nvPr/>
          </p:nvSpPr>
          <p:spPr>
            <a:xfrm>
              <a:off x="3198006" y="3763872"/>
              <a:ext cx="44269" cy="41904"/>
            </a:xfrm>
            <a:custGeom>
              <a:avLst/>
              <a:gdLst/>
              <a:ahLst/>
              <a:cxnLst/>
              <a:rect l="l" t="t" r="r" b="b"/>
              <a:pathLst>
                <a:path w="393" h="372" extrusionOk="0">
                  <a:moveTo>
                    <a:pt x="48" y="1"/>
                  </a:moveTo>
                  <a:lnTo>
                    <a:pt x="1" y="54"/>
                  </a:lnTo>
                  <a:lnTo>
                    <a:pt x="345" y="371"/>
                  </a:lnTo>
                  <a:lnTo>
                    <a:pt x="392" y="317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7" name="Google Shape;5587;p6"/>
            <p:cNvSpPr/>
            <p:nvPr/>
          </p:nvSpPr>
          <p:spPr>
            <a:xfrm>
              <a:off x="3171422" y="3818505"/>
              <a:ext cx="27485" cy="26021"/>
            </a:xfrm>
            <a:custGeom>
              <a:avLst/>
              <a:gdLst/>
              <a:ahLst/>
              <a:cxnLst/>
              <a:rect l="l" t="t" r="r" b="b"/>
              <a:pathLst>
                <a:path w="244" h="231" extrusionOk="0">
                  <a:moveTo>
                    <a:pt x="127" y="0"/>
                  </a:moveTo>
                  <a:cubicBezTo>
                    <a:pt x="123" y="0"/>
                    <a:pt x="119" y="1"/>
                    <a:pt x="116" y="1"/>
                  </a:cubicBezTo>
                  <a:cubicBezTo>
                    <a:pt x="55" y="1"/>
                    <a:pt x="1" y="55"/>
                    <a:pt x="8" y="122"/>
                  </a:cubicBezTo>
                  <a:cubicBezTo>
                    <a:pt x="8" y="186"/>
                    <a:pt x="55" y="231"/>
                    <a:pt x="116" y="231"/>
                  </a:cubicBezTo>
                  <a:cubicBezTo>
                    <a:pt x="121" y="231"/>
                    <a:pt x="125" y="231"/>
                    <a:pt x="129" y="230"/>
                  </a:cubicBezTo>
                  <a:cubicBezTo>
                    <a:pt x="197" y="230"/>
                    <a:pt x="244" y="176"/>
                    <a:pt x="237" y="109"/>
                  </a:cubicBezTo>
                  <a:cubicBezTo>
                    <a:pt x="237" y="52"/>
                    <a:pt x="189" y="0"/>
                    <a:pt x="127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8" name="Google Shape;5588;p6"/>
            <p:cNvSpPr/>
            <p:nvPr/>
          </p:nvSpPr>
          <p:spPr>
            <a:xfrm>
              <a:off x="3177505" y="3773785"/>
              <a:ext cx="12278" cy="53957"/>
            </a:xfrm>
            <a:custGeom>
              <a:avLst/>
              <a:gdLst/>
              <a:ahLst/>
              <a:cxnLst/>
              <a:rect l="l" t="t" r="r" b="b"/>
              <a:pathLst>
                <a:path w="109" h="479" extrusionOk="0">
                  <a:moveTo>
                    <a:pt x="82" y="0"/>
                  </a:moveTo>
                  <a:lnTo>
                    <a:pt x="1" y="7"/>
                  </a:lnTo>
                  <a:lnTo>
                    <a:pt x="28" y="479"/>
                  </a:lnTo>
                  <a:lnTo>
                    <a:pt x="109" y="47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9" name="Google Shape;5589;p6"/>
            <p:cNvSpPr/>
            <p:nvPr/>
          </p:nvSpPr>
          <p:spPr>
            <a:xfrm>
              <a:off x="3111496" y="3796539"/>
              <a:ext cx="28950" cy="26697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0" y="1"/>
                  </a:moveTo>
                  <a:cubicBezTo>
                    <a:pt x="96" y="1"/>
                    <a:pt x="63" y="15"/>
                    <a:pt x="41" y="41"/>
                  </a:cubicBezTo>
                  <a:cubicBezTo>
                    <a:pt x="0" y="88"/>
                    <a:pt x="0" y="162"/>
                    <a:pt x="54" y="210"/>
                  </a:cubicBezTo>
                  <a:cubicBezTo>
                    <a:pt x="75" y="227"/>
                    <a:pt x="101" y="236"/>
                    <a:pt x="127" y="236"/>
                  </a:cubicBezTo>
                  <a:cubicBezTo>
                    <a:pt x="160" y="236"/>
                    <a:pt x="194" y="222"/>
                    <a:pt x="216" y="196"/>
                  </a:cubicBezTo>
                  <a:cubicBezTo>
                    <a:pt x="257" y="149"/>
                    <a:pt x="257" y="75"/>
                    <a:pt x="209" y="27"/>
                  </a:cubicBezTo>
                  <a:cubicBezTo>
                    <a:pt x="185" y="10"/>
                    <a:pt x="158" y="1"/>
                    <a:pt x="130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0" name="Google Shape;5590;p6"/>
            <p:cNvSpPr/>
            <p:nvPr/>
          </p:nvSpPr>
          <p:spPr>
            <a:xfrm>
              <a:off x="3125914" y="3763872"/>
              <a:ext cx="41115" cy="45734"/>
            </a:xfrm>
            <a:custGeom>
              <a:avLst/>
              <a:gdLst/>
              <a:ahLst/>
              <a:cxnLst/>
              <a:rect l="l" t="t" r="r" b="b"/>
              <a:pathLst>
                <a:path w="365" h="406" extrusionOk="0">
                  <a:moveTo>
                    <a:pt x="304" y="1"/>
                  </a:moveTo>
                  <a:lnTo>
                    <a:pt x="0" y="351"/>
                  </a:lnTo>
                  <a:lnTo>
                    <a:pt x="54" y="405"/>
                  </a:lnTo>
                  <a:lnTo>
                    <a:pt x="365" y="54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1" name="Google Shape;5591;p6"/>
            <p:cNvSpPr/>
            <p:nvPr/>
          </p:nvSpPr>
          <p:spPr>
            <a:xfrm>
              <a:off x="3084912" y="3739541"/>
              <a:ext cx="27485" cy="26810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25" y="0"/>
                  </a:moveTo>
                  <a:cubicBezTo>
                    <a:pt x="122" y="0"/>
                    <a:pt x="118" y="0"/>
                    <a:pt x="115" y="1"/>
                  </a:cubicBezTo>
                  <a:cubicBezTo>
                    <a:pt x="47" y="8"/>
                    <a:pt x="0" y="61"/>
                    <a:pt x="7" y="129"/>
                  </a:cubicBezTo>
                  <a:cubicBezTo>
                    <a:pt x="13" y="186"/>
                    <a:pt x="62" y="237"/>
                    <a:pt x="124" y="237"/>
                  </a:cubicBezTo>
                  <a:cubicBezTo>
                    <a:pt x="128" y="237"/>
                    <a:pt x="131" y="237"/>
                    <a:pt x="135" y="237"/>
                  </a:cubicBezTo>
                  <a:cubicBezTo>
                    <a:pt x="196" y="230"/>
                    <a:pt x="243" y="176"/>
                    <a:pt x="243" y="109"/>
                  </a:cubicBezTo>
                  <a:cubicBezTo>
                    <a:pt x="237" y="51"/>
                    <a:pt x="182" y="0"/>
                    <a:pt x="125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2" name="Google Shape;5592;p6"/>
            <p:cNvSpPr/>
            <p:nvPr/>
          </p:nvSpPr>
          <p:spPr>
            <a:xfrm>
              <a:off x="3103160" y="3744160"/>
              <a:ext cx="53281" cy="12954"/>
            </a:xfrm>
            <a:custGeom>
              <a:avLst/>
              <a:gdLst/>
              <a:ahLst/>
              <a:cxnLst/>
              <a:rect l="l" t="t" r="r" b="b"/>
              <a:pathLst>
                <a:path w="473" h="115" extrusionOk="0">
                  <a:moveTo>
                    <a:pt x="465" y="0"/>
                  </a:moveTo>
                  <a:lnTo>
                    <a:pt x="0" y="34"/>
                  </a:lnTo>
                  <a:lnTo>
                    <a:pt x="0" y="115"/>
                  </a:lnTo>
                  <a:lnTo>
                    <a:pt x="472" y="74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3" name="Google Shape;5593;p6"/>
            <p:cNvSpPr/>
            <p:nvPr/>
          </p:nvSpPr>
          <p:spPr>
            <a:xfrm>
              <a:off x="3103836" y="3679840"/>
              <a:ext cx="29738" cy="26359"/>
            </a:xfrm>
            <a:custGeom>
              <a:avLst/>
              <a:gdLst/>
              <a:ahLst/>
              <a:cxnLst/>
              <a:rect l="l" t="t" r="r" b="b"/>
              <a:pathLst>
                <a:path w="264" h="234" extrusionOk="0">
                  <a:moveTo>
                    <a:pt x="132" y="0"/>
                  </a:moveTo>
                  <a:cubicBezTo>
                    <a:pt x="99" y="0"/>
                    <a:pt x="67" y="16"/>
                    <a:pt x="41" y="45"/>
                  </a:cubicBezTo>
                  <a:cubicBezTo>
                    <a:pt x="1" y="92"/>
                    <a:pt x="8" y="167"/>
                    <a:pt x="62" y="207"/>
                  </a:cubicBezTo>
                  <a:cubicBezTo>
                    <a:pt x="82" y="225"/>
                    <a:pt x="109" y="234"/>
                    <a:pt x="135" y="234"/>
                  </a:cubicBezTo>
                  <a:cubicBezTo>
                    <a:pt x="168" y="234"/>
                    <a:pt x="201" y="220"/>
                    <a:pt x="223" y="194"/>
                  </a:cubicBezTo>
                  <a:cubicBezTo>
                    <a:pt x="264" y="146"/>
                    <a:pt x="257" y="72"/>
                    <a:pt x="210" y="32"/>
                  </a:cubicBezTo>
                  <a:cubicBezTo>
                    <a:pt x="186" y="11"/>
                    <a:pt x="159" y="0"/>
                    <a:pt x="132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4" name="Google Shape;5594;p6"/>
            <p:cNvSpPr/>
            <p:nvPr/>
          </p:nvSpPr>
          <p:spPr>
            <a:xfrm>
              <a:off x="3119043" y="3692456"/>
              <a:ext cx="46522" cy="41115"/>
            </a:xfrm>
            <a:custGeom>
              <a:avLst/>
              <a:gdLst/>
              <a:ahLst/>
              <a:cxnLst/>
              <a:rect l="l" t="t" r="r" b="b"/>
              <a:pathLst>
                <a:path w="413" h="365" extrusionOk="0">
                  <a:moveTo>
                    <a:pt x="55" y="1"/>
                  </a:moveTo>
                  <a:lnTo>
                    <a:pt x="1" y="61"/>
                  </a:lnTo>
                  <a:lnTo>
                    <a:pt x="365" y="365"/>
                  </a:lnTo>
                  <a:lnTo>
                    <a:pt x="412" y="30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595" name="Google Shape;5595;p6"/>
          <p:cNvGrpSpPr/>
          <p:nvPr/>
        </p:nvGrpSpPr>
        <p:grpSpPr>
          <a:xfrm>
            <a:off x="574616" y="1208315"/>
            <a:ext cx="393669" cy="368900"/>
            <a:chOff x="2987700" y="3560325"/>
            <a:chExt cx="386708" cy="362377"/>
          </a:xfrm>
        </p:grpSpPr>
        <p:sp>
          <p:nvSpPr>
            <p:cNvPr id="5596" name="Google Shape;5596;p6"/>
            <p:cNvSpPr/>
            <p:nvPr/>
          </p:nvSpPr>
          <p:spPr>
            <a:xfrm>
              <a:off x="3099330" y="3560325"/>
              <a:ext cx="152747" cy="152747"/>
            </a:xfrm>
            <a:custGeom>
              <a:avLst/>
              <a:gdLst/>
              <a:ahLst/>
              <a:cxnLst/>
              <a:rect l="l" t="t" r="r" b="b"/>
              <a:pathLst>
                <a:path w="1356" h="1356" extrusionOk="0">
                  <a:moveTo>
                    <a:pt x="681" y="0"/>
                  </a:moveTo>
                  <a:cubicBezTo>
                    <a:pt x="304" y="0"/>
                    <a:pt x="0" y="304"/>
                    <a:pt x="0" y="675"/>
                  </a:cubicBezTo>
                  <a:cubicBezTo>
                    <a:pt x="0" y="1052"/>
                    <a:pt x="304" y="1356"/>
                    <a:pt x="681" y="1356"/>
                  </a:cubicBezTo>
                  <a:cubicBezTo>
                    <a:pt x="1052" y="1356"/>
                    <a:pt x="1356" y="1052"/>
                    <a:pt x="1356" y="675"/>
                  </a:cubicBezTo>
                  <a:cubicBezTo>
                    <a:pt x="1356" y="304"/>
                    <a:pt x="1052" y="0"/>
                    <a:pt x="6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7" name="Google Shape;5597;p6"/>
            <p:cNvSpPr/>
            <p:nvPr/>
          </p:nvSpPr>
          <p:spPr>
            <a:xfrm>
              <a:off x="2987700" y="3641316"/>
              <a:ext cx="170207" cy="153310"/>
            </a:xfrm>
            <a:custGeom>
              <a:avLst/>
              <a:gdLst/>
              <a:ahLst/>
              <a:cxnLst/>
              <a:rect l="l" t="t" r="r" b="b"/>
              <a:pathLst>
                <a:path w="1511" h="1361" extrusionOk="0">
                  <a:moveTo>
                    <a:pt x="756" y="1"/>
                  </a:moveTo>
                  <a:cubicBezTo>
                    <a:pt x="465" y="1"/>
                    <a:pt x="196" y="191"/>
                    <a:pt x="108" y="488"/>
                  </a:cubicBezTo>
                  <a:cubicBezTo>
                    <a:pt x="0" y="846"/>
                    <a:pt x="202" y="1223"/>
                    <a:pt x="560" y="1331"/>
                  </a:cubicBezTo>
                  <a:cubicBezTo>
                    <a:pt x="625" y="1351"/>
                    <a:pt x="691" y="1360"/>
                    <a:pt x="755" y="1360"/>
                  </a:cubicBezTo>
                  <a:cubicBezTo>
                    <a:pt x="1046" y="1360"/>
                    <a:pt x="1315" y="1172"/>
                    <a:pt x="1403" y="880"/>
                  </a:cubicBezTo>
                  <a:cubicBezTo>
                    <a:pt x="1511" y="515"/>
                    <a:pt x="1308" y="138"/>
                    <a:pt x="951" y="30"/>
                  </a:cubicBezTo>
                  <a:cubicBezTo>
                    <a:pt x="886" y="10"/>
                    <a:pt x="820" y="1"/>
                    <a:pt x="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8" name="Google Shape;5598;p6"/>
            <p:cNvSpPr/>
            <p:nvPr/>
          </p:nvSpPr>
          <p:spPr>
            <a:xfrm>
              <a:off x="3032532" y="3770068"/>
              <a:ext cx="173248" cy="152634"/>
            </a:xfrm>
            <a:custGeom>
              <a:avLst/>
              <a:gdLst/>
              <a:ahLst/>
              <a:cxnLst/>
              <a:rect l="l" t="t" r="r" b="b"/>
              <a:pathLst>
                <a:path w="1538" h="1355" extrusionOk="0">
                  <a:moveTo>
                    <a:pt x="768" y="0"/>
                  </a:moveTo>
                  <a:cubicBezTo>
                    <a:pt x="549" y="0"/>
                    <a:pt x="334" y="107"/>
                    <a:pt x="202" y="303"/>
                  </a:cubicBezTo>
                  <a:cubicBezTo>
                    <a:pt x="0" y="613"/>
                    <a:pt x="81" y="1031"/>
                    <a:pt x="391" y="1240"/>
                  </a:cubicBezTo>
                  <a:cubicBezTo>
                    <a:pt x="508" y="1317"/>
                    <a:pt x="639" y="1354"/>
                    <a:pt x="768" y="1354"/>
                  </a:cubicBezTo>
                  <a:cubicBezTo>
                    <a:pt x="988" y="1354"/>
                    <a:pt x="1203" y="1247"/>
                    <a:pt x="1335" y="1051"/>
                  </a:cubicBezTo>
                  <a:cubicBezTo>
                    <a:pt x="1537" y="741"/>
                    <a:pt x="1457" y="323"/>
                    <a:pt x="1140" y="114"/>
                  </a:cubicBezTo>
                  <a:cubicBezTo>
                    <a:pt x="1025" y="37"/>
                    <a:pt x="896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9" name="Google Shape;5599;p6"/>
            <p:cNvSpPr/>
            <p:nvPr/>
          </p:nvSpPr>
          <p:spPr>
            <a:xfrm>
              <a:off x="3169958" y="3762746"/>
              <a:ext cx="170995" cy="152859"/>
            </a:xfrm>
            <a:custGeom>
              <a:avLst/>
              <a:gdLst/>
              <a:ahLst/>
              <a:cxnLst/>
              <a:rect l="l" t="t" r="r" b="b"/>
              <a:pathLst>
                <a:path w="1518" h="1357" extrusionOk="0">
                  <a:moveTo>
                    <a:pt x="758" y="0"/>
                  </a:moveTo>
                  <a:cubicBezTo>
                    <a:pt x="605" y="0"/>
                    <a:pt x="452" y="52"/>
                    <a:pt x="324" y="159"/>
                  </a:cubicBezTo>
                  <a:cubicBezTo>
                    <a:pt x="41" y="395"/>
                    <a:pt x="1" y="820"/>
                    <a:pt x="237" y="1110"/>
                  </a:cubicBezTo>
                  <a:cubicBezTo>
                    <a:pt x="369" y="1272"/>
                    <a:pt x="562" y="1356"/>
                    <a:pt x="756" y="1356"/>
                  </a:cubicBezTo>
                  <a:cubicBezTo>
                    <a:pt x="909" y="1356"/>
                    <a:pt x="1063" y="1304"/>
                    <a:pt x="1187" y="1197"/>
                  </a:cubicBezTo>
                  <a:cubicBezTo>
                    <a:pt x="1477" y="961"/>
                    <a:pt x="1518" y="536"/>
                    <a:pt x="1282" y="247"/>
                  </a:cubicBezTo>
                  <a:cubicBezTo>
                    <a:pt x="1146" y="84"/>
                    <a:pt x="953" y="0"/>
                    <a:pt x="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0" name="Google Shape;5600;p6"/>
            <p:cNvSpPr/>
            <p:nvPr/>
          </p:nvSpPr>
          <p:spPr>
            <a:xfrm>
              <a:off x="3201047" y="3630502"/>
              <a:ext cx="173361" cy="152634"/>
            </a:xfrm>
            <a:custGeom>
              <a:avLst/>
              <a:gdLst/>
              <a:ahLst/>
              <a:cxnLst/>
              <a:rect l="l" t="t" r="r" b="b"/>
              <a:pathLst>
                <a:path w="1539" h="1355" extrusionOk="0">
                  <a:moveTo>
                    <a:pt x="765" y="1"/>
                  </a:moveTo>
                  <a:cubicBezTo>
                    <a:pt x="679" y="1"/>
                    <a:pt x="591" y="17"/>
                    <a:pt x="507" y="52"/>
                  </a:cubicBezTo>
                  <a:cubicBezTo>
                    <a:pt x="163" y="200"/>
                    <a:pt x="1" y="591"/>
                    <a:pt x="143" y="942"/>
                  </a:cubicBezTo>
                  <a:cubicBezTo>
                    <a:pt x="253" y="1199"/>
                    <a:pt x="504" y="1354"/>
                    <a:pt x="767" y="1354"/>
                  </a:cubicBezTo>
                  <a:cubicBezTo>
                    <a:pt x="856" y="1354"/>
                    <a:pt x="946" y="1337"/>
                    <a:pt x="1033" y="1299"/>
                  </a:cubicBezTo>
                  <a:cubicBezTo>
                    <a:pt x="1377" y="1158"/>
                    <a:pt x="1538" y="760"/>
                    <a:pt x="1397" y="416"/>
                  </a:cubicBezTo>
                  <a:cubicBezTo>
                    <a:pt x="1285" y="156"/>
                    <a:pt x="1031" y="1"/>
                    <a:pt x="7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1" name="Google Shape;5601;p6"/>
            <p:cNvSpPr/>
            <p:nvPr/>
          </p:nvSpPr>
          <p:spPr>
            <a:xfrm>
              <a:off x="3093247" y="3674996"/>
              <a:ext cx="158829" cy="158829"/>
            </a:xfrm>
            <a:custGeom>
              <a:avLst/>
              <a:gdLst/>
              <a:ahLst/>
              <a:cxnLst/>
              <a:rect l="l" t="t" r="r" b="b"/>
              <a:pathLst>
                <a:path w="1410" h="1410" extrusionOk="0">
                  <a:moveTo>
                    <a:pt x="708" y="1"/>
                  </a:moveTo>
                  <a:cubicBezTo>
                    <a:pt x="317" y="1"/>
                    <a:pt x="0" y="311"/>
                    <a:pt x="0" y="702"/>
                  </a:cubicBezTo>
                  <a:cubicBezTo>
                    <a:pt x="0" y="1093"/>
                    <a:pt x="317" y="1410"/>
                    <a:pt x="708" y="1410"/>
                  </a:cubicBezTo>
                  <a:cubicBezTo>
                    <a:pt x="1093" y="1410"/>
                    <a:pt x="1410" y="1093"/>
                    <a:pt x="1410" y="702"/>
                  </a:cubicBezTo>
                  <a:cubicBezTo>
                    <a:pt x="1410" y="311"/>
                    <a:pt x="1093" y="1"/>
                    <a:pt x="7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2" name="Google Shape;5602;p6"/>
            <p:cNvSpPr/>
            <p:nvPr/>
          </p:nvSpPr>
          <p:spPr>
            <a:xfrm>
              <a:off x="3148668" y="3712281"/>
              <a:ext cx="70741" cy="70741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1" y="0"/>
                  </a:moveTo>
                  <a:cubicBezTo>
                    <a:pt x="142" y="0"/>
                    <a:pt x="1" y="142"/>
                    <a:pt x="1" y="317"/>
                  </a:cubicBezTo>
                  <a:cubicBezTo>
                    <a:pt x="1" y="486"/>
                    <a:pt x="142" y="627"/>
                    <a:pt x="311" y="627"/>
                  </a:cubicBezTo>
                  <a:cubicBezTo>
                    <a:pt x="486" y="627"/>
                    <a:pt x="628" y="486"/>
                    <a:pt x="628" y="317"/>
                  </a:cubicBezTo>
                  <a:cubicBezTo>
                    <a:pt x="628" y="142"/>
                    <a:pt x="486" y="0"/>
                    <a:pt x="311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3" name="Google Shape;5603;p6"/>
            <p:cNvSpPr/>
            <p:nvPr/>
          </p:nvSpPr>
          <p:spPr>
            <a:xfrm>
              <a:off x="3170746" y="3650665"/>
              <a:ext cx="26697" cy="26697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5" y="1"/>
                  </a:moveTo>
                  <a:cubicBezTo>
                    <a:pt x="54" y="1"/>
                    <a:pt x="0" y="55"/>
                    <a:pt x="0" y="122"/>
                  </a:cubicBezTo>
                  <a:cubicBezTo>
                    <a:pt x="0" y="183"/>
                    <a:pt x="54" y="237"/>
                    <a:pt x="115" y="237"/>
                  </a:cubicBezTo>
                  <a:cubicBezTo>
                    <a:pt x="182" y="237"/>
                    <a:pt x="236" y="183"/>
                    <a:pt x="236" y="122"/>
                  </a:cubicBezTo>
                  <a:cubicBezTo>
                    <a:pt x="236" y="55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4" name="Google Shape;5604;p6"/>
            <p:cNvSpPr/>
            <p:nvPr/>
          </p:nvSpPr>
          <p:spPr>
            <a:xfrm>
              <a:off x="3179082" y="3668125"/>
              <a:ext cx="9237" cy="53281"/>
            </a:xfrm>
            <a:custGeom>
              <a:avLst/>
              <a:gdLst/>
              <a:ahLst/>
              <a:cxnLst/>
              <a:rect l="l" t="t" r="r" b="b"/>
              <a:pathLst>
                <a:path w="82" h="473" extrusionOk="0">
                  <a:moveTo>
                    <a:pt x="0" y="1"/>
                  </a:moveTo>
                  <a:lnTo>
                    <a:pt x="0" y="473"/>
                  </a:lnTo>
                  <a:lnTo>
                    <a:pt x="81" y="473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5" name="Google Shape;5605;p6"/>
            <p:cNvSpPr/>
            <p:nvPr/>
          </p:nvSpPr>
          <p:spPr>
            <a:xfrm>
              <a:off x="3226955" y="3675560"/>
              <a:ext cx="29738" cy="26472"/>
            </a:xfrm>
            <a:custGeom>
              <a:avLst/>
              <a:gdLst/>
              <a:ahLst/>
              <a:cxnLst/>
              <a:rect l="l" t="t" r="r" b="b"/>
              <a:pathLst>
                <a:path w="264" h="235" extrusionOk="0">
                  <a:moveTo>
                    <a:pt x="132" y="1"/>
                  </a:moveTo>
                  <a:cubicBezTo>
                    <a:pt x="101" y="1"/>
                    <a:pt x="71" y="12"/>
                    <a:pt x="47" y="36"/>
                  </a:cubicBezTo>
                  <a:cubicBezTo>
                    <a:pt x="0" y="83"/>
                    <a:pt x="0" y="157"/>
                    <a:pt x="47" y="205"/>
                  </a:cubicBezTo>
                  <a:cubicBezTo>
                    <a:pt x="70" y="224"/>
                    <a:pt x="99" y="234"/>
                    <a:pt x="128" y="234"/>
                  </a:cubicBezTo>
                  <a:cubicBezTo>
                    <a:pt x="160" y="234"/>
                    <a:pt x="191" y="222"/>
                    <a:pt x="216" y="198"/>
                  </a:cubicBezTo>
                  <a:cubicBezTo>
                    <a:pt x="263" y="157"/>
                    <a:pt x="263" y="83"/>
                    <a:pt x="216" y="36"/>
                  </a:cubicBezTo>
                  <a:cubicBezTo>
                    <a:pt x="192" y="12"/>
                    <a:pt x="162" y="1"/>
                    <a:pt x="132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6" name="Google Shape;5606;p6"/>
            <p:cNvSpPr/>
            <p:nvPr/>
          </p:nvSpPr>
          <p:spPr>
            <a:xfrm>
              <a:off x="3198794" y="3688626"/>
              <a:ext cx="43481" cy="44269"/>
            </a:xfrm>
            <a:custGeom>
              <a:avLst/>
              <a:gdLst/>
              <a:ahLst/>
              <a:cxnLst/>
              <a:rect l="l" t="t" r="r" b="b"/>
              <a:pathLst>
                <a:path w="386" h="393" extrusionOk="0">
                  <a:moveTo>
                    <a:pt x="324" y="1"/>
                  </a:moveTo>
                  <a:lnTo>
                    <a:pt x="1" y="338"/>
                  </a:lnTo>
                  <a:lnTo>
                    <a:pt x="55" y="392"/>
                  </a:lnTo>
                  <a:lnTo>
                    <a:pt x="385" y="5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7" name="Google Shape;5607;p6"/>
            <p:cNvSpPr/>
            <p:nvPr/>
          </p:nvSpPr>
          <p:spPr>
            <a:xfrm>
              <a:off x="3252751" y="3734134"/>
              <a:ext cx="26697" cy="26134"/>
            </a:xfrm>
            <a:custGeom>
              <a:avLst/>
              <a:gdLst/>
              <a:ahLst/>
              <a:cxnLst/>
              <a:rect l="l" t="t" r="r" b="b"/>
              <a:pathLst>
                <a:path w="237" h="232" extrusionOk="0">
                  <a:moveTo>
                    <a:pt x="126" y="1"/>
                  </a:moveTo>
                  <a:cubicBezTo>
                    <a:pt x="123" y="1"/>
                    <a:pt x="119" y="1"/>
                    <a:pt x="115" y="2"/>
                  </a:cubicBezTo>
                  <a:cubicBezTo>
                    <a:pt x="48" y="2"/>
                    <a:pt x="0" y="56"/>
                    <a:pt x="0" y="116"/>
                  </a:cubicBezTo>
                  <a:cubicBezTo>
                    <a:pt x="0" y="180"/>
                    <a:pt x="48" y="231"/>
                    <a:pt x="110" y="231"/>
                  </a:cubicBezTo>
                  <a:cubicBezTo>
                    <a:pt x="114" y="231"/>
                    <a:pt x="118" y="231"/>
                    <a:pt x="122" y="231"/>
                  </a:cubicBezTo>
                  <a:cubicBezTo>
                    <a:pt x="183" y="231"/>
                    <a:pt x="236" y="177"/>
                    <a:pt x="236" y="109"/>
                  </a:cubicBezTo>
                  <a:cubicBezTo>
                    <a:pt x="236" y="52"/>
                    <a:pt x="189" y="1"/>
                    <a:pt x="126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8" name="Google Shape;5608;p6"/>
            <p:cNvSpPr/>
            <p:nvPr/>
          </p:nvSpPr>
          <p:spPr>
            <a:xfrm>
              <a:off x="3208707" y="3742583"/>
              <a:ext cx="53281" cy="10814"/>
            </a:xfrm>
            <a:custGeom>
              <a:avLst/>
              <a:gdLst/>
              <a:ahLst/>
              <a:cxnLst/>
              <a:rect l="l" t="t" r="r" b="b"/>
              <a:pathLst>
                <a:path w="473" h="96" extrusionOk="0">
                  <a:moveTo>
                    <a:pt x="466" y="1"/>
                  </a:moveTo>
                  <a:lnTo>
                    <a:pt x="0" y="14"/>
                  </a:lnTo>
                  <a:lnTo>
                    <a:pt x="0" y="95"/>
                  </a:lnTo>
                  <a:lnTo>
                    <a:pt x="472" y="82"/>
                  </a:lnTo>
                  <a:lnTo>
                    <a:pt x="466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9" name="Google Shape;5609;p6"/>
            <p:cNvSpPr/>
            <p:nvPr/>
          </p:nvSpPr>
          <p:spPr>
            <a:xfrm>
              <a:off x="3228420" y="3792484"/>
              <a:ext cx="28950" cy="26472"/>
            </a:xfrm>
            <a:custGeom>
              <a:avLst/>
              <a:gdLst/>
              <a:ahLst/>
              <a:cxnLst/>
              <a:rect l="l" t="t" r="r" b="b"/>
              <a:pathLst>
                <a:path w="257" h="235" extrusionOk="0">
                  <a:moveTo>
                    <a:pt x="129" y="0"/>
                  </a:moveTo>
                  <a:cubicBezTo>
                    <a:pt x="97" y="0"/>
                    <a:pt x="66" y="12"/>
                    <a:pt x="41" y="36"/>
                  </a:cubicBezTo>
                  <a:cubicBezTo>
                    <a:pt x="1" y="84"/>
                    <a:pt x="1" y="158"/>
                    <a:pt x="48" y="205"/>
                  </a:cubicBezTo>
                  <a:cubicBezTo>
                    <a:pt x="71" y="224"/>
                    <a:pt x="100" y="235"/>
                    <a:pt x="129" y="235"/>
                  </a:cubicBezTo>
                  <a:cubicBezTo>
                    <a:pt x="160" y="235"/>
                    <a:pt x="192" y="223"/>
                    <a:pt x="216" y="198"/>
                  </a:cubicBezTo>
                  <a:cubicBezTo>
                    <a:pt x="257" y="151"/>
                    <a:pt x="257" y="77"/>
                    <a:pt x="210" y="30"/>
                  </a:cubicBezTo>
                  <a:cubicBezTo>
                    <a:pt x="187" y="10"/>
                    <a:pt x="158" y="0"/>
                    <a:pt x="129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0" name="Google Shape;5610;p6"/>
            <p:cNvSpPr/>
            <p:nvPr/>
          </p:nvSpPr>
          <p:spPr>
            <a:xfrm>
              <a:off x="3198006" y="3763872"/>
              <a:ext cx="44269" cy="41904"/>
            </a:xfrm>
            <a:custGeom>
              <a:avLst/>
              <a:gdLst/>
              <a:ahLst/>
              <a:cxnLst/>
              <a:rect l="l" t="t" r="r" b="b"/>
              <a:pathLst>
                <a:path w="393" h="372" extrusionOk="0">
                  <a:moveTo>
                    <a:pt x="48" y="1"/>
                  </a:moveTo>
                  <a:lnTo>
                    <a:pt x="1" y="54"/>
                  </a:lnTo>
                  <a:lnTo>
                    <a:pt x="345" y="371"/>
                  </a:lnTo>
                  <a:lnTo>
                    <a:pt x="392" y="317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1" name="Google Shape;5611;p6"/>
            <p:cNvSpPr/>
            <p:nvPr/>
          </p:nvSpPr>
          <p:spPr>
            <a:xfrm>
              <a:off x="3171422" y="3818505"/>
              <a:ext cx="27485" cy="26021"/>
            </a:xfrm>
            <a:custGeom>
              <a:avLst/>
              <a:gdLst/>
              <a:ahLst/>
              <a:cxnLst/>
              <a:rect l="l" t="t" r="r" b="b"/>
              <a:pathLst>
                <a:path w="244" h="231" extrusionOk="0">
                  <a:moveTo>
                    <a:pt x="127" y="0"/>
                  </a:moveTo>
                  <a:cubicBezTo>
                    <a:pt x="123" y="0"/>
                    <a:pt x="119" y="1"/>
                    <a:pt x="116" y="1"/>
                  </a:cubicBezTo>
                  <a:cubicBezTo>
                    <a:pt x="55" y="1"/>
                    <a:pt x="1" y="55"/>
                    <a:pt x="8" y="122"/>
                  </a:cubicBezTo>
                  <a:cubicBezTo>
                    <a:pt x="8" y="186"/>
                    <a:pt x="55" y="231"/>
                    <a:pt x="116" y="231"/>
                  </a:cubicBezTo>
                  <a:cubicBezTo>
                    <a:pt x="121" y="231"/>
                    <a:pt x="125" y="231"/>
                    <a:pt x="129" y="230"/>
                  </a:cubicBezTo>
                  <a:cubicBezTo>
                    <a:pt x="197" y="230"/>
                    <a:pt x="244" y="176"/>
                    <a:pt x="237" y="109"/>
                  </a:cubicBezTo>
                  <a:cubicBezTo>
                    <a:pt x="237" y="52"/>
                    <a:pt x="189" y="0"/>
                    <a:pt x="127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2" name="Google Shape;5612;p6"/>
            <p:cNvSpPr/>
            <p:nvPr/>
          </p:nvSpPr>
          <p:spPr>
            <a:xfrm>
              <a:off x="3177505" y="3773785"/>
              <a:ext cx="12278" cy="53957"/>
            </a:xfrm>
            <a:custGeom>
              <a:avLst/>
              <a:gdLst/>
              <a:ahLst/>
              <a:cxnLst/>
              <a:rect l="l" t="t" r="r" b="b"/>
              <a:pathLst>
                <a:path w="109" h="479" extrusionOk="0">
                  <a:moveTo>
                    <a:pt x="82" y="0"/>
                  </a:moveTo>
                  <a:lnTo>
                    <a:pt x="1" y="7"/>
                  </a:lnTo>
                  <a:lnTo>
                    <a:pt x="28" y="479"/>
                  </a:lnTo>
                  <a:lnTo>
                    <a:pt x="109" y="47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3" name="Google Shape;5613;p6"/>
            <p:cNvSpPr/>
            <p:nvPr/>
          </p:nvSpPr>
          <p:spPr>
            <a:xfrm>
              <a:off x="3111496" y="3796539"/>
              <a:ext cx="28950" cy="26697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0" y="1"/>
                  </a:moveTo>
                  <a:cubicBezTo>
                    <a:pt x="96" y="1"/>
                    <a:pt x="63" y="15"/>
                    <a:pt x="41" y="41"/>
                  </a:cubicBezTo>
                  <a:cubicBezTo>
                    <a:pt x="0" y="88"/>
                    <a:pt x="0" y="162"/>
                    <a:pt x="54" y="210"/>
                  </a:cubicBezTo>
                  <a:cubicBezTo>
                    <a:pt x="75" y="227"/>
                    <a:pt x="101" y="236"/>
                    <a:pt x="127" y="236"/>
                  </a:cubicBezTo>
                  <a:cubicBezTo>
                    <a:pt x="160" y="236"/>
                    <a:pt x="194" y="222"/>
                    <a:pt x="216" y="196"/>
                  </a:cubicBezTo>
                  <a:cubicBezTo>
                    <a:pt x="257" y="149"/>
                    <a:pt x="257" y="75"/>
                    <a:pt x="209" y="27"/>
                  </a:cubicBezTo>
                  <a:cubicBezTo>
                    <a:pt x="185" y="10"/>
                    <a:pt x="158" y="1"/>
                    <a:pt x="130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4" name="Google Shape;5614;p6"/>
            <p:cNvSpPr/>
            <p:nvPr/>
          </p:nvSpPr>
          <p:spPr>
            <a:xfrm>
              <a:off x="3125914" y="3763872"/>
              <a:ext cx="41115" cy="45734"/>
            </a:xfrm>
            <a:custGeom>
              <a:avLst/>
              <a:gdLst/>
              <a:ahLst/>
              <a:cxnLst/>
              <a:rect l="l" t="t" r="r" b="b"/>
              <a:pathLst>
                <a:path w="365" h="406" extrusionOk="0">
                  <a:moveTo>
                    <a:pt x="304" y="1"/>
                  </a:moveTo>
                  <a:lnTo>
                    <a:pt x="0" y="351"/>
                  </a:lnTo>
                  <a:lnTo>
                    <a:pt x="54" y="405"/>
                  </a:lnTo>
                  <a:lnTo>
                    <a:pt x="365" y="54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5" name="Google Shape;5615;p6"/>
            <p:cNvSpPr/>
            <p:nvPr/>
          </p:nvSpPr>
          <p:spPr>
            <a:xfrm>
              <a:off x="3084912" y="3739541"/>
              <a:ext cx="27485" cy="26810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25" y="0"/>
                  </a:moveTo>
                  <a:cubicBezTo>
                    <a:pt x="122" y="0"/>
                    <a:pt x="118" y="0"/>
                    <a:pt x="115" y="1"/>
                  </a:cubicBezTo>
                  <a:cubicBezTo>
                    <a:pt x="47" y="8"/>
                    <a:pt x="0" y="61"/>
                    <a:pt x="7" y="129"/>
                  </a:cubicBezTo>
                  <a:cubicBezTo>
                    <a:pt x="13" y="186"/>
                    <a:pt x="62" y="237"/>
                    <a:pt x="124" y="237"/>
                  </a:cubicBezTo>
                  <a:cubicBezTo>
                    <a:pt x="128" y="237"/>
                    <a:pt x="131" y="237"/>
                    <a:pt x="135" y="237"/>
                  </a:cubicBezTo>
                  <a:cubicBezTo>
                    <a:pt x="196" y="230"/>
                    <a:pt x="243" y="176"/>
                    <a:pt x="243" y="109"/>
                  </a:cubicBezTo>
                  <a:cubicBezTo>
                    <a:pt x="237" y="51"/>
                    <a:pt x="182" y="0"/>
                    <a:pt x="125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6" name="Google Shape;5616;p6"/>
            <p:cNvSpPr/>
            <p:nvPr/>
          </p:nvSpPr>
          <p:spPr>
            <a:xfrm>
              <a:off x="3103160" y="3744160"/>
              <a:ext cx="53281" cy="12954"/>
            </a:xfrm>
            <a:custGeom>
              <a:avLst/>
              <a:gdLst/>
              <a:ahLst/>
              <a:cxnLst/>
              <a:rect l="l" t="t" r="r" b="b"/>
              <a:pathLst>
                <a:path w="473" h="115" extrusionOk="0">
                  <a:moveTo>
                    <a:pt x="465" y="0"/>
                  </a:moveTo>
                  <a:lnTo>
                    <a:pt x="0" y="34"/>
                  </a:lnTo>
                  <a:lnTo>
                    <a:pt x="0" y="115"/>
                  </a:lnTo>
                  <a:lnTo>
                    <a:pt x="472" y="74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7" name="Google Shape;5617;p6"/>
            <p:cNvSpPr/>
            <p:nvPr/>
          </p:nvSpPr>
          <p:spPr>
            <a:xfrm>
              <a:off x="3103836" y="3679840"/>
              <a:ext cx="29738" cy="26359"/>
            </a:xfrm>
            <a:custGeom>
              <a:avLst/>
              <a:gdLst/>
              <a:ahLst/>
              <a:cxnLst/>
              <a:rect l="l" t="t" r="r" b="b"/>
              <a:pathLst>
                <a:path w="264" h="234" extrusionOk="0">
                  <a:moveTo>
                    <a:pt x="132" y="0"/>
                  </a:moveTo>
                  <a:cubicBezTo>
                    <a:pt x="99" y="0"/>
                    <a:pt x="67" y="16"/>
                    <a:pt x="41" y="45"/>
                  </a:cubicBezTo>
                  <a:cubicBezTo>
                    <a:pt x="1" y="92"/>
                    <a:pt x="8" y="167"/>
                    <a:pt x="62" y="207"/>
                  </a:cubicBezTo>
                  <a:cubicBezTo>
                    <a:pt x="82" y="225"/>
                    <a:pt x="109" y="234"/>
                    <a:pt x="135" y="234"/>
                  </a:cubicBezTo>
                  <a:cubicBezTo>
                    <a:pt x="168" y="234"/>
                    <a:pt x="201" y="220"/>
                    <a:pt x="223" y="194"/>
                  </a:cubicBezTo>
                  <a:cubicBezTo>
                    <a:pt x="264" y="146"/>
                    <a:pt x="257" y="72"/>
                    <a:pt x="210" y="32"/>
                  </a:cubicBezTo>
                  <a:cubicBezTo>
                    <a:pt x="186" y="11"/>
                    <a:pt x="159" y="0"/>
                    <a:pt x="132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8" name="Google Shape;5618;p6"/>
            <p:cNvSpPr/>
            <p:nvPr/>
          </p:nvSpPr>
          <p:spPr>
            <a:xfrm>
              <a:off x="3119043" y="3692456"/>
              <a:ext cx="46522" cy="41115"/>
            </a:xfrm>
            <a:custGeom>
              <a:avLst/>
              <a:gdLst/>
              <a:ahLst/>
              <a:cxnLst/>
              <a:rect l="l" t="t" r="r" b="b"/>
              <a:pathLst>
                <a:path w="413" h="365" extrusionOk="0">
                  <a:moveTo>
                    <a:pt x="55" y="1"/>
                  </a:moveTo>
                  <a:lnTo>
                    <a:pt x="1" y="61"/>
                  </a:lnTo>
                  <a:lnTo>
                    <a:pt x="365" y="365"/>
                  </a:lnTo>
                  <a:lnTo>
                    <a:pt x="412" y="30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19" name="Google Shape;5619;p6"/>
          <p:cNvGrpSpPr/>
          <p:nvPr/>
        </p:nvGrpSpPr>
        <p:grpSpPr>
          <a:xfrm>
            <a:off x="11116076" y="5326282"/>
            <a:ext cx="590787" cy="553615"/>
            <a:chOff x="2987700" y="3560325"/>
            <a:chExt cx="386708" cy="362377"/>
          </a:xfrm>
        </p:grpSpPr>
        <p:sp>
          <p:nvSpPr>
            <p:cNvPr id="5620" name="Google Shape;5620;p6"/>
            <p:cNvSpPr/>
            <p:nvPr/>
          </p:nvSpPr>
          <p:spPr>
            <a:xfrm>
              <a:off x="3099330" y="3560325"/>
              <a:ext cx="152747" cy="152747"/>
            </a:xfrm>
            <a:custGeom>
              <a:avLst/>
              <a:gdLst/>
              <a:ahLst/>
              <a:cxnLst/>
              <a:rect l="l" t="t" r="r" b="b"/>
              <a:pathLst>
                <a:path w="1356" h="1356" extrusionOk="0">
                  <a:moveTo>
                    <a:pt x="681" y="0"/>
                  </a:moveTo>
                  <a:cubicBezTo>
                    <a:pt x="304" y="0"/>
                    <a:pt x="0" y="304"/>
                    <a:pt x="0" y="675"/>
                  </a:cubicBezTo>
                  <a:cubicBezTo>
                    <a:pt x="0" y="1052"/>
                    <a:pt x="304" y="1356"/>
                    <a:pt x="681" y="1356"/>
                  </a:cubicBezTo>
                  <a:cubicBezTo>
                    <a:pt x="1052" y="1356"/>
                    <a:pt x="1356" y="1052"/>
                    <a:pt x="1356" y="675"/>
                  </a:cubicBezTo>
                  <a:cubicBezTo>
                    <a:pt x="1356" y="304"/>
                    <a:pt x="1052" y="0"/>
                    <a:pt x="6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1" name="Google Shape;5621;p6"/>
            <p:cNvSpPr/>
            <p:nvPr/>
          </p:nvSpPr>
          <p:spPr>
            <a:xfrm>
              <a:off x="2987700" y="3641316"/>
              <a:ext cx="170207" cy="153310"/>
            </a:xfrm>
            <a:custGeom>
              <a:avLst/>
              <a:gdLst/>
              <a:ahLst/>
              <a:cxnLst/>
              <a:rect l="l" t="t" r="r" b="b"/>
              <a:pathLst>
                <a:path w="1511" h="1361" extrusionOk="0">
                  <a:moveTo>
                    <a:pt x="756" y="1"/>
                  </a:moveTo>
                  <a:cubicBezTo>
                    <a:pt x="465" y="1"/>
                    <a:pt x="196" y="191"/>
                    <a:pt x="108" y="488"/>
                  </a:cubicBezTo>
                  <a:cubicBezTo>
                    <a:pt x="0" y="846"/>
                    <a:pt x="202" y="1223"/>
                    <a:pt x="560" y="1331"/>
                  </a:cubicBezTo>
                  <a:cubicBezTo>
                    <a:pt x="625" y="1351"/>
                    <a:pt x="691" y="1360"/>
                    <a:pt x="755" y="1360"/>
                  </a:cubicBezTo>
                  <a:cubicBezTo>
                    <a:pt x="1046" y="1360"/>
                    <a:pt x="1315" y="1172"/>
                    <a:pt x="1403" y="880"/>
                  </a:cubicBezTo>
                  <a:cubicBezTo>
                    <a:pt x="1511" y="515"/>
                    <a:pt x="1308" y="138"/>
                    <a:pt x="951" y="30"/>
                  </a:cubicBezTo>
                  <a:cubicBezTo>
                    <a:pt x="886" y="10"/>
                    <a:pt x="820" y="1"/>
                    <a:pt x="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2" name="Google Shape;5622;p6"/>
            <p:cNvSpPr/>
            <p:nvPr/>
          </p:nvSpPr>
          <p:spPr>
            <a:xfrm>
              <a:off x="3032532" y="3770068"/>
              <a:ext cx="173248" cy="152634"/>
            </a:xfrm>
            <a:custGeom>
              <a:avLst/>
              <a:gdLst/>
              <a:ahLst/>
              <a:cxnLst/>
              <a:rect l="l" t="t" r="r" b="b"/>
              <a:pathLst>
                <a:path w="1538" h="1355" extrusionOk="0">
                  <a:moveTo>
                    <a:pt x="768" y="0"/>
                  </a:moveTo>
                  <a:cubicBezTo>
                    <a:pt x="549" y="0"/>
                    <a:pt x="334" y="107"/>
                    <a:pt x="202" y="303"/>
                  </a:cubicBezTo>
                  <a:cubicBezTo>
                    <a:pt x="0" y="613"/>
                    <a:pt x="81" y="1031"/>
                    <a:pt x="391" y="1240"/>
                  </a:cubicBezTo>
                  <a:cubicBezTo>
                    <a:pt x="508" y="1317"/>
                    <a:pt x="639" y="1354"/>
                    <a:pt x="768" y="1354"/>
                  </a:cubicBezTo>
                  <a:cubicBezTo>
                    <a:pt x="988" y="1354"/>
                    <a:pt x="1203" y="1247"/>
                    <a:pt x="1335" y="1051"/>
                  </a:cubicBezTo>
                  <a:cubicBezTo>
                    <a:pt x="1537" y="741"/>
                    <a:pt x="1457" y="323"/>
                    <a:pt x="1140" y="114"/>
                  </a:cubicBezTo>
                  <a:cubicBezTo>
                    <a:pt x="1025" y="37"/>
                    <a:pt x="896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3" name="Google Shape;5623;p6"/>
            <p:cNvSpPr/>
            <p:nvPr/>
          </p:nvSpPr>
          <p:spPr>
            <a:xfrm>
              <a:off x="3169958" y="3762746"/>
              <a:ext cx="170995" cy="152859"/>
            </a:xfrm>
            <a:custGeom>
              <a:avLst/>
              <a:gdLst/>
              <a:ahLst/>
              <a:cxnLst/>
              <a:rect l="l" t="t" r="r" b="b"/>
              <a:pathLst>
                <a:path w="1518" h="1357" extrusionOk="0">
                  <a:moveTo>
                    <a:pt x="758" y="0"/>
                  </a:moveTo>
                  <a:cubicBezTo>
                    <a:pt x="605" y="0"/>
                    <a:pt x="452" y="52"/>
                    <a:pt x="324" y="159"/>
                  </a:cubicBezTo>
                  <a:cubicBezTo>
                    <a:pt x="41" y="395"/>
                    <a:pt x="1" y="820"/>
                    <a:pt x="237" y="1110"/>
                  </a:cubicBezTo>
                  <a:cubicBezTo>
                    <a:pt x="369" y="1272"/>
                    <a:pt x="562" y="1356"/>
                    <a:pt x="756" y="1356"/>
                  </a:cubicBezTo>
                  <a:cubicBezTo>
                    <a:pt x="909" y="1356"/>
                    <a:pt x="1063" y="1304"/>
                    <a:pt x="1187" y="1197"/>
                  </a:cubicBezTo>
                  <a:cubicBezTo>
                    <a:pt x="1477" y="961"/>
                    <a:pt x="1518" y="536"/>
                    <a:pt x="1282" y="247"/>
                  </a:cubicBezTo>
                  <a:cubicBezTo>
                    <a:pt x="1146" y="84"/>
                    <a:pt x="953" y="0"/>
                    <a:pt x="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4" name="Google Shape;5624;p6"/>
            <p:cNvSpPr/>
            <p:nvPr/>
          </p:nvSpPr>
          <p:spPr>
            <a:xfrm>
              <a:off x="3201047" y="3630502"/>
              <a:ext cx="173361" cy="152634"/>
            </a:xfrm>
            <a:custGeom>
              <a:avLst/>
              <a:gdLst/>
              <a:ahLst/>
              <a:cxnLst/>
              <a:rect l="l" t="t" r="r" b="b"/>
              <a:pathLst>
                <a:path w="1539" h="1355" extrusionOk="0">
                  <a:moveTo>
                    <a:pt x="765" y="1"/>
                  </a:moveTo>
                  <a:cubicBezTo>
                    <a:pt x="679" y="1"/>
                    <a:pt x="591" y="17"/>
                    <a:pt x="507" y="52"/>
                  </a:cubicBezTo>
                  <a:cubicBezTo>
                    <a:pt x="163" y="200"/>
                    <a:pt x="1" y="591"/>
                    <a:pt x="143" y="942"/>
                  </a:cubicBezTo>
                  <a:cubicBezTo>
                    <a:pt x="253" y="1199"/>
                    <a:pt x="504" y="1354"/>
                    <a:pt x="767" y="1354"/>
                  </a:cubicBezTo>
                  <a:cubicBezTo>
                    <a:pt x="856" y="1354"/>
                    <a:pt x="946" y="1337"/>
                    <a:pt x="1033" y="1299"/>
                  </a:cubicBezTo>
                  <a:cubicBezTo>
                    <a:pt x="1377" y="1158"/>
                    <a:pt x="1538" y="760"/>
                    <a:pt x="1397" y="416"/>
                  </a:cubicBezTo>
                  <a:cubicBezTo>
                    <a:pt x="1285" y="156"/>
                    <a:pt x="1031" y="1"/>
                    <a:pt x="7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5" name="Google Shape;5625;p6"/>
            <p:cNvSpPr/>
            <p:nvPr/>
          </p:nvSpPr>
          <p:spPr>
            <a:xfrm>
              <a:off x="3093247" y="3674996"/>
              <a:ext cx="158829" cy="158829"/>
            </a:xfrm>
            <a:custGeom>
              <a:avLst/>
              <a:gdLst/>
              <a:ahLst/>
              <a:cxnLst/>
              <a:rect l="l" t="t" r="r" b="b"/>
              <a:pathLst>
                <a:path w="1410" h="1410" extrusionOk="0">
                  <a:moveTo>
                    <a:pt x="708" y="1"/>
                  </a:moveTo>
                  <a:cubicBezTo>
                    <a:pt x="317" y="1"/>
                    <a:pt x="0" y="311"/>
                    <a:pt x="0" y="702"/>
                  </a:cubicBezTo>
                  <a:cubicBezTo>
                    <a:pt x="0" y="1093"/>
                    <a:pt x="317" y="1410"/>
                    <a:pt x="708" y="1410"/>
                  </a:cubicBezTo>
                  <a:cubicBezTo>
                    <a:pt x="1093" y="1410"/>
                    <a:pt x="1410" y="1093"/>
                    <a:pt x="1410" y="702"/>
                  </a:cubicBezTo>
                  <a:cubicBezTo>
                    <a:pt x="1410" y="311"/>
                    <a:pt x="1093" y="1"/>
                    <a:pt x="7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6" name="Google Shape;5626;p6"/>
            <p:cNvSpPr/>
            <p:nvPr/>
          </p:nvSpPr>
          <p:spPr>
            <a:xfrm>
              <a:off x="3148668" y="3712281"/>
              <a:ext cx="70741" cy="70741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1" y="0"/>
                  </a:moveTo>
                  <a:cubicBezTo>
                    <a:pt x="142" y="0"/>
                    <a:pt x="1" y="142"/>
                    <a:pt x="1" y="317"/>
                  </a:cubicBezTo>
                  <a:cubicBezTo>
                    <a:pt x="1" y="486"/>
                    <a:pt x="142" y="627"/>
                    <a:pt x="311" y="627"/>
                  </a:cubicBezTo>
                  <a:cubicBezTo>
                    <a:pt x="486" y="627"/>
                    <a:pt x="628" y="486"/>
                    <a:pt x="628" y="317"/>
                  </a:cubicBezTo>
                  <a:cubicBezTo>
                    <a:pt x="628" y="142"/>
                    <a:pt x="486" y="0"/>
                    <a:pt x="311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7" name="Google Shape;5627;p6"/>
            <p:cNvSpPr/>
            <p:nvPr/>
          </p:nvSpPr>
          <p:spPr>
            <a:xfrm>
              <a:off x="3170746" y="3650665"/>
              <a:ext cx="26697" cy="26697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5" y="1"/>
                  </a:moveTo>
                  <a:cubicBezTo>
                    <a:pt x="54" y="1"/>
                    <a:pt x="0" y="55"/>
                    <a:pt x="0" y="122"/>
                  </a:cubicBezTo>
                  <a:cubicBezTo>
                    <a:pt x="0" y="183"/>
                    <a:pt x="54" y="237"/>
                    <a:pt x="115" y="237"/>
                  </a:cubicBezTo>
                  <a:cubicBezTo>
                    <a:pt x="182" y="237"/>
                    <a:pt x="236" y="183"/>
                    <a:pt x="236" y="122"/>
                  </a:cubicBezTo>
                  <a:cubicBezTo>
                    <a:pt x="236" y="55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8" name="Google Shape;5628;p6"/>
            <p:cNvSpPr/>
            <p:nvPr/>
          </p:nvSpPr>
          <p:spPr>
            <a:xfrm>
              <a:off x="3179082" y="3668125"/>
              <a:ext cx="9237" cy="53281"/>
            </a:xfrm>
            <a:custGeom>
              <a:avLst/>
              <a:gdLst/>
              <a:ahLst/>
              <a:cxnLst/>
              <a:rect l="l" t="t" r="r" b="b"/>
              <a:pathLst>
                <a:path w="82" h="473" extrusionOk="0">
                  <a:moveTo>
                    <a:pt x="0" y="1"/>
                  </a:moveTo>
                  <a:lnTo>
                    <a:pt x="0" y="473"/>
                  </a:lnTo>
                  <a:lnTo>
                    <a:pt x="81" y="473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9" name="Google Shape;5629;p6"/>
            <p:cNvSpPr/>
            <p:nvPr/>
          </p:nvSpPr>
          <p:spPr>
            <a:xfrm>
              <a:off x="3226955" y="3675560"/>
              <a:ext cx="29738" cy="26472"/>
            </a:xfrm>
            <a:custGeom>
              <a:avLst/>
              <a:gdLst/>
              <a:ahLst/>
              <a:cxnLst/>
              <a:rect l="l" t="t" r="r" b="b"/>
              <a:pathLst>
                <a:path w="264" h="235" extrusionOk="0">
                  <a:moveTo>
                    <a:pt x="132" y="1"/>
                  </a:moveTo>
                  <a:cubicBezTo>
                    <a:pt x="101" y="1"/>
                    <a:pt x="71" y="12"/>
                    <a:pt x="47" y="36"/>
                  </a:cubicBezTo>
                  <a:cubicBezTo>
                    <a:pt x="0" y="83"/>
                    <a:pt x="0" y="157"/>
                    <a:pt x="47" y="205"/>
                  </a:cubicBezTo>
                  <a:cubicBezTo>
                    <a:pt x="70" y="224"/>
                    <a:pt x="99" y="234"/>
                    <a:pt x="128" y="234"/>
                  </a:cubicBezTo>
                  <a:cubicBezTo>
                    <a:pt x="160" y="234"/>
                    <a:pt x="191" y="222"/>
                    <a:pt x="216" y="198"/>
                  </a:cubicBezTo>
                  <a:cubicBezTo>
                    <a:pt x="263" y="157"/>
                    <a:pt x="263" y="83"/>
                    <a:pt x="216" y="36"/>
                  </a:cubicBezTo>
                  <a:cubicBezTo>
                    <a:pt x="192" y="12"/>
                    <a:pt x="162" y="1"/>
                    <a:pt x="132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0" name="Google Shape;5630;p6"/>
            <p:cNvSpPr/>
            <p:nvPr/>
          </p:nvSpPr>
          <p:spPr>
            <a:xfrm>
              <a:off x="3198794" y="3688626"/>
              <a:ext cx="43481" cy="44269"/>
            </a:xfrm>
            <a:custGeom>
              <a:avLst/>
              <a:gdLst/>
              <a:ahLst/>
              <a:cxnLst/>
              <a:rect l="l" t="t" r="r" b="b"/>
              <a:pathLst>
                <a:path w="386" h="393" extrusionOk="0">
                  <a:moveTo>
                    <a:pt x="324" y="1"/>
                  </a:moveTo>
                  <a:lnTo>
                    <a:pt x="1" y="338"/>
                  </a:lnTo>
                  <a:lnTo>
                    <a:pt x="55" y="392"/>
                  </a:lnTo>
                  <a:lnTo>
                    <a:pt x="385" y="5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1" name="Google Shape;5631;p6"/>
            <p:cNvSpPr/>
            <p:nvPr/>
          </p:nvSpPr>
          <p:spPr>
            <a:xfrm>
              <a:off x="3252751" y="3734134"/>
              <a:ext cx="26697" cy="26134"/>
            </a:xfrm>
            <a:custGeom>
              <a:avLst/>
              <a:gdLst/>
              <a:ahLst/>
              <a:cxnLst/>
              <a:rect l="l" t="t" r="r" b="b"/>
              <a:pathLst>
                <a:path w="237" h="232" extrusionOk="0">
                  <a:moveTo>
                    <a:pt x="126" y="1"/>
                  </a:moveTo>
                  <a:cubicBezTo>
                    <a:pt x="123" y="1"/>
                    <a:pt x="119" y="1"/>
                    <a:pt x="115" y="2"/>
                  </a:cubicBezTo>
                  <a:cubicBezTo>
                    <a:pt x="48" y="2"/>
                    <a:pt x="0" y="56"/>
                    <a:pt x="0" y="116"/>
                  </a:cubicBezTo>
                  <a:cubicBezTo>
                    <a:pt x="0" y="180"/>
                    <a:pt x="48" y="231"/>
                    <a:pt x="110" y="231"/>
                  </a:cubicBezTo>
                  <a:cubicBezTo>
                    <a:pt x="114" y="231"/>
                    <a:pt x="118" y="231"/>
                    <a:pt x="122" y="231"/>
                  </a:cubicBezTo>
                  <a:cubicBezTo>
                    <a:pt x="183" y="231"/>
                    <a:pt x="236" y="177"/>
                    <a:pt x="236" y="109"/>
                  </a:cubicBezTo>
                  <a:cubicBezTo>
                    <a:pt x="236" y="52"/>
                    <a:pt x="189" y="1"/>
                    <a:pt x="126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2" name="Google Shape;5632;p6"/>
            <p:cNvSpPr/>
            <p:nvPr/>
          </p:nvSpPr>
          <p:spPr>
            <a:xfrm>
              <a:off x="3208707" y="3742583"/>
              <a:ext cx="53281" cy="10814"/>
            </a:xfrm>
            <a:custGeom>
              <a:avLst/>
              <a:gdLst/>
              <a:ahLst/>
              <a:cxnLst/>
              <a:rect l="l" t="t" r="r" b="b"/>
              <a:pathLst>
                <a:path w="473" h="96" extrusionOk="0">
                  <a:moveTo>
                    <a:pt x="466" y="1"/>
                  </a:moveTo>
                  <a:lnTo>
                    <a:pt x="0" y="14"/>
                  </a:lnTo>
                  <a:lnTo>
                    <a:pt x="0" y="95"/>
                  </a:lnTo>
                  <a:lnTo>
                    <a:pt x="472" y="82"/>
                  </a:lnTo>
                  <a:lnTo>
                    <a:pt x="466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3" name="Google Shape;5633;p6"/>
            <p:cNvSpPr/>
            <p:nvPr/>
          </p:nvSpPr>
          <p:spPr>
            <a:xfrm>
              <a:off x="3228420" y="3792484"/>
              <a:ext cx="28950" cy="26472"/>
            </a:xfrm>
            <a:custGeom>
              <a:avLst/>
              <a:gdLst/>
              <a:ahLst/>
              <a:cxnLst/>
              <a:rect l="l" t="t" r="r" b="b"/>
              <a:pathLst>
                <a:path w="257" h="235" extrusionOk="0">
                  <a:moveTo>
                    <a:pt x="129" y="0"/>
                  </a:moveTo>
                  <a:cubicBezTo>
                    <a:pt x="97" y="0"/>
                    <a:pt x="66" y="12"/>
                    <a:pt x="41" y="36"/>
                  </a:cubicBezTo>
                  <a:cubicBezTo>
                    <a:pt x="1" y="84"/>
                    <a:pt x="1" y="158"/>
                    <a:pt x="48" y="205"/>
                  </a:cubicBezTo>
                  <a:cubicBezTo>
                    <a:pt x="71" y="224"/>
                    <a:pt x="100" y="235"/>
                    <a:pt x="129" y="235"/>
                  </a:cubicBezTo>
                  <a:cubicBezTo>
                    <a:pt x="160" y="235"/>
                    <a:pt x="192" y="223"/>
                    <a:pt x="216" y="198"/>
                  </a:cubicBezTo>
                  <a:cubicBezTo>
                    <a:pt x="257" y="151"/>
                    <a:pt x="257" y="77"/>
                    <a:pt x="210" y="30"/>
                  </a:cubicBezTo>
                  <a:cubicBezTo>
                    <a:pt x="187" y="10"/>
                    <a:pt x="158" y="0"/>
                    <a:pt x="129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4" name="Google Shape;5634;p6"/>
            <p:cNvSpPr/>
            <p:nvPr/>
          </p:nvSpPr>
          <p:spPr>
            <a:xfrm>
              <a:off x="3198006" y="3763872"/>
              <a:ext cx="44269" cy="41904"/>
            </a:xfrm>
            <a:custGeom>
              <a:avLst/>
              <a:gdLst/>
              <a:ahLst/>
              <a:cxnLst/>
              <a:rect l="l" t="t" r="r" b="b"/>
              <a:pathLst>
                <a:path w="393" h="372" extrusionOk="0">
                  <a:moveTo>
                    <a:pt x="48" y="1"/>
                  </a:moveTo>
                  <a:lnTo>
                    <a:pt x="1" y="54"/>
                  </a:lnTo>
                  <a:lnTo>
                    <a:pt x="345" y="371"/>
                  </a:lnTo>
                  <a:lnTo>
                    <a:pt x="392" y="317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5" name="Google Shape;5635;p6"/>
            <p:cNvSpPr/>
            <p:nvPr/>
          </p:nvSpPr>
          <p:spPr>
            <a:xfrm>
              <a:off x="3171422" y="3818505"/>
              <a:ext cx="27485" cy="26021"/>
            </a:xfrm>
            <a:custGeom>
              <a:avLst/>
              <a:gdLst/>
              <a:ahLst/>
              <a:cxnLst/>
              <a:rect l="l" t="t" r="r" b="b"/>
              <a:pathLst>
                <a:path w="244" h="231" extrusionOk="0">
                  <a:moveTo>
                    <a:pt x="127" y="0"/>
                  </a:moveTo>
                  <a:cubicBezTo>
                    <a:pt x="123" y="0"/>
                    <a:pt x="119" y="1"/>
                    <a:pt x="116" y="1"/>
                  </a:cubicBezTo>
                  <a:cubicBezTo>
                    <a:pt x="55" y="1"/>
                    <a:pt x="1" y="55"/>
                    <a:pt x="8" y="122"/>
                  </a:cubicBezTo>
                  <a:cubicBezTo>
                    <a:pt x="8" y="186"/>
                    <a:pt x="55" y="231"/>
                    <a:pt x="116" y="231"/>
                  </a:cubicBezTo>
                  <a:cubicBezTo>
                    <a:pt x="121" y="231"/>
                    <a:pt x="125" y="231"/>
                    <a:pt x="129" y="230"/>
                  </a:cubicBezTo>
                  <a:cubicBezTo>
                    <a:pt x="197" y="230"/>
                    <a:pt x="244" y="176"/>
                    <a:pt x="237" y="109"/>
                  </a:cubicBezTo>
                  <a:cubicBezTo>
                    <a:pt x="237" y="52"/>
                    <a:pt x="189" y="0"/>
                    <a:pt x="127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6" name="Google Shape;5636;p6"/>
            <p:cNvSpPr/>
            <p:nvPr/>
          </p:nvSpPr>
          <p:spPr>
            <a:xfrm>
              <a:off x="3177505" y="3773785"/>
              <a:ext cx="12278" cy="53957"/>
            </a:xfrm>
            <a:custGeom>
              <a:avLst/>
              <a:gdLst/>
              <a:ahLst/>
              <a:cxnLst/>
              <a:rect l="l" t="t" r="r" b="b"/>
              <a:pathLst>
                <a:path w="109" h="479" extrusionOk="0">
                  <a:moveTo>
                    <a:pt x="82" y="0"/>
                  </a:moveTo>
                  <a:lnTo>
                    <a:pt x="1" y="7"/>
                  </a:lnTo>
                  <a:lnTo>
                    <a:pt x="28" y="479"/>
                  </a:lnTo>
                  <a:lnTo>
                    <a:pt x="109" y="47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7" name="Google Shape;5637;p6"/>
            <p:cNvSpPr/>
            <p:nvPr/>
          </p:nvSpPr>
          <p:spPr>
            <a:xfrm>
              <a:off x="3111496" y="3796539"/>
              <a:ext cx="28950" cy="26697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0" y="1"/>
                  </a:moveTo>
                  <a:cubicBezTo>
                    <a:pt x="96" y="1"/>
                    <a:pt x="63" y="15"/>
                    <a:pt x="41" y="41"/>
                  </a:cubicBezTo>
                  <a:cubicBezTo>
                    <a:pt x="0" y="88"/>
                    <a:pt x="0" y="162"/>
                    <a:pt x="54" y="210"/>
                  </a:cubicBezTo>
                  <a:cubicBezTo>
                    <a:pt x="75" y="227"/>
                    <a:pt x="101" y="236"/>
                    <a:pt x="127" y="236"/>
                  </a:cubicBezTo>
                  <a:cubicBezTo>
                    <a:pt x="160" y="236"/>
                    <a:pt x="194" y="222"/>
                    <a:pt x="216" y="196"/>
                  </a:cubicBezTo>
                  <a:cubicBezTo>
                    <a:pt x="257" y="149"/>
                    <a:pt x="257" y="75"/>
                    <a:pt x="209" y="27"/>
                  </a:cubicBezTo>
                  <a:cubicBezTo>
                    <a:pt x="185" y="10"/>
                    <a:pt x="158" y="1"/>
                    <a:pt x="130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8" name="Google Shape;5638;p6"/>
            <p:cNvSpPr/>
            <p:nvPr/>
          </p:nvSpPr>
          <p:spPr>
            <a:xfrm>
              <a:off x="3125914" y="3763872"/>
              <a:ext cx="41115" cy="45734"/>
            </a:xfrm>
            <a:custGeom>
              <a:avLst/>
              <a:gdLst/>
              <a:ahLst/>
              <a:cxnLst/>
              <a:rect l="l" t="t" r="r" b="b"/>
              <a:pathLst>
                <a:path w="365" h="406" extrusionOk="0">
                  <a:moveTo>
                    <a:pt x="304" y="1"/>
                  </a:moveTo>
                  <a:lnTo>
                    <a:pt x="0" y="351"/>
                  </a:lnTo>
                  <a:lnTo>
                    <a:pt x="54" y="405"/>
                  </a:lnTo>
                  <a:lnTo>
                    <a:pt x="365" y="54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9" name="Google Shape;5639;p6"/>
            <p:cNvSpPr/>
            <p:nvPr/>
          </p:nvSpPr>
          <p:spPr>
            <a:xfrm>
              <a:off x="3084912" y="3739541"/>
              <a:ext cx="27485" cy="26810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25" y="0"/>
                  </a:moveTo>
                  <a:cubicBezTo>
                    <a:pt x="122" y="0"/>
                    <a:pt x="118" y="0"/>
                    <a:pt x="115" y="1"/>
                  </a:cubicBezTo>
                  <a:cubicBezTo>
                    <a:pt x="47" y="8"/>
                    <a:pt x="0" y="61"/>
                    <a:pt x="7" y="129"/>
                  </a:cubicBezTo>
                  <a:cubicBezTo>
                    <a:pt x="13" y="186"/>
                    <a:pt x="62" y="237"/>
                    <a:pt x="124" y="237"/>
                  </a:cubicBezTo>
                  <a:cubicBezTo>
                    <a:pt x="128" y="237"/>
                    <a:pt x="131" y="237"/>
                    <a:pt x="135" y="237"/>
                  </a:cubicBezTo>
                  <a:cubicBezTo>
                    <a:pt x="196" y="230"/>
                    <a:pt x="243" y="176"/>
                    <a:pt x="243" y="109"/>
                  </a:cubicBezTo>
                  <a:cubicBezTo>
                    <a:pt x="237" y="51"/>
                    <a:pt x="182" y="0"/>
                    <a:pt x="125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0" name="Google Shape;5640;p6"/>
            <p:cNvSpPr/>
            <p:nvPr/>
          </p:nvSpPr>
          <p:spPr>
            <a:xfrm>
              <a:off x="3103160" y="3744160"/>
              <a:ext cx="53281" cy="12954"/>
            </a:xfrm>
            <a:custGeom>
              <a:avLst/>
              <a:gdLst/>
              <a:ahLst/>
              <a:cxnLst/>
              <a:rect l="l" t="t" r="r" b="b"/>
              <a:pathLst>
                <a:path w="473" h="115" extrusionOk="0">
                  <a:moveTo>
                    <a:pt x="465" y="0"/>
                  </a:moveTo>
                  <a:lnTo>
                    <a:pt x="0" y="34"/>
                  </a:lnTo>
                  <a:lnTo>
                    <a:pt x="0" y="115"/>
                  </a:lnTo>
                  <a:lnTo>
                    <a:pt x="472" y="74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1" name="Google Shape;5641;p6"/>
            <p:cNvSpPr/>
            <p:nvPr/>
          </p:nvSpPr>
          <p:spPr>
            <a:xfrm>
              <a:off x="3103836" y="3679840"/>
              <a:ext cx="29738" cy="26359"/>
            </a:xfrm>
            <a:custGeom>
              <a:avLst/>
              <a:gdLst/>
              <a:ahLst/>
              <a:cxnLst/>
              <a:rect l="l" t="t" r="r" b="b"/>
              <a:pathLst>
                <a:path w="264" h="234" extrusionOk="0">
                  <a:moveTo>
                    <a:pt x="132" y="0"/>
                  </a:moveTo>
                  <a:cubicBezTo>
                    <a:pt x="99" y="0"/>
                    <a:pt x="67" y="16"/>
                    <a:pt x="41" y="45"/>
                  </a:cubicBezTo>
                  <a:cubicBezTo>
                    <a:pt x="1" y="92"/>
                    <a:pt x="8" y="167"/>
                    <a:pt x="62" y="207"/>
                  </a:cubicBezTo>
                  <a:cubicBezTo>
                    <a:pt x="82" y="225"/>
                    <a:pt x="109" y="234"/>
                    <a:pt x="135" y="234"/>
                  </a:cubicBezTo>
                  <a:cubicBezTo>
                    <a:pt x="168" y="234"/>
                    <a:pt x="201" y="220"/>
                    <a:pt x="223" y="194"/>
                  </a:cubicBezTo>
                  <a:cubicBezTo>
                    <a:pt x="264" y="146"/>
                    <a:pt x="257" y="72"/>
                    <a:pt x="210" y="32"/>
                  </a:cubicBezTo>
                  <a:cubicBezTo>
                    <a:pt x="186" y="11"/>
                    <a:pt x="159" y="0"/>
                    <a:pt x="132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2" name="Google Shape;5642;p6"/>
            <p:cNvSpPr/>
            <p:nvPr/>
          </p:nvSpPr>
          <p:spPr>
            <a:xfrm>
              <a:off x="3119043" y="3692456"/>
              <a:ext cx="46522" cy="41115"/>
            </a:xfrm>
            <a:custGeom>
              <a:avLst/>
              <a:gdLst/>
              <a:ahLst/>
              <a:cxnLst/>
              <a:rect l="l" t="t" r="r" b="b"/>
              <a:pathLst>
                <a:path w="413" h="365" extrusionOk="0">
                  <a:moveTo>
                    <a:pt x="55" y="1"/>
                  </a:moveTo>
                  <a:lnTo>
                    <a:pt x="1" y="61"/>
                  </a:lnTo>
                  <a:lnTo>
                    <a:pt x="365" y="365"/>
                  </a:lnTo>
                  <a:lnTo>
                    <a:pt x="412" y="30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6435312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5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44" name="Google Shape;5644;p7"/>
          <p:cNvGrpSpPr/>
          <p:nvPr/>
        </p:nvGrpSpPr>
        <p:grpSpPr>
          <a:xfrm>
            <a:off x="84" y="-25"/>
            <a:ext cx="12192051" cy="6857988"/>
            <a:chOff x="3450750" y="2336425"/>
            <a:chExt cx="2076350" cy="1165875"/>
          </a:xfrm>
        </p:grpSpPr>
        <p:sp>
          <p:nvSpPr>
            <p:cNvPr id="5645" name="Google Shape;5645;p7"/>
            <p:cNvSpPr/>
            <p:nvPr/>
          </p:nvSpPr>
          <p:spPr>
            <a:xfrm>
              <a:off x="3450750" y="2336425"/>
              <a:ext cx="259975" cy="62900"/>
            </a:xfrm>
            <a:custGeom>
              <a:avLst/>
              <a:gdLst/>
              <a:ahLst/>
              <a:cxnLst/>
              <a:rect l="l" t="t" r="r" b="b"/>
              <a:pathLst>
                <a:path w="10399" h="2516" extrusionOk="0">
                  <a:moveTo>
                    <a:pt x="1" y="0"/>
                  </a:moveTo>
                  <a:lnTo>
                    <a:pt x="1" y="68"/>
                  </a:lnTo>
                  <a:cubicBezTo>
                    <a:pt x="1228" y="1565"/>
                    <a:pt x="3089" y="2515"/>
                    <a:pt x="5173" y="2515"/>
                  </a:cubicBezTo>
                  <a:cubicBezTo>
                    <a:pt x="7283" y="2515"/>
                    <a:pt x="9171" y="1531"/>
                    <a:pt x="103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6" name="Google Shape;5646;p7"/>
            <p:cNvSpPr/>
            <p:nvPr/>
          </p:nvSpPr>
          <p:spPr>
            <a:xfrm>
              <a:off x="3450750" y="2336425"/>
              <a:ext cx="261150" cy="63900"/>
            </a:xfrm>
            <a:custGeom>
              <a:avLst/>
              <a:gdLst/>
              <a:ahLst/>
              <a:cxnLst/>
              <a:rect l="l" t="t" r="r" b="b"/>
              <a:pathLst>
                <a:path w="10446" h="2556" extrusionOk="0">
                  <a:moveTo>
                    <a:pt x="1" y="0"/>
                  </a:moveTo>
                  <a:lnTo>
                    <a:pt x="1" y="128"/>
                  </a:lnTo>
                  <a:cubicBezTo>
                    <a:pt x="1235" y="1612"/>
                    <a:pt x="3096" y="2556"/>
                    <a:pt x="5173" y="2556"/>
                  </a:cubicBezTo>
                  <a:cubicBezTo>
                    <a:pt x="7310" y="2556"/>
                    <a:pt x="9212" y="1558"/>
                    <a:pt x="10446" y="0"/>
                  </a:cubicBezTo>
                  <a:lnTo>
                    <a:pt x="10338" y="0"/>
                  </a:lnTo>
                  <a:cubicBezTo>
                    <a:pt x="9117" y="1504"/>
                    <a:pt x="7256" y="2475"/>
                    <a:pt x="5173" y="2475"/>
                  </a:cubicBezTo>
                  <a:cubicBezTo>
                    <a:pt x="3082" y="2475"/>
                    <a:pt x="1221" y="1504"/>
                    <a:pt x="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7" name="Google Shape;5647;p7"/>
            <p:cNvSpPr/>
            <p:nvPr/>
          </p:nvSpPr>
          <p:spPr>
            <a:xfrm>
              <a:off x="3479925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0" y="0"/>
                  </a:moveTo>
                  <a:cubicBezTo>
                    <a:pt x="1019" y="978"/>
                    <a:pt x="2408" y="1578"/>
                    <a:pt x="3932" y="1578"/>
                  </a:cubicBezTo>
                  <a:cubicBezTo>
                    <a:pt x="5455" y="1578"/>
                    <a:pt x="6844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8" name="Google Shape;5648;p7"/>
            <p:cNvSpPr/>
            <p:nvPr/>
          </p:nvSpPr>
          <p:spPr>
            <a:xfrm>
              <a:off x="347857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35" y="1625"/>
                    <a:pt x="3986" y="1625"/>
                  </a:cubicBezTo>
                  <a:cubicBezTo>
                    <a:pt x="5536" y="1625"/>
                    <a:pt x="6946" y="1005"/>
                    <a:pt x="7977" y="0"/>
                  </a:cubicBezTo>
                  <a:lnTo>
                    <a:pt x="7849" y="0"/>
                  </a:lnTo>
                  <a:cubicBezTo>
                    <a:pt x="6845" y="951"/>
                    <a:pt x="5482" y="1538"/>
                    <a:pt x="3986" y="1538"/>
                  </a:cubicBezTo>
                  <a:cubicBezTo>
                    <a:pt x="2489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9" name="Google Shape;5649;p7"/>
            <p:cNvSpPr/>
            <p:nvPr/>
          </p:nvSpPr>
          <p:spPr>
            <a:xfrm>
              <a:off x="3522075" y="2336425"/>
              <a:ext cx="112450" cy="14350"/>
            </a:xfrm>
            <a:custGeom>
              <a:avLst/>
              <a:gdLst/>
              <a:ahLst/>
              <a:cxnLst/>
              <a:rect l="l" t="t" r="r" b="b"/>
              <a:pathLst>
                <a:path w="4498" h="574" extrusionOk="0">
                  <a:moveTo>
                    <a:pt x="0" y="0"/>
                  </a:moveTo>
                  <a:cubicBezTo>
                    <a:pt x="668" y="364"/>
                    <a:pt x="1430" y="573"/>
                    <a:pt x="2246" y="573"/>
                  </a:cubicBezTo>
                  <a:cubicBezTo>
                    <a:pt x="3061" y="573"/>
                    <a:pt x="3830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0" name="Google Shape;5650;p7"/>
            <p:cNvSpPr/>
            <p:nvPr/>
          </p:nvSpPr>
          <p:spPr>
            <a:xfrm>
              <a:off x="352005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77" y="614"/>
                    <a:pt x="2327" y="614"/>
                  </a:cubicBezTo>
                  <a:cubicBezTo>
                    <a:pt x="3176" y="614"/>
                    <a:pt x="3972" y="391"/>
                    <a:pt x="4660" y="0"/>
                  </a:cubicBezTo>
                  <a:lnTo>
                    <a:pt x="4484" y="0"/>
                  </a:lnTo>
                  <a:cubicBezTo>
                    <a:pt x="3837" y="337"/>
                    <a:pt x="3102" y="533"/>
                    <a:pt x="2327" y="533"/>
                  </a:cubicBezTo>
                  <a:cubicBezTo>
                    <a:pt x="1551" y="533"/>
                    <a:pt x="816" y="337"/>
                    <a:pt x="16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1" name="Google Shape;5651;p7"/>
            <p:cNvSpPr/>
            <p:nvPr/>
          </p:nvSpPr>
          <p:spPr>
            <a:xfrm>
              <a:off x="3783700" y="2336425"/>
              <a:ext cx="261125" cy="62900"/>
            </a:xfrm>
            <a:custGeom>
              <a:avLst/>
              <a:gdLst/>
              <a:ahLst/>
              <a:cxnLst/>
              <a:rect l="l" t="t" r="r" b="b"/>
              <a:pathLst>
                <a:path w="10445" h="2516" extrusionOk="0">
                  <a:moveTo>
                    <a:pt x="0" y="0"/>
                  </a:moveTo>
                  <a:cubicBezTo>
                    <a:pt x="1221" y="1531"/>
                    <a:pt x="3109" y="2515"/>
                    <a:pt x="5226" y="2515"/>
                  </a:cubicBezTo>
                  <a:cubicBezTo>
                    <a:pt x="7336" y="2515"/>
                    <a:pt x="9224" y="1531"/>
                    <a:pt x="1044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2" name="Google Shape;5652;p7"/>
            <p:cNvSpPr/>
            <p:nvPr/>
          </p:nvSpPr>
          <p:spPr>
            <a:xfrm>
              <a:off x="3782350" y="2336425"/>
              <a:ext cx="263825" cy="63900"/>
            </a:xfrm>
            <a:custGeom>
              <a:avLst/>
              <a:gdLst/>
              <a:ahLst/>
              <a:cxnLst/>
              <a:rect l="l" t="t" r="r" b="b"/>
              <a:pathLst>
                <a:path w="10553" h="2556" extrusionOk="0">
                  <a:moveTo>
                    <a:pt x="0" y="0"/>
                  </a:moveTo>
                  <a:cubicBezTo>
                    <a:pt x="1234" y="1558"/>
                    <a:pt x="3142" y="2556"/>
                    <a:pt x="5280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4" y="1504"/>
                    <a:pt x="7363" y="2475"/>
                    <a:pt x="5280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3" name="Google Shape;5653;p7"/>
            <p:cNvSpPr/>
            <p:nvPr/>
          </p:nvSpPr>
          <p:spPr>
            <a:xfrm>
              <a:off x="3814200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1" y="0"/>
                  </a:moveTo>
                  <a:cubicBezTo>
                    <a:pt x="1019" y="978"/>
                    <a:pt x="2408" y="1578"/>
                    <a:pt x="3932" y="1578"/>
                  </a:cubicBezTo>
                  <a:cubicBezTo>
                    <a:pt x="5456" y="1578"/>
                    <a:pt x="6845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4" name="Google Shape;5654;p7"/>
            <p:cNvSpPr/>
            <p:nvPr/>
          </p:nvSpPr>
          <p:spPr>
            <a:xfrm>
              <a:off x="381267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1" y="0"/>
                  </a:moveTo>
                  <a:cubicBezTo>
                    <a:pt x="1033" y="1005"/>
                    <a:pt x="2442" y="1625"/>
                    <a:pt x="3993" y="1625"/>
                  </a:cubicBezTo>
                  <a:cubicBezTo>
                    <a:pt x="5544" y="1625"/>
                    <a:pt x="6946" y="1005"/>
                    <a:pt x="7978" y="0"/>
                  </a:cubicBezTo>
                  <a:lnTo>
                    <a:pt x="7856" y="0"/>
                  </a:lnTo>
                  <a:cubicBezTo>
                    <a:pt x="6845" y="951"/>
                    <a:pt x="5490" y="1538"/>
                    <a:pt x="3993" y="1538"/>
                  </a:cubicBezTo>
                  <a:cubicBezTo>
                    <a:pt x="2496" y="1538"/>
                    <a:pt x="1134" y="951"/>
                    <a:pt x="12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5" name="Google Shape;5655;p7"/>
            <p:cNvSpPr/>
            <p:nvPr/>
          </p:nvSpPr>
          <p:spPr>
            <a:xfrm>
              <a:off x="3856175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6" name="Google Shape;5656;p7"/>
            <p:cNvSpPr/>
            <p:nvPr/>
          </p:nvSpPr>
          <p:spPr>
            <a:xfrm>
              <a:off x="385415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1" y="0"/>
                  </a:moveTo>
                  <a:cubicBezTo>
                    <a:pt x="688" y="391"/>
                    <a:pt x="1484" y="614"/>
                    <a:pt x="2334" y="614"/>
                  </a:cubicBezTo>
                  <a:cubicBezTo>
                    <a:pt x="3183" y="614"/>
                    <a:pt x="3972" y="391"/>
                    <a:pt x="4660" y="0"/>
                  </a:cubicBezTo>
                  <a:lnTo>
                    <a:pt x="4491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8" y="533"/>
                    <a:pt x="823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7" name="Google Shape;5657;p7"/>
            <p:cNvSpPr/>
            <p:nvPr/>
          </p:nvSpPr>
          <p:spPr>
            <a:xfrm>
              <a:off x="4117975" y="2336425"/>
              <a:ext cx="261125" cy="62900"/>
            </a:xfrm>
            <a:custGeom>
              <a:avLst/>
              <a:gdLst/>
              <a:ahLst/>
              <a:cxnLst/>
              <a:rect l="l" t="t" r="r" b="b"/>
              <a:pathLst>
                <a:path w="10445" h="2516" extrusionOk="0">
                  <a:moveTo>
                    <a:pt x="0" y="0"/>
                  </a:moveTo>
                  <a:cubicBezTo>
                    <a:pt x="1221" y="1531"/>
                    <a:pt x="3109" y="2515"/>
                    <a:pt x="5219" y="2515"/>
                  </a:cubicBezTo>
                  <a:cubicBezTo>
                    <a:pt x="7337" y="2515"/>
                    <a:pt x="9225" y="1531"/>
                    <a:pt x="1044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8" name="Google Shape;5658;p7"/>
            <p:cNvSpPr/>
            <p:nvPr/>
          </p:nvSpPr>
          <p:spPr>
            <a:xfrm>
              <a:off x="4116625" y="2336425"/>
              <a:ext cx="263825" cy="63900"/>
            </a:xfrm>
            <a:custGeom>
              <a:avLst/>
              <a:gdLst/>
              <a:ahLst/>
              <a:cxnLst/>
              <a:rect l="l" t="t" r="r" b="b"/>
              <a:pathLst>
                <a:path w="10553" h="2556" extrusionOk="0">
                  <a:moveTo>
                    <a:pt x="0" y="0"/>
                  </a:moveTo>
                  <a:cubicBezTo>
                    <a:pt x="1234" y="1558"/>
                    <a:pt x="3143" y="2556"/>
                    <a:pt x="5273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5" y="1504"/>
                    <a:pt x="7364" y="2475"/>
                    <a:pt x="5273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9" name="Google Shape;5659;p7"/>
            <p:cNvSpPr/>
            <p:nvPr/>
          </p:nvSpPr>
          <p:spPr>
            <a:xfrm>
              <a:off x="4148475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1" y="0"/>
                  </a:moveTo>
                  <a:cubicBezTo>
                    <a:pt x="1019" y="978"/>
                    <a:pt x="2401" y="1578"/>
                    <a:pt x="3932" y="1578"/>
                  </a:cubicBezTo>
                  <a:cubicBezTo>
                    <a:pt x="5456" y="1578"/>
                    <a:pt x="6838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0" name="Google Shape;5660;p7"/>
            <p:cNvSpPr/>
            <p:nvPr/>
          </p:nvSpPr>
          <p:spPr>
            <a:xfrm>
              <a:off x="4146975" y="2336425"/>
              <a:ext cx="199425" cy="40650"/>
            </a:xfrm>
            <a:custGeom>
              <a:avLst/>
              <a:gdLst/>
              <a:ahLst/>
              <a:cxnLst/>
              <a:rect l="l" t="t" r="r" b="b"/>
              <a:pathLst>
                <a:path w="7977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92" y="1625"/>
                  </a:cubicBezTo>
                  <a:cubicBezTo>
                    <a:pt x="5543" y="1625"/>
                    <a:pt x="6945" y="1005"/>
                    <a:pt x="7977" y="0"/>
                  </a:cubicBezTo>
                  <a:lnTo>
                    <a:pt x="7855" y="0"/>
                  </a:lnTo>
                  <a:cubicBezTo>
                    <a:pt x="6844" y="951"/>
                    <a:pt x="5489" y="1538"/>
                    <a:pt x="3992" y="1538"/>
                  </a:cubicBezTo>
                  <a:cubicBezTo>
                    <a:pt x="2495" y="1538"/>
                    <a:pt x="1133" y="951"/>
                    <a:pt x="1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1" name="Google Shape;5661;p7"/>
            <p:cNvSpPr/>
            <p:nvPr/>
          </p:nvSpPr>
          <p:spPr>
            <a:xfrm>
              <a:off x="4190450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2" name="Google Shape;5662;p7"/>
            <p:cNvSpPr/>
            <p:nvPr/>
          </p:nvSpPr>
          <p:spPr>
            <a:xfrm>
              <a:off x="4188425" y="2336425"/>
              <a:ext cx="116525" cy="15350"/>
            </a:xfrm>
            <a:custGeom>
              <a:avLst/>
              <a:gdLst/>
              <a:ahLst/>
              <a:cxnLst/>
              <a:rect l="l" t="t" r="r" b="b"/>
              <a:pathLst>
                <a:path w="4661" h="614" extrusionOk="0">
                  <a:moveTo>
                    <a:pt x="1" y="0"/>
                  </a:moveTo>
                  <a:cubicBezTo>
                    <a:pt x="689" y="391"/>
                    <a:pt x="1484" y="614"/>
                    <a:pt x="2334" y="614"/>
                  </a:cubicBezTo>
                  <a:cubicBezTo>
                    <a:pt x="3177" y="614"/>
                    <a:pt x="3972" y="391"/>
                    <a:pt x="4660" y="0"/>
                  </a:cubicBezTo>
                  <a:lnTo>
                    <a:pt x="4485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2" y="533"/>
                    <a:pt x="823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3" name="Google Shape;5663;p7"/>
            <p:cNvSpPr/>
            <p:nvPr/>
          </p:nvSpPr>
          <p:spPr>
            <a:xfrm>
              <a:off x="4452075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16" y="2515"/>
                    <a:pt x="5226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4" name="Google Shape;5664;p7"/>
            <p:cNvSpPr/>
            <p:nvPr/>
          </p:nvSpPr>
          <p:spPr>
            <a:xfrm>
              <a:off x="4450900" y="2336425"/>
              <a:ext cx="263850" cy="63900"/>
            </a:xfrm>
            <a:custGeom>
              <a:avLst/>
              <a:gdLst/>
              <a:ahLst/>
              <a:cxnLst/>
              <a:rect l="l" t="t" r="r" b="b"/>
              <a:pathLst>
                <a:path w="10554" h="2556" extrusionOk="0">
                  <a:moveTo>
                    <a:pt x="0" y="0"/>
                  </a:moveTo>
                  <a:cubicBezTo>
                    <a:pt x="1234" y="1558"/>
                    <a:pt x="3136" y="2556"/>
                    <a:pt x="5273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5" y="1504"/>
                    <a:pt x="7364" y="2475"/>
                    <a:pt x="5273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5" name="Google Shape;5665;p7"/>
            <p:cNvSpPr/>
            <p:nvPr/>
          </p:nvSpPr>
          <p:spPr>
            <a:xfrm>
              <a:off x="4482750" y="2336425"/>
              <a:ext cx="196600" cy="39475"/>
            </a:xfrm>
            <a:custGeom>
              <a:avLst/>
              <a:gdLst/>
              <a:ahLst/>
              <a:cxnLst/>
              <a:rect l="l" t="t" r="r" b="b"/>
              <a:pathLst>
                <a:path w="7864" h="1579" extrusionOk="0">
                  <a:moveTo>
                    <a:pt x="1" y="0"/>
                  </a:moveTo>
                  <a:cubicBezTo>
                    <a:pt x="1019" y="978"/>
                    <a:pt x="2401" y="1578"/>
                    <a:pt x="3932" y="1578"/>
                  </a:cubicBezTo>
                  <a:cubicBezTo>
                    <a:pt x="5456" y="1578"/>
                    <a:pt x="6838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6" name="Google Shape;5666;p7"/>
            <p:cNvSpPr/>
            <p:nvPr/>
          </p:nvSpPr>
          <p:spPr>
            <a:xfrm>
              <a:off x="4481250" y="2336425"/>
              <a:ext cx="199425" cy="40650"/>
            </a:xfrm>
            <a:custGeom>
              <a:avLst/>
              <a:gdLst/>
              <a:ahLst/>
              <a:cxnLst/>
              <a:rect l="l" t="t" r="r" b="b"/>
              <a:pathLst>
                <a:path w="7977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92" y="1625"/>
                  </a:cubicBezTo>
                  <a:cubicBezTo>
                    <a:pt x="5536" y="1625"/>
                    <a:pt x="6945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92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7" name="Google Shape;5667;p7"/>
            <p:cNvSpPr/>
            <p:nvPr/>
          </p:nvSpPr>
          <p:spPr>
            <a:xfrm>
              <a:off x="4524725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8" name="Google Shape;5668;p7"/>
            <p:cNvSpPr/>
            <p:nvPr/>
          </p:nvSpPr>
          <p:spPr>
            <a:xfrm>
              <a:off x="4522700" y="2336425"/>
              <a:ext cx="116525" cy="15350"/>
            </a:xfrm>
            <a:custGeom>
              <a:avLst/>
              <a:gdLst/>
              <a:ahLst/>
              <a:cxnLst/>
              <a:rect l="l" t="t" r="r" b="b"/>
              <a:pathLst>
                <a:path w="4661" h="614" extrusionOk="0">
                  <a:moveTo>
                    <a:pt x="1" y="0"/>
                  </a:moveTo>
                  <a:cubicBezTo>
                    <a:pt x="689" y="391"/>
                    <a:pt x="1484" y="614"/>
                    <a:pt x="2334" y="614"/>
                  </a:cubicBezTo>
                  <a:cubicBezTo>
                    <a:pt x="3177" y="614"/>
                    <a:pt x="3972" y="391"/>
                    <a:pt x="4660" y="0"/>
                  </a:cubicBezTo>
                  <a:lnTo>
                    <a:pt x="4485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2" y="533"/>
                    <a:pt x="824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9" name="Google Shape;5669;p7"/>
            <p:cNvSpPr/>
            <p:nvPr/>
          </p:nvSpPr>
          <p:spPr>
            <a:xfrm>
              <a:off x="4786350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09" y="2515"/>
                    <a:pt x="5227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0" name="Google Shape;5670;p7"/>
            <p:cNvSpPr/>
            <p:nvPr/>
          </p:nvSpPr>
          <p:spPr>
            <a:xfrm>
              <a:off x="4785175" y="2336425"/>
              <a:ext cx="263675" cy="63900"/>
            </a:xfrm>
            <a:custGeom>
              <a:avLst/>
              <a:gdLst/>
              <a:ahLst/>
              <a:cxnLst/>
              <a:rect l="l" t="t" r="r" b="b"/>
              <a:pathLst>
                <a:path w="10547" h="2556" extrusionOk="0">
                  <a:moveTo>
                    <a:pt x="1" y="0"/>
                  </a:moveTo>
                  <a:cubicBezTo>
                    <a:pt x="1235" y="1558"/>
                    <a:pt x="3136" y="2556"/>
                    <a:pt x="5274" y="2556"/>
                  </a:cubicBezTo>
                  <a:cubicBezTo>
                    <a:pt x="7411" y="2556"/>
                    <a:pt x="9313" y="1558"/>
                    <a:pt x="10546" y="0"/>
                  </a:cubicBezTo>
                  <a:lnTo>
                    <a:pt x="10439" y="0"/>
                  </a:lnTo>
                  <a:cubicBezTo>
                    <a:pt x="9225" y="1504"/>
                    <a:pt x="7357" y="2475"/>
                    <a:pt x="5274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1" name="Google Shape;5671;p7"/>
            <p:cNvSpPr/>
            <p:nvPr/>
          </p:nvSpPr>
          <p:spPr>
            <a:xfrm>
              <a:off x="4817050" y="2336425"/>
              <a:ext cx="196400" cy="39475"/>
            </a:xfrm>
            <a:custGeom>
              <a:avLst/>
              <a:gdLst/>
              <a:ahLst/>
              <a:cxnLst/>
              <a:rect l="l" t="t" r="r" b="b"/>
              <a:pathLst>
                <a:path w="7856" h="1579" extrusionOk="0">
                  <a:moveTo>
                    <a:pt x="0" y="0"/>
                  </a:moveTo>
                  <a:cubicBezTo>
                    <a:pt x="1018" y="978"/>
                    <a:pt x="2400" y="1578"/>
                    <a:pt x="3924" y="1578"/>
                  </a:cubicBezTo>
                  <a:cubicBezTo>
                    <a:pt x="5455" y="1578"/>
                    <a:pt x="6837" y="978"/>
                    <a:pt x="785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2" name="Google Shape;5672;p7"/>
            <p:cNvSpPr/>
            <p:nvPr/>
          </p:nvSpPr>
          <p:spPr>
            <a:xfrm>
              <a:off x="481552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85" y="1625"/>
                  </a:cubicBezTo>
                  <a:cubicBezTo>
                    <a:pt x="5536" y="1625"/>
                    <a:pt x="6945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85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3" name="Google Shape;5673;p7"/>
            <p:cNvSpPr/>
            <p:nvPr/>
          </p:nvSpPr>
          <p:spPr>
            <a:xfrm>
              <a:off x="4859000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9" y="364"/>
                    <a:pt x="1437" y="573"/>
                    <a:pt x="2246" y="573"/>
                  </a:cubicBezTo>
                  <a:cubicBezTo>
                    <a:pt x="3062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4" name="Google Shape;5674;p7"/>
            <p:cNvSpPr/>
            <p:nvPr/>
          </p:nvSpPr>
          <p:spPr>
            <a:xfrm>
              <a:off x="485700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84" y="614"/>
                    <a:pt x="2326" y="614"/>
                  </a:cubicBezTo>
                  <a:cubicBezTo>
                    <a:pt x="3176" y="614"/>
                    <a:pt x="3972" y="391"/>
                    <a:pt x="4659" y="0"/>
                  </a:cubicBezTo>
                  <a:lnTo>
                    <a:pt x="4484" y="0"/>
                  </a:lnTo>
                  <a:cubicBezTo>
                    <a:pt x="3844" y="337"/>
                    <a:pt x="3109" y="533"/>
                    <a:pt x="2326" y="533"/>
                  </a:cubicBezTo>
                  <a:cubicBezTo>
                    <a:pt x="1551" y="533"/>
                    <a:pt x="816" y="337"/>
                    <a:pt x="17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5" name="Google Shape;5675;p7"/>
            <p:cNvSpPr/>
            <p:nvPr/>
          </p:nvSpPr>
          <p:spPr>
            <a:xfrm>
              <a:off x="5120625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09" y="2515"/>
                    <a:pt x="5227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6" name="Google Shape;5676;p7"/>
            <p:cNvSpPr/>
            <p:nvPr/>
          </p:nvSpPr>
          <p:spPr>
            <a:xfrm>
              <a:off x="5119450" y="2336425"/>
              <a:ext cx="263675" cy="63900"/>
            </a:xfrm>
            <a:custGeom>
              <a:avLst/>
              <a:gdLst/>
              <a:ahLst/>
              <a:cxnLst/>
              <a:rect l="l" t="t" r="r" b="b"/>
              <a:pathLst>
                <a:path w="10547" h="2556" extrusionOk="0">
                  <a:moveTo>
                    <a:pt x="1" y="0"/>
                  </a:moveTo>
                  <a:cubicBezTo>
                    <a:pt x="1235" y="1558"/>
                    <a:pt x="3136" y="2556"/>
                    <a:pt x="5274" y="2556"/>
                  </a:cubicBezTo>
                  <a:cubicBezTo>
                    <a:pt x="7411" y="2556"/>
                    <a:pt x="9313" y="1558"/>
                    <a:pt x="10547" y="0"/>
                  </a:cubicBezTo>
                  <a:lnTo>
                    <a:pt x="10439" y="0"/>
                  </a:lnTo>
                  <a:cubicBezTo>
                    <a:pt x="9225" y="1504"/>
                    <a:pt x="7357" y="2475"/>
                    <a:pt x="5274" y="2475"/>
                  </a:cubicBezTo>
                  <a:cubicBezTo>
                    <a:pt x="3190" y="2475"/>
                    <a:pt x="1322" y="1504"/>
                    <a:pt x="10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7" name="Google Shape;5677;p7"/>
            <p:cNvSpPr/>
            <p:nvPr/>
          </p:nvSpPr>
          <p:spPr>
            <a:xfrm>
              <a:off x="5151150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0" y="0"/>
                  </a:moveTo>
                  <a:cubicBezTo>
                    <a:pt x="1025" y="978"/>
                    <a:pt x="2408" y="1578"/>
                    <a:pt x="3932" y="1578"/>
                  </a:cubicBezTo>
                  <a:cubicBezTo>
                    <a:pt x="5462" y="1578"/>
                    <a:pt x="6844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8" name="Google Shape;5678;p7"/>
            <p:cNvSpPr/>
            <p:nvPr/>
          </p:nvSpPr>
          <p:spPr>
            <a:xfrm>
              <a:off x="5149800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35" y="1625"/>
                    <a:pt x="3986" y="1625"/>
                  </a:cubicBezTo>
                  <a:cubicBezTo>
                    <a:pt x="5536" y="1625"/>
                    <a:pt x="6946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86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9" name="Google Shape;5679;p7"/>
            <p:cNvSpPr/>
            <p:nvPr/>
          </p:nvSpPr>
          <p:spPr>
            <a:xfrm>
              <a:off x="5193300" y="2336425"/>
              <a:ext cx="112450" cy="14350"/>
            </a:xfrm>
            <a:custGeom>
              <a:avLst/>
              <a:gdLst/>
              <a:ahLst/>
              <a:cxnLst/>
              <a:rect l="l" t="t" r="r" b="b"/>
              <a:pathLst>
                <a:path w="4498" h="574" extrusionOk="0">
                  <a:moveTo>
                    <a:pt x="0" y="0"/>
                  </a:moveTo>
                  <a:cubicBezTo>
                    <a:pt x="668" y="364"/>
                    <a:pt x="1430" y="573"/>
                    <a:pt x="2246" y="573"/>
                  </a:cubicBezTo>
                  <a:cubicBezTo>
                    <a:pt x="3061" y="573"/>
                    <a:pt x="3830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0" name="Google Shape;5680;p7"/>
            <p:cNvSpPr/>
            <p:nvPr/>
          </p:nvSpPr>
          <p:spPr>
            <a:xfrm>
              <a:off x="5191275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84" y="614"/>
                    <a:pt x="2327" y="614"/>
                  </a:cubicBezTo>
                  <a:cubicBezTo>
                    <a:pt x="3176" y="614"/>
                    <a:pt x="3972" y="391"/>
                    <a:pt x="4660" y="0"/>
                  </a:cubicBezTo>
                  <a:lnTo>
                    <a:pt x="4484" y="0"/>
                  </a:lnTo>
                  <a:cubicBezTo>
                    <a:pt x="3837" y="337"/>
                    <a:pt x="3109" y="533"/>
                    <a:pt x="2327" y="533"/>
                  </a:cubicBezTo>
                  <a:cubicBezTo>
                    <a:pt x="1551" y="533"/>
                    <a:pt x="816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1" name="Google Shape;5681;p7"/>
            <p:cNvSpPr/>
            <p:nvPr/>
          </p:nvSpPr>
          <p:spPr>
            <a:xfrm>
              <a:off x="358175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96" y="3520"/>
                    <a:pt x="3109" y="6318"/>
                    <a:pt x="6676" y="6318"/>
                  </a:cubicBezTo>
                  <a:cubicBezTo>
                    <a:pt x="10249" y="6318"/>
                    <a:pt x="13162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2" name="Google Shape;5682;p7"/>
            <p:cNvSpPr/>
            <p:nvPr/>
          </p:nvSpPr>
          <p:spPr>
            <a:xfrm>
              <a:off x="3580725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89" y="3540"/>
                    <a:pt x="3129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63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3" name="Google Shape;5683;p7"/>
            <p:cNvSpPr/>
            <p:nvPr/>
          </p:nvSpPr>
          <p:spPr>
            <a:xfrm>
              <a:off x="3605175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49" y="3001"/>
                    <a:pt x="2630" y="5381"/>
                    <a:pt x="5671" y="5381"/>
                  </a:cubicBezTo>
                  <a:cubicBezTo>
                    <a:pt x="8705" y="5381"/>
                    <a:pt x="11187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4" name="Google Shape;5684;p7"/>
            <p:cNvSpPr/>
            <p:nvPr/>
          </p:nvSpPr>
          <p:spPr>
            <a:xfrm>
              <a:off x="3604000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5" y="3014"/>
                    <a:pt x="2657" y="5428"/>
                    <a:pt x="5718" y="5428"/>
                  </a:cubicBezTo>
                  <a:cubicBezTo>
                    <a:pt x="8773" y="5428"/>
                    <a:pt x="11274" y="3014"/>
                    <a:pt x="11429" y="0"/>
                  </a:cubicBezTo>
                  <a:lnTo>
                    <a:pt x="11342" y="0"/>
                  </a:lnTo>
                  <a:cubicBezTo>
                    <a:pt x="11193" y="2967"/>
                    <a:pt x="8725" y="5341"/>
                    <a:pt x="5718" y="5341"/>
                  </a:cubicBezTo>
                  <a:cubicBezTo>
                    <a:pt x="2704" y="5341"/>
                    <a:pt x="243" y="296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5" name="Google Shape;5685;p7"/>
            <p:cNvSpPr/>
            <p:nvPr/>
          </p:nvSpPr>
          <p:spPr>
            <a:xfrm>
              <a:off x="3630300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55" y="2441"/>
                    <a:pt x="2185" y="4376"/>
                    <a:pt x="4666" y="4376"/>
                  </a:cubicBezTo>
                  <a:cubicBezTo>
                    <a:pt x="7148" y="4376"/>
                    <a:pt x="9177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6" name="Google Shape;5686;p7"/>
            <p:cNvSpPr/>
            <p:nvPr/>
          </p:nvSpPr>
          <p:spPr>
            <a:xfrm>
              <a:off x="3629275" y="2336425"/>
              <a:ext cx="235175" cy="110425"/>
            </a:xfrm>
            <a:custGeom>
              <a:avLst/>
              <a:gdLst/>
              <a:ahLst/>
              <a:cxnLst/>
              <a:rect l="l" t="t" r="r" b="b"/>
              <a:pathLst>
                <a:path w="9407" h="4417" extrusionOk="0">
                  <a:moveTo>
                    <a:pt x="1" y="0"/>
                  </a:moveTo>
                  <a:cubicBezTo>
                    <a:pt x="149" y="2461"/>
                    <a:pt x="2206" y="4417"/>
                    <a:pt x="4707" y="4417"/>
                  </a:cubicBezTo>
                  <a:cubicBezTo>
                    <a:pt x="7209" y="4417"/>
                    <a:pt x="9259" y="2461"/>
                    <a:pt x="9407" y="0"/>
                  </a:cubicBezTo>
                  <a:lnTo>
                    <a:pt x="9326" y="0"/>
                  </a:lnTo>
                  <a:cubicBezTo>
                    <a:pt x="9171" y="2414"/>
                    <a:pt x="7162" y="4336"/>
                    <a:pt x="4707" y="4336"/>
                  </a:cubicBezTo>
                  <a:cubicBezTo>
                    <a:pt x="2253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7" name="Google Shape;5687;p7"/>
            <p:cNvSpPr/>
            <p:nvPr/>
          </p:nvSpPr>
          <p:spPr>
            <a:xfrm>
              <a:off x="3659125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8" y="1807"/>
                    <a:pt x="1666" y="3223"/>
                    <a:pt x="3513" y="3223"/>
                  </a:cubicBezTo>
                  <a:cubicBezTo>
                    <a:pt x="5354" y="3223"/>
                    <a:pt x="6871" y="1807"/>
                    <a:pt x="70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8" name="Google Shape;5688;p7"/>
            <p:cNvSpPr/>
            <p:nvPr/>
          </p:nvSpPr>
          <p:spPr>
            <a:xfrm>
              <a:off x="3658100" y="2336425"/>
              <a:ext cx="177525" cy="81775"/>
            </a:xfrm>
            <a:custGeom>
              <a:avLst/>
              <a:gdLst/>
              <a:ahLst/>
              <a:cxnLst/>
              <a:rect l="l" t="t" r="r" b="b"/>
              <a:pathLst>
                <a:path w="7101" h="3271" extrusionOk="0">
                  <a:moveTo>
                    <a:pt x="1" y="0"/>
                  </a:moveTo>
                  <a:cubicBezTo>
                    <a:pt x="149" y="1828"/>
                    <a:pt x="1686" y="3271"/>
                    <a:pt x="3554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20" y="0"/>
                  </a:lnTo>
                  <a:cubicBezTo>
                    <a:pt x="6872" y="1780"/>
                    <a:pt x="5375" y="3183"/>
                    <a:pt x="3554" y="3183"/>
                  </a:cubicBezTo>
                  <a:cubicBezTo>
                    <a:pt x="1734" y="3183"/>
                    <a:pt x="237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9" name="Google Shape;5689;p7"/>
            <p:cNvSpPr/>
            <p:nvPr/>
          </p:nvSpPr>
          <p:spPr>
            <a:xfrm>
              <a:off x="3684400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9" y="1248"/>
                    <a:pt x="1208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0" name="Google Shape;5690;p7"/>
            <p:cNvSpPr/>
            <p:nvPr/>
          </p:nvSpPr>
          <p:spPr>
            <a:xfrm>
              <a:off x="3683400" y="2336425"/>
              <a:ext cx="126950" cy="56500"/>
            </a:xfrm>
            <a:custGeom>
              <a:avLst/>
              <a:gdLst/>
              <a:ahLst/>
              <a:cxnLst/>
              <a:rect l="l" t="t" r="r" b="b"/>
              <a:pathLst>
                <a:path w="5078" h="2260" extrusionOk="0">
                  <a:moveTo>
                    <a:pt x="0" y="0"/>
                  </a:moveTo>
                  <a:cubicBezTo>
                    <a:pt x="142" y="1268"/>
                    <a:pt x="1227" y="2259"/>
                    <a:pt x="2542" y="2259"/>
                  </a:cubicBezTo>
                  <a:cubicBezTo>
                    <a:pt x="3850" y="2259"/>
                    <a:pt x="4936" y="1268"/>
                    <a:pt x="5077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42" y="2178"/>
                  </a:cubicBezTo>
                  <a:cubicBezTo>
                    <a:pt x="1275" y="2178"/>
                    <a:pt x="229" y="122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1" name="Google Shape;5691;p7"/>
            <p:cNvSpPr/>
            <p:nvPr/>
          </p:nvSpPr>
          <p:spPr>
            <a:xfrm>
              <a:off x="3713575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35" y="1072"/>
                  </a:cubicBezTo>
                  <a:cubicBezTo>
                    <a:pt x="1989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2" name="Google Shape;5692;p7"/>
            <p:cNvSpPr/>
            <p:nvPr/>
          </p:nvSpPr>
          <p:spPr>
            <a:xfrm>
              <a:off x="3712375" y="2336425"/>
              <a:ext cx="68975" cy="27825"/>
            </a:xfrm>
            <a:custGeom>
              <a:avLst/>
              <a:gdLst/>
              <a:ahLst/>
              <a:cxnLst/>
              <a:rect l="l" t="t" r="r" b="b"/>
              <a:pathLst>
                <a:path w="2759" h="1113" extrusionOk="0">
                  <a:moveTo>
                    <a:pt x="1" y="0"/>
                  </a:moveTo>
                  <a:cubicBezTo>
                    <a:pt x="142" y="634"/>
                    <a:pt x="702" y="1113"/>
                    <a:pt x="1383" y="1113"/>
                  </a:cubicBezTo>
                  <a:cubicBezTo>
                    <a:pt x="2057" y="1113"/>
                    <a:pt x="2624" y="634"/>
                    <a:pt x="2759" y="0"/>
                  </a:cubicBezTo>
                  <a:lnTo>
                    <a:pt x="2671" y="0"/>
                  </a:lnTo>
                  <a:cubicBezTo>
                    <a:pt x="2536" y="587"/>
                    <a:pt x="2010" y="1025"/>
                    <a:pt x="1383" y="1025"/>
                  </a:cubicBezTo>
                  <a:cubicBezTo>
                    <a:pt x="749" y="1025"/>
                    <a:pt x="223" y="587"/>
                    <a:pt x="8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3" name="Google Shape;5693;p7"/>
            <p:cNvSpPr/>
            <p:nvPr/>
          </p:nvSpPr>
          <p:spPr>
            <a:xfrm>
              <a:off x="3916025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89" y="3520"/>
                    <a:pt x="3109" y="6318"/>
                    <a:pt x="6676" y="6318"/>
                  </a:cubicBezTo>
                  <a:cubicBezTo>
                    <a:pt x="10243" y="6318"/>
                    <a:pt x="13162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4" name="Google Shape;5694;p7"/>
            <p:cNvSpPr/>
            <p:nvPr/>
          </p:nvSpPr>
          <p:spPr>
            <a:xfrm>
              <a:off x="3915000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90" y="3540"/>
                    <a:pt x="3130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56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5" name="Google Shape;5695;p7"/>
            <p:cNvSpPr/>
            <p:nvPr/>
          </p:nvSpPr>
          <p:spPr>
            <a:xfrm>
              <a:off x="3939275" y="2336425"/>
              <a:ext cx="283750" cy="134550"/>
            </a:xfrm>
            <a:custGeom>
              <a:avLst/>
              <a:gdLst/>
              <a:ahLst/>
              <a:cxnLst/>
              <a:rect l="l" t="t" r="r" b="b"/>
              <a:pathLst>
                <a:path w="11350" h="5382" extrusionOk="0">
                  <a:moveTo>
                    <a:pt x="1" y="0"/>
                  </a:moveTo>
                  <a:cubicBezTo>
                    <a:pt x="156" y="3001"/>
                    <a:pt x="2637" y="5381"/>
                    <a:pt x="5672" y="5381"/>
                  </a:cubicBezTo>
                  <a:cubicBezTo>
                    <a:pt x="8713" y="5381"/>
                    <a:pt x="11194" y="3001"/>
                    <a:pt x="1134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6" name="Google Shape;5696;p7"/>
            <p:cNvSpPr/>
            <p:nvPr/>
          </p:nvSpPr>
          <p:spPr>
            <a:xfrm>
              <a:off x="3938275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5" y="3014"/>
                    <a:pt x="2657" y="5428"/>
                    <a:pt x="5712" y="5428"/>
                  </a:cubicBezTo>
                  <a:cubicBezTo>
                    <a:pt x="8773" y="5428"/>
                    <a:pt x="11274" y="3014"/>
                    <a:pt x="11430" y="0"/>
                  </a:cubicBezTo>
                  <a:lnTo>
                    <a:pt x="11342" y="0"/>
                  </a:lnTo>
                  <a:cubicBezTo>
                    <a:pt x="11194" y="2967"/>
                    <a:pt x="8726" y="5341"/>
                    <a:pt x="5712" y="5341"/>
                  </a:cubicBezTo>
                  <a:cubicBezTo>
                    <a:pt x="2704" y="5341"/>
                    <a:pt x="236" y="296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7" name="Google Shape;5697;p7"/>
            <p:cNvSpPr/>
            <p:nvPr/>
          </p:nvSpPr>
          <p:spPr>
            <a:xfrm>
              <a:off x="3964575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55" y="2441"/>
                    <a:pt x="2178" y="4376"/>
                    <a:pt x="4660" y="4376"/>
                  </a:cubicBezTo>
                  <a:cubicBezTo>
                    <a:pt x="7148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8" name="Google Shape;5698;p7"/>
            <p:cNvSpPr/>
            <p:nvPr/>
          </p:nvSpPr>
          <p:spPr>
            <a:xfrm>
              <a:off x="3963550" y="2336425"/>
              <a:ext cx="235200" cy="110425"/>
            </a:xfrm>
            <a:custGeom>
              <a:avLst/>
              <a:gdLst/>
              <a:ahLst/>
              <a:cxnLst/>
              <a:rect l="l" t="t" r="r" b="b"/>
              <a:pathLst>
                <a:path w="9408" h="4417" extrusionOk="0">
                  <a:moveTo>
                    <a:pt x="1" y="0"/>
                  </a:moveTo>
                  <a:cubicBezTo>
                    <a:pt x="149" y="2461"/>
                    <a:pt x="2206" y="4417"/>
                    <a:pt x="4701" y="4417"/>
                  </a:cubicBezTo>
                  <a:cubicBezTo>
                    <a:pt x="7202" y="4417"/>
                    <a:pt x="9259" y="2461"/>
                    <a:pt x="9407" y="0"/>
                  </a:cubicBezTo>
                  <a:lnTo>
                    <a:pt x="9326" y="0"/>
                  </a:lnTo>
                  <a:cubicBezTo>
                    <a:pt x="9171" y="2414"/>
                    <a:pt x="7155" y="4336"/>
                    <a:pt x="4701" y="4336"/>
                  </a:cubicBezTo>
                  <a:cubicBezTo>
                    <a:pt x="2246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9" name="Google Shape;5699;p7"/>
            <p:cNvSpPr/>
            <p:nvPr/>
          </p:nvSpPr>
          <p:spPr>
            <a:xfrm>
              <a:off x="399340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9" y="1807"/>
                    <a:pt x="1666" y="3223"/>
                    <a:pt x="3507" y="3223"/>
                  </a:cubicBezTo>
                  <a:cubicBezTo>
                    <a:pt x="5354" y="3223"/>
                    <a:pt x="6871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0" name="Google Shape;5700;p7"/>
            <p:cNvSpPr/>
            <p:nvPr/>
          </p:nvSpPr>
          <p:spPr>
            <a:xfrm>
              <a:off x="3992375" y="2336425"/>
              <a:ext cx="177550" cy="81775"/>
            </a:xfrm>
            <a:custGeom>
              <a:avLst/>
              <a:gdLst/>
              <a:ahLst/>
              <a:cxnLst/>
              <a:rect l="l" t="t" r="r" b="b"/>
              <a:pathLst>
                <a:path w="7102" h="3271" extrusionOk="0">
                  <a:moveTo>
                    <a:pt x="1" y="0"/>
                  </a:moveTo>
                  <a:cubicBezTo>
                    <a:pt x="149" y="1828"/>
                    <a:pt x="1687" y="3271"/>
                    <a:pt x="3548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20" y="0"/>
                  </a:lnTo>
                  <a:cubicBezTo>
                    <a:pt x="6865" y="1780"/>
                    <a:pt x="5368" y="3183"/>
                    <a:pt x="3548" y="3183"/>
                  </a:cubicBezTo>
                  <a:cubicBezTo>
                    <a:pt x="1734" y="3183"/>
                    <a:pt x="237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1" name="Google Shape;5701;p7"/>
            <p:cNvSpPr/>
            <p:nvPr/>
          </p:nvSpPr>
          <p:spPr>
            <a:xfrm>
              <a:off x="4018675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9" y="1248"/>
                    <a:pt x="1208" y="2219"/>
                    <a:pt x="2496" y="2219"/>
                  </a:cubicBezTo>
                  <a:cubicBezTo>
                    <a:pt x="3790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2" name="Google Shape;5702;p7"/>
            <p:cNvSpPr/>
            <p:nvPr/>
          </p:nvSpPr>
          <p:spPr>
            <a:xfrm>
              <a:off x="4017675" y="2336425"/>
              <a:ext cx="126950" cy="56500"/>
            </a:xfrm>
            <a:custGeom>
              <a:avLst/>
              <a:gdLst/>
              <a:ahLst/>
              <a:cxnLst/>
              <a:rect l="l" t="t" r="r" b="b"/>
              <a:pathLst>
                <a:path w="5078" h="2260" extrusionOk="0">
                  <a:moveTo>
                    <a:pt x="0" y="0"/>
                  </a:moveTo>
                  <a:cubicBezTo>
                    <a:pt x="142" y="1268"/>
                    <a:pt x="1227" y="2259"/>
                    <a:pt x="2536" y="2259"/>
                  </a:cubicBezTo>
                  <a:cubicBezTo>
                    <a:pt x="3850" y="2259"/>
                    <a:pt x="4936" y="1268"/>
                    <a:pt x="5078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36" y="2178"/>
                  </a:cubicBezTo>
                  <a:cubicBezTo>
                    <a:pt x="1275" y="2178"/>
                    <a:pt x="230" y="122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3" name="Google Shape;5703;p7"/>
            <p:cNvSpPr/>
            <p:nvPr/>
          </p:nvSpPr>
          <p:spPr>
            <a:xfrm>
              <a:off x="4047850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29" y="1072"/>
                  </a:cubicBezTo>
                  <a:cubicBezTo>
                    <a:pt x="1983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4" name="Google Shape;5704;p7"/>
            <p:cNvSpPr/>
            <p:nvPr/>
          </p:nvSpPr>
          <p:spPr>
            <a:xfrm>
              <a:off x="4046675" y="2336425"/>
              <a:ext cx="68950" cy="27825"/>
            </a:xfrm>
            <a:custGeom>
              <a:avLst/>
              <a:gdLst/>
              <a:ahLst/>
              <a:cxnLst/>
              <a:rect l="l" t="t" r="r" b="b"/>
              <a:pathLst>
                <a:path w="2758" h="1113" extrusionOk="0">
                  <a:moveTo>
                    <a:pt x="0" y="0"/>
                  </a:moveTo>
                  <a:cubicBezTo>
                    <a:pt x="135" y="634"/>
                    <a:pt x="701" y="1113"/>
                    <a:pt x="1376" y="1113"/>
                  </a:cubicBezTo>
                  <a:cubicBezTo>
                    <a:pt x="2057" y="1113"/>
                    <a:pt x="2623" y="634"/>
                    <a:pt x="2758" y="0"/>
                  </a:cubicBezTo>
                  <a:lnTo>
                    <a:pt x="2670" y="0"/>
                  </a:lnTo>
                  <a:cubicBezTo>
                    <a:pt x="2535" y="587"/>
                    <a:pt x="2009" y="1025"/>
                    <a:pt x="1376" y="1025"/>
                  </a:cubicBezTo>
                  <a:cubicBezTo>
                    <a:pt x="748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5" name="Google Shape;5705;p7"/>
            <p:cNvSpPr/>
            <p:nvPr/>
          </p:nvSpPr>
          <p:spPr>
            <a:xfrm>
              <a:off x="425030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89" y="3520"/>
                    <a:pt x="3109" y="6318"/>
                    <a:pt x="6676" y="6318"/>
                  </a:cubicBezTo>
                  <a:cubicBezTo>
                    <a:pt x="10243" y="6318"/>
                    <a:pt x="13163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6" name="Google Shape;5706;p7"/>
            <p:cNvSpPr/>
            <p:nvPr/>
          </p:nvSpPr>
          <p:spPr>
            <a:xfrm>
              <a:off x="4249275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90" y="3540"/>
                    <a:pt x="3130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56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7" name="Google Shape;5707;p7"/>
            <p:cNvSpPr/>
            <p:nvPr/>
          </p:nvSpPr>
          <p:spPr>
            <a:xfrm>
              <a:off x="4273550" y="2336425"/>
              <a:ext cx="283575" cy="134550"/>
            </a:xfrm>
            <a:custGeom>
              <a:avLst/>
              <a:gdLst/>
              <a:ahLst/>
              <a:cxnLst/>
              <a:rect l="l" t="t" r="r" b="b"/>
              <a:pathLst>
                <a:path w="11343" h="5382" extrusionOk="0">
                  <a:moveTo>
                    <a:pt x="1" y="0"/>
                  </a:moveTo>
                  <a:cubicBezTo>
                    <a:pt x="156" y="3001"/>
                    <a:pt x="2637" y="5381"/>
                    <a:pt x="5672" y="5381"/>
                  </a:cubicBezTo>
                  <a:cubicBezTo>
                    <a:pt x="8713" y="5381"/>
                    <a:pt x="11194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8" name="Google Shape;5708;p7"/>
            <p:cNvSpPr/>
            <p:nvPr/>
          </p:nvSpPr>
          <p:spPr>
            <a:xfrm>
              <a:off x="4272550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6" y="3014"/>
                    <a:pt x="2657" y="5428"/>
                    <a:pt x="5712" y="5428"/>
                  </a:cubicBezTo>
                  <a:cubicBezTo>
                    <a:pt x="8773" y="5428"/>
                    <a:pt x="11275" y="3014"/>
                    <a:pt x="11430" y="0"/>
                  </a:cubicBezTo>
                  <a:lnTo>
                    <a:pt x="11342" y="0"/>
                  </a:lnTo>
                  <a:cubicBezTo>
                    <a:pt x="11187" y="2967"/>
                    <a:pt x="8726" y="5341"/>
                    <a:pt x="5712" y="5341"/>
                  </a:cubicBezTo>
                  <a:cubicBezTo>
                    <a:pt x="2704" y="5341"/>
                    <a:pt x="236" y="296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9" name="Google Shape;5709;p7"/>
            <p:cNvSpPr/>
            <p:nvPr/>
          </p:nvSpPr>
          <p:spPr>
            <a:xfrm>
              <a:off x="4298850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49" y="2441"/>
                    <a:pt x="2178" y="4376"/>
                    <a:pt x="4660" y="4376"/>
                  </a:cubicBezTo>
                  <a:cubicBezTo>
                    <a:pt x="7141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0" name="Google Shape;5710;p7"/>
            <p:cNvSpPr/>
            <p:nvPr/>
          </p:nvSpPr>
          <p:spPr>
            <a:xfrm>
              <a:off x="4297825" y="2336425"/>
              <a:ext cx="235200" cy="110425"/>
            </a:xfrm>
            <a:custGeom>
              <a:avLst/>
              <a:gdLst/>
              <a:ahLst/>
              <a:cxnLst/>
              <a:rect l="l" t="t" r="r" b="b"/>
              <a:pathLst>
                <a:path w="9408" h="4417" extrusionOk="0">
                  <a:moveTo>
                    <a:pt x="1" y="0"/>
                  </a:moveTo>
                  <a:cubicBezTo>
                    <a:pt x="149" y="2461"/>
                    <a:pt x="2199" y="4417"/>
                    <a:pt x="4701" y="4417"/>
                  </a:cubicBezTo>
                  <a:cubicBezTo>
                    <a:pt x="7202" y="4417"/>
                    <a:pt x="9252" y="2461"/>
                    <a:pt x="9407" y="0"/>
                  </a:cubicBezTo>
                  <a:lnTo>
                    <a:pt x="9320" y="0"/>
                  </a:lnTo>
                  <a:cubicBezTo>
                    <a:pt x="9171" y="2414"/>
                    <a:pt x="7155" y="4336"/>
                    <a:pt x="4701" y="4336"/>
                  </a:cubicBezTo>
                  <a:cubicBezTo>
                    <a:pt x="2246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1" name="Google Shape;5711;p7"/>
            <p:cNvSpPr/>
            <p:nvPr/>
          </p:nvSpPr>
          <p:spPr>
            <a:xfrm>
              <a:off x="4327675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4" y="3223"/>
                    <a:pt x="6871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2" name="Google Shape;5712;p7"/>
            <p:cNvSpPr/>
            <p:nvPr/>
          </p:nvSpPr>
          <p:spPr>
            <a:xfrm>
              <a:off x="4326650" y="2336425"/>
              <a:ext cx="177550" cy="81775"/>
            </a:xfrm>
            <a:custGeom>
              <a:avLst/>
              <a:gdLst/>
              <a:ahLst/>
              <a:cxnLst/>
              <a:rect l="l" t="t" r="r" b="b"/>
              <a:pathLst>
                <a:path w="7102" h="3271" extrusionOk="0">
                  <a:moveTo>
                    <a:pt x="1" y="0"/>
                  </a:moveTo>
                  <a:cubicBezTo>
                    <a:pt x="149" y="1828"/>
                    <a:pt x="1680" y="3271"/>
                    <a:pt x="3548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14" y="0"/>
                  </a:lnTo>
                  <a:cubicBezTo>
                    <a:pt x="6865" y="1780"/>
                    <a:pt x="5368" y="3183"/>
                    <a:pt x="3548" y="3183"/>
                  </a:cubicBezTo>
                  <a:cubicBezTo>
                    <a:pt x="1727" y="3183"/>
                    <a:pt x="230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3" name="Google Shape;5713;p7"/>
            <p:cNvSpPr/>
            <p:nvPr/>
          </p:nvSpPr>
          <p:spPr>
            <a:xfrm>
              <a:off x="4352950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2" y="1248"/>
                    <a:pt x="1208" y="2219"/>
                    <a:pt x="2496" y="2219"/>
                  </a:cubicBezTo>
                  <a:cubicBezTo>
                    <a:pt x="3790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4" name="Google Shape;5714;p7"/>
            <p:cNvSpPr/>
            <p:nvPr/>
          </p:nvSpPr>
          <p:spPr>
            <a:xfrm>
              <a:off x="4351775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8" y="2259"/>
                    <a:pt x="4936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0" y="2178"/>
                    <a:pt x="2543" y="2178"/>
                  </a:cubicBezTo>
                  <a:cubicBezTo>
                    <a:pt x="1282" y="2178"/>
                    <a:pt x="237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5" name="Google Shape;5715;p7"/>
            <p:cNvSpPr/>
            <p:nvPr/>
          </p:nvSpPr>
          <p:spPr>
            <a:xfrm>
              <a:off x="4382125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28" y="614"/>
                    <a:pt x="675" y="1072"/>
                    <a:pt x="1329" y="1072"/>
                  </a:cubicBezTo>
                  <a:cubicBezTo>
                    <a:pt x="1983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6" name="Google Shape;5716;p7"/>
            <p:cNvSpPr/>
            <p:nvPr/>
          </p:nvSpPr>
          <p:spPr>
            <a:xfrm>
              <a:off x="4380950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1" y="1113"/>
                    <a:pt x="1376" y="1113"/>
                  </a:cubicBezTo>
                  <a:cubicBezTo>
                    <a:pt x="2050" y="1113"/>
                    <a:pt x="2616" y="634"/>
                    <a:pt x="2751" y="0"/>
                  </a:cubicBezTo>
                  <a:lnTo>
                    <a:pt x="2670" y="0"/>
                  </a:lnTo>
                  <a:cubicBezTo>
                    <a:pt x="2535" y="587"/>
                    <a:pt x="2010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7" name="Google Shape;5717;p7"/>
            <p:cNvSpPr/>
            <p:nvPr/>
          </p:nvSpPr>
          <p:spPr>
            <a:xfrm>
              <a:off x="4584575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1" y="0"/>
                  </a:moveTo>
                  <a:cubicBezTo>
                    <a:pt x="189" y="3520"/>
                    <a:pt x="3102" y="6318"/>
                    <a:pt x="6676" y="6318"/>
                  </a:cubicBezTo>
                  <a:cubicBezTo>
                    <a:pt x="10243" y="6318"/>
                    <a:pt x="13163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8" name="Google Shape;5718;p7"/>
            <p:cNvSpPr/>
            <p:nvPr/>
          </p:nvSpPr>
          <p:spPr>
            <a:xfrm>
              <a:off x="4583575" y="2336425"/>
              <a:ext cx="335800" cy="158975"/>
            </a:xfrm>
            <a:custGeom>
              <a:avLst/>
              <a:gdLst/>
              <a:ahLst/>
              <a:cxnLst/>
              <a:rect l="l" t="t" r="r" b="b"/>
              <a:pathLst>
                <a:path w="13432" h="6359" extrusionOk="0">
                  <a:moveTo>
                    <a:pt x="0" y="0"/>
                  </a:moveTo>
                  <a:cubicBezTo>
                    <a:pt x="189" y="3540"/>
                    <a:pt x="3129" y="6359"/>
                    <a:pt x="6716" y="6359"/>
                  </a:cubicBezTo>
                  <a:cubicBezTo>
                    <a:pt x="10303" y="6359"/>
                    <a:pt x="13243" y="3540"/>
                    <a:pt x="13432" y="0"/>
                  </a:cubicBezTo>
                  <a:lnTo>
                    <a:pt x="13344" y="0"/>
                  </a:lnTo>
                  <a:cubicBezTo>
                    <a:pt x="13155" y="3493"/>
                    <a:pt x="10256" y="6278"/>
                    <a:pt x="6716" y="6278"/>
                  </a:cubicBezTo>
                  <a:cubicBezTo>
                    <a:pt x="3176" y="6278"/>
                    <a:pt x="270" y="3493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9" name="Google Shape;5719;p7"/>
            <p:cNvSpPr/>
            <p:nvPr/>
          </p:nvSpPr>
          <p:spPr>
            <a:xfrm>
              <a:off x="4607850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55" y="3001"/>
                    <a:pt x="2637" y="5381"/>
                    <a:pt x="5671" y="5381"/>
                  </a:cubicBezTo>
                  <a:cubicBezTo>
                    <a:pt x="8712" y="5381"/>
                    <a:pt x="11193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0" name="Google Shape;5720;p7"/>
            <p:cNvSpPr/>
            <p:nvPr/>
          </p:nvSpPr>
          <p:spPr>
            <a:xfrm>
              <a:off x="4606825" y="2336425"/>
              <a:ext cx="285600" cy="135725"/>
            </a:xfrm>
            <a:custGeom>
              <a:avLst/>
              <a:gdLst/>
              <a:ahLst/>
              <a:cxnLst/>
              <a:rect l="l" t="t" r="r" b="b"/>
              <a:pathLst>
                <a:path w="11424" h="5429" extrusionOk="0">
                  <a:moveTo>
                    <a:pt x="1" y="0"/>
                  </a:moveTo>
                  <a:cubicBezTo>
                    <a:pt x="156" y="3014"/>
                    <a:pt x="2657" y="5428"/>
                    <a:pt x="5712" y="5428"/>
                  </a:cubicBezTo>
                  <a:cubicBezTo>
                    <a:pt x="8766" y="5428"/>
                    <a:pt x="11275" y="3014"/>
                    <a:pt x="11423" y="0"/>
                  </a:cubicBezTo>
                  <a:lnTo>
                    <a:pt x="11342" y="0"/>
                  </a:lnTo>
                  <a:cubicBezTo>
                    <a:pt x="11187" y="2967"/>
                    <a:pt x="8719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1" name="Google Shape;5721;p7"/>
            <p:cNvSpPr/>
            <p:nvPr/>
          </p:nvSpPr>
          <p:spPr>
            <a:xfrm>
              <a:off x="4633125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1" y="0"/>
                  </a:moveTo>
                  <a:cubicBezTo>
                    <a:pt x="149" y="2441"/>
                    <a:pt x="2178" y="4376"/>
                    <a:pt x="4660" y="4376"/>
                  </a:cubicBezTo>
                  <a:cubicBezTo>
                    <a:pt x="7141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2" name="Google Shape;5722;p7"/>
            <p:cNvSpPr/>
            <p:nvPr/>
          </p:nvSpPr>
          <p:spPr>
            <a:xfrm>
              <a:off x="4631950" y="2336425"/>
              <a:ext cx="235350" cy="110425"/>
            </a:xfrm>
            <a:custGeom>
              <a:avLst/>
              <a:gdLst/>
              <a:ahLst/>
              <a:cxnLst/>
              <a:rect l="l" t="t" r="r" b="b"/>
              <a:pathLst>
                <a:path w="9414" h="4417" extrusionOk="0">
                  <a:moveTo>
                    <a:pt x="0" y="0"/>
                  </a:moveTo>
                  <a:cubicBezTo>
                    <a:pt x="155" y="2461"/>
                    <a:pt x="2205" y="4417"/>
                    <a:pt x="4707" y="4417"/>
                  </a:cubicBezTo>
                  <a:cubicBezTo>
                    <a:pt x="7208" y="4417"/>
                    <a:pt x="9258" y="2461"/>
                    <a:pt x="9413" y="0"/>
                  </a:cubicBezTo>
                  <a:lnTo>
                    <a:pt x="9326" y="0"/>
                  </a:lnTo>
                  <a:cubicBezTo>
                    <a:pt x="9177" y="2414"/>
                    <a:pt x="7161" y="4336"/>
                    <a:pt x="4707" y="4336"/>
                  </a:cubicBezTo>
                  <a:cubicBezTo>
                    <a:pt x="2252" y="4336"/>
                    <a:pt x="243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3" name="Google Shape;5723;p7"/>
            <p:cNvSpPr/>
            <p:nvPr/>
          </p:nvSpPr>
          <p:spPr>
            <a:xfrm>
              <a:off x="466195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1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4" y="3223"/>
                    <a:pt x="6865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4" name="Google Shape;5724;p7"/>
            <p:cNvSpPr/>
            <p:nvPr/>
          </p:nvSpPr>
          <p:spPr>
            <a:xfrm>
              <a:off x="4660775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0" y="0"/>
                  </a:moveTo>
                  <a:cubicBezTo>
                    <a:pt x="155" y="1828"/>
                    <a:pt x="1686" y="3271"/>
                    <a:pt x="3554" y="3271"/>
                  </a:cubicBezTo>
                  <a:cubicBezTo>
                    <a:pt x="5422" y="3271"/>
                    <a:pt x="6959" y="1828"/>
                    <a:pt x="7107" y="0"/>
                  </a:cubicBezTo>
                  <a:lnTo>
                    <a:pt x="7020" y="0"/>
                  </a:lnTo>
                  <a:cubicBezTo>
                    <a:pt x="6871" y="1780"/>
                    <a:pt x="5374" y="3183"/>
                    <a:pt x="3554" y="3183"/>
                  </a:cubicBezTo>
                  <a:cubicBezTo>
                    <a:pt x="1733" y="3183"/>
                    <a:pt x="236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5" name="Google Shape;5725;p7"/>
            <p:cNvSpPr/>
            <p:nvPr/>
          </p:nvSpPr>
          <p:spPr>
            <a:xfrm>
              <a:off x="4687225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3" y="1248"/>
                    <a:pt x="1208" y="2219"/>
                    <a:pt x="2496" y="2219"/>
                  </a:cubicBezTo>
                  <a:cubicBezTo>
                    <a:pt x="3784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6" name="Google Shape;5726;p7"/>
            <p:cNvSpPr/>
            <p:nvPr/>
          </p:nvSpPr>
          <p:spPr>
            <a:xfrm>
              <a:off x="4686050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8" y="2259"/>
                    <a:pt x="4937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1" y="2178"/>
                    <a:pt x="2543" y="2178"/>
                  </a:cubicBezTo>
                  <a:cubicBezTo>
                    <a:pt x="1282" y="2178"/>
                    <a:pt x="237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7" name="Google Shape;5727;p7"/>
            <p:cNvSpPr/>
            <p:nvPr/>
          </p:nvSpPr>
          <p:spPr>
            <a:xfrm>
              <a:off x="4716225" y="2336425"/>
              <a:ext cx="66775" cy="26825"/>
            </a:xfrm>
            <a:custGeom>
              <a:avLst/>
              <a:gdLst/>
              <a:ahLst/>
              <a:cxnLst/>
              <a:rect l="l" t="t" r="r" b="b"/>
              <a:pathLst>
                <a:path w="2671" h="1073" extrusionOk="0">
                  <a:moveTo>
                    <a:pt x="1" y="0"/>
                  </a:moveTo>
                  <a:cubicBezTo>
                    <a:pt x="136" y="614"/>
                    <a:pt x="682" y="1072"/>
                    <a:pt x="1336" y="1072"/>
                  </a:cubicBezTo>
                  <a:cubicBezTo>
                    <a:pt x="1990" y="1072"/>
                    <a:pt x="2536" y="614"/>
                    <a:pt x="267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8" name="Google Shape;5728;p7"/>
            <p:cNvSpPr/>
            <p:nvPr/>
          </p:nvSpPr>
          <p:spPr>
            <a:xfrm>
              <a:off x="4715225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1" y="0"/>
                  </a:cubicBezTo>
                  <a:lnTo>
                    <a:pt x="2664" y="0"/>
                  </a:lnTo>
                  <a:cubicBezTo>
                    <a:pt x="2536" y="587"/>
                    <a:pt x="2003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9" name="Google Shape;5729;p7"/>
            <p:cNvSpPr/>
            <p:nvPr/>
          </p:nvSpPr>
          <p:spPr>
            <a:xfrm>
              <a:off x="491885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1" y="0"/>
                  </a:moveTo>
                  <a:cubicBezTo>
                    <a:pt x="190" y="3520"/>
                    <a:pt x="3102" y="6318"/>
                    <a:pt x="6676" y="6318"/>
                  </a:cubicBezTo>
                  <a:cubicBezTo>
                    <a:pt x="10243" y="6318"/>
                    <a:pt x="13156" y="3520"/>
                    <a:pt x="133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0" name="Google Shape;5730;p7"/>
            <p:cNvSpPr/>
            <p:nvPr/>
          </p:nvSpPr>
          <p:spPr>
            <a:xfrm>
              <a:off x="4917675" y="2336425"/>
              <a:ext cx="336000" cy="158975"/>
            </a:xfrm>
            <a:custGeom>
              <a:avLst/>
              <a:gdLst/>
              <a:ahLst/>
              <a:cxnLst/>
              <a:rect l="l" t="t" r="r" b="b"/>
              <a:pathLst>
                <a:path w="13440" h="6359" extrusionOk="0">
                  <a:moveTo>
                    <a:pt x="1" y="0"/>
                  </a:moveTo>
                  <a:cubicBezTo>
                    <a:pt x="196" y="3540"/>
                    <a:pt x="3136" y="6359"/>
                    <a:pt x="6723" y="6359"/>
                  </a:cubicBezTo>
                  <a:cubicBezTo>
                    <a:pt x="10310" y="6359"/>
                    <a:pt x="13250" y="3540"/>
                    <a:pt x="13439" y="0"/>
                  </a:cubicBezTo>
                  <a:lnTo>
                    <a:pt x="13351" y="0"/>
                  </a:lnTo>
                  <a:cubicBezTo>
                    <a:pt x="13163" y="3493"/>
                    <a:pt x="10263" y="6278"/>
                    <a:pt x="6723" y="6278"/>
                  </a:cubicBezTo>
                  <a:cubicBezTo>
                    <a:pt x="3183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1" name="Google Shape;5731;p7"/>
            <p:cNvSpPr/>
            <p:nvPr/>
          </p:nvSpPr>
          <p:spPr>
            <a:xfrm>
              <a:off x="4942125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55" y="3001"/>
                    <a:pt x="2630" y="5381"/>
                    <a:pt x="5671" y="5381"/>
                  </a:cubicBezTo>
                  <a:cubicBezTo>
                    <a:pt x="8705" y="5381"/>
                    <a:pt x="11187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2" name="Google Shape;5732;p7"/>
            <p:cNvSpPr/>
            <p:nvPr/>
          </p:nvSpPr>
          <p:spPr>
            <a:xfrm>
              <a:off x="4941100" y="2336425"/>
              <a:ext cx="285600" cy="135725"/>
            </a:xfrm>
            <a:custGeom>
              <a:avLst/>
              <a:gdLst/>
              <a:ahLst/>
              <a:cxnLst/>
              <a:rect l="l" t="t" r="r" b="b"/>
              <a:pathLst>
                <a:path w="11424" h="5429" extrusionOk="0">
                  <a:moveTo>
                    <a:pt x="1" y="0"/>
                  </a:moveTo>
                  <a:cubicBezTo>
                    <a:pt x="149" y="3014"/>
                    <a:pt x="2657" y="5428"/>
                    <a:pt x="5712" y="5428"/>
                  </a:cubicBezTo>
                  <a:cubicBezTo>
                    <a:pt x="8767" y="5428"/>
                    <a:pt x="11275" y="3014"/>
                    <a:pt x="11423" y="0"/>
                  </a:cubicBezTo>
                  <a:lnTo>
                    <a:pt x="11342" y="0"/>
                  </a:lnTo>
                  <a:cubicBezTo>
                    <a:pt x="11187" y="2967"/>
                    <a:pt x="8719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3" name="Google Shape;5733;p7"/>
            <p:cNvSpPr/>
            <p:nvPr/>
          </p:nvSpPr>
          <p:spPr>
            <a:xfrm>
              <a:off x="4967400" y="2336425"/>
              <a:ext cx="233000" cy="109425"/>
            </a:xfrm>
            <a:custGeom>
              <a:avLst/>
              <a:gdLst/>
              <a:ahLst/>
              <a:cxnLst/>
              <a:rect l="l" t="t" r="r" b="b"/>
              <a:pathLst>
                <a:path w="9320" h="4377" extrusionOk="0">
                  <a:moveTo>
                    <a:pt x="1" y="0"/>
                  </a:moveTo>
                  <a:cubicBezTo>
                    <a:pt x="149" y="2441"/>
                    <a:pt x="2179" y="4376"/>
                    <a:pt x="4660" y="4376"/>
                  </a:cubicBezTo>
                  <a:cubicBezTo>
                    <a:pt x="7141" y="4376"/>
                    <a:pt x="9171" y="2441"/>
                    <a:pt x="93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4" name="Google Shape;5734;p7"/>
            <p:cNvSpPr/>
            <p:nvPr/>
          </p:nvSpPr>
          <p:spPr>
            <a:xfrm>
              <a:off x="4966225" y="2336425"/>
              <a:ext cx="235350" cy="110425"/>
            </a:xfrm>
            <a:custGeom>
              <a:avLst/>
              <a:gdLst/>
              <a:ahLst/>
              <a:cxnLst/>
              <a:rect l="l" t="t" r="r" b="b"/>
              <a:pathLst>
                <a:path w="9414" h="4417" extrusionOk="0">
                  <a:moveTo>
                    <a:pt x="0" y="0"/>
                  </a:moveTo>
                  <a:cubicBezTo>
                    <a:pt x="156" y="2461"/>
                    <a:pt x="2205" y="4417"/>
                    <a:pt x="4707" y="4417"/>
                  </a:cubicBezTo>
                  <a:cubicBezTo>
                    <a:pt x="7209" y="4417"/>
                    <a:pt x="9258" y="2461"/>
                    <a:pt x="9414" y="0"/>
                  </a:cubicBezTo>
                  <a:lnTo>
                    <a:pt x="9326" y="0"/>
                  </a:lnTo>
                  <a:cubicBezTo>
                    <a:pt x="9178" y="2414"/>
                    <a:pt x="7161" y="4336"/>
                    <a:pt x="4707" y="4336"/>
                  </a:cubicBezTo>
                  <a:cubicBezTo>
                    <a:pt x="2253" y="4336"/>
                    <a:pt x="236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5" name="Google Shape;5735;p7"/>
            <p:cNvSpPr/>
            <p:nvPr/>
          </p:nvSpPr>
          <p:spPr>
            <a:xfrm>
              <a:off x="4996225" y="2336425"/>
              <a:ext cx="175350" cy="80600"/>
            </a:xfrm>
            <a:custGeom>
              <a:avLst/>
              <a:gdLst/>
              <a:ahLst/>
              <a:cxnLst/>
              <a:rect l="l" t="t" r="r" b="b"/>
              <a:pathLst>
                <a:path w="7014" h="3224" extrusionOk="0">
                  <a:moveTo>
                    <a:pt x="1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5" y="3223"/>
                    <a:pt x="6865" y="1807"/>
                    <a:pt x="70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6" name="Google Shape;5736;p7"/>
            <p:cNvSpPr/>
            <p:nvPr/>
          </p:nvSpPr>
          <p:spPr>
            <a:xfrm>
              <a:off x="4995050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0" y="0"/>
                  </a:moveTo>
                  <a:cubicBezTo>
                    <a:pt x="156" y="1828"/>
                    <a:pt x="1686" y="3271"/>
                    <a:pt x="3554" y="3271"/>
                  </a:cubicBezTo>
                  <a:cubicBezTo>
                    <a:pt x="5422" y="3271"/>
                    <a:pt x="6952" y="1828"/>
                    <a:pt x="7107" y="0"/>
                  </a:cubicBezTo>
                  <a:lnTo>
                    <a:pt x="7020" y="0"/>
                  </a:lnTo>
                  <a:cubicBezTo>
                    <a:pt x="6871" y="1780"/>
                    <a:pt x="5375" y="3183"/>
                    <a:pt x="3554" y="3183"/>
                  </a:cubicBezTo>
                  <a:cubicBezTo>
                    <a:pt x="1733" y="3183"/>
                    <a:pt x="236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7" name="Google Shape;5737;p7"/>
            <p:cNvSpPr/>
            <p:nvPr/>
          </p:nvSpPr>
          <p:spPr>
            <a:xfrm>
              <a:off x="5021350" y="2336425"/>
              <a:ext cx="124925" cy="55475"/>
            </a:xfrm>
            <a:custGeom>
              <a:avLst/>
              <a:gdLst/>
              <a:ahLst/>
              <a:cxnLst/>
              <a:rect l="l" t="t" r="r" b="b"/>
              <a:pathLst>
                <a:path w="4997" h="2219" extrusionOk="0">
                  <a:moveTo>
                    <a:pt x="0" y="0"/>
                  </a:moveTo>
                  <a:cubicBezTo>
                    <a:pt x="149" y="1248"/>
                    <a:pt x="1214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8" name="Google Shape;5738;p7"/>
            <p:cNvSpPr/>
            <p:nvPr/>
          </p:nvSpPr>
          <p:spPr>
            <a:xfrm>
              <a:off x="5020325" y="2336425"/>
              <a:ext cx="127150" cy="56500"/>
            </a:xfrm>
            <a:custGeom>
              <a:avLst/>
              <a:gdLst/>
              <a:ahLst/>
              <a:cxnLst/>
              <a:rect l="l" t="t" r="r" b="b"/>
              <a:pathLst>
                <a:path w="5086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1" y="2259"/>
                    <a:pt x="4937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1" y="2178"/>
                    <a:pt x="2543" y="2178"/>
                  </a:cubicBezTo>
                  <a:cubicBezTo>
                    <a:pt x="1275" y="2178"/>
                    <a:pt x="230" y="1227"/>
                    <a:pt x="8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9" name="Google Shape;5739;p7"/>
            <p:cNvSpPr/>
            <p:nvPr/>
          </p:nvSpPr>
          <p:spPr>
            <a:xfrm>
              <a:off x="5050500" y="2336425"/>
              <a:ext cx="66800" cy="26825"/>
            </a:xfrm>
            <a:custGeom>
              <a:avLst/>
              <a:gdLst/>
              <a:ahLst/>
              <a:cxnLst/>
              <a:rect l="l" t="t" r="r" b="b"/>
              <a:pathLst>
                <a:path w="2672" h="1073" extrusionOk="0">
                  <a:moveTo>
                    <a:pt x="1" y="0"/>
                  </a:moveTo>
                  <a:cubicBezTo>
                    <a:pt x="136" y="614"/>
                    <a:pt x="682" y="1072"/>
                    <a:pt x="1336" y="1072"/>
                  </a:cubicBezTo>
                  <a:cubicBezTo>
                    <a:pt x="1990" y="1072"/>
                    <a:pt x="2536" y="614"/>
                    <a:pt x="267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0" name="Google Shape;5740;p7"/>
            <p:cNvSpPr/>
            <p:nvPr/>
          </p:nvSpPr>
          <p:spPr>
            <a:xfrm>
              <a:off x="5049500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2" y="0"/>
                  </a:cubicBezTo>
                  <a:lnTo>
                    <a:pt x="2664" y="0"/>
                  </a:lnTo>
                  <a:cubicBezTo>
                    <a:pt x="2529" y="587"/>
                    <a:pt x="2003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1" name="Google Shape;5741;p7"/>
            <p:cNvSpPr/>
            <p:nvPr/>
          </p:nvSpPr>
          <p:spPr>
            <a:xfrm>
              <a:off x="5253125" y="2336425"/>
              <a:ext cx="273975" cy="157975"/>
            </a:xfrm>
            <a:custGeom>
              <a:avLst/>
              <a:gdLst/>
              <a:ahLst/>
              <a:cxnLst/>
              <a:rect l="l" t="t" r="r" b="b"/>
              <a:pathLst>
                <a:path w="10959" h="6319" extrusionOk="0">
                  <a:moveTo>
                    <a:pt x="1" y="0"/>
                  </a:moveTo>
                  <a:cubicBezTo>
                    <a:pt x="190" y="3520"/>
                    <a:pt x="3103" y="6318"/>
                    <a:pt x="6670" y="6318"/>
                  </a:cubicBezTo>
                  <a:cubicBezTo>
                    <a:pt x="8301" y="6318"/>
                    <a:pt x="9798" y="5732"/>
                    <a:pt x="10958" y="4761"/>
                  </a:cubicBezTo>
                  <a:lnTo>
                    <a:pt x="10958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2" name="Google Shape;5742;p7"/>
            <p:cNvSpPr/>
            <p:nvPr/>
          </p:nvSpPr>
          <p:spPr>
            <a:xfrm>
              <a:off x="5251950" y="2336425"/>
              <a:ext cx="275150" cy="158975"/>
            </a:xfrm>
            <a:custGeom>
              <a:avLst/>
              <a:gdLst/>
              <a:ahLst/>
              <a:cxnLst/>
              <a:rect l="l" t="t" r="r" b="b"/>
              <a:pathLst>
                <a:path w="11006" h="6359" extrusionOk="0">
                  <a:moveTo>
                    <a:pt x="1" y="0"/>
                  </a:moveTo>
                  <a:cubicBezTo>
                    <a:pt x="196" y="3540"/>
                    <a:pt x="3136" y="6359"/>
                    <a:pt x="6717" y="6359"/>
                  </a:cubicBezTo>
                  <a:cubicBezTo>
                    <a:pt x="8348" y="6359"/>
                    <a:pt x="9839" y="5779"/>
                    <a:pt x="11005" y="4815"/>
                  </a:cubicBezTo>
                  <a:lnTo>
                    <a:pt x="11005" y="4700"/>
                  </a:lnTo>
                  <a:cubicBezTo>
                    <a:pt x="9845" y="5685"/>
                    <a:pt x="8355" y="6278"/>
                    <a:pt x="6717" y="6278"/>
                  </a:cubicBezTo>
                  <a:cubicBezTo>
                    <a:pt x="3177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3" name="Google Shape;5743;p7"/>
            <p:cNvSpPr/>
            <p:nvPr/>
          </p:nvSpPr>
          <p:spPr>
            <a:xfrm>
              <a:off x="5276400" y="2336425"/>
              <a:ext cx="250700" cy="134550"/>
            </a:xfrm>
            <a:custGeom>
              <a:avLst/>
              <a:gdLst/>
              <a:ahLst/>
              <a:cxnLst/>
              <a:rect l="l" t="t" r="r" b="b"/>
              <a:pathLst>
                <a:path w="10028" h="5382" extrusionOk="0">
                  <a:moveTo>
                    <a:pt x="0" y="0"/>
                  </a:moveTo>
                  <a:cubicBezTo>
                    <a:pt x="149" y="3001"/>
                    <a:pt x="2630" y="5381"/>
                    <a:pt x="5671" y="5381"/>
                  </a:cubicBezTo>
                  <a:cubicBezTo>
                    <a:pt x="7418" y="5381"/>
                    <a:pt x="8989" y="4592"/>
                    <a:pt x="10027" y="3345"/>
                  </a:cubicBezTo>
                  <a:lnTo>
                    <a:pt x="10027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4" name="Google Shape;5744;p7"/>
            <p:cNvSpPr/>
            <p:nvPr/>
          </p:nvSpPr>
          <p:spPr>
            <a:xfrm>
              <a:off x="5275375" y="2336425"/>
              <a:ext cx="251725" cy="135725"/>
            </a:xfrm>
            <a:custGeom>
              <a:avLst/>
              <a:gdLst/>
              <a:ahLst/>
              <a:cxnLst/>
              <a:rect l="l" t="t" r="r" b="b"/>
              <a:pathLst>
                <a:path w="10069" h="5429" extrusionOk="0">
                  <a:moveTo>
                    <a:pt x="1" y="0"/>
                  </a:moveTo>
                  <a:cubicBezTo>
                    <a:pt x="149" y="3014"/>
                    <a:pt x="2658" y="5428"/>
                    <a:pt x="5712" y="5428"/>
                  </a:cubicBezTo>
                  <a:cubicBezTo>
                    <a:pt x="7452" y="5428"/>
                    <a:pt x="9016" y="4639"/>
                    <a:pt x="10068" y="3405"/>
                  </a:cubicBezTo>
                  <a:lnTo>
                    <a:pt x="10068" y="3277"/>
                  </a:lnTo>
                  <a:cubicBezTo>
                    <a:pt x="9036" y="4538"/>
                    <a:pt x="7465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5" name="Google Shape;5745;p7"/>
            <p:cNvSpPr/>
            <p:nvPr/>
          </p:nvSpPr>
          <p:spPr>
            <a:xfrm>
              <a:off x="5301525" y="2336425"/>
              <a:ext cx="225575" cy="109425"/>
            </a:xfrm>
            <a:custGeom>
              <a:avLst/>
              <a:gdLst/>
              <a:ahLst/>
              <a:cxnLst/>
              <a:rect l="l" t="t" r="r" b="b"/>
              <a:pathLst>
                <a:path w="9023" h="4377" extrusionOk="0">
                  <a:moveTo>
                    <a:pt x="0" y="0"/>
                  </a:moveTo>
                  <a:cubicBezTo>
                    <a:pt x="155" y="2441"/>
                    <a:pt x="2185" y="4376"/>
                    <a:pt x="4666" y="4376"/>
                  </a:cubicBezTo>
                  <a:cubicBezTo>
                    <a:pt x="6649" y="4376"/>
                    <a:pt x="8348" y="3136"/>
                    <a:pt x="9022" y="1389"/>
                  </a:cubicBezTo>
                  <a:lnTo>
                    <a:pt x="9022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6" name="Google Shape;5746;p7"/>
            <p:cNvSpPr/>
            <p:nvPr/>
          </p:nvSpPr>
          <p:spPr>
            <a:xfrm>
              <a:off x="5300500" y="2336425"/>
              <a:ext cx="226600" cy="110425"/>
            </a:xfrm>
            <a:custGeom>
              <a:avLst/>
              <a:gdLst/>
              <a:ahLst/>
              <a:cxnLst/>
              <a:rect l="l" t="t" r="r" b="b"/>
              <a:pathLst>
                <a:path w="9064" h="4417" extrusionOk="0">
                  <a:moveTo>
                    <a:pt x="1" y="0"/>
                  </a:moveTo>
                  <a:cubicBezTo>
                    <a:pt x="156" y="2461"/>
                    <a:pt x="2206" y="4417"/>
                    <a:pt x="4707" y="4417"/>
                  </a:cubicBezTo>
                  <a:cubicBezTo>
                    <a:pt x="6669" y="4417"/>
                    <a:pt x="8355" y="3210"/>
                    <a:pt x="9063" y="1504"/>
                  </a:cubicBezTo>
                  <a:lnTo>
                    <a:pt x="9063" y="1268"/>
                  </a:lnTo>
                  <a:cubicBezTo>
                    <a:pt x="8422" y="3055"/>
                    <a:pt x="6710" y="4336"/>
                    <a:pt x="4707" y="4336"/>
                  </a:cubicBezTo>
                  <a:cubicBezTo>
                    <a:pt x="2253" y="4336"/>
                    <a:pt x="237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7" name="Google Shape;5747;p7"/>
            <p:cNvSpPr/>
            <p:nvPr/>
          </p:nvSpPr>
          <p:spPr>
            <a:xfrm>
              <a:off x="533035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55" y="1807"/>
                    <a:pt x="1666" y="3223"/>
                    <a:pt x="3513" y="3223"/>
                  </a:cubicBezTo>
                  <a:cubicBezTo>
                    <a:pt x="5361" y="3223"/>
                    <a:pt x="6871" y="1807"/>
                    <a:pt x="70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8" name="Google Shape;5748;p7"/>
            <p:cNvSpPr/>
            <p:nvPr/>
          </p:nvSpPr>
          <p:spPr>
            <a:xfrm>
              <a:off x="5329325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1" y="0"/>
                  </a:moveTo>
                  <a:cubicBezTo>
                    <a:pt x="149" y="1828"/>
                    <a:pt x="1686" y="3271"/>
                    <a:pt x="3554" y="3271"/>
                  </a:cubicBezTo>
                  <a:cubicBezTo>
                    <a:pt x="5422" y="3271"/>
                    <a:pt x="6953" y="1828"/>
                    <a:pt x="7108" y="0"/>
                  </a:cubicBezTo>
                  <a:lnTo>
                    <a:pt x="7020" y="0"/>
                  </a:lnTo>
                  <a:cubicBezTo>
                    <a:pt x="6872" y="1780"/>
                    <a:pt x="5375" y="3183"/>
                    <a:pt x="3554" y="3183"/>
                  </a:cubicBezTo>
                  <a:cubicBezTo>
                    <a:pt x="1734" y="3183"/>
                    <a:pt x="237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9" name="Google Shape;5749;p7"/>
            <p:cNvSpPr/>
            <p:nvPr/>
          </p:nvSpPr>
          <p:spPr>
            <a:xfrm>
              <a:off x="5355625" y="2336425"/>
              <a:ext cx="124925" cy="55475"/>
            </a:xfrm>
            <a:custGeom>
              <a:avLst/>
              <a:gdLst/>
              <a:ahLst/>
              <a:cxnLst/>
              <a:rect l="l" t="t" r="r" b="b"/>
              <a:pathLst>
                <a:path w="4997" h="2219" extrusionOk="0">
                  <a:moveTo>
                    <a:pt x="1" y="0"/>
                  </a:moveTo>
                  <a:cubicBezTo>
                    <a:pt x="149" y="1248"/>
                    <a:pt x="1214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0" name="Google Shape;5750;p7"/>
            <p:cNvSpPr/>
            <p:nvPr/>
          </p:nvSpPr>
          <p:spPr>
            <a:xfrm>
              <a:off x="5354625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0" y="0"/>
                  </a:moveTo>
                  <a:cubicBezTo>
                    <a:pt x="148" y="1268"/>
                    <a:pt x="1227" y="2259"/>
                    <a:pt x="2542" y="2259"/>
                  </a:cubicBezTo>
                  <a:cubicBezTo>
                    <a:pt x="3850" y="2259"/>
                    <a:pt x="4936" y="1268"/>
                    <a:pt x="5084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42" y="2178"/>
                  </a:cubicBezTo>
                  <a:cubicBezTo>
                    <a:pt x="1274" y="2178"/>
                    <a:pt x="229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1" name="Google Shape;5751;p7"/>
            <p:cNvSpPr/>
            <p:nvPr/>
          </p:nvSpPr>
          <p:spPr>
            <a:xfrm>
              <a:off x="5384800" y="2336425"/>
              <a:ext cx="66775" cy="26825"/>
            </a:xfrm>
            <a:custGeom>
              <a:avLst/>
              <a:gdLst/>
              <a:ahLst/>
              <a:cxnLst/>
              <a:rect l="l" t="t" r="r" b="b"/>
              <a:pathLst>
                <a:path w="2671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35" y="1072"/>
                  </a:cubicBezTo>
                  <a:cubicBezTo>
                    <a:pt x="1989" y="1072"/>
                    <a:pt x="2535" y="614"/>
                    <a:pt x="26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2" name="Google Shape;5752;p7"/>
            <p:cNvSpPr/>
            <p:nvPr/>
          </p:nvSpPr>
          <p:spPr>
            <a:xfrm>
              <a:off x="5383775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1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2" y="0"/>
                  </a:cubicBezTo>
                  <a:lnTo>
                    <a:pt x="2664" y="0"/>
                  </a:lnTo>
                  <a:cubicBezTo>
                    <a:pt x="2529" y="587"/>
                    <a:pt x="2003" y="1025"/>
                    <a:pt x="1376" y="1025"/>
                  </a:cubicBezTo>
                  <a:cubicBezTo>
                    <a:pt x="749" y="1025"/>
                    <a:pt x="216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3" name="Google Shape;5753;p7"/>
            <p:cNvSpPr/>
            <p:nvPr/>
          </p:nvSpPr>
          <p:spPr>
            <a:xfrm>
              <a:off x="3450750" y="2336425"/>
              <a:ext cx="296375" cy="256075"/>
            </a:xfrm>
            <a:custGeom>
              <a:avLst/>
              <a:gdLst/>
              <a:ahLst/>
              <a:cxnLst/>
              <a:rect l="l" t="t" r="r" b="b"/>
              <a:pathLst>
                <a:path w="11855" h="10243" extrusionOk="0">
                  <a:moveTo>
                    <a:pt x="1" y="0"/>
                  </a:moveTo>
                  <a:lnTo>
                    <a:pt x="1" y="7795"/>
                  </a:lnTo>
                  <a:cubicBezTo>
                    <a:pt x="1228" y="9292"/>
                    <a:pt x="3089" y="10243"/>
                    <a:pt x="5173" y="10243"/>
                  </a:cubicBezTo>
                  <a:cubicBezTo>
                    <a:pt x="8861" y="10243"/>
                    <a:pt x="11855" y="7249"/>
                    <a:pt x="11855" y="3560"/>
                  </a:cubicBezTo>
                  <a:cubicBezTo>
                    <a:pt x="11855" y="2246"/>
                    <a:pt x="11477" y="1032"/>
                    <a:pt x="1083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4" name="Google Shape;5754;p7"/>
            <p:cNvSpPr/>
            <p:nvPr/>
          </p:nvSpPr>
          <p:spPr>
            <a:xfrm>
              <a:off x="3450750" y="2336425"/>
              <a:ext cx="297400" cy="257100"/>
            </a:xfrm>
            <a:custGeom>
              <a:avLst/>
              <a:gdLst/>
              <a:ahLst/>
              <a:cxnLst/>
              <a:rect l="l" t="t" r="r" b="b"/>
              <a:pathLst>
                <a:path w="11896" h="10284" extrusionOk="0">
                  <a:moveTo>
                    <a:pt x="10776" y="0"/>
                  </a:moveTo>
                  <a:cubicBezTo>
                    <a:pt x="11430" y="1025"/>
                    <a:pt x="11814" y="2246"/>
                    <a:pt x="11814" y="3560"/>
                  </a:cubicBezTo>
                  <a:cubicBezTo>
                    <a:pt x="11814" y="7222"/>
                    <a:pt x="8834" y="10202"/>
                    <a:pt x="5173" y="10202"/>
                  </a:cubicBezTo>
                  <a:cubicBezTo>
                    <a:pt x="3082" y="10202"/>
                    <a:pt x="1221" y="9231"/>
                    <a:pt x="1" y="7728"/>
                  </a:cubicBezTo>
                  <a:lnTo>
                    <a:pt x="1" y="7856"/>
                  </a:lnTo>
                  <a:cubicBezTo>
                    <a:pt x="1235" y="9339"/>
                    <a:pt x="3096" y="10283"/>
                    <a:pt x="5173" y="10283"/>
                  </a:cubicBezTo>
                  <a:cubicBezTo>
                    <a:pt x="8881" y="10283"/>
                    <a:pt x="11895" y="7269"/>
                    <a:pt x="11895" y="3560"/>
                  </a:cubicBezTo>
                  <a:cubicBezTo>
                    <a:pt x="11895" y="2252"/>
                    <a:pt x="11525" y="1032"/>
                    <a:pt x="1087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5" name="Google Shape;5755;p7"/>
            <p:cNvSpPr/>
            <p:nvPr/>
          </p:nvSpPr>
          <p:spPr>
            <a:xfrm>
              <a:off x="3450750" y="2336425"/>
              <a:ext cx="269425" cy="232650"/>
            </a:xfrm>
            <a:custGeom>
              <a:avLst/>
              <a:gdLst/>
              <a:ahLst/>
              <a:cxnLst/>
              <a:rect l="l" t="t" r="r" b="b"/>
              <a:pathLst>
                <a:path w="10777" h="9306" extrusionOk="0">
                  <a:moveTo>
                    <a:pt x="736" y="0"/>
                  </a:moveTo>
                  <a:cubicBezTo>
                    <a:pt x="446" y="344"/>
                    <a:pt x="203" y="722"/>
                    <a:pt x="1" y="1126"/>
                  </a:cubicBezTo>
                  <a:lnTo>
                    <a:pt x="1" y="6136"/>
                  </a:lnTo>
                  <a:cubicBezTo>
                    <a:pt x="931" y="8018"/>
                    <a:pt x="2860" y="9305"/>
                    <a:pt x="5099" y="9305"/>
                  </a:cubicBezTo>
                  <a:cubicBezTo>
                    <a:pt x="8234" y="9305"/>
                    <a:pt x="10776" y="6763"/>
                    <a:pt x="10776" y="3628"/>
                  </a:cubicBezTo>
                  <a:cubicBezTo>
                    <a:pt x="10776" y="2246"/>
                    <a:pt x="10284" y="985"/>
                    <a:pt x="946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6" name="Google Shape;5756;p7"/>
            <p:cNvSpPr/>
            <p:nvPr/>
          </p:nvSpPr>
          <p:spPr>
            <a:xfrm>
              <a:off x="3450750" y="2336425"/>
              <a:ext cx="270600" cy="233825"/>
            </a:xfrm>
            <a:custGeom>
              <a:avLst/>
              <a:gdLst/>
              <a:ahLst/>
              <a:cxnLst/>
              <a:rect l="l" t="t" r="r" b="b"/>
              <a:pathLst>
                <a:path w="10824" h="9353" extrusionOk="0">
                  <a:moveTo>
                    <a:pt x="9407" y="0"/>
                  </a:moveTo>
                  <a:cubicBezTo>
                    <a:pt x="10237" y="978"/>
                    <a:pt x="10736" y="2246"/>
                    <a:pt x="10736" y="3628"/>
                  </a:cubicBezTo>
                  <a:cubicBezTo>
                    <a:pt x="10736" y="6736"/>
                    <a:pt x="8207" y="9265"/>
                    <a:pt x="5099" y="9265"/>
                  </a:cubicBezTo>
                  <a:cubicBezTo>
                    <a:pt x="2853" y="9265"/>
                    <a:pt x="904" y="7943"/>
                    <a:pt x="1" y="6035"/>
                  </a:cubicBezTo>
                  <a:lnTo>
                    <a:pt x="1" y="6224"/>
                  </a:lnTo>
                  <a:cubicBezTo>
                    <a:pt x="952" y="8078"/>
                    <a:pt x="2880" y="9353"/>
                    <a:pt x="5099" y="9353"/>
                  </a:cubicBezTo>
                  <a:cubicBezTo>
                    <a:pt x="8254" y="9353"/>
                    <a:pt x="10823" y="6784"/>
                    <a:pt x="10823" y="3628"/>
                  </a:cubicBezTo>
                  <a:cubicBezTo>
                    <a:pt x="10823" y="2252"/>
                    <a:pt x="10331" y="985"/>
                    <a:pt x="951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7" name="Google Shape;5757;p7"/>
            <p:cNvSpPr/>
            <p:nvPr/>
          </p:nvSpPr>
          <p:spPr>
            <a:xfrm>
              <a:off x="3450750" y="2336425"/>
              <a:ext cx="19750" cy="30525"/>
            </a:xfrm>
            <a:custGeom>
              <a:avLst/>
              <a:gdLst/>
              <a:ahLst/>
              <a:cxnLst/>
              <a:rect l="l" t="t" r="r" b="b"/>
              <a:pathLst>
                <a:path w="790" h="1221" extrusionOk="0">
                  <a:moveTo>
                    <a:pt x="682" y="0"/>
                  </a:moveTo>
                  <a:cubicBezTo>
                    <a:pt x="419" y="317"/>
                    <a:pt x="190" y="668"/>
                    <a:pt x="1" y="1032"/>
                  </a:cubicBezTo>
                  <a:lnTo>
                    <a:pt x="1" y="1221"/>
                  </a:lnTo>
                  <a:cubicBezTo>
                    <a:pt x="210" y="782"/>
                    <a:pt x="480" y="371"/>
                    <a:pt x="79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8" name="Google Shape;5758;p7"/>
            <p:cNvSpPr/>
            <p:nvPr/>
          </p:nvSpPr>
          <p:spPr>
            <a:xfrm>
              <a:off x="3461375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75" y="857"/>
                    <a:pt x="1" y="2165"/>
                    <a:pt x="1" y="3628"/>
                  </a:cubicBezTo>
                  <a:cubicBezTo>
                    <a:pt x="1" y="6210"/>
                    <a:pt x="2091" y="8301"/>
                    <a:pt x="4674" y="8301"/>
                  </a:cubicBezTo>
                  <a:cubicBezTo>
                    <a:pt x="7256" y="8301"/>
                    <a:pt x="9346" y="6210"/>
                    <a:pt x="9346" y="3628"/>
                  </a:cubicBezTo>
                  <a:cubicBezTo>
                    <a:pt x="9346" y="2165"/>
                    <a:pt x="8672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9" name="Google Shape;5759;p7"/>
            <p:cNvSpPr/>
            <p:nvPr/>
          </p:nvSpPr>
          <p:spPr>
            <a:xfrm>
              <a:off x="3460375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8" y="8341"/>
                    <a:pt x="4714" y="8341"/>
                  </a:cubicBezTo>
                  <a:cubicBezTo>
                    <a:pt x="7316" y="8341"/>
                    <a:pt x="9427" y="6231"/>
                    <a:pt x="9427" y="3628"/>
                  </a:cubicBezTo>
                  <a:cubicBezTo>
                    <a:pt x="9427" y="2171"/>
                    <a:pt x="8759" y="863"/>
                    <a:pt x="7714" y="0"/>
                  </a:cubicBezTo>
                  <a:lnTo>
                    <a:pt x="7579" y="0"/>
                  </a:lnTo>
                  <a:cubicBezTo>
                    <a:pt x="8651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0" name="Google Shape;5760;p7"/>
            <p:cNvSpPr/>
            <p:nvPr/>
          </p:nvSpPr>
          <p:spPr>
            <a:xfrm>
              <a:off x="3490200" y="233912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1" name="Google Shape;5761;p7"/>
            <p:cNvSpPr/>
            <p:nvPr/>
          </p:nvSpPr>
          <p:spPr>
            <a:xfrm>
              <a:off x="3489025" y="23381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0"/>
                    <a:pt x="3568" y="7040"/>
                  </a:cubicBezTo>
                  <a:cubicBezTo>
                    <a:pt x="1653" y="7040"/>
                    <a:pt x="88" y="5483"/>
                    <a:pt x="88" y="3561"/>
                  </a:cubicBezTo>
                  <a:cubicBezTo>
                    <a:pt x="88" y="1646"/>
                    <a:pt x="1653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605" y="1"/>
                    <a:pt x="1" y="1599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9"/>
                    <a:pt x="5536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2" name="Google Shape;5762;p7"/>
            <p:cNvSpPr/>
            <p:nvPr/>
          </p:nvSpPr>
          <p:spPr>
            <a:xfrm>
              <a:off x="3515325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3" name="Google Shape;5763;p7"/>
            <p:cNvSpPr/>
            <p:nvPr/>
          </p:nvSpPr>
          <p:spPr>
            <a:xfrm>
              <a:off x="3514300" y="2363225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1"/>
                  </a:moveTo>
                  <a:cubicBezTo>
                    <a:pt x="3919" y="81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7" y="5118"/>
                  </a:cubicBezTo>
                  <a:cubicBezTo>
                    <a:pt x="3966" y="5118"/>
                    <a:pt x="5112" y="3965"/>
                    <a:pt x="5112" y="2556"/>
                  </a:cubicBezTo>
                  <a:cubicBezTo>
                    <a:pt x="5112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4" name="Google Shape;5764;p7"/>
            <p:cNvSpPr/>
            <p:nvPr/>
          </p:nvSpPr>
          <p:spPr>
            <a:xfrm>
              <a:off x="354415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8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5" name="Google Shape;5765;p7"/>
            <p:cNvSpPr/>
            <p:nvPr/>
          </p:nvSpPr>
          <p:spPr>
            <a:xfrm>
              <a:off x="3542975" y="239187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1" y="2738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6" name="Google Shape;5766;p7"/>
            <p:cNvSpPr/>
            <p:nvPr/>
          </p:nvSpPr>
          <p:spPr>
            <a:xfrm>
              <a:off x="3747100" y="2336425"/>
              <a:ext cx="334325" cy="256075"/>
            </a:xfrm>
            <a:custGeom>
              <a:avLst/>
              <a:gdLst/>
              <a:ahLst/>
              <a:cxnLst/>
              <a:rect l="l" t="t" r="r" b="b"/>
              <a:pathLst>
                <a:path w="13373" h="10243" extrusionOk="0">
                  <a:moveTo>
                    <a:pt x="1033" y="0"/>
                  </a:moveTo>
                  <a:cubicBezTo>
                    <a:pt x="379" y="1032"/>
                    <a:pt x="1" y="2246"/>
                    <a:pt x="1" y="3560"/>
                  </a:cubicBezTo>
                  <a:cubicBezTo>
                    <a:pt x="1" y="7249"/>
                    <a:pt x="2995" y="10243"/>
                    <a:pt x="6690" y="10243"/>
                  </a:cubicBezTo>
                  <a:cubicBezTo>
                    <a:pt x="10378" y="10243"/>
                    <a:pt x="13372" y="7249"/>
                    <a:pt x="13372" y="3560"/>
                  </a:cubicBezTo>
                  <a:cubicBezTo>
                    <a:pt x="13372" y="2246"/>
                    <a:pt x="12994" y="1032"/>
                    <a:pt x="1234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7" name="Google Shape;5767;p7"/>
            <p:cNvSpPr/>
            <p:nvPr/>
          </p:nvSpPr>
          <p:spPr>
            <a:xfrm>
              <a:off x="3746100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15" y="10283"/>
                    <a:pt x="6730" y="10283"/>
                  </a:cubicBezTo>
                  <a:cubicBezTo>
                    <a:pt x="10438" y="10283"/>
                    <a:pt x="13453" y="7269"/>
                    <a:pt x="13453" y="3560"/>
                  </a:cubicBezTo>
                  <a:cubicBezTo>
                    <a:pt x="13453" y="2252"/>
                    <a:pt x="13082" y="1032"/>
                    <a:pt x="12434" y="0"/>
                  </a:cubicBezTo>
                  <a:lnTo>
                    <a:pt x="12333" y="0"/>
                  </a:lnTo>
                  <a:cubicBezTo>
                    <a:pt x="12987" y="1025"/>
                    <a:pt x="13372" y="2246"/>
                    <a:pt x="13372" y="3560"/>
                  </a:cubicBezTo>
                  <a:cubicBezTo>
                    <a:pt x="13372" y="7222"/>
                    <a:pt x="10391" y="10202"/>
                    <a:pt x="6730" y="10202"/>
                  </a:cubicBezTo>
                  <a:cubicBezTo>
                    <a:pt x="3062" y="10202"/>
                    <a:pt x="81" y="7222"/>
                    <a:pt x="81" y="3560"/>
                  </a:cubicBezTo>
                  <a:cubicBezTo>
                    <a:pt x="81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8" name="Google Shape;5768;p7"/>
            <p:cNvSpPr/>
            <p:nvPr/>
          </p:nvSpPr>
          <p:spPr>
            <a:xfrm>
              <a:off x="3770550" y="2336425"/>
              <a:ext cx="283900" cy="232650"/>
            </a:xfrm>
            <a:custGeom>
              <a:avLst/>
              <a:gdLst/>
              <a:ahLst/>
              <a:cxnLst/>
              <a:rect l="l" t="t" r="r" b="b"/>
              <a:pathLst>
                <a:path w="11356" h="9306" extrusionOk="0">
                  <a:moveTo>
                    <a:pt x="1315" y="0"/>
                  </a:moveTo>
                  <a:cubicBezTo>
                    <a:pt x="492" y="985"/>
                    <a:pt x="0" y="2246"/>
                    <a:pt x="0" y="3628"/>
                  </a:cubicBezTo>
                  <a:cubicBezTo>
                    <a:pt x="0" y="6763"/>
                    <a:pt x="2542" y="9305"/>
                    <a:pt x="5678" y="9305"/>
                  </a:cubicBezTo>
                  <a:cubicBezTo>
                    <a:pt x="8813" y="9305"/>
                    <a:pt x="11355" y="6763"/>
                    <a:pt x="11355" y="3628"/>
                  </a:cubicBezTo>
                  <a:cubicBezTo>
                    <a:pt x="11355" y="2246"/>
                    <a:pt x="10863" y="985"/>
                    <a:pt x="100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9" name="Google Shape;5769;p7"/>
            <p:cNvSpPr/>
            <p:nvPr/>
          </p:nvSpPr>
          <p:spPr>
            <a:xfrm>
              <a:off x="3769525" y="2336425"/>
              <a:ext cx="285925" cy="233825"/>
            </a:xfrm>
            <a:custGeom>
              <a:avLst/>
              <a:gdLst/>
              <a:ahLst/>
              <a:cxnLst/>
              <a:rect l="l" t="t" r="r" b="b"/>
              <a:pathLst>
                <a:path w="11437" h="9353" extrusionOk="0">
                  <a:moveTo>
                    <a:pt x="1302" y="0"/>
                  </a:moveTo>
                  <a:cubicBezTo>
                    <a:pt x="486" y="985"/>
                    <a:pt x="1" y="2252"/>
                    <a:pt x="1" y="3628"/>
                  </a:cubicBezTo>
                  <a:cubicBezTo>
                    <a:pt x="1" y="6784"/>
                    <a:pt x="2563" y="9353"/>
                    <a:pt x="5719" y="9353"/>
                  </a:cubicBezTo>
                  <a:cubicBezTo>
                    <a:pt x="8874" y="9353"/>
                    <a:pt x="11437" y="6784"/>
                    <a:pt x="11437" y="3628"/>
                  </a:cubicBezTo>
                  <a:cubicBezTo>
                    <a:pt x="11437" y="2252"/>
                    <a:pt x="10951" y="985"/>
                    <a:pt x="10135" y="0"/>
                  </a:cubicBezTo>
                  <a:lnTo>
                    <a:pt x="10027" y="0"/>
                  </a:lnTo>
                  <a:cubicBezTo>
                    <a:pt x="10857" y="978"/>
                    <a:pt x="11356" y="2246"/>
                    <a:pt x="11356" y="3628"/>
                  </a:cubicBezTo>
                  <a:cubicBezTo>
                    <a:pt x="11356" y="6736"/>
                    <a:pt x="8827" y="9265"/>
                    <a:pt x="5719" y="9265"/>
                  </a:cubicBezTo>
                  <a:cubicBezTo>
                    <a:pt x="2610" y="9265"/>
                    <a:pt x="82" y="6736"/>
                    <a:pt x="82" y="3628"/>
                  </a:cubicBezTo>
                  <a:cubicBezTo>
                    <a:pt x="82" y="2246"/>
                    <a:pt x="581" y="978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0" name="Google Shape;5770;p7"/>
            <p:cNvSpPr/>
            <p:nvPr/>
          </p:nvSpPr>
          <p:spPr>
            <a:xfrm>
              <a:off x="3795650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75" y="857"/>
                    <a:pt x="1" y="2165"/>
                    <a:pt x="1" y="3628"/>
                  </a:cubicBezTo>
                  <a:cubicBezTo>
                    <a:pt x="1" y="6210"/>
                    <a:pt x="2091" y="8301"/>
                    <a:pt x="4674" y="8301"/>
                  </a:cubicBezTo>
                  <a:cubicBezTo>
                    <a:pt x="7256" y="8301"/>
                    <a:pt x="9347" y="6210"/>
                    <a:pt x="9347" y="3628"/>
                  </a:cubicBezTo>
                  <a:cubicBezTo>
                    <a:pt x="9347" y="2165"/>
                    <a:pt x="8672" y="857"/>
                    <a:pt x="761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1" name="Google Shape;5771;p7"/>
            <p:cNvSpPr/>
            <p:nvPr/>
          </p:nvSpPr>
          <p:spPr>
            <a:xfrm>
              <a:off x="3794650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1" y="8341"/>
                    <a:pt x="4714" y="8341"/>
                  </a:cubicBezTo>
                  <a:cubicBezTo>
                    <a:pt x="7310" y="8341"/>
                    <a:pt x="9427" y="6231"/>
                    <a:pt x="9427" y="3628"/>
                  </a:cubicBezTo>
                  <a:cubicBezTo>
                    <a:pt x="9427" y="2171"/>
                    <a:pt x="8759" y="863"/>
                    <a:pt x="7714" y="0"/>
                  </a:cubicBezTo>
                  <a:lnTo>
                    <a:pt x="7579" y="0"/>
                  </a:lnTo>
                  <a:cubicBezTo>
                    <a:pt x="8652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2" name="Google Shape;5772;p7"/>
            <p:cNvSpPr/>
            <p:nvPr/>
          </p:nvSpPr>
          <p:spPr>
            <a:xfrm>
              <a:off x="3824475" y="233912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6"/>
                    <a:pt x="3521" y="7046"/>
                  </a:cubicBezTo>
                  <a:cubicBezTo>
                    <a:pt x="5463" y="7046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3" name="Google Shape;5773;p7"/>
            <p:cNvSpPr/>
            <p:nvPr/>
          </p:nvSpPr>
          <p:spPr>
            <a:xfrm>
              <a:off x="3823300" y="23381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0"/>
                    <a:pt x="3568" y="7040"/>
                  </a:cubicBezTo>
                  <a:cubicBezTo>
                    <a:pt x="1646" y="7040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4" name="Google Shape;5774;p7"/>
            <p:cNvSpPr/>
            <p:nvPr/>
          </p:nvSpPr>
          <p:spPr>
            <a:xfrm>
              <a:off x="3849600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5" name="Google Shape;5775;p7"/>
            <p:cNvSpPr/>
            <p:nvPr/>
          </p:nvSpPr>
          <p:spPr>
            <a:xfrm>
              <a:off x="3848600" y="236322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1" y="3965"/>
                    <a:pt x="5111" y="2556"/>
                  </a:cubicBezTo>
                  <a:cubicBezTo>
                    <a:pt x="5111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6" name="Google Shape;5776;p7"/>
            <p:cNvSpPr/>
            <p:nvPr/>
          </p:nvSpPr>
          <p:spPr>
            <a:xfrm>
              <a:off x="387825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70" y="2732"/>
                  </a:cubicBezTo>
                  <a:cubicBezTo>
                    <a:pt x="2125" y="2732"/>
                    <a:pt x="2732" y="2118"/>
                    <a:pt x="2732" y="1363"/>
                  </a:cubicBezTo>
                  <a:cubicBezTo>
                    <a:pt x="2732" y="608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7" name="Google Shape;5777;p7"/>
            <p:cNvSpPr/>
            <p:nvPr/>
          </p:nvSpPr>
          <p:spPr>
            <a:xfrm>
              <a:off x="3877250" y="239187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1" y="2738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8" name="Google Shape;5778;p7"/>
            <p:cNvSpPr/>
            <p:nvPr/>
          </p:nvSpPr>
          <p:spPr>
            <a:xfrm>
              <a:off x="4081400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2" y="10243"/>
                  </a:cubicBezTo>
                  <a:cubicBezTo>
                    <a:pt x="10377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9" name="Google Shape;5779;p7"/>
            <p:cNvSpPr/>
            <p:nvPr/>
          </p:nvSpPr>
          <p:spPr>
            <a:xfrm>
              <a:off x="4080375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19" y="0"/>
                  </a:moveTo>
                  <a:cubicBezTo>
                    <a:pt x="371" y="1032"/>
                    <a:pt x="1" y="2252"/>
                    <a:pt x="1" y="3560"/>
                  </a:cubicBezTo>
                  <a:cubicBezTo>
                    <a:pt x="1" y="7269"/>
                    <a:pt x="3015" y="10283"/>
                    <a:pt x="6723" y="10283"/>
                  </a:cubicBezTo>
                  <a:cubicBezTo>
                    <a:pt x="10439" y="10283"/>
                    <a:pt x="13453" y="7269"/>
                    <a:pt x="13453" y="3560"/>
                  </a:cubicBezTo>
                  <a:cubicBezTo>
                    <a:pt x="13453" y="2252"/>
                    <a:pt x="13075" y="1032"/>
                    <a:pt x="12428" y="0"/>
                  </a:cubicBezTo>
                  <a:lnTo>
                    <a:pt x="12333" y="0"/>
                  </a:lnTo>
                  <a:cubicBezTo>
                    <a:pt x="12987" y="1025"/>
                    <a:pt x="13372" y="2246"/>
                    <a:pt x="13372" y="3560"/>
                  </a:cubicBezTo>
                  <a:cubicBezTo>
                    <a:pt x="13372" y="7222"/>
                    <a:pt x="10391" y="10202"/>
                    <a:pt x="6723" y="10202"/>
                  </a:cubicBezTo>
                  <a:cubicBezTo>
                    <a:pt x="3062" y="10202"/>
                    <a:pt x="82" y="7222"/>
                    <a:pt x="82" y="3560"/>
                  </a:cubicBezTo>
                  <a:cubicBezTo>
                    <a:pt x="82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0" name="Google Shape;5780;p7"/>
            <p:cNvSpPr/>
            <p:nvPr/>
          </p:nvSpPr>
          <p:spPr>
            <a:xfrm>
              <a:off x="4104825" y="2336425"/>
              <a:ext cx="283900" cy="232650"/>
            </a:xfrm>
            <a:custGeom>
              <a:avLst/>
              <a:gdLst/>
              <a:ahLst/>
              <a:cxnLst/>
              <a:rect l="l" t="t" r="r" b="b"/>
              <a:pathLst>
                <a:path w="11356" h="9306" extrusionOk="0">
                  <a:moveTo>
                    <a:pt x="1308" y="0"/>
                  </a:moveTo>
                  <a:cubicBezTo>
                    <a:pt x="493" y="985"/>
                    <a:pt x="0" y="2246"/>
                    <a:pt x="0" y="3628"/>
                  </a:cubicBezTo>
                  <a:cubicBezTo>
                    <a:pt x="0" y="6763"/>
                    <a:pt x="2542" y="9305"/>
                    <a:pt x="5678" y="9305"/>
                  </a:cubicBezTo>
                  <a:cubicBezTo>
                    <a:pt x="8813" y="9305"/>
                    <a:pt x="11355" y="6763"/>
                    <a:pt x="11355" y="3628"/>
                  </a:cubicBezTo>
                  <a:cubicBezTo>
                    <a:pt x="11355" y="2246"/>
                    <a:pt x="10863" y="985"/>
                    <a:pt x="100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1" name="Google Shape;5781;p7"/>
            <p:cNvSpPr/>
            <p:nvPr/>
          </p:nvSpPr>
          <p:spPr>
            <a:xfrm>
              <a:off x="4103650" y="2336425"/>
              <a:ext cx="286075" cy="233825"/>
            </a:xfrm>
            <a:custGeom>
              <a:avLst/>
              <a:gdLst/>
              <a:ahLst/>
              <a:cxnLst/>
              <a:rect l="l" t="t" r="r" b="b"/>
              <a:pathLst>
                <a:path w="11443" h="9353" extrusionOk="0">
                  <a:moveTo>
                    <a:pt x="1308" y="0"/>
                  </a:moveTo>
                  <a:cubicBezTo>
                    <a:pt x="492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25" y="9353"/>
                  </a:cubicBezTo>
                  <a:cubicBezTo>
                    <a:pt x="8880" y="9353"/>
                    <a:pt x="11443" y="6784"/>
                    <a:pt x="11443" y="3628"/>
                  </a:cubicBezTo>
                  <a:cubicBezTo>
                    <a:pt x="11443" y="2252"/>
                    <a:pt x="10957" y="985"/>
                    <a:pt x="10141" y="0"/>
                  </a:cubicBezTo>
                  <a:lnTo>
                    <a:pt x="10027" y="0"/>
                  </a:lnTo>
                  <a:cubicBezTo>
                    <a:pt x="10856" y="978"/>
                    <a:pt x="11362" y="2246"/>
                    <a:pt x="11362" y="3628"/>
                  </a:cubicBezTo>
                  <a:cubicBezTo>
                    <a:pt x="11362" y="6736"/>
                    <a:pt x="8833" y="9265"/>
                    <a:pt x="5725" y="9265"/>
                  </a:cubicBezTo>
                  <a:cubicBezTo>
                    <a:pt x="2616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2" name="Google Shape;5782;p7"/>
            <p:cNvSpPr/>
            <p:nvPr/>
          </p:nvSpPr>
          <p:spPr>
            <a:xfrm>
              <a:off x="4129950" y="2336425"/>
              <a:ext cx="233650" cy="207525"/>
            </a:xfrm>
            <a:custGeom>
              <a:avLst/>
              <a:gdLst/>
              <a:ahLst/>
              <a:cxnLst/>
              <a:rect l="l" t="t" r="r" b="b"/>
              <a:pathLst>
                <a:path w="9346" h="8301" extrusionOk="0">
                  <a:moveTo>
                    <a:pt x="1733" y="0"/>
                  </a:moveTo>
                  <a:cubicBezTo>
                    <a:pt x="674" y="857"/>
                    <a:pt x="0" y="2165"/>
                    <a:pt x="0" y="3628"/>
                  </a:cubicBezTo>
                  <a:cubicBezTo>
                    <a:pt x="0" y="6210"/>
                    <a:pt x="2090" y="8301"/>
                    <a:pt x="4673" y="8301"/>
                  </a:cubicBezTo>
                  <a:cubicBezTo>
                    <a:pt x="7249" y="8301"/>
                    <a:pt x="9346" y="6210"/>
                    <a:pt x="9346" y="3628"/>
                  </a:cubicBezTo>
                  <a:cubicBezTo>
                    <a:pt x="9346" y="2165"/>
                    <a:pt x="8665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3" name="Google Shape;5783;p7"/>
            <p:cNvSpPr/>
            <p:nvPr/>
          </p:nvSpPr>
          <p:spPr>
            <a:xfrm>
              <a:off x="4128925" y="2336425"/>
              <a:ext cx="235700" cy="208550"/>
            </a:xfrm>
            <a:custGeom>
              <a:avLst/>
              <a:gdLst/>
              <a:ahLst/>
              <a:cxnLst/>
              <a:rect l="l" t="t" r="r" b="b"/>
              <a:pathLst>
                <a:path w="9428" h="8342" extrusionOk="0">
                  <a:moveTo>
                    <a:pt x="1706" y="0"/>
                  </a:moveTo>
                  <a:cubicBezTo>
                    <a:pt x="661" y="863"/>
                    <a:pt x="1" y="2171"/>
                    <a:pt x="1" y="3628"/>
                  </a:cubicBezTo>
                  <a:cubicBezTo>
                    <a:pt x="1" y="6231"/>
                    <a:pt x="2111" y="8341"/>
                    <a:pt x="4714" y="8341"/>
                  </a:cubicBezTo>
                  <a:cubicBezTo>
                    <a:pt x="7310" y="8341"/>
                    <a:pt x="9427" y="6231"/>
                    <a:pt x="9427" y="3628"/>
                  </a:cubicBezTo>
                  <a:cubicBezTo>
                    <a:pt x="9427" y="2171"/>
                    <a:pt x="8760" y="863"/>
                    <a:pt x="7714" y="0"/>
                  </a:cubicBezTo>
                  <a:lnTo>
                    <a:pt x="7580" y="0"/>
                  </a:lnTo>
                  <a:cubicBezTo>
                    <a:pt x="8652" y="850"/>
                    <a:pt x="9339" y="2158"/>
                    <a:pt x="9339" y="3628"/>
                  </a:cubicBezTo>
                  <a:cubicBezTo>
                    <a:pt x="9339" y="6183"/>
                    <a:pt x="7263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69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4" name="Google Shape;5784;p7"/>
            <p:cNvSpPr/>
            <p:nvPr/>
          </p:nvSpPr>
          <p:spPr>
            <a:xfrm>
              <a:off x="4158600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5" name="Google Shape;5785;p7"/>
            <p:cNvSpPr/>
            <p:nvPr/>
          </p:nvSpPr>
          <p:spPr>
            <a:xfrm>
              <a:off x="4157575" y="23381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0"/>
                    <a:pt x="3568" y="7040"/>
                  </a:cubicBezTo>
                  <a:cubicBezTo>
                    <a:pt x="1646" y="7040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6" name="Google Shape;5786;p7"/>
            <p:cNvSpPr/>
            <p:nvPr/>
          </p:nvSpPr>
          <p:spPr>
            <a:xfrm>
              <a:off x="4183875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7" name="Google Shape;5787;p7"/>
            <p:cNvSpPr/>
            <p:nvPr/>
          </p:nvSpPr>
          <p:spPr>
            <a:xfrm>
              <a:off x="4182700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8" name="Google Shape;5788;p7"/>
            <p:cNvSpPr/>
            <p:nvPr/>
          </p:nvSpPr>
          <p:spPr>
            <a:xfrm>
              <a:off x="4212550" y="239305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9" name="Google Shape;5789;p7"/>
            <p:cNvSpPr/>
            <p:nvPr/>
          </p:nvSpPr>
          <p:spPr>
            <a:xfrm>
              <a:off x="4211525" y="239187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2" y="2738"/>
                    <a:pt x="81" y="2138"/>
                    <a:pt x="81" y="1410"/>
                  </a:cubicBezTo>
                  <a:cubicBezTo>
                    <a:pt x="81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0" name="Google Shape;5790;p7"/>
            <p:cNvSpPr/>
            <p:nvPr/>
          </p:nvSpPr>
          <p:spPr>
            <a:xfrm>
              <a:off x="4415675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2" y="10243"/>
                  </a:cubicBezTo>
                  <a:cubicBezTo>
                    <a:pt x="10377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1" name="Google Shape;5791;p7"/>
            <p:cNvSpPr/>
            <p:nvPr/>
          </p:nvSpPr>
          <p:spPr>
            <a:xfrm>
              <a:off x="4414650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19" y="0"/>
                  </a:moveTo>
                  <a:cubicBezTo>
                    <a:pt x="372" y="1032"/>
                    <a:pt x="1" y="2252"/>
                    <a:pt x="1" y="3560"/>
                  </a:cubicBezTo>
                  <a:cubicBezTo>
                    <a:pt x="1" y="7269"/>
                    <a:pt x="3015" y="10283"/>
                    <a:pt x="6723" y="10283"/>
                  </a:cubicBezTo>
                  <a:cubicBezTo>
                    <a:pt x="10432" y="10283"/>
                    <a:pt x="13453" y="7269"/>
                    <a:pt x="13453" y="3560"/>
                  </a:cubicBezTo>
                  <a:cubicBezTo>
                    <a:pt x="13453" y="2252"/>
                    <a:pt x="13075" y="1032"/>
                    <a:pt x="12428" y="0"/>
                  </a:cubicBezTo>
                  <a:lnTo>
                    <a:pt x="12327" y="0"/>
                  </a:lnTo>
                  <a:cubicBezTo>
                    <a:pt x="12988" y="1025"/>
                    <a:pt x="13365" y="2246"/>
                    <a:pt x="13365" y="3560"/>
                  </a:cubicBezTo>
                  <a:cubicBezTo>
                    <a:pt x="13365" y="7222"/>
                    <a:pt x="10385" y="10202"/>
                    <a:pt x="6723" y="10202"/>
                  </a:cubicBezTo>
                  <a:cubicBezTo>
                    <a:pt x="3062" y="10202"/>
                    <a:pt x="82" y="7222"/>
                    <a:pt x="82" y="3560"/>
                  </a:cubicBezTo>
                  <a:cubicBezTo>
                    <a:pt x="82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2" name="Google Shape;5792;p7"/>
            <p:cNvSpPr/>
            <p:nvPr/>
          </p:nvSpPr>
          <p:spPr>
            <a:xfrm>
              <a:off x="4438925" y="2336425"/>
              <a:ext cx="284075" cy="232650"/>
            </a:xfrm>
            <a:custGeom>
              <a:avLst/>
              <a:gdLst/>
              <a:ahLst/>
              <a:cxnLst/>
              <a:rect l="l" t="t" r="r" b="b"/>
              <a:pathLst>
                <a:path w="11363" h="9306" extrusionOk="0">
                  <a:moveTo>
                    <a:pt x="1316" y="0"/>
                  </a:moveTo>
                  <a:cubicBezTo>
                    <a:pt x="500" y="985"/>
                    <a:pt x="1" y="2246"/>
                    <a:pt x="1" y="3628"/>
                  </a:cubicBezTo>
                  <a:cubicBezTo>
                    <a:pt x="1" y="6763"/>
                    <a:pt x="2550" y="9305"/>
                    <a:pt x="5685" y="9305"/>
                  </a:cubicBezTo>
                  <a:cubicBezTo>
                    <a:pt x="8820" y="9305"/>
                    <a:pt x="11362" y="6763"/>
                    <a:pt x="11362" y="3628"/>
                  </a:cubicBezTo>
                  <a:cubicBezTo>
                    <a:pt x="11362" y="2246"/>
                    <a:pt x="10870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3" name="Google Shape;5793;p7"/>
            <p:cNvSpPr/>
            <p:nvPr/>
          </p:nvSpPr>
          <p:spPr>
            <a:xfrm>
              <a:off x="4437925" y="2336425"/>
              <a:ext cx="286075" cy="233825"/>
            </a:xfrm>
            <a:custGeom>
              <a:avLst/>
              <a:gdLst/>
              <a:ahLst/>
              <a:cxnLst/>
              <a:rect l="l" t="t" r="r" b="b"/>
              <a:pathLst>
                <a:path w="11443" h="9353" extrusionOk="0">
                  <a:moveTo>
                    <a:pt x="1308" y="0"/>
                  </a:moveTo>
                  <a:cubicBezTo>
                    <a:pt x="492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25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42" y="0"/>
                  </a:cubicBezTo>
                  <a:lnTo>
                    <a:pt x="10027" y="0"/>
                  </a:lnTo>
                  <a:cubicBezTo>
                    <a:pt x="10856" y="978"/>
                    <a:pt x="11362" y="2246"/>
                    <a:pt x="11362" y="3628"/>
                  </a:cubicBezTo>
                  <a:cubicBezTo>
                    <a:pt x="11362" y="6736"/>
                    <a:pt x="8833" y="9265"/>
                    <a:pt x="5725" y="9265"/>
                  </a:cubicBezTo>
                  <a:cubicBezTo>
                    <a:pt x="2616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4" name="Google Shape;5794;p7"/>
            <p:cNvSpPr/>
            <p:nvPr/>
          </p:nvSpPr>
          <p:spPr>
            <a:xfrm>
              <a:off x="4464225" y="2336425"/>
              <a:ext cx="233650" cy="207525"/>
            </a:xfrm>
            <a:custGeom>
              <a:avLst/>
              <a:gdLst/>
              <a:ahLst/>
              <a:cxnLst/>
              <a:rect l="l" t="t" r="r" b="b"/>
              <a:pathLst>
                <a:path w="9346" h="8301" extrusionOk="0">
                  <a:moveTo>
                    <a:pt x="1733" y="0"/>
                  </a:moveTo>
                  <a:cubicBezTo>
                    <a:pt x="674" y="857"/>
                    <a:pt x="0" y="2165"/>
                    <a:pt x="0" y="3628"/>
                  </a:cubicBezTo>
                  <a:cubicBezTo>
                    <a:pt x="0" y="6210"/>
                    <a:pt x="2090" y="8301"/>
                    <a:pt x="4673" y="8301"/>
                  </a:cubicBezTo>
                  <a:cubicBezTo>
                    <a:pt x="7249" y="8301"/>
                    <a:pt x="9346" y="6210"/>
                    <a:pt x="9346" y="3628"/>
                  </a:cubicBezTo>
                  <a:cubicBezTo>
                    <a:pt x="9346" y="2165"/>
                    <a:pt x="8665" y="857"/>
                    <a:pt x="760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5" name="Google Shape;5795;p7"/>
            <p:cNvSpPr/>
            <p:nvPr/>
          </p:nvSpPr>
          <p:spPr>
            <a:xfrm>
              <a:off x="4463025" y="2336425"/>
              <a:ext cx="235875" cy="208550"/>
            </a:xfrm>
            <a:custGeom>
              <a:avLst/>
              <a:gdLst/>
              <a:ahLst/>
              <a:cxnLst/>
              <a:rect l="l" t="t" r="r" b="b"/>
              <a:pathLst>
                <a:path w="9435" h="8342" extrusionOk="0">
                  <a:moveTo>
                    <a:pt x="1714" y="0"/>
                  </a:moveTo>
                  <a:cubicBezTo>
                    <a:pt x="668" y="863"/>
                    <a:pt x="1" y="2171"/>
                    <a:pt x="1" y="3628"/>
                  </a:cubicBezTo>
                  <a:cubicBezTo>
                    <a:pt x="1" y="6231"/>
                    <a:pt x="2118" y="8341"/>
                    <a:pt x="4721" y="8341"/>
                  </a:cubicBezTo>
                  <a:cubicBezTo>
                    <a:pt x="7317" y="8341"/>
                    <a:pt x="9434" y="6231"/>
                    <a:pt x="9434" y="3628"/>
                  </a:cubicBezTo>
                  <a:cubicBezTo>
                    <a:pt x="9434" y="2171"/>
                    <a:pt x="8767" y="863"/>
                    <a:pt x="7722" y="0"/>
                  </a:cubicBezTo>
                  <a:lnTo>
                    <a:pt x="7587" y="0"/>
                  </a:lnTo>
                  <a:cubicBezTo>
                    <a:pt x="8659" y="850"/>
                    <a:pt x="9347" y="2158"/>
                    <a:pt x="9347" y="3628"/>
                  </a:cubicBezTo>
                  <a:cubicBezTo>
                    <a:pt x="9347" y="6183"/>
                    <a:pt x="7270" y="8260"/>
                    <a:pt x="4721" y="8260"/>
                  </a:cubicBezTo>
                  <a:cubicBezTo>
                    <a:pt x="2165" y="8260"/>
                    <a:pt x="89" y="6183"/>
                    <a:pt x="89" y="3628"/>
                  </a:cubicBezTo>
                  <a:cubicBezTo>
                    <a:pt x="89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6" name="Google Shape;5796;p7"/>
            <p:cNvSpPr/>
            <p:nvPr/>
          </p:nvSpPr>
          <p:spPr>
            <a:xfrm>
              <a:off x="4492875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7" name="Google Shape;5797;p7"/>
            <p:cNvSpPr/>
            <p:nvPr/>
          </p:nvSpPr>
          <p:spPr>
            <a:xfrm>
              <a:off x="4491850" y="23381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0"/>
                    <a:pt x="3568" y="7040"/>
                  </a:cubicBezTo>
                  <a:cubicBezTo>
                    <a:pt x="1646" y="7040"/>
                    <a:pt x="89" y="5483"/>
                    <a:pt x="89" y="3561"/>
                  </a:cubicBezTo>
                  <a:cubicBezTo>
                    <a:pt x="89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8" name="Google Shape;5798;p7"/>
            <p:cNvSpPr/>
            <p:nvPr/>
          </p:nvSpPr>
          <p:spPr>
            <a:xfrm>
              <a:off x="4518150" y="2364225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9" name="Google Shape;5799;p7"/>
            <p:cNvSpPr/>
            <p:nvPr/>
          </p:nvSpPr>
          <p:spPr>
            <a:xfrm>
              <a:off x="4516975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0" name="Google Shape;5800;p7"/>
            <p:cNvSpPr/>
            <p:nvPr/>
          </p:nvSpPr>
          <p:spPr>
            <a:xfrm>
              <a:off x="4546825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7" y="2732"/>
                    <a:pt x="2731" y="2118"/>
                    <a:pt x="2731" y="1363"/>
                  </a:cubicBezTo>
                  <a:cubicBezTo>
                    <a:pt x="2731" y="608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1" name="Google Shape;5801;p7"/>
            <p:cNvSpPr/>
            <p:nvPr/>
          </p:nvSpPr>
          <p:spPr>
            <a:xfrm>
              <a:off x="4545800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10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2" name="Google Shape;5802;p7"/>
            <p:cNvSpPr/>
            <p:nvPr/>
          </p:nvSpPr>
          <p:spPr>
            <a:xfrm>
              <a:off x="4749950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3" y="10243"/>
                  </a:cubicBezTo>
                  <a:cubicBezTo>
                    <a:pt x="10378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3" name="Google Shape;5803;p7"/>
            <p:cNvSpPr/>
            <p:nvPr/>
          </p:nvSpPr>
          <p:spPr>
            <a:xfrm>
              <a:off x="4748775" y="2336425"/>
              <a:ext cx="336475" cy="257100"/>
            </a:xfrm>
            <a:custGeom>
              <a:avLst/>
              <a:gdLst/>
              <a:ahLst/>
              <a:cxnLst/>
              <a:rect l="l" t="t" r="r" b="b"/>
              <a:pathLst>
                <a:path w="13459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21" y="10283"/>
                    <a:pt x="6730" y="10283"/>
                  </a:cubicBezTo>
                  <a:cubicBezTo>
                    <a:pt x="10438" y="10283"/>
                    <a:pt x="13459" y="7269"/>
                    <a:pt x="13459" y="3560"/>
                  </a:cubicBezTo>
                  <a:cubicBezTo>
                    <a:pt x="13459" y="2252"/>
                    <a:pt x="13081" y="1032"/>
                    <a:pt x="12434" y="0"/>
                  </a:cubicBezTo>
                  <a:lnTo>
                    <a:pt x="12333" y="0"/>
                  </a:lnTo>
                  <a:cubicBezTo>
                    <a:pt x="12994" y="1025"/>
                    <a:pt x="13371" y="2246"/>
                    <a:pt x="13371" y="3560"/>
                  </a:cubicBezTo>
                  <a:cubicBezTo>
                    <a:pt x="13371" y="7222"/>
                    <a:pt x="10391" y="10202"/>
                    <a:pt x="6730" y="10202"/>
                  </a:cubicBezTo>
                  <a:cubicBezTo>
                    <a:pt x="3068" y="10202"/>
                    <a:pt x="88" y="7222"/>
                    <a:pt x="88" y="3560"/>
                  </a:cubicBezTo>
                  <a:cubicBezTo>
                    <a:pt x="88" y="2246"/>
                    <a:pt x="472" y="1025"/>
                    <a:pt x="11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4" name="Google Shape;5804;p7"/>
            <p:cNvSpPr/>
            <p:nvPr/>
          </p:nvSpPr>
          <p:spPr>
            <a:xfrm>
              <a:off x="4773200" y="2336425"/>
              <a:ext cx="284075" cy="232650"/>
            </a:xfrm>
            <a:custGeom>
              <a:avLst/>
              <a:gdLst/>
              <a:ahLst/>
              <a:cxnLst/>
              <a:rect l="l" t="t" r="r" b="b"/>
              <a:pathLst>
                <a:path w="11363" h="9306" extrusionOk="0">
                  <a:moveTo>
                    <a:pt x="1316" y="0"/>
                  </a:moveTo>
                  <a:cubicBezTo>
                    <a:pt x="493" y="985"/>
                    <a:pt x="1" y="2246"/>
                    <a:pt x="1" y="3628"/>
                  </a:cubicBezTo>
                  <a:cubicBezTo>
                    <a:pt x="1" y="6763"/>
                    <a:pt x="2543" y="9305"/>
                    <a:pt x="5678" y="9305"/>
                  </a:cubicBezTo>
                  <a:cubicBezTo>
                    <a:pt x="8821" y="9305"/>
                    <a:pt x="11363" y="6763"/>
                    <a:pt x="11363" y="3628"/>
                  </a:cubicBezTo>
                  <a:cubicBezTo>
                    <a:pt x="11363" y="2246"/>
                    <a:pt x="10864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5" name="Google Shape;5805;p7"/>
            <p:cNvSpPr/>
            <p:nvPr/>
          </p:nvSpPr>
          <p:spPr>
            <a:xfrm>
              <a:off x="4772200" y="2336425"/>
              <a:ext cx="286100" cy="233825"/>
            </a:xfrm>
            <a:custGeom>
              <a:avLst/>
              <a:gdLst/>
              <a:ahLst/>
              <a:cxnLst/>
              <a:rect l="l" t="t" r="r" b="b"/>
              <a:pathLst>
                <a:path w="11444" h="9353" extrusionOk="0">
                  <a:moveTo>
                    <a:pt x="1302" y="0"/>
                  </a:moveTo>
                  <a:cubicBezTo>
                    <a:pt x="493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18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42" y="0"/>
                  </a:cubicBezTo>
                  <a:lnTo>
                    <a:pt x="10027" y="0"/>
                  </a:lnTo>
                  <a:cubicBezTo>
                    <a:pt x="10856" y="978"/>
                    <a:pt x="11355" y="2246"/>
                    <a:pt x="11355" y="3628"/>
                  </a:cubicBezTo>
                  <a:cubicBezTo>
                    <a:pt x="11355" y="6736"/>
                    <a:pt x="8827" y="9265"/>
                    <a:pt x="5718" y="9265"/>
                  </a:cubicBezTo>
                  <a:cubicBezTo>
                    <a:pt x="2617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6" name="Google Shape;5806;p7"/>
            <p:cNvSpPr/>
            <p:nvPr/>
          </p:nvSpPr>
          <p:spPr>
            <a:xfrm>
              <a:off x="4798500" y="2336425"/>
              <a:ext cx="233500" cy="207525"/>
            </a:xfrm>
            <a:custGeom>
              <a:avLst/>
              <a:gdLst/>
              <a:ahLst/>
              <a:cxnLst/>
              <a:rect l="l" t="t" r="r" b="b"/>
              <a:pathLst>
                <a:path w="9340" h="8301" extrusionOk="0">
                  <a:moveTo>
                    <a:pt x="1733" y="0"/>
                  </a:moveTo>
                  <a:cubicBezTo>
                    <a:pt x="675" y="857"/>
                    <a:pt x="0" y="2165"/>
                    <a:pt x="0" y="3628"/>
                  </a:cubicBezTo>
                  <a:cubicBezTo>
                    <a:pt x="0" y="6210"/>
                    <a:pt x="2091" y="8301"/>
                    <a:pt x="4666" y="8301"/>
                  </a:cubicBezTo>
                  <a:cubicBezTo>
                    <a:pt x="7249" y="8301"/>
                    <a:pt x="9339" y="6210"/>
                    <a:pt x="9339" y="3628"/>
                  </a:cubicBezTo>
                  <a:cubicBezTo>
                    <a:pt x="9339" y="2165"/>
                    <a:pt x="8665" y="857"/>
                    <a:pt x="760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7" name="Google Shape;5807;p7"/>
            <p:cNvSpPr/>
            <p:nvPr/>
          </p:nvSpPr>
          <p:spPr>
            <a:xfrm>
              <a:off x="4797325" y="2336425"/>
              <a:ext cx="235850" cy="208550"/>
            </a:xfrm>
            <a:custGeom>
              <a:avLst/>
              <a:gdLst/>
              <a:ahLst/>
              <a:cxnLst/>
              <a:rect l="l" t="t" r="r" b="b"/>
              <a:pathLst>
                <a:path w="9434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7" y="8341"/>
                    <a:pt x="4713" y="8341"/>
                  </a:cubicBezTo>
                  <a:cubicBezTo>
                    <a:pt x="7316" y="8341"/>
                    <a:pt x="9433" y="6231"/>
                    <a:pt x="9433" y="3628"/>
                  </a:cubicBezTo>
                  <a:cubicBezTo>
                    <a:pt x="9433" y="2171"/>
                    <a:pt x="8766" y="863"/>
                    <a:pt x="7721" y="0"/>
                  </a:cubicBezTo>
                  <a:lnTo>
                    <a:pt x="7586" y="0"/>
                  </a:lnTo>
                  <a:cubicBezTo>
                    <a:pt x="8658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3" y="8260"/>
                  </a:cubicBezTo>
                  <a:cubicBezTo>
                    <a:pt x="2165" y="8260"/>
                    <a:pt x="88" y="6183"/>
                    <a:pt x="88" y="3628"/>
                  </a:cubicBezTo>
                  <a:cubicBezTo>
                    <a:pt x="88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8" name="Google Shape;5808;p7"/>
            <p:cNvSpPr/>
            <p:nvPr/>
          </p:nvSpPr>
          <p:spPr>
            <a:xfrm>
              <a:off x="4827150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0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9" name="Google Shape;5809;p7"/>
            <p:cNvSpPr/>
            <p:nvPr/>
          </p:nvSpPr>
          <p:spPr>
            <a:xfrm>
              <a:off x="4826150" y="23381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0" y="7040"/>
                  </a:cubicBezTo>
                  <a:cubicBezTo>
                    <a:pt x="1645" y="7040"/>
                    <a:pt x="81" y="5483"/>
                    <a:pt x="81" y="3561"/>
                  </a:cubicBezTo>
                  <a:cubicBezTo>
                    <a:pt x="81" y="1646"/>
                    <a:pt x="1645" y="82"/>
                    <a:pt x="3560" y="82"/>
                  </a:cubicBezTo>
                  <a:close/>
                  <a:moveTo>
                    <a:pt x="3560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0" name="Google Shape;5810;p7"/>
            <p:cNvSpPr/>
            <p:nvPr/>
          </p:nvSpPr>
          <p:spPr>
            <a:xfrm>
              <a:off x="4852275" y="2364225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1" name="Google Shape;5811;p7"/>
            <p:cNvSpPr/>
            <p:nvPr/>
          </p:nvSpPr>
          <p:spPr>
            <a:xfrm>
              <a:off x="4851250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6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2" name="Google Shape;5812;p7"/>
            <p:cNvSpPr/>
            <p:nvPr/>
          </p:nvSpPr>
          <p:spPr>
            <a:xfrm>
              <a:off x="488110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2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3" name="Google Shape;5813;p7"/>
            <p:cNvSpPr/>
            <p:nvPr/>
          </p:nvSpPr>
          <p:spPr>
            <a:xfrm>
              <a:off x="4880075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03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03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03" y="88"/>
                  </a:cubicBezTo>
                  <a:close/>
                  <a:moveTo>
                    <a:pt x="1403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03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4" name="Google Shape;5814;p7"/>
            <p:cNvSpPr/>
            <p:nvPr/>
          </p:nvSpPr>
          <p:spPr>
            <a:xfrm>
              <a:off x="5084225" y="2336425"/>
              <a:ext cx="334125" cy="256075"/>
            </a:xfrm>
            <a:custGeom>
              <a:avLst/>
              <a:gdLst/>
              <a:ahLst/>
              <a:cxnLst/>
              <a:rect l="l" t="t" r="r" b="b"/>
              <a:pathLst>
                <a:path w="13365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88" y="10243"/>
                    <a:pt x="6683" y="10243"/>
                  </a:cubicBezTo>
                  <a:cubicBezTo>
                    <a:pt x="10378" y="10243"/>
                    <a:pt x="13365" y="7249"/>
                    <a:pt x="13365" y="3560"/>
                  </a:cubicBezTo>
                  <a:cubicBezTo>
                    <a:pt x="13365" y="2246"/>
                    <a:pt x="12987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5" name="Google Shape;5815;p7"/>
            <p:cNvSpPr/>
            <p:nvPr/>
          </p:nvSpPr>
          <p:spPr>
            <a:xfrm>
              <a:off x="5083050" y="2336425"/>
              <a:ext cx="336500" cy="257100"/>
            </a:xfrm>
            <a:custGeom>
              <a:avLst/>
              <a:gdLst/>
              <a:ahLst/>
              <a:cxnLst/>
              <a:rect l="l" t="t" r="r" b="b"/>
              <a:pathLst>
                <a:path w="13460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21" y="10283"/>
                    <a:pt x="6730" y="10283"/>
                  </a:cubicBezTo>
                  <a:cubicBezTo>
                    <a:pt x="10438" y="10283"/>
                    <a:pt x="13459" y="7269"/>
                    <a:pt x="13459" y="3560"/>
                  </a:cubicBezTo>
                  <a:cubicBezTo>
                    <a:pt x="13459" y="2252"/>
                    <a:pt x="13081" y="1032"/>
                    <a:pt x="12434" y="0"/>
                  </a:cubicBezTo>
                  <a:lnTo>
                    <a:pt x="12333" y="0"/>
                  </a:lnTo>
                  <a:cubicBezTo>
                    <a:pt x="12987" y="1025"/>
                    <a:pt x="13371" y="2246"/>
                    <a:pt x="13371" y="3560"/>
                  </a:cubicBezTo>
                  <a:cubicBezTo>
                    <a:pt x="13371" y="7222"/>
                    <a:pt x="10391" y="10202"/>
                    <a:pt x="6730" y="10202"/>
                  </a:cubicBezTo>
                  <a:cubicBezTo>
                    <a:pt x="3068" y="10202"/>
                    <a:pt x="88" y="7222"/>
                    <a:pt x="88" y="3560"/>
                  </a:cubicBezTo>
                  <a:cubicBezTo>
                    <a:pt x="88" y="2246"/>
                    <a:pt x="466" y="1025"/>
                    <a:pt x="11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6" name="Google Shape;5816;p7"/>
            <p:cNvSpPr/>
            <p:nvPr/>
          </p:nvSpPr>
          <p:spPr>
            <a:xfrm>
              <a:off x="5107475" y="2336425"/>
              <a:ext cx="283925" cy="232650"/>
            </a:xfrm>
            <a:custGeom>
              <a:avLst/>
              <a:gdLst/>
              <a:ahLst/>
              <a:cxnLst/>
              <a:rect l="l" t="t" r="r" b="b"/>
              <a:pathLst>
                <a:path w="11357" h="9306" extrusionOk="0">
                  <a:moveTo>
                    <a:pt x="1316" y="0"/>
                  </a:moveTo>
                  <a:cubicBezTo>
                    <a:pt x="493" y="985"/>
                    <a:pt x="1" y="2246"/>
                    <a:pt x="1" y="3628"/>
                  </a:cubicBezTo>
                  <a:cubicBezTo>
                    <a:pt x="1" y="6763"/>
                    <a:pt x="2543" y="9305"/>
                    <a:pt x="5679" y="9305"/>
                  </a:cubicBezTo>
                  <a:cubicBezTo>
                    <a:pt x="8814" y="9305"/>
                    <a:pt x="11356" y="6763"/>
                    <a:pt x="11356" y="3628"/>
                  </a:cubicBezTo>
                  <a:cubicBezTo>
                    <a:pt x="11356" y="2246"/>
                    <a:pt x="10864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7" name="Google Shape;5817;p7"/>
            <p:cNvSpPr/>
            <p:nvPr/>
          </p:nvSpPr>
          <p:spPr>
            <a:xfrm>
              <a:off x="5106475" y="2336425"/>
              <a:ext cx="286100" cy="233825"/>
            </a:xfrm>
            <a:custGeom>
              <a:avLst/>
              <a:gdLst/>
              <a:ahLst/>
              <a:cxnLst/>
              <a:rect l="l" t="t" r="r" b="b"/>
              <a:pathLst>
                <a:path w="11444" h="9353" extrusionOk="0">
                  <a:moveTo>
                    <a:pt x="1302" y="0"/>
                  </a:moveTo>
                  <a:cubicBezTo>
                    <a:pt x="486" y="985"/>
                    <a:pt x="1" y="2252"/>
                    <a:pt x="1" y="3628"/>
                  </a:cubicBezTo>
                  <a:cubicBezTo>
                    <a:pt x="1" y="6784"/>
                    <a:pt x="2563" y="9353"/>
                    <a:pt x="5719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35" y="0"/>
                  </a:cubicBezTo>
                  <a:lnTo>
                    <a:pt x="10027" y="0"/>
                  </a:lnTo>
                  <a:cubicBezTo>
                    <a:pt x="10857" y="978"/>
                    <a:pt x="11356" y="2246"/>
                    <a:pt x="11356" y="3628"/>
                  </a:cubicBezTo>
                  <a:cubicBezTo>
                    <a:pt x="11356" y="6736"/>
                    <a:pt x="8827" y="9265"/>
                    <a:pt x="5719" y="9265"/>
                  </a:cubicBezTo>
                  <a:cubicBezTo>
                    <a:pt x="2610" y="9265"/>
                    <a:pt x="81" y="6736"/>
                    <a:pt x="81" y="3628"/>
                  </a:cubicBezTo>
                  <a:cubicBezTo>
                    <a:pt x="81" y="2246"/>
                    <a:pt x="587" y="978"/>
                    <a:pt x="141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8" name="Google Shape;5818;p7"/>
            <p:cNvSpPr/>
            <p:nvPr/>
          </p:nvSpPr>
          <p:spPr>
            <a:xfrm>
              <a:off x="5132600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82" y="857"/>
                    <a:pt x="1" y="2165"/>
                    <a:pt x="1" y="3628"/>
                  </a:cubicBezTo>
                  <a:cubicBezTo>
                    <a:pt x="1" y="6210"/>
                    <a:pt x="2098" y="8301"/>
                    <a:pt x="4674" y="8301"/>
                  </a:cubicBezTo>
                  <a:cubicBezTo>
                    <a:pt x="7256" y="8301"/>
                    <a:pt x="9346" y="6210"/>
                    <a:pt x="9346" y="3628"/>
                  </a:cubicBezTo>
                  <a:cubicBezTo>
                    <a:pt x="9346" y="2165"/>
                    <a:pt x="8672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9" name="Google Shape;5819;p7"/>
            <p:cNvSpPr/>
            <p:nvPr/>
          </p:nvSpPr>
          <p:spPr>
            <a:xfrm>
              <a:off x="5131600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7" y="8341"/>
                    <a:pt x="4714" y="8341"/>
                  </a:cubicBezTo>
                  <a:cubicBezTo>
                    <a:pt x="7316" y="8341"/>
                    <a:pt x="9427" y="6231"/>
                    <a:pt x="9427" y="3628"/>
                  </a:cubicBezTo>
                  <a:cubicBezTo>
                    <a:pt x="9427" y="2171"/>
                    <a:pt x="8766" y="863"/>
                    <a:pt x="7721" y="0"/>
                  </a:cubicBezTo>
                  <a:lnTo>
                    <a:pt x="7586" y="0"/>
                  </a:lnTo>
                  <a:cubicBezTo>
                    <a:pt x="8658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65" y="8260"/>
                    <a:pt x="88" y="6183"/>
                    <a:pt x="88" y="3628"/>
                  </a:cubicBezTo>
                  <a:cubicBezTo>
                    <a:pt x="88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0" name="Google Shape;5820;p7"/>
            <p:cNvSpPr/>
            <p:nvPr/>
          </p:nvSpPr>
          <p:spPr>
            <a:xfrm>
              <a:off x="5161425" y="23391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1" name="Google Shape;5821;p7"/>
            <p:cNvSpPr/>
            <p:nvPr/>
          </p:nvSpPr>
          <p:spPr>
            <a:xfrm>
              <a:off x="5160425" y="23381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2" name="Google Shape;5822;p7"/>
            <p:cNvSpPr/>
            <p:nvPr/>
          </p:nvSpPr>
          <p:spPr>
            <a:xfrm>
              <a:off x="5186550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3" name="Google Shape;5823;p7"/>
            <p:cNvSpPr/>
            <p:nvPr/>
          </p:nvSpPr>
          <p:spPr>
            <a:xfrm>
              <a:off x="5185525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7" y="5118"/>
                  </a:cubicBezTo>
                  <a:cubicBezTo>
                    <a:pt x="3966" y="5118"/>
                    <a:pt x="5119" y="3965"/>
                    <a:pt x="5119" y="2556"/>
                  </a:cubicBezTo>
                  <a:cubicBezTo>
                    <a:pt x="5119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4" name="Google Shape;5824;p7"/>
            <p:cNvSpPr/>
            <p:nvPr/>
          </p:nvSpPr>
          <p:spPr>
            <a:xfrm>
              <a:off x="5215375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8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5" name="Google Shape;5825;p7"/>
            <p:cNvSpPr/>
            <p:nvPr/>
          </p:nvSpPr>
          <p:spPr>
            <a:xfrm>
              <a:off x="5214350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04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04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04" y="88"/>
                  </a:cubicBezTo>
                  <a:close/>
                  <a:moveTo>
                    <a:pt x="1404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04" y="2819"/>
                  </a:cubicBezTo>
                  <a:cubicBezTo>
                    <a:pt x="2179" y="2819"/>
                    <a:pt x="2813" y="2185"/>
                    <a:pt x="2813" y="1410"/>
                  </a:cubicBezTo>
                  <a:cubicBezTo>
                    <a:pt x="2813" y="634"/>
                    <a:pt x="2179" y="1"/>
                    <a:pt x="140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6" name="Google Shape;5826;p7"/>
            <p:cNvSpPr/>
            <p:nvPr/>
          </p:nvSpPr>
          <p:spPr>
            <a:xfrm>
              <a:off x="3581575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89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7" name="Google Shape;5827;p7"/>
            <p:cNvSpPr/>
            <p:nvPr/>
          </p:nvSpPr>
          <p:spPr>
            <a:xfrm>
              <a:off x="3580550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1"/>
                    <a:pt x="13365" y="6729"/>
                  </a:cubicBezTo>
                  <a:cubicBezTo>
                    <a:pt x="13365" y="10391"/>
                    <a:pt x="10392" y="13371"/>
                    <a:pt x="6724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14"/>
                    <a:pt x="1" y="6729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29"/>
                  </a:cubicBezTo>
                  <a:cubicBezTo>
                    <a:pt x="13453" y="3014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8" name="Google Shape;5828;p7"/>
            <p:cNvSpPr/>
            <p:nvPr/>
          </p:nvSpPr>
          <p:spPr>
            <a:xfrm>
              <a:off x="3604825" y="23802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9" name="Google Shape;5829;p7"/>
            <p:cNvSpPr/>
            <p:nvPr/>
          </p:nvSpPr>
          <p:spPr>
            <a:xfrm>
              <a:off x="3603825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0" name="Google Shape;5830;p7"/>
            <p:cNvSpPr/>
            <p:nvPr/>
          </p:nvSpPr>
          <p:spPr>
            <a:xfrm>
              <a:off x="3630125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0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1" name="Google Shape;5831;p7"/>
            <p:cNvSpPr/>
            <p:nvPr/>
          </p:nvSpPr>
          <p:spPr>
            <a:xfrm>
              <a:off x="3628950" y="24043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7"/>
                    <a:pt x="4720" y="9427"/>
                  </a:cubicBezTo>
                  <a:cubicBezTo>
                    <a:pt x="7316" y="9427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2" name="Google Shape;5832;p7"/>
            <p:cNvSpPr/>
            <p:nvPr/>
          </p:nvSpPr>
          <p:spPr>
            <a:xfrm>
              <a:off x="3658775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3" name="Google Shape;5833;p7"/>
            <p:cNvSpPr/>
            <p:nvPr/>
          </p:nvSpPr>
          <p:spPr>
            <a:xfrm>
              <a:off x="3657775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4" name="Google Shape;5834;p7"/>
            <p:cNvSpPr/>
            <p:nvPr/>
          </p:nvSpPr>
          <p:spPr>
            <a:xfrm>
              <a:off x="3683900" y="24593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5" name="Google Shape;5835;p7"/>
            <p:cNvSpPr/>
            <p:nvPr/>
          </p:nvSpPr>
          <p:spPr>
            <a:xfrm>
              <a:off x="3682875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18"/>
                    <a:pt x="3925" y="5031"/>
                    <a:pt x="2563" y="5031"/>
                  </a:cubicBezTo>
                  <a:cubicBezTo>
                    <a:pt x="1194" y="5031"/>
                    <a:pt x="89" y="3918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6" name="Google Shape;5836;p7"/>
            <p:cNvSpPr/>
            <p:nvPr/>
          </p:nvSpPr>
          <p:spPr>
            <a:xfrm>
              <a:off x="3712725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7" name="Google Shape;5837;p7"/>
            <p:cNvSpPr/>
            <p:nvPr/>
          </p:nvSpPr>
          <p:spPr>
            <a:xfrm>
              <a:off x="3711700" y="2486950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10"/>
                  </a:cubicBezTo>
                  <a:cubicBezTo>
                    <a:pt x="82" y="682"/>
                    <a:pt x="675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8" name="Google Shape;5838;p7"/>
            <p:cNvSpPr/>
            <p:nvPr/>
          </p:nvSpPr>
          <p:spPr>
            <a:xfrm>
              <a:off x="3915850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1" y="2994"/>
                    <a:pt x="1" y="6689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89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9" name="Google Shape;5839;p7"/>
            <p:cNvSpPr/>
            <p:nvPr/>
          </p:nvSpPr>
          <p:spPr>
            <a:xfrm>
              <a:off x="3914675" y="23522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1"/>
                    <a:pt x="13371" y="6729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29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29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29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0" name="Google Shape;5840;p7"/>
            <p:cNvSpPr/>
            <p:nvPr/>
          </p:nvSpPr>
          <p:spPr>
            <a:xfrm>
              <a:off x="3939125" y="2380250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1" name="Google Shape;5841;p7"/>
            <p:cNvSpPr/>
            <p:nvPr/>
          </p:nvSpPr>
          <p:spPr>
            <a:xfrm>
              <a:off x="3938100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5"/>
                    <a:pt x="2570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2" name="Google Shape;5842;p7"/>
            <p:cNvSpPr/>
            <p:nvPr/>
          </p:nvSpPr>
          <p:spPr>
            <a:xfrm>
              <a:off x="3964400" y="2405375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7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67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0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3" name="Google Shape;5843;p7"/>
            <p:cNvSpPr/>
            <p:nvPr/>
          </p:nvSpPr>
          <p:spPr>
            <a:xfrm>
              <a:off x="3963225" y="24043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4" name="Google Shape;5844;p7"/>
            <p:cNvSpPr/>
            <p:nvPr/>
          </p:nvSpPr>
          <p:spPr>
            <a:xfrm>
              <a:off x="3993050" y="24342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5" name="Google Shape;5845;p7"/>
            <p:cNvSpPr/>
            <p:nvPr/>
          </p:nvSpPr>
          <p:spPr>
            <a:xfrm>
              <a:off x="399205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7" y="1646"/>
                    <a:pt x="7047" y="3561"/>
                  </a:cubicBezTo>
                  <a:cubicBezTo>
                    <a:pt x="7047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6" name="Google Shape;5846;p7"/>
            <p:cNvSpPr/>
            <p:nvPr/>
          </p:nvSpPr>
          <p:spPr>
            <a:xfrm>
              <a:off x="4018175" y="24593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7" name="Google Shape;5847;p7"/>
            <p:cNvSpPr/>
            <p:nvPr/>
          </p:nvSpPr>
          <p:spPr>
            <a:xfrm>
              <a:off x="4017175" y="245830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18"/>
                    <a:pt x="3924" y="5031"/>
                    <a:pt x="2556" y="5031"/>
                  </a:cubicBezTo>
                  <a:cubicBezTo>
                    <a:pt x="1194" y="5031"/>
                    <a:pt x="88" y="3918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8" name="Google Shape;5848;p7"/>
            <p:cNvSpPr/>
            <p:nvPr/>
          </p:nvSpPr>
          <p:spPr>
            <a:xfrm>
              <a:off x="404700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9" name="Google Shape;5849;p7"/>
            <p:cNvSpPr/>
            <p:nvPr/>
          </p:nvSpPr>
          <p:spPr>
            <a:xfrm>
              <a:off x="4046000" y="2486950"/>
              <a:ext cx="70300" cy="70500"/>
            </a:xfrm>
            <a:custGeom>
              <a:avLst/>
              <a:gdLst/>
              <a:ahLst/>
              <a:cxnLst/>
              <a:rect l="l" t="t" r="r" b="b"/>
              <a:pathLst>
                <a:path w="2812" h="2820" extrusionOk="0">
                  <a:moveTo>
                    <a:pt x="1403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2"/>
                    <a:pt x="1403" y="2732"/>
                  </a:cubicBezTo>
                  <a:cubicBezTo>
                    <a:pt x="674" y="2732"/>
                    <a:pt x="81" y="2138"/>
                    <a:pt x="81" y="1410"/>
                  </a:cubicBezTo>
                  <a:cubicBezTo>
                    <a:pt x="81" y="682"/>
                    <a:pt x="674" y="88"/>
                    <a:pt x="1403" y="88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34"/>
                    <a:pt x="0" y="1410"/>
                  </a:cubicBezTo>
                  <a:cubicBezTo>
                    <a:pt x="0" y="2185"/>
                    <a:pt x="627" y="2819"/>
                    <a:pt x="1403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0" name="Google Shape;5850;p7"/>
            <p:cNvSpPr/>
            <p:nvPr/>
          </p:nvSpPr>
          <p:spPr>
            <a:xfrm>
              <a:off x="4250125" y="2353275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1"/>
                  </a:moveTo>
                  <a:cubicBezTo>
                    <a:pt x="2988" y="1"/>
                    <a:pt x="1" y="2994"/>
                    <a:pt x="1" y="6689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89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1" name="Google Shape;5851;p7"/>
            <p:cNvSpPr/>
            <p:nvPr/>
          </p:nvSpPr>
          <p:spPr>
            <a:xfrm>
              <a:off x="4248950" y="23522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29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29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29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29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2" name="Google Shape;5852;p7"/>
            <p:cNvSpPr/>
            <p:nvPr/>
          </p:nvSpPr>
          <p:spPr>
            <a:xfrm>
              <a:off x="4273400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3" name="Google Shape;5853;p7"/>
            <p:cNvSpPr/>
            <p:nvPr/>
          </p:nvSpPr>
          <p:spPr>
            <a:xfrm>
              <a:off x="4272375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4" name="Google Shape;5854;p7"/>
            <p:cNvSpPr/>
            <p:nvPr/>
          </p:nvSpPr>
          <p:spPr>
            <a:xfrm>
              <a:off x="4298500" y="2405375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0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0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5" name="Google Shape;5855;p7"/>
            <p:cNvSpPr/>
            <p:nvPr/>
          </p:nvSpPr>
          <p:spPr>
            <a:xfrm>
              <a:off x="4297500" y="24043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6" name="Google Shape;5856;p7"/>
            <p:cNvSpPr/>
            <p:nvPr/>
          </p:nvSpPr>
          <p:spPr>
            <a:xfrm>
              <a:off x="4327325" y="24342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7" name="Google Shape;5857;p7"/>
            <p:cNvSpPr/>
            <p:nvPr/>
          </p:nvSpPr>
          <p:spPr>
            <a:xfrm>
              <a:off x="4326325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0" y="1599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8" name="Google Shape;5858;p7"/>
            <p:cNvSpPr/>
            <p:nvPr/>
          </p:nvSpPr>
          <p:spPr>
            <a:xfrm>
              <a:off x="4352450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9" name="Google Shape;5859;p7"/>
            <p:cNvSpPr/>
            <p:nvPr/>
          </p:nvSpPr>
          <p:spPr>
            <a:xfrm>
              <a:off x="4351450" y="245830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18"/>
                    <a:pt x="3925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0" name="Google Shape;5860;p7"/>
            <p:cNvSpPr/>
            <p:nvPr/>
          </p:nvSpPr>
          <p:spPr>
            <a:xfrm>
              <a:off x="4381275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1" name="Google Shape;5861;p7"/>
            <p:cNvSpPr/>
            <p:nvPr/>
          </p:nvSpPr>
          <p:spPr>
            <a:xfrm>
              <a:off x="4380100" y="2486950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45" y="88"/>
                    <a:pt x="2738" y="682"/>
                    <a:pt x="2738" y="1410"/>
                  </a:cubicBezTo>
                  <a:cubicBezTo>
                    <a:pt x="2738" y="2138"/>
                    <a:pt x="2145" y="2732"/>
                    <a:pt x="1410" y="2732"/>
                  </a:cubicBezTo>
                  <a:cubicBezTo>
                    <a:pt x="681" y="2732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2" name="Google Shape;5862;p7"/>
            <p:cNvSpPr/>
            <p:nvPr/>
          </p:nvSpPr>
          <p:spPr>
            <a:xfrm>
              <a:off x="4584250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89"/>
                  </a:cubicBezTo>
                  <a:cubicBezTo>
                    <a:pt x="13371" y="2994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3" name="Google Shape;5863;p7"/>
            <p:cNvSpPr/>
            <p:nvPr/>
          </p:nvSpPr>
          <p:spPr>
            <a:xfrm>
              <a:off x="4583225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29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9" y="13371"/>
                    <a:pt x="88" y="10391"/>
                    <a:pt x="88" y="6729"/>
                  </a:cubicBezTo>
                  <a:cubicBezTo>
                    <a:pt x="88" y="3061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14"/>
                    <a:pt x="1" y="6729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29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4" name="Google Shape;5864;p7"/>
            <p:cNvSpPr/>
            <p:nvPr/>
          </p:nvSpPr>
          <p:spPr>
            <a:xfrm>
              <a:off x="4607675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5" name="Google Shape;5865;p7"/>
            <p:cNvSpPr/>
            <p:nvPr/>
          </p:nvSpPr>
          <p:spPr>
            <a:xfrm>
              <a:off x="4606650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5" y="11444"/>
                    <a:pt x="11444" y="8875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6" name="Google Shape;5866;p7"/>
            <p:cNvSpPr/>
            <p:nvPr/>
          </p:nvSpPr>
          <p:spPr>
            <a:xfrm>
              <a:off x="4632800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0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5" y="9346"/>
                    <a:pt x="9346" y="7255"/>
                    <a:pt x="9346" y="4673"/>
                  </a:cubicBezTo>
                  <a:cubicBezTo>
                    <a:pt x="9346" y="2090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7" name="Google Shape;5867;p7"/>
            <p:cNvSpPr/>
            <p:nvPr/>
          </p:nvSpPr>
          <p:spPr>
            <a:xfrm>
              <a:off x="4631775" y="24043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8" name="Google Shape;5868;p7"/>
            <p:cNvSpPr/>
            <p:nvPr/>
          </p:nvSpPr>
          <p:spPr>
            <a:xfrm>
              <a:off x="4661625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0" y="7046"/>
                  </a:cubicBezTo>
                  <a:cubicBezTo>
                    <a:pt x="5469" y="7046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9" name="Google Shape;5869;p7"/>
            <p:cNvSpPr/>
            <p:nvPr/>
          </p:nvSpPr>
          <p:spPr>
            <a:xfrm>
              <a:off x="466060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3" y="82"/>
                    <a:pt x="7040" y="1646"/>
                    <a:pt x="7040" y="3561"/>
                  </a:cubicBezTo>
                  <a:cubicBezTo>
                    <a:pt x="7040" y="5483"/>
                    <a:pt x="5483" y="7040"/>
                    <a:pt x="3561" y="7040"/>
                  </a:cubicBezTo>
                  <a:cubicBezTo>
                    <a:pt x="1646" y="7040"/>
                    <a:pt x="82" y="5483"/>
                    <a:pt x="82" y="3561"/>
                  </a:cubicBezTo>
                  <a:cubicBezTo>
                    <a:pt x="82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0" name="Google Shape;5870;p7"/>
            <p:cNvSpPr/>
            <p:nvPr/>
          </p:nvSpPr>
          <p:spPr>
            <a:xfrm>
              <a:off x="4686725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1" name="Google Shape;5871;p7"/>
            <p:cNvSpPr/>
            <p:nvPr/>
          </p:nvSpPr>
          <p:spPr>
            <a:xfrm>
              <a:off x="4685725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18"/>
                    <a:pt x="3918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2" name="Google Shape;5872;p7"/>
            <p:cNvSpPr/>
            <p:nvPr/>
          </p:nvSpPr>
          <p:spPr>
            <a:xfrm>
              <a:off x="471555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3" name="Google Shape;5873;p7"/>
            <p:cNvSpPr/>
            <p:nvPr/>
          </p:nvSpPr>
          <p:spPr>
            <a:xfrm>
              <a:off x="4714375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10"/>
                  </a:cubicBezTo>
                  <a:cubicBezTo>
                    <a:pt x="88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4" name="Google Shape;5874;p7"/>
            <p:cNvSpPr/>
            <p:nvPr/>
          </p:nvSpPr>
          <p:spPr>
            <a:xfrm>
              <a:off x="4918525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89"/>
                  </a:cubicBezTo>
                  <a:cubicBezTo>
                    <a:pt x="13371" y="2994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5" name="Google Shape;5875;p7"/>
            <p:cNvSpPr/>
            <p:nvPr/>
          </p:nvSpPr>
          <p:spPr>
            <a:xfrm>
              <a:off x="4917500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1"/>
                    <a:pt x="13372" y="6729"/>
                  </a:cubicBezTo>
                  <a:cubicBezTo>
                    <a:pt x="13372" y="10391"/>
                    <a:pt x="10392" y="13371"/>
                    <a:pt x="6730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14"/>
                    <a:pt x="1" y="6729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29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6" name="Google Shape;5876;p7"/>
            <p:cNvSpPr/>
            <p:nvPr/>
          </p:nvSpPr>
          <p:spPr>
            <a:xfrm>
              <a:off x="4941950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7" name="Google Shape;5877;p7"/>
            <p:cNvSpPr/>
            <p:nvPr/>
          </p:nvSpPr>
          <p:spPr>
            <a:xfrm>
              <a:off x="4940950" y="2379225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5"/>
                    <a:pt x="2562" y="11444"/>
                    <a:pt x="5718" y="11444"/>
                  </a:cubicBezTo>
                  <a:cubicBezTo>
                    <a:pt x="8874" y="11444"/>
                    <a:pt x="11436" y="8875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8" name="Google Shape;5878;p7"/>
            <p:cNvSpPr/>
            <p:nvPr/>
          </p:nvSpPr>
          <p:spPr>
            <a:xfrm>
              <a:off x="4967075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0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0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9" name="Google Shape;5879;p7"/>
            <p:cNvSpPr/>
            <p:nvPr/>
          </p:nvSpPr>
          <p:spPr>
            <a:xfrm>
              <a:off x="4966050" y="24043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0" name="Google Shape;5880;p7"/>
            <p:cNvSpPr/>
            <p:nvPr/>
          </p:nvSpPr>
          <p:spPr>
            <a:xfrm>
              <a:off x="4995900" y="2434200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6"/>
                    <a:pt x="3520" y="7046"/>
                  </a:cubicBezTo>
                  <a:cubicBezTo>
                    <a:pt x="5462" y="7046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1" name="Google Shape;5881;p7"/>
            <p:cNvSpPr/>
            <p:nvPr/>
          </p:nvSpPr>
          <p:spPr>
            <a:xfrm>
              <a:off x="4994725" y="243317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2"/>
                  </a:moveTo>
                  <a:cubicBezTo>
                    <a:pt x="5489" y="82"/>
                    <a:pt x="7046" y="1646"/>
                    <a:pt x="7046" y="3561"/>
                  </a:cubicBezTo>
                  <a:cubicBezTo>
                    <a:pt x="7046" y="5483"/>
                    <a:pt x="5489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605" y="1"/>
                    <a:pt x="0" y="1599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2" name="Google Shape;5882;p7"/>
            <p:cNvSpPr/>
            <p:nvPr/>
          </p:nvSpPr>
          <p:spPr>
            <a:xfrm>
              <a:off x="5021000" y="24593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3" name="Google Shape;5883;p7"/>
            <p:cNvSpPr/>
            <p:nvPr/>
          </p:nvSpPr>
          <p:spPr>
            <a:xfrm>
              <a:off x="5020000" y="245830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18"/>
                    <a:pt x="3918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2" y="3965"/>
                    <a:pt x="5112" y="2556"/>
                  </a:cubicBezTo>
                  <a:cubicBezTo>
                    <a:pt x="5112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4" name="Google Shape;5884;p7"/>
            <p:cNvSpPr/>
            <p:nvPr/>
          </p:nvSpPr>
          <p:spPr>
            <a:xfrm>
              <a:off x="5049675" y="248812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8" y="2118"/>
                    <a:pt x="2738" y="1363"/>
                  </a:cubicBezTo>
                  <a:cubicBezTo>
                    <a:pt x="2738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5" name="Google Shape;5885;p7"/>
            <p:cNvSpPr/>
            <p:nvPr/>
          </p:nvSpPr>
          <p:spPr>
            <a:xfrm>
              <a:off x="5048650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10"/>
                  </a:cubicBezTo>
                  <a:cubicBezTo>
                    <a:pt x="88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6" name="Google Shape;5886;p7"/>
            <p:cNvSpPr/>
            <p:nvPr/>
          </p:nvSpPr>
          <p:spPr>
            <a:xfrm>
              <a:off x="5252800" y="2353275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7" name="Google Shape;5887;p7"/>
            <p:cNvSpPr/>
            <p:nvPr/>
          </p:nvSpPr>
          <p:spPr>
            <a:xfrm>
              <a:off x="5251775" y="235227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14"/>
                    <a:pt x="1" y="6729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2"/>
                    <a:pt x="11012" y="11908"/>
                  </a:cubicBezTo>
                  <a:lnTo>
                    <a:pt x="11012" y="11793"/>
                  </a:lnTo>
                  <a:cubicBezTo>
                    <a:pt x="9852" y="12778"/>
                    <a:pt x="8362" y="13371"/>
                    <a:pt x="6724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24" y="81"/>
                  </a:cubicBezTo>
                  <a:cubicBezTo>
                    <a:pt x="8362" y="81"/>
                    <a:pt x="9852" y="674"/>
                    <a:pt x="11012" y="1659"/>
                  </a:cubicBezTo>
                  <a:lnTo>
                    <a:pt x="11012" y="1544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8" name="Google Shape;5888;p7"/>
            <p:cNvSpPr/>
            <p:nvPr/>
          </p:nvSpPr>
          <p:spPr>
            <a:xfrm>
              <a:off x="5276225" y="2380250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6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9" name="Google Shape;5889;p7"/>
            <p:cNvSpPr/>
            <p:nvPr/>
          </p:nvSpPr>
          <p:spPr>
            <a:xfrm>
              <a:off x="5275050" y="2379225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7465" y="11444"/>
                    <a:pt x="9029" y="10655"/>
                    <a:pt x="10081" y="9421"/>
                  </a:cubicBezTo>
                  <a:lnTo>
                    <a:pt x="10081" y="9293"/>
                  </a:lnTo>
                  <a:cubicBezTo>
                    <a:pt x="9049" y="10554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0" name="Google Shape;5890;p7"/>
            <p:cNvSpPr/>
            <p:nvPr/>
          </p:nvSpPr>
          <p:spPr>
            <a:xfrm>
              <a:off x="5301350" y="2405375"/>
              <a:ext cx="225750" cy="233650"/>
            </a:xfrm>
            <a:custGeom>
              <a:avLst/>
              <a:gdLst/>
              <a:ahLst/>
              <a:cxnLst/>
              <a:rect l="l" t="t" r="r" b="b"/>
              <a:pathLst>
                <a:path w="9030" h="9346" extrusionOk="0">
                  <a:moveTo>
                    <a:pt x="4673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6656" y="9346"/>
                    <a:pt x="8355" y="8105"/>
                    <a:pt x="9029" y="6359"/>
                  </a:cubicBezTo>
                  <a:lnTo>
                    <a:pt x="9029" y="2987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1" name="Google Shape;5891;p7"/>
            <p:cNvSpPr/>
            <p:nvPr/>
          </p:nvSpPr>
          <p:spPr>
            <a:xfrm>
              <a:off x="5300325" y="2404350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6676" y="9427"/>
                    <a:pt x="8362" y="8220"/>
                    <a:pt x="9070" y="6514"/>
                  </a:cubicBezTo>
                  <a:lnTo>
                    <a:pt x="9070" y="6278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3"/>
                    <a:pt x="9070" y="3150"/>
                  </a:cubicBezTo>
                  <a:lnTo>
                    <a:pt x="9070" y="2914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2" name="Google Shape;5892;p7"/>
            <p:cNvSpPr/>
            <p:nvPr/>
          </p:nvSpPr>
          <p:spPr>
            <a:xfrm>
              <a:off x="5330000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3" name="Google Shape;5893;p7"/>
            <p:cNvSpPr/>
            <p:nvPr/>
          </p:nvSpPr>
          <p:spPr>
            <a:xfrm>
              <a:off x="532900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4" name="Google Shape;5894;p7"/>
            <p:cNvSpPr/>
            <p:nvPr/>
          </p:nvSpPr>
          <p:spPr>
            <a:xfrm>
              <a:off x="5355300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5" name="Google Shape;5895;p7"/>
            <p:cNvSpPr/>
            <p:nvPr/>
          </p:nvSpPr>
          <p:spPr>
            <a:xfrm>
              <a:off x="5354100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18"/>
                    <a:pt x="3925" y="5031"/>
                    <a:pt x="2563" y="5031"/>
                  </a:cubicBezTo>
                  <a:cubicBezTo>
                    <a:pt x="1201" y="5031"/>
                    <a:pt x="88" y="3918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6" name="Google Shape;5896;p7"/>
            <p:cNvSpPr/>
            <p:nvPr/>
          </p:nvSpPr>
          <p:spPr>
            <a:xfrm>
              <a:off x="538395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7" name="Google Shape;5897;p7"/>
            <p:cNvSpPr/>
            <p:nvPr/>
          </p:nvSpPr>
          <p:spPr>
            <a:xfrm>
              <a:off x="5382925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9" y="2138"/>
                    <a:pt x="89" y="1410"/>
                  </a:cubicBezTo>
                  <a:cubicBezTo>
                    <a:pt x="89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6" y="2819"/>
                    <a:pt x="2819" y="2185"/>
                    <a:pt x="2819" y="1410"/>
                  </a:cubicBezTo>
                  <a:cubicBezTo>
                    <a:pt x="2819" y="634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8" name="Google Shape;5898;p7"/>
            <p:cNvSpPr/>
            <p:nvPr/>
          </p:nvSpPr>
          <p:spPr>
            <a:xfrm>
              <a:off x="3450750" y="2451375"/>
              <a:ext cx="296375" cy="334325"/>
            </a:xfrm>
            <a:custGeom>
              <a:avLst/>
              <a:gdLst/>
              <a:ahLst/>
              <a:cxnLst/>
              <a:rect l="l" t="t" r="r" b="b"/>
              <a:pathLst>
                <a:path w="11855" h="13373" extrusionOk="0">
                  <a:moveTo>
                    <a:pt x="5173" y="1"/>
                  </a:moveTo>
                  <a:cubicBezTo>
                    <a:pt x="3089" y="1"/>
                    <a:pt x="1228" y="952"/>
                    <a:pt x="1" y="2449"/>
                  </a:cubicBezTo>
                  <a:lnTo>
                    <a:pt x="1" y="10924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5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9" name="Google Shape;5899;p7"/>
            <p:cNvSpPr/>
            <p:nvPr/>
          </p:nvSpPr>
          <p:spPr>
            <a:xfrm>
              <a:off x="3450750" y="2450375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3"/>
                  </a:lnTo>
                  <a:cubicBezTo>
                    <a:pt x="1221" y="1052"/>
                    <a:pt x="3082" y="81"/>
                    <a:pt x="5173" y="81"/>
                  </a:cubicBezTo>
                  <a:cubicBezTo>
                    <a:pt x="8834" y="81"/>
                    <a:pt x="11814" y="3062"/>
                    <a:pt x="11814" y="6730"/>
                  </a:cubicBezTo>
                  <a:cubicBezTo>
                    <a:pt x="11814" y="10391"/>
                    <a:pt x="8834" y="13372"/>
                    <a:pt x="5173" y="13372"/>
                  </a:cubicBezTo>
                  <a:cubicBezTo>
                    <a:pt x="3082" y="13372"/>
                    <a:pt x="1221" y="12401"/>
                    <a:pt x="1" y="10897"/>
                  </a:cubicBezTo>
                  <a:lnTo>
                    <a:pt x="1" y="11025"/>
                  </a:lnTo>
                  <a:cubicBezTo>
                    <a:pt x="1235" y="12508"/>
                    <a:pt x="3096" y="13452"/>
                    <a:pt x="5173" y="13452"/>
                  </a:cubicBezTo>
                  <a:cubicBezTo>
                    <a:pt x="8881" y="13452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0" name="Google Shape;5900;p7"/>
            <p:cNvSpPr/>
            <p:nvPr/>
          </p:nvSpPr>
          <p:spPr>
            <a:xfrm>
              <a:off x="3450750" y="2478350"/>
              <a:ext cx="269425" cy="283900"/>
            </a:xfrm>
            <a:custGeom>
              <a:avLst/>
              <a:gdLst/>
              <a:ahLst/>
              <a:cxnLst/>
              <a:rect l="l" t="t" r="r" b="b"/>
              <a:pathLst>
                <a:path w="10777" h="11356" extrusionOk="0">
                  <a:moveTo>
                    <a:pt x="5099" y="1"/>
                  </a:moveTo>
                  <a:cubicBezTo>
                    <a:pt x="2860" y="1"/>
                    <a:pt x="931" y="1295"/>
                    <a:pt x="1" y="3177"/>
                  </a:cubicBezTo>
                  <a:lnTo>
                    <a:pt x="1" y="8187"/>
                  </a:lnTo>
                  <a:cubicBezTo>
                    <a:pt x="931" y="10068"/>
                    <a:pt x="2860" y="11356"/>
                    <a:pt x="5099" y="11356"/>
                  </a:cubicBezTo>
                  <a:cubicBezTo>
                    <a:pt x="8234" y="11356"/>
                    <a:pt x="10776" y="8814"/>
                    <a:pt x="10776" y="5678"/>
                  </a:cubicBezTo>
                  <a:cubicBezTo>
                    <a:pt x="10776" y="2543"/>
                    <a:pt x="8234" y="1"/>
                    <a:pt x="509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1" name="Google Shape;5901;p7"/>
            <p:cNvSpPr/>
            <p:nvPr/>
          </p:nvSpPr>
          <p:spPr>
            <a:xfrm>
              <a:off x="3450750" y="2477350"/>
              <a:ext cx="270600" cy="286075"/>
            </a:xfrm>
            <a:custGeom>
              <a:avLst/>
              <a:gdLst/>
              <a:ahLst/>
              <a:cxnLst/>
              <a:rect l="l" t="t" r="r" b="b"/>
              <a:pathLst>
                <a:path w="10824" h="11443" extrusionOk="0">
                  <a:moveTo>
                    <a:pt x="5099" y="0"/>
                  </a:moveTo>
                  <a:cubicBezTo>
                    <a:pt x="2880" y="0"/>
                    <a:pt x="952" y="1275"/>
                    <a:pt x="1" y="3122"/>
                  </a:cubicBezTo>
                  <a:lnTo>
                    <a:pt x="1" y="3311"/>
                  </a:lnTo>
                  <a:cubicBezTo>
                    <a:pt x="904" y="1410"/>
                    <a:pt x="2853" y="81"/>
                    <a:pt x="5099" y="81"/>
                  </a:cubicBezTo>
                  <a:cubicBezTo>
                    <a:pt x="8207" y="81"/>
                    <a:pt x="10736" y="2610"/>
                    <a:pt x="10736" y="5718"/>
                  </a:cubicBezTo>
                  <a:cubicBezTo>
                    <a:pt x="10736" y="8827"/>
                    <a:pt x="8207" y="11355"/>
                    <a:pt x="5099" y="11355"/>
                  </a:cubicBezTo>
                  <a:cubicBezTo>
                    <a:pt x="2853" y="11355"/>
                    <a:pt x="904" y="10034"/>
                    <a:pt x="1" y="8125"/>
                  </a:cubicBezTo>
                  <a:lnTo>
                    <a:pt x="1" y="8314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8"/>
                  </a:cubicBezTo>
                  <a:cubicBezTo>
                    <a:pt x="10823" y="2563"/>
                    <a:pt x="8254" y="0"/>
                    <a:pt x="509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2" name="Google Shape;5902;p7"/>
            <p:cNvSpPr/>
            <p:nvPr/>
          </p:nvSpPr>
          <p:spPr>
            <a:xfrm>
              <a:off x="3461375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3" name="Google Shape;5903;p7"/>
            <p:cNvSpPr/>
            <p:nvPr/>
          </p:nvSpPr>
          <p:spPr>
            <a:xfrm>
              <a:off x="3460375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4" name="Google Shape;5904;p7"/>
            <p:cNvSpPr/>
            <p:nvPr/>
          </p:nvSpPr>
          <p:spPr>
            <a:xfrm>
              <a:off x="3490200" y="253230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5" name="Google Shape;5905;p7"/>
            <p:cNvSpPr/>
            <p:nvPr/>
          </p:nvSpPr>
          <p:spPr>
            <a:xfrm>
              <a:off x="3489025" y="25313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53" y="7040"/>
                    <a:pt x="88" y="5482"/>
                    <a:pt x="88" y="3560"/>
                  </a:cubicBezTo>
                  <a:cubicBezTo>
                    <a:pt x="88" y="1645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0"/>
                  </a:cubicBezTo>
                  <a:cubicBezTo>
                    <a:pt x="1" y="5529"/>
                    <a:pt x="1605" y="7127"/>
                    <a:pt x="3568" y="7127"/>
                  </a:cubicBezTo>
                  <a:cubicBezTo>
                    <a:pt x="5536" y="7127"/>
                    <a:pt x="7135" y="5529"/>
                    <a:pt x="7135" y="3560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6" name="Google Shape;5906;p7"/>
            <p:cNvSpPr/>
            <p:nvPr/>
          </p:nvSpPr>
          <p:spPr>
            <a:xfrm>
              <a:off x="3515325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7" name="Google Shape;5907;p7"/>
            <p:cNvSpPr/>
            <p:nvPr/>
          </p:nvSpPr>
          <p:spPr>
            <a:xfrm>
              <a:off x="3514300" y="2556400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2"/>
                  </a:moveTo>
                  <a:cubicBezTo>
                    <a:pt x="3919" y="82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2"/>
                    <a:pt x="2557" y="82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7" y="5119"/>
                  </a:cubicBezTo>
                  <a:cubicBezTo>
                    <a:pt x="3966" y="5119"/>
                    <a:pt x="5112" y="3966"/>
                    <a:pt x="5112" y="2556"/>
                  </a:cubicBezTo>
                  <a:cubicBezTo>
                    <a:pt x="5112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8" name="Google Shape;5908;p7"/>
            <p:cNvSpPr/>
            <p:nvPr/>
          </p:nvSpPr>
          <p:spPr>
            <a:xfrm>
              <a:off x="354415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07"/>
                    <a:pt x="0" y="1362"/>
                  </a:cubicBezTo>
                  <a:cubicBezTo>
                    <a:pt x="0" y="2117"/>
                    <a:pt x="607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9" name="Google Shape;5909;p7"/>
            <p:cNvSpPr/>
            <p:nvPr/>
          </p:nvSpPr>
          <p:spPr>
            <a:xfrm>
              <a:off x="3542975" y="258507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1" y="2738"/>
                    <a:pt x="88" y="2144"/>
                    <a:pt x="88" y="1409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09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0" name="Google Shape;5910;p7"/>
            <p:cNvSpPr/>
            <p:nvPr/>
          </p:nvSpPr>
          <p:spPr>
            <a:xfrm>
              <a:off x="3747100" y="2451375"/>
              <a:ext cx="334325" cy="334325"/>
            </a:xfrm>
            <a:custGeom>
              <a:avLst/>
              <a:gdLst/>
              <a:ahLst/>
              <a:cxnLst/>
              <a:rect l="l" t="t" r="r" b="b"/>
              <a:pathLst>
                <a:path w="13373" h="13373" extrusionOk="0">
                  <a:moveTo>
                    <a:pt x="6690" y="1"/>
                  </a:moveTo>
                  <a:cubicBezTo>
                    <a:pt x="2995" y="1"/>
                    <a:pt x="1" y="2995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1" name="Google Shape;5911;p7"/>
            <p:cNvSpPr/>
            <p:nvPr/>
          </p:nvSpPr>
          <p:spPr>
            <a:xfrm>
              <a:off x="3746100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2" y="13372"/>
                    <a:pt x="81" y="10391"/>
                    <a:pt x="81" y="6730"/>
                  </a:cubicBezTo>
                  <a:cubicBezTo>
                    <a:pt x="81" y="3062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2"/>
                    <a:pt x="6730" y="13452"/>
                  </a:cubicBezTo>
                  <a:cubicBezTo>
                    <a:pt x="10438" y="13452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2" name="Google Shape;5912;p7"/>
            <p:cNvSpPr/>
            <p:nvPr/>
          </p:nvSpPr>
          <p:spPr>
            <a:xfrm>
              <a:off x="3770550" y="24783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3" name="Google Shape;5913;p7"/>
            <p:cNvSpPr/>
            <p:nvPr/>
          </p:nvSpPr>
          <p:spPr>
            <a:xfrm>
              <a:off x="3769525" y="2477350"/>
              <a:ext cx="285925" cy="286075"/>
            </a:xfrm>
            <a:custGeom>
              <a:avLst/>
              <a:gdLst/>
              <a:ahLst/>
              <a:cxnLst/>
              <a:rect l="l" t="t" r="r" b="b"/>
              <a:pathLst>
                <a:path w="11437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8"/>
                  </a:cubicBezTo>
                  <a:cubicBezTo>
                    <a:pt x="11437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4" name="Google Shape;5914;p7"/>
            <p:cNvSpPr/>
            <p:nvPr/>
          </p:nvSpPr>
          <p:spPr>
            <a:xfrm>
              <a:off x="3795650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5" name="Google Shape;5915;p7"/>
            <p:cNvSpPr/>
            <p:nvPr/>
          </p:nvSpPr>
          <p:spPr>
            <a:xfrm>
              <a:off x="3794650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0" y="2118"/>
                    <a:pt x="0" y="4714"/>
                  </a:cubicBezTo>
                  <a:cubicBezTo>
                    <a:pt x="0" y="7317"/>
                    <a:pt x="2111" y="9428"/>
                    <a:pt x="4714" y="9428"/>
                  </a:cubicBezTo>
                  <a:cubicBezTo>
                    <a:pt x="7310" y="9428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6" name="Google Shape;5916;p7"/>
            <p:cNvSpPr/>
            <p:nvPr/>
          </p:nvSpPr>
          <p:spPr>
            <a:xfrm>
              <a:off x="3824475" y="253230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7" name="Google Shape;5917;p7"/>
            <p:cNvSpPr/>
            <p:nvPr/>
          </p:nvSpPr>
          <p:spPr>
            <a:xfrm>
              <a:off x="3823300" y="25313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46" y="7040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35" y="5529"/>
                    <a:pt x="7135" y="3560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8" name="Google Shape;5918;p7"/>
            <p:cNvSpPr/>
            <p:nvPr/>
          </p:nvSpPr>
          <p:spPr>
            <a:xfrm>
              <a:off x="3849600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9" name="Google Shape;5919;p7"/>
            <p:cNvSpPr/>
            <p:nvPr/>
          </p:nvSpPr>
          <p:spPr>
            <a:xfrm>
              <a:off x="3848600" y="255640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65" y="5119"/>
                    <a:pt x="5111" y="3966"/>
                    <a:pt x="5111" y="2556"/>
                  </a:cubicBezTo>
                  <a:cubicBezTo>
                    <a:pt x="5111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0" name="Google Shape;5920;p7"/>
            <p:cNvSpPr/>
            <p:nvPr/>
          </p:nvSpPr>
          <p:spPr>
            <a:xfrm>
              <a:off x="387825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70" y="2731"/>
                  </a:cubicBezTo>
                  <a:cubicBezTo>
                    <a:pt x="2125" y="2731"/>
                    <a:pt x="2732" y="2117"/>
                    <a:pt x="2732" y="1362"/>
                  </a:cubicBezTo>
                  <a:cubicBezTo>
                    <a:pt x="2732" y="607"/>
                    <a:pt x="2125" y="0"/>
                    <a:pt x="13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1" name="Google Shape;5921;p7"/>
            <p:cNvSpPr/>
            <p:nvPr/>
          </p:nvSpPr>
          <p:spPr>
            <a:xfrm>
              <a:off x="3877250" y="258507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1" y="2738"/>
                    <a:pt x="88" y="2144"/>
                    <a:pt x="88" y="1409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09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2" name="Google Shape;5922;p7"/>
            <p:cNvSpPr/>
            <p:nvPr/>
          </p:nvSpPr>
          <p:spPr>
            <a:xfrm>
              <a:off x="4081400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3" name="Google Shape;5923;p7"/>
            <p:cNvSpPr/>
            <p:nvPr/>
          </p:nvSpPr>
          <p:spPr>
            <a:xfrm>
              <a:off x="4080375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3" y="81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4" name="Google Shape;5924;p7"/>
            <p:cNvSpPr/>
            <p:nvPr/>
          </p:nvSpPr>
          <p:spPr>
            <a:xfrm>
              <a:off x="4104825" y="24783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5" name="Google Shape;5925;p7"/>
            <p:cNvSpPr/>
            <p:nvPr/>
          </p:nvSpPr>
          <p:spPr>
            <a:xfrm>
              <a:off x="4103650" y="247735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1"/>
                  </a:moveTo>
                  <a:cubicBezTo>
                    <a:pt x="8833" y="81"/>
                    <a:pt x="11362" y="2610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0"/>
                    <a:pt x="2616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8"/>
                  </a:cubicBezTo>
                  <a:cubicBezTo>
                    <a:pt x="11443" y="2563"/>
                    <a:pt x="8880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6" name="Google Shape;5926;p7"/>
            <p:cNvSpPr/>
            <p:nvPr/>
          </p:nvSpPr>
          <p:spPr>
            <a:xfrm>
              <a:off x="4129950" y="250347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7" name="Google Shape;5927;p7"/>
            <p:cNvSpPr/>
            <p:nvPr/>
          </p:nvSpPr>
          <p:spPr>
            <a:xfrm>
              <a:off x="4128925" y="25024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63" y="89"/>
                    <a:pt x="9339" y="2165"/>
                    <a:pt x="9339" y="4714"/>
                  </a:cubicBezTo>
                  <a:cubicBezTo>
                    <a:pt x="9339" y="7270"/>
                    <a:pt x="7263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7310" y="9428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8" name="Google Shape;5928;p7"/>
            <p:cNvSpPr/>
            <p:nvPr/>
          </p:nvSpPr>
          <p:spPr>
            <a:xfrm>
              <a:off x="4158600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9" name="Google Shape;5929;p7"/>
            <p:cNvSpPr/>
            <p:nvPr/>
          </p:nvSpPr>
          <p:spPr>
            <a:xfrm>
              <a:off x="4157575" y="25313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0" name="Google Shape;5930;p7"/>
            <p:cNvSpPr/>
            <p:nvPr/>
          </p:nvSpPr>
          <p:spPr>
            <a:xfrm>
              <a:off x="4183875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1" name="Google Shape;5931;p7"/>
            <p:cNvSpPr/>
            <p:nvPr/>
          </p:nvSpPr>
          <p:spPr>
            <a:xfrm>
              <a:off x="4182700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66"/>
                    <a:pt x="1154" y="5119"/>
                    <a:pt x="2563" y="5119"/>
                  </a:cubicBezTo>
                  <a:cubicBezTo>
                    <a:pt x="3972" y="5119"/>
                    <a:pt x="5118" y="3966"/>
                    <a:pt x="5118" y="2556"/>
                  </a:cubicBezTo>
                  <a:cubicBezTo>
                    <a:pt x="5118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2" name="Google Shape;5932;p7"/>
            <p:cNvSpPr/>
            <p:nvPr/>
          </p:nvSpPr>
          <p:spPr>
            <a:xfrm>
              <a:off x="4212550" y="258625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3" name="Google Shape;5933;p7"/>
            <p:cNvSpPr/>
            <p:nvPr/>
          </p:nvSpPr>
          <p:spPr>
            <a:xfrm>
              <a:off x="4211525" y="258507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2" y="2738"/>
                    <a:pt x="81" y="2144"/>
                    <a:pt x="81" y="1409"/>
                  </a:cubicBezTo>
                  <a:cubicBezTo>
                    <a:pt x="81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34"/>
                    <a:pt x="1" y="1409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4" name="Google Shape;5934;p7"/>
            <p:cNvSpPr/>
            <p:nvPr/>
          </p:nvSpPr>
          <p:spPr>
            <a:xfrm>
              <a:off x="4415675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5" name="Google Shape;5935;p7"/>
            <p:cNvSpPr/>
            <p:nvPr/>
          </p:nvSpPr>
          <p:spPr>
            <a:xfrm>
              <a:off x="4414650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1"/>
                  </a:moveTo>
                  <a:cubicBezTo>
                    <a:pt x="10385" y="81"/>
                    <a:pt x="13365" y="3062"/>
                    <a:pt x="13365" y="6730"/>
                  </a:cubicBezTo>
                  <a:cubicBezTo>
                    <a:pt x="13365" y="10391"/>
                    <a:pt x="10385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3" y="81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6" name="Google Shape;5936;p7"/>
            <p:cNvSpPr/>
            <p:nvPr/>
          </p:nvSpPr>
          <p:spPr>
            <a:xfrm>
              <a:off x="4438925" y="24783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1"/>
                  </a:moveTo>
                  <a:cubicBezTo>
                    <a:pt x="2550" y="1"/>
                    <a:pt x="1" y="2543"/>
                    <a:pt x="1" y="5678"/>
                  </a:cubicBezTo>
                  <a:cubicBezTo>
                    <a:pt x="1" y="8814"/>
                    <a:pt x="2550" y="11356"/>
                    <a:pt x="5685" y="11356"/>
                  </a:cubicBezTo>
                  <a:cubicBezTo>
                    <a:pt x="8820" y="11356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7" name="Google Shape;5937;p7"/>
            <p:cNvSpPr/>
            <p:nvPr/>
          </p:nvSpPr>
          <p:spPr>
            <a:xfrm>
              <a:off x="4437925" y="247735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1"/>
                  </a:moveTo>
                  <a:cubicBezTo>
                    <a:pt x="8833" y="81"/>
                    <a:pt x="11362" y="2610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0"/>
                    <a:pt x="2616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8" name="Google Shape;5938;p7"/>
            <p:cNvSpPr/>
            <p:nvPr/>
          </p:nvSpPr>
          <p:spPr>
            <a:xfrm>
              <a:off x="4464225" y="250347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9" name="Google Shape;5939;p7"/>
            <p:cNvSpPr/>
            <p:nvPr/>
          </p:nvSpPr>
          <p:spPr>
            <a:xfrm>
              <a:off x="4463025" y="2502450"/>
              <a:ext cx="235875" cy="235700"/>
            </a:xfrm>
            <a:custGeom>
              <a:avLst/>
              <a:gdLst/>
              <a:ahLst/>
              <a:cxnLst/>
              <a:rect l="l" t="t" r="r" b="b"/>
              <a:pathLst>
                <a:path w="9435" h="9428" extrusionOk="0">
                  <a:moveTo>
                    <a:pt x="4721" y="89"/>
                  </a:moveTo>
                  <a:cubicBezTo>
                    <a:pt x="7270" y="89"/>
                    <a:pt x="9347" y="2165"/>
                    <a:pt x="9347" y="4714"/>
                  </a:cubicBezTo>
                  <a:cubicBezTo>
                    <a:pt x="9347" y="7270"/>
                    <a:pt x="7270" y="9347"/>
                    <a:pt x="4721" y="9347"/>
                  </a:cubicBezTo>
                  <a:cubicBezTo>
                    <a:pt x="2165" y="9347"/>
                    <a:pt x="89" y="7270"/>
                    <a:pt x="89" y="4714"/>
                  </a:cubicBezTo>
                  <a:cubicBezTo>
                    <a:pt x="89" y="2165"/>
                    <a:pt x="2165" y="89"/>
                    <a:pt x="4721" y="89"/>
                  </a:cubicBezTo>
                  <a:close/>
                  <a:moveTo>
                    <a:pt x="4721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8"/>
                    <a:pt x="4721" y="9428"/>
                  </a:cubicBezTo>
                  <a:cubicBezTo>
                    <a:pt x="7317" y="9428"/>
                    <a:pt x="9434" y="7317"/>
                    <a:pt x="9434" y="4714"/>
                  </a:cubicBezTo>
                  <a:cubicBezTo>
                    <a:pt x="9434" y="2118"/>
                    <a:pt x="7317" y="1"/>
                    <a:pt x="472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0" name="Google Shape;5940;p7"/>
            <p:cNvSpPr/>
            <p:nvPr/>
          </p:nvSpPr>
          <p:spPr>
            <a:xfrm>
              <a:off x="4492875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1" name="Google Shape;5941;p7"/>
            <p:cNvSpPr/>
            <p:nvPr/>
          </p:nvSpPr>
          <p:spPr>
            <a:xfrm>
              <a:off x="4491850" y="25313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9" y="5482"/>
                    <a:pt x="89" y="3560"/>
                  </a:cubicBezTo>
                  <a:cubicBezTo>
                    <a:pt x="89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2" name="Google Shape;5942;p7"/>
            <p:cNvSpPr/>
            <p:nvPr/>
          </p:nvSpPr>
          <p:spPr>
            <a:xfrm>
              <a:off x="4518150" y="2557425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3" name="Google Shape;5943;p7"/>
            <p:cNvSpPr/>
            <p:nvPr/>
          </p:nvSpPr>
          <p:spPr>
            <a:xfrm>
              <a:off x="4516975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4" name="Google Shape;5944;p7"/>
            <p:cNvSpPr/>
            <p:nvPr/>
          </p:nvSpPr>
          <p:spPr>
            <a:xfrm>
              <a:off x="4546825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7" y="2731"/>
                    <a:pt x="2731" y="2117"/>
                    <a:pt x="2731" y="1362"/>
                  </a:cubicBezTo>
                  <a:cubicBezTo>
                    <a:pt x="2731" y="607"/>
                    <a:pt x="2117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5" name="Google Shape;5945;p7"/>
            <p:cNvSpPr/>
            <p:nvPr/>
          </p:nvSpPr>
          <p:spPr>
            <a:xfrm>
              <a:off x="4545800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10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5" y="2819"/>
                    <a:pt x="2812" y="2185"/>
                    <a:pt x="2812" y="1409"/>
                  </a:cubicBezTo>
                  <a:cubicBezTo>
                    <a:pt x="2812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6" name="Google Shape;5946;p7"/>
            <p:cNvSpPr/>
            <p:nvPr/>
          </p:nvSpPr>
          <p:spPr>
            <a:xfrm>
              <a:off x="4749950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7" name="Google Shape;5947;p7"/>
            <p:cNvSpPr/>
            <p:nvPr/>
          </p:nvSpPr>
          <p:spPr>
            <a:xfrm>
              <a:off x="4748775" y="2450375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8" name="Google Shape;5948;p7"/>
            <p:cNvSpPr/>
            <p:nvPr/>
          </p:nvSpPr>
          <p:spPr>
            <a:xfrm>
              <a:off x="4773200" y="24783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8" y="11356"/>
                  </a:cubicBezTo>
                  <a:cubicBezTo>
                    <a:pt x="8821" y="11356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9" name="Google Shape;5949;p7"/>
            <p:cNvSpPr/>
            <p:nvPr/>
          </p:nvSpPr>
          <p:spPr>
            <a:xfrm>
              <a:off x="4772200" y="247735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8" y="81"/>
                  </a:moveTo>
                  <a:cubicBezTo>
                    <a:pt x="8827" y="81"/>
                    <a:pt x="11355" y="2610"/>
                    <a:pt x="11355" y="5718"/>
                  </a:cubicBezTo>
                  <a:cubicBezTo>
                    <a:pt x="11355" y="8827"/>
                    <a:pt x="8827" y="11355"/>
                    <a:pt x="5718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0" name="Google Shape;5950;p7"/>
            <p:cNvSpPr/>
            <p:nvPr/>
          </p:nvSpPr>
          <p:spPr>
            <a:xfrm>
              <a:off x="4798500" y="2503475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6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66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7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1" name="Google Shape;5951;p7"/>
            <p:cNvSpPr/>
            <p:nvPr/>
          </p:nvSpPr>
          <p:spPr>
            <a:xfrm>
              <a:off x="4797325" y="25024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3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3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3" y="89"/>
                  </a:cubicBezTo>
                  <a:close/>
                  <a:moveTo>
                    <a:pt x="4713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13" y="9428"/>
                  </a:cubicBezTo>
                  <a:cubicBezTo>
                    <a:pt x="7316" y="9428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1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2" name="Google Shape;5952;p7"/>
            <p:cNvSpPr/>
            <p:nvPr/>
          </p:nvSpPr>
          <p:spPr>
            <a:xfrm>
              <a:off x="4827150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3" name="Google Shape;5953;p7"/>
            <p:cNvSpPr/>
            <p:nvPr/>
          </p:nvSpPr>
          <p:spPr>
            <a:xfrm>
              <a:off x="4826150" y="25313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0" y="7040"/>
                  </a:cubicBezTo>
                  <a:cubicBezTo>
                    <a:pt x="1645" y="7040"/>
                    <a:pt x="81" y="5482"/>
                    <a:pt x="81" y="3560"/>
                  </a:cubicBezTo>
                  <a:cubicBezTo>
                    <a:pt x="81" y="1645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0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4" name="Google Shape;5954;p7"/>
            <p:cNvSpPr/>
            <p:nvPr/>
          </p:nvSpPr>
          <p:spPr>
            <a:xfrm>
              <a:off x="4852275" y="255742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5" name="Google Shape;5955;p7"/>
            <p:cNvSpPr/>
            <p:nvPr/>
          </p:nvSpPr>
          <p:spPr>
            <a:xfrm>
              <a:off x="4851250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6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6" name="Google Shape;5956;p7"/>
            <p:cNvSpPr/>
            <p:nvPr/>
          </p:nvSpPr>
          <p:spPr>
            <a:xfrm>
              <a:off x="488110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2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7" name="Google Shape;5957;p7"/>
            <p:cNvSpPr/>
            <p:nvPr/>
          </p:nvSpPr>
          <p:spPr>
            <a:xfrm>
              <a:off x="4880075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03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03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03" y="88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03" y="2819"/>
                  </a:cubicBezTo>
                  <a:cubicBezTo>
                    <a:pt x="2186" y="2819"/>
                    <a:pt x="2813" y="2185"/>
                    <a:pt x="2813" y="1409"/>
                  </a:cubicBezTo>
                  <a:cubicBezTo>
                    <a:pt x="2813" y="634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8" name="Google Shape;5958;p7"/>
            <p:cNvSpPr/>
            <p:nvPr/>
          </p:nvSpPr>
          <p:spPr>
            <a:xfrm>
              <a:off x="5084225" y="2451375"/>
              <a:ext cx="334125" cy="334325"/>
            </a:xfrm>
            <a:custGeom>
              <a:avLst/>
              <a:gdLst/>
              <a:ahLst/>
              <a:cxnLst/>
              <a:rect l="l" t="t" r="r" b="b"/>
              <a:pathLst>
                <a:path w="13365" h="13373" extrusionOk="0">
                  <a:moveTo>
                    <a:pt x="6683" y="1"/>
                  </a:moveTo>
                  <a:cubicBezTo>
                    <a:pt x="2988" y="1"/>
                    <a:pt x="0" y="2995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9" name="Google Shape;5959;p7"/>
            <p:cNvSpPr/>
            <p:nvPr/>
          </p:nvSpPr>
          <p:spPr>
            <a:xfrm>
              <a:off x="5083050" y="24503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0" name="Google Shape;5960;p7"/>
            <p:cNvSpPr/>
            <p:nvPr/>
          </p:nvSpPr>
          <p:spPr>
            <a:xfrm>
              <a:off x="5107475" y="2478350"/>
              <a:ext cx="283925" cy="283900"/>
            </a:xfrm>
            <a:custGeom>
              <a:avLst/>
              <a:gdLst/>
              <a:ahLst/>
              <a:cxnLst/>
              <a:rect l="l" t="t" r="r" b="b"/>
              <a:pathLst>
                <a:path w="11357" h="11356" extrusionOk="0">
                  <a:moveTo>
                    <a:pt x="5679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9" y="11356"/>
                  </a:cubicBezTo>
                  <a:cubicBezTo>
                    <a:pt x="8814" y="11356"/>
                    <a:pt x="11356" y="8814"/>
                    <a:pt x="11356" y="5678"/>
                  </a:cubicBezTo>
                  <a:cubicBezTo>
                    <a:pt x="11356" y="2543"/>
                    <a:pt x="8814" y="1"/>
                    <a:pt x="567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1" name="Google Shape;5961;p7"/>
            <p:cNvSpPr/>
            <p:nvPr/>
          </p:nvSpPr>
          <p:spPr>
            <a:xfrm>
              <a:off x="5106475" y="247735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2" name="Google Shape;5962;p7"/>
            <p:cNvSpPr/>
            <p:nvPr/>
          </p:nvSpPr>
          <p:spPr>
            <a:xfrm>
              <a:off x="5132600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3" name="Google Shape;5963;p7"/>
            <p:cNvSpPr/>
            <p:nvPr/>
          </p:nvSpPr>
          <p:spPr>
            <a:xfrm>
              <a:off x="5131600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4" name="Google Shape;5964;p7"/>
            <p:cNvSpPr/>
            <p:nvPr/>
          </p:nvSpPr>
          <p:spPr>
            <a:xfrm>
              <a:off x="5161425" y="25323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5" name="Google Shape;5965;p7"/>
            <p:cNvSpPr/>
            <p:nvPr/>
          </p:nvSpPr>
          <p:spPr>
            <a:xfrm>
              <a:off x="5160425" y="25313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6" name="Google Shape;5966;p7"/>
            <p:cNvSpPr/>
            <p:nvPr/>
          </p:nvSpPr>
          <p:spPr>
            <a:xfrm>
              <a:off x="5186550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7" name="Google Shape;5967;p7"/>
            <p:cNvSpPr/>
            <p:nvPr/>
          </p:nvSpPr>
          <p:spPr>
            <a:xfrm>
              <a:off x="5185525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2"/>
                    <a:pt x="2557" y="82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7" y="5119"/>
                  </a:cubicBezTo>
                  <a:cubicBezTo>
                    <a:pt x="3966" y="5119"/>
                    <a:pt x="5119" y="3966"/>
                    <a:pt x="5119" y="2556"/>
                  </a:cubicBezTo>
                  <a:cubicBezTo>
                    <a:pt x="5119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8" name="Google Shape;5968;p7"/>
            <p:cNvSpPr/>
            <p:nvPr/>
          </p:nvSpPr>
          <p:spPr>
            <a:xfrm>
              <a:off x="5215375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07"/>
                    <a:pt x="0" y="1362"/>
                  </a:cubicBezTo>
                  <a:cubicBezTo>
                    <a:pt x="0" y="2117"/>
                    <a:pt x="607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9" name="Google Shape;5969;p7"/>
            <p:cNvSpPr/>
            <p:nvPr/>
          </p:nvSpPr>
          <p:spPr>
            <a:xfrm>
              <a:off x="5214350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04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04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04" y="88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04" y="2819"/>
                  </a:cubicBezTo>
                  <a:cubicBezTo>
                    <a:pt x="2179" y="2819"/>
                    <a:pt x="2813" y="2185"/>
                    <a:pt x="2813" y="1409"/>
                  </a:cubicBezTo>
                  <a:cubicBezTo>
                    <a:pt x="2813" y="634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0" name="Google Shape;5970;p7"/>
            <p:cNvSpPr/>
            <p:nvPr/>
          </p:nvSpPr>
          <p:spPr>
            <a:xfrm>
              <a:off x="3581575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1" name="Google Shape;5971;p7"/>
            <p:cNvSpPr/>
            <p:nvPr/>
          </p:nvSpPr>
          <p:spPr>
            <a:xfrm>
              <a:off x="3580550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2"/>
                    <a:pt x="13365" y="6730"/>
                  </a:cubicBezTo>
                  <a:cubicBezTo>
                    <a:pt x="13365" y="10391"/>
                    <a:pt x="1039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14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14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2" name="Google Shape;5972;p7"/>
            <p:cNvSpPr/>
            <p:nvPr/>
          </p:nvSpPr>
          <p:spPr>
            <a:xfrm>
              <a:off x="3604825" y="2573425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85" y="11356"/>
                  </a:cubicBezTo>
                  <a:cubicBezTo>
                    <a:pt x="8821" y="11356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3" name="Google Shape;5973;p7"/>
            <p:cNvSpPr/>
            <p:nvPr/>
          </p:nvSpPr>
          <p:spPr>
            <a:xfrm>
              <a:off x="3603825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25" y="81"/>
                  </a:moveTo>
                  <a:cubicBezTo>
                    <a:pt x="8834" y="81"/>
                    <a:pt x="11362" y="2610"/>
                    <a:pt x="11362" y="5718"/>
                  </a:cubicBezTo>
                  <a:cubicBezTo>
                    <a:pt x="11362" y="8827"/>
                    <a:pt x="8834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4" name="Google Shape;5974;p7"/>
            <p:cNvSpPr/>
            <p:nvPr/>
          </p:nvSpPr>
          <p:spPr>
            <a:xfrm>
              <a:off x="3630125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5" name="Google Shape;5975;p7"/>
            <p:cNvSpPr/>
            <p:nvPr/>
          </p:nvSpPr>
          <p:spPr>
            <a:xfrm>
              <a:off x="3628950" y="2597525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20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20" y="89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20" y="9428"/>
                  </a:cubicBezTo>
                  <a:cubicBezTo>
                    <a:pt x="7316" y="9428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6" name="Google Shape;5976;p7"/>
            <p:cNvSpPr/>
            <p:nvPr/>
          </p:nvSpPr>
          <p:spPr>
            <a:xfrm>
              <a:off x="3658775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7" name="Google Shape;5977;p7"/>
            <p:cNvSpPr/>
            <p:nvPr/>
          </p:nvSpPr>
          <p:spPr>
            <a:xfrm>
              <a:off x="3657775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8" name="Google Shape;5978;p7"/>
            <p:cNvSpPr/>
            <p:nvPr/>
          </p:nvSpPr>
          <p:spPr>
            <a:xfrm>
              <a:off x="3683900" y="26525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0"/>
                  </a:moveTo>
                  <a:cubicBezTo>
                    <a:pt x="1133" y="0"/>
                    <a:pt x="0" y="1126"/>
                    <a:pt x="0" y="2515"/>
                  </a:cubicBezTo>
                  <a:cubicBezTo>
                    <a:pt x="0" y="3904"/>
                    <a:pt x="1133" y="5030"/>
                    <a:pt x="2522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2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9" name="Google Shape;5979;p7"/>
            <p:cNvSpPr/>
            <p:nvPr/>
          </p:nvSpPr>
          <p:spPr>
            <a:xfrm>
              <a:off x="3682875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0" name="Google Shape;5980;p7"/>
            <p:cNvSpPr/>
            <p:nvPr/>
          </p:nvSpPr>
          <p:spPr>
            <a:xfrm>
              <a:off x="3712725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1" name="Google Shape;5981;p7"/>
            <p:cNvSpPr/>
            <p:nvPr/>
          </p:nvSpPr>
          <p:spPr>
            <a:xfrm>
              <a:off x="3711700" y="268012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75" y="2739"/>
                    <a:pt x="82" y="2138"/>
                    <a:pt x="82" y="1410"/>
                  </a:cubicBezTo>
                  <a:cubicBezTo>
                    <a:pt x="82" y="682"/>
                    <a:pt x="675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5"/>
                    <a:pt x="1" y="1410"/>
                  </a:cubicBezTo>
                  <a:cubicBezTo>
                    <a:pt x="1" y="2186"/>
                    <a:pt x="628" y="2820"/>
                    <a:pt x="1410" y="2820"/>
                  </a:cubicBezTo>
                  <a:cubicBezTo>
                    <a:pt x="2186" y="2820"/>
                    <a:pt x="2813" y="2186"/>
                    <a:pt x="2813" y="1410"/>
                  </a:cubicBezTo>
                  <a:cubicBezTo>
                    <a:pt x="2813" y="635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2" name="Google Shape;5982;p7"/>
            <p:cNvSpPr/>
            <p:nvPr/>
          </p:nvSpPr>
          <p:spPr>
            <a:xfrm>
              <a:off x="3915850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1" y="2995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3" name="Google Shape;5983;p7"/>
            <p:cNvSpPr/>
            <p:nvPr/>
          </p:nvSpPr>
          <p:spPr>
            <a:xfrm>
              <a:off x="3914675" y="25454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4" name="Google Shape;5984;p7"/>
            <p:cNvSpPr/>
            <p:nvPr/>
          </p:nvSpPr>
          <p:spPr>
            <a:xfrm>
              <a:off x="3939125" y="2573425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20" y="11356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5" name="Google Shape;5985;p7"/>
            <p:cNvSpPr/>
            <p:nvPr/>
          </p:nvSpPr>
          <p:spPr>
            <a:xfrm>
              <a:off x="3938100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70" y="0"/>
                    <a:pt x="1" y="2563"/>
                    <a:pt x="1" y="5718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6" name="Google Shape;5986;p7"/>
            <p:cNvSpPr/>
            <p:nvPr/>
          </p:nvSpPr>
          <p:spPr>
            <a:xfrm>
              <a:off x="3964400" y="259855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7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7" name="Google Shape;5987;p7"/>
            <p:cNvSpPr/>
            <p:nvPr/>
          </p:nvSpPr>
          <p:spPr>
            <a:xfrm>
              <a:off x="3963225" y="2597525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8" name="Google Shape;5988;p7"/>
            <p:cNvSpPr/>
            <p:nvPr/>
          </p:nvSpPr>
          <p:spPr>
            <a:xfrm>
              <a:off x="3993050" y="26273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9" name="Google Shape;5989;p7"/>
            <p:cNvSpPr/>
            <p:nvPr/>
          </p:nvSpPr>
          <p:spPr>
            <a:xfrm>
              <a:off x="399205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5"/>
                    <a:pt x="7047" y="3560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8" y="5529"/>
                    <a:pt x="7128" y="3560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0" name="Google Shape;5990;p7"/>
            <p:cNvSpPr/>
            <p:nvPr/>
          </p:nvSpPr>
          <p:spPr>
            <a:xfrm>
              <a:off x="4018175" y="26525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1" name="Google Shape;5991;p7"/>
            <p:cNvSpPr/>
            <p:nvPr/>
          </p:nvSpPr>
          <p:spPr>
            <a:xfrm>
              <a:off x="4017175" y="265147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4" y="82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72" y="5119"/>
                    <a:pt x="5118" y="3966"/>
                    <a:pt x="5118" y="2556"/>
                  </a:cubicBezTo>
                  <a:cubicBezTo>
                    <a:pt x="5118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2" name="Google Shape;5992;p7"/>
            <p:cNvSpPr/>
            <p:nvPr/>
          </p:nvSpPr>
          <p:spPr>
            <a:xfrm>
              <a:off x="404700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3" name="Google Shape;5993;p7"/>
            <p:cNvSpPr/>
            <p:nvPr/>
          </p:nvSpPr>
          <p:spPr>
            <a:xfrm>
              <a:off x="4046000" y="2680125"/>
              <a:ext cx="70300" cy="70500"/>
            </a:xfrm>
            <a:custGeom>
              <a:avLst/>
              <a:gdLst/>
              <a:ahLst/>
              <a:cxnLst/>
              <a:rect l="l" t="t" r="r" b="b"/>
              <a:pathLst>
                <a:path w="2812" h="2820" extrusionOk="0">
                  <a:moveTo>
                    <a:pt x="1403" y="89"/>
                  </a:moveTo>
                  <a:cubicBezTo>
                    <a:pt x="2138" y="89"/>
                    <a:pt x="2731" y="682"/>
                    <a:pt x="2731" y="1410"/>
                  </a:cubicBezTo>
                  <a:cubicBezTo>
                    <a:pt x="2731" y="2138"/>
                    <a:pt x="2138" y="2739"/>
                    <a:pt x="1403" y="2739"/>
                  </a:cubicBezTo>
                  <a:cubicBezTo>
                    <a:pt x="674" y="2739"/>
                    <a:pt x="81" y="2138"/>
                    <a:pt x="81" y="1410"/>
                  </a:cubicBezTo>
                  <a:cubicBezTo>
                    <a:pt x="81" y="682"/>
                    <a:pt x="674" y="89"/>
                    <a:pt x="1403" y="89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35"/>
                    <a:pt x="0" y="1410"/>
                  </a:cubicBezTo>
                  <a:cubicBezTo>
                    <a:pt x="0" y="2186"/>
                    <a:pt x="627" y="2820"/>
                    <a:pt x="1403" y="2820"/>
                  </a:cubicBezTo>
                  <a:cubicBezTo>
                    <a:pt x="2185" y="2820"/>
                    <a:pt x="2812" y="2186"/>
                    <a:pt x="2812" y="1410"/>
                  </a:cubicBezTo>
                  <a:cubicBezTo>
                    <a:pt x="2812" y="635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4" name="Google Shape;5994;p7"/>
            <p:cNvSpPr/>
            <p:nvPr/>
          </p:nvSpPr>
          <p:spPr>
            <a:xfrm>
              <a:off x="4250125" y="2546450"/>
              <a:ext cx="334150" cy="334325"/>
            </a:xfrm>
            <a:custGeom>
              <a:avLst/>
              <a:gdLst/>
              <a:ahLst/>
              <a:cxnLst/>
              <a:rect l="l" t="t" r="r" b="b"/>
              <a:pathLst>
                <a:path w="13366" h="13373" extrusionOk="0">
                  <a:moveTo>
                    <a:pt x="6683" y="1"/>
                  </a:moveTo>
                  <a:cubicBezTo>
                    <a:pt x="2988" y="1"/>
                    <a:pt x="1" y="2995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5" name="Google Shape;5995;p7"/>
            <p:cNvSpPr/>
            <p:nvPr/>
          </p:nvSpPr>
          <p:spPr>
            <a:xfrm>
              <a:off x="4248950" y="25454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6" name="Google Shape;5996;p7"/>
            <p:cNvSpPr/>
            <p:nvPr/>
          </p:nvSpPr>
          <p:spPr>
            <a:xfrm>
              <a:off x="4273400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7" name="Google Shape;5997;p7"/>
            <p:cNvSpPr/>
            <p:nvPr/>
          </p:nvSpPr>
          <p:spPr>
            <a:xfrm>
              <a:off x="4272375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8" name="Google Shape;5998;p7"/>
            <p:cNvSpPr/>
            <p:nvPr/>
          </p:nvSpPr>
          <p:spPr>
            <a:xfrm>
              <a:off x="4298500" y="25985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9" name="Google Shape;5999;p7"/>
            <p:cNvSpPr/>
            <p:nvPr/>
          </p:nvSpPr>
          <p:spPr>
            <a:xfrm>
              <a:off x="4297500" y="2597525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0" name="Google Shape;6000;p7"/>
            <p:cNvSpPr/>
            <p:nvPr/>
          </p:nvSpPr>
          <p:spPr>
            <a:xfrm>
              <a:off x="4327325" y="26273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1" name="Google Shape;6001;p7"/>
            <p:cNvSpPr/>
            <p:nvPr/>
          </p:nvSpPr>
          <p:spPr>
            <a:xfrm>
              <a:off x="4326325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0"/>
                  </a:cubicBezTo>
                  <a:cubicBezTo>
                    <a:pt x="0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2" name="Google Shape;6002;p7"/>
            <p:cNvSpPr/>
            <p:nvPr/>
          </p:nvSpPr>
          <p:spPr>
            <a:xfrm>
              <a:off x="4352450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3" name="Google Shape;6003;p7"/>
            <p:cNvSpPr/>
            <p:nvPr/>
          </p:nvSpPr>
          <p:spPr>
            <a:xfrm>
              <a:off x="4351450" y="265147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5" y="82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65" y="5119"/>
                    <a:pt x="5118" y="3966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4" name="Google Shape;6004;p7"/>
            <p:cNvSpPr/>
            <p:nvPr/>
          </p:nvSpPr>
          <p:spPr>
            <a:xfrm>
              <a:off x="4381275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5" name="Google Shape;6005;p7"/>
            <p:cNvSpPr/>
            <p:nvPr/>
          </p:nvSpPr>
          <p:spPr>
            <a:xfrm>
              <a:off x="4380100" y="268012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9"/>
                  </a:moveTo>
                  <a:cubicBezTo>
                    <a:pt x="2145" y="89"/>
                    <a:pt x="2738" y="682"/>
                    <a:pt x="2738" y="1410"/>
                  </a:cubicBezTo>
                  <a:cubicBezTo>
                    <a:pt x="2738" y="2138"/>
                    <a:pt x="2145" y="2739"/>
                    <a:pt x="1410" y="2739"/>
                  </a:cubicBezTo>
                  <a:cubicBezTo>
                    <a:pt x="681" y="2739"/>
                    <a:pt x="88" y="2138"/>
                    <a:pt x="88" y="1410"/>
                  </a:cubicBezTo>
                  <a:cubicBezTo>
                    <a:pt x="88" y="682"/>
                    <a:pt x="681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5"/>
                    <a:pt x="0" y="1410"/>
                  </a:cubicBezTo>
                  <a:cubicBezTo>
                    <a:pt x="0" y="2186"/>
                    <a:pt x="634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6" name="Google Shape;6006;p7"/>
            <p:cNvSpPr/>
            <p:nvPr/>
          </p:nvSpPr>
          <p:spPr>
            <a:xfrm>
              <a:off x="4584250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7" name="Google Shape;6007;p7"/>
            <p:cNvSpPr/>
            <p:nvPr/>
          </p:nvSpPr>
          <p:spPr>
            <a:xfrm>
              <a:off x="4583225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9" y="13372"/>
                    <a:pt x="88" y="10391"/>
                    <a:pt x="88" y="6730"/>
                  </a:cubicBezTo>
                  <a:cubicBezTo>
                    <a:pt x="88" y="3062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14"/>
                    <a:pt x="1" y="6730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8" name="Google Shape;6008;p7"/>
            <p:cNvSpPr/>
            <p:nvPr/>
          </p:nvSpPr>
          <p:spPr>
            <a:xfrm>
              <a:off x="4607675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9" name="Google Shape;6009;p7"/>
            <p:cNvSpPr/>
            <p:nvPr/>
          </p:nvSpPr>
          <p:spPr>
            <a:xfrm>
              <a:off x="4606650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8"/>
                  </a:cubicBezTo>
                  <a:cubicBezTo>
                    <a:pt x="11444" y="2563"/>
                    <a:pt x="8875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0" name="Google Shape;6010;p7"/>
            <p:cNvSpPr/>
            <p:nvPr/>
          </p:nvSpPr>
          <p:spPr>
            <a:xfrm>
              <a:off x="4632800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3"/>
                  </a:cubicBezTo>
                  <a:cubicBezTo>
                    <a:pt x="9346" y="2097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1" name="Google Shape;6011;p7"/>
            <p:cNvSpPr/>
            <p:nvPr/>
          </p:nvSpPr>
          <p:spPr>
            <a:xfrm>
              <a:off x="4631775" y="2597525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1" y="7270"/>
                    <a:pt x="81" y="4714"/>
                  </a:cubicBezTo>
                  <a:cubicBezTo>
                    <a:pt x="81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8"/>
                    <a:pt x="4714" y="9428"/>
                  </a:cubicBezTo>
                  <a:cubicBezTo>
                    <a:pt x="7317" y="9428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2" name="Google Shape;6012;p7"/>
            <p:cNvSpPr/>
            <p:nvPr/>
          </p:nvSpPr>
          <p:spPr>
            <a:xfrm>
              <a:off x="4661625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3" name="Google Shape;6013;p7"/>
            <p:cNvSpPr/>
            <p:nvPr/>
          </p:nvSpPr>
          <p:spPr>
            <a:xfrm>
              <a:off x="466060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5"/>
                    <a:pt x="7040" y="3560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0"/>
                  </a:cubicBezTo>
                  <a:cubicBezTo>
                    <a:pt x="82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4" name="Google Shape;6014;p7"/>
            <p:cNvSpPr/>
            <p:nvPr/>
          </p:nvSpPr>
          <p:spPr>
            <a:xfrm>
              <a:off x="4686725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5" name="Google Shape;6015;p7"/>
            <p:cNvSpPr/>
            <p:nvPr/>
          </p:nvSpPr>
          <p:spPr>
            <a:xfrm>
              <a:off x="4685725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66"/>
                    <a:pt x="1147" y="5119"/>
                    <a:pt x="2556" y="5119"/>
                  </a:cubicBezTo>
                  <a:cubicBezTo>
                    <a:pt x="3965" y="5119"/>
                    <a:pt x="5118" y="3966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6" name="Google Shape;6016;p7"/>
            <p:cNvSpPr/>
            <p:nvPr/>
          </p:nvSpPr>
          <p:spPr>
            <a:xfrm>
              <a:off x="471555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7" name="Google Shape;6017;p7"/>
            <p:cNvSpPr/>
            <p:nvPr/>
          </p:nvSpPr>
          <p:spPr>
            <a:xfrm>
              <a:off x="4714375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1" y="682"/>
                    <a:pt x="2731" y="1410"/>
                  </a:cubicBezTo>
                  <a:cubicBezTo>
                    <a:pt x="2731" y="2138"/>
                    <a:pt x="2138" y="2739"/>
                    <a:pt x="1410" y="2739"/>
                  </a:cubicBezTo>
                  <a:cubicBezTo>
                    <a:pt x="682" y="2739"/>
                    <a:pt x="88" y="2138"/>
                    <a:pt x="88" y="1410"/>
                  </a:cubicBezTo>
                  <a:cubicBezTo>
                    <a:pt x="88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5"/>
                    <a:pt x="1" y="1410"/>
                  </a:cubicBezTo>
                  <a:cubicBezTo>
                    <a:pt x="1" y="2186"/>
                    <a:pt x="634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8" name="Google Shape;6018;p7"/>
            <p:cNvSpPr/>
            <p:nvPr/>
          </p:nvSpPr>
          <p:spPr>
            <a:xfrm>
              <a:off x="4918525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9" name="Google Shape;6019;p7"/>
            <p:cNvSpPr/>
            <p:nvPr/>
          </p:nvSpPr>
          <p:spPr>
            <a:xfrm>
              <a:off x="4917500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2"/>
                    <a:pt x="13372" y="6730"/>
                  </a:cubicBezTo>
                  <a:cubicBezTo>
                    <a:pt x="13372" y="10391"/>
                    <a:pt x="10392" y="13372"/>
                    <a:pt x="6730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14"/>
                    <a:pt x="1" y="6730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0" name="Google Shape;6020;p7"/>
            <p:cNvSpPr/>
            <p:nvPr/>
          </p:nvSpPr>
          <p:spPr>
            <a:xfrm>
              <a:off x="4941950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3" y="1"/>
                    <a:pt x="0" y="2543"/>
                    <a:pt x="0" y="5678"/>
                  </a:cubicBezTo>
                  <a:cubicBezTo>
                    <a:pt x="0" y="8814"/>
                    <a:pt x="2543" y="11356"/>
                    <a:pt x="5678" y="11356"/>
                  </a:cubicBezTo>
                  <a:cubicBezTo>
                    <a:pt x="8813" y="11356"/>
                    <a:pt x="11356" y="8814"/>
                    <a:pt x="11356" y="5678"/>
                  </a:cubicBezTo>
                  <a:cubicBezTo>
                    <a:pt x="11356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1" name="Google Shape;6021;p7"/>
            <p:cNvSpPr/>
            <p:nvPr/>
          </p:nvSpPr>
          <p:spPr>
            <a:xfrm>
              <a:off x="4940950" y="2572425"/>
              <a:ext cx="285900" cy="286075"/>
            </a:xfrm>
            <a:custGeom>
              <a:avLst/>
              <a:gdLst/>
              <a:ahLst/>
              <a:cxnLst/>
              <a:rect l="l" t="t" r="r" b="b"/>
              <a:pathLst>
                <a:path w="11436" h="11443" extrusionOk="0">
                  <a:moveTo>
                    <a:pt x="5718" y="81"/>
                  </a:moveTo>
                  <a:cubicBezTo>
                    <a:pt x="8826" y="81"/>
                    <a:pt x="11355" y="2610"/>
                    <a:pt x="11355" y="5718"/>
                  </a:cubicBezTo>
                  <a:cubicBezTo>
                    <a:pt x="11355" y="8827"/>
                    <a:pt x="8826" y="11355"/>
                    <a:pt x="5718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2" y="0"/>
                    <a:pt x="0" y="2563"/>
                    <a:pt x="0" y="5718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8"/>
                  </a:cubicBezTo>
                  <a:cubicBezTo>
                    <a:pt x="11436" y="2563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2" name="Google Shape;6022;p7"/>
            <p:cNvSpPr/>
            <p:nvPr/>
          </p:nvSpPr>
          <p:spPr>
            <a:xfrm>
              <a:off x="4967075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3" name="Google Shape;6023;p7"/>
            <p:cNvSpPr/>
            <p:nvPr/>
          </p:nvSpPr>
          <p:spPr>
            <a:xfrm>
              <a:off x="4966050" y="2597525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70" y="89"/>
                    <a:pt x="9346" y="2165"/>
                    <a:pt x="9346" y="4714"/>
                  </a:cubicBezTo>
                  <a:cubicBezTo>
                    <a:pt x="9346" y="7270"/>
                    <a:pt x="7270" y="9347"/>
                    <a:pt x="4714" y="9347"/>
                  </a:cubicBezTo>
                  <a:cubicBezTo>
                    <a:pt x="2158" y="9347"/>
                    <a:pt x="82" y="7270"/>
                    <a:pt x="82" y="4714"/>
                  </a:cubicBezTo>
                  <a:cubicBezTo>
                    <a:pt x="82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7317" y="9428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4" name="Google Shape;6024;p7"/>
            <p:cNvSpPr/>
            <p:nvPr/>
          </p:nvSpPr>
          <p:spPr>
            <a:xfrm>
              <a:off x="4995900" y="2627375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5" name="Google Shape;6025;p7"/>
            <p:cNvSpPr/>
            <p:nvPr/>
          </p:nvSpPr>
          <p:spPr>
            <a:xfrm>
              <a:off x="4994725" y="262637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5"/>
                    <a:pt x="7046" y="3560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0"/>
                  </a:cubicBezTo>
                  <a:cubicBezTo>
                    <a:pt x="0" y="5529"/>
                    <a:pt x="1605" y="7127"/>
                    <a:pt x="3567" y="7127"/>
                  </a:cubicBezTo>
                  <a:cubicBezTo>
                    <a:pt x="5529" y="7127"/>
                    <a:pt x="7134" y="5529"/>
                    <a:pt x="7134" y="3560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6" name="Google Shape;6026;p7"/>
            <p:cNvSpPr/>
            <p:nvPr/>
          </p:nvSpPr>
          <p:spPr>
            <a:xfrm>
              <a:off x="5021000" y="26525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7" name="Google Shape;6027;p7"/>
            <p:cNvSpPr/>
            <p:nvPr/>
          </p:nvSpPr>
          <p:spPr>
            <a:xfrm>
              <a:off x="5020000" y="265147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66"/>
                    <a:pt x="1147" y="5119"/>
                    <a:pt x="2556" y="5119"/>
                  </a:cubicBezTo>
                  <a:cubicBezTo>
                    <a:pt x="3965" y="5119"/>
                    <a:pt x="5112" y="3966"/>
                    <a:pt x="5112" y="2556"/>
                  </a:cubicBezTo>
                  <a:cubicBezTo>
                    <a:pt x="5112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8" name="Google Shape;6028;p7"/>
            <p:cNvSpPr/>
            <p:nvPr/>
          </p:nvSpPr>
          <p:spPr>
            <a:xfrm>
              <a:off x="5049675" y="268132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8" y="2117"/>
                    <a:pt x="2738" y="1362"/>
                  </a:cubicBezTo>
                  <a:cubicBezTo>
                    <a:pt x="2738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9" name="Google Shape;6029;p7"/>
            <p:cNvSpPr/>
            <p:nvPr/>
          </p:nvSpPr>
          <p:spPr>
            <a:xfrm>
              <a:off x="5048650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82" y="2739"/>
                    <a:pt x="88" y="2138"/>
                    <a:pt x="88" y="1410"/>
                  </a:cubicBezTo>
                  <a:cubicBezTo>
                    <a:pt x="88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5"/>
                    <a:pt x="1" y="1410"/>
                  </a:cubicBezTo>
                  <a:cubicBezTo>
                    <a:pt x="1" y="2186"/>
                    <a:pt x="635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0" name="Google Shape;6030;p7"/>
            <p:cNvSpPr/>
            <p:nvPr/>
          </p:nvSpPr>
          <p:spPr>
            <a:xfrm>
              <a:off x="5252800" y="2546450"/>
              <a:ext cx="274300" cy="334325"/>
            </a:xfrm>
            <a:custGeom>
              <a:avLst/>
              <a:gdLst/>
              <a:ahLst/>
              <a:cxnLst/>
              <a:rect l="l" t="t" r="r" b="b"/>
              <a:pathLst>
                <a:path w="109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8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1" name="Google Shape;6031;p7"/>
            <p:cNvSpPr/>
            <p:nvPr/>
          </p:nvSpPr>
          <p:spPr>
            <a:xfrm>
              <a:off x="5251775" y="2545450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14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3"/>
                    <a:pt x="11012" y="11908"/>
                  </a:cubicBezTo>
                  <a:lnTo>
                    <a:pt x="11012" y="11794"/>
                  </a:lnTo>
                  <a:cubicBezTo>
                    <a:pt x="9852" y="12778"/>
                    <a:pt x="836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4" y="81"/>
                  </a:cubicBezTo>
                  <a:cubicBezTo>
                    <a:pt x="8362" y="81"/>
                    <a:pt x="9852" y="675"/>
                    <a:pt x="11012" y="1659"/>
                  </a:cubicBezTo>
                  <a:lnTo>
                    <a:pt x="11012" y="1545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2" name="Google Shape;6032;p7"/>
            <p:cNvSpPr/>
            <p:nvPr/>
          </p:nvSpPr>
          <p:spPr>
            <a:xfrm>
              <a:off x="5276225" y="2573425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8" y="11356"/>
                  </a:cubicBezTo>
                  <a:cubicBezTo>
                    <a:pt x="7425" y="11356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3" name="Google Shape;6033;p7"/>
            <p:cNvSpPr/>
            <p:nvPr/>
          </p:nvSpPr>
          <p:spPr>
            <a:xfrm>
              <a:off x="5275050" y="2572425"/>
              <a:ext cx="252050" cy="286075"/>
            </a:xfrm>
            <a:custGeom>
              <a:avLst/>
              <a:gdLst/>
              <a:ahLst/>
              <a:cxnLst/>
              <a:rect l="l" t="t" r="r" b="b"/>
              <a:pathLst>
                <a:path w="10082" h="11443" extrusionOk="0"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ubicBezTo>
                    <a:pt x="7478" y="81"/>
                    <a:pt x="9049" y="890"/>
                    <a:pt x="10081" y="2151"/>
                  </a:cubicBezTo>
                  <a:lnTo>
                    <a:pt x="10081" y="2016"/>
                  </a:lnTo>
                  <a:cubicBezTo>
                    <a:pt x="9029" y="782"/>
                    <a:pt x="7465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4" name="Google Shape;6034;p7"/>
            <p:cNvSpPr/>
            <p:nvPr/>
          </p:nvSpPr>
          <p:spPr>
            <a:xfrm>
              <a:off x="5301350" y="2598550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05"/>
                    <a:pt x="9029" y="6359"/>
                  </a:cubicBezTo>
                  <a:lnTo>
                    <a:pt x="9029" y="2988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5" name="Google Shape;6035;p7"/>
            <p:cNvSpPr/>
            <p:nvPr/>
          </p:nvSpPr>
          <p:spPr>
            <a:xfrm>
              <a:off x="5300325" y="2597525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6676" y="9428"/>
                    <a:pt x="8362" y="8227"/>
                    <a:pt x="9070" y="6515"/>
                  </a:cubicBezTo>
                  <a:lnTo>
                    <a:pt x="9070" y="6279"/>
                  </a:lnTo>
                  <a:cubicBezTo>
                    <a:pt x="8429" y="8065"/>
                    <a:pt x="6717" y="9347"/>
                    <a:pt x="4714" y="9347"/>
                  </a:cubicBezTo>
                  <a:cubicBezTo>
                    <a:pt x="2159" y="9347"/>
                    <a:pt x="82" y="7270"/>
                    <a:pt x="82" y="4714"/>
                  </a:cubicBezTo>
                  <a:cubicBezTo>
                    <a:pt x="82" y="2165"/>
                    <a:pt x="2159" y="89"/>
                    <a:pt x="4714" y="89"/>
                  </a:cubicBezTo>
                  <a:cubicBezTo>
                    <a:pt x="6717" y="89"/>
                    <a:pt x="8429" y="1363"/>
                    <a:pt x="9070" y="3150"/>
                  </a:cubicBezTo>
                  <a:lnTo>
                    <a:pt x="9070" y="2914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6" name="Google Shape;6036;p7"/>
            <p:cNvSpPr/>
            <p:nvPr/>
          </p:nvSpPr>
          <p:spPr>
            <a:xfrm>
              <a:off x="5330000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7" name="Google Shape;6037;p7"/>
            <p:cNvSpPr/>
            <p:nvPr/>
          </p:nvSpPr>
          <p:spPr>
            <a:xfrm>
              <a:off x="532900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8" name="Google Shape;6038;p7"/>
            <p:cNvSpPr/>
            <p:nvPr/>
          </p:nvSpPr>
          <p:spPr>
            <a:xfrm>
              <a:off x="5355300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04" y="5030"/>
                    <a:pt x="5030" y="3904"/>
                    <a:pt x="5030" y="2515"/>
                  </a:cubicBezTo>
                  <a:cubicBezTo>
                    <a:pt x="5030" y="1126"/>
                    <a:pt x="3904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9" name="Google Shape;6039;p7"/>
            <p:cNvSpPr/>
            <p:nvPr/>
          </p:nvSpPr>
          <p:spPr>
            <a:xfrm>
              <a:off x="5354100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66"/>
                    <a:pt x="1154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0" name="Google Shape;6040;p7"/>
            <p:cNvSpPr/>
            <p:nvPr/>
          </p:nvSpPr>
          <p:spPr>
            <a:xfrm>
              <a:off x="538395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1" name="Google Shape;6041;p7"/>
            <p:cNvSpPr/>
            <p:nvPr/>
          </p:nvSpPr>
          <p:spPr>
            <a:xfrm>
              <a:off x="5382925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82" y="2739"/>
                    <a:pt x="89" y="2138"/>
                    <a:pt x="89" y="1410"/>
                  </a:cubicBezTo>
                  <a:cubicBezTo>
                    <a:pt x="89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5"/>
                    <a:pt x="1" y="1410"/>
                  </a:cubicBezTo>
                  <a:cubicBezTo>
                    <a:pt x="1" y="2186"/>
                    <a:pt x="635" y="2820"/>
                    <a:pt x="1410" y="2820"/>
                  </a:cubicBezTo>
                  <a:cubicBezTo>
                    <a:pt x="2186" y="2820"/>
                    <a:pt x="2819" y="2186"/>
                    <a:pt x="2819" y="1410"/>
                  </a:cubicBezTo>
                  <a:cubicBezTo>
                    <a:pt x="2819" y="635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2" name="Google Shape;6042;p7"/>
            <p:cNvSpPr/>
            <p:nvPr/>
          </p:nvSpPr>
          <p:spPr>
            <a:xfrm>
              <a:off x="3450750" y="2644575"/>
              <a:ext cx="296375" cy="334300"/>
            </a:xfrm>
            <a:custGeom>
              <a:avLst/>
              <a:gdLst/>
              <a:ahLst/>
              <a:cxnLst/>
              <a:rect l="l" t="t" r="r" b="b"/>
              <a:pathLst>
                <a:path w="11855" h="13372" extrusionOk="0">
                  <a:moveTo>
                    <a:pt x="5173" y="0"/>
                  </a:moveTo>
                  <a:cubicBezTo>
                    <a:pt x="3089" y="0"/>
                    <a:pt x="1228" y="951"/>
                    <a:pt x="1" y="2448"/>
                  </a:cubicBezTo>
                  <a:lnTo>
                    <a:pt x="1" y="10930"/>
                  </a:lnTo>
                  <a:cubicBezTo>
                    <a:pt x="1228" y="12421"/>
                    <a:pt x="3089" y="13371"/>
                    <a:pt x="5173" y="13371"/>
                  </a:cubicBezTo>
                  <a:cubicBezTo>
                    <a:pt x="8861" y="13371"/>
                    <a:pt x="11855" y="10378"/>
                    <a:pt x="11855" y="6689"/>
                  </a:cubicBezTo>
                  <a:cubicBezTo>
                    <a:pt x="11855" y="2994"/>
                    <a:pt x="8861" y="0"/>
                    <a:pt x="51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3" name="Google Shape;6043;p7"/>
            <p:cNvSpPr/>
            <p:nvPr/>
          </p:nvSpPr>
          <p:spPr>
            <a:xfrm>
              <a:off x="3450750" y="2643550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1"/>
                  </a:moveTo>
                  <a:cubicBezTo>
                    <a:pt x="3096" y="1"/>
                    <a:pt x="1235" y="945"/>
                    <a:pt x="1" y="2428"/>
                  </a:cubicBezTo>
                  <a:lnTo>
                    <a:pt x="1" y="2563"/>
                  </a:lnTo>
                  <a:cubicBezTo>
                    <a:pt x="1221" y="1053"/>
                    <a:pt x="3082" y="88"/>
                    <a:pt x="5173" y="88"/>
                  </a:cubicBezTo>
                  <a:cubicBezTo>
                    <a:pt x="8834" y="88"/>
                    <a:pt x="11814" y="3062"/>
                    <a:pt x="11814" y="6730"/>
                  </a:cubicBezTo>
                  <a:cubicBezTo>
                    <a:pt x="11814" y="10392"/>
                    <a:pt x="8834" y="13372"/>
                    <a:pt x="5173" y="13372"/>
                  </a:cubicBezTo>
                  <a:cubicBezTo>
                    <a:pt x="3082" y="13372"/>
                    <a:pt x="1221" y="12401"/>
                    <a:pt x="1" y="10897"/>
                  </a:cubicBezTo>
                  <a:lnTo>
                    <a:pt x="1" y="11032"/>
                  </a:lnTo>
                  <a:cubicBezTo>
                    <a:pt x="1235" y="12509"/>
                    <a:pt x="3096" y="13453"/>
                    <a:pt x="5173" y="13453"/>
                  </a:cubicBezTo>
                  <a:cubicBezTo>
                    <a:pt x="8881" y="13453"/>
                    <a:pt x="11895" y="10439"/>
                    <a:pt x="11895" y="6730"/>
                  </a:cubicBezTo>
                  <a:cubicBezTo>
                    <a:pt x="11895" y="3022"/>
                    <a:pt x="8881" y="1"/>
                    <a:pt x="517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4" name="Google Shape;6044;p7"/>
            <p:cNvSpPr/>
            <p:nvPr/>
          </p:nvSpPr>
          <p:spPr>
            <a:xfrm>
              <a:off x="3450750" y="2671550"/>
              <a:ext cx="269425" cy="284050"/>
            </a:xfrm>
            <a:custGeom>
              <a:avLst/>
              <a:gdLst/>
              <a:ahLst/>
              <a:cxnLst/>
              <a:rect l="l" t="t" r="r" b="b"/>
              <a:pathLst>
                <a:path w="10777" h="11362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931" y="10067"/>
                    <a:pt x="2860" y="11362"/>
                    <a:pt x="5099" y="11362"/>
                  </a:cubicBezTo>
                  <a:cubicBezTo>
                    <a:pt x="8234" y="11362"/>
                    <a:pt x="10776" y="8813"/>
                    <a:pt x="10776" y="5678"/>
                  </a:cubicBezTo>
                  <a:cubicBezTo>
                    <a:pt x="10776" y="2542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5" name="Google Shape;6045;p7"/>
            <p:cNvSpPr/>
            <p:nvPr/>
          </p:nvSpPr>
          <p:spPr>
            <a:xfrm>
              <a:off x="3450750" y="2670525"/>
              <a:ext cx="270600" cy="286100"/>
            </a:xfrm>
            <a:custGeom>
              <a:avLst/>
              <a:gdLst/>
              <a:ahLst/>
              <a:cxnLst/>
              <a:rect l="l" t="t" r="r" b="b"/>
              <a:pathLst>
                <a:path w="10824" h="11444" extrusionOk="0">
                  <a:moveTo>
                    <a:pt x="5099" y="1"/>
                  </a:moveTo>
                  <a:cubicBezTo>
                    <a:pt x="2880" y="1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2"/>
                    <a:pt x="5099" y="82"/>
                  </a:cubicBezTo>
                  <a:cubicBezTo>
                    <a:pt x="8207" y="82"/>
                    <a:pt x="10736" y="2610"/>
                    <a:pt x="10736" y="5719"/>
                  </a:cubicBezTo>
                  <a:cubicBezTo>
                    <a:pt x="10736" y="8827"/>
                    <a:pt x="8207" y="11356"/>
                    <a:pt x="5099" y="11356"/>
                  </a:cubicBezTo>
                  <a:cubicBezTo>
                    <a:pt x="2853" y="11356"/>
                    <a:pt x="904" y="10034"/>
                    <a:pt x="1" y="8126"/>
                  </a:cubicBezTo>
                  <a:lnTo>
                    <a:pt x="1" y="8315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6" name="Google Shape;6046;p7"/>
            <p:cNvSpPr/>
            <p:nvPr/>
          </p:nvSpPr>
          <p:spPr>
            <a:xfrm>
              <a:off x="3461375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1" y="1"/>
                    <a:pt x="1" y="2098"/>
                    <a:pt x="1" y="4674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7" name="Google Shape;6047;p7"/>
            <p:cNvSpPr/>
            <p:nvPr/>
          </p:nvSpPr>
          <p:spPr>
            <a:xfrm>
              <a:off x="3460375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34"/>
                    <a:pt x="4714" y="9434"/>
                  </a:cubicBezTo>
                  <a:cubicBezTo>
                    <a:pt x="7316" y="9434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8" name="Google Shape;6048;p7"/>
            <p:cNvSpPr/>
            <p:nvPr/>
          </p:nvSpPr>
          <p:spPr>
            <a:xfrm>
              <a:off x="3490200" y="272547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1"/>
                  </a:cubicBezTo>
                  <a:cubicBezTo>
                    <a:pt x="7040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9" name="Google Shape;6049;p7"/>
            <p:cNvSpPr/>
            <p:nvPr/>
          </p:nvSpPr>
          <p:spPr>
            <a:xfrm>
              <a:off x="3489025" y="272447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53" y="7040"/>
                    <a:pt x="88" y="5482"/>
                    <a:pt x="88" y="3561"/>
                  </a:cubicBezTo>
                  <a:cubicBezTo>
                    <a:pt x="88" y="1646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0" name="Google Shape;6050;p7"/>
            <p:cNvSpPr/>
            <p:nvPr/>
          </p:nvSpPr>
          <p:spPr>
            <a:xfrm>
              <a:off x="3515325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1" name="Google Shape;6051;p7"/>
            <p:cNvSpPr/>
            <p:nvPr/>
          </p:nvSpPr>
          <p:spPr>
            <a:xfrm>
              <a:off x="3514300" y="2749600"/>
              <a:ext cx="127825" cy="127950"/>
            </a:xfrm>
            <a:custGeom>
              <a:avLst/>
              <a:gdLst/>
              <a:ahLst/>
              <a:cxnLst/>
              <a:rect l="l" t="t" r="r" b="b"/>
              <a:pathLst>
                <a:path w="5113" h="5118" extrusionOk="0">
                  <a:moveTo>
                    <a:pt x="2557" y="81"/>
                  </a:moveTo>
                  <a:cubicBezTo>
                    <a:pt x="3919" y="81"/>
                    <a:pt x="5031" y="1194"/>
                    <a:pt x="5031" y="2556"/>
                  </a:cubicBezTo>
                  <a:cubicBezTo>
                    <a:pt x="5031" y="3924"/>
                    <a:pt x="3919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2" name="Google Shape;6052;p7"/>
            <p:cNvSpPr/>
            <p:nvPr/>
          </p:nvSpPr>
          <p:spPr>
            <a:xfrm>
              <a:off x="354415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7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3" name="Google Shape;6053;p7"/>
            <p:cNvSpPr/>
            <p:nvPr/>
          </p:nvSpPr>
          <p:spPr>
            <a:xfrm>
              <a:off x="3542975" y="277842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4" name="Google Shape;6054;p7"/>
            <p:cNvSpPr/>
            <p:nvPr/>
          </p:nvSpPr>
          <p:spPr>
            <a:xfrm>
              <a:off x="3747100" y="2644575"/>
              <a:ext cx="334325" cy="334300"/>
            </a:xfrm>
            <a:custGeom>
              <a:avLst/>
              <a:gdLst/>
              <a:ahLst/>
              <a:cxnLst/>
              <a:rect l="l" t="t" r="r" b="b"/>
              <a:pathLst>
                <a:path w="13373" h="13372" extrusionOk="0">
                  <a:moveTo>
                    <a:pt x="6690" y="0"/>
                  </a:moveTo>
                  <a:cubicBezTo>
                    <a:pt x="2995" y="0"/>
                    <a:pt x="1" y="2994"/>
                    <a:pt x="1" y="6689"/>
                  </a:cubicBezTo>
                  <a:cubicBezTo>
                    <a:pt x="1" y="10378"/>
                    <a:pt x="2995" y="13371"/>
                    <a:pt x="6690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9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5" name="Google Shape;6055;p7"/>
            <p:cNvSpPr/>
            <p:nvPr/>
          </p:nvSpPr>
          <p:spPr>
            <a:xfrm>
              <a:off x="3746100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2" y="13372"/>
                    <a:pt x="81" y="10392"/>
                    <a:pt x="81" y="6730"/>
                  </a:cubicBezTo>
                  <a:cubicBezTo>
                    <a:pt x="81" y="3062"/>
                    <a:pt x="3062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15" y="1"/>
                    <a:pt x="0" y="3022"/>
                    <a:pt x="0" y="6730"/>
                  </a:cubicBezTo>
                  <a:cubicBezTo>
                    <a:pt x="0" y="10439"/>
                    <a:pt x="3015" y="13453"/>
                    <a:pt x="6730" y="13453"/>
                  </a:cubicBezTo>
                  <a:cubicBezTo>
                    <a:pt x="10438" y="13453"/>
                    <a:pt x="13453" y="10439"/>
                    <a:pt x="13453" y="6730"/>
                  </a:cubicBezTo>
                  <a:cubicBezTo>
                    <a:pt x="13453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6" name="Google Shape;6056;p7"/>
            <p:cNvSpPr/>
            <p:nvPr/>
          </p:nvSpPr>
          <p:spPr>
            <a:xfrm>
              <a:off x="3770550" y="2671550"/>
              <a:ext cx="283900" cy="284050"/>
            </a:xfrm>
            <a:custGeom>
              <a:avLst/>
              <a:gdLst/>
              <a:ahLst/>
              <a:cxnLst/>
              <a:rect l="l" t="t" r="r" b="b"/>
              <a:pathLst>
                <a:path w="11356" h="11362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62"/>
                    <a:pt x="5678" y="11362"/>
                  </a:cubicBezTo>
                  <a:cubicBezTo>
                    <a:pt x="8813" y="11362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7" name="Google Shape;6057;p7"/>
            <p:cNvSpPr/>
            <p:nvPr/>
          </p:nvSpPr>
          <p:spPr>
            <a:xfrm>
              <a:off x="3769525" y="2670525"/>
              <a:ext cx="285925" cy="286100"/>
            </a:xfrm>
            <a:custGeom>
              <a:avLst/>
              <a:gdLst/>
              <a:ahLst/>
              <a:cxnLst/>
              <a:rect l="l" t="t" r="r" b="b"/>
              <a:pathLst>
                <a:path w="11437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8" name="Google Shape;6058;p7"/>
            <p:cNvSpPr/>
            <p:nvPr/>
          </p:nvSpPr>
          <p:spPr>
            <a:xfrm>
              <a:off x="3795650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1" y="1"/>
                    <a:pt x="1" y="2098"/>
                    <a:pt x="1" y="4674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7" y="7256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9" name="Google Shape;6059;p7"/>
            <p:cNvSpPr/>
            <p:nvPr/>
          </p:nvSpPr>
          <p:spPr>
            <a:xfrm>
              <a:off x="3794650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0" y="2118"/>
                    <a:pt x="0" y="4714"/>
                  </a:cubicBezTo>
                  <a:cubicBezTo>
                    <a:pt x="0" y="7316"/>
                    <a:pt x="2111" y="9434"/>
                    <a:pt x="4714" y="9434"/>
                  </a:cubicBezTo>
                  <a:cubicBezTo>
                    <a:pt x="7310" y="9434"/>
                    <a:pt x="9427" y="7316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0" name="Google Shape;6060;p7"/>
            <p:cNvSpPr/>
            <p:nvPr/>
          </p:nvSpPr>
          <p:spPr>
            <a:xfrm>
              <a:off x="3824475" y="272547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2" y="1"/>
                    <a:pt x="1" y="1579"/>
                    <a:pt x="1" y="3521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1"/>
                  </a:cubicBezTo>
                  <a:cubicBezTo>
                    <a:pt x="7040" y="1579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1" name="Google Shape;6061;p7"/>
            <p:cNvSpPr/>
            <p:nvPr/>
          </p:nvSpPr>
          <p:spPr>
            <a:xfrm>
              <a:off x="3823300" y="272447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46" y="7040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2" name="Google Shape;6062;p7"/>
            <p:cNvSpPr/>
            <p:nvPr/>
          </p:nvSpPr>
          <p:spPr>
            <a:xfrm>
              <a:off x="3849600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3" name="Google Shape;6063;p7"/>
            <p:cNvSpPr/>
            <p:nvPr/>
          </p:nvSpPr>
          <p:spPr>
            <a:xfrm>
              <a:off x="3848600" y="2749600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4" name="Google Shape;6064;p7"/>
            <p:cNvSpPr/>
            <p:nvPr/>
          </p:nvSpPr>
          <p:spPr>
            <a:xfrm>
              <a:off x="387825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07"/>
                    <a:pt x="1" y="1363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3"/>
                  </a:cubicBezTo>
                  <a:cubicBezTo>
                    <a:pt x="2732" y="607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5" name="Google Shape;6065;p7"/>
            <p:cNvSpPr/>
            <p:nvPr/>
          </p:nvSpPr>
          <p:spPr>
            <a:xfrm>
              <a:off x="3877250" y="277842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6" name="Google Shape;6066;p7"/>
            <p:cNvSpPr/>
            <p:nvPr/>
          </p:nvSpPr>
          <p:spPr>
            <a:xfrm>
              <a:off x="4081400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2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7" name="Google Shape;6067;p7"/>
            <p:cNvSpPr/>
            <p:nvPr/>
          </p:nvSpPr>
          <p:spPr>
            <a:xfrm>
              <a:off x="4080375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23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8"/>
                    <a:pt x="6723" y="88"/>
                  </a:cubicBezTo>
                  <a:close/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10439"/>
                    <a:pt x="3015" y="13453"/>
                    <a:pt x="6723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22"/>
                    <a:pt x="10439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8" name="Google Shape;6068;p7"/>
            <p:cNvSpPr/>
            <p:nvPr/>
          </p:nvSpPr>
          <p:spPr>
            <a:xfrm>
              <a:off x="4104825" y="2671550"/>
              <a:ext cx="283900" cy="284050"/>
            </a:xfrm>
            <a:custGeom>
              <a:avLst/>
              <a:gdLst/>
              <a:ahLst/>
              <a:cxnLst/>
              <a:rect l="l" t="t" r="r" b="b"/>
              <a:pathLst>
                <a:path w="11356" h="11362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62"/>
                    <a:pt x="5678" y="11362"/>
                  </a:cubicBezTo>
                  <a:cubicBezTo>
                    <a:pt x="8813" y="11362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9" name="Google Shape;6069;p7"/>
            <p:cNvSpPr/>
            <p:nvPr/>
          </p:nvSpPr>
          <p:spPr>
            <a:xfrm>
              <a:off x="4103650" y="2670525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0" name="Google Shape;6070;p7"/>
            <p:cNvSpPr/>
            <p:nvPr/>
          </p:nvSpPr>
          <p:spPr>
            <a:xfrm>
              <a:off x="4129950" y="26966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1" name="Google Shape;6071;p7"/>
            <p:cNvSpPr/>
            <p:nvPr/>
          </p:nvSpPr>
          <p:spPr>
            <a:xfrm>
              <a:off x="4128925" y="269565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5"/>
                    <a:pt x="9339" y="4714"/>
                  </a:cubicBezTo>
                  <a:cubicBezTo>
                    <a:pt x="9339" y="7269"/>
                    <a:pt x="7263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34"/>
                    <a:pt x="4714" y="9434"/>
                  </a:cubicBezTo>
                  <a:cubicBezTo>
                    <a:pt x="7310" y="9434"/>
                    <a:pt x="9427" y="7316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2" name="Google Shape;6072;p7"/>
            <p:cNvSpPr/>
            <p:nvPr/>
          </p:nvSpPr>
          <p:spPr>
            <a:xfrm>
              <a:off x="4158600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3" name="Google Shape;6073;p7"/>
            <p:cNvSpPr/>
            <p:nvPr/>
          </p:nvSpPr>
          <p:spPr>
            <a:xfrm>
              <a:off x="4157575" y="272447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4" name="Google Shape;6074;p7"/>
            <p:cNvSpPr/>
            <p:nvPr/>
          </p:nvSpPr>
          <p:spPr>
            <a:xfrm>
              <a:off x="4183875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5" name="Google Shape;6075;p7"/>
            <p:cNvSpPr/>
            <p:nvPr/>
          </p:nvSpPr>
          <p:spPr>
            <a:xfrm>
              <a:off x="4182700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7" y="1194"/>
                    <a:pt x="5037" y="2556"/>
                  </a:cubicBezTo>
                  <a:cubicBezTo>
                    <a:pt x="5037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6" name="Google Shape;6076;p7"/>
            <p:cNvSpPr/>
            <p:nvPr/>
          </p:nvSpPr>
          <p:spPr>
            <a:xfrm>
              <a:off x="4212550" y="2779425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7" name="Google Shape;6077;p7"/>
            <p:cNvSpPr/>
            <p:nvPr/>
          </p:nvSpPr>
          <p:spPr>
            <a:xfrm>
              <a:off x="4211525" y="2778425"/>
              <a:ext cx="70500" cy="70300"/>
            </a:xfrm>
            <a:custGeom>
              <a:avLst/>
              <a:gdLst/>
              <a:ahLst/>
              <a:cxnLst/>
              <a:rect l="l" t="t" r="r" b="b"/>
              <a:pathLst>
                <a:path w="2820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4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8" name="Google Shape;6078;p7"/>
            <p:cNvSpPr/>
            <p:nvPr/>
          </p:nvSpPr>
          <p:spPr>
            <a:xfrm>
              <a:off x="4415675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2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9" name="Google Shape;6079;p7"/>
            <p:cNvSpPr/>
            <p:nvPr/>
          </p:nvSpPr>
          <p:spPr>
            <a:xfrm>
              <a:off x="4414650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2"/>
                    <a:pt x="13365" y="6730"/>
                  </a:cubicBezTo>
                  <a:cubicBezTo>
                    <a:pt x="13365" y="10392"/>
                    <a:pt x="10385" y="13372"/>
                    <a:pt x="6723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8"/>
                    <a:pt x="6723" y="88"/>
                  </a:cubicBezTo>
                  <a:close/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10439"/>
                    <a:pt x="3015" y="13453"/>
                    <a:pt x="6723" y="13453"/>
                  </a:cubicBezTo>
                  <a:cubicBezTo>
                    <a:pt x="10432" y="13453"/>
                    <a:pt x="13453" y="10439"/>
                    <a:pt x="13453" y="6730"/>
                  </a:cubicBezTo>
                  <a:cubicBezTo>
                    <a:pt x="13453" y="3022"/>
                    <a:pt x="10432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0" name="Google Shape;6080;p7"/>
            <p:cNvSpPr/>
            <p:nvPr/>
          </p:nvSpPr>
          <p:spPr>
            <a:xfrm>
              <a:off x="4438925" y="2671550"/>
              <a:ext cx="284075" cy="284050"/>
            </a:xfrm>
            <a:custGeom>
              <a:avLst/>
              <a:gdLst/>
              <a:ahLst/>
              <a:cxnLst/>
              <a:rect l="l" t="t" r="r" b="b"/>
              <a:pathLst>
                <a:path w="11363" h="11362" extrusionOk="0">
                  <a:moveTo>
                    <a:pt x="5685" y="0"/>
                  </a:moveTo>
                  <a:cubicBezTo>
                    <a:pt x="2550" y="0"/>
                    <a:pt x="1" y="2542"/>
                    <a:pt x="1" y="5678"/>
                  </a:cubicBezTo>
                  <a:cubicBezTo>
                    <a:pt x="1" y="8813"/>
                    <a:pt x="2550" y="11362"/>
                    <a:pt x="5685" y="11362"/>
                  </a:cubicBezTo>
                  <a:cubicBezTo>
                    <a:pt x="8820" y="11362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1" name="Google Shape;6081;p7"/>
            <p:cNvSpPr/>
            <p:nvPr/>
          </p:nvSpPr>
          <p:spPr>
            <a:xfrm>
              <a:off x="4437925" y="2670525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2" name="Google Shape;6082;p7"/>
            <p:cNvSpPr/>
            <p:nvPr/>
          </p:nvSpPr>
          <p:spPr>
            <a:xfrm>
              <a:off x="4464225" y="26966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3" name="Google Shape;6083;p7"/>
            <p:cNvSpPr/>
            <p:nvPr/>
          </p:nvSpPr>
          <p:spPr>
            <a:xfrm>
              <a:off x="4463025" y="2695650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5"/>
                    <a:pt x="9347" y="4714"/>
                  </a:cubicBezTo>
                  <a:cubicBezTo>
                    <a:pt x="9347" y="7269"/>
                    <a:pt x="7270" y="9346"/>
                    <a:pt x="4721" y="9346"/>
                  </a:cubicBezTo>
                  <a:cubicBezTo>
                    <a:pt x="2165" y="9346"/>
                    <a:pt x="89" y="7269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lose/>
                  <a:moveTo>
                    <a:pt x="4721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7316"/>
                    <a:pt x="2118" y="9434"/>
                    <a:pt x="4721" y="9434"/>
                  </a:cubicBezTo>
                  <a:cubicBezTo>
                    <a:pt x="7317" y="9434"/>
                    <a:pt x="9434" y="7316"/>
                    <a:pt x="9434" y="4714"/>
                  </a:cubicBezTo>
                  <a:cubicBezTo>
                    <a:pt x="9434" y="2118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4" name="Google Shape;6084;p7"/>
            <p:cNvSpPr/>
            <p:nvPr/>
          </p:nvSpPr>
          <p:spPr>
            <a:xfrm>
              <a:off x="4492875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5" name="Google Shape;6085;p7"/>
            <p:cNvSpPr/>
            <p:nvPr/>
          </p:nvSpPr>
          <p:spPr>
            <a:xfrm>
              <a:off x="4491850" y="272447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9" y="5482"/>
                    <a:pt x="89" y="3561"/>
                  </a:cubicBezTo>
                  <a:cubicBezTo>
                    <a:pt x="89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6" name="Google Shape;6086;p7"/>
            <p:cNvSpPr/>
            <p:nvPr/>
          </p:nvSpPr>
          <p:spPr>
            <a:xfrm>
              <a:off x="4518150" y="27506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7" name="Google Shape;6087;p7"/>
            <p:cNvSpPr/>
            <p:nvPr/>
          </p:nvSpPr>
          <p:spPr>
            <a:xfrm>
              <a:off x="4516975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8" name="Google Shape;6088;p7"/>
            <p:cNvSpPr/>
            <p:nvPr/>
          </p:nvSpPr>
          <p:spPr>
            <a:xfrm>
              <a:off x="4546825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3"/>
                  </a:cubicBezTo>
                  <a:cubicBezTo>
                    <a:pt x="2731" y="607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9" name="Google Shape;6089;p7"/>
            <p:cNvSpPr/>
            <p:nvPr/>
          </p:nvSpPr>
          <p:spPr>
            <a:xfrm>
              <a:off x="4545800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10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10" y="2812"/>
                  </a:cubicBezTo>
                  <a:cubicBezTo>
                    <a:pt x="2185" y="2812"/>
                    <a:pt x="2812" y="2178"/>
                    <a:pt x="2812" y="1403"/>
                  </a:cubicBezTo>
                  <a:cubicBezTo>
                    <a:pt x="2812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0" name="Google Shape;6090;p7"/>
            <p:cNvSpPr/>
            <p:nvPr/>
          </p:nvSpPr>
          <p:spPr>
            <a:xfrm>
              <a:off x="4749950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10378" y="13371"/>
                    <a:pt x="13371" y="10378"/>
                    <a:pt x="13371" y="6689"/>
                  </a:cubicBezTo>
                  <a:cubicBezTo>
                    <a:pt x="13371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1" name="Google Shape;6091;p7"/>
            <p:cNvSpPr/>
            <p:nvPr/>
          </p:nvSpPr>
          <p:spPr>
            <a:xfrm>
              <a:off x="4748775" y="2643550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2" name="Google Shape;6092;p7"/>
            <p:cNvSpPr/>
            <p:nvPr/>
          </p:nvSpPr>
          <p:spPr>
            <a:xfrm>
              <a:off x="4773200" y="2671550"/>
              <a:ext cx="284075" cy="284050"/>
            </a:xfrm>
            <a:custGeom>
              <a:avLst/>
              <a:gdLst/>
              <a:ahLst/>
              <a:cxnLst/>
              <a:rect l="l" t="t" r="r" b="b"/>
              <a:pathLst>
                <a:path w="11363" h="11362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62"/>
                    <a:pt x="5678" y="11362"/>
                  </a:cubicBezTo>
                  <a:cubicBezTo>
                    <a:pt x="8821" y="11362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3" name="Google Shape;6093;p7"/>
            <p:cNvSpPr/>
            <p:nvPr/>
          </p:nvSpPr>
          <p:spPr>
            <a:xfrm>
              <a:off x="4772200" y="26705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8" y="82"/>
                  </a:moveTo>
                  <a:cubicBezTo>
                    <a:pt x="8827" y="82"/>
                    <a:pt x="11355" y="2610"/>
                    <a:pt x="11355" y="5719"/>
                  </a:cubicBezTo>
                  <a:cubicBezTo>
                    <a:pt x="11355" y="8827"/>
                    <a:pt x="8827" y="11356"/>
                    <a:pt x="5718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4" name="Google Shape;6094;p7"/>
            <p:cNvSpPr/>
            <p:nvPr/>
          </p:nvSpPr>
          <p:spPr>
            <a:xfrm>
              <a:off x="4798500" y="269665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6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66" y="9346"/>
                  </a:cubicBezTo>
                  <a:cubicBezTo>
                    <a:pt x="7249" y="9346"/>
                    <a:pt x="9339" y="7256"/>
                    <a:pt x="9339" y="4674"/>
                  </a:cubicBezTo>
                  <a:cubicBezTo>
                    <a:pt x="9339" y="2098"/>
                    <a:pt x="7249" y="1"/>
                    <a:pt x="466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5" name="Google Shape;6095;p7"/>
            <p:cNvSpPr/>
            <p:nvPr/>
          </p:nvSpPr>
          <p:spPr>
            <a:xfrm>
              <a:off x="4797325" y="269565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3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lose/>
                  <a:moveTo>
                    <a:pt x="4713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34"/>
                    <a:pt x="4713" y="9434"/>
                  </a:cubicBezTo>
                  <a:cubicBezTo>
                    <a:pt x="7316" y="9434"/>
                    <a:pt x="9433" y="7316"/>
                    <a:pt x="9433" y="4714"/>
                  </a:cubicBezTo>
                  <a:cubicBezTo>
                    <a:pt x="9433" y="2118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6" name="Google Shape;6096;p7"/>
            <p:cNvSpPr/>
            <p:nvPr/>
          </p:nvSpPr>
          <p:spPr>
            <a:xfrm>
              <a:off x="4827150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7" name="Google Shape;6097;p7"/>
            <p:cNvSpPr/>
            <p:nvPr/>
          </p:nvSpPr>
          <p:spPr>
            <a:xfrm>
              <a:off x="4826150" y="27244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0" y="7040"/>
                  </a:cubicBezTo>
                  <a:cubicBezTo>
                    <a:pt x="1645" y="7040"/>
                    <a:pt x="81" y="5482"/>
                    <a:pt x="81" y="3561"/>
                  </a:cubicBezTo>
                  <a:cubicBezTo>
                    <a:pt x="81" y="1646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8" name="Google Shape;6098;p7"/>
            <p:cNvSpPr/>
            <p:nvPr/>
          </p:nvSpPr>
          <p:spPr>
            <a:xfrm>
              <a:off x="4852275" y="27506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9" name="Google Shape;6099;p7"/>
            <p:cNvSpPr/>
            <p:nvPr/>
          </p:nvSpPr>
          <p:spPr>
            <a:xfrm>
              <a:off x="4851250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0" name="Google Shape;6100;p7"/>
            <p:cNvSpPr/>
            <p:nvPr/>
          </p:nvSpPr>
          <p:spPr>
            <a:xfrm>
              <a:off x="488110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1" name="Google Shape;6101;p7"/>
            <p:cNvSpPr/>
            <p:nvPr/>
          </p:nvSpPr>
          <p:spPr>
            <a:xfrm>
              <a:off x="4880075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3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03" y="2812"/>
                  </a:cubicBezTo>
                  <a:cubicBezTo>
                    <a:pt x="2186" y="2812"/>
                    <a:pt x="2813" y="2178"/>
                    <a:pt x="2813" y="1403"/>
                  </a:cubicBezTo>
                  <a:cubicBezTo>
                    <a:pt x="2813" y="627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2" name="Google Shape;6102;p7"/>
            <p:cNvSpPr/>
            <p:nvPr/>
          </p:nvSpPr>
          <p:spPr>
            <a:xfrm>
              <a:off x="5084225" y="2644575"/>
              <a:ext cx="334125" cy="334300"/>
            </a:xfrm>
            <a:custGeom>
              <a:avLst/>
              <a:gdLst/>
              <a:ahLst/>
              <a:cxnLst/>
              <a:rect l="l" t="t" r="r" b="b"/>
              <a:pathLst>
                <a:path w="13365" h="13372" extrusionOk="0">
                  <a:moveTo>
                    <a:pt x="6683" y="0"/>
                  </a:moveTo>
                  <a:cubicBezTo>
                    <a:pt x="2988" y="0"/>
                    <a:pt x="0" y="2994"/>
                    <a:pt x="0" y="6689"/>
                  </a:cubicBezTo>
                  <a:cubicBezTo>
                    <a:pt x="0" y="10378"/>
                    <a:pt x="2988" y="13371"/>
                    <a:pt x="6683" y="13371"/>
                  </a:cubicBezTo>
                  <a:cubicBezTo>
                    <a:pt x="10378" y="13371"/>
                    <a:pt x="13365" y="10378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3" name="Google Shape;6103;p7"/>
            <p:cNvSpPr/>
            <p:nvPr/>
          </p:nvSpPr>
          <p:spPr>
            <a:xfrm>
              <a:off x="5083050" y="26435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4" name="Google Shape;6104;p7"/>
            <p:cNvSpPr/>
            <p:nvPr/>
          </p:nvSpPr>
          <p:spPr>
            <a:xfrm>
              <a:off x="5107475" y="2671550"/>
              <a:ext cx="283925" cy="284050"/>
            </a:xfrm>
            <a:custGeom>
              <a:avLst/>
              <a:gdLst/>
              <a:ahLst/>
              <a:cxnLst/>
              <a:rect l="l" t="t" r="r" b="b"/>
              <a:pathLst>
                <a:path w="11357" h="11362" extrusionOk="0">
                  <a:moveTo>
                    <a:pt x="5679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62"/>
                    <a:pt x="5679" y="11362"/>
                  </a:cubicBezTo>
                  <a:cubicBezTo>
                    <a:pt x="8814" y="11362"/>
                    <a:pt x="11356" y="8813"/>
                    <a:pt x="11356" y="5678"/>
                  </a:cubicBezTo>
                  <a:cubicBezTo>
                    <a:pt x="11356" y="2542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5" name="Google Shape;6105;p7"/>
            <p:cNvSpPr/>
            <p:nvPr/>
          </p:nvSpPr>
          <p:spPr>
            <a:xfrm>
              <a:off x="5106475" y="26705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6" name="Google Shape;6106;p7"/>
            <p:cNvSpPr/>
            <p:nvPr/>
          </p:nvSpPr>
          <p:spPr>
            <a:xfrm>
              <a:off x="5132600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7" name="Google Shape;6107;p7"/>
            <p:cNvSpPr/>
            <p:nvPr/>
          </p:nvSpPr>
          <p:spPr>
            <a:xfrm>
              <a:off x="5131600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34"/>
                    <a:pt x="4714" y="9434"/>
                  </a:cubicBezTo>
                  <a:cubicBezTo>
                    <a:pt x="7316" y="9434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8" name="Google Shape;6108;p7"/>
            <p:cNvSpPr/>
            <p:nvPr/>
          </p:nvSpPr>
          <p:spPr>
            <a:xfrm>
              <a:off x="5161425" y="2725475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9" name="Google Shape;6109;p7"/>
            <p:cNvSpPr/>
            <p:nvPr/>
          </p:nvSpPr>
          <p:spPr>
            <a:xfrm>
              <a:off x="5160425" y="27244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0" name="Google Shape;6110;p7"/>
            <p:cNvSpPr/>
            <p:nvPr/>
          </p:nvSpPr>
          <p:spPr>
            <a:xfrm>
              <a:off x="5186550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1" name="Google Shape;6111;p7"/>
            <p:cNvSpPr/>
            <p:nvPr/>
          </p:nvSpPr>
          <p:spPr>
            <a:xfrm>
              <a:off x="5185525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7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2" name="Google Shape;6112;p7"/>
            <p:cNvSpPr/>
            <p:nvPr/>
          </p:nvSpPr>
          <p:spPr>
            <a:xfrm>
              <a:off x="5215375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7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3" name="Google Shape;6113;p7"/>
            <p:cNvSpPr/>
            <p:nvPr/>
          </p:nvSpPr>
          <p:spPr>
            <a:xfrm>
              <a:off x="5214350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4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04" y="2812"/>
                  </a:cubicBezTo>
                  <a:cubicBezTo>
                    <a:pt x="2179" y="2812"/>
                    <a:pt x="2813" y="2178"/>
                    <a:pt x="2813" y="1403"/>
                  </a:cubicBezTo>
                  <a:cubicBezTo>
                    <a:pt x="2813" y="627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4" name="Google Shape;6114;p7"/>
            <p:cNvSpPr/>
            <p:nvPr/>
          </p:nvSpPr>
          <p:spPr>
            <a:xfrm>
              <a:off x="3581575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5" name="Google Shape;6115;p7"/>
            <p:cNvSpPr/>
            <p:nvPr/>
          </p:nvSpPr>
          <p:spPr>
            <a:xfrm>
              <a:off x="3580550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2"/>
                  </a:moveTo>
                  <a:cubicBezTo>
                    <a:pt x="10392" y="82"/>
                    <a:pt x="13365" y="3062"/>
                    <a:pt x="13365" y="6730"/>
                  </a:cubicBezTo>
                  <a:cubicBezTo>
                    <a:pt x="13365" y="10392"/>
                    <a:pt x="10392" y="13372"/>
                    <a:pt x="6724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24" y="82"/>
                  </a:cubicBezTo>
                  <a:close/>
                  <a:moveTo>
                    <a:pt x="6724" y="1"/>
                  </a:moveTo>
                  <a:cubicBezTo>
                    <a:pt x="3015" y="1"/>
                    <a:pt x="1" y="3015"/>
                    <a:pt x="1" y="6730"/>
                  </a:cubicBezTo>
                  <a:cubicBezTo>
                    <a:pt x="1" y="10439"/>
                    <a:pt x="3015" y="13453"/>
                    <a:pt x="6724" y="13453"/>
                  </a:cubicBezTo>
                  <a:cubicBezTo>
                    <a:pt x="10432" y="13453"/>
                    <a:pt x="13453" y="10439"/>
                    <a:pt x="13453" y="6730"/>
                  </a:cubicBezTo>
                  <a:cubicBezTo>
                    <a:pt x="13453" y="3015"/>
                    <a:pt x="10432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6" name="Google Shape;6116;p7"/>
            <p:cNvSpPr/>
            <p:nvPr/>
          </p:nvSpPr>
          <p:spPr>
            <a:xfrm>
              <a:off x="3604825" y="2766625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7" name="Google Shape;6117;p7"/>
            <p:cNvSpPr/>
            <p:nvPr/>
          </p:nvSpPr>
          <p:spPr>
            <a:xfrm>
              <a:off x="3603825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8" name="Google Shape;6118;p7"/>
            <p:cNvSpPr/>
            <p:nvPr/>
          </p:nvSpPr>
          <p:spPr>
            <a:xfrm>
              <a:off x="3630125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9" name="Google Shape;6119;p7"/>
            <p:cNvSpPr/>
            <p:nvPr/>
          </p:nvSpPr>
          <p:spPr>
            <a:xfrm>
              <a:off x="3628950" y="2790725"/>
              <a:ext cx="235850" cy="235675"/>
            </a:xfrm>
            <a:custGeom>
              <a:avLst/>
              <a:gdLst/>
              <a:ahLst/>
              <a:cxnLst/>
              <a:rect l="l" t="t" r="r" b="b"/>
              <a:pathLst>
                <a:path w="9434" h="9427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27"/>
                    <a:pt x="4720" y="9427"/>
                  </a:cubicBezTo>
                  <a:cubicBezTo>
                    <a:pt x="7316" y="9427"/>
                    <a:pt x="9433" y="7316"/>
                    <a:pt x="9433" y="4714"/>
                  </a:cubicBezTo>
                  <a:cubicBezTo>
                    <a:pt x="9433" y="2118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0" name="Google Shape;6120;p7"/>
            <p:cNvSpPr/>
            <p:nvPr/>
          </p:nvSpPr>
          <p:spPr>
            <a:xfrm>
              <a:off x="3658775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1" name="Google Shape;6121;p7"/>
            <p:cNvSpPr/>
            <p:nvPr/>
          </p:nvSpPr>
          <p:spPr>
            <a:xfrm>
              <a:off x="3657775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2" name="Google Shape;6122;p7"/>
            <p:cNvSpPr/>
            <p:nvPr/>
          </p:nvSpPr>
          <p:spPr>
            <a:xfrm>
              <a:off x="3683900" y="284567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3" name="Google Shape;6123;p7"/>
            <p:cNvSpPr/>
            <p:nvPr/>
          </p:nvSpPr>
          <p:spPr>
            <a:xfrm>
              <a:off x="3682875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9" y="3924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4" name="Google Shape;6124;p7"/>
            <p:cNvSpPr/>
            <p:nvPr/>
          </p:nvSpPr>
          <p:spPr>
            <a:xfrm>
              <a:off x="3712725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5" name="Google Shape;6125;p7"/>
            <p:cNvSpPr/>
            <p:nvPr/>
          </p:nvSpPr>
          <p:spPr>
            <a:xfrm>
              <a:off x="3711700" y="287332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75" y="2738"/>
                    <a:pt x="82" y="2145"/>
                    <a:pt x="82" y="1410"/>
                  </a:cubicBezTo>
                  <a:cubicBezTo>
                    <a:pt x="82" y="681"/>
                    <a:pt x="675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6" name="Google Shape;6126;p7"/>
            <p:cNvSpPr/>
            <p:nvPr/>
          </p:nvSpPr>
          <p:spPr>
            <a:xfrm>
              <a:off x="3915850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1" y="2994"/>
                    <a:pt x="1" y="6689"/>
                  </a:cubicBezTo>
                  <a:cubicBezTo>
                    <a:pt x="1" y="10378"/>
                    <a:pt x="2994" y="13371"/>
                    <a:pt x="6683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7" name="Google Shape;6127;p7"/>
            <p:cNvSpPr/>
            <p:nvPr/>
          </p:nvSpPr>
          <p:spPr>
            <a:xfrm>
              <a:off x="3914675" y="27386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2"/>
                  </a:moveTo>
                  <a:cubicBezTo>
                    <a:pt x="10391" y="82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15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15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8" name="Google Shape;6128;p7"/>
            <p:cNvSpPr/>
            <p:nvPr/>
          </p:nvSpPr>
          <p:spPr>
            <a:xfrm>
              <a:off x="3939125" y="2766625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9" name="Google Shape;6129;p7"/>
            <p:cNvSpPr/>
            <p:nvPr/>
          </p:nvSpPr>
          <p:spPr>
            <a:xfrm>
              <a:off x="3938100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0" name="Google Shape;6130;p7"/>
            <p:cNvSpPr/>
            <p:nvPr/>
          </p:nvSpPr>
          <p:spPr>
            <a:xfrm>
              <a:off x="3964400" y="2791725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4"/>
                  </a:cubicBezTo>
                  <a:cubicBezTo>
                    <a:pt x="9339" y="2098"/>
                    <a:pt x="7249" y="1"/>
                    <a:pt x="466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1" name="Google Shape;6131;p7"/>
            <p:cNvSpPr/>
            <p:nvPr/>
          </p:nvSpPr>
          <p:spPr>
            <a:xfrm>
              <a:off x="3963225" y="2790725"/>
              <a:ext cx="235850" cy="235675"/>
            </a:xfrm>
            <a:custGeom>
              <a:avLst/>
              <a:gdLst/>
              <a:ahLst/>
              <a:cxnLst/>
              <a:rect l="l" t="t" r="r" b="b"/>
              <a:pathLst>
                <a:path w="9434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27"/>
                    <a:pt x="4714" y="9427"/>
                  </a:cubicBezTo>
                  <a:cubicBezTo>
                    <a:pt x="7316" y="9427"/>
                    <a:pt x="9434" y="7316"/>
                    <a:pt x="9434" y="4714"/>
                  </a:cubicBezTo>
                  <a:cubicBezTo>
                    <a:pt x="9434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2" name="Google Shape;6132;p7"/>
            <p:cNvSpPr/>
            <p:nvPr/>
          </p:nvSpPr>
          <p:spPr>
            <a:xfrm>
              <a:off x="3993050" y="2820550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3" name="Google Shape;6133;p7"/>
            <p:cNvSpPr/>
            <p:nvPr/>
          </p:nvSpPr>
          <p:spPr>
            <a:xfrm>
              <a:off x="399205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6"/>
                    <a:pt x="7047" y="3561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4" name="Google Shape;6134;p7"/>
            <p:cNvSpPr/>
            <p:nvPr/>
          </p:nvSpPr>
          <p:spPr>
            <a:xfrm>
              <a:off x="4018175" y="284567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5" name="Google Shape;6135;p7"/>
            <p:cNvSpPr/>
            <p:nvPr/>
          </p:nvSpPr>
          <p:spPr>
            <a:xfrm>
              <a:off x="4017175" y="2844675"/>
              <a:ext cx="127950" cy="127950"/>
            </a:xfrm>
            <a:custGeom>
              <a:avLst/>
              <a:gdLst/>
              <a:ahLst/>
              <a:cxnLst/>
              <a:rect l="l" t="t" r="r" b="b"/>
              <a:pathLst>
                <a:path w="5118" h="5118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24"/>
                    <a:pt x="3924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6" name="Google Shape;6136;p7"/>
            <p:cNvSpPr/>
            <p:nvPr/>
          </p:nvSpPr>
          <p:spPr>
            <a:xfrm>
              <a:off x="404700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7"/>
                    <a:pt x="1" y="1363"/>
                  </a:cubicBezTo>
                  <a:cubicBezTo>
                    <a:pt x="1" y="2118"/>
                    <a:pt x="614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7" name="Google Shape;6137;p7"/>
            <p:cNvSpPr/>
            <p:nvPr/>
          </p:nvSpPr>
          <p:spPr>
            <a:xfrm>
              <a:off x="4046000" y="2873325"/>
              <a:ext cx="70300" cy="70475"/>
            </a:xfrm>
            <a:custGeom>
              <a:avLst/>
              <a:gdLst/>
              <a:ahLst/>
              <a:cxnLst/>
              <a:rect l="l" t="t" r="r" b="b"/>
              <a:pathLst>
                <a:path w="2812" h="2819" extrusionOk="0">
                  <a:moveTo>
                    <a:pt x="1403" y="88"/>
                  </a:moveTo>
                  <a:cubicBezTo>
                    <a:pt x="2138" y="88"/>
                    <a:pt x="2731" y="681"/>
                    <a:pt x="2731" y="1410"/>
                  </a:cubicBezTo>
                  <a:cubicBezTo>
                    <a:pt x="2731" y="2145"/>
                    <a:pt x="2138" y="2738"/>
                    <a:pt x="1403" y="2738"/>
                  </a:cubicBezTo>
                  <a:cubicBezTo>
                    <a:pt x="674" y="2738"/>
                    <a:pt x="81" y="2145"/>
                    <a:pt x="81" y="1410"/>
                  </a:cubicBezTo>
                  <a:cubicBezTo>
                    <a:pt x="81" y="681"/>
                    <a:pt x="674" y="88"/>
                    <a:pt x="1403" y="88"/>
                  </a:cubicBezTo>
                  <a:close/>
                  <a:moveTo>
                    <a:pt x="1403" y="0"/>
                  </a:moveTo>
                  <a:cubicBezTo>
                    <a:pt x="627" y="0"/>
                    <a:pt x="0" y="634"/>
                    <a:pt x="0" y="1410"/>
                  </a:cubicBezTo>
                  <a:cubicBezTo>
                    <a:pt x="0" y="2185"/>
                    <a:pt x="627" y="2819"/>
                    <a:pt x="1403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8" name="Google Shape;6138;p7"/>
            <p:cNvSpPr/>
            <p:nvPr/>
          </p:nvSpPr>
          <p:spPr>
            <a:xfrm>
              <a:off x="4250125" y="2739650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0"/>
                  </a:moveTo>
                  <a:cubicBezTo>
                    <a:pt x="2988" y="0"/>
                    <a:pt x="1" y="2994"/>
                    <a:pt x="1" y="6689"/>
                  </a:cubicBezTo>
                  <a:cubicBezTo>
                    <a:pt x="1" y="10378"/>
                    <a:pt x="2988" y="13371"/>
                    <a:pt x="6683" y="13371"/>
                  </a:cubicBezTo>
                  <a:cubicBezTo>
                    <a:pt x="10378" y="13371"/>
                    <a:pt x="13365" y="10378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9" name="Google Shape;6139;p7"/>
            <p:cNvSpPr/>
            <p:nvPr/>
          </p:nvSpPr>
          <p:spPr>
            <a:xfrm>
              <a:off x="4248950" y="27386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2"/>
                  </a:moveTo>
                  <a:cubicBezTo>
                    <a:pt x="10391" y="82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15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15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0" name="Google Shape;6140;p7"/>
            <p:cNvSpPr/>
            <p:nvPr/>
          </p:nvSpPr>
          <p:spPr>
            <a:xfrm>
              <a:off x="4273400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1" name="Google Shape;6141;p7"/>
            <p:cNvSpPr/>
            <p:nvPr/>
          </p:nvSpPr>
          <p:spPr>
            <a:xfrm>
              <a:off x="4272375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2" name="Google Shape;6142;p7"/>
            <p:cNvSpPr/>
            <p:nvPr/>
          </p:nvSpPr>
          <p:spPr>
            <a:xfrm>
              <a:off x="4298500" y="279172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3" name="Google Shape;6143;p7"/>
            <p:cNvSpPr/>
            <p:nvPr/>
          </p:nvSpPr>
          <p:spPr>
            <a:xfrm>
              <a:off x="4297500" y="2790725"/>
              <a:ext cx="235675" cy="235675"/>
            </a:xfrm>
            <a:custGeom>
              <a:avLst/>
              <a:gdLst/>
              <a:ahLst/>
              <a:cxnLst/>
              <a:rect l="l" t="t" r="r" b="b"/>
              <a:pathLst>
                <a:path w="9427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27"/>
                    <a:pt x="4714" y="9427"/>
                  </a:cubicBezTo>
                  <a:cubicBezTo>
                    <a:pt x="7316" y="9427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4" name="Google Shape;6144;p7"/>
            <p:cNvSpPr/>
            <p:nvPr/>
          </p:nvSpPr>
          <p:spPr>
            <a:xfrm>
              <a:off x="4327325" y="2820550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5" name="Google Shape;6145;p7"/>
            <p:cNvSpPr/>
            <p:nvPr/>
          </p:nvSpPr>
          <p:spPr>
            <a:xfrm>
              <a:off x="4326325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6" name="Google Shape;6146;p7"/>
            <p:cNvSpPr/>
            <p:nvPr/>
          </p:nvSpPr>
          <p:spPr>
            <a:xfrm>
              <a:off x="4352450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7" name="Google Shape;6147;p7"/>
            <p:cNvSpPr/>
            <p:nvPr/>
          </p:nvSpPr>
          <p:spPr>
            <a:xfrm>
              <a:off x="4351450" y="2844675"/>
              <a:ext cx="127950" cy="127950"/>
            </a:xfrm>
            <a:custGeom>
              <a:avLst/>
              <a:gdLst/>
              <a:ahLst/>
              <a:cxnLst/>
              <a:rect l="l" t="t" r="r" b="b"/>
              <a:pathLst>
                <a:path w="5118" h="5118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24"/>
                    <a:pt x="3925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8" name="Google Shape;6148;p7"/>
            <p:cNvSpPr/>
            <p:nvPr/>
          </p:nvSpPr>
          <p:spPr>
            <a:xfrm>
              <a:off x="4381275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7"/>
                    <a:pt x="1" y="1363"/>
                  </a:cubicBezTo>
                  <a:cubicBezTo>
                    <a:pt x="1" y="2118"/>
                    <a:pt x="608" y="2731"/>
                    <a:pt x="1363" y="2731"/>
                  </a:cubicBezTo>
                  <a:cubicBezTo>
                    <a:pt x="2118" y="2731"/>
                    <a:pt x="2732" y="2118"/>
                    <a:pt x="2732" y="1363"/>
                  </a:cubicBezTo>
                  <a:cubicBezTo>
                    <a:pt x="2732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9" name="Google Shape;6149;p7"/>
            <p:cNvSpPr/>
            <p:nvPr/>
          </p:nvSpPr>
          <p:spPr>
            <a:xfrm>
              <a:off x="4380100" y="287332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45" y="88"/>
                    <a:pt x="2738" y="681"/>
                    <a:pt x="2738" y="1410"/>
                  </a:cubicBezTo>
                  <a:cubicBezTo>
                    <a:pt x="2738" y="2145"/>
                    <a:pt x="2145" y="2738"/>
                    <a:pt x="1410" y="2738"/>
                  </a:cubicBezTo>
                  <a:cubicBezTo>
                    <a:pt x="681" y="2738"/>
                    <a:pt x="88" y="2145"/>
                    <a:pt x="88" y="1410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0" name="Google Shape;6150;p7"/>
            <p:cNvSpPr/>
            <p:nvPr/>
          </p:nvSpPr>
          <p:spPr>
            <a:xfrm>
              <a:off x="4584250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9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1" name="Google Shape;6151;p7"/>
            <p:cNvSpPr/>
            <p:nvPr/>
          </p:nvSpPr>
          <p:spPr>
            <a:xfrm>
              <a:off x="4583225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2"/>
                  </a:moveTo>
                  <a:cubicBezTo>
                    <a:pt x="10391" y="82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9" y="13372"/>
                    <a:pt x="88" y="10392"/>
                    <a:pt x="88" y="6730"/>
                  </a:cubicBezTo>
                  <a:cubicBezTo>
                    <a:pt x="88" y="3062"/>
                    <a:pt x="3069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1" y="3015"/>
                    <a:pt x="1" y="6730"/>
                  </a:cubicBezTo>
                  <a:cubicBezTo>
                    <a:pt x="1" y="10439"/>
                    <a:pt x="3021" y="13453"/>
                    <a:pt x="6730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15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2" name="Google Shape;6152;p7"/>
            <p:cNvSpPr/>
            <p:nvPr/>
          </p:nvSpPr>
          <p:spPr>
            <a:xfrm>
              <a:off x="4607675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3" name="Google Shape;6153;p7"/>
            <p:cNvSpPr/>
            <p:nvPr/>
          </p:nvSpPr>
          <p:spPr>
            <a:xfrm>
              <a:off x="4606650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4" name="Google Shape;6154;p7"/>
            <p:cNvSpPr/>
            <p:nvPr/>
          </p:nvSpPr>
          <p:spPr>
            <a:xfrm>
              <a:off x="4632800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4"/>
                  </a:cubicBezTo>
                  <a:cubicBezTo>
                    <a:pt x="9346" y="2098"/>
                    <a:pt x="7255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5" name="Google Shape;6155;p7"/>
            <p:cNvSpPr/>
            <p:nvPr/>
          </p:nvSpPr>
          <p:spPr>
            <a:xfrm>
              <a:off x="4631775" y="2790725"/>
              <a:ext cx="235700" cy="235675"/>
            </a:xfrm>
            <a:custGeom>
              <a:avLst/>
              <a:gdLst/>
              <a:ahLst/>
              <a:cxnLst/>
              <a:rect l="l" t="t" r="r" b="b"/>
              <a:pathLst>
                <a:path w="9428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7316"/>
                    <a:pt x="2118" y="9427"/>
                    <a:pt x="4714" y="9427"/>
                  </a:cubicBezTo>
                  <a:cubicBezTo>
                    <a:pt x="7317" y="9427"/>
                    <a:pt x="9427" y="7316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6" name="Google Shape;6156;p7"/>
            <p:cNvSpPr/>
            <p:nvPr/>
          </p:nvSpPr>
          <p:spPr>
            <a:xfrm>
              <a:off x="4661625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1"/>
                  </a:cubicBezTo>
                  <a:cubicBezTo>
                    <a:pt x="7046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7" name="Google Shape;6157;p7"/>
            <p:cNvSpPr/>
            <p:nvPr/>
          </p:nvSpPr>
          <p:spPr>
            <a:xfrm>
              <a:off x="466060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6"/>
                    <a:pt x="7040" y="3561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1"/>
                  </a:cubicBezTo>
                  <a:cubicBezTo>
                    <a:pt x="82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8" name="Google Shape;6158;p7"/>
            <p:cNvSpPr/>
            <p:nvPr/>
          </p:nvSpPr>
          <p:spPr>
            <a:xfrm>
              <a:off x="4686725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9" name="Google Shape;6159;p7"/>
            <p:cNvSpPr/>
            <p:nvPr/>
          </p:nvSpPr>
          <p:spPr>
            <a:xfrm>
              <a:off x="4685725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0" name="Google Shape;6160;p7"/>
            <p:cNvSpPr/>
            <p:nvPr/>
          </p:nvSpPr>
          <p:spPr>
            <a:xfrm>
              <a:off x="471555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7"/>
                    <a:pt x="1" y="1363"/>
                  </a:cubicBezTo>
                  <a:cubicBezTo>
                    <a:pt x="1" y="2118"/>
                    <a:pt x="608" y="2731"/>
                    <a:pt x="1363" y="2731"/>
                  </a:cubicBezTo>
                  <a:cubicBezTo>
                    <a:pt x="2118" y="2731"/>
                    <a:pt x="2732" y="2118"/>
                    <a:pt x="2732" y="1363"/>
                  </a:cubicBezTo>
                  <a:cubicBezTo>
                    <a:pt x="2732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1" name="Google Shape;6161;p7"/>
            <p:cNvSpPr/>
            <p:nvPr/>
          </p:nvSpPr>
          <p:spPr>
            <a:xfrm>
              <a:off x="4714375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10"/>
                  </a:cubicBezTo>
                  <a:cubicBezTo>
                    <a:pt x="2731" y="2145"/>
                    <a:pt x="2138" y="2738"/>
                    <a:pt x="1410" y="2738"/>
                  </a:cubicBezTo>
                  <a:cubicBezTo>
                    <a:pt x="682" y="2738"/>
                    <a:pt x="88" y="2145"/>
                    <a:pt x="88" y="1410"/>
                  </a:cubicBezTo>
                  <a:cubicBezTo>
                    <a:pt x="88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2" name="Google Shape;6162;p7"/>
            <p:cNvSpPr/>
            <p:nvPr/>
          </p:nvSpPr>
          <p:spPr>
            <a:xfrm>
              <a:off x="4918525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9" y="13371"/>
                  </a:cubicBezTo>
                  <a:cubicBezTo>
                    <a:pt x="10378" y="13371"/>
                    <a:pt x="13371" y="10378"/>
                    <a:pt x="13371" y="6689"/>
                  </a:cubicBezTo>
                  <a:cubicBezTo>
                    <a:pt x="13371" y="2994"/>
                    <a:pt x="10378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3" name="Google Shape;6163;p7"/>
            <p:cNvSpPr/>
            <p:nvPr/>
          </p:nvSpPr>
          <p:spPr>
            <a:xfrm>
              <a:off x="4917500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2"/>
                  </a:moveTo>
                  <a:cubicBezTo>
                    <a:pt x="10392" y="82"/>
                    <a:pt x="13372" y="3062"/>
                    <a:pt x="13372" y="6730"/>
                  </a:cubicBezTo>
                  <a:cubicBezTo>
                    <a:pt x="13372" y="10392"/>
                    <a:pt x="10392" y="13372"/>
                    <a:pt x="6730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2" y="1"/>
                    <a:pt x="1" y="3015"/>
                    <a:pt x="1" y="6730"/>
                  </a:cubicBezTo>
                  <a:cubicBezTo>
                    <a:pt x="1" y="10439"/>
                    <a:pt x="3022" y="13453"/>
                    <a:pt x="6730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15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4" name="Google Shape;6164;p7"/>
            <p:cNvSpPr/>
            <p:nvPr/>
          </p:nvSpPr>
          <p:spPr>
            <a:xfrm>
              <a:off x="4941950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5" name="Google Shape;6165;p7"/>
            <p:cNvSpPr/>
            <p:nvPr/>
          </p:nvSpPr>
          <p:spPr>
            <a:xfrm>
              <a:off x="4940950" y="2765600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6" name="Google Shape;6166;p7"/>
            <p:cNvSpPr/>
            <p:nvPr/>
          </p:nvSpPr>
          <p:spPr>
            <a:xfrm>
              <a:off x="4967075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7" name="Google Shape;6167;p7"/>
            <p:cNvSpPr/>
            <p:nvPr/>
          </p:nvSpPr>
          <p:spPr>
            <a:xfrm>
              <a:off x="4966050" y="2790725"/>
              <a:ext cx="235700" cy="235675"/>
            </a:xfrm>
            <a:custGeom>
              <a:avLst/>
              <a:gdLst/>
              <a:ahLst/>
              <a:cxnLst/>
              <a:rect l="l" t="t" r="r" b="b"/>
              <a:pathLst>
                <a:path w="9428" h="9427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27"/>
                    <a:pt x="4714" y="9427"/>
                  </a:cubicBezTo>
                  <a:cubicBezTo>
                    <a:pt x="7317" y="9427"/>
                    <a:pt x="9427" y="7316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8" name="Google Shape;6168;p7"/>
            <p:cNvSpPr/>
            <p:nvPr/>
          </p:nvSpPr>
          <p:spPr>
            <a:xfrm>
              <a:off x="4995900" y="2820550"/>
              <a:ext cx="176000" cy="176200"/>
            </a:xfrm>
            <a:custGeom>
              <a:avLst/>
              <a:gdLst/>
              <a:ahLst/>
              <a:cxnLst/>
              <a:rect l="l" t="t" r="r" b="b"/>
              <a:pathLst>
                <a:path w="7040" h="7048" extrusionOk="0">
                  <a:moveTo>
                    <a:pt x="3520" y="1"/>
                  </a:moveTo>
                  <a:cubicBezTo>
                    <a:pt x="1571" y="1"/>
                    <a:pt x="0" y="1579"/>
                    <a:pt x="0" y="3521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1"/>
                  </a:cubicBezTo>
                  <a:cubicBezTo>
                    <a:pt x="7040" y="1579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9" name="Google Shape;6169;p7"/>
            <p:cNvSpPr/>
            <p:nvPr/>
          </p:nvSpPr>
          <p:spPr>
            <a:xfrm>
              <a:off x="4994725" y="2819550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6"/>
                    <a:pt x="7046" y="3561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0" name="Google Shape;6170;p7"/>
            <p:cNvSpPr/>
            <p:nvPr/>
          </p:nvSpPr>
          <p:spPr>
            <a:xfrm>
              <a:off x="5021000" y="2845675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1" name="Google Shape;6171;p7"/>
            <p:cNvSpPr/>
            <p:nvPr/>
          </p:nvSpPr>
          <p:spPr>
            <a:xfrm>
              <a:off x="5020000" y="2844675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2" y="3965"/>
                    <a:pt x="5112" y="2556"/>
                  </a:cubicBezTo>
                  <a:cubicBezTo>
                    <a:pt x="5112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2" name="Google Shape;6172;p7"/>
            <p:cNvSpPr/>
            <p:nvPr/>
          </p:nvSpPr>
          <p:spPr>
            <a:xfrm>
              <a:off x="5049675" y="2874500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8" y="2118"/>
                    <a:pt x="2738" y="1363"/>
                  </a:cubicBezTo>
                  <a:cubicBezTo>
                    <a:pt x="2738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3" name="Google Shape;6173;p7"/>
            <p:cNvSpPr/>
            <p:nvPr/>
          </p:nvSpPr>
          <p:spPr>
            <a:xfrm>
              <a:off x="5048650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82" y="2738"/>
                    <a:pt x="88" y="2145"/>
                    <a:pt x="88" y="1410"/>
                  </a:cubicBezTo>
                  <a:cubicBezTo>
                    <a:pt x="88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4" name="Google Shape;6174;p7"/>
            <p:cNvSpPr/>
            <p:nvPr/>
          </p:nvSpPr>
          <p:spPr>
            <a:xfrm>
              <a:off x="5252800" y="2739650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8314" y="13371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5" name="Google Shape;6175;p7"/>
            <p:cNvSpPr/>
            <p:nvPr/>
          </p:nvSpPr>
          <p:spPr>
            <a:xfrm>
              <a:off x="5251775" y="273862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1"/>
                  </a:moveTo>
                  <a:cubicBezTo>
                    <a:pt x="3015" y="1"/>
                    <a:pt x="1" y="3015"/>
                    <a:pt x="1" y="6730"/>
                  </a:cubicBezTo>
                  <a:cubicBezTo>
                    <a:pt x="1" y="10439"/>
                    <a:pt x="3015" y="13453"/>
                    <a:pt x="6724" y="13453"/>
                  </a:cubicBezTo>
                  <a:cubicBezTo>
                    <a:pt x="8355" y="13453"/>
                    <a:pt x="9846" y="12873"/>
                    <a:pt x="11012" y="11909"/>
                  </a:cubicBezTo>
                  <a:lnTo>
                    <a:pt x="11012" y="11801"/>
                  </a:lnTo>
                  <a:cubicBezTo>
                    <a:pt x="9852" y="12779"/>
                    <a:pt x="8362" y="13372"/>
                    <a:pt x="6724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24" y="82"/>
                  </a:cubicBezTo>
                  <a:cubicBezTo>
                    <a:pt x="8362" y="82"/>
                    <a:pt x="9852" y="675"/>
                    <a:pt x="11012" y="1660"/>
                  </a:cubicBezTo>
                  <a:lnTo>
                    <a:pt x="11012" y="1545"/>
                  </a:lnTo>
                  <a:cubicBezTo>
                    <a:pt x="9846" y="581"/>
                    <a:pt x="8355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6" name="Google Shape;6176;p7"/>
            <p:cNvSpPr/>
            <p:nvPr/>
          </p:nvSpPr>
          <p:spPr>
            <a:xfrm>
              <a:off x="5276225" y="2766625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6"/>
                    <a:pt x="10034" y="9319"/>
                  </a:cubicBezTo>
                  <a:lnTo>
                    <a:pt x="10034" y="2036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7" name="Google Shape;6177;p7"/>
            <p:cNvSpPr/>
            <p:nvPr/>
          </p:nvSpPr>
          <p:spPr>
            <a:xfrm>
              <a:off x="5275050" y="2765600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8" name="Google Shape;6178;p7"/>
            <p:cNvSpPr/>
            <p:nvPr/>
          </p:nvSpPr>
          <p:spPr>
            <a:xfrm>
              <a:off x="5301350" y="2791725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06"/>
                    <a:pt x="9029" y="6359"/>
                  </a:cubicBezTo>
                  <a:lnTo>
                    <a:pt x="9029" y="2988"/>
                  </a:lnTo>
                  <a:cubicBezTo>
                    <a:pt x="8355" y="1241"/>
                    <a:pt x="66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9" name="Google Shape;6179;p7"/>
            <p:cNvSpPr/>
            <p:nvPr/>
          </p:nvSpPr>
          <p:spPr>
            <a:xfrm>
              <a:off x="5300325" y="2790725"/>
              <a:ext cx="226775" cy="235675"/>
            </a:xfrm>
            <a:custGeom>
              <a:avLst/>
              <a:gdLst/>
              <a:ahLst/>
              <a:cxnLst/>
              <a:rect l="l" t="t" r="r" b="b"/>
              <a:pathLst>
                <a:path w="9071" h="9427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27"/>
                    <a:pt x="4714" y="9427"/>
                  </a:cubicBezTo>
                  <a:cubicBezTo>
                    <a:pt x="6676" y="9427"/>
                    <a:pt x="8362" y="8227"/>
                    <a:pt x="9070" y="6514"/>
                  </a:cubicBezTo>
                  <a:lnTo>
                    <a:pt x="9070" y="6278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2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0" name="Google Shape;6180;p7"/>
            <p:cNvSpPr/>
            <p:nvPr/>
          </p:nvSpPr>
          <p:spPr>
            <a:xfrm>
              <a:off x="5330000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1" name="Google Shape;6181;p7"/>
            <p:cNvSpPr/>
            <p:nvPr/>
          </p:nvSpPr>
          <p:spPr>
            <a:xfrm>
              <a:off x="532900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2" name="Google Shape;6182;p7"/>
            <p:cNvSpPr/>
            <p:nvPr/>
          </p:nvSpPr>
          <p:spPr>
            <a:xfrm>
              <a:off x="5355300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3" name="Google Shape;6183;p7"/>
            <p:cNvSpPr/>
            <p:nvPr/>
          </p:nvSpPr>
          <p:spPr>
            <a:xfrm>
              <a:off x="5354100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24"/>
                    <a:pt x="3925" y="5030"/>
                    <a:pt x="2563" y="5030"/>
                  </a:cubicBezTo>
                  <a:cubicBezTo>
                    <a:pt x="1201" y="5030"/>
                    <a:pt x="88" y="3924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4" name="Google Shape;6184;p7"/>
            <p:cNvSpPr/>
            <p:nvPr/>
          </p:nvSpPr>
          <p:spPr>
            <a:xfrm>
              <a:off x="538395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5" name="Google Shape;6185;p7"/>
            <p:cNvSpPr/>
            <p:nvPr/>
          </p:nvSpPr>
          <p:spPr>
            <a:xfrm>
              <a:off x="5382925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82" y="2738"/>
                    <a:pt x="89" y="2145"/>
                    <a:pt x="89" y="1410"/>
                  </a:cubicBezTo>
                  <a:cubicBezTo>
                    <a:pt x="89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6" y="2819"/>
                    <a:pt x="2819" y="2185"/>
                    <a:pt x="2819" y="1410"/>
                  </a:cubicBezTo>
                  <a:cubicBezTo>
                    <a:pt x="2819" y="634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6" name="Google Shape;6186;p7"/>
            <p:cNvSpPr/>
            <p:nvPr/>
          </p:nvSpPr>
          <p:spPr>
            <a:xfrm>
              <a:off x="3450750" y="2837750"/>
              <a:ext cx="296375" cy="334300"/>
            </a:xfrm>
            <a:custGeom>
              <a:avLst/>
              <a:gdLst/>
              <a:ahLst/>
              <a:cxnLst/>
              <a:rect l="l" t="t" r="r" b="b"/>
              <a:pathLst>
                <a:path w="11855" h="13372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8"/>
                  </a:cubicBezTo>
                  <a:lnTo>
                    <a:pt x="1" y="10931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4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7" name="Google Shape;6187;p7"/>
            <p:cNvSpPr/>
            <p:nvPr/>
          </p:nvSpPr>
          <p:spPr>
            <a:xfrm>
              <a:off x="3450750" y="2836750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2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8834" y="88"/>
                    <a:pt x="11814" y="3068"/>
                    <a:pt x="11814" y="6730"/>
                  </a:cubicBezTo>
                  <a:cubicBezTo>
                    <a:pt x="11814" y="10391"/>
                    <a:pt x="8834" y="13371"/>
                    <a:pt x="5173" y="13371"/>
                  </a:cubicBezTo>
                  <a:cubicBezTo>
                    <a:pt x="3082" y="13371"/>
                    <a:pt x="1221" y="12400"/>
                    <a:pt x="1" y="10897"/>
                  </a:cubicBezTo>
                  <a:lnTo>
                    <a:pt x="1" y="11031"/>
                  </a:lnTo>
                  <a:cubicBezTo>
                    <a:pt x="1235" y="12508"/>
                    <a:pt x="3096" y="13452"/>
                    <a:pt x="5173" y="13452"/>
                  </a:cubicBezTo>
                  <a:cubicBezTo>
                    <a:pt x="8881" y="13452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8" name="Google Shape;6188;p7"/>
            <p:cNvSpPr/>
            <p:nvPr/>
          </p:nvSpPr>
          <p:spPr>
            <a:xfrm>
              <a:off x="3450750" y="2864725"/>
              <a:ext cx="269425" cy="284075"/>
            </a:xfrm>
            <a:custGeom>
              <a:avLst/>
              <a:gdLst/>
              <a:ahLst/>
              <a:cxnLst/>
              <a:rect l="l" t="t" r="r" b="b"/>
              <a:pathLst>
                <a:path w="10777" h="11363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931" y="10068"/>
                    <a:pt x="2860" y="11362"/>
                    <a:pt x="5099" y="11362"/>
                  </a:cubicBezTo>
                  <a:cubicBezTo>
                    <a:pt x="8234" y="11362"/>
                    <a:pt x="10776" y="8820"/>
                    <a:pt x="10776" y="5678"/>
                  </a:cubicBezTo>
                  <a:cubicBezTo>
                    <a:pt x="10776" y="2543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9" name="Google Shape;6189;p7"/>
            <p:cNvSpPr/>
            <p:nvPr/>
          </p:nvSpPr>
          <p:spPr>
            <a:xfrm>
              <a:off x="3450750" y="2863700"/>
              <a:ext cx="270600" cy="286100"/>
            </a:xfrm>
            <a:custGeom>
              <a:avLst/>
              <a:gdLst/>
              <a:ahLst/>
              <a:cxnLst/>
              <a:rect l="l" t="t" r="r" b="b"/>
              <a:pathLst>
                <a:path w="10824" h="11444" extrusionOk="0">
                  <a:moveTo>
                    <a:pt x="5099" y="1"/>
                  </a:moveTo>
                  <a:cubicBezTo>
                    <a:pt x="2880" y="1"/>
                    <a:pt x="952" y="1275"/>
                    <a:pt x="1" y="3130"/>
                  </a:cubicBezTo>
                  <a:lnTo>
                    <a:pt x="1" y="3318"/>
                  </a:lnTo>
                  <a:cubicBezTo>
                    <a:pt x="904" y="1410"/>
                    <a:pt x="2853" y="82"/>
                    <a:pt x="5099" y="82"/>
                  </a:cubicBezTo>
                  <a:cubicBezTo>
                    <a:pt x="8207" y="82"/>
                    <a:pt x="10736" y="2610"/>
                    <a:pt x="10736" y="5719"/>
                  </a:cubicBezTo>
                  <a:cubicBezTo>
                    <a:pt x="10736" y="8827"/>
                    <a:pt x="8207" y="11356"/>
                    <a:pt x="5099" y="11356"/>
                  </a:cubicBezTo>
                  <a:cubicBezTo>
                    <a:pt x="2853" y="11356"/>
                    <a:pt x="904" y="10034"/>
                    <a:pt x="1" y="8126"/>
                  </a:cubicBezTo>
                  <a:lnTo>
                    <a:pt x="1" y="8315"/>
                  </a:lnTo>
                  <a:cubicBezTo>
                    <a:pt x="952" y="10169"/>
                    <a:pt x="2880" y="11444"/>
                    <a:pt x="5099" y="11444"/>
                  </a:cubicBezTo>
                  <a:cubicBezTo>
                    <a:pt x="8254" y="11444"/>
                    <a:pt x="10823" y="8875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0" name="Google Shape;6190;p7"/>
            <p:cNvSpPr/>
            <p:nvPr/>
          </p:nvSpPr>
          <p:spPr>
            <a:xfrm>
              <a:off x="3461375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5"/>
                    <a:pt x="2091" y="9346"/>
                    <a:pt x="4674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1" name="Google Shape;6191;p7"/>
            <p:cNvSpPr/>
            <p:nvPr/>
          </p:nvSpPr>
          <p:spPr>
            <a:xfrm>
              <a:off x="3460375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34"/>
                    <a:pt x="4714" y="9434"/>
                  </a:cubicBezTo>
                  <a:cubicBezTo>
                    <a:pt x="7316" y="9434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2" name="Google Shape;6192;p7"/>
            <p:cNvSpPr/>
            <p:nvPr/>
          </p:nvSpPr>
          <p:spPr>
            <a:xfrm>
              <a:off x="3490200" y="291867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3" name="Google Shape;6193;p7"/>
            <p:cNvSpPr/>
            <p:nvPr/>
          </p:nvSpPr>
          <p:spPr>
            <a:xfrm>
              <a:off x="3489025" y="29176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7"/>
                    <a:pt x="3568" y="7047"/>
                  </a:cubicBezTo>
                  <a:cubicBezTo>
                    <a:pt x="1653" y="7047"/>
                    <a:pt x="88" y="5483"/>
                    <a:pt x="88" y="3561"/>
                  </a:cubicBezTo>
                  <a:cubicBezTo>
                    <a:pt x="88" y="1646"/>
                    <a:pt x="1653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605" y="1"/>
                    <a:pt x="1" y="1599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9"/>
                    <a:pt x="5536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4" name="Google Shape;6194;p7"/>
            <p:cNvSpPr/>
            <p:nvPr/>
          </p:nvSpPr>
          <p:spPr>
            <a:xfrm>
              <a:off x="3515325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5" name="Google Shape;6195;p7"/>
            <p:cNvSpPr/>
            <p:nvPr/>
          </p:nvSpPr>
          <p:spPr>
            <a:xfrm>
              <a:off x="3514300" y="2942775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6" name="Google Shape;6196;p7"/>
            <p:cNvSpPr/>
            <p:nvPr/>
          </p:nvSpPr>
          <p:spPr>
            <a:xfrm>
              <a:off x="354415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7" name="Google Shape;6197;p7"/>
            <p:cNvSpPr/>
            <p:nvPr/>
          </p:nvSpPr>
          <p:spPr>
            <a:xfrm>
              <a:off x="3542975" y="297160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8" name="Google Shape;6198;p7"/>
            <p:cNvSpPr/>
            <p:nvPr/>
          </p:nvSpPr>
          <p:spPr>
            <a:xfrm>
              <a:off x="3747100" y="2837750"/>
              <a:ext cx="334325" cy="334300"/>
            </a:xfrm>
            <a:custGeom>
              <a:avLst/>
              <a:gdLst/>
              <a:ahLst/>
              <a:cxnLst/>
              <a:rect l="l" t="t" r="r" b="b"/>
              <a:pathLst>
                <a:path w="13373" h="13372" extrusionOk="0">
                  <a:moveTo>
                    <a:pt x="6690" y="1"/>
                  </a:moveTo>
                  <a:cubicBezTo>
                    <a:pt x="2995" y="1"/>
                    <a:pt x="1" y="2994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9" name="Google Shape;6199;p7"/>
            <p:cNvSpPr/>
            <p:nvPr/>
          </p:nvSpPr>
          <p:spPr>
            <a:xfrm>
              <a:off x="3746100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2" y="13371"/>
                    <a:pt x="81" y="10391"/>
                    <a:pt x="81" y="6730"/>
                  </a:cubicBezTo>
                  <a:cubicBezTo>
                    <a:pt x="81" y="3068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2"/>
                    <a:pt x="6730" y="13452"/>
                  </a:cubicBezTo>
                  <a:cubicBezTo>
                    <a:pt x="10438" y="13452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0" name="Google Shape;6200;p7"/>
            <p:cNvSpPr/>
            <p:nvPr/>
          </p:nvSpPr>
          <p:spPr>
            <a:xfrm>
              <a:off x="3770550" y="286472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20"/>
                    <a:pt x="2542" y="11362"/>
                    <a:pt x="5678" y="11362"/>
                  </a:cubicBezTo>
                  <a:cubicBezTo>
                    <a:pt x="8813" y="11362"/>
                    <a:pt x="11355" y="8820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1" name="Google Shape;6201;p7"/>
            <p:cNvSpPr/>
            <p:nvPr/>
          </p:nvSpPr>
          <p:spPr>
            <a:xfrm>
              <a:off x="3769525" y="2863700"/>
              <a:ext cx="285925" cy="286100"/>
            </a:xfrm>
            <a:custGeom>
              <a:avLst/>
              <a:gdLst/>
              <a:ahLst/>
              <a:cxnLst/>
              <a:rect l="l" t="t" r="r" b="b"/>
              <a:pathLst>
                <a:path w="11437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37" y="8875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2" name="Google Shape;6202;p7"/>
            <p:cNvSpPr/>
            <p:nvPr/>
          </p:nvSpPr>
          <p:spPr>
            <a:xfrm>
              <a:off x="3795650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5"/>
                    <a:pt x="2091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3" name="Google Shape;6203;p7"/>
            <p:cNvSpPr/>
            <p:nvPr/>
          </p:nvSpPr>
          <p:spPr>
            <a:xfrm>
              <a:off x="3794650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0" y="2118"/>
                    <a:pt x="0" y="4714"/>
                  </a:cubicBezTo>
                  <a:cubicBezTo>
                    <a:pt x="0" y="7317"/>
                    <a:pt x="2111" y="9434"/>
                    <a:pt x="4714" y="9434"/>
                  </a:cubicBezTo>
                  <a:cubicBezTo>
                    <a:pt x="7310" y="9434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4" name="Google Shape;6204;p7"/>
            <p:cNvSpPr/>
            <p:nvPr/>
          </p:nvSpPr>
          <p:spPr>
            <a:xfrm>
              <a:off x="3824475" y="291867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6"/>
                    <a:pt x="3521" y="7046"/>
                  </a:cubicBezTo>
                  <a:cubicBezTo>
                    <a:pt x="5463" y="7046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5" name="Google Shape;6205;p7"/>
            <p:cNvSpPr/>
            <p:nvPr/>
          </p:nvSpPr>
          <p:spPr>
            <a:xfrm>
              <a:off x="3823300" y="29176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7"/>
                    <a:pt x="3568" y="7047"/>
                  </a:cubicBezTo>
                  <a:cubicBezTo>
                    <a:pt x="1646" y="7047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6" name="Google Shape;6206;p7"/>
            <p:cNvSpPr/>
            <p:nvPr/>
          </p:nvSpPr>
          <p:spPr>
            <a:xfrm>
              <a:off x="3849600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7" name="Google Shape;6207;p7"/>
            <p:cNvSpPr/>
            <p:nvPr/>
          </p:nvSpPr>
          <p:spPr>
            <a:xfrm>
              <a:off x="3848600" y="294277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8" name="Google Shape;6208;p7"/>
            <p:cNvSpPr/>
            <p:nvPr/>
          </p:nvSpPr>
          <p:spPr>
            <a:xfrm>
              <a:off x="387825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2118"/>
                    <a:pt x="614" y="2732"/>
                    <a:pt x="1370" y="2732"/>
                  </a:cubicBezTo>
                  <a:cubicBezTo>
                    <a:pt x="2125" y="2732"/>
                    <a:pt x="2732" y="2118"/>
                    <a:pt x="2732" y="1363"/>
                  </a:cubicBezTo>
                  <a:cubicBezTo>
                    <a:pt x="2732" y="614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9" name="Google Shape;6209;p7"/>
            <p:cNvSpPr/>
            <p:nvPr/>
          </p:nvSpPr>
          <p:spPr>
            <a:xfrm>
              <a:off x="3877250" y="297160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0" name="Google Shape;6210;p7"/>
            <p:cNvSpPr/>
            <p:nvPr/>
          </p:nvSpPr>
          <p:spPr>
            <a:xfrm>
              <a:off x="4081400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1" name="Google Shape;6211;p7"/>
            <p:cNvSpPr/>
            <p:nvPr/>
          </p:nvSpPr>
          <p:spPr>
            <a:xfrm>
              <a:off x="4080375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1"/>
                    <a:pt x="6723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2" name="Google Shape;6212;p7"/>
            <p:cNvSpPr/>
            <p:nvPr/>
          </p:nvSpPr>
          <p:spPr>
            <a:xfrm>
              <a:off x="4104825" y="286472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20"/>
                    <a:pt x="2542" y="11362"/>
                    <a:pt x="5678" y="11362"/>
                  </a:cubicBezTo>
                  <a:cubicBezTo>
                    <a:pt x="8813" y="11362"/>
                    <a:pt x="11355" y="8820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3" name="Google Shape;6213;p7"/>
            <p:cNvSpPr/>
            <p:nvPr/>
          </p:nvSpPr>
          <p:spPr>
            <a:xfrm>
              <a:off x="4103650" y="286370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80" y="11444"/>
                    <a:pt x="11443" y="8875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4" name="Google Shape;6214;p7"/>
            <p:cNvSpPr/>
            <p:nvPr/>
          </p:nvSpPr>
          <p:spPr>
            <a:xfrm>
              <a:off x="4129950" y="2889850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5" name="Google Shape;6215;p7"/>
            <p:cNvSpPr/>
            <p:nvPr/>
          </p:nvSpPr>
          <p:spPr>
            <a:xfrm>
              <a:off x="4128925" y="2888825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5"/>
                    <a:pt x="9339" y="4714"/>
                  </a:cubicBezTo>
                  <a:cubicBezTo>
                    <a:pt x="9339" y="7270"/>
                    <a:pt x="7263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34"/>
                    <a:pt x="4714" y="9434"/>
                  </a:cubicBezTo>
                  <a:cubicBezTo>
                    <a:pt x="7310" y="9434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6" name="Google Shape;6216;p7"/>
            <p:cNvSpPr/>
            <p:nvPr/>
          </p:nvSpPr>
          <p:spPr>
            <a:xfrm>
              <a:off x="4158600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7" name="Google Shape;6217;p7"/>
            <p:cNvSpPr/>
            <p:nvPr/>
          </p:nvSpPr>
          <p:spPr>
            <a:xfrm>
              <a:off x="4157575" y="29176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7"/>
                    <a:pt x="3568" y="7047"/>
                  </a:cubicBezTo>
                  <a:cubicBezTo>
                    <a:pt x="1646" y="7047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8" name="Google Shape;6218;p7"/>
            <p:cNvSpPr/>
            <p:nvPr/>
          </p:nvSpPr>
          <p:spPr>
            <a:xfrm>
              <a:off x="4183875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9" name="Google Shape;6219;p7"/>
            <p:cNvSpPr/>
            <p:nvPr/>
          </p:nvSpPr>
          <p:spPr>
            <a:xfrm>
              <a:off x="4182700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0" name="Google Shape;6220;p7"/>
            <p:cNvSpPr/>
            <p:nvPr/>
          </p:nvSpPr>
          <p:spPr>
            <a:xfrm>
              <a:off x="4212550" y="297260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1" name="Google Shape;6221;p7"/>
            <p:cNvSpPr/>
            <p:nvPr/>
          </p:nvSpPr>
          <p:spPr>
            <a:xfrm>
              <a:off x="4211525" y="297160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8"/>
                    <a:pt x="1" y="1403"/>
                  </a:cubicBezTo>
                  <a:cubicBezTo>
                    <a:pt x="1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2" name="Google Shape;6222;p7"/>
            <p:cNvSpPr/>
            <p:nvPr/>
          </p:nvSpPr>
          <p:spPr>
            <a:xfrm>
              <a:off x="4415675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3" name="Google Shape;6223;p7"/>
            <p:cNvSpPr/>
            <p:nvPr/>
          </p:nvSpPr>
          <p:spPr>
            <a:xfrm>
              <a:off x="4414650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8"/>
                    <a:pt x="13365" y="6730"/>
                  </a:cubicBezTo>
                  <a:cubicBezTo>
                    <a:pt x="13365" y="10391"/>
                    <a:pt x="10385" y="13371"/>
                    <a:pt x="6723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4" name="Google Shape;6224;p7"/>
            <p:cNvSpPr/>
            <p:nvPr/>
          </p:nvSpPr>
          <p:spPr>
            <a:xfrm>
              <a:off x="4438925" y="286472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0"/>
                  </a:moveTo>
                  <a:cubicBezTo>
                    <a:pt x="2550" y="0"/>
                    <a:pt x="1" y="2543"/>
                    <a:pt x="1" y="5678"/>
                  </a:cubicBezTo>
                  <a:cubicBezTo>
                    <a:pt x="1" y="8820"/>
                    <a:pt x="2550" y="11362"/>
                    <a:pt x="5685" y="11362"/>
                  </a:cubicBezTo>
                  <a:cubicBezTo>
                    <a:pt x="8820" y="11362"/>
                    <a:pt x="11362" y="8820"/>
                    <a:pt x="11362" y="5678"/>
                  </a:cubicBezTo>
                  <a:cubicBezTo>
                    <a:pt x="11362" y="2543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5" name="Google Shape;6225;p7"/>
            <p:cNvSpPr/>
            <p:nvPr/>
          </p:nvSpPr>
          <p:spPr>
            <a:xfrm>
              <a:off x="4437925" y="286370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6" name="Google Shape;6226;p7"/>
            <p:cNvSpPr/>
            <p:nvPr/>
          </p:nvSpPr>
          <p:spPr>
            <a:xfrm>
              <a:off x="4464225" y="2889850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7" name="Google Shape;6227;p7"/>
            <p:cNvSpPr/>
            <p:nvPr/>
          </p:nvSpPr>
          <p:spPr>
            <a:xfrm>
              <a:off x="4463025" y="2888825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5"/>
                    <a:pt x="9347" y="4714"/>
                  </a:cubicBezTo>
                  <a:cubicBezTo>
                    <a:pt x="9347" y="7270"/>
                    <a:pt x="7270" y="9346"/>
                    <a:pt x="4721" y="9346"/>
                  </a:cubicBezTo>
                  <a:cubicBezTo>
                    <a:pt x="2165" y="9346"/>
                    <a:pt x="89" y="7270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lose/>
                  <a:moveTo>
                    <a:pt x="4721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34"/>
                    <a:pt x="4721" y="9434"/>
                  </a:cubicBezTo>
                  <a:cubicBezTo>
                    <a:pt x="7317" y="9434"/>
                    <a:pt x="9434" y="7317"/>
                    <a:pt x="9434" y="4714"/>
                  </a:cubicBezTo>
                  <a:cubicBezTo>
                    <a:pt x="9434" y="2118"/>
                    <a:pt x="7317" y="1"/>
                    <a:pt x="472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8" name="Google Shape;6228;p7"/>
            <p:cNvSpPr/>
            <p:nvPr/>
          </p:nvSpPr>
          <p:spPr>
            <a:xfrm>
              <a:off x="4492875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9" name="Google Shape;6229;p7"/>
            <p:cNvSpPr/>
            <p:nvPr/>
          </p:nvSpPr>
          <p:spPr>
            <a:xfrm>
              <a:off x="4491850" y="29176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7"/>
                    <a:pt x="3568" y="7047"/>
                  </a:cubicBezTo>
                  <a:cubicBezTo>
                    <a:pt x="1646" y="7047"/>
                    <a:pt x="89" y="5483"/>
                    <a:pt x="89" y="3561"/>
                  </a:cubicBezTo>
                  <a:cubicBezTo>
                    <a:pt x="89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0" name="Google Shape;6230;p7"/>
            <p:cNvSpPr/>
            <p:nvPr/>
          </p:nvSpPr>
          <p:spPr>
            <a:xfrm>
              <a:off x="4518150" y="2943775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1" name="Google Shape;6231;p7"/>
            <p:cNvSpPr/>
            <p:nvPr/>
          </p:nvSpPr>
          <p:spPr>
            <a:xfrm>
              <a:off x="4516975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2" name="Google Shape;6232;p7"/>
            <p:cNvSpPr/>
            <p:nvPr/>
          </p:nvSpPr>
          <p:spPr>
            <a:xfrm>
              <a:off x="4546825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7" y="2732"/>
                    <a:pt x="2731" y="2118"/>
                    <a:pt x="2731" y="1363"/>
                  </a:cubicBezTo>
                  <a:cubicBezTo>
                    <a:pt x="2731" y="614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3" name="Google Shape;6233;p7"/>
            <p:cNvSpPr/>
            <p:nvPr/>
          </p:nvSpPr>
          <p:spPr>
            <a:xfrm>
              <a:off x="4545800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10" y="2812"/>
                  </a:cubicBezTo>
                  <a:cubicBezTo>
                    <a:pt x="2185" y="2812"/>
                    <a:pt x="2812" y="2185"/>
                    <a:pt x="2812" y="1403"/>
                  </a:cubicBezTo>
                  <a:cubicBezTo>
                    <a:pt x="2812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4" name="Google Shape;6234;p7"/>
            <p:cNvSpPr/>
            <p:nvPr/>
          </p:nvSpPr>
          <p:spPr>
            <a:xfrm>
              <a:off x="4749950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5" name="Google Shape;6235;p7"/>
            <p:cNvSpPr/>
            <p:nvPr/>
          </p:nvSpPr>
          <p:spPr>
            <a:xfrm>
              <a:off x="4748775" y="2836750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6" name="Google Shape;6236;p7"/>
            <p:cNvSpPr/>
            <p:nvPr/>
          </p:nvSpPr>
          <p:spPr>
            <a:xfrm>
              <a:off x="4773200" y="286472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78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20"/>
                    <a:pt x="2543" y="11362"/>
                    <a:pt x="5678" y="11362"/>
                  </a:cubicBezTo>
                  <a:cubicBezTo>
                    <a:pt x="8821" y="11362"/>
                    <a:pt x="11363" y="8820"/>
                    <a:pt x="11363" y="5678"/>
                  </a:cubicBezTo>
                  <a:cubicBezTo>
                    <a:pt x="11363" y="2543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7" name="Google Shape;6237;p7"/>
            <p:cNvSpPr/>
            <p:nvPr/>
          </p:nvSpPr>
          <p:spPr>
            <a:xfrm>
              <a:off x="4772200" y="28637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8" y="82"/>
                  </a:moveTo>
                  <a:cubicBezTo>
                    <a:pt x="8827" y="82"/>
                    <a:pt x="11355" y="2610"/>
                    <a:pt x="11355" y="5719"/>
                  </a:cubicBezTo>
                  <a:cubicBezTo>
                    <a:pt x="11355" y="8827"/>
                    <a:pt x="8827" y="11356"/>
                    <a:pt x="5718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18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8" name="Google Shape;6238;p7"/>
            <p:cNvSpPr/>
            <p:nvPr/>
          </p:nvSpPr>
          <p:spPr>
            <a:xfrm>
              <a:off x="4798500" y="2889850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6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66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7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9" name="Google Shape;6239;p7"/>
            <p:cNvSpPr/>
            <p:nvPr/>
          </p:nvSpPr>
          <p:spPr>
            <a:xfrm>
              <a:off x="4797325" y="2888825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3" y="9346"/>
                  </a:cubicBezTo>
                  <a:cubicBezTo>
                    <a:pt x="2165" y="9346"/>
                    <a:pt x="88" y="7270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lose/>
                  <a:moveTo>
                    <a:pt x="4713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34"/>
                    <a:pt x="4713" y="9434"/>
                  </a:cubicBezTo>
                  <a:cubicBezTo>
                    <a:pt x="7316" y="9434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1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0" name="Google Shape;6240;p7"/>
            <p:cNvSpPr/>
            <p:nvPr/>
          </p:nvSpPr>
          <p:spPr>
            <a:xfrm>
              <a:off x="4827150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0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1" name="Google Shape;6241;p7"/>
            <p:cNvSpPr/>
            <p:nvPr/>
          </p:nvSpPr>
          <p:spPr>
            <a:xfrm>
              <a:off x="4826150" y="29176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7"/>
                    <a:pt x="3560" y="7047"/>
                  </a:cubicBezTo>
                  <a:cubicBezTo>
                    <a:pt x="1645" y="7047"/>
                    <a:pt x="81" y="5483"/>
                    <a:pt x="81" y="3561"/>
                  </a:cubicBezTo>
                  <a:cubicBezTo>
                    <a:pt x="81" y="1646"/>
                    <a:pt x="1645" y="82"/>
                    <a:pt x="3560" y="82"/>
                  </a:cubicBezTo>
                  <a:close/>
                  <a:moveTo>
                    <a:pt x="3560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2" name="Google Shape;6242;p7"/>
            <p:cNvSpPr/>
            <p:nvPr/>
          </p:nvSpPr>
          <p:spPr>
            <a:xfrm>
              <a:off x="4852275" y="2943775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3" name="Google Shape;6243;p7"/>
            <p:cNvSpPr/>
            <p:nvPr/>
          </p:nvSpPr>
          <p:spPr>
            <a:xfrm>
              <a:off x="4851250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4" name="Google Shape;6244;p7"/>
            <p:cNvSpPr/>
            <p:nvPr/>
          </p:nvSpPr>
          <p:spPr>
            <a:xfrm>
              <a:off x="488110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2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5" name="Google Shape;6245;p7"/>
            <p:cNvSpPr/>
            <p:nvPr/>
          </p:nvSpPr>
          <p:spPr>
            <a:xfrm>
              <a:off x="4880075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3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03" y="2812"/>
                  </a:cubicBezTo>
                  <a:cubicBezTo>
                    <a:pt x="2186" y="2812"/>
                    <a:pt x="2813" y="2185"/>
                    <a:pt x="2813" y="1403"/>
                  </a:cubicBezTo>
                  <a:cubicBezTo>
                    <a:pt x="2813" y="628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6" name="Google Shape;6246;p7"/>
            <p:cNvSpPr/>
            <p:nvPr/>
          </p:nvSpPr>
          <p:spPr>
            <a:xfrm>
              <a:off x="5084225" y="2837750"/>
              <a:ext cx="334125" cy="334300"/>
            </a:xfrm>
            <a:custGeom>
              <a:avLst/>
              <a:gdLst/>
              <a:ahLst/>
              <a:cxnLst/>
              <a:rect l="l" t="t" r="r" b="b"/>
              <a:pathLst>
                <a:path w="13365" h="13372" extrusionOk="0">
                  <a:moveTo>
                    <a:pt x="6683" y="1"/>
                  </a:moveTo>
                  <a:cubicBezTo>
                    <a:pt x="2988" y="1"/>
                    <a:pt x="0" y="2994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7" name="Google Shape;6247;p7"/>
            <p:cNvSpPr/>
            <p:nvPr/>
          </p:nvSpPr>
          <p:spPr>
            <a:xfrm>
              <a:off x="5083050" y="28367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8" name="Google Shape;6248;p7"/>
            <p:cNvSpPr/>
            <p:nvPr/>
          </p:nvSpPr>
          <p:spPr>
            <a:xfrm>
              <a:off x="5107475" y="2864725"/>
              <a:ext cx="283925" cy="284075"/>
            </a:xfrm>
            <a:custGeom>
              <a:avLst/>
              <a:gdLst/>
              <a:ahLst/>
              <a:cxnLst/>
              <a:rect l="l" t="t" r="r" b="b"/>
              <a:pathLst>
                <a:path w="11357" h="11363" extrusionOk="0">
                  <a:moveTo>
                    <a:pt x="5679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20"/>
                    <a:pt x="2543" y="11362"/>
                    <a:pt x="5679" y="11362"/>
                  </a:cubicBezTo>
                  <a:cubicBezTo>
                    <a:pt x="8814" y="11362"/>
                    <a:pt x="11356" y="8820"/>
                    <a:pt x="11356" y="5678"/>
                  </a:cubicBezTo>
                  <a:cubicBezTo>
                    <a:pt x="11356" y="2543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9" name="Google Shape;6249;p7"/>
            <p:cNvSpPr/>
            <p:nvPr/>
          </p:nvSpPr>
          <p:spPr>
            <a:xfrm>
              <a:off x="5106475" y="28637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0" name="Google Shape;6250;p7"/>
            <p:cNvSpPr/>
            <p:nvPr/>
          </p:nvSpPr>
          <p:spPr>
            <a:xfrm>
              <a:off x="5132600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1" name="Google Shape;6251;p7"/>
            <p:cNvSpPr/>
            <p:nvPr/>
          </p:nvSpPr>
          <p:spPr>
            <a:xfrm>
              <a:off x="5131600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65" y="9346"/>
                    <a:pt x="88" y="7270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34"/>
                    <a:pt x="4714" y="9434"/>
                  </a:cubicBezTo>
                  <a:cubicBezTo>
                    <a:pt x="7316" y="9434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2" name="Google Shape;6252;p7"/>
            <p:cNvSpPr/>
            <p:nvPr/>
          </p:nvSpPr>
          <p:spPr>
            <a:xfrm>
              <a:off x="5161425" y="29186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3" name="Google Shape;6253;p7"/>
            <p:cNvSpPr/>
            <p:nvPr/>
          </p:nvSpPr>
          <p:spPr>
            <a:xfrm>
              <a:off x="5160425" y="29176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7"/>
                    <a:pt x="3561" y="7047"/>
                  </a:cubicBezTo>
                  <a:cubicBezTo>
                    <a:pt x="1646" y="7047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4" name="Google Shape;6254;p7"/>
            <p:cNvSpPr/>
            <p:nvPr/>
          </p:nvSpPr>
          <p:spPr>
            <a:xfrm>
              <a:off x="5186550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5" name="Google Shape;6255;p7"/>
            <p:cNvSpPr/>
            <p:nvPr/>
          </p:nvSpPr>
          <p:spPr>
            <a:xfrm>
              <a:off x="5185525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6" name="Google Shape;6256;p7"/>
            <p:cNvSpPr/>
            <p:nvPr/>
          </p:nvSpPr>
          <p:spPr>
            <a:xfrm>
              <a:off x="5215375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7" name="Google Shape;6257;p7"/>
            <p:cNvSpPr/>
            <p:nvPr/>
          </p:nvSpPr>
          <p:spPr>
            <a:xfrm>
              <a:off x="5214350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4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04" y="2812"/>
                  </a:cubicBezTo>
                  <a:cubicBezTo>
                    <a:pt x="2179" y="2812"/>
                    <a:pt x="2813" y="2185"/>
                    <a:pt x="2813" y="1403"/>
                  </a:cubicBezTo>
                  <a:cubicBezTo>
                    <a:pt x="2813" y="628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8" name="Google Shape;6258;p7"/>
            <p:cNvSpPr/>
            <p:nvPr/>
          </p:nvSpPr>
          <p:spPr>
            <a:xfrm>
              <a:off x="3581575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9" name="Google Shape;6259;p7"/>
            <p:cNvSpPr/>
            <p:nvPr/>
          </p:nvSpPr>
          <p:spPr>
            <a:xfrm>
              <a:off x="3580550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1"/>
                    <a:pt x="13365" y="6730"/>
                  </a:cubicBezTo>
                  <a:cubicBezTo>
                    <a:pt x="13365" y="10391"/>
                    <a:pt x="10392" y="13371"/>
                    <a:pt x="6724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0" name="Google Shape;6260;p7"/>
            <p:cNvSpPr/>
            <p:nvPr/>
          </p:nvSpPr>
          <p:spPr>
            <a:xfrm>
              <a:off x="3604825" y="295980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3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1" name="Google Shape;6261;p7"/>
            <p:cNvSpPr/>
            <p:nvPr/>
          </p:nvSpPr>
          <p:spPr>
            <a:xfrm>
              <a:off x="3603825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2" name="Google Shape;6262;p7"/>
            <p:cNvSpPr/>
            <p:nvPr/>
          </p:nvSpPr>
          <p:spPr>
            <a:xfrm>
              <a:off x="3630125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3" name="Google Shape;6263;p7"/>
            <p:cNvSpPr/>
            <p:nvPr/>
          </p:nvSpPr>
          <p:spPr>
            <a:xfrm>
              <a:off x="3628950" y="298390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7"/>
                    <a:pt x="4720" y="9427"/>
                  </a:cubicBezTo>
                  <a:cubicBezTo>
                    <a:pt x="7316" y="9427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4" name="Google Shape;6264;p7"/>
            <p:cNvSpPr/>
            <p:nvPr/>
          </p:nvSpPr>
          <p:spPr>
            <a:xfrm>
              <a:off x="3658775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5" name="Google Shape;6265;p7"/>
            <p:cNvSpPr/>
            <p:nvPr/>
          </p:nvSpPr>
          <p:spPr>
            <a:xfrm>
              <a:off x="3657775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6" name="Google Shape;6266;p7"/>
            <p:cNvSpPr/>
            <p:nvPr/>
          </p:nvSpPr>
          <p:spPr>
            <a:xfrm>
              <a:off x="3683900" y="3038850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7" name="Google Shape;6267;p7"/>
            <p:cNvSpPr/>
            <p:nvPr/>
          </p:nvSpPr>
          <p:spPr>
            <a:xfrm>
              <a:off x="3682875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8" name="Google Shape;6268;p7"/>
            <p:cNvSpPr/>
            <p:nvPr/>
          </p:nvSpPr>
          <p:spPr>
            <a:xfrm>
              <a:off x="3712725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9" name="Google Shape;6269;p7"/>
            <p:cNvSpPr/>
            <p:nvPr/>
          </p:nvSpPr>
          <p:spPr>
            <a:xfrm>
              <a:off x="3711700" y="30666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78"/>
                    <a:pt x="628" y="2812"/>
                    <a:pt x="1410" y="2812"/>
                  </a:cubicBezTo>
                  <a:cubicBezTo>
                    <a:pt x="2186" y="2812"/>
                    <a:pt x="2813" y="2178"/>
                    <a:pt x="2813" y="1403"/>
                  </a:cubicBezTo>
                  <a:cubicBezTo>
                    <a:pt x="2813" y="628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0" name="Google Shape;6270;p7"/>
            <p:cNvSpPr/>
            <p:nvPr/>
          </p:nvSpPr>
          <p:spPr>
            <a:xfrm>
              <a:off x="3915850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1" y="2994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1" name="Google Shape;6271;p7"/>
            <p:cNvSpPr/>
            <p:nvPr/>
          </p:nvSpPr>
          <p:spPr>
            <a:xfrm>
              <a:off x="3914675" y="29318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1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2" name="Google Shape;6272;p7"/>
            <p:cNvSpPr/>
            <p:nvPr/>
          </p:nvSpPr>
          <p:spPr>
            <a:xfrm>
              <a:off x="3939125" y="2959800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3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3" name="Google Shape;6273;p7"/>
            <p:cNvSpPr/>
            <p:nvPr/>
          </p:nvSpPr>
          <p:spPr>
            <a:xfrm>
              <a:off x="3938100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5"/>
                    <a:pt x="2570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4" name="Google Shape;6274;p7"/>
            <p:cNvSpPr/>
            <p:nvPr/>
          </p:nvSpPr>
          <p:spPr>
            <a:xfrm>
              <a:off x="3964400" y="2984925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7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67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7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5" name="Google Shape;6275;p7"/>
            <p:cNvSpPr/>
            <p:nvPr/>
          </p:nvSpPr>
          <p:spPr>
            <a:xfrm>
              <a:off x="3963225" y="298390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6" name="Google Shape;6276;p7"/>
            <p:cNvSpPr/>
            <p:nvPr/>
          </p:nvSpPr>
          <p:spPr>
            <a:xfrm>
              <a:off x="3993050" y="30137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7" name="Google Shape;6277;p7"/>
            <p:cNvSpPr/>
            <p:nvPr/>
          </p:nvSpPr>
          <p:spPr>
            <a:xfrm>
              <a:off x="399205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7" y="1646"/>
                    <a:pt x="7047" y="3561"/>
                  </a:cubicBezTo>
                  <a:cubicBezTo>
                    <a:pt x="7047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8" name="Google Shape;6278;p7"/>
            <p:cNvSpPr/>
            <p:nvPr/>
          </p:nvSpPr>
          <p:spPr>
            <a:xfrm>
              <a:off x="4018175" y="3038850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9" name="Google Shape;6279;p7"/>
            <p:cNvSpPr/>
            <p:nvPr/>
          </p:nvSpPr>
          <p:spPr>
            <a:xfrm>
              <a:off x="4017175" y="303785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0" name="Google Shape;6280;p7"/>
            <p:cNvSpPr/>
            <p:nvPr/>
          </p:nvSpPr>
          <p:spPr>
            <a:xfrm>
              <a:off x="404700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1" name="Google Shape;6281;p7"/>
            <p:cNvSpPr/>
            <p:nvPr/>
          </p:nvSpPr>
          <p:spPr>
            <a:xfrm>
              <a:off x="4046000" y="3066675"/>
              <a:ext cx="70300" cy="70325"/>
            </a:xfrm>
            <a:custGeom>
              <a:avLst/>
              <a:gdLst/>
              <a:ahLst/>
              <a:cxnLst/>
              <a:rect l="l" t="t" r="r" b="b"/>
              <a:pathLst>
                <a:path w="2812" h="2813" extrusionOk="0">
                  <a:moveTo>
                    <a:pt x="1403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03" y="2731"/>
                  </a:cubicBezTo>
                  <a:cubicBezTo>
                    <a:pt x="674" y="2731"/>
                    <a:pt x="81" y="2138"/>
                    <a:pt x="81" y="1403"/>
                  </a:cubicBezTo>
                  <a:cubicBezTo>
                    <a:pt x="81" y="675"/>
                    <a:pt x="674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7" y="0"/>
                    <a:pt x="0" y="628"/>
                    <a:pt x="0" y="1403"/>
                  </a:cubicBezTo>
                  <a:cubicBezTo>
                    <a:pt x="0" y="2178"/>
                    <a:pt x="627" y="2812"/>
                    <a:pt x="1403" y="2812"/>
                  </a:cubicBezTo>
                  <a:cubicBezTo>
                    <a:pt x="2185" y="2812"/>
                    <a:pt x="2812" y="2178"/>
                    <a:pt x="2812" y="1403"/>
                  </a:cubicBezTo>
                  <a:cubicBezTo>
                    <a:pt x="2812" y="628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2" name="Google Shape;6282;p7"/>
            <p:cNvSpPr/>
            <p:nvPr/>
          </p:nvSpPr>
          <p:spPr>
            <a:xfrm>
              <a:off x="4250125" y="2932825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1"/>
                  </a:moveTo>
                  <a:cubicBezTo>
                    <a:pt x="2988" y="1"/>
                    <a:pt x="1" y="2994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3" name="Google Shape;6283;p7"/>
            <p:cNvSpPr/>
            <p:nvPr/>
          </p:nvSpPr>
          <p:spPr>
            <a:xfrm>
              <a:off x="4248950" y="29318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4" name="Google Shape;6284;p7"/>
            <p:cNvSpPr/>
            <p:nvPr/>
          </p:nvSpPr>
          <p:spPr>
            <a:xfrm>
              <a:off x="4273400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5" name="Google Shape;6285;p7"/>
            <p:cNvSpPr/>
            <p:nvPr/>
          </p:nvSpPr>
          <p:spPr>
            <a:xfrm>
              <a:off x="4272375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6" name="Google Shape;6286;p7"/>
            <p:cNvSpPr/>
            <p:nvPr/>
          </p:nvSpPr>
          <p:spPr>
            <a:xfrm>
              <a:off x="4298500" y="2984925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7" name="Google Shape;6287;p7"/>
            <p:cNvSpPr/>
            <p:nvPr/>
          </p:nvSpPr>
          <p:spPr>
            <a:xfrm>
              <a:off x="4297500" y="298390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8" name="Google Shape;6288;p7"/>
            <p:cNvSpPr/>
            <p:nvPr/>
          </p:nvSpPr>
          <p:spPr>
            <a:xfrm>
              <a:off x="4327325" y="30137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9" name="Google Shape;6289;p7"/>
            <p:cNvSpPr/>
            <p:nvPr/>
          </p:nvSpPr>
          <p:spPr>
            <a:xfrm>
              <a:off x="4326325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0" y="1599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0" name="Google Shape;6290;p7"/>
            <p:cNvSpPr/>
            <p:nvPr/>
          </p:nvSpPr>
          <p:spPr>
            <a:xfrm>
              <a:off x="4352450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1" name="Google Shape;6291;p7"/>
            <p:cNvSpPr/>
            <p:nvPr/>
          </p:nvSpPr>
          <p:spPr>
            <a:xfrm>
              <a:off x="4351450" y="303785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8" y="3972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2" name="Google Shape;6292;p7"/>
            <p:cNvSpPr/>
            <p:nvPr/>
          </p:nvSpPr>
          <p:spPr>
            <a:xfrm>
              <a:off x="4381275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3" name="Google Shape;6293;p7"/>
            <p:cNvSpPr/>
            <p:nvPr/>
          </p:nvSpPr>
          <p:spPr>
            <a:xfrm>
              <a:off x="4380100" y="30666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45" y="81"/>
                    <a:pt x="2738" y="675"/>
                    <a:pt x="2738" y="1403"/>
                  </a:cubicBezTo>
                  <a:cubicBezTo>
                    <a:pt x="2738" y="2138"/>
                    <a:pt x="2145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4" name="Google Shape;6294;p7"/>
            <p:cNvSpPr/>
            <p:nvPr/>
          </p:nvSpPr>
          <p:spPr>
            <a:xfrm>
              <a:off x="4584250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5" name="Google Shape;6295;p7"/>
            <p:cNvSpPr/>
            <p:nvPr/>
          </p:nvSpPr>
          <p:spPr>
            <a:xfrm>
              <a:off x="4583225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9" y="13371"/>
                    <a:pt x="88" y="10391"/>
                    <a:pt x="88" y="6730"/>
                  </a:cubicBezTo>
                  <a:cubicBezTo>
                    <a:pt x="88" y="3061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21"/>
                    <a:pt x="1" y="6730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6" name="Google Shape;6296;p7"/>
            <p:cNvSpPr/>
            <p:nvPr/>
          </p:nvSpPr>
          <p:spPr>
            <a:xfrm>
              <a:off x="4607675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7" name="Google Shape;6297;p7"/>
            <p:cNvSpPr/>
            <p:nvPr/>
          </p:nvSpPr>
          <p:spPr>
            <a:xfrm>
              <a:off x="4606650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5" y="11444"/>
                    <a:pt x="11444" y="8875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8" name="Google Shape;6298;p7"/>
            <p:cNvSpPr/>
            <p:nvPr/>
          </p:nvSpPr>
          <p:spPr>
            <a:xfrm>
              <a:off x="4632800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5" y="9346"/>
                    <a:pt x="9346" y="7255"/>
                    <a:pt x="9346" y="4673"/>
                  </a:cubicBezTo>
                  <a:cubicBezTo>
                    <a:pt x="9346" y="2097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9" name="Google Shape;6299;p7"/>
            <p:cNvSpPr/>
            <p:nvPr/>
          </p:nvSpPr>
          <p:spPr>
            <a:xfrm>
              <a:off x="4631775" y="298390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0" name="Google Shape;6300;p7"/>
            <p:cNvSpPr/>
            <p:nvPr/>
          </p:nvSpPr>
          <p:spPr>
            <a:xfrm>
              <a:off x="4661625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0" y="7046"/>
                  </a:cubicBezTo>
                  <a:cubicBezTo>
                    <a:pt x="5469" y="7046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1" name="Google Shape;6301;p7"/>
            <p:cNvSpPr/>
            <p:nvPr/>
          </p:nvSpPr>
          <p:spPr>
            <a:xfrm>
              <a:off x="466060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3" y="82"/>
                    <a:pt x="7040" y="1646"/>
                    <a:pt x="7040" y="3561"/>
                  </a:cubicBezTo>
                  <a:cubicBezTo>
                    <a:pt x="7040" y="5483"/>
                    <a:pt x="5483" y="7040"/>
                    <a:pt x="3561" y="7040"/>
                  </a:cubicBezTo>
                  <a:cubicBezTo>
                    <a:pt x="1646" y="7040"/>
                    <a:pt x="82" y="5483"/>
                    <a:pt x="82" y="3561"/>
                  </a:cubicBezTo>
                  <a:cubicBezTo>
                    <a:pt x="82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2" name="Google Shape;6302;p7"/>
            <p:cNvSpPr/>
            <p:nvPr/>
          </p:nvSpPr>
          <p:spPr>
            <a:xfrm>
              <a:off x="4686725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3" name="Google Shape;6303;p7"/>
            <p:cNvSpPr/>
            <p:nvPr/>
          </p:nvSpPr>
          <p:spPr>
            <a:xfrm>
              <a:off x="4685725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72"/>
                    <a:pt x="1147" y="5118"/>
                    <a:pt x="2556" y="5118"/>
                  </a:cubicBezTo>
                  <a:cubicBezTo>
                    <a:pt x="3965" y="5118"/>
                    <a:pt x="5118" y="3972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4" name="Google Shape;6304;p7"/>
            <p:cNvSpPr/>
            <p:nvPr/>
          </p:nvSpPr>
          <p:spPr>
            <a:xfrm>
              <a:off x="471555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5" name="Google Shape;6305;p7"/>
            <p:cNvSpPr/>
            <p:nvPr/>
          </p:nvSpPr>
          <p:spPr>
            <a:xfrm>
              <a:off x="4714375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8" y="2138"/>
                    <a:pt x="88" y="1403"/>
                  </a:cubicBezTo>
                  <a:cubicBezTo>
                    <a:pt x="88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8"/>
                    <a:pt x="1" y="1403"/>
                  </a:cubicBezTo>
                  <a:cubicBezTo>
                    <a:pt x="1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6" name="Google Shape;6306;p7"/>
            <p:cNvSpPr/>
            <p:nvPr/>
          </p:nvSpPr>
          <p:spPr>
            <a:xfrm>
              <a:off x="4918525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4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7" name="Google Shape;6307;p7"/>
            <p:cNvSpPr/>
            <p:nvPr/>
          </p:nvSpPr>
          <p:spPr>
            <a:xfrm>
              <a:off x="4917500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1"/>
                    <a:pt x="13372" y="6730"/>
                  </a:cubicBezTo>
                  <a:cubicBezTo>
                    <a:pt x="13372" y="10391"/>
                    <a:pt x="10392" y="13371"/>
                    <a:pt x="6730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21"/>
                    <a:pt x="1" y="6730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8" name="Google Shape;6308;p7"/>
            <p:cNvSpPr/>
            <p:nvPr/>
          </p:nvSpPr>
          <p:spPr>
            <a:xfrm>
              <a:off x="4941950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3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9" name="Google Shape;6309;p7"/>
            <p:cNvSpPr/>
            <p:nvPr/>
          </p:nvSpPr>
          <p:spPr>
            <a:xfrm>
              <a:off x="4940950" y="2958775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5"/>
                    <a:pt x="2562" y="11444"/>
                    <a:pt x="5718" y="11444"/>
                  </a:cubicBezTo>
                  <a:cubicBezTo>
                    <a:pt x="8874" y="11444"/>
                    <a:pt x="11436" y="8875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0" name="Google Shape;6310;p7"/>
            <p:cNvSpPr/>
            <p:nvPr/>
          </p:nvSpPr>
          <p:spPr>
            <a:xfrm>
              <a:off x="4967075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1" name="Google Shape;6311;p7"/>
            <p:cNvSpPr/>
            <p:nvPr/>
          </p:nvSpPr>
          <p:spPr>
            <a:xfrm>
              <a:off x="4966050" y="298390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2" name="Google Shape;6312;p7"/>
            <p:cNvSpPr/>
            <p:nvPr/>
          </p:nvSpPr>
          <p:spPr>
            <a:xfrm>
              <a:off x="4995900" y="3013750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6"/>
                    <a:pt x="3520" y="7046"/>
                  </a:cubicBezTo>
                  <a:cubicBezTo>
                    <a:pt x="5462" y="7046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3" name="Google Shape;6313;p7"/>
            <p:cNvSpPr/>
            <p:nvPr/>
          </p:nvSpPr>
          <p:spPr>
            <a:xfrm>
              <a:off x="4994725" y="301272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2"/>
                  </a:moveTo>
                  <a:cubicBezTo>
                    <a:pt x="5489" y="82"/>
                    <a:pt x="7046" y="1646"/>
                    <a:pt x="7046" y="3561"/>
                  </a:cubicBezTo>
                  <a:cubicBezTo>
                    <a:pt x="7046" y="5483"/>
                    <a:pt x="5489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605" y="1"/>
                    <a:pt x="0" y="1599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4" name="Google Shape;6314;p7"/>
            <p:cNvSpPr/>
            <p:nvPr/>
          </p:nvSpPr>
          <p:spPr>
            <a:xfrm>
              <a:off x="5021000" y="3038850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5" name="Google Shape;6315;p7"/>
            <p:cNvSpPr/>
            <p:nvPr/>
          </p:nvSpPr>
          <p:spPr>
            <a:xfrm>
              <a:off x="5020000" y="303785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72"/>
                    <a:pt x="1147" y="5118"/>
                    <a:pt x="2556" y="5118"/>
                  </a:cubicBezTo>
                  <a:cubicBezTo>
                    <a:pt x="3965" y="5118"/>
                    <a:pt x="5112" y="3972"/>
                    <a:pt x="5112" y="2556"/>
                  </a:cubicBezTo>
                  <a:cubicBezTo>
                    <a:pt x="5112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6" name="Google Shape;6316;p7"/>
            <p:cNvSpPr/>
            <p:nvPr/>
          </p:nvSpPr>
          <p:spPr>
            <a:xfrm>
              <a:off x="5049675" y="306767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8" y="2118"/>
                    <a:pt x="2738" y="1363"/>
                  </a:cubicBezTo>
                  <a:cubicBezTo>
                    <a:pt x="2738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7" name="Google Shape;6317;p7"/>
            <p:cNvSpPr/>
            <p:nvPr/>
          </p:nvSpPr>
          <p:spPr>
            <a:xfrm>
              <a:off x="5048650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82" y="2731"/>
                    <a:pt x="88" y="2138"/>
                    <a:pt x="88" y="1403"/>
                  </a:cubicBezTo>
                  <a:cubicBezTo>
                    <a:pt x="88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28"/>
                    <a:pt x="1" y="1403"/>
                  </a:cubicBezTo>
                  <a:cubicBezTo>
                    <a:pt x="1" y="2178"/>
                    <a:pt x="635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8" name="Google Shape;6318;p7"/>
            <p:cNvSpPr/>
            <p:nvPr/>
          </p:nvSpPr>
          <p:spPr>
            <a:xfrm>
              <a:off x="5252800" y="2932825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9" name="Google Shape;6319;p7"/>
            <p:cNvSpPr/>
            <p:nvPr/>
          </p:nvSpPr>
          <p:spPr>
            <a:xfrm>
              <a:off x="5251775" y="293182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2"/>
                    <a:pt x="11012" y="11908"/>
                  </a:cubicBezTo>
                  <a:lnTo>
                    <a:pt x="11012" y="11800"/>
                  </a:lnTo>
                  <a:cubicBezTo>
                    <a:pt x="9852" y="12778"/>
                    <a:pt x="8362" y="13371"/>
                    <a:pt x="6724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24" y="81"/>
                  </a:cubicBezTo>
                  <a:cubicBezTo>
                    <a:pt x="8362" y="81"/>
                    <a:pt x="9852" y="674"/>
                    <a:pt x="11012" y="1659"/>
                  </a:cubicBezTo>
                  <a:lnTo>
                    <a:pt x="11012" y="1544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0" name="Google Shape;6320;p7"/>
            <p:cNvSpPr/>
            <p:nvPr/>
          </p:nvSpPr>
          <p:spPr>
            <a:xfrm>
              <a:off x="5276225" y="2959800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1" name="Google Shape;6321;p7"/>
            <p:cNvSpPr/>
            <p:nvPr/>
          </p:nvSpPr>
          <p:spPr>
            <a:xfrm>
              <a:off x="5275050" y="2958775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7465" y="11444"/>
                    <a:pt x="9029" y="10655"/>
                    <a:pt x="10081" y="9421"/>
                  </a:cubicBezTo>
                  <a:lnTo>
                    <a:pt x="10081" y="9293"/>
                  </a:lnTo>
                  <a:cubicBezTo>
                    <a:pt x="9049" y="10554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2" name="Google Shape;6322;p7"/>
            <p:cNvSpPr/>
            <p:nvPr/>
          </p:nvSpPr>
          <p:spPr>
            <a:xfrm>
              <a:off x="5301350" y="2984925"/>
              <a:ext cx="225750" cy="233650"/>
            </a:xfrm>
            <a:custGeom>
              <a:avLst/>
              <a:gdLst/>
              <a:ahLst/>
              <a:cxnLst/>
              <a:rect l="l" t="t" r="r" b="b"/>
              <a:pathLst>
                <a:path w="9030" h="9346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6656" y="9346"/>
                    <a:pt x="8355" y="8112"/>
                    <a:pt x="9029" y="6365"/>
                  </a:cubicBezTo>
                  <a:lnTo>
                    <a:pt x="9029" y="2987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3" name="Google Shape;6323;p7"/>
            <p:cNvSpPr/>
            <p:nvPr/>
          </p:nvSpPr>
          <p:spPr>
            <a:xfrm>
              <a:off x="5300325" y="2983900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6676" y="9427"/>
                    <a:pt x="8362" y="8227"/>
                    <a:pt x="9070" y="6514"/>
                  </a:cubicBezTo>
                  <a:lnTo>
                    <a:pt x="9070" y="6285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3"/>
                    <a:pt x="9070" y="3150"/>
                  </a:cubicBezTo>
                  <a:lnTo>
                    <a:pt x="9070" y="2920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4" name="Google Shape;6324;p7"/>
            <p:cNvSpPr/>
            <p:nvPr/>
          </p:nvSpPr>
          <p:spPr>
            <a:xfrm>
              <a:off x="5330000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5" name="Google Shape;6325;p7"/>
            <p:cNvSpPr/>
            <p:nvPr/>
          </p:nvSpPr>
          <p:spPr>
            <a:xfrm>
              <a:off x="532900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6" name="Google Shape;6326;p7"/>
            <p:cNvSpPr/>
            <p:nvPr/>
          </p:nvSpPr>
          <p:spPr>
            <a:xfrm>
              <a:off x="5355300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7" name="Google Shape;6327;p7"/>
            <p:cNvSpPr/>
            <p:nvPr/>
          </p:nvSpPr>
          <p:spPr>
            <a:xfrm>
              <a:off x="5354100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8" name="Google Shape;6328;p7"/>
            <p:cNvSpPr/>
            <p:nvPr/>
          </p:nvSpPr>
          <p:spPr>
            <a:xfrm>
              <a:off x="538395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9" name="Google Shape;6329;p7"/>
            <p:cNvSpPr/>
            <p:nvPr/>
          </p:nvSpPr>
          <p:spPr>
            <a:xfrm>
              <a:off x="5382925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82" y="2731"/>
                    <a:pt x="89" y="2138"/>
                    <a:pt x="89" y="1403"/>
                  </a:cubicBezTo>
                  <a:cubicBezTo>
                    <a:pt x="89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28"/>
                    <a:pt x="1" y="1403"/>
                  </a:cubicBezTo>
                  <a:cubicBezTo>
                    <a:pt x="1" y="2178"/>
                    <a:pt x="635" y="2812"/>
                    <a:pt x="1410" y="2812"/>
                  </a:cubicBezTo>
                  <a:cubicBezTo>
                    <a:pt x="2186" y="2812"/>
                    <a:pt x="2819" y="2178"/>
                    <a:pt x="2819" y="1403"/>
                  </a:cubicBezTo>
                  <a:cubicBezTo>
                    <a:pt x="2819" y="628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0" name="Google Shape;6330;p7"/>
            <p:cNvSpPr/>
            <p:nvPr/>
          </p:nvSpPr>
          <p:spPr>
            <a:xfrm>
              <a:off x="3450750" y="3030925"/>
              <a:ext cx="296375" cy="334325"/>
            </a:xfrm>
            <a:custGeom>
              <a:avLst/>
              <a:gdLst/>
              <a:ahLst/>
              <a:cxnLst/>
              <a:rect l="l" t="t" r="r" b="b"/>
              <a:pathLst>
                <a:path w="11855" h="13373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9"/>
                  </a:cubicBezTo>
                  <a:lnTo>
                    <a:pt x="1" y="10931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5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1" name="Google Shape;6331;p7"/>
            <p:cNvSpPr/>
            <p:nvPr/>
          </p:nvSpPr>
          <p:spPr>
            <a:xfrm>
              <a:off x="3450750" y="3029925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3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8834" y="88"/>
                    <a:pt x="11814" y="3068"/>
                    <a:pt x="11814" y="6730"/>
                  </a:cubicBezTo>
                  <a:cubicBezTo>
                    <a:pt x="11814" y="10391"/>
                    <a:pt x="8834" y="13372"/>
                    <a:pt x="5173" y="13372"/>
                  </a:cubicBezTo>
                  <a:cubicBezTo>
                    <a:pt x="3082" y="13372"/>
                    <a:pt x="1221" y="12407"/>
                    <a:pt x="1" y="10897"/>
                  </a:cubicBezTo>
                  <a:lnTo>
                    <a:pt x="1" y="11032"/>
                  </a:lnTo>
                  <a:cubicBezTo>
                    <a:pt x="1235" y="12509"/>
                    <a:pt x="3096" y="13453"/>
                    <a:pt x="5173" y="13453"/>
                  </a:cubicBezTo>
                  <a:cubicBezTo>
                    <a:pt x="8881" y="13453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2" name="Google Shape;6332;p7"/>
            <p:cNvSpPr/>
            <p:nvPr/>
          </p:nvSpPr>
          <p:spPr>
            <a:xfrm>
              <a:off x="3450750" y="3057900"/>
              <a:ext cx="269425" cy="284075"/>
            </a:xfrm>
            <a:custGeom>
              <a:avLst/>
              <a:gdLst/>
              <a:ahLst/>
              <a:cxnLst/>
              <a:rect l="l" t="t" r="r" b="b"/>
              <a:pathLst>
                <a:path w="10777" h="11363" extrusionOk="0">
                  <a:moveTo>
                    <a:pt x="5099" y="1"/>
                  </a:moveTo>
                  <a:cubicBezTo>
                    <a:pt x="2860" y="1"/>
                    <a:pt x="931" y="1295"/>
                    <a:pt x="1" y="3177"/>
                  </a:cubicBezTo>
                  <a:lnTo>
                    <a:pt x="1" y="8187"/>
                  </a:lnTo>
                  <a:cubicBezTo>
                    <a:pt x="931" y="10068"/>
                    <a:pt x="2860" y="11363"/>
                    <a:pt x="5099" y="11363"/>
                  </a:cubicBezTo>
                  <a:cubicBezTo>
                    <a:pt x="8234" y="11363"/>
                    <a:pt x="10776" y="8820"/>
                    <a:pt x="10776" y="5678"/>
                  </a:cubicBezTo>
                  <a:cubicBezTo>
                    <a:pt x="10776" y="2543"/>
                    <a:pt x="8234" y="1"/>
                    <a:pt x="509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3" name="Google Shape;6333;p7"/>
            <p:cNvSpPr/>
            <p:nvPr/>
          </p:nvSpPr>
          <p:spPr>
            <a:xfrm>
              <a:off x="3450750" y="3056900"/>
              <a:ext cx="270600" cy="286075"/>
            </a:xfrm>
            <a:custGeom>
              <a:avLst/>
              <a:gdLst/>
              <a:ahLst/>
              <a:cxnLst/>
              <a:rect l="l" t="t" r="r" b="b"/>
              <a:pathLst>
                <a:path w="10824" h="11443" extrusionOk="0">
                  <a:moveTo>
                    <a:pt x="5099" y="0"/>
                  </a:moveTo>
                  <a:cubicBezTo>
                    <a:pt x="2880" y="0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8"/>
                    <a:pt x="5099" y="88"/>
                  </a:cubicBezTo>
                  <a:cubicBezTo>
                    <a:pt x="8207" y="88"/>
                    <a:pt x="10736" y="2617"/>
                    <a:pt x="10736" y="5718"/>
                  </a:cubicBezTo>
                  <a:cubicBezTo>
                    <a:pt x="10736" y="8827"/>
                    <a:pt x="8207" y="11355"/>
                    <a:pt x="5099" y="11355"/>
                  </a:cubicBezTo>
                  <a:cubicBezTo>
                    <a:pt x="2853" y="11355"/>
                    <a:pt x="904" y="10034"/>
                    <a:pt x="1" y="8126"/>
                  </a:cubicBezTo>
                  <a:lnTo>
                    <a:pt x="1" y="8314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8"/>
                  </a:cubicBezTo>
                  <a:cubicBezTo>
                    <a:pt x="10823" y="2569"/>
                    <a:pt x="8254" y="0"/>
                    <a:pt x="509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4" name="Google Shape;6334;p7"/>
            <p:cNvSpPr/>
            <p:nvPr/>
          </p:nvSpPr>
          <p:spPr>
            <a:xfrm>
              <a:off x="3461375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1" y="0"/>
                    <a:pt x="1" y="2091"/>
                    <a:pt x="1" y="4666"/>
                  </a:cubicBezTo>
                  <a:cubicBezTo>
                    <a:pt x="1" y="7249"/>
                    <a:pt x="2091" y="9339"/>
                    <a:pt x="4674" y="9339"/>
                  </a:cubicBezTo>
                  <a:cubicBezTo>
                    <a:pt x="7256" y="9339"/>
                    <a:pt x="9346" y="7249"/>
                    <a:pt x="9346" y="4666"/>
                  </a:cubicBezTo>
                  <a:cubicBezTo>
                    <a:pt x="9346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5" name="Google Shape;6335;p7"/>
            <p:cNvSpPr/>
            <p:nvPr/>
          </p:nvSpPr>
          <p:spPr>
            <a:xfrm>
              <a:off x="3460375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6" name="Google Shape;6336;p7"/>
            <p:cNvSpPr/>
            <p:nvPr/>
          </p:nvSpPr>
          <p:spPr>
            <a:xfrm>
              <a:off x="3490200" y="311185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0"/>
                  </a:cubicBezTo>
                  <a:cubicBezTo>
                    <a:pt x="7040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7" name="Google Shape;6337;p7"/>
            <p:cNvSpPr/>
            <p:nvPr/>
          </p:nvSpPr>
          <p:spPr>
            <a:xfrm>
              <a:off x="3489025" y="31108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6"/>
                    <a:pt x="3568" y="7046"/>
                  </a:cubicBezTo>
                  <a:cubicBezTo>
                    <a:pt x="1653" y="7046"/>
                    <a:pt x="88" y="5482"/>
                    <a:pt x="88" y="3560"/>
                  </a:cubicBezTo>
                  <a:cubicBezTo>
                    <a:pt x="88" y="1645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0"/>
                  </a:cubicBezTo>
                  <a:cubicBezTo>
                    <a:pt x="1" y="5529"/>
                    <a:pt x="1605" y="7127"/>
                    <a:pt x="3568" y="7127"/>
                  </a:cubicBezTo>
                  <a:cubicBezTo>
                    <a:pt x="5536" y="7127"/>
                    <a:pt x="7135" y="5529"/>
                    <a:pt x="7135" y="3560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8" name="Google Shape;6338;p7"/>
            <p:cNvSpPr/>
            <p:nvPr/>
          </p:nvSpPr>
          <p:spPr>
            <a:xfrm>
              <a:off x="3515325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9" name="Google Shape;6339;p7"/>
            <p:cNvSpPr/>
            <p:nvPr/>
          </p:nvSpPr>
          <p:spPr>
            <a:xfrm>
              <a:off x="3514300" y="3135950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7" y="5119"/>
                  </a:cubicBezTo>
                  <a:cubicBezTo>
                    <a:pt x="3966" y="5119"/>
                    <a:pt x="5112" y="3972"/>
                    <a:pt x="5112" y="2556"/>
                  </a:cubicBezTo>
                  <a:cubicBezTo>
                    <a:pt x="5112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0" name="Google Shape;6340;p7"/>
            <p:cNvSpPr/>
            <p:nvPr/>
          </p:nvSpPr>
          <p:spPr>
            <a:xfrm>
              <a:off x="354415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14"/>
                    <a:pt x="0" y="1362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1" name="Google Shape;6341;p7"/>
            <p:cNvSpPr/>
            <p:nvPr/>
          </p:nvSpPr>
          <p:spPr>
            <a:xfrm>
              <a:off x="3542975" y="31647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2" name="Google Shape;6342;p7"/>
            <p:cNvSpPr/>
            <p:nvPr/>
          </p:nvSpPr>
          <p:spPr>
            <a:xfrm>
              <a:off x="3747100" y="3030925"/>
              <a:ext cx="334325" cy="334325"/>
            </a:xfrm>
            <a:custGeom>
              <a:avLst/>
              <a:gdLst/>
              <a:ahLst/>
              <a:cxnLst/>
              <a:rect l="l" t="t" r="r" b="b"/>
              <a:pathLst>
                <a:path w="13373" h="13373" extrusionOk="0">
                  <a:moveTo>
                    <a:pt x="6690" y="1"/>
                  </a:moveTo>
                  <a:cubicBezTo>
                    <a:pt x="2995" y="1"/>
                    <a:pt x="1" y="2995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3" name="Google Shape;6343;p7"/>
            <p:cNvSpPr/>
            <p:nvPr/>
          </p:nvSpPr>
          <p:spPr>
            <a:xfrm>
              <a:off x="3746100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2" y="13372"/>
                    <a:pt x="81" y="10391"/>
                    <a:pt x="81" y="6730"/>
                  </a:cubicBezTo>
                  <a:cubicBezTo>
                    <a:pt x="81" y="3068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3"/>
                    <a:pt x="6730" y="13453"/>
                  </a:cubicBezTo>
                  <a:cubicBezTo>
                    <a:pt x="10438" y="13453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4" name="Google Shape;6344;p7"/>
            <p:cNvSpPr/>
            <p:nvPr/>
          </p:nvSpPr>
          <p:spPr>
            <a:xfrm>
              <a:off x="3770550" y="3057900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20"/>
                    <a:pt x="2542" y="11363"/>
                    <a:pt x="5678" y="11363"/>
                  </a:cubicBezTo>
                  <a:cubicBezTo>
                    <a:pt x="8813" y="11363"/>
                    <a:pt x="11355" y="8820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5" name="Google Shape;6345;p7"/>
            <p:cNvSpPr/>
            <p:nvPr/>
          </p:nvSpPr>
          <p:spPr>
            <a:xfrm>
              <a:off x="3769525" y="3056900"/>
              <a:ext cx="285925" cy="286075"/>
            </a:xfrm>
            <a:custGeom>
              <a:avLst/>
              <a:gdLst/>
              <a:ahLst/>
              <a:cxnLst/>
              <a:rect l="l" t="t" r="r" b="b"/>
              <a:pathLst>
                <a:path w="11437" h="11443" extrusionOk="0">
                  <a:moveTo>
                    <a:pt x="5719" y="88"/>
                  </a:moveTo>
                  <a:cubicBezTo>
                    <a:pt x="8827" y="88"/>
                    <a:pt x="11356" y="2617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7"/>
                    <a:pt x="2610" y="88"/>
                    <a:pt x="5719" y="88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8"/>
                  </a:cubicBezTo>
                  <a:cubicBezTo>
                    <a:pt x="11437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6" name="Google Shape;6346;p7"/>
            <p:cNvSpPr/>
            <p:nvPr/>
          </p:nvSpPr>
          <p:spPr>
            <a:xfrm>
              <a:off x="3795650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1" y="0"/>
                    <a:pt x="1" y="2091"/>
                    <a:pt x="1" y="4666"/>
                  </a:cubicBezTo>
                  <a:cubicBezTo>
                    <a:pt x="1" y="7249"/>
                    <a:pt x="2091" y="9339"/>
                    <a:pt x="4674" y="9339"/>
                  </a:cubicBezTo>
                  <a:cubicBezTo>
                    <a:pt x="7256" y="9339"/>
                    <a:pt x="9347" y="7249"/>
                    <a:pt x="9347" y="4666"/>
                  </a:cubicBezTo>
                  <a:cubicBezTo>
                    <a:pt x="9347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7" name="Google Shape;6347;p7"/>
            <p:cNvSpPr/>
            <p:nvPr/>
          </p:nvSpPr>
          <p:spPr>
            <a:xfrm>
              <a:off x="3794650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0" y="2117"/>
                    <a:pt x="0" y="4713"/>
                  </a:cubicBezTo>
                  <a:cubicBezTo>
                    <a:pt x="0" y="7316"/>
                    <a:pt x="2111" y="9433"/>
                    <a:pt x="4714" y="9433"/>
                  </a:cubicBezTo>
                  <a:cubicBezTo>
                    <a:pt x="7310" y="9433"/>
                    <a:pt x="9427" y="7316"/>
                    <a:pt x="9427" y="4713"/>
                  </a:cubicBezTo>
                  <a:cubicBezTo>
                    <a:pt x="9427" y="2117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8" name="Google Shape;6348;p7"/>
            <p:cNvSpPr/>
            <p:nvPr/>
          </p:nvSpPr>
          <p:spPr>
            <a:xfrm>
              <a:off x="3824475" y="311185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1"/>
                  </a:moveTo>
                  <a:cubicBezTo>
                    <a:pt x="1572" y="1"/>
                    <a:pt x="1" y="1578"/>
                    <a:pt x="1" y="3520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0"/>
                  </a:cubicBezTo>
                  <a:cubicBezTo>
                    <a:pt x="7040" y="1578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9" name="Google Shape;6349;p7"/>
            <p:cNvSpPr/>
            <p:nvPr/>
          </p:nvSpPr>
          <p:spPr>
            <a:xfrm>
              <a:off x="3823300" y="31108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6"/>
                    <a:pt x="3568" y="7046"/>
                  </a:cubicBezTo>
                  <a:cubicBezTo>
                    <a:pt x="1646" y="7046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35" y="5529"/>
                    <a:pt x="7135" y="3560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0" name="Google Shape;6350;p7"/>
            <p:cNvSpPr/>
            <p:nvPr/>
          </p:nvSpPr>
          <p:spPr>
            <a:xfrm>
              <a:off x="3849600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1" name="Google Shape;6351;p7"/>
            <p:cNvSpPr/>
            <p:nvPr/>
          </p:nvSpPr>
          <p:spPr>
            <a:xfrm>
              <a:off x="3848600" y="313595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65" y="5119"/>
                    <a:pt x="5111" y="3972"/>
                    <a:pt x="5111" y="2556"/>
                  </a:cubicBezTo>
                  <a:cubicBezTo>
                    <a:pt x="5111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2" name="Google Shape;6352;p7"/>
            <p:cNvSpPr/>
            <p:nvPr/>
          </p:nvSpPr>
          <p:spPr>
            <a:xfrm>
              <a:off x="387825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0"/>
                  </a:moveTo>
                  <a:cubicBezTo>
                    <a:pt x="614" y="0"/>
                    <a:pt x="1" y="614"/>
                    <a:pt x="1" y="1362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2"/>
                  </a:cubicBezTo>
                  <a:cubicBezTo>
                    <a:pt x="2732" y="614"/>
                    <a:pt x="2125" y="0"/>
                    <a:pt x="13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3" name="Google Shape;6353;p7"/>
            <p:cNvSpPr/>
            <p:nvPr/>
          </p:nvSpPr>
          <p:spPr>
            <a:xfrm>
              <a:off x="3877250" y="31647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4" name="Google Shape;6354;p7"/>
            <p:cNvSpPr/>
            <p:nvPr/>
          </p:nvSpPr>
          <p:spPr>
            <a:xfrm>
              <a:off x="4081400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5" name="Google Shape;6355;p7"/>
            <p:cNvSpPr/>
            <p:nvPr/>
          </p:nvSpPr>
          <p:spPr>
            <a:xfrm>
              <a:off x="4080375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3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6" name="Google Shape;6356;p7"/>
            <p:cNvSpPr/>
            <p:nvPr/>
          </p:nvSpPr>
          <p:spPr>
            <a:xfrm>
              <a:off x="4104825" y="3057900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20"/>
                    <a:pt x="2542" y="11363"/>
                    <a:pt x="5678" y="11363"/>
                  </a:cubicBezTo>
                  <a:cubicBezTo>
                    <a:pt x="8813" y="11363"/>
                    <a:pt x="11355" y="8820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7" name="Google Shape;6357;p7"/>
            <p:cNvSpPr/>
            <p:nvPr/>
          </p:nvSpPr>
          <p:spPr>
            <a:xfrm>
              <a:off x="4103650" y="305690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8"/>
                  </a:moveTo>
                  <a:cubicBezTo>
                    <a:pt x="8833" y="88"/>
                    <a:pt x="11362" y="2617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7"/>
                    <a:pt x="2616" y="88"/>
                    <a:pt x="5725" y="88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8"/>
                  </a:cubicBezTo>
                  <a:cubicBezTo>
                    <a:pt x="11443" y="2569"/>
                    <a:pt x="8880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8" name="Google Shape;6358;p7"/>
            <p:cNvSpPr/>
            <p:nvPr/>
          </p:nvSpPr>
          <p:spPr>
            <a:xfrm>
              <a:off x="4129950" y="3083200"/>
              <a:ext cx="233650" cy="233500"/>
            </a:xfrm>
            <a:custGeom>
              <a:avLst/>
              <a:gdLst/>
              <a:ahLst/>
              <a:cxnLst/>
              <a:rect l="l" t="t" r="r" b="b"/>
              <a:pathLst>
                <a:path w="9346" h="9340" extrusionOk="0">
                  <a:moveTo>
                    <a:pt x="4673" y="0"/>
                  </a:moveTo>
                  <a:cubicBezTo>
                    <a:pt x="2090" y="0"/>
                    <a:pt x="0" y="2091"/>
                    <a:pt x="0" y="4666"/>
                  </a:cubicBezTo>
                  <a:cubicBezTo>
                    <a:pt x="0" y="7249"/>
                    <a:pt x="2090" y="9339"/>
                    <a:pt x="4673" y="9339"/>
                  </a:cubicBezTo>
                  <a:cubicBezTo>
                    <a:pt x="7249" y="9339"/>
                    <a:pt x="9346" y="7249"/>
                    <a:pt x="9346" y="4666"/>
                  </a:cubicBezTo>
                  <a:cubicBezTo>
                    <a:pt x="9346" y="2091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9" name="Google Shape;6359;p7"/>
            <p:cNvSpPr/>
            <p:nvPr/>
          </p:nvSpPr>
          <p:spPr>
            <a:xfrm>
              <a:off x="4128925" y="3082025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4"/>
                    <a:pt x="9339" y="4713"/>
                  </a:cubicBezTo>
                  <a:cubicBezTo>
                    <a:pt x="9339" y="7269"/>
                    <a:pt x="7263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7310" y="9433"/>
                    <a:pt x="9427" y="7316"/>
                    <a:pt x="9427" y="4713"/>
                  </a:cubicBezTo>
                  <a:cubicBezTo>
                    <a:pt x="9427" y="2117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0" name="Google Shape;6360;p7"/>
            <p:cNvSpPr/>
            <p:nvPr/>
          </p:nvSpPr>
          <p:spPr>
            <a:xfrm>
              <a:off x="4158600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1" name="Google Shape;6361;p7"/>
            <p:cNvSpPr/>
            <p:nvPr/>
          </p:nvSpPr>
          <p:spPr>
            <a:xfrm>
              <a:off x="4157575" y="31108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6"/>
                    <a:pt x="3568" y="7046"/>
                  </a:cubicBezTo>
                  <a:cubicBezTo>
                    <a:pt x="1646" y="7046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2" name="Google Shape;6362;p7"/>
            <p:cNvSpPr/>
            <p:nvPr/>
          </p:nvSpPr>
          <p:spPr>
            <a:xfrm>
              <a:off x="4183875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3" name="Google Shape;6363;p7"/>
            <p:cNvSpPr/>
            <p:nvPr/>
          </p:nvSpPr>
          <p:spPr>
            <a:xfrm>
              <a:off x="4182700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72"/>
                    <a:pt x="1154" y="5119"/>
                    <a:pt x="2563" y="5119"/>
                  </a:cubicBezTo>
                  <a:cubicBezTo>
                    <a:pt x="3972" y="5119"/>
                    <a:pt x="5118" y="3972"/>
                    <a:pt x="5118" y="2556"/>
                  </a:cubicBezTo>
                  <a:cubicBezTo>
                    <a:pt x="5118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4" name="Google Shape;6364;p7"/>
            <p:cNvSpPr/>
            <p:nvPr/>
          </p:nvSpPr>
          <p:spPr>
            <a:xfrm>
              <a:off x="4212550" y="316580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2"/>
                  </a:cubicBezTo>
                  <a:cubicBezTo>
                    <a:pt x="2731" y="614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5" name="Google Shape;6365;p7"/>
            <p:cNvSpPr/>
            <p:nvPr/>
          </p:nvSpPr>
          <p:spPr>
            <a:xfrm>
              <a:off x="4211525" y="31647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1" y="2138"/>
                    <a:pt x="81" y="1403"/>
                  </a:cubicBezTo>
                  <a:cubicBezTo>
                    <a:pt x="81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28"/>
                    <a:pt x="1" y="1403"/>
                  </a:cubicBezTo>
                  <a:cubicBezTo>
                    <a:pt x="1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6" name="Google Shape;6366;p7"/>
            <p:cNvSpPr/>
            <p:nvPr/>
          </p:nvSpPr>
          <p:spPr>
            <a:xfrm>
              <a:off x="4415675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7" name="Google Shape;6367;p7"/>
            <p:cNvSpPr/>
            <p:nvPr/>
          </p:nvSpPr>
          <p:spPr>
            <a:xfrm>
              <a:off x="4414650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8"/>
                    <a:pt x="13365" y="6730"/>
                  </a:cubicBezTo>
                  <a:cubicBezTo>
                    <a:pt x="13365" y="10391"/>
                    <a:pt x="10385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3" y="13453"/>
                  </a:cubicBezTo>
                  <a:cubicBezTo>
                    <a:pt x="10432" y="13453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8" name="Google Shape;6368;p7"/>
            <p:cNvSpPr/>
            <p:nvPr/>
          </p:nvSpPr>
          <p:spPr>
            <a:xfrm>
              <a:off x="4438925" y="3057900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1"/>
                  </a:moveTo>
                  <a:cubicBezTo>
                    <a:pt x="2550" y="1"/>
                    <a:pt x="1" y="2543"/>
                    <a:pt x="1" y="5678"/>
                  </a:cubicBezTo>
                  <a:cubicBezTo>
                    <a:pt x="1" y="8820"/>
                    <a:pt x="2550" y="11363"/>
                    <a:pt x="5685" y="11363"/>
                  </a:cubicBezTo>
                  <a:cubicBezTo>
                    <a:pt x="8820" y="11363"/>
                    <a:pt x="11362" y="8820"/>
                    <a:pt x="11362" y="5678"/>
                  </a:cubicBezTo>
                  <a:cubicBezTo>
                    <a:pt x="11362" y="2543"/>
                    <a:pt x="8820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9" name="Google Shape;6369;p7"/>
            <p:cNvSpPr/>
            <p:nvPr/>
          </p:nvSpPr>
          <p:spPr>
            <a:xfrm>
              <a:off x="4437925" y="305690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8"/>
                  </a:moveTo>
                  <a:cubicBezTo>
                    <a:pt x="8833" y="88"/>
                    <a:pt x="11362" y="2617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7"/>
                    <a:pt x="2616" y="88"/>
                    <a:pt x="5725" y="88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0" name="Google Shape;6370;p7"/>
            <p:cNvSpPr/>
            <p:nvPr/>
          </p:nvSpPr>
          <p:spPr>
            <a:xfrm>
              <a:off x="4464225" y="3083200"/>
              <a:ext cx="233650" cy="233500"/>
            </a:xfrm>
            <a:custGeom>
              <a:avLst/>
              <a:gdLst/>
              <a:ahLst/>
              <a:cxnLst/>
              <a:rect l="l" t="t" r="r" b="b"/>
              <a:pathLst>
                <a:path w="9346" h="9340" extrusionOk="0">
                  <a:moveTo>
                    <a:pt x="4673" y="0"/>
                  </a:moveTo>
                  <a:cubicBezTo>
                    <a:pt x="2090" y="0"/>
                    <a:pt x="0" y="2091"/>
                    <a:pt x="0" y="4666"/>
                  </a:cubicBezTo>
                  <a:cubicBezTo>
                    <a:pt x="0" y="7249"/>
                    <a:pt x="2090" y="9339"/>
                    <a:pt x="4673" y="9339"/>
                  </a:cubicBezTo>
                  <a:cubicBezTo>
                    <a:pt x="7249" y="9339"/>
                    <a:pt x="9346" y="7249"/>
                    <a:pt x="9346" y="4666"/>
                  </a:cubicBezTo>
                  <a:cubicBezTo>
                    <a:pt x="9346" y="2091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1" name="Google Shape;6371;p7"/>
            <p:cNvSpPr/>
            <p:nvPr/>
          </p:nvSpPr>
          <p:spPr>
            <a:xfrm>
              <a:off x="4463025" y="3082025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4"/>
                    <a:pt x="9347" y="4713"/>
                  </a:cubicBezTo>
                  <a:cubicBezTo>
                    <a:pt x="9347" y="7269"/>
                    <a:pt x="7270" y="9346"/>
                    <a:pt x="4721" y="9346"/>
                  </a:cubicBezTo>
                  <a:cubicBezTo>
                    <a:pt x="2165" y="9346"/>
                    <a:pt x="89" y="7269"/>
                    <a:pt x="89" y="4713"/>
                  </a:cubicBezTo>
                  <a:cubicBezTo>
                    <a:pt x="89" y="2164"/>
                    <a:pt x="2165" y="88"/>
                    <a:pt x="4721" y="88"/>
                  </a:cubicBezTo>
                  <a:close/>
                  <a:moveTo>
                    <a:pt x="4721" y="0"/>
                  </a:moveTo>
                  <a:cubicBezTo>
                    <a:pt x="2118" y="0"/>
                    <a:pt x="1" y="2117"/>
                    <a:pt x="1" y="4713"/>
                  </a:cubicBezTo>
                  <a:cubicBezTo>
                    <a:pt x="1" y="7316"/>
                    <a:pt x="2118" y="9433"/>
                    <a:pt x="4721" y="9433"/>
                  </a:cubicBezTo>
                  <a:cubicBezTo>
                    <a:pt x="7317" y="9433"/>
                    <a:pt x="9434" y="7316"/>
                    <a:pt x="9434" y="4713"/>
                  </a:cubicBezTo>
                  <a:cubicBezTo>
                    <a:pt x="9434" y="2117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2" name="Google Shape;6372;p7"/>
            <p:cNvSpPr/>
            <p:nvPr/>
          </p:nvSpPr>
          <p:spPr>
            <a:xfrm>
              <a:off x="4492875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3" name="Google Shape;6373;p7"/>
            <p:cNvSpPr/>
            <p:nvPr/>
          </p:nvSpPr>
          <p:spPr>
            <a:xfrm>
              <a:off x="4491850" y="31108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6"/>
                    <a:pt x="3568" y="7046"/>
                  </a:cubicBezTo>
                  <a:cubicBezTo>
                    <a:pt x="1646" y="7046"/>
                    <a:pt x="89" y="5482"/>
                    <a:pt x="89" y="3560"/>
                  </a:cubicBezTo>
                  <a:cubicBezTo>
                    <a:pt x="89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4" name="Google Shape;6374;p7"/>
            <p:cNvSpPr/>
            <p:nvPr/>
          </p:nvSpPr>
          <p:spPr>
            <a:xfrm>
              <a:off x="4518150" y="3136975"/>
              <a:ext cx="125800" cy="125950"/>
            </a:xfrm>
            <a:custGeom>
              <a:avLst/>
              <a:gdLst/>
              <a:ahLst/>
              <a:cxnLst/>
              <a:rect l="l" t="t" r="r" b="b"/>
              <a:pathLst>
                <a:path w="5032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5" name="Google Shape;6375;p7"/>
            <p:cNvSpPr/>
            <p:nvPr/>
          </p:nvSpPr>
          <p:spPr>
            <a:xfrm>
              <a:off x="4516975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6" name="Google Shape;6376;p7"/>
            <p:cNvSpPr/>
            <p:nvPr/>
          </p:nvSpPr>
          <p:spPr>
            <a:xfrm>
              <a:off x="4546825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2"/>
                  </a:cubicBezTo>
                  <a:cubicBezTo>
                    <a:pt x="2731" y="614"/>
                    <a:pt x="2117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7" name="Google Shape;6377;p7"/>
            <p:cNvSpPr/>
            <p:nvPr/>
          </p:nvSpPr>
          <p:spPr>
            <a:xfrm>
              <a:off x="4545800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10" y="2813"/>
                  </a:cubicBezTo>
                  <a:cubicBezTo>
                    <a:pt x="2185" y="2813"/>
                    <a:pt x="2812" y="2185"/>
                    <a:pt x="2812" y="1403"/>
                  </a:cubicBezTo>
                  <a:cubicBezTo>
                    <a:pt x="2812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8" name="Google Shape;6378;p7"/>
            <p:cNvSpPr/>
            <p:nvPr/>
          </p:nvSpPr>
          <p:spPr>
            <a:xfrm>
              <a:off x="4749950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9" name="Google Shape;6379;p7"/>
            <p:cNvSpPr/>
            <p:nvPr/>
          </p:nvSpPr>
          <p:spPr>
            <a:xfrm>
              <a:off x="4748775" y="3029925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0" name="Google Shape;6380;p7"/>
            <p:cNvSpPr/>
            <p:nvPr/>
          </p:nvSpPr>
          <p:spPr>
            <a:xfrm>
              <a:off x="4773200" y="3057900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20"/>
                    <a:pt x="2543" y="11363"/>
                    <a:pt x="5678" y="11363"/>
                  </a:cubicBezTo>
                  <a:cubicBezTo>
                    <a:pt x="8821" y="11363"/>
                    <a:pt x="11363" y="8820"/>
                    <a:pt x="11363" y="5678"/>
                  </a:cubicBezTo>
                  <a:cubicBezTo>
                    <a:pt x="11363" y="2543"/>
                    <a:pt x="8821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1" name="Google Shape;6381;p7"/>
            <p:cNvSpPr/>
            <p:nvPr/>
          </p:nvSpPr>
          <p:spPr>
            <a:xfrm>
              <a:off x="4772200" y="305690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8" y="88"/>
                  </a:moveTo>
                  <a:cubicBezTo>
                    <a:pt x="8827" y="88"/>
                    <a:pt x="11355" y="2617"/>
                    <a:pt x="11355" y="5718"/>
                  </a:cubicBezTo>
                  <a:cubicBezTo>
                    <a:pt x="11355" y="8827"/>
                    <a:pt x="8827" y="11355"/>
                    <a:pt x="5718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7"/>
                    <a:pt x="2617" y="88"/>
                    <a:pt x="5718" y="88"/>
                  </a:cubicBezTo>
                  <a:close/>
                  <a:moveTo>
                    <a:pt x="5718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2" name="Google Shape;6382;p7"/>
            <p:cNvSpPr/>
            <p:nvPr/>
          </p:nvSpPr>
          <p:spPr>
            <a:xfrm>
              <a:off x="4798500" y="3083200"/>
              <a:ext cx="233500" cy="233500"/>
            </a:xfrm>
            <a:custGeom>
              <a:avLst/>
              <a:gdLst/>
              <a:ahLst/>
              <a:cxnLst/>
              <a:rect l="l" t="t" r="r" b="b"/>
              <a:pathLst>
                <a:path w="9340" h="9340" extrusionOk="0">
                  <a:moveTo>
                    <a:pt x="4666" y="0"/>
                  </a:moveTo>
                  <a:cubicBezTo>
                    <a:pt x="2091" y="0"/>
                    <a:pt x="0" y="2091"/>
                    <a:pt x="0" y="4666"/>
                  </a:cubicBezTo>
                  <a:cubicBezTo>
                    <a:pt x="0" y="7249"/>
                    <a:pt x="2091" y="9339"/>
                    <a:pt x="4666" y="9339"/>
                  </a:cubicBezTo>
                  <a:cubicBezTo>
                    <a:pt x="7249" y="9339"/>
                    <a:pt x="9339" y="7249"/>
                    <a:pt x="9339" y="4666"/>
                  </a:cubicBezTo>
                  <a:cubicBezTo>
                    <a:pt x="9339" y="2091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3" name="Google Shape;6383;p7"/>
            <p:cNvSpPr/>
            <p:nvPr/>
          </p:nvSpPr>
          <p:spPr>
            <a:xfrm>
              <a:off x="4797325" y="3082025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3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3" y="88"/>
                  </a:cubicBezTo>
                  <a:close/>
                  <a:moveTo>
                    <a:pt x="4713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13" y="9433"/>
                  </a:cubicBezTo>
                  <a:cubicBezTo>
                    <a:pt x="7316" y="9433"/>
                    <a:pt x="9433" y="7316"/>
                    <a:pt x="9433" y="4713"/>
                  </a:cubicBezTo>
                  <a:cubicBezTo>
                    <a:pt x="9433" y="2117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4" name="Google Shape;6384;p7"/>
            <p:cNvSpPr/>
            <p:nvPr/>
          </p:nvSpPr>
          <p:spPr>
            <a:xfrm>
              <a:off x="4827150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5" name="Google Shape;6385;p7"/>
            <p:cNvSpPr/>
            <p:nvPr/>
          </p:nvSpPr>
          <p:spPr>
            <a:xfrm>
              <a:off x="4826150" y="31108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6"/>
                    <a:pt x="3560" y="7046"/>
                  </a:cubicBezTo>
                  <a:cubicBezTo>
                    <a:pt x="1645" y="7046"/>
                    <a:pt x="81" y="5482"/>
                    <a:pt x="81" y="3560"/>
                  </a:cubicBezTo>
                  <a:cubicBezTo>
                    <a:pt x="81" y="1645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0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6" name="Google Shape;6386;p7"/>
            <p:cNvSpPr/>
            <p:nvPr/>
          </p:nvSpPr>
          <p:spPr>
            <a:xfrm>
              <a:off x="4852275" y="3136975"/>
              <a:ext cx="125950" cy="125950"/>
            </a:xfrm>
            <a:custGeom>
              <a:avLst/>
              <a:gdLst/>
              <a:ahLst/>
              <a:cxnLst/>
              <a:rect l="l" t="t" r="r" b="b"/>
              <a:pathLst>
                <a:path w="5038" h="5038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11"/>
                    <a:pt x="1126" y="5037"/>
                    <a:pt x="2515" y="5037"/>
                  </a:cubicBezTo>
                  <a:cubicBezTo>
                    <a:pt x="3911" y="5037"/>
                    <a:pt x="5037" y="3911"/>
                    <a:pt x="5037" y="2515"/>
                  </a:cubicBezTo>
                  <a:cubicBezTo>
                    <a:pt x="5037" y="1126"/>
                    <a:pt x="3911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7" name="Google Shape;6387;p7"/>
            <p:cNvSpPr/>
            <p:nvPr/>
          </p:nvSpPr>
          <p:spPr>
            <a:xfrm>
              <a:off x="4851250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6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8" name="Google Shape;6388;p7"/>
            <p:cNvSpPr/>
            <p:nvPr/>
          </p:nvSpPr>
          <p:spPr>
            <a:xfrm>
              <a:off x="488110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9" name="Google Shape;6389;p7"/>
            <p:cNvSpPr/>
            <p:nvPr/>
          </p:nvSpPr>
          <p:spPr>
            <a:xfrm>
              <a:off x="4880075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3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03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03" y="82"/>
                  </a:cubicBezTo>
                  <a:close/>
                  <a:moveTo>
                    <a:pt x="1403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03" y="2813"/>
                  </a:cubicBezTo>
                  <a:cubicBezTo>
                    <a:pt x="2186" y="2813"/>
                    <a:pt x="2813" y="2185"/>
                    <a:pt x="2813" y="1403"/>
                  </a:cubicBezTo>
                  <a:cubicBezTo>
                    <a:pt x="2813" y="628"/>
                    <a:pt x="2186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0" name="Google Shape;6390;p7"/>
            <p:cNvSpPr/>
            <p:nvPr/>
          </p:nvSpPr>
          <p:spPr>
            <a:xfrm>
              <a:off x="5084225" y="3030925"/>
              <a:ext cx="334125" cy="334325"/>
            </a:xfrm>
            <a:custGeom>
              <a:avLst/>
              <a:gdLst/>
              <a:ahLst/>
              <a:cxnLst/>
              <a:rect l="l" t="t" r="r" b="b"/>
              <a:pathLst>
                <a:path w="13365" h="13373" extrusionOk="0">
                  <a:moveTo>
                    <a:pt x="6683" y="1"/>
                  </a:moveTo>
                  <a:cubicBezTo>
                    <a:pt x="2988" y="1"/>
                    <a:pt x="0" y="2995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1" name="Google Shape;6391;p7"/>
            <p:cNvSpPr/>
            <p:nvPr/>
          </p:nvSpPr>
          <p:spPr>
            <a:xfrm>
              <a:off x="5083050" y="30299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2" name="Google Shape;6392;p7"/>
            <p:cNvSpPr/>
            <p:nvPr/>
          </p:nvSpPr>
          <p:spPr>
            <a:xfrm>
              <a:off x="5107475" y="3057900"/>
              <a:ext cx="283925" cy="284075"/>
            </a:xfrm>
            <a:custGeom>
              <a:avLst/>
              <a:gdLst/>
              <a:ahLst/>
              <a:cxnLst/>
              <a:rect l="l" t="t" r="r" b="b"/>
              <a:pathLst>
                <a:path w="11357" h="11363" extrusionOk="0">
                  <a:moveTo>
                    <a:pt x="5679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20"/>
                    <a:pt x="2543" y="11363"/>
                    <a:pt x="5679" y="11363"/>
                  </a:cubicBezTo>
                  <a:cubicBezTo>
                    <a:pt x="8814" y="11363"/>
                    <a:pt x="11356" y="8820"/>
                    <a:pt x="11356" y="5678"/>
                  </a:cubicBezTo>
                  <a:cubicBezTo>
                    <a:pt x="11356" y="2543"/>
                    <a:pt x="8814" y="1"/>
                    <a:pt x="567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3" name="Google Shape;6393;p7"/>
            <p:cNvSpPr/>
            <p:nvPr/>
          </p:nvSpPr>
          <p:spPr>
            <a:xfrm>
              <a:off x="5106475" y="305690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8"/>
                  </a:moveTo>
                  <a:cubicBezTo>
                    <a:pt x="8827" y="88"/>
                    <a:pt x="11356" y="2617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7"/>
                    <a:pt x="2610" y="88"/>
                    <a:pt x="5719" y="88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4" name="Google Shape;6394;p7"/>
            <p:cNvSpPr/>
            <p:nvPr/>
          </p:nvSpPr>
          <p:spPr>
            <a:xfrm>
              <a:off x="5132600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8" y="0"/>
                    <a:pt x="1" y="2091"/>
                    <a:pt x="1" y="4666"/>
                  </a:cubicBezTo>
                  <a:cubicBezTo>
                    <a:pt x="1" y="7249"/>
                    <a:pt x="2098" y="9339"/>
                    <a:pt x="4674" y="9339"/>
                  </a:cubicBezTo>
                  <a:cubicBezTo>
                    <a:pt x="7256" y="9339"/>
                    <a:pt x="9346" y="7249"/>
                    <a:pt x="9346" y="4666"/>
                  </a:cubicBezTo>
                  <a:cubicBezTo>
                    <a:pt x="9346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5" name="Google Shape;6395;p7"/>
            <p:cNvSpPr/>
            <p:nvPr/>
          </p:nvSpPr>
          <p:spPr>
            <a:xfrm>
              <a:off x="5131600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6" name="Google Shape;6396;p7"/>
            <p:cNvSpPr/>
            <p:nvPr/>
          </p:nvSpPr>
          <p:spPr>
            <a:xfrm>
              <a:off x="5161425" y="31118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7" name="Google Shape;6397;p7"/>
            <p:cNvSpPr/>
            <p:nvPr/>
          </p:nvSpPr>
          <p:spPr>
            <a:xfrm>
              <a:off x="5160425" y="31108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6"/>
                    <a:pt x="3561" y="7046"/>
                  </a:cubicBezTo>
                  <a:cubicBezTo>
                    <a:pt x="1646" y="7046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8" name="Google Shape;6398;p7"/>
            <p:cNvSpPr/>
            <p:nvPr/>
          </p:nvSpPr>
          <p:spPr>
            <a:xfrm>
              <a:off x="5186550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11"/>
                    <a:pt x="1126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9" name="Google Shape;6399;p7"/>
            <p:cNvSpPr/>
            <p:nvPr/>
          </p:nvSpPr>
          <p:spPr>
            <a:xfrm>
              <a:off x="5185525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7" y="5119"/>
                  </a:cubicBezTo>
                  <a:cubicBezTo>
                    <a:pt x="3966" y="5119"/>
                    <a:pt x="5119" y="3972"/>
                    <a:pt x="5119" y="2556"/>
                  </a:cubicBezTo>
                  <a:cubicBezTo>
                    <a:pt x="5119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0" name="Google Shape;6400;p7"/>
            <p:cNvSpPr/>
            <p:nvPr/>
          </p:nvSpPr>
          <p:spPr>
            <a:xfrm>
              <a:off x="5215375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14"/>
                    <a:pt x="0" y="1362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1" name="Google Shape;6401;p7"/>
            <p:cNvSpPr/>
            <p:nvPr/>
          </p:nvSpPr>
          <p:spPr>
            <a:xfrm>
              <a:off x="5214350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4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04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04" y="82"/>
                  </a:cubicBezTo>
                  <a:close/>
                  <a:moveTo>
                    <a:pt x="1404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04" y="2813"/>
                  </a:cubicBezTo>
                  <a:cubicBezTo>
                    <a:pt x="2179" y="2813"/>
                    <a:pt x="2813" y="2185"/>
                    <a:pt x="2813" y="1403"/>
                  </a:cubicBezTo>
                  <a:cubicBezTo>
                    <a:pt x="2813" y="628"/>
                    <a:pt x="2179" y="1"/>
                    <a:pt x="140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2" name="Google Shape;6402;p7"/>
            <p:cNvSpPr/>
            <p:nvPr/>
          </p:nvSpPr>
          <p:spPr>
            <a:xfrm>
              <a:off x="3581575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3" name="Google Shape;6403;p7"/>
            <p:cNvSpPr/>
            <p:nvPr/>
          </p:nvSpPr>
          <p:spPr>
            <a:xfrm>
              <a:off x="3580550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8"/>
                  </a:moveTo>
                  <a:cubicBezTo>
                    <a:pt x="10392" y="88"/>
                    <a:pt x="13365" y="3062"/>
                    <a:pt x="13365" y="6730"/>
                  </a:cubicBezTo>
                  <a:cubicBezTo>
                    <a:pt x="13365" y="10391"/>
                    <a:pt x="1039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24" y="88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4" y="13453"/>
                  </a:cubicBezTo>
                  <a:cubicBezTo>
                    <a:pt x="10432" y="13453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4" name="Google Shape;6404;p7"/>
            <p:cNvSpPr/>
            <p:nvPr/>
          </p:nvSpPr>
          <p:spPr>
            <a:xfrm>
              <a:off x="3604825" y="315297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63"/>
                    <a:pt x="5685" y="11363"/>
                  </a:cubicBezTo>
                  <a:cubicBezTo>
                    <a:pt x="8821" y="11363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5" name="Google Shape;6405;p7"/>
            <p:cNvSpPr/>
            <p:nvPr/>
          </p:nvSpPr>
          <p:spPr>
            <a:xfrm>
              <a:off x="3603825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25" y="81"/>
                  </a:moveTo>
                  <a:cubicBezTo>
                    <a:pt x="8834" y="81"/>
                    <a:pt x="11362" y="2610"/>
                    <a:pt x="11362" y="5718"/>
                  </a:cubicBezTo>
                  <a:cubicBezTo>
                    <a:pt x="11362" y="8827"/>
                    <a:pt x="8834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6" name="Google Shape;6406;p7"/>
            <p:cNvSpPr/>
            <p:nvPr/>
          </p:nvSpPr>
          <p:spPr>
            <a:xfrm>
              <a:off x="3630125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8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7" name="Google Shape;6407;p7"/>
            <p:cNvSpPr/>
            <p:nvPr/>
          </p:nvSpPr>
          <p:spPr>
            <a:xfrm>
              <a:off x="3628950" y="317710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20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20" y="88"/>
                  </a:cubicBezTo>
                  <a:close/>
                  <a:moveTo>
                    <a:pt x="4720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20" y="9433"/>
                  </a:cubicBezTo>
                  <a:cubicBezTo>
                    <a:pt x="7316" y="9433"/>
                    <a:pt x="9433" y="7316"/>
                    <a:pt x="9433" y="4713"/>
                  </a:cubicBezTo>
                  <a:cubicBezTo>
                    <a:pt x="9433" y="2117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8" name="Google Shape;6408;p7"/>
            <p:cNvSpPr/>
            <p:nvPr/>
          </p:nvSpPr>
          <p:spPr>
            <a:xfrm>
              <a:off x="3658775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9" name="Google Shape;6409;p7"/>
            <p:cNvSpPr/>
            <p:nvPr/>
          </p:nvSpPr>
          <p:spPr>
            <a:xfrm>
              <a:off x="3657775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0" name="Google Shape;6410;p7"/>
            <p:cNvSpPr/>
            <p:nvPr/>
          </p:nvSpPr>
          <p:spPr>
            <a:xfrm>
              <a:off x="3683900" y="323205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0"/>
                  </a:moveTo>
                  <a:cubicBezTo>
                    <a:pt x="1133" y="0"/>
                    <a:pt x="0" y="1126"/>
                    <a:pt x="0" y="2515"/>
                  </a:cubicBezTo>
                  <a:cubicBezTo>
                    <a:pt x="0" y="3904"/>
                    <a:pt x="1133" y="5030"/>
                    <a:pt x="2522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2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1" name="Google Shape;6411;p7"/>
            <p:cNvSpPr/>
            <p:nvPr/>
          </p:nvSpPr>
          <p:spPr>
            <a:xfrm>
              <a:off x="3682875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2" name="Google Shape;6412;p7"/>
            <p:cNvSpPr/>
            <p:nvPr/>
          </p:nvSpPr>
          <p:spPr>
            <a:xfrm>
              <a:off x="3712725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3" name="Google Shape;6413;p7"/>
            <p:cNvSpPr/>
            <p:nvPr/>
          </p:nvSpPr>
          <p:spPr>
            <a:xfrm>
              <a:off x="3711700" y="325985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79"/>
                    <a:pt x="628" y="2813"/>
                    <a:pt x="1410" y="2813"/>
                  </a:cubicBezTo>
                  <a:cubicBezTo>
                    <a:pt x="2186" y="2813"/>
                    <a:pt x="2813" y="2179"/>
                    <a:pt x="2813" y="1403"/>
                  </a:cubicBezTo>
                  <a:cubicBezTo>
                    <a:pt x="2813" y="628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4" name="Google Shape;6414;p7"/>
            <p:cNvSpPr/>
            <p:nvPr/>
          </p:nvSpPr>
          <p:spPr>
            <a:xfrm>
              <a:off x="3915850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1" y="2995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5" name="Google Shape;6415;p7"/>
            <p:cNvSpPr/>
            <p:nvPr/>
          </p:nvSpPr>
          <p:spPr>
            <a:xfrm>
              <a:off x="3914675" y="312500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6" name="Google Shape;6416;p7"/>
            <p:cNvSpPr/>
            <p:nvPr/>
          </p:nvSpPr>
          <p:spPr>
            <a:xfrm>
              <a:off x="3939125" y="3152975"/>
              <a:ext cx="284050" cy="284075"/>
            </a:xfrm>
            <a:custGeom>
              <a:avLst/>
              <a:gdLst/>
              <a:ahLst/>
              <a:cxnLst/>
              <a:rect l="l" t="t" r="r" b="b"/>
              <a:pathLst>
                <a:path w="11362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20" y="11363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7" name="Google Shape;6417;p7"/>
            <p:cNvSpPr/>
            <p:nvPr/>
          </p:nvSpPr>
          <p:spPr>
            <a:xfrm>
              <a:off x="3938100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70" y="0"/>
                    <a:pt x="1" y="2569"/>
                    <a:pt x="1" y="5718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8" name="Google Shape;6418;p7"/>
            <p:cNvSpPr/>
            <p:nvPr/>
          </p:nvSpPr>
          <p:spPr>
            <a:xfrm>
              <a:off x="3964400" y="317810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8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9" name="Google Shape;6419;p7"/>
            <p:cNvSpPr/>
            <p:nvPr/>
          </p:nvSpPr>
          <p:spPr>
            <a:xfrm>
              <a:off x="3963225" y="317710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34" y="7316"/>
                    <a:pt x="9434" y="4713"/>
                  </a:cubicBezTo>
                  <a:cubicBezTo>
                    <a:pt x="9434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0" name="Google Shape;6420;p7"/>
            <p:cNvSpPr/>
            <p:nvPr/>
          </p:nvSpPr>
          <p:spPr>
            <a:xfrm>
              <a:off x="3993050" y="32069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1" name="Google Shape;6421;p7"/>
            <p:cNvSpPr/>
            <p:nvPr/>
          </p:nvSpPr>
          <p:spPr>
            <a:xfrm>
              <a:off x="399205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5"/>
                    <a:pt x="7047" y="3560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8" y="5529"/>
                    <a:pt x="7128" y="3560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2" name="Google Shape;6422;p7"/>
            <p:cNvSpPr/>
            <p:nvPr/>
          </p:nvSpPr>
          <p:spPr>
            <a:xfrm>
              <a:off x="4018175" y="323205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3" name="Google Shape;6423;p7"/>
            <p:cNvSpPr/>
            <p:nvPr/>
          </p:nvSpPr>
          <p:spPr>
            <a:xfrm>
              <a:off x="4017175" y="323102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4" y="82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72" y="5119"/>
                    <a:pt x="5118" y="3972"/>
                    <a:pt x="5118" y="2556"/>
                  </a:cubicBezTo>
                  <a:cubicBezTo>
                    <a:pt x="5118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4" name="Google Shape;6424;p7"/>
            <p:cNvSpPr/>
            <p:nvPr/>
          </p:nvSpPr>
          <p:spPr>
            <a:xfrm>
              <a:off x="404700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5" name="Google Shape;6425;p7"/>
            <p:cNvSpPr/>
            <p:nvPr/>
          </p:nvSpPr>
          <p:spPr>
            <a:xfrm>
              <a:off x="4046000" y="3259850"/>
              <a:ext cx="70300" cy="70325"/>
            </a:xfrm>
            <a:custGeom>
              <a:avLst/>
              <a:gdLst/>
              <a:ahLst/>
              <a:cxnLst/>
              <a:rect l="l" t="t" r="r" b="b"/>
              <a:pathLst>
                <a:path w="2812" h="2813" extrusionOk="0">
                  <a:moveTo>
                    <a:pt x="1403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03" y="2732"/>
                  </a:cubicBezTo>
                  <a:cubicBezTo>
                    <a:pt x="674" y="2732"/>
                    <a:pt x="81" y="2138"/>
                    <a:pt x="81" y="1403"/>
                  </a:cubicBezTo>
                  <a:cubicBezTo>
                    <a:pt x="81" y="675"/>
                    <a:pt x="674" y="82"/>
                    <a:pt x="1403" y="82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28"/>
                    <a:pt x="0" y="1403"/>
                  </a:cubicBezTo>
                  <a:cubicBezTo>
                    <a:pt x="0" y="2179"/>
                    <a:pt x="627" y="2813"/>
                    <a:pt x="1403" y="2813"/>
                  </a:cubicBezTo>
                  <a:cubicBezTo>
                    <a:pt x="2185" y="2813"/>
                    <a:pt x="2812" y="2179"/>
                    <a:pt x="2812" y="1403"/>
                  </a:cubicBezTo>
                  <a:cubicBezTo>
                    <a:pt x="2812" y="628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6" name="Google Shape;6426;p7"/>
            <p:cNvSpPr/>
            <p:nvPr/>
          </p:nvSpPr>
          <p:spPr>
            <a:xfrm>
              <a:off x="4250125" y="3126000"/>
              <a:ext cx="334150" cy="334325"/>
            </a:xfrm>
            <a:custGeom>
              <a:avLst/>
              <a:gdLst/>
              <a:ahLst/>
              <a:cxnLst/>
              <a:rect l="l" t="t" r="r" b="b"/>
              <a:pathLst>
                <a:path w="13366" h="13373" extrusionOk="0">
                  <a:moveTo>
                    <a:pt x="6683" y="1"/>
                  </a:moveTo>
                  <a:cubicBezTo>
                    <a:pt x="2988" y="1"/>
                    <a:pt x="1" y="2995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7" name="Google Shape;6427;p7"/>
            <p:cNvSpPr/>
            <p:nvPr/>
          </p:nvSpPr>
          <p:spPr>
            <a:xfrm>
              <a:off x="4248950" y="312500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8" name="Google Shape;6428;p7"/>
            <p:cNvSpPr/>
            <p:nvPr/>
          </p:nvSpPr>
          <p:spPr>
            <a:xfrm>
              <a:off x="4273400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13" y="11363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9" name="Google Shape;6429;p7"/>
            <p:cNvSpPr/>
            <p:nvPr/>
          </p:nvSpPr>
          <p:spPr>
            <a:xfrm>
              <a:off x="4272375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0" name="Google Shape;6430;p7"/>
            <p:cNvSpPr/>
            <p:nvPr/>
          </p:nvSpPr>
          <p:spPr>
            <a:xfrm>
              <a:off x="4298500" y="317810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8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8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1" name="Google Shape;6431;p7"/>
            <p:cNvSpPr/>
            <p:nvPr/>
          </p:nvSpPr>
          <p:spPr>
            <a:xfrm>
              <a:off x="4297500" y="317710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2" name="Google Shape;6432;p7"/>
            <p:cNvSpPr/>
            <p:nvPr/>
          </p:nvSpPr>
          <p:spPr>
            <a:xfrm>
              <a:off x="4327325" y="32069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3" name="Google Shape;6433;p7"/>
            <p:cNvSpPr/>
            <p:nvPr/>
          </p:nvSpPr>
          <p:spPr>
            <a:xfrm>
              <a:off x="4326325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0"/>
                  </a:cubicBezTo>
                  <a:cubicBezTo>
                    <a:pt x="0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4" name="Google Shape;6434;p7"/>
            <p:cNvSpPr/>
            <p:nvPr/>
          </p:nvSpPr>
          <p:spPr>
            <a:xfrm>
              <a:off x="4352450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5" name="Google Shape;6435;p7"/>
            <p:cNvSpPr/>
            <p:nvPr/>
          </p:nvSpPr>
          <p:spPr>
            <a:xfrm>
              <a:off x="4351450" y="323102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5" y="82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65" y="5119"/>
                    <a:pt x="5118" y="3972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6" name="Google Shape;6436;p7"/>
            <p:cNvSpPr/>
            <p:nvPr/>
          </p:nvSpPr>
          <p:spPr>
            <a:xfrm>
              <a:off x="4381275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7" name="Google Shape;6437;p7"/>
            <p:cNvSpPr/>
            <p:nvPr/>
          </p:nvSpPr>
          <p:spPr>
            <a:xfrm>
              <a:off x="4380100" y="325985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45" y="82"/>
                    <a:pt x="2738" y="675"/>
                    <a:pt x="2738" y="1403"/>
                  </a:cubicBezTo>
                  <a:cubicBezTo>
                    <a:pt x="2738" y="2138"/>
                    <a:pt x="2145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79"/>
                    <a:pt x="634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8" name="Google Shape;6438;p7"/>
            <p:cNvSpPr/>
            <p:nvPr/>
          </p:nvSpPr>
          <p:spPr>
            <a:xfrm>
              <a:off x="4584250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9" name="Google Shape;6439;p7"/>
            <p:cNvSpPr/>
            <p:nvPr/>
          </p:nvSpPr>
          <p:spPr>
            <a:xfrm>
              <a:off x="4583225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9" y="13372"/>
                    <a:pt x="88" y="10391"/>
                    <a:pt x="88" y="6730"/>
                  </a:cubicBezTo>
                  <a:cubicBezTo>
                    <a:pt x="88" y="3062"/>
                    <a:pt x="3069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21"/>
                    <a:pt x="1" y="6730"/>
                  </a:cubicBezTo>
                  <a:cubicBezTo>
                    <a:pt x="1" y="10438"/>
                    <a:pt x="3021" y="13453"/>
                    <a:pt x="6730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0" name="Google Shape;6440;p7"/>
            <p:cNvSpPr/>
            <p:nvPr/>
          </p:nvSpPr>
          <p:spPr>
            <a:xfrm>
              <a:off x="4607675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13" y="11363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1" name="Google Shape;6441;p7"/>
            <p:cNvSpPr/>
            <p:nvPr/>
          </p:nvSpPr>
          <p:spPr>
            <a:xfrm>
              <a:off x="4606650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8"/>
                  </a:cubicBezTo>
                  <a:cubicBezTo>
                    <a:pt x="11444" y="2569"/>
                    <a:pt x="8875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2" name="Google Shape;6442;p7"/>
            <p:cNvSpPr/>
            <p:nvPr/>
          </p:nvSpPr>
          <p:spPr>
            <a:xfrm>
              <a:off x="4632800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8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3"/>
                  </a:cubicBezTo>
                  <a:cubicBezTo>
                    <a:pt x="9346" y="2098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3" name="Google Shape;6443;p7"/>
            <p:cNvSpPr/>
            <p:nvPr/>
          </p:nvSpPr>
          <p:spPr>
            <a:xfrm>
              <a:off x="4631775" y="317710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3"/>
                  </a:cubicBezTo>
                  <a:cubicBezTo>
                    <a:pt x="81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1" y="2117"/>
                    <a:pt x="1" y="4713"/>
                  </a:cubicBezTo>
                  <a:cubicBezTo>
                    <a:pt x="1" y="7316"/>
                    <a:pt x="2118" y="9433"/>
                    <a:pt x="4714" y="9433"/>
                  </a:cubicBezTo>
                  <a:cubicBezTo>
                    <a:pt x="7317" y="9433"/>
                    <a:pt x="9427" y="7316"/>
                    <a:pt x="9427" y="4713"/>
                  </a:cubicBezTo>
                  <a:cubicBezTo>
                    <a:pt x="9427" y="2117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4" name="Google Shape;6444;p7"/>
            <p:cNvSpPr/>
            <p:nvPr/>
          </p:nvSpPr>
          <p:spPr>
            <a:xfrm>
              <a:off x="4661625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0"/>
                  </a:cubicBezTo>
                  <a:cubicBezTo>
                    <a:pt x="7046" y="1578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5" name="Google Shape;6445;p7"/>
            <p:cNvSpPr/>
            <p:nvPr/>
          </p:nvSpPr>
          <p:spPr>
            <a:xfrm>
              <a:off x="466060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5"/>
                    <a:pt x="7040" y="3560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0"/>
                  </a:cubicBezTo>
                  <a:cubicBezTo>
                    <a:pt x="82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6" name="Google Shape;6446;p7"/>
            <p:cNvSpPr/>
            <p:nvPr/>
          </p:nvSpPr>
          <p:spPr>
            <a:xfrm>
              <a:off x="4686725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7" name="Google Shape;6447;p7"/>
            <p:cNvSpPr/>
            <p:nvPr/>
          </p:nvSpPr>
          <p:spPr>
            <a:xfrm>
              <a:off x="4685725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72"/>
                    <a:pt x="1147" y="5119"/>
                    <a:pt x="2556" y="5119"/>
                  </a:cubicBezTo>
                  <a:cubicBezTo>
                    <a:pt x="3965" y="5119"/>
                    <a:pt x="5118" y="3972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8" name="Google Shape;6448;p7"/>
            <p:cNvSpPr/>
            <p:nvPr/>
          </p:nvSpPr>
          <p:spPr>
            <a:xfrm>
              <a:off x="471555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9" name="Google Shape;6449;p7"/>
            <p:cNvSpPr/>
            <p:nvPr/>
          </p:nvSpPr>
          <p:spPr>
            <a:xfrm>
              <a:off x="4714375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03"/>
                  </a:cubicBezTo>
                  <a:cubicBezTo>
                    <a:pt x="88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28"/>
                    <a:pt x="1" y="1403"/>
                  </a:cubicBezTo>
                  <a:cubicBezTo>
                    <a:pt x="1" y="2179"/>
                    <a:pt x="634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0" name="Google Shape;6450;p7"/>
            <p:cNvSpPr/>
            <p:nvPr/>
          </p:nvSpPr>
          <p:spPr>
            <a:xfrm>
              <a:off x="4918525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1" name="Google Shape;6451;p7"/>
            <p:cNvSpPr/>
            <p:nvPr/>
          </p:nvSpPr>
          <p:spPr>
            <a:xfrm>
              <a:off x="4917500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2" y="88"/>
                    <a:pt x="13372" y="3062"/>
                    <a:pt x="13372" y="6730"/>
                  </a:cubicBezTo>
                  <a:cubicBezTo>
                    <a:pt x="13372" y="10391"/>
                    <a:pt x="10392" y="13372"/>
                    <a:pt x="6730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21"/>
                    <a:pt x="1" y="6730"/>
                  </a:cubicBezTo>
                  <a:cubicBezTo>
                    <a:pt x="1" y="10438"/>
                    <a:pt x="3022" y="13453"/>
                    <a:pt x="6730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2" name="Google Shape;6452;p7"/>
            <p:cNvSpPr/>
            <p:nvPr/>
          </p:nvSpPr>
          <p:spPr>
            <a:xfrm>
              <a:off x="4941950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3" y="1"/>
                    <a:pt x="0" y="2543"/>
                    <a:pt x="0" y="5678"/>
                  </a:cubicBezTo>
                  <a:cubicBezTo>
                    <a:pt x="0" y="8814"/>
                    <a:pt x="2543" y="11363"/>
                    <a:pt x="5678" y="11363"/>
                  </a:cubicBezTo>
                  <a:cubicBezTo>
                    <a:pt x="8813" y="11363"/>
                    <a:pt x="11356" y="8814"/>
                    <a:pt x="11356" y="5678"/>
                  </a:cubicBezTo>
                  <a:cubicBezTo>
                    <a:pt x="11356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3" name="Google Shape;6453;p7"/>
            <p:cNvSpPr/>
            <p:nvPr/>
          </p:nvSpPr>
          <p:spPr>
            <a:xfrm>
              <a:off x="4940950" y="3151975"/>
              <a:ext cx="285900" cy="286075"/>
            </a:xfrm>
            <a:custGeom>
              <a:avLst/>
              <a:gdLst/>
              <a:ahLst/>
              <a:cxnLst/>
              <a:rect l="l" t="t" r="r" b="b"/>
              <a:pathLst>
                <a:path w="11436" h="11443" extrusionOk="0">
                  <a:moveTo>
                    <a:pt x="5718" y="81"/>
                  </a:moveTo>
                  <a:cubicBezTo>
                    <a:pt x="8826" y="81"/>
                    <a:pt x="11355" y="2610"/>
                    <a:pt x="11355" y="5718"/>
                  </a:cubicBezTo>
                  <a:cubicBezTo>
                    <a:pt x="11355" y="8827"/>
                    <a:pt x="8826" y="11355"/>
                    <a:pt x="5718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2" y="0"/>
                    <a:pt x="0" y="2569"/>
                    <a:pt x="0" y="5718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8"/>
                  </a:cubicBezTo>
                  <a:cubicBezTo>
                    <a:pt x="11436" y="2569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4" name="Google Shape;6454;p7"/>
            <p:cNvSpPr/>
            <p:nvPr/>
          </p:nvSpPr>
          <p:spPr>
            <a:xfrm>
              <a:off x="4967075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8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8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5" name="Google Shape;6455;p7"/>
            <p:cNvSpPr/>
            <p:nvPr/>
          </p:nvSpPr>
          <p:spPr>
            <a:xfrm>
              <a:off x="4966050" y="317710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70" y="88"/>
                    <a:pt x="9346" y="2164"/>
                    <a:pt x="9346" y="4713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3"/>
                  </a:cubicBezTo>
                  <a:cubicBezTo>
                    <a:pt x="82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7317" y="9433"/>
                    <a:pt x="9427" y="7316"/>
                    <a:pt x="9427" y="4713"/>
                  </a:cubicBezTo>
                  <a:cubicBezTo>
                    <a:pt x="9427" y="2117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6" name="Google Shape;6456;p7"/>
            <p:cNvSpPr/>
            <p:nvPr/>
          </p:nvSpPr>
          <p:spPr>
            <a:xfrm>
              <a:off x="4995900" y="3206925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1"/>
                  </a:moveTo>
                  <a:cubicBezTo>
                    <a:pt x="1571" y="1"/>
                    <a:pt x="0" y="1578"/>
                    <a:pt x="0" y="3520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0"/>
                  </a:cubicBezTo>
                  <a:cubicBezTo>
                    <a:pt x="7040" y="1578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7" name="Google Shape;6457;p7"/>
            <p:cNvSpPr/>
            <p:nvPr/>
          </p:nvSpPr>
          <p:spPr>
            <a:xfrm>
              <a:off x="4994725" y="320592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5"/>
                    <a:pt x="7046" y="3560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0"/>
                  </a:cubicBezTo>
                  <a:cubicBezTo>
                    <a:pt x="0" y="5529"/>
                    <a:pt x="1605" y="7127"/>
                    <a:pt x="3567" y="7127"/>
                  </a:cubicBezTo>
                  <a:cubicBezTo>
                    <a:pt x="5529" y="7127"/>
                    <a:pt x="7134" y="5529"/>
                    <a:pt x="7134" y="3560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8" name="Google Shape;6458;p7"/>
            <p:cNvSpPr/>
            <p:nvPr/>
          </p:nvSpPr>
          <p:spPr>
            <a:xfrm>
              <a:off x="5021000" y="323205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9" name="Google Shape;6459;p7"/>
            <p:cNvSpPr/>
            <p:nvPr/>
          </p:nvSpPr>
          <p:spPr>
            <a:xfrm>
              <a:off x="5020000" y="323102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72"/>
                    <a:pt x="1147" y="5119"/>
                    <a:pt x="2556" y="5119"/>
                  </a:cubicBezTo>
                  <a:cubicBezTo>
                    <a:pt x="3965" y="5119"/>
                    <a:pt x="5112" y="3972"/>
                    <a:pt x="5112" y="2556"/>
                  </a:cubicBezTo>
                  <a:cubicBezTo>
                    <a:pt x="5112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0" name="Google Shape;6460;p7"/>
            <p:cNvSpPr/>
            <p:nvPr/>
          </p:nvSpPr>
          <p:spPr>
            <a:xfrm>
              <a:off x="5049675" y="326087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8" y="2117"/>
                    <a:pt x="2738" y="1362"/>
                  </a:cubicBezTo>
                  <a:cubicBezTo>
                    <a:pt x="2738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1" name="Google Shape;6461;p7"/>
            <p:cNvSpPr/>
            <p:nvPr/>
          </p:nvSpPr>
          <p:spPr>
            <a:xfrm>
              <a:off x="5048650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03"/>
                  </a:cubicBezTo>
                  <a:cubicBezTo>
                    <a:pt x="88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28"/>
                    <a:pt x="1" y="1403"/>
                  </a:cubicBezTo>
                  <a:cubicBezTo>
                    <a:pt x="1" y="2179"/>
                    <a:pt x="635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2" name="Google Shape;6462;p7"/>
            <p:cNvSpPr/>
            <p:nvPr/>
          </p:nvSpPr>
          <p:spPr>
            <a:xfrm>
              <a:off x="5252800" y="3126000"/>
              <a:ext cx="274300" cy="334325"/>
            </a:xfrm>
            <a:custGeom>
              <a:avLst/>
              <a:gdLst/>
              <a:ahLst/>
              <a:cxnLst/>
              <a:rect l="l" t="t" r="r" b="b"/>
              <a:pathLst>
                <a:path w="109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21"/>
                  </a:cubicBezTo>
                  <a:lnTo>
                    <a:pt x="10971" y="1559"/>
                  </a:lnTo>
                  <a:cubicBezTo>
                    <a:pt x="9811" y="588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3" name="Google Shape;6463;p7"/>
            <p:cNvSpPr/>
            <p:nvPr/>
          </p:nvSpPr>
          <p:spPr>
            <a:xfrm>
              <a:off x="5251775" y="3125000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4" y="13453"/>
                  </a:cubicBezTo>
                  <a:cubicBezTo>
                    <a:pt x="8355" y="13453"/>
                    <a:pt x="9846" y="12873"/>
                    <a:pt x="11012" y="11908"/>
                  </a:cubicBezTo>
                  <a:lnTo>
                    <a:pt x="11012" y="11801"/>
                  </a:lnTo>
                  <a:cubicBezTo>
                    <a:pt x="9852" y="12778"/>
                    <a:pt x="836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24" y="88"/>
                  </a:cubicBezTo>
                  <a:cubicBezTo>
                    <a:pt x="8362" y="88"/>
                    <a:pt x="9852" y="675"/>
                    <a:pt x="11012" y="1659"/>
                  </a:cubicBezTo>
                  <a:lnTo>
                    <a:pt x="11012" y="1545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4" name="Google Shape;6464;p7"/>
            <p:cNvSpPr/>
            <p:nvPr/>
          </p:nvSpPr>
          <p:spPr>
            <a:xfrm>
              <a:off x="5276225" y="3152975"/>
              <a:ext cx="250875" cy="284075"/>
            </a:xfrm>
            <a:custGeom>
              <a:avLst/>
              <a:gdLst/>
              <a:ahLst/>
              <a:cxnLst/>
              <a:rect l="l" t="t" r="r" b="b"/>
              <a:pathLst>
                <a:path w="10035" h="11363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63"/>
                    <a:pt x="5678" y="11363"/>
                  </a:cubicBezTo>
                  <a:cubicBezTo>
                    <a:pt x="7425" y="11363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5" name="Google Shape;6465;p7"/>
            <p:cNvSpPr/>
            <p:nvPr/>
          </p:nvSpPr>
          <p:spPr>
            <a:xfrm>
              <a:off x="5275050" y="3151975"/>
              <a:ext cx="252050" cy="286075"/>
            </a:xfrm>
            <a:custGeom>
              <a:avLst/>
              <a:gdLst/>
              <a:ahLst/>
              <a:cxnLst/>
              <a:rect l="l" t="t" r="r" b="b"/>
              <a:pathLst>
                <a:path w="10082" h="11443" extrusionOk="0"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ubicBezTo>
                    <a:pt x="7478" y="81"/>
                    <a:pt x="9049" y="890"/>
                    <a:pt x="10081" y="2151"/>
                  </a:cubicBezTo>
                  <a:lnTo>
                    <a:pt x="10081" y="2016"/>
                  </a:lnTo>
                  <a:cubicBezTo>
                    <a:pt x="9029" y="782"/>
                    <a:pt x="7465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6" name="Google Shape;6466;p7"/>
            <p:cNvSpPr/>
            <p:nvPr/>
          </p:nvSpPr>
          <p:spPr>
            <a:xfrm>
              <a:off x="5301350" y="3178100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12"/>
                    <a:pt x="9029" y="6366"/>
                  </a:cubicBezTo>
                  <a:lnTo>
                    <a:pt x="9029" y="2988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7" name="Google Shape;6467;p7"/>
            <p:cNvSpPr/>
            <p:nvPr/>
          </p:nvSpPr>
          <p:spPr>
            <a:xfrm>
              <a:off x="5300325" y="3177100"/>
              <a:ext cx="226775" cy="235850"/>
            </a:xfrm>
            <a:custGeom>
              <a:avLst/>
              <a:gdLst/>
              <a:ahLst/>
              <a:cxnLst/>
              <a:rect l="l" t="t" r="r" b="b"/>
              <a:pathLst>
                <a:path w="9071" h="9434" extrusionOk="0"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6676" y="9433"/>
                    <a:pt x="8362" y="8226"/>
                    <a:pt x="9070" y="6514"/>
                  </a:cubicBezTo>
                  <a:lnTo>
                    <a:pt x="9070" y="6284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3"/>
                  </a:cubicBezTo>
                  <a:cubicBezTo>
                    <a:pt x="82" y="2164"/>
                    <a:pt x="2159" y="88"/>
                    <a:pt x="4714" y="88"/>
                  </a:cubicBezTo>
                  <a:cubicBezTo>
                    <a:pt x="6717" y="88"/>
                    <a:pt x="8429" y="1362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8" name="Google Shape;6468;p7"/>
            <p:cNvSpPr/>
            <p:nvPr/>
          </p:nvSpPr>
          <p:spPr>
            <a:xfrm>
              <a:off x="5330000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9" name="Google Shape;6469;p7"/>
            <p:cNvSpPr/>
            <p:nvPr/>
          </p:nvSpPr>
          <p:spPr>
            <a:xfrm>
              <a:off x="532900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0" name="Google Shape;6470;p7"/>
            <p:cNvSpPr/>
            <p:nvPr/>
          </p:nvSpPr>
          <p:spPr>
            <a:xfrm>
              <a:off x="5355300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04" y="5030"/>
                    <a:pt x="5030" y="3904"/>
                    <a:pt x="5030" y="2515"/>
                  </a:cubicBezTo>
                  <a:cubicBezTo>
                    <a:pt x="5030" y="1126"/>
                    <a:pt x="3904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1" name="Google Shape;6471;p7"/>
            <p:cNvSpPr/>
            <p:nvPr/>
          </p:nvSpPr>
          <p:spPr>
            <a:xfrm>
              <a:off x="5354100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72"/>
                    <a:pt x="1154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2" name="Google Shape;6472;p7"/>
            <p:cNvSpPr/>
            <p:nvPr/>
          </p:nvSpPr>
          <p:spPr>
            <a:xfrm>
              <a:off x="538395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3" name="Google Shape;6473;p7"/>
            <p:cNvSpPr/>
            <p:nvPr/>
          </p:nvSpPr>
          <p:spPr>
            <a:xfrm>
              <a:off x="5382925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9" y="2138"/>
                    <a:pt x="89" y="1403"/>
                  </a:cubicBezTo>
                  <a:cubicBezTo>
                    <a:pt x="89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28"/>
                    <a:pt x="1" y="1403"/>
                  </a:cubicBezTo>
                  <a:cubicBezTo>
                    <a:pt x="1" y="2179"/>
                    <a:pt x="635" y="2813"/>
                    <a:pt x="1410" y="2813"/>
                  </a:cubicBezTo>
                  <a:cubicBezTo>
                    <a:pt x="2186" y="2813"/>
                    <a:pt x="2819" y="2179"/>
                    <a:pt x="2819" y="1403"/>
                  </a:cubicBezTo>
                  <a:cubicBezTo>
                    <a:pt x="2819" y="628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4" name="Google Shape;6474;p7"/>
            <p:cNvSpPr/>
            <p:nvPr/>
          </p:nvSpPr>
          <p:spPr>
            <a:xfrm>
              <a:off x="3450750" y="3224125"/>
              <a:ext cx="296375" cy="278175"/>
            </a:xfrm>
            <a:custGeom>
              <a:avLst/>
              <a:gdLst/>
              <a:ahLst/>
              <a:cxnLst/>
              <a:rect l="l" t="t" r="r" b="b"/>
              <a:pathLst>
                <a:path w="11855" h="11127" extrusionOk="0">
                  <a:moveTo>
                    <a:pt x="5173" y="0"/>
                  </a:moveTo>
                  <a:cubicBezTo>
                    <a:pt x="3089" y="0"/>
                    <a:pt x="1228" y="958"/>
                    <a:pt x="1" y="2448"/>
                  </a:cubicBezTo>
                  <a:lnTo>
                    <a:pt x="1" y="10930"/>
                  </a:lnTo>
                  <a:cubicBezTo>
                    <a:pt x="62" y="10998"/>
                    <a:pt x="116" y="11065"/>
                    <a:pt x="176" y="11126"/>
                  </a:cubicBezTo>
                  <a:lnTo>
                    <a:pt x="10169" y="11126"/>
                  </a:lnTo>
                  <a:cubicBezTo>
                    <a:pt x="11214" y="9946"/>
                    <a:pt x="11855" y="8395"/>
                    <a:pt x="11855" y="6689"/>
                  </a:cubicBezTo>
                  <a:cubicBezTo>
                    <a:pt x="11855" y="2994"/>
                    <a:pt x="8861" y="0"/>
                    <a:pt x="51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5" name="Google Shape;6475;p7"/>
            <p:cNvSpPr/>
            <p:nvPr/>
          </p:nvSpPr>
          <p:spPr>
            <a:xfrm>
              <a:off x="3450750" y="3223100"/>
              <a:ext cx="297400" cy="279200"/>
            </a:xfrm>
            <a:custGeom>
              <a:avLst/>
              <a:gdLst/>
              <a:ahLst/>
              <a:cxnLst/>
              <a:rect l="l" t="t" r="r" b="b"/>
              <a:pathLst>
                <a:path w="11896" h="11168" extrusionOk="0">
                  <a:moveTo>
                    <a:pt x="5173" y="1"/>
                  </a:moveTo>
                  <a:cubicBezTo>
                    <a:pt x="3096" y="1"/>
                    <a:pt x="1235" y="945"/>
                    <a:pt x="1" y="2428"/>
                  </a:cubicBezTo>
                  <a:lnTo>
                    <a:pt x="1" y="2563"/>
                  </a:lnTo>
                  <a:cubicBezTo>
                    <a:pt x="1221" y="1053"/>
                    <a:pt x="3082" y="88"/>
                    <a:pt x="5173" y="88"/>
                  </a:cubicBezTo>
                  <a:cubicBezTo>
                    <a:pt x="8834" y="88"/>
                    <a:pt x="11814" y="3069"/>
                    <a:pt x="11814" y="6730"/>
                  </a:cubicBezTo>
                  <a:cubicBezTo>
                    <a:pt x="11814" y="8436"/>
                    <a:pt x="11167" y="9994"/>
                    <a:pt x="10109" y="11167"/>
                  </a:cubicBezTo>
                  <a:lnTo>
                    <a:pt x="10216" y="11167"/>
                  </a:lnTo>
                  <a:cubicBezTo>
                    <a:pt x="11262" y="9980"/>
                    <a:pt x="11895" y="8429"/>
                    <a:pt x="11895" y="6730"/>
                  </a:cubicBezTo>
                  <a:cubicBezTo>
                    <a:pt x="11895" y="3022"/>
                    <a:pt x="8881" y="1"/>
                    <a:pt x="517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6" name="Google Shape;6476;p7"/>
            <p:cNvSpPr/>
            <p:nvPr/>
          </p:nvSpPr>
          <p:spPr>
            <a:xfrm>
              <a:off x="3450750" y="3251100"/>
              <a:ext cx="269425" cy="251200"/>
            </a:xfrm>
            <a:custGeom>
              <a:avLst/>
              <a:gdLst/>
              <a:ahLst/>
              <a:cxnLst/>
              <a:rect l="l" t="t" r="r" b="b"/>
              <a:pathLst>
                <a:path w="10777" h="10048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358" y="8907"/>
                    <a:pt x="857" y="9541"/>
                    <a:pt x="1471" y="10047"/>
                  </a:cubicBezTo>
                  <a:lnTo>
                    <a:pt x="8726" y="10047"/>
                  </a:lnTo>
                  <a:cubicBezTo>
                    <a:pt x="9980" y="9009"/>
                    <a:pt x="10776" y="7438"/>
                    <a:pt x="10776" y="5678"/>
                  </a:cubicBezTo>
                  <a:cubicBezTo>
                    <a:pt x="10776" y="2542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7" name="Google Shape;6477;p7"/>
            <p:cNvSpPr/>
            <p:nvPr/>
          </p:nvSpPr>
          <p:spPr>
            <a:xfrm>
              <a:off x="3450750" y="3250075"/>
              <a:ext cx="270600" cy="252225"/>
            </a:xfrm>
            <a:custGeom>
              <a:avLst/>
              <a:gdLst/>
              <a:ahLst/>
              <a:cxnLst/>
              <a:rect l="l" t="t" r="r" b="b"/>
              <a:pathLst>
                <a:path w="10824" h="10089" extrusionOk="0">
                  <a:moveTo>
                    <a:pt x="5099" y="1"/>
                  </a:moveTo>
                  <a:cubicBezTo>
                    <a:pt x="2880" y="1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8"/>
                    <a:pt x="5099" y="88"/>
                  </a:cubicBezTo>
                  <a:cubicBezTo>
                    <a:pt x="8207" y="88"/>
                    <a:pt x="10736" y="2617"/>
                    <a:pt x="10736" y="5719"/>
                  </a:cubicBezTo>
                  <a:cubicBezTo>
                    <a:pt x="10736" y="7485"/>
                    <a:pt x="9926" y="9056"/>
                    <a:pt x="8659" y="10088"/>
                  </a:cubicBezTo>
                  <a:lnTo>
                    <a:pt x="8787" y="10088"/>
                  </a:lnTo>
                  <a:cubicBezTo>
                    <a:pt x="10028" y="9043"/>
                    <a:pt x="10823" y="7472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8" name="Google Shape;6478;p7"/>
            <p:cNvSpPr/>
            <p:nvPr/>
          </p:nvSpPr>
          <p:spPr>
            <a:xfrm>
              <a:off x="3450750" y="3453200"/>
              <a:ext cx="38650" cy="49100"/>
            </a:xfrm>
            <a:custGeom>
              <a:avLst/>
              <a:gdLst/>
              <a:ahLst/>
              <a:cxnLst/>
              <a:rect l="l" t="t" r="r" b="b"/>
              <a:pathLst>
                <a:path w="1546" h="1964" extrusionOk="0">
                  <a:moveTo>
                    <a:pt x="1" y="1"/>
                  </a:moveTo>
                  <a:lnTo>
                    <a:pt x="1" y="190"/>
                  </a:lnTo>
                  <a:cubicBezTo>
                    <a:pt x="352" y="871"/>
                    <a:pt x="830" y="1478"/>
                    <a:pt x="1410" y="1963"/>
                  </a:cubicBezTo>
                  <a:lnTo>
                    <a:pt x="1545" y="1963"/>
                  </a:lnTo>
                  <a:cubicBezTo>
                    <a:pt x="891" y="1437"/>
                    <a:pt x="365" y="770"/>
                    <a:pt x="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9" name="Google Shape;6479;p7"/>
            <p:cNvSpPr/>
            <p:nvPr/>
          </p:nvSpPr>
          <p:spPr>
            <a:xfrm>
              <a:off x="3461375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1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0" name="Google Shape;6480;p7"/>
            <p:cNvSpPr/>
            <p:nvPr/>
          </p:nvSpPr>
          <p:spPr>
            <a:xfrm>
              <a:off x="3460375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3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44" y="9083"/>
                  </a:cubicBezTo>
                  <a:lnTo>
                    <a:pt x="6487" y="9083"/>
                  </a:lnTo>
                  <a:cubicBezTo>
                    <a:pt x="8206" y="8382"/>
                    <a:pt x="9427" y="668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1" name="Google Shape;6481;p7"/>
            <p:cNvSpPr/>
            <p:nvPr/>
          </p:nvSpPr>
          <p:spPr>
            <a:xfrm>
              <a:off x="3490200" y="330502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1"/>
                  </a:cubicBezTo>
                  <a:cubicBezTo>
                    <a:pt x="7040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2" name="Google Shape;6482;p7"/>
            <p:cNvSpPr/>
            <p:nvPr/>
          </p:nvSpPr>
          <p:spPr>
            <a:xfrm>
              <a:off x="3489025" y="330402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7"/>
                    <a:pt x="3568" y="7047"/>
                  </a:cubicBezTo>
                  <a:cubicBezTo>
                    <a:pt x="1653" y="7047"/>
                    <a:pt x="88" y="5482"/>
                    <a:pt x="88" y="3561"/>
                  </a:cubicBezTo>
                  <a:cubicBezTo>
                    <a:pt x="88" y="1646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3" name="Google Shape;6483;p7"/>
            <p:cNvSpPr/>
            <p:nvPr/>
          </p:nvSpPr>
          <p:spPr>
            <a:xfrm>
              <a:off x="3515325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4" name="Google Shape;6484;p7"/>
            <p:cNvSpPr/>
            <p:nvPr/>
          </p:nvSpPr>
          <p:spPr>
            <a:xfrm>
              <a:off x="3514300" y="3329150"/>
              <a:ext cx="127825" cy="127950"/>
            </a:xfrm>
            <a:custGeom>
              <a:avLst/>
              <a:gdLst/>
              <a:ahLst/>
              <a:cxnLst/>
              <a:rect l="l" t="t" r="r" b="b"/>
              <a:pathLst>
                <a:path w="5113" h="5118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4"/>
                    <a:pt x="3919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5" name="Google Shape;6485;p7"/>
            <p:cNvSpPr/>
            <p:nvPr/>
          </p:nvSpPr>
          <p:spPr>
            <a:xfrm>
              <a:off x="354415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6" name="Google Shape;6486;p7"/>
            <p:cNvSpPr/>
            <p:nvPr/>
          </p:nvSpPr>
          <p:spPr>
            <a:xfrm>
              <a:off x="3542975" y="335797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7" name="Google Shape;6487;p7"/>
            <p:cNvSpPr/>
            <p:nvPr/>
          </p:nvSpPr>
          <p:spPr>
            <a:xfrm>
              <a:off x="3747100" y="3224125"/>
              <a:ext cx="334325" cy="278175"/>
            </a:xfrm>
            <a:custGeom>
              <a:avLst/>
              <a:gdLst/>
              <a:ahLst/>
              <a:cxnLst/>
              <a:rect l="l" t="t" r="r" b="b"/>
              <a:pathLst>
                <a:path w="13373" h="11127" extrusionOk="0">
                  <a:moveTo>
                    <a:pt x="6690" y="0"/>
                  </a:moveTo>
                  <a:cubicBezTo>
                    <a:pt x="2995" y="0"/>
                    <a:pt x="1" y="2994"/>
                    <a:pt x="1" y="6689"/>
                  </a:cubicBezTo>
                  <a:cubicBezTo>
                    <a:pt x="1" y="8395"/>
                    <a:pt x="641" y="9946"/>
                    <a:pt x="1693" y="11126"/>
                  </a:cubicBezTo>
                  <a:lnTo>
                    <a:pt x="11680" y="11126"/>
                  </a:lnTo>
                  <a:cubicBezTo>
                    <a:pt x="12731" y="9946"/>
                    <a:pt x="13372" y="8395"/>
                    <a:pt x="13372" y="6689"/>
                  </a:cubicBezTo>
                  <a:cubicBezTo>
                    <a:pt x="13372" y="2994"/>
                    <a:pt x="10378" y="0"/>
                    <a:pt x="669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8" name="Google Shape;6488;p7"/>
            <p:cNvSpPr/>
            <p:nvPr/>
          </p:nvSpPr>
          <p:spPr>
            <a:xfrm>
              <a:off x="3746100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30" y="1"/>
                  </a:moveTo>
                  <a:cubicBezTo>
                    <a:pt x="3015" y="1"/>
                    <a:pt x="0" y="3022"/>
                    <a:pt x="0" y="6730"/>
                  </a:cubicBezTo>
                  <a:cubicBezTo>
                    <a:pt x="0" y="8429"/>
                    <a:pt x="634" y="9980"/>
                    <a:pt x="1679" y="11167"/>
                  </a:cubicBezTo>
                  <a:lnTo>
                    <a:pt x="1794" y="11167"/>
                  </a:lnTo>
                  <a:cubicBezTo>
                    <a:pt x="729" y="9994"/>
                    <a:pt x="81" y="8436"/>
                    <a:pt x="81" y="6730"/>
                  </a:cubicBezTo>
                  <a:cubicBezTo>
                    <a:pt x="81" y="3069"/>
                    <a:pt x="3062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8436"/>
                    <a:pt x="12724" y="9994"/>
                    <a:pt x="11666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9" name="Google Shape;6489;p7"/>
            <p:cNvSpPr/>
            <p:nvPr/>
          </p:nvSpPr>
          <p:spPr>
            <a:xfrm>
              <a:off x="3770550" y="3251100"/>
              <a:ext cx="283900" cy="251200"/>
            </a:xfrm>
            <a:custGeom>
              <a:avLst/>
              <a:gdLst/>
              <a:ahLst/>
              <a:cxnLst/>
              <a:rect l="l" t="t" r="r" b="b"/>
              <a:pathLst>
                <a:path w="11356" h="10048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7438"/>
                    <a:pt x="796" y="9009"/>
                    <a:pt x="2050" y="10047"/>
                  </a:cubicBezTo>
                  <a:lnTo>
                    <a:pt x="9305" y="10047"/>
                  </a:lnTo>
                  <a:cubicBezTo>
                    <a:pt x="10560" y="9009"/>
                    <a:pt x="11355" y="7438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0" name="Google Shape;6490;p7"/>
            <p:cNvSpPr/>
            <p:nvPr/>
          </p:nvSpPr>
          <p:spPr>
            <a:xfrm>
              <a:off x="3769525" y="3250075"/>
              <a:ext cx="285925" cy="252225"/>
            </a:xfrm>
            <a:custGeom>
              <a:avLst/>
              <a:gdLst/>
              <a:ahLst/>
              <a:cxnLst/>
              <a:rect l="l" t="t" r="r" b="b"/>
              <a:pathLst>
                <a:path w="11437" h="10089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7472"/>
                    <a:pt x="790" y="9043"/>
                    <a:pt x="2030" y="10088"/>
                  </a:cubicBezTo>
                  <a:lnTo>
                    <a:pt x="2158" y="10088"/>
                  </a:lnTo>
                  <a:cubicBezTo>
                    <a:pt x="891" y="9056"/>
                    <a:pt x="82" y="7485"/>
                    <a:pt x="82" y="5719"/>
                  </a:cubicBezTo>
                  <a:cubicBezTo>
                    <a:pt x="82" y="2617"/>
                    <a:pt x="2610" y="88"/>
                    <a:pt x="5719" y="88"/>
                  </a:cubicBezTo>
                  <a:cubicBezTo>
                    <a:pt x="8827" y="88"/>
                    <a:pt x="11356" y="2617"/>
                    <a:pt x="11356" y="5719"/>
                  </a:cubicBezTo>
                  <a:cubicBezTo>
                    <a:pt x="11356" y="7485"/>
                    <a:pt x="10547" y="9056"/>
                    <a:pt x="9272" y="10088"/>
                  </a:cubicBezTo>
                  <a:lnTo>
                    <a:pt x="9407" y="10088"/>
                  </a:lnTo>
                  <a:cubicBezTo>
                    <a:pt x="10648" y="9043"/>
                    <a:pt x="11437" y="7472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1" name="Google Shape;6491;p7"/>
            <p:cNvSpPr/>
            <p:nvPr/>
          </p:nvSpPr>
          <p:spPr>
            <a:xfrm>
              <a:off x="3795650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1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7" y="6669"/>
                    <a:pt x="9347" y="4667"/>
                  </a:cubicBezTo>
                  <a:cubicBezTo>
                    <a:pt x="9347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2" name="Google Shape;6492;p7"/>
            <p:cNvSpPr/>
            <p:nvPr/>
          </p:nvSpPr>
          <p:spPr>
            <a:xfrm>
              <a:off x="3794650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1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0" y="9083"/>
                  </a:cubicBezTo>
                  <a:lnTo>
                    <a:pt x="3183" y="9083"/>
                  </a:lnTo>
                  <a:cubicBezTo>
                    <a:pt x="1376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45" y="8449"/>
                    <a:pt x="6244" y="9083"/>
                  </a:cubicBezTo>
                  <a:lnTo>
                    <a:pt x="6480" y="9083"/>
                  </a:lnTo>
                  <a:cubicBezTo>
                    <a:pt x="8206" y="8382"/>
                    <a:pt x="9427" y="6689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3" name="Google Shape;6493;p7"/>
            <p:cNvSpPr/>
            <p:nvPr/>
          </p:nvSpPr>
          <p:spPr>
            <a:xfrm>
              <a:off x="3824475" y="330502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2" y="1"/>
                    <a:pt x="1" y="1579"/>
                    <a:pt x="1" y="3521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1"/>
                  </a:cubicBezTo>
                  <a:cubicBezTo>
                    <a:pt x="7040" y="1579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4" name="Google Shape;6494;p7"/>
            <p:cNvSpPr/>
            <p:nvPr/>
          </p:nvSpPr>
          <p:spPr>
            <a:xfrm>
              <a:off x="3823300" y="330402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7"/>
                    <a:pt x="3568" y="7047"/>
                  </a:cubicBezTo>
                  <a:cubicBezTo>
                    <a:pt x="1646" y="7047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5" name="Google Shape;6495;p7"/>
            <p:cNvSpPr/>
            <p:nvPr/>
          </p:nvSpPr>
          <p:spPr>
            <a:xfrm>
              <a:off x="3849600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6" name="Google Shape;6496;p7"/>
            <p:cNvSpPr/>
            <p:nvPr/>
          </p:nvSpPr>
          <p:spPr>
            <a:xfrm>
              <a:off x="3848600" y="3329150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7" name="Google Shape;6497;p7"/>
            <p:cNvSpPr/>
            <p:nvPr/>
          </p:nvSpPr>
          <p:spPr>
            <a:xfrm>
              <a:off x="387825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3"/>
                  </a:cubicBezTo>
                  <a:cubicBezTo>
                    <a:pt x="2732" y="614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8" name="Google Shape;6498;p7"/>
            <p:cNvSpPr/>
            <p:nvPr/>
          </p:nvSpPr>
          <p:spPr>
            <a:xfrm>
              <a:off x="3877250" y="335797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9" name="Google Shape;6499;p7"/>
            <p:cNvSpPr/>
            <p:nvPr/>
          </p:nvSpPr>
          <p:spPr>
            <a:xfrm>
              <a:off x="4081400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41" y="9946"/>
                    <a:pt x="1693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0" name="Google Shape;6500;p7"/>
            <p:cNvSpPr/>
            <p:nvPr/>
          </p:nvSpPr>
          <p:spPr>
            <a:xfrm>
              <a:off x="4080375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8429"/>
                    <a:pt x="634" y="9980"/>
                    <a:pt x="1680" y="11167"/>
                  </a:cubicBezTo>
                  <a:lnTo>
                    <a:pt x="1787" y="11167"/>
                  </a:lnTo>
                  <a:cubicBezTo>
                    <a:pt x="729" y="9994"/>
                    <a:pt x="82" y="8436"/>
                    <a:pt x="82" y="6730"/>
                  </a:cubicBezTo>
                  <a:cubicBezTo>
                    <a:pt x="82" y="3069"/>
                    <a:pt x="3062" y="88"/>
                    <a:pt x="6723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8436"/>
                    <a:pt x="12724" y="9994"/>
                    <a:pt x="11659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9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1" name="Google Shape;6501;p7"/>
            <p:cNvSpPr/>
            <p:nvPr/>
          </p:nvSpPr>
          <p:spPr>
            <a:xfrm>
              <a:off x="4104825" y="3251100"/>
              <a:ext cx="283900" cy="251200"/>
            </a:xfrm>
            <a:custGeom>
              <a:avLst/>
              <a:gdLst/>
              <a:ahLst/>
              <a:cxnLst/>
              <a:rect l="l" t="t" r="r" b="b"/>
              <a:pathLst>
                <a:path w="11356" h="10048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7438"/>
                    <a:pt x="796" y="9009"/>
                    <a:pt x="2050" y="10047"/>
                  </a:cubicBezTo>
                  <a:lnTo>
                    <a:pt x="9305" y="10047"/>
                  </a:lnTo>
                  <a:cubicBezTo>
                    <a:pt x="10560" y="9009"/>
                    <a:pt x="11355" y="7438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2" name="Google Shape;6502;p7"/>
            <p:cNvSpPr/>
            <p:nvPr/>
          </p:nvSpPr>
          <p:spPr>
            <a:xfrm>
              <a:off x="4103650" y="3250075"/>
              <a:ext cx="286075" cy="252225"/>
            </a:xfrm>
            <a:custGeom>
              <a:avLst/>
              <a:gdLst/>
              <a:ahLst/>
              <a:cxnLst/>
              <a:rect l="l" t="t" r="r" b="b"/>
              <a:pathLst>
                <a:path w="11443" h="10089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96" y="9043"/>
                    <a:pt x="2036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6" y="88"/>
                    <a:pt x="5725" y="88"/>
                  </a:cubicBezTo>
                  <a:cubicBezTo>
                    <a:pt x="8833" y="88"/>
                    <a:pt x="11362" y="2617"/>
                    <a:pt x="11362" y="5719"/>
                  </a:cubicBezTo>
                  <a:cubicBezTo>
                    <a:pt x="11362" y="7485"/>
                    <a:pt x="10546" y="9056"/>
                    <a:pt x="9278" y="10088"/>
                  </a:cubicBezTo>
                  <a:lnTo>
                    <a:pt x="9413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3" name="Google Shape;6503;p7"/>
            <p:cNvSpPr/>
            <p:nvPr/>
          </p:nvSpPr>
          <p:spPr>
            <a:xfrm>
              <a:off x="4129950" y="3276375"/>
              <a:ext cx="233650" cy="225925"/>
            </a:xfrm>
            <a:custGeom>
              <a:avLst/>
              <a:gdLst/>
              <a:ahLst/>
              <a:cxnLst/>
              <a:rect l="l" t="t" r="r" b="b"/>
              <a:pathLst>
                <a:path w="9346" h="9037" extrusionOk="0">
                  <a:moveTo>
                    <a:pt x="4673" y="1"/>
                  </a:moveTo>
                  <a:cubicBezTo>
                    <a:pt x="2090" y="1"/>
                    <a:pt x="0" y="2091"/>
                    <a:pt x="0" y="4667"/>
                  </a:cubicBezTo>
                  <a:cubicBezTo>
                    <a:pt x="0" y="6669"/>
                    <a:pt x="1254" y="8368"/>
                    <a:pt x="3014" y="9036"/>
                  </a:cubicBezTo>
                  <a:lnTo>
                    <a:pt x="6332" y="9036"/>
                  </a:lnTo>
                  <a:cubicBezTo>
                    <a:pt x="8091" y="8368"/>
                    <a:pt x="9346" y="6669"/>
                    <a:pt x="9346" y="4667"/>
                  </a:cubicBezTo>
                  <a:cubicBezTo>
                    <a:pt x="9346" y="2091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4" name="Google Shape;6504;p7"/>
            <p:cNvSpPr/>
            <p:nvPr/>
          </p:nvSpPr>
          <p:spPr>
            <a:xfrm>
              <a:off x="4128925" y="3275200"/>
              <a:ext cx="235700" cy="227100"/>
            </a:xfrm>
            <a:custGeom>
              <a:avLst/>
              <a:gdLst/>
              <a:ahLst/>
              <a:cxnLst/>
              <a:rect l="l" t="t" r="r" b="b"/>
              <a:pathLst>
                <a:path w="9428" h="9084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6689"/>
                    <a:pt x="1214" y="8382"/>
                    <a:pt x="2940" y="9083"/>
                  </a:cubicBezTo>
                  <a:lnTo>
                    <a:pt x="3183" y="9083"/>
                  </a:lnTo>
                  <a:cubicBezTo>
                    <a:pt x="1376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3" y="88"/>
                    <a:pt x="9339" y="2165"/>
                    <a:pt x="9339" y="4714"/>
                  </a:cubicBezTo>
                  <a:cubicBezTo>
                    <a:pt x="9339" y="6730"/>
                    <a:pt x="8045" y="8449"/>
                    <a:pt x="6244" y="9083"/>
                  </a:cubicBezTo>
                  <a:lnTo>
                    <a:pt x="6480" y="9083"/>
                  </a:lnTo>
                  <a:cubicBezTo>
                    <a:pt x="8207" y="8382"/>
                    <a:pt x="9427" y="6689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5" name="Google Shape;6505;p7"/>
            <p:cNvSpPr/>
            <p:nvPr/>
          </p:nvSpPr>
          <p:spPr>
            <a:xfrm>
              <a:off x="4158600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6" name="Google Shape;6506;p7"/>
            <p:cNvSpPr/>
            <p:nvPr/>
          </p:nvSpPr>
          <p:spPr>
            <a:xfrm>
              <a:off x="4157575" y="330402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7"/>
                    <a:pt x="3568" y="7047"/>
                  </a:cubicBezTo>
                  <a:cubicBezTo>
                    <a:pt x="1646" y="7047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7" name="Google Shape;6507;p7"/>
            <p:cNvSpPr/>
            <p:nvPr/>
          </p:nvSpPr>
          <p:spPr>
            <a:xfrm>
              <a:off x="4183875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8" name="Google Shape;6508;p7"/>
            <p:cNvSpPr/>
            <p:nvPr/>
          </p:nvSpPr>
          <p:spPr>
            <a:xfrm>
              <a:off x="4182700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9" name="Google Shape;6509;p7"/>
            <p:cNvSpPr/>
            <p:nvPr/>
          </p:nvSpPr>
          <p:spPr>
            <a:xfrm>
              <a:off x="4212550" y="3358975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0" name="Google Shape;6510;p7"/>
            <p:cNvSpPr/>
            <p:nvPr/>
          </p:nvSpPr>
          <p:spPr>
            <a:xfrm>
              <a:off x="4211525" y="3357975"/>
              <a:ext cx="70500" cy="70300"/>
            </a:xfrm>
            <a:custGeom>
              <a:avLst/>
              <a:gdLst/>
              <a:ahLst/>
              <a:cxnLst/>
              <a:rect l="l" t="t" r="r" b="b"/>
              <a:pathLst>
                <a:path w="2820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4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1" name="Google Shape;6511;p7"/>
            <p:cNvSpPr/>
            <p:nvPr/>
          </p:nvSpPr>
          <p:spPr>
            <a:xfrm>
              <a:off x="4415675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41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2" name="Google Shape;6512;p7"/>
            <p:cNvSpPr/>
            <p:nvPr/>
          </p:nvSpPr>
          <p:spPr>
            <a:xfrm>
              <a:off x="4414650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8429"/>
                    <a:pt x="635" y="9980"/>
                    <a:pt x="1680" y="11167"/>
                  </a:cubicBezTo>
                  <a:lnTo>
                    <a:pt x="1788" y="11167"/>
                  </a:lnTo>
                  <a:cubicBezTo>
                    <a:pt x="729" y="9994"/>
                    <a:pt x="82" y="8436"/>
                    <a:pt x="82" y="6730"/>
                  </a:cubicBezTo>
                  <a:cubicBezTo>
                    <a:pt x="82" y="3069"/>
                    <a:pt x="3062" y="88"/>
                    <a:pt x="6723" y="88"/>
                  </a:cubicBezTo>
                  <a:cubicBezTo>
                    <a:pt x="10385" y="88"/>
                    <a:pt x="13365" y="3069"/>
                    <a:pt x="13365" y="6730"/>
                  </a:cubicBezTo>
                  <a:cubicBezTo>
                    <a:pt x="13365" y="8436"/>
                    <a:pt x="12725" y="9994"/>
                    <a:pt x="11659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2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3" name="Google Shape;6513;p7"/>
            <p:cNvSpPr/>
            <p:nvPr/>
          </p:nvSpPr>
          <p:spPr>
            <a:xfrm>
              <a:off x="4438925" y="3251100"/>
              <a:ext cx="284075" cy="251200"/>
            </a:xfrm>
            <a:custGeom>
              <a:avLst/>
              <a:gdLst/>
              <a:ahLst/>
              <a:cxnLst/>
              <a:rect l="l" t="t" r="r" b="b"/>
              <a:pathLst>
                <a:path w="11363" h="10048" extrusionOk="0">
                  <a:moveTo>
                    <a:pt x="5685" y="0"/>
                  </a:moveTo>
                  <a:cubicBezTo>
                    <a:pt x="2550" y="0"/>
                    <a:pt x="1" y="2542"/>
                    <a:pt x="1" y="5678"/>
                  </a:cubicBezTo>
                  <a:cubicBezTo>
                    <a:pt x="1" y="7438"/>
                    <a:pt x="803" y="9009"/>
                    <a:pt x="2057" y="10047"/>
                  </a:cubicBezTo>
                  <a:lnTo>
                    <a:pt x="9313" y="10047"/>
                  </a:lnTo>
                  <a:cubicBezTo>
                    <a:pt x="10560" y="9009"/>
                    <a:pt x="11362" y="7438"/>
                    <a:pt x="11362" y="5678"/>
                  </a:cubicBezTo>
                  <a:cubicBezTo>
                    <a:pt x="11362" y="2542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4" name="Google Shape;6514;p7"/>
            <p:cNvSpPr/>
            <p:nvPr/>
          </p:nvSpPr>
          <p:spPr>
            <a:xfrm>
              <a:off x="4437925" y="3250075"/>
              <a:ext cx="286075" cy="252225"/>
            </a:xfrm>
            <a:custGeom>
              <a:avLst/>
              <a:gdLst/>
              <a:ahLst/>
              <a:cxnLst/>
              <a:rect l="l" t="t" r="r" b="b"/>
              <a:pathLst>
                <a:path w="11443" h="10089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89" y="9043"/>
                    <a:pt x="2037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6" y="88"/>
                    <a:pt x="5725" y="88"/>
                  </a:cubicBezTo>
                  <a:cubicBezTo>
                    <a:pt x="8833" y="88"/>
                    <a:pt x="11362" y="2617"/>
                    <a:pt x="11362" y="5719"/>
                  </a:cubicBezTo>
                  <a:cubicBezTo>
                    <a:pt x="11362" y="7485"/>
                    <a:pt x="10546" y="9056"/>
                    <a:pt x="9278" y="10088"/>
                  </a:cubicBezTo>
                  <a:lnTo>
                    <a:pt x="9413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5" name="Google Shape;6515;p7"/>
            <p:cNvSpPr/>
            <p:nvPr/>
          </p:nvSpPr>
          <p:spPr>
            <a:xfrm>
              <a:off x="4464225" y="3276375"/>
              <a:ext cx="233650" cy="225925"/>
            </a:xfrm>
            <a:custGeom>
              <a:avLst/>
              <a:gdLst/>
              <a:ahLst/>
              <a:cxnLst/>
              <a:rect l="l" t="t" r="r" b="b"/>
              <a:pathLst>
                <a:path w="9346" h="9037" extrusionOk="0">
                  <a:moveTo>
                    <a:pt x="4673" y="1"/>
                  </a:moveTo>
                  <a:cubicBezTo>
                    <a:pt x="2090" y="1"/>
                    <a:pt x="0" y="2091"/>
                    <a:pt x="0" y="4667"/>
                  </a:cubicBezTo>
                  <a:cubicBezTo>
                    <a:pt x="0" y="6669"/>
                    <a:pt x="1248" y="8368"/>
                    <a:pt x="3014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6" name="Google Shape;6516;p7"/>
            <p:cNvSpPr/>
            <p:nvPr/>
          </p:nvSpPr>
          <p:spPr>
            <a:xfrm>
              <a:off x="4463025" y="3275200"/>
              <a:ext cx="235875" cy="227100"/>
            </a:xfrm>
            <a:custGeom>
              <a:avLst/>
              <a:gdLst/>
              <a:ahLst/>
              <a:cxnLst/>
              <a:rect l="l" t="t" r="r" b="b"/>
              <a:pathLst>
                <a:path w="9435" h="9084" extrusionOk="0">
                  <a:moveTo>
                    <a:pt x="4721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6689"/>
                    <a:pt x="1221" y="8382"/>
                    <a:pt x="2948" y="9083"/>
                  </a:cubicBezTo>
                  <a:lnTo>
                    <a:pt x="3184" y="9083"/>
                  </a:lnTo>
                  <a:cubicBezTo>
                    <a:pt x="1383" y="8449"/>
                    <a:pt x="89" y="6730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ubicBezTo>
                    <a:pt x="7270" y="88"/>
                    <a:pt x="9347" y="2165"/>
                    <a:pt x="9347" y="4714"/>
                  </a:cubicBezTo>
                  <a:cubicBezTo>
                    <a:pt x="9347" y="6730"/>
                    <a:pt x="8052" y="8449"/>
                    <a:pt x="6252" y="9083"/>
                  </a:cubicBezTo>
                  <a:lnTo>
                    <a:pt x="6488" y="9083"/>
                  </a:lnTo>
                  <a:cubicBezTo>
                    <a:pt x="8214" y="8382"/>
                    <a:pt x="9434" y="6689"/>
                    <a:pt x="9434" y="4714"/>
                  </a:cubicBezTo>
                  <a:cubicBezTo>
                    <a:pt x="9434" y="2118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7" name="Google Shape;6517;p7"/>
            <p:cNvSpPr/>
            <p:nvPr/>
          </p:nvSpPr>
          <p:spPr>
            <a:xfrm>
              <a:off x="4492875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8" name="Google Shape;6518;p7"/>
            <p:cNvSpPr/>
            <p:nvPr/>
          </p:nvSpPr>
          <p:spPr>
            <a:xfrm>
              <a:off x="4491850" y="330402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7"/>
                    <a:pt x="3568" y="7047"/>
                  </a:cubicBezTo>
                  <a:cubicBezTo>
                    <a:pt x="1646" y="7047"/>
                    <a:pt x="89" y="5482"/>
                    <a:pt x="89" y="3561"/>
                  </a:cubicBezTo>
                  <a:cubicBezTo>
                    <a:pt x="89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9" name="Google Shape;6519;p7"/>
            <p:cNvSpPr/>
            <p:nvPr/>
          </p:nvSpPr>
          <p:spPr>
            <a:xfrm>
              <a:off x="4518150" y="3330150"/>
              <a:ext cx="125800" cy="125950"/>
            </a:xfrm>
            <a:custGeom>
              <a:avLst/>
              <a:gdLst/>
              <a:ahLst/>
              <a:cxnLst/>
              <a:rect l="l" t="t" r="r" b="b"/>
              <a:pathLst>
                <a:path w="5032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0" name="Google Shape;6520;p7"/>
            <p:cNvSpPr/>
            <p:nvPr/>
          </p:nvSpPr>
          <p:spPr>
            <a:xfrm>
              <a:off x="4516975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1" name="Google Shape;6521;p7"/>
            <p:cNvSpPr/>
            <p:nvPr/>
          </p:nvSpPr>
          <p:spPr>
            <a:xfrm>
              <a:off x="4546825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3"/>
                  </a:cubicBezTo>
                  <a:cubicBezTo>
                    <a:pt x="2731" y="614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2" name="Google Shape;6522;p7"/>
            <p:cNvSpPr/>
            <p:nvPr/>
          </p:nvSpPr>
          <p:spPr>
            <a:xfrm>
              <a:off x="4545800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10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10" y="2812"/>
                  </a:cubicBezTo>
                  <a:cubicBezTo>
                    <a:pt x="2185" y="2812"/>
                    <a:pt x="2812" y="2185"/>
                    <a:pt x="2812" y="1403"/>
                  </a:cubicBezTo>
                  <a:cubicBezTo>
                    <a:pt x="2812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3" name="Google Shape;6523;p7"/>
            <p:cNvSpPr/>
            <p:nvPr/>
          </p:nvSpPr>
          <p:spPr>
            <a:xfrm>
              <a:off x="4749950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34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4" name="Google Shape;6524;p7"/>
            <p:cNvSpPr/>
            <p:nvPr/>
          </p:nvSpPr>
          <p:spPr>
            <a:xfrm>
              <a:off x="4748775" y="3223100"/>
              <a:ext cx="336475" cy="279200"/>
            </a:xfrm>
            <a:custGeom>
              <a:avLst/>
              <a:gdLst/>
              <a:ahLst/>
              <a:cxnLst/>
              <a:rect l="l" t="t" r="r" b="b"/>
              <a:pathLst>
                <a:path w="13459" h="11168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8429"/>
                    <a:pt x="641" y="9980"/>
                    <a:pt x="1686" y="11167"/>
                  </a:cubicBezTo>
                  <a:lnTo>
                    <a:pt x="1794" y="11167"/>
                  </a:lnTo>
                  <a:cubicBezTo>
                    <a:pt x="735" y="9994"/>
                    <a:pt x="88" y="843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8436"/>
                    <a:pt x="12724" y="9994"/>
                    <a:pt x="11665" y="11167"/>
                  </a:cubicBezTo>
                  <a:lnTo>
                    <a:pt x="11780" y="11167"/>
                  </a:lnTo>
                  <a:cubicBezTo>
                    <a:pt x="12825" y="9980"/>
                    <a:pt x="13459" y="842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5" name="Google Shape;6525;p7"/>
            <p:cNvSpPr/>
            <p:nvPr/>
          </p:nvSpPr>
          <p:spPr>
            <a:xfrm>
              <a:off x="4773200" y="3251100"/>
              <a:ext cx="284075" cy="251200"/>
            </a:xfrm>
            <a:custGeom>
              <a:avLst/>
              <a:gdLst/>
              <a:ahLst/>
              <a:cxnLst/>
              <a:rect l="l" t="t" r="r" b="b"/>
              <a:pathLst>
                <a:path w="11363" h="10048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7438"/>
                    <a:pt x="803" y="9009"/>
                    <a:pt x="2051" y="10047"/>
                  </a:cubicBezTo>
                  <a:lnTo>
                    <a:pt x="9306" y="10047"/>
                  </a:lnTo>
                  <a:cubicBezTo>
                    <a:pt x="10560" y="9009"/>
                    <a:pt x="11363" y="7438"/>
                    <a:pt x="11363" y="5678"/>
                  </a:cubicBezTo>
                  <a:cubicBezTo>
                    <a:pt x="11363" y="2542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6" name="Google Shape;6526;p7"/>
            <p:cNvSpPr/>
            <p:nvPr/>
          </p:nvSpPr>
          <p:spPr>
            <a:xfrm>
              <a:off x="4772200" y="3250075"/>
              <a:ext cx="286100" cy="252225"/>
            </a:xfrm>
            <a:custGeom>
              <a:avLst/>
              <a:gdLst/>
              <a:ahLst/>
              <a:cxnLst/>
              <a:rect l="l" t="t" r="r" b="b"/>
              <a:pathLst>
                <a:path w="11444" h="10089" extrusionOk="0"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89" y="9043"/>
                    <a:pt x="2030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7" y="88"/>
                    <a:pt x="5718" y="88"/>
                  </a:cubicBezTo>
                  <a:cubicBezTo>
                    <a:pt x="8827" y="88"/>
                    <a:pt x="11355" y="2617"/>
                    <a:pt x="11355" y="5719"/>
                  </a:cubicBezTo>
                  <a:cubicBezTo>
                    <a:pt x="11355" y="7485"/>
                    <a:pt x="10546" y="9056"/>
                    <a:pt x="9279" y="10088"/>
                  </a:cubicBezTo>
                  <a:lnTo>
                    <a:pt x="9407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7" name="Google Shape;6527;p7"/>
            <p:cNvSpPr/>
            <p:nvPr/>
          </p:nvSpPr>
          <p:spPr>
            <a:xfrm>
              <a:off x="4798500" y="3276375"/>
              <a:ext cx="233500" cy="225925"/>
            </a:xfrm>
            <a:custGeom>
              <a:avLst/>
              <a:gdLst/>
              <a:ahLst/>
              <a:cxnLst/>
              <a:rect l="l" t="t" r="r" b="b"/>
              <a:pathLst>
                <a:path w="9340" h="9037" extrusionOk="0">
                  <a:moveTo>
                    <a:pt x="4666" y="1"/>
                  </a:moveTo>
                  <a:cubicBezTo>
                    <a:pt x="2091" y="1"/>
                    <a:pt x="0" y="2091"/>
                    <a:pt x="0" y="4667"/>
                  </a:cubicBezTo>
                  <a:cubicBezTo>
                    <a:pt x="0" y="6669"/>
                    <a:pt x="1248" y="8368"/>
                    <a:pt x="3014" y="9036"/>
                  </a:cubicBezTo>
                  <a:lnTo>
                    <a:pt x="6325" y="9036"/>
                  </a:lnTo>
                  <a:cubicBezTo>
                    <a:pt x="8092" y="8368"/>
                    <a:pt x="9339" y="6669"/>
                    <a:pt x="9339" y="4667"/>
                  </a:cubicBezTo>
                  <a:cubicBezTo>
                    <a:pt x="9339" y="2091"/>
                    <a:pt x="7249" y="1"/>
                    <a:pt x="466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8" name="Google Shape;6528;p7"/>
            <p:cNvSpPr/>
            <p:nvPr/>
          </p:nvSpPr>
          <p:spPr>
            <a:xfrm>
              <a:off x="4797325" y="3275200"/>
              <a:ext cx="235850" cy="227100"/>
            </a:xfrm>
            <a:custGeom>
              <a:avLst/>
              <a:gdLst/>
              <a:ahLst/>
              <a:cxnLst/>
              <a:rect l="l" t="t" r="r" b="b"/>
              <a:pathLst>
                <a:path w="9434" h="9084" extrusionOk="0">
                  <a:moveTo>
                    <a:pt x="4713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2" y="8449"/>
                    <a:pt x="88" y="6730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51" y="9083"/>
                  </a:cubicBezTo>
                  <a:lnTo>
                    <a:pt x="6487" y="9083"/>
                  </a:lnTo>
                  <a:cubicBezTo>
                    <a:pt x="8213" y="8382"/>
                    <a:pt x="9433" y="6689"/>
                    <a:pt x="9433" y="4714"/>
                  </a:cubicBezTo>
                  <a:cubicBezTo>
                    <a:pt x="9433" y="2118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9" name="Google Shape;6529;p7"/>
            <p:cNvSpPr/>
            <p:nvPr/>
          </p:nvSpPr>
          <p:spPr>
            <a:xfrm>
              <a:off x="4827150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0" name="Google Shape;6530;p7"/>
            <p:cNvSpPr/>
            <p:nvPr/>
          </p:nvSpPr>
          <p:spPr>
            <a:xfrm>
              <a:off x="4826150" y="33040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7"/>
                    <a:pt x="3560" y="7047"/>
                  </a:cubicBezTo>
                  <a:cubicBezTo>
                    <a:pt x="1645" y="7047"/>
                    <a:pt x="81" y="5482"/>
                    <a:pt x="81" y="3561"/>
                  </a:cubicBezTo>
                  <a:cubicBezTo>
                    <a:pt x="81" y="1646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1" name="Google Shape;6531;p7"/>
            <p:cNvSpPr/>
            <p:nvPr/>
          </p:nvSpPr>
          <p:spPr>
            <a:xfrm>
              <a:off x="4852275" y="3330150"/>
              <a:ext cx="125950" cy="125950"/>
            </a:xfrm>
            <a:custGeom>
              <a:avLst/>
              <a:gdLst/>
              <a:ahLst/>
              <a:cxnLst/>
              <a:rect l="l" t="t" r="r" b="b"/>
              <a:pathLst>
                <a:path w="5038" h="5038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11"/>
                    <a:pt x="1126" y="5037"/>
                    <a:pt x="2515" y="5037"/>
                  </a:cubicBezTo>
                  <a:cubicBezTo>
                    <a:pt x="3911" y="5037"/>
                    <a:pt x="5037" y="3911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2" name="Google Shape;6532;p7"/>
            <p:cNvSpPr/>
            <p:nvPr/>
          </p:nvSpPr>
          <p:spPr>
            <a:xfrm>
              <a:off x="4851250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3" name="Google Shape;6533;p7"/>
            <p:cNvSpPr/>
            <p:nvPr/>
          </p:nvSpPr>
          <p:spPr>
            <a:xfrm>
              <a:off x="488110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4" name="Google Shape;6534;p7"/>
            <p:cNvSpPr/>
            <p:nvPr/>
          </p:nvSpPr>
          <p:spPr>
            <a:xfrm>
              <a:off x="4880075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3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03" y="2812"/>
                  </a:cubicBezTo>
                  <a:cubicBezTo>
                    <a:pt x="2186" y="2812"/>
                    <a:pt x="2813" y="2185"/>
                    <a:pt x="2813" y="1403"/>
                  </a:cubicBezTo>
                  <a:cubicBezTo>
                    <a:pt x="2813" y="627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5" name="Google Shape;6535;p7"/>
            <p:cNvSpPr/>
            <p:nvPr/>
          </p:nvSpPr>
          <p:spPr>
            <a:xfrm>
              <a:off x="5084225" y="3224125"/>
              <a:ext cx="334125" cy="278175"/>
            </a:xfrm>
            <a:custGeom>
              <a:avLst/>
              <a:gdLst/>
              <a:ahLst/>
              <a:cxnLst/>
              <a:rect l="l" t="t" r="r" b="b"/>
              <a:pathLst>
                <a:path w="13365" h="11127" extrusionOk="0">
                  <a:moveTo>
                    <a:pt x="6683" y="0"/>
                  </a:moveTo>
                  <a:cubicBezTo>
                    <a:pt x="2988" y="0"/>
                    <a:pt x="0" y="2994"/>
                    <a:pt x="0" y="6689"/>
                  </a:cubicBezTo>
                  <a:cubicBezTo>
                    <a:pt x="0" y="8395"/>
                    <a:pt x="634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65" y="8395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6" name="Google Shape;6536;p7"/>
            <p:cNvSpPr/>
            <p:nvPr/>
          </p:nvSpPr>
          <p:spPr>
            <a:xfrm>
              <a:off x="5083050" y="3223100"/>
              <a:ext cx="336500" cy="279200"/>
            </a:xfrm>
            <a:custGeom>
              <a:avLst/>
              <a:gdLst/>
              <a:ahLst/>
              <a:cxnLst/>
              <a:rect l="l" t="t" r="r" b="b"/>
              <a:pathLst>
                <a:path w="13460" h="11168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8429"/>
                    <a:pt x="641" y="9980"/>
                    <a:pt x="1679" y="11167"/>
                  </a:cubicBezTo>
                  <a:lnTo>
                    <a:pt x="1794" y="11167"/>
                  </a:lnTo>
                  <a:cubicBezTo>
                    <a:pt x="735" y="9994"/>
                    <a:pt x="88" y="843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8436"/>
                    <a:pt x="12724" y="9994"/>
                    <a:pt x="11665" y="11167"/>
                  </a:cubicBezTo>
                  <a:lnTo>
                    <a:pt x="11773" y="11167"/>
                  </a:lnTo>
                  <a:cubicBezTo>
                    <a:pt x="12819" y="9980"/>
                    <a:pt x="13459" y="842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7" name="Google Shape;6537;p7"/>
            <p:cNvSpPr/>
            <p:nvPr/>
          </p:nvSpPr>
          <p:spPr>
            <a:xfrm>
              <a:off x="5107475" y="3251100"/>
              <a:ext cx="283925" cy="251200"/>
            </a:xfrm>
            <a:custGeom>
              <a:avLst/>
              <a:gdLst/>
              <a:ahLst/>
              <a:cxnLst/>
              <a:rect l="l" t="t" r="r" b="b"/>
              <a:pathLst>
                <a:path w="11357" h="10048" extrusionOk="0">
                  <a:moveTo>
                    <a:pt x="5679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7438"/>
                    <a:pt x="797" y="9009"/>
                    <a:pt x="2051" y="10047"/>
                  </a:cubicBezTo>
                  <a:lnTo>
                    <a:pt x="9306" y="10047"/>
                  </a:lnTo>
                  <a:cubicBezTo>
                    <a:pt x="10560" y="9009"/>
                    <a:pt x="11356" y="7438"/>
                    <a:pt x="11356" y="5678"/>
                  </a:cubicBezTo>
                  <a:cubicBezTo>
                    <a:pt x="11356" y="2542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8" name="Google Shape;6538;p7"/>
            <p:cNvSpPr/>
            <p:nvPr/>
          </p:nvSpPr>
          <p:spPr>
            <a:xfrm>
              <a:off x="5106475" y="3250075"/>
              <a:ext cx="286100" cy="252225"/>
            </a:xfrm>
            <a:custGeom>
              <a:avLst/>
              <a:gdLst/>
              <a:ahLst/>
              <a:cxnLst/>
              <a:rect l="l" t="t" r="r" b="b"/>
              <a:pathLst>
                <a:path w="11444" h="10089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7472"/>
                    <a:pt x="789" y="9043"/>
                    <a:pt x="2030" y="10088"/>
                  </a:cubicBezTo>
                  <a:lnTo>
                    <a:pt x="2165" y="10088"/>
                  </a:lnTo>
                  <a:cubicBezTo>
                    <a:pt x="897" y="9056"/>
                    <a:pt x="81" y="7485"/>
                    <a:pt x="81" y="5719"/>
                  </a:cubicBezTo>
                  <a:cubicBezTo>
                    <a:pt x="81" y="2617"/>
                    <a:pt x="2610" y="88"/>
                    <a:pt x="5719" y="88"/>
                  </a:cubicBezTo>
                  <a:cubicBezTo>
                    <a:pt x="8827" y="88"/>
                    <a:pt x="11356" y="2617"/>
                    <a:pt x="11356" y="5719"/>
                  </a:cubicBezTo>
                  <a:cubicBezTo>
                    <a:pt x="11356" y="7485"/>
                    <a:pt x="10546" y="9056"/>
                    <a:pt x="9279" y="10088"/>
                  </a:cubicBezTo>
                  <a:lnTo>
                    <a:pt x="9407" y="10088"/>
                  </a:lnTo>
                  <a:cubicBezTo>
                    <a:pt x="10648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9" name="Google Shape;6539;p7"/>
            <p:cNvSpPr/>
            <p:nvPr/>
          </p:nvSpPr>
          <p:spPr>
            <a:xfrm>
              <a:off x="5132600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8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0" name="Google Shape;6540;p7"/>
            <p:cNvSpPr/>
            <p:nvPr/>
          </p:nvSpPr>
          <p:spPr>
            <a:xfrm>
              <a:off x="5131600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3" y="8449"/>
                    <a:pt x="88" y="6730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51" y="9083"/>
                  </a:cubicBezTo>
                  <a:lnTo>
                    <a:pt x="6487" y="9083"/>
                  </a:lnTo>
                  <a:cubicBezTo>
                    <a:pt x="8213" y="8382"/>
                    <a:pt x="9427" y="668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1" name="Google Shape;6541;p7"/>
            <p:cNvSpPr/>
            <p:nvPr/>
          </p:nvSpPr>
          <p:spPr>
            <a:xfrm>
              <a:off x="5161425" y="3305025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2" name="Google Shape;6542;p7"/>
            <p:cNvSpPr/>
            <p:nvPr/>
          </p:nvSpPr>
          <p:spPr>
            <a:xfrm>
              <a:off x="5160425" y="33040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7"/>
                    <a:pt x="3561" y="7047"/>
                  </a:cubicBezTo>
                  <a:cubicBezTo>
                    <a:pt x="1646" y="7047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3" name="Google Shape;6543;p7"/>
            <p:cNvSpPr/>
            <p:nvPr/>
          </p:nvSpPr>
          <p:spPr>
            <a:xfrm>
              <a:off x="5186550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11"/>
                    <a:pt x="1126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4" name="Google Shape;6544;p7"/>
            <p:cNvSpPr/>
            <p:nvPr/>
          </p:nvSpPr>
          <p:spPr>
            <a:xfrm>
              <a:off x="5185525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5" name="Google Shape;6545;p7"/>
            <p:cNvSpPr/>
            <p:nvPr/>
          </p:nvSpPr>
          <p:spPr>
            <a:xfrm>
              <a:off x="5215375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6" name="Google Shape;6546;p7"/>
            <p:cNvSpPr/>
            <p:nvPr/>
          </p:nvSpPr>
          <p:spPr>
            <a:xfrm>
              <a:off x="5214350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4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04" y="2812"/>
                  </a:cubicBezTo>
                  <a:cubicBezTo>
                    <a:pt x="2179" y="2812"/>
                    <a:pt x="2813" y="2185"/>
                    <a:pt x="2813" y="1403"/>
                  </a:cubicBezTo>
                  <a:cubicBezTo>
                    <a:pt x="2813" y="627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7" name="Google Shape;6547;p7"/>
            <p:cNvSpPr/>
            <p:nvPr/>
          </p:nvSpPr>
          <p:spPr>
            <a:xfrm>
              <a:off x="3581575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27" y="7323"/>
                  </a:cubicBezTo>
                  <a:lnTo>
                    <a:pt x="13338" y="7323"/>
                  </a:lnTo>
                  <a:cubicBezTo>
                    <a:pt x="13358" y="7114"/>
                    <a:pt x="13372" y="6905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8" name="Google Shape;6548;p7"/>
            <p:cNvSpPr/>
            <p:nvPr/>
          </p:nvSpPr>
          <p:spPr>
            <a:xfrm>
              <a:off x="3580550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24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6946"/>
                    <a:pt x="8" y="7155"/>
                    <a:pt x="28" y="7364"/>
                  </a:cubicBezTo>
                  <a:lnTo>
                    <a:pt x="116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24" y="88"/>
                  </a:cubicBezTo>
                  <a:cubicBezTo>
                    <a:pt x="10392" y="88"/>
                    <a:pt x="13365" y="3069"/>
                    <a:pt x="13365" y="6730"/>
                  </a:cubicBezTo>
                  <a:cubicBezTo>
                    <a:pt x="13365" y="6946"/>
                    <a:pt x="13359" y="7155"/>
                    <a:pt x="13338" y="7364"/>
                  </a:cubicBezTo>
                  <a:lnTo>
                    <a:pt x="13419" y="7364"/>
                  </a:lnTo>
                  <a:cubicBezTo>
                    <a:pt x="13440" y="7155"/>
                    <a:pt x="13453" y="6946"/>
                    <a:pt x="13453" y="6730"/>
                  </a:cubicBezTo>
                  <a:cubicBezTo>
                    <a:pt x="13453" y="3022"/>
                    <a:pt x="10432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9" name="Google Shape;6549;p7"/>
            <p:cNvSpPr/>
            <p:nvPr/>
          </p:nvSpPr>
          <p:spPr>
            <a:xfrm>
              <a:off x="3604825" y="3346175"/>
              <a:ext cx="284075" cy="156125"/>
            </a:xfrm>
            <a:custGeom>
              <a:avLst/>
              <a:gdLst/>
              <a:ahLst/>
              <a:cxnLst/>
              <a:rect l="l" t="t" r="r" b="b"/>
              <a:pathLst>
                <a:path w="11363" h="6245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5873"/>
                    <a:pt x="14" y="6062"/>
                    <a:pt x="35" y="6244"/>
                  </a:cubicBezTo>
                  <a:lnTo>
                    <a:pt x="11336" y="6244"/>
                  </a:lnTo>
                  <a:cubicBezTo>
                    <a:pt x="11349" y="6062"/>
                    <a:pt x="11363" y="587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0" name="Google Shape;6550;p7"/>
            <p:cNvSpPr/>
            <p:nvPr/>
          </p:nvSpPr>
          <p:spPr>
            <a:xfrm>
              <a:off x="3603825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5914"/>
                    <a:pt x="14" y="6103"/>
                    <a:pt x="27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6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1" name="Google Shape;6551;p7"/>
            <p:cNvSpPr/>
            <p:nvPr/>
          </p:nvSpPr>
          <p:spPr>
            <a:xfrm>
              <a:off x="3630125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06" y="5240"/>
                  </a:lnTo>
                  <a:cubicBezTo>
                    <a:pt x="9333" y="5058"/>
                    <a:pt x="9346" y="4869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2" name="Google Shape;6552;p7"/>
            <p:cNvSpPr/>
            <p:nvPr/>
          </p:nvSpPr>
          <p:spPr>
            <a:xfrm>
              <a:off x="3628950" y="3370275"/>
              <a:ext cx="235850" cy="132025"/>
            </a:xfrm>
            <a:custGeom>
              <a:avLst/>
              <a:gdLst/>
              <a:ahLst/>
              <a:cxnLst/>
              <a:rect l="l" t="t" r="r" b="b"/>
              <a:pathLst>
                <a:path w="9434" h="5281" extrusionOk="0">
                  <a:moveTo>
                    <a:pt x="4720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4909"/>
                    <a:pt x="14" y="5098"/>
                    <a:pt x="41" y="5280"/>
                  </a:cubicBezTo>
                  <a:lnTo>
                    <a:pt x="122" y="5280"/>
                  </a:lnTo>
                  <a:cubicBezTo>
                    <a:pt x="101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2" y="5098"/>
                    <a:pt x="9312" y="5280"/>
                  </a:cubicBezTo>
                  <a:lnTo>
                    <a:pt x="9400" y="5280"/>
                  </a:lnTo>
                  <a:cubicBezTo>
                    <a:pt x="9420" y="5098"/>
                    <a:pt x="9433" y="4909"/>
                    <a:pt x="9433" y="4714"/>
                  </a:cubicBezTo>
                  <a:cubicBezTo>
                    <a:pt x="9433" y="2118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3" name="Google Shape;6553;p7"/>
            <p:cNvSpPr/>
            <p:nvPr/>
          </p:nvSpPr>
          <p:spPr>
            <a:xfrm>
              <a:off x="3658775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3716"/>
                    <a:pt x="21" y="3905"/>
                    <a:pt x="48" y="4087"/>
                  </a:cubicBezTo>
                  <a:lnTo>
                    <a:pt x="7000" y="4087"/>
                  </a:lnTo>
                  <a:cubicBezTo>
                    <a:pt x="7033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4" name="Google Shape;6554;p7"/>
            <p:cNvSpPr/>
            <p:nvPr/>
          </p:nvSpPr>
          <p:spPr>
            <a:xfrm>
              <a:off x="3657775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7" y="4127"/>
                  </a:cubicBezTo>
                  <a:lnTo>
                    <a:pt x="128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2" y="81"/>
                    <a:pt x="7046" y="1646"/>
                    <a:pt x="7046" y="3561"/>
                  </a:cubicBezTo>
                  <a:cubicBezTo>
                    <a:pt x="7046" y="3756"/>
                    <a:pt x="7026" y="3945"/>
                    <a:pt x="6999" y="4127"/>
                  </a:cubicBezTo>
                  <a:lnTo>
                    <a:pt x="7080" y="4127"/>
                  </a:lnTo>
                  <a:cubicBezTo>
                    <a:pt x="7114" y="3945"/>
                    <a:pt x="7127" y="3756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5" name="Google Shape;6555;p7"/>
            <p:cNvSpPr/>
            <p:nvPr/>
          </p:nvSpPr>
          <p:spPr>
            <a:xfrm>
              <a:off x="3683900" y="3425225"/>
              <a:ext cx="125950" cy="77075"/>
            </a:xfrm>
            <a:custGeom>
              <a:avLst/>
              <a:gdLst/>
              <a:ahLst/>
              <a:cxnLst/>
              <a:rect l="l" t="t" r="r" b="b"/>
              <a:pathLst>
                <a:path w="5038" h="3083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2711"/>
                    <a:pt x="27" y="2900"/>
                    <a:pt x="68" y="3082"/>
                  </a:cubicBezTo>
                  <a:lnTo>
                    <a:pt x="4970" y="3082"/>
                  </a:lnTo>
                  <a:cubicBezTo>
                    <a:pt x="5010" y="2900"/>
                    <a:pt x="5037" y="2711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6" name="Google Shape;6556;p7"/>
            <p:cNvSpPr/>
            <p:nvPr/>
          </p:nvSpPr>
          <p:spPr>
            <a:xfrm>
              <a:off x="3682875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2751"/>
                    <a:pt x="28" y="2940"/>
                    <a:pt x="68" y="3122"/>
                  </a:cubicBezTo>
                  <a:lnTo>
                    <a:pt x="156" y="3122"/>
                  </a:lnTo>
                  <a:cubicBezTo>
                    <a:pt x="109" y="2940"/>
                    <a:pt x="89" y="2751"/>
                    <a:pt x="89" y="2556"/>
                  </a:cubicBezTo>
                  <a:cubicBezTo>
                    <a:pt x="89" y="1194"/>
                    <a:pt x="1194" y="88"/>
                    <a:pt x="2563" y="88"/>
                  </a:cubicBezTo>
                  <a:cubicBezTo>
                    <a:pt x="3925" y="88"/>
                    <a:pt x="5031" y="1194"/>
                    <a:pt x="5031" y="2556"/>
                  </a:cubicBezTo>
                  <a:cubicBezTo>
                    <a:pt x="5031" y="2751"/>
                    <a:pt x="5011" y="2940"/>
                    <a:pt x="4970" y="3122"/>
                  </a:cubicBezTo>
                  <a:lnTo>
                    <a:pt x="5058" y="3122"/>
                  </a:lnTo>
                  <a:cubicBezTo>
                    <a:pt x="5098" y="2940"/>
                    <a:pt x="5119" y="2751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7" name="Google Shape;6557;p7"/>
            <p:cNvSpPr/>
            <p:nvPr/>
          </p:nvSpPr>
          <p:spPr>
            <a:xfrm>
              <a:off x="3712725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8" y="1760"/>
                    <a:pt x="122" y="1929"/>
                  </a:cubicBezTo>
                  <a:lnTo>
                    <a:pt x="2610" y="1929"/>
                  </a:lnTo>
                  <a:cubicBezTo>
                    <a:pt x="2684" y="1760"/>
                    <a:pt x="2731" y="1565"/>
                    <a:pt x="2731" y="1363"/>
                  </a:cubicBezTo>
                  <a:cubicBezTo>
                    <a:pt x="2731" y="614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8" name="Google Shape;6558;p7"/>
            <p:cNvSpPr/>
            <p:nvPr/>
          </p:nvSpPr>
          <p:spPr>
            <a:xfrm>
              <a:off x="3711700" y="3453050"/>
              <a:ext cx="70325" cy="49250"/>
            </a:xfrm>
            <a:custGeom>
              <a:avLst/>
              <a:gdLst/>
              <a:ahLst/>
              <a:cxnLst/>
              <a:rect l="l" t="t" r="r" b="b"/>
              <a:pathLst>
                <a:path w="2813" h="1970" extrusionOk="0"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1605"/>
                    <a:pt x="41" y="1800"/>
                    <a:pt x="122" y="1969"/>
                  </a:cubicBezTo>
                  <a:lnTo>
                    <a:pt x="210" y="1969"/>
                  </a:lnTo>
                  <a:cubicBezTo>
                    <a:pt x="129" y="1800"/>
                    <a:pt x="82" y="1605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5" y="1800"/>
                    <a:pt x="2604" y="1969"/>
                  </a:cubicBezTo>
                  <a:lnTo>
                    <a:pt x="2698" y="1969"/>
                  </a:lnTo>
                  <a:cubicBezTo>
                    <a:pt x="2772" y="1800"/>
                    <a:pt x="2813" y="1605"/>
                    <a:pt x="2813" y="1403"/>
                  </a:cubicBezTo>
                  <a:cubicBezTo>
                    <a:pt x="2813" y="627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9" name="Google Shape;6559;p7"/>
            <p:cNvSpPr/>
            <p:nvPr/>
          </p:nvSpPr>
          <p:spPr>
            <a:xfrm>
              <a:off x="3915850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3" y="0"/>
                  </a:moveTo>
                  <a:cubicBezTo>
                    <a:pt x="2994" y="0"/>
                    <a:pt x="1" y="2994"/>
                    <a:pt x="1" y="6689"/>
                  </a:cubicBezTo>
                  <a:cubicBezTo>
                    <a:pt x="1" y="6905"/>
                    <a:pt x="7" y="7114"/>
                    <a:pt x="28" y="7323"/>
                  </a:cubicBezTo>
                  <a:lnTo>
                    <a:pt x="13338" y="7323"/>
                  </a:lnTo>
                  <a:cubicBezTo>
                    <a:pt x="13358" y="7114"/>
                    <a:pt x="13372" y="6905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0" name="Google Shape;6560;p7"/>
            <p:cNvSpPr/>
            <p:nvPr/>
          </p:nvSpPr>
          <p:spPr>
            <a:xfrm>
              <a:off x="3914675" y="3318175"/>
              <a:ext cx="336500" cy="184125"/>
            </a:xfrm>
            <a:custGeom>
              <a:avLst/>
              <a:gdLst/>
              <a:ahLst/>
              <a:cxnLst/>
              <a:rect l="l" t="t" r="r" b="b"/>
              <a:pathLst>
                <a:path w="13460" h="7365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6946"/>
                    <a:pt x="14" y="7155"/>
                    <a:pt x="34" y="7364"/>
                  </a:cubicBezTo>
                  <a:lnTo>
                    <a:pt x="122" y="7364"/>
                  </a:lnTo>
                  <a:cubicBezTo>
                    <a:pt x="101" y="7155"/>
                    <a:pt x="88" y="694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6946"/>
                    <a:pt x="13365" y="7155"/>
                    <a:pt x="13345" y="7364"/>
                  </a:cubicBezTo>
                  <a:lnTo>
                    <a:pt x="13425" y="7364"/>
                  </a:lnTo>
                  <a:cubicBezTo>
                    <a:pt x="13446" y="7155"/>
                    <a:pt x="13459" y="6946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1" name="Google Shape;6561;p7"/>
            <p:cNvSpPr/>
            <p:nvPr/>
          </p:nvSpPr>
          <p:spPr>
            <a:xfrm>
              <a:off x="3939125" y="3346175"/>
              <a:ext cx="284050" cy="156125"/>
            </a:xfrm>
            <a:custGeom>
              <a:avLst/>
              <a:gdLst/>
              <a:ahLst/>
              <a:cxnLst/>
              <a:rect l="l" t="t" r="r" b="b"/>
              <a:pathLst>
                <a:path w="11362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14" y="6062"/>
                    <a:pt x="27" y="6244"/>
                  </a:cubicBezTo>
                  <a:lnTo>
                    <a:pt x="11328" y="6244"/>
                  </a:lnTo>
                  <a:cubicBezTo>
                    <a:pt x="11348" y="6062"/>
                    <a:pt x="11362" y="587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2" name="Google Shape;6562;p7"/>
            <p:cNvSpPr/>
            <p:nvPr/>
          </p:nvSpPr>
          <p:spPr>
            <a:xfrm>
              <a:off x="3938100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70" y="1"/>
                    <a:pt x="1" y="2570"/>
                    <a:pt x="1" y="5719"/>
                  </a:cubicBezTo>
                  <a:cubicBezTo>
                    <a:pt x="1" y="5914"/>
                    <a:pt x="7" y="6103"/>
                    <a:pt x="28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0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3" name="Google Shape;6563;p7"/>
            <p:cNvSpPr/>
            <p:nvPr/>
          </p:nvSpPr>
          <p:spPr>
            <a:xfrm>
              <a:off x="3964400" y="3371275"/>
              <a:ext cx="233500" cy="131025"/>
            </a:xfrm>
            <a:custGeom>
              <a:avLst/>
              <a:gdLst/>
              <a:ahLst/>
              <a:cxnLst/>
              <a:rect l="l" t="t" r="r" b="b"/>
              <a:pathLst>
                <a:path w="9340" h="5241" extrusionOk="0">
                  <a:moveTo>
                    <a:pt x="4667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7" y="5058"/>
                    <a:pt x="34" y="5240"/>
                  </a:cubicBezTo>
                  <a:lnTo>
                    <a:pt x="9306" y="5240"/>
                  </a:lnTo>
                  <a:cubicBezTo>
                    <a:pt x="9326" y="5058"/>
                    <a:pt x="9339" y="4869"/>
                    <a:pt x="9339" y="4674"/>
                  </a:cubicBezTo>
                  <a:cubicBezTo>
                    <a:pt x="9339" y="2098"/>
                    <a:pt x="7249" y="1"/>
                    <a:pt x="466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4" name="Google Shape;6564;p7"/>
            <p:cNvSpPr/>
            <p:nvPr/>
          </p:nvSpPr>
          <p:spPr>
            <a:xfrm>
              <a:off x="3963225" y="3370275"/>
              <a:ext cx="235850" cy="132025"/>
            </a:xfrm>
            <a:custGeom>
              <a:avLst/>
              <a:gdLst/>
              <a:ahLst/>
              <a:cxnLst/>
              <a:rect l="l" t="t" r="r" b="b"/>
              <a:pathLst>
                <a:path w="9434" h="5281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101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2" y="5098"/>
                    <a:pt x="9312" y="5280"/>
                  </a:cubicBezTo>
                  <a:lnTo>
                    <a:pt x="9393" y="5280"/>
                  </a:lnTo>
                  <a:cubicBezTo>
                    <a:pt x="9420" y="5098"/>
                    <a:pt x="9434" y="4909"/>
                    <a:pt x="9434" y="4714"/>
                  </a:cubicBezTo>
                  <a:cubicBezTo>
                    <a:pt x="9434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5" name="Google Shape;6565;p7"/>
            <p:cNvSpPr/>
            <p:nvPr/>
          </p:nvSpPr>
          <p:spPr>
            <a:xfrm>
              <a:off x="3993050" y="3400100"/>
              <a:ext cx="176200" cy="102200"/>
            </a:xfrm>
            <a:custGeom>
              <a:avLst/>
              <a:gdLst/>
              <a:ahLst/>
              <a:cxnLst/>
              <a:rect l="l" t="t" r="r" b="b"/>
              <a:pathLst>
                <a:path w="7048" h="408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3716"/>
                    <a:pt x="14" y="3905"/>
                    <a:pt x="48" y="4087"/>
                  </a:cubicBezTo>
                  <a:lnTo>
                    <a:pt x="7000" y="4087"/>
                  </a:lnTo>
                  <a:cubicBezTo>
                    <a:pt x="7027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6" name="Google Shape;6566;p7"/>
            <p:cNvSpPr/>
            <p:nvPr/>
          </p:nvSpPr>
          <p:spPr>
            <a:xfrm>
              <a:off x="399205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8" y="4127"/>
                  </a:cubicBezTo>
                  <a:lnTo>
                    <a:pt x="128" y="4127"/>
                  </a:lnTo>
                  <a:cubicBezTo>
                    <a:pt x="101" y="3945"/>
                    <a:pt x="81" y="3756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ubicBezTo>
                    <a:pt x="5482" y="81"/>
                    <a:pt x="7047" y="1646"/>
                    <a:pt x="7047" y="3561"/>
                  </a:cubicBezTo>
                  <a:cubicBezTo>
                    <a:pt x="7047" y="3756"/>
                    <a:pt x="7026" y="3945"/>
                    <a:pt x="6999" y="4127"/>
                  </a:cubicBezTo>
                  <a:lnTo>
                    <a:pt x="7080" y="4127"/>
                  </a:lnTo>
                  <a:cubicBezTo>
                    <a:pt x="7114" y="3945"/>
                    <a:pt x="7128" y="3756"/>
                    <a:pt x="7128" y="3561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7" name="Google Shape;6567;p7"/>
            <p:cNvSpPr/>
            <p:nvPr/>
          </p:nvSpPr>
          <p:spPr>
            <a:xfrm>
              <a:off x="4018175" y="3425225"/>
              <a:ext cx="125950" cy="77075"/>
            </a:xfrm>
            <a:custGeom>
              <a:avLst/>
              <a:gdLst/>
              <a:ahLst/>
              <a:cxnLst/>
              <a:rect l="l" t="t" r="r" b="b"/>
              <a:pathLst>
                <a:path w="5038" h="3083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2711"/>
                    <a:pt x="27" y="2900"/>
                    <a:pt x="68" y="3082"/>
                  </a:cubicBezTo>
                  <a:lnTo>
                    <a:pt x="4970" y="3082"/>
                  </a:lnTo>
                  <a:cubicBezTo>
                    <a:pt x="5010" y="2900"/>
                    <a:pt x="5037" y="2711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8" name="Google Shape;6568;p7"/>
            <p:cNvSpPr/>
            <p:nvPr/>
          </p:nvSpPr>
          <p:spPr>
            <a:xfrm>
              <a:off x="4017175" y="3424225"/>
              <a:ext cx="127950" cy="78075"/>
            </a:xfrm>
            <a:custGeom>
              <a:avLst/>
              <a:gdLst/>
              <a:ahLst/>
              <a:cxnLst/>
              <a:rect l="l" t="t" r="r" b="b"/>
              <a:pathLst>
                <a:path w="5118" h="3123" extrusionOk="0"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2751"/>
                    <a:pt x="20" y="2940"/>
                    <a:pt x="67" y="3122"/>
                  </a:cubicBezTo>
                  <a:lnTo>
                    <a:pt x="148" y="3122"/>
                  </a:lnTo>
                  <a:cubicBezTo>
                    <a:pt x="108" y="2940"/>
                    <a:pt x="88" y="2751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ubicBezTo>
                    <a:pt x="3924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70" y="3122"/>
                  </a:cubicBezTo>
                  <a:lnTo>
                    <a:pt x="5050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9" name="Google Shape;6569;p7"/>
            <p:cNvSpPr/>
            <p:nvPr/>
          </p:nvSpPr>
          <p:spPr>
            <a:xfrm>
              <a:off x="404700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1565"/>
                    <a:pt x="48" y="1760"/>
                    <a:pt x="122" y="1929"/>
                  </a:cubicBezTo>
                  <a:lnTo>
                    <a:pt x="2610" y="1929"/>
                  </a:lnTo>
                  <a:cubicBezTo>
                    <a:pt x="2684" y="1760"/>
                    <a:pt x="2731" y="1565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0" name="Google Shape;6570;p7"/>
            <p:cNvSpPr/>
            <p:nvPr/>
          </p:nvSpPr>
          <p:spPr>
            <a:xfrm>
              <a:off x="4046000" y="3453050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1403" y="0"/>
                  </a:moveTo>
                  <a:cubicBezTo>
                    <a:pt x="627" y="0"/>
                    <a:pt x="0" y="627"/>
                    <a:pt x="0" y="1403"/>
                  </a:cubicBezTo>
                  <a:cubicBezTo>
                    <a:pt x="0" y="1605"/>
                    <a:pt x="41" y="1800"/>
                    <a:pt x="115" y="1969"/>
                  </a:cubicBezTo>
                  <a:lnTo>
                    <a:pt x="209" y="1969"/>
                  </a:lnTo>
                  <a:cubicBezTo>
                    <a:pt x="128" y="1800"/>
                    <a:pt x="81" y="1605"/>
                    <a:pt x="81" y="1403"/>
                  </a:cubicBezTo>
                  <a:cubicBezTo>
                    <a:pt x="81" y="674"/>
                    <a:pt x="674" y="81"/>
                    <a:pt x="1403" y="81"/>
                  </a:cubicBezTo>
                  <a:cubicBezTo>
                    <a:pt x="2138" y="81"/>
                    <a:pt x="2731" y="674"/>
                    <a:pt x="2731" y="1403"/>
                  </a:cubicBezTo>
                  <a:cubicBezTo>
                    <a:pt x="2731" y="1605"/>
                    <a:pt x="2684" y="1800"/>
                    <a:pt x="2603" y="1969"/>
                  </a:cubicBezTo>
                  <a:lnTo>
                    <a:pt x="2697" y="1969"/>
                  </a:lnTo>
                  <a:cubicBezTo>
                    <a:pt x="2771" y="1800"/>
                    <a:pt x="2812" y="1605"/>
                    <a:pt x="2812" y="1403"/>
                  </a:cubicBezTo>
                  <a:cubicBezTo>
                    <a:pt x="2812" y="627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1" name="Google Shape;6571;p7"/>
            <p:cNvSpPr/>
            <p:nvPr/>
          </p:nvSpPr>
          <p:spPr>
            <a:xfrm>
              <a:off x="4250125" y="3319200"/>
              <a:ext cx="334150" cy="183100"/>
            </a:xfrm>
            <a:custGeom>
              <a:avLst/>
              <a:gdLst/>
              <a:ahLst/>
              <a:cxnLst/>
              <a:rect l="l" t="t" r="r" b="b"/>
              <a:pathLst>
                <a:path w="13366" h="7324" extrusionOk="0">
                  <a:moveTo>
                    <a:pt x="6683" y="0"/>
                  </a:moveTo>
                  <a:cubicBezTo>
                    <a:pt x="2988" y="0"/>
                    <a:pt x="1" y="2994"/>
                    <a:pt x="1" y="6689"/>
                  </a:cubicBezTo>
                  <a:cubicBezTo>
                    <a:pt x="1" y="6905"/>
                    <a:pt x="7" y="7114"/>
                    <a:pt x="28" y="7323"/>
                  </a:cubicBezTo>
                  <a:lnTo>
                    <a:pt x="13338" y="7323"/>
                  </a:lnTo>
                  <a:cubicBezTo>
                    <a:pt x="13358" y="7114"/>
                    <a:pt x="13365" y="6905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2" name="Google Shape;6572;p7"/>
            <p:cNvSpPr/>
            <p:nvPr/>
          </p:nvSpPr>
          <p:spPr>
            <a:xfrm>
              <a:off x="4248950" y="3318175"/>
              <a:ext cx="336500" cy="184125"/>
            </a:xfrm>
            <a:custGeom>
              <a:avLst/>
              <a:gdLst/>
              <a:ahLst/>
              <a:cxnLst/>
              <a:rect l="l" t="t" r="r" b="b"/>
              <a:pathLst>
                <a:path w="13460" h="7365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8" y="694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9" y="6946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3" name="Google Shape;6573;p7"/>
            <p:cNvSpPr/>
            <p:nvPr/>
          </p:nvSpPr>
          <p:spPr>
            <a:xfrm>
              <a:off x="4273400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14" y="6062"/>
                    <a:pt x="27" y="6244"/>
                  </a:cubicBezTo>
                  <a:lnTo>
                    <a:pt x="11328" y="6244"/>
                  </a:lnTo>
                  <a:cubicBezTo>
                    <a:pt x="11348" y="6062"/>
                    <a:pt x="11355" y="587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4" name="Google Shape;6574;p7"/>
            <p:cNvSpPr/>
            <p:nvPr/>
          </p:nvSpPr>
          <p:spPr>
            <a:xfrm>
              <a:off x="4272375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5914"/>
                    <a:pt x="7" y="6103"/>
                    <a:pt x="28" y="6285"/>
                  </a:cubicBezTo>
                  <a:lnTo>
                    <a:pt x="115" y="6285"/>
                  </a:lnTo>
                  <a:cubicBezTo>
                    <a:pt x="95" y="6103"/>
                    <a:pt x="82" y="5914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0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5" name="Google Shape;6575;p7"/>
            <p:cNvSpPr/>
            <p:nvPr/>
          </p:nvSpPr>
          <p:spPr>
            <a:xfrm>
              <a:off x="4298500" y="3371275"/>
              <a:ext cx="233675" cy="131025"/>
            </a:xfrm>
            <a:custGeom>
              <a:avLst/>
              <a:gdLst/>
              <a:ahLst/>
              <a:cxnLst/>
              <a:rect l="l" t="t" r="r" b="b"/>
              <a:pathLst>
                <a:path w="9347" h="5241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4869"/>
                    <a:pt x="14" y="5058"/>
                    <a:pt x="41" y="5240"/>
                  </a:cubicBezTo>
                  <a:lnTo>
                    <a:pt x="9313" y="5240"/>
                  </a:lnTo>
                  <a:cubicBezTo>
                    <a:pt x="9333" y="5058"/>
                    <a:pt x="9347" y="4869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6" name="Google Shape;6576;p7"/>
            <p:cNvSpPr/>
            <p:nvPr/>
          </p:nvSpPr>
          <p:spPr>
            <a:xfrm>
              <a:off x="4297500" y="3370275"/>
              <a:ext cx="235675" cy="132025"/>
            </a:xfrm>
            <a:custGeom>
              <a:avLst/>
              <a:gdLst/>
              <a:ahLst/>
              <a:cxnLst/>
              <a:rect l="l" t="t" r="r" b="b"/>
              <a:pathLst>
                <a:path w="9427" h="5281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102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12" y="5280"/>
                  </a:cubicBezTo>
                  <a:lnTo>
                    <a:pt x="9393" y="5280"/>
                  </a:lnTo>
                  <a:cubicBezTo>
                    <a:pt x="9420" y="5098"/>
                    <a:pt x="9427" y="490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7" name="Google Shape;6577;p7"/>
            <p:cNvSpPr/>
            <p:nvPr/>
          </p:nvSpPr>
          <p:spPr>
            <a:xfrm>
              <a:off x="4327325" y="3400100"/>
              <a:ext cx="176200" cy="102200"/>
            </a:xfrm>
            <a:custGeom>
              <a:avLst/>
              <a:gdLst/>
              <a:ahLst/>
              <a:cxnLst/>
              <a:rect l="l" t="t" r="r" b="b"/>
              <a:pathLst>
                <a:path w="7048" h="408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3716"/>
                    <a:pt x="14" y="3905"/>
                    <a:pt x="48" y="4087"/>
                  </a:cubicBezTo>
                  <a:lnTo>
                    <a:pt x="7000" y="4087"/>
                  </a:lnTo>
                  <a:cubicBezTo>
                    <a:pt x="7027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8" name="Google Shape;6578;p7"/>
            <p:cNvSpPr/>
            <p:nvPr/>
          </p:nvSpPr>
          <p:spPr>
            <a:xfrm>
              <a:off x="4326325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9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1" y="4127"/>
                  </a:cubicBezTo>
                  <a:lnTo>
                    <a:pt x="129" y="4127"/>
                  </a:lnTo>
                  <a:cubicBezTo>
                    <a:pt x="102" y="3945"/>
                    <a:pt x="81" y="3756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ubicBezTo>
                    <a:pt x="5482" y="81"/>
                    <a:pt x="7040" y="1646"/>
                    <a:pt x="7040" y="3561"/>
                  </a:cubicBezTo>
                  <a:cubicBezTo>
                    <a:pt x="7040" y="3756"/>
                    <a:pt x="7027" y="3945"/>
                    <a:pt x="6993" y="4127"/>
                  </a:cubicBezTo>
                  <a:lnTo>
                    <a:pt x="7080" y="4127"/>
                  </a:lnTo>
                  <a:cubicBezTo>
                    <a:pt x="7114" y="3945"/>
                    <a:pt x="7128" y="3756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9" name="Google Shape;6579;p7"/>
            <p:cNvSpPr/>
            <p:nvPr/>
          </p:nvSpPr>
          <p:spPr>
            <a:xfrm>
              <a:off x="4352450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8" y="2900"/>
                    <a:pt x="68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0" name="Google Shape;6580;p7"/>
            <p:cNvSpPr/>
            <p:nvPr/>
          </p:nvSpPr>
          <p:spPr>
            <a:xfrm>
              <a:off x="4351450" y="3424225"/>
              <a:ext cx="127950" cy="78075"/>
            </a:xfrm>
            <a:custGeom>
              <a:avLst/>
              <a:gdLst/>
              <a:ahLst/>
              <a:cxnLst/>
              <a:rect l="l" t="t" r="r" b="b"/>
              <a:pathLst>
                <a:path w="5118" h="3123" extrusionOk="0"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2751"/>
                    <a:pt x="20" y="2940"/>
                    <a:pt x="61" y="3122"/>
                  </a:cubicBezTo>
                  <a:lnTo>
                    <a:pt x="148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25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1" name="Google Shape;6581;p7"/>
            <p:cNvSpPr/>
            <p:nvPr/>
          </p:nvSpPr>
          <p:spPr>
            <a:xfrm>
              <a:off x="4381275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08" y="1"/>
                    <a:pt x="1" y="614"/>
                    <a:pt x="1" y="1363"/>
                  </a:cubicBezTo>
                  <a:cubicBezTo>
                    <a:pt x="1" y="1565"/>
                    <a:pt x="41" y="1760"/>
                    <a:pt x="122" y="1929"/>
                  </a:cubicBezTo>
                  <a:lnTo>
                    <a:pt x="2603" y="1929"/>
                  </a:lnTo>
                  <a:cubicBezTo>
                    <a:pt x="2684" y="1760"/>
                    <a:pt x="2732" y="1565"/>
                    <a:pt x="2732" y="1363"/>
                  </a:cubicBezTo>
                  <a:cubicBezTo>
                    <a:pt x="2732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2" name="Google Shape;6582;p7"/>
            <p:cNvSpPr/>
            <p:nvPr/>
          </p:nvSpPr>
          <p:spPr>
            <a:xfrm>
              <a:off x="4380100" y="3453050"/>
              <a:ext cx="70475" cy="49250"/>
            </a:xfrm>
            <a:custGeom>
              <a:avLst/>
              <a:gdLst/>
              <a:ahLst/>
              <a:cxnLst/>
              <a:rect l="l" t="t" r="r" b="b"/>
              <a:pathLst>
                <a:path w="2819" h="1970" extrusionOk="0"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1605"/>
                    <a:pt x="48" y="1800"/>
                    <a:pt x="122" y="1969"/>
                  </a:cubicBezTo>
                  <a:lnTo>
                    <a:pt x="216" y="1969"/>
                  </a:lnTo>
                  <a:cubicBezTo>
                    <a:pt x="135" y="1800"/>
                    <a:pt x="88" y="1605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ubicBezTo>
                    <a:pt x="2145" y="81"/>
                    <a:pt x="2738" y="674"/>
                    <a:pt x="2738" y="1403"/>
                  </a:cubicBezTo>
                  <a:cubicBezTo>
                    <a:pt x="2738" y="1605"/>
                    <a:pt x="2691" y="1800"/>
                    <a:pt x="2603" y="1969"/>
                  </a:cubicBezTo>
                  <a:lnTo>
                    <a:pt x="2698" y="1969"/>
                  </a:lnTo>
                  <a:cubicBezTo>
                    <a:pt x="2779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3" name="Google Shape;6583;p7"/>
            <p:cNvSpPr/>
            <p:nvPr/>
          </p:nvSpPr>
          <p:spPr>
            <a:xfrm>
              <a:off x="4584250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3344" y="7323"/>
                  </a:lnTo>
                  <a:cubicBezTo>
                    <a:pt x="13364" y="7114"/>
                    <a:pt x="13371" y="6905"/>
                    <a:pt x="13371" y="6689"/>
                  </a:cubicBezTo>
                  <a:cubicBezTo>
                    <a:pt x="13371" y="2994"/>
                    <a:pt x="10377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4" name="Google Shape;6584;p7"/>
            <p:cNvSpPr/>
            <p:nvPr/>
          </p:nvSpPr>
          <p:spPr>
            <a:xfrm>
              <a:off x="4583225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30" y="1"/>
                  </a:moveTo>
                  <a:cubicBezTo>
                    <a:pt x="3021" y="1"/>
                    <a:pt x="1" y="3022"/>
                    <a:pt x="1" y="6730"/>
                  </a:cubicBezTo>
                  <a:cubicBezTo>
                    <a:pt x="1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8" y="6946"/>
                    <a:pt x="88" y="6730"/>
                  </a:cubicBezTo>
                  <a:cubicBezTo>
                    <a:pt x="88" y="3069"/>
                    <a:pt x="3069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3" y="6946"/>
                    <a:pt x="13453" y="6730"/>
                  </a:cubicBezTo>
                  <a:cubicBezTo>
                    <a:pt x="13453" y="3022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5" name="Google Shape;6585;p7"/>
            <p:cNvSpPr/>
            <p:nvPr/>
          </p:nvSpPr>
          <p:spPr>
            <a:xfrm>
              <a:off x="4607675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7" y="6062"/>
                    <a:pt x="27" y="6244"/>
                  </a:cubicBezTo>
                  <a:lnTo>
                    <a:pt x="11328" y="6244"/>
                  </a:lnTo>
                  <a:cubicBezTo>
                    <a:pt x="11349" y="6062"/>
                    <a:pt x="11355" y="587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6" name="Google Shape;6586;p7"/>
            <p:cNvSpPr/>
            <p:nvPr/>
          </p:nvSpPr>
          <p:spPr>
            <a:xfrm>
              <a:off x="4606650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5914"/>
                    <a:pt x="8" y="6103"/>
                    <a:pt x="28" y="6285"/>
                  </a:cubicBezTo>
                  <a:lnTo>
                    <a:pt x="109" y="6285"/>
                  </a:lnTo>
                  <a:cubicBezTo>
                    <a:pt x="95" y="6103"/>
                    <a:pt x="82" y="5914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0" y="6285"/>
                  </a:lnTo>
                  <a:cubicBezTo>
                    <a:pt x="11430" y="6103"/>
                    <a:pt x="11444" y="5914"/>
                    <a:pt x="11444" y="5719"/>
                  </a:cubicBezTo>
                  <a:cubicBezTo>
                    <a:pt x="11444" y="2570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7" name="Google Shape;6587;p7"/>
            <p:cNvSpPr/>
            <p:nvPr/>
          </p:nvSpPr>
          <p:spPr>
            <a:xfrm>
              <a:off x="4632800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12" y="5240"/>
                  </a:lnTo>
                  <a:cubicBezTo>
                    <a:pt x="9332" y="5058"/>
                    <a:pt x="9346" y="4869"/>
                    <a:pt x="9346" y="4674"/>
                  </a:cubicBezTo>
                  <a:cubicBezTo>
                    <a:pt x="9346" y="2098"/>
                    <a:pt x="7255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8" name="Google Shape;6588;p7"/>
            <p:cNvSpPr/>
            <p:nvPr/>
          </p:nvSpPr>
          <p:spPr>
            <a:xfrm>
              <a:off x="4631775" y="3370275"/>
              <a:ext cx="235700" cy="132025"/>
            </a:xfrm>
            <a:custGeom>
              <a:avLst/>
              <a:gdLst/>
              <a:ahLst/>
              <a:cxnLst/>
              <a:rect l="l" t="t" r="r" b="b"/>
              <a:pathLst>
                <a:path w="9428" h="5281" extrusionOk="0">
                  <a:moveTo>
                    <a:pt x="4714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95" y="5098"/>
                    <a:pt x="81" y="490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12" y="5280"/>
                  </a:cubicBezTo>
                  <a:lnTo>
                    <a:pt x="9393" y="5280"/>
                  </a:lnTo>
                  <a:cubicBezTo>
                    <a:pt x="9414" y="5098"/>
                    <a:pt x="9427" y="4909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9" name="Google Shape;6589;p7"/>
            <p:cNvSpPr/>
            <p:nvPr/>
          </p:nvSpPr>
          <p:spPr>
            <a:xfrm>
              <a:off x="4661625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0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3716"/>
                    <a:pt x="14" y="3905"/>
                    <a:pt x="47" y="4087"/>
                  </a:cubicBezTo>
                  <a:lnTo>
                    <a:pt x="6999" y="4087"/>
                  </a:lnTo>
                  <a:cubicBezTo>
                    <a:pt x="7026" y="3905"/>
                    <a:pt x="7046" y="3716"/>
                    <a:pt x="7046" y="3521"/>
                  </a:cubicBezTo>
                  <a:cubicBezTo>
                    <a:pt x="7046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0" name="Google Shape;6590;p7"/>
            <p:cNvSpPr/>
            <p:nvPr/>
          </p:nvSpPr>
          <p:spPr>
            <a:xfrm>
              <a:off x="466060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3756"/>
                    <a:pt x="14" y="3945"/>
                    <a:pt x="41" y="4127"/>
                  </a:cubicBezTo>
                  <a:lnTo>
                    <a:pt x="129" y="4127"/>
                  </a:lnTo>
                  <a:cubicBezTo>
                    <a:pt x="95" y="3945"/>
                    <a:pt x="82" y="3756"/>
                    <a:pt x="82" y="3561"/>
                  </a:cubicBezTo>
                  <a:cubicBezTo>
                    <a:pt x="82" y="1646"/>
                    <a:pt x="1646" y="81"/>
                    <a:pt x="3561" y="81"/>
                  </a:cubicBezTo>
                  <a:cubicBezTo>
                    <a:pt x="5483" y="81"/>
                    <a:pt x="7040" y="1646"/>
                    <a:pt x="7040" y="3561"/>
                  </a:cubicBezTo>
                  <a:cubicBezTo>
                    <a:pt x="7040" y="3756"/>
                    <a:pt x="7027" y="3945"/>
                    <a:pt x="6993" y="4127"/>
                  </a:cubicBezTo>
                  <a:lnTo>
                    <a:pt x="7081" y="4127"/>
                  </a:lnTo>
                  <a:cubicBezTo>
                    <a:pt x="7108" y="3945"/>
                    <a:pt x="7128" y="3756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1" name="Google Shape;6591;p7"/>
            <p:cNvSpPr/>
            <p:nvPr/>
          </p:nvSpPr>
          <p:spPr>
            <a:xfrm>
              <a:off x="4686725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1" y="2900"/>
                    <a:pt x="68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2" name="Google Shape;6592;p7"/>
            <p:cNvSpPr/>
            <p:nvPr/>
          </p:nvSpPr>
          <p:spPr>
            <a:xfrm>
              <a:off x="4685725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2751"/>
                    <a:pt x="21" y="2940"/>
                    <a:pt x="61" y="3122"/>
                  </a:cubicBezTo>
                  <a:lnTo>
                    <a:pt x="149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18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3" name="Google Shape;6593;p7"/>
            <p:cNvSpPr/>
            <p:nvPr/>
          </p:nvSpPr>
          <p:spPr>
            <a:xfrm>
              <a:off x="471555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08" y="1"/>
                    <a:pt x="1" y="614"/>
                    <a:pt x="1" y="1363"/>
                  </a:cubicBezTo>
                  <a:cubicBezTo>
                    <a:pt x="1" y="1565"/>
                    <a:pt x="41" y="1760"/>
                    <a:pt x="122" y="1929"/>
                  </a:cubicBezTo>
                  <a:lnTo>
                    <a:pt x="2604" y="1929"/>
                  </a:lnTo>
                  <a:cubicBezTo>
                    <a:pt x="2684" y="1760"/>
                    <a:pt x="2732" y="1565"/>
                    <a:pt x="2732" y="1363"/>
                  </a:cubicBezTo>
                  <a:cubicBezTo>
                    <a:pt x="2732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4" name="Google Shape;6594;p7"/>
            <p:cNvSpPr/>
            <p:nvPr/>
          </p:nvSpPr>
          <p:spPr>
            <a:xfrm>
              <a:off x="4714375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1605"/>
                    <a:pt x="48" y="1800"/>
                    <a:pt x="122" y="1969"/>
                  </a:cubicBezTo>
                  <a:lnTo>
                    <a:pt x="216" y="1969"/>
                  </a:lnTo>
                  <a:cubicBezTo>
                    <a:pt x="135" y="1800"/>
                    <a:pt x="88" y="1605"/>
                    <a:pt x="88" y="1403"/>
                  </a:cubicBezTo>
                  <a:cubicBezTo>
                    <a:pt x="88" y="674"/>
                    <a:pt x="682" y="81"/>
                    <a:pt x="1410" y="81"/>
                  </a:cubicBezTo>
                  <a:cubicBezTo>
                    <a:pt x="2138" y="81"/>
                    <a:pt x="2731" y="674"/>
                    <a:pt x="2731" y="1403"/>
                  </a:cubicBezTo>
                  <a:cubicBezTo>
                    <a:pt x="2731" y="1605"/>
                    <a:pt x="2684" y="1800"/>
                    <a:pt x="2603" y="1969"/>
                  </a:cubicBezTo>
                  <a:lnTo>
                    <a:pt x="2698" y="1969"/>
                  </a:lnTo>
                  <a:cubicBezTo>
                    <a:pt x="2779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5" name="Google Shape;6595;p7"/>
            <p:cNvSpPr/>
            <p:nvPr/>
          </p:nvSpPr>
          <p:spPr>
            <a:xfrm>
              <a:off x="4918525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3338" y="7323"/>
                  </a:lnTo>
                  <a:cubicBezTo>
                    <a:pt x="13358" y="7114"/>
                    <a:pt x="13371" y="6905"/>
                    <a:pt x="13371" y="6689"/>
                  </a:cubicBezTo>
                  <a:cubicBezTo>
                    <a:pt x="13371" y="2994"/>
                    <a:pt x="10378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6" name="Google Shape;6596;p7"/>
            <p:cNvSpPr/>
            <p:nvPr/>
          </p:nvSpPr>
          <p:spPr>
            <a:xfrm>
              <a:off x="4917500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30" y="1"/>
                  </a:moveTo>
                  <a:cubicBezTo>
                    <a:pt x="3022" y="1"/>
                    <a:pt x="1" y="3022"/>
                    <a:pt x="1" y="6730"/>
                  </a:cubicBezTo>
                  <a:cubicBezTo>
                    <a:pt x="1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30" y="88"/>
                  </a:cubicBezTo>
                  <a:cubicBezTo>
                    <a:pt x="10392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3" y="6946"/>
                    <a:pt x="13453" y="6730"/>
                  </a:cubicBezTo>
                  <a:cubicBezTo>
                    <a:pt x="13453" y="3022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7" name="Google Shape;6597;p7"/>
            <p:cNvSpPr/>
            <p:nvPr/>
          </p:nvSpPr>
          <p:spPr>
            <a:xfrm>
              <a:off x="4941950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5873"/>
                    <a:pt x="7" y="6062"/>
                    <a:pt x="27" y="6244"/>
                  </a:cubicBezTo>
                  <a:lnTo>
                    <a:pt x="11329" y="6244"/>
                  </a:lnTo>
                  <a:cubicBezTo>
                    <a:pt x="11349" y="6062"/>
                    <a:pt x="11356" y="587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8" name="Google Shape;6598;p7"/>
            <p:cNvSpPr/>
            <p:nvPr/>
          </p:nvSpPr>
          <p:spPr>
            <a:xfrm>
              <a:off x="4940950" y="3345150"/>
              <a:ext cx="285900" cy="157150"/>
            </a:xfrm>
            <a:custGeom>
              <a:avLst/>
              <a:gdLst/>
              <a:ahLst/>
              <a:cxnLst/>
              <a:rect l="l" t="t" r="r" b="b"/>
              <a:pathLst>
                <a:path w="11436" h="6286" extrusionOk="0">
                  <a:moveTo>
                    <a:pt x="5718" y="1"/>
                  </a:moveTo>
                  <a:cubicBezTo>
                    <a:pt x="2562" y="1"/>
                    <a:pt x="0" y="2570"/>
                    <a:pt x="0" y="5719"/>
                  </a:cubicBezTo>
                  <a:cubicBezTo>
                    <a:pt x="0" y="5914"/>
                    <a:pt x="7" y="6103"/>
                    <a:pt x="27" y="6285"/>
                  </a:cubicBezTo>
                  <a:lnTo>
                    <a:pt x="108" y="6285"/>
                  </a:lnTo>
                  <a:cubicBezTo>
                    <a:pt x="94" y="6103"/>
                    <a:pt x="81" y="5914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5914"/>
                    <a:pt x="11342" y="6103"/>
                    <a:pt x="11328" y="6285"/>
                  </a:cubicBezTo>
                  <a:lnTo>
                    <a:pt x="11409" y="6285"/>
                  </a:lnTo>
                  <a:cubicBezTo>
                    <a:pt x="11429" y="6103"/>
                    <a:pt x="11436" y="5914"/>
                    <a:pt x="11436" y="5719"/>
                  </a:cubicBezTo>
                  <a:cubicBezTo>
                    <a:pt x="11436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9" name="Google Shape;6599;p7"/>
            <p:cNvSpPr/>
            <p:nvPr/>
          </p:nvSpPr>
          <p:spPr>
            <a:xfrm>
              <a:off x="4967075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12" y="5240"/>
                  </a:lnTo>
                  <a:cubicBezTo>
                    <a:pt x="9332" y="5058"/>
                    <a:pt x="9346" y="4869"/>
                    <a:pt x="9346" y="4674"/>
                  </a:cubicBezTo>
                  <a:cubicBezTo>
                    <a:pt x="9346" y="2098"/>
                    <a:pt x="72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0" name="Google Shape;6600;p7"/>
            <p:cNvSpPr/>
            <p:nvPr/>
          </p:nvSpPr>
          <p:spPr>
            <a:xfrm>
              <a:off x="4966050" y="3370275"/>
              <a:ext cx="235700" cy="132025"/>
            </a:xfrm>
            <a:custGeom>
              <a:avLst/>
              <a:gdLst/>
              <a:ahLst/>
              <a:cxnLst/>
              <a:rect l="l" t="t" r="r" b="b"/>
              <a:pathLst>
                <a:path w="9428" h="5281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95" y="5098"/>
                    <a:pt x="82" y="490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ubicBezTo>
                    <a:pt x="7270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06" y="5280"/>
                  </a:cubicBezTo>
                  <a:lnTo>
                    <a:pt x="9394" y="5280"/>
                  </a:lnTo>
                  <a:cubicBezTo>
                    <a:pt x="9414" y="5098"/>
                    <a:pt x="9427" y="4909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1" name="Google Shape;6601;p7"/>
            <p:cNvSpPr/>
            <p:nvPr/>
          </p:nvSpPr>
          <p:spPr>
            <a:xfrm>
              <a:off x="4995900" y="3400100"/>
              <a:ext cx="176000" cy="102200"/>
            </a:xfrm>
            <a:custGeom>
              <a:avLst/>
              <a:gdLst/>
              <a:ahLst/>
              <a:cxnLst/>
              <a:rect l="l" t="t" r="r" b="b"/>
              <a:pathLst>
                <a:path w="7040" h="4088" extrusionOk="0">
                  <a:moveTo>
                    <a:pt x="3520" y="1"/>
                  </a:moveTo>
                  <a:cubicBezTo>
                    <a:pt x="1571" y="1"/>
                    <a:pt x="0" y="1579"/>
                    <a:pt x="0" y="3521"/>
                  </a:cubicBezTo>
                  <a:cubicBezTo>
                    <a:pt x="0" y="3716"/>
                    <a:pt x="14" y="3905"/>
                    <a:pt x="41" y="4087"/>
                  </a:cubicBezTo>
                  <a:lnTo>
                    <a:pt x="6999" y="4087"/>
                  </a:lnTo>
                  <a:cubicBezTo>
                    <a:pt x="7026" y="3905"/>
                    <a:pt x="7040" y="3716"/>
                    <a:pt x="7040" y="3521"/>
                  </a:cubicBezTo>
                  <a:cubicBezTo>
                    <a:pt x="7040" y="1579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2" name="Google Shape;6602;p7"/>
            <p:cNvSpPr/>
            <p:nvPr/>
          </p:nvSpPr>
          <p:spPr>
            <a:xfrm>
              <a:off x="4994725" y="3399100"/>
              <a:ext cx="178350" cy="103200"/>
            </a:xfrm>
            <a:custGeom>
              <a:avLst/>
              <a:gdLst/>
              <a:ahLst/>
              <a:cxnLst/>
              <a:rect l="l" t="t" r="r" b="b"/>
              <a:pathLst>
                <a:path w="7134" h="4128" extrusionOk="0">
                  <a:moveTo>
                    <a:pt x="3567" y="0"/>
                  </a:moveTo>
                  <a:cubicBezTo>
                    <a:pt x="1605" y="0"/>
                    <a:pt x="0" y="1598"/>
                    <a:pt x="0" y="3561"/>
                  </a:cubicBezTo>
                  <a:cubicBezTo>
                    <a:pt x="0" y="3756"/>
                    <a:pt x="20" y="3945"/>
                    <a:pt x="47" y="4127"/>
                  </a:cubicBezTo>
                  <a:lnTo>
                    <a:pt x="135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9" y="81"/>
                    <a:pt x="7046" y="1646"/>
                    <a:pt x="7046" y="3561"/>
                  </a:cubicBezTo>
                  <a:cubicBezTo>
                    <a:pt x="7046" y="3756"/>
                    <a:pt x="7033" y="3945"/>
                    <a:pt x="6999" y="4127"/>
                  </a:cubicBezTo>
                  <a:lnTo>
                    <a:pt x="7087" y="4127"/>
                  </a:lnTo>
                  <a:cubicBezTo>
                    <a:pt x="7114" y="3945"/>
                    <a:pt x="7134" y="3756"/>
                    <a:pt x="7134" y="3561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3" name="Google Shape;6603;p7"/>
            <p:cNvSpPr/>
            <p:nvPr/>
          </p:nvSpPr>
          <p:spPr>
            <a:xfrm>
              <a:off x="5021000" y="3425225"/>
              <a:ext cx="125800" cy="77075"/>
            </a:xfrm>
            <a:custGeom>
              <a:avLst/>
              <a:gdLst/>
              <a:ahLst/>
              <a:cxnLst/>
              <a:rect l="l" t="t" r="r" b="b"/>
              <a:pathLst>
                <a:path w="5032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1" y="2900"/>
                    <a:pt x="62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4" name="Google Shape;6604;p7"/>
            <p:cNvSpPr/>
            <p:nvPr/>
          </p:nvSpPr>
          <p:spPr>
            <a:xfrm>
              <a:off x="5020000" y="3424225"/>
              <a:ext cx="127800" cy="78075"/>
            </a:xfrm>
            <a:custGeom>
              <a:avLst/>
              <a:gdLst/>
              <a:ahLst/>
              <a:cxnLst/>
              <a:rect l="l" t="t" r="r" b="b"/>
              <a:pathLst>
                <a:path w="5112" h="3123" extrusionOk="0"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2751"/>
                    <a:pt x="21" y="2940"/>
                    <a:pt x="61" y="3122"/>
                  </a:cubicBezTo>
                  <a:lnTo>
                    <a:pt x="149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18" y="88"/>
                    <a:pt x="5031" y="1194"/>
                    <a:pt x="5031" y="2556"/>
                  </a:cubicBezTo>
                  <a:cubicBezTo>
                    <a:pt x="5031" y="2751"/>
                    <a:pt x="5004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2" y="2751"/>
                    <a:pt x="5112" y="2556"/>
                  </a:cubicBezTo>
                  <a:cubicBezTo>
                    <a:pt x="5112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5" name="Google Shape;6605;p7"/>
            <p:cNvSpPr/>
            <p:nvPr/>
          </p:nvSpPr>
          <p:spPr>
            <a:xfrm>
              <a:off x="5049675" y="3454050"/>
              <a:ext cx="68450" cy="48250"/>
            </a:xfrm>
            <a:custGeom>
              <a:avLst/>
              <a:gdLst/>
              <a:ahLst/>
              <a:cxnLst/>
              <a:rect l="l" t="t" r="r" b="b"/>
              <a:pathLst>
                <a:path w="2738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7" y="1760"/>
                    <a:pt x="128" y="1929"/>
                  </a:cubicBezTo>
                  <a:lnTo>
                    <a:pt x="2610" y="1929"/>
                  </a:lnTo>
                  <a:cubicBezTo>
                    <a:pt x="2691" y="1760"/>
                    <a:pt x="2738" y="1565"/>
                    <a:pt x="2738" y="1363"/>
                  </a:cubicBezTo>
                  <a:cubicBezTo>
                    <a:pt x="2738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6" name="Google Shape;6606;p7"/>
            <p:cNvSpPr/>
            <p:nvPr/>
          </p:nvSpPr>
          <p:spPr>
            <a:xfrm>
              <a:off x="5048650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5" y="0"/>
                    <a:pt x="1" y="627"/>
                    <a:pt x="1" y="1403"/>
                  </a:cubicBezTo>
                  <a:cubicBezTo>
                    <a:pt x="1" y="1605"/>
                    <a:pt x="48" y="1800"/>
                    <a:pt x="122" y="1969"/>
                  </a:cubicBezTo>
                  <a:lnTo>
                    <a:pt x="217" y="1969"/>
                  </a:lnTo>
                  <a:cubicBezTo>
                    <a:pt x="136" y="1800"/>
                    <a:pt x="88" y="1605"/>
                    <a:pt x="88" y="1403"/>
                  </a:cubicBezTo>
                  <a:cubicBezTo>
                    <a:pt x="88" y="674"/>
                    <a:pt x="682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4" y="1800"/>
                    <a:pt x="2603" y="1969"/>
                  </a:cubicBezTo>
                  <a:lnTo>
                    <a:pt x="2698" y="1969"/>
                  </a:lnTo>
                  <a:cubicBezTo>
                    <a:pt x="2772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7" name="Google Shape;6607;p7"/>
            <p:cNvSpPr/>
            <p:nvPr/>
          </p:nvSpPr>
          <p:spPr>
            <a:xfrm>
              <a:off x="5252800" y="3319200"/>
              <a:ext cx="274300" cy="183100"/>
            </a:xfrm>
            <a:custGeom>
              <a:avLst/>
              <a:gdLst/>
              <a:ahLst/>
              <a:cxnLst/>
              <a:rect l="l" t="t" r="r" b="b"/>
              <a:pathLst>
                <a:path w="10972" h="7324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0971" y="7323"/>
                  </a:lnTo>
                  <a:lnTo>
                    <a:pt x="10971" y="1558"/>
                  </a:lnTo>
                  <a:cubicBezTo>
                    <a:pt x="9811" y="587"/>
                    <a:pt x="8314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8" name="Google Shape;6608;p7"/>
            <p:cNvSpPr/>
            <p:nvPr/>
          </p:nvSpPr>
          <p:spPr>
            <a:xfrm>
              <a:off x="5251775" y="3318175"/>
              <a:ext cx="275325" cy="184125"/>
            </a:xfrm>
            <a:custGeom>
              <a:avLst/>
              <a:gdLst/>
              <a:ahLst/>
              <a:cxnLst/>
              <a:rect l="l" t="t" r="r" b="b"/>
              <a:pathLst>
                <a:path w="11013" h="7365" extrusionOk="0">
                  <a:moveTo>
                    <a:pt x="6724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6946"/>
                    <a:pt x="8" y="7155"/>
                    <a:pt x="28" y="7364"/>
                  </a:cubicBezTo>
                  <a:lnTo>
                    <a:pt x="116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24" y="88"/>
                  </a:cubicBezTo>
                  <a:cubicBezTo>
                    <a:pt x="8362" y="88"/>
                    <a:pt x="9852" y="675"/>
                    <a:pt x="11012" y="1660"/>
                  </a:cubicBezTo>
                  <a:lnTo>
                    <a:pt x="11012" y="1545"/>
                  </a:lnTo>
                  <a:cubicBezTo>
                    <a:pt x="9846" y="581"/>
                    <a:pt x="8355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9" name="Google Shape;6609;p7"/>
            <p:cNvSpPr/>
            <p:nvPr/>
          </p:nvSpPr>
          <p:spPr>
            <a:xfrm>
              <a:off x="5276225" y="3346175"/>
              <a:ext cx="250875" cy="156125"/>
            </a:xfrm>
            <a:custGeom>
              <a:avLst/>
              <a:gdLst/>
              <a:ahLst/>
              <a:cxnLst/>
              <a:rect l="l" t="t" r="r" b="b"/>
              <a:pathLst>
                <a:path w="10035" h="6245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5873"/>
                    <a:pt x="7" y="6062"/>
                    <a:pt x="28" y="6244"/>
                  </a:cubicBezTo>
                  <a:lnTo>
                    <a:pt x="10034" y="6244"/>
                  </a:lnTo>
                  <a:lnTo>
                    <a:pt x="10034" y="2036"/>
                  </a:lnTo>
                  <a:cubicBezTo>
                    <a:pt x="8989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0" name="Google Shape;6610;p7"/>
            <p:cNvSpPr/>
            <p:nvPr/>
          </p:nvSpPr>
          <p:spPr>
            <a:xfrm>
              <a:off x="5275050" y="3345150"/>
              <a:ext cx="252050" cy="157150"/>
            </a:xfrm>
            <a:custGeom>
              <a:avLst/>
              <a:gdLst/>
              <a:ahLst/>
              <a:cxnLst/>
              <a:rect l="l" t="t" r="r" b="b"/>
              <a:pathLst>
                <a:path w="10082" h="6286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5914"/>
                    <a:pt x="14" y="6103"/>
                    <a:pt x="34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1" name="Google Shape;6611;p7"/>
            <p:cNvSpPr/>
            <p:nvPr/>
          </p:nvSpPr>
          <p:spPr>
            <a:xfrm>
              <a:off x="5301350" y="3371275"/>
              <a:ext cx="225750" cy="131025"/>
            </a:xfrm>
            <a:custGeom>
              <a:avLst/>
              <a:gdLst/>
              <a:ahLst/>
              <a:cxnLst/>
              <a:rect l="l" t="t" r="r" b="b"/>
              <a:pathLst>
                <a:path w="9030" h="5241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029" y="5240"/>
                  </a:lnTo>
                  <a:lnTo>
                    <a:pt x="9029" y="2988"/>
                  </a:lnTo>
                  <a:cubicBezTo>
                    <a:pt x="8355" y="1242"/>
                    <a:pt x="66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2" name="Google Shape;6612;p7"/>
            <p:cNvSpPr/>
            <p:nvPr/>
          </p:nvSpPr>
          <p:spPr>
            <a:xfrm>
              <a:off x="5300325" y="3370275"/>
              <a:ext cx="226775" cy="132025"/>
            </a:xfrm>
            <a:custGeom>
              <a:avLst/>
              <a:gdLst/>
              <a:ahLst/>
              <a:cxnLst/>
              <a:rect l="l" t="t" r="r" b="b"/>
              <a:pathLst>
                <a:path w="9071" h="5281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5" y="5280"/>
                  </a:cubicBezTo>
                  <a:lnTo>
                    <a:pt x="115" y="5280"/>
                  </a:lnTo>
                  <a:cubicBezTo>
                    <a:pt x="95" y="5098"/>
                    <a:pt x="82" y="490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9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3" name="Google Shape;6613;p7"/>
            <p:cNvSpPr/>
            <p:nvPr/>
          </p:nvSpPr>
          <p:spPr>
            <a:xfrm>
              <a:off x="5330000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3716"/>
                    <a:pt x="21" y="3905"/>
                    <a:pt x="48" y="4087"/>
                  </a:cubicBezTo>
                  <a:lnTo>
                    <a:pt x="7000" y="4087"/>
                  </a:lnTo>
                  <a:cubicBezTo>
                    <a:pt x="7033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4" name="Google Shape;6614;p7"/>
            <p:cNvSpPr/>
            <p:nvPr/>
          </p:nvSpPr>
          <p:spPr>
            <a:xfrm>
              <a:off x="532900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20" y="3945"/>
                    <a:pt x="47" y="4127"/>
                  </a:cubicBezTo>
                  <a:lnTo>
                    <a:pt x="135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2" y="81"/>
                    <a:pt x="7046" y="1646"/>
                    <a:pt x="7046" y="3561"/>
                  </a:cubicBezTo>
                  <a:cubicBezTo>
                    <a:pt x="7046" y="3756"/>
                    <a:pt x="7026" y="3945"/>
                    <a:pt x="6999" y="4127"/>
                  </a:cubicBezTo>
                  <a:lnTo>
                    <a:pt x="7087" y="4127"/>
                  </a:lnTo>
                  <a:cubicBezTo>
                    <a:pt x="7114" y="3945"/>
                    <a:pt x="7127" y="3756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5" name="Google Shape;6615;p7"/>
            <p:cNvSpPr/>
            <p:nvPr/>
          </p:nvSpPr>
          <p:spPr>
            <a:xfrm>
              <a:off x="5355300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2711"/>
                    <a:pt x="20" y="2900"/>
                    <a:pt x="61" y="3082"/>
                  </a:cubicBezTo>
                  <a:lnTo>
                    <a:pt x="4963" y="3082"/>
                  </a:lnTo>
                  <a:cubicBezTo>
                    <a:pt x="5010" y="2900"/>
                    <a:pt x="5030" y="2711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6" name="Google Shape;6616;p7"/>
            <p:cNvSpPr/>
            <p:nvPr/>
          </p:nvSpPr>
          <p:spPr>
            <a:xfrm>
              <a:off x="5354100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2751"/>
                    <a:pt x="28" y="2940"/>
                    <a:pt x="68" y="3122"/>
                  </a:cubicBezTo>
                  <a:lnTo>
                    <a:pt x="156" y="3122"/>
                  </a:lnTo>
                  <a:cubicBezTo>
                    <a:pt x="109" y="2940"/>
                    <a:pt x="88" y="2751"/>
                    <a:pt x="88" y="2556"/>
                  </a:cubicBezTo>
                  <a:cubicBezTo>
                    <a:pt x="88" y="1194"/>
                    <a:pt x="1201" y="88"/>
                    <a:pt x="2563" y="88"/>
                  </a:cubicBezTo>
                  <a:cubicBezTo>
                    <a:pt x="3925" y="88"/>
                    <a:pt x="5038" y="1194"/>
                    <a:pt x="5038" y="2556"/>
                  </a:cubicBezTo>
                  <a:cubicBezTo>
                    <a:pt x="5038" y="2751"/>
                    <a:pt x="5011" y="2940"/>
                    <a:pt x="4970" y="3122"/>
                  </a:cubicBezTo>
                  <a:lnTo>
                    <a:pt x="5058" y="3122"/>
                  </a:lnTo>
                  <a:cubicBezTo>
                    <a:pt x="5098" y="2940"/>
                    <a:pt x="5119" y="2751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7" name="Google Shape;6617;p7"/>
            <p:cNvSpPr/>
            <p:nvPr/>
          </p:nvSpPr>
          <p:spPr>
            <a:xfrm>
              <a:off x="538395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8" y="1760"/>
                    <a:pt x="128" y="1929"/>
                  </a:cubicBezTo>
                  <a:lnTo>
                    <a:pt x="2610" y="1929"/>
                  </a:lnTo>
                  <a:cubicBezTo>
                    <a:pt x="2691" y="1760"/>
                    <a:pt x="2731" y="1565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8" name="Google Shape;6618;p7"/>
            <p:cNvSpPr/>
            <p:nvPr/>
          </p:nvSpPr>
          <p:spPr>
            <a:xfrm>
              <a:off x="5382925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5" y="0"/>
                    <a:pt x="1" y="627"/>
                    <a:pt x="1" y="1403"/>
                  </a:cubicBezTo>
                  <a:cubicBezTo>
                    <a:pt x="1" y="1605"/>
                    <a:pt x="41" y="1800"/>
                    <a:pt x="122" y="1969"/>
                  </a:cubicBezTo>
                  <a:lnTo>
                    <a:pt x="217" y="1969"/>
                  </a:lnTo>
                  <a:cubicBezTo>
                    <a:pt x="136" y="1800"/>
                    <a:pt x="89" y="1605"/>
                    <a:pt x="89" y="1403"/>
                  </a:cubicBezTo>
                  <a:cubicBezTo>
                    <a:pt x="89" y="674"/>
                    <a:pt x="682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5" y="1800"/>
                    <a:pt x="2604" y="1969"/>
                  </a:cubicBezTo>
                  <a:lnTo>
                    <a:pt x="2698" y="1969"/>
                  </a:lnTo>
                  <a:cubicBezTo>
                    <a:pt x="2772" y="1800"/>
                    <a:pt x="2819" y="1605"/>
                    <a:pt x="2819" y="1403"/>
                  </a:cubicBezTo>
                  <a:cubicBezTo>
                    <a:pt x="2819" y="627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9" name="Google Shape;6619;p7"/>
            <p:cNvSpPr/>
            <p:nvPr/>
          </p:nvSpPr>
          <p:spPr>
            <a:xfrm>
              <a:off x="3450750" y="3417300"/>
              <a:ext cx="274800" cy="85000"/>
            </a:xfrm>
            <a:custGeom>
              <a:avLst/>
              <a:gdLst/>
              <a:ahLst/>
              <a:cxnLst/>
              <a:rect l="l" t="t" r="r" b="b"/>
              <a:pathLst>
                <a:path w="10992" h="3400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8"/>
                  </a:cubicBezTo>
                  <a:lnTo>
                    <a:pt x="1" y="3399"/>
                  </a:lnTo>
                  <a:lnTo>
                    <a:pt x="10992" y="3399"/>
                  </a:lnTo>
                  <a:cubicBezTo>
                    <a:pt x="9846" y="1376"/>
                    <a:pt x="7668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0" name="Google Shape;6620;p7"/>
            <p:cNvSpPr/>
            <p:nvPr/>
          </p:nvSpPr>
          <p:spPr>
            <a:xfrm>
              <a:off x="3450750" y="3416300"/>
              <a:ext cx="276000" cy="86000"/>
            </a:xfrm>
            <a:custGeom>
              <a:avLst/>
              <a:gdLst/>
              <a:ahLst/>
              <a:cxnLst/>
              <a:rect l="l" t="t" r="r" b="b"/>
              <a:pathLst>
                <a:path w="11040" h="3440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2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7641" y="88"/>
                    <a:pt x="9792" y="1436"/>
                    <a:pt x="10938" y="3439"/>
                  </a:cubicBezTo>
                  <a:lnTo>
                    <a:pt x="11039" y="3439"/>
                  </a:lnTo>
                  <a:cubicBezTo>
                    <a:pt x="9886" y="1389"/>
                    <a:pt x="7688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1" name="Google Shape;6621;p7"/>
            <p:cNvSpPr/>
            <p:nvPr/>
          </p:nvSpPr>
          <p:spPr>
            <a:xfrm>
              <a:off x="3463750" y="3444275"/>
              <a:ext cx="228925" cy="58025"/>
            </a:xfrm>
            <a:custGeom>
              <a:avLst/>
              <a:gdLst/>
              <a:ahLst/>
              <a:cxnLst/>
              <a:rect l="l" t="t" r="r" b="b"/>
              <a:pathLst>
                <a:path w="9157" h="2321" extrusionOk="0">
                  <a:moveTo>
                    <a:pt x="4579" y="0"/>
                  </a:moveTo>
                  <a:cubicBezTo>
                    <a:pt x="2697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2" name="Google Shape;6622;p7"/>
            <p:cNvSpPr/>
            <p:nvPr/>
          </p:nvSpPr>
          <p:spPr>
            <a:xfrm>
              <a:off x="3462550" y="3443275"/>
              <a:ext cx="231325" cy="59025"/>
            </a:xfrm>
            <a:custGeom>
              <a:avLst/>
              <a:gdLst/>
              <a:ahLst/>
              <a:cxnLst/>
              <a:rect l="l" t="t" r="r" b="b"/>
              <a:pathLst>
                <a:path w="9253" h="2361" extrusionOk="0">
                  <a:moveTo>
                    <a:pt x="4627" y="0"/>
                  </a:moveTo>
                  <a:cubicBezTo>
                    <a:pt x="2725" y="0"/>
                    <a:pt x="1039" y="931"/>
                    <a:pt x="1" y="2360"/>
                  </a:cubicBezTo>
                  <a:lnTo>
                    <a:pt x="102" y="2360"/>
                  </a:lnTo>
                  <a:cubicBezTo>
                    <a:pt x="1134" y="984"/>
                    <a:pt x="2779" y="88"/>
                    <a:pt x="4627" y="88"/>
                  </a:cubicBezTo>
                  <a:cubicBezTo>
                    <a:pt x="6474" y="88"/>
                    <a:pt x="8119" y="984"/>
                    <a:pt x="9151" y="2360"/>
                  </a:cubicBezTo>
                  <a:lnTo>
                    <a:pt x="9252" y="2360"/>
                  </a:lnTo>
                  <a:cubicBezTo>
                    <a:pt x="8214" y="931"/>
                    <a:pt x="6528" y="0"/>
                    <a:pt x="462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3" name="Google Shape;6623;p7"/>
            <p:cNvSpPr/>
            <p:nvPr/>
          </p:nvSpPr>
          <p:spPr>
            <a:xfrm>
              <a:off x="3497125" y="3469550"/>
              <a:ext cx="162175" cy="32750"/>
            </a:xfrm>
            <a:custGeom>
              <a:avLst/>
              <a:gdLst/>
              <a:ahLst/>
              <a:cxnLst/>
              <a:rect l="l" t="t" r="r" b="b"/>
              <a:pathLst>
                <a:path w="6487" h="1310" extrusionOk="0">
                  <a:moveTo>
                    <a:pt x="3244" y="1"/>
                  </a:moveTo>
                  <a:cubicBezTo>
                    <a:pt x="1983" y="1"/>
                    <a:pt x="836" y="500"/>
                    <a:pt x="0" y="1309"/>
                  </a:cubicBezTo>
                  <a:lnTo>
                    <a:pt x="6487" y="1309"/>
                  </a:lnTo>
                  <a:cubicBezTo>
                    <a:pt x="5651" y="500"/>
                    <a:pt x="4504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4" name="Google Shape;6624;p7"/>
            <p:cNvSpPr/>
            <p:nvPr/>
          </p:nvSpPr>
          <p:spPr>
            <a:xfrm>
              <a:off x="3495600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1" y="574"/>
                    <a:pt x="2071" y="88"/>
                    <a:pt x="3305" y="88"/>
                  </a:cubicBezTo>
                  <a:cubicBezTo>
                    <a:pt x="4538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2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5" name="Google Shape;6625;p7"/>
            <p:cNvSpPr/>
            <p:nvPr/>
          </p:nvSpPr>
          <p:spPr>
            <a:xfrm>
              <a:off x="3551725" y="3498225"/>
              <a:ext cx="52975" cy="4075"/>
            </a:xfrm>
            <a:custGeom>
              <a:avLst/>
              <a:gdLst/>
              <a:ahLst/>
              <a:cxnLst/>
              <a:rect l="l" t="t" r="r" b="b"/>
              <a:pathLst>
                <a:path w="2119" h="163" extrusionOk="0">
                  <a:moveTo>
                    <a:pt x="1060" y="0"/>
                  </a:moveTo>
                  <a:cubicBezTo>
                    <a:pt x="689" y="0"/>
                    <a:pt x="331" y="61"/>
                    <a:pt x="1" y="162"/>
                  </a:cubicBezTo>
                  <a:lnTo>
                    <a:pt x="2118" y="162"/>
                  </a:lnTo>
                  <a:cubicBezTo>
                    <a:pt x="1788" y="61"/>
                    <a:pt x="1430" y="0"/>
                    <a:pt x="106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6" name="Google Shape;6626;p7"/>
            <p:cNvSpPr/>
            <p:nvPr/>
          </p:nvSpPr>
          <p:spPr>
            <a:xfrm>
              <a:off x="3548525" y="3497200"/>
              <a:ext cx="59550" cy="5100"/>
            </a:xfrm>
            <a:custGeom>
              <a:avLst/>
              <a:gdLst/>
              <a:ahLst/>
              <a:cxnLst/>
              <a:rect l="l" t="t" r="r" b="b"/>
              <a:pathLst>
                <a:path w="2382" h="204" extrusionOk="0">
                  <a:moveTo>
                    <a:pt x="1188" y="1"/>
                  </a:moveTo>
                  <a:cubicBezTo>
                    <a:pt x="769" y="1"/>
                    <a:pt x="372" y="75"/>
                    <a:pt x="1" y="203"/>
                  </a:cubicBezTo>
                  <a:lnTo>
                    <a:pt x="277" y="203"/>
                  </a:lnTo>
                  <a:cubicBezTo>
                    <a:pt x="567" y="129"/>
                    <a:pt x="877" y="82"/>
                    <a:pt x="1188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03" y="75"/>
                    <a:pt x="1606" y="1"/>
                    <a:pt x="118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7" name="Google Shape;6627;p7"/>
            <p:cNvSpPr/>
            <p:nvPr/>
          </p:nvSpPr>
          <p:spPr>
            <a:xfrm>
              <a:off x="3768700" y="3417300"/>
              <a:ext cx="291125" cy="85000"/>
            </a:xfrm>
            <a:custGeom>
              <a:avLst/>
              <a:gdLst/>
              <a:ahLst/>
              <a:cxnLst/>
              <a:rect l="l" t="t" r="r" b="b"/>
              <a:pathLst>
                <a:path w="11645" h="3400" extrusionOk="0">
                  <a:moveTo>
                    <a:pt x="5826" y="1"/>
                  </a:moveTo>
                  <a:cubicBezTo>
                    <a:pt x="3324" y="1"/>
                    <a:pt x="1153" y="1376"/>
                    <a:pt x="0" y="3399"/>
                  </a:cubicBezTo>
                  <a:lnTo>
                    <a:pt x="11645" y="3399"/>
                  </a:lnTo>
                  <a:cubicBezTo>
                    <a:pt x="10499" y="1376"/>
                    <a:pt x="8321" y="1"/>
                    <a:pt x="582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8" name="Google Shape;6628;p7"/>
            <p:cNvSpPr/>
            <p:nvPr/>
          </p:nvSpPr>
          <p:spPr>
            <a:xfrm>
              <a:off x="3767675" y="3416300"/>
              <a:ext cx="293350" cy="86000"/>
            </a:xfrm>
            <a:custGeom>
              <a:avLst/>
              <a:gdLst/>
              <a:ahLst/>
              <a:cxnLst/>
              <a:rect l="l" t="t" r="r" b="b"/>
              <a:pathLst>
                <a:path w="11734" h="3440" extrusionOk="0">
                  <a:moveTo>
                    <a:pt x="5867" y="0"/>
                  </a:moveTo>
                  <a:cubicBezTo>
                    <a:pt x="3345" y="0"/>
                    <a:pt x="1154" y="1389"/>
                    <a:pt x="1" y="3439"/>
                  </a:cubicBezTo>
                  <a:lnTo>
                    <a:pt x="95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5" y="88"/>
                    <a:pt x="10486" y="1436"/>
                    <a:pt x="11632" y="3439"/>
                  </a:cubicBezTo>
                  <a:lnTo>
                    <a:pt x="11733" y="3439"/>
                  </a:lnTo>
                  <a:cubicBezTo>
                    <a:pt x="10573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9" name="Google Shape;6629;p7"/>
            <p:cNvSpPr/>
            <p:nvPr/>
          </p:nvSpPr>
          <p:spPr>
            <a:xfrm>
              <a:off x="3798025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7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0" name="Google Shape;6630;p7"/>
            <p:cNvSpPr/>
            <p:nvPr/>
          </p:nvSpPr>
          <p:spPr>
            <a:xfrm>
              <a:off x="3796850" y="3443275"/>
              <a:ext cx="231300" cy="59025"/>
            </a:xfrm>
            <a:custGeom>
              <a:avLst/>
              <a:gdLst/>
              <a:ahLst/>
              <a:cxnLst/>
              <a:rect l="l" t="t" r="r" b="b"/>
              <a:pathLst>
                <a:path w="9252" h="2361" extrusionOk="0">
                  <a:moveTo>
                    <a:pt x="4626" y="0"/>
                  </a:moveTo>
                  <a:cubicBezTo>
                    <a:pt x="2724" y="0"/>
                    <a:pt x="1038" y="931"/>
                    <a:pt x="0" y="2360"/>
                  </a:cubicBezTo>
                  <a:lnTo>
                    <a:pt x="101" y="2360"/>
                  </a:lnTo>
                  <a:cubicBezTo>
                    <a:pt x="1133" y="984"/>
                    <a:pt x="2778" y="88"/>
                    <a:pt x="4626" y="88"/>
                  </a:cubicBezTo>
                  <a:cubicBezTo>
                    <a:pt x="6473" y="88"/>
                    <a:pt x="8118" y="984"/>
                    <a:pt x="9150" y="2360"/>
                  </a:cubicBezTo>
                  <a:lnTo>
                    <a:pt x="9251" y="2360"/>
                  </a:lnTo>
                  <a:cubicBezTo>
                    <a:pt x="8213" y="931"/>
                    <a:pt x="6527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1" name="Google Shape;6631;p7"/>
            <p:cNvSpPr/>
            <p:nvPr/>
          </p:nvSpPr>
          <p:spPr>
            <a:xfrm>
              <a:off x="3831400" y="3469550"/>
              <a:ext cx="162175" cy="32750"/>
            </a:xfrm>
            <a:custGeom>
              <a:avLst/>
              <a:gdLst/>
              <a:ahLst/>
              <a:cxnLst/>
              <a:rect l="l" t="t" r="r" b="b"/>
              <a:pathLst>
                <a:path w="6487" h="1310" extrusionOk="0">
                  <a:moveTo>
                    <a:pt x="3244" y="1"/>
                  </a:moveTo>
                  <a:cubicBezTo>
                    <a:pt x="1983" y="1"/>
                    <a:pt x="836" y="500"/>
                    <a:pt x="0" y="1309"/>
                  </a:cubicBezTo>
                  <a:lnTo>
                    <a:pt x="6487" y="1309"/>
                  </a:lnTo>
                  <a:cubicBezTo>
                    <a:pt x="5651" y="500"/>
                    <a:pt x="4505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2" name="Google Shape;6632;p7"/>
            <p:cNvSpPr/>
            <p:nvPr/>
          </p:nvSpPr>
          <p:spPr>
            <a:xfrm>
              <a:off x="382987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1" y="574"/>
                    <a:pt x="2071" y="88"/>
                    <a:pt x="3305" y="88"/>
                  </a:cubicBezTo>
                  <a:cubicBezTo>
                    <a:pt x="4539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3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3" name="Google Shape;6633;p7"/>
            <p:cNvSpPr/>
            <p:nvPr/>
          </p:nvSpPr>
          <p:spPr>
            <a:xfrm>
              <a:off x="3886025" y="3498225"/>
              <a:ext cx="52950" cy="4075"/>
            </a:xfrm>
            <a:custGeom>
              <a:avLst/>
              <a:gdLst/>
              <a:ahLst/>
              <a:cxnLst/>
              <a:rect l="l" t="t" r="r" b="b"/>
              <a:pathLst>
                <a:path w="2118" h="163" extrusionOk="0">
                  <a:moveTo>
                    <a:pt x="1059" y="0"/>
                  </a:moveTo>
                  <a:cubicBezTo>
                    <a:pt x="688" y="0"/>
                    <a:pt x="330" y="61"/>
                    <a:pt x="0" y="162"/>
                  </a:cubicBezTo>
                  <a:lnTo>
                    <a:pt x="2117" y="162"/>
                  </a:lnTo>
                  <a:cubicBezTo>
                    <a:pt x="1787" y="61"/>
                    <a:pt x="1430" y="0"/>
                    <a:pt x="105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4" name="Google Shape;6634;p7"/>
            <p:cNvSpPr/>
            <p:nvPr/>
          </p:nvSpPr>
          <p:spPr>
            <a:xfrm>
              <a:off x="388265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8" y="75"/>
                    <a:pt x="0" y="203"/>
                  </a:cubicBezTo>
                  <a:lnTo>
                    <a:pt x="283" y="203"/>
                  </a:lnTo>
                  <a:cubicBezTo>
                    <a:pt x="573" y="129"/>
                    <a:pt x="877" y="82"/>
                    <a:pt x="1194" y="82"/>
                  </a:cubicBezTo>
                  <a:cubicBezTo>
                    <a:pt x="1511" y="82"/>
                    <a:pt x="1814" y="129"/>
                    <a:pt x="2104" y="203"/>
                  </a:cubicBezTo>
                  <a:lnTo>
                    <a:pt x="2380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5" name="Google Shape;6635;p7"/>
            <p:cNvSpPr/>
            <p:nvPr/>
          </p:nvSpPr>
          <p:spPr>
            <a:xfrm>
              <a:off x="4102975" y="3417300"/>
              <a:ext cx="291150" cy="85000"/>
            </a:xfrm>
            <a:custGeom>
              <a:avLst/>
              <a:gdLst/>
              <a:ahLst/>
              <a:cxnLst/>
              <a:rect l="l" t="t" r="r" b="b"/>
              <a:pathLst>
                <a:path w="11646" h="3400" extrusionOk="0">
                  <a:moveTo>
                    <a:pt x="5819" y="1"/>
                  </a:moveTo>
                  <a:cubicBezTo>
                    <a:pt x="3324" y="1"/>
                    <a:pt x="1153" y="1376"/>
                    <a:pt x="0" y="3399"/>
                  </a:cubicBezTo>
                  <a:lnTo>
                    <a:pt x="11645" y="3399"/>
                  </a:lnTo>
                  <a:cubicBezTo>
                    <a:pt x="10492" y="1376"/>
                    <a:pt x="8321" y="1"/>
                    <a:pt x="581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6" name="Google Shape;6636;p7"/>
            <p:cNvSpPr/>
            <p:nvPr/>
          </p:nvSpPr>
          <p:spPr>
            <a:xfrm>
              <a:off x="4101775" y="3416300"/>
              <a:ext cx="293350" cy="86000"/>
            </a:xfrm>
            <a:custGeom>
              <a:avLst/>
              <a:gdLst/>
              <a:ahLst/>
              <a:cxnLst/>
              <a:rect l="l" t="t" r="r" b="b"/>
              <a:pathLst>
                <a:path w="11734" h="3440" extrusionOk="0">
                  <a:moveTo>
                    <a:pt x="5867" y="0"/>
                  </a:moveTo>
                  <a:cubicBezTo>
                    <a:pt x="3352" y="0"/>
                    <a:pt x="1161" y="1389"/>
                    <a:pt x="1" y="3439"/>
                  </a:cubicBezTo>
                  <a:lnTo>
                    <a:pt x="102" y="3439"/>
                  </a:lnTo>
                  <a:cubicBezTo>
                    <a:pt x="1248" y="1436"/>
                    <a:pt x="3406" y="88"/>
                    <a:pt x="5867" y="88"/>
                  </a:cubicBezTo>
                  <a:cubicBezTo>
                    <a:pt x="8335" y="88"/>
                    <a:pt x="10493" y="1436"/>
                    <a:pt x="11639" y="3439"/>
                  </a:cubicBezTo>
                  <a:lnTo>
                    <a:pt x="11734" y="3439"/>
                  </a:lnTo>
                  <a:cubicBezTo>
                    <a:pt x="10581" y="1389"/>
                    <a:pt x="8389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7" name="Google Shape;6637;p7"/>
            <p:cNvSpPr/>
            <p:nvPr/>
          </p:nvSpPr>
          <p:spPr>
            <a:xfrm>
              <a:off x="4132300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8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19" y="918"/>
                    <a:pt x="6453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8" name="Google Shape;6638;p7"/>
            <p:cNvSpPr/>
            <p:nvPr/>
          </p:nvSpPr>
          <p:spPr>
            <a:xfrm>
              <a:off x="4131125" y="3443275"/>
              <a:ext cx="231300" cy="59025"/>
            </a:xfrm>
            <a:custGeom>
              <a:avLst/>
              <a:gdLst/>
              <a:ahLst/>
              <a:cxnLst/>
              <a:rect l="l" t="t" r="r" b="b"/>
              <a:pathLst>
                <a:path w="9252" h="2361" extrusionOk="0">
                  <a:moveTo>
                    <a:pt x="4626" y="0"/>
                  </a:moveTo>
                  <a:cubicBezTo>
                    <a:pt x="2724" y="0"/>
                    <a:pt x="1039" y="931"/>
                    <a:pt x="0" y="2360"/>
                  </a:cubicBezTo>
                  <a:lnTo>
                    <a:pt x="101" y="2360"/>
                  </a:lnTo>
                  <a:cubicBezTo>
                    <a:pt x="1126" y="984"/>
                    <a:pt x="2772" y="88"/>
                    <a:pt x="4626" y="88"/>
                  </a:cubicBezTo>
                  <a:cubicBezTo>
                    <a:pt x="6473" y="88"/>
                    <a:pt x="8119" y="984"/>
                    <a:pt x="9150" y="2360"/>
                  </a:cubicBezTo>
                  <a:lnTo>
                    <a:pt x="9251" y="2360"/>
                  </a:lnTo>
                  <a:cubicBezTo>
                    <a:pt x="8213" y="931"/>
                    <a:pt x="6527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9" name="Google Shape;6639;p7"/>
            <p:cNvSpPr/>
            <p:nvPr/>
          </p:nvSpPr>
          <p:spPr>
            <a:xfrm>
              <a:off x="4165500" y="3469550"/>
              <a:ext cx="162375" cy="32750"/>
            </a:xfrm>
            <a:custGeom>
              <a:avLst/>
              <a:gdLst/>
              <a:ahLst/>
              <a:cxnLst/>
              <a:rect l="l" t="t" r="r" b="b"/>
              <a:pathLst>
                <a:path w="6495" h="1310" extrusionOk="0">
                  <a:moveTo>
                    <a:pt x="3251" y="1"/>
                  </a:moveTo>
                  <a:cubicBezTo>
                    <a:pt x="1990" y="1"/>
                    <a:pt x="844" y="500"/>
                    <a:pt x="1" y="1309"/>
                  </a:cubicBezTo>
                  <a:lnTo>
                    <a:pt x="6494" y="1309"/>
                  </a:lnTo>
                  <a:cubicBezTo>
                    <a:pt x="5651" y="500"/>
                    <a:pt x="4512" y="1"/>
                    <a:pt x="325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0" name="Google Shape;6640;p7"/>
            <p:cNvSpPr/>
            <p:nvPr/>
          </p:nvSpPr>
          <p:spPr>
            <a:xfrm>
              <a:off x="4164150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2" y="574"/>
                    <a:pt x="2071" y="88"/>
                    <a:pt x="3305" y="88"/>
                  </a:cubicBezTo>
                  <a:cubicBezTo>
                    <a:pt x="4532" y="88"/>
                    <a:pt x="5651" y="574"/>
                    <a:pt x="6487" y="1356"/>
                  </a:cubicBezTo>
                  <a:lnTo>
                    <a:pt x="6609" y="1356"/>
                  </a:lnTo>
                  <a:cubicBezTo>
                    <a:pt x="5752" y="520"/>
                    <a:pt x="4586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1" name="Google Shape;6641;p7"/>
            <p:cNvSpPr/>
            <p:nvPr/>
          </p:nvSpPr>
          <p:spPr>
            <a:xfrm>
              <a:off x="4220125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6" y="0"/>
                  </a:moveTo>
                  <a:cubicBezTo>
                    <a:pt x="695" y="0"/>
                    <a:pt x="338" y="61"/>
                    <a:pt x="0" y="162"/>
                  </a:cubicBezTo>
                  <a:lnTo>
                    <a:pt x="2124" y="162"/>
                  </a:lnTo>
                  <a:cubicBezTo>
                    <a:pt x="1787" y="61"/>
                    <a:pt x="1437" y="0"/>
                    <a:pt x="10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2" name="Google Shape;6642;p7"/>
            <p:cNvSpPr/>
            <p:nvPr/>
          </p:nvSpPr>
          <p:spPr>
            <a:xfrm>
              <a:off x="4216925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1" y="75"/>
                    <a:pt x="0" y="203"/>
                  </a:cubicBezTo>
                  <a:lnTo>
                    <a:pt x="284" y="203"/>
                  </a:lnTo>
                  <a:cubicBezTo>
                    <a:pt x="573" y="129"/>
                    <a:pt x="877" y="82"/>
                    <a:pt x="1194" y="82"/>
                  </a:cubicBezTo>
                  <a:cubicBezTo>
                    <a:pt x="1504" y="82"/>
                    <a:pt x="1807" y="129"/>
                    <a:pt x="2097" y="203"/>
                  </a:cubicBezTo>
                  <a:lnTo>
                    <a:pt x="2381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3" name="Google Shape;6643;p7"/>
            <p:cNvSpPr/>
            <p:nvPr/>
          </p:nvSpPr>
          <p:spPr>
            <a:xfrm>
              <a:off x="4437250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19" y="1"/>
                  </a:moveTo>
                  <a:cubicBezTo>
                    <a:pt x="3325" y="1"/>
                    <a:pt x="1147" y="1376"/>
                    <a:pt x="0" y="3399"/>
                  </a:cubicBezTo>
                  <a:lnTo>
                    <a:pt x="11639" y="3399"/>
                  </a:lnTo>
                  <a:cubicBezTo>
                    <a:pt x="10492" y="1376"/>
                    <a:pt x="8321" y="1"/>
                    <a:pt x="581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4" name="Google Shape;6644;p7"/>
            <p:cNvSpPr/>
            <p:nvPr/>
          </p:nvSpPr>
          <p:spPr>
            <a:xfrm>
              <a:off x="4436075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6" y="0"/>
                  </a:moveTo>
                  <a:cubicBezTo>
                    <a:pt x="3351" y="0"/>
                    <a:pt x="1153" y="1389"/>
                    <a:pt x="0" y="3439"/>
                  </a:cubicBezTo>
                  <a:lnTo>
                    <a:pt x="101" y="3439"/>
                  </a:lnTo>
                  <a:cubicBezTo>
                    <a:pt x="1248" y="1436"/>
                    <a:pt x="3398" y="88"/>
                    <a:pt x="5866" y="88"/>
                  </a:cubicBezTo>
                  <a:cubicBezTo>
                    <a:pt x="8334" y="88"/>
                    <a:pt x="10492" y="1436"/>
                    <a:pt x="11638" y="3439"/>
                  </a:cubicBezTo>
                  <a:lnTo>
                    <a:pt x="11733" y="3439"/>
                  </a:lnTo>
                  <a:cubicBezTo>
                    <a:pt x="10580" y="1389"/>
                    <a:pt x="8381" y="0"/>
                    <a:pt x="586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5" name="Google Shape;6645;p7"/>
            <p:cNvSpPr/>
            <p:nvPr/>
          </p:nvSpPr>
          <p:spPr>
            <a:xfrm>
              <a:off x="4466575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8" y="0"/>
                    <a:pt x="1032" y="918"/>
                    <a:pt x="1" y="2320"/>
                  </a:cubicBezTo>
                  <a:lnTo>
                    <a:pt x="9157" y="2320"/>
                  </a:lnTo>
                  <a:cubicBezTo>
                    <a:pt x="8119" y="918"/>
                    <a:pt x="6453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6" name="Google Shape;6646;p7"/>
            <p:cNvSpPr/>
            <p:nvPr/>
          </p:nvSpPr>
          <p:spPr>
            <a:xfrm>
              <a:off x="4465225" y="3443275"/>
              <a:ext cx="231475" cy="59025"/>
            </a:xfrm>
            <a:custGeom>
              <a:avLst/>
              <a:gdLst/>
              <a:ahLst/>
              <a:cxnLst/>
              <a:rect l="l" t="t" r="r" b="b"/>
              <a:pathLst>
                <a:path w="9259" h="2361" extrusionOk="0">
                  <a:moveTo>
                    <a:pt x="4633" y="0"/>
                  </a:moveTo>
                  <a:cubicBezTo>
                    <a:pt x="2731" y="0"/>
                    <a:pt x="1046" y="931"/>
                    <a:pt x="1" y="2360"/>
                  </a:cubicBezTo>
                  <a:lnTo>
                    <a:pt x="108" y="2360"/>
                  </a:lnTo>
                  <a:cubicBezTo>
                    <a:pt x="1133" y="984"/>
                    <a:pt x="2779" y="88"/>
                    <a:pt x="4633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9" y="2360"/>
                  </a:lnTo>
                  <a:cubicBezTo>
                    <a:pt x="8213" y="931"/>
                    <a:pt x="6528" y="0"/>
                    <a:pt x="463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7" name="Google Shape;6647;p7"/>
            <p:cNvSpPr/>
            <p:nvPr/>
          </p:nvSpPr>
          <p:spPr>
            <a:xfrm>
              <a:off x="4499775" y="3469550"/>
              <a:ext cx="162375" cy="32750"/>
            </a:xfrm>
            <a:custGeom>
              <a:avLst/>
              <a:gdLst/>
              <a:ahLst/>
              <a:cxnLst/>
              <a:rect l="l" t="t" r="r" b="b"/>
              <a:pathLst>
                <a:path w="6495" h="1310" extrusionOk="0">
                  <a:moveTo>
                    <a:pt x="3251" y="1"/>
                  </a:moveTo>
                  <a:cubicBezTo>
                    <a:pt x="1990" y="1"/>
                    <a:pt x="844" y="500"/>
                    <a:pt x="1" y="1309"/>
                  </a:cubicBezTo>
                  <a:lnTo>
                    <a:pt x="6494" y="1309"/>
                  </a:lnTo>
                  <a:cubicBezTo>
                    <a:pt x="5651" y="500"/>
                    <a:pt x="4512" y="1"/>
                    <a:pt x="325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8" name="Google Shape;6648;p7"/>
            <p:cNvSpPr/>
            <p:nvPr/>
          </p:nvSpPr>
          <p:spPr>
            <a:xfrm>
              <a:off x="449842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1" y="520"/>
                    <a:pt x="1" y="1356"/>
                  </a:cubicBezTo>
                  <a:lnTo>
                    <a:pt x="122" y="1356"/>
                  </a:lnTo>
                  <a:cubicBezTo>
                    <a:pt x="952" y="574"/>
                    <a:pt x="2071" y="88"/>
                    <a:pt x="3305" y="88"/>
                  </a:cubicBezTo>
                  <a:cubicBezTo>
                    <a:pt x="4532" y="88"/>
                    <a:pt x="5651" y="574"/>
                    <a:pt x="6481" y="1356"/>
                  </a:cubicBezTo>
                  <a:lnTo>
                    <a:pt x="6609" y="1356"/>
                  </a:lnTo>
                  <a:cubicBezTo>
                    <a:pt x="5753" y="520"/>
                    <a:pt x="4586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9" name="Google Shape;6649;p7"/>
            <p:cNvSpPr/>
            <p:nvPr/>
          </p:nvSpPr>
          <p:spPr>
            <a:xfrm>
              <a:off x="4554400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6" y="0"/>
                  </a:moveTo>
                  <a:cubicBezTo>
                    <a:pt x="695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7" y="61"/>
                    <a:pt x="1430" y="0"/>
                    <a:pt x="10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0" name="Google Shape;6650;p7"/>
            <p:cNvSpPr/>
            <p:nvPr/>
          </p:nvSpPr>
          <p:spPr>
            <a:xfrm>
              <a:off x="455120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1" y="75"/>
                    <a:pt x="0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94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1" name="Google Shape;6651;p7"/>
            <p:cNvSpPr/>
            <p:nvPr/>
          </p:nvSpPr>
          <p:spPr>
            <a:xfrm>
              <a:off x="4771525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20" y="1"/>
                  </a:moveTo>
                  <a:cubicBezTo>
                    <a:pt x="3325" y="1"/>
                    <a:pt x="1147" y="1376"/>
                    <a:pt x="0" y="3399"/>
                  </a:cubicBezTo>
                  <a:lnTo>
                    <a:pt x="11639" y="3399"/>
                  </a:lnTo>
                  <a:cubicBezTo>
                    <a:pt x="10492" y="1376"/>
                    <a:pt x="8314" y="1"/>
                    <a:pt x="58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2" name="Google Shape;6652;p7"/>
            <p:cNvSpPr/>
            <p:nvPr/>
          </p:nvSpPr>
          <p:spPr>
            <a:xfrm>
              <a:off x="4770350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7" y="0"/>
                  </a:moveTo>
                  <a:cubicBezTo>
                    <a:pt x="3351" y="0"/>
                    <a:pt x="1153" y="1389"/>
                    <a:pt x="0" y="3439"/>
                  </a:cubicBezTo>
                  <a:lnTo>
                    <a:pt x="101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4" y="88"/>
                    <a:pt x="10492" y="1436"/>
                    <a:pt x="11638" y="3439"/>
                  </a:cubicBezTo>
                  <a:lnTo>
                    <a:pt x="11733" y="3439"/>
                  </a:lnTo>
                  <a:cubicBezTo>
                    <a:pt x="10580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3" name="Google Shape;6653;p7"/>
            <p:cNvSpPr/>
            <p:nvPr/>
          </p:nvSpPr>
          <p:spPr>
            <a:xfrm>
              <a:off x="4800850" y="3444275"/>
              <a:ext cx="228775" cy="58025"/>
            </a:xfrm>
            <a:custGeom>
              <a:avLst/>
              <a:gdLst/>
              <a:ahLst/>
              <a:cxnLst/>
              <a:rect l="l" t="t" r="r" b="b"/>
              <a:pathLst>
                <a:path w="9151" h="2321" extrusionOk="0">
                  <a:moveTo>
                    <a:pt x="4572" y="0"/>
                  </a:moveTo>
                  <a:cubicBezTo>
                    <a:pt x="2698" y="0"/>
                    <a:pt x="1032" y="918"/>
                    <a:pt x="1" y="2320"/>
                  </a:cubicBezTo>
                  <a:lnTo>
                    <a:pt x="9151" y="2320"/>
                  </a:lnTo>
                  <a:cubicBezTo>
                    <a:pt x="8119" y="918"/>
                    <a:pt x="6454" y="0"/>
                    <a:pt x="457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4" name="Google Shape;6654;p7"/>
            <p:cNvSpPr/>
            <p:nvPr/>
          </p:nvSpPr>
          <p:spPr>
            <a:xfrm>
              <a:off x="4799500" y="3443275"/>
              <a:ext cx="231475" cy="59025"/>
            </a:xfrm>
            <a:custGeom>
              <a:avLst/>
              <a:gdLst/>
              <a:ahLst/>
              <a:cxnLst/>
              <a:rect l="l" t="t" r="r" b="b"/>
              <a:pathLst>
                <a:path w="9259" h="2361" extrusionOk="0">
                  <a:moveTo>
                    <a:pt x="4626" y="0"/>
                  </a:moveTo>
                  <a:cubicBezTo>
                    <a:pt x="2732" y="0"/>
                    <a:pt x="1046" y="931"/>
                    <a:pt x="1" y="2360"/>
                  </a:cubicBezTo>
                  <a:lnTo>
                    <a:pt x="109" y="2360"/>
                  </a:lnTo>
                  <a:cubicBezTo>
                    <a:pt x="1134" y="984"/>
                    <a:pt x="2779" y="88"/>
                    <a:pt x="4626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9" y="2360"/>
                  </a:lnTo>
                  <a:cubicBezTo>
                    <a:pt x="8214" y="931"/>
                    <a:pt x="6528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5" name="Google Shape;6655;p7"/>
            <p:cNvSpPr/>
            <p:nvPr/>
          </p:nvSpPr>
          <p:spPr>
            <a:xfrm>
              <a:off x="4834075" y="3469550"/>
              <a:ext cx="162350" cy="32750"/>
            </a:xfrm>
            <a:custGeom>
              <a:avLst/>
              <a:gdLst/>
              <a:ahLst/>
              <a:cxnLst/>
              <a:rect l="l" t="t" r="r" b="b"/>
              <a:pathLst>
                <a:path w="6494" h="1310" extrusionOk="0">
                  <a:moveTo>
                    <a:pt x="3243" y="1"/>
                  </a:moveTo>
                  <a:cubicBezTo>
                    <a:pt x="1982" y="1"/>
                    <a:pt x="843" y="500"/>
                    <a:pt x="0" y="1309"/>
                  </a:cubicBezTo>
                  <a:lnTo>
                    <a:pt x="6493" y="1309"/>
                  </a:lnTo>
                  <a:cubicBezTo>
                    <a:pt x="5651" y="500"/>
                    <a:pt x="4511" y="1"/>
                    <a:pt x="324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6" name="Google Shape;6656;p7"/>
            <p:cNvSpPr/>
            <p:nvPr/>
          </p:nvSpPr>
          <p:spPr>
            <a:xfrm>
              <a:off x="4832725" y="3468375"/>
              <a:ext cx="165050" cy="33925"/>
            </a:xfrm>
            <a:custGeom>
              <a:avLst/>
              <a:gdLst/>
              <a:ahLst/>
              <a:cxnLst/>
              <a:rect l="l" t="t" r="r" b="b"/>
              <a:pathLst>
                <a:path w="6602" h="1357" extrusionOk="0">
                  <a:moveTo>
                    <a:pt x="3297" y="1"/>
                  </a:moveTo>
                  <a:cubicBezTo>
                    <a:pt x="2016" y="1"/>
                    <a:pt x="850" y="520"/>
                    <a:pt x="0" y="1356"/>
                  </a:cubicBezTo>
                  <a:lnTo>
                    <a:pt x="121" y="1356"/>
                  </a:lnTo>
                  <a:cubicBezTo>
                    <a:pt x="951" y="574"/>
                    <a:pt x="2070" y="88"/>
                    <a:pt x="3297" y="88"/>
                  </a:cubicBezTo>
                  <a:cubicBezTo>
                    <a:pt x="4531" y="88"/>
                    <a:pt x="5651" y="574"/>
                    <a:pt x="6480" y="1356"/>
                  </a:cubicBezTo>
                  <a:lnTo>
                    <a:pt x="6601" y="1356"/>
                  </a:lnTo>
                  <a:cubicBezTo>
                    <a:pt x="5752" y="520"/>
                    <a:pt x="4585" y="1"/>
                    <a:pt x="329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7" name="Google Shape;6657;p7"/>
            <p:cNvSpPr/>
            <p:nvPr/>
          </p:nvSpPr>
          <p:spPr>
            <a:xfrm>
              <a:off x="4888675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59" y="0"/>
                  </a:moveTo>
                  <a:cubicBezTo>
                    <a:pt x="695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8" y="61"/>
                    <a:pt x="1430" y="0"/>
                    <a:pt x="105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8" name="Google Shape;6658;p7"/>
            <p:cNvSpPr/>
            <p:nvPr/>
          </p:nvSpPr>
          <p:spPr>
            <a:xfrm>
              <a:off x="4885475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87" y="1"/>
                  </a:moveTo>
                  <a:cubicBezTo>
                    <a:pt x="776" y="1"/>
                    <a:pt x="371" y="75"/>
                    <a:pt x="1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87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05" y="1"/>
                    <a:pt x="118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9" name="Google Shape;6659;p7"/>
            <p:cNvSpPr/>
            <p:nvPr/>
          </p:nvSpPr>
          <p:spPr>
            <a:xfrm>
              <a:off x="5105800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20" y="1"/>
                  </a:moveTo>
                  <a:cubicBezTo>
                    <a:pt x="3325" y="1"/>
                    <a:pt x="1147" y="1376"/>
                    <a:pt x="1" y="3399"/>
                  </a:cubicBezTo>
                  <a:lnTo>
                    <a:pt x="11639" y="3399"/>
                  </a:lnTo>
                  <a:cubicBezTo>
                    <a:pt x="10492" y="1376"/>
                    <a:pt x="8315" y="1"/>
                    <a:pt x="58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0" name="Google Shape;6660;p7"/>
            <p:cNvSpPr/>
            <p:nvPr/>
          </p:nvSpPr>
          <p:spPr>
            <a:xfrm>
              <a:off x="5104625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7" y="0"/>
                  </a:moveTo>
                  <a:cubicBezTo>
                    <a:pt x="3352" y="0"/>
                    <a:pt x="1153" y="1389"/>
                    <a:pt x="0" y="3439"/>
                  </a:cubicBezTo>
                  <a:lnTo>
                    <a:pt x="95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5" y="88"/>
                    <a:pt x="10492" y="1436"/>
                    <a:pt x="11639" y="3439"/>
                  </a:cubicBezTo>
                  <a:lnTo>
                    <a:pt x="11733" y="3439"/>
                  </a:lnTo>
                  <a:cubicBezTo>
                    <a:pt x="10580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1" name="Google Shape;6661;p7"/>
            <p:cNvSpPr/>
            <p:nvPr/>
          </p:nvSpPr>
          <p:spPr>
            <a:xfrm>
              <a:off x="5134975" y="3444275"/>
              <a:ext cx="228925" cy="58025"/>
            </a:xfrm>
            <a:custGeom>
              <a:avLst/>
              <a:gdLst/>
              <a:ahLst/>
              <a:cxnLst/>
              <a:rect l="l" t="t" r="r" b="b"/>
              <a:pathLst>
                <a:path w="9157" h="2321" extrusionOk="0">
                  <a:moveTo>
                    <a:pt x="4579" y="0"/>
                  </a:moveTo>
                  <a:cubicBezTo>
                    <a:pt x="2704" y="0"/>
                    <a:pt x="1038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2" name="Google Shape;6662;p7"/>
            <p:cNvSpPr/>
            <p:nvPr/>
          </p:nvSpPr>
          <p:spPr>
            <a:xfrm>
              <a:off x="5133775" y="3443275"/>
              <a:ext cx="231325" cy="59025"/>
            </a:xfrm>
            <a:custGeom>
              <a:avLst/>
              <a:gdLst/>
              <a:ahLst/>
              <a:cxnLst/>
              <a:rect l="l" t="t" r="r" b="b"/>
              <a:pathLst>
                <a:path w="9253" h="2361" extrusionOk="0">
                  <a:moveTo>
                    <a:pt x="4627" y="0"/>
                  </a:moveTo>
                  <a:cubicBezTo>
                    <a:pt x="2732" y="0"/>
                    <a:pt x="1046" y="931"/>
                    <a:pt x="1" y="2360"/>
                  </a:cubicBezTo>
                  <a:lnTo>
                    <a:pt x="109" y="2360"/>
                  </a:lnTo>
                  <a:cubicBezTo>
                    <a:pt x="1134" y="984"/>
                    <a:pt x="2779" y="88"/>
                    <a:pt x="4627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2" y="2360"/>
                  </a:lnTo>
                  <a:cubicBezTo>
                    <a:pt x="8214" y="931"/>
                    <a:pt x="6528" y="0"/>
                    <a:pt x="462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3" name="Google Shape;6663;p7"/>
            <p:cNvSpPr/>
            <p:nvPr/>
          </p:nvSpPr>
          <p:spPr>
            <a:xfrm>
              <a:off x="5168350" y="3469550"/>
              <a:ext cx="162350" cy="32750"/>
            </a:xfrm>
            <a:custGeom>
              <a:avLst/>
              <a:gdLst/>
              <a:ahLst/>
              <a:cxnLst/>
              <a:rect l="l" t="t" r="r" b="b"/>
              <a:pathLst>
                <a:path w="6494" h="1310" extrusionOk="0">
                  <a:moveTo>
                    <a:pt x="3244" y="1"/>
                  </a:moveTo>
                  <a:cubicBezTo>
                    <a:pt x="1983" y="1"/>
                    <a:pt x="843" y="500"/>
                    <a:pt x="0" y="1309"/>
                  </a:cubicBezTo>
                  <a:lnTo>
                    <a:pt x="6494" y="1309"/>
                  </a:lnTo>
                  <a:cubicBezTo>
                    <a:pt x="5651" y="500"/>
                    <a:pt x="4504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4" name="Google Shape;6664;p7"/>
            <p:cNvSpPr/>
            <p:nvPr/>
          </p:nvSpPr>
          <p:spPr>
            <a:xfrm>
              <a:off x="516682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23" y="1"/>
                    <a:pt x="857" y="520"/>
                    <a:pt x="0" y="1356"/>
                  </a:cubicBezTo>
                  <a:lnTo>
                    <a:pt x="122" y="1356"/>
                  </a:lnTo>
                  <a:cubicBezTo>
                    <a:pt x="958" y="574"/>
                    <a:pt x="2077" y="88"/>
                    <a:pt x="3305" y="88"/>
                  </a:cubicBezTo>
                  <a:cubicBezTo>
                    <a:pt x="4538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2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5" name="Google Shape;6665;p7"/>
            <p:cNvSpPr/>
            <p:nvPr/>
          </p:nvSpPr>
          <p:spPr>
            <a:xfrm>
              <a:off x="5222950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0" y="0"/>
                  </a:moveTo>
                  <a:cubicBezTo>
                    <a:pt x="689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8" y="61"/>
                    <a:pt x="1430" y="0"/>
                    <a:pt x="106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6" name="Google Shape;6666;p7"/>
            <p:cNvSpPr/>
            <p:nvPr/>
          </p:nvSpPr>
          <p:spPr>
            <a:xfrm>
              <a:off x="521975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88" y="1"/>
                  </a:moveTo>
                  <a:cubicBezTo>
                    <a:pt x="769" y="1"/>
                    <a:pt x="372" y="75"/>
                    <a:pt x="1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88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06" y="1"/>
                    <a:pt x="118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667" name="Google Shape;6667;p7"/>
          <p:cNvSpPr/>
          <p:nvPr/>
        </p:nvSpPr>
        <p:spPr>
          <a:xfrm>
            <a:off x="394367" y="396400"/>
            <a:ext cx="11408800" cy="60696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2489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668" name="Google Shape;6668;p7"/>
          <p:cNvSpPr txBox="1">
            <a:spLocks noGrp="1"/>
          </p:cNvSpPr>
          <p:nvPr>
            <p:ph type="title"/>
          </p:nvPr>
        </p:nvSpPr>
        <p:spPr>
          <a:xfrm>
            <a:off x="967900" y="588467"/>
            <a:ext cx="10256000" cy="77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6669" name="Google Shape;6669;p7"/>
          <p:cNvSpPr txBox="1">
            <a:spLocks noGrp="1"/>
          </p:cNvSpPr>
          <p:nvPr>
            <p:ph type="subTitle" idx="1"/>
          </p:nvPr>
        </p:nvSpPr>
        <p:spPr>
          <a:xfrm>
            <a:off x="6839808" y="2515267"/>
            <a:ext cx="3610400" cy="24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grpSp>
        <p:nvGrpSpPr>
          <p:cNvPr id="6670" name="Google Shape;6670;p7"/>
          <p:cNvGrpSpPr/>
          <p:nvPr/>
        </p:nvGrpSpPr>
        <p:grpSpPr>
          <a:xfrm>
            <a:off x="9726137" y="790003"/>
            <a:ext cx="2470299" cy="4078280"/>
            <a:chOff x="7083460" y="58355"/>
            <a:chExt cx="2069852" cy="3416790"/>
          </a:xfrm>
        </p:grpSpPr>
        <p:sp>
          <p:nvSpPr>
            <p:cNvPr id="6671" name="Google Shape;6671;p7"/>
            <p:cNvSpPr/>
            <p:nvPr/>
          </p:nvSpPr>
          <p:spPr>
            <a:xfrm>
              <a:off x="8444179" y="812772"/>
              <a:ext cx="709133" cy="994820"/>
            </a:xfrm>
            <a:custGeom>
              <a:avLst/>
              <a:gdLst/>
              <a:ahLst/>
              <a:cxnLst/>
              <a:rect l="l" t="t" r="r" b="b"/>
              <a:pathLst>
                <a:path w="32281" h="45286" extrusionOk="0">
                  <a:moveTo>
                    <a:pt x="524" y="1"/>
                  </a:moveTo>
                  <a:cubicBezTo>
                    <a:pt x="474" y="1"/>
                    <a:pt x="424" y="8"/>
                    <a:pt x="376" y="22"/>
                  </a:cubicBezTo>
                  <a:cubicBezTo>
                    <a:pt x="151" y="98"/>
                    <a:pt x="0" y="323"/>
                    <a:pt x="25" y="549"/>
                  </a:cubicBezTo>
                  <a:cubicBezTo>
                    <a:pt x="351" y="3707"/>
                    <a:pt x="1203" y="6865"/>
                    <a:pt x="2531" y="9822"/>
                  </a:cubicBezTo>
                  <a:cubicBezTo>
                    <a:pt x="3885" y="12779"/>
                    <a:pt x="5689" y="15561"/>
                    <a:pt x="7920" y="18017"/>
                  </a:cubicBezTo>
                  <a:cubicBezTo>
                    <a:pt x="9048" y="19246"/>
                    <a:pt x="10276" y="20398"/>
                    <a:pt x="11529" y="21426"/>
                  </a:cubicBezTo>
                  <a:cubicBezTo>
                    <a:pt x="12807" y="22479"/>
                    <a:pt x="14110" y="23406"/>
                    <a:pt x="15389" y="24333"/>
                  </a:cubicBezTo>
                  <a:cubicBezTo>
                    <a:pt x="17970" y="26138"/>
                    <a:pt x="20451" y="27817"/>
                    <a:pt x="22481" y="29722"/>
                  </a:cubicBezTo>
                  <a:cubicBezTo>
                    <a:pt x="23509" y="30649"/>
                    <a:pt x="24411" y="31652"/>
                    <a:pt x="25238" y="32754"/>
                  </a:cubicBezTo>
                  <a:cubicBezTo>
                    <a:pt x="26091" y="33832"/>
                    <a:pt x="26867" y="35035"/>
                    <a:pt x="27594" y="36263"/>
                  </a:cubicBezTo>
                  <a:cubicBezTo>
                    <a:pt x="29048" y="38769"/>
                    <a:pt x="30376" y="41476"/>
                    <a:pt x="31780" y="44308"/>
                  </a:cubicBezTo>
                  <a:cubicBezTo>
                    <a:pt x="31955" y="44634"/>
                    <a:pt x="32131" y="44960"/>
                    <a:pt x="32281" y="45286"/>
                  </a:cubicBezTo>
                  <a:lnTo>
                    <a:pt x="32281" y="31426"/>
                  </a:lnTo>
                  <a:cubicBezTo>
                    <a:pt x="31629" y="30499"/>
                    <a:pt x="30928" y="29571"/>
                    <a:pt x="30151" y="28694"/>
                  </a:cubicBezTo>
                  <a:cubicBezTo>
                    <a:pt x="29850" y="28343"/>
                    <a:pt x="29474" y="28068"/>
                    <a:pt x="29198" y="27667"/>
                  </a:cubicBezTo>
                  <a:cubicBezTo>
                    <a:pt x="28948" y="27291"/>
                    <a:pt x="28747" y="26890"/>
                    <a:pt x="28547" y="26514"/>
                  </a:cubicBezTo>
                  <a:cubicBezTo>
                    <a:pt x="28096" y="25611"/>
                    <a:pt x="27695" y="24709"/>
                    <a:pt x="27319" y="23757"/>
                  </a:cubicBezTo>
                  <a:cubicBezTo>
                    <a:pt x="26592" y="21952"/>
                    <a:pt x="26040" y="20048"/>
                    <a:pt x="25564" y="18168"/>
                  </a:cubicBezTo>
                  <a:cubicBezTo>
                    <a:pt x="24988" y="15887"/>
                    <a:pt x="24587" y="13556"/>
                    <a:pt x="24386" y="11225"/>
                  </a:cubicBezTo>
                  <a:cubicBezTo>
                    <a:pt x="24363" y="11088"/>
                    <a:pt x="24257" y="10972"/>
                    <a:pt x="24124" y="10972"/>
                  </a:cubicBezTo>
                  <a:cubicBezTo>
                    <a:pt x="24111" y="10972"/>
                    <a:pt x="24098" y="10973"/>
                    <a:pt x="24085" y="10975"/>
                  </a:cubicBezTo>
                  <a:cubicBezTo>
                    <a:pt x="23960" y="10975"/>
                    <a:pt x="23860" y="11075"/>
                    <a:pt x="23835" y="11200"/>
                  </a:cubicBezTo>
                  <a:cubicBezTo>
                    <a:pt x="23183" y="15035"/>
                    <a:pt x="23058" y="19020"/>
                    <a:pt x="23459" y="23005"/>
                  </a:cubicBezTo>
                  <a:cubicBezTo>
                    <a:pt x="21679" y="21852"/>
                    <a:pt x="19900" y="20875"/>
                    <a:pt x="18221" y="19897"/>
                  </a:cubicBezTo>
                  <a:cubicBezTo>
                    <a:pt x="15539" y="18393"/>
                    <a:pt x="13033" y="16915"/>
                    <a:pt x="10852" y="15035"/>
                  </a:cubicBezTo>
                  <a:cubicBezTo>
                    <a:pt x="8647" y="13155"/>
                    <a:pt x="6667" y="10925"/>
                    <a:pt x="5013" y="8469"/>
                  </a:cubicBezTo>
                  <a:cubicBezTo>
                    <a:pt x="3359" y="5987"/>
                    <a:pt x="2005" y="3255"/>
                    <a:pt x="1028" y="348"/>
                  </a:cubicBezTo>
                  <a:cubicBezTo>
                    <a:pt x="947" y="125"/>
                    <a:pt x="735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2" name="Google Shape;6672;p7"/>
            <p:cNvSpPr/>
            <p:nvPr/>
          </p:nvSpPr>
          <p:spPr>
            <a:xfrm>
              <a:off x="8091249" y="2213354"/>
              <a:ext cx="1062063" cy="231911"/>
            </a:xfrm>
            <a:custGeom>
              <a:avLst/>
              <a:gdLst/>
              <a:ahLst/>
              <a:cxnLst/>
              <a:rect l="l" t="t" r="r" b="b"/>
              <a:pathLst>
                <a:path w="48347" h="10557" extrusionOk="0">
                  <a:moveTo>
                    <a:pt x="48347" y="0"/>
                  </a:moveTo>
                  <a:cubicBezTo>
                    <a:pt x="45615" y="376"/>
                    <a:pt x="42883" y="802"/>
                    <a:pt x="40177" y="1228"/>
                  </a:cubicBezTo>
                  <a:cubicBezTo>
                    <a:pt x="36818" y="1754"/>
                    <a:pt x="33485" y="2331"/>
                    <a:pt x="30151" y="2932"/>
                  </a:cubicBezTo>
                  <a:cubicBezTo>
                    <a:pt x="26793" y="3509"/>
                    <a:pt x="23485" y="4236"/>
                    <a:pt x="20202" y="4687"/>
                  </a:cubicBezTo>
                  <a:cubicBezTo>
                    <a:pt x="18298" y="4965"/>
                    <a:pt x="16377" y="5149"/>
                    <a:pt x="14469" y="5149"/>
                  </a:cubicBezTo>
                  <a:cubicBezTo>
                    <a:pt x="13111" y="5149"/>
                    <a:pt x="11761" y="5056"/>
                    <a:pt x="10427" y="4837"/>
                  </a:cubicBezTo>
                  <a:cubicBezTo>
                    <a:pt x="7219" y="4311"/>
                    <a:pt x="4086" y="3083"/>
                    <a:pt x="953" y="1855"/>
                  </a:cubicBezTo>
                  <a:cubicBezTo>
                    <a:pt x="873" y="1818"/>
                    <a:pt x="789" y="1800"/>
                    <a:pt x="707" y="1800"/>
                  </a:cubicBezTo>
                  <a:cubicBezTo>
                    <a:pt x="457" y="1800"/>
                    <a:pt x="221" y="1960"/>
                    <a:pt x="126" y="2206"/>
                  </a:cubicBezTo>
                  <a:cubicBezTo>
                    <a:pt x="1" y="2506"/>
                    <a:pt x="151" y="2857"/>
                    <a:pt x="452" y="3008"/>
                  </a:cubicBezTo>
                  <a:cubicBezTo>
                    <a:pt x="3510" y="4411"/>
                    <a:pt x="6643" y="5865"/>
                    <a:pt x="10076" y="6642"/>
                  </a:cubicBezTo>
                  <a:cubicBezTo>
                    <a:pt x="10778" y="6792"/>
                    <a:pt x="11480" y="6917"/>
                    <a:pt x="12206" y="6993"/>
                  </a:cubicBezTo>
                  <a:cubicBezTo>
                    <a:pt x="9600" y="8246"/>
                    <a:pt x="6868" y="9248"/>
                    <a:pt x="4036" y="10025"/>
                  </a:cubicBezTo>
                  <a:cubicBezTo>
                    <a:pt x="3886" y="10050"/>
                    <a:pt x="3810" y="10201"/>
                    <a:pt x="3861" y="10351"/>
                  </a:cubicBezTo>
                  <a:cubicBezTo>
                    <a:pt x="3882" y="10482"/>
                    <a:pt x="3981" y="10556"/>
                    <a:pt x="4105" y="10556"/>
                  </a:cubicBezTo>
                  <a:cubicBezTo>
                    <a:pt x="4124" y="10556"/>
                    <a:pt x="4142" y="10555"/>
                    <a:pt x="4161" y="10552"/>
                  </a:cubicBezTo>
                  <a:cubicBezTo>
                    <a:pt x="8096" y="9925"/>
                    <a:pt x="12006" y="8822"/>
                    <a:pt x="15715" y="7268"/>
                  </a:cubicBezTo>
                  <a:cubicBezTo>
                    <a:pt x="15922" y="7272"/>
                    <a:pt x="16130" y="7273"/>
                    <a:pt x="16337" y="7273"/>
                  </a:cubicBezTo>
                  <a:cubicBezTo>
                    <a:pt x="17733" y="7273"/>
                    <a:pt x="19124" y="7202"/>
                    <a:pt x="20477" y="7093"/>
                  </a:cubicBezTo>
                  <a:cubicBezTo>
                    <a:pt x="23911" y="6792"/>
                    <a:pt x="27244" y="6291"/>
                    <a:pt x="30578" y="5890"/>
                  </a:cubicBezTo>
                  <a:cubicBezTo>
                    <a:pt x="33936" y="5489"/>
                    <a:pt x="37269" y="5113"/>
                    <a:pt x="40628" y="4762"/>
                  </a:cubicBezTo>
                  <a:cubicBezTo>
                    <a:pt x="43209" y="4511"/>
                    <a:pt x="45791" y="4261"/>
                    <a:pt x="48347" y="4035"/>
                  </a:cubicBezTo>
                  <a:lnTo>
                    <a:pt x="4834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3" name="Google Shape;6673;p7"/>
            <p:cNvSpPr/>
            <p:nvPr/>
          </p:nvSpPr>
          <p:spPr>
            <a:xfrm>
              <a:off x="7219161" y="791639"/>
              <a:ext cx="1934151" cy="1278574"/>
            </a:xfrm>
            <a:custGeom>
              <a:avLst/>
              <a:gdLst/>
              <a:ahLst/>
              <a:cxnLst/>
              <a:rect l="l" t="t" r="r" b="b"/>
              <a:pathLst>
                <a:path w="88046" h="58203" extrusionOk="0">
                  <a:moveTo>
                    <a:pt x="705" y="1"/>
                  </a:moveTo>
                  <a:cubicBezTo>
                    <a:pt x="517" y="1"/>
                    <a:pt x="340" y="76"/>
                    <a:pt x="226" y="233"/>
                  </a:cubicBezTo>
                  <a:cubicBezTo>
                    <a:pt x="0" y="508"/>
                    <a:pt x="51" y="884"/>
                    <a:pt x="276" y="1110"/>
                  </a:cubicBezTo>
                  <a:cubicBezTo>
                    <a:pt x="5113" y="5496"/>
                    <a:pt x="10928" y="8879"/>
                    <a:pt x="17219" y="10934"/>
                  </a:cubicBezTo>
                  <a:cubicBezTo>
                    <a:pt x="20351" y="11962"/>
                    <a:pt x="23509" y="12689"/>
                    <a:pt x="26392" y="13766"/>
                  </a:cubicBezTo>
                  <a:cubicBezTo>
                    <a:pt x="29249" y="14819"/>
                    <a:pt x="31830" y="16373"/>
                    <a:pt x="34186" y="18303"/>
                  </a:cubicBezTo>
                  <a:cubicBezTo>
                    <a:pt x="38923" y="22162"/>
                    <a:pt x="42682" y="27250"/>
                    <a:pt x="46717" y="32313"/>
                  </a:cubicBezTo>
                  <a:cubicBezTo>
                    <a:pt x="48748" y="34869"/>
                    <a:pt x="50878" y="37426"/>
                    <a:pt x="53284" y="39832"/>
                  </a:cubicBezTo>
                  <a:cubicBezTo>
                    <a:pt x="53585" y="40132"/>
                    <a:pt x="53885" y="40433"/>
                    <a:pt x="54186" y="40734"/>
                  </a:cubicBezTo>
                  <a:lnTo>
                    <a:pt x="55139" y="41586"/>
                  </a:lnTo>
                  <a:lnTo>
                    <a:pt x="56116" y="42463"/>
                  </a:lnTo>
                  <a:cubicBezTo>
                    <a:pt x="56442" y="42739"/>
                    <a:pt x="56793" y="42990"/>
                    <a:pt x="57144" y="43265"/>
                  </a:cubicBezTo>
                  <a:cubicBezTo>
                    <a:pt x="58472" y="44393"/>
                    <a:pt x="59951" y="45396"/>
                    <a:pt x="61429" y="46273"/>
                  </a:cubicBezTo>
                  <a:cubicBezTo>
                    <a:pt x="64387" y="48077"/>
                    <a:pt x="67469" y="49481"/>
                    <a:pt x="70452" y="50809"/>
                  </a:cubicBezTo>
                  <a:cubicBezTo>
                    <a:pt x="73409" y="52112"/>
                    <a:pt x="76367" y="53416"/>
                    <a:pt x="79349" y="54669"/>
                  </a:cubicBezTo>
                  <a:cubicBezTo>
                    <a:pt x="82231" y="55897"/>
                    <a:pt x="85114" y="57075"/>
                    <a:pt x="88046" y="58203"/>
                  </a:cubicBezTo>
                  <a:lnTo>
                    <a:pt x="88046" y="49180"/>
                  </a:lnTo>
                  <a:cubicBezTo>
                    <a:pt x="86116" y="48554"/>
                    <a:pt x="84161" y="47927"/>
                    <a:pt x="82206" y="47250"/>
                  </a:cubicBezTo>
                  <a:cubicBezTo>
                    <a:pt x="79199" y="46223"/>
                    <a:pt x="76166" y="45145"/>
                    <a:pt x="73159" y="44042"/>
                  </a:cubicBezTo>
                  <a:cubicBezTo>
                    <a:pt x="70176" y="42965"/>
                    <a:pt x="67319" y="41862"/>
                    <a:pt x="64662" y="40508"/>
                  </a:cubicBezTo>
                  <a:cubicBezTo>
                    <a:pt x="63334" y="39832"/>
                    <a:pt x="62081" y="39105"/>
                    <a:pt x="60878" y="38228"/>
                  </a:cubicBezTo>
                  <a:cubicBezTo>
                    <a:pt x="60577" y="38027"/>
                    <a:pt x="60276" y="37827"/>
                    <a:pt x="59976" y="37601"/>
                  </a:cubicBezTo>
                  <a:lnTo>
                    <a:pt x="59098" y="36924"/>
                  </a:lnTo>
                  <a:lnTo>
                    <a:pt x="58221" y="36223"/>
                  </a:lnTo>
                  <a:cubicBezTo>
                    <a:pt x="57921" y="35997"/>
                    <a:pt x="57645" y="35721"/>
                    <a:pt x="57344" y="35471"/>
                  </a:cubicBezTo>
                  <a:cubicBezTo>
                    <a:pt x="55063" y="33491"/>
                    <a:pt x="52883" y="31235"/>
                    <a:pt x="50753" y="28879"/>
                  </a:cubicBezTo>
                  <a:cubicBezTo>
                    <a:pt x="48597" y="26548"/>
                    <a:pt x="46442" y="24092"/>
                    <a:pt x="44136" y="21736"/>
                  </a:cubicBezTo>
                  <a:cubicBezTo>
                    <a:pt x="41830" y="19380"/>
                    <a:pt x="39349" y="17100"/>
                    <a:pt x="36567" y="15145"/>
                  </a:cubicBezTo>
                  <a:cubicBezTo>
                    <a:pt x="33810" y="13190"/>
                    <a:pt x="30677" y="11586"/>
                    <a:pt x="27419" y="10659"/>
                  </a:cubicBezTo>
                  <a:cubicBezTo>
                    <a:pt x="24186" y="9706"/>
                    <a:pt x="21003" y="9180"/>
                    <a:pt x="17945" y="8428"/>
                  </a:cubicBezTo>
                  <a:cubicBezTo>
                    <a:pt x="11880" y="6899"/>
                    <a:pt x="6091" y="4067"/>
                    <a:pt x="1128" y="132"/>
                  </a:cubicBezTo>
                  <a:cubicBezTo>
                    <a:pt x="998" y="45"/>
                    <a:pt x="848" y="1"/>
                    <a:pt x="7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4" name="Google Shape;6674;p7"/>
            <p:cNvSpPr/>
            <p:nvPr/>
          </p:nvSpPr>
          <p:spPr>
            <a:xfrm>
              <a:off x="7507111" y="720201"/>
              <a:ext cx="261545" cy="313300"/>
            </a:xfrm>
            <a:custGeom>
              <a:avLst/>
              <a:gdLst/>
              <a:ahLst/>
              <a:cxnLst/>
              <a:rect l="l" t="t" r="r" b="b"/>
              <a:pathLst>
                <a:path w="11906" h="14262" extrusionOk="0">
                  <a:moveTo>
                    <a:pt x="4060" y="1"/>
                  </a:moveTo>
                  <a:lnTo>
                    <a:pt x="4060" y="1"/>
                  </a:lnTo>
                  <a:cubicBezTo>
                    <a:pt x="4186" y="878"/>
                    <a:pt x="4136" y="1630"/>
                    <a:pt x="4161" y="2532"/>
                  </a:cubicBezTo>
                  <a:cubicBezTo>
                    <a:pt x="3208" y="1906"/>
                    <a:pt x="2206" y="1454"/>
                    <a:pt x="1153" y="978"/>
                  </a:cubicBezTo>
                  <a:lnTo>
                    <a:pt x="1153" y="978"/>
                  </a:lnTo>
                  <a:cubicBezTo>
                    <a:pt x="0" y="3961"/>
                    <a:pt x="978" y="7444"/>
                    <a:pt x="3033" y="9901"/>
                  </a:cubicBezTo>
                  <a:cubicBezTo>
                    <a:pt x="5063" y="12357"/>
                    <a:pt x="7995" y="13560"/>
                    <a:pt x="11128" y="14262"/>
                  </a:cubicBezTo>
                  <a:cubicBezTo>
                    <a:pt x="11905" y="11454"/>
                    <a:pt x="11629" y="8372"/>
                    <a:pt x="10351" y="5765"/>
                  </a:cubicBezTo>
                  <a:cubicBezTo>
                    <a:pt x="9048" y="3159"/>
                    <a:pt x="6767" y="1053"/>
                    <a:pt x="4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5" name="Google Shape;6675;p7"/>
            <p:cNvSpPr/>
            <p:nvPr/>
          </p:nvSpPr>
          <p:spPr>
            <a:xfrm>
              <a:off x="8416082" y="1305459"/>
              <a:ext cx="214754" cy="345219"/>
            </a:xfrm>
            <a:custGeom>
              <a:avLst/>
              <a:gdLst/>
              <a:ahLst/>
              <a:cxnLst/>
              <a:rect l="l" t="t" r="r" b="b"/>
              <a:pathLst>
                <a:path w="9776" h="15715" extrusionOk="0">
                  <a:moveTo>
                    <a:pt x="2232" y="1"/>
                  </a:moveTo>
                  <a:cubicBezTo>
                    <a:pt x="176" y="2457"/>
                    <a:pt x="1" y="6066"/>
                    <a:pt x="1154" y="9048"/>
                  </a:cubicBezTo>
                  <a:cubicBezTo>
                    <a:pt x="2307" y="12006"/>
                    <a:pt x="4688" y="14086"/>
                    <a:pt x="7420" y="15715"/>
                  </a:cubicBezTo>
                  <a:cubicBezTo>
                    <a:pt x="9049" y="13334"/>
                    <a:pt x="9775" y="10326"/>
                    <a:pt x="9374" y="7444"/>
                  </a:cubicBezTo>
                  <a:cubicBezTo>
                    <a:pt x="8998" y="4587"/>
                    <a:pt x="7495" y="1880"/>
                    <a:pt x="5289" y="1"/>
                  </a:cubicBezTo>
                  <a:cubicBezTo>
                    <a:pt x="5114" y="878"/>
                    <a:pt x="4838" y="1579"/>
                    <a:pt x="4562" y="2432"/>
                  </a:cubicBezTo>
                  <a:cubicBezTo>
                    <a:pt x="3861" y="1529"/>
                    <a:pt x="3059" y="803"/>
                    <a:pt x="22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6" name="Google Shape;6676;p7"/>
            <p:cNvSpPr/>
            <p:nvPr/>
          </p:nvSpPr>
          <p:spPr>
            <a:xfrm>
              <a:off x="9047582" y="2311900"/>
              <a:ext cx="105730" cy="205111"/>
            </a:xfrm>
            <a:custGeom>
              <a:avLst/>
              <a:gdLst/>
              <a:ahLst/>
              <a:cxnLst/>
              <a:rect l="l" t="t" r="r" b="b"/>
              <a:pathLst>
                <a:path w="4813" h="9337" extrusionOk="0">
                  <a:moveTo>
                    <a:pt x="4813" y="0"/>
                  </a:moveTo>
                  <a:cubicBezTo>
                    <a:pt x="2582" y="1429"/>
                    <a:pt x="853" y="3609"/>
                    <a:pt x="1" y="6116"/>
                  </a:cubicBezTo>
                  <a:cubicBezTo>
                    <a:pt x="853" y="5940"/>
                    <a:pt x="1605" y="5965"/>
                    <a:pt x="2507" y="5915"/>
                  </a:cubicBezTo>
                  <a:lnTo>
                    <a:pt x="2507" y="5915"/>
                  </a:lnTo>
                  <a:cubicBezTo>
                    <a:pt x="1931" y="6893"/>
                    <a:pt x="1530" y="7920"/>
                    <a:pt x="1079" y="8948"/>
                  </a:cubicBezTo>
                  <a:cubicBezTo>
                    <a:pt x="1841" y="9218"/>
                    <a:pt x="2633" y="9337"/>
                    <a:pt x="3430" y="9337"/>
                  </a:cubicBezTo>
                  <a:cubicBezTo>
                    <a:pt x="3891" y="9337"/>
                    <a:pt x="4354" y="9297"/>
                    <a:pt x="4813" y="9223"/>
                  </a:cubicBezTo>
                  <a:lnTo>
                    <a:pt x="481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7" name="Google Shape;6677;p7"/>
            <p:cNvSpPr/>
            <p:nvPr/>
          </p:nvSpPr>
          <p:spPr>
            <a:xfrm>
              <a:off x="8556477" y="1993679"/>
              <a:ext cx="294035" cy="263632"/>
            </a:xfrm>
            <a:custGeom>
              <a:avLst/>
              <a:gdLst/>
              <a:ahLst/>
              <a:cxnLst/>
              <a:rect l="l" t="t" r="r" b="b"/>
              <a:pathLst>
                <a:path w="13385" h="12001" extrusionOk="0">
                  <a:moveTo>
                    <a:pt x="2958" y="0"/>
                  </a:moveTo>
                  <a:lnTo>
                    <a:pt x="2958" y="0"/>
                  </a:lnTo>
                  <a:cubicBezTo>
                    <a:pt x="3284" y="802"/>
                    <a:pt x="3435" y="1554"/>
                    <a:pt x="3660" y="2406"/>
                  </a:cubicBezTo>
                  <a:cubicBezTo>
                    <a:pt x="2582" y="2030"/>
                    <a:pt x="1505" y="1855"/>
                    <a:pt x="402" y="1654"/>
                  </a:cubicBezTo>
                  <a:lnTo>
                    <a:pt x="402" y="1654"/>
                  </a:lnTo>
                  <a:cubicBezTo>
                    <a:pt x="1" y="4812"/>
                    <a:pt x="1831" y="7945"/>
                    <a:pt x="4412" y="9800"/>
                  </a:cubicBezTo>
                  <a:cubicBezTo>
                    <a:pt x="6723" y="11483"/>
                    <a:pt x="9477" y="12000"/>
                    <a:pt x="12312" y="12000"/>
                  </a:cubicBezTo>
                  <a:cubicBezTo>
                    <a:pt x="12644" y="12000"/>
                    <a:pt x="12976" y="11993"/>
                    <a:pt x="13309" y="11980"/>
                  </a:cubicBezTo>
                  <a:cubicBezTo>
                    <a:pt x="13384" y="9098"/>
                    <a:pt x="12332" y="6191"/>
                    <a:pt x="10452" y="3985"/>
                  </a:cubicBezTo>
                  <a:cubicBezTo>
                    <a:pt x="8547" y="1805"/>
                    <a:pt x="5816" y="351"/>
                    <a:pt x="29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8" name="Google Shape;6678;p7"/>
            <p:cNvSpPr/>
            <p:nvPr/>
          </p:nvSpPr>
          <p:spPr>
            <a:xfrm>
              <a:off x="7924977" y="882211"/>
              <a:ext cx="329271" cy="323428"/>
            </a:xfrm>
            <a:custGeom>
              <a:avLst/>
              <a:gdLst/>
              <a:ahLst/>
              <a:cxnLst/>
              <a:rect l="l" t="t" r="r" b="b"/>
              <a:pathLst>
                <a:path w="14989" h="14723" extrusionOk="0">
                  <a:moveTo>
                    <a:pt x="7745" y="1"/>
                  </a:moveTo>
                  <a:cubicBezTo>
                    <a:pt x="7645" y="1"/>
                    <a:pt x="7545" y="7"/>
                    <a:pt x="7445" y="19"/>
                  </a:cubicBezTo>
                  <a:cubicBezTo>
                    <a:pt x="7436" y="11"/>
                    <a:pt x="7431" y="8"/>
                    <a:pt x="7426" y="8"/>
                  </a:cubicBezTo>
                  <a:cubicBezTo>
                    <a:pt x="7417" y="8"/>
                    <a:pt x="7411" y="19"/>
                    <a:pt x="7394" y="19"/>
                  </a:cubicBezTo>
                  <a:cubicBezTo>
                    <a:pt x="5715" y="44"/>
                    <a:pt x="4161" y="671"/>
                    <a:pt x="2933" y="1673"/>
                  </a:cubicBezTo>
                  <a:cubicBezTo>
                    <a:pt x="2883" y="1699"/>
                    <a:pt x="2833" y="1749"/>
                    <a:pt x="2808" y="1774"/>
                  </a:cubicBezTo>
                  <a:cubicBezTo>
                    <a:pt x="1354" y="3027"/>
                    <a:pt x="377" y="4831"/>
                    <a:pt x="252" y="6912"/>
                  </a:cubicBezTo>
                  <a:cubicBezTo>
                    <a:pt x="1" y="10972"/>
                    <a:pt x="3059" y="14455"/>
                    <a:pt x="7119" y="14706"/>
                  </a:cubicBezTo>
                  <a:cubicBezTo>
                    <a:pt x="7283" y="14717"/>
                    <a:pt x="7446" y="14722"/>
                    <a:pt x="7608" y="14722"/>
                  </a:cubicBezTo>
                  <a:cubicBezTo>
                    <a:pt x="10443" y="14722"/>
                    <a:pt x="12952" y="13090"/>
                    <a:pt x="14161" y="10696"/>
                  </a:cubicBezTo>
                  <a:cubicBezTo>
                    <a:pt x="14186" y="10621"/>
                    <a:pt x="14237" y="10571"/>
                    <a:pt x="14262" y="10496"/>
                  </a:cubicBezTo>
                  <a:cubicBezTo>
                    <a:pt x="14638" y="9694"/>
                    <a:pt x="14888" y="8791"/>
                    <a:pt x="14938" y="7839"/>
                  </a:cubicBezTo>
                  <a:cubicBezTo>
                    <a:pt x="14988" y="7187"/>
                    <a:pt x="14938" y="6536"/>
                    <a:pt x="14813" y="5909"/>
                  </a:cubicBezTo>
                  <a:cubicBezTo>
                    <a:pt x="14763" y="5633"/>
                    <a:pt x="14688" y="5383"/>
                    <a:pt x="14613" y="5107"/>
                  </a:cubicBezTo>
                  <a:cubicBezTo>
                    <a:pt x="13710" y="2300"/>
                    <a:pt x="11154" y="220"/>
                    <a:pt x="8046" y="19"/>
                  </a:cubicBezTo>
                  <a:cubicBezTo>
                    <a:pt x="7946" y="7"/>
                    <a:pt x="7846" y="1"/>
                    <a:pt x="77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9" name="Google Shape;6679;p7"/>
            <p:cNvSpPr/>
            <p:nvPr/>
          </p:nvSpPr>
          <p:spPr>
            <a:xfrm>
              <a:off x="7961882" y="1069770"/>
              <a:ext cx="276395" cy="68890"/>
            </a:xfrm>
            <a:custGeom>
              <a:avLst/>
              <a:gdLst/>
              <a:ahLst/>
              <a:cxnLst/>
              <a:rect l="l" t="t" r="r" b="b"/>
              <a:pathLst>
                <a:path w="12582" h="3136" extrusionOk="0">
                  <a:moveTo>
                    <a:pt x="9797" y="0"/>
                  </a:moveTo>
                  <a:cubicBezTo>
                    <a:pt x="9756" y="0"/>
                    <a:pt x="9715" y="1"/>
                    <a:pt x="9674" y="3"/>
                  </a:cubicBezTo>
                  <a:cubicBezTo>
                    <a:pt x="9624" y="3"/>
                    <a:pt x="9574" y="3"/>
                    <a:pt x="9524" y="28"/>
                  </a:cubicBezTo>
                  <a:cubicBezTo>
                    <a:pt x="9173" y="53"/>
                    <a:pt x="8847" y="153"/>
                    <a:pt x="8522" y="303"/>
                  </a:cubicBezTo>
                  <a:cubicBezTo>
                    <a:pt x="7694" y="679"/>
                    <a:pt x="6968" y="1456"/>
                    <a:pt x="6567" y="2434"/>
                  </a:cubicBezTo>
                  <a:cubicBezTo>
                    <a:pt x="5815" y="1732"/>
                    <a:pt x="4837" y="1331"/>
                    <a:pt x="3810" y="1256"/>
                  </a:cubicBezTo>
                  <a:lnTo>
                    <a:pt x="3208" y="1256"/>
                  </a:lnTo>
                  <a:cubicBezTo>
                    <a:pt x="1955" y="1356"/>
                    <a:pt x="752" y="2033"/>
                    <a:pt x="0" y="3035"/>
                  </a:cubicBezTo>
                  <a:lnTo>
                    <a:pt x="151" y="3135"/>
                  </a:lnTo>
                  <a:cubicBezTo>
                    <a:pt x="852" y="2158"/>
                    <a:pt x="2005" y="1506"/>
                    <a:pt x="3208" y="1406"/>
                  </a:cubicBezTo>
                  <a:cubicBezTo>
                    <a:pt x="3297" y="1401"/>
                    <a:pt x="3385" y="1398"/>
                    <a:pt x="3474" y="1398"/>
                  </a:cubicBezTo>
                  <a:cubicBezTo>
                    <a:pt x="4611" y="1398"/>
                    <a:pt x="5728" y="1844"/>
                    <a:pt x="6542" y="2634"/>
                  </a:cubicBezTo>
                  <a:lnTo>
                    <a:pt x="6617" y="2709"/>
                  </a:lnTo>
                  <a:lnTo>
                    <a:pt x="6667" y="2609"/>
                  </a:lnTo>
                  <a:cubicBezTo>
                    <a:pt x="7043" y="1607"/>
                    <a:pt x="7745" y="830"/>
                    <a:pt x="8597" y="429"/>
                  </a:cubicBezTo>
                  <a:cubicBezTo>
                    <a:pt x="8984" y="251"/>
                    <a:pt x="9405" y="165"/>
                    <a:pt x="9820" y="165"/>
                  </a:cubicBezTo>
                  <a:cubicBezTo>
                    <a:pt x="10400" y="165"/>
                    <a:pt x="10966" y="333"/>
                    <a:pt x="11404" y="654"/>
                  </a:cubicBezTo>
                  <a:cubicBezTo>
                    <a:pt x="11905" y="1030"/>
                    <a:pt x="12231" y="1582"/>
                    <a:pt x="12481" y="2158"/>
                  </a:cubicBezTo>
                  <a:cubicBezTo>
                    <a:pt x="12506" y="2083"/>
                    <a:pt x="12557" y="2033"/>
                    <a:pt x="12582" y="1958"/>
                  </a:cubicBezTo>
                  <a:cubicBezTo>
                    <a:pt x="12331" y="1431"/>
                    <a:pt x="11980" y="905"/>
                    <a:pt x="11504" y="529"/>
                  </a:cubicBezTo>
                  <a:cubicBezTo>
                    <a:pt x="11011" y="177"/>
                    <a:pt x="10407" y="0"/>
                    <a:pt x="97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0" name="Google Shape;6680;p7"/>
            <p:cNvSpPr/>
            <p:nvPr/>
          </p:nvSpPr>
          <p:spPr>
            <a:xfrm>
              <a:off x="7985541" y="917864"/>
              <a:ext cx="67748" cy="180595"/>
            </a:xfrm>
            <a:custGeom>
              <a:avLst/>
              <a:gdLst/>
              <a:ahLst/>
              <a:cxnLst/>
              <a:rect l="l" t="t" r="r" b="b"/>
              <a:pathLst>
                <a:path w="3084" h="8221" extrusionOk="0">
                  <a:moveTo>
                    <a:pt x="101" y="0"/>
                  </a:moveTo>
                  <a:lnTo>
                    <a:pt x="1" y="126"/>
                  </a:lnTo>
                  <a:cubicBezTo>
                    <a:pt x="602" y="552"/>
                    <a:pt x="1003" y="1279"/>
                    <a:pt x="1104" y="2106"/>
                  </a:cubicBezTo>
                  <a:cubicBezTo>
                    <a:pt x="1204" y="2807"/>
                    <a:pt x="1104" y="3584"/>
                    <a:pt x="803" y="4436"/>
                  </a:cubicBezTo>
                  <a:lnTo>
                    <a:pt x="778" y="4537"/>
                  </a:lnTo>
                  <a:lnTo>
                    <a:pt x="853" y="4537"/>
                  </a:lnTo>
                  <a:cubicBezTo>
                    <a:pt x="1605" y="4712"/>
                    <a:pt x="2257" y="5264"/>
                    <a:pt x="2582" y="5940"/>
                  </a:cubicBezTo>
                  <a:cubicBezTo>
                    <a:pt x="2908" y="6617"/>
                    <a:pt x="2908" y="7469"/>
                    <a:pt x="2582" y="8171"/>
                  </a:cubicBezTo>
                  <a:lnTo>
                    <a:pt x="2708" y="8221"/>
                  </a:lnTo>
                  <a:cubicBezTo>
                    <a:pt x="3084" y="7494"/>
                    <a:pt x="3084" y="6617"/>
                    <a:pt x="2733" y="5865"/>
                  </a:cubicBezTo>
                  <a:cubicBezTo>
                    <a:pt x="2382" y="5163"/>
                    <a:pt x="1730" y="4612"/>
                    <a:pt x="978" y="4411"/>
                  </a:cubicBezTo>
                  <a:cubicBezTo>
                    <a:pt x="1254" y="3559"/>
                    <a:pt x="1354" y="2782"/>
                    <a:pt x="1254" y="2106"/>
                  </a:cubicBezTo>
                  <a:cubicBezTo>
                    <a:pt x="1154" y="1203"/>
                    <a:pt x="728" y="451"/>
                    <a:pt x="1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1" name="Google Shape;6681;p7"/>
            <p:cNvSpPr/>
            <p:nvPr/>
          </p:nvSpPr>
          <p:spPr>
            <a:xfrm>
              <a:off x="8010321" y="979088"/>
              <a:ext cx="164097" cy="92944"/>
            </a:xfrm>
            <a:custGeom>
              <a:avLst/>
              <a:gdLst/>
              <a:ahLst/>
              <a:cxnLst/>
              <a:rect l="l" t="t" r="r" b="b"/>
              <a:pathLst>
                <a:path w="7470" h="4231" extrusionOk="0">
                  <a:moveTo>
                    <a:pt x="1952" y="0"/>
                  </a:moveTo>
                  <a:cubicBezTo>
                    <a:pt x="1306" y="0"/>
                    <a:pt x="621" y="237"/>
                    <a:pt x="1" y="697"/>
                  </a:cubicBezTo>
                  <a:lnTo>
                    <a:pt x="76" y="822"/>
                  </a:lnTo>
                  <a:cubicBezTo>
                    <a:pt x="675" y="383"/>
                    <a:pt x="1323" y="150"/>
                    <a:pt x="1929" y="150"/>
                  </a:cubicBezTo>
                  <a:cubicBezTo>
                    <a:pt x="2083" y="150"/>
                    <a:pt x="2234" y="165"/>
                    <a:pt x="2382" y="196"/>
                  </a:cubicBezTo>
                  <a:cubicBezTo>
                    <a:pt x="3234" y="396"/>
                    <a:pt x="3860" y="1148"/>
                    <a:pt x="3810" y="1900"/>
                  </a:cubicBezTo>
                  <a:lnTo>
                    <a:pt x="3785" y="2025"/>
                  </a:lnTo>
                  <a:lnTo>
                    <a:pt x="3910" y="1975"/>
                  </a:lnTo>
                  <a:cubicBezTo>
                    <a:pt x="4173" y="1885"/>
                    <a:pt x="4456" y="1840"/>
                    <a:pt x="4741" y="1840"/>
                  </a:cubicBezTo>
                  <a:cubicBezTo>
                    <a:pt x="5243" y="1840"/>
                    <a:pt x="5750" y="1979"/>
                    <a:pt x="6166" y="2251"/>
                  </a:cubicBezTo>
                  <a:cubicBezTo>
                    <a:pt x="6843" y="2677"/>
                    <a:pt x="7269" y="3454"/>
                    <a:pt x="7319" y="4231"/>
                  </a:cubicBezTo>
                  <a:lnTo>
                    <a:pt x="7469" y="4231"/>
                  </a:lnTo>
                  <a:cubicBezTo>
                    <a:pt x="7419" y="3379"/>
                    <a:pt x="6968" y="2577"/>
                    <a:pt x="6266" y="2126"/>
                  </a:cubicBezTo>
                  <a:cubicBezTo>
                    <a:pt x="5812" y="1840"/>
                    <a:pt x="5280" y="1689"/>
                    <a:pt x="4743" y="1689"/>
                  </a:cubicBezTo>
                  <a:cubicBezTo>
                    <a:pt x="4480" y="1689"/>
                    <a:pt x="4216" y="1726"/>
                    <a:pt x="3961" y="1800"/>
                  </a:cubicBezTo>
                  <a:cubicBezTo>
                    <a:pt x="3961" y="1023"/>
                    <a:pt x="3284" y="246"/>
                    <a:pt x="2432" y="45"/>
                  </a:cubicBezTo>
                  <a:cubicBezTo>
                    <a:pt x="2275" y="15"/>
                    <a:pt x="2115" y="0"/>
                    <a:pt x="19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2" name="Google Shape;6682;p7"/>
            <p:cNvSpPr/>
            <p:nvPr/>
          </p:nvSpPr>
          <p:spPr>
            <a:xfrm>
              <a:off x="8028488" y="942095"/>
              <a:ext cx="221916" cy="69945"/>
            </a:xfrm>
            <a:custGeom>
              <a:avLst/>
              <a:gdLst/>
              <a:ahLst/>
              <a:cxnLst/>
              <a:rect l="l" t="t" r="r" b="b"/>
              <a:pathLst>
                <a:path w="10102" h="3184" extrusionOk="0">
                  <a:moveTo>
                    <a:pt x="3058" y="0"/>
                  </a:moveTo>
                  <a:cubicBezTo>
                    <a:pt x="1805" y="75"/>
                    <a:pt x="627" y="802"/>
                    <a:pt x="1" y="1905"/>
                  </a:cubicBezTo>
                  <a:cubicBezTo>
                    <a:pt x="1" y="1930"/>
                    <a:pt x="1" y="1930"/>
                    <a:pt x="1" y="1930"/>
                  </a:cubicBezTo>
                  <a:lnTo>
                    <a:pt x="126" y="2030"/>
                  </a:lnTo>
                  <a:cubicBezTo>
                    <a:pt x="176" y="1955"/>
                    <a:pt x="201" y="1880"/>
                    <a:pt x="251" y="1830"/>
                  </a:cubicBezTo>
                  <a:cubicBezTo>
                    <a:pt x="853" y="852"/>
                    <a:pt x="1931" y="226"/>
                    <a:pt x="3058" y="176"/>
                  </a:cubicBezTo>
                  <a:cubicBezTo>
                    <a:pt x="3125" y="171"/>
                    <a:pt x="3192" y="169"/>
                    <a:pt x="3258" y="169"/>
                  </a:cubicBezTo>
                  <a:cubicBezTo>
                    <a:pt x="4415" y="169"/>
                    <a:pt x="5526" y="781"/>
                    <a:pt x="6166" y="1729"/>
                  </a:cubicBezTo>
                  <a:lnTo>
                    <a:pt x="6216" y="1805"/>
                  </a:lnTo>
                  <a:lnTo>
                    <a:pt x="6266" y="1754"/>
                  </a:lnTo>
                  <a:cubicBezTo>
                    <a:pt x="6672" y="1484"/>
                    <a:pt x="7151" y="1348"/>
                    <a:pt x="7631" y="1348"/>
                  </a:cubicBezTo>
                  <a:cubicBezTo>
                    <a:pt x="7951" y="1348"/>
                    <a:pt x="8271" y="1409"/>
                    <a:pt x="8572" y="1529"/>
                  </a:cubicBezTo>
                  <a:cubicBezTo>
                    <a:pt x="9299" y="1805"/>
                    <a:pt x="9875" y="2431"/>
                    <a:pt x="10101" y="3183"/>
                  </a:cubicBezTo>
                  <a:cubicBezTo>
                    <a:pt x="10051" y="2907"/>
                    <a:pt x="9976" y="2657"/>
                    <a:pt x="9901" y="2381"/>
                  </a:cubicBezTo>
                  <a:cubicBezTo>
                    <a:pt x="9575" y="1930"/>
                    <a:pt x="9149" y="1579"/>
                    <a:pt x="8647" y="1379"/>
                  </a:cubicBezTo>
                  <a:cubicBezTo>
                    <a:pt x="8332" y="1257"/>
                    <a:pt x="7997" y="1196"/>
                    <a:pt x="7661" y="1196"/>
                  </a:cubicBezTo>
                  <a:cubicBezTo>
                    <a:pt x="7168" y="1196"/>
                    <a:pt x="6673" y="1326"/>
                    <a:pt x="6241" y="1579"/>
                  </a:cubicBezTo>
                  <a:cubicBezTo>
                    <a:pt x="5840" y="978"/>
                    <a:pt x="5239" y="526"/>
                    <a:pt x="4562" y="276"/>
                  </a:cubicBezTo>
                  <a:cubicBezTo>
                    <a:pt x="4537" y="251"/>
                    <a:pt x="4487" y="251"/>
                    <a:pt x="4462" y="226"/>
                  </a:cubicBezTo>
                  <a:cubicBezTo>
                    <a:pt x="4011" y="75"/>
                    <a:pt x="3535" y="0"/>
                    <a:pt x="30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3" name="Google Shape;6683;p7"/>
            <p:cNvSpPr/>
            <p:nvPr/>
          </p:nvSpPr>
          <p:spPr>
            <a:xfrm>
              <a:off x="8086855" y="882079"/>
              <a:ext cx="43518" cy="66078"/>
            </a:xfrm>
            <a:custGeom>
              <a:avLst/>
              <a:gdLst/>
              <a:ahLst/>
              <a:cxnLst/>
              <a:rect l="l" t="t" r="r" b="b"/>
              <a:pathLst>
                <a:path w="1981" h="3008" extrusionOk="0">
                  <a:moveTo>
                    <a:pt x="25" y="0"/>
                  </a:moveTo>
                  <a:lnTo>
                    <a:pt x="0" y="151"/>
                  </a:lnTo>
                  <a:cubicBezTo>
                    <a:pt x="577" y="251"/>
                    <a:pt x="1103" y="652"/>
                    <a:pt x="1404" y="1203"/>
                  </a:cubicBezTo>
                  <a:cubicBezTo>
                    <a:pt x="1705" y="1705"/>
                    <a:pt x="1830" y="2306"/>
                    <a:pt x="1805" y="3008"/>
                  </a:cubicBezTo>
                  <a:lnTo>
                    <a:pt x="1955" y="3008"/>
                  </a:lnTo>
                  <a:cubicBezTo>
                    <a:pt x="1980" y="2281"/>
                    <a:pt x="1855" y="1654"/>
                    <a:pt x="1554" y="1128"/>
                  </a:cubicBezTo>
                  <a:cubicBezTo>
                    <a:pt x="1203" y="527"/>
                    <a:pt x="627" y="100"/>
                    <a:pt x="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4" name="Google Shape;6684;p7"/>
            <p:cNvSpPr/>
            <p:nvPr/>
          </p:nvSpPr>
          <p:spPr>
            <a:xfrm>
              <a:off x="8232764" y="699178"/>
              <a:ext cx="177300" cy="126423"/>
            </a:xfrm>
            <a:custGeom>
              <a:avLst/>
              <a:gdLst/>
              <a:ahLst/>
              <a:cxnLst/>
              <a:rect l="l" t="t" r="r" b="b"/>
              <a:pathLst>
                <a:path w="8071" h="5755" extrusionOk="0">
                  <a:moveTo>
                    <a:pt x="5874" y="0"/>
                  </a:moveTo>
                  <a:cubicBezTo>
                    <a:pt x="4740" y="0"/>
                    <a:pt x="3587" y="414"/>
                    <a:pt x="2657" y="1083"/>
                  </a:cubicBezTo>
                  <a:cubicBezTo>
                    <a:pt x="1253" y="2136"/>
                    <a:pt x="476" y="3690"/>
                    <a:pt x="0" y="5394"/>
                  </a:cubicBezTo>
                  <a:cubicBezTo>
                    <a:pt x="687" y="5634"/>
                    <a:pt x="1415" y="5754"/>
                    <a:pt x="2144" y="5754"/>
                  </a:cubicBezTo>
                  <a:cubicBezTo>
                    <a:pt x="3013" y="5754"/>
                    <a:pt x="3883" y="5584"/>
                    <a:pt x="4687" y="5244"/>
                  </a:cubicBezTo>
                  <a:cubicBezTo>
                    <a:pt x="6165" y="4642"/>
                    <a:pt x="7394" y="3464"/>
                    <a:pt x="8070" y="2010"/>
                  </a:cubicBezTo>
                  <a:lnTo>
                    <a:pt x="8070" y="2010"/>
                  </a:lnTo>
                  <a:cubicBezTo>
                    <a:pt x="7979" y="2015"/>
                    <a:pt x="7890" y="2017"/>
                    <a:pt x="7802" y="2017"/>
                  </a:cubicBezTo>
                  <a:cubicBezTo>
                    <a:pt x="7429" y="2017"/>
                    <a:pt x="7077" y="1981"/>
                    <a:pt x="6692" y="1960"/>
                  </a:cubicBezTo>
                  <a:cubicBezTo>
                    <a:pt x="7068" y="1459"/>
                    <a:pt x="7343" y="933"/>
                    <a:pt x="7644" y="381"/>
                  </a:cubicBezTo>
                  <a:cubicBezTo>
                    <a:pt x="7084" y="119"/>
                    <a:pt x="6482" y="0"/>
                    <a:pt x="58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5" name="Google Shape;6685;p7"/>
            <p:cNvSpPr/>
            <p:nvPr/>
          </p:nvSpPr>
          <p:spPr>
            <a:xfrm>
              <a:off x="8462880" y="58355"/>
              <a:ext cx="121151" cy="193270"/>
            </a:xfrm>
            <a:custGeom>
              <a:avLst/>
              <a:gdLst/>
              <a:ahLst/>
              <a:cxnLst/>
              <a:rect l="l" t="t" r="r" b="b"/>
              <a:pathLst>
                <a:path w="5515" h="8798" extrusionOk="0">
                  <a:moveTo>
                    <a:pt x="3685" y="0"/>
                  </a:moveTo>
                  <a:cubicBezTo>
                    <a:pt x="2006" y="477"/>
                    <a:pt x="778" y="2081"/>
                    <a:pt x="377" y="3785"/>
                  </a:cubicBezTo>
                  <a:cubicBezTo>
                    <a:pt x="1" y="5514"/>
                    <a:pt x="427" y="7193"/>
                    <a:pt x="1179" y="8797"/>
                  </a:cubicBezTo>
                  <a:cubicBezTo>
                    <a:pt x="2658" y="8196"/>
                    <a:pt x="3936" y="7068"/>
                    <a:pt x="4638" y="5614"/>
                  </a:cubicBezTo>
                  <a:cubicBezTo>
                    <a:pt x="5364" y="4186"/>
                    <a:pt x="5515" y="2482"/>
                    <a:pt x="5089" y="953"/>
                  </a:cubicBezTo>
                  <a:lnTo>
                    <a:pt x="5089" y="953"/>
                  </a:lnTo>
                  <a:cubicBezTo>
                    <a:pt x="4738" y="1304"/>
                    <a:pt x="4387" y="1529"/>
                    <a:pt x="4011" y="1830"/>
                  </a:cubicBezTo>
                  <a:cubicBezTo>
                    <a:pt x="3961" y="1203"/>
                    <a:pt x="3810" y="627"/>
                    <a:pt x="36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6" name="Google Shape;6686;p7"/>
            <p:cNvSpPr/>
            <p:nvPr/>
          </p:nvSpPr>
          <p:spPr>
            <a:xfrm>
              <a:off x="8055752" y="2544891"/>
              <a:ext cx="199882" cy="103774"/>
            </a:xfrm>
            <a:custGeom>
              <a:avLst/>
              <a:gdLst/>
              <a:ahLst/>
              <a:cxnLst/>
              <a:rect l="l" t="t" r="r" b="b"/>
              <a:pathLst>
                <a:path w="9099" h="4724" extrusionOk="0">
                  <a:moveTo>
                    <a:pt x="5189" y="1"/>
                  </a:moveTo>
                  <a:cubicBezTo>
                    <a:pt x="4911" y="1"/>
                    <a:pt x="4634" y="20"/>
                    <a:pt x="4362" y="59"/>
                  </a:cubicBezTo>
                  <a:cubicBezTo>
                    <a:pt x="2632" y="335"/>
                    <a:pt x="1229" y="1363"/>
                    <a:pt x="1" y="2641"/>
                  </a:cubicBezTo>
                  <a:cubicBezTo>
                    <a:pt x="1078" y="3794"/>
                    <a:pt x="2632" y="4546"/>
                    <a:pt x="4211" y="4696"/>
                  </a:cubicBezTo>
                  <a:cubicBezTo>
                    <a:pt x="4406" y="4714"/>
                    <a:pt x="4601" y="4723"/>
                    <a:pt x="4796" y="4723"/>
                  </a:cubicBezTo>
                  <a:cubicBezTo>
                    <a:pt x="6206" y="4723"/>
                    <a:pt x="7600" y="4251"/>
                    <a:pt x="8723" y="3393"/>
                  </a:cubicBezTo>
                  <a:cubicBezTo>
                    <a:pt x="8271" y="3192"/>
                    <a:pt x="7946" y="2967"/>
                    <a:pt x="7520" y="2716"/>
                  </a:cubicBezTo>
                  <a:cubicBezTo>
                    <a:pt x="8071" y="2440"/>
                    <a:pt x="8572" y="2089"/>
                    <a:pt x="9098" y="1764"/>
                  </a:cubicBezTo>
                  <a:cubicBezTo>
                    <a:pt x="8210" y="578"/>
                    <a:pt x="6695" y="1"/>
                    <a:pt x="51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7" name="Google Shape;6687;p7"/>
            <p:cNvSpPr/>
            <p:nvPr/>
          </p:nvSpPr>
          <p:spPr>
            <a:xfrm>
              <a:off x="7083460" y="1138657"/>
              <a:ext cx="149774" cy="153729"/>
            </a:xfrm>
            <a:custGeom>
              <a:avLst/>
              <a:gdLst/>
              <a:ahLst/>
              <a:cxnLst/>
              <a:rect l="l" t="t" r="r" b="b"/>
              <a:pathLst>
                <a:path w="6818" h="6998" extrusionOk="0">
                  <a:moveTo>
                    <a:pt x="5335" y="1"/>
                  </a:moveTo>
                  <a:cubicBezTo>
                    <a:pt x="3811" y="1"/>
                    <a:pt x="2331" y="886"/>
                    <a:pt x="1379" y="2103"/>
                  </a:cubicBezTo>
                  <a:cubicBezTo>
                    <a:pt x="302" y="3507"/>
                    <a:pt x="1" y="5236"/>
                    <a:pt x="1" y="6991"/>
                  </a:cubicBezTo>
                  <a:cubicBezTo>
                    <a:pt x="106" y="6996"/>
                    <a:pt x="211" y="6998"/>
                    <a:pt x="316" y="6998"/>
                  </a:cubicBezTo>
                  <a:cubicBezTo>
                    <a:pt x="1816" y="6998"/>
                    <a:pt x="3316" y="6497"/>
                    <a:pt x="4487" y="5537"/>
                  </a:cubicBezTo>
                  <a:cubicBezTo>
                    <a:pt x="5715" y="4534"/>
                    <a:pt x="6567" y="3056"/>
                    <a:pt x="6818" y="1477"/>
                  </a:cubicBezTo>
                  <a:lnTo>
                    <a:pt x="6818" y="1477"/>
                  </a:lnTo>
                  <a:cubicBezTo>
                    <a:pt x="6367" y="1652"/>
                    <a:pt x="5966" y="1727"/>
                    <a:pt x="5490" y="1828"/>
                  </a:cubicBezTo>
                  <a:cubicBezTo>
                    <a:pt x="5690" y="1251"/>
                    <a:pt x="5815" y="650"/>
                    <a:pt x="5941" y="48"/>
                  </a:cubicBezTo>
                  <a:cubicBezTo>
                    <a:pt x="5739" y="16"/>
                    <a:pt x="5537" y="1"/>
                    <a:pt x="5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8" name="Google Shape;6688;p7"/>
            <p:cNvSpPr/>
            <p:nvPr/>
          </p:nvSpPr>
          <p:spPr>
            <a:xfrm>
              <a:off x="8812508" y="3349776"/>
              <a:ext cx="178398" cy="125369"/>
            </a:xfrm>
            <a:custGeom>
              <a:avLst/>
              <a:gdLst/>
              <a:ahLst/>
              <a:cxnLst/>
              <a:rect l="l" t="t" r="r" b="b"/>
              <a:pathLst>
                <a:path w="8121" h="5707" extrusionOk="0">
                  <a:moveTo>
                    <a:pt x="2483" y="0"/>
                  </a:moveTo>
                  <a:cubicBezTo>
                    <a:pt x="1659" y="0"/>
                    <a:pt x="824" y="130"/>
                    <a:pt x="0" y="323"/>
                  </a:cubicBezTo>
                  <a:cubicBezTo>
                    <a:pt x="276" y="1902"/>
                    <a:pt x="1153" y="3356"/>
                    <a:pt x="2406" y="4334"/>
                  </a:cubicBezTo>
                  <a:cubicBezTo>
                    <a:pt x="3550" y="5231"/>
                    <a:pt x="4976" y="5707"/>
                    <a:pt x="6413" y="5707"/>
                  </a:cubicBezTo>
                  <a:cubicBezTo>
                    <a:pt x="6581" y="5707"/>
                    <a:pt x="6749" y="5700"/>
                    <a:pt x="6917" y="5687"/>
                  </a:cubicBezTo>
                  <a:cubicBezTo>
                    <a:pt x="6642" y="5286"/>
                    <a:pt x="6491" y="4910"/>
                    <a:pt x="6266" y="4459"/>
                  </a:cubicBezTo>
                  <a:lnTo>
                    <a:pt x="6266" y="4459"/>
                  </a:lnTo>
                  <a:cubicBezTo>
                    <a:pt x="6612" y="4514"/>
                    <a:pt x="6951" y="4531"/>
                    <a:pt x="7290" y="4531"/>
                  </a:cubicBezTo>
                  <a:cubicBezTo>
                    <a:pt x="7565" y="4531"/>
                    <a:pt x="7840" y="4520"/>
                    <a:pt x="8120" y="4509"/>
                  </a:cubicBezTo>
                  <a:cubicBezTo>
                    <a:pt x="7970" y="2755"/>
                    <a:pt x="6667" y="1251"/>
                    <a:pt x="5063" y="524"/>
                  </a:cubicBezTo>
                  <a:cubicBezTo>
                    <a:pt x="4234" y="148"/>
                    <a:pt x="3365" y="0"/>
                    <a:pt x="24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689" name="Google Shape;6689;p7"/>
          <p:cNvGrpSpPr/>
          <p:nvPr/>
        </p:nvGrpSpPr>
        <p:grpSpPr>
          <a:xfrm>
            <a:off x="-4435" y="533626"/>
            <a:ext cx="2839665" cy="3915708"/>
            <a:chOff x="2204" y="-152164"/>
            <a:chExt cx="2402695" cy="3313155"/>
          </a:xfrm>
        </p:grpSpPr>
        <p:sp>
          <p:nvSpPr>
            <p:cNvPr id="6690" name="Google Shape;6690;p7"/>
            <p:cNvSpPr/>
            <p:nvPr/>
          </p:nvSpPr>
          <p:spPr>
            <a:xfrm>
              <a:off x="2204" y="840012"/>
              <a:ext cx="2402695" cy="1606351"/>
            </a:xfrm>
            <a:custGeom>
              <a:avLst/>
              <a:gdLst/>
              <a:ahLst/>
              <a:cxnLst/>
              <a:rect l="l" t="t" r="r" b="b"/>
              <a:pathLst>
                <a:path w="109375" h="73124" extrusionOk="0">
                  <a:moveTo>
                    <a:pt x="54521" y="1"/>
                  </a:moveTo>
                  <a:cubicBezTo>
                    <a:pt x="54318" y="1"/>
                    <a:pt x="54138" y="119"/>
                    <a:pt x="54061" y="311"/>
                  </a:cubicBezTo>
                  <a:cubicBezTo>
                    <a:pt x="52908" y="3093"/>
                    <a:pt x="51430" y="5650"/>
                    <a:pt x="49675" y="7980"/>
                  </a:cubicBezTo>
                  <a:cubicBezTo>
                    <a:pt x="47896" y="10261"/>
                    <a:pt x="45841" y="12316"/>
                    <a:pt x="43585" y="13996"/>
                  </a:cubicBezTo>
                  <a:cubicBezTo>
                    <a:pt x="41329" y="15700"/>
                    <a:pt x="38823" y="16978"/>
                    <a:pt x="36116" y="18306"/>
                  </a:cubicBezTo>
                  <a:cubicBezTo>
                    <a:pt x="34387" y="19133"/>
                    <a:pt x="32608" y="19986"/>
                    <a:pt x="30828" y="20988"/>
                  </a:cubicBezTo>
                  <a:cubicBezTo>
                    <a:pt x="31455" y="17128"/>
                    <a:pt x="31555" y="13244"/>
                    <a:pt x="31179" y="9484"/>
                  </a:cubicBezTo>
                  <a:cubicBezTo>
                    <a:pt x="31179" y="9359"/>
                    <a:pt x="31079" y="9259"/>
                    <a:pt x="30953" y="9234"/>
                  </a:cubicBezTo>
                  <a:cubicBezTo>
                    <a:pt x="30803" y="9234"/>
                    <a:pt x="30653" y="9334"/>
                    <a:pt x="30628" y="9484"/>
                  </a:cubicBezTo>
                  <a:cubicBezTo>
                    <a:pt x="30302" y="11740"/>
                    <a:pt x="29776" y="13970"/>
                    <a:pt x="29074" y="16151"/>
                  </a:cubicBezTo>
                  <a:cubicBezTo>
                    <a:pt x="28497" y="17955"/>
                    <a:pt x="27821" y="19760"/>
                    <a:pt x="27019" y="21489"/>
                  </a:cubicBezTo>
                  <a:cubicBezTo>
                    <a:pt x="26593" y="22392"/>
                    <a:pt x="26141" y="23244"/>
                    <a:pt x="25640" y="24096"/>
                  </a:cubicBezTo>
                  <a:cubicBezTo>
                    <a:pt x="25415" y="24447"/>
                    <a:pt x="25189" y="24848"/>
                    <a:pt x="24938" y="25174"/>
                  </a:cubicBezTo>
                  <a:cubicBezTo>
                    <a:pt x="24663" y="25549"/>
                    <a:pt x="24262" y="25800"/>
                    <a:pt x="23936" y="26126"/>
                  </a:cubicBezTo>
                  <a:cubicBezTo>
                    <a:pt x="22758" y="27329"/>
                    <a:pt x="21705" y="28607"/>
                    <a:pt x="20728" y="29885"/>
                  </a:cubicBezTo>
                  <a:cubicBezTo>
                    <a:pt x="18773" y="32467"/>
                    <a:pt x="17169" y="35148"/>
                    <a:pt x="15565" y="37655"/>
                  </a:cubicBezTo>
                  <a:cubicBezTo>
                    <a:pt x="13986" y="40136"/>
                    <a:pt x="12407" y="42492"/>
                    <a:pt x="10602" y="44522"/>
                  </a:cubicBezTo>
                  <a:cubicBezTo>
                    <a:pt x="9725" y="45524"/>
                    <a:pt x="8773" y="46452"/>
                    <a:pt x="7795" y="47229"/>
                  </a:cubicBezTo>
                  <a:cubicBezTo>
                    <a:pt x="7470" y="47479"/>
                    <a:pt x="7144" y="47705"/>
                    <a:pt x="6818" y="47931"/>
                  </a:cubicBezTo>
                  <a:cubicBezTo>
                    <a:pt x="4587" y="48332"/>
                    <a:pt x="2307" y="48682"/>
                    <a:pt x="1" y="49033"/>
                  </a:cubicBezTo>
                  <a:lnTo>
                    <a:pt x="1" y="61540"/>
                  </a:lnTo>
                  <a:cubicBezTo>
                    <a:pt x="2482" y="61765"/>
                    <a:pt x="4963" y="62066"/>
                    <a:pt x="7445" y="62367"/>
                  </a:cubicBezTo>
                  <a:cubicBezTo>
                    <a:pt x="13961" y="63194"/>
                    <a:pt x="20452" y="64146"/>
                    <a:pt x="26943" y="65224"/>
                  </a:cubicBezTo>
                  <a:cubicBezTo>
                    <a:pt x="30177" y="65775"/>
                    <a:pt x="33410" y="66352"/>
                    <a:pt x="36643" y="66953"/>
                  </a:cubicBezTo>
                  <a:cubicBezTo>
                    <a:pt x="39876" y="67530"/>
                    <a:pt x="43084" y="68231"/>
                    <a:pt x="46417" y="68733"/>
                  </a:cubicBezTo>
                  <a:cubicBezTo>
                    <a:pt x="47921" y="68958"/>
                    <a:pt x="49475" y="69134"/>
                    <a:pt x="51029" y="69209"/>
                  </a:cubicBezTo>
                  <a:cubicBezTo>
                    <a:pt x="54563" y="70963"/>
                    <a:pt x="58272" y="72266"/>
                    <a:pt x="62081" y="73119"/>
                  </a:cubicBezTo>
                  <a:cubicBezTo>
                    <a:pt x="62098" y="73122"/>
                    <a:pt x="62114" y="73123"/>
                    <a:pt x="62131" y="73123"/>
                  </a:cubicBezTo>
                  <a:cubicBezTo>
                    <a:pt x="62243" y="73123"/>
                    <a:pt x="62360" y="73052"/>
                    <a:pt x="62382" y="72943"/>
                  </a:cubicBezTo>
                  <a:cubicBezTo>
                    <a:pt x="62432" y="72793"/>
                    <a:pt x="62357" y="72642"/>
                    <a:pt x="62232" y="72592"/>
                  </a:cubicBezTo>
                  <a:cubicBezTo>
                    <a:pt x="59525" y="71690"/>
                    <a:pt x="56944" y="70537"/>
                    <a:pt x="54462" y="69159"/>
                  </a:cubicBezTo>
                  <a:cubicBezTo>
                    <a:pt x="55164" y="69109"/>
                    <a:pt x="55866" y="69033"/>
                    <a:pt x="56568" y="68933"/>
                  </a:cubicBezTo>
                  <a:cubicBezTo>
                    <a:pt x="59951" y="68407"/>
                    <a:pt x="63084" y="67179"/>
                    <a:pt x="66167" y="66001"/>
                  </a:cubicBezTo>
                  <a:cubicBezTo>
                    <a:pt x="66467" y="65875"/>
                    <a:pt x="66618" y="65550"/>
                    <a:pt x="66518" y="65224"/>
                  </a:cubicBezTo>
                  <a:cubicBezTo>
                    <a:pt x="66436" y="64960"/>
                    <a:pt x="66191" y="64795"/>
                    <a:pt x="65927" y="64795"/>
                  </a:cubicBezTo>
                  <a:cubicBezTo>
                    <a:pt x="65865" y="64795"/>
                    <a:pt x="65803" y="64804"/>
                    <a:pt x="65741" y="64823"/>
                  </a:cubicBezTo>
                  <a:cubicBezTo>
                    <a:pt x="62608" y="65850"/>
                    <a:pt x="59500" y="66853"/>
                    <a:pt x="56342" y="67154"/>
                  </a:cubicBezTo>
                  <a:cubicBezTo>
                    <a:pt x="55587" y="67226"/>
                    <a:pt x="54829" y="67259"/>
                    <a:pt x="54069" y="67259"/>
                  </a:cubicBezTo>
                  <a:cubicBezTo>
                    <a:pt x="51652" y="67259"/>
                    <a:pt x="49221" y="66923"/>
                    <a:pt x="46818" y="66427"/>
                  </a:cubicBezTo>
                  <a:cubicBezTo>
                    <a:pt x="43660" y="65775"/>
                    <a:pt x="40477" y="64873"/>
                    <a:pt x="37269" y="64096"/>
                  </a:cubicBezTo>
                  <a:cubicBezTo>
                    <a:pt x="34061" y="63294"/>
                    <a:pt x="30828" y="62542"/>
                    <a:pt x="27595" y="61815"/>
                  </a:cubicBezTo>
                  <a:cubicBezTo>
                    <a:pt x="21154" y="60362"/>
                    <a:pt x="14663" y="59033"/>
                    <a:pt x="8171" y="57830"/>
                  </a:cubicBezTo>
                  <a:cubicBezTo>
                    <a:pt x="7545" y="57730"/>
                    <a:pt x="6943" y="57605"/>
                    <a:pt x="6317" y="57505"/>
                  </a:cubicBezTo>
                  <a:cubicBezTo>
                    <a:pt x="7695" y="57179"/>
                    <a:pt x="9049" y="56853"/>
                    <a:pt x="10427" y="56527"/>
                  </a:cubicBezTo>
                  <a:cubicBezTo>
                    <a:pt x="16693" y="54948"/>
                    <a:pt x="22808" y="52968"/>
                    <a:pt x="28798" y="50888"/>
                  </a:cubicBezTo>
                  <a:cubicBezTo>
                    <a:pt x="31781" y="49835"/>
                    <a:pt x="34738" y="48758"/>
                    <a:pt x="37720" y="47655"/>
                  </a:cubicBezTo>
                  <a:cubicBezTo>
                    <a:pt x="40678" y="46552"/>
                    <a:pt x="43761" y="45374"/>
                    <a:pt x="46768" y="43820"/>
                  </a:cubicBezTo>
                  <a:cubicBezTo>
                    <a:pt x="48272" y="43043"/>
                    <a:pt x="49751" y="42141"/>
                    <a:pt x="51129" y="41139"/>
                  </a:cubicBezTo>
                  <a:cubicBezTo>
                    <a:pt x="51480" y="40913"/>
                    <a:pt x="51831" y="40662"/>
                    <a:pt x="52182" y="40412"/>
                  </a:cubicBezTo>
                  <a:lnTo>
                    <a:pt x="53159" y="39635"/>
                  </a:lnTo>
                  <a:lnTo>
                    <a:pt x="54162" y="38858"/>
                  </a:lnTo>
                  <a:cubicBezTo>
                    <a:pt x="54462" y="38582"/>
                    <a:pt x="54763" y="38306"/>
                    <a:pt x="55089" y="38031"/>
                  </a:cubicBezTo>
                  <a:cubicBezTo>
                    <a:pt x="57570" y="35825"/>
                    <a:pt x="59801" y="33469"/>
                    <a:pt x="61931" y="31138"/>
                  </a:cubicBezTo>
                  <a:cubicBezTo>
                    <a:pt x="66167" y="26452"/>
                    <a:pt x="70152" y="21715"/>
                    <a:pt x="74989" y="18256"/>
                  </a:cubicBezTo>
                  <a:cubicBezTo>
                    <a:pt x="77420" y="16527"/>
                    <a:pt x="80001" y="15148"/>
                    <a:pt x="82884" y="14321"/>
                  </a:cubicBezTo>
                  <a:cubicBezTo>
                    <a:pt x="85741" y="13444"/>
                    <a:pt x="88848" y="12918"/>
                    <a:pt x="91956" y="12116"/>
                  </a:cubicBezTo>
                  <a:cubicBezTo>
                    <a:pt x="98222" y="10512"/>
                    <a:pt x="104087" y="7579"/>
                    <a:pt x="109049" y="3620"/>
                  </a:cubicBezTo>
                  <a:cubicBezTo>
                    <a:pt x="109300" y="3419"/>
                    <a:pt x="109375" y="3043"/>
                    <a:pt x="109174" y="2767"/>
                  </a:cubicBezTo>
                  <a:cubicBezTo>
                    <a:pt x="109051" y="2597"/>
                    <a:pt x="108861" y="2504"/>
                    <a:pt x="108662" y="2504"/>
                  </a:cubicBezTo>
                  <a:cubicBezTo>
                    <a:pt x="108539" y="2504"/>
                    <a:pt x="108413" y="2540"/>
                    <a:pt x="108297" y="2617"/>
                  </a:cubicBezTo>
                  <a:cubicBezTo>
                    <a:pt x="103209" y="6126"/>
                    <a:pt x="97420" y="8532"/>
                    <a:pt x="91405" y="9635"/>
                  </a:cubicBezTo>
                  <a:cubicBezTo>
                    <a:pt x="88397" y="10186"/>
                    <a:pt x="85264" y="10487"/>
                    <a:pt x="82056" y="11214"/>
                  </a:cubicBezTo>
                  <a:cubicBezTo>
                    <a:pt x="78823" y="11940"/>
                    <a:pt x="75691" y="13294"/>
                    <a:pt x="72883" y="15023"/>
                  </a:cubicBezTo>
                  <a:cubicBezTo>
                    <a:pt x="70051" y="16777"/>
                    <a:pt x="67495" y="18833"/>
                    <a:pt x="65114" y="20988"/>
                  </a:cubicBezTo>
                  <a:cubicBezTo>
                    <a:pt x="62733" y="23143"/>
                    <a:pt x="60477" y="25374"/>
                    <a:pt x="58247" y="27529"/>
                  </a:cubicBezTo>
                  <a:cubicBezTo>
                    <a:pt x="55991" y="29685"/>
                    <a:pt x="53736" y="31740"/>
                    <a:pt x="51405" y="33544"/>
                  </a:cubicBezTo>
                  <a:cubicBezTo>
                    <a:pt x="51104" y="33770"/>
                    <a:pt x="50803" y="33996"/>
                    <a:pt x="50502" y="34221"/>
                  </a:cubicBezTo>
                  <a:lnTo>
                    <a:pt x="49600" y="34848"/>
                  </a:lnTo>
                  <a:lnTo>
                    <a:pt x="48698" y="35449"/>
                  </a:lnTo>
                  <a:cubicBezTo>
                    <a:pt x="48397" y="35650"/>
                    <a:pt x="48096" y="35825"/>
                    <a:pt x="47796" y="36001"/>
                  </a:cubicBezTo>
                  <a:cubicBezTo>
                    <a:pt x="46568" y="36778"/>
                    <a:pt x="45314" y="37404"/>
                    <a:pt x="43961" y="37981"/>
                  </a:cubicBezTo>
                  <a:cubicBezTo>
                    <a:pt x="41304" y="39159"/>
                    <a:pt x="38447" y="40036"/>
                    <a:pt x="35465" y="40913"/>
                  </a:cubicBezTo>
                  <a:cubicBezTo>
                    <a:pt x="32482" y="41790"/>
                    <a:pt x="29475" y="42642"/>
                    <a:pt x="26467" y="43469"/>
                  </a:cubicBezTo>
                  <a:cubicBezTo>
                    <a:pt x="23886" y="44196"/>
                    <a:pt x="21279" y="44873"/>
                    <a:pt x="18673" y="45499"/>
                  </a:cubicBezTo>
                  <a:cubicBezTo>
                    <a:pt x="19675" y="44071"/>
                    <a:pt x="20552" y="42642"/>
                    <a:pt x="21405" y="41214"/>
                  </a:cubicBezTo>
                  <a:cubicBezTo>
                    <a:pt x="22958" y="38557"/>
                    <a:pt x="24412" y="36001"/>
                    <a:pt x="25966" y="33645"/>
                  </a:cubicBezTo>
                  <a:cubicBezTo>
                    <a:pt x="26768" y="32492"/>
                    <a:pt x="27595" y="31389"/>
                    <a:pt x="28472" y="30362"/>
                  </a:cubicBezTo>
                  <a:cubicBezTo>
                    <a:pt x="29349" y="29334"/>
                    <a:pt x="30302" y="28432"/>
                    <a:pt x="31354" y="27580"/>
                  </a:cubicBezTo>
                  <a:cubicBezTo>
                    <a:pt x="33460" y="25875"/>
                    <a:pt x="35966" y="24371"/>
                    <a:pt x="38573" y="22767"/>
                  </a:cubicBezTo>
                  <a:cubicBezTo>
                    <a:pt x="39876" y="21965"/>
                    <a:pt x="41204" y="21138"/>
                    <a:pt x="42507" y="20186"/>
                  </a:cubicBezTo>
                  <a:cubicBezTo>
                    <a:pt x="43811" y="19259"/>
                    <a:pt x="45089" y="18231"/>
                    <a:pt x="46242" y="17103"/>
                  </a:cubicBezTo>
                  <a:cubicBezTo>
                    <a:pt x="48548" y="14823"/>
                    <a:pt x="50502" y="12241"/>
                    <a:pt x="51981" y="9459"/>
                  </a:cubicBezTo>
                  <a:cubicBezTo>
                    <a:pt x="53485" y="6652"/>
                    <a:pt x="54512" y="3645"/>
                    <a:pt x="55014" y="587"/>
                  </a:cubicBezTo>
                  <a:cubicBezTo>
                    <a:pt x="55039" y="361"/>
                    <a:pt x="54913" y="136"/>
                    <a:pt x="54713" y="36"/>
                  </a:cubicBezTo>
                  <a:cubicBezTo>
                    <a:pt x="54648" y="12"/>
                    <a:pt x="54584" y="1"/>
                    <a:pt x="545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1" name="Google Shape;6691;p7"/>
            <p:cNvSpPr/>
            <p:nvPr/>
          </p:nvSpPr>
          <p:spPr>
            <a:xfrm>
              <a:off x="1174370" y="1642157"/>
              <a:ext cx="324855" cy="185955"/>
            </a:xfrm>
            <a:custGeom>
              <a:avLst/>
              <a:gdLst/>
              <a:ahLst/>
              <a:cxnLst/>
              <a:rect l="l" t="t" r="r" b="b"/>
              <a:pathLst>
                <a:path w="14788" h="8465" extrusionOk="0">
                  <a:moveTo>
                    <a:pt x="6364" y="0"/>
                  </a:moveTo>
                  <a:cubicBezTo>
                    <a:pt x="4103" y="0"/>
                    <a:pt x="1853" y="703"/>
                    <a:pt x="0" y="1994"/>
                  </a:cubicBezTo>
                  <a:cubicBezTo>
                    <a:pt x="1554" y="4550"/>
                    <a:pt x="3509" y="6756"/>
                    <a:pt x="6316" y="7833"/>
                  </a:cubicBezTo>
                  <a:cubicBezTo>
                    <a:pt x="7404" y="8245"/>
                    <a:pt x="8587" y="8465"/>
                    <a:pt x="9761" y="8465"/>
                  </a:cubicBezTo>
                  <a:cubicBezTo>
                    <a:pt x="11591" y="8465"/>
                    <a:pt x="13398" y="7931"/>
                    <a:pt x="14787" y="6756"/>
                  </a:cubicBezTo>
                  <a:cubicBezTo>
                    <a:pt x="14035" y="5979"/>
                    <a:pt x="13334" y="5227"/>
                    <a:pt x="12507" y="4575"/>
                  </a:cubicBezTo>
                  <a:cubicBezTo>
                    <a:pt x="13284" y="4324"/>
                    <a:pt x="13935" y="4049"/>
                    <a:pt x="14762" y="3898"/>
                  </a:cubicBezTo>
                  <a:cubicBezTo>
                    <a:pt x="13008" y="1818"/>
                    <a:pt x="10451" y="440"/>
                    <a:pt x="7745" y="89"/>
                  </a:cubicBezTo>
                  <a:cubicBezTo>
                    <a:pt x="7286" y="29"/>
                    <a:pt x="6825" y="0"/>
                    <a:pt x="63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2" name="Google Shape;6692;p7"/>
            <p:cNvSpPr/>
            <p:nvPr/>
          </p:nvSpPr>
          <p:spPr>
            <a:xfrm>
              <a:off x="1859271" y="803348"/>
              <a:ext cx="264840" cy="295111"/>
            </a:xfrm>
            <a:custGeom>
              <a:avLst/>
              <a:gdLst/>
              <a:ahLst/>
              <a:cxnLst/>
              <a:rect l="l" t="t" r="r" b="b"/>
              <a:pathLst>
                <a:path w="12056" h="13434" extrusionOk="0">
                  <a:moveTo>
                    <a:pt x="8347" y="0"/>
                  </a:moveTo>
                  <a:lnTo>
                    <a:pt x="8347" y="0"/>
                  </a:lnTo>
                  <a:cubicBezTo>
                    <a:pt x="5665" y="852"/>
                    <a:pt x="3309" y="2757"/>
                    <a:pt x="1880" y="5213"/>
                  </a:cubicBezTo>
                  <a:cubicBezTo>
                    <a:pt x="477" y="7669"/>
                    <a:pt x="1" y="10652"/>
                    <a:pt x="602" y="13434"/>
                  </a:cubicBezTo>
                  <a:cubicBezTo>
                    <a:pt x="3685" y="12958"/>
                    <a:pt x="6617" y="11955"/>
                    <a:pt x="8748" y="9700"/>
                  </a:cubicBezTo>
                  <a:cubicBezTo>
                    <a:pt x="10903" y="7444"/>
                    <a:pt x="12056" y="4085"/>
                    <a:pt x="11103" y="1103"/>
                  </a:cubicBezTo>
                  <a:lnTo>
                    <a:pt x="11103" y="1103"/>
                  </a:lnTo>
                  <a:cubicBezTo>
                    <a:pt x="10076" y="1529"/>
                    <a:pt x="9073" y="1880"/>
                    <a:pt x="8096" y="2431"/>
                  </a:cubicBezTo>
                  <a:cubicBezTo>
                    <a:pt x="8171" y="1579"/>
                    <a:pt x="8171" y="827"/>
                    <a:pt x="8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3" name="Google Shape;6693;p7"/>
            <p:cNvSpPr/>
            <p:nvPr/>
          </p:nvSpPr>
          <p:spPr>
            <a:xfrm>
              <a:off x="166280" y="1325823"/>
              <a:ext cx="218599" cy="368900"/>
            </a:xfrm>
            <a:custGeom>
              <a:avLst/>
              <a:gdLst/>
              <a:ahLst/>
              <a:cxnLst/>
              <a:rect l="l" t="t" r="r" b="b"/>
              <a:pathLst>
                <a:path w="9951" h="16793" extrusionOk="0">
                  <a:moveTo>
                    <a:pt x="3760" y="1"/>
                  </a:moveTo>
                  <a:cubicBezTo>
                    <a:pt x="3434" y="1129"/>
                    <a:pt x="3083" y="2206"/>
                    <a:pt x="2908" y="3384"/>
                  </a:cubicBezTo>
                  <a:cubicBezTo>
                    <a:pt x="2231" y="2758"/>
                    <a:pt x="1630" y="2282"/>
                    <a:pt x="1028" y="1580"/>
                  </a:cubicBezTo>
                  <a:lnTo>
                    <a:pt x="1028" y="1580"/>
                  </a:lnTo>
                  <a:cubicBezTo>
                    <a:pt x="1" y="4412"/>
                    <a:pt x="76" y="7620"/>
                    <a:pt x="1229" y="10402"/>
                  </a:cubicBezTo>
                  <a:cubicBezTo>
                    <a:pt x="2357" y="13184"/>
                    <a:pt x="4562" y="15515"/>
                    <a:pt x="7294" y="16793"/>
                  </a:cubicBezTo>
                  <a:cubicBezTo>
                    <a:pt x="8873" y="13911"/>
                    <a:pt x="9951" y="10803"/>
                    <a:pt x="9424" y="7545"/>
                  </a:cubicBezTo>
                  <a:cubicBezTo>
                    <a:pt x="8923" y="4262"/>
                    <a:pt x="6868" y="1129"/>
                    <a:pt x="3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4" name="Google Shape;6694;p7"/>
            <p:cNvSpPr/>
            <p:nvPr/>
          </p:nvSpPr>
          <p:spPr>
            <a:xfrm>
              <a:off x="2204" y="2178755"/>
              <a:ext cx="256602" cy="228330"/>
            </a:xfrm>
            <a:custGeom>
              <a:avLst/>
              <a:gdLst/>
              <a:ahLst/>
              <a:cxnLst/>
              <a:rect l="l" t="t" r="r" b="b"/>
              <a:pathLst>
                <a:path w="11681" h="10394" extrusionOk="0">
                  <a:moveTo>
                    <a:pt x="1054" y="0"/>
                  </a:moveTo>
                  <a:cubicBezTo>
                    <a:pt x="702" y="0"/>
                    <a:pt x="350" y="16"/>
                    <a:pt x="1" y="46"/>
                  </a:cubicBezTo>
                  <a:lnTo>
                    <a:pt x="1" y="6061"/>
                  </a:lnTo>
                  <a:cubicBezTo>
                    <a:pt x="577" y="6863"/>
                    <a:pt x="1279" y="7615"/>
                    <a:pt x="2081" y="8267"/>
                  </a:cubicBezTo>
                  <a:cubicBezTo>
                    <a:pt x="3752" y="9579"/>
                    <a:pt x="5875" y="10393"/>
                    <a:pt x="7961" y="10393"/>
                  </a:cubicBezTo>
                  <a:cubicBezTo>
                    <a:pt x="8941" y="10393"/>
                    <a:pt x="9914" y="10214"/>
                    <a:pt x="10828" y="9821"/>
                  </a:cubicBezTo>
                  <a:cubicBezTo>
                    <a:pt x="10327" y="8843"/>
                    <a:pt x="9876" y="7866"/>
                    <a:pt x="9249" y="6964"/>
                  </a:cubicBezTo>
                  <a:cubicBezTo>
                    <a:pt x="9715" y="6950"/>
                    <a:pt x="10144" y="6929"/>
                    <a:pt x="10576" y="6929"/>
                  </a:cubicBezTo>
                  <a:cubicBezTo>
                    <a:pt x="10934" y="6929"/>
                    <a:pt x="11294" y="6943"/>
                    <a:pt x="11680" y="6989"/>
                  </a:cubicBezTo>
                  <a:cubicBezTo>
                    <a:pt x="10577" y="4382"/>
                    <a:pt x="8472" y="2227"/>
                    <a:pt x="5916" y="1049"/>
                  </a:cubicBezTo>
                  <a:cubicBezTo>
                    <a:pt x="4405" y="345"/>
                    <a:pt x="2723" y="0"/>
                    <a:pt x="10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5" name="Google Shape;6695;p7"/>
            <p:cNvSpPr/>
            <p:nvPr/>
          </p:nvSpPr>
          <p:spPr>
            <a:xfrm>
              <a:off x="728955" y="1979356"/>
              <a:ext cx="294035" cy="245069"/>
            </a:xfrm>
            <a:custGeom>
              <a:avLst/>
              <a:gdLst/>
              <a:ahLst/>
              <a:cxnLst/>
              <a:rect l="l" t="t" r="r" b="b"/>
              <a:pathLst>
                <a:path w="13385" h="11156" extrusionOk="0">
                  <a:moveTo>
                    <a:pt x="10828" y="0"/>
                  </a:moveTo>
                  <a:lnTo>
                    <a:pt x="10828" y="0"/>
                  </a:lnTo>
                  <a:cubicBezTo>
                    <a:pt x="8021" y="176"/>
                    <a:pt x="5264" y="1404"/>
                    <a:pt x="3284" y="3434"/>
                  </a:cubicBezTo>
                  <a:cubicBezTo>
                    <a:pt x="1304" y="5439"/>
                    <a:pt x="101" y="8221"/>
                    <a:pt x="1" y="11028"/>
                  </a:cubicBezTo>
                  <a:cubicBezTo>
                    <a:pt x="762" y="11108"/>
                    <a:pt x="1523" y="11155"/>
                    <a:pt x="2278" y="11155"/>
                  </a:cubicBezTo>
                  <a:cubicBezTo>
                    <a:pt x="4579" y="11155"/>
                    <a:pt x="6816" y="10720"/>
                    <a:pt x="8798" y="9474"/>
                  </a:cubicBezTo>
                  <a:cubicBezTo>
                    <a:pt x="11429" y="7820"/>
                    <a:pt x="13384" y="4888"/>
                    <a:pt x="13209" y="1780"/>
                  </a:cubicBezTo>
                  <a:lnTo>
                    <a:pt x="13209" y="1780"/>
                  </a:lnTo>
                  <a:cubicBezTo>
                    <a:pt x="12106" y="1905"/>
                    <a:pt x="11053" y="2005"/>
                    <a:pt x="9976" y="2306"/>
                  </a:cubicBezTo>
                  <a:cubicBezTo>
                    <a:pt x="10251" y="1479"/>
                    <a:pt x="10452" y="777"/>
                    <a:pt x="108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6" name="Google Shape;6696;p7"/>
            <p:cNvSpPr/>
            <p:nvPr/>
          </p:nvSpPr>
          <p:spPr>
            <a:xfrm>
              <a:off x="1383038" y="929968"/>
              <a:ext cx="315497" cy="315497"/>
            </a:xfrm>
            <a:custGeom>
              <a:avLst/>
              <a:gdLst/>
              <a:ahLst/>
              <a:cxnLst/>
              <a:rect l="l" t="t" r="r" b="b"/>
              <a:pathLst>
                <a:path w="14362" h="14362" extrusionOk="0">
                  <a:moveTo>
                    <a:pt x="7168" y="1"/>
                  </a:moveTo>
                  <a:cubicBezTo>
                    <a:pt x="4136" y="1"/>
                    <a:pt x="1529" y="1880"/>
                    <a:pt x="502" y="4562"/>
                  </a:cubicBezTo>
                  <a:cubicBezTo>
                    <a:pt x="401" y="4813"/>
                    <a:pt x="301" y="5063"/>
                    <a:pt x="251" y="5339"/>
                  </a:cubicBezTo>
                  <a:cubicBezTo>
                    <a:pt x="76" y="5916"/>
                    <a:pt x="0" y="6542"/>
                    <a:pt x="0" y="7194"/>
                  </a:cubicBezTo>
                  <a:cubicBezTo>
                    <a:pt x="0" y="8121"/>
                    <a:pt x="176" y="9023"/>
                    <a:pt x="502" y="9825"/>
                  </a:cubicBezTo>
                  <a:cubicBezTo>
                    <a:pt x="527" y="9901"/>
                    <a:pt x="552" y="9951"/>
                    <a:pt x="577" y="10026"/>
                  </a:cubicBezTo>
                  <a:cubicBezTo>
                    <a:pt x="1680" y="12582"/>
                    <a:pt x="4211" y="14362"/>
                    <a:pt x="7168" y="14362"/>
                  </a:cubicBezTo>
                  <a:cubicBezTo>
                    <a:pt x="11153" y="14362"/>
                    <a:pt x="14361" y="11154"/>
                    <a:pt x="14361" y="7194"/>
                  </a:cubicBezTo>
                  <a:cubicBezTo>
                    <a:pt x="14361" y="5164"/>
                    <a:pt x="13534" y="3334"/>
                    <a:pt x="12181" y="2031"/>
                  </a:cubicBezTo>
                  <a:cubicBezTo>
                    <a:pt x="12156" y="2006"/>
                    <a:pt x="12106" y="1981"/>
                    <a:pt x="12081" y="1931"/>
                  </a:cubicBezTo>
                  <a:cubicBezTo>
                    <a:pt x="10928" y="878"/>
                    <a:pt x="9449" y="176"/>
                    <a:pt x="7820" y="26"/>
                  </a:cubicBezTo>
                  <a:lnTo>
                    <a:pt x="7770" y="26"/>
                  </a:lnTo>
                  <a:cubicBezTo>
                    <a:pt x="7569" y="26"/>
                    <a:pt x="7369" y="1"/>
                    <a:pt x="7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7" name="Google Shape;6697;p7"/>
            <p:cNvSpPr/>
            <p:nvPr/>
          </p:nvSpPr>
          <p:spPr>
            <a:xfrm>
              <a:off x="1394043" y="1107334"/>
              <a:ext cx="267059" cy="80335"/>
            </a:xfrm>
            <a:custGeom>
              <a:avLst/>
              <a:gdLst/>
              <a:ahLst/>
              <a:cxnLst/>
              <a:rect l="l" t="t" r="r" b="b"/>
              <a:pathLst>
                <a:path w="12157" h="3657" extrusionOk="0">
                  <a:moveTo>
                    <a:pt x="2583" y="1"/>
                  </a:moveTo>
                  <a:cubicBezTo>
                    <a:pt x="2069" y="1"/>
                    <a:pt x="1557" y="137"/>
                    <a:pt x="1128" y="423"/>
                  </a:cubicBezTo>
                  <a:cubicBezTo>
                    <a:pt x="627" y="749"/>
                    <a:pt x="276" y="1250"/>
                    <a:pt x="1" y="1751"/>
                  </a:cubicBezTo>
                  <a:cubicBezTo>
                    <a:pt x="26" y="1827"/>
                    <a:pt x="51" y="1877"/>
                    <a:pt x="76" y="1952"/>
                  </a:cubicBezTo>
                  <a:cubicBezTo>
                    <a:pt x="352" y="1400"/>
                    <a:pt x="702" y="874"/>
                    <a:pt x="1204" y="548"/>
                  </a:cubicBezTo>
                  <a:cubicBezTo>
                    <a:pt x="1602" y="291"/>
                    <a:pt x="2086" y="160"/>
                    <a:pt x="2581" y="160"/>
                  </a:cubicBezTo>
                  <a:cubicBezTo>
                    <a:pt x="3052" y="160"/>
                    <a:pt x="3533" y="279"/>
                    <a:pt x="3961" y="523"/>
                  </a:cubicBezTo>
                  <a:cubicBezTo>
                    <a:pt x="4763" y="949"/>
                    <a:pt x="5389" y="1751"/>
                    <a:pt x="5715" y="2754"/>
                  </a:cubicBezTo>
                  <a:lnTo>
                    <a:pt x="5765" y="2854"/>
                  </a:lnTo>
                  <a:lnTo>
                    <a:pt x="5840" y="2779"/>
                  </a:lnTo>
                  <a:cubicBezTo>
                    <a:pt x="6596" y="2128"/>
                    <a:pt x="7580" y="1759"/>
                    <a:pt x="8571" y="1759"/>
                  </a:cubicBezTo>
                  <a:cubicBezTo>
                    <a:pt x="8764" y="1759"/>
                    <a:pt x="8957" y="1773"/>
                    <a:pt x="9149" y="1801"/>
                  </a:cubicBezTo>
                  <a:cubicBezTo>
                    <a:pt x="10301" y="1952"/>
                    <a:pt x="11379" y="2654"/>
                    <a:pt x="12031" y="3656"/>
                  </a:cubicBezTo>
                  <a:lnTo>
                    <a:pt x="12156" y="3581"/>
                  </a:lnTo>
                  <a:cubicBezTo>
                    <a:pt x="11504" y="2528"/>
                    <a:pt x="10377" y="1827"/>
                    <a:pt x="9149" y="1651"/>
                  </a:cubicBezTo>
                  <a:cubicBezTo>
                    <a:pt x="8998" y="1626"/>
                    <a:pt x="8873" y="1601"/>
                    <a:pt x="8722" y="1601"/>
                  </a:cubicBezTo>
                  <a:lnTo>
                    <a:pt x="8572" y="1601"/>
                  </a:lnTo>
                  <a:cubicBezTo>
                    <a:pt x="7570" y="1601"/>
                    <a:pt x="6592" y="1952"/>
                    <a:pt x="5815" y="2578"/>
                  </a:cubicBezTo>
                  <a:cubicBezTo>
                    <a:pt x="5489" y="1601"/>
                    <a:pt x="4838" y="799"/>
                    <a:pt x="4036" y="373"/>
                  </a:cubicBezTo>
                  <a:cubicBezTo>
                    <a:pt x="3735" y="222"/>
                    <a:pt x="3409" y="97"/>
                    <a:pt x="3083" y="47"/>
                  </a:cubicBezTo>
                  <a:cubicBezTo>
                    <a:pt x="3033" y="47"/>
                    <a:pt x="2983" y="22"/>
                    <a:pt x="2933" y="22"/>
                  </a:cubicBezTo>
                  <a:cubicBezTo>
                    <a:pt x="2817" y="8"/>
                    <a:pt x="2700" y="1"/>
                    <a:pt x="25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8" name="Google Shape;6698;p7"/>
            <p:cNvSpPr/>
            <p:nvPr/>
          </p:nvSpPr>
          <p:spPr>
            <a:xfrm>
              <a:off x="1575736" y="971267"/>
              <a:ext cx="75986" cy="172357"/>
            </a:xfrm>
            <a:custGeom>
              <a:avLst/>
              <a:gdLst/>
              <a:ahLst/>
              <a:cxnLst/>
              <a:rect l="l" t="t" r="r" b="b"/>
              <a:pathLst>
                <a:path w="3459" h="7846" extrusionOk="0">
                  <a:moveTo>
                    <a:pt x="3384" y="0"/>
                  </a:moveTo>
                  <a:cubicBezTo>
                    <a:pt x="2732" y="401"/>
                    <a:pt x="2281" y="1128"/>
                    <a:pt x="2106" y="1980"/>
                  </a:cubicBezTo>
                  <a:cubicBezTo>
                    <a:pt x="1980" y="2657"/>
                    <a:pt x="2005" y="3384"/>
                    <a:pt x="2231" y="4261"/>
                  </a:cubicBezTo>
                  <a:cubicBezTo>
                    <a:pt x="1479" y="4411"/>
                    <a:pt x="827" y="4888"/>
                    <a:pt x="451" y="5564"/>
                  </a:cubicBezTo>
                  <a:cubicBezTo>
                    <a:pt x="50" y="6266"/>
                    <a:pt x="0" y="7118"/>
                    <a:pt x="301" y="7845"/>
                  </a:cubicBezTo>
                  <a:lnTo>
                    <a:pt x="451" y="7795"/>
                  </a:lnTo>
                  <a:cubicBezTo>
                    <a:pt x="176" y="7118"/>
                    <a:pt x="226" y="6291"/>
                    <a:pt x="577" y="5640"/>
                  </a:cubicBezTo>
                  <a:cubicBezTo>
                    <a:pt x="928" y="4988"/>
                    <a:pt x="1604" y="4512"/>
                    <a:pt x="2356" y="4386"/>
                  </a:cubicBezTo>
                  <a:lnTo>
                    <a:pt x="2431" y="4361"/>
                  </a:lnTo>
                  <a:lnTo>
                    <a:pt x="2406" y="4286"/>
                  </a:lnTo>
                  <a:cubicBezTo>
                    <a:pt x="2181" y="3434"/>
                    <a:pt x="2131" y="2682"/>
                    <a:pt x="2256" y="2005"/>
                  </a:cubicBezTo>
                  <a:cubicBezTo>
                    <a:pt x="2406" y="1203"/>
                    <a:pt x="2857" y="502"/>
                    <a:pt x="3459" y="126"/>
                  </a:cubicBezTo>
                  <a:lnTo>
                    <a:pt x="33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9" name="Google Shape;6699;p7"/>
            <p:cNvSpPr/>
            <p:nvPr/>
          </p:nvSpPr>
          <p:spPr>
            <a:xfrm>
              <a:off x="1458452" y="1026801"/>
              <a:ext cx="164646" cy="83235"/>
            </a:xfrm>
            <a:custGeom>
              <a:avLst/>
              <a:gdLst/>
              <a:ahLst/>
              <a:cxnLst/>
              <a:rect l="l" t="t" r="r" b="b"/>
              <a:pathLst>
                <a:path w="7495" h="3789" extrusionOk="0">
                  <a:moveTo>
                    <a:pt x="5517" y="1"/>
                  </a:moveTo>
                  <a:cubicBezTo>
                    <a:pt x="5399" y="1"/>
                    <a:pt x="5281" y="10"/>
                    <a:pt x="5164" y="29"/>
                  </a:cubicBezTo>
                  <a:cubicBezTo>
                    <a:pt x="4312" y="154"/>
                    <a:pt x="3610" y="881"/>
                    <a:pt x="3560" y="1633"/>
                  </a:cubicBezTo>
                  <a:cubicBezTo>
                    <a:pt x="3266" y="1521"/>
                    <a:pt x="2951" y="1467"/>
                    <a:pt x="2636" y="1467"/>
                  </a:cubicBezTo>
                  <a:cubicBezTo>
                    <a:pt x="2172" y="1467"/>
                    <a:pt x="1707" y="1584"/>
                    <a:pt x="1304" y="1808"/>
                  </a:cubicBezTo>
                  <a:cubicBezTo>
                    <a:pt x="602" y="2209"/>
                    <a:pt x="101" y="2961"/>
                    <a:pt x="1" y="3763"/>
                  </a:cubicBezTo>
                  <a:lnTo>
                    <a:pt x="151" y="3788"/>
                  </a:lnTo>
                  <a:cubicBezTo>
                    <a:pt x="252" y="3036"/>
                    <a:pt x="728" y="2335"/>
                    <a:pt x="1379" y="1934"/>
                  </a:cubicBezTo>
                  <a:cubicBezTo>
                    <a:pt x="1762" y="1721"/>
                    <a:pt x="2200" y="1613"/>
                    <a:pt x="2635" y="1613"/>
                  </a:cubicBezTo>
                  <a:cubicBezTo>
                    <a:pt x="2971" y="1613"/>
                    <a:pt x="3305" y="1677"/>
                    <a:pt x="3610" y="1808"/>
                  </a:cubicBezTo>
                  <a:lnTo>
                    <a:pt x="3710" y="1858"/>
                  </a:lnTo>
                  <a:lnTo>
                    <a:pt x="3710" y="1758"/>
                  </a:lnTo>
                  <a:cubicBezTo>
                    <a:pt x="3710" y="1006"/>
                    <a:pt x="4362" y="305"/>
                    <a:pt x="5189" y="179"/>
                  </a:cubicBezTo>
                  <a:cubicBezTo>
                    <a:pt x="5293" y="165"/>
                    <a:pt x="5398" y="158"/>
                    <a:pt x="5504" y="158"/>
                  </a:cubicBezTo>
                  <a:cubicBezTo>
                    <a:pt x="6142" y="158"/>
                    <a:pt x="6814" y="415"/>
                    <a:pt x="7394" y="931"/>
                  </a:cubicBezTo>
                  <a:lnTo>
                    <a:pt x="7495" y="806"/>
                  </a:lnTo>
                  <a:cubicBezTo>
                    <a:pt x="6877" y="295"/>
                    <a:pt x="6187" y="1"/>
                    <a:pt x="55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0" name="Google Shape;6700;p7"/>
            <p:cNvSpPr/>
            <p:nvPr/>
          </p:nvSpPr>
          <p:spPr>
            <a:xfrm>
              <a:off x="1388529" y="988138"/>
              <a:ext cx="217500" cy="59137"/>
            </a:xfrm>
            <a:custGeom>
              <a:avLst/>
              <a:gdLst/>
              <a:ahLst/>
              <a:cxnLst/>
              <a:rect l="l" t="t" r="r" b="b"/>
              <a:pathLst>
                <a:path w="9901" h="2692" extrusionOk="0">
                  <a:moveTo>
                    <a:pt x="6736" y="1"/>
                  </a:moveTo>
                  <a:cubicBezTo>
                    <a:pt x="6364" y="1"/>
                    <a:pt x="5994" y="42"/>
                    <a:pt x="5640" y="160"/>
                  </a:cubicBezTo>
                  <a:cubicBezTo>
                    <a:pt x="5615" y="160"/>
                    <a:pt x="5590" y="160"/>
                    <a:pt x="5565" y="185"/>
                  </a:cubicBezTo>
                  <a:cubicBezTo>
                    <a:pt x="4888" y="385"/>
                    <a:pt x="4287" y="786"/>
                    <a:pt x="3836" y="1363"/>
                  </a:cubicBezTo>
                  <a:cubicBezTo>
                    <a:pt x="3387" y="1047"/>
                    <a:pt x="2850" y="886"/>
                    <a:pt x="2320" y="886"/>
                  </a:cubicBezTo>
                  <a:cubicBezTo>
                    <a:pt x="2051" y="886"/>
                    <a:pt x="1783" y="927"/>
                    <a:pt x="1530" y="1012"/>
                  </a:cubicBezTo>
                  <a:cubicBezTo>
                    <a:pt x="1004" y="1162"/>
                    <a:pt x="552" y="1488"/>
                    <a:pt x="252" y="1914"/>
                  </a:cubicBezTo>
                  <a:cubicBezTo>
                    <a:pt x="151" y="2165"/>
                    <a:pt x="51" y="2415"/>
                    <a:pt x="1" y="2691"/>
                  </a:cubicBezTo>
                  <a:cubicBezTo>
                    <a:pt x="252" y="1964"/>
                    <a:pt x="853" y="1388"/>
                    <a:pt x="1555" y="1137"/>
                  </a:cubicBezTo>
                  <a:cubicBezTo>
                    <a:pt x="1788" y="1067"/>
                    <a:pt x="2030" y="1034"/>
                    <a:pt x="2273" y="1034"/>
                  </a:cubicBezTo>
                  <a:cubicBezTo>
                    <a:pt x="2815" y="1034"/>
                    <a:pt x="3361" y="1202"/>
                    <a:pt x="3811" y="1513"/>
                  </a:cubicBezTo>
                  <a:lnTo>
                    <a:pt x="3861" y="1563"/>
                  </a:lnTo>
                  <a:lnTo>
                    <a:pt x="3911" y="1513"/>
                  </a:lnTo>
                  <a:cubicBezTo>
                    <a:pt x="4567" y="654"/>
                    <a:pt x="5610" y="141"/>
                    <a:pt x="6673" y="141"/>
                  </a:cubicBezTo>
                  <a:cubicBezTo>
                    <a:pt x="6788" y="141"/>
                    <a:pt x="6903" y="147"/>
                    <a:pt x="7019" y="160"/>
                  </a:cubicBezTo>
                  <a:cubicBezTo>
                    <a:pt x="8121" y="285"/>
                    <a:pt x="9124" y="987"/>
                    <a:pt x="9675" y="1964"/>
                  </a:cubicBezTo>
                  <a:cubicBezTo>
                    <a:pt x="9700" y="2014"/>
                    <a:pt x="9725" y="2090"/>
                    <a:pt x="9750" y="2165"/>
                  </a:cubicBezTo>
                  <a:lnTo>
                    <a:pt x="9901" y="2090"/>
                  </a:lnTo>
                  <a:cubicBezTo>
                    <a:pt x="9901" y="2065"/>
                    <a:pt x="9901" y="2065"/>
                    <a:pt x="9876" y="2039"/>
                  </a:cubicBezTo>
                  <a:cubicBezTo>
                    <a:pt x="9349" y="962"/>
                    <a:pt x="8247" y="160"/>
                    <a:pt x="7044" y="9"/>
                  </a:cubicBezTo>
                  <a:cubicBezTo>
                    <a:pt x="6941" y="4"/>
                    <a:pt x="6839" y="1"/>
                    <a:pt x="67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1" name="Google Shape;6701;p7"/>
            <p:cNvSpPr/>
            <p:nvPr/>
          </p:nvSpPr>
          <p:spPr>
            <a:xfrm>
              <a:off x="1509109" y="930518"/>
              <a:ext cx="46286" cy="61685"/>
            </a:xfrm>
            <a:custGeom>
              <a:avLst/>
              <a:gdLst/>
              <a:ahLst/>
              <a:cxnLst/>
              <a:rect l="l" t="t" r="r" b="b"/>
              <a:pathLst>
                <a:path w="2107" h="2808" extrusionOk="0">
                  <a:moveTo>
                    <a:pt x="2081" y="1"/>
                  </a:moveTo>
                  <a:cubicBezTo>
                    <a:pt x="1479" y="51"/>
                    <a:pt x="903" y="427"/>
                    <a:pt x="527" y="1003"/>
                  </a:cubicBezTo>
                  <a:cubicBezTo>
                    <a:pt x="201" y="1479"/>
                    <a:pt x="26" y="2081"/>
                    <a:pt x="1" y="2808"/>
                  </a:cubicBezTo>
                  <a:lnTo>
                    <a:pt x="151" y="2808"/>
                  </a:lnTo>
                  <a:cubicBezTo>
                    <a:pt x="176" y="2131"/>
                    <a:pt x="352" y="1555"/>
                    <a:pt x="652" y="1078"/>
                  </a:cubicBezTo>
                  <a:cubicBezTo>
                    <a:pt x="1003" y="552"/>
                    <a:pt x="1530" y="201"/>
                    <a:pt x="2106" y="151"/>
                  </a:cubicBezTo>
                  <a:lnTo>
                    <a:pt x="20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2" name="Google Shape;6702;p7"/>
            <p:cNvSpPr/>
            <p:nvPr/>
          </p:nvSpPr>
          <p:spPr>
            <a:xfrm>
              <a:off x="575881" y="-152164"/>
              <a:ext cx="188305" cy="112803"/>
            </a:xfrm>
            <a:custGeom>
              <a:avLst/>
              <a:gdLst/>
              <a:ahLst/>
              <a:cxnLst/>
              <a:rect l="l" t="t" r="r" b="b"/>
              <a:pathLst>
                <a:path w="8572" h="5135" extrusionOk="0">
                  <a:moveTo>
                    <a:pt x="5835" y="0"/>
                  </a:moveTo>
                  <a:cubicBezTo>
                    <a:pt x="5023" y="0"/>
                    <a:pt x="4198" y="187"/>
                    <a:pt x="3459" y="534"/>
                  </a:cubicBezTo>
                  <a:cubicBezTo>
                    <a:pt x="1855" y="1261"/>
                    <a:pt x="802" y="2639"/>
                    <a:pt x="0" y="4218"/>
                  </a:cubicBezTo>
                  <a:cubicBezTo>
                    <a:pt x="1008" y="4815"/>
                    <a:pt x="2196" y="5134"/>
                    <a:pt x="3389" y="5134"/>
                  </a:cubicBezTo>
                  <a:cubicBezTo>
                    <a:pt x="3799" y="5134"/>
                    <a:pt x="4208" y="5097"/>
                    <a:pt x="4612" y="5020"/>
                  </a:cubicBezTo>
                  <a:cubicBezTo>
                    <a:pt x="6191" y="4694"/>
                    <a:pt x="7619" y="3792"/>
                    <a:pt x="8572" y="2514"/>
                  </a:cubicBezTo>
                  <a:cubicBezTo>
                    <a:pt x="8095" y="2438"/>
                    <a:pt x="7694" y="2313"/>
                    <a:pt x="7218" y="2188"/>
                  </a:cubicBezTo>
                  <a:cubicBezTo>
                    <a:pt x="7694" y="1762"/>
                    <a:pt x="8070" y="1311"/>
                    <a:pt x="8471" y="809"/>
                  </a:cubicBezTo>
                  <a:cubicBezTo>
                    <a:pt x="7715" y="256"/>
                    <a:pt x="6784" y="0"/>
                    <a:pt x="58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3" name="Google Shape;6703;p7"/>
            <p:cNvSpPr/>
            <p:nvPr/>
          </p:nvSpPr>
          <p:spPr>
            <a:xfrm>
              <a:off x="470588" y="3034590"/>
              <a:ext cx="177322" cy="126401"/>
            </a:xfrm>
            <a:custGeom>
              <a:avLst/>
              <a:gdLst/>
              <a:ahLst/>
              <a:cxnLst/>
              <a:rect l="l" t="t" r="r" b="b"/>
              <a:pathLst>
                <a:path w="8072" h="5754" extrusionOk="0">
                  <a:moveTo>
                    <a:pt x="5881" y="0"/>
                  </a:moveTo>
                  <a:cubicBezTo>
                    <a:pt x="4745" y="0"/>
                    <a:pt x="3589" y="410"/>
                    <a:pt x="2658" y="1096"/>
                  </a:cubicBezTo>
                  <a:cubicBezTo>
                    <a:pt x="1254" y="2124"/>
                    <a:pt x="477" y="3703"/>
                    <a:pt x="1" y="5382"/>
                  </a:cubicBezTo>
                  <a:cubicBezTo>
                    <a:pt x="704" y="5628"/>
                    <a:pt x="1450" y="5753"/>
                    <a:pt x="2197" y="5753"/>
                  </a:cubicBezTo>
                  <a:cubicBezTo>
                    <a:pt x="3048" y="5753"/>
                    <a:pt x="3900" y="5590"/>
                    <a:pt x="4688" y="5257"/>
                  </a:cubicBezTo>
                  <a:cubicBezTo>
                    <a:pt x="6166" y="4630"/>
                    <a:pt x="7394" y="3452"/>
                    <a:pt x="8071" y="1998"/>
                  </a:cubicBezTo>
                  <a:lnTo>
                    <a:pt x="8071" y="1998"/>
                  </a:lnTo>
                  <a:cubicBezTo>
                    <a:pt x="7923" y="2014"/>
                    <a:pt x="7781" y="2020"/>
                    <a:pt x="7640" y="2020"/>
                  </a:cubicBezTo>
                  <a:cubicBezTo>
                    <a:pt x="7326" y="2020"/>
                    <a:pt x="7021" y="1991"/>
                    <a:pt x="6693" y="1973"/>
                  </a:cubicBezTo>
                  <a:cubicBezTo>
                    <a:pt x="7069" y="1472"/>
                    <a:pt x="7344" y="921"/>
                    <a:pt x="7645" y="369"/>
                  </a:cubicBezTo>
                  <a:cubicBezTo>
                    <a:pt x="7087" y="117"/>
                    <a:pt x="6487" y="0"/>
                    <a:pt x="58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4" name="Google Shape;6704;p7"/>
            <p:cNvSpPr/>
            <p:nvPr/>
          </p:nvSpPr>
          <p:spPr>
            <a:xfrm>
              <a:off x="1511306" y="643007"/>
              <a:ext cx="177322" cy="126489"/>
            </a:xfrm>
            <a:custGeom>
              <a:avLst/>
              <a:gdLst/>
              <a:ahLst/>
              <a:cxnLst/>
              <a:rect l="l" t="t" r="r" b="b"/>
              <a:pathLst>
                <a:path w="8072" h="5758" extrusionOk="0">
                  <a:moveTo>
                    <a:pt x="5875" y="1"/>
                  </a:moveTo>
                  <a:cubicBezTo>
                    <a:pt x="4741" y="1"/>
                    <a:pt x="3588" y="415"/>
                    <a:pt x="2658" y="1084"/>
                  </a:cubicBezTo>
                  <a:cubicBezTo>
                    <a:pt x="1254" y="2136"/>
                    <a:pt x="477" y="3690"/>
                    <a:pt x="1" y="5394"/>
                  </a:cubicBezTo>
                  <a:cubicBezTo>
                    <a:pt x="694" y="5637"/>
                    <a:pt x="1431" y="5757"/>
                    <a:pt x="2167" y="5757"/>
                  </a:cubicBezTo>
                  <a:cubicBezTo>
                    <a:pt x="3029" y="5757"/>
                    <a:pt x="3891" y="5593"/>
                    <a:pt x="4688" y="5269"/>
                  </a:cubicBezTo>
                  <a:cubicBezTo>
                    <a:pt x="6166" y="4643"/>
                    <a:pt x="7395" y="3465"/>
                    <a:pt x="8071" y="2011"/>
                  </a:cubicBezTo>
                  <a:lnTo>
                    <a:pt x="8071" y="2011"/>
                  </a:lnTo>
                  <a:cubicBezTo>
                    <a:pt x="7976" y="2016"/>
                    <a:pt x="7883" y="2018"/>
                    <a:pt x="7791" y="2018"/>
                  </a:cubicBezTo>
                  <a:cubicBezTo>
                    <a:pt x="7423" y="2018"/>
                    <a:pt x="7074" y="1986"/>
                    <a:pt x="6693" y="1986"/>
                  </a:cubicBezTo>
                  <a:cubicBezTo>
                    <a:pt x="7069" y="1460"/>
                    <a:pt x="7344" y="933"/>
                    <a:pt x="7645" y="382"/>
                  </a:cubicBezTo>
                  <a:cubicBezTo>
                    <a:pt x="7085" y="120"/>
                    <a:pt x="6483" y="1"/>
                    <a:pt x="58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5" name="Google Shape;6705;p7"/>
            <p:cNvSpPr/>
            <p:nvPr/>
          </p:nvSpPr>
          <p:spPr>
            <a:xfrm>
              <a:off x="1820740" y="1314268"/>
              <a:ext cx="135452" cy="178947"/>
            </a:xfrm>
            <a:custGeom>
              <a:avLst/>
              <a:gdLst/>
              <a:ahLst/>
              <a:cxnLst/>
              <a:rect l="l" t="t" r="r" b="b"/>
              <a:pathLst>
                <a:path w="6166" h="8146" extrusionOk="0">
                  <a:moveTo>
                    <a:pt x="577" y="1"/>
                  </a:moveTo>
                  <a:lnTo>
                    <a:pt x="577" y="1"/>
                  </a:lnTo>
                  <a:cubicBezTo>
                    <a:pt x="0" y="1504"/>
                    <a:pt x="0" y="3209"/>
                    <a:pt x="602" y="4687"/>
                  </a:cubicBezTo>
                  <a:cubicBezTo>
                    <a:pt x="1178" y="6191"/>
                    <a:pt x="2331" y="7444"/>
                    <a:pt x="3760" y="8146"/>
                  </a:cubicBezTo>
                  <a:cubicBezTo>
                    <a:pt x="3735" y="7670"/>
                    <a:pt x="3785" y="7244"/>
                    <a:pt x="3835" y="6767"/>
                  </a:cubicBezTo>
                  <a:cubicBezTo>
                    <a:pt x="4311" y="7143"/>
                    <a:pt x="4862" y="7444"/>
                    <a:pt x="5389" y="7770"/>
                  </a:cubicBezTo>
                  <a:cubicBezTo>
                    <a:pt x="6166" y="6191"/>
                    <a:pt x="5815" y="4211"/>
                    <a:pt x="4812" y="2757"/>
                  </a:cubicBezTo>
                  <a:cubicBezTo>
                    <a:pt x="3810" y="1329"/>
                    <a:pt x="2256" y="527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6" name="Google Shape;6706;p7"/>
            <p:cNvSpPr/>
            <p:nvPr/>
          </p:nvSpPr>
          <p:spPr>
            <a:xfrm>
              <a:off x="147014" y="740016"/>
              <a:ext cx="147028" cy="157507"/>
            </a:xfrm>
            <a:custGeom>
              <a:avLst/>
              <a:gdLst/>
              <a:ahLst/>
              <a:cxnLst/>
              <a:rect l="l" t="t" r="r" b="b"/>
              <a:pathLst>
                <a:path w="6693" h="7170" extrusionOk="0">
                  <a:moveTo>
                    <a:pt x="6542" y="0"/>
                  </a:moveTo>
                  <a:cubicBezTo>
                    <a:pt x="4971" y="0"/>
                    <a:pt x="3408" y="574"/>
                    <a:pt x="2206" y="1580"/>
                  </a:cubicBezTo>
                  <a:cubicBezTo>
                    <a:pt x="1003" y="2633"/>
                    <a:pt x="201" y="4136"/>
                    <a:pt x="0" y="5715"/>
                  </a:cubicBezTo>
                  <a:cubicBezTo>
                    <a:pt x="452" y="5540"/>
                    <a:pt x="853" y="5465"/>
                    <a:pt x="1329" y="5339"/>
                  </a:cubicBezTo>
                  <a:lnTo>
                    <a:pt x="1329" y="5339"/>
                  </a:lnTo>
                  <a:cubicBezTo>
                    <a:pt x="1128" y="5916"/>
                    <a:pt x="1028" y="6517"/>
                    <a:pt x="928" y="7144"/>
                  </a:cubicBezTo>
                  <a:cubicBezTo>
                    <a:pt x="1076" y="7161"/>
                    <a:pt x="1224" y="7169"/>
                    <a:pt x="1372" y="7169"/>
                  </a:cubicBezTo>
                  <a:cubicBezTo>
                    <a:pt x="2949" y="7169"/>
                    <a:pt x="4477" y="6219"/>
                    <a:pt x="5439" y="4913"/>
                  </a:cubicBezTo>
                  <a:cubicBezTo>
                    <a:pt x="6467" y="3510"/>
                    <a:pt x="6692" y="1780"/>
                    <a:pt x="6642" y="1"/>
                  </a:cubicBezTo>
                  <a:cubicBezTo>
                    <a:pt x="6609" y="1"/>
                    <a:pt x="6575" y="0"/>
                    <a:pt x="65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7" name="Google Shape;6707;p7"/>
            <p:cNvSpPr/>
            <p:nvPr/>
          </p:nvSpPr>
          <p:spPr>
            <a:xfrm>
              <a:off x="1711713" y="2324972"/>
              <a:ext cx="135452" cy="178969"/>
            </a:xfrm>
            <a:custGeom>
              <a:avLst/>
              <a:gdLst/>
              <a:ahLst/>
              <a:cxnLst/>
              <a:rect l="l" t="t" r="r" b="b"/>
              <a:pathLst>
                <a:path w="6166" h="8147" extrusionOk="0">
                  <a:moveTo>
                    <a:pt x="551" y="1"/>
                  </a:moveTo>
                  <a:lnTo>
                    <a:pt x="551" y="1"/>
                  </a:lnTo>
                  <a:cubicBezTo>
                    <a:pt x="0" y="1479"/>
                    <a:pt x="0" y="3184"/>
                    <a:pt x="577" y="4687"/>
                  </a:cubicBezTo>
                  <a:cubicBezTo>
                    <a:pt x="1153" y="6166"/>
                    <a:pt x="2306" y="7444"/>
                    <a:pt x="3759" y="8146"/>
                  </a:cubicBezTo>
                  <a:cubicBezTo>
                    <a:pt x="3734" y="7670"/>
                    <a:pt x="3785" y="7244"/>
                    <a:pt x="3810" y="6768"/>
                  </a:cubicBezTo>
                  <a:cubicBezTo>
                    <a:pt x="4311" y="7144"/>
                    <a:pt x="4837" y="7444"/>
                    <a:pt x="5389" y="7745"/>
                  </a:cubicBezTo>
                  <a:cubicBezTo>
                    <a:pt x="6166" y="6166"/>
                    <a:pt x="5790" y="4211"/>
                    <a:pt x="4787" y="2758"/>
                  </a:cubicBezTo>
                  <a:cubicBezTo>
                    <a:pt x="3785" y="1329"/>
                    <a:pt x="2231" y="527"/>
                    <a:pt x="5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7419171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6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09" name="Google Shape;6709;p8"/>
          <p:cNvGrpSpPr/>
          <p:nvPr/>
        </p:nvGrpSpPr>
        <p:grpSpPr>
          <a:xfrm>
            <a:off x="203284" y="203175"/>
            <a:ext cx="12192051" cy="6857988"/>
            <a:chOff x="3450750" y="2336425"/>
            <a:chExt cx="2076350" cy="1165875"/>
          </a:xfrm>
        </p:grpSpPr>
        <p:sp>
          <p:nvSpPr>
            <p:cNvPr id="6710" name="Google Shape;6710;p8"/>
            <p:cNvSpPr/>
            <p:nvPr/>
          </p:nvSpPr>
          <p:spPr>
            <a:xfrm>
              <a:off x="3450750" y="2336425"/>
              <a:ext cx="259975" cy="62900"/>
            </a:xfrm>
            <a:custGeom>
              <a:avLst/>
              <a:gdLst/>
              <a:ahLst/>
              <a:cxnLst/>
              <a:rect l="l" t="t" r="r" b="b"/>
              <a:pathLst>
                <a:path w="10399" h="2516" extrusionOk="0">
                  <a:moveTo>
                    <a:pt x="1" y="0"/>
                  </a:moveTo>
                  <a:lnTo>
                    <a:pt x="1" y="68"/>
                  </a:lnTo>
                  <a:cubicBezTo>
                    <a:pt x="1228" y="1565"/>
                    <a:pt x="3089" y="2515"/>
                    <a:pt x="5173" y="2515"/>
                  </a:cubicBezTo>
                  <a:cubicBezTo>
                    <a:pt x="7283" y="2515"/>
                    <a:pt x="9171" y="1531"/>
                    <a:pt x="103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1" name="Google Shape;6711;p8"/>
            <p:cNvSpPr/>
            <p:nvPr/>
          </p:nvSpPr>
          <p:spPr>
            <a:xfrm>
              <a:off x="3450750" y="2336425"/>
              <a:ext cx="261150" cy="63900"/>
            </a:xfrm>
            <a:custGeom>
              <a:avLst/>
              <a:gdLst/>
              <a:ahLst/>
              <a:cxnLst/>
              <a:rect l="l" t="t" r="r" b="b"/>
              <a:pathLst>
                <a:path w="10446" h="2556" extrusionOk="0">
                  <a:moveTo>
                    <a:pt x="1" y="0"/>
                  </a:moveTo>
                  <a:lnTo>
                    <a:pt x="1" y="128"/>
                  </a:lnTo>
                  <a:cubicBezTo>
                    <a:pt x="1235" y="1612"/>
                    <a:pt x="3096" y="2556"/>
                    <a:pt x="5173" y="2556"/>
                  </a:cubicBezTo>
                  <a:cubicBezTo>
                    <a:pt x="7310" y="2556"/>
                    <a:pt x="9212" y="1558"/>
                    <a:pt x="10446" y="0"/>
                  </a:cubicBezTo>
                  <a:lnTo>
                    <a:pt x="10338" y="0"/>
                  </a:lnTo>
                  <a:cubicBezTo>
                    <a:pt x="9117" y="1504"/>
                    <a:pt x="7256" y="2475"/>
                    <a:pt x="5173" y="2475"/>
                  </a:cubicBezTo>
                  <a:cubicBezTo>
                    <a:pt x="3082" y="2475"/>
                    <a:pt x="1221" y="1504"/>
                    <a:pt x="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2" name="Google Shape;6712;p8"/>
            <p:cNvSpPr/>
            <p:nvPr/>
          </p:nvSpPr>
          <p:spPr>
            <a:xfrm>
              <a:off x="3479925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0" y="0"/>
                  </a:moveTo>
                  <a:cubicBezTo>
                    <a:pt x="1019" y="978"/>
                    <a:pt x="2408" y="1578"/>
                    <a:pt x="3932" y="1578"/>
                  </a:cubicBezTo>
                  <a:cubicBezTo>
                    <a:pt x="5455" y="1578"/>
                    <a:pt x="6844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3" name="Google Shape;6713;p8"/>
            <p:cNvSpPr/>
            <p:nvPr/>
          </p:nvSpPr>
          <p:spPr>
            <a:xfrm>
              <a:off x="347857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35" y="1625"/>
                    <a:pt x="3986" y="1625"/>
                  </a:cubicBezTo>
                  <a:cubicBezTo>
                    <a:pt x="5536" y="1625"/>
                    <a:pt x="6946" y="1005"/>
                    <a:pt x="7977" y="0"/>
                  </a:cubicBezTo>
                  <a:lnTo>
                    <a:pt x="7849" y="0"/>
                  </a:lnTo>
                  <a:cubicBezTo>
                    <a:pt x="6845" y="951"/>
                    <a:pt x="5482" y="1538"/>
                    <a:pt x="3986" y="1538"/>
                  </a:cubicBezTo>
                  <a:cubicBezTo>
                    <a:pt x="2489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4" name="Google Shape;6714;p8"/>
            <p:cNvSpPr/>
            <p:nvPr/>
          </p:nvSpPr>
          <p:spPr>
            <a:xfrm>
              <a:off x="3522075" y="2336425"/>
              <a:ext cx="112450" cy="14350"/>
            </a:xfrm>
            <a:custGeom>
              <a:avLst/>
              <a:gdLst/>
              <a:ahLst/>
              <a:cxnLst/>
              <a:rect l="l" t="t" r="r" b="b"/>
              <a:pathLst>
                <a:path w="4498" h="574" extrusionOk="0">
                  <a:moveTo>
                    <a:pt x="0" y="0"/>
                  </a:moveTo>
                  <a:cubicBezTo>
                    <a:pt x="668" y="364"/>
                    <a:pt x="1430" y="573"/>
                    <a:pt x="2246" y="573"/>
                  </a:cubicBezTo>
                  <a:cubicBezTo>
                    <a:pt x="3061" y="573"/>
                    <a:pt x="3830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5" name="Google Shape;6715;p8"/>
            <p:cNvSpPr/>
            <p:nvPr/>
          </p:nvSpPr>
          <p:spPr>
            <a:xfrm>
              <a:off x="352005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77" y="614"/>
                    <a:pt x="2327" y="614"/>
                  </a:cubicBezTo>
                  <a:cubicBezTo>
                    <a:pt x="3176" y="614"/>
                    <a:pt x="3972" y="391"/>
                    <a:pt x="4660" y="0"/>
                  </a:cubicBezTo>
                  <a:lnTo>
                    <a:pt x="4484" y="0"/>
                  </a:lnTo>
                  <a:cubicBezTo>
                    <a:pt x="3837" y="337"/>
                    <a:pt x="3102" y="533"/>
                    <a:pt x="2327" y="533"/>
                  </a:cubicBezTo>
                  <a:cubicBezTo>
                    <a:pt x="1551" y="533"/>
                    <a:pt x="816" y="337"/>
                    <a:pt x="16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6" name="Google Shape;6716;p8"/>
            <p:cNvSpPr/>
            <p:nvPr/>
          </p:nvSpPr>
          <p:spPr>
            <a:xfrm>
              <a:off x="3783700" y="2336425"/>
              <a:ext cx="261125" cy="62900"/>
            </a:xfrm>
            <a:custGeom>
              <a:avLst/>
              <a:gdLst/>
              <a:ahLst/>
              <a:cxnLst/>
              <a:rect l="l" t="t" r="r" b="b"/>
              <a:pathLst>
                <a:path w="10445" h="2516" extrusionOk="0">
                  <a:moveTo>
                    <a:pt x="0" y="0"/>
                  </a:moveTo>
                  <a:cubicBezTo>
                    <a:pt x="1221" y="1531"/>
                    <a:pt x="3109" y="2515"/>
                    <a:pt x="5226" y="2515"/>
                  </a:cubicBezTo>
                  <a:cubicBezTo>
                    <a:pt x="7336" y="2515"/>
                    <a:pt x="9224" y="1531"/>
                    <a:pt x="1044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7" name="Google Shape;6717;p8"/>
            <p:cNvSpPr/>
            <p:nvPr/>
          </p:nvSpPr>
          <p:spPr>
            <a:xfrm>
              <a:off x="3782350" y="2336425"/>
              <a:ext cx="263825" cy="63900"/>
            </a:xfrm>
            <a:custGeom>
              <a:avLst/>
              <a:gdLst/>
              <a:ahLst/>
              <a:cxnLst/>
              <a:rect l="l" t="t" r="r" b="b"/>
              <a:pathLst>
                <a:path w="10553" h="2556" extrusionOk="0">
                  <a:moveTo>
                    <a:pt x="0" y="0"/>
                  </a:moveTo>
                  <a:cubicBezTo>
                    <a:pt x="1234" y="1558"/>
                    <a:pt x="3142" y="2556"/>
                    <a:pt x="5280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4" y="1504"/>
                    <a:pt x="7363" y="2475"/>
                    <a:pt x="5280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8" name="Google Shape;6718;p8"/>
            <p:cNvSpPr/>
            <p:nvPr/>
          </p:nvSpPr>
          <p:spPr>
            <a:xfrm>
              <a:off x="3814200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1" y="0"/>
                  </a:moveTo>
                  <a:cubicBezTo>
                    <a:pt x="1019" y="978"/>
                    <a:pt x="2408" y="1578"/>
                    <a:pt x="3932" y="1578"/>
                  </a:cubicBezTo>
                  <a:cubicBezTo>
                    <a:pt x="5456" y="1578"/>
                    <a:pt x="6845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9" name="Google Shape;6719;p8"/>
            <p:cNvSpPr/>
            <p:nvPr/>
          </p:nvSpPr>
          <p:spPr>
            <a:xfrm>
              <a:off x="381267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1" y="0"/>
                  </a:moveTo>
                  <a:cubicBezTo>
                    <a:pt x="1033" y="1005"/>
                    <a:pt x="2442" y="1625"/>
                    <a:pt x="3993" y="1625"/>
                  </a:cubicBezTo>
                  <a:cubicBezTo>
                    <a:pt x="5544" y="1625"/>
                    <a:pt x="6946" y="1005"/>
                    <a:pt x="7978" y="0"/>
                  </a:cubicBezTo>
                  <a:lnTo>
                    <a:pt x="7856" y="0"/>
                  </a:lnTo>
                  <a:cubicBezTo>
                    <a:pt x="6845" y="951"/>
                    <a:pt x="5490" y="1538"/>
                    <a:pt x="3993" y="1538"/>
                  </a:cubicBezTo>
                  <a:cubicBezTo>
                    <a:pt x="2496" y="1538"/>
                    <a:pt x="1134" y="951"/>
                    <a:pt x="12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0" name="Google Shape;6720;p8"/>
            <p:cNvSpPr/>
            <p:nvPr/>
          </p:nvSpPr>
          <p:spPr>
            <a:xfrm>
              <a:off x="3856175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1" name="Google Shape;6721;p8"/>
            <p:cNvSpPr/>
            <p:nvPr/>
          </p:nvSpPr>
          <p:spPr>
            <a:xfrm>
              <a:off x="385415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1" y="0"/>
                  </a:moveTo>
                  <a:cubicBezTo>
                    <a:pt x="688" y="391"/>
                    <a:pt x="1484" y="614"/>
                    <a:pt x="2334" y="614"/>
                  </a:cubicBezTo>
                  <a:cubicBezTo>
                    <a:pt x="3183" y="614"/>
                    <a:pt x="3972" y="391"/>
                    <a:pt x="4660" y="0"/>
                  </a:cubicBezTo>
                  <a:lnTo>
                    <a:pt x="4491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8" y="533"/>
                    <a:pt x="823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2" name="Google Shape;6722;p8"/>
            <p:cNvSpPr/>
            <p:nvPr/>
          </p:nvSpPr>
          <p:spPr>
            <a:xfrm>
              <a:off x="4117975" y="2336425"/>
              <a:ext cx="261125" cy="62900"/>
            </a:xfrm>
            <a:custGeom>
              <a:avLst/>
              <a:gdLst/>
              <a:ahLst/>
              <a:cxnLst/>
              <a:rect l="l" t="t" r="r" b="b"/>
              <a:pathLst>
                <a:path w="10445" h="2516" extrusionOk="0">
                  <a:moveTo>
                    <a:pt x="0" y="0"/>
                  </a:moveTo>
                  <a:cubicBezTo>
                    <a:pt x="1221" y="1531"/>
                    <a:pt x="3109" y="2515"/>
                    <a:pt x="5219" y="2515"/>
                  </a:cubicBezTo>
                  <a:cubicBezTo>
                    <a:pt x="7337" y="2515"/>
                    <a:pt x="9225" y="1531"/>
                    <a:pt x="1044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3" name="Google Shape;6723;p8"/>
            <p:cNvSpPr/>
            <p:nvPr/>
          </p:nvSpPr>
          <p:spPr>
            <a:xfrm>
              <a:off x="4116625" y="2336425"/>
              <a:ext cx="263825" cy="63900"/>
            </a:xfrm>
            <a:custGeom>
              <a:avLst/>
              <a:gdLst/>
              <a:ahLst/>
              <a:cxnLst/>
              <a:rect l="l" t="t" r="r" b="b"/>
              <a:pathLst>
                <a:path w="10553" h="2556" extrusionOk="0">
                  <a:moveTo>
                    <a:pt x="0" y="0"/>
                  </a:moveTo>
                  <a:cubicBezTo>
                    <a:pt x="1234" y="1558"/>
                    <a:pt x="3143" y="2556"/>
                    <a:pt x="5273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5" y="1504"/>
                    <a:pt x="7364" y="2475"/>
                    <a:pt x="5273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4" name="Google Shape;6724;p8"/>
            <p:cNvSpPr/>
            <p:nvPr/>
          </p:nvSpPr>
          <p:spPr>
            <a:xfrm>
              <a:off x="4148475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1" y="0"/>
                  </a:moveTo>
                  <a:cubicBezTo>
                    <a:pt x="1019" y="978"/>
                    <a:pt x="2401" y="1578"/>
                    <a:pt x="3932" y="1578"/>
                  </a:cubicBezTo>
                  <a:cubicBezTo>
                    <a:pt x="5456" y="1578"/>
                    <a:pt x="6838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5" name="Google Shape;6725;p8"/>
            <p:cNvSpPr/>
            <p:nvPr/>
          </p:nvSpPr>
          <p:spPr>
            <a:xfrm>
              <a:off x="4146975" y="2336425"/>
              <a:ext cx="199425" cy="40650"/>
            </a:xfrm>
            <a:custGeom>
              <a:avLst/>
              <a:gdLst/>
              <a:ahLst/>
              <a:cxnLst/>
              <a:rect l="l" t="t" r="r" b="b"/>
              <a:pathLst>
                <a:path w="7977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92" y="1625"/>
                  </a:cubicBezTo>
                  <a:cubicBezTo>
                    <a:pt x="5543" y="1625"/>
                    <a:pt x="6945" y="1005"/>
                    <a:pt x="7977" y="0"/>
                  </a:cubicBezTo>
                  <a:lnTo>
                    <a:pt x="7855" y="0"/>
                  </a:lnTo>
                  <a:cubicBezTo>
                    <a:pt x="6844" y="951"/>
                    <a:pt x="5489" y="1538"/>
                    <a:pt x="3992" y="1538"/>
                  </a:cubicBezTo>
                  <a:cubicBezTo>
                    <a:pt x="2495" y="1538"/>
                    <a:pt x="1133" y="951"/>
                    <a:pt x="1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6" name="Google Shape;6726;p8"/>
            <p:cNvSpPr/>
            <p:nvPr/>
          </p:nvSpPr>
          <p:spPr>
            <a:xfrm>
              <a:off x="4190450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7" name="Google Shape;6727;p8"/>
            <p:cNvSpPr/>
            <p:nvPr/>
          </p:nvSpPr>
          <p:spPr>
            <a:xfrm>
              <a:off x="4188425" y="2336425"/>
              <a:ext cx="116525" cy="15350"/>
            </a:xfrm>
            <a:custGeom>
              <a:avLst/>
              <a:gdLst/>
              <a:ahLst/>
              <a:cxnLst/>
              <a:rect l="l" t="t" r="r" b="b"/>
              <a:pathLst>
                <a:path w="4661" h="614" extrusionOk="0">
                  <a:moveTo>
                    <a:pt x="1" y="0"/>
                  </a:moveTo>
                  <a:cubicBezTo>
                    <a:pt x="689" y="391"/>
                    <a:pt x="1484" y="614"/>
                    <a:pt x="2334" y="614"/>
                  </a:cubicBezTo>
                  <a:cubicBezTo>
                    <a:pt x="3177" y="614"/>
                    <a:pt x="3972" y="391"/>
                    <a:pt x="4660" y="0"/>
                  </a:cubicBezTo>
                  <a:lnTo>
                    <a:pt x="4485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2" y="533"/>
                    <a:pt x="823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8" name="Google Shape;6728;p8"/>
            <p:cNvSpPr/>
            <p:nvPr/>
          </p:nvSpPr>
          <p:spPr>
            <a:xfrm>
              <a:off x="4452075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16" y="2515"/>
                    <a:pt x="5226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9" name="Google Shape;6729;p8"/>
            <p:cNvSpPr/>
            <p:nvPr/>
          </p:nvSpPr>
          <p:spPr>
            <a:xfrm>
              <a:off x="4450900" y="2336425"/>
              <a:ext cx="263850" cy="63900"/>
            </a:xfrm>
            <a:custGeom>
              <a:avLst/>
              <a:gdLst/>
              <a:ahLst/>
              <a:cxnLst/>
              <a:rect l="l" t="t" r="r" b="b"/>
              <a:pathLst>
                <a:path w="10554" h="2556" extrusionOk="0">
                  <a:moveTo>
                    <a:pt x="0" y="0"/>
                  </a:moveTo>
                  <a:cubicBezTo>
                    <a:pt x="1234" y="1558"/>
                    <a:pt x="3136" y="2556"/>
                    <a:pt x="5273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5" y="1504"/>
                    <a:pt x="7364" y="2475"/>
                    <a:pt x="5273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0" name="Google Shape;6730;p8"/>
            <p:cNvSpPr/>
            <p:nvPr/>
          </p:nvSpPr>
          <p:spPr>
            <a:xfrm>
              <a:off x="4482750" y="2336425"/>
              <a:ext cx="196600" cy="39475"/>
            </a:xfrm>
            <a:custGeom>
              <a:avLst/>
              <a:gdLst/>
              <a:ahLst/>
              <a:cxnLst/>
              <a:rect l="l" t="t" r="r" b="b"/>
              <a:pathLst>
                <a:path w="7864" h="1579" extrusionOk="0">
                  <a:moveTo>
                    <a:pt x="1" y="0"/>
                  </a:moveTo>
                  <a:cubicBezTo>
                    <a:pt x="1019" y="978"/>
                    <a:pt x="2401" y="1578"/>
                    <a:pt x="3932" y="1578"/>
                  </a:cubicBezTo>
                  <a:cubicBezTo>
                    <a:pt x="5456" y="1578"/>
                    <a:pt x="6838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1" name="Google Shape;6731;p8"/>
            <p:cNvSpPr/>
            <p:nvPr/>
          </p:nvSpPr>
          <p:spPr>
            <a:xfrm>
              <a:off x="4481250" y="2336425"/>
              <a:ext cx="199425" cy="40650"/>
            </a:xfrm>
            <a:custGeom>
              <a:avLst/>
              <a:gdLst/>
              <a:ahLst/>
              <a:cxnLst/>
              <a:rect l="l" t="t" r="r" b="b"/>
              <a:pathLst>
                <a:path w="7977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92" y="1625"/>
                  </a:cubicBezTo>
                  <a:cubicBezTo>
                    <a:pt x="5536" y="1625"/>
                    <a:pt x="6945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92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2" name="Google Shape;6732;p8"/>
            <p:cNvSpPr/>
            <p:nvPr/>
          </p:nvSpPr>
          <p:spPr>
            <a:xfrm>
              <a:off x="4524725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3" name="Google Shape;6733;p8"/>
            <p:cNvSpPr/>
            <p:nvPr/>
          </p:nvSpPr>
          <p:spPr>
            <a:xfrm>
              <a:off x="4522700" y="2336425"/>
              <a:ext cx="116525" cy="15350"/>
            </a:xfrm>
            <a:custGeom>
              <a:avLst/>
              <a:gdLst/>
              <a:ahLst/>
              <a:cxnLst/>
              <a:rect l="l" t="t" r="r" b="b"/>
              <a:pathLst>
                <a:path w="4661" h="614" extrusionOk="0">
                  <a:moveTo>
                    <a:pt x="1" y="0"/>
                  </a:moveTo>
                  <a:cubicBezTo>
                    <a:pt x="689" y="391"/>
                    <a:pt x="1484" y="614"/>
                    <a:pt x="2334" y="614"/>
                  </a:cubicBezTo>
                  <a:cubicBezTo>
                    <a:pt x="3177" y="614"/>
                    <a:pt x="3972" y="391"/>
                    <a:pt x="4660" y="0"/>
                  </a:cubicBezTo>
                  <a:lnTo>
                    <a:pt x="4485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2" y="533"/>
                    <a:pt x="824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4" name="Google Shape;6734;p8"/>
            <p:cNvSpPr/>
            <p:nvPr/>
          </p:nvSpPr>
          <p:spPr>
            <a:xfrm>
              <a:off x="4786350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09" y="2515"/>
                    <a:pt x="5227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5" name="Google Shape;6735;p8"/>
            <p:cNvSpPr/>
            <p:nvPr/>
          </p:nvSpPr>
          <p:spPr>
            <a:xfrm>
              <a:off x="4785175" y="2336425"/>
              <a:ext cx="263675" cy="63900"/>
            </a:xfrm>
            <a:custGeom>
              <a:avLst/>
              <a:gdLst/>
              <a:ahLst/>
              <a:cxnLst/>
              <a:rect l="l" t="t" r="r" b="b"/>
              <a:pathLst>
                <a:path w="10547" h="2556" extrusionOk="0">
                  <a:moveTo>
                    <a:pt x="1" y="0"/>
                  </a:moveTo>
                  <a:cubicBezTo>
                    <a:pt x="1235" y="1558"/>
                    <a:pt x="3136" y="2556"/>
                    <a:pt x="5274" y="2556"/>
                  </a:cubicBezTo>
                  <a:cubicBezTo>
                    <a:pt x="7411" y="2556"/>
                    <a:pt x="9313" y="1558"/>
                    <a:pt x="10546" y="0"/>
                  </a:cubicBezTo>
                  <a:lnTo>
                    <a:pt x="10439" y="0"/>
                  </a:lnTo>
                  <a:cubicBezTo>
                    <a:pt x="9225" y="1504"/>
                    <a:pt x="7357" y="2475"/>
                    <a:pt x="5274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6" name="Google Shape;6736;p8"/>
            <p:cNvSpPr/>
            <p:nvPr/>
          </p:nvSpPr>
          <p:spPr>
            <a:xfrm>
              <a:off x="4817050" y="2336425"/>
              <a:ext cx="196400" cy="39475"/>
            </a:xfrm>
            <a:custGeom>
              <a:avLst/>
              <a:gdLst/>
              <a:ahLst/>
              <a:cxnLst/>
              <a:rect l="l" t="t" r="r" b="b"/>
              <a:pathLst>
                <a:path w="7856" h="1579" extrusionOk="0">
                  <a:moveTo>
                    <a:pt x="0" y="0"/>
                  </a:moveTo>
                  <a:cubicBezTo>
                    <a:pt x="1018" y="978"/>
                    <a:pt x="2400" y="1578"/>
                    <a:pt x="3924" y="1578"/>
                  </a:cubicBezTo>
                  <a:cubicBezTo>
                    <a:pt x="5455" y="1578"/>
                    <a:pt x="6837" y="978"/>
                    <a:pt x="785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7" name="Google Shape;6737;p8"/>
            <p:cNvSpPr/>
            <p:nvPr/>
          </p:nvSpPr>
          <p:spPr>
            <a:xfrm>
              <a:off x="481552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85" y="1625"/>
                  </a:cubicBezTo>
                  <a:cubicBezTo>
                    <a:pt x="5536" y="1625"/>
                    <a:pt x="6945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85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8" name="Google Shape;6738;p8"/>
            <p:cNvSpPr/>
            <p:nvPr/>
          </p:nvSpPr>
          <p:spPr>
            <a:xfrm>
              <a:off x="4859000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9" y="364"/>
                    <a:pt x="1437" y="573"/>
                    <a:pt x="2246" y="573"/>
                  </a:cubicBezTo>
                  <a:cubicBezTo>
                    <a:pt x="3062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9" name="Google Shape;6739;p8"/>
            <p:cNvSpPr/>
            <p:nvPr/>
          </p:nvSpPr>
          <p:spPr>
            <a:xfrm>
              <a:off x="485700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84" y="614"/>
                    <a:pt x="2326" y="614"/>
                  </a:cubicBezTo>
                  <a:cubicBezTo>
                    <a:pt x="3176" y="614"/>
                    <a:pt x="3972" y="391"/>
                    <a:pt x="4659" y="0"/>
                  </a:cubicBezTo>
                  <a:lnTo>
                    <a:pt x="4484" y="0"/>
                  </a:lnTo>
                  <a:cubicBezTo>
                    <a:pt x="3844" y="337"/>
                    <a:pt x="3109" y="533"/>
                    <a:pt x="2326" y="533"/>
                  </a:cubicBezTo>
                  <a:cubicBezTo>
                    <a:pt x="1551" y="533"/>
                    <a:pt x="816" y="337"/>
                    <a:pt x="17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0" name="Google Shape;6740;p8"/>
            <p:cNvSpPr/>
            <p:nvPr/>
          </p:nvSpPr>
          <p:spPr>
            <a:xfrm>
              <a:off x="5120625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09" y="2515"/>
                    <a:pt x="5227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1" name="Google Shape;6741;p8"/>
            <p:cNvSpPr/>
            <p:nvPr/>
          </p:nvSpPr>
          <p:spPr>
            <a:xfrm>
              <a:off x="5119450" y="2336425"/>
              <a:ext cx="263675" cy="63900"/>
            </a:xfrm>
            <a:custGeom>
              <a:avLst/>
              <a:gdLst/>
              <a:ahLst/>
              <a:cxnLst/>
              <a:rect l="l" t="t" r="r" b="b"/>
              <a:pathLst>
                <a:path w="10547" h="2556" extrusionOk="0">
                  <a:moveTo>
                    <a:pt x="1" y="0"/>
                  </a:moveTo>
                  <a:cubicBezTo>
                    <a:pt x="1235" y="1558"/>
                    <a:pt x="3136" y="2556"/>
                    <a:pt x="5274" y="2556"/>
                  </a:cubicBezTo>
                  <a:cubicBezTo>
                    <a:pt x="7411" y="2556"/>
                    <a:pt x="9313" y="1558"/>
                    <a:pt x="10547" y="0"/>
                  </a:cubicBezTo>
                  <a:lnTo>
                    <a:pt x="10439" y="0"/>
                  </a:lnTo>
                  <a:cubicBezTo>
                    <a:pt x="9225" y="1504"/>
                    <a:pt x="7357" y="2475"/>
                    <a:pt x="5274" y="2475"/>
                  </a:cubicBezTo>
                  <a:cubicBezTo>
                    <a:pt x="3190" y="2475"/>
                    <a:pt x="1322" y="1504"/>
                    <a:pt x="10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2" name="Google Shape;6742;p8"/>
            <p:cNvSpPr/>
            <p:nvPr/>
          </p:nvSpPr>
          <p:spPr>
            <a:xfrm>
              <a:off x="5151150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0" y="0"/>
                  </a:moveTo>
                  <a:cubicBezTo>
                    <a:pt x="1025" y="978"/>
                    <a:pt x="2408" y="1578"/>
                    <a:pt x="3932" y="1578"/>
                  </a:cubicBezTo>
                  <a:cubicBezTo>
                    <a:pt x="5462" y="1578"/>
                    <a:pt x="6844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3" name="Google Shape;6743;p8"/>
            <p:cNvSpPr/>
            <p:nvPr/>
          </p:nvSpPr>
          <p:spPr>
            <a:xfrm>
              <a:off x="5149800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35" y="1625"/>
                    <a:pt x="3986" y="1625"/>
                  </a:cubicBezTo>
                  <a:cubicBezTo>
                    <a:pt x="5536" y="1625"/>
                    <a:pt x="6946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86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4" name="Google Shape;6744;p8"/>
            <p:cNvSpPr/>
            <p:nvPr/>
          </p:nvSpPr>
          <p:spPr>
            <a:xfrm>
              <a:off x="5193300" y="2336425"/>
              <a:ext cx="112450" cy="14350"/>
            </a:xfrm>
            <a:custGeom>
              <a:avLst/>
              <a:gdLst/>
              <a:ahLst/>
              <a:cxnLst/>
              <a:rect l="l" t="t" r="r" b="b"/>
              <a:pathLst>
                <a:path w="4498" h="574" extrusionOk="0">
                  <a:moveTo>
                    <a:pt x="0" y="0"/>
                  </a:moveTo>
                  <a:cubicBezTo>
                    <a:pt x="668" y="364"/>
                    <a:pt x="1430" y="573"/>
                    <a:pt x="2246" y="573"/>
                  </a:cubicBezTo>
                  <a:cubicBezTo>
                    <a:pt x="3061" y="573"/>
                    <a:pt x="3830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5" name="Google Shape;6745;p8"/>
            <p:cNvSpPr/>
            <p:nvPr/>
          </p:nvSpPr>
          <p:spPr>
            <a:xfrm>
              <a:off x="5191275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84" y="614"/>
                    <a:pt x="2327" y="614"/>
                  </a:cubicBezTo>
                  <a:cubicBezTo>
                    <a:pt x="3176" y="614"/>
                    <a:pt x="3972" y="391"/>
                    <a:pt x="4660" y="0"/>
                  </a:cubicBezTo>
                  <a:lnTo>
                    <a:pt x="4484" y="0"/>
                  </a:lnTo>
                  <a:cubicBezTo>
                    <a:pt x="3837" y="337"/>
                    <a:pt x="3109" y="533"/>
                    <a:pt x="2327" y="533"/>
                  </a:cubicBezTo>
                  <a:cubicBezTo>
                    <a:pt x="1551" y="533"/>
                    <a:pt x="816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6" name="Google Shape;6746;p8"/>
            <p:cNvSpPr/>
            <p:nvPr/>
          </p:nvSpPr>
          <p:spPr>
            <a:xfrm>
              <a:off x="358175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96" y="3520"/>
                    <a:pt x="3109" y="6318"/>
                    <a:pt x="6676" y="6318"/>
                  </a:cubicBezTo>
                  <a:cubicBezTo>
                    <a:pt x="10249" y="6318"/>
                    <a:pt x="13162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7" name="Google Shape;6747;p8"/>
            <p:cNvSpPr/>
            <p:nvPr/>
          </p:nvSpPr>
          <p:spPr>
            <a:xfrm>
              <a:off x="3580725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89" y="3540"/>
                    <a:pt x="3129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63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8" name="Google Shape;6748;p8"/>
            <p:cNvSpPr/>
            <p:nvPr/>
          </p:nvSpPr>
          <p:spPr>
            <a:xfrm>
              <a:off x="3605175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49" y="3001"/>
                    <a:pt x="2630" y="5381"/>
                    <a:pt x="5671" y="5381"/>
                  </a:cubicBezTo>
                  <a:cubicBezTo>
                    <a:pt x="8705" y="5381"/>
                    <a:pt x="11187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9" name="Google Shape;6749;p8"/>
            <p:cNvSpPr/>
            <p:nvPr/>
          </p:nvSpPr>
          <p:spPr>
            <a:xfrm>
              <a:off x="3604000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5" y="3014"/>
                    <a:pt x="2657" y="5428"/>
                    <a:pt x="5718" y="5428"/>
                  </a:cubicBezTo>
                  <a:cubicBezTo>
                    <a:pt x="8773" y="5428"/>
                    <a:pt x="11274" y="3014"/>
                    <a:pt x="11429" y="0"/>
                  </a:cubicBezTo>
                  <a:lnTo>
                    <a:pt x="11342" y="0"/>
                  </a:lnTo>
                  <a:cubicBezTo>
                    <a:pt x="11193" y="2967"/>
                    <a:pt x="8725" y="5341"/>
                    <a:pt x="5718" y="5341"/>
                  </a:cubicBezTo>
                  <a:cubicBezTo>
                    <a:pt x="2704" y="5341"/>
                    <a:pt x="243" y="296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0" name="Google Shape;6750;p8"/>
            <p:cNvSpPr/>
            <p:nvPr/>
          </p:nvSpPr>
          <p:spPr>
            <a:xfrm>
              <a:off x="3630300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55" y="2441"/>
                    <a:pt x="2185" y="4376"/>
                    <a:pt x="4666" y="4376"/>
                  </a:cubicBezTo>
                  <a:cubicBezTo>
                    <a:pt x="7148" y="4376"/>
                    <a:pt x="9177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1" name="Google Shape;6751;p8"/>
            <p:cNvSpPr/>
            <p:nvPr/>
          </p:nvSpPr>
          <p:spPr>
            <a:xfrm>
              <a:off x="3629275" y="2336425"/>
              <a:ext cx="235175" cy="110425"/>
            </a:xfrm>
            <a:custGeom>
              <a:avLst/>
              <a:gdLst/>
              <a:ahLst/>
              <a:cxnLst/>
              <a:rect l="l" t="t" r="r" b="b"/>
              <a:pathLst>
                <a:path w="9407" h="4417" extrusionOk="0">
                  <a:moveTo>
                    <a:pt x="1" y="0"/>
                  </a:moveTo>
                  <a:cubicBezTo>
                    <a:pt x="149" y="2461"/>
                    <a:pt x="2206" y="4417"/>
                    <a:pt x="4707" y="4417"/>
                  </a:cubicBezTo>
                  <a:cubicBezTo>
                    <a:pt x="7209" y="4417"/>
                    <a:pt x="9259" y="2461"/>
                    <a:pt x="9407" y="0"/>
                  </a:cubicBezTo>
                  <a:lnTo>
                    <a:pt x="9326" y="0"/>
                  </a:lnTo>
                  <a:cubicBezTo>
                    <a:pt x="9171" y="2414"/>
                    <a:pt x="7162" y="4336"/>
                    <a:pt x="4707" y="4336"/>
                  </a:cubicBezTo>
                  <a:cubicBezTo>
                    <a:pt x="2253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2" name="Google Shape;6752;p8"/>
            <p:cNvSpPr/>
            <p:nvPr/>
          </p:nvSpPr>
          <p:spPr>
            <a:xfrm>
              <a:off x="3659125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8" y="1807"/>
                    <a:pt x="1666" y="3223"/>
                    <a:pt x="3513" y="3223"/>
                  </a:cubicBezTo>
                  <a:cubicBezTo>
                    <a:pt x="5354" y="3223"/>
                    <a:pt x="6871" y="1807"/>
                    <a:pt x="70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3" name="Google Shape;6753;p8"/>
            <p:cNvSpPr/>
            <p:nvPr/>
          </p:nvSpPr>
          <p:spPr>
            <a:xfrm>
              <a:off x="3658100" y="2336425"/>
              <a:ext cx="177525" cy="81775"/>
            </a:xfrm>
            <a:custGeom>
              <a:avLst/>
              <a:gdLst/>
              <a:ahLst/>
              <a:cxnLst/>
              <a:rect l="l" t="t" r="r" b="b"/>
              <a:pathLst>
                <a:path w="7101" h="3271" extrusionOk="0">
                  <a:moveTo>
                    <a:pt x="1" y="0"/>
                  </a:moveTo>
                  <a:cubicBezTo>
                    <a:pt x="149" y="1828"/>
                    <a:pt x="1686" y="3271"/>
                    <a:pt x="3554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20" y="0"/>
                  </a:lnTo>
                  <a:cubicBezTo>
                    <a:pt x="6872" y="1780"/>
                    <a:pt x="5375" y="3183"/>
                    <a:pt x="3554" y="3183"/>
                  </a:cubicBezTo>
                  <a:cubicBezTo>
                    <a:pt x="1734" y="3183"/>
                    <a:pt x="237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4" name="Google Shape;6754;p8"/>
            <p:cNvSpPr/>
            <p:nvPr/>
          </p:nvSpPr>
          <p:spPr>
            <a:xfrm>
              <a:off x="3684400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9" y="1248"/>
                    <a:pt x="1208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5" name="Google Shape;6755;p8"/>
            <p:cNvSpPr/>
            <p:nvPr/>
          </p:nvSpPr>
          <p:spPr>
            <a:xfrm>
              <a:off x="3683400" y="2336425"/>
              <a:ext cx="126950" cy="56500"/>
            </a:xfrm>
            <a:custGeom>
              <a:avLst/>
              <a:gdLst/>
              <a:ahLst/>
              <a:cxnLst/>
              <a:rect l="l" t="t" r="r" b="b"/>
              <a:pathLst>
                <a:path w="5078" h="2260" extrusionOk="0">
                  <a:moveTo>
                    <a:pt x="0" y="0"/>
                  </a:moveTo>
                  <a:cubicBezTo>
                    <a:pt x="142" y="1268"/>
                    <a:pt x="1227" y="2259"/>
                    <a:pt x="2542" y="2259"/>
                  </a:cubicBezTo>
                  <a:cubicBezTo>
                    <a:pt x="3850" y="2259"/>
                    <a:pt x="4936" y="1268"/>
                    <a:pt x="5077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42" y="2178"/>
                  </a:cubicBezTo>
                  <a:cubicBezTo>
                    <a:pt x="1275" y="2178"/>
                    <a:pt x="229" y="122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6" name="Google Shape;6756;p8"/>
            <p:cNvSpPr/>
            <p:nvPr/>
          </p:nvSpPr>
          <p:spPr>
            <a:xfrm>
              <a:off x="3713575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35" y="1072"/>
                  </a:cubicBezTo>
                  <a:cubicBezTo>
                    <a:pt x="1989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7" name="Google Shape;6757;p8"/>
            <p:cNvSpPr/>
            <p:nvPr/>
          </p:nvSpPr>
          <p:spPr>
            <a:xfrm>
              <a:off x="3712375" y="2336425"/>
              <a:ext cx="68975" cy="27825"/>
            </a:xfrm>
            <a:custGeom>
              <a:avLst/>
              <a:gdLst/>
              <a:ahLst/>
              <a:cxnLst/>
              <a:rect l="l" t="t" r="r" b="b"/>
              <a:pathLst>
                <a:path w="2759" h="1113" extrusionOk="0">
                  <a:moveTo>
                    <a:pt x="1" y="0"/>
                  </a:moveTo>
                  <a:cubicBezTo>
                    <a:pt x="142" y="634"/>
                    <a:pt x="702" y="1113"/>
                    <a:pt x="1383" y="1113"/>
                  </a:cubicBezTo>
                  <a:cubicBezTo>
                    <a:pt x="2057" y="1113"/>
                    <a:pt x="2624" y="634"/>
                    <a:pt x="2759" y="0"/>
                  </a:cubicBezTo>
                  <a:lnTo>
                    <a:pt x="2671" y="0"/>
                  </a:lnTo>
                  <a:cubicBezTo>
                    <a:pt x="2536" y="587"/>
                    <a:pt x="2010" y="1025"/>
                    <a:pt x="1383" y="1025"/>
                  </a:cubicBezTo>
                  <a:cubicBezTo>
                    <a:pt x="749" y="1025"/>
                    <a:pt x="223" y="587"/>
                    <a:pt x="8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8" name="Google Shape;6758;p8"/>
            <p:cNvSpPr/>
            <p:nvPr/>
          </p:nvSpPr>
          <p:spPr>
            <a:xfrm>
              <a:off x="3916025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89" y="3520"/>
                    <a:pt x="3109" y="6318"/>
                    <a:pt x="6676" y="6318"/>
                  </a:cubicBezTo>
                  <a:cubicBezTo>
                    <a:pt x="10243" y="6318"/>
                    <a:pt x="13162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9" name="Google Shape;6759;p8"/>
            <p:cNvSpPr/>
            <p:nvPr/>
          </p:nvSpPr>
          <p:spPr>
            <a:xfrm>
              <a:off x="3915000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90" y="3540"/>
                    <a:pt x="3130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56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0" name="Google Shape;6760;p8"/>
            <p:cNvSpPr/>
            <p:nvPr/>
          </p:nvSpPr>
          <p:spPr>
            <a:xfrm>
              <a:off x="3939275" y="2336425"/>
              <a:ext cx="283750" cy="134550"/>
            </a:xfrm>
            <a:custGeom>
              <a:avLst/>
              <a:gdLst/>
              <a:ahLst/>
              <a:cxnLst/>
              <a:rect l="l" t="t" r="r" b="b"/>
              <a:pathLst>
                <a:path w="11350" h="5382" extrusionOk="0">
                  <a:moveTo>
                    <a:pt x="1" y="0"/>
                  </a:moveTo>
                  <a:cubicBezTo>
                    <a:pt x="156" y="3001"/>
                    <a:pt x="2637" y="5381"/>
                    <a:pt x="5672" y="5381"/>
                  </a:cubicBezTo>
                  <a:cubicBezTo>
                    <a:pt x="8713" y="5381"/>
                    <a:pt x="11194" y="3001"/>
                    <a:pt x="1134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1" name="Google Shape;6761;p8"/>
            <p:cNvSpPr/>
            <p:nvPr/>
          </p:nvSpPr>
          <p:spPr>
            <a:xfrm>
              <a:off x="3938275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5" y="3014"/>
                    <a:pt x="2657" y="5428"/>
                    <a:pt x="5712" y="5428"/>
                  </a:cubicBezTo>
                  <a:cubicBezTo>
                    <a:pt x="8773" y="5428"/>
                    <a:pt x="11274" y="3014"/>
                    <a:pt x="11430" y="0"/>
                  </a:cubicBezTo>
                  <a:lnTo>
                    <a:pt x="11342" y="0"/>
                  </a:lnTo>
                  <a:cubicBezTo>
                    <a:pt x="11194" y="2967"/>
                    <a:pt x="8726" y="5341"/>
                    <a:pt x="5712" y="5341"/>
                  </a:cubicBezTo>
                  <a:cubicBezTo>
                    <a:pt x="2704" y="5341"/>
                    <a:pt x="236" y="296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2" name="Google Shape;6762;p8"/>
            <p:cNvSpPr/>
            <p:nvPr/>
          </p:nvSpPr>
          <p:spPr>
            <a:xfrm>
              <a:off x="3964575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55" y="2441"/>
                    <a:pt x="2178" y="4376"/>
                    <a:pt x="4660" y="4376"/>
                  </a:cubicBezTo>
                  <a:cubicBezTo>
                    <a:pt x="7148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3" name="Google Shape;6763;p8"/>
            <p:cNvSpPr/>
            <p:nvPr/>
          </p:nvSpPr>
          <p:spPr>
            <a:xfrm>
              <a:off x="3963550" y="2336425"/>
              <a:ext cx="235200" cy="110425"/>
            </a:xfrm>
            <a:custGeom>
              <a:avLst/>
              <a:gdLst/>
              <a:ahLst/>
              <a:cxnLst/>
              <a:rect l="l" t="t" r="r" b="b"/>
              <a:pathLst>
                <a:path w="9408" h="4417" extrusionOk="0">
                  <a:moveTo>
                    <a:pt x="1" y="0"/>
                  </a:moveTo>
                  <a:cubicBezTo>
                    <a:pt x="149" y="2461"/>
                    <a:pt x="2206" y="4417"/>
                    <a:pt x="4701" y="4417"/>
                  </a:cubicBezTo>
                  <a:cubicBezTo>
                    <a:pt x="7202" y="4417"/>
                    <a:pt x="9259" y="2461"/>
                    <a:pt x="9407" y="0"/>
                  </a:cubicBezTo>
                  <a:lnTo>
                    <a:pt x="9326" y="0"/>
                  </a:lnTo>
                  <a:cubicBezTo>
                    <a:pt x="9171" y="2414"/>
                    <a:pt x="7155" y="4336"/>
                    <a:pt x="4701" y="4336"/>
                  </a:cubicBezTo>
                  <a:cubicBezTo>
                    <a:pt x="2246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4" name="Google Shape;6764;p8"/>
            <p:cNvSpPr/>
            <p:nvPr/>
          </p:nvSpPr>
          <p:spPr>
            <a:xfrm>
              <a:off x="399340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9" y="1807"/>
                    <a:pt x="1666" y="3223"/>
                    <a:pt x="3507" y="3223"/>
                  </a:cubicBezTo>
                  <a:cubicBezTo>
                    <a:pt x="5354" y="3223"/>
                    <a:pt x="6871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5" name="Google Shape;6765;p8"/>
            <p:cNvSpPr/>
            <p:nvPr/>
          </p:nvSpPr>
          <p:spPr>
            <a:xfrm>
              <a:off x="3992375" y="2336425"/>
              <a:ext cx="177550" cy="81775"/>
            </a:xfrm>
            <a:custGeom>
              <a:avLst/>
              <a:gdLst/>
              <a:ahLst/>
              <a:cxnLst/>
              <a:rect l="l" t="t" r="r" b="b"/>
              <a:pathLst>
                <a:path w="7102" h="3271" extrusionOk="0">
                  <a:moveTo>
                    <a:pt x="1" y="0"/>
                  </a:moveTo>
                  <a:cubicBezTo>
                    <a:pt x="149" y="1828"/>
                    <a:pt x="1687" y="3271"/>
                    <a:pt x="3548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20" y="0"/>
                  </a:lnTo>
                  <a:cubicBezTo>
                    <a:pt x="6865" y="1780"/>
                    <a:pt x="5368" y="3183"/>
                    <a:pt x="3548" y="3183"/>
                  </a:cubicBezTo>
                  <a:cubicBezTo>
                    <a:pt x="1734" y="3183"/>
                    <a:pt x="237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6" name="Google Shape;6766;p8"/>
            <p:cNvSpPr/>
            <p:nvPr/>
          </p:nvSpPr>
          <p:spPr>
            <a:xfrm>
              <a:off x="4018675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9" y="1248"/>
                    <a:pt x="1208" y="2219"/>
                    <a:pt x="2496" y="2219"/>
                  </a:cubicBezTo>
                  <a:cubicBezTo>
                    <a:pt x="3790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7" name="Google Shape;6767;p8"/>
            <p:cNvSpPr/>
            <p:nvPr/>
          </p:nvSpPr>
          <p:spPr>
            <a:xfrm>
              <a:off x="4017675" y="2336425"/>
              <a:ext cx="126950" cy="56500"/>
            </a:xfrm>
            <a:custGeom>
              <a:avLst/>
              <a:gdLst/>
              <a:ahLst/>
              <a:cxnLst/>
              <a:rect l="l" t="t" r="r" b="b"/>
              <a:pathLst>
                <a:path w="5078" h="2260" extrusionOk="0">
                  <a:moveTo>
                    <a:pt x="0" y="0"/>
                  </a:moveTo>
                  <a:cubicBezTo>
                    <a:pt x="142" y="1268"/>
                    <a:pt x="1227" y="2259"/>
                    <a:pt x="2536" y="2259"/>
                  </a:cubicBezTo>
                  <a:cubicBezTo>
                    <a:pt x="3850" y="2259"/>
                    <a:pt x="4936" y="1268"/>
                    <a:pt x="5078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36" y="2178"/>
                  </a:cubicBezTo>
                  <a:cubicBezTo>
                    <a:pt x="1275" y="2178"/>
                    <a:pt x="230" y="122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8" name="Google Shape;6768;p8"/>
            <p:cNvSpPr/>
            <p:nvPr/>
          </p:nvSpPr>
          <p:spPr>
            <a:xfrm>
              <a:off x="4047850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29" y="1072"/>
                  </a:cubicBezTo>
                  <a:cubicBezTo>
                    <a:pt x="1983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9" name="Google Shape;6769;p8"/>
            <p:cNvSpPr/>
            <p:nvPr/>
          </p:nvSpPr>
          <p:spPr>
            <a:xfrm>
              <a:off x="4046675" y="2336425"/>
              <a:ext cx="68950" cy="27825"/>
            </a:xfrm>
            <a:custGeom>
              <a:avLst/>
              <a:gdLst/>
              <a:ahLst/>
              <a:cxnLst/>
              <a:rect l="l" t="t" r="r" b="b"/>
              <a:pathLst>
                <a:path w="2758" h="1113" extrusionOk="0">
                  <a:moveTo>
                    <a:pt x="0" y="0"/>
                  </a:moveTo>
                  <a:cubicBezTo>
                    <a:pt x="135" y="634"/>
                    <a:pt x="701" y="1113"/>
                    <a:pt x="1376" y="1113"/>
                  </a:cubicBezTo>
                  <a:cubicBezTo>
                    <a:pt x="2057" y="1113"/>
                    <a:pt x="2623" y="634"/>
                    <a:pt x="2758" y="0"/>
                  </a:cubicBezTo>
                  <a:lnTo>
                    <a:pt x="2670" y="0"/>
                  </a:lnTo>
                  <a:cubicBezTo>
                    <a:pt x="2535" y="587"/>
                    <a:pt x="2009" y="1025"/>
                    <a:pt x="1376" y="1025"/>
                  </a:cubicBezTo>
                  <a:cubicBezTo>
                    <a:pt x="748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0" name="Google Shape;6770;p8"/>
            <p:cNvSpPr/>
            <p:nvPr/>
          </p:nvSpPr>
          <p:spPr>
            <a:xfrm>
              <a:off x="425030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89" y="3520"/>
                    <a:pt x="3109" y="6318"/>
                    <a:pt x="6676" y="6318"/>
                  </a:cubicBezTo>
                  <a:cubicBezTo>
                    <a:pt x="10243" y="6318"/>
                    <a:pt x="13163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1" name="Google Shape;6771;p8"/>
            <p:cNvSpPr/>
            <p:nvPr/>
          </p:nvSpPr>
          <p:spPr>
            <a:xfrm>
              <a:off x="4249275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90" y="3540"/>
                    <a:pt x="3130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56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2" name="Google Shape;6772;p8"/>
            <p:cNvSpPr/>
            <p:nvPr/>
          </p:nvSpPr>
          <p:spPr>
            <a:xfrm>
              <a:off x="4273550" y="2336425"/>
              <a:ext cx="283575" cy="134550"/>
            </a:xfrm>
            <a:custGeom>
              <a:avLst/>
              <a:gdLst/>
              <a:ahLst/>
              <a:cxnLst/>
              <a:rect l="l" t="t" r="r" b="b"/>
              <a:pathLst>
                <a:path w="11343" h="5382" extrusionOk="0">
                  <a:moveTo>
                    <a:pt x="1" y="0"/>
                  </a:moveTo>
                  <a:cubicBezTo>
                    <a:pt x="156" y="3001"/>
                    <a:pt x="2637" y="5381"/>
                    <a:pt x="5672" y="5381"/>
                  </a:cubicBezTo>
                  <a:cubicBezTo>
                    <a:pt x="8713" y="5381"/>
                    <a:pt x="11194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3" name="Google Shape;6773;p8"/>
            <p:cNvSpPr/>
            <p:nvPr/>
          </p:nvSpPr>
          <p:spPr>
            <a:xfrm>
              <a:off x="4272550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6" y="3014"/>
                    <a:pt x="2657" y="5428"/>
                    <a:pt x="5712" y="5428"/>
                  </a:cubicBezTo>
                  <a:cubicBezTo>
                    <a:pt x="8773" y="5428"/>
                    <a:pt x="11275" y="3014"/>
                    <a:pt x="11430" y="0"/>
                  </a:cubicBezTo>
                  <a:lnTo>
                    <a:pt x="11342" y="0"/>
                  </a:lnTo>
                  <a:cubicBezTo>
                    <a:pt x="11187" y="2967"/>
                    <a:pt x="8726" y="5341"/>
                    <a:pt x="5712" y="5341"/>
                  </a:cubicBezTo>
                  <a:cubicBezTo>
                    <a:pt x="2704" y="5341"/>
                    <a:pt x="236" y="296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4" name="Google Shape;6774;p8"/>
            <p:cNvSpPr/>
            <p:nvPr/>
          </p:nvSpPr>
          <p:spPr>
            <a:xfrm>
              <a:off x="4298850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49" y="2441"/>
                    <a:pt x="2178" y="4376"/>
                    <a:pt x="4660" y="4376"/>
                  </a:cubicBezTo>
                  <a:cubicBezTo>
                    <a:pt x="7141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5" name="Google Shape;6775;p8"/>
            <p:cNvSpPr/>
            <p:nvPr/>
          </p:nvSpPr>
          <p:spPr>
            <a:xfrm>
              <a:off x="4297825" y="2336425"/>
              <a:ext cx="235200" cy="110425"/>
            </a:xfrm>
            <a:custGeom>
              <a:avLst/>
              <a:gdLst/>
              <a:ahLst/>
              <a:cxnLst/>
              <a:rect l="l" t="t" r="r" b="b"/>
              <a:pathLst>
                <a:path w="9408" h="4417" extrusionOk="0">
                  <a:moveTo>
                    <a:pt x="1" y="0"/>
                  </a:moveTo>
                  <a:cubicBezTo>
                    <a:pt x="149" y="2461"/>
                    <a:pt x="2199" y="4417"/>
                    <a:pt x="4701" y="4417"/>
                  </a:cubicBezTo>
                  <a:cubicBezTo>
                    <a:pt x="7202" y="4417"/>
                    <a:pt x="9252" y="2461"/>
                    <a:pt x="9407" y="0"/>
                  </a:cubicBezTo>
                  <a:lnTo>
                    <a:pt x="9320" y="0"/>
                  </a:lnTo>
                  <a:cubicBezTo>
                    <a:pt x="9171" y="2414"/>
                    <a:pt x="7155" y="4336"/>
                    <a:pt x="4701" y="4336"/>
                  </a:cubicBezTo>
                  <a:cubicBezTo>
                    <a:pt x="2246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6" name="Google Shape;6776;p8"/>
            <p:cNvSpPr/>
            <p:nvPr/>
          </p:nvSpPr>
          <p:spPr>
            <a:xfrm>
              <a:off x="4327675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4" y="3223"/>
                    <a:pt x="6871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7" name="Google Shape;6777;p8"/>
            <p:cNvSpPr/>
            <p:nvPr/>
          </p:nvSpPr>
          <p:spPr>
            <a:xfrm>
              <a:off x="4326650" y="2336425"/>
              <a:ext cx="177550" cy="81775"/>
            </a:xfrm>
            <a:custGeom>
              <a:avLst/>
              <a:gdLst/>
              <a:ahLst/>
              <a:cxnLst/>
              <a:rect l="l" t="t" r="r" b="b"/>
              <a:pathLst>
                <a:path w="7102" h="3271" extrusionOk="0">
                  <a:moveTo>
                    <a:pt x="1" y="0"/>
                  </a:moveTo>
                  <a:cubicBezTo>
                    <a:pt x="149" y="1828"/>
                    <a:pt x="1680" y="3271"/>
                    <a:pt x="3548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14" y="0"/>
                  </a:lnTo>
                  <a:cubicBezTo>
                    <a:pt x="6865" y="1780"/>
                    <a:pt x="5368" y="3183"/>
                    <a:pt x="3548" y="3183"/>
                  </a:cubicBezTo>
                  <a:cubicBezTo>
                    <a:pt x="1727" y="3183"/>
                    <a:pt x="230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8" name="Google Shape;6778;p8"/>
            <p:cNvSpPr/>
            <p:nvPr/>
          </p:nvSpPr>
          <p:spPr>
            <a:xfrm>
              <a:off x="4352950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2" y="1248"/>
                    <a:pt x="1208" y="2219"/>
                    <a:pt x="2496" y="2219"/>
                  </a:cubicBezTo>
                  <a:cubicBezTo>
                    <a:pt x="3790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9" name="Google Shape;6779;p8"/>
            <p:cNvSpPr/>
            <p:nvPr/>
          </p:nvSpPr>
          <p:spPr>
            <a:xfrm>
              <a:off x="4351775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8" y="2259"/>
                    <a:pt x="4936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0" y="2178"/>
                    <a:pt x="2543" y="2178"/>
                  </a:cubicBezTo>
                  <a:cubicBezTo>
                    <a:pt x="1282" y="2178"/>
                    <a:pt x="237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0" name="Google Shape;6780;p8"/>
            <p:cNvSpPr/>
            <p:nvPr/>
          </p:nvSpPr>
          <p:spPr>
            <a:xfrm>
              <a:off x="4382125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28" y="614"/>
                    <a:pt x="675" y="1072"/>
                    <a:pt x="1329" y="1072"/>
                  </a:cubicBezTo>
                  <a:cubicBezTo>
                    <a:pt x="1983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1" name="Google Shape;6781;p8"/>
            <p:cNvSpPr/>
            <p:nvPr/>
          </p:nvSpPr>
          <p:spPr>
            <a:xfrm>
              <a:off x="4380950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1" y="1113"/>
                    <a:pt x="1376" y="1113"/>
                  </a:cubicBezTo>
                  <a:cubicBezTo>
                    <a:pt x="2050" y="1113"/>
                    <a:pt x="2616" y="634"/>
                    <a:pt x="2751" y="0"/>
                  </a:cubicBezTo>
                  <a:lnTo>
                    <a:pt x="2670" y="0"/>
                  </a:lnTo>
                  <a:cubicBezTo>
                    <a:pt x="2535" y="587"/>
                    <a:pt x="2010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2" name="Google Shape;6782;p8"/>
            <p:cNvSpPr/>
            <p:nvPr/>
          </p:nvSpPr>
          <p:spPr>
            <a:xfrm>
              <a:off x="4584575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1" y="0"/>
                  </a:moveTo>
                  <a:cubicBezTo>
                    <a:pt x="189" y="3520"/>
                    <a:pt x="3102" y="6318"/>
                    <a:pt x="6676" y="6318"/>
                  </a:cubicBezTo>
                  <a:cubicBezTo>
                    <a:pt x="10243" y="6318"/>
                    <a:pt x="13163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3" name="Google Shape;6783;p8"/>
            <p:cNvSpPr/>
            <p:nvPr/>
          </p:nvSpPr>
          <p:spPr>
            <a:xfrm>
              <a:off x="4583575" y="2336425"/>
              <a:ext cx="335800" cy="158975"/>
            </a:xfrm>
            <a:custGeom>
              <a:avLst/>
              <a:gdLst/>
              <a:ahLst/>
              <a:cxnLst/>
              <a:rect l="l" t="t" r="r" b="b"/>
              <a:pathLst>
                <a:path w="13432" h="6359" extrusionOk="0">
                  <a:moveTo>
                    <a:pt x="0" y="0"/>
                  </a:moveTo>
                  <a:cubicBezTo>
                    <a:pt x="189" y="3540"/>
                    <a:pt x="3129" y="6359"/>
                    <a:pt x="6716" y="6359"/>
                  </a:cubicBezTo>
                  <a:cubicBezTo>
                    <a:pt x="10303" y="6359"/>
                    <a:pt x="13243" y="3540"/>
                    <a:pt x="13432" y="0"/>
                  </a:cubicBezTo>
                  <a:lnTo>
                    <a:pt x="13344" y="0"/>
                  </a:lnTo>
                  <a:cubicBezTo>
                    <a:pt x="13155" y="3493"/>
                    <a:pt x="10256" y="6278"/>
                    <a:pt x="6716" y="6278"/>
                  </a:cubicBezTo>
                  <a:cubicBezTo>
                    <a:pt x="3176" y="6278"/>
                    <a:pt x="270" y="3493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4" name="Google Shape;6784;p8"/>
            <p:cNvSpPr/>
            <p:nvPr/>
          </p:nvSpPr>
          <p:spPr>
            <a:xfrm>
              <a:off x="4607850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55" y="3001"/>
                    <a:pt x="2637" y="5381"/>
                    <a:pt x="5671" y="5381"/>
                  </a:cubicBezTo>
                  <a:cubicBezTo>
                    <a:pt x="8712" y="5381"/>
                    <a:pt x="11193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5" name="Google Shape;6785;p8"/>
            <p:cNvSpPr/>
            <p:nvPr/>
          </p:nvSpPr>
          <p:spPr>
            <a:xfrm>
              <a:off x="4606825" y="2336425"/>
              <a:ext cx="285600" cy="135725"/>
            </a:xfrm>
            <a:custGeom>
              <a:avLst/>
              <a:gdLst/>
              <a:ahLst/>
              <a:cxnLst/>
              <a:rect l="l" t="t" r="r" b="b"/>
              <a:pathLst>
                <a:path w="11424" h="5429" extrusionOk="0">
                  <a:moveTo>
                    <a:pt x="1" y="0"/>
                  </a:moveTo>
                  <a:cubicBezTo>
                    <a:pt x="156" y="3014"/>
                    <a:pt x="2657" y="5428"/>
                    <a:pt x="5712" y="5428"/>
                  </a:cubicBezTo>
                  <a:cubicBezTo>
                    <a:pt x="8766" y="5428"/>
                    <a:pt x="11275" y="3014"/>
                    <a:pt x="11423" y="0"/>
                  </a:cubicBezTo>
                  <a:lnTo>
                    <a:pt x="11342" y="0"/>
                  </a:lnTo>
                  <a:cubicBezTo>
                    <a:pt x="11187" y="2967"/>
                    <a:pt x="8719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6" name="Google Shape;6786;p8"/>
            <p:cNvSpPr/>
            <p:nvPr/>
          </p:nvSpPr>
          <p:spPr>
            <a:xfrm>
              <a:off x="4633125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1" y="0"/>
                  </a:moveTo>
                  <a:cubicBezTo>
                    <a:pt x="149" y="2441"/>
                    <a:pt x="2178" y="4376"/>
                    <a:pt x="4660" y="4376"/>
                  </a:cubicBezTo>
                  <a:cubicBezTo>
                    <a:pt x="7141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7" name="Google Shape;6787;p8"/>
            <p:cNvSpPr/>
            <p:nvPr/>
          </p:nvSpPr>
          <p:spPr>
            <a:xfrm>
              <a:off x="4631950" y="2336425"/>
              <a:ext cx="235350" cy="110425"/>
            </a:xfrm>
            <a:custGeom>
              <a:avLst/>
              <a:gdLst/>
              <a:ahLst/>
              <a:cxnLst/>
              <a:rect l="l" t="t" r="r" b="b"/>
              <a:pathLst>
                <a:path w="9414" h="4417" extrusionOk="0">
                  <a:moveTo>
                    <a:pt x="0" y="0"/>
                  </a:moveTo>
                  <a:cubicBezTo>
                    <a:pt x="155" y="2461"/>
                    <a:pt x="2205" y="4417"/>
                    <a:pt x="4707" y="4417"/>
                  </a:cubicBezTo>
                  <a:cubicBezTo>
                    <a:pt x="7208" y="4417"/>
                    <a:pt x="9258" y="2461"/>
                    <a:pt x="9413" y="0"/>
                  </a:cubicBezTo>
                  <a:lnTo>
                    <a:pt x="9326" y="0"/>
                  </a:lnTo>
                  <a:cubicBezTo>
                    <a:pt x="9177" y="2414"/>
                    <a:pt x="7161" y="4336"/>
                    <a:pt x="4707" y="4336"/>
                  </a:cubicBezTo>
                  <a:cubicBezTo>
                    <a:pt x="2252" y="4336"/>
                    <a:pt x="243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8" name="Google Shape;6788;p8"/>
            <p:cNvSpPr/>
            <p:nvPr/>
          </p:nvSpPr>
          <p:spPr>
            <a:xfrm>
              <a:off x="466195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1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4" y="3223"/>
                    <a:pt x="6865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9" name="Google Shape;6789;p8"/>
            <p:cNvSpPr/>
            <p:nvPr/>
          </p:nvSpPr>
          <p:spPr>
            <a:xfrm>
              <a:off x="4660775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0" y="0"/>
                  </a:moveTo>
                  <a:cubicBezTo>
                    <a:pt x="155" y="1828"/>
                    <a:pt x="1686" y="3271"/>
                    <a:pt x="3554" y="3271"/>
                  </a:cubicBezTo>
                  <a:cubicBezTo>
                    <a:pt x="5422" y="3271"/>
                    <a:pt x="6959" y="1828"/>
                    <a:pt x="7107" y="0"/>
                  </a:cubicBezTo>
                  <a:lnTo>
                    <a:pt x="7020" y="0"/>
                  </a:lnTo>
                  <a:cubicBezTo>
                    <a:pt x="6871" y="1780"/>
                    <a:pt x="5374" y="3183"/>
                    <a:pt x="3554" y="3183"/>
                  </a:cubicBezTo>
                  <a:cubicBezTo>
                    <a:pt x="1733" y="3183"/>
                    <a:pt x="236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0" name="Google Shape;6790;p8"/>
            <p:cNvSpPr/>
            <p:nvPr/>
          </p:nvSpPr>
          <p:spPr>
            <a:xfrm>
              <a:off x="4687225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3" y="1248"/>
                    <a:pt x="1208" y="2219"/>
                    <a:pt x="2496" y="2219"/>
                  </a:cubicBezTo>
                  <a:cubicBezTo>
                    <a:pt x="3784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1" name="Google Shape;6791;p8"/>
            <p:cNvSpPr/>
            <p:nvPr/>
          </p:nvSpPr>
          <p:spPr>
            <a:xfrm>
              <a:off x="4686050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8" y="2259"/>
                    <a:pt x="4937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1" y="2178"/>
                    <a:pt x="2543" y="2178"/>
                  </a:cubicBezTo>
                  <a:cubicBezTo>
                    <a:pt x="1282" y="2178"/>
                    <a:pt x="237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2" name="Google Shape;6792;p8"/>
            <p:cNvSpPr/>
            <p:nvPr/>
          </p:nvSpPr>
          <p:spPr>
            <a:xfrm>
              <a:off x="4716225" y="2336425"/>
              <a:ext cx="66775" cy="26825"/>
            </a:xfrm>
            <a:custGeom>
              <a:avLst/>
              <a:gdLst/>
              <a:ahLst/>
              <a:cxnLst/>
              <a:rect l="l" t="t" r="r" b="b"/>
              <a:pathLst>
                <a:path w="2671" h="1073" extrusionOk="0">
                  <a:moveTo>
                    <a:pt x="1" y="0"/>
                  </a:moveTo>
                  <a:cubicBezTo>
                    <a:pt x="136" y="614"/>
                    <a:pt x="682" y="1072"/>
                    <a:pt x="1336" y="1072"/>
                  </a:cubicBezTo>
                  <a:cubicBezTo>
                    <a:pt x="1990" y="1072"/>
                    <a:pt x="2536" y="614"/>
                    <a:pt x="267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3" name="Google Shape;6793;p8"/>
            <p:cNvSpPr/>
            <p:nvPr/>
          </p:nvSpPr>
          <p:spPr>
            <a:xfrm>
              <a:off x="4715225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1" y="0"/>
                  </a:cubicBezTo>
                  <a:lnTo>
                    <a:pt x="2664" y="0"/>
                  </a:lnTo>
                  <a:cubicBezTo>
                    <a:pt x="2536" y="587"/>
                    <a:pt x="2003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4" name="Google Shape;6794;p8"/>
            <p:cNvSpPr/>
            <p:nvPr/>
          </p:nvSpPr>
          <p:spPr>
            <a:xfrm>
              <a:off x="491885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1" y="0"/>
                  </a:moveTo>
                  <a:cubicBezTo>
                    <a:pt x="190" y="3520"/>
                    <a:pt x="3102" y="6318"/>
                    <a:pt x="6676" y="6318"/>
                  </a:cubicBezTo>
                  <a:cubicBezTo>
                    <a:pt x="10243" y="6318"/>
                    <a:pt x="13156" y="3520"/>
                    <a:pt x="133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5" name="Google Shape;6795;p8"/>
            <p:cNvSpPr/>
            <p:nvPr/>
          </p:nvSpPr>
          <p:spPr>
            <a:xfrm>
              <a:off x="4917675" y="2336425"/>
              <a:ext cx="336000" cy="158975"/>
            </a:xfrm>
            <a:custGeom>
              <a:avLst/>
              <a:gdLst/>
              <a:ahLst/>
              <a:cxnLst/>
              <a:rect l="l" t="t" r="r" b="b"/>
              <a:pathLst>
                <a:path w="13440" h="6359" extrusionOk="0">
                  <a:moveTo>
                    <a:pt x="1" y="0"/>
                  </a:moveTo>
                  <a:cubicBezTo>
                    <a:pt x="196" y="3540"/>
                    <a:pt x="3136" y="6359"/>
                    <a:pt x="6723" y="6359"/>
                  </a:cubicBezTo>
                  <a:cubicBezTo>
                    <a:pt x="10310" y="6359"/>
                    <a:pt x="13250" y="3540"/>
                    <a:pt x="13439" y="0"/>
                  </a:cubicBezTo>
                  <a:lnTo>
                    <a:pt x="13351" y="0"/>
                  </a:lnTo>
                  <a:cubicBezTo>
                    <a:pt x="13163" y="3493"/>
                    <a:pt x="10263" y="6278"/>
                    <a:pt x="6723" y="6278"/>
                  </a:cubicBezTo>
                  <a:cubicBezTo>
                    <a:pt x="3183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6" name="Google Shape;6796;p8"/>
            <p:cNvSpPr/>
            <p:nvPr/>
          </p:nvSpPr>
          <p:spPr>
            <a:xfrm>
              <a:off x="4942125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55" y="3001"/>
                    <a:pt x="2630" y="5381"/>
                    <a:pt x="5671" y="5381"/>
                  </a:cubicBezTo>
                  <a:cubicBezTo>
                    <a:pt x="8705" y="5381"/>
                    <a:pt x="11187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7" name="Google Shape;6797;p8"/>
            <p:cNvSpPr/>
            <p:nvPr/>
          </p:nvSpPr>
          <p:spPr>
            <a:xfrm>
              <a:off x="4941100" y="2336425"/>
              <a:ext cx="285600" cy="135725"/>
            </a:xfrm>
            <a:custGeom>
              <a:avLst/>
              <a:gdLst/>
              <a:ahLst/>
              <a:cxnLst/>
              <a:rect l="l" t="t" r="r" b="b"/>
              <a:pathLst>
                <a:path w="11424" h="5429" extrusionOk="0">
                  <a:moveTo>
                    <a:pt x="1" y="0"/>
                  </a:moveTo>
                  <a:cubicBezTo>
                    <a:pt x="149" y="3014"/>
                    <a:pt x="2657" y="5428"/>
                    <a:pt x="5712" y="5428"/>
                  </a:cubicBezTo>
                  <a:cubicBezTo>
                    <a:pt x="8767" y="5428"/>
                    <a:pt x="11275" y="3014"/>
                    <a:pt x="11423" y="0"/>
                  </a:cubicBezTo>
                  <a:lnTo>
                    <a:pt x="11342" y="0"/>
                  </a:lnTo>
                  <a:cubicBezTo>
                    <a:pt x="11187" y="2967"/>
                    <a:pt x="8719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8" name="Google Shape;6798;p8"/>
            <p:cNvSpPr/>
            <p:nvPr/>
          </p:nvSpPr>
          <p:spPr>
            <a:xfrm>
              <a:off x="4967400" y="2336425"/>
              <a:ext cx="233000" cy="109425"/>
            </a:xfrm>
            <a:custGeom>
              <a:avLst/>
              <a:gdLst/>
              <a:ahLst/>
              <a:cxnLst/>
              <a:rect l="l" t="t" r="r" b="b"/>
              <a:pathLst>
                <a:path w="9320" h="4377" extrusionOk="0">
                  <a:moveTo>
                    <a:pt x="1" y="0"/>
                  </a:moveTo>
                  <a:cubicBezTo>
                    <a:pt x="149" y="2441"/>
                    <a:pt x="2179" y="4376"/>
                    <a:pt x="4660" y="4376"/>
                  </a:cubicBezTo>
                  <a:cubicBezTo>
                    <a:pt x="7141" y="4376"/>
                    <a:pt x="9171" y="2441"/>
                    <a:pt x="93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9" name="Google Shape;6799;p8"/>
            <p:cNvSpPr/>
            <p:nvPr/>
          </p:nvSpPr>
          <p:spPr>
            <a:xfrm>
              <a:off x="4966225" y="2336425"/>
              <a:ext cx="235350" cy="110425"/>
            </a:xfrm>
            <a:custGeom>
              <a:avLst/>
              <a:gdLst/>
              <a:ahLst/>
              <a:cxnLst/>
              <a:rect l="l" t="t" r="r" b="b"/>
              <a:pathLst>
                <a:path w="9414" h="4417" extrusionOk="0">
                  <a:moveTo>
                    <a:pt x="0" y="0"/>
                  </a:moveTo>
                  <a:cubicBezTo>
                    <a:pt x="156" y="2461"/>
                    <a:pt x="2205" y="4417"/>
                    <a:pt x="4707" y="4417"/>
                  </a:cubicBezTo>
                  <a:cubicBezTo>
                    <a:pt x="7209" y="4417"/>
                    <a:pt x="9258" y="2461"/>
                    <a:pt x="9414" y="0"/>
                  </a:cubicBezTo>
                  <a:lnTo>
                    <a:pt x="9326" y="0"/>
                  </a:lnTo>
                  <a:cubicBezTo>
                    <a:pt x="9178" y="2414"/>
                    <a:pt x="7161" y="4336"/>
                    <a:pt x="4707" y="4336"/>
                  </a:cubicBezTo>
                  <a:cubicBezTo>
                    <a:pt x="2253" y="4336"/>
                    <a:pt x="236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0" name="Google Shape;6800;p8"/>
            <p:cNvSpPr/>
            <p:nvPr/>
          </p:nvSpPr>
          <p:spPr>
            <a:xfrm>
              <a:off x="4996225" y="2336425"/>
              <a:ext cx="175350" cy="80600"/>
            </a:xfrm>
            <a:custGeom>
              <a:avLst/>
              <a:gdLst/>
              <a:ahLst/>
              <a:cxnLst/>
              <a:rect l="l" t="t" r="r" b="b"/>
              <a:pathLst>
                <a:path w="7014" h="3224" extrusionOk="0">
                  <a:moveTo>
                    <a:pt x="1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5" y="3223"/>
                    <a:pt x="6865" y="1807"/>
                    <a:pt x="70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1" name="Google Shape;6801;p8"/>
            <p:cNvSpPr/>
            <p:nvPr/>
          </p:nvSpPr>
          <p:spPr>
            <a:xfrm>
              <a:off x="4995050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0" y="0"/>
                  </a:moveTo>
                  <a:cubicBezTo>
                    <a:pt x="156" y="1828"/>
                    <a:pt x="1686" y="3271"/>
                    <a:pt x="3554" y="3271"/>
                  </a:cubicBezTo>
                  <a:cubicBezTo>
                    <a:pt x="5422" y="3271"/>
                    <a:pt x="6952" y="1828"/>
                    <a:pt x="7107" y="0"/>
                  </a:cubicBezTo>
                  <a:lnTo>
                    <a:pt x="7020" y="0"/>
                  </a:lnTo>
                  <a:cubicBezTo>
                    <a:pt x="6871" y="1780"/>
                    <a:pt x="5375" y="3183"/>
                    <a:pt x="3554" y="3183"/>
                  </a:cubicBezTo>
                  <a:cubicBezTo>
                    <a:pt x="1733" y="3183"/>
                    <a:pt x="236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2" name="Google Shape;6802;p8"/>
            <p:cNvSpPr/>
            <p:nvPr/>
          </p:nvSpPr>
          <p:spPr>
            <a:xfrm>
              <a:off x="5021350" y="2336425"/>
              <a:ext cx="124925" cy="55475"/>
            </a:xfrm>
            <a:custGeom>
              <a:avLst/>
              <a:gdLst/>
              <a:ahLst/>
              <a:cxnLst/>
              <a:rect l="l" t="t" r="r" b="b"/>
              <a:pathLst>
                <a:path w="4997" h="2219" extrusionOk="0">
                  <a:moveTo>
                    <a:pt x="0" y="0"/>
                  </a:moveTo>
                  <a:cubicBezTo>
                    <a:pt x="149" y="1248"/>
                    <a:pt x="1214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3" name="Google Shape;6803;p8"/>
            <p:cNvSpPr/>
            <p:nvPr/>
          </p:nvSpPr>
          <p:spPr>
            <a:xfrm>
              <a:off x="5020325" y="2336425"/>
              <a:ext cx="127150" cy="56500"/>
            </a:xfrm>
            <a:custGeom>
              <a:avLst/>
              <a:gdLst/>
              <a:ahLst/>
              <a:cxnLst/>
              <a:rect l="l" t="t" r="r" b="b"/>
              <a:pathLst>
                <a:path w="5086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1" y="2259"/>
                    <a:pt x="4937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1" y="2178"/>
                    <a:pt x="2543" y="2178"/>
                  </a:cubicBezTo>
                  <a:cubicBezTo>
                    <a:pt x="1275" y="2178"/>
                    <a:pt x="230" y="1227"/>
                    <a:pt x="8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4" name="Google Shape;6804;p8"/>
            <p:cNvSpPr/>
            <p:nvPr/>
          </p:nvSpPr>
          <p:spPr>
            <a:xfrm>
              <a:off x="5050500" y="2336425"/>
              <a:ext cx="66800" cy="26825"/>
            </a:xfrm>
            <a:custGeom>
              <a:avLst/>
              <a:gdLst/>
              <a:ahLst/>
              <a:cxnLst/>
              <a:rect l="l" t="t" r="r" b="b"/>
              <a:pathLst>
                <a:path w="2672" h="1073" extrusionOk="0">
                  <a:moveTo>
                    <a:pt x="1" y="0"/>
                  </a:moveTo>
                  <a:cubicBezTo>
                    <a:pt x="136" y="614"/>
                    <a:pt x="682" y="1072"/>
                    <a:pt x="1336" y="1072"/>
                  </a:cubicBezTo>
                  <a:cubicBezTo>
                    <a:pt x="1990" y="1072"/>
                    <a:pt x="2536" y="614"/>
                    <a:pt x="267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5" name="Google Shape;6805;p8"/>
            <p:cNvSpPr/>
            <p:nvPr/>
          </p:nvSpPr>
          <p:spPr>
            <a:xfrm>
              <a:off x="5049500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2" y="0"/>
                  </a:cubicBezTo>
                  <a:lnTo>
                    <a:pt x="2664" y="0"/>
                  </a:lnTo>
                  <a:cubicBezTo>
                    <a:pt x="2529" y="587"/>
                    <a:pt x="2003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6" name="Google Shape;6806;p8"/>
            <p:cNvSpPr/>
            <p:nvPr/>
          </p:nvSpPr>
          <p:spPr>
            <a:xfrm>
              <a:off x="5253125" y="2336425"/>
              <a:ext cx="273975" cy="157975"/>
            </a:xfrm>
            <a:custGeom>
              <a:avLst/>
              <a:gdLst/>
              <a:ahLst/>
              <a:cxnLst/>
              <a:rect l="l" t="t" r="r" b="b"/>
              <a:pathLst>
                <a:path w="10959" h="6319" extrusionOk="0">
                  <a:moveTo>
                    <a:pt x="1" y="0"/>
                  </a:moveTo>
                  <a:cubicBezTo>
                    <a:pt x="190" y="3520"/>
                    <a:pt x="3103" y="6318"/>
                    <a:pt x="6670" y="6318"/>
                  </a:cubicBezTo>
                  <a:cubicBezTo>
                    <a:pt x="8301" y="6318"/>
                    <a:pt x="9798" y="5732"/>
                    <a:pt x="10958" y="4761"/>
                  </a:cubicBezTo>
                  <a:lnTo>
                    <a:pt x="10958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7" name="Google Shape;6807;p8"/>
            <p:cNvSpPr/>
            <p:nvPr/>
          </p:nvSpPr>
          <p:spPr>
            <a:xfrm>
              <a:off x="5251950" y="2336425"/>
              <a:ext cx="275150" cy="158975"/>
            </a:xfrm>
            <a:custGeom>
              <a:avLst/>
              <a:gdLst/>
              <a:ahLst/>
              <a:cxnLst/>
              <a:rect l="l" t="t" r="r" b="b"/>
              <a:pathLst>
                <a:path w="11006" h="6359" extrusionOk="0">
                  <a:moveTo>
                    <a:pt x="1" y="0"/>
                  </a:moveTo>
                  <a:cubicBezTo>
                    <a:pt x="196" y="3540"/>
                    <a:pt x="3136" y="6359"/>
                    <a:pt x="6717" y="6359"/>
                  </a:cubicBezTo>
                  <a:cubicBezTo>
                    <a:pt x="8348" y="6359"/>
                    <a:pt x="9839" y="5779"/>
                    <a:pt x="11005" y="4815"/>
                  </a:cubicBezTo>
                  <a:lnTo>
                    <a:pt x="11005" y="4700"/>
                  </a:lnTo>
                  <a:cubicBezTo>
                    <a:pt x="9845" y="5685"/>
                    <a:pt x="8355" y="6278"/>
                    <a:pt x="6717" y="6278"/>
                  </a:cubicBezTo>
                  <a:cubicBezTo>
                    <a:pt x="3177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8" name="Google Shape;6808;p8"/>
            <p:cNvSpPr/>
            <p:nvPr/>
          </p:nvSpPr>
          <p:spPr>
            <a:xfrm>
              <a:off x="5276400" y="2336425"/>
              <a:ext cx="250700" cy="134550"/>
            </a:xfrm>
            <a:custGeom>
              <a:avLst/>
              <a:gdLst/>
              <a:ahLst/>
              <a:cxnLst/>
              <a:rect l="l" t="t" r="r" b="b"/>
              <a:pathLst>
                <a:path w="10028" h="5382" extrusionOk="0">
                  <a:moveTo>
                    <a:pt x="0" y="0"/>
                  </a:moveTo>
                  <a:cubicBezTo>
                    <a:pt x="149" y="3001"/>
                    <a:pt x="2630" y="5381"/>
                    <a:pt x="5671" y="5381"/>
                  </a:cubicBezTo>
                  <a:cubicBezTo>
                    <a:pt x="7418" y="5381"/>
                    <a:pt x="8989" y="4592"/>
                    <a:pt x="10027" y="3345"/>
                  </a:cubicBezTo>
                  <a:lnTo>
                    <a:pt x="10027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9" name="Google Shape;6809;p8"/>
            <p:cNvSpPr/>
            <p:nvPr/>
          </p:nvSpPr>
          <p:spPr>
            <a:xfrm>
              <a:off x="5275375" y="2336425"/>
              <a:ext cx="251725" cy="135725"/>
            </a:xfrm>
            <a:custGeom>
              <a:avLst/>
              <a:gdLst/>
              <a:ahLst/>
              <a:cxnLst/>
              <a:rect l="l" t="t" r="r" b="b"/>
              <a:pathLst>
                <a:path w="10069" h="5429" extrusionOk="0">
                  <a:moveTo>
                    <a:pt x="1" y="0"/>
                  </a:moveTo>
                  <a:cubicBezTo>
                    <a:pt x="149" y="3014"/>
                    <a:pt x="2658" y="5428"/>
                    <a:pt x="5712" y="5428"/>
                  </a:cubicBezTo>
                  <a:cubicBezTo>
                    <a:pt x="7452" y="5428"/>
                    <a:pt x="9016" y="4639"/>
                    <a:pt x="10068" y="3405"/>
                  </a:cubicBezTo>
                  <a:lnTo>
                    <a:pt x="10068" y="3277"/>
                  </a:lnTo>
                  <a:cubicBezTo>
                    <a:pt x="9036" y="4538"/>
                    <a:pt x="7465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0" name="Google Shape;6810;p8"/>
            <p:cNvSpPr/>
            <p:nvPr/>
          </p:nvSpPr>
          <p:spPr>
            <a:xfrm>
              <a:off x="5301525" y="2336425"/>
              <a:ext cx="225575" cy="109425"/>
            </a:xfrm>
            <a:custGeom>
              <a:avLst/>
              <a:gdLst/>
              <a:ahLst/>
              <a:cxnLst/>
              <a:rect l="l" t="t" r="r" b="b"/>
              <a:pathLst>
                <a:path w="9023" h="4377" extrusionOk="0">
                  <a:moveTo>
                    <a:pt x="0" y="0"/>
                  </a:moveTo>
                  <a:cubicBezTo>
                    <a:pt x="155" y="2441"/>
                    <a:pt x="2185" y="4376"/>
                    <a:pt x="4666" y="4376"/>
                  </a:cubicBezTo>
                  <a:cubicBezTo>
                    <a:pt x="6649" y="4376"/>
                    <a:pt x="8348" y="3136"/>
                    <a:pt x="9022" y="1389"/>
                  </a:cubicBezTo>
                  <a:lnTo>
                    <a:pt x="9022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1" name="Google Shape;6811;p8"/>
            <p:cNvSpPr/>
            <p:nvPr/>
          </p:nvSpPr>
          <p:spPr>
            <a:xfrm>
              <a:off x="5300500" y="2336425"/>
              <a:ext cx="226600" cy="110425"/>
            </a:xfrm>
            <a:custGeom>
              <a:avLst/>
              <a:gdLst/>
              <a:ahLst/>
              <a:cxnLst/>
              <a:rect l="l" t="t" r="r" b="b"/>
              <a:pathLst>
                <a:path w="9064" h="4417" extrusionOk="0">
                  <a:moveTo>
                    <a:pt x="1" y="0"/>
                  </a:moveTo>
                  <a:cubicBezTo>
                    <a:pt x="156" y="2461"/>
                    <a:pt x="2206" y="4417"/>
                    <a:pt x="4707" y="4417"/>
                  </a:cubicBezTo>
                  <a:cubicBezTo>
                    <a:pt x="6669" y="4417"/>
                    <a:pt x="8355" y="3210"/>
                    <a:pt x="9063" y="1504"/>
                  </a:cubicBezTo>
                  <a:lnTo>
                    <a:pt x="9063" y="1268"/>
                  </a:lnTo>
                  <a:cubicBezTo>
                    <a:pt x="8422" y="3055"/>
                    <a:pt x="6710" y="4336"/>
                    <a:pt x="4707" y="4336"/>
                  </a:cubicBezTo>
                  <a:cubicBezTo>
                    <a:pt x="2253" y="4336"/>
                    <a:pt x="237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2" name="Google Shape;6812;p8"/>
            <p:cNvSpPr/>
            <p:nvPr/>
          </p:nvSpPr>
          <p:spPr>
            <a:xfrm>
              <a:off x="533035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55" y="1807"/>
                    <a:pt x="1666" y="3223"/>
                    <a:pt x="3513" y="3223"/>
                  </a:cubicBezTo>
                  <a:cubicBezTo>
                    <a:pt x="5361" y="3223"/>
                    <a:pt x="6871" y="1807"/>
                    <a:pt x="70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3" name="Google Shape;6813;p8"/>
            <p:cNvSpPr/>
            <p:nvPr/>
          </p:nvSpPr>
          <p:spPr>
            <a:xfrm>
              <a:off x="5329325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1" y="0"/>
                  </a:moveTo>
                  <a:cubicBezTo>
                    <a:pt x="149" y="1828"/>
                    <a:pt x="1686" y="3271"/>
                    <a:pt x="3554" y="3271"/>
                  </a:cubicBezTo>
                  <a:cubicBezTo>
                    <a:pt x="5422" y="3271"/>
                    <a:pt x="6953" y="1828"/>
                    <a:pt x="7108" y="0"/>
                  </a:cubicBezTo>
                  <a:lnTo>
                    <a:pt x="7020" y="0"/>
                  </a:lnTo>
                  <a:cubicBezTo>
                    <a:pt x="6872" y="1780"/>
                    <a:pt x="5375" y="3183"/>
                    <a:pt x="3554" y="3183"/>
                  </a:cubicBezTo>
                  <a:cubicBezTo>
                    <a:pt x="1734" y="3183"/>
                    <a:pt x="237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4" name="Google Shape;6814;p8"/>
            <p:cNvSpPr/>
            <p:nvPr/>
          </p:nvSpPr>
          <p:spPr>
            <a:xfrm>
              <a:off x="5355625" y="2336425"/>
              <a:ext cx="124925" cy="55475"/>
            </a:xfrm>
            <a:custGeom>
              <a:avLst/>
              <a:gdLst/>
              <a:ahLst/>
              <a:cxnLst/>
              <a:rect l="l" t="t" r="r" b="b"/>
              <a:pathLst>
                <a:path w="4997" h="2219" extrusionOk="0">
                  <a:moveTo>
                    <a:pt x="1" y="0"/>
                  </a:moveTo>
                  <a:cubicBezTo>
                    <a:pt x="149" y="1248"/>
                    <a:pt x="1214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5" name="Google Shape;6815;p8"/>
            <p:cNvSpPr/>
            <p:nvPr/>
          </p:nvSpPr>
          <p:spPr>
            <a:xfrm>
              <a:off x="5354625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0" y="0"/>
                  </a:moveTo>
                  <a:cubicBezTo>
                    <a:pt x="148" y="1268"/>
                    <a:pt x="1227" y="2259"/>
                    <a:pt x="2542" y="2259"/>
                  </a:cubicBezTo>
                  <a:cubicBezTo>
                    <a:pt x="3850" y="2259"/>
                    <a:pt x="4936" y="1268"/>
                    <a:pt x="5084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42" y="2178"/>
                  </a:cubicBezTo>
                  <a:cubicBezTo>
                    <a:pt x="1274" y="2178"/>
                    <a:pt x="229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6" name="Google Shape;6816;p8"/>
            <p:cNvSpPr/>
            <p:nvPr/>
          </p:nvSpPr>
          <p:spPr>
            <a:xfrm>
              <a:off x="5384800" y="2336425"/>
              <a:ext cx="66775" cy="26825"/>
            </a:xfrm>
            <a:custGeom>
              <a:avLst/>
              <a:gdLst/>
              <a:ahLst/>
              <a:cxnLst/>
              <a:rect l="l" t="t" r="r" b="b"/>
              <a:pathLst>
                <a:path w="2671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35" y="1072"/>
                  </a:cubicBezTo>
                  <a:cubicBezTo>
                    <a:pt x="1989" y="1072"/>
                    <a:pt x="2535" y="614"/>
                    <a:pt x="26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7" name="Google Shape;6817;p8"/>
            <p:cNvSpPr/>
            <p:nvPr/>
          </p:nvSpPr>
          <p:spPr>
            <a:xfrm>
              <a:off x="5383775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1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2" y="0"/>
                  </a:cubicBezTo>
                  <a:lnTo>
                    <a:pt x="2664" y="0"/>
                  </a:lnTo>
                  <a:cubicBezTo>
                    <a:pt x="2529" y="587"/>
                    <a:pt x="2003" y="1025"/>
                    <a:pt x="1376" y="1025"/>
                  </a:cubicBezTo>
                  <a:cubicBezTo>
                    <a:pt x="749" y="1025"/>
                    <a:pt x="216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8" name="Google Shape;6818;p8"/>
            <p:cNvSpPr/>
            <p:nvPr/>
          </p:nvSpPr>
          <p:spPr>
            <a:xfrm>
              <a:off x="3450750" y="2336425"/>
              <a:ext cx="296375" cy="256075"/>
            </a:xfrm>
            <a:custGeom>
              <a:avLst/>
              <a:gdLst/>
              <a:ahLst/>
              <a:cxnLst/>
              <a:rect l="l" t="t" r="r" b="b"/>
              <a:pathLst>
                <a:path w="11855" h="10243" extrusionOk="0">
                  <a:moveTo>
                    <a:pt x="1" y="0"/>
                  </a:moveTo>
                  <a:lnTo>
                    <a:pt x="1" y="7795"/>
                  </a:lnTo>
                  <a:cubicBezTo>
                    <a:pt x="1228" y="9292"/>
                    <a:pt x="3089" y="10243"/>
                    <a:pt x="5173" y="10243"/>
                  </a:cubicBezTo>
                  <a:cubicBezTo>
                    <a:pt x="8861" y="10243"/>
                    <a:pt x="11855" y="7249"/>
                    <a:pt x="11855" y="3560"/>
                  </a:cubicBezTo>
                  <a:cubicBezTo>
                    <a:pt x="11855" y="2246"/>
                    <a:pt x="11477" y="1032"/>
                    <a:pt x="1083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9" name="Google Shape;6819;p8"/>
            <p:cNvSpPr/>
            <p:nvPr/>
          </p:nvSpPr>
          <p:spPr>
            <a:xfrm>
              <a:off x="3450750" y="2336425"/>
              <a:ext cx="297400" cy="257100"/>
            </a:xfrm>
            <a:custGeom>
              <a:avLst/>
              <a:gdLst/>
              <a:ahLst/>
              <a:cxnLst/>
              <a:rect l="l" t="t" r="r" b="b"/>
              <a:pathLst>
                <a:path w="11896" h="10284" extrusionOk="0">
                  <a:moveTo>
                    <a:pt x="10776" y="0"/>
                  </a:moveTo>
                  <a:cubicBezTo>
                    <a:pt x="11430" y="1025"/>
                    <a:pt x="11814" y="2246"/>
                    <a:pt x="11814" y="3560"/>
                  </a:cubicBezTo>
                  <a:cubicBezTo>
                    <a:pt x="11814" y="7222"/>
                    <a:pt x="8834" y="10202"/>
                    <a:pt x="5173" y="10202"/>
                  </a:cubicBezTo>
                  <a:cubicBezTo>
                    <a:pt x="3082" y="10202"/>
                    <a:pt x="1221" y="9231"/>
                    <a:pt x="1" y="7728"/>
                  </a:cubicBezTo>
                  <a:lnTo>
                    <a:pt x="1" y="7856"/>
                  </a:lnTo>
                  <a:cubicBezTo>
                    <a:pt x="1235" y="9339"/>
                    <a:pt x="3096" y="10283"/>
                    <a:pt x="5173" y="10283"/>
                  </a:cubicBezTo>
                  <a:cubicBezTo>
                    <a:pt x="8881" y="10283"/>
                    <a:pt x="11895" y="7269"/>
                    <a:pt x="11895" y="3560"/>
                  </a:cubicBezTo>
                  <a:cubicBezTo>
                    <a:pt x="11895" y="2252"/>
                    <a:pt x="11525" y="1032"/>
                    <a:pt x="1087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0" name="Google Shape;6820;p8"/>
            <p:cNvSpPr/>
            <p:nvPr/>
          </p:nvSpPr>
          <p:spPr>
            <a:xfrm>
              <a:off x="3450750" y="2336425"/>
              <a:ext cx="269425" cy="232650"/>
            </a:xfrm>
            <a:custGeom>
              <a:avLst/>
              <a:gdLst/>
              <a:ahLst/>
              <a:cxnLst/>
              <a:rect l="l" t="t" r="r" b="b"/>
              <a:pathLst>
                <a:path w="10777" h="9306" extrusionOk="0">
                  <a:moveTo>
                    <a:pt x="736" y="0"/>
                  </a:moveTo>
                  <a:cubicBezTo>
                    <a:pt x="446" y="344"/>
                    <a:pt x="203" y="722"/>
                    <a:pt x="1" y="1126"/>
                  </a:cubicBezTo>
                  <a:lnTo>
                    <a:pt x="1" y="6136"/>
                  </a:lnTo>
                  <a:cubicBezTo>
                    <a:pt x="931" y="8018"/>
                    <a:pt x="2860" y="9305"/>
                    <a:pt x="5099" y="9305"/>
                  </a:cubicBezTo>
                  <a:cubicBezTo>
                    <a:pt x="8234" y="9305"/>
                    <a:pt x="10776" y="6763"/>
                    <a:pt x="10776" y="3628"/>
                  </a:cubicBezTo>
                  <a:cubicBezTo>
                    <a:pt x="10776" y="2246"/>
                    <a:pt x="10284" y="985"/>
                    <a:pt x="946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1" name="Google Shape;6821;p8"/>
            <p:cNvSpPr/>
            <p:nvPr/>
          </p:nvSpPr>
          <p:spPr>
            <a:xfrm>
              <a:off x="3450750" y="2336425"/>
              <a:ext cx="270600" cy="233825"/>
            </a:xfrm>
            <a:custGeom>
              <a:avLst/>
              <a:gdLst/>
              <a:ahLst/>
              <a:cxnLst/>
              <a:rect l="l" t="t" r="r" b="b"/>
              <a:pathLst>
                <a:path w="10824" h="9353" extrusionOk="0">
                  <a:moveTo>
                    <a:pt x="9407" y="0"/>
                  </a:moveTo>
                  <a:cubicBezTo>
                    <a:pt x="10237" y="978"/>
                    <a:pt x="10736" y="2246"/>
                    <a:pt x="10736" y="3628"/>
                  </a:cubicBezTo>
                  <a:cubicBezTo>
                    <a:pt x="10736" y="6736"/>
                    <a:pt x="8207" y="9265"/>
                    <a:pt x="5099" y="9265"/>
                  </a:cubicBezTo>
                  <a:cubicBezTo>
                    <a:pt x="2853" y="9265"/>
                    <a:pt x="904" y="7943"/>
                    <a:pt x="1" y="6035"/>
                  </a:cubicBezTo>
                  <a:lnTo>
                    <a:pt x="1" y="6224"/>
                  </a:lnTo>
                  <a:cubicBezTo>
                    <a:pt x="952" y="8078"/>
                    <a:pt x="2880" y="9353"/>
                    <a:pt x="5099" y="9353"/>
                  </a:cubicBezTo>
                  <a:cubicBezTo>
                    <a:pt x="8254" y="9353"/>
                    <a:pt x="10823" y="6784"/>
                    <a:pt x="10823" y="3628"/>
                  </a:cubicBezTo>
                  <a:cubicBezTo>
                    <a:pt x="10823" y="2252"/>
                    <a:pt x="10331" y="985"/>
                    <a:pt x="951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2" name="Google Shape;6822;p8"/>
            <p:cNvSpPr/>
            <p:nvPr/>
          </p:nvSpPr>
          <p:spPr>
            <a:xfrm>
              <a:off x="3450750" y="2336425"/>
              <a:ext cx="19750" cy="30525"/>
            </a:xfrm>
            <a:custGeom>
              <a:avLst/>
              <a:gdLst/>
              <a:ahLst/>
              <a:cxnLst/>
              <a:rect l="l" t="t" r="r" b="b"/>
              <a:pathLst>
                <a:path w="790" h="1221" extrusionOk="0">
                  <a:moveTo>
                    <a:pt x="682" y="0"/>
                  </a:moveTo>
                  <a:cubicBezTo>
                    <a:pt x="419" y="317"/>
                    <a:pt x="190" y="668"/>
                    <a:pt x="1" y="1032"/>
                  </a:cubicBezTo>
                  <a:lnTo>
                    <a:pt x="1" y="1221"/>
                  </a:lnTo>
                  <a:cubicBezTo>
                    <a:pt x="210" y="782"/>
                    <a:pt x="480" y="371"/>
                    <a:pt x="79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3" name="Google Shape;6823;p8"/>
            <p:cNvSpPr/>
            <p:nvPr/>
          </p:nvSpPr>
          <p:spPr>
            <a:xfrm>
              <a:off x="3461375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75" y="857"/>
                    <a:pt x="1" y="2165"/>
                    <a:pt x="1" y="3628"/>
                  </a:cubicBezTo>
                  <a:cubicBezTo>
                    <a:pt x="1" y="6210"/>
                    <a:pt x="2091" y="8301"/>
                    <a:pt x="4674" y="8301"/>
                  </a:cubicBezTo>
                  <a:cubicBezTo>
                    <a:pt x="7256" y="8301"/>
                    <a:pt x="9346" y="6210"/>
                    <a:pt x="9346" y="3628"/>
                  </a:cubicBezTo>
                  <a:cubicBezTo>
                    <a:pt x="9346" y="2165"/>
                    <a:pt x="8672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4" name="Google Shape;6824;p8"/>
            <p:cNvSpPr/>
            <p:nvPr/>
          </p:nvSpPr>
          <p:spPr>
            <a:xfrm>
              <a:off x="3460375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8" y="8341"/>
                    <a:pt x="4714" y="8341"/>
                  </a:cubicBezTo>
                  <a:cubicBezTo>
                    <a:pt x="7316" y="8341"/>
                    <a:pt x="9427" y="6231"/>
                    <a:pt x="9427" y="3628"/>
                  </a:cubicBezTo>
                  <a:cubicBezTo>
                    <a:pt x="9427" y="2171"/>
                    <a:pt x="8759" y="863"/>
                    <a:pt x="7714" y="0"/>
                  </a:cubicBezTo>
                  <a:lnTo>
                    <a:pt x="7579" y="0"/>
                  </a:lnTo>
                  <a:cubicBezTo>
                    <a:pt x="8651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5" name="Google Shape;6825;p8"/>
            <p:cNvSpPr/>
            <p:nvPr/>
          </p:nvSpPr>
          <p:spPr>
            <a:xfrm>
              <a:off x="3490200" y="233912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6" name="Google Shape;6826;p8"/>
            <p:cNvSpPr/>
            <p:nvPr/>
          </p:nvSpPr>
          <p:spPr>
            <a:xfrm>
              <a:off x="3489025" y="23381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0"/>
                    <a:pt x="3568" y="7040"/>
                  </a:cubicBezTo>
                  <a:cubicBezTo>
                    <a:pt x="1653" y="7040"/>
                    <a:pt x="88" y="5483"/>
                    <a:pt x="88" y="3561"/>
                  </a:cubicBezTo>
                  <a:cubicBezTo>
                    <a:pt x="88" y="1646"/>
                    <a:pt x="1653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605" y="1"/>
                    <a:pt x="1" y="1599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9"/>
                    <a:pt x="5536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7" name="Google Shape;6827;p8"/>
            <p:cNvSpPr/>
            <p:nvPr/>
          </p:nvSpPr>
          <p:spPr>
            <a:xfrm>
              <a:off x="3515325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8" name="Google Shape;6828;p8"/>
            <p:cNvSpPr/>
            <p:nvPr/>
          </p:nvSpPr>
          <p:spPr>
            <a:xfrm>
              <a:off x="3514300" y="2363225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1"/>
                  </a:moveTo>
                  <a:cubicBezTo>
                    <a:pt x="3919" y="81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7" y="5118"/>
                  </a:cubicBezTo>
                  <a:cubicBezTo>
                    <a:pt x="3966" y="5118"/>
                    <a:pt x="5112" y="3965"/>
                    <a:pt x="5112" y="2556"/>
                  </a:cubicBezTo>
                  <a:cubicBezTo>
                    <a:pt x="5112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9" name="Google Shape;6829;p8"/>
            <p:cNvSpPr/>
            <p:nvPr/>
          </p:nvSpPr>
          <p:spPr>
            <a:xfrm>
              <a:off x="354415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8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0" name="Google Shape;6830;p8"/>
            <p:cNvSpPr/>
            <p:nvPr/>
          </p:nvSpPr>
          <p:spPr>
            <a:xfrm>
              <a:off x="3542975" y="239187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1" y="2738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1" name="Google Shape;6831;p8"/>
            <p:cNvSpPr/>
            <p:nvPr/>
          </p:nvSpPr>
          <p:spPr>
            <a:xfrm>
              <a:off x="3747100" y="2336425"/>
              <a:ext cx="334325" cy="256075"/>
            </a:xfrm>
            <a:custGeom>
              <a:avLst/>
              <a:gdLst/>
              <a:ahLst/>
              <a:cxnLst/>
              <a:rect l="l" t="t" r="r" b="b"/>
              <a:pathLst>
                <a:path w="13373" h="10243" extrusionOk="0">
                  <a:moveTo>
                    <a:pt x="1033" y="0"/>
                  </a:moveTo>
                  <a:cubicBezTo>
                    <a:pt x="379" y="1032"/>
                    <a:pt x="1" y="2246"/>
                    <a:pt x="1" y="3560"/>
                  </a:cubicBezTo>
                  <a:cubicBezTo>
                    <a:pt x="1" y="7249"/>
                    <a:pt x="2995" y="10243"/>
                    <a:pt x="6690" y="10243"/>
                  </a:cubicBezTo>
                  <a:cubicBezTo>
                    <a:pt x="10378" y="10243"/>
                    <a:pt x="13372" y="7249"/>
                    <a:pt x="13372" y="3560"/>
                  </a:cubicBezTo>
                  <a:cubicBezTo>
                    <a:pt x="13372" y="2246"/>
                    <a:pt x="12994" y="1032"/>
                    <a:pt x="1234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2" name="Google Shape;6832;p8"/>
            <p:cNvSpPr/>
            <p:nvPr/>
          </p:nvSpPr>
          <p:spPr>
            <a:xfrm>
              <a:off x="3746100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15" y="10283"/>
                    <a:pt x="6730" y="10283"/>
                  </a:cubicBezTo>
                  <a:cubicBezTo>
                    <a:pt x="10438" y="10283"/>
                    <a:pt x="13453" y="7269"/>
                    <a:pt x="13453" y="3560"/>
                  </a:cubicBezTo>
                  <a:cubicBezTo>
                    <a:pt x="13453" y="2252"/>
                    <a:pt x="13082" y="1032"/>
                    <a:pt x="12434" y="0"/>
                  </a:cubicBezTo>
                  <a:lnTo>
                    <a:pt x="12333" y="0"/>
                  </a:lnTo>
                  <a:cubicBezTo>
                    <a:pt x="12987" y="1025"/>
                    <a:pt x="13372" y="2246"/>
                    <a:pt x="13372" y="3560"/>
                  </a:cubicBezTo>
                  <a:cubicBezTo>
                    <a:pt x="13372" y="7222"/>
                    <a:pt x="10391" y="10202"/>
                    <a:pt x="6730" y="10202"/>
                  </a:cubicBezTo>
                  <a:cubicBezTo>
                    <a:pt x="3062" y="10202"/>
                    <a:pt x="81" y="7222"/>
                    <a:pt x="81" y="3560"/>
                  </a:cubicBezTo>
                  <a:cubicBezTo>
                    <a:pt x="81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3" name="Google Shape;6833;p8"/>
            <p:cNvSpPr/>
            <p:nvPr/>
          </p:nvSpPr>
          <p:spPr>
            <a:xfrm>
              <a:off x="3770550" y="2336425"/>
              <a:ext cx="283900" cy="232650"/>
            </a:xfrm>
            <a:custGeom>
              <a:avLst/>
              <a:gdLst/>
              <a:ahLst/>
              <a:cxnLst/>
              <a:rect l="l" t="t" r="r" b="b"/>
              <a:pathLst>
                <a:path w="11356" h="9306" extrusionOk="0">
                  <a:moveTo>
                    <a:pt x="1315" y="0"/>
                  </a:moveTo>
                  <a:cubicBezTo>
                    <a:pt x="492" y="985"/>
                    <a:pt x="0" y="2246"/>
                    <a:pt x="0" y="3628"/>
                  </a:cubicBezTo>
                  <a:cubicBezTo>
                    <a:pt x="0" y="6763"/>
                    <a:pt x="2542" y="9305"/>
                    <a:pt x="5678" y="9305"/>
                  </a:cubicBezTo>
                  <a:cubicBezTo>
                    <a:pt x="8813" y="9305"/>
                    <a:pt x="11355" y="6763"/>
                    <a:pt x="11355" y="3628"/>
                  </a:cubicBezTo>
                  <a:cubicBezTo>
                    <a:pt x="11355" y="2246"/>
                    <a:pt x="10863" y="985"/>
                    <a:pt x="100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4" name="Google Shape;6834;p8"/>
            <p:cNvSpPr/>
            <p:nvPr/>
          </p:nvSpPr>
          <p:spPr>
            <a:xfrm>
              <a:off x="3769525" y="2336425"/>
              <a:ext cx="285925" cy="233825"/>
            </a:xfrm>
            <a:custGeom>
              <a:avLst/>
              <a:gdLst/>
              <a:ahLst/>
              <a:cxnLst/>
              <a:rect l="l" t="t" r="r" b="b"/>
              <a:pathLst>
                <a:path w="11437" h="9353" extrusionOk="0">
                  <a:moveTo>
                    <a:pt x="1302" y="0"/>
                  </a:moveTo>
                  <a:cubicBezTo>
                    <a:pt x="486" y="985"/>
                    <a:pt x="1" y="2252"/>
                    <a:pt x="1" y="3628"/>
                  </a:cubicBezTo>
                  <a:cubicBezTo>
                    <a:pt x="1" y="6784"/>
                    <a:pt x="2563" y="9353"/>
                    <a:pt x="5719" y="9353"/>
                  </a:cubicBezTo>
                  <a:cubicBezTo>
                    <a:pt x="8874" y="9353"/>
                    <a:pt x="11437" y="6784"/>
                    <a:pt x="11437" y="3628"/>
                  </a:cubicBezTo>
                  <a:cubicBezTo>
                    <a:pt x="11437" y="2252"/>
                    <a:pt x="10951" y="985"/>
                    <a:pt x="10135" y="0"/>
                  </a:cubicBezTo>
                  <a:lnTo>
                    <a:pt x="10027" y="0"/>
                  </a:lnTo>
                  <a:cubicBezTo>
                    <a:pt x="10857" y="978"/>
                    <a:pt x="11356" y="2246"/>
                    <a:pt x="11356" y="3628"/>
                  </a:cubicBezTo>
                  <a:cubicBezTo>
                    <a:pt x="11356" y="6736"/>
                    <a:pt x="8827" y="9265"/>
                    <a:pt x="5719" y="9265"/>
                  </a:cubicBezTo>
                  <a:cubicBezTo>
                    <a:pt x="2610" y="9265"/>
                    <a:pt x="82" y="6736"/>
                    <a:pt x="82" y="3628"/>
                  </a:cubicBezTo>
                  <a:cubicBezTo>
                    <a:pt x="82" y="2246"/>
                    <a:pt x="581" y="978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5" name="Google Shape;6835;p8"/>
            <p:cNvSpPr/>
            <p:nvPr/>
          </p:nvSpPr>
          <p:spPr>
            <a:xfrm>
              <a:off x="3795650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75" y="857"/>
                    <a:pt x="1" y="2165"/>
                    <a:pt x="1" y="3628"/>
                  </a:cubicBezTo>
                  <a:cubicBezTo>
                    <a:pt x="1" y="6210"/>
                    <a:pt x="2091" y="8301"/>
                    <a:pt x="4674" y="8301"/>
                  </a:cubicBezTo>
                  <a:cubicBezTo>
                    <a:pt x="7256" y="8301"/>
                    <a:pt x="9347" y="6210"/>
                    <a:pt x="9347" y="3628"/>
                  </a:cubicBezTo>
                  <a:cubicBezTo>
                    <a:pt x="9347" y="2165"/>
                    <a:pt x="8672" y="857"/>
                    <a:pt x="761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6" name="Google Shape;6836;p8"/>
            <p:cNvSpPr/>
            <p:nvPr/>
          </p:nvSpPr>
          <p:spPr>
            <a:xfrm>
              <a:off x="3794650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1" y="8341"/>
                    <a:pt x="4714" y="8341"/>
                  </a:cubicBezTo>
                  <a:cubicBezTo>
                    <a:pt x="7310" y="8341"/>
                    <a:pt x="9427" y="6231"/>
                    <a:pt x="9427" y="3628"/>
                  </a:cubicBezTo>
                  <a:cubicBezTo>
                    <a:pt x="9427" y="2171"/>
                    <a:pt x="8759" y="863"/>
                    <a:pt x="7714" y="0"/>
                  </a:cubicBezTo>
                  <a:lnTo>
                    <a:pt x="7579" y="0"/>
                  </a:lnTo>
                  <a:cubicBezTo>
                    <a:pt x="8652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7" name="Google Shape;6837;p8"/>
            <p:cNvSpPr/>
            <p:nvPr/>
          </p:nvSpPr>
          <p:spPr>
            <a:xfrm>
              <a:off x="3824475" y="233912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6"/>
                    <a:pt x="3521" y="7046"/>
                  </a:cubicBezTo>
                  <a:cubicBezTo>
                    <a:pt x="5463" y="7046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8" name="Google Shape;6838;p8"/>
            <p:cNvSpPr/>
            <p:nvPr/>
          </p:nvSpPr>
          <p:spPr>
            <a:xfrm>
              <a:off x="3823300" y="23381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0"/>
                    <a:pt x="3568" y="7040"/>
                  </a:cubicBezTo>
                  <a:cubicBezTo>
                    <a:pt x="1646" y="7040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9" name="Google Shape;6839;p8"/>
            <p:cNvSpPr/>
            <p:nvPr/>
          </p:nvSpPr>
          <p:spPr>
            <a:xfrm>
              <a:off x="3849600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0" name="Google Shape;6840;p8"/>
            <p:cNvSpPr/>
            <p:nvPr/>
          </p:nvSpPr>
          <p:spPr>
            <a:xfrm>
              <a:off x="3848600" y="236322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1" y="3965"/>
                    <a:pt x="5111" y="2556"/>
                  </a:cubicBezTo>
                  <a:cubicBezTo>
                    <a:pt x="5111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1" name="Google Shape;6841;p8"/>
            <p:cNvSpPr/>
            <p:nvPr/>
          </p:nvSpPr>
          <p:spPr>
            <a:xfrm>
              <a:off x="387825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70" y="2732"/>
                  </a:cubicBezTo>
                  <a:cubicBezTo>
                    <a:pt x="2125" y="2732"/>
                    <a:pt x="2732" y="2118"/>
                    <a:pt x="2732" y="1363"/>
                  </a:cubicBezTo>
                  <a:cubicBezTo>
                    <a:pt x="2732" y="608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2" name="Google Shape;6842;p8"/>
            <p:cNvSpPr/>
            <p:nvPr/>
          </p:nvSpPr>
          <p:spPr>
            <a:xfrm>
              <a:off x="3877250" y="239187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1" y="2738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3" name="Google Shape;6843;p8"/>
            <p:cNvSpPr/>
            <p:nvPr/>
          </p:nvSpPr>
          <p:spPr>
            <a:xfrm>
              <a:off x="4081400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2" y="10243"/>
                  </a:cubicBezTo>
                  <a:cubicBezTo>
                    <a:pt x="10377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4" name="Google Shape;6844;p8"/>
            <p:cNvSpPr/>
            <p:nvPr/>
          </p:nvSpPr>
          <p:spPr>
            <a:xfrm>
              <a:off x="4080375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19" y="0"/>
                  </a:moveTo>
                  <a:cubicBezTo>
                    <a:pt x="371" y="1032"/>
                    <a:pt x="1" y="2252"/>
                    <a:pt x="1" y="3560"/>
                  </a:cubicBezTo>
                  <a:cubicBezTo>
                    <a:pt x="1" y="7269"/>
                    <a:pt x="3015" y="10283"/>
                    <a:pt x="6723" y="10283"/>
                  </a:cubicBezTo>
                  <a:cubicBezTo>
                    <a:pt x="10439" y="10283"/>
                    <a:pt x="13453" y="7269"/>
                    <a:pt x="13453" y="3560"/>
                  </a:cubicBezTo>
                  <a:cubicBezTo>
                    <a:pt x="13453" y="2252"/>
                    <a:pt x="13075" y="1032"/>
                    <a:pt x="12428" y="0"/>
                  </a:cubicBezTo>
                  <a:lnTo>
                    <a:pt x="12333" y="0"/>
                  </a:lnTo>
                  <a:cubicBezTo>
                    <a:pt x="12987" y="1025"/>
                    <a:pt x="13372" y="2246"/>
                    <a:pt x="13372" y="3560"/>
                  </a:cubicBezTo>
                  <a:cubicBezTo>
                    <a:pt x="13372" y="7222"/>
                    <a:pt x="10391" y="10202"/>
                    <a:pt x="6723" y="10202"/>
                  </a:cubicBezTo>
                  <a:cubicBezTo>
                    <a:pt x="3062" y="10202"/>
                    <a:pt x="82" y="7222"/>
                    <a:pt x="82" y="3560"/>
                  </a:cubicBezTo>
                  <a:cubicBezTo>
                    <a:pt x="82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5" name="Google Shape;6845;p8"/>
            <p:cNvSpPr/>
            <p:nvPr/>
          </p:nvSpPr>
          <p:spPr>
            <a:xfrm>
              <a:off x="4104825" y="2336425"/>
              <a:ext cx="283900" cy="232650"/>
            </a:xfrm>
            <a:custGeom>
              <a:avLst/>
              <a:gdLst/>
              <a:ahLst/>
              <a:cxnLst/>
              <a:rect l="l" t="t" r="r" b="b"/>
              <a:pathLst>
                <a:path w="11356" h="9306" extrusionOk="0">
                  <a:moveTo>
                    <a:pt x="1308" y="0"/>
                  </a:moveTo>
                  <a:cubicBezTo>
                    <a:pt x="493" y="985"/>
                    <a:pt x="0" y="2246"/>
                    <a:pt x="0" y="3628"/>
                  </a:cubicBezTo>
                  <a:cubicBezTo>
                    <a:pt x="0" y="6763"/>
                    <a:pt x="2542" y="9305"/>
                    <a:pt x="5678" y="9305"/>
                  </a:cubicBezTo>
                  <a:cubicBezTo>
                    <a:pt x="8813" y="9305"/>
                    <a:pt x="11355" y="6763"/>
                    <a:pt x="11355" y="3628"/>
                  </a:cubicBezTo>
                  <a:cubicBezTo>
                    <a:pt x="11355" y="2246"/>
                    <a:pt x="10863" y="985"/>
                    <a:pt x="100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6" name="Google Shape;6846;p8"/>
            <p:cNvSpPr/>
            <p:nvPr/>
          </p:nvSpPr>
          <p:spPr>
            <a:xfrm>
              <a:off x="4103650" y="2336425"/>
              <a:ext cx="286075" cy="233825"/>
            </a:xfrm>
            <a:custGeom>
              <a:avLst/>
              <a:gdLst/>
              <a:ahLst/>
              <a:cxnLst/>
              <a:rect l="l" t="t" r="r" b="b"/>
              <a:pathLst>
                <a:path w="11443" h="9353" extrusionOk="0">
                  <a:moveTo>
                    <a:pt x="1308" y="0"/>
                  </a:moveTo>
                  <a:cubicBezTo>
                    <a:pt x="492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25" y="9353"/>
                  </a:cubicBezTo>
                  <a:cubicBezTo>
                    <a:pt x="8880" y="9353"/>
                    <a:pt x="11443" y="6784"/>
                    <a:pt x="11443" y="3628"/>
                  </a:cubicBezTo>
                  <a:cubicBezTo>
                    <a:pt x="11443" y="2252"/>
                    <a:pt x="10957" y="985"/>
                    <a:pt x="10141" y="0"/>
                  </a:cubicBezTo>
                  <a:lnTo>
                    <a:pt x="10027" y="0"/>
                  </a:lnTo>
                  <a:cubicBezTo>
                    <a:pt x="10856" y="978"/>
                    <a:pt x="11362" y="2246"/>
                    <a:pt x="11362" y="3628"/>
                  </a:cubicBezTo>
                  <a:cubicBezTo>
                    <a:pt x="11362" y="6736"/>
                    <a:pt x="8833" y="9265"/>
                    <a:pt x="5725" y="9265"/>
                  </a:cubicBezTo>
                  <a:cubicBezTo>
                    <a:pt x="2616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7" name="Google Shape;6847;p8"/>
            <p:cNvSpPr/>
            <p:nvPr/>
          </p:nvSpPr>
          <p:spPr>
            <a:xfrm>
              <a:off x="4129950" y="2336425"/>
              <a:ext cx="233650" cy="207525"/>
            </a:xfrm>
            <a:custGeom>
              <a:avLst/>
              <a:gdLst/>
              <a:ahLst/>
              <a:cxnLst/>
              <a:rect l="l" t="t" r="r" b="b"/>
              <a:pathLst>
                <a:path w="9346" h="8301" extrusionOk="0">
                  <a:moveTo>
                    <a:pt x="1733" y="0"/>
                  </a:moveTo>
                  <a:cubicBezTo>
                    <a:pt x="674" y="857"/>
                    <a:pt x="0" y="2165"/>
                    <a:pt x="0" y="3628"/>
                  </a:cubicBezTo>
                  <a:cubicBezTo>
                    <a:pt x="0" y="6210"/>
                    <a:pt x="2090" y="8301"/>
                    <a:pt x="4673" y="8301"/>
                  </a:cubicBezTo>
                  <a:cubicBezTo>
                    <a:pt x="7249" y="8301"/>
                    <a:pt x="9346" y="6210"/>
                    <a:pt x="9346" y="3628"/>
                  </a:cubicBezTo>
                  <a:cubicBezTo>
                    <a:pt x="9346" y="2165"/>
                    <a:pt x="8665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8" name="Google Shape;6848;p8"/>
            <p:cNvSpPr/>
            <p:nvPr/>
          </p:nvSpPr>
          <p:spPr>
            <a:xfrm>
              <a:off x="4128925" y="2336425"/>
              <a:ext cx="235700" cy="208550"/>
            </a:xfrm>
            <a:custGeom>
              <a:avLst/>
              <a:gdLst/>
              <a:ahLst/>
              <a:cxnLst/>
              <a:rect l="l" t="t" r="r" b="b"/>
              <a:pathLst>
                <a:path w="9428" h="8342" extrusionOk="0">
                  <a:moveTo>
                    <a:pt x="1706" y="0"/>
                  </a:moveTo>
                  <a:cubicBezTo>
                    <a:pt x="661" y="863"/>
                    <a:pt x="1" y="2171"/>
                    <a:pt x="1" y="3628"/>
                  </a:cubicBezTo>
                  <a:cubicBezTo>
                    <a:pt x="1" y="6231"/>
                    <a:pt x="2111" y="8341"/>
                    <a:pt x="4714" y="8341"/>
                  </a:cubicBezTo>
                  <a:cubicBezTo>
                    <a:pt x="7310" y="8341"/>
                    <a:pt x="9427" y="6231"/>
                    <a:pt x="9427" y="3628"/>
                  </a:cubicBezTo>
                  <a:cubicBezTo>
                    <a:pt x="9427" y="2171"/>
                    <a:pt x="8760" y="863"/>
                    <a:pt x="7714" y="0"/>
                  </a:cubicBezTo>
                  <a:lnTo>
                    <a:pt x="7580" y="0"/>
                  </a:lnTo>
                  <a:cubicBezTo>
                    <a:pt x="8652" y="850"/>
                    <a:pt x="9339" y="2158"/>
                    <a:pt x="9339" y="3628"/>
                  </a:cubicBezTo>
                  <a:cubicBezTo>
                    <a:pt x="9339" y="6183"/>
                    <a:pt x="7263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69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9" name="Google Shape;6849;p8"/>
            <p:cNvSpPr/>
            <p:nvPr/>
          </p:nvSpPr>
          <p:spPr>
            <a:xfrm>
              <a:off x="4158600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0" name="Google Shape;6850;p8"/>
            <p:cNvSpPr/>
            <p:nvPr/>
          </p:nvSpPr>
          <p:spPr>
            <a:xfrm>
              <a:off x="4157575" y="23381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0"/>
                    <a:pt x="3568" y="7040"/>
                  </a:cubicBezTo>
                  <a:cubicBezTo>
                    <a:pt x="1646" y="7040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1" name="Google Shape;6851;p8"/>
            <p:cNvSpPr/>
            <p:nvPr/>
          </p:nvSpPr>
          <p:spPr>
            <a:xfrm>
              <a:off x="4183875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2" name="Google Shape;6852;p8"/>
            <p:cNvSpPr/>
            <p:nvPr/>
          </p:nvSpPr>
          <p:spPr>
            <a:xfrm>
              <a:off x="4182700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3" name="Google Shape;6853;p8"/>
            <p:cNvSpPr/>
            <p:nvPr/>
          </p:nvSpPr>
          <p:spPr>
            <a:xfrm>
              <a:off x="4212550" y="239305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4" name="Google Shape;6854;p8"/>
            <p:cNvSpPr/>
            <p:nvPr/>
          </p:nvSpPr>
          <p:spPr>
            <a:xfrm>
              <a:off x="4211525" y="239187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2" y="2738"/>
                    <a:pt x="81" y="2138"/>
                    <a:pt x="81" y="1410"/>
                  </a:cubicBezTo>
                  <a:cubicBezTo>
                    <a:pt x="81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5" name="Google Shape;6855;p8"/>
            <p:cNvSpPr/>
            <p:nvPr/>
          </p:nvSpPr>
          <p:spPr>
            <a:xfrm>
              <a:off x="4415675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2" y="10243"/>
                  </a:cubicBezTo>
                  <a:cubicBezTo>
                    <a:pt x="10377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6" name="Google Shape;6856;p8"/>
            <p:cNvSpPr/>
            <p:nvPr/>
          </p:nvSpPr>
          <p:spPr>
            <a:xfrm>
              <a:off x="4414650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19" y="0"/>
                  </a:moveTo>
                  <a:cubicBezTo>
                    <a:pt x="372" y="1032"/>
                    <a:pt x="1" y="2252"/>
                    <a:pt x="1" y="3560"/>
                  </a:cubicBezTo>
                  <a:cubicBezTo>
                    <a:pt x="1" y="7269"/>
                    <a:pt x="3015" y="10283"/>
                    <a:pt x="6723" y="10283"/>
                  </a:cubicBezTo>
                  <a:cubicBezTo>
                    <a:pt x="10432" y="10283"/>
                    <a:pt x="13453" y="7269"/>
                    <a:pt x="13453" y="3560"/>
                  </a:cubicBezTo>
                  <a:cubicBezTo>
                    <a:pt x="13453" y="2252"/>
                    <a:pt x="13075" y="1032"/>
                    <a:pt x="12428" y="0"/>
                  </a:cubicBezTo>
                  <a:lnTo>
                    <a:pt x="12327" y="0"/>
                  </a:lnTo>
                  <a:cubicBezTo>
                    <a:pt x="12988" y="1025"/>
                    <a:pt x="13365" y="2246"/>
                    <a:pt x="13365" y="3560"/>
                  </a:cubicBezTo>
                  <a:cubicBezTo>
                    <a:pt x="13365" y="7222"/>
                    <a:pt x="10385" y="10202"/>
                    <a:pt x="6723" y="10202"/>
                  </a:cubicBezTo>
                  <a:cubicBezTo>
                    <a:pt x="3062" y="10202"/>
                    <a:pt x="82" y="7222"/>
                    <a:pt x="82" y="3560"/>
                  </a:cubicBezTo>
                  <a:cubicBezTo>
                    <a:pt x="82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7" name="Google Shape;6857;p8"/>
            <p:cNvSpPr/>
            <p:nvPr/>
          </p:nvSpPr>
          <p:spPr>
            <a:xfrm>
              <a:off x="4438925" y="2336425"/>
              <a:ext cx="284075" cy="232650"/>
            </a:xfrm>
            <a:custGeom>
              <a:avLst/>
              <a:gdLst/>
              <a:ahLst/>
              <a:cxnLst/>
              <a:rect l="l" t="t" r="r" b="b"/>
              <a:pathLst>
                <a:path w="11363" h="9306" extrusionOk="0">
                  <a:moveTo>
                    <a:pt x="1316" y="0"/>
                  </a:moveTo>
                  <a:cubicBezTo>
                    <a:pt x="500" y="985"/>
                    <a:pt x="1" y="2246"/>
                    <a:pt x="1" y="3628"/>
                  </a:cubicBezTo>
                  <a:cubicBezTo>
                    <a:pt x="1" y="6763"/>
                    <a:pt x="2550" y="9305"/>
                    <a:pt x="5685" y="9305"/>
                  </a:cubicBezTo>
                  <a:cubicBezTo>
                    <a:pt x="8820" y="9305"/>
                    <a:pt x="11362" y="6763"/>
                    <a:pt x="11362" y="3628"/>
                  </a:cubicBezTo>
                  <a:cubicBezTo>
                    <a:pt x="11362" y="2246"/>
                    <a:pt x="10870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8" name="Google Shape;6858;p8"/>
            <p:cNvSpPr/>
            <p:nvPr/>
          </p:nvSpPr>
          <p:spPr>
            <a:xfrm>
              <a:off x="4437925" y="2336425"/>
              <a:ext cx="286075" cy="233825"/>
            </a:xfrm>
            <a:custGeom>
              <a:avLst/>
              <a:gdLst/>
              <a:ahLst/>
              <a:cxnLst/>
              <a:rect l="l" t="t" r="r" b="b"/>
              <a:pathLst>
                <a:path w="11443" h="9353" extrusionOk="0">
                  <a:moveTo>
                    <a:pt x="1308" y="0"/>
                  </a:moveTo>
                  <a:cubicBezTo>
                    <a:pt x="492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25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42" y="0"/>
                  </a:cubicBezTo>
                  <a:lnTo>
                    <a:pt x="10027" y="0"/>
                  </a:lnTo>
                  <a:cubicBezTo>
                    <a:pt x="10856" y="978"/>
                    <a:pt x="11362" y="2246"/>
                    <a:pt x="11362" y="3628"/>
                  </a:cubicBezTo>
                  <a:cubicBezTo>
                    <a:pt x="11362" y="6736"/>
                    <a:pt x="8833" y="9265"/>
                    <a:pt x="5725" y="9265"/>
                  </a:cubicBezTo>
                  <a:cubicBezTo>
                    <a:pt x="2616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9" name="Google Shape;6859;p8"/>
            <p:cNvSpPr/>
            <p:nvPr/>
          </p:nvSpPr>
          <p:spPr>
            <a:xfrm>
              <a:off x="4464225" y="2336425"/>
              <a:ext cx="233650" cy="207525"/>
            </a:xfrm>
            <a:custGeom>
              <a:avLst/>
              <a:gdLst/>
              <a:ahLst/>
              <a:cxnLst/>
              <a:rect l="l" t="t" r="r" b="b"/>
              <a:pathLst>
                <a:path w="9346" h="8301" extrusionOk="0">
                  <a:moveTo>
                    <a:pt x="1733" y="0"/>
                  </a:moveTo>
                  <a:cubicBezTo>
                    <a:pt x="674" y="857"/>
                    <a:pt x="0" y="2165"/>
                    <a:pt x="0" y="3628"/>
                  </a:cubicBezTo>
                  <a:cubicBezTo>
                    <a:pt x="0" y="6210"/>
                    <a:pt x="2090" y="8301"/>
                    <a:pt x="4673" y="8301"/>
                  </a:cubicBezTo>
                  <a:cubicBezTo>
                    <a:pt x="7249" y="8301"/>
                    <a:pt x="9346" y="6210"/>
                    <a:pt x="9346" y="3628"/>
                  </a:cubicBezTo>
                  <a:cubicBezTo>
                    <a:pt x="9346" y="2165"/>
                    <a:pt x="8665" y="857"/>
                    <a:pt x="760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0" name="Google Shape;6860;p8"/>
            <p:cNvSpPr/>
            <p:nvPr/>
          </p:nvSpPr>
          <p:spPr>
            <a:xfrm>
              <a:off x="4463025" y="2336425"/>
              <a:ext cx="235875" cy="208550"/>
            </a:xfrm>
            <a:custGeom>
              <a:avLst/>
              <a:gdLst/>
              <a:ahLst/>
              <a:cxnLst/>
              <a:rect l="l" t="t" r="r" b="b"/>
              <a:pathLst>
                <a:path w="9435" h="8342" extrusionOk="0">
                  <a:moveTo>
                    <a:pt x="1714" y="0"/>
                  </a:moveTo>
                  <a:cubicBezTo>
                    <a:pt x="668" y="863"/>
                    <a:pt x="1" y="2171"/>
                    <a:pt x="1" y="3628"/>
                  </a:cubicBezTo>
                  <a:cubicBezTo>
                    <a:pt x="1" y="6231"/>
                    <a:pt x="2118" y="8341"/>
                    <a:pt x="4721" y="8341"/>
                  </a:cubicBezTo>
                  <a:cubicBezTo>
                    <a:pt x="7317" y="8341"/>
                    <a:pt x="9434" y="6231"/>
                    <a:pt x="9434" y="3628"/>
                  </a:cubicBezTo>
                  <a:cubicBezTo>
                    <a:pt x="9434" y="2171"/>
                    <a:pt x="8767" y="863"/>
                    <a:pt x="7722" y="0"/>
                  </a:cubicBezTo>
                  <a:lnTo>
                    <a:pt x="7587" y="0"/>
                  </a:lnTo>
                  <a:cubicBezTo>
                    <a:pt x="8659" y="850"/>
                    <a:pt x="9347" y="2158"/>
                    <a:pt x="9347" y="3628"/>
                  </a:cubicBezTo>
                  <a:cubicBezTo>
                    <a:pt x="9347" y="6183"/>
                    <a:pt x="7270" y="8260"/>
                    <a:pt x="4721" y="8260"/>
                  </a:cubicBezTo>
                  <a:cubicBezTo>
                    <a:pt x="2165" y="8260"/>
                    <a:pt x="89" y="6183"/>
                    <a:pt x="89" y="3628"/>
                  </a:cubicBezTo>
                  <a:cubicBezTo>
                    <a:pt x="89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1" name="Google Shape;6861;p8"/>
            <p:cNvSpPr/>
            <p:nvPr/>
          </p:nvSpPr>
          <p:spPr>
            <a:xfrm>
              <a:off x="4492875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2" name="Google Shape;6862;p8"/>
            <p:cNvSpPr/>
            <p:nvPr/>
          </p:nvSpPr>
          <p:spPr>
            <a:xfrm>
              <a:off x="4491850" y="23381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0"/>
                    <a:pt x="3568" y="7040"/>
                  </a:cubicBezTo>
                  <a:cubicBezTo>
                    <a:pt x="1646" y="7040"/>
                    <a:pt x="89" y="5483"/>
                    <a:pt x="89" y="3561"/>
                  </a:cubicBezTo>
                  <a:cubicBezTo>
                    <a:pt x="89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3" name="Google Shape;6863;p8"/>
            <p:cNvSpPr/>
            <p:nvPr/>
          </p:nvSpPr>
          <p:spPr>
            <a:xfrm>
              <a:off x="4518150" y="2364225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4" name="Google Shape;6864;p8"/>
            <p:cNvSpPr/>
            <p:nvPr/>
          </p:nvSpPr>
          <p:spPr>
            <a:xfrm>
              <a:off x="4516975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5" name="Google Shape;6865;p8"/>
            <p:cNvSpPr/>
            <p:nvPr/>
          </p:nvSpPr>
          <p:spPr>
            <a:xfrm>
              <a:off x="4546825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7" y="2732"/>
                    <a:pt x="2731" y="2118"/>
                    <a:pt x="2731" y="1363"/>
                  </a:cubicBezTo>
                  <a:cubicBezTo>
                    <a:pt x="2731" y="608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6" name="Google Shape;6866;p8"/>
            <p:cNvSpPr/>
            <p:nvPr/>
          </p:nvSpPr>
          <p:spPr>
            <a:xfrm>
              <a:off x="4545800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10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7" name="Google Shape;6867;p8"/>
            <p:cNvSpPr/>
            <p:nvPr/>
          </p:nvSpPr>
          <p:spPr>
            <a:xfrm>
              <a:off x="4749950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3" y="10243"/>
                  </a:cubicBezTo>
                  <a:cubicBezTo>
                    <a:pt x="10378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8" name="Google Shape;6868;p8"/>
            <p:cNvSpPr/>
            <p:nvPr/>
          </p:nvSpPr>
          <p:spPr>
            <a:xfrm>
              <a:off x="4748775" y="2336425"/>
              <a:ext cx="336475" cy="257100"/>
            </a:xfrm>
            <a:custGeom>
              <a:avLst/>
              <a:gdLst/>
              <a:ahLst/>
              <a:cxnLst/>
              <a:rect l="l" t="t" r="r" b="b"/>
              <a:pathLst>
                <a:path w="13459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21" y="10283"/>
                    <a:pt x="6730" y="10283"/>
                  </a:cubicBezTo>
                  <a:cubicBezTo>
                    <a:pt x="10438" y="10283"/>
                    <a:pt x="13459" y="7269"/>
                    <a:pt x="13459" y="3560"/>
                  </a:cubicBezTo>
                  <a:cubicBezTo>
                    <a:pt x="13459" y="2252"/>
                    <a:pt x="13081" y="1032"/>
                    <a:pt x="12434" y="0"/>
                  </a:cubicBezTo>
                  <a:lnTo>
                    <a:pt x="12333" y="0"/>
                  </a:lnTo>
                  <a:cubicBezTo>
                    <a:pt x="12994" y="1025"/>
                    <a:pt x="13371" y="2246"/>
                    <a:pt x="13371" y="3560"/>
                  </a:cubicBezTo>
                  <a:cubicBezTo>
                    <a:pt x="13371" y="7222"/>
                    <a:pt x="10391" y="10202"/>
                    <a:pt x="6730" y="10202"/>
                  </a:cubicBezTo>
                  <a:cubicBezTo>
                    <a:pt x="3068" y="10202"/>
                    <a:pt x="88" y="7222"/>
                    <a:pt x="88" y="3560"/>
                  </a:cubicBezTo>
                  <a:cubicBezTo>
                    <a:pt x="88" y="2246"/>
                    <a:pt x="472" y="1025"/>
                    <a:pt x="11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9" name="Google Shape;6869;p8"/>
            <p:cNvSpPr/>
            <p:nvPr/>
          </p:nvSpPr>
          <p:spPr>
            <a:xfrm>
              <a:off x="4773200" y="2336425"/>
              <a:ext cx="284075" cy="232650"/>
            </a:xfrm>
            <a:custGeom>
              <a:avLst/>
              <a:gdLst/>
              <a:ahLst/>
              <a:cxnLst/>
              <a:rect l="l" t="t" r="r" b="b"/>
              <a:pathLst>
                <a:path w="11363" h="9306" extrusionOk="0">
                  <a:moveTo>
                    <a:pt x="1316" y="0"/>
                  </a:moveTo>
                  <a:cubicBezTo>
                    <a:pt x="493" y="985"/>
                    <a:pt x="1" y="2246"/>
                    <a:pt x="1" y="3628"/>
                  </a:cubicBezTo>
                  <a:cubicBezTo>
                    <a:pt x="1" y="6763"/>
                    <a:pt x="2543" y="9305"/>
                    <a:pt x="5678" y="9305"/>
                  </a:cubicBezTo>
                  <a:cubicBezTo>
                    <a:pt x="8821" y="9305"/>
                    <a:pt x="11363" y="6763"/>
                    <a:pt x="11363" y="3628"/>
                  </a:cubicBezTo>
                  <a:cubicBezTo>
                    <a:pt x="11363" y="2246"/>
                    <a:pt x="10864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0" name="Google Shape;6870;p8"/>
            <p:cNvSpPr/>
            <p:nvPr/>
          </p:nvSpPr>
          <p:spPr>
            <a:xfrm>
              <a:off x="4772200" y="2336425"/>
              <a:ext cx="286100" cy="233825"/>
            </a:xfrm>
            <a:custGeom>
              <a:avLst/>
              <a:gdLst/>
              <a:ahLst/>
              <a:cxnLst/>
              <a:rect l="l" t="t" r="r" b="b"/>
              <a:pathLst>
                <a:path w="11444" h="9353" extrusionOk="0">
                  <a:moveTo>
                    <a:pt x="1302" y="0"/>
                  </a:moveTo>
                  <a:cubicBezTo>
                    <a:pt x="493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18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42" y="0"/>
                  </a:cubicBezTo>
                  <a:lnTo>
                    <a:pt x="10027" y="0"/>
                  </a:lnTo>
                  <a:cubicBezTo>
                    <a:pt x="10856" y="978"/>
                    <a:pt x="11355" y="2246"/>
                    <a:pt x="11355" y="3628"/>
                  </a:cubicBezTo>
                  <a:cubicBezTo>
                    <a:pt x="11355" y="6736"/>
                    <a:pt x="8827" y="9265"/>
                    <a:pt x="5718" y="9265"/>
                  </a:cubicBezTo>
                  <a:cubicBezTo>
                    <a:pt x="2617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1" name="Google Shape;6871;p8"/>
            <p:cNvSpPr/>
            <p:nvPr/>
          </p:nvSpPr>
          <p:spPr>
            <a:xfrm>
              <a:off x="4798500" y="2336425"/>
              <a:ext cx="233500" cy="207525"/>
            </a:xfrm>
            <a:custGeom>
              <a:avLst/>
              <a:gdLst/>
              <a:ahLst/>
              <a:cxnLst/>
              <a:rect l="l" t="t" r="r" b="b"/>
              <a:pathLst>
                <a:path w="9340" h="8301" extrusionOk="0">
                  <a:moveTo>
                    <a:pt x="1733" y="0"/>
                  </a:moveTo>
                  <a:cubicBezTo>
                    <a:pt x="675" y="857"/>
                    <a:pt x="0" y="2165"/>
                    <a:pt x="0" y="3628"/>
                  </a:cubicBezTo>
                  <a:cubicBezTo>
                    <a:pt x="0" y="6210"/>
                    <a:pt x="2091" y="8301"/>
                    <a:pt x="4666" y="8301"/>
                  </a:cubicBezTo>
                  <a:cubicBezTo>
                    <a:pt x="7249" y="8301"/>
                    <a:pt x="9339" y="6210"/>
                    <a:pt x="9339" y="3628"/>
                  </a:cubicBezTo>
                  <a:cubicBezTo>
                    <a:pt x="9339" y="2165"/>
                    <a:pt x="8665" y="857"/>
                    <a:pt x="760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2" name="Google Shape;6872;p8"/>
            <p:cNvSpPr/>
            <p:nvPr/>
          </p:nvSpPr>
          <p:spPr>
            <a:xfrm>
              <a:off x="4797325" y="2336425"/>
              <a:ext cx="235850" cy="208550"/>
            </a:xfrm>
            <a:custGeom>
              <a:avLst/>
              <a:gdLst/>
              <a:ahLst/>
              <a:cxnLst/>
              <a:rect l="l" t="t" r="r" b="b"/>
              <a:pathLst>
                <a:path w="9434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7" y="8341"/>
                    <a:pt x="4713" y="8341"/>
                  </a:cubicBezTo>
                  <a:cubicBezTo>
                    <a:pt x="7316" y="8341"/>
                    <a:pt x="9433" y="6231"/>
                    <a:pt x="9433" y="3628"/>
                  </a:cubicBezTo>
                  <a:cubicBezTo>
                    <a:pt x="9433" y="2171"/>
                    <a:pt x="8766" y="863"/>
                    <a:pt x="7721" y="0"/>
                  </a:cubicBezTo>
                  <a:lnTo>
                    <a:pt x="7586" y="0"/>
                  </a:lnTo>
                  <a:cubicBezTo>
                    <a:pt x="8658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3" y="8260"/>
                  </a:cubicBezTo>
                  <a:cubicBezTo>
                    <a:pt x="2165" y="8260"/>
                    <a:pt x="88" y="6183"/>
                    <a:pt x="88" y="3628"/>
                  </a:cubicBezTo>
                  <a:cubicBezTo>
                    <a:pt x="88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3" name="Google Shape;6873;p8"/>
            <p:cNvSpPr/>
            <p:nvPr/>
          </p:nvSpPr>
          <p:spPr>
            <a:xfrm>
              <a:off x="4827150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0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4" name="Google Shape;6874;p8"/>
            <p:cNvSpPr/>
            <p:nvPr/>
          </p:nvSpPr>
          <p:spPr>
            <a:xfrm>
              <a:off x="4826150" y="23381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0" y="7040"/>
                  </a:cubicBezTo>
                  <a:cubicBezTo>
                    <a:pt x="1645" y="7040"/>
                    <a:pt x="81" y="5483"/>
                    <a:pt x="81" y="3561"/>
                  </a:cubicBezTo>
                  <a:cubicBezTo>
                    <a:pt x="81" y="1646"/>
                    <a:pt x="1645" y="82"/>
                    <a:pt x="3560" y="82"/>
                  </a:cubicBezTo>
                  <a:close/>
                  <a:moveTo>
                    <a:pt x="3560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5" name="Google Shape;6875;p8"/>
            <p:cNvSpPr/>
            <p:nvPr/>
          </p:nvSpPr>
          <p:spPr>
            <a:xfrm>
              <a:off x="4852275" y="2364225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6" name="Google Shape;6876;p8"/>
            <p:cNvSpPr/>
            <p:nvPr/>
          </p:nvSpPr>
          <p:spPr>
            <a:xfrm>
              <a:off x="4851250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6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7" name="Google Shape;6877;p8"/>
            <p:cNvSpPr/>
            <p:nvPr/>
          </p:nvSpPr>
          <p:spPr>
            <a:xfrm>
              <a:off x="488110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2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8" name="Google Shape;6878;p8"/>
            <p:cNvSpPr/>
            <p:nvPr/>
          </p:nvSpPr>
          <p:spPr>
            <a:xfrm>
              <a:off x="4880075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03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03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03" y="88"/>
                  </a:cubicBezTo>
                  <a:close/>
                  <a:moveTo>
                    <a:pt x="1403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03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9" name="Google Shape;6879;p8"/>
            <p:cNvSpPr/>
            <p:nvPr/>
          </p:nvSpPr>
          <p:spPr>
            <a:xfrm>
              <a:off x="5084225" y="2336425"/>
              <a:ext cx="334125" cy="256075"/>
            </a:xfrm>
            <a:custGeom>
              <a:avLst/>
              <a:gdLst/>
              <a:ahLst/>
              <a:cxnLst/>
              <a:rect l="l" t="t" r="r" b="b"/>
              <a:pathLst>
                <a:path w="13365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88" y="10243"/>
                    <a:pt x="6683" y="10243"/>
                  </a:cubicBezTo>
                  <a:cubicBezTo>
                    <a:pt x="10378" y="10243"/>
                    <a:pt x="13365" y="7249"/>
                    <a:pt x="13365" y="3560"/>
                  </a:cubicBezTo>
                  <a:cubicBezTo>
                    <a:pt x="13365" y="2246"/>
                    <a:pt x="12987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0" name="Google Shape;6880;p8"/>
            <p:cNvSpPr/>
            <p:nvPr/>
          </p:nvSpPr>
          <p:spPr>
            <a:xfrm>
              <a:off x="5083050" y="2336425"/>
              <a:ext cx="336500" cy="257100"/>
            </a:xfrm>
            <a:custGeom>
              <a:avLst/>
              <a:gdLst/>
              <a:ahLst/>
              <a:cxnLst/>
              <a:rect l="l" t="t" r="r" b="b"/>
              <a:pathLst>
                <a:path w="13460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21" y="10283"/>
                    <a:pt x="6730" y="10283"/>
                  </a:cubicBezTo>
                  <a:cubicBezTo>
                    <a:pt x="10438" y="10283"/>
                    <a:pt x="13459" y="7269"/>
                    <a:pt x="13459" y="3560"/>
                  </a:cubicBezTo>
                  <a:cubicBezTo>
                    <a:pt x="13459" y="2252"/>
                    <a:pt x="13081" y="1032"/>
                    <a:pt x="12434" y="0"/>
                  </a:cubicBezTo>
                  <a:lnTo>
                    <a:pt x="12333" y="0"/>
                  </a:lnTo>
                  <a:cubicBezTo>
                    <a:pt x="12987" y="1025"/>
                    <a:pt x="13371" y="2246"/>
                    <a:pt x="13371" y="3560"/>
                  </a:cubicBezTo>
                  <a:cubicBezTo>
                    <a:pt x="13371" y="7222"/>
                    <a:pt x="10391" y="10202"/>
                    <a:pt x="6730" y="10202"/>
                  </a:cubicBezTo>
                  <a:cubicBezTo>
                    <a:pt x="3068" y="10202"/>
                    <a:pt x="88" y="7222"/>
                    <a:pt x="88" y="3560"/>
                  </a:cubicBezTo>
                  <a:cubicBezTo>
                    <a:pt x="88" y="2246"/>
                    <a:pt x="466" y="1025"/>
                    <a:pt x="11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1" name="Google Shape;6881;p8"/>
            <p:cNvSpPr/>
            <p:nvPr/>
          </p:nvSpPr>
          <p:spPr>
            <a:xfrm>
              <a:off x="5107475" y="2336425"/>
              <a:ext cx="283925" cy="232650"/>
            </a:xfrm>
            <a:custGeom>
              <a:avLst/>
              <a:gdLst/>
              <a:ahLst/>
              <a:cxnLst/>
              <a:rect l="l" t="t" r="r" b="b"/>
              <a:pathLst>
                <a:path w="11357" h="9306" extrusionOk="0">
                  <a:moveTo>
                    <a:pt x="1316" y="0"/>
                  </a:moveTo>
                  <a:cubicBezTo>
                    <a:pt x="493" y="985"/>
                    <a:pt x="1" y="2246"/>
                    <a:pt x="1" y="3628"/>
                  </a:cubicBezTo>
                  <a:cubicBezTo>
                    <a:pt x="1" y="6763"/>
                    <a:pt x="2543" y="9305"/>
                    <a:pt x="5679" y="9305"/>
                  </a:cubicBezTo>
                  <a:cubicBezTo>
                    <a:pt x="8814" y="9305"/>
                    <a:pt x="11356" y="6763"/>
                    <a:pt x="11356" y="3628"/>
                  </a:cubicBezTo>
                  <a:cubicBezTo>
                    <a:pt x="11356" y="2246"/>
                    <a:pt x="10864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2" name="Google Shape;6882;p8"/>
            <p:cNvSpPr/>
            <p:nvPr/>
          </p:nvSpPr>
          <p:spPr>
            <a:xfrm>
              <a:off x="5106475" y="2336425"/>
              <a:ext cx="286100" cy="233825"/>
            </a:xfrm>
            <a:custGeom>
              <a:avLst/>
              <a:gdLst/>
              <a:ahLst/>
              <a:cxnLst/>
              <a:rect l="l" t="t" r="r" b="b"/>
              <a:pathLst>
                <a:path w="11444" h="9353" extrusionOk="0">
                  <a:moveTo>
                    <a:pt x="1302" y="0"/>
                  </a:moveTo>
                  <a:cubicBezTo>
                    <a:pt x="486" y="985"/>
                    <a:pt x="1" y="2252"/>
                    <a:pt x="1" y="3628"/>
                  </a:cubicBezTo>
                  <a:cubicBezTo>
                    <a:pt x="1" y="6784"/>
                    <a:pt x="2563" y="9353"/>
                    <a:pt x="5719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35" y="0"/>
                  </a:cubicBezTo>
                  <a:lnTo>
                    <a:pt x="10027" y="0"/>
                  </a:lnTo>
                  <a:cubicBezTo>
                    <a:pt x="10857" y="978"/>
                    <a:pt x="11356" y="2246"/>
                    <a:pt x="11356" y="3628"/>
                  </a:cubicBezTo>
                  <a:cubicBezTo>
                    <a:pt x="11356" y="6736"/>
                    <a:pt x="8827" y="9265"/>
                    <a:pt x="5719" y="9265"/>
                  </a:cubicBezTo>
                  <a:cubicBezTo>
                    <a:pt x="2610" y="9265"/>
                    <a:pt x="81" y="6736"/>
                    <a:pt x="81" y="3628"/>
                  </a:cubicBezTo>
                  <a:cubicBezTo>
                    <a:pt x="81" y="2246"/>
                    <a:pt x="587" y="978"/>
                    <a:pt x="141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3" name="Google Shape;6883;p8"/>
            <p:cNvSpPr/>
            <p:nvPr/>
          </p:nvSpPr>
          <p:spPr>
            <a:xfrm>
              <a:off x="5132600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82" y="857"/>
                    <a:pt x="1" y="2165"/>
                    <a:pt x="1" y="3628"/>
                  </a:cubicBezTo>
                  <a:cubicBezTo>
                    <a:pt x="1" y="6210"/>
                    <a:pt x="2098" y="8301"/>
                    <a:pt x="4674" y="8301"/>
                  </a:cubicBezTo>
                  <a:cubicBezTo>
                    <a:pt x="7256" y="8301"/>
                    <a:pt x="9346" y="6210"/>
                    <a:pt x="9346" y="3628"/>
                  </a:cubicBezTo>
                  <a:cubicBezTo>
                    <a:pt x="9346" y="2165"/>
                    <a:pt x="8672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4" name="Google Shape;6884;p8"/>
            <p:cNvSpPr/>
            <p:nvPr/>
          </p:nvSpPr>
          <p:spPr>
            <a:xfrm>
              <a:off x="5131600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7" y="8341"/>
                    <a:pt x="4714" y="8341"/>
                  </a:cubicBezTo>
                  <a:cubicBezTo>
                    <a:pt x="7316" y="8341"/>
                    <a:pt x="9427" y="6231"/>
                    <a:pt x="9427" y="3628"/>
                  </a:cubicBezTo>
                  <a:cubicBezTo>
                    <a:pt x="9427" y="2171"/>
                    <a:pt x="8766" y="863"/>
                    <a:pt x="7721" y="0"/>
                  </a:cubicBezTo>
                  <a:lnTo>
                    <a:pt x="7586" y="0"/>
                  </a:lnTo>
                  <a:cubicBezTo>
                    <a:pt x="8658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65" y="8260"/>
                    <a:pt x="88" y="6183"/>
                    <a:pt x="88" y="3628"/>
                  </a:cubicBezTo>
                  <a:cubicBezTo>
                    <a:pt x="88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5" name="Google Shape;6885;p8"/>
            <p:cNvSpPr/>
            <p:nvPr/>
          </p:nvSpPr>
          <p:spPr>
            <a:xfrm>
              <a:off x="5161425" y="23391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6" name="Google Shape;6886;p8"/>
            <p:cNvSpPr/>
            <p:nvPr/>
          </p:nvSpPr>
          <p:spPr>
            <a:xfrm>
              <a:off x="5160425" y="23381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7" name="Google Shape;6887;p8"/>
            <p:cNvSpPr/>
            <p:nvPr/>
          </p:nvSpPr>
          <p:spPr>
            <a:xfrm>
              <a:off x="5186550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8" name="Google Shape;6888;p8"/>
            <p:cNvSpPr/>
            <p:nvPr/>
          </p:nvSpPr>
          <p:spPr>
            <a:xfrm>
              <a:off x="5185525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7" y="5118"/>
                  </a:cubicBezTo>
                  <a:cubicBezTo>
                    <a:pt x="3966" y="5118"/>
                    <a:pt x="5119" y="3965"/>
                    <a:pt x="5119" y="2556"/>
                  </a:cubicBezTo>
                  <a:cubicBezTo>
                    <a:pt x="5119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9" name="Google Shape;6889;p8"/>
            <p:cNvSpPr/>
            <p:nvPr/>
          </p:nvSpPr>
          <p:spPr>
            <a:xfrm>
              <a:off x="5215375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8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0" name="Google Shape;6890;p8"/>
            <p:cNvSpPr/>
            <p:nvPr/>
          </p:nvSpPr>
          <p:spPr>
            <a:xfrm>
              <a:off x="5214350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04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04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04" y="88"/>
                  </a:cubicBezTo>
                  <a:close/>
                  <a:moveTo>
                    <a:pt x="1404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04" y="2819"/>
                  </a:cubicBezTo>
                  <a:cubicBezTo>
                    <a:pt x="2179" y="2819"/>
                    <a:pt x="2813" y="2185"/>
                    <a:pt x="2813" y="1410"/>
                  </a:cubicBezTo>
                  <a:cubicBezTo>
                    <a:pt x="2813" y="634"/>
                    <a:pt x="2179" y="1"/>
                    <a:pt x="140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1" name="Google Shape;6891;p8"/>
            <p:cNvSpPr/>
            <p:nvPr/>
          </p:nvSpPr>
          <p:spPr>
            <a:xfrm>
              <a:off x="3581575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89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2" name="Google Shape;6892;p8"/>
            <p:cNvSpPr/>
            <p:nvPr/>
          </p:nvSpPr>
          <p:spPr>
            <a:xfrm>
              <a:off x="3580550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1"/>
                    <a:pt x="13365" y="6729"/>
                  </a:cubicBezTo>
                  <a:cubicBezTo>
                    <a:pt x="13365" y="10391"/>
                    <a:pt x="10392" y="13371"/>
                    <a:pt x="6724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14"/>
                    <a:pt x="1" y="6729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29"/>
                  </a:cubicBezTo>
                  <a:cubicBezTo>
                    <a:pt x="13453" y="3014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3" name="Google Shape;6893;p8"/>
            <p:cNvSpPr/>
            <p:nvPr/>
          </p:nvSpPr>
          <p:spPr>
            <a:xfrm>
              <a:off x="3604825" y="23802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4" name="Google Shape;6894;p8"/>
            <p:cNvSpPr/>
            <p:nvPr/>
          </p:nvSpPr>
          <p:spPr>
            <a:xfrm>
              <a:off x="3603825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5" name="Google Shape;6895;p8"/>
            <p:cNvSpPr/>
            <p:nvPr/>
          </p:nvSpPr>
          <p:spPr>
            <a:xfrm>
              <a:off x="3630125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0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6" name="Google Shape;6896;p8"/>
            <p:cNvSpPr/>
            <p:nvPr/>
          </p:nvSpPr>
          <p:spPr>
            <a:xfrm>
              <a:off x="3628950" y="24043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7"/>
                    <a:pt x="4720" y="9427"/>
                  </a:cubicBezTo>
                  <a:cubicBezTo>
                    <a:pt x="7316" y="9427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7" name="Google Shape;6897;p8"/>
            <p:cNvSpPr/>
            <p:nvPr/>
          </p:nvSpPr>
          <p:spPr>
            <a:xfrm>
              <a:off x="3658775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8" name="Google Shape;6898;p8"/>
            <p:cNvSpPr/>
            <p:nvPr/>
          </p:nvSpPr>
          <p:spPr>
            <a:xfrm>
              <a:off x="3657775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9" name="Google Shape;6899;p8"/>
            <p:cNvSpPr/>
            <p:nvPr/>
          </p:nvSpPr>
          <p:spPr>
            <a:xfrm>
              <a:off x="3683900" y="24593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0" name="Google Shape;6900;p8"/>
            <p:cNvSpPr/>
            <p:nvPr/>
          </p:nvSpPr>
          <p:spPr>
            <a:xfrm>
              <a:off x="3682875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18"/>
                    <a:pt x="3925" y="5031"/>
                    <a:pt x="2563" y="5031"/>
                  </a:cubicBezTo>
                  <a:cubicBezTo>
                    <a:pt x="1194" y="5031"/>
                    <a:pt x="89" y="3918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1" name="Google Shape;6901;p8"/>
            <p:cNvSpPr/>
            <p:nvPr/>
          </p:nvSpPr>
          <p:spPr>
            <a:xfrm>
              <a:off x="3712725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2" name="Google Shape;6902;p8"/>
            <p:cNvSpPr/>
            <p:nvPr/>
          </p:nvSpPr>
          <p:spPr>
            <a:xfrm>
              <a:off x="3711700" y="2486950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10"/>
                  </a:cubicBezTo>
                  <a:cubicBezTo>
                    <a:pt x="82" y="682"/>
                    <a:pt x="675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3" name="Google Shape;6903;p8"/>
            <p:cNvSpPr/>
            <p:nvPr/>
          </p:nvSpPr>
          <p:spPr>
            <a:xfrm>
              <a:off x="3915850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1" y="2994"/>
                    <a:pt x="1" y="6689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89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4" name="Google Shape;6904;p8"/>
            <p:cNvSpPr/>
            <p:nvPr/>
          </p:nvSpPr>
          <p:spPr>
            <a:xfrm>
              <a:off x="3914675" y="23522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1"/>
                    <a:pt x="13371" y="6729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29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29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29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5" name="Google Shape;6905;p8"/>
            <p:cNvSpPr/>
            <p:nvPr/>
          </p:nvSpPr>
          <p:spPr>
            <a:xfrm>
              <a:off x="3939125" y="2380250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6" name="Google Shape;6906;p8"/>
            <p:cNvSpPr/>
            <p:nvPr/>
          </p:nvSpPr>
          <p:spPr>
            <a:xfrm>
              <a:off x="3938100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5"/>
                    <a:pt x="2570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7" name="Google Shape;6907;p8"/>
            <p:cNvSpPr/>
            <p:nvPr/>
          </p:nvSpPr>
          <p:spPr>
            <a:xfrm>
              <a:off x="3964400" y="2405375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7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67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0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8" name="Google Shape;6908;p8"/>
            <p:cNvSpPr/>
            <p:nvPr/>
          </p:nvSpPr>
          <p:spPr>
            <a:xfrm>
              <a:off x="3963225" y="24043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9" name="Google Shape;6909;p8"/>
            <p:cNvSpPr/>
            <p:nvPr/>
          </p:nvSpPr>
          <p:spPr>
            <a:xfrm>
              <a:off x="3993050" y="24342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0" name="Google Shape;6910;p8"/>
            <p:cNvSpPr/>
            <p:nvPr/>
          </p:nvSpPr>
          <p:spPr>
            <a:xfrm>
              <a:off x="399205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7" y="1646"/>
                    <a:pt x="7047" y="3561"/>
                  </a:cubicBezTo>
                  <a:cubicBezTo>
                    <a:pt x="7047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1" name="Google Shape;6911;p8"/>
            <p:cNvSpPr/>
            <p:nvPr/>
          </p:nvSpPr>
          <p:spPr>
            <a:xfrm>
              <a:off x="4018175" y="24593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2" name="Google Shape;6912;p8"/>
            <p:cNvSpPr/>
            <p:nvPr/>
          </p:nvSpPr>
          <p:spPr>
            <a:xfrm>
              <a:off x="4017175" y="245830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18"/>
                    <a:pt x="3924" y="5031"/>
                    <a:pt x="2556" y="5031"/>
                  </a:cubicBezTo>
                  <a:cubicBezTo>
                    <a:pt x="1194" y="5031"/>
                    <a:pt x="88" y="3918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3" name="Google Shape;6913;p8"/>
            <p:cNvSpPr/>
            <p:nvPr/>
          </p:nvSpPr>
          <p:spPr>
            <a:xfrm>
              <a:off x="404700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4" name="Google Shape;6914;p8"/>
            <p:cNvSpPr/>
            <p:nvPr/>
          </p:nvSpPr>
          <p:spPr>
            <a:xfrm>
              <a:off x="4046000" y="2486950"/>
              <a:ext cx="70300" cy="70500"/>
            </a:xfrm>
            <a:custGeom>
              <a:avLst/>
              <a:gdLst/>
              <a:ahLst/>
              <a:cxnLst/>
              <a:rect l="l" t="t" r="r" b="b"/>
              <a:pathLst>
                <a:path w="2812" h="2820" extrusionOk="0">
                  <a:moveTo>
                    <a:pt x="1403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2"/>
                    <a:pt x="1403" y="2732"/>
                  </a:cubicBezTo>
                  <a:cubicBezTo>
                    <a:pt x="674" y="2732"/>
                    <a:pt x="81" y="2138"/>
                    <a:pt x="81" y="1410"/>
                  </a:cubicBezTo>
                  <a:cubicBezTo>
                    <a:pt x="81" y="682"/>
                    <a:pt x="674" y="88"/>
                    <a:pt x="1403" y="88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34"/>
                    <a:pt x="0" y="1410"/>
                  </a:cubicBezTo>
                  <a:cubicBezTo>
                    <a:pt x="0" y="2185"/>
                    <a:pt x="627" y="2819"/>
                    <a:pt x="1403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5" name="Google Shape;6915;p8"/>
            <p:cNvSpPr/>
            <p:nvPr/>
          </p:nvSpPr>
          <p:spPr>
            <a:xfrm>
              <a:off x="4250125" y="2353275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1"/>
                  </a:moveTo>
                  <a:cubicBezTo>
                    <a:pt x="2988" y="1"/>
                    <a:pt x="1" y="2994"/>
                    <a:pt x="1" y="6689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89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6" name="Google Shape;6916;p8"/>
            <p:cNvSpPr/>
            <p:nvPr/>
          </p:nvSpPr>
          <p:spPr>
            <a:xfrm>
              <a:off x="4248950" y="23522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29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29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29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29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7" name="Google Shape;6917;p8"/>
            <p:cNvSpPr/>
            <p:nvPr/>
          </p:nvSpPr>
          <p:spPr>
            <a:xfrm>
              <a:off x="4273400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8" name="Google Shape;6918;p8"/>
            <p:cNvSpPr/>
            <p:nvPr/>
          </p:nvSpPr>
          <p:spPr>
            <a:xfrm>
              <a:off x="4272375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9" name="Google Shape;6919;p8"/>
            <p:cNvSpPr/>
            <p:nvPr/>
          </p:nvSpPr>
          <p:spPr>
            <a:xfrm>
              <a:off x="4298500" y="2405375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0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0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0" name="Google Shape;6920;p8"/>
            <p:cNvSpPr/>
            <p:nvPr/>
          </p:nvSpPr>
          <p:spPr>
            <a:xfrm>
              <a:off x="4297500" y="24043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1" name="Google Shape;6921;p8"/>
            <p:cNvSpPr/>
            <p:nvPr/>
          </p:nvSpPr>
          <p:spPr>
            <a:xfrm>
              <a:off x="4327325" y="24342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2" name="Google Shape;6922;p8"/>
            <p:cNvSpPr/>
            <p:nvPr/>
          </p:nvSpPr>
          <p:spPr>
            <a:xfrm>
              <a:off x="4326325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0" y="1599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3" name="Google Shape;6923;p8"/>
            <p:cNvSpPr/>
            <p:nvPr/>
          </p:nvSpPr>
          <p:spPr>
            <a:xfrm>
              <a:off x="4352450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4" name="Google Shape;6924;p8"/>
            <p:cNvSpPr/>
            <p:nvPr/>
          </p:nvSpPr>
          <p:spPr>
            <a:xfrm>
              <a:off x="4351450" y="245830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18"/>
                    <a:pt x="3925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5" name="Google Shape;6925;p8"/>
            <p:cNvSpPr/>
            <p:nvPr/>
          </p:nvSpPr>
          <p:spPr>
            <a:xfrm>
              <a:off x="4381275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6" name="Google Shape;6926;p8"/>
            <p:cNvSpPr/>
            <p:nvPr/>
          </p:nvSpPr>
          <p:spPr>
            <a:xfrm>
              <a:off x="4380100" y="2486950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45" y="88"/>
                    <a:pt x="2738" y="682"/>
                    <a:pt x="2738" y="1410"/>
                  </a:cubicBezTo>
                  <a:cubicBezTo>
                    <a:pt x="2738" y="2138"/>
                    <a:pt x="2145" y="2732"/>
                    <a:pt x="1410" y="2732"/>
                  </a:cubicBezTo>
                  <a:cubicBezTo>
                    <a:pt x="681" y="2732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7" name="Google Shape;6927;p8"/>
            <p:cNvSpPr/>
            <p:nvPr/>
          </p:nvSpPr>
          <p:spPr>
            <a:xfrm>
              <a:off x="4584250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89"/>
                  </a:cubicBezTo>
                  <a:cubicBezTo>
                    <a:pt x="13371" y="2994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8" name="Google Shape;6928;p8"/>
            <p:cNvSpPr/>
            <p:nvPr/>
          </p:nvSpPr>
          <p:spPr>
            <a:xfrm>
              <a:off x="4583225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29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9" y="13371"/>
                    <a:pt x="88" y="10391"/>
                    <a:pt x="88" y="6729"/>
                  </a:cubicBezTo>
                  <a:cubicBezTo>
                    <a:pt x="88" y="3061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14"/>
                    <a:pt x="1" y="6729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29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9" name="Google Shape;6929;p8"/>
            <p:cNvSpPr/>
            <p:nvPr/>
          </p:nvSpPr>
          <p:spPr>
            <a:xfrm>
              <a:off x="4607675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0" name="Google Shape;6930;p8"/>
            <p:cNvSpPr/>
            <p:nvPr/>
          </p:nvSpPr>
          <p:spPr>
            <a:xfrm>
              <a:off x="4606650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5" y="11444"/>
                    <a:pt x="11444" y="8875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1" name="Google Shape;6931;p8"/>
            <p:cNvSpPr/>
            <p:nvPr/>
          </p:nvSpPr>
          <p:spPr>
            <a:xfrm>
              <a:off x="4632800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0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5" y="9346"/>
                    <a:pt x="9346" y="7255"/>
                    <a:pt x="9346" y="4673"/>
                  </a:cubicBezTo>
                  <a:cubicBezTo>
                    <a:pt x="9346" y="2090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2" name="Google Shape;6932;p8"/>
            <p:cNvSpPr/>
            <p:nvPr/>
          </p:nvSpPr>
          <p:spPr>
            <a:xfrm>
              <a:off x="4631775" y="24043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3" name="Google Shape;6933;p8"/>
            <p:cNvSpPr/>
            <p:nvPr/>
          </p:nvSpPr>
          <p:spPr>
            <a:xfrm>
              <a:off x="4661625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0" y="7046"/>
                  </a:cubicBezTo>
                  <a:cubicBezTo>
                    <a:pt x="5469" y="7046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4" name="Google Shape;6934;p8"/>
            <p:cNvSpPr/>
            <p:nvPr/>
          </p:nvSpPr>
          <p:spPr>
            <a:xfrm>
              <a:off x="466060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3" y="82"/>
                    <a:pt x="7040" y="1646"/>
                    <a:pt x="7040" y="3561"/>
                  </a:cubicBezTo>
                  <a:cubicBezTo>
                    <a:pt x="7040" y="5483"/>
                    <a:pt x="5483" y="7040"/>
                    <a:pt x="3561" y="7040"/>
                  </a:cubicBezTo>
                  <a:cubicBezTo>
                    <a:pt x="1646" y="7040"/>
                    <a:pt x="82" y="5483"/>
                    <a:pt x="82" y="3561"/>
                  </a:cubicBezTo>
                  <a:cubicBezTo>
                    <a:pt x="82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5" name="Google Shape;6935;p8"/>
            <p:cNvSpPr/>
            <p:nvPr/>
          </p:nvSpPr>
          <p:spPr>
            <a:xfrm>
              <a:off x="4686725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6" name="Google Shape;6936;p8"/>
            <p:cNvSpPr/>
            <p:nvPr/>
          </p:nvSpPr>
          <p:spPr>
            <a:xfrm>
              <a:off x="4685725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18"/>
                    <a:pt x="3918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7" name="Google Shape;6937;p8"/>
            <p:cNvSpPr/>
            <p:nvPr/>
          </p:nvSpPr>
          <p:spPr>
            <a:xfrm>
              <a:off x="471555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8" name="Google Shape;6938;p8"/>
            <p:cNvSpPr/>
            <p:nvPr/>
          </p:nvSpPr>
          <p:spPr>
            <a:xfrm>
              <a:off x="4714375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10"/>
                  </a:cubicBezTo>
                  <a:cubicBezTo>
                    <a:pt x="88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9" name="Google Shape;6939;p8"/>
            <p:cNvSpPr/>
            <p:nvPr/>
          </p:nvSpPr>
          <p:spPr>
            <a:xfrm>
              <a:off x="4918525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89"/>
                  </a:cubicBezTo>
                  <a:cubicBezTo>
                    <a:pt x="13371" y="2994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0" name="Google Shape;6940;p8"/>
            <p:cNvSpPr/>
            <p:nvPr/>
          </p:nvSpPr>
          <p:spPr>
            <a:xfrm>
              <a:off x="4917500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1"/>
                    <a:pt x="13372" y="6729"/>
                  </a:cubicBezTo>
                  <a:cubicBezTo>
                    <a:pt x="13372" y="10391"/>
                    <a:pt x="10392" y="13371"/>
                    <a:pt x="6730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14"/>
                    <a:pt x="1" y="6729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29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1" name="Google Shape;6941;p8"/>
            <p:cNvSpPr/>
            <p:nvPr/>
          </p:nvSpPr>
          <p:spPr>
            <a:xfrm>
              <a:off x="4941950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2" name="Google Shape;6942;p8"/>
            <p:cNvSpPr/>
            <p:nvPr/>
          </p:nvSpPr>
          <p:spPr>
            <a:xfrm>
              <a:off x="4940950" y="2379225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5"/>
                    <a:pt x="2562" y="11444"/>
                    <a:pt x="5718" y="11444"/>
                  </a:cubicBezTo>
                  <a:cubicBezTo>
                    <a:pt x="8874" y="11444"/>
                    <a:pt x="11436" y="8875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3" name="Google Shape;6943;p8"/>
            <p:cNvSpPr/>
            <p:nvPr/>
          </p:nvSpPr>
          <p:spPr>
            <a:xfrm>
              <a:off x="4967075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0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0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4" name="Google Shape;6944;p8"/>
            <p:cNvSpPr/>
            <p:nvPr/>
          </p:nvSpPr>
          <p:spPr>
            <a:xfrm>
              <a:off x="4966050" y="24043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5" name="Google Shape;6945;p8"/>
            <p:cNvSpPr/>
            <p:nvPr/>
          </p:nvSpPr>
          <p:spPr>
            <a:xfrm>
              <a:off x="4995900" y="2434200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6"/>
                    <a:pt x="3520" y="7046"/>
                  </a:cubicBezTo>
                  <a:cubicBezTo>
                    <a:pt x="5462" y="7046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6" name="Google Shape;6946;p8"/>
            <p:cNvSpPr/>
            <p:nvPr/>
          </p:nvSpPr>
          <p:spPr>
            <a:xfrm>
              <a:off x="4994725" y="243317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2"/>
                  </a:moveTo>
                  <a:cubicBezTo>
                    <a:pt x="5489" y="82"/>
                    <a:pt x="7046" y="1646"/>
                    <a:pt x="7046" y="3561"/>
                  </a:cubicBezTo>
                  <a:cubicBezTo>
                    <a:pt x="7046" y="5483"/>
                    <a:pt x="5489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605" y="1"/>
                    <a:pt x="0" y="1599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7" name="Google Shape;6947;p8"/>
            <p:cNvSpPr/>
            <p:nvPr/>
          </p:nvSpPr>
          <p:spPr>
            <a:xfrm>
              <a:off x="5021000" y="24593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8" name="Google Shape;6948;p8"/>
            <p:cNvSpPr/>
            <p:nvPr/>
          </p:nvSpPr>
          <p:spPr>
            <a:xfrm>
              <a:off x="5020000" y="245830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18"/>
                    <a:pt x="3918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2" y="3965"/>
                    <a:pt x="5112" y="2556"/>
                  </a:cubicBezTo>
                  <a:cubicBezTo>
                    <a:pt x="5112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9" name="Google Shape;6949;p8"/>
            <p:cNvSpPr/>
            <p:nvPr/>
          </p:nvSpPr>
          <p:spPr>
            <a:xfrm>
              <a:off x="5049675" y="248812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8" y="2118"/>
                    <a:pt x="2738" y="1363"/>
                  </a:cubicBezTo>
                  <a:cubicBezTo>
                    <a:pt x="2738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0" name="Google Shape;6950;p8"/>
            <p:cNvSpPr/>
            <p:nvPr/>
          </p:nvSpPr>
          <p:spPr>
            <a:xfrm>
              <a:off x="5048650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10"/>
                  </a:cubicBezTo>
                  <a:cubicBezTo>
                    <a:pt x="88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1" name="Google Shape;6951;p8"/>
            <p:cNvSpPr/>
            <p:nvPr/>
          </p:nvSpPr>
          <p:spPr>
            <a:xfrm>
              <a:off x="5252800" y="2353275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2" name="Google Shape;6952;p8"/>
            <p:cNvSpPr/>
            <p:nvPr/>
          </p:nvSpPr>
          <p:spPr>
            <a:xfrm>
              <a:off x="5251775" y="235227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14"/>
                    <a:pt x="1" y="6729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2"/>
                    <a:pt x="11012" y="11908"/>
                  </a:cubicBezTo>
                  <a:lnTo>
                    <a:pt x="11012" y="11793"/>
                  </a:lnTo>
                  <a:cubicBezTo>
                    <a:pt x="9852" y="12778"/>
                    <a:pt x="8362" y="13371"/>
                    <a:pt x="6724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24" y="81"/>
                  </a:cubicBezTo>
                  <a:cubicBezTo>
                    <a:pt x="8362" y="81"/>
                    <a:pt x="9852" y="674"/>
                    <a:pt x="11012" y="1659"/>
                  </a:cubicBezTo>
                  <a:lnTo>
                    <a:pt x="11012" y="1544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3" name="Google Shape;6953;p8"/>
            <p:cNvSpPr/>
            <p:nvPr/>
          </p:nvSpPr>
          <p:spPr>
            <a:xfrm>
              <a:off x="5276225" y="2380250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6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4" name="Google Shape;6954;p8"/>
            <p:cNvSpPr/>
            <p:nvPr/>
          </p:nvSpPr>
          <p:spPr>
            <a:xfrm>
              <a:off x="5275050" y="2379225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7465" y="11444"/>
                    <a:pt x="9029" y="10655"/>
                    <a:pt x="10081" y="9421"/>
                  </a:cubicBezTo>
                  <a:lnTo>
                    <a:pt x="10081" y="9293"/>
                  </a:lnTo>
                  <a:cubicBezTo>
                    <a:pt x="9049" y="10554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5" name="Google Shape;6955;p8"/>
            <p:cNvSpPr/>
            <p:nvPr/>
          </p:nvSpPr>
          <p:spPr>
            <a:xfrm>
              <a:off x="5301350" y="2405375"/>
              <a:ext cx="225750" cy="233650"/>
            </a:xfrm>
            <a:custGeom>
              <a:avLst/>
              <a:gdLst/>
              <a:ahLst/>
              <a:cxnLst/>
              <a:rect l="l" t="t" r="r" b="b"/>
              <a:pathLst>
                <a:path w="9030" h="9346" extrusionOk="0">
                  <a:moveTo>
                    <a:pt x="4673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6656" y="9346"/>
                    <a:pt x="8355" y="8105"/>
                    <a:pt x="9029" y="6359"/>
                  </a:cubicBezTo>
                  <a:lnTo>
                    <a:pt x="9029" y="2987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6" name="Google Shape;6956;p8"/>
            <p:cNvSpPr/>
            <p:nvPr/>
          </p:nvSpPr>
          <p:spPr>
            <a:xfrm>
              <a:off x="5300325" y="2404350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6676" y="9427"/>
                    <a:pt x="8362" y="8220"/>
                    <a:pt x="9070" y="6514"/>
                  </a:cubicBezTo>
                  <a:lnTo>
                    <a:pt x="9070" y="6278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3"/>
                    <a:pt x="9070" y="3150"/>
                  </a:cubicBezTo>
                  <a:lnTo>
                    <a:pt x="9070" y="2914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7" name="Google Shape;6957;p8"/>
            <p:cNvSpPr/>
            <p:nvPr/>
          </p:nvSpPr>
          <p:spPr>
            <a:xfrm>
              <a:off x="5330000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8" name="Google Shape;6958;p8"/>
            <p:cNvSpPr/>
            <p:nvPr/>
          </p:nvSpPr>
          <p:spPr>
            <a:xfrm>
              <a:off x="532900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9" name="Google Shape;6959;p8"/>
            <p:cNvSpPr/>
            <p:nvPr/>
          </p:nvSpPr>
          <p:spPr>
            <a:xfrm>
              <a:off x="5355300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0" name="Google Shape;6960;p8"/>
            <p:cNvSpPr/>
            <p:nvPr/>
          </p:nvSpPr>
          <p:spPr>
            <a:xfrm>
              <a:off x="5354100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18"/>
                    <a:pt x="3925" y="5031"/>
                    <a:pt x="2563" y="5031"/>
                  </a:cubicBezTo>
                  <a:cubicBezTo>
                    <a:pt x="1201" y="5031"/>
                    <a:pt x="88" y="3918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1" name="Google Shape;6961;p8"/>
            <p:cNvSpPr/>
            <p:nvPr/>
          </p:nvSpPr>
          <p:spPr>
            <a:xfrm>
              <a:off x="538395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2" name="Google Shape;6962;p8"/>
            <p:cNvSpPr/>
            <p:nvPr/>
          </p:nvSpPr>
          <p:spPr>
            <a:xfrm>
              <a:off x="5382925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9" y="2138"/>
                    <a:pt x="89" y="1410"/>
                  </a:cubicBezTo>
                  <a:cubicBezTo>
                    <a:pt x="89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6" y="2819"/>
                    <a:pt x="2819" y="2185"/>
                    <a:pt x="2819" y="1410"/>
                  </a:cubicBezTo>
                  <a:cubicBezTo>
                    <a:pt x="2819" y="634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3" name="Google Shape;6963;p8"/>
            <p:cNvSpPr/>
            <p:nvPr/>
          </p:nvSpPr>
          <p:spPr>
            <a:xfrm>
              <a:off x="3450750" y="2451375"/>
              <a:ext cx="296375" cy="334325"/>
            </a:xfrm>
            <a:custGeom>
              <a:avLst/>
              <a:gdLst/>
              <a:ahLst/>
              <a:cxnLst/>
              <a:rect l="l" t="t" r="r" b="b"/>
              <a:pathLst>
                <a:path w="11855" h="13373" extrusionOk="0">
                  <a:moveTo>
                    <a:pt x="5173" y="1"/>
                  </a:moveTo>
                  <a:cubicBezTo>
                    <a:pt x="3089" y="1"/>
                    <a:pt x="1228" y="952"/>
                    <a:pt x="1" y="2449"/>
                  </a:cubicBezTo>
                  <a:lnTo>
                    <a:pt x="1" y="10924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5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4" name="Google Shape;6964;p8"/>
            <p:cNvSpPr/>
            <p:nvPr/>
          </p:nvSpPr>
          <p:spPr>
            <a:xfrm>
              <a:off x="3450750" y="2450375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3"/>
                  </a:lnTo>
                  <a:cubicBezTo>
                    <a:pt x="1221" y="1052"/>
                    <a:pt x="3082" y="81"/>
                    <a:pt x="5173" y="81"/>
                  </a:cubicBezTo>
                  <a:cubicBezTo>
                    <a:pt x="8834" y="81"/>
                    <a:pt x="11814" y="3062"/>
                    <a:pt x="11814" y="6730"/>
                  </a:cubicBezTo>
                  <a:cubicBezTo>
                    <a:pt x="11814" y="10391"/>
                    <a:pt x="8834" y="13372"/>
                    <a:pt x="5173" y="13372"/>
                  </a:cubicBezTo>
                  <a:cubicBezTo>
                    <a:pt x="3082" y="13372"/>
                    <a:pt x="1221" y="12401"/>
                    <a:pt x="1" y="10897"/>
                  </a:cubicBezTo>
                  <a:lnTo>
                    <a:pt x="1" y="11025"/>
                  </a:lnTo>
                  <a:cubicBezTo>
                    <a:pt x="1235" y="12508"/>
                    <a:pt x="3096" y="13452"/>
                    <a:pt x="5173" y="13452"/>
                  </a:cubicBezTo>
                  <a:cubicBezTo>
                    <a:pt x="8881" y="13452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5" name="Google Shape;6965;p8"/>
            <p:cNvSpPr/>
            <p:nvPr/>
          </p:nvSpPr>
          <p:spPr>
            <a:xfrm>
              <a:off x="3450750" y="2478350"/>
              <a:ext cx="269425" cy="283900"/>
            </a:xfrm>
            <a:custGeom>
              <a:avLst/>
              <a:gdLst/>
              <a:ahLst/>
              <a:cxnLst/>
              <a:rect l="l" t="t" r="r" b="b"/>
              <a:pathLst>
                <a:path w="10777" h="11356" extrusionOk="0">
                  <a:moveTo>
                    <a:pt x="5099" y="1"/>
                  </a:moveTo>
                  <a:cubicBezTo>
                    <a:pt x="2860" y="1"/>
                    <a:pt x="931" y="1295"/>
                    <a:pt x="1" y="3177"/>
                  </a:cubicBezTo>
                  <a:lnTo>
                    <a:pt x="1" y="8187"/>
                  </a:lnTo>
                  <a:cubicBezTo>
                    <a:pt x="931" y="10068"/>
                    <a:pt x="2860" y="11356"/>
                    <a:pt x="5099" y="11356"/>
                  </a:cubicBezTo>
                  <a:cubicBezTo>
                    <a:pt x="8234" y="11356"/>
                    <a:pt x="10776" y="8814"/>
                    <a:pt x="10776" y="5678"/>
                  </a:cubicBezTo>
                  <a:cubicBezTo>
                    <a:pt x="10776" y="2543"/>
                    <a:pt x="8234" y="1"/>
                    <a:pt x="509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6" name="Google Shape;6966;p8"/>
            <p:cNvSpPr/>
            <p:nvPr/>
          </p:nvSpPr>
          <p:spPr>
            <a:xfrm>
              <a:off x="3450750" y="2477350"/>
              <a:ext cx="270600" cy="286075"/>
            </a:xfrm>
            <a:custGeom>
              <a:avLst/>
              <a:gdLst/>
              <a:ahLst/>
              <a:cxnLst/>
              <a:rect l="l" t="t" r="r" b="b"/>
              <a:pathLst>
                <a:path w="10824" h="11443" extrusionOk="0">
                  <a:moveTo>
                    <a:pt x="5099" y="0"/>
                  </a:moveTo>
                  <a:cubicBezTo>
                    <a:pt x="2880" y="0"/>
                    <a:pt x="952" y="1275"/>
                    <a:pt x="1" y="3122"/>
                  </a:cubicBezTo>
                  <a:lnTo>
                    <a:pt x="1" y="3311"/>
                  </a:lnTo>
                  <a:cubicBezTo>
                    <a:pt x="904" y="1410"/>
                    <a:pt x="2853" y="81"/>
                    <a:pt x="5099" y="81"/>
                  </a:cubicBezTo>
                  <a:cubicBezTo>
                    <a:pt x="8207" y="81"/>
                    <a:pt x="10736" y="2610"/>
                    <a:pt x="10736" y="5718"/>
                  </a:cubicBezTo>
                  <a:cubicBezTo>
                    <a:pt x="10736" y="8827"/>
                    <a:pt x="8207" y="11355"/>
                    <a:pt x="5099" y="11355"/>
                  </a:cubicBezTo>
                  <a:cubicBezTo>
                    <a:pt x="2853" y="11355"/>
                    <a:pt x="904" y="10034"/>
                    <a:pt x="1" y="8125"/>
                  </a:cubicBezTo>
                  <a:lnTo>
                    <a:pt x="1" y="8314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8"/>
                  </a:cubicBezTo>
                  <a:cubicBezTo>
                    <a:pt x="10823" y="2563"/>
                    <a:pt x="8254" y="0"/>
                    <a:pt x="509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7" name="Google Shape;6967;p8"/>
            <p:cNvSpPr/>
            <p:nvPr/>
          </p:nvSpPr>
          <p:spPr>
            <a:xfrm>
              <a:off x="3461375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8" name="Google Shape;6968;p8"/>
            <p:cNvSpPr/>
            <p:nvPr/>
          </p:nvSpPr>
          <p:spPr>
            <a:xfrm>
              <a:off x="3460375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9" name="Google Shape;6969;p8"/>
            <p:cNvSpPr/>
            <p:nvPr/>
          </p:nvSpPr>
          <p:spPr>
            <a:xfrm>
              <a:off x="3490200" y="253230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0" name="Google Shape;6970;p8"/>
            <p:cNvSpPr/>
            <p:nvPr/>
          </p:nvSpPr>
          <p:spPr>
            <a:xfrm>
              <a:off x="3489025" y="25313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53" y="7040"/>
                    <a:pt x="88" y="5482"/>
                    <a:pt x="88" y="3560"/>
                  </a:cubicBezTo>
                  <a:cubicBezTo>
                    <a:pt x="88" y="1645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0"/>
                  </a:cubicBezTo>
                  <a:cubicBezTo>
                    <a:pt x="1" y="5529"/>
                    <a:pt x="1605" y="7127"/>
                    <a:pt x="3568" y="7127"/>
                  </a:cubicBezTo>
                  <a:cubicBezTo>
                    <a:pt x="5536" y="7127"/>
                    <a:pt x="7135" y="5529"/>
                    <a:pt x="7135" y="3560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1" name="Google Shape;6971;p8"/>
            <p:cNvSpPr/>
            <p:nvPr/>
          </p:nvSpPr>
          <p:spPr>
            <a:xfrm>
              <a:off x="3515325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2" name="Google Shape;6972;p8"/>
            <p:cNvSpPr/>
            <p:nvPr/>
          </p:nvSpPr>
          <p:spPr>
            <a:xfrm>
              <a:off x="3514300" y="2556400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2"/>
                  </a:moveTo>
                  <a:cubicBezTo>
                    <a:pt x="3919" y="82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2"/>
                    <a:pt x="2557" y="82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7" y="5119"/>
                  </a:cubicBezTo>
                  <a:cubicBezTo>
                    <a:pt x="3966" y="5119"/>
                    <a:pt x="5112" y="3966"/>
                    <a:pt x="5112" y="2556"/>
                  </a:cubicBezTo>
                  <a:cubicBezTo>
                    <a:pt x="5112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3" name="Google Shape;6973;p8"/>
            <p:cNvSpPr/>
            <p:nvPr/>
          </p:nvSpPr>
          <p:spPr>
            <a:xfrm>
              <a:off x="354415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07"/>
                    <a:pt x="0" y="1362"/>
                  </a:cubicBezTo>
                  <a:cubicBezTo>
                    <a:pt x="0" y="2117"/>
                    <a:pt x="607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4" name="Google Shape;6974;p8"/>
            <p:cNvSpPr/>
            <p:nvPr/>
          </p:nvSpPr>
          <p:spPr>
            <a:xfrm>
              <a:off x="3542975" y="258507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1" y="2738"/>
                    <a:pt x="88" y="2144"/>
                    <a:pt x="88" y="1409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09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5" name="Google Shape;6975;p8"/>
            <p:cNvSpPr/>
            <p:nvPr/>
          </p:nvSpPr>
          <p:spPr>
            <a:xfrm>
              <a:off x="3747100" y="2451375"/>
              <a:ext cx="334325" cy="334325"/>
            </a:xfrm>
            <a:custGeom>
              <a:avLst/>
              <a:gdLst/>
              <a:ahLst/>
              <a:cxnLst/>
              <a:rect l="l" t="t" r="r" b="b"/>
              <a:pathLst>
                <a:path w="13373" h="13373" extrusionOk="0">
                  <a:moveTo>
                    <a:pt x="6690" y="1"/>
                  </a:moveTo>
                  <a:cubicBezTo>
                    <a:pt x="2995" y="1"/>
                    <a:pt x="1" y="2995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6" name="Google Shape;6976;p8"/>
            <p:cNvSpPr/>
            <p:nvPr/>
          </p:nvSpPr>
          <p:spPr>
            <a:xfrm>
              <a:off x="3746100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2" y="13372"/>
                    <a:pt x="81" y="10391"/>
                    <a:pt x="81" y="6730"/>
                  </a:cubicBezTo>
                  <a:cubicBezTo>
                    <a:pt x="81" y="3062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2"/>
                    <a:pt x="6730" y="13452"/>
                  </a:cubicBezTo>
                  <a:cubicBezTo>
                    <a:pt x="10438" y="13452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7" name="Google Shape;6977;p8"/>
            <p:cNvSpPr/>
            <p:nvPr/>
          </p:nvSpPr>
          <p:spPr>
            <a:xfrm>
              <a:off x="3770550" y="24783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8" name="Google Shape;6978;p8"/>
            <p:cNvSpPr/>
            <p:nvPr/>
          </p:nvSpPr>
          <p:spPr>
            <a:xfrm>
              <a:off x="3769525" y="2477350"/>
              <a:ext cx="285925" cy="286075"/>
            </a:xfrm>
            <a:custGeom>
              <a:avLst/>
              <a:gdLst/>
              <a:ahLst/>
              <a:cxnLst/>
              <a:rect l="l" t="t" r="r" b="b"/>
              <a:pathLst>
                <a:path w="11437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8"/>
                  </a:cubicBezTo>
                  <a:cubicBezTo>
                    <a:pt x="11437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9" name="Google Shape;6979;p8"/>
            <p:cNvSpPr/>
            <p:nvPr/>
          </p:nvSpPr>
          <p:spPr>
            <a:xfrm>
              <a:off x="3795650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0" name="Google Shape;6980;p8"/>
            <p:cNvSpPr/>
            <p:nvPr/>
          </p:nvSpPr>
          <p:spPr>
            <a:xfrm>
              <a:off x="3794650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0" y="2118"/>
                    <a:pt x="0" y="4714"/>
                  </a:cubicBezTo>
                  <a:cubicBezTo>
                    <a:pt x="0" y="7317"/>
                    <a:pt x="2111" y="9428"/>
                    <a:pt x="4714" y="9428"/>
                  </a:cubicBezTo>
                  <a:cubicBezTo>
                    <a:pt x="7310" y="9428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1" name="Google Shape;6981;p8"/>
            <p:cNvSpPr/>
            <p:nvPr/>
          </p:nvSpPr>
          <p:spPr>
            <a:xfrm>
              <a:off x="3824475" y="253230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2" name="Google Shape;6982;p8"/>
            <p:cNvSpPr/>
            <p:nvPr/>
          </p:nvSpPr>
          <p:spPr>
            <a:xfrm>
              <a:off x="3823300" y="25313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46" y="7040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35" y="5529"/>
                    <a:pt x="7135" y="3560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3" name="Google Shape;6983;p8"/>
            <p:cNvSpPr/>
            <p:nvPr/>
          </p:nvSpPr>
          <p:spPr>
            <a:xfrm>
              <a:off x="3849600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4" name="Google Shape;6984;p8"/>
            <p:cNvSpPr/>
            <p:nvPr/>
          </p:nvSpPr>
          <p:spPr>
            <a:xfrm>
              <a:off x="3848600" y="255640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65" y="5119"/>
                    <a:pt x="5111" y="3966"/>
                    <a:pt x="5111" y="2556"/>
                  </a:cubicBezTo>
                  <a:cubicBezTo>
                    <a:pt x="5111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5" name="Google Shape;6985;p8"/>
            <p:cNvSpPr/>
            <p:nvPr/>
          </p:nvSpPr>
          <p:spPr>
            <a:xfrm>
              <a:off x="387825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70" y="2731"/>
                  </a:cubicBezTo>
                  <a:cubicBezTo>
                    <a:pt x="2125" y="2731"/>
                    <a:pt x="2732" y="2117"/>
                    <a:pt x="2732" y="1362"/>
                  </a:cubicBezTo>
                  <a:cubicBezTo>
                    <a:pt x="2732" y="607"/>
                    <a:pt x="2125" y="0"/>
                    <a:pt x="13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6" name="Google Shape;6986;p8"/>
            <p:cNvSpPr/>
            <p:nvPr/>
          </p:nvSpPr>
          <p:spPr>
            <a:xfrm>
              <a:off x="3877250" y="258507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1" y="2738"/>
                    <a:pt x="88" y="2144"/>
                    <a:pt x="88" y="1409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09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7" name="Google Shape;6987;p8"/>
            <p:cNvSpPr/>
            <p:nvPr/>
          </p:nvSpPr>
          <p:spPr>
            <a:xfrm>
              <a:off x="4081400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8" name="Google Shape;6988;p8"/>
            <p:cNvSpPr/>
            <p:nvPr/>
          </p:nvSpPr>
          <p:spPr>
            <a:xfrm>
              <a:off x="4080375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3" y="81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9" name="Google Shape;6989;p8"/>
            <p:cNvSpPr/>
            <p:nvPr/>
          </p:nvSpPr>
          <p:spPr>
            <a:xfrm>
              <a:off x="4104825" y="24783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0" name="Google Shape;6990;p8"/>
            <p:cNvSpPr/>
            <p:nvPr/>
          </p:nvSpPr>
          <p:spPr>
            <a:xfrm>
              <a:off x="4103650" y="247735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1"/>
                  </a:moveTo>
                  <a:cubicBezTo>
                    <a:pt x="8833" y="81"/>
                    <a:pt x="11362" y="2610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0"/>
                    <a:pt x="2616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8"/>
                  </a:cubicBezTo>
                  <a:cubicBezTo>
                    <a:pt x="11443" y="2563"/>
                    <a:pt x="8880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1" name="Google Shape;6991;p8"/>
            <p:cNvSpPr/>
            <p:nvPr/>
          </p:nvSpPr>
          <p:spPr>
            <a:xfrm>
              <a:off x="4129950" y="250347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2" name="Google Shape;6992;p8"/>
            <p:cNvSpPr/>
            <p:nvPr/>
          </p:nvSpPr>
          <p:spPr>
            <a:xfrm>
              <a:off x="4128925" y="25024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63" y="89"/>
                    <a:pt x="9339" y="2165"/>
                    <a:pt x="9339" y="4714"/>
                  </a:cubicBezTo>
                  <a:cubicBezTo>
                    <a:pt x="9339" y="7270"/>
                    <a:pt x="7263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7310" y="9428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3" name="Google Shape;6993;p8"/>
            <p:cNvSpPr/>
            <p:nvPr/>
          </p:nvSpPr>
          <p:spPr>
            <a:xfrm>
              <a:off x="4158600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4" name="Google Shape;6994;p8"/>
            <p:cNvSpPr/>
            <p:nvPr/>
          </p:nvSpPr>
          <p:spPr>
            <a:xfrm>
              <a:off x="4157575" y="25313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5" name="Google Shape;6995;p8"/>
            <p:cNvSpPr/>
            <p:nvPr/>
          </p:nvSpPr>
          <p:spPr>
            <a:xfrm>
              <a:off x="4183875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6" name="Google Shape;6996;p8"/>
            <p:cNvSpPr/>
            <p:nvPr/>
          </p:nvSpPr>
          <p:spPr>
            <a:xfrm>
              <a:off x="4182700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66"/>
                    <a:pt x="1154" y="5119"/>
                    <a:pt x="2563" y="5119"/>
                  </a:cubicBezTo>
                  <a:cubicBezTo>
                    <a:pt x="3972" y="5119"/>
                    <a:pt x="5118" y="3966"/>
                    <a:pt x="5118" y="2556"/>
                  </a:cubicBezTo>
                  <a:cubicBezTo>
                    <a:pt x="5118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7" name="Google Shape;6997;p8"/>
            <p:cNvSpPr/>
            <p:nvPr/>
          </p:nvSpPr>
          <p:spPr>
            <a:xfrm>
              <a:off x="4212550" y="258625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8" name="Google Shape;6998;p8"/>
            <p:cNvSpPr/>
            <p:nvPr/>
          </p:nvSpPr>
          <p:spPr>
            <a:xfrm>
              <a:off x="4211525" y="258507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2" y="2738"/>
                    <a:pt x="81" y="2144"/>
                    <a:pt x="81" y="1409"/>
                  </a:cubicBezTo>
                  <a:cubicBezTo>
                    <a:pt x="81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34"/>
                    <a:pt x="1" y="1409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9" name="Google Shape;6999;p8"/>
            <p:cNvSpPr/>
            <p:nvPr/>
          </p:nvSpPr>
          <p:spPr>
            <a:xfrm>
              <a:off x="4415675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0" name="Google Shape;7000;p8"/>
            <p:cNvSpPr/>
            <p:nvPr/>
          </p:nvSpPr>
          <p:spPr>
            <a:xfrm>
              <a:off x="4414650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1"/>
                  </a:moveTo>
                  <a:cubicBezTo>
                    <a:pt x="10385" y="81"/>
                    <a:pt x="13365" y="3062"/>
                    <a:pt x="13365" y="6730"/>
                  </a:cubicBezTo>
                  <a:cubicBezTo>
                    <a:pt x="13365" y="10391"/>
                    <a:pt x="10385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3" y="81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1" name="Google Shape;7001;p8"/>
            <p:cNvSpPr/>
            <p:nvPr/>
          </p:nvSpPr>
          <p:spPr>
            <a:xfrm>
              <a:off x="4438925" y="24783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1"/>
                  </a:moveTo>
                  <a:cubicBezTo>
                    <a:pt x="2550" y="1"/>
                    <a:pt x="1" y="2543"/>
                    <a:pt x="1" y="5678"/>
                  </a:cubicBezTo>
                  <a:cubicBezTo>
                    <a:pt x="1" y="8814"/>
                    <a:pt x="2550" y="11356"/>
                    <a:pt x="5685" y="11356"/>
                  </a:cubicBezTo>
                  <a:cubicBezTo>
                    <a:pt x="8820" y="11356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2" name="Google Shape;7002;p8"/>
            <p:cNvSpPr/>
            <p:nvPr/>
          </p:nvSpPr>
          <p:spPr>
            <a:xfrm>
              <a:off x="4437925" y="247735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1"/>
                  </a:moveTo>
                  <a:cubicBezTo>
                    <a:pt x="8833" y="81"/>
                    <a:pt x="11362" y="2610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0"/>
                    <a:pt x="2616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3" name="Google Shape;7003;p8"/>
            <p:cNvSpPr/>
            <p:nvPr/>
          </p:nvSpPr>
          <p:spPr>
            <a:xfrm>
              <a:off x="4464225" y="250347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4" name="Google Shape;7004;p8"/>
            <p:cNvSpPr/>
            <p:nvPr/>
          </p:nvSpPr>
          <p:spPr>
            <a:xfrm>
              <a:off x="4463025" y="2502450"/>
              <a:ext cx="235875" cy="235700"/>
            </a:xfrm>
            <a:custGeom>
              <a:avLst/>
              <a:gdLst/>
              <a:ahLst/>
              <a:cxnLst/>
              <a:rect l="l" t="t" r="r" b="b"/>
              <a:pathLst>
                <a:path w="9435" h="9428" extrusionOk="0">
                  <a:moveTo>
                    <a:pt x="4721" y="89"/>
                  </a:moveTo>
                  <a:cubicBezTo>
                    <a:pt x="7270" y="89"/>
                    <a:pt x="9347" y="2165"/>
                    <a:pt x="9347" y="4714"/>
                  </a:cubicBezTo>
                  <a:cubicBezTo>
                    <a:pt x="9347" y="7270"/>
                    <a:pt x="7270" y="9347"/>
                    <a:pt x="4721" y="9347"/>
                  </a:cubicBezTo>
                  <a:cubicBezTo>
                    <a:pt x="2165" y="9347"/>
                    <a:pt x="89" y="7270"/>
                    <a:pt x="89" y="4714"/>
                  </a:cubicBezTo>
                  <a:cubicBezTo>
                    <a:pt x="89" y="2165"/>
                    <a:pt x="2165" y="89"/>
                    <a:pt x="4721" y="89"/>
                  </a:cubicBezTo>
                  <a:close/>
                  <a:moveTo>
                    <a:pt x="4721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8"/>
                    <a:pt x="4721" y="9428"/>
                  </a:cubicBezTo>
                  <a:cubicBezTo>
                    <a:pt x="7317" y="9428"/>
                    <a:pt x="9434" y="7317"/>
                    <a:pt x="9434" y="4714"/>
                  </a:cubicBezTo>
                  <a:cubicBezTo>
                    <a:pt x="9434" y="2118"/>
                    <a:pt x="7317" y="1"/>
                    <a:pt x="472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5" name="Google Shape;7005;p8"/>
            <p:cNvSpPr/>
            <p:nvPr/>
          </p:nvSpPr>
          <p:spPr>
            <a:xfrm>
              <a:off x="4492875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6" name="Google Shape;7006;p8"/>
            <p:cNvSpPr/>
            <p:nvPr/>
          </p:nvSpPr>
          <p:spPr>
            <a:xfrm>
              <a:off x="4491850" y="25313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9" y="5482"/>
                    <a:pt x="89" y="3560"/>
                  </a:cubicBezTo>
                  <a:cubicBezTo>
                    <a:pt x="89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7" name="Google Shape;7007;p8"/>
            <p:cNvSpPr/>
            <p:nvPr/>
          </p:nvSpPr>
          <p:spPr>
            <a:xfrm>
              <a:off x="4518150" y="2557425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8" name="Google Shape;7008;p8"/>
            <p:cNvSpPr/>
            <p:nvPr/>
          </p:nvSpPr>
          <p:spPr>
            <a:xfrm>
              <a:off x="4516975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9" name="Google Shape;7009;p8"/>
            <p:cNvSpPr/>
            <p:nvPr/>
          </p:nvSpPr>
          <p:spPr>
            <a:xfrm>
              <a:off x="4546825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7" y="2731"/>
                    <a:pt x="2731" y="2117"/>
                    <a:pt x="2731" y="1362"/>
                  </a:cubicBezTo>
                  <a:cubicBezTo>
                    <a:pt x="2731" y="607"/>
                    <a:pt x="2117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0" name="Google Shape;7010;p8"/>
            <p:cNvSpPr/>
            <p:nvPr/>
          </p:nvSpPr>
          <p:spPr>
            <a:xfrm>
              <a:off x="4545800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10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5" y="2819"/>
                    <a:pt x="2812" y="2185"/>
                    <a:pt x="2812" y="1409"/>
                  </a:cubicBezTo>
                  <a:cubicBezTo>
                    <a:pt x="2812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1" name="Google Shape;7011;p8"/>
            <p:cNvSpPr/>
            <p:nvPr/>
          </p:nvSpPr>
          <p:spPr>
            <a:xfrm>
              <a:off x="4749950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2" name="Google Shape;7012;p8"/>
            <p:cNvSpPr/>
            <p:nvPr/>
          </p:nvSpPr>
          <p:spPr>
            <a:xfrm>
              <a:off x="4748775" y="2450375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3" name="Google Shape;7013;p8"/>
            <p:cNvSpPr/>
            <p:nvPr/>
          </p:nvSpPr>
          <p:spPr>
            <a:xfrm>
              <a:off x="4773200" y="24783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8" y="11356"/>
                  </a:cubicBezTo>
                  <a:cubicBezTo>
                    <a:pt x="8821" y="11356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4" name="Google Shape;7014;p8"/>
            <p:cNvSpPr/>
            <p:nvPr/>
          </p:nvSpPr>
          <p:spPr>
            <a:xfrm>
              <a:off x="4772200" y="247735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8" y="81"/>
                  </a:moveTo>
                  <a:cubicBezTo>
                    <a:pt x="8827" y="81"/>
                    <a:pt x="11355" y="2610"/>
                    <a:pt x="11355" y="5718"/>
                  </a:cubicBezTo>
                  <a:cubicBezTo>
                    <a:pt x="11355" y="8827"/>
                    <a:pt x="8827" y="11355"/>
                    <a:pt x="5718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5" name="Google Shape;7015;p8"/>
            <p:cNvSpPr/>
            <p:nvPr/>
          </p:nvSpPr>
          <p:spPr>
            <a:xfrm>
              <a:off x="4798500" y="2503475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6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66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7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6" name="Google Shape;7016;p8"/>
            <p:cNvSpPr/>
            <p:nvPr/>
          </p:nvSpPr>
          <p:spPr>
            <a:xfrm>
              <a:off x="4797325" y="25024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3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3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3" y="89"/>
                  </a:cubicBezTo>
                  <a:close/>
                  <a:moveTo>
                    <a:pt x="4713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13" y="9428"/>
                  </a:cubicBezTo>
                  <a:cubicBezTo>
                    <a:pt x="7316" y="9428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1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7" name="Google Shape;7017;p8"/>
            <p:cNvSpPr/>
            <p:nvPr/>
          </p:nvSpPr>
          <p:spPr>
            <a:xfrm>
              <a:off x="4827150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8" name="Google Shape;7018;p8"/>
            <p:cNvSpPr/>
            <p:nvPr/>
          </p:nvSpPr>
          <p:spPr>
            <a:xfrm>
              <a:off x="4826150" y="25313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0" y="7040"/>
                  </a:cubicBezTo>
                  <a:cubicBezTo>
                    <a:pt x="1645" y="7040"/>
                    <a:pt x="81" y="5482"/>
                    <a:pt x="81" y="3560"/>
                  </a:cubicBezTo>
                  <a:cubicBezTo>
                    <a:pt x="81" y="1645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0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9" name="Google Shape;7019;p8"/>
            <p:cNvSpPr/>
            <p:nvPr/>
          </p:nvSpPr>
          <p:spPr>
            <a:xfrm>
              <a:off x="4852275" y="255742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0" name="Google Shape;7020;p8"/>
            <p:cNvSpPr/>
            <p:nvPr/>
          </p:nvSpPr>
          <p:spPr>
            <a:xfrm>
              <a:off x="4851250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6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1" name="Google Shape;7021;p8"/>
            <p:cNvSpPr/>
            <p:nvPr/>
          </p:nvSpPr>
          <p:spPr>
            <a:xfrm>
              <a:off x="488110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2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2" name="Google Shape;7022;p8"/>
            <p:cNvSpPr/>
            <p:nvPr/>
          </p:nvSpPr>
          <p:spPr>
            <a:xfrm>
              <a:off x="4880075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03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03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03" y="88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03" y="2819"/>
                  </a:cubicBezTo>
                  <a:cubicBezTo>
                    <a:pt x="2186" y="2819"/>
                    <a:pt x="2813" y="2185"/>
                    <a:pt x="2813" y="1409"/>
                  </a:cubicBezTo>
                  <a:cubicBezTo>
                    <a:pt x="2813" y="634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3" name="Google Shape;7023;p8"/>
            <p:cNvSpPr/>
            <p:nvPr/>
          </p:nvSpPr>
          <p:spPr>
            <a:xfrm>
              <a:off x="5084225" y="2451375"/>
              <a:ext cx="334125" cy="334325"/>
            </a:xfrm>
            <a:custGeom>
              <a:avLst/>
              <a:gdLst/>
              <a:ahLst/>
              <a:cxnLst/>
              <a:rect l="l" t="t" r="r" b="b"/>
              <a:pathLst>
                <a:path w="13365" h="13373" extrusionOk="0">
                  <a:moveTo>
                    <a:pt x="6683" y="1"/>
                  </a:moveTo>
                  <a:cubicBezTo>
                    <a:pt x="2988" y="1"/>
                    <a:pt x="0" y="2995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4" name="Google Shape;7024;p8"/>
            <p:cNvSpPr/>
            <p:nvPr/>
          </p:nvSpPr>
          <p:spPr>
            <a:xfrm>
              <a:off x="5083050" y="24503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5" name="Google Shape;7025;p8"/>
            <p:cNvSpPr/>
            <p:nvPr/>
          </p:nvSpPr>
          <p:spPr>
            <a:xfrm>
              <a:off x="5107475" y="2478350"/>
              <a:ext cx="283925" cy="283900"/>
            </a:xfrm>
            <a:custGeom>
              <a:avLst/>
              <a:gdLst/>
              <a:ahLst/>
              <a:cxnLst/>
              <a:rect l="l" t="t" r="r" b="b"/>
              <a:pathLst>
                <a:path w="11357" h="11356" extrusionOk="0">
                  <a:moveTo>
                    <a:pt x="5679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9" y="11356"/>
                  </a:cubicBezTo>
                  <a:cubicBezTo>
                    <a:pt x="8814" y="11356"/>
                    <a:pt x="11356" y="8814"/>
                    <a:pt x="11356" y="5678"/>
                  </a:cubicBezTo>
                  <a:cubicBezTo>
                    <a:pt x="11356" y="2543"/>
                    <a:pt x="8814" y="1"/>
                    <a:pt x="567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6" name="Google Shape;7026;p8"/>
            <p:cNvSpPr/>
            <p:nvPr/>
          </p:nvSpPr>
          <p:spPr>
            <a:xfrm>
              <a:off x="5106475" y="247735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7" name="Google Shape;7027;p8"/>
            <p:cNvSpPr/>
            <p:nvPr/>
          </p:nvSpPr>
          <p:spPr>
            <a:xfrm>
              <a:off x="5132600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8" name="Google Shape;7028;p8"/>
            <p:cNvSpPr/>
            <p:nvPr/>
          </p:nvSpPr>
          <p:spPr>
            <a:xfrm>
              <a:off x="5131600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9" name="Google Shape;7029;p8"/>
            <p:cNvSpPr/>
            <p:nvPr/>
          </p:nvSpPr>
          <p:spPr>
            <a:xfrm>
              <a:off x="5161425" y="25323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0" name="Google Shape;7030;p8"/>
            <p:cNvSpPr/>
            <p:nvPr/>
          </p:nvSpPr>
          <p:spPr>
            <a:xfrm>
              <a:off x="5160425" y="25313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1" name="Google Shape;7031;p8"/>
            <p:cNvSpPr/>
            <p:nvPr/>
          </p:nvSpPr>
          <p:spPr>
            <a:xfrm>
              <a:off x="5186550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2" name="Google Shape;7032;p8"/>
            <p:cNvSpPr/>
            <p:nvPr/>
          </p:nvSpPr>
          <p:spPr>
            <a:xfrm>
              <a:off x="5185525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2"/>
                    <a:pt x="2557" y="82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7" y="5119"/>
                  </a:cubicBezTo>
                  <a:cubicBezTo>
                    <a:pt x="3966" y="5119"/>
                    <a:pt x="5119" y="3966"/>
                    <a:pt x="5119" y="2556"/>
                  </a:cubicBezTo>
                  <a:cubicBezTo>
                    <a:pt x="5119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3" name="Google Shape;7033;p8"/>
            <p:cNvSpPr/>
            <p:nvPr/>
          </p:nvSpPr>
          <p:spPr>
            <a:xfrm>
              <a:off x="5215375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07"/>
                    <a:pt x="0" y="1362"/>
                  </a:cubicBezTo>
                  <a:cubicBezTo>
                    <a:pt x="0" y="2117"/>
                    <a:pt x="607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4" name="Google Shape;7034;p8"/>
            <p:cNvSpPr/>
            <p:nvPr/>
          </p:nvSpPr>
          <p:spPr>
            <a:xfrm>
              <a:off x="5214350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04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04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04" y="88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04" y="2819"/>
                  </a:cubicBezTo>
                  <a:cubicBezTo>
                    <a:pt x="2179" y="2819"/>
                    <a:pt x="2813" y="2185"/>
                    <a:pt x="2813" y="1409"/>
                  </a:cubicBezTo>
                  <a:cubicBezTo>
                    <a:pt x="2813" y="634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5" name="Google Shape;7035;p8"/>
            <p:cNvSpPr/>
            <p:nvPr/>
          </p:nvSpPr>
          <p:spPr>
            <a:xfrm>
              <a:off x="3581575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6" name="Google Shape;7036;p8"/>
            <p:cNvSpPr/>
            <p:nvPr/>
          </p:nvSpPr>
          <p:spPr>
            <a:xfrm>
              <a:off x="3580550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2"/>
                    <a:pt x="13365" y="6730"/>
                  </a:cubicBezTo>
                  <a:cubicBezTo>
                    <a:pt x="13365" y="10391"/>
                    <a:pt x="1039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14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14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7" name="Google Shape;7037;p8"/>
            <p:cNvSpPr/>
            <p:nvPr/>
          </p:nvSpPr>
          <p:spPr>
            <a:xfrm>
              <a:off x="3604825" y="2573425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85" y="11356"/>
                  </a:cubicBezTo>
                  <a:cubicBezTo>
                    <a:pt x="8821" y="11356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8" name="Google Shape;7038;p8"/>
            <p:cNvSpPr/>
            <p:nvPr/>
          </p:nvSpPr>
          <p:spPr>
            <a:xfrm>
              <a:off x="3603825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25" y="81"/>
                  </a:moveTo>
                  <a:cubicBezTo>
                    <a:pt x="8834" y="81"/>
                    <a:pt x="11362" y="2610"/>
                    <a:pt x="11362" y="5718"/>
                  </a:cubicBezTo>
                  <a:cubicBezTo>
                    <a:pt x="11362" y="8827"/>
                    <a:pt x="8834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9" name="Google Shape;7039;p8"/>
            <p:cNvSpPr/>
            <p:nvPr/>
          </p:nvSpPr>
          <p:spPr>
            <a:xfrm>
              <a:off x="3630125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0" name="Google Shape;7040;p8"/>
            <p:cNvSpPr/>
            <p:nvPr/>
          </p:nvSpPr>
          <p:spPr>
            <a:xfrm>
              <a:off x="3628950" y="2597525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20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20" y="89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20" y="9428"/>
                  </a:cubicBezTo>
                  <a:cubicBezTo>
                    <a:pt x="7316" y="9428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1" name="Google Shape;7041;p8"/>
            <p:cNvSpPr/>
            <p:nvPr/>
          </p:nvSpPr>
          <p:spPr>
            <a:xfrm>
              <a:off x="3658775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2" name="Google Shape;7042;p8"/>
            <p:cNvSpPr/>
            <p:nvPr/>
          </p:nvSpPr>
          <p:spPr>
            <a:xfrm>
              <a:off x="3657775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3" name="Google Shape;7043;p8"/>
            <p:cNvSpPr/>
            <p:nvPr/>
          </p:nvSpPr>
          <p:spPr>
            <a:xfrm>
              <a:off x="3683900" y="26525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0"/>
                  </a:moveTo>
                  <a:cubicBezTo>
                    <a:pt x="1133" y="0"/>
                    <a:pt x="0" y="1126"/>
                    <a:pt x="0" y="2515"/>
                  </a:cubicBezTo>
                  <a:cubicBezTo>
                    <a:pt x="0" y="3904"/>
                    <a:pt x="1133" y="5030"/>
                    <a:pt x="2522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2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4" name="Google Shape;7044;p8"/>
            <p:cNvSpPr/>
            <p:nvPr/>
          </p:nvSpPr>
          <p:spPr>
            <a:xfrm>
              <a:off x="3682875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5" name="Google Shape;7045;p8"/>
            <p:cNvSpPr/>
            <p:nvPr/>
          </p:nvSpPr>
          <p:spPr>
            <a:xfrm>
              <a:off x="3712725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6" name="Google Shape;7046;p8"/>
            <p:cNvSpPr/>
            <p:nvPr/>
          </p:nvSpPr>
          <p:spPr>
            <a:xfrm>
              <a:off x="3711700" y="268012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75" y="2739"/>
                    <a:pt x="82" y="2138"/>
                    <a:pt x="82" y="1410"/>
                  </a:cubicBezTo>
                  <a:cubicBezTo>
                    <a:pt x="82" y="682"/>
                    <a:pt x="675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5"/>
                    <a:pt x="1" y="1410"/>
                  </a:cubicBezTo>
                  <a:cubicBezTo>
                    <a:pt x="1" y="2186"/>
                    <a:pt x="628" y="2820"/>
                    <a:pt x="1410" y="2820"/>
                  </a:cubicBezTo>
                  <a:cubicBezTo>
                    <a:pt x="2186" y="2820"/>
                    <a:pt x="2813" y="2186"/>
                    <a:pt x="2813" y="1410"/>
                  </a:cubicBezTo>
                  <a:cubicBezTo>
                    <a:pt x="2813" y="635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7" name="Google Shape;7047;p8"/>
            <p:cNvSpPr/>
            <p:nvPr/>
          </p:nvSpPr>
          <p:spPr>
            <a:xfrm>
              <a:off x="3915850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1" y="2995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8" name="Google Shape;7048;p8"/>
            <p:cNvSpPr/>
            <p:nvPr/>
          </p:nvSpPr>
          <p:spPr>
            <a:xfrm>
              <a:off x="3914675" y="25454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9" name="Google Shape;7049;p8"/>
            <p:cNvSpPr/>
            <p:nvPr/>
          </p:nvSpPr>
          <p:spPr>
            <a:xfrm>
              <a:off x="3939125" y="2573425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20" y="11356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0" name="Google Shape;7050;p8"/>
            <p:cNvSpPr/>
            <p:nvPr/>
          </p:nvSpPr>
          <p:spPr>
            <a:xfrm>
              <a:off x="3938100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70" y="0"/>
                    <a:pt x="1" y="2563"/>
                    <a:pt x="1" y="5718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1" name="Google Shape;7051;p8"/>
            <p:cNvSpPr/>
            <p:nvPr/>
          </p:nvSpPr>
          <p:spPr>
            <a:xfrm>
              <a:off x="3964400" y="259855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7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2" name="Google Shape;7052;p8"/>
            <p:cNvSpPr/>
            <p:nvPr/>
          </p:nvSpPr>
          <p:spPr>
            <a:xfrm>
              <a:off x="3963225" y="2597525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3" name="Google Shape;7053;p8"/>
            <p:cNvSpPr/>
            <p:nvPr/>
          </p:nvSpPr>
          <p:spPr>
            <a:xfrm>
              <a:off x="3993050" y="26273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4" name="Google Shape;7054;p8"/>
            <p:cNvSpPr/>
            <p:nvPr/>
          </p:nvSpPr>
          <p:spPr>
            <a:xfrm>
              <a:off x="399205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5"/>
                    <a:pt x="7047" y="3560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8" y="5529"/>
                    <a:pt x="7128" y="3560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5" name="Google Shape;7055;p8"/>
            <p:cNvSpPr/>
            <p:nvPr/>
          </p:nvSpPr>
          <p:spPr>
            <a:xfrm>
              <a:off x="4018175" y="26525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6" name="Google Shape;7056;p8"/>
            <p:cNvSpPr/>
            <p:nvPr/>
          </p:nvSpPr>
          <p:spPr>
            <a:xfrm>
              <a:off x="4017175" y="265147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4" y="82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72" y="5119"/>
                    <a:pt x="5118" y="3966"/>
                    <a:pt x="5118" y="2556"/>
                  </a:cubicBezTo>
                  <a:cubicBezTo>
                    <a:pt x="5118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7" name="Google Shape;7057;p8"/>
            <p:cNvSpPr/>
            <p:nvPr/>
          </p:nvSpPr>
          <p:spPr>
            <a:xfrm>
              <a:off x="404700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8" name="Google Shape;7058;p8"/>
            <p:cNvSpPr/>
            <p:nvPr/>
          </p:nvSpPr>
          <p:spPr>
            <a:xfrm>
              <a:off x="4046000" y="2680125"/>
              <a:ext cx="70300" cy="70500"/>
            </a:xfrm>
            <a:custGeom>
              <a:avLst/>
              <a:gdLst/>
              <a:ahLst/>
              <a:cxnLst/>
              <a:rect l="l" t="t" r="r" b="b"/>
              <a:pathLst>
                <a:path w="2812" h="2820" extrusionOk="0">
                  <a:moveTo>
                    <a:pt x="1403" y="89"/>
                  </a:moveTo>
                  <a:cubicBezTo>
                    <a:pt x="2138" y="89"/>
                    <a:pt x="2731" y="682"/>
                    <a:pt x="2731" y="1410"/>
                  </a:cubicBezTo>
                  <a:cubicBezTo>
                    <a:pt x="2731" y="2138"/>
                    <a:pt x="2138" y="2739"/>
                    <a:pt x="1403" y="2739"/>
                  </a:cubicBezTo>
                  <a:cubicBezTo>
                    <a:pt x="674" y="2739"/>
                    <a:pt x="81" y="2138"/>
                    <a:pt x="81" y="1410"/>
                  </a:cubicBezTo>
                  <a:cubicBezTo>
                    <a:pt x="81" y="682"/>
                    <a:pt x="674" y="89"/>
                    <a:pt x="1403" y="89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35"/>
                    <a:pt x="0" y="1410"/>
                  </a:cubicBezTo>
                  <a:cubicBezTo>
                    <a:pt x="0" y="2186"/>
                    <a:pt x="627" y="2820"/>
                    <a:pt x="1403" y="2820"/>
                  </a:cubicBezTo>
                  <a:cubicBezTo>
                    <a:pt x="2185" y="2820"/>
                    <a:pt x="2812" y="2186"/>
                    <a:pt x="2812" y="1410"/>
                  </a:cubicBezTo>
                  <a:cubicBezTo>
                    <a:pt x="2812" y="635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9" name="Google Shape;7059;p8"/>
            <p:cNvSpPr/>
            <p:nvPr/>
          </p:nvSpPr>
          <p:spPr>
            <a:xfrm>
              <a:off x="4250125" y="2546450"/>
              <a:ext cx="334150" cy="334325"/>
            </a:xfrm>
            <a:custGeom>
              <a:avLst/>
              <a:gdLst/>
              <a:ahLst/>
              <a:cxnLst/>
              <a:rect l="l" t="t" r="r" b="b"/>
              <a:pathLst>
                <a:path w="13366" h="13373" extrusionOk="0">
                  <a:moveTo>
                    <a:pt x="6683" y="1"/>
                  </a:moveTo>
                  <a:cubicBezTo>
                    <a:pt x="2988" y="1"/>
                    <a:pt x="1" y="2995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0" name="Google Shape;7060;p8"/>
            <p:cNvSpPr/>
            <p:nvPr/>
          </p:nvSpPr>
          <p:spPr>
            <a:xfrm>
              <a:off x="4248950" y="25454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1" name="Google Shape;7061;p8"/>
            <p:cNvSpPr/>
            <p:nvPr/>
          </p:nvSpPr>
          <p:spPr>
            <a:xfrm>
              <a:off x="4273400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2" name="Google Shape;7062;p8"/>
            <p:cNvSpPr/>
            <p:nvPr/>
          </p:nvSpPr>
          <p:spPr>
            <a:xfrm>
              <a:off x="4272375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3" name="Google Shape;7063;p8"/>
            <p:cNvSpPr/>
            <p:nvPr/>
          </p:nvSpPr>
          <p:spPr>
            <a:xfrm>
              <a:off x="4298500" y="25985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4" name="Google Shape;7064;p8"/>
            <p:cNvSpPr/>
            <p:nvPr/>
          </p:nvSpPr>
          <p:spPr>
            <a:xfrm>
              <a:off x="4297500" y="2597525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5" name="Google Shape;7065;p8"/>
            <p:cNvSpPr/>
            <p:nvPr/>
          </p:nvSpPr>
          <p:spPr>
            <a:xfrm>
              <a:off x="4327325" y="26273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6" name="Google Shape;7066;p8"/>
            <p:cNvSpPr/>
            <p:nvPr/>
          </p:nvSpPr>
          <p:spPr>
            <a:xfrm>
              <a:off x="4326325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0"/>
                  </a:cubicBezTo>
                  <a:cubicBezTo>
                    <a:pt x="0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7" name="Google Shape;7067;p8"/>
            <p:cNvSpPr/>
            <p:nvPr/>
          </p:nvSpPr>
          <p:spPr>
            <a:xfrm>
              <a:off x="4352450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8" name="Google Shape;7068;p8"/>
            <p:cNvSpPr/>
            <p:nvPr/>
          </p:nvSpPr>
          <p:spPr>
            <a:xfrm>
              <a:off x="4351450" y="265147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5" y="82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65" y="5119"/>
                    <a:pt x="5118" y="3966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9" name="Google Shape;7069;p8"/>
            <p:cNvSpPr/>
            <p:nvPr/>
          </p:nvSpPr>
          <p:spPr>
            <a:xfrm>
              <a:off x="4381275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0" name="Google Shape;7070;p8"/>
            <p:cNvSpPr/>
            <p:nvPr/>
          </p:nvSpPr>
          <p:spPr>
            <a:xfrm>
              <a:off x="4380100" y="268012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9"/>
                  </a:moveTo>
                  <a:cubicBezTo>
                    <a:pt x="2145" y="89"/>
                    <a:pt x="2738" y="682"/>
                    <a:pt x="2738" y="1410"/>
                  </a:cubicBezTo>
                  <a:cubicBezTo>
                    <a:pt x="2738" y="2138"/>
                    <a:pt x="2145" y="2739"/>
                    <a:pt x="1410" y="2739"/>
                  </a:cubicBezTo>
                  <a:cubicBezTo>
                    <a:pt x="681" y="2739"/>
                    <a:pt x="88" y="2138"/>
                    <a:pt x="88" y="1410"/>
                  </a:cubicBezTo>
                  <a:cubicBezTo>
                    <a:pt x="88" y="682"/>
                    <a:pt x="681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5"/>
                    <a:pt x="0" y="1410"/>
                  </a:cubicBezTo>
                  <a:cubicBezTo>
                    <a:pt x="0" y="2186"/>
                    <a:pt x="634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1" name="Google Shape;7071;p8"/>
            <p:cNvSpPr/>
            <p:nvPr/>
          </p:nvSpPr>
          <p:spPr>
            <a:xfrm>
              <a:off x="4584250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2" name="Google Shape;7072;p8"/>
            <p:cNvSpPr/>
            <p:nvPr/>
          </p:nvSpPr>
          <p:spPr>
            <a:xfrm>
              <a:off x="4583225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9" y="13372"/>
                    <a:pt x="88" y="10391"/>
                    <a:pt x="88" y="6730"/>
                  </a:cubicBezTo>
                  <a:cubicBezTo>
                    <a:pt x="88" y="3062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14"/>
                    <a:pt x="1" y="6730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3" name="Google Shape;7073;p8"/>
            <p:cNvSpPr/>
            <p:nvPr/>
          </p:nvSpPr>
          <p:spPr>
            <a:xfrm>
              <a:off x="4607675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4" name="Google Shape;7074;p8"/>
            <p:cNvSpPr/>
            <p:nvPr/>
          </p:nvSpPr>
          <p:spPr>
            <a:xfrm>
              <a:off x="4606650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8"/>
                  </a:cubicBezTo>
                  <a:cubicBezTo>
                    <a:pt x="11444" y="2563"/>
                    <a:pt x="8875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5" name="Google Shape;7075;p8"/>
            <p:cNvSpPr/>
            <p:nvPr/>
          </p:nvSpPr>
          <p:spPr>
            <a:xfrm>
              <a:off x="4632800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3"/>
                  </a:cubicBezTo>
                  <a:cubicBezTo>
                    <a:pt x="9346" y="2097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6" name="Google Shape;7076;p8"/>
            <p:cNvSpPr/>
            <p:nvPr/>
          </p:nvSpPr>
          <p:spPr>
            <a:xfrm>
              <a:off x="4631775" y="2597525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1" y="7270"/>
                    <a:pt x="81" y="4714"/>
                  </a:cubicBezTo>
                  <a:cubicBezTo>
                    <a:pt x="81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8"/>
                    <a:pt x="4714" y="9428"/>
                  </a:cubicBezTo>
                  <a:cubicBezTo>
                    <a:pt x="7317" y="9428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7" name="Google Shape;7077;p8"/>
            <p:cNvSpPr/>
            <p:nvPr/>
          </p:nvSpPr>
          <p:spPr>
            <a:xfrm>
              <a:off x="4661625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8" name="Google Shape;7078;p8"/>
            <p:cNvSpPr/>
            <p:nvPr/>
          </p:nvSpPr>
          <p:spPr>
            <a:xfrm>
              <a:off x="466060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5"/>
                    <a:pt x="7040" y="3560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0"/>
                  </a:cubicBezTo>
                  <a:cubicBezTo>
                    <a:pt x="82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9" name="Google Shape;7079;p8"/>
            <p:cNvSpPr/>
            <p:nvPr/>
          </p:nvSpPr>
          <p:spPr>
            <a:xfrm>
              <a:off x="4686725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0" name="Google Shape;7080;p8"/>
            <p:cNvSpPr/>
            <p:nvPr/>
          </p:nvSpPr>
          <p:spPr>
            <a:xfrm>
              <a:off x="4685725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66"/>
                    <a:pt x="1147" y="5119"/>
                    <a:pt x="2556" y="5119"/>
                  </a:cubicBezTo>
                  <a:cubicBezTo>
                    <a:pt x="3965" y="5119"/>
                    <a:pt x="5118" y="3966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1" name="Google Shape;7081;p8"/>
            <p:cNvSpPr/>
            <p:nvPr/>
          </p:nvSpPr>
          <p:spPr>
            <a:xfrm>
              <a:off x="471555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2" name="Google Shape;7082;p8"/>
            <p:cNvSpPr/>
            <p:nvPr/>
          </p:nvSpPr>
          <p:spPr>
            <a:xfrm>
              <a:off x="4714375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1" y="682"/>
                    <a:pt x="2731" y="1410"/>
                  </a:cubicBezTo>
                  <a:cubicBezTo>
                    <a:pt x="2731" y="2138"/>
                    <a:pt x="2138" y="2739"/>
                    <a:pt x="1410" y="2739"/>
                  </a:cubicBezTo>
                  <a:cubicBezTo>
                    <a:pt x="682" y="2739"/>
                    <a:pt x="88" y="2138"/>
                    <a:pt x="88" y="1410"/>
                  </a:cubicBezTo>
                  <a:cubicBezTo>
                    <a:pt x="88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5"/>
                    <a:pt x="1" y="1410"/>
                  </a:cubicBezTo>
                  <a:cubicBezTo>
                    <a:pt x="1" y="2186"/>
                    <a:pt x="634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3" name="Google Shape;7083;p8"/>
            <p:cNvSpPr/>
            <p:nvPr/>
          </p:nvSpPr>
          <p:spPr>
            <a:xfrm>
              <a:off x="4918525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4" name="Google Shape;7084;p8"/>
            <p:cNvSpPr/>
            <p:nvPr/>
          </p:nvSpPr>
          <p:spPr>
            <a:xfrm>
              <a:off x="4917500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2"/>
                    <a:pt x="13372" y="6730"/>
                  </a:cubicBezTo>
                  <a:cubicBezTo>
                    <a:pt x="13372" y="10391"/>
                    <a:pt x="10392" y="13372"/>
                    <a:pt x="6730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14"/>
                    <a:pt x="1" y="6730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5" name="Google Shape;7085;p8"/>
            <p:cNvSpPr/>
            <p:nvPr/>
          </p:nvSpPr>
          <p:spPr>
            <a:xfrm>
              <a:off x="4941950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3" y="1"/>
                    <a:pt x="0" y="2543"/>
                    <a:pt x="0" y="5678"/>
                  </a:cubicBezTo>
                  <a:cubicBezTo>
                    <a:pt x="0" y="8814"/>
                    <a:pt x="2543" y="11356"/>
                    <a:pt x="5678" y="11356"/>
                  </a:cubicBezTo>
                  <a:cubicBezTo>
                    <a:pt x="8813" y="11356"/>
                    <a:pt x="11356" y="8814"/>
                    <a:pt x="11356" y="5678"/>
                  </a:cubicBezTo>
                  <a:cubicBezTo>
                    <a:pt x="11356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6" name="Google Shape;7086;p8"/>
            <p:cNvSpPr/>
            <p:nvPr/>
          </p:nvSpPr>
          <p:spPr>
            <a:xfrm>
              <a:off x="4940950" y="2572425"/>
              <a:ext cx="285900" cy="286075"/>
            </a:xfrm>
            <a:custGeom>
              <a:avLst/>
              <a:gdLst/>
              <a:ahLst/>
              <a:cxnLst/>
              <a:rect l="l" t="t" r="r" b="b"/>
              <a:pathLst>
                <a:path w="11436" h="11443" extrusionOk="0">
                  <a:moveTo>
                    <a:pt x="5718" y="81"/>
                  </a:moveTo>
                  <a:cubicBezTo>
                    <a:pt x="8826" y="81"/>
                    <a:pt x="11355" y="2610"/>
                    <a:pt x="11355" y="5718"/>
                  </a:cubicBezTo>
                  <a:cubicBezTo>
                    <a:pt x="11355" y="8827"/>
                    <a:pt x="8826" y="11355"/>
                    <a:pt x="5718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2" y="0"/>
                    <a:pt x="0" y="2563"/>
                    <a:pt x="0" y="5718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8"/>
                  </a:cubicBezTo>
                  <a:cubicBezTo>
                    <a:pt x="11436" y="2563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7" name="Google Shape;7087;p8"/>
            <p:cNvSpPr/>
            <p:nvPr/>
          </p:nvSpPr>
          <p:spPr>
            <a:xfrm>
              <a:off x="4967075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8" name="Google Shape;7088;p8"/>
            <p:cNvSpPr/>
            <p:nvPr/>
          </p:nvSpPr>
          <p:spPr>
            <a:xfrm>
              <a:off x="4966050" y="2597525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70" y="89"/>
                    <a:pt x="9346" y="2165"/>
                    <a:pt x="9346" y="4714"/>
                  </a:cubicBezTo>
                  <a:cubicBezTo>
                    <a:pt x="9346" y="7270"/>
                    <a:pt x="7270" y="9347"/>
                    <a:pt x="4714" y="9347"/>
                  </a:cubicBezTo>
                  <a:cubicBezTo>
                    <a:pt x="2158" y="9347"/>
                    <a:pt x="82" y="7270"/>
                    <a:pt x="82" y="4714"/>
                  </a:cubicBezTo>
                  <a:cubicBezTo>
                    <a:pt x="82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7317" y="9428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9" name="Google Shape;7089;p8"/>
            <p:cNvSpPr/>
            <p:nvPr/>
          </p:nvSpPr>
          <p:spPr>
            <a:xfrm>
              <a:off x="4995900" y="2627375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0" name="Google Shape;7090;p8"/>
            <p:cNvSpPr/>
            <p:nvPr/>
          </p:nvSpPr>
          <p:spPr>
            <a:xfrm>
              <a:off x="4994725" y="262637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5"/>
                    <a:pt x="7046" y="3560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0"/>
                  </a:cubicBezTo>
                  <a:cubicBezTo>
                    <a:pt x="0" y="5529"/>
                    <a:pt x="1605" y="7127"/>
                    <a:pt x="3567" y="7127"/>
                  </a:cubicBezTo>
                  <a:cubicBezTo>
                    <a:pt x="5529" y="7127"/>
                    <a:pt x="7134" y="5529"/>
                    <a:pt x="7134" y="3560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1" name="Google Shape;7091;p8"/>
            <p:cNvSpPr/>
            <p:nvPr/>
          </p:nvSpPr>
          <p:spPr>
            <a:xfrm>
              <a:off x="5021000" y="26525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2" name="Google Shape;7092;p8"/>
            <p:cNvSpPr/>
            <p:nvPr/>
          </p:nvSpPr>
          <p:spPr>
            <a:xfrm>
              <a:off x="5020000" y="265147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66"/>
                    <a:pt x="1147" y="5119"/>
                    <a:pt x="2556" y="5119"/>
                  </a:cubicBezTo>
                  <a:cubicBezTo>
                    <a:pt x="3965" y="5119"/>
                    <a:pt x="5112" y="3966"/>
                    <a:pt x="5112" y="2556"/>
                  </a:cubicBezTo>
                  <a:cubicBezTo>
                    <a:pt x="5112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3" name="Google Shape;7093;p8"/>
            <p:cNvSpPr/>
            <p:nvPr/>
          </p:nvSpPr>
          <p:spPr>
            <a:xfrm>
              <a:off x="5049675" y="268132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8" y="2117"/>
                    <a:pt x="2738" y="1362"/>
                  </a:cubicBezTo>
                  <a:cubicBezTo>
                    <a:pt x="2738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4" name="Google Shape;7094;p8"/>
            <p:cNvSpPr/>
            <p:nvPr/>
          </p:nvSpPr>
          <p:spPr>
            <a:xfrm>
              <a:off x="5048650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82" y="2739"/>
                    <a:pt x="88" y="2138"/>
                    <a:pt x="88" y="1410"/>
                  </a:cubicBezTo>
                  <a:cubicBezTo>
                    <a:pt x="88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5"/>
                    <a:pt x="1" y="1410"/>
                  </a:cubicBezTo>
                  <a:cubicBezTo>
                    <a:pt x="1" y="2186"/>
                    <a:pt x="635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5" name="Google Shape;7095;p8"/>
            <p:cNvSpPr/>
            <p:nvPr/>
          </p:nvSpPr>
          <p:spPr>
            <a:xfrm>
              <a:off x="5252800" y="2546450"/>
              <a:ext cx="274300" cy="334325"/>
            </a:xfrm>
            <a:custGeom>
              <a:avLst/>
              <a:gdLst/>
              <a:ahLst/>
              <a:cxnLst/>
              <a:rect l="l" t="t" r="r" b="b"/>
              <a:pathLst>
                <a:path w="109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8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6" name="Google Shape;7096;p8"/>
            <p:cNvSpPr/>
            <p:nvPr/>
          </p:nvSpPr>
          <p:spPr>
            <a:xfrm>
              <a:off x="5251775" y="2545450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14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3"/>
                    <a:pt x="11012" y="11908"/>
                  </a:cubicBezTo>
                  <a:lnTo>
                    <a:pt x="11012" y="11794"/>
                  </a:lnTo>
                  <a:cubicBezTo>
                    <a:pt x="9852" y="12778"/>
                    <a:pt x="836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4" y="81"/>
                  </a:cubicBezTo>
                  <a:cubicBezTo>
                    <a:pt x="8362" y="81"/>
                    <a:pt x="9852" y="675"/>
                    <a:pt x="11012" y="1659"/>
                  </a:cubicBezTo>
                  <a:lnTo>
                    <a:pt x="11012" y="1545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7" name="Google Shape;7097;p8"/>
            <p:cNvSpPr/>
            <p:nvPr/>
          </p:nvSpPr>
          <p:spPr>
            <a:xfrm>
              <a:off x="5276225" y="2573425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8" y="11356"/>
                  </a:cubicBezTo>
                  <a:cubicBezTo>
                    <a:pt x="7425" y="11356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8" name="Google Shape;7098;p8"/>
            <p:cNvSpPr/>
            <p:nvPr/>
          </p:nvSpPr>
          <p:spPr>
            <a:xfrm>
              <a:off x="5275050" y="2572425"/>
              <a:ext cx="252050" cy="286075"/>
            </a:xfrm>
            <a:custGeom>
              <a:avLst/>
              <a:gdLst/>
              <a:ahLst/>
              <a:cxnLst/>
              <a:rect l="l" t="t" r="r" b="b"/>
              <a:pathLst>
                <a:path w="10082" h="11443" extrusionOk="0"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ubicBezTo>
                    <a:pt x="7478" y="81"/>
                    <a:pt x="9049" y="890"/>
                    <a:pt x="10081" y="2151"/>
                  </a:cubicBezTo>
                  <a:lnTo>
                    <a:pt x="10081" y="2016"/>
                  </a:lnTo>
                  <a:cubicBezTo>
                    <a:pt x="9029" y="782"/>
                    <a:pt x="7465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9" name="Google Shape;7099;p8"/>
            <p:cNvSpPr/>
            <p:nvPr/>
          </p:nvSpPr>
          <p:spPr>
            <a:xfrm>
              <a:off x="5301350" y="2598550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05"/>
                    <a:pt x="9029" y="6359"/>
                  </a:cubicBezTo>
                  <a:lnTo>
                    <a:pt x="9029" y="2988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0" name="Google Shape;7100;p8"/>
            <p:cNvSpPr/>
            <p:nvPr/>
          </p:nvSpPr>
          <p:spPr>
            <a:xfrm>
              <a:off x="5300325" y="2597525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6676" y="9428"/>
                    <a:pt x="8362" y="8227"/>
                    <a:pt x="9070" y="6515"/>
                  </a:cubicBezTo>
                  <a:lnTo>
                    <a:pt x="9070" y="6279"/>
                  </a:lnTo>
                  <a:cubicBezTo>
                    <a:pt x="8429" y="8065"/>
                    <a:pt x="6717" y="9347"/>
                    <a:pt x="4714" y="9347"/>
                  </a:cubicBezTo>
                  <a:cubicBezTo>
                    <a:pt x="2159" y="9347"/>
                    <a:pt x="82" y="7270"/>
                    <a:pt x="82" y="4714"/>
                  </a:cubicBezTo>
                  <a:cubicBezTo>
                    <a:pt x="82" y="2165"/>
                    <a:pt x="2159" y="89"/>
                    <a:pt x="4714" y="89"/>
                  </a:cubicBezTo>
                  <a:cubicBezTo>
                    <a:pt x="6717" y="89"/>
                    <a:pt x="8429" y="1363"/>
                    <a:pt x="9070" y="3150"/>
                  </a:cubicBezTo>
                  <a:lnTo>
                    <a:pt x="9070" y="2914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1" name="Google Shape;7101;p8"/>
            <p:cNvSpPr/>
            <p:nvPr/>
          </p:nvSpPr>
          <p:spPr>
            <a:xfrm>
              <a:off x="5330000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2" name="Google Shape;7102;p8"/>
            <p:cNvSpPr/>
            <p:nvPr/>
          </p:nvSpPr>
          <p:spPr>
            <a:xfrm>
              <a:off x="532900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3" name="Google Shape;7103;p8"/>
            <p:cNvSpPr/>
            <p:nvPr/>
          </p:nvSpPr>
          <p:spPr>
            <a:xfrm>
              <a:off x="5355300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04" y="5030"/>
                    <a:pt x="5030" y="3904"/>
                    <a:pt x="5030" y="2515"/>
                  </a:cubicBezTo>
                  <a:cubicBezTo>
                    <a:pt x="5030" y="1126"/>
                    <a:pt x="3904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4" name="Google Shape;7104;p8"/>
            <p:cNvSpPr/>
            <p:nvPr/>
          </p:nvSpPr>
          <p:spPr>
            <a:xfrm>
              <a:off x="5354100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66"/>
                    <a:pt x="1154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5" name="Google Shape;7105;p8"/>
            <p:cNvSpPr/>
            <p:nvPr/>
          </p:nvSpPr>
          <p:spPr>
            <a:xfrm>
              <a:off x="538395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6" name="Google Shape;7106;p8"/>
            <p:cNvSpPr/>
            <p:nvPr/>
          </p:nvSpPr>
          <p:spPr>
            <a:xfrm>
              <a:off x="5382925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82" y="2739"/>
                    <a:pt x="89" y="2138"/>
                    <a:pt x="89" y="1410"/>
                  </a:cubicBezTo>
                  <a:cubicBezTo>
                    <a:pt x="89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5"/>
                    <a:pt x="1" y="1410"/>
                  </a:cubicBezTo>
                  <a:cubicBezTo>
                    <a:pt x="1" y="2186"/>
                    <a:pt x="635" y="2820"/>
                    <a:pt x="1410" y="2820"/>
                  </a:cubicBezTo>
                  <a:cubicBezTo>
                    <a:pt x="2186" y="2820"/>
                    <a:pt x="2819" y="2186"/>
                    <a:pt x="2819" y="1410"/>
                  </a:cubicBezTo>
                  <a:cubicBezTo>
                    <a:pt x="2819" y="635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7" name="Google Shape;7107;p8"/>
            <p:cNvSpPr/>
            <p:nvPr/>
          </p:nvSpPr>
          <p:spPr>
            <a:xfrm>
              <a:off x="3450750" y="2644575"/>
              <a:ext cx="296375" cy="334300"/>
            </a:xfrm>
            <a:custGeom>
              <a:avLst/>
              <a:gdLst/>
              <a:ahLst/>
              <a:cxnLst/>
              <a:rect l="l" t="t" r="r" b="b"/>
              <a:pathLst>
                <a:path w="11855" h="13372" extrusionOk="0">
                  <a:moveTo>
                    <a:pt x="5173" y="0"/>
                  </a:moveTo>
                  <a:cubicBezTo>
                    <a:pt x="3089" y="0"/>
                    <a:pt x="1228" y="951"/>
                    <a:pt x="1" y="2448"/>
                  </a:cubicBezTo>
                  <a:lnTo>
                    <a:pt x="1" y="10930"/>
                  </a:lnTo>
                  <a:cubicBezTo>
                    <a:pt x="1228" y="12421"/>
                    <a:pt x="3089" y="13371"/>
                    <a:pt x="5173" y="13371"/>
                  </a:cubicBezTo>
                  <a:cubicBezTo>
                    <a:pt x="8861" y="13371"/>
                    <a:pt x="11855" y="10378"/>
                    <a:pt x="11855" y="6689"/>
                  </a:cubicBezTo>
                  <a:cubicBezTo>
                    <a:pt x="11855" y="2994"/>
                    <a:pt x="8861" y="0"/>
                    <a:pt x="51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8" name="Google Shape;7108;p8"/>
            <p:cNvSpPr/>
            <p:nvPr/>
          </p:nvSpPr>
          <p:spPr>
            <a:xfrm>
              <a:off x="3450750" y="2643550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1"/>
                  </a:moveTo>
                  <a:cubicBezTo>
                    <a:pt x="3096" y="1"/>
                    <a:pt x="1235" y="945"/>
                    <a:pt x="1" y="2428"/>
                  </a:cubicBezTo>
                  <a:lnTo>
                    <a:pt x="1" y="2563"/>
                  </a:lnTo>
                  <a:cubicBezTo>
                    <a:pt x="1221" y="1053"/>
                    <a:pt x="3082" y="88"/>
                    <a:pt x="5173" y="88"/>
                  </a:cubicBezTo>
                  <a:cubicBezTo>
                    <a:pt x="8834" y="88"/>
                    <a:pt x="11814" y="3062"/>
                    <a:pt x="11814" y="6730"/>
                  </a:cubicBezTo>
                  <a:cubicBezTo>
                    <a:pt x="11814" y="10392"/>
                    <a:pt x="8834" y="13372"/>
                    <a:pt x="5173" y="13372"/>
                  </a:cubicBezTo>
                  <a:cubicBezTo>
                    <a:pt x="3082" y="13372"/>
                    <a:pt x="1221" y="12401"/>
                    <a:pt x="1" y="10897"/>
                  </a:cubicBezTo>
                  <a:lnTo>
                    <a:pt x="1" y="11032"/>
                  </a:lnTo>
                  <a:cubicBezTo>
                    <a:pt x="1235" y="12509"/>
                    <a:pt x="3096" y="13453"/>
                    <a:pt x="5173" y="13453"/>
                  </a:cubicBezTo>
                  <a:cubicBezTo>
                    <a:pt x="8881" y="13453"/>
                    <a:pt x="11895" y="10439"/>
                    <a:pt x="11895" y="6730"/>
                  </a:cubicBezTo>
                  <a:cubicBezTo>
                    <a:pt x="11895" y="3022"/>
                    <a:pt x="8881" y="1"/>
                    <a:pt x="517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9" name="Google Shape;7109;p8"/>
            <p:cNvSpPr/>
            <p:nvPr/>
          </p:nvSpPr>
          <p:spPr>
            <a:xfrm>
              <a:off x="3450750" y="2671550"/>
              <a:ext cx="269425" cy="284050"/>
            </a:xfrm>
            <a:custGeom>
              <a:avLst/>
              <a:gdLst/>
              <a:ahLst/>
              <a:cxnLst/>
              <a:rect l="l" t="t" r="r" b="b"/>
              <a:pathLst>
                <a:path w="10777" h="11362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931" y="10067"/>
                    <a:pt x="2860" y="11362"/>
                    <a:pt x="5099" y="11362"/>
                  </a:cubicBezTo>
                  <a:cubicBezTo>
                    <a:pt x="8234" y="11362"/>
                    <a:pt x="10776" y="8813"/>
                    <a:pt x="10776" y="5678"/>
                  </a:cubicBezTo>
                  <a:cubicBezTo>
                    <a:pt x="10776" y="2542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0" name="Google Shape;7110;p8"/>
            <p:cNvSpPr/>
            <p:nvPr/>
          </p:nvSpPr>
          <p:spPr>
            <a:xfrm>
              <a:off x="3450750" y="2670525"/>
              <a:ext cx="270600" cy="286100"/>
            </a:xfrm>
            <a:custGeom>
              <a:avLst/>
              <a:gdLst/>
              <a:ahLst/>
              <a:cxnLst/>
              <a:rect l="l" t="t" r="r" b="b"/>
              <a:pathLst>
                <a:path w="10824" h="11444" extrusionOk="0">
                  <a:moveTo>
                    <a:pt x="5099" y="1"/>
                  </a:moveTo>
                  <a:cubicBezTo>
                    <a:pt x="2880" y="1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2"/>
                    <a:pt x="5099" y="82"/>
                  </a:cubicBezTo>
                  <a:cubicBezTo>
                    <a:pt x="8207" y="82"/>
                    <a:pt x="10736" y="2610"/>
                    <a:pt x="10736" y="5719"/>
                  </a:cubicBezTo>
                  <a:cubicBezTo>
                    <a:pt x="10736" y="8827"/>
                    <a:pt x="8207" y="11356"/>
                    <a:pt x="5099" y="11356"/>
                  </a:cubicBezTo>
                  <a:cubicBezTo>
                    <a:pt x="2853" y="11356"/>
                    <a:pt x="904" y="10034"/>
                    <a:pt x="1" y="8126"/>
                  </a:cubicBezTo>
                  <a:lnTo>
                    <a:pt x="1" y="8315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1" name="Google Shape;7111;p8"/>
            <p:cNvSpPr/>
            <p:nvPr/>
          </p:nvSpPr>
          <p:spPr>
            <a:xfrm>
              <a:off x="3461375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1" y="1"/>
                    <a:pt x="1" y="2098"/>
                    <a:pt x="1" y="4674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2" name="Google Shape;7112;p8"/>
            <p:cNvSpPr/>
            <p:nvPr/>
          </p:nvSpPr>
          <p:spPr>
            <a:xfrm>
              <a:off x="3460375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34"/>
                    <a:pt x="4714" y="9434"/>
                  </a:cubicBezTo>
                  <a:cubicBezTo>
                    <a:pt x="7316" y="9434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3" name="Google Shape;7113;p8"/>
            <p:cNvSpPr/>
            <p:nvPr/>
          </p:nvSpPr>
          <p:spPr>
            <a:xfrm>
              <a:off x="3490200" y="272547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1"/>
                  </a:cubicBezTo>
                  <a:cubicBezTo>
                    <a:pt x="7040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4" name="Google Shape;7114;p8"/>
            <p:cNvSpPr/>
            <p:nvPr/>
          </p:nvSpPr>
          <p:spPr>
            <a:xfrm>
              <a:off x="3489025" y="272447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53" y="7040"/>
                    <a:pt x="88" y="5482"/>
                    <a:pt x="88" y="3561"/>
                  </a:cubicBezTo>
                  <a:cubicBezTo>
                    <a:pt x="88" y="1646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5" name="Google Shape;7115;p8"/>
            <p:cNvSpPr/>
            <p:nvPr/>
          </p:nvSpPr>
          <p:spPr>
            <a:xfrm>
              <a:off x="3515325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6" name="Google Shape;7116;p8"/>
            <p:cNvSpPr/>
            <p:nvPr/>
          </p:nvSpPr>
          <p:spPr>
            <a:xfrm>
              <a:off x="3514300" y="2749600"/>
              <a:ext cx="127825" cy="127950"/>
            </a:xfrm>
            <a:custGeom>
              <a:avLst/>
              <a:gdLst/>
              <a:ahLst/>
              <a:cxnLst/>
              <a:rect l="l" t="t" r="r" b="b"/>
              <a:pathLst>
                <a:path w="5113" h="5118" extrusionOk="0">
                  <a:moveTo>
                    <a:pt x="2557" y="81"/>
                  </a:moveTo>
                  <a:cubicBezTo>
                    <a:pt x="3919" y="81"/>
                    <a:pt x="5031" y="1194"/>
                    <a:pt x="5031" y="2556"/>
                  </a:cubicBezTo>
                  <a:cubicBezTo>
                    <a:pt x="5031" y="3924"/>
                    <a:pt x="3919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7" name="Google Shape;7117;p8"/>
            <p:cNvSpPr/>
            <p:nvPr/>
          </p:nvSpPr>
          <p:spPr>
            <a:xfrm>
              <a:off x="354415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7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8" name="Google Shape;7118;p8"/>
            <p:cNvSpPr/>
            <p:nvPr/>
          </p:nvSpPr>
          <p:spPr>
            <a:xfrm>
              <a:off x="3542975" y="277842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9" name="Google Shape;7119;p8"/>
            <p:cNvSpPr/>
            <p:nvPr/>
          </p:nvSpPr>
          <p:spPr>
            <a:xfrm>
              <a:off x="3747100" y="2644575"/>
              <a:ext cx="334325" cy="334300"/>
            </a:xfrm>
            <a:custGeom>
              <a:avLst/>
              <a:gdLst/>
              <a:ahLst/>
              <a:cxnLst/>
              <a:rect l="l" t="t" r="r" b="b"/>
              <a:pathLst>
                <a:path w="13373" h="13372" extrusionOk="0">
                  <a:moveTo>
                    <a:pt x="6690" y="0"/>
                  </a:moveTo>
                  <a:cubicBezTo>
                    <a:pt x="2995" y="0"/>
                    <a:pt x="1" y="2994"/>
                    <a:pt x="1" y="6689"/>
                  </a:cubicBezTo>
                  <a:cubicBezTo>
                    <a:pt x="1" y="10378"/>
                    <a:pt x="2995" y="13371"/>
                    <a:pt x="6690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9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0" name="Google Shape;7120;p8"/>
            <p:cNvSpPr/>
            <p:nvPr/>
          </p:nvSpPr>
          <p:spPr>
            <a:xfrm>
              <a:off x="3746100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2" y="13372"/>
                    <a:pt x="81" y="10392"/>
                    <a:pt x="81" y="6730"/>
                  </a:cubicBezTo>
                  <a:cubicBezTo>
                    <a:pt x="81" y="3062"/>
                    <a:pt x="3062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15" y="1"/>
                    <a:pt x="0" y="3022"/>
                    <a:pt x="0" y="6730"/>
                  </a:cubicBezTo>
                  <a:cubicBezTo>
                    <a:pt x="0" y="10439"/>
                    <a:pt x="3015" y="13453"/>
                    <a:pt x="6730" y="13453"/>
                  </a:cubicBezTo>
                  <a:cubicBezTo>
                    <a:pt x="10438" y="13453"/>
                    <a:pt x="13453" y="10439"/>
                    <a:pt x="13453" y="6730"/>
                  </a:cubicBezTo>
                  <a:cubicBezTo>
                    <a:pt x="13453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1" name="Google Shape;7121;p8"/>
            <p:cNvSpPr/>
            <p:nvPr/>
          </p:nvSpPr>
          <p:spPr>
            <a:xfrm>
              <a:off x="3770550" y="2671550"/>
              <a:ext cx="283900" cy="284050"/>
            </a:xfrm>
            <a:custGeom>
              <a:avLst/>
              <a:gdLst/>
              <a:ahLst/>
              <a:cxnLst/>
              <a:rect l="l" t="t" r="r" b="b"/>
              <a:pathLst>
                <a:path w="11356" h="11362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62"/>
                    <a:pt x="5678" y="11362"/>
                  </a:cubicBezTo>
                  <a:cubicBezTo>
                    <a:pt x="8813" y="11362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2" name="Google Shape;7122;p8"/>
            <p:cNvSpPr/>
            <p:nvPr/>
          </p:nvSpPr>
          <p:spPr>
            <a:xfrm>
              <a:off x="3769525" y="2670525"/>
              <a:ext cx="285925" cy="286100"/>
            </a:xfrm>
            <a:custGeom>
              <a:avLst/>
              <a:gdLst/>
              <a:ahLst/>
              <a:cxnLst/>
              <a:rect l="l" t="t" r="r" b="b"/>
              <a:pathLst>
                <a:path w="11437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3" name="Google Shape;7123;p8"/>
            <p:cNvSpPr/>
            <p:nvPr/>
          </p:nvSpPr>
          <p:spPr>
            <a:xfrm>
              <a:off x="3795650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1" y="1"/>
                    <a:pt x="1" y="2098"/>
                    <a:pt x="1" y="4674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7" y="7256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4" name="Google Shape;7124;p8"/>
            <p:cNvSpPr/>
            <p:nvPr/>
          </p:nvSpPr>
          <p:spPr>
            <a:xfrm>
              <a:off x="3794650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0" y="2118"/>
                    <a:pt x="0" y="4714"/>
                  </a:cubicBezTo>
                  <a:cubicBezTo>
                    <a:pt x="0" y="7316"/>
                    <a:pt x="2111" y="9434"/>
                    <a:pt x="4714" y="9434"/>
                  </a:cubicBezTo>
                  <a:cubicBezTo>
                    <a:pt x="7310" y="9434"/>
                    <a:pt x="9427" y="7316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5" name="Google Shape;7125;p8"/>
            <p:cNvSpPr/>
            <p:nvPr/>
          </p:nvSpPr>
          <p:spPr>
            <a:xfrm>
              <a:off x="3824475" y="272547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2" y="1"/>
                    <a:pt x="1" y="1579"/>
                    <a:pt x="1" y="3521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1"/>
                  </a:cubicBezTo>
                  <a:cubicBezTo>
                    <a:pt x="7040" y="1579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6" name="Google Shape;7126;p8"/>
            <p:cNvSpPr/>
            <p:nvPr/>
          </p:nvSpPr>
          <p:spPr>
            <a:xfrm>
              <a:off x="3823300" y="272447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46" y="7040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7" name="Google Shape;7127;p8"/>
            <p:cNvSpPr/>
            <p:nvPr/>
          </p:nvSpPr>
          <p:spPr>
            <a:xfrm>
              <a:off x="3849600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8" name="Google Shape;7128;p8"/>
            <p:cNvSpPr/>
            <p:nvPr/>
          </p:nvSpPr>
          <p:spPr>
            <a:xfrm>
              <a:off x="3848600" y="2749600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9" name="Google Shape;7129;p8"/>
            <p:cNvSpPr/>
            <p:nvPr/>
          </p:nvSpPr>
          <p:spPr>
            <a:xfrm>
              <a:off x="387825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07"/>
                    <a:pt x="1" y="1363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3"/>
                  </a:cubicBezTo>
                  <a:cubicBezTo>
                    <a:pt x="2732" y="607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0" name="Google Shape;7130;p8"/>
            <p:cNvSpPr/>
            <p:nvPr/>
          </p:nvSpPr>
          <p:spPr>
            <a:xfrm>
              <a:off x="3877250" y="277842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1" name="Google Shape;7131;p8"/>
            <p:cNvSpPr/>
            <p:nvPr/>
          </p:nvSpPr>
          <p:spPr>
            <a:xfrm>
              <a:off x="4081400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2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2" name="Google Shape;7132;p8"/>
            <p:cNvSpPr/>
            <p:nvPr/>
          </p:nvSpPr>
          <p:spPr>
            <a:xfrm>
              <a:off x="4080375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23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8"/>
                    <a:pt x="6723" y="88"/>
                  </a:cubicBezTo>
                  <a:close/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10439"/>
                    <a:pt x="3015" y="13453"/>
                    <a:pt x="6723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22"/>
                    <a:pt x="10439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3" name="Google Shape;7133;p8"/>
            <p:cNvSpPr/>
            <p:nvPr/>
          </p:nvSpPr>
          <p:spPr>
            <a:xfrm>
              <a:off x="4104825" y="2671550"/>
              <a:ext cx="283900" cy="284050"/>
            </a:xfrm>
            <a:custGeom>
              <a:avLst/>
              <a:gdLst/>
              <a:ahLst/>
              <a:cxnLst/>
              <a:rect l="l" t="t" r="r" b="b"/>
              <a:pathLst>
                <a:path w="11356" h="11362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62"/>
                    <a:pt x="5678" y="11362"/>
                  </a:cubicBezTo>
                  <a:cubicBezTo>
                    <a:pt x="8813" y="11362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4" name="Google Shape;7134;p8"/>
            <p:cNvSpPr/>
            <p:nvPr/>
          </p:nvSpPr>
          <p:spPr>
            <a:xfrm>
              <a:off x="4103650" y="2670525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5" name="Google Shape;7135;p8"/>
            <p:cNvSpPr/>
            <p:nvPr/>
          </p:nvSpPr>
          <p:spPr>
            <a:xfrm>
              <a:off x="4129950" y="26966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6" name="Google Shape;7136;p8"/>
            <p:cNvSpPr/>
            <p:nvPr/>
          </p:nvSpPr>
          <p:spPr>
            <a:xfrm>
              <a:off x="4128925" y="269565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5"/>
                    <a:pt x="9339" y="4714"/>
                  </a:cubicBezTo>
                  <a:cubicBezTo>
                    <a:pt x="9339" y="7269"/>
                    <a:pt x="7263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34"/>
                    <a:pt x="4714" y="9434"/>
                  </a:cubicBezTo>
                  <a:cubicBezTo>
                    <a:pt x="7310" y="9434"/>
                    <a:pt x="9427" y="7316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7" name="Google Shape;7137;p8"/>
            <p:cNvSpPr/>
            <p:nvPr/>
          </p:nvSpPr>
          <p:spPr>
            <a:xfrm>
              <a:off x="4158600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8" name="Google Shape;7138;p8"/>
            <p:cNvSpPr/>
            <p:nvPr/>
          </p:nvSpPr>
          <p:spPr>
            <a:xfrm>
              <a:off x="4157575" y="272447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9" name="Google Shape;7139;p8"/>
            <p:cNvSpPr/>
            <p:nvPr/>
          </p:nvSpPr>
          <p:spPr>
            <a:xfrm>
              <a:off x="4183875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0" name="Google Shape;7140;p8"/>
            <p:cNvSpPr/>
            <p:nvPr/>
          </p:nvSpPr>
          <p:spPr>
            <a:xfrm>
              <a:off x="4182700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7" y="1194"/>
                    <a:pt x="5037" y="2556"/>
                  </a:cubicBezTo>
                  <a:cubicBezTo>
                    <a:pt x="5037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1" name="Google Shape;7141;p8"/>
            <p:cNvSpPr/>
            <p:nvPr/>
          </p:nvSpPr>
          <p:spPr>
            <a:xfrm>
              <a:off x="4212550" y="2779425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2" name="Google Shape;7142;p8"/>
            <p:cNvSpPr/>
            <p:nvPr/>
          </p:nvSpPr>
          <p:spPr>
            <a:xfrm>
              <a:off x="4211525" y="2778425"/>
              <a:ext cx="70500" cy="70300"/>
            </a:xfrm>
            <a:custGeom>
              <a:avLst/>
              <a:gdLst/>
              <a:ahLst/>
              <a:cxnLst/>
              <a:rect l="l" t="t" r="r" b="b"/>
              <a:pathLst>
                <a:path w="2820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4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3" name="Google Shape;7143;p8"/>
            <p:cNvSpPr/>
            <p:nvPr/>
          </p:nvSpPr>
          <p:spPr>
            <a:xfrm>
              <a:off x="4415675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2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4" name="Google Shape;7144;p8"/>
            <p:cNvSpPr/>
            <p:nvPr/>
          </p:nvSpPr>
          <p:spPr>
            <a:xfrm>
              <a:off x="4414650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2"/>
                    <a:pt x="13365" y="6730"/>
                  </a:cubicBezTo>
                  <a:cubicBezTo>
                    <a:pt x="13365" y="10392"/>
                    <a:pt x="10385" y="13372"/>
                    <a:pt x="6723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8"/>
                    <a:pt x="6723" y="88"/>
                  </a:cubicBezTo>
                  <a:close/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10439"/>
                    <a:pt x="3015" y="13453"/>
                    <a:pt x="6723" y="13453"/>
                  </a:cubicBezTo>
                  <a:cubicBezTo>
                    <a:pt x="10432" y="13453"/>
                    <a:pt x="13453" y="10439"/>
                    <a:pt x="13453" y="6730"/>
                  </a:cubicBezTo>
                  <a:cubicBezTo>
                    <a:pt x="13453" y="3022"/>
                    <a:pt x="10432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5" name="Google Shape;7145;p8"/>
            <p:cNvSpPr/>
            <p:nvPr/>
          </p:nvSpPr>
          <p:spPr>
            <a:xfrm>
              <a:off x="4438925" y="2671550"/>
              <a:ext cx="284075" cy="284050"/>
            </a:xfrm>
            <a:custGeom>
              <a:avLst/>
              <a:gdLst/>
              <a:ahLst/>
              <a:cxnLst/>
              <a:rect l="l" t="t" r="r" b="b"/>
              <a:pathLst>
                <a:path w="11363" h="11362" extrusionOk="0">
                  <a:moveTo>
                    <a:pt x="5685" y="0"/>
                  </a:moveTo>
                  <a:cubicBezTo>
                    <a:pt x="2550" y="0"/>
                    <a:pt x="1" y="2542"/>
                    <a:pt x="1" y="5678"/>
                  </a:cubicBezTo>
                  <a:cubicBezTo>
                    <a:pt x="1" y="8813"/>
                    <a:pt x="2550" y="11362"/>
                    <a:pt x="5685" y="11362"/>
                  </a:cubicBezTo>
                  <a:cubicBezTo>
                    <a:pt x="8820" y="11362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6" name="Google Shape;7146;p8"/>
            <p:cNvSpPr/>
            <p:nvPr/>
          </p:nvSpPr>
          <p:spPr>
            <a:xfrm>
              <a:off x="4437925" y="2670525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7" name="Google Shape;7147;p8"/>
            <p:cNvSpPr/>
            <p:nvPr/>
          </p:nvSpPr>
          <p:spPr>
            <a:xfrm>
              <a:off x="4464225" y="26966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8" name="Google Shape;7148;p8"/>
            <p:cNvSpPr/>
            <p:nvPr/>
          </p:nvSpPr>
          <p:spPr>
            <a:xfrm>
              <a:off x="4463025" y="2695650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5"/>
                    <a:pt x="9347" y="4714"/>
                  </a:cubicBezTo>
                  <a:cubicBezTo>
                    <a:pt x="9347" y="7269"/>
                    <a:pt x="7270" y="9346"/>
                    <a:pt x="4721" y="9346"/>
                  </a:cubicBezTo>
                  <a:cubicBezTo>
                    <a:pt x="2165" y="9346"/>
                    <a:pt x="89" y="7269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lose/>
                  <a:moveTo>
                    <a:pt x="4721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7316"/>
                    <a:pt x="2118" y="9434"/>
                    <a:pt x="4721" y="9434"/>
                  </a:cubicBezTo>
                  <a:cubicBezTo>
                    <a:pt x="7317" y="9434"/>
                    <a:pt x="9434" y="7316"/>
                    <a:pt x="9434" y="4714"/>
                  </a:cubicBezTo>
                  <a:cubicBezTo>
                    <a:pt x="9434" y="2118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9" name="Google Shape;7149;p8"/>
            <p:cNvSpPr/>
            <p:nvPr/>
          </p:nvSpPr>
          <p:spPr>
            <a:xfrm>
              <a:off x="4492875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0" name="Google Shape;7150;p8"/>
            <p:cNvSpPr/>
            <p:nvPr/>
          </p:nvSpPr>
          <p:spPr>
            <a:xfrm>
              <a:off x="4491850" y="272447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9" y="5482"/>
                    <a:pt x="89" y="3561"/>
                  </a:cubicBezTo>
                  <a:cubicBezTo>
                    <a:pt x="89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1" name="Google Shape;7151;p8"/>
            <p:cNvSpPr/>
            <p:nvPr/>
          </p:nvSpPr>
          <p:spPr>
            <a:xfrm>
              <a:off x="4518150" y="27506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2" name="Google Shape;7152;p8"/>
            <p:cNvSpPr/>
            <p:nvPr/>
          </p:nvSpPr>
          <p:spPr>
            <a:xfrm>
              <a:off x="4516975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3" name="Google Shape;7153;p8"/>
            <p:cNvSpPr/>
            <p:nvPr/>
          </p:nvSpPr>
          <p:spPr>
            <a:xfrm>
              <a:off x="4546825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3"/>
                  </a:cubicBezTo>
                  <a:cubicBezTo>
                    <a:pt x="2731" y="607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4" name="Google Shape;7154;p8"/>
            <p:cNvSpPr/>
            <p:nvPr/>
          </p:nvSpPr>
          <p:spPr>
            <a:xfrm>
              <a:off x="4545800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10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10" y="2812"/>
                  </a:cubicBezTo>
                  <a:cubicBezTo>
                    <a:pt x="2185" y="2812"/>
                    <a:pt x="2812" y="2178"/>
                    <a:pt x="2812" y="1403"/>
                  </a:cubicBezTo>
                  <a:cubicBezTo>
                    <a:pt x="2812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5" name="Google Shape;7155;p8"/>
            <p:cNvSpPr/>
            <p:nvPr/>
          </p:nvSpPr>
          <p:spPr>
            <a:xfrm>
              <a:off x="4749950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10378" y="13371"/>
                    <a:pt x="13371" y="10378"/>
                    <a:pt x="13371" y="6689"/>
                  </a:cubicBezTo>
                  <a:cubicBezTo>
                    <a:pt x="13371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6" name="Google Shape;7156;p8"/>
            <p:cNvSpPr/>
            <p:nvPr/>
          </p:nvSpPr>
          <p:spPr>
            <a:xfrm>
              <a:off x="4748775" y="2643550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7" name="Google Shape;7157;p8"/>
            <p:cNvSpPr/>
            <p:nvPr/>
          </p:nvSpPr>
          <p:spPr>
            <a:xfrm>
              <a:off x="4773200" y="2671550"/>
              <a:ext cx="284075" cy="284050"/>
            </a:xfrm>
            <a:custGeom>
              <a:avLst/>
              <a:gdLst/>
              <a:ahLst/>
              <a:cxnLst/>
              <a:rect l="l" t="t" r="r" b="b"/>
              <a:pathLst>
                <a:path w="11363" h="11362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62"/>
                    <a:pt x="5678" y="11362"/>
                  </a:cubicBezTo>
                  <a:cubicBezTo>
                    <a:pt x="8821" y="11362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8" name="Google Shape;7158;p8"/>
            <p:cNvSpPr/>
            <p:nvPr/>
          </p:nvSpPr>
          <p:spPr>
            <a:xfrm>
              <a:off x="4772200" y="26705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8" y="82"/>
                  </a:moveTo>
                  <a:cubicBezTo>
                    <a:pt x="8827" y="82"/>
                    <a:pt x="11355" y="2610"/>
                    <a:pt x="11355" y="5719"/>
                  </a:cubicBezTo>
                  <a:cubicBezTo>
                    <a:pt x="11355" y="8827"/>
                    <a:pt x="8827" y="11356"/>
                    <a:pt x="5718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9" name="Google Shape;7159;p8"/>
            <p:cNvSpPr/>
            <p:nvPr/>
          </p:nvSpPr>
          <p:spPr>
            <a:xfrm>
              <a:off x="4798500" y="269665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6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66" y="9346"/>
                  </a:cubicBezTo>
                  <a:cubicBezTo>
                    <a:pt x="7249" y="9346"/>
                    <a:pt x="9339" y="7256"/>
                    <a:pt x="9339" y="4674"/>
                  </a:cubicBezTo>
                  <a:cubicBezTo>
                    <a:pt x="9339" y="2098"/>
                    <a:pt x="7249" y="1"/>
                    <a:pt x="466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0" name="Google Shape;7160;p8"/>
            <p:cNvSpPr/>
            <p:nvPr/>
          </p:nvSpPr>
          <p:spPr>
            <a:xfrm>
              <a:off x="4797325" y="269565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3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lose/>
                  <a:moveTo>
                    <a:pt x="4713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34"/>
                    <a:pt x="4713" y="9434"/>
                  </a:cubicBezTo>
                  <a:cubicBezTo>
                    <a:pt x="7316" y="9434"/>
                    <a:pt x="9433" y="7316"/>
                    <a:pt x="9433" y="4714"/>
                  </a:cubicBezTo>
                  <a:cubicBezTo>
                    <a:pt x="9433" y="2118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1" name="Google Shape;7161;p8"/>
            <p:cNvSpPr/>
            <p:nvPr/>
          </p:nvSpPr>
          <p:spPr>
            <a:xfrm>
              <a:off x="4827150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2" name="Google Shape;7162;p8"/>
            <p:cNvSpPr/>
            <p:nvPr/>
          </p:nvSpPr>
          <p:spPr>
            <a:xfrm>
              <a:off x="4826150" y="27244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0" y="7040"/>
                  </a:cubicBezTo>
                  <a:cubicBezTo>
                    <a:pt x="1645" y="7040"/>
                    <a:pt x="81" y="5482"/>
                    <a:pt x="81" y="3561"/>
                  </a:cubicBezTo>
                  <a:cubicBezTo>
                    <a:pt x="81" y="1646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3" name="Google Shape;7163;p8"/>
            <p:cNvSpPr/>
            <p:nvPr/>
          </p:nvSpPr>
          <p:spPr>
            <a:xfrm>
              <a:off x="4852275" y="27506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4" name="Google Shape;7164;p8"/>
            <p:cNvSpPr/>
            <p:nvPr/>
          </p:nvSpPr>
          <p:spPr>
            <a:xfrm>
              <a:off x="4851250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5" name="Google Shape;7165;p8"/>
            <p:cNvSpPr/>
            <p:nvPr/>
          </p:nvSpPr>
          <p:spPr>
            <a:xfrm>
              <a:off x="488110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6" name="Google Shape;7166;p8"/>
            <p:cNvSpPr/>
            <p:nvPr/>
          </p:nvSpPr>
          <p:spPr>
            <a:xfrm>
              <a:off x="4880075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3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03" y="2812"/>
                  </a:cubicBezTo>
                  <a:cubicBezTo>
                    <a:pt x="2186" y="2812"/>
                    <a:pt x="2813" y="2178"/>
                    <a:pt x="2813" y="1403"/>
                  </a:cubicBezTo>
                  <a:cubicBezTo>
                    <a:pt x="2813" y="627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7" name="Google Shape;7167;p8"/>
            <p:cNvSpPr/>
            <p:nvPr/>
          </p:nvSpPr>
          <p:spPr>
            <a:xfrm>
              <a:off x="5084225" y="2644575"/>
              <a:ext cx="334125" cy="334300"/>
            </a:xfrm>
            <a:custGeom>
              <a:avLst/>
              <a:gdLst/>
              <a:ahLst/>
              <a:cxnLst/>
              <a:rect l="l" t="t" r="r" b="b"/>
              <a:pathLst>
                <a:path w="13365" h="13372" extrusionOk="0">
                  <a:moveTo>
                    <a:pt x="6683" y="0"/>
                  </a:moveTo>
                  <a:cubicBezTo>
                    <a:pt x="2988" y="0"/>
                    <a:pt x="0" y="2994"/>
                    <a:pt x="0" y="6689"/>
                  </a:cubicBezTo>
                  <a:cubicBezTo>
                    <a:pt x="0" y="10378"/>
                    <a:pt x="2988" y="13371"/>
                    <a:pt x="6683" y="13371"/>
                  </a:cubicBezTo>
                  <a:cubicBezTo>
                    <a:pt x="10378" y="13371"/>
                    <a:pt x="13365" y="10378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8" name="Google Shape;7168;p8"/>
            <p:cNvSpPr/>
            <p:nvPr/>
          </p:nvSpPr>
          <p:spPr>
            <a:xfrm>
              <a:off x="5083050" y="26435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9" name="Google Shape;7169;p8"/>
            <p:cNvSpPr/>
            <p:nvPr/>
          </p:nvSpPr>
          <p:spPr>
            <a:xfrm>
              <a:off x="5107475" y="2671550"/>
              <a:ext cx="283925" cy="284050"/>
            </a:xfrm>
            <a:custGeom>
              <a:avLst/>
              <a:gdLst/>
              <a:ahLst/>
              <a:cxnLst/>
              <a:rect l="l" t="t" r="r" b="b"/>
              <a:pathLst>
                <a:path w="11357" h="11362" extrusionOk="0">
                  <a:moveTo>
                    <a:pt x="5679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62"/>
                    <a:pt x="5679" y="11362"/>
                  </a:cubicBezTo>
                  <a:cubicBezTo>
                    <a:pt x="8814" y="11362"/>
                    <a:pt x="11356" y="8813"/>
                    <a:pt x="11356" y="5678"/>
                  </a:cubicBezTo>
                  <a:cubicBezTo>
                    <a:pt x="11356" y="2542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0" name="Google Shape;7170;p8"/>
            <p:cNvSpPr/>
            <p:nvPr/>
          </p:nvSpPr>
          <p:spPr>
            <a:xfrm>
              <a:off x="5106475" y="26705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1" name="Google Shape;7171;p8"/>
            <p:cNvSpPr/>
            <p:nvPr/>
          </p:nvSpPr>
          <p:spPr>
            <a:xfrm>
              <a:off x="5132600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2" name="Google Shape;7172;p8"/>
            <p:cNvSpPr/>
            <p:nvPr/>
          </p:nvSpPr>
          <p:spPr>
            <a:xfrm>
              <a:off x="5131600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34"/>
                    <a:pt x="4714" y="9434"/>
                  </a:cubicBezTo>
                  <a:cubicBezTo>
                    <a:pt x="7316" y="9434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3" name="Google Shape;7173;p8"/>
            <p:cNvSpPr/>
            <p:nvPr/>
          </p:nvSpPr>
          <p:spPr>
            <a:xfrm>
              <a:off x="5161425" y="2725475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4" name="Google Shape;7174;p8"/>
            <p:cNvSpPr/>
            <p:nvPr/>
          </p:nvSpPr>
          <p:spPr>
            <a:xfrm>
              <a:off x="5160425" y="27244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5" name="Google Shape;7175;p8"/>
            <p:cNvSpPr/>
            <p:nvPr/>
          </p:nvSpPr>
          <p:spPr>
            <a:xfrm>
              <a:off x="5186550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6" name="Google Shape;7176;p8"/>
            <p:cNvSpPr/>
            <p:nvPr/>
          </p:nvSpPr>
          <p:spPr>
            <a:xfrm>
              <a:off x="5185525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7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7" name="Google Shape;7177;p8"/>
            <p:cNvSpPr/>
            <p:nvPr/>
          </p:nvSpPr>
          <p:spPr>
            <a:xfrm>
              <a:off x="5215375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7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8" name="Google Shape;7178;p8"/>
            <p:cNvSpPr/>
            <p:nvPr/>
          </p:nvSpPr>
          <p:spPr>
            <a:xfrm>
              <a:off x="5214350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4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04" y="2812"/>
                  </a:cubicBezTo>
                  <a:cubicBezTo>
                    <a:pt x="2179" y="2812"/>
                    <a:pt x="2813" y="2178"/>
                    <a:pt x="2813" y="1403"/>
                  </a:cubicBezTo>
                  <a:cubicBezTo>
                    <a:pt x="2813" y="627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9" name="Google Shape;7179;p8"/>
            <p:cNvSpPr/>
            <p:nvPr/>
          </p:nvSpPr>
          <p:spPr>
            <a:xfrm>
              <a:off x="3581575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0" name="Google Shape;7180;p8"/>
            <p:cNvSpPr/>
            <p:nvPr/>
          </p:nvSpPr>
          <p:spPr>
            <a:xfrm>
              <a:off x="3580550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2"/>
                  </a:moveTo>
                  <a:cubicBezTo>
                    <a:pt x="10392" y="82"/>
                    <a:pt x="13365" y="3062"/>
                    <a:pt x="13365" y="6730"/>
                  </a:cubicBezTo>
                  <a:cubicBezTo>
                    <a:pt x="13365" y="10392"/>
                    <a:pt x="10392" y="13372"/>
                    <a:pt x="6724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24" y="82"/>
                  </a:cubicBezTo>
                  <a:close/>
                  <a:moveTo>
                    <a:pt x="6724" y="1"/>
                  </a:moveTo>
                  <a:cubicBezTo>
                    <a:pt x="3015" y="1"/>
                    <a:pt x="1" y="3015"/>
                    <a:pt x="1" y="6730"/>
                  </a:cubicBezTo>
                  <a:cubicBezTo>
                    <a:pt x="1" y="10439"/>
                    <a:pt x="3015" y="13453"/>
                    <a:pt x="6724" y="13453"/>
                  </a:cubicBezTo>
                  <a:cubicBezTo>
                    <a:pt x="10432" y="13453"/>
                    <a:pt x="13453" y="10439"/>
                    <a:pt x="13453" y="6730"/>
                  </a:cubicBezTo>
                  <a:cubicBezTo>
                    <a:pt x="13453" y="3015"/>
                    <a:pt x="10432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1" name="Google Shape;7181;p8"/>
            <p:cNvSpPr/>
            <p:nvPr/>
          </p:nvSpPr>
          <p:spPr>
            <a:xfrm>
              <a:off x="3604825" y="2766625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2" name="Google Shape;7182;p8"/>
            <p:cNvSpPr/>
            <p:nvPr/>
          </p:nvSpPr>
          <p:spPr>
            <a:xfrm>
              <a:off x="3603825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3" name="Google Shape;7183;p8"/>
            <p:cNvSpPr/>
            <p:nvPr/>
          </p:nvSpPr>
          <p:spPr>
            <a:xfrm>
              <a:off x="3630125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4" name="Google Shape;7184;p8"/>
            <p:cNvSpPr/>
            <p:nvPr/>
          </p:nvSpPr>
          <p:spPr>
            <a:xfrm>
              <a:off x="3628950" y="2790725"/>
              <a:ext cx="235850" cy="235675"/>
            </a:xfrm>
            <a:custGeom>
              <a:avLst/>
              <a:gdLst/>
              <a:ahLst/>
              <a:cxnLst/>
              <a:rect l="l" t="t" r="r" b="b"/>
              <a:pathLst>
                <a:path w="9434" h="9427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27"/>
                    <a:pt x="4720" y="9427"/>
                  </a:cubicBezTo>
                  <a:cubicBezTo>
                    <a:pt x="7316" y="9427"/>
                    <a:pt x="9433" y="7316"/>
                    <a:pt x="9433" y="4714"/>
                  </a:cubicBezTo>
                  <a:cubicBezTo>
                    <a:pt x="9433" y="2118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5" name="Google Shape;7185;p8"/>
            <p:cNvSpPr/>
            <p:nvPr/>
          </p:nvSpPr>
          <p:spPr>
            <a:xfrm>
              <a:off x="3658775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6" name="Google Shape;7186;p8"/>
            <p:cNvSpPr/>
            <p:nvPr/>
          </p:nvSpPr>
          <p:spPr>
            <a:xfrm>
              <a:off x="3657775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7" name="Google Shape;7187;p8"/>
            <p:cNvSpPr/>
            <p:nvPr/>
          </p:nvSpPr>
          <p:spPr>
            <a:xfrm>
              <a:off x="3683900" y="284567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8" name="Google Shape;7188;p8"/>
            <p:cNvSpPr/>
            <p:nvPr/>
          </p:nvSpPr>
          <p:spPr>
            <a:xfrm>
              <a:off x="3682875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9" y="3924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9" name="Google Shape;7189;p8"/>
            <p:cNvSpPr/>
            <p:nvPr/>
          </p:nvSpPr>
          <p:spPr>
            <a:xfrm>
              <a:off x="3712725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0" name="Google Shape;7190;p8"/>
            <p:cNvSpPr/>
            <p:nvPr/>
          </p:nvSpPr>
          <p:spPr>
            <a:xfrm>
              <a:off x="3711700" y="287332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75" y="2738"/>
                    <a:pt x="82" y="2145"/>
                    <a:pt x="82" y="1410"/>
                  </a:cubicBezTo>
                  <a:cubicBezTo>
                    <a:pt x="82" y="681"/>
                    <a:pt x="675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1" name="Google Shape;7191;p8"/>
            <p:cNvSpPr/>
            <p:nvPr/>
          </p:nvSpPr>
          <p:spPr>
            <a:xfrm>
              <a:off x="3915850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1" y="2994"/>
                    <a:pt x="1" y="6689"/>
                  </a:cubicBezTo>
                  <a:cubicBezTo>
                    <a:pt x="1" y="10378"/>
                    <a:pt x="2994" y="13371"/>
                    <a:pt x="6683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2" name="Google Shape;7192;p8"/>
            <p:cNvSpPr/>
            <p:nvPr/>
          </p:nvSpPr>
          <p:spPr>
            <a:xfrm>
              <a:off x="3914675" y="27386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2"/>
                  </a:moveTo>
                  <a:cubicBezTo>
                    <a:pt x="10391" y="82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15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15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3" name="Google Shape;7193;p8"/>
            <p:cNvSpPr/>
            <p:nvPr/>
          </p:nvSpPr>
          <p:spPr>
            <a:xfrm>
              <a:off x="3939125" y="2766625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4" name="Google Shape;7194;p8"/>
            <p:cNvSpPr/>
            <p:nvPr/>
          </p:nvSpPr>
          <p:spPr>
            <a:xfrm>
              <a:off x="3938100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5" name="Google Shape;7195;p8"/>
            <p:cNvSpPr/>
            <p:nvPr/>
          </p:nvSpPr>
          <p:spPr>
            <a:xfrm>
              <a:off x="3964400" y="2791725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4"/>
                  </a:cubicBezTo>
                  <a:cubicBezTo>
                    <a:pt x="9339" y="2098"/>
                    <a:pt x="7249" y="1"/>
                    <a:pt x="466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6" name="Google Shape;7196;p8"/>
            <p:cNvSpPr/>
            <p:nvPr/>
          </p:nvSpPr>
          <p:spPr>
            <a:xfrm>
              <a:off x="3963225" y="2790725"/>
              <a:ext cx="235850" cy="235675"/>
            </a:xfrm>
            <a:custGeom>
              <a:avLst/>
              <a:gdLst/>
              <a:ahLst/>
              <a:cxnLst/>
              <a:rect l="l" t="t" r="r" b="b"/>
              <a:pathLst>
                <a:path w="9434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27"/>
                    <a:pt x="4714" y="9427"/>
                  </a:cubicBezTo>
                  <a:cubicBezTo>
                    <a:pt x="7316" y="9427"/>
                    <a:pt x="9434" y="7316"/>
                    <a:pt x="9434" y="4714"/>
                  </a:cubicBezTo>
                  <a:cubicBezTo>
                    <a:pt x="9434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7" name="Google Shape;7197;p8"/>
            <p:cNvSpPr/>
            <p:nvPr/>
          </p:nvSpPr>
          <p:spPr>
            <a:xfrm>
              <a:off x="3993050" y="2820550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8" name="Google Shape;7198;p8"/>
            <p:cNvSpPr/>
            <p:nvPr/>
          </p:nvSpPr>
          <p:spPr>
            <a:xfrm>
              <a:off x="399205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6"/>
                    <a:pt x="7047" y="3561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9" name="Google Shape;7199;p8"/>
            <p:cNvSpPr/>
            <p:nvPr/>
          </p:nvSpPr>
          <p:spPr>
            <a:xfrm>
              <a:off x="4018175" y="284567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0" name="Google Shape;7200;p8"/>
            <p:cNvSpPr/>
            <p:nvPr/>
          </p:nvSpPr>
          <p:spPr>
            <a:xfrm>
              <a:off x="4017175" y="2844675"/>
              <a:ext cx="127950" cy="127950"/>
            </a:xfrm>
            <a:custGeom>
              <a:avLst/>
              <a:gdLst/>
              <a:ahLst/>
              <a:cxnLst/>
              <a:rect l="l" t="t" r="r" b="b"/>
              <a:pathLst>
                <a:path w="5118" h="5118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24"/>
                    <a:pt x="3924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1" name="Google Shape;7201;p8"/>
            <p:cNvSpPr/>
            <p:nvPr/>
          </p:nvSpPr>
          <p:spPr>
            <a:xfrm>
              <a:off x="404700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7"/>
                    <a:pt x="1" y="1363"/>
                  </a:cubicBezTo>
                  <a:cubicBezTo>
                    <a:pt x="1" y="2118"/>
                    <a:pt x="614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2" name="Google Shape;7202;p8"/>
            <p:cNvSpPr/>
            <p:nvPr/>
          </p:nvSpPr>
          <p:spPr>
            <a:xfrm>
              <a:off x="4046000" y="2873325"/>
              <a:ext cx="70300" cy="70475"/>
            </a:xfrm>
            <a:custGeom>
              <a:avLst/>
              <a:gdLst/>
              <a:ahLst/>
              <a:cxnLst/>
              <a:rect l="l" t="t" r="r" b="b"/>
              <a:pathLst>
                <a:path w="2812" h="2819" extrusionOk="0">
                  <a:moveTo>
                    <a:pt x="1403" y="88"/>
                  </a:moveTo>
                  <a:cubicBezTo>
                    <a:pt x="2138" y="88"/>
                    <a:pt x="2731" y="681"/>
                    <a:pt x="2731" y="1410"/>
                  </a:cubicBezTo>
                  <a:cubicBezTo>
                    <a:pt x="2731" y="2145"/>
                    <a:pt x="2138" y="2738"/>
                    <a:pt x="1403" y="2738"/>
                  </a:cubicBezTo>
                  <a:cubicBezTo>
                    <a:pt x="674" y="2738"/>
                    <a:pt x="81" y="2145"/>
                    <a:pt x="81" y="1410"/>
                  </a:cubicBezTo>
                  <a:cubicBezTo>
                    <a:pt x="81" y="681"/>
                    <a:pt x="674" y="88"/>
                    <a:pt x="1403" y="88"/>
                  </a:cubicBezTo>
                  <a:close/>
                  <a:moveTo>
                    <a:pt x="1403" y="0"/>
                  </a:moveTo>
                  <a:cubicBezTo>
                    <a:pt x="627" y="0"/>
                    <a:pt x="0" y="634"/>
                    <a:pt x="0" y="1410"/>
                  </a:cubicBezTo>
                  <a:cubicBezTo>
                    <a:pt x="0" y="2185"/>
                    <a:pt x="627" y="2819"/>
                    <a:pt x="1403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3" name="Google Shape;7203;p8"/>
            <p:cNvSpPr/>
            <p:nvPr/>
          </p:nvSpPr>
          <p:spPr>
            <a:xfrm>
              <a:off x="4250125" y="2739650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0"/>
                  </a:moveTo>
                  <a:cubicBezTo>
                    <a:pt x="2988" y="0"/>
                    <a:pt x="1" y="2994"/>
                    <a:pt x="1" y="6689"/>
                  </a:cubicBezTo>
                  <a:cubicBezTo>
                    <a:pt x="1" y="10378"/>
                    <a:pt x="2988" y="13371"/>
                    <a:pt x="6683" y="13371"/>
                  </a:cubicBezTo>
                  <a:cubicBezTo>
                    <a:pt x="10378" y="13371"/>
                    <a:pt x="13365" y="10378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4" name="Google Shape;7204;p8"/>
            <p:cNvSpPr/>
            <p:nvPr/>
          </p:nvSpPr>
          <p:spPr>
            <a:xfrm>
              <a:off x="4248950" y="27386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2"/>
                  </a:moveTo>
                  <a:cubicBezTo>
                    <a:pt x="10391" y="82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15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15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5" name="Google Shape;7205;p8"/>
            <p:cNvSpPr/>
            <p:nvPr/>
          </p:nvSpPr>
          <p:spPr>
            <a:xfrm>
              <a:off x="4273400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6" name="Google Shape;7206;p8"/>
            <p:cNvSpPr/>
            <p:nvPr/>
          </p:nvSpPr>
          <p:spPr>
            <a:xfrm>
              <a:off x="4272375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7" name="Google Shape;7207;p8"/>
            <p:cNvSpPr/>
            <p:nvPr/>
          </p:nvSpPr>
          <p:spPr>
            <a:xfrm>
              <a:off x="4298500" y="279172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8" name="Google Shape;7208;p8"/>
            <p:cNvSpPr/>
            <p:nvPr/>
          </p:nvSpPr>
          <p:spPr>
            <a:xfrm>
              <a:off x="4297500" y="2790725"/>
              <a:ext cx="235675" cy="235675"/>
            </a:xfrm>
            <a:custGeom>
              <a:avLst/>
              <a:gdLst/>
              <a:ahLst/>
              <a:cxnLst/>
              <a:rect l="l" t="t" r="r" b="b"/>
              <a:pathLst>
                <a:path w="9427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27"/>
                    <a:pt x="4714" y="9427"/>
                  </a:cubicBezTo>
                  <a:cubicBezTo>
                    <a:pt x="7316" y="9427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9" name="Google Shape;7209;p8"/>
            <p:cNvSpPr/>
            <p:nvPr/>
          </p:nvSpPr>
          <p:spPr>
            <a:xfrm>
              <a:off x="4327325" y="2820550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0" name="Google Shape;7210;p8"/>
            <p:cNvSpPr/>
            <p:nvPr/>
          </p:nvSpPr>
          <p:spPr>
            <a:xfrm>
              <a:off x="4326325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1" name="Google Shape;7211;p8"/>
            <p:cNvSpPr/>
            <p:nvPr/>
          </p:nvSpPr>
          <p:spPr>
            <a:xfrm>
              <a:off x="4352450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2" name="Google Shape;7212;p8"/>
            <p:cNvSpPr/>
            <p:nvPr/>
          </p:nvSpPr>
          <p:spPr>
            <a:xfrm>
              <a:off x="4351450" y="2844675"/>
              <a:ext cx="127950" cy="127950"/>
            </a:xfrm>
            <a:custGeom>
              <a:avLst/>
              <a:gdLst/>
              <a:ahLst/>
              <a:cxnLst/>
              <a:rect l="l" t="t" r="r" b="b"/>
              <a:pathLst>
                <a:path w="5118" h="5118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24"/>
                    <a:pt x="3925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3" name="Google Shape;7213;p8"/>
            <p:cNvSpPr/>
            <p:nvPr/>
          </p:nvSpPr>
          <p:spPr>
            <a:xfrm>
              <a:off x="4381275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7"/>
                    <a:pt x="1" y="1363"/>
                  </a:cubicBezTo>
                  <a:cubicBezTo>
                    <a:pt x="1" y="2118"/>
                    <a:pt x="608" y="2731"/>
                    <a:pt x="1363" y="2731"/>
                  </a:cubicBezTo>
                  <a:cubicBezTo>
                    <a:pt x="2118" y="2731"/>
                    <a:pt x="2732" y="2118"/>
                    <a:pt x="2732" y="1363"/>
                  </a:cubicBezTo>
                  <a:cubicBezTo>
                    <a:pt x="2732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4" name="Google Shape;7214;p8"/>
            <p:cNvSpPr/>
            <p:nvPr/>
          </p:nvSpPr>
          <p:spPr>
            <a:xfrm>
              <a:off x="4380100" y="287332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45" y="88"/>
                    <a:pt x="2738" y="681"/>
                    <a:pt x="2738" y="1410"/>
                  </a:cubicBezTo>
                  <a:cubicBezTo>
                    <a:pt x="2738" y="2145"/>
                    <a:pt x="2145" y="2738"/>
                    <a:pt x="1410" y="2738"/>
                  </a:cubicBezTo>
                  <a:cubicBezTo>
                    <a:pt x="681" y="2738"/>
                    <a:pt x="88" y="2145"/>
                    <a:pt x="88" y="1410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5" name="Google Shape;7215;p8"/>
            <p:cNvSpPr/>
            <p:nvPr/>
          </p:nvSpPr>
          <p:spPr>
            <a:xfrm>
              <a:off x="4584250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9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6" name="Google Shape;7216;p8"/>
            <p:cNvSpPr/>
            <p:nvPr/>
          </p:nvSpPr>
          <p:spPr>
            <a:xfrm>
              <a:off x="4583225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2"/>
                  </a:moveTo>
                  <a:cubicBezTo>
                    <a:pt x="10391" y="82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9" y="13372"/>
                    <a:pt x="88" y="10392"/>
                    <a:pt x="88" y="6730"/>
                  </a:cubicBezTo>
                  <a:cubicBezTo>
                    <a:pt x="88" y="3062"/>
                    <a:pt x="3069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1" y="3015"/>
                    <a:pt x="1" y="6730"/>
                  </a:cubicBezTo>
                  <a:cubicBezTo>
                    <a:pt x="1" y="10439"/>
                    <a:pt x="3021" y="13453"/>
                    <a:pt x="6730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15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7" name="Google Shape;7217;p8"/>
            <p:cNvSpPr/>
            <p:nvPr/>
          </p:nvSpPr>
          <p:spPr>
            <a:xfrm>
              <a:off x="4607675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8" name="Google Shape;7218;p8"/>
            <p:cNvSpPr/>
            <p:nvPr/>
          </p:nvSpPr>
          <p:spPr>
            <a:xfrm>
              <a:off x="4606650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9" name="Google Shape;7219;p8"/>
            <p:cNvSpPr/>
            <p:nvPr/>
          </p:nvSpPr>
          <p:spPr>
            <a:xfrm>
              <a:off x="4632800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4"/>
                  </a:cubicBezTo>
                  <a:cubicBezTo>
                    <a:pt x="9346" y="2098"/>
                    <a:pt x="7255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0" name="Google Shape;7220;p8"/>
            <p:cNvSpPr/>
            <p:nvPr/>
          </p:nvSpPr>
          <p:spPr>
            <a:xfrm>
              <a:off x="4631775" y="2790725"/>
              <a:ext cx="235700" cy="235675"/>
            </a:xfrm>
            <a:custGeom>
              <a:avLst/>
              <a:gdLst/>
              <a:ahLst/>
              <a:cxnLst/>
              <a:rect l="l" t="t" r="r" b="b"/>
              <a:pathLst>
                <a:path w="9428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7316"/>
                    <a:pt x="2118" y="9427"/>
                    <a:pt x="4714" y="9427"/>
                  </a:cubicBezTo>
                  <a:cubicBezTo>
                    <a:pt x="7317" y="9427"/>
                    <a:pt x="9427" y="7316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1" name="Google Shape;7221;p8"/>
            <p:cNvSpPr/>
            <p:nvPr/>
          </p:nvSpPr>
          <p:spPr>
            <a:xfrm>
              <a:off x="4661625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1"/>
                  </a:cubicBezTo>
                  <a:cubicBezTo>
                    <a:pt x="7046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2" name="Google Shape;7222;p8"/>
            <p:cNvSpPr/>
            <p:nvPr/>
          </p:nvSpPr>
          <p:spPr>
            <a:xfrm>
              <a:off x="466060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6"/>
                    <a:pt x="7040" y="3561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1"/>
                  </a:cubicBezTo>
                  <a:cubicBezTo>
                    <a:pt x="82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3" name="Google Shape;7223;p8"/>
            <p:cNvSpPr/>
            <p:nvPr/>
          </p:nvSpPr>
          <p:spPr>
            <a:xfrm>
              <a:off x="4686725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4" name="Google Shape;7224;p8"/>
            <p:cNvSpPr/>
            <p:nvPr/>
          </p:nvSpPr>
          <p:spPr>
            <a:xfrm>
              <a:off x="4685725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5" name="Google Shape;7225;p8"/>
            <p:cNvSpPr/>
            <p:nvPr/>
          </p:nvSpPr>
          <p:spPr>
            <a:xfrm>
              <a:off x="471555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7"/>
                    <a:pt x="1" y="1363"/>
                  </a:cubicBezTo>
                  <a:cubicBezTo>
                    <a:pt x="1" y="2118"/>
                    <a:pt x="608" y="2731"/>
                    <a:pt x="1363" y="2731"/>
                  </a:cubicBezTo>
                  <a:cubicBezTo>
                    <a:pt x="2118" y="2731"/>
                    <a:pt x="2732" y="2118"/>
                    <a:pt x="2732" y="1363"/>
                  </a:cubicBezTo>
                  <a:cubicBezTo>
                    <a:pt x="2732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6" name="Google Shape;7226;p8"/>
            <p:cNvSpPr/>
            <p:nvPr/>
          </p:nvSpPr>
          <p:spPr>
            <a:xfrm>
              <a:off x="4714375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10"/>
                  </a:cubicBezTo>
                  <a:cubicBezTo>
                    <a:pt x="2731" y="2145"/>
                    <a:pt x="2138" y="2738"/>
                    <a:pt x="1410" y="2738"/>
                  </a:cubicBezTo>
                  <a:cubicBezTo>
                    <a:pt x="682" y="2738"/>
                    <a:pt x="88" y="2145"/>
                    <a:pt x="88" y="1410"/>
                  </a:cubicBezTo>
                  <a:cubicBezTo>
                    <a:pt x="88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7" name="Google Shape;7227;p8"/>
            <p:cNvSpPr/>
            <p:nvPr/>
          </p:nvSpPr>
          <p:spPr>
            <a:xfrm>
              <a:off x="4918525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9" y="13371"/>
                  </a:cubicBezTo>
                  <a:cubicBezTo>
                    <a:pt x="10378" y="13371"/>
                    <a:pt x="13371" y="10378"/>
                    <a:pt x="13371" y="6689"/>
                  </a:cubicBezTo>
                  <a:cubicBezTo>
                    <a:pt x="13371" y="2994"/>
                    <a:pt x="10378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8" name="Google Shape;7228;p8"/>
            <p:cNvSpPr/>
            <p:nvPr/>
          </p:nvSpPr>
          <p:spPr>
            <a:xfrm>
              <a:off x="4917500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2"/>
                  </a:moveTo>
                  <a:cubicBezTo>
                    <a:pt x="10392" y="82"/>
                    <a:pt x="13372" y="3062"/>
                    <a:pt x="13372" y="6730"/>
                  </a:cubicBezTo>
                  <a:cubicBezTo>
                    <a:pt x="13372" y="10392"/>
                    <a:pt x="10392" y="13372"/>
                    <a:pt x="6730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2" y="1"/>
                    <a:pt x="1" y="3015"/>
                    <a:pt x="1" y="6730"/>
                  </a:cubicBezTo>
                  <a:cubicBezTo>
                    <a:pt x="1" y="10439"/>
                    <a:pt x="3022" y="13453"/>
                    <a:pt x="6730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15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9" name="Google Shape;7229;p8"/>
            <p:cNvSpPr/>
            <p:nvPr/>
          </p:nvSpPr>
          <p:spPr>
            <a:xfrm>
              <a:off x="4941950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0" name="Google Shape;7230;p8"/>
            <p:cNvSpPr/>
            <p:nvPr/>
          </p:nvSpPr>
          <p:spPr>
            <a:xfrm>
              <a:off x="4940950" y="2765600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1" name="Google Shape;7231;p8"/>
            <p:cNvSpPr/>
            <p:nvPr/>
          </p:nvSpPr>
          <p:spPr>
            <a:xfrm>
              <a:off x="4967075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2" name="Google Shape;7232;p8"/>
            <p:cNvSpPr/>
            <p:nvPr/>
          </p:nvSpPr>
          <p:spPr>
            <a:xfrm>
              <a:off x="4966050" y="2790725"/>
              <a:ext cx="235700" cy="235675"/>
            </a:xfrm>
            <a:custGeom>
              <a:avLst/>
              <a:gdLst/>
              <a:ahLst/>
              <a:cxnLst/>
              <a:rect l="l" t="t" r="r" b="b"/>
              <a:pathLst>
                <a:path w="9428" h="9427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27"/>
                    <a:pt x="4714" y="9427"/>
                  </a:cubicBezTo>
                  <a:cubicBezTo>
                    <a:pt x="7317" y="9427"/>
                    <a:pt x="9427" y="7316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3" name="Google Shape;7233;p8"/>
            <p:cNvSpPr/>
            <p:nvPr/>
          </p:nvSpPr>
          <p:spPr>
            <a:xfrm>
              <a:off x="4995900" y="2820550"/>
              <a:ext cx="176000" cy="176200"/>
            </a:xfrm>
            <a:custGeom>
              <a:avLst/>
              <a:gdLst/>
              <a:ahLst/>
              <a:cxnLst/>
              <a:rect l="l" t="t" r="r" b="b"/>
              <a:pathLst>
                <a:path w="7040" h="7048" extrusionOk="0">
                  <a:moveTo>
                    <a:pt x="3520" y="1"/>
                  </a:moveTo>
                  <a:cubicBezTo>
                    <a:pt x="1571" y="1"/>
                    <a:pt x="0" y="1579"/>
                    <a:pt x="0" y="3521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1"/>
                  </a:cubicBezTo>
                  <a:cubicBezTo>
                    <a:pt x="7040" y="1579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4" name="Google Shape;7234;p8"/>
            <p:cNvSpPr/>
            <p:nvPr/>
          </p:nvSpPr>
          <p:spPr>
            <a:xfrm>
              <a:off x="4994725" y="2819550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6"/>
                    <a:pt x="7046" y="3561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5" name="Google Shape;7235;p8"/>
            <p:cNvSpPr/>
            <p:nvPr/>
          </p:nvSpPr>
          <p:spPr>
            <a:xfrm>
              <a:off x="5021000" y="2845675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6" name="Google Shape;7236;p8"/>
            <p:cNvSpPr/>
            <p:nvPr/>
          </p:nvSpPr>
          <p:spPr>
            <a:xfrm>
              <a:off x="5020000" y="2844675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2" y="3965"/>
                    <a:pt x="5112" y="2556"/>
                  </a:cubicBezTo>
                  <a:cubicBezTo>
                    <a:pt x="5112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7" name="Google Shape;7237;p8"/>
            <p:cNvSpPr/>
            <p:nvPr/>
          </p:nvSpPr>
          <p:spPr>
            <a:xfrm>
              <a:off x="5049675" y="2874500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8" y="2118"/>
                    <a:pt x="2738" y="1363"/>
                  </a:cubicBezTo>
                  <a:cubicBezTo>
                    <a:pt x="2738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8" name="Google Shape;7238;p8"/>
            <p:cNvSpPr/>
            <p:nvPr/>
          </p:nvSpPr>
          <p:spPr>
            <a:xfrm>
              <a:off x="5048650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82" y="2738"/>
                    <a:pt x="88" y="2145"/>
                    <a:pt x="88" y="1410"/>
                  </a:cubicBezTo>
                  <a:cubicBezTo>
                    <a:pt x="88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9" name="Google Shape;7239;p8"/>
            <p:cNvSpPr/>
            <p:nvPr/>
          </p:nvSpPr>
          <p:spPr>
            <a:xfrm>
              <a:off x="5252800" y="2739650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8314" y="13371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0" name="Google Shape;7240;p8"/>
            <p:cNvSpPr/>
            <p:nvPr/>
          </p:nvSpPr>
          <p:spPr>
            <a:xfrm>
              <a:off x="5251775" y="273862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1"/>
                  </a:moveTo>
                  <a:cubicBezTo>
                    <a:pt x="3015" y="1"/>
                    <a:pt x="1" y="3015"/>
                    <a:pt x="1" y="6730"/>
                  </a:cubicBezTo>
                  <a:cubicBezTo>
                    <a:pt x="1" y="10439"/>
                    <a:pt x="3015" y="13453"/>
                    <a:pt x="6724" y="13453"/>
                  </a:cubicBezTo>
                  <a:cubicBezTo>
                    <a:pt x="8355" y="13453"/>
                    <a:pt x="9846" y="12873"/>
                    <a:pt x="11012" y="11909"/>
                  </a:cubicBezTo>
                  <a:lnTo>
                    <a:pt x="11012" y="11801"/>
                  </a:lnTo>
                  <a:cubicBezTo>
                    <a:pt x="9852" y="12779"/>
                    <a:pt x="8362" y="13372"/>
                    <a:pt x="6724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24" y="82"/>
                  </a:cubicBezTo>
                  <a:cubicBezTo>
                    <a:pt x="8362" y="82"/>
                    <a:pt x="9852" y="675"/>
                    <a:pt x="11012" y="1660"/>
                  </a:cubicBezTo>
                  <a:lnTo>
                    <a:pt x="11012" y="1545"/>
                  </a:lnTo>
                  <a:cubicBezTo>
                    <a:pt x="9846" y="581"/>
                    <a:pt x="8355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1" name="Google Shape;7241;p8"/>
            <p:cNvSpPr/>
            <p:nvPr/>
          </p:nvSpPr>
          <p:spPr>
            <a:xfrm>
              <a:off x="5276225" y="2766625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6"/>
                    <a:pt x="10034" y="9319"/>
                  </a:cubicBezTo>
                  <a:lnTo>
                    <a:pt x="10034" y="2036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2" name="Google Shape;7242;p8"/>
            <p:cNvSpPr/>
            <p:nvPr/>
          </p:nvSpPr>
          <p:spPr>
            <a:xfrm>
              <a:off x="5275050" y="2765600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3" name="Google Shape;7243;p8"/>
            <p:cNvSpPr/>
            <p:nvPr/>
          </p:nvSpPr>
          <p:spPr>
            <a:xfrm>
              <a:off x="5301350" y="2791725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06"/>
                    <a:pt x="9029" y="6359"/>
                  </a:cubicBezTo>
                  <a:lnTo>
                    <a:pt x="9029" y="2988"/>
                  </a:lnTo>
                  <a:cubicBezTo>
                    <a:pt x="8355" y="1241"/>
                    <a:pt x="66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4" name="Google Shape;7244;p8"/>
            <p:cNvSpPr/>
            <p:nvPr/>
          </p:nvSpPr>
          <p:spPr>
            <a:xfrm>
              <a:off x="5300325" y="2790725"/>
              <a:ext cx="226775" cy="235675"/>
            </a:xfrm>
            <a:custGeom>
              <a:avLst/>
              <a:gdLst/>
              <a:ahLst/>
              <a:cxnLst/>
              <a:rect l="l" t="t" r="r" b="b"/>
              <a:pathLst>
                <a:path w="9071" h="9427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27"/>
                    <a:pt x="4714" y="9427"/>
                  </a:cubicBezTo>
                  <a:cubicBezTo>
                    <a:pt x="6676" y="9427"/>
                    <a:pt x="8362" y="8227"/>
                    <a:pt x="9070" y="6514"/>
                  </a:cubicBezTo>
                  <a:lnTo>
                    <a:pt x="9070" y="6278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2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5" name="Google Shape;7245;p8"/>
            <p:cNvSpPr/>
            <p:nvPr/>
          </p:nvSpPr>
          <p:spPr>
            <a:xfrm>
              <a:off x="5330000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6" name="Google Shape;7246;p8"/>
            <p:cNvSpPr/>
            <p:nvPr/>
          </p:nvSpPr>
          <p:spPr>
            <a:xfrm>
              <a:off x="532900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7" name="Google Shape;7247;p8"/>
            <p:cNvSpPr/>
            <p:nvPr/>
          </p:nvSpPr>
          <p:spPr>
            <a:xfrm>
              <a:off x="5355300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8" name="Google Shape;7248;p8"/>
            <p:cNvSpPr/>
            <p:nvPr/>
          </p:nvSpPr>
          <p:spPr>
            <a:xfrm>
              <a:off x="5354100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24"/>
                    <a:pt x="3925" y="5030"/>
                    <a:pt x="2563" y="5030"/>
                  </a:cubicBezTo>
                  <a:cubicBezTo>
                    <a:pt x="1201" y="5030"/>
                    <a:pt x="88" y="3924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9" name="Google Shape;7249;p8"/>
            <p:cNvSpPr/>
            <p:nvPr/>
          </p:nvSpPr>
          <p:spPr>
            <a:xfrm>
              <a:off x="538395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0" name="Google Shape;7250;p8"/>
            <p:cNvSpPr/>
            <p:nvPr/>
          </p:nvSpPr>
          <p:spPr>
            <a:xfrm>
              <a:off x="5382925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82" y="2738"/>
                    <a:pt x="89" y="2145"/>
                    <a:pt x="89" y="1410"/>
                  </a:cubicBezTo>
                  <a:cubicBezTo>
                    <a:pt x="89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6" y="2819"/>
                    <a:pt x="2819" y="2185"/>
                    <a:pt x="2819" y="1410"/>
                  </a:cubicBezTo>
                  <a:cubicBezTo>
                    <a:pt x="2819" y="634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1" name="Google Shape;7251;p8"/>
            <p:cNvSpPr/>
            <p:nvPr/>
          </p:nvSpPr>
          <p:spPr>
            <a:xfrm>
              <a:off x="3450750" y="2837750"/>
              <a:ext cx="296375" cy="334300"/>
            </a:xfrm>
            <a:custGeom>
              <a:avLst/>
              <a:gdLst/>
              <a:ahLst/>
              <a:cxnLst/>
              <a:rect l="l" t="t" r="r" b="b"/>
              <a:pathLst>
                <a:path w="11855" h="13372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8"/>
                  </a:cubicBezTo>
                  <a:lnTo>
                    <a:pt x="1" y="10931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4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2" name="Google Shape;7252;p8"/>
            <p:cNvSpPr/>
            <p:nvPr/>
          </p:nvSpPr>
          <p:spPr>
            <a:xfrm>
              <a:off x="3450750" y="2836750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2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8834" y="88"/>
                    <a:pt x="11814" y="3068"/>
                    <a:pt x="11814" y="6730"/>
                  </a:cubicBezTo>
                  <a:cubicBezTo>
                    <a:pt x="11814" y="10391"/>
                    <a:pt x="8834" y="13371"/>
                    <a:pt x="5173" y="13371"/>
                  </a:cubicBezTo>
                  <a:cubicBezTo>
                    <a:pt x="3082" y="13371"/>
                    <a:pt x="1221" y="12400"/>
                    <a:pt x="1" y="10897"/>
                  </a:cubicBezTo>
                  <a:lnTo>
                    <a:pt x="1" y="11031"/>
                  </a:lnTo>
                  <a:cubicBezTo>
                    <a:pt x="1235" y="12508"/>
                    <a:pt x="3096" y="13452"/>
                    <a:pt x="5173" y="13452"/>
                  </a:cubicBezTo>
                  <a:cubicBezTo>
                    <a:pt x="8881" y="13452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3" name="Google Shape;7253;p8"/>
            <p:cNvSpPr/>
            <p:nvPr/>
          </p:nvSpPr>
          <p:spPr>
            <a:xfrm>
              <a:off x="3450750" y="2864725"/>
              <a:ext cx="269425" cy="284075"/>
            </a:xfrm>
            <a:custGeom>
              <a:avLst/>
              <a:gdLst/>
              <a:ahLst/>
              <a:cxnLst/>
              <a:rect l="l" t="t" r="r" b="b"/>
              <a:pathLst>
                <a:path w="10777" h="11363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931" y="10068"/>
                    <a:pt x="2860" y="11362"/>
                    <a:pt x="5099" y="11362"/>
                  </a:cubicBezTo>
                  <a:cubicBezTo>
                    <a:pt x="8234" y="11362"/>
                    <a:pt x="10776" y="8820"/>
                    <a:pt x="10776" y="5678"/>
                  </a:cubicBezTo>
                  <a:cubicBezTo>
                    <a:pt x="10776" y="2543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4" name="Google Shape;7254;p8"/>
            <p:cNvSpPr/>
            <p:nvPr/>
          </p:nvSpPr>
          <p:spPr>
            <a:xfrm>
              <a:off x="3450750" y="2863700"/>
              <a:ext cx="270600" cy="286100"/>
            </a:xfrm>
            <a:custGeom>
              <a:avLst/>
              <a:gdLst/>
              <a:ahLst/>
              <a:cxnLst/>
              <a:rect l="l" t="t" r="r" b="b"/>
              <a:pathLst>
                <a:path w="10824" h="11444" extrusionOk="0">
                  <a:moveTo>
                    <a:pt x="5099" y="1"/>
                  </a:moveTo>
                  <a:cubicBezTo>
                    <a:pt x="2880" y="1"/>
                    <a:pt x="952" y="1275"/>
                    <a:pt x="1" y="3130"/>
                  </a:cubicBezTo>
                  <a:lnTo>
                    <a:pt x="1" y="3318"/>
                  </a:lnTo>
                  <a:cubicBezTo>
                    <a:pt x="904" y="1410"/>
                    <a:pt x="2853" y="82"/>
                    <a:pt x="5099" y="82"/>
                  </a:cubicBezTo>
                  <a:cubicBezTo>
                    <a:pt x="8207" y="82"/>
                    <a:pt x="10736" y="2610"/>
                    <a:pt x="10736" y="5719"/>
                  </a:cubicBezTo>
                  <a:cubicBezTo>
                    <a:pt x="10736" y="8827"/>
                    <a:pt x="8207" y="11356"/>
                    <a:pt x="5099" y="11356"/>
                  </a:cubicBezTo>
                  <a:cubicBezTo>
                    <a:pt x="2853" y="11356"/>
                    <a:pt x="904" y="10034"/>
                    <a:pt x="1" y="8126"/>
                  </a:cubicBezTo>
                  <a:lnTo>
                    <a:pt x="1" y="8315"/>
                  </a:lnTo>
                  <a:cubicBezTo>
                    <a:pt x="952" y="10169"/>
                    <a:pt x="2880" y="11444"/>
                    <a:pt x="5099" y="11444"/>
                  </a:cubicBezTo>
                  <a:cubicBezTo>
                    <a:pt x="8254" y="11444"/>
                    <a:pt x="10823" y="8875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5" name="Google Shape;7255;p8"/>
            <p:cNvSpPr/>
            <p:nvPr/>
          </p:nvSpPr>
          <p:spPr>
            <a:xfrm>
              <a:off x="3461375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5"/>
                    <a:pt x="2091" y="9346"/>
                    <a:pt x="4674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6" name="Google Shape;7256;p8"/>
            <p:cNvSpPr/>
            <p:nvPr/>
          </p:nvSpPr>
          <p:spPr>
            <a:xfrm>
              <a:off x="3460375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34"/>
                    <a:pt x="4714" y="9434"/>
                  </a:cubicBezTo>
                  <a:cubicBezTo>
                    <a:pt x="7316" y="9434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7" name="Google Shape;7257;p8"/>
            <p:cNvSpPr/>
            <p:nvPr/>
          </p:nvSpPr>
          <p:spPr>
            <a:xfrm>
              <a:off x="3490200" y="291867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8" name="Google Shape;7258;p8"/>
            <p:cNvSpPr/>
            <p:nvPr/>
          </p:nvSpPr>
          <p:spPr>
            <a:xfrm>
              <a:off x="3489025" y="29176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7"/>
                    <a:pt x="3568" y="7047"/>
                  </a:cubicBezTo>
                  <a:cubicBezTo>
                    <a:pt x="1653" y="7047"/>
                    <a:pt x="88" y="5483"/>
                    <a:pt x="88" y="3561"/>
                  </a:cubicBezTo>
                  <a:cubicBezTo>
                    <a:pt x="88" y="1646"/>
                    <a:pt x="1653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605" y="1"/>
                    <a:pt x="1" y="1599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9"/>
                    <a:pt x="5536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9" name="Google Shape;7259;p8"/>
            <p:cNvSpPr/>
            <p:nvPr/>
          </p:nvSpPr>
          <p:spPr>
            <a:xfrm>
              <a:off x="3515325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0" name="Google Shape;7260;p8"/>
            <p:cNvSpPr/>
            <p:nvPr/>
          </p:nvSpPr>
          <p:spPr>
            <a:xfrm>
              <a:off x="3514300" y="2942775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1" name="Google Shape;7261;p8"/>
            <p:cNvSpPr/>
            <p:nvPr/>
          </p:nvSpPr>
          <p:spPr>
            <a:xfrm>
              <a:off x="354415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2" name="Google Shape;7262;p8"/>
            <p:cNvSpPr/>
            <p:nvPr/>
          </p:nvSpPr>
          <p:spPr>
            <a:xfrm>
              <a:off x="3542975" y="297160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3" name="Google Shape;7263;p8"/>
            <p:cNvSpPr/>
            <p:nvPr/>
          </p:nvSpPr>
          <p:spPr>
            <a:xfrm>
              <a:off x="3747100" y="2837750"/>
              <a:ext cx="334325" cy="334300"/>
            </a:xfrm>
            <a:custGeom>
              <a:avLst/>
              <a:gdLst/>
              <a:ahLst/>
              <a:cxnLst/>
              <a:rect l="l" t="t" r="r" b="b"/>
              <a:pathLst>
                <a:path w="13373" h="13372" extrusionOk="0">
                  <a:moveTo>
                    <a:pt x="6690" y="1"/>
                  </a:moveTo>
                  <a:cubicBezTo>
                    <a:pt x="2995" y="1"/>
                    <a:pt x="1" y="2994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4" name="Google Shape;7264;p8"/>
            <p:cNvSpPr/>
            <p:nvPr/>
          </p:nvSpPr>
          <p:spPr>
            <a:xfrm>
              <a:off x="3746100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2" y="13371"/>
                    <a:pt x="81" y="10391"/>
                    <a:pt x="81" y="6730"/>
                  </a:cubicBezTo>
                  <a:cubicBezTo>
                    <a:pt x="81" y="3068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2"/>
                    <a:pt x="6730" y="13452"/>
                  </a:cubicBezTo>
                  <a:cubicBezTo>
                    <a:pt x="10438" y="13452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5" name="Google Shape;7265;p8"/>
            <p:cNvSpPr/>
            <p:nvPr/>
          </p:nvSpPr>
          <p:spPr>
            <a:xfrm>
              <a:off x="3770550" y="286472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20"/>
                    <a:pt x="2542" y="11362"/>
                    <a:pt x="5678" y="11362"/>
                  </a:cubicBezTo>
                  <a:cubicBezTo>
                    <a:pt x="8813" y="11362"/>
                    <a:pt x="11355" y="8820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6" name="Google Shape;7266;p8"/>
            <p:cNvSpPr/>
            <p:nvPr/>
          </p:nvSpPr>
          <p:spPr>
            <a:xfrm>
              <a:off x="3769525" y="2863700"/>
              <a:ext cx="285925" cy="286100"/>
            </a:xfrm>
            <a:custGeom>
              <a:avLst/>
              <a:gdLst/>
              <a:ahLst/>
              <a:cxnLst/>
              <a:rect l="l" t="t" r="r" b="b"/>
              <a:pathLst>
                <a:path w="11437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37" y="8875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7" name="Google Shape;7267;p8"/>
            <p:cNvSpPr/>
            <p:nvPr/>
          </p:nvSpPr>
          <p:spPr>
            <a:xfrm>
              <a:off x="3795650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5"/>
                    <a:pt x="2091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8" name="Google Shape;7268;p8"/>
            <p:cNvSpPr/>
            <p:nvPr/>
          </p:nvSpPr>
          <p:spPr>
            <a:xfrm>
              <a:off x="3794650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0" y="2118"/>
                    <a:pt x="0" y="4714"/>
                  </a:cubicBezTo>
                  <a:cubicBezTo>
                    <a:pt x="0" y="7317"/>
                    <a:pt x="2111" y="9434"/>
                    <a:pt x="4714" y="9434"/>
                  </a:cubicBezTo>
                  <a:cubicBezTo>
                    <a:pt x="7310" y="9434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9" name="Google Shape;7269;p8"/>
            <p:cNvSpPr/>
            <p:nvPr/>
          </p:nvSpPr>
          <p:spPr>
            <a:xfrm>
              <a:off x="3824475" y="291867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6"/>
                    <a:pt x="3521" y="7046"/>
                  </a:cubicBezTo>
                  <a:cubicBezTo>
                    <a:pt x="5463" y="7046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0" name="Google Shape;7270;p8"/>
            <p:cNvSpPr/>
            <p:nvPr/>
          </p:nvSpPr>
          <p:spPr>
            <a:xfrm>
              <a:off x="3823300" y="29176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7"/>
                    <a:pt x="3568" y="7047"/>
                  </a:cubicBezTo>
                  <a:cubicBezTo>
                    <a:pt x="1646" y="7047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1" name="Google Shape;7271;p8"/>
            <p:cNvSpPr/>
            <p:nvPr/>
          </p:nvSpPr>
          <p:spPr>
            <a:xfrm>
              <a:off x="3849600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2" name="Google Shape;7272;p8"/>
            <p:cNvSpPr/>
            <p:nvPr/>
          </p:nvSpPr>
          <p:spPr>
            <a:xfrm>
              <a:off x="3848600" y="294277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3" name="Google Shape;7273;p8"/>
            <p:cNvSpPr/>
            <p:nvPr/>
          </p:nvSpPr>
          <p:spPr>
            <a:xfrm>
              <a:off x="387825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2118"/>
                    <a:pt x="614" y="2732"/>
                    <a:pt x="1370" y="2732"/>
                  </a:cubicBezTo>
                  <a:cubicBezTo>
                    <a:pt x="2125" y="2732"/>
                    <a:pt x="2732" y="2118"/>
                    <a:pt x="2732" y="1363"/>
                  </a:cubicBezTo>
                  <a:cubicBezTo>
                    <a:pt x="2732" y="614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4" name="Google Shape;7274;p8"/>
            <p:cNvSpPr/>
            <p:nvPr/>
          </p:nvSpPr>
          <p:spPr>
            <a:xfrm>
              <a:off x="3877250" y="297160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5" name="Google Shape;7275;p8"/>
            <p:cNvSpPr/>
            <p:nvPr/>
          </p:nvSpPr>
          <p:spPr>
            <a:xfrm>
              <a:off x="4081400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6" name="Google Shape;7276;p8"/>
            <p:cNvSpPr/>
            <p:nvPr/>
          </p:nvSpPr>
          <p:spPr>
            <a:xfrm>
              <a:off x="4080375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1"/>
                    <a:pt x="6723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7" name="Google Shape;7277;p8"/>
            <p:cNvSpPr/>
            <p:nvPr/>
          </p:nvSpPr>
          <p:spPr>
            <a:xfrm>
              <a:off x="4104825" y="286472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20"/>
                    <a:pt x="2542" y="11362"/>
                    <a:pt x="5678" y="11362"/>
                  </a:cubicBezTo>
                  <a:cubicBezTo>
                    <a:pt x="8813" y="11362"/>
                    <a:pt x="11355" y="8820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8" name="Google Shape;7278;p8"/>
            <p:cNvSpPr/>
            <p:nvPr/>
          </p:nvSpPr>
          <p:spPr>
            <a:xfrm>
              <a:off x="4103650" y="286370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80" y="11444"/>
                    <a:pt x="11443" y="8875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9" name="Google Shape;7279;p8"/>
            <p:cNvSpPr/>
            <p:nvPr/>
          </p:nvSpPr>
          <p:spPr>
            <a:xfrm>
              <a:off x="4129950" y="2889850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0" name="Google Shape;7280;p8"/>
            <p:cNvSpPr/>
            <p:nvPr/>
          </p:nvSpPr>
          <p:spPr>
            <a:xfrm>
              <a:off x="4128925" y="2888825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5"/>
                    <a:pt x="9339" y="4714"/>
                  </a:cubicBezTo>
                  <a:cubicBezTo>
                    <a:pt x="9339" y="7270"/>
                    <a:pt x="7263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34"/>
                    <a:pt x="4714" y="9434"/>
                  </a:cubicBezTo>
                  <a:cubicBezTo>
                    <a:pt x="7310" y="9434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1" name="Google Shape;7281;p8"/>
            <p:cNvSpPr/>
            <p:nvPr/>
          </p:nvSpPr>
          <p:spPr>
            <a:xfrm>
              <a:off x="4158600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2" name="Google Shape;7282;p8"/>
            <p:cNvSpPr/>
            <p:nvPr/>
          </p:nvSpPr>
          <p:spPr>
            <a:xfrm>
              <a:off x="4157575" y="29176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7"/>
                    <a:pt x="3568" y="7047"/>
                  </a:cubicBezTo>
                  <a:cubicBezTo>
                    <a:pt x="1646" y="7047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3" name="Google Shape;7283;p8"/>
            <p:cNvSpPr/>
            <p:nvPr/>
          </p:nvSpPr>
          <p:spPr>
            <a:xfrm>
              <a:off x="4183875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4" name="Google Shape;7284;p8"/>
            <p:cNvSpPr/>
            <p:nvPr/>
          </p:nvSpPr>
          <p:spPr>
            <a:xfrm>
              <a:off x="4182700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5" name="Google Shape;7285;p8"/>
            <p:cNvSpPr/>
            <p:nvPr/>
          </p:nvSpPr>
          <p:spPr>
            <a:xfrm>
              <a:off x="4212550" y="297260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6" name="Google Shape;7286;p8"/>
            <p:cNvSpPr/>
            <p:nvPr/>
          </p:nvSpPr>
          <p:spPr>
            <a:xfrm>
              <a:off x="4211525" y="297160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8"/>
                    <a:pt x="1" y="1403"/>
                  </a:cubicBezTo>
                  <a:cubicBezTo>
                    <a:pt x="1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7" name="Google Shape;7287;p8"/>
            <p:cNvSpPr/>
            <p:nvPr/>
          </p:nvSpPr>
          <p:spPr>
            <a:xfrm>
              <a:off x="4415675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8" name="Google Shape;7288;p8"/>
            <p:cNvSpPr/>
            <p:nvPr/>
          </p:nvSpPr>
          <p:spPr>
            <a:xfrm>
              <a:off x="4414650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8"/>
                    <a:pt x="13365" y="6730"/>
                  </a:cubicBezTo>
                  <a:cubicBezTo>
                    <a:pt x="13365" y="10391"/>
                    <a:pt x="10385" y="13371"/>
                    <a:pt x="6723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9" name="Google Shape;7289;p8"/>
            <p:cNvSpPr/>
            <p:nvPr/>
          </p:nvSpPr>
          <p:spPr>
            <a:xfrm>
              <a:off x="4438925" y="286472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0"/>
                  </a:moveTo>
                  <a:cubicBezTo>
                    <a:pt x="2550" y="0"/>
                    <a:pt x="1" y="2543"/>
                    <a:pt x="1" y="5678"/>
                  </a:cubicBezTo>
                  <a:cubicBezTo>
                    <a:pt x="1" y="8820"/>
                    <a:pt x="2550" y="11362"/>
                    <a:pt x="5685" y="11362"/>
                  </a:cubicBezTo>
                  <a:cubicBezTo>
                    <a:pt x="8820" y="11362"/>
                    <a:pt x="11362" y="8820"/>
                    <a:pt x="11362" y="5678"/>
                  </a:cubicBezTo>
                  <a:cubicBezTo>
                    <a:pt x="11362" y="2543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0" name="Google Shape;7290;p8"/>
            <p:cNvSpPr/>
            <p:nvPr/>
          </p:nvSpPr>
          <p:spPr>
            <a:xfrm>
              <a:off x="4437925" y="286370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1" name="Google Shape;7291;p8"/>
            <p:cNvSpPr/>
            <p:nvPr/>
          </p:nvSpPr>
          <p:spPr>
            <a:xfrm>
              <a:off x="4464225" y="2889850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2" name="Google Shape;7292;p8"/>
            <p:cNvSpPr/>
            <p:nvPr/>
          </p:nvSpPr>
          <p:spPr>
            <a:xfrm>
              <a:off x="4463025" y="2888825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5"/>
                    <a:pt x="9347" y="4714"/>
                  </a:cubicBezTo>
                  <a:cubicBezTo>
                    <a:pt x="9347" y="7270"/>
                    <a:pt x="7270" y="9346"/>
                    <a:pt x="4721" y="9346"/>
                  </a:cubicBezTo>
                  <a:cubicBezTo>
                    <a:pt x="2165" y="9346"/>
                    <a:pt x="89" y="7270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lose/>
                  <a:moveTo>
                    <a:pt x="4721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34"/>
                    <a:pt x="4721" y="9434"/>
                  </a:cubicBezTo>
                  <a:cubicBezTo>
                    <a:pt x="7317" y="9434"/>
                    <a:pt x="9434" y="7317"/>
                    <a:pt x="9434" y="4714"/>
                  </a:cubicBezTo>
                  <a:cubicBezTo>
                    <a:pt x="9434" y="2118"/>
                    <a:pt x="7317" y="1"/>
                    <a:pt x="472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3" name="Google Shape;7293;p8"/>
            <p:cNvSpPr/>
            <p:nvPr/>
          </p:nvSpPr>
          <p:spPr>
            <a:xfrm>
              <a:off x="4492875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4" name="Google Shape;7294;p8"/>
            <p:cNvSpPr/>
            <p:nvPr/>
          </p:nvSpPr>
          <p:spPr>
            <a:xfrm>
              <a:off x="4491850" y="29176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7"/>
                    <a:pt x="3568" y="7047"/>
                  </a:cubicBezTo>
                  <a:cubicBezTo>
                    <a:pt x="1646" y="7047"/>
                    <a:pt x="89" y="5483"/>
                    <a:pt x="89" y="3561"/>
                  </a:cubicBezTo>
                  <a:cubicBezTo>
                    <a:pt x="89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5" name="Google Shape;7295;p8"/>
            <p:cNvSpPr/>
            <p:nvPr/>
          </p:nvSpPr>
          <p:spPr>
            <a:xfrm>
              <a:off x="4518150" y="2943775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6" name="Google Shape;7296;p8"/>
            <p:cNvSpPr/>
            <p:nvPr/>
          </p:nvSpPr>
          <p:spPr>
            <a:xfrm>
              <a:off x="4516975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7" name="Google Shape;7297;p8"/>
            <p:cNvSpPr/>
            <p:nvPr/>
          </p:nvSpPr>
          <p:spPr>
            <a:xfrm>
              <a:off x="4546825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7" y="2732"/>
                    <a:pt x="2731" y="2118"/>
                    <a:pt x="2731" y="1363"/>
                  </a:cubicBezTo>
                  <a:cubicBezTo>
                    <a:pt x="2731" y="614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8" name="Google Shape;7298;p8"/>
            <p:cNvSpPr/>
            <p:nvPr/>
          </p:nvSpPr>
          <p:spPr>
            <a:xfrm>
              <a:off x="4545800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10" y="2812"/>
                  </a:cubicBezTo>
                  <a:cubicBezTo>
                    <a:pt x="2185" y="2812"/>
                    <a:pt x="2812" y="2185"/>
                    <a:pt x="2812" y="1403"/>
                  </a:cubicBezTo>
                  <a:cubicBezTo>
                    <a:pt x="2812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9" name="Google Shape;7299;p8"/>
            <p:cNvSpPr/>
            <p:nvPr/>
          </p:nvSpPr>
          <p:spPr>
            <a:xfrm>
              <a:off x="4749950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0" name="Google Shape;7300;p8"/>
            <p:cNvSpPr/>
            <p:nvPr/>
          </p:nvSpPr>
          <p:spPr>
            <a:xfrm>
              <a:off x="4748775" y="2836750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1" name="Google Shape;7301;p8"/>
            <p:cNvSpPr/>
            <p:nvPr/>
          </p:nvSpPr>
          <p:spPr>
            <a:xfrm>
              <a:off x="4773200" y="286472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78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20"/>
                    <a:pt x="2543" y="11362"/>
                    <a:pt x="5678" y="11362"/>
                  </a:cubicBezTo>
                  <a:cubicBezTo>
                    <a:pt x="8821" y="11362"/>
                    <a:pt x="11363" y="8820"/>
                    <a:pt x="11363" y="5678"/>
                  </a:cubicBezTo>
                  <a:cubicBezTo>
                    <a:pt x="11363" y="2543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2" name="Google Shape;7302;p8"/>
            <p:cNvSpPr/>
            <p:nvPr/>
          </p:nvSpPr>
          <p:spPr>
            <a:xfrm>
              <a:off x="4772200" y="28637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8" y="82"/>
                  </a:moveTo>
                  <a:cubicBezTo>
                    <a:pt x="8827" y="82"/>
                    <a:pt x="11355" y="2610"/>
                    <a:pt x="11355" y="5719"/>
                  </a:cubicBezTo>
                  <a:cubicBezTo>
                    <a:pt x="11355" y="8827"/>
                    <a:pt x="8827" y="11356"/>
                    <a:pt x="5718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18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3" name="Google Shape;7303;p8"/>
            <p:cNvSpPr/>
            <p:nvPr/>
          </p:nvSpPr>
          <p:spPr>
            <a:xfrm>
              <a:off x="4798500" y="2889850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6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66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7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4" name="Google Shape;7304;p8"/>
            <p:cNvSpPr/>
            <p:nvPr/>
          </p:nvSpPr>
          <p:spPr>
            <a:xfrm>
              <a:off x="4797325" y="2888825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3" y="9346"/>
                  </a:cubicBezTo>
                  <a:cubicBezTo>
                    <a:pt x="2165" y="9346"/>
                    <a:pt x="88" y="7270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lose/>
                  <a:moveTo>
                    <a:pt x="4713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34"/>
                    <a:pt x="4713" y="9434"/>
                  </a:cubicBezTo>
                  <a:cubicBezTo>
                    <a:pt x="7316" y="9434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1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5" name="Google Shape;7305;p8"/>
            <p:cNvSpPr/>
            <p:nvPr/>
          </p:nvSpPr>
          <p:spPr>
            <a:xfrm>
              <a:off x="4827150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0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6" name="Google Shape;7306;p8"/>
            <p:cNvSpPr/>
            <p:nvPr/>
          </p:nvSpPr>
          <p:spPr>
            <a:xfrm>
              <a:off x="4826150" y="29176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7"/>
                    <a:pt x="3560" y="7047"/>
                  </a:cubicBezTo>
                  <a:cubicBezTo>
                    <a:pt x="1645" y="7047"/>
                    <a:pt x="81" y="5483"/>
                    <a:pt x="81" y="3561"/>
                  </a:cubicBezTo>
                  <a:cubicBezTo>
                    <a:pt x="81" y="1646"/>
                    <a:pt x="1645" y="82"/>
                    <a:pt x="3560" y="82"/>
                  </a:cubicBezTo>
                  <a:close/>
                  <a:moveTo>
                    <a:pt x="3560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7" name="Google Shape;7307;p8"/>
            <p:cNvSpPr/>
            <p:nvPr/>
          </p:nvSpPr>
          <p:spPr>
            <a:xfrm>
              <a:off x="4852275" y="2943775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8" name="Google Shape;7308;p8"/>
            <p:cNvSpPr/>
            <p:nvPr/>
          </p:nvSpPr>
          <p:spPr>
            <a:xfrm>
              <a:off x="4851250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9" name="Google Shape;7309;p8"/>
            <p:cNvSpPr/>
            <p:nvPr/>
          </p:nvSpPr>
          <p:spPr>
            <a:xfrm>
              <a:off x="488110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2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0" name="Google Shape;7310;p8"/>
            <p:cNvSpPr/>
            <p:nvPr/>
          </p:nvSpPr>
          <p:spPr>
            <a:xfrm>
              <a:off x="4880075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3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03" y="2812"/>
                  </a:cubicBezTo>
                  <a:cubicBezTo>
                    <a:pt x="2186" y="2812"/>
                    <a:pt x="2813" y="2185"/>
                    <a:pt x="2813" y="1403"/>
                  </a:cubicBezTo>
                  <a:cubicBezTo>
                    <a:pt x="2813" y="628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1" name="Google Shape;7311;p8"/>
            <p:cNvSpPr/>
            <p:nvPr/>
          </p:nvSpPr>
          <p:spPr>
            <a:xfrm>
              <a:off x="5084225" y="2837750"/>
              <a:ext cx="334125" cy="334300"/>
            </a:xfrm>
            <a:custGeom>
              <a:avLst/>
              <a:gdLst/>
              <a:ahLst/>
              <a:cxnLst/>
              <a:rect l="l" t="t" r="r" b="b"/>
              <a:pathLst>
                <a:path w="13365" h="13372" extrusionOk="0">
                  <a:moveTo>
                    <a:pt x="6683" y="1"/>
                  </a:moveTo>
                  <a:cubicBezTo>
                    <a:pt x="2988" y="1"/>
                    <a:pt x="0" y="2994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2" name="Google Shape;7312;p8"/>
            <p:cNvSpPr/>
            <p:nvPr/>
          </p:nvSpPr>
          <p:spPr>
            <a:xfrm>
              <a:off x="5083050" y="28367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3" name="Google Shape;7313;p8"/>
            <p:cNvSpPr/>
            <p:nvPr/>
          </p:nvSpPr>
          <p:spPr>
            <a:xfrm>
              <a:off x="5107475" y="2864725"/>
              <a:ext cx="283925" cy="284075"/>
            </a:xfrm>
            <a:custGeom>
              <a:avLst/>
              <a:gdLst/>
              <a:ahLst/>
              <a:cxnLst/>
              <a:rect l="l" t="t" r="r" b="b"/>
              <a:pathLst>
                <a:path w="11357" h="11363" extrusionOk="0">
                  <a:moveTo>
                    <a:pt x="5679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20"/>
                    <a:pt x="2543" y="11362"/>
                    <a:pt x="5679" y="11362"/>
                  </a:cubicBezTo>
                  <a:cubicBezTo>
                    <a:pt x="8814" y="11362"/>
                    <a:pt x="11356" y="8820"/>
                    <a:pt x="11356" y="5678"/>
                  </a:cubicBezTo>
                  <a:cubicBezTo>
                    <a:pt x="11356" y="2543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4" name="Google Shape;7314;p8"/>
            <p:cNvSpPr/>
            <p:nvPr/>
          </p:nvSpPr>
          <p:spPr>
            <a:xfrm>
              <a:off x="5106475" y="28637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5" name="Google Shape;7315;p8"/>
            <p:cNvSpPr/>
            <p:nvPr/>
          </p:nvSpPr>
          <p:spPr>
            <a:xfrm>
              <a:off x="5132600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6" name="Google Shape;7316;p8"/>
            <p:cNvSpPr/>
            <p:nvPr/>
          </p:nvSpPr>
          <p:spPr>
            <a:xfrm>
              <a:off x="5131600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65" y="9346"/>
                    <a:pt x="88" y="7270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34"/>
                    <a:pt x="4714" y="9434"/>
                  </a:cubicBezTo>
                  <a:cubicBezTo>
                    <a:pt x="7316" y="9434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7" name="Google Shape;7317;p8"/>
            <p:cNvSpPr/>
            <p:nvPr/>
          </p:nvSpPr>
          <p:spPr>
            <a:xfrm>
              <a:off x="5161425" y="29186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8" name="Google Shape;7318;p8"/>
            <p:cNvSpPr/>
            <p:nvPr/>
          </p:nvSpPr>
          <p:spPr>
            <a:xfrm>
              <a:off x="5160425" y="29176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7"/>
                    <a:pt x="3561" y="7047"/>
                  </a:cubicBezTo>
                  <a:cubicBezTo>
                    <a:pt x="1646" y="7047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9" name="Google Shape;7319;p8"/>
            <p:cNvSpPr/>
            <p:nvPr/>
          </p:nvSpPr>
          <p:spPr>
            <a:xfrm>
              <a:off x="5186550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0" name="Google Shape;7320;p8"/>
            <p:cNvSpPr/>
            <p:nvPr/>
          </p:nvSpPr>
          <p:spPr>
            <a:xfrm>
              <a:off x="5185525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1" name="Google Shape;7321;p8"/>
            <p:cNvSpPr/>
            <p:nvPr/>
          </p:nvSpPr>
          <p:spPr>
            <a:xfrm>
              <a:off x="5215375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2" name="Google Shape;7322;p8"/>
            <p:cNvSpPr/>
            <p:nvPr/>
          </p:nvSpPr>
          <p:spPr>
            <a:xfrm>
              <a:off x="5214350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4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04" y="2812"/>
                  </a:cubicBezTo>
                  <a:cubicBezTo>
                    <a:pt x="2179" y="2812"/>
                    <a:pt x="2813" y="2185"/>
                    <a:pt x="2813" y="1403"/>
                  </a:cubicBezTo>
                  <a:cubicBezTo>
                    <a:pt x="2813" y="628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3" name="Google Shape;7323;p8"/>
            <p:cNvSpPr/>
            <p:nvPr/>
          </p:nvSpPr>
          <p:spPr>
            <a:xfrm>
              <a:off x="3581575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4" name="Google Shape;7324;p8"/>
            <p:cNvSpPr/>
            <p:nvPr/>
          </p:nvSpPr>
          <p:spPr>
            <a:xfrm>
              <a:off x="3580550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1"/>
                    <a:pt x="13365" y="6730"/>
                  </a:cubicBezTo>
                  <a:cubicBezTo>
                    <a:pt x="13365" y="10391"/>
                    <a:pt x="10392" y="13371"/>
                    <a:pt x="6724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5" name="Google Shape;7325;p8"/>
            <p:cNvSpPr/>
            <p:nvPr/>
          </p:nvSpPr>
          <p:spPr>
            <a:xfrm>
              <a:off x="3604825" y="295980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3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6" name="Google Shape;7326;p8"/>
            <p:cNvSpPr/>
            <p:nvPr/>
          </p:nvSpPr>
          <p:spPr>
            <a:xfrm>
              <a:off x="3603825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7" name="Google Shape;7327;p8"/>
            <p:cNvSpPr/>
            <p:nvPr/>
          </p:nvSpPr>
          <p:spPr>
            <a:xfrm>
              <a:off x="3630125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8" name="Google Shape;7328;p8"/>
            <p:cNvSpPr/>
            <p:nvPr/>
          </p:nvSpPr>
          <p:spPr>
            <a:xfrm>
              <a:off x="3628950" y="298390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7"/>
                    <a:pt x="4720" y="9427"/>
                  </a:cubicBezTo>
                  <a:cubicBezTo>
                    <a:pt x="7316" y="9427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9" name="Google Shape;7329;p8"/>
            <p:cNvSpPr/>
            <p:nvPr/>
          </p:nvSpPr>
          <p:spPr>
            <a:xfrm>
              <a:off x="3658775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0" name="Google Shape;7330;p8"/>
            <p:cNvSpPr/>
            <p:nvPr/>
          </p:nvSpPr>
          <p:spPr>
            <a:xfrm>
              <a:off x="3657775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1" name="Google Shape;7331;p8"/>
            <p:cNvSpPr/>
            <p:nvPr/>
          </p:nvSpPr>
          <p:spPr>
            <a:xfrm>
              <a:off x="3683900" y="3038850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2" name="Google Shape;7332;p8"/>
            <p:cNvSpPr/>
            <p:nvPr/>
          </p:nvSpPr>
          <p:spPr>
            <a:xfrm>
              <a:off x="3682875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3" name="Google Shape;7333;p8"/>
            <p:cNvSpPr/>
            <p:nvPr/>
          </p:nvSpPr>
          <p:spPr>
            <a:xfrm>
              <a:off x="3712725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4" name="Google Shape;7334;p8"/>
            <p:cNvSpPr/>
            <p:nvPr/>
          </p:nvSpPr>
          <p:spPr>
            <a:xfrm>
              <a:off x="3711700" y="30666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78"/>
                    <a:pt x="628" y="2812"/>
                    <a:pt x="1410" y="2812"/>
                  </a:cubicBezTo>
                  <a:cubicBezTo>
                    <a:pt x="2186" y="2812"/>
                    <a:pt x="2813" y="2178"/>
                    <a:pt x="2813" y="1403"/>
                  </a:cubicBezTo>
                  <a:cubicBezTo>
                    <a:pt x="2813" y="628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5" name="Google Shape;7335;p8"/>
            <p:cNvSpPr/>
            <p:nvPr/>
          </p:nvSpPr>
          <p:spPr>
            <a:xfrm>
              <a:off x="3915850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1" y="2994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6" name="Google Shape;7336;p8"/>
            <p:cNvSpPr/>
            <p:nvPr/>
          </p:nvSpPr>
          <p:spPr>
            <a:xfrm>
              <a:off x="3914675" y="29318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1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7" name="Google Shape;7337;p8"/>
            <p:cNvSpPr/>
            <p:nvPr/>
          </p:nvSpPr>
          <p:spPr>
            <a:xfrm>
              <a:off x="3939125" y="2959800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3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8" name="Google Shape;7338;p8"/>
            <p:cNvSpPr/>
            <p:nvPr/>
          </p:nvSpPr>
          <p:spPr>
            <a:xfrm>
              <a:off x="3938100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5"/>
                    <a:pt x="2570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9" name="Google Shape;7339;p8"/>
            <p:cNvSpPr/>
            <p:nvPr/>
          </p:nvSpPr>
          <p:spPr>
            <a:xfrm>
              <a:off x="3964400" y="2984925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7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67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7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0" name="Google Shape;7340;p8"/>
            <p:cNvSpPr/>
            <p:nvPr/>
          </p:nvSpPr>
          <p:spPr>
            <a:xfrm>
              <a:off x="3963225" y="298390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1" name="Google Shape;7341;p8"/>
            <p:cNvSpPr/>
            <p:nvPr/>
          </p:nvSpPr>
          <p:spPr>
            <a:xfrm>
              <a:off x="3993050" y="30137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2" name="Google Shape;7342;p8"/>
            <p:cNvSpPr/>
            <p:nvPr/>
          </p:nvSpPr>
          <p:spPr>
            <a:xfrm>
              <a:off x="399205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7" y="1646"/>
                    <a:pt x="7047" y="3561"/>
                  </a:cubicBezTo>
                  <a:cubicBezTo>
                    <a:pt x="7047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3" name="Google Shape;7343;p8"/>
            <p:cNvSpPr/>
            <p:nvPr/>
          </p:nvSpPr>
          <p:spPr>
            <a:xfrm>
              <a:off x="4018175" y="3038850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4" name="Google Shape;7344;p8"/>
            <p:cNvSpPr/>
            <p:nvPr/>
          </p:nvSpPr>
          <p:spPr>
            <a:xfrm>
              <a:off x="4017175" y="303785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5" name="Google Shape;7345;p8"/>
            <p:cNvSpPr/>
            <p:nvPr/>
          </p:nvSpPr>
          <p:spPr>
            <a:xfrm>
              <a:off x="404700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6" name="Google Shape;7346;p8"/>
            <p:cNvSpPr/>
            <p:nvPr/>
          </p:nvSpPr>
          <p:spPr>
            <a:xfrm>
              <a:off x="4046000" y="3066675"/>
              <a:ext cx="70300" cy="70325"/>
            </a:xfrm>
            <a:custGeom>
              <a:avLst/>
              <a:gdLst/>
              <a:ahLst/>
              <a:cxnLst/>
              <a:rect l="l" t="t" r="r" b="b"/>
              <a:pathLst>
                <a:path w="2812" h="2813" extrusionOk="0">
                  <a:moveTo>
                    <a:pt x="1403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03" y="2731"/>
                  </a:cubicBezTo>
                  <a:cubicBezTo>
                    <a:pt x="674" y="2731"/>
                    <a:pt x="81" y="2138"/>
                    <a:pt x="81" y="1403"/>
                  </a:cubicBezTo>
                  <a:cubicBezTo>
                    <a:pt x="81" y="675"/>
                    <a:pt x="674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7" y="0"/>
                    <a:pt x="0" y="628"/>
                    <a:pt x="0" y="1403"/>
                  </a:cubicBezTo>
                  <a:cubicBezTo>
                    <a:pt x="0" y="2178"/>
                    <a:pt x="627" y="2812"/>
                    <a:pt x="1403" y="2812"/>
                  </a:cubicBezTo>
                  <a:cubicBezTo>
                    <a:pt x="2185" y="2812"/>
                    <a:pt x="2812" y="2178"/>
                    <a:pt x="2812" y="1403"/>
                  </a:cubicBezTo>
                  <a:cubicBezTo>
                    <a:pt x="2812" y="628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7" name="Google Shape;7347;p8"/>
            <p:cNvSpPr/>
            <p:nvPr/>
          </p:nvSpPr>
          <p:spPr>
            <a:xfrm>
              <a:off x="4250125" y="2932825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1"/>
                  </a:moveTo>
                  <a:cubicBezTo>
                    <a:pt x="2988" y="1"/>
                    <a:pt x="1" y="2994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8" name="Google Shape;7348;p8"/>
            <p:cNvSpPr/>
            <p:nvPr/>
          </p:nvSpPr>
          <p:spPr>
            <a:xfrm>
              <a:off x="4248950" y="29318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9" name="Google Shape;7349;p8"/>
            <p:cNvSpPr/>
            <p:nvPr/>
          </p:nvSpPr>
          <p:spPr>
            <a:xfrm>
              <a:off x="4273400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0" name="Google Shape;7350;p8"/>
            <p:cNvSpPr/>
            <p:nvPr/>
          </p:nvSpPr>
          <p:spPr>
            <a:xfrm>
              <a:off x="4272375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1" name="Google Shape;7351;p8"/>
            <p:cNvSpPr/>
            <p:nvPr/>
          </p:nvSpPr>
          <p:spPr>
            <a:xfrm>
              <a:off x="4298500" y="2984925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2" name="Google Shape;7352;p8"/>
            <p:cNvSpPr/>
            <p:nvPr/>
          </p:nvSpPr>
          <p:spPr>
            <a:xfrm>
              <a:off x="4297500" y="298390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3" name="Google Shape;7353;p8"/>
            <p:cNvSpPr/>
            <p:nvPr/>
          </p:nvSpPr>
          <p:spPr>
            <a:xfrm>
              <a:off x="4327325" y="30137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4" name="Google Shape;7354;p8"/>
            <p:cNvSpPr/>
            <p:nvPr/>
          </p:nvSpPr>
          <p:spPr>
            <a:xfrm>
              <a:off x="4326325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0" y="1599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5" name="Google Shape;7355;p8"/>
            <p:cNvSpPr/>
            <p:nvPr/>
          </p:nvSpPr>
          <p:spPr>
            <a:xfrm>
              <a:off x="4352450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6" name="Google Shape;7356;p8"/>
            <p:cNvSpPr/>
            <p:nvPr/>
          </p:nvSpPr>
          <p:spPr>
            <a:xfrm>
              <a:off x="4351450" y="303785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8" y="3972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7" name="Google Shape;7357;p8"/>
            <p:cNvSpPr/>
            <p:nvPr/>
          </p:nvSpPr>
          <p:spPr>
            <a:xfrm>
              <a:off x="4381275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8" name="Google Shape;7358;p8"/>
            <p:cNvSpPr/>
            <p:nvPr/>
          </p:nvSpPr>
          <p:spPr>
            <a:xfrm>
              <a:off x="4380100" y="30666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45" y="81"/>
                    <a:pt x="2738" y="675"/>
                    <a:pt x="2738" y="1403"/>
                  </a:cubicBezTo>
                  <a:cubicBezTo>
                    <a:pt x="2738" y="2138"/>
                    <a:pt x="2145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9" name="Google Shape;7359;p8"/>
            <p:cNvSpPr/>
            <p:nvPr/>
          </p:nvSpPr>
          <p:spPr>
            <a:xfrm>
              <a:off x="4584250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0" name="Google Shape;7360;p8"/>
            <p:cNvSpPr/>
            <p:nvPr/>
          </p:nvSpPr>
          <p:spPr>
            <a:xfrm>
              <a:off x="4583225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9" y="13371"/>
                    <a:pt x="88" y="10391"/>
                    <a:pt x="88" y="6730"/>
                  </a:cubicBezTo>
                  <a:cubicBezTo>
                    <a:pt x="88" y="3061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21"/>
                    <a:pt x="1" y="6730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1" name="Google Shape;7361;p8"/>
            <p:cNvSpPr/>
            <p:nvPr/>
          </p:nvSpPr>
          <p:spPr>
            <a:xfrm>
              <a:off x="4607675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2" name="Google Shape;7362;p8"/>
            <p:cNvSpPr/>
            <p:nvPr/>
          </p:nvSpPr>
          <p:spPr>
            <a:xfrm>
              <a:off x="4606650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5" y="11444"/>
                    <a:pt x="11444" y="8875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3" name="Google Shape;7363;p8"/>
            <p:cNvSpPr/>
            <p:nvPr/>
          </p:nvSpPr>
          <p:spPr>
            <a:xfrm>
              <a:off x="4632800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5" y="9346"/>
                    <a:pt x="9346" y="7255"/>
                    <a:pt x="9346" y="4673"/>
                  </a:cubicBezTo>
                  <a:cubicBezTo>
                    <a:pt x="9346" y="2097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4" name="Google Shape;7364;p8"/>
            <p:cNvSpPr/>
            <p:nvPr/>
          </p:nvSpPr>
          <p:spPr>
            <a:xfrm>
              <a:off x="4631775" y="298390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5" name="Google Shape;7365;p8"/>
            <p:cNvSpPr/>
            <p:nvPr/>
          </p:nvSpPr>
          <p:spPr>
            <a:xfrm>
              <a:off x="4661625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0" y="7046"/>
                  </a:cubicBezTo>
                  <a:cubicBezTo>
                    <a:pt x="5469" y="7046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6" name="Google Shape;7366;p8"/>
            <p:cNvSpPr/>
            <p:nvPr/>
          </p:nvSpPr>
          <p:spPr>
            <a:xfrm>
              <a:off x="466060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3" y="82"/>
                    <a:pt x="7040" y="1646"/>
                    <a:pt x="7040" y="3561"/>
                  </a:cubicBezTo>
                  <a:cubicBezTo>
                    <a:pt x="7040" y="5483"/>
                    <a:pt x="5483" y="7040"/>
                    <a:pt x="3561" y="7040"/>
                  </a:cubicBezTo>
                  <a:cubicBezTo>
                    <a:pt x="1646" y="7040"/>
                    <a:pt x="82" y="5483"/>
                    <a:pt x="82" y="3561"/>
                  </a:cubicBezTo>
                  <a:cubicBezTo>
                    <a:pt x="82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7" name="Google Shape;7367;p8"/>
            <p:cNvSpPr/>
            <p:nvPr/>
          </p:nvSpPr>
          <p:spPr>
            <a:xfrm>
              <a:off x="4686725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8" name="Google Shape;7368;p8"/>
            <p:cNvSpPr/>
            <p:nvPr/>
          </p:nvSpPr>
          <p:spPr>
            <a:xfrm>
              <a:off x="4685725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72"/>
                    <a:pt x="1147" y="5118"/>
                    <a:pt x="2556" y="5118"/>
                  </a:cubicBezTo>
                  <a:cubicBezTo>
                    <a:pt x="3965" y="5118"/>
                    <a:pt x="5118" y="3972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9" name="Google Shape;7369;p8"/>
            <p:cNvSpPr/>
            <p:nvPr/>
          </p:nvSpPr>
          <p:spPr>
            <a:xfrm>
              <a:off x="471555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0" name="Google Shape;7370;p8"/>
            <p:cNvSpPr/>
            <p:nvPr/>
          </p:nvSpPr>
          <p:spPr>
            <a:xfrm>
              <a:off x="4714375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8" y="2138"/>
                    <a:pt x="88" y="1403"/>
                  </a:cubicBezTo>
                  <a:cubicBezTo>
                    <a:pt x="88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8"/>
                    <a:pt x="1" y="1403"/>
                  </a:cubicBezTo>
                  <a:cubicBezTo>
                    <a:pt x="1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1" name="Google Shape;7371;p8"/>
            <p:cNvSpPr/>
            <p:nvPr/>
          </p:nvSpPr>
          <p:spPr>
            <a:xfrm>
              <a:off x="4918525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4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2" name="Google Shape;7372;p8"/>
            <p:cNvSpPr/>
            <p:nvPr/>
          </p:nvSpPr>
          <p:spPr>
            <a:xfrm>
              <a:off x="4917500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1"/>
                    <a:pt x="13372" y="6730"/>
                  </a:cubicBezTo>
                  <a:cubicBezTo>
                    <a:pt x="13372" y="10391"/>
                    <a:pt x="10392" y="13371"/>
                    <a:pt x="6730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21"/>
                    <a:pt x="1" y="6730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3" name="Google Shape;7373;p8"/>
            <p:cNvSpPr/>
            <p:nvPr/>
          </p:nvSpPr>
          <p:spPr>
            <a:xfrm>
              <a:off x="4941950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3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4" name="Google Shape;7374;p8"/>
            <p:cNvSpPr/>
            <p:nvPr/>
          </p:nvSpPr>
          <p:spPr>
            <a:xfrm>
              <a:off x="4940950" y="2958775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5"/>
                    <a:pt x="2562" y="11444"/>
                    <a:pt x="5718" y="11444"/>
                  </a:cubicBezTo>
                  <a:cubicBezTo>
                    <a:pt x="8874" y="11444"/>
                    <a:pt x="11436" y="8875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5" name="Google Shape;7375;p8"/>
            <p:cNvSpPr/>
            <p:nvPr/>
          </p:nvSpPr>
          <p:spPr>
            <a:xfrm>
              <a:off x="4967075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6" name="Google Shape;7376;p8"/>
            <p:cNvSpPr/>
            <p:nvPr/>
          </p:nvSpPr>
          <p:spPr>
            <a:xfrm>
              <a:off x="4966050" y="298390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7" name="Google Shape;7377;p8"/>
            <p:cNvSpPr/>
            <p:nvPr/>
          </p:nvSpPr>
          <p:spPr>
            <a:xfrm>
              <a:off x="4995900" y="3013750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6"/>
                    <a:pt x="3520" y="7046"/>
                  </a:cubicBezTo>
                  <a:cubicBezTo>
                    <a:pt x="5462" y="7046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8" name="Google Shape;7378;p8"/>
            <p:cNvSpPr/>
            <p:nvPr/>
          </p:nvSpPr>
          <p:spPr>
            <a:xfrm>
              <a:off x="4994725" y="301272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2"/>
                  </a:moveTo>
                  <a:cubicBezTo>
                    <a:pt x="5489" y="82"/>
                    <a:pt x="7046" y="1646"/>
                    <a:pt x="7046" y="3561"/>
                  </a:cubicBezTo>
                  <a:cubicBezTo>
                    <a:pt x="7046" y="5483"/>
                    <a:pt x="5489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605" y="1"/>
                    <a:pt x="0" y="1599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9" name="Google Shape;7379;p8"/>
            <p:cNvSpPr/>
            <p:nvPr/>
          </p:nvSpPr>
          <p:spPr>
            <a:xfrm>
              <a:off x="5021000" y="3038850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0" name="Google Shape;7380;p8"/>
            <p:cNvSpPr/>
            <p:nvPr/>
          </p:nvSpPr>
          <p:spPr>
            <a:xfrm>
              <a:off x="5020000" y="303785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72"/>
                    <a:pt x="1147" y="5118"/>
                    <a:pt x="2556" y="5118"/>
                  </a:cubicBezTo>
                  <a:cubicBezTo>
                    <a:pt x="3965" y="5118"/>
                    <a:pt x="5112" y="3972"/>
                    <a:pt x="5112" y="2556"/>
                  </a:cubicBezTo>
                  <a:cubicBezTo>
                    <a:pt x="5112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1" name="Google Shape;7381;p8"/>
            <p:cNvSpPr/>
            <p:nvPr/>
          </p:nvSpPr>
          <p:spPr>
            <a:xfrm>
              <a:off x="5049675" y="306767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8" y="2118"/>
                    <a:pt x="2738" y="1363"/>
                  </a:cubicBezTo>
                  <a:cubicBezTo>
                    <a:pt x="2738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2" name="Google Shape;7382;p8"/>
            <p:cNvSpPr/>
            <p:nvPr/>
          </p:nvSpPr>
          <p:spPr>
            <a:xfrm>
              <a:off x="5048650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82" y="2731"/>
                    <a:pt x="88" y="2138"/>
                    <a:pt x="88" y="1403"/>
                  </a:cubicBezTo>
                  <a:cubicBezTo>
                    <a:pt x="88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28"/>
                    <a:pt x="1" y="1403"/>
                  </a:cubicBezTo>
                  <a:cubicBezTo>
                    <a:pt x="1" y="2178"/>
                    <a:pt x="635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3" name="Google Shape;7383;p8"/>
            <p:cNvSpPr/>
            <p:nvPr/>
          </p:nvSpPr>
          <p:spPr>
            <a:xfrm>
              <a:off x="5252800" y="2932825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4" name="Google Shape;7384;p8"/>
            <p:cNvSpPr/>
            <p:nvPr/>
          </p:nvSpPr>
          <p:spPr>
            <a:xfrm>
              <a:off x="5251775" y="293182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2"/>
                    <a:pt x="11012" y="11908"/>
                  </a:cubicBezTo>
                  <a:lnTo>
                    <a:pt x="11012" y="11800"/>
                  </a:lnTo>
                  <a:cubicBezTo>
                    <a:pt x="9852" y="12778"/>
                    <a:pt x="8362" y="13371"/>
                    <a:pt x="6724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24" y="81"/>
                  </a:cubicBezTo>
                  <a:cubicBezTo>
                    <a:pt x="8362" y="81"/>
                    <a:pt x="9852" y="674"/>
                    <a:pt x="11012" y="1659"/>
                  </a:cubicBezTo>
                  <a:lnTo>
                    <a:pt x="11012" y="1544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5" name="Google Shape;7385;p8"/>
            <p:cNvSpPr/>
            <p:nvPr/>
          </p:nvSpPr>
          <p:spPr>
            <a:xfrm>
              <a:off x="5276225" y="2959800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6" name="Google Shape;7386;p8"/>
            <p:cNvSpPr/>
            <p:nvPr/>
          </p:nvSpPr>
          <p:spPr>
            <a:xfrm>
              <a:off x="5275050" y="2958775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7465" y="11444"/>
                    <a:pt x="9029" y="10655"/>
                    <a:pt x="10081" y="9421"/>
                  </a:cubicBezTo>
                  <a:lnTo>
                    <a:pt x="10081" y="9293"/>
                  </a:lnTo>
                  <a:cubicBezTo>
                    <a:pt x="9049" y="10554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7" name="Google Shape;7387;p8"/>
            <p:cNvSpPr/>
            <p:nvPr/>
          </p:nvSpPr>
          <p:spPr>
            <a:xfrm>
              <a:off x="5301350" y="2984925"/>
              <a:ext cx="225750" cy="233650"/>
            </a:xfrm>
            <a:custGeom>
              <a:avLst/>
              <a:gdLst/>
              <a:ahLst/>
              <a:cxnLst/>
              <a:rect l="l" t="t" r="r" b="b"/>
              <a:pathLst>
                <a:path w="9030" h="9346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6656" y="9346"/>
                    <a:pt x="8355" y="8112"/>
                    <a:pt x="9029" y="6365"/>
                  </a:cubicBezTo>
                  <a:lnTo>
                    <a:pt x="9029" y="2987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8" name="Google Shape;7388;p8"/>
            <p:cNvSpPr/>
            <p:nvPr/>
          </p:nvSpPr>
          <p:spPr>
            <a:xfrm>
              <a:off x="5300325" y="2983900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6676" y="9427"/>
                    <a:pt x="8362" y="8227"/>
                    <a:pt x="9070" y="6514"/>
                  </a:cubicBezTo>
                  <a:lnTo>
                    <a:pt x="9070" y="6285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3"/>
                    <a:pt x="9070" y="3150"/>
                  </a:cubicBezTo>
                  <a:lnTo>
                    <a:pt x="9070" y="2920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9" name="Google Shape;7389;p8"/>
            <p:cNvSpPr/>
            <p:nvPr/>
          </p:nvSpPr>
          <p:spPr>
            <a:xfrm>
              <a:off x="5330000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0" name="Google Shape;7390;p8"/>
            <p:cNvSpPr/>
            <p:nvPr/>
          </p:nvSpPr>
          <p:spPr>
            <a:xfrm>
              <a:off x="532900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1" name="Google Shape;7391;p8"/>
            <p:cNvSpPr/>
            <p:nvPr/>
          </p:nvSpPr>
          <p:spPr>
            <a:xfrm>
              <a:off x="5355300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2" name="Google Shape;7392;p8"/>
            <p:cNvSpPr/>
            <p:nvPr/>
          </p:nvSpPr>
          <p:spPr>
            <a:xfrm>
              <a:off x="5354100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3" name="Google Shape;7393;p8"/>
            <p:cNvSpPr/>
            <p:nvPr/>
          </p:nvSpPr>
          <p:spPr>
            <a:xfrm>
              <a:off x="538395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4" name="Google Shape;7394;p8"/>
            <p:cNvSpPr/>
            <p:nvPr/>
          </p:nvSpPr>
          <p:spPr>
            <a:xfrm>
              <a:off x="5382925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82" y="2731"/>
                    <a:pt x="89" y="2138"/>
                    <a:pt x="89" y="1403"/>
                  </a:cubicBezTo>
                  <a:cubicBezTo>
                    <a:pt x="89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28"/>
                    <a:pt x="1" y="1403"/>
                  </a:cubicBezTo>
                  <a:cubicBezTo>
                    <a:pt x="1" y="2178"/>
                    <a:pt x="635" y="2812"/>
                    <a:pt x="1410" y="2812"/>
                  </a:cubicBezTo>
                  <a:cubicBezTo>
                    <a:pt x="2186" y="2812"/>
                    <a:pt x="2819" y="2178"/>
                    <a:pt x="2819" y="1403"/>
                  </a:cubicBezTo>
                  <a:cubicBezTo>
                    <a:pt x="2819" y="628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5" name="Google Shape;7395;p8"/>
            <p:cNvSpPr/>
            <p:nvPr/>
          </p:nvSpPr>
          <p:spPr>
            <a:xfrm>
              <a:off x="3450750" y="3030925"/>
              <a:ext cx="296375" cy="334325"/>
            </a:xfrm>
            <a:custGeom>
              <a:avLst/>
              <a:gdLst/>
              <a:ahLst/>
              <a:cxnLst/>
              <a:rect l="l" t="t" r="r" b="b"/>
              <a:pathLst>
                <a:path w="11855" h="13373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9"/>
                  </a:cubicBezTo>
                  <a:lnTo>
                    <a:pt x="1" y="10931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5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6" name="Google Shape;7396;p8"/>
            <p:cNvSpPr/>
            <p:nvPr/>
          </p:nvSpPr>
          <p:spPr>
            <a:xfrm>
              <a:off x="3450750" y="3029925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3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8834" y="88"/>
                    <a:pt x="11814" y="3068"/>
                    <a:pt x="11814" y="6730"/>
                  </a:cubicBezTo>
                  <a:cubicBezTo>
                    <a:pt x="11814" y="10391"/>
                    <a:pt x="8834" y="13372"/>
                    <a:pt x="5173" y="13372"/>
                  </a:cubicBezTo>
                  <a:cubicBezTo>
                    <a:pt x="3082" y="13372"/>
                    <a:pt x="1221" y="12407"/>
                    <a:pt x="1" y="10897"/>
                  </a:cubicBezTo>
                  <a:lnTo>
                    <a:pt x="1" y="11032"/>
                  </a:lnTo>
                  <a:cubicBezTo>
                    <a:pt x="1235" y="12509"/>
                    <a:pt x="3096" y="13453"/>
                    <a:pt x="5173" y="13453"/>
                  </a:cubicBezTo>
                  <a:cubicBezTo>
                    <a:pt x="8881" y="13453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7" name="Google Shape;7397;p8"/>
            <p:cNvSpPr/>
            <p:nvPr/>
          </p:nvSpPr>
          <p:spPr>
            <a:xfrm>
              <a:off x="3450750" y="3057900"/>
              <a:ext cx="269425" cy="284075"/>
            </a:xfrm>
            <a:custGeom>
              <a:avLst/>
              <a:gdLst/>
              <a:ahLst/>
              <a:cxnLst/>
              <a:rect l="l" t="t" r="r" b="b"/>
              <a:pathLst>
                <a:path w="10777" h="11363" extrusionOk="0">
                  <a:moveTo>
                    <a:pt x="5099" y="1"/>
                  </a:moveTo>
                  <a:cubicBezTo>
                    <a:pt x="2860" y="1"/>
                    <a:pt x="931" y="1295"/>
                    <a:pt x="1" y="3177"/>
                  </a:cubicBezTo>
                  <a:lnTo>
                    <a:pt x="1" y="8187"/>
                  </a:lnTo>
                  <a:cubicBezTo>
                    <a:pt x="931" y="10068"/>
                    <a:pt x="2860" y="11363"/>
                    <a:pt x="5099" y="11363"/>
                  </a:cubicBezTo>
                  <a:cubicBezTo>
                    <a:pt x="8234" y="11363"/>
                    <a:pt x="10776" y="8820"/>
                    <a:pt x="10776" y="5678"/>
                  </a:cubicBezTo>
                  <a:cubicBezTo>
                    <a:pt x="10776" y="2543"/>
                    <a:pt x="8234" y="1"/>
                    <a:pt x="509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8" name="Google Shape;7398;p8"/>
            <p:cNvSpPr/>
            <p:nvPr/>
          </p:nvSpPr>
          <p:spPr>
            <a:xfrm>
              <a:off x="3450750" y="3056900"/>
              <a:ext cx="270600" cy="286075"/>
            </a:xfrm>
            <a:custGeom>
              <a:avLst/>
              <a:gdLst/>
              <a:ahLst/>
              <a:cxnLst/>
              <a:rect l="l" t="t" r="r" b="b"/>
              <a:pathLst>
                <a:path w="10824" h="11443" extrusionOk="0">
                  <a:moveTo>
                    <a:pt x="5099" y="0"/>
                  </a:moveTo>
                  <a:cubicBezTo>
                    <a:pt x="2880" y="0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8"/>
                    <a:pt x="5099" y="88"/>
                  </a:cubicBezTo>
                  <a:cubicBezTo>
                    <a:pt x="8207" y="88"/>
                    <a:pt x="10736" y="2617"/>
                    <a:pt x="10736" y="5718"/>
                  </a:cubicBezTo>
                  <a:cubicBezTo>
                    <a:pt x="10736" y="8827"/>
                    <a:pt x="8207" y="11355"/>
                    <a:pt x="5099" y="11355"/>
                  </a:cubicBezTo>
                  <a:cubicBezTo>
                    <a:pt x="2853" y="11355"/>
                    <a:pt x="904" y="10034"/>
                    <a:pt x="1" y="8126"/>
                  </a:cubicBezTo>
                  <a:lnTo>
                    <a:pt x="1" y="8314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8"/>
                  </a:cubicBezTo>
                  <a:cubicBezTo>
                    <a:pt x="10823" y="2569"/>
                    <a:pt x="8254" y="0"/>
                    <a:pt x="509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9" name="Google Shape;7399;p8"/>
            <p:cNvSpPr/>
            <p:nvPr/>
          </p:nvSpPr>
          <p:spPr>
            <a:xfrm>
              <a:off x="3461375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1" y="0"/>
                    <a:pt x="1" y="2091"/>
                    <a:pt x="1" y="4666"/>
                  </a:cubicBezTo>
                  <a:cubicBezTo>
                    <a:pt x="1" y="7249"/>
                    <a:pt x="2091" y="9339"/>
                    <a:pt x="4674" y="9339"/>
                  </a:cubicBezTo>
                  <a:cubicBezTo>
                    <a:pt x="7256" y="9339"/>
                    <a:pt x="9346" y="7249"/>
                    <a:pt x="9346" y="4666"/>
                  </a:cubicBezTo>
                  <a:cubicBezTo>
                    <a:pt x="9346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0" name="Google Shape;7400;p8"/>
            <p:cNvSpPr/>
            <p:nvPr/>
          </p:nvSpPr>
          <p:spPr>
            <a:xfrm>
              <a:off x="3460375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1" name="Google Shape;7401;p8"/>
            <p:cNvSpPr/>
            <p:nvPr/>
          </p:nvSpPr>
          <p:spPr>
            <a:xfrm>
              <a:off x="3490200" y="311185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0"/>
                  </a:cubicBezTo>
                  <a:cubicBezTo>
                    <a:pt x="7040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2" name="Google Shape;7402;p8"/>
            <p:cNvSpPr/>
            <p:nvPr/>
          </p:nvSpPr>
          <p:spPr>
            <a:xfrm>
              <a:off x="3489025" y="31108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6"/>
                    <a:pt x="3568" y="7046"/>
                  </a:cubicBezTo>
                  <a:cubicBezTo>
                    <a:pt x="1653" y="7046"/>
                    <a:pt x="88" y="5482"/>
                    <a:pt x="88" y="3560"/>
                  </a:cubicBezTo>
                  <a:cubicBezTo>
                    <a:pt x="88" y="1645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0"/>
                  </a:cubicBezTo>
                  <a:cubicBezTo>
                    <a:pt x="1" y="5529"/>
                    <a:pt x="1605" y="7127"/>
                    <a:pt x="3568" y="7127"/>
                  </a:cubicBezTo>
                  <a:cubicBezTo>
                    <a:pt x="5536" y="7127"/>
                    <a:pt x="7135" y="5529"/>
                    <a:pt x="7135" y="3560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3" name="Google Shape;7403;p8"/>
            <p:cNvSpPr/>
            <p:nvPr/>
          </p:nvSpPr>
          <p:spPr>
            <a:xfrm>
              <a:off x="3515325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4" name="Google Shape;7404;p8"/>
            <p:cNvSpPr/>
            <p:nvPr/>
          </p:nvSpPr>
          <p:spPr>
            <a:xfrm>
              <a:off x="3514300" y="3135950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7" y="5119"/>
                  </a:cubicBezTo>
                  <a:cubicBezTo>
                    <a:pt x="3966" y="5119"/>
                    <a:pt x="5112" y="3972"/>
                    <a:pt x="5112" y="2556"/>
                  </a:cubicBezTo>
                  <a:cubicBezTo>
                    <a:pt x="5112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5" name="Google Shape;7405;p8"/>
            <p:cNvSpPr/>
            <p:nvPr/>
          </p:nvSpPr>
          <p:spPr>
            <a:xfrm>
              <a:off x="354415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14"/>
                    <a:pt x="0" y="1362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6" name="Google Shape;7406;p8"/>
            <p:cNvSpPr/>
            <p:nvPr/>
          </p:nvSpPr>
          <p:spPr>
            <a:xfrm>
              <a:off x="3542975" y="31647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7" name="Google Shape;7407;p8"/>
            <p:cNvSpPr/>
            <p:nvPr/>
          </p:nvSpPr>
          <p:spPr>
            <a:xfrm>
              <a:off x="3747100" y="3030925"/>
              <a:ext cx="334325" cy="334325"/>
            </a:xfrm>
            <a:custGeom>
              <a:avLst/>
              <a:gdLst/>
              <a:ahLst/>
              <a:cxnLst/>
              <a:rect l="l" t="t" r="r" b="b"/>
              <a:pathLst>
                <a:path w="13373" h="13373" extrusionOk="0">
                  <a:moveTo>
                    <a:pt x="6690" y="1"/>
                  </a:moveTo>
                  <a:cubicBezTo>
                    <a:pt x="2995" y="1"/>
                    <a:pt x="1" y="2995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8" name="Google Shape;7408;p8"/>
            <p:cNvSpPr/>
            <p:nvPr/>
          </p:nvSpPr>
          <p:spPr>
            <a:xfrm>
              <a:off x="3746100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2" y="13372"/>
                    <a:pt x="81" y="10391"/>
                    <a:pt x="81" y="6730"/>
                  </a:cubicBezTo>
                  <a:cubicBezTo>
                    <a:pt x="81" y="3068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3"/>
                    <a:pt x="6730" y="13453"/>
                  </a:cubicBezTo>
                  <a:cubicBezTo>
                    <a:pt x="10438" y="13453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9" name="Google Shape;7409;p8"/>
            <p:cNvSpPr/>
            <p:nvPr/>
          </p:nvSpPr>
          <p:spPr>
            <a:xfrm>
              <a:off x="3770550" y="3057900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20"/>
                    <a:pt x="2542" y="11363"/>
                    <a:pt x="5678" y="11363"/>
                  </a:cubicBezTo>
                  <a:cubicBezTo>
                    <a:pt x="8813" y="11363"/>
                    <a:pt x="11355" y="8820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0" name="Google Shape;7410;p8"/>
            <p:cNvSpPr/>
            <p:nvPr/>
          </p:nvSpPr>
          <p:spPr>
            <a:xfrm>
              <a:off x="3769525" y="3056900"/>
              <a:ext cx="285925" cy="286075"/>
            </a:xfrm>
            <a:custGeom>
              <a:avLst/>
              <a:gdLst/>
              <a:ahLst/>
              <a:cxnLst/>
              <a:rect l="l" t="t" r="r" b="b"/>
              <a:pathLst>
                <a:path w="11437" h="11443" extrusionOk="0">
                  <a:moveTo>
                    <a:pt x="5719" y="88"/>
                  </a:moveTo>
                  <a:cubicBezTo>
                    <a:pt x="8827" y="88"/>
                    <a:pt x="11356" y="2617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7"/>
                    <a:pt x="2610" y="88"/>
                    <a:pt x="5719" y="88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8"/>
                  </a:cubicBezTo>
                  <a:cubicBezTo>
                    <a:pt x="11437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1" name="Google Shape;7411;p8"/>
            <p:cNvSpPr/>
            <p:nvPr/>
          </p:nvSpPr>
          <p:spPr>
            <a:xfrm>
              <a:off x="3795650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1" y="0"/>
                    <a:pt x="1" y="2091"/>
                    <a:pt x="1" y="4666"/>
                  </a:cubicBezTo>
                  <a:cubicBezTo>
                    <a:pt x="1" y="7249"/>
                    <a:pt x="2091" y="9339"/>
                    <a:pt x="4674" y="9339"/>
                  </a:cubicBezTo>
                  <a:cubicBezTo>
                    <a:pt x="7256" y="9339"/>
                    <a:pt x="9347" y="7249"/>
                    <a:pt x="9347" y="4666"/>
                  </a:cubicBezTo>
                  <a:cubicBezTo>
                    <a:pt x="9347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2" name="Google Shape;7412;p8"/>
            <p:cNvSpPr/>
            <p:nvPr/>
          </p:nvSpPr>
          <p:spPr>
            <a:xfrm>
              <a:off x="3794650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0" y="2117"/>
                    <a:pt x="0" y="4713"/>
                  </a:cubicBezTo>
                  <a:cubicBezTo>
                    <a:pt x="0" y="7316"/>
                    <a:pt x="2111" y="9433"/>
                    <a:pt x="4714" y="9433"/>
                  </a:cubicBezTo>
                  <a:cubicBezTo>
                    <a:pt x="7310" y="9433"/>
                    <a:pt x="9427" y="7316"/>
                    <a:pt x="9427" y="4713"/>
                  </a:cubicBezTo>
                  <a:cubicBezTo>
                    <a:pt x="9427" y="2117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3" name="Google Shape;7413;p8"/>
            <p:cNvSpPr/>
            <p:nvPr/>
          </p:nvSpPr>
          <p:spPr>
            <a:xfrm>
              <a:off x="3824475" y="311185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1"/>
                  </a:moveTo>
                  <a:cubicBezTo>
                    <a:pt x="1572" y="1"/>
                    <a:pt x="1" y="1578"/>
                    <a:pt x="1" y="3520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0"/>
                  </a:cubicBezTo>
                  <a:cubicBezTo>
                    <a:pt x="7040" y="1578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4" name="Google Shape;7414;p8"/>
            <p:cNvSpPr/>
            <p:nvPr/>
          </p:nvSpPr>
          <p:spPr>
            <a:xfrm>
              <a:off x="3823300" y="31108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6"/>
                    <a:pt x="3568" y="7046"/>
                  </a:cubicBezTo>
                  <a:cubicBezTo>
                    <a:pt x="1646" y="7046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35" y="5529"/>
                    <a:pt x="7135" y="3560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5" name="Google Shape;7415;p8"/>
            <p:cNvSpPr/>
            <p:nvPr/>
          </p:nvSpPr>
          <p:spPr>
            <a:xfrm>
              <a:off x="3849600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6" name="Google Shape;7416;p8"/>
            <p:cNvSpPr/>
            <p:nvPr/>
          </p:nvSpPr>
          <p:spPr>
            <a:xfrm>
              <a:off x="3848600" y="313595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65" y="5119"/>
                    <a:pt x="5111" y="3972"/>
                    <a:pt x="5111" y="2556"/>
                  </a:cubicBezTo>
                  <a:cubicBezTo>
                    <a:pt x="5111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7" name="Google Shape;7417;p8"/>
            <p:cNvSpPr/>
            <p:nvPr/>
          </p:nvSpPr>
          <p:spPr>
            <a:xfrm>
              <a:off x="387825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0"/>
                  </a:moveTo>
                  <a:cubicBezTo>
                    <a:pt x="614" y="0"/>
                    <a:pt x="1" y="614"/>
                    <a:pt x="1" y="1362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2"/>
                  </a:cubicBezTo>
                  <a:cubicBezTo>
                    <a:pt x="2732" y="614"/>
                    <a:pt x="2125" y="0"/>
                    <a:pt x="13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8" name="Google Shape;7418;p8"/>
            <p:cNvSpPr/>
            <p:nvPr/>
          </p:nvSpPr>
          <p:spPr>
            <a:xfrm>
              <a:off x="3877250" y="31647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9" name="Google Shape;7419;p8"/>
            <p:cNvSpPr/>
            <p:nvPr/>
          </p:nvSpPr>
          <p:spPr>
            <a:xfrm>
              <a:off x="4081400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0" name="Google Shape;7420;p8"/>
            <p:cNvSpPr/>
            <p:nvPr/>
          </p:nvSpPr>
          <p:spPr>
            <a:xfrm>
              <a:off x="4080375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3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1" name="Google Shape;7421;p8"/>
            <p:cNvSpPr/>
            <p:nvPr/>
          </p:nvSpPr>
          <p:spPr>
            <a:xfrm>
              <a:off x="4104825" y="3057900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20"/>
                    <a:pt x="2542" y="11363"/>
                    <a:pt x="5678" y="11363"/>
                  </a:cubicBezTo>
                  <a:cubicBezTo>
                    <a:pt x="8813" y="11363"/>
                    <a:pt x="11355" y="8820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2" name="Google Shape;7422;p8"/>
            <p:cNvSpPr/>
            <p:nvPr/>
          </p:nvSpPr>
          <p:spPr>
            <a:xfrm>
              <a:off x="4103650" y="305690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8"/>
                  </a:moveTo>
                  <a:cubicBezTo>
                    <a:pt x="8833" y="88"/>
                    <a:pt x="11362" y="2617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7"/>
                    <a:pt x="2616" y="88"/>
                    <a:pt x="5725" y="88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8"/>
                  </a:cubicBezTo>
                  <a:cubicBezTo>
                    <a:pt x="11443" y="2569"/>
                    <a:pt x="8880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3" name="Google Shape;7423;p8"/>
            <p:cNvSpPr/>
            <p:nvPr/>
          </p:nvSpPr>
          <p:spPr>
            <a:xfrm>
              <a:off x="4129950" y="3083200"/>
              <a:ext cx="233650" cy="233500"/>
            </a:xfrm>
            <a:custGeom>
              <a:avLst/>
              <a:gdLst/>
              <a:ahLst/>
              <a:cxnLst/>
              <a:rect l="l" t="t" r="r" b="b"/>
              <a:pathLst>
                <a:path w="9346" h="9340" extrusionOk="0">
                  <a:moveTo>
                    <a:pt x="4673" y="0"/>
                  </a:moveTo>
                  <a:cubicBezTo>
                    <a:pt x="2090" y="0"/>
                    <a:pt x="0" y="2091"/>
                    <a:pt x="0" y="4666"/>
                  </a:cubicBezTo>
                  <a:cubicBezTo>
                    <a:pt x="0" y="7249"/>
                    <a:pt x="2090" y="9339"/>
                    <a:pt x="4673" y="9339"/>
                  </a:cubicBezTo>
                  <a:cubicBezTo>
                    <a:pt x="7249" y="9339"/>
                    <a:pt x="9346" y="7249"/>
                    <a:pt x="9346" y="4666"/>
                  </a:cubicBezTo>
                  <a:cubicBezTo>
                    <a:pt x="9346" y="2091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4" name="Google Shape;7424;p8"/>
            <p:cNvSpPr/>
            <p:nvPr/>
          </p:nvSpPr>
          <p:spPr>
            <a:xfrm>
              <a:off x="4128925" y="3082025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4"/>
                    <a:pt x="9339" y="4713"/>
                  </a:cubicBezTo>
                  <a:cubicBezTo>
                    <a:pt x="9339" y="7269"/>
                    <a:pt x="7263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7310" y="9433"/>
                    <a:pt x="9427" y="7316"/>
                    <a:pt x="9427" y="4713"/>
                  </a:cubicBezTo>
                  <a:cubicBezTo>
                    <a:pt x="9427" y="2117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5" name="Google Shape;7425;p8"/>
            <p:cNvSpPr/>
            <p:nvPr/>
          </p:nvSpPr>
          <p:spPr>
            <a:xfrm>
              <a:off x="4158600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6" name="Google Shape;7426;p8"/>
            <p:cNvSpPr/>
            <p:nvPr/>
          </p:nvSpPr>
          <p:spPr>
            <a:xfrm>
              <a:off x="4157575" y="31108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6"/>
                    <a:pt x="3568" y="7046"/>
                  </a:cubicBezTo>
                  <a:cubicBezTo>
                    <a:pt x="1646" y="7046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7" name="Google Shape;7427;p8"/>
            <p:cNvSpPr/>
            <p:nvPr/>
          </p:nvSpPr>
          <p:spPr>
            <a:xfrm>
              <a:off x="4183875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8" name="Google Shape;7428;p8"/>
            <p:cNvSpPr/>
            <p:nvPr/>
          </p:nvSpPr>
          <p:spPr>
            <a:xfrm>
              <a:off x="4182700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72"/>
                    <a:pt x="1154" y="5119"/>
                    <a:pt x="2563" y="5119"/>
                  </a:cubicBezTo>
                  <a:cubicBezTo>
                    <a:pt x="3972" y="5119"/>
                    <a:pt x="5118" y="3972"/>
                    <a:pt x="5118" y="2556"/>
                  </a:cubicBezTo>
                  <a:cubicBezTo>
                    <a:pt x="5118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9" name="Google Shape;7429;p8"/>
            <p:cNvSpPr/>
            <p:nvPr/>
          </p:nvSpPr>
          <p:spPr>
            <a:xfrm>
              <a:off x="4212550" y="316580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2"/>
                  </a:cubicBezTo>
                  <a:cubicBezTo>
                    <a:pt x="2731" y="614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0" name="Google Shape;7430;p8"/>
            <p:cNvSpPr/>
            <p:nvPr/>
          </p:nvSpPr>
          <p:spPr>
            <a:xfrm>
              <a:off x="4211525" y="31647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1" y="2138"/>
                    <a:pt x="81" y="1403"/>
                  </a:cubicBezTo>
                  <a:cubicBezTo>
                    <a:pt x="81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28"/>
                    <a:pt x="1" y="1403"/>
                  </a:cubicBezTo>
                  <a:cubicBezTo>
                    <a:pt x="1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1" name="Google Shape;7431;p8"/>
            <p:cNvSpPr/>
            <p:nvPr/>
          </p:nvSpPr>
          <p:spPr>
            <a:xfrm>
              <a:off x="4415675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2" name="Google Shape;7432;p8"/>
            <p:cNvSpPr/>
            <p:nvPr/>
          </p:nvSpPr>
          <p:spPr>
            <a:xfrm>
              <a:off x="4414650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8"/>
                    <a:pt x="13365" y="6730"/>
                  </a:cubicBezTo>
                  <a:cubicBezTo>
                    <a:pt x="13365" y="10391"/>
                    <a:pt x="10385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3" y="13453"/>
                  </a:cubicBezTo>
                  <a:cubicBezTo>
                    <a:pt x="10432" y="13453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3" name="Google Shape;7433;p8"/>
            <p:cNvSpPr/>
            <p:nvPr/>
          </p:nvSpPr>
          <p:spPr>
            <a:xfrm>
              <a:off x="4438925" y="3057900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1"/>
                  </a:moveTo>
                  <a:cubicBezTo>
                    <a:pt x="2550" y="1"/>
                    <a:pt x="1" y="2543"/>
                    <a:pt x="1" y="5678"/>
                  </a:cubicBezTo>
                  <a:cubicBezTo>
                    <a:pt x="1" y="8820"/>
                    <a:pt x="2550" y="11363"/>
                    <a:pt x="5685" y="11363"/>
                  </a:cubicBezTo>
                  <a:cubicBezTo>
                    <a:pt x="8820" y="11363"/>
                    <a:pt x="11362" y="8820"/>
                    <a:pt x="11362" y="5678"/>
                  </a:cubicBezTo>
                  <a:cubicBezTo>
                    <a:pt x="11362" y="2543"/>
                    <a:pt x="8820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4" name="Google Shape;7434;p8"/>
            <p:cNvSpPr/>
            <p:nvPr/>
          </p:nvSpPr>
          <p:spPr>
            <a:xfrm>
              <a:off x="4437925" y="305690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8"/>
                  </a:moveTo>
                  <a:cubicBezTo>
                    <a:pt x="8833" y="88"/>
                    <a:pt x="11362" y="2617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7"/>
                    <a:pt x="2616" y="88"/>
                    <a:pt x="5725" y="88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5" name="Google Shape;7435;p8"/>
            <p:cNvSpPr/>
            <p:nvPr/>
          </p:nvSpPr>
          <p:spPr>
            <a:xfrm>
              <a:off x="4464225" y="3083200"/>
              <a:ext cx="233650" cy="233500"/>
            </a:xfrm>
            <a:custGeom>
              <a:avLst/>
              <a:gdLst/>
              <a:ahLst/>
              <a:cxnLst/>
              <a:rect l="l" t="t" r="r" b="b"/>
              <a:pathLst>
                <a:path w="9346" h="9340" extrusionOk="0">
                  <a:moveTo>
                    <a:pt x="4673" y="0"/>
                  </a:moveTo>
                  <a:cubicBezTo>
                    <a:pt x="2090" y="0"/>
                    <a:pt x="0" y="2091"/>
                    <a:pt x="0" y="4666"/>
                  </a:cubicBezTo>
                  <a:cubicBezTo>
                    <a:pt x="0" y="7249"/>
                    <a:pt x="2090" y="9339"/>
                    <a:pt x="4673" y="9339"/>
                  </a:cubicBezTo>
                  <a:cubicBezTo>
                    <a:pt x="7249" y="9339"/>
                    <a:pt x="9346" y="7249"/>
                    <a:pt x="9346" y="4666"/>
                  </a:cubicBezTo>
                  <a:cubicBezTo>
                    <a:pt x="9346" y="2091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6" name="Google Shape;7436;p8"/>
            <p:cNvSpPr/>
            <p:nvPr/>
          </p:nvSpPr>
          <p:spPr>
            <a:xfrm>
              <a:off x="4463025" y="3082025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4"/>
                    <a:pt x="9347" y="4713"/>
                  </a:cubicBezTo>
                  <a:cubicBezTo>
                    <a:pt x="9347" y="7269"/>
                    <a:pt x="7270" y="9346"/>
                    <a:pt x="4721" y="9346"/>
                  </a:cubicBezTo>
                  <a:cubicBezTo>
                    <a:pt x="2165" y="9346"/>
                    <a:pt x="89" y="7269"/>
                    <a:pt x="89" y="4713"/>
                  </a:cubicBezTo>
                  <a:cubicBezTo>
                    <a:pt x="89" y="2164"/>
                    <a:pt x="2165" y="88"/>
                    <a:pt x="4721" y="88"/>
                  </a:cubicBezTo>
                  <a:close/>
                  <a:moveTo>
                    <a:pt x="4721" y="0"/>
                  </a:moveTo>
                  <a:cubicBezTo>
                    <a:pt x="2118" y="0"/>
                    <a:pt x="1" y="2117"/>
                    <a:pt x="1" y="4713"/>
                  </a:cubicBezTo>
                  <a:cubicBezTo>
                    <a:pt x="1" y="7316"/>
                    <a:pt x="2118" y="9433"/>
                    <a:pt x="4721" y="9433"/>
                  </a:cubicBezTo>
                  <a:cubicBezTo>
                    <a:pt x="7317" y="9433"/>
                    <a:pt x="9434" y="7316"/>
                    <a:pt x="9434" y="4713"/>
                  </a:cubicBezTo>
                  <a:cubicBezTo>
                    <a:pt x="9434" y="2117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7" name="Google Shape;7437;p8"/>
            <p:cNvSpPr/>
            <p:nvPr/>
          </p:nvSpPr>
          <p:spPr>
            <a:xfrm>
              <a:off x="4492875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8" name="Google Shape;7438;p8"/>
            <p:cNvSpPr/>
            <p:nvPr/>
          </p:nvSpPr>
          <p:spPr>
            <a:xfrm>
              <a:off x="4491850" y="31108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6"/>
                    <a:pt x="3568" y="7046"/>
                  </a:cubicBezTo>
                  <a:cubicBezTo>
                    <a:pt x="1646" y="7046"/>
                    <a:pt x="89" y="5482"/>
                    <a:pt x="89" y="3560"/>
                  </a:cubicBezTo>
                  <a:cubicBezTo>
                    <a:pt x="89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9" name="Google Shape;7439;p8"/>
            <p:cNvSpPr/>
            <p:nvPr/>
          </p:nvSpPr>
          <p:spPr>
            <a:xfrm>
              <a:off x="4518150" y="3136975"/>
              <a:ext cx="125800" cy="125950"/>
            </a:xfrm>
            <a:custGeom>
              <a:avLst/>
              <a:gdLst/>
              <a:ahLst/>
              <a:cxnLst/>
              <a:rect l="l" t="t" r="r" b="b"/>
              <a:pathLst>
                <a:path w="5032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0" name="Google Shape;7440;p8"/>
            <p:cNvSpPr/>
            <p:nvPr/>
          </p:nvSpPr>
          <p:spPr>
            <a:xfrm>
              <a:off x="4516975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1" name="Google Shape;7441;p8"/>
            <p:cNvSpPr/>
            <p:nvPr/>
          </p:nvSpPr>
          <p:spPr>
            <a:xfrm>
              <a:off x="4546825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2"/>
                  </a:cubicBezTo>
                  <a:cubicBezTo>
                    <a:pt x="2731" y="614"/>
                    <a:pt x="2117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2" name="Google Shape;7442;p8"/>
            <p:cNvSpPr/>
            <p:nvPr/>
          </p:nvSpPr>
          <p:spPr>
            <a:xfrm>
              <a:off x="4545800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10" y="2813"/>
                  </a:cubicBezTo>
                  <a:cubicBezTo>
                    <a:pt x="2185" y="2813"/>
                    <a:pt x="2812" y="2185"/>
                    <a:pt x="2812" y="1403"/>
                  </a:cubicBezTo>
                  <a:cubicBezTo>
                    <a:pt x="2812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3" name="Google Shape;7443;p8"/>
            <p:cNvSpPr/>
            <p:nvPr/>
          </p:nvSpPr>
          <p:spPr>
            <a:xfrm>
              <a:off x="4749950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4" name="Google Shape;7444;p8"/>
            <p:cNvSpPr/>
            <p:nvPr/>
          </p:nvSpPr>
          <p:spPr>
            <a:xfrm>
              <a:off x="4748775" y="3029925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5" name="Google Shape;7445;p8"/>
            <p:cNvSpPr/>
            <p:nvPr/>
          </p:nvSpPr>
          <p:spPr>
            <a:xfrm>
              <a:off x="4773200" y="3057900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20"/>
                    <a:pt x="2543" y="11363"/>
                    <a:pt x="5678" y="11363"/>
                  </a:cubicBezTo>
                  <a:cubicBezTo>
                    <a:pt x="8821" y="11363"/>
                    <a:pt x="11363" y="8820"/>
                    <a:pt x="11363" y="5678"/>
                  </a:cubicBezTo>
                  <a:cubicBezTo>
                    <a:pt x="11363" y="2543"/>
                    <a:pt x="8821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6" name="Google Shape;7446;p8"/>
            <p:cNvSpPr/>
            <p:nvPr/>
          </p:nvSpPr>
          <p:spPr>
            <a:xfrm>
              <a:off x="4772200" y="305690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8" y="88"/>
                  </a:moveTo>
                  <a:cubicBezTo>
                    <a:pt x="8827" y="88"/>
                    <a:pt x="11355" y="2617"/>
                    <a:pt x="11355" y="5718"/>
                  </a:cubicBezTo>
                  <a:cubicBezTo>
                    <a:pt x="11355" y="8827"/>
                    <a:pt x="8827" y="11355"/>
                    <a:pt x="5718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7"/>
                    <a:pt x="2617" y="88"/>
                    <a:pt x="5718" y="88"/>
                  </a:cubicBezTo>
                  <a:close/>
                  <a:moveTo>
                    <a:pt x="5718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7" name="Google Shape;7447;p8"/>
            <p:cNvSpPr/>
            <p:nvPr/>
          </p:nvSpPr>
          <p:spPr>
            <a:xfrm>
              <a:off x="4798500" y="3083200"/>
              <a:ext cx="233500" cy="233500"/>
            </a:xfrm>
            <a:custGeom>
              <a:avLst/>
              <a:gdLst/>
              <a:ahLst/>
              <a:cxnLst/>
              <a:rect l="l" t="t" r="r" b="b"/>
              <a:pathLst>
                <a:path w="9340" h="9340" extrusionOk="0">
                  <a:moveTo>
                    <a:pt x="4666" y="0"/>
                  </a:moveTo>
                  <a:cubicBezTo>
                    <a:pt x="2091" y="0"/>
                    <a:pt x="0" y="2091"/>
                    <a:pt x="0" y="4666"/>
                  </a:cubicBezTo>
                  <a:cubicBezTo>
                    <a:pt x="0" y="7249"/>
                    <a:pt x="2091" y="9339"/>
                    <a:pt x="4666" y="9339"/>
                  </a:cubicBezTo>
                  <a:cubicBezTo>
                    <a:pt x="7249" y="9339"/>
                    <a:pt x="9339" y="7249"/>
                    <a:pt x="9339" y="4666"/>
                  </a:cubicBezTo>
                  <a:cubicBezTo>
                    <a:pt x="9339" y="2091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8" name="Google Shape;7448;p8"/>
            <p:cNvSpPr/>
            <p:nvPr/>
          </p:nvSpPr>
          <p:spPr>
            <a:xfrm>
              <a:off x="4797325" y="3082025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3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3" y="88"/>
                  </a:cubicBezTo>
                  <a:close/>
                  <a:moveTo>
                    <a:pt x="4713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13" y="9433"/>
                  </a:cubicBezTo>
                  <a:cubicBezTo>
                    <a:pt x="7316" y="9433"/>
                    <a:pt x="9433" y="7316"/>
                    <a:pt x="9433" y="4713"/>
                  </a:cubicBezTo>
                  <a:cubicBezTo>
                    <a:pt x="9433" y="2117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9" name="Google Shape;7449;p8"/>
            <p:cNvSpPr/>
            <p:nvPr/>
          </p:nvSpPr>
          <p:spPr>
            <a:xfrm>
              <a:off x="4827150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0" name="Google Shape;7450;p8"/>
            <p:cNvSpPr/>
            <p:nvPr/>
          </p:nvSpPr>
          <p:spPr>
            <a:xfrm>
              <a:off x="4826150" y="31108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6"/>
                    <a:pt x="3560" y="7046"/>
                  </a:cubicBezTo>
                  <a:cubicBezTo>
                    <a:pt x="1645" y="7046"/>
                    <a:pt x="81" y="5482"/>
                    <a:pt x="81" y="3560"/>
                  </a:cubicBezTo>
                  <a:cubicBezTo>
                    <a:pt x="81" y="1645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0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1" name="Google Shape;7451;p8"/>
            <p:cNvSpPr/>
            <p:nvPr/>
          </p:nvSpPr>
          <p:spPr>
            <a:xfrm>
              <a:off x="4852275" y="3136975"/>
              <a:ext cx="125950" cy="125950"/>
            </a:xfrm>
            <a:custGeom>
              <a:avLst/>
              <a:gdLst/>
              <a:ahLst/>
              <a:cxnLst/>
              <a:rect l="l" t="t" r="r" b="b"/>
              <a:pathLst>
                <a:path w="5038" h="5038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11"/>
                    <a:pt x="1126" y="5037"/>
                    <a:pt x="2515" y="5037"/>
                  </a:cubicBezTo>
                  <a:cubicBezTo>
                    <a:pt x="3911" y="5037"/>
                    <a:pt x="5037" y="3911"/>
                    <a:pt x="5037" y="2515"/>
                  </a:cubicBezTo>
                  <a:cubicBezTo>
                    <a:pt x="5037" y="1126"/>
                    <a:pt x="3911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2" name="Google Shape;7452;p8"/>
            <p:cNvSpPr/>
            <p:nvPr/>
          </p:nvSpPr>
          <p:spPr>
            <a:xfrm>
              <a:off x="4851250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6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3" name="Google Shape;7453;p8"/>
            <p:cNvSpPr/>
            <p:nvPr/>
          </p:nvSpPr>
          <p:spPr>
            <a:xfrm>
              <a:off x="488110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4" name="Google Shape;7454;p8"/>
            <p:cNvSpPr/>
            <p:nvPr/>
          </p:nvSpPr>
          <p:spPr>
            <a:xfrm>
              <a:off x="4880075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3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03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03" y="82"/>
                  </a:cubicBezTo>
                  <a:close/>
                  <a:moveTo>
                    <a:pt x="1403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03" y="2813"/>
                  </a:cubicBezTo>
                  <a:cubicBezTo>
                    <a:pt x="2186" y="2813"/>
                    <a:pt x="2813" y="2185"/>
                    <a:pt x="2813" y="1403"/>
                  </a:cubicBezTo>
                  <a:cubicBezTo>
                    <a:pt x="2813" y="628"/>
                    <a:pt x="2186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5" name="Google Shape;7455;p8"/>
            <p:cNvSpPr/>
            <p:nvPr/>
          </p:nvSpPr>
          <p:spPr>
            <a:xfrm>
              <a:off x="5084225" y="3030925"/>
              <a:ext cx="334125" cy="334325"/>
            </a:xfrm>
            <a:custGeom>
              <a:avLst/>
              <a:gdLst/>
              <a:ahLst/>
              <a:cxnLst/>
              <a:rect l="l" t="t" r="r" b="b"/>
              <a:pathLst>
                <a:path w="13365" h="13373" extrusionOk="0">
                  <a:moveTo>
                    <a:pt x="6683" y="1"/>
                  </a:moveTo>
                  <a:cubicBezTo>
                    <a:pt x="2988" y="1"/>
                    <a:pt x="0" y="2995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6" name="Google Shape;7456;p8"/>
            <p:cNvSpPr/>
            <p:nvPr/>
          </p:nvSpPr>
          <p:spPr>
            <a:xfrm>
              <a:off x="5083050" y="30299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7" name="Google Shape;7457;p8"/>
            <p:cNvSpPr/>
            <p:nvPr/>
          </p:nvSpPr>
          <p:spPr>
            <a:xfrm>
              <a:off x="5107475" y="3057900"/>
              <a:ext cx="283925" cy="284075"/>
            </a:xfrm>
            <a:custGeom>
              <a:avLst/>
              <a:gdLst/>
              <a:ahLst/>
              <a:cxnLst/>
              <a:rect l="l" t="t" r="r" b="b"/>
              <a:pathLst>
                <a:path w="11357" h="11363" extrusionOk="0">
                  <a:moveTo>
                    <a:pt x="5679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20"/>
                    <a:pt x="2543" y="11363"/>
                    <a:pt x="5679" y="11363"/>
                  </a:cubicBezTo>
                  <a:cubicBezTo>
                    <a:pt x="8814" y="11363"/>
                    <a:pt x="11356" y="8820"/>
                    <a:pt x="11356" y="5678"/>
                  </a:cubicBezTo>
                  <a:cubicBezTo>
                    <a:pt x="11356" y="2543"/>
                    <a:pt x="8814" y="1"/>
                    <a:pt x="567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8" name="Google Shape;7458;p8"/>
            <p:cNvSpPr/>
            <p:nvPr/>
          </p:nvSpPr>
          <p:spPr>
            <a:xfrm>
              <a:off x="5106475" y="305690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8"/>
                  </a:moveTo>
                  <a:cubicBezTo>
                    <a:pt x="8827" y="88"/>
                    <a:pt x="11356" y="2617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7"/>
                    <a:pt x="2610" y="88"/>
                    <a:pt x="5719" y="88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9" name="Google Shape;7459;p8"/>
            <p:cNvSpPr/>
            <p:nvPr/>
          </p:nvSpPr>
          <p:spPr>
            <a:xfrm>
              <a:off x="5132600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8" y="0"/>
                    <a:pt x="1" y="2091"/>
                    <a:pt x="1" y="4666"/>
                  </a:cubicBezTo>
                  <a:cubicBezTo>
                    <a:pt x="1" y="7249"/>
                    <a:pt x="2098" y="9339"/>
                    <a:pt x="4674" y="9339"/>
                  </a:cubicBezTo>
                  <a:cubicBezTo>
                    <a:pt x="7256" y="9339"/>
                    <a:pt x="9346" y="7249"/>
                    <a:pt x="9346" y="4666"/>
                  </a:cubicBezTo>
                  <a:cubicBezTo>
                    <a:pt x="9346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0" name="Google Shape;7460;p8"/>
            <p:cNvSpPr/>
            <p:nvPr/>
          </p:nvSpPr>
          <p:spPr>
            <a:xfrm>
              <a:off x="5131600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1" name="Google Shape;7461;p8"/>
            <p:cNvSpPr/>
            <p:nvPr/>
          </p:nvSpPr>
          <p:spPr>
            <a:xfrm>
              <a:off x="5161425" y="31118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2" name="Google Shape;7462;p8"/>
            <p:cNvSpPr/>
            <p:nvPr/>
          </p:nvSpPr>
          <p:spPr>
            <a:xfrm>
              <a:off x="5160425" y="31108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6"/>
                    <a:pt x="3561" y="7046"/>
                  </a:cubicBezTo>
                  <a:cubicBezTo>
                    <a:pt x="1646" y="7046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3" name="Google Shape;7463;p8"/>
            <p:cNvSpPr/>
            <p:nvPr/>
          </p:nvSpPr>
          <p:spPr>
            <a:xfrm>
              <a:off x="5186550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11"/>
                    <a:pt x="1126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4" name="Google Shape;7464;p8"/>
            <p:cNvSpPr/>
            <p:nvPr/>
          </p:nvSpPr>
          <p:spPr>
            <a:xfrm>
              <a:off x="5185525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7" y="5119"/>
                  </a:cubicBezTo>
                  <a:cubicBezTo>
                    <a:pt x="3966" y="5119"/>
                    <a:pt x="5119" y="3972"/>
                    <a:pt x="5119" y="2556"/>
                  </a:cubicBezTo>
                  <a:cubicBezTo>
                    <a:pt x="5119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5" name="Google Shape;7465;p8"/>
            <p:cNvSpPr/>
            <p:nvPr/>
          </p:nvSpPr>
          <p:spPr>
            <a:xfrm>
              <a:off x="5215375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14"/>
                    <a:pt x="0" y="1362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6" name="Google Shape;7466;p8"/>
            <p:cNvSpPr/>
            <p:nvPr/>
          </p:nvSpPr>
          <p:spPr>
            <a:xfrm>
              <a:off x="5214350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4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04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04" y="82"/>
                  </a:cubicBezTo>
                  <a:close/>
                  <a:moveTo>
                    <a:pt x="1404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04" y="2813"/>
                  </a:cubicBezTo>
                  <a:cubicBezTo>
                    <a:pt x="2179" y="2813"/>
                    <a:pt x="2813" y="2185"/>
                    <a:pt x="2813" y="1403"/>
                  </a:cubicBezTo>
                  <a:cubicBezTo>
                    <a:pt x="2813" y="628"/>
                    <a:pt x="2179" y="1"/>
                    <a:pt x="140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7" name="Google Shape;7467;p8"/>
            <p:cNvSpPr/>
            <p:nvPr/>
          </p:nvSpPr>
          <p:spPr>
            <a:xfrm>
              <a:off x="3581575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8" name="Google Shape;7468;p8"/>
            <p:cNvSpPr/>
            <p:nvPr/>
          </p:nvSpPr>
          <p:spPr>
            <a:xfrm>
              <a:off x="3580550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8"/>
                  </a:moveTo>
                  <a:cubicBezTo>
                    <a:pt x="10392" y="88"/>
                    <a:pt x="13365" y="3062"/>
                    <a:pt x="13365" y="6730"/>
                  </a:cubicBezTo>
                  <a:cubicBezTo>
                    <a:pt x="13365" y="10391"/>
                    <a:pt x="1039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24" y="88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4" y="13453"/>
                  </a:cubicBezTo>
                  <a:cubicBezTo>
                    <a:pt x="10432" y="13453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9" name="Google Shape;7469;p8"/>
            <p:cNvSpPr/>
            <p:nvPr/>
          </p:nvSpPr>
          <p:spPr>
            <a:xfrm>
              <a:off x="3604825" y="315297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63"/>
                    <a:pt x="5685" y="11363"/>
                  </a:cubicBezTo>
                  <a:cubicBezTo>
                    <a:pt x="8821" y="11363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0" name="Google Shape;7470;p8"/>
            <p:cNvSpPr/>
            <p:nvPr/>
          </p:nvSpPr>
          <p:spPr>
            <a:xfrm>
              <a:off x="3603825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25" y="81"/>
                  </a:moveTo>
                  <a:cubicBezTo>
                    <a:pt x="8834" y="81"/>
                    <a:pt x="11362" y="2610"/>
                    <a:pt x="11362" y="5718"/>
                  </a:cubicBezTo>
                  <a:cubicBezTo>
                    <a:pt x="11362" y="8827"/>
                    <a:pt x="8834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1" name="Google Shape;7471;p8"/>
            <p:cNvSpPr/>
            <p:nvPr/>
          </p:nvSpPr>
          <p:spPr>
            <a:xfrm>
              <a:off x="3630125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8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2" name="Google Shape;7472;p8"/>
            <p:cNvSpPr/>
            <p:nvPr/>
          </p:nvSpPr>
          <p:spPr>
            <a:xfrm>
              <a:off x="3628950" y="317710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20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20" y="88"/>
                  </a:cubicBezTo>
                  <a:close/>
                  <a:moveTo>
                    <a:pt x="4720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20" y="9433"/>
                  </a:cubicBezTo>
                  <a:cubicBezTo>
                    <a:pt x="7316" y="9433"/>
                    <a:pt x="9433" y="7316"/>
                    <a:pt x="9433" y="4713"/>
                  </a:cubicBezTo>
                  <a:cubicBezTo>
                    <a:pt x="9433" y="2117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3" name="Google Shape;7473;p8"/>
            <p:cNvSpPr/>
            <p:nvPr/>
          </p:nvSpPr>
          <p:spPr>
            <a:xfrm>
              <a:off x="3658775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4" name="Google Shape;7474;p8"/>
            <p:cNvSpPr/>
            <p:nvPr/>
          </p:nvSpPr>
          <p:spPr>
            <a:xfrm>
              <a:off x="3657775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5" name="Google Shape;7475;p8"/>
            <p:cNvSpPr/>
            <p:nvPr/>
          </p:nvSpPr>
          <p:spPr>
            <a:xfrm>
              <a:off x="3683900" y="323205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0"/>
                  </a:moveTo>
                  <a:cubicBezTo>
                    <a:pt x="1133" y="0"/>
                    <a:pt x="0" y="1126"/>
                    <a:pt x="0" y="2515"/>
                  </a:cubicBezTo>
                  <a:cubicBezTo>
                    <a:pt x="0" y="3904"/>
                    <a:pt x="1133" y="5030"/>
                    <a:pt x="2522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2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6" name="Google Shape;7476;p8"/>
            <p:cNvSpPr/>
            <p:nvPr/>
          </p:nvSpPr>
          <p:spPr>
            <a:xfrm>
              <a:off x="3682875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7" name="Google Shape;7477;p8"/>
            <p:cNvSpPr/>
            <p:nvPr/>
          </p:nvSpPr>
          <p:spPr>
            <a:xfrm>
              <a:off x="3712725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8" name="Google Shape;7478;p8"/>
            <p:cNvSpPr/>
            <p:nvPr/>
          </p:nvSpPr>
          <p:spPr>
            <a:xfrm>
              <a:off x="3711700" y="325985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79"/>
                    <a:pt x="628" y="2813"/>
                    <a:pt x="1410" y="2813"/>
                  </a:cubicBezTo>
                  <a:cubicBezTo>
                    <a:pt x="2186" y="2813"/>
                    <a:pt x="2813" y="2179"/>
                    <a:pt x="2813" y="1403"/>
                  </a:cubicBezTo>
                  <a:cubicBezTo>
                    <a:pt x="2813" y="628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9" name="Google Shape;7479;p8"/>
            <p:cNvSpPr/>
            <p:nvPr/>
          </p:nvSpPr>
          <p:spPr>
            <a:xfrm>
              <a:off x="3915850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1" y="2995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0" name="Google Shape;7480;p8"/>
            <p:cNvSpPr/>
            <p:nvPr/>
          </p:nvSpPr>
          <p:spPr>
            <a:xfrm>
              <a:off x="3914675" y="312500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1" name="Google Shape;7481;p8"/>
            <p:cNvSpPr/>
            <p:nvPr/>
          </p:nvSpPr>
          <p:spPr>
            <a:xfrm>
              <a:off x="3939125" y="3152975"/>
              <a:ext cx="284050" cy="284075"/>
            </a:xfrm>
            <a:custGeom>
              <a:avLst/>
              <a:gdLst/>
              <a:ahLst/>
              <a:cxnLst/>
              <a:rect l="l" t="t" r="r" b="b"/>
              <a:pathLst>
                <a:path w="11362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20" y="11363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2" name="Google Shape;7482;p8"/>
            <p:cNvSpPr/>
            <p:nvPr/>
          </p:nvSpPr>
          <p:spPr>
            <a:xfrm>
              <a:off x="3938100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70" y="0"/>
                    <a:pt x="1" y="2569"/>
                    <a:pt x="1" y="5718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3" name="Google Shape;7483;p8"/>
            <p:cNvSpPr/>
            <p:nvPr/>
          </p:nvSpPr>
          <p:spPr>
            <a:xfrm>
              <a:off x="3964400" y="317810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8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4" name="Google Shape;7484;p8"/>
            <p:cNvSpPr/>
            <p:nvPr/>
          </p:nvSpPr>
          <p:spPr>
            <a:xfrm>
              <a:off x="3963225" y="317710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34" y="7316"/>
                    <a:pt x="9434" y="4713"/>
                  </a:cubicBezTo>
                  <a:cubicBezTo>
                    <a:pt x="9434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5" name="Google Shape;7485;p8"/>
            <p:cNvSpPr/>
            <p:nvPr/>
          </p:nvSpPr>
          <p:spPr>
            <a:xfrm>
              <a:off x="3993050" y="32069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6" name="Google Shape;7486;p8"/>
            <p:cNvSpPr/>
            <p:nvPr/>
          </p:nvSpPr>
          <p:spPr>
            <a:xfrm>
              <a:off x="399205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5"/>
                    <a:pt x="7047" y="3560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8" y="5529"/>
                    <a:pt x="7128" y="3560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7" name="Google Shape;7487;p8"/>
            <p:cNvSpPr/>
            <p:nvPr/>
          </p:nvSpPr>
          <p:spPr>
            <a:xfrm>
              <a:off x="4018175" y="323205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8" name="Google Shape;7488;p8"/>
            <p:cNvSpPr/>
            <p:nvPr/>
          </p:nvSpPr>
          <p:spPr>
            <a:xfrm>
              <a:off x="4017175" y="323102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4" y="82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72" y="5119"/>
                    <a:pt x="5118" y="3972"/>
                    <a:pt x="5118" y="2556"/>
                  </a:cubicBezTo>
                  <a:cubicBezTo>
                    <a:pt x="5118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9" name="Google Shape;7489;p8"/>
            <p:cNvSpPr/>
            <p:nvPr/>
          </p:nvSpPr>
          <p:spPr>
            <a:xfrm>
              <a:off x="404700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0" name="Google Shape;7490;p8"/>
            <p:cNvSpPr/>
            <p:nvPr/>
          </p:nvSpPr>
          <p:spPr>
            <a:xfrm>
              <a:off x="4046000" y="3259850"/>
              <a:ext cx="70300" cy="70325"/>
            </a:xfrm>
            <a:custGeom>
              <a:avLst/>
              <a:gdLst/>
              <a:ahLst/>
              <a:cxnLst/>
              <a:rect l="l" t="t" r="r" b="b"/>
              <a:pathLst>
                <a:path w="2812" h="2813" extrusionOk="0">
                  <a:moveTo>
                    <a:pt x="1403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03" y="2732"/>
                  </a:cubicBezTo>
                  <a:cubicBezTo>
                    <a:pt x="674" y="2732"/>
                    <a:pt x="81" y="2138"/>
                    <a:pt x="81" y="1403"/>
                  </a:cubicBezTo>
                  <a:cubicBezTo>
                    <a:pt x="81" y="675"/>
                    <a:pt x="674" y="82"/>
                    <a:pt x="1403" y="82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28"/>
                    <a:pt x="0" y="1403"/>
                  </a:cubicBezTo>
                  <a:cubicBezTo>
                    <a:pt x="0" y="2179"/>
                    <a:pt x="627" y="2813"/>
                    <a:pt x="1403" y="2813"/>
                  </a:cubicBezTo>
                  <a:cubicBezTo>
                    <a:pt x="2185" y="2813"/>
                    <a:pt x="2812" y="2179"/>
                    <a:pt x="2812" y="1403"/>
                  </a:cubicBezTo>
                  <a:cubicBezTo>
                    <a:pt x="2812" y="628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1" name="Google Shape;7491;p8"/>
            <p:cNvSpPr/>
            <p:nvPr/>
          </p:nvSpPr>
          <p:spPr>
            <a:xfrm>
              <a:off x="4250125" y="3126000"/>
              <a:ext cx="334150" cy="334325"/>
            </a:xfrm>
            <a:custGeom>
              <a:avLst/>
              <a:gdLst/>
              <a:ahLst/>
              <a:cxnLst/>
              <a:rect l="l" t="t" r="r" b="b"/>
              <a:pathLst>
                <a:path w="13366" h="13373" extrusionOk="0">
                  <a:moveTo>
                    <a:pt x="6683" y="1"/>
                  </a:moveTo>
                  <a:cubicBezTo>
                    <a:pt x="2988" y="1"/>
                    <a:pt x="1" y="2995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2" name="Google Shape;7492;p8"/>
            <p:cNvSpPr/>
            <p:nvPr/>
          </p:nvSpPr>
          <p:spPr>
            <a:xfrm>
              <a:off x="4248950" y="312500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3" name="Google Shape;7493;p8"/>
            <p:cNvSpPr/>
            <p:nvPr/>
          </p:nvSpPr>
          <p:spPr>
            <a:xfrm>
              <a:off x="4273400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13" y="11363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4" name="Google Shape;7494;p8"/>
            <p:cNvSpPr/>
            <p:nvPr/>
          </p:nvSpPr>
          <p:spPr>
            <a:xfrm>
              <a:off x="4272375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5" name="Google Shape;7495;p8"/>
            <p:cNvSpPr/>
            <p:nvPr/>
          </p:nvSpPr>
          <p:spPr>
            <a:xfrm>
              <a:off x="4298500" y="317810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8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8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6" name="Google Shape;7496;p8"/>
            <p:cNvSpPr/>
            <p:nvPr/>
          </p:nvSpPr>
          <p:spPr>
            <a:xfrm>
              <a:off x="4297500" y="317710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7" name="Google Shape;7497;p8"/>
            <p:cNvSpPr/>
            <p:nvPr/>
          </p:nvSpPr>
          <p:spPr>
            <a:xfrm>
              <a:off x="4327325" y="32069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8" name="Google Shape;7498;p8"/>
            <p:cNvSpPr/>
            <p:nvPr/>
          </p:nvSpPr>
          <p:spPr>
            <a:xfrm>
              <a:off x="4326325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0"/>
                  </a:cubicBezTo>
                  <a:cubicBezTo>
                    <a:pt x="0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9" name="Google Shape;7499;p8"/>
            <p:cNvSpPr/>
            <p:nvPr/>
          </p:nvSpPr>
          <p:spPr>
            <a:xfrm>
              <a:off x="4352450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0" name="Google Shape;7500;p8"/>
            <p:cNvSpPr/>
            <p:nvPr/>
          </p:nvSpPr>
          <p:spPr>
            <a:xfrm>
              <a:off x="4351450" y="323102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5" y="82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65" y="5119"/>
                    <a:pt x="5118" y="3972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1" name="Google Shape;7501;p8"/>
            <p:cNvSpPr/>
            <p:nvPr/>
          </p:nvSpPr>
          <p:spPr>
            <a:xfrm>
              <a:off x="4381275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2" name="Google Shape;7502;p8"/>
            <p:cNvSpPr/>
            <p:nvPr/>
          </p:nvSpPr>
          <p:spPr>
            <a:xfrm>
              <a:off x="4380100" y="325985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45" y="82"/>
                    <a:pt x="2738" y="675"/>
                    <a:pt x="2738" y="1403"/>
                  </a:cubicBezTo>
                  <a:cubicBezTo>
                    <a:pt x="2738" y="2138"/>
                    <a:pt x="2145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79"/>
                    <a:pt x="634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3" name="Google Shape;7503;p8"/>
            <p:cNvSpPr/>
            <p:nvPr/>
          </p:nvSpPr>
          <p:spPr>
            <a:xfrm>
              <a:off x="4584250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4" name="Google Shape;7504;p8"/>
            <p:cNvSpPr/>
            <p:nvPr/>
          </p:nvSpPr>
          <p:spPr>
            <a:xfrm>
              <a:off x="4583225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9" y="13372"/>
                    <a:pt x="88" y="10391"/>
                    <a:pt x="88" y="6730"/>
                  </a:cubicBezTo>
                  <a:cubicBezTo>
                    <a:pt x="88" y="3062"/>
                    <a:pt x="3069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21"/>
                    <a:pt x="1" y="6730"/>
                  </a:cubicBezTo>
                  <a:cubicBezTo>
                    <a:pt x="1" y="10438"/>
                    <a:pt x="3021" y="13453"/>
                    <a:pt x="6730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5" name="Google Shape;7505;p8"/>
            <p:cNvSpPr/>
            <p:nvPr/>
          </p:nvSpPr>
          <p:spPr>
            <a:xfrm>
              <a:off x="4607675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13" y="11363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6" name="Google Shape;7506;p8"/>
            <p:cNvSpPr/>
            <p:nvPr/>
          </p:nvSpPr>
          <p:spPr>
            <a:xfrm>
              <a:off x="4606650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8"/>
                  </a:cubicBezTo>
                  <a:cubicBezTo>
                    <a:pt x="11444" y="2569"/>
                    <a:pt x="8875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7" name="Google Shape;7507;p8"/>
            <p:cNvSpPr/>
            <p:nvPr/>
          </p:nvSpPr>
          <p:spPr>
            <a:xfrm>
              <a:off x="4632800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8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3"/>
                  </a:cubicBezTo>
                  <a:cubicBezTo>
                    <a:pt x="9346" y="2098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8" name="Google Shape;7508;p8"/>
            <p:cNvSpPr/>
            <p:nvPr/>
          </p:nvSpPr>
          <p:spPr>
            <a:xfrm>
              <a:off x="4631775" y="317710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3"/>
                  </a:cubicBezTo>
                  <a:cubicBezTo>
                    <a:pt x="81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1" y="2117"/>
                    <a:pt x="1" y="4713"/>
                  </a:cubicBezTo>
                  <a:cubicBezTo>
                    <a:pt x="1" y="7316"/>
                    <a:pt x="2118" y="9433"/>
                    <a:pt x="4714" y="9433"/>
                  </a:cubicBezTo>
                  <a:cubicBezTo>
                    <a:pt x="7317" y="9433"/>
                    <a:pt x="9427" y="7316"/>
                    <a:pt x="9427" y="4713"/>
                  </a:cubicBezTo>
                  <a:cubicBezTo>
                    <a:pt x="9427" y="2117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9" name="Google Shape;7509;p8"/>
            <p:cNvSpPr/>
            <p:nvPr/>
          </p:nvSpPr>
          <p:spPr>
            <a:xfrm>
              <a:off x="4661625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0"/>
                  </a:cubicBezTo>
                  <a:cubicBezTo>
                    <a:pt x="7046" y="1578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0" name="Google Shape;7510;p8"/>
            <p:cNvSpPr/>
            <p:nvPr/>
          </p:nvSpPr>
          <p:spPr>
            <a:xfrm>
              <a:off x="466060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5"/>
                    <a:pt x="7040" y="3560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0"/>
                  </a:cubicBezTo>
                  <a:cubicBezTo>
                    <a:pt x="82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1" name="Google Shape;7511;p8"/>
            <p:cNvSpPr/>
            <p:nvPr/>
          </p:nvSpPr>
          <p:spPr>
            <a:xfrm>
              <a:off x="4686725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2" name="Google Shape;7512;p8"/>
            <p:cNvSpPr/>
            <p:nvPr/>
          </p:nvSpPr>
          <p:spPr>
            <a:xfrm>
              <a:off x="4685725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72"/>
                    <a:pt x="1147" y="5119"/>
                    <a:pt x="2556" y="5119"/>
                  </a:cubicBezTo>
                  <a:cubicBezTo>
                    <a:pt x="3965" y="5119"/>
                    <a:pt x="5118" y="3972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3" name="Google Shape;7513;p8"/>
            <p:cNvSpPr/>
            <p:nvPr/>
          </p:nvSpPr>
          <p:spPr>
            <a:xfrm>
              <a:off x="471555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4" name="Google Shape;7514;p8"/>
            <p:cNvSpPr/>
            <p:nvPr/>
          </p:nvSpPr>
          <p:spPr>
            <a:xfrm>
              <a:off x="4714375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03"/>
                  </a:cubicBezTo>
                  <a:cubicBezTo>
                    <a:pt x="88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28"/>
                    <a:pt x="1" y="1403"/>
                  </a:cubicBezTo>
                  <a:cubicBezTo>
                    <a:pt x="1" y="2179"/>
                    <a:pt x="634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5" name="Google Shape;7515;p8"/>
            <p:cNvSpPr/>
            <p:nvPr/>
          </p:nvSpPr>
          <p:spPr>
            <a:xfrm>
              <a:off x="4918525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6" name="Google Shape;7516;p8"/>
            <p:cNvSpPr/>
            <p:nvPr/>
          </p:nvSpPr>
          <p:spPr>
            <a:xfrm>
              <a:off x="4917500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2" y="88"/>
                    <a:pt x="13372" y="3062"/>
                    <a:pt x="13372" y="6730"/>
                  </a:cubicBezTo>
                  <a:cubicBezTo>
                    <a:pt x="13372" y="10391"/>
                    <a:pt x="10392" y="13372"/>
                    <a:pt x="6730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21"/>
                    <a:pt x="1" y="6730"/>
                  </a:cubicBezTo>
                  <a:cubicBezTo>
                    <a:pt x="1" y="10438"/>
                    <a:pt x="3022" y="13453"/>
                    <a:pt x="6730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7" name="Google Shape;7517;p8"/>
            <p:cNvSpPr/>
            <p:nvPr/>
          </p:nvSpPr>
          <p:spPr>
            <a:xfrm>
              <a:off x="4941950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3" y="1"/>
                    <a:pt x="0" y="2543"/>
                    <a:pt x="0" y="5678"/>
                  </a:cubicBezTo>
                  <a:cubicBezTo>
                    <a:pt x="0" y="8814"/>
                    <a:pt x="2543" y="11363"/>
                    <a:pt x="5678" y="11363"/>
                  </a:cubicBezTo>
                  <a:cubicBezTo>
                    <a:pt x="8813" y="11363"/>
                    <a:pt x="11356" y="8814"/>
                    <a:pt x="11356" y="5678"/>
                  </a:cubicBezTo>
                  <a:cubicBezTo>
                    <a:pt x="11356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8" name="Google Shape;7518;p8"/>
            <p:cNvSpPr/>
            <p:nvPr/>
          </p:nvSpPr>
          <p:spPr>
            <a:xfrm>
              <a:off x="4940950" y="3151975"/>
              <a:ext cx="285900" cy="286075"/>
            </a:xfrm>
            <a:custGeom>
              <a:avLst/>
              <a:gdLst/>
              <a:ahLst/>
              <a:cxnLst/>
              <a:rect l="l" t="t" r="r" b="b"/>
              <a:pathLst>
                <a:path w="11436" h="11443" extrusionOk="0">
                  <a:moveTo>
                    <a:pt x="5718" y="81"/>
                  </a:moveTo>
                  <a:cubicBezTo>
                    <a:pt x="8826" y="81"/>
                    <a:pt x="11355" y="2610"/>
                    <a:pt x="11355" y="5718"/>
                  </a:cubicBezTo>
                  <a:cubicBezTo>
                    <a:pt x="11355" y="8827"/>
                    <a:pt x="8826" y="11355"/>
                    <a:pt x="5718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2" y="0"/>
                    <a:pt x="0" y="2569"/>
                    <a:pt x="0" y="5718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8"/>
                  </a:cubicBezTo>
                  <a:cubicBezTo>
                    <a:pt x="11436" y="2569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9" name="Google Shape;7519;p8"/>
            <p:cNvSpPr/>
            <p:nvPr/>
          </p:nvSpPr>
          <p:spPr>
            <a:xfrm>
              <a:off x="4967075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8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8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0" name="Google Shape;7520;p8"/>
            <p:cNvSpPr/>
            <p:nvPr/>
          </p:nvSpPr>
          <p:spPr>
            <a:xfrm>
              <a:off x="4966050" y="317710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70" y="88"/>
                    <a:pt x="9346" y="2164"/>
                    <a:pt x="9346" y="4713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3"/>
                  </a:cubicBezTo>
                  <a:cubicBezTo>
                    <a:pt x="82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7317" y="9433"/>
                    <a:pt x="9427" y="7316"/>
                    <a:pt x="9427" y="4713"/>
                  </a:cubicBezTo>
                  <a:cubicBezTo>
                    <a:pt x="9427" y="2117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1" name="Google Shape;7521;p8"/>
            <p:cNvSpPr/>
            <p:nvPr/>
          </p:nvSpPr>
          <p:spPr>
            <a:xfrm>
              <a:off x="4995900" y="3206925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1"/>
                  </a:moveTo>
                  <a:cubicBezTo>
                    <a:pt x="1571" y="1"/>
                    <a:pt x="0" y="1578"/>
                    <a:pt x="0" y="3520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0"/>
                  </a:cubicBezTo>
                  <a:cubicBezTo>
                    <a:pt x="7040" y="1578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2" name="Google Shape;7522;p8"/>
            <p:cNvSpPr/>
            <p:nvPr/>
          </p:nvSpPr>
          <p:spPr>
            <a:xfrm>
              <a:off x="4994725" y="320592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5"/>
                    <a:pt x="7046" y="3560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0"/>
                  </a:cubicBezTo>
                  <a:cubicBezTo>
                    <a:pt x="0" y="5529"/>
                    <a:pt x="1605" y="7127"/>
                    <a:pt x="3567" y="7127"/>
                  </a:cubicBezTo>
                  <a:cubicBezTo>
                    <a:pt x="5529" y="7127"/>
                    <a:pt x="7134" y="5529"/>
                    <a:pt x="7134" y="3560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3" name="Google Shape;7523;p8"/>
            <p:cNvSpPr/>
            <p:nvPr/>
          </p:nvSpPr>
          <p:spPr>
            <a:xfrm>
              <a:off x="5021000" y="323205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4" name="Google Shape;7524;p8"/>
            <p:cNvSpPr/>
            <p:nvPr/>
          </p:nvSpPr>
          <p:spPr>
            <a:xfrm>
              <a:off x="5020000" y="323102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72"/>
                    <a:pt x="1147" y="5119"/>
                    <a:pt x="2556" y="5119"/>
                  </a:cubicBezTo>
                  <a:cubicBezTo>
                    <a:pt x="3965" y="5119"/>
                    <a:pt x="5112" y="3972"/>
                    <a:pt x="5112" y="2556"/>
                  </a:cubicBezTo>
                  <a:cubicBezTo>
                    <a:pt x="5112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5" name="Google Shape;7525;p8"/>
            <p:cNvSpPr/>
            <p:nvPr/>
          </p:nvSpPr>
          <p:spPr>
            <a:xfrm>
              <a:off x="5049675" y="326087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8" y="2117"/>
                    <a:pt x="2738" y="1362"/>
                  </a:cubicBezTo>
                  <a:cubicBezTo>
                    <a:pt x="2738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6" name="Google Shape;7526;p8"/>
            <p:cNvSpPr/>
            <p:nvPr/>
          </p:nvSpPr>
          <p:spPr>
            <a:xfrm>
              <a:off x="5048650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03"/>
                  </a:cubicBezTo>
                  <a:cubicBezTo>
                    <a:pt x="88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28"/>
                    <a:pt x="1" y="1403"/>
                  </a:cubicBezTo>
                  <a:cubicBezTo>
                    <a:pt x="1" y="2179"/>
                    <a:pt x="635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7" name="Google Shape;7527;p8"/>
            <p:cNvSpPr/>
            <p:nvPr/>
          </p:nvSpPr>
          <p:spPr>
            <a:xfrm>
              <a:off x="5252800" y="3126000"/>
              <a:ext cx="274300" cy="334325"/>
            </a:xfrm>
            <a:custGeom>
              <a:avLst/>
              <a:gdLst/>
              <a:ahLst/>
              <a:cxnLst/>
              <a:rect l="l" t="t" r="r" b="b"/>
              <a:pathLst>
                <a:path w="109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21"/>
                  </a:cubicBezTo>
                  <a:lnTo>
                    <a:pt x="10971" y="1559"/>
                  </a:lnTo>
                  <a:cubicBezTo>
                    <a:pt x="9811" y="588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8" name="Google Shape;7528;p8"/>
            <p:cNvSpPr/>
            <p:nvPr/>
          </p:nvSpPr>
          <p:spPr>
            <a:xfrm>
              <a:off x="5251775" y="3125000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4" y="13453"/>
                  </a:cubicBezTo>
                  <a:cubicBezTo>
                    <a:pt x="8355" y="13453"/>
                    <a:pt x="9846" y="12873"/>
                    <a:pt x="11012" y="11908"/>
                  </a:cubicBezTo>
                  <a:lnTo>
                    <a:pt x="11012" y="11801"/>
                  </a:lnTo>
                  <a:cubicBezTo>
                    <a:pt x="9852" y="12778"/>
                    <a:pt x="836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24" y="88"/>
                  </a:cubicBezTo>
                  <a:cubicBezTo>
                    <a:pt x="8362" y="88"/>
                    <a:pt x="9852" y="675"/>
                    <a:pt x="11012" y="1659"/>
                  </a:cubicBezTo>
                  <a:lnTo>
                    <a:pt x="11012" y="1545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9" name="Google Shape;7529;p8"/>
            <p:cNvSpPr/>
            <p:nvPr/>
          </p:nvSpPr>
          <p:spPr>
            <a:xfrm>
              <a:off x="5276225" y="3152975"/>
              <a:ext cx="250875" cy="284075"/>
            </a:xfrm>
            <a:custGeom>
              <a:avLst/>
              <a:gdLst/>
              <a:ahLst/>
              <a:cxnLst/>
              <a:rect l="l" t="t" r="r" b="b"/>
              <a:pathLst>
                <a:path w="10035" h="11363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63"/>
                    <a:pt x="5678" y="11363"/>
                  </a:cubicBezTo>
                  <a:cubicBezTo>
                    <a:pt x="7425" y="11363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0" name="Google Shape;7530;p8"/>
            <p:cNvSpPr/>
            <p:nvPr/>
          </p:nvSpPr>
          <p:spPr>
            <a:xfrm>
              <a:off x="5275050" y="3151975"/>
              <a:ext cx="252050" cy="286075"/>
            </a:xfrm>
            <a:custGeom>
              <a:avLst/>
              <a:gdLst/>
              <a:ahLst/>
              <a:cxnLst/>
              <a:rect l="l" t="t" r="r" b="b"/>
              <a:pathLst>
                <a:path w="10082" h="11443" extrusionOk="0"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ubicBezTo>
                    <a:pt x="7478" y="81"/>
                    <a:pt x="9049" y="890"/>
                    <a:pt x="10081" y="2151"/>
                  </a:cubicBezTo>
                  <a:lnTo>
                    <a:pt x="10081" y="2016"/>
                  </a:lnTo>
                  <a:cubicBezTo>
                    <a:pt x="9029" y="782"/>
                    <a:pt x="7465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1" name="Google Shape;7531;p8"/>
            <p:cNvSpPr/>
            <p:nvPr/>
          </p:nvSpPr>
          <p:spPr>
            <a:xfrm>
              <a:off x="5301350" y="3178100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12"/>
                    <a:pt x="9029" y="6366"/>
                  </a:cubicBezTo>
                  <a:lnTo>
                    <a:pt x="9029" y="2988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2" name="Google Shape;7532;p8"/>
            <p:cNvSpPr/>
            <p:nvPr/>
          </p:nvSpPr>
          <p:spPr>
            <a:xfrm>
              <a:off x="5300325" y="3177100"/>
              <a:ext cx="226775" cy="235850"/>
            </a:xfrm>
            <a:custGeom>
              <a:avLst/>
              <a:gdLst/>
              <a:ahLst/>
              <a:cxnLst/>
              <a:rect l="l" t="t" r="r" b="b"/>
              <a:pathLst>
                <a:path w="9071" h="9434" extrusionOk="0"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6676" y="9433"/>
                    <a:pt x="8362" y="8226"/>
                    <a:pt x="9070" y="6514"/>
                  </a:cubicBezTo>
                  <a:lnTo>
                    <a:pt x="9070" y="6284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3"/>
                  </a:cubicBezTo>
                  <a:cubicBezTo>
                    <a:pt x="82" y="2164"/>
                    <a:pt x="2159" y="88"/>
                    <a:pt x="4714" y="88"/>
                  </a:cubicBezTo>
                  <a:cubicBezTo>
                    <a:pt x="6717" y="88"/>
                    <a:pt x="8429" y="1362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3" name="Google Shape;7533;p8"/>
            <p:cNvSpPr/>
            <p:nvPr/>
          </p:nvSpPr>
          <p:spPr>
            <a:xfrm>
              <a:off x="5330000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4" name="Google Shape;7534;p8"/>
            <p:cNvSpPr/>
            <p:nvPr/>
          </p:nvSpPr>
          <p:spPr>
            <a:xfrm>
              <a:off x="532900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5" name="Google Shape;7535;p8"/>
            <p:cNvSpPr/>
            <p:nvPr/>
          </p:nvSpPr>
          <p:spPr>
            <a:xfrm>
              <a:off x="5355300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04" y="5030"/>
                    <a:pt x="5030" y="3904"/>
                    <a:pt x="5030" y="2515"/>
                  </a:cubicBezTo>
                  <a:cubicBezTo>
                    <a:pt x="5030" y="1126"/>
                    <a:pt x="3904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6" name="Google Shape;7536;p8"/>
            <p:cNvSpPr/>
            <p:nvPr/>
          </p:nvSpPr>
          <p:spPr>
            <a:xfrm>
              <a:off x="5354100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72"/>
                    <a:pt x="1154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7" name="Google Shape;7537;p8"/>
            <p:cNvSpPr/>
            <p:nvPr/>
          </p:nvSpPr>
          <p:spPr>
            <a:xfrm>
              <a:off x="538395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8" name="Google Shape;7538;p8"/>
            <p:cNvSpPr/>
            <p:nvPr/>
          </p:nvSpPr>
          <p:spPr>
            <a:xfrm>
              <a:off x="5382925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9" y="2138"/>
                    <a:pt x="89" y="1403"/>
                  </a:cubicBezTo>
                  <a:cubicBezTo>
                    <a:pt x="89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28"/>
                    <a:pt x="1" y="1403"/>
                  </a:cubicBezTo>
                  <a:cubicBezTo>
                    <a:pt x="1" y="2179"/>
                    <a:pt x="635" y="2813"/>
                    <a:pt x="1410" y="2813"/>
                  </a:cubicBezTo>
                  <a:cubicBezTo>
                    <a:pt x="2186" y="2813"/>
                    <a:pt x="2819" y="2179"/>
                    <a:pt x="2819" y="1403"/>
                  </a:cubicBezTo>
                  <a:cubicBezTo>
                    <a:pt x="2819" y="628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9" name="Google Shape;7539;p8"/>
            <p:cNvSpPr/>
            <p:nvPr/>
          </p:nvSpPr>
          <p:spPr>
            <a:xfrm>
              <a:off x="3450750" y="3224125"/>
              <a:ext cx="296375" cy="278175"/>
            </a:xfrm>
            <a:custGeom>
              <a:avLst/>
              <a:gdLst/>
              <a:ahLst/>
              <a:cxnLst/>
              <a:rect l="l" t="t" r="r" b="b"/>
              <a:pathLst>
                <a:path w="11855" h="11127" extrusionOk="0">
                  <a:moveTo>
                    <a:pt x="5173" y="0"/>
                  </a:moveTo>
                  <a:cubicBezTo>
                    <a:pt x="3089" y="0"/>
                    <a:pt x="1228" y="958"/>
                    <a:pt x="1" y="2448"/>
                  </a:cubicBezTo>
                  <a:lnTo>
                    <a:pt x="1" y="10930"/>
                  </a:lnTo>
                  <a:cubicBezTo>
                    <a:pt x="62" y="10998"/>
                    <a:pt x="116" y="11065"/>
                    <a:pt x="176" y="11126"/>
                  </a:cubicBezTo>
                  <a:lnTo>
                    <a:pt x="10169" y="11126"/>
                  </a:lnTo>
                  <a:cubicBezTo>
                    <a:pt x="11214" y="9946"/>
                    <a:pt x="11855" y="8395"/>
                    <a:pt x="11855" y="6689"/>
                  </a:cubicBezTo>
                  <a:cubicBezTo>
                    <a:pt x="11855" y="2994"/>
                    <a:pt x="8861" y="0"/>
                    <a:pt x="51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0" name="Google Shape;7540;p8"/>
            <p:cNvSpPr/>
            <p:nvPr/>
          </p:nvSpPr>
          <p:spPr>
            <a:xfrm>
              <a:off x="3450750" y="3223100"/>
              <a:ext cx="297400" cy="279200"/>
            </a:xfrm>
            <a:custGeom>
              <a:avLst/>
              <a:gdLst/>
              <a:ahLst/>
              <a:cxnLst/>
              <a:rect l="l" t="t" r="r" b="b"/>
              <a:pathLst>
                <a:path w="11896" h="11168" extrusionOk="0">
                  <a:moveTo>
                    <a:pt x="5173" y="1"/>
                  </a:moveTo>
                  <a:cubicBezTo>
                    <a:pt x="3096" y="1"/>
                    <a:pt x="1235" y="945"/>
                    <a:pt x="1" y="2428"/>
                  </a:cubicBezTo>
                  <a:lnTo>
                    <a:pt x="1" y="2563"/>
                  </a:lnTo>
                  <a:cubicBezTo>
                    <a:pt x="1221" y="1053"/>
                    <a:pt x="3082" y="88"/>
                    <a:pt x="5173" y="88"/>
                  </a:cubicBezTo>
                  <a:cubicBezTo>
                    <a:pt x="8834" y="88"/>
                    <a:pt x="11814" y="3069"/>
                    <a:pt x="11814" y="6730"/>
                  </a:cubicBezTo>
                  <a:cubicBezTo>
                    <a:pt x="11814" y="8436"/>
                    <a:pt x="11167" y="9994"/>
                    <a:pt x="10109" y="11167"/>
                  </a:cubicBezTo>
                  <a:lnTo>
                    <a:pt x="10216" y="11167"/>
                  </a:lnTo>
                  <a:cubicBezTo>
                    <a:pt x="11262" y="9980"/>
                    <a:pt x="11895" y="8429"/>
                    <a:pt x="11895" y="6730"/>
                  </a:cubicBezTo>
                  <a:cubicBezTo>
                    <a:pt x="11895" y="3022"/>
                    <a:pt x="8881" y="1"/>
                    <a:pt x="517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1" name="Google Shape;7541;p8"/>
            <p:cNvSpPr/>
            <p:nvPr/>
          </p:nvSpPr>
          <p:spPr>
            <a:xfrm>
              <a:off x="3450750" y="3251100"/>
              <a:ext cx="269425" cy="251200"/>
            </a:xfrm>
            <a:custGeom>
              <a:avLst/>
              <a:gdLst/>
              <a:ahLst/>
              <a:cxnLst/>
              <a:rect l="l" t="t" r="r" b="b"/>
              <a:pathLst>
                <a:path w="10777" h="10048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358" y="8907"/>
                    <a:pt x="857" y="9541"/>
                    <a:pt x="1471" y="10047"/>
                  </a:cubicBezTo>
                  <a:lnTo>
                    <a:pt x="8726" y="10047"/>
                  </a:lnTo>
                  <a:cubicBezTo>
                    <a:pt x="9980" y="9009"/>
                    <a:pt x="10776" y="7438"/>
                    <a:pt x="10776" y="5678"/>
                  </a:cubicBezTo>
                  <a:cubicBezTo>
                    <a:pt x="10776" y="2542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2" name="Google Shape;7542;p8"/>
            <p:cNvSpPr/>
            <p:nvPr/>
          </p:nvSpPr>
          <p:spPr>
            <a:xfrm>
              <a:off x="3450750" y="3250075"/>
              <a:ext cx="270600" cy="252225"/>
            </a:xfrm>
            <a:custGeom>
              <a:avLst/>
              <a:gdLst/>
              <a:ahLst/>
              <a:cxnLst/>
              <a:rect l="l" t="t" r="r" b="b"/>
              <a:pathLst>
                <a:path w="10824" h="10089" extrusionOk="0">
                  <a:moveTo>
                    <a:pt x="5099" y="1"/>
                  </a:moveTo>
                  <a:cubicBezTo>
                    <a:pt x="2880" y="1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8"/>
                    <a:pt x="5099" y="88"/>
                  </a:cubicBezTo>
                  <a:cubicBezTo>
                    <a:pt x="8207" y="88"/>
                    <a:pt x="10736" y="2617"/>
                    <a:pt x="10736" y="5719"/>
                  </a:cubicBezTo>
                  <a:cubicBezTo>
                    <a:pt x="10736" y="7485"/>
                    <a:pt x="9926" y="9056"/>
                    <a:pt x="8659" y="10088"/>
                  </a:cubicBezTo>
                  <a:lnTo>
                    <a:pt x="8787" y="10088"/>
                  </a:lnTo>
                  <a:cubicBezTo>
                    <a:pt x="10028" y="9043"/>
                    <a:pt x="10823" y="7472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3" name="Google Shape;7543;p8"/>
            <p:cNvSpPr/>
            <p:nvPr/>
          </p:nvSpPr>
          <p:spPr>
            <a:xfrm>
              <a:off x="3450750" y="3453200"/>
              <a:ext cx="38650" cy="49100"/>
            </a:xfrm>
            <a:custGeom>
              <a:avLst/>
              <a:gdLst/>
              <a:ahLst/>
              <a:cxnLst/>
              <a:rect l="l" t="t" r="r" b="b"/>
              <a:pathLst>
                <a:path w="1546" h="1964" extrusionOk="0">
                  <a:moveTo>
                    <a:pt x="1" y="1"/>
                  </a:moveTo>
                  <a:lnTo>
                    <a:pt x="1" y="190"/>
                  </a:lnTo>
                  <a:cubicBezTo>
                    <a:pt x="352" y="871"/>
                    <a:pt x="830" y="1478"/>
                    <a:pt x="1410" y="1963"/>
                  </a:cubicBezTo>
                  <a:lnTo>
                    <a:pt x="1545" y="1963"/>
                  </a:lnTo>
                  <a:cubicBezTo>
                    <a:pt x="891" y="1437"/>
                    <a:pt x="365" y="770"/>
                    <a:pt x="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4" name="Google Shape;7544;p8"/>
            <p:cNvSpPr/>
            <p:nvPr/>
          </p:nvSpPr>
          <p:spPr>
            <a:xfrm>
              <a:off x="3461375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1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5" name="Google Shape;7545;p8"/>
            <p:cNvSpPr/>
            <p:nvPr/>
          </p:nvSpPr>
          <p:spPr>
            <a:xfrm>
              <a:off x="3460375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3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44" y="9083"/>
                  </a:cubicBezTo>
                  <a:lnTo>
                    <a:pt x="6487" y="9083"/>
                  </a:lnTo>
                  <a:cubicBezTo>
                    <a:pt x="8206" y="8382"/>
                    <a:pt x="9427" y="668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6" name="Google Shape;7546;p8"/>
            <p:cNvSpPr/>
            <p:nvPr/>
          </p:nvSpPr>
          <p:spPr>
            <a:xfrm>
              <a:off x="3490200" y="330502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1"/>
                  </a:cubicBezTo>
                  <a:cubicBezTo>
                    <a:pt x="7040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7" name="Google Shape;7547;p8"/>
            <p:cNvSpPr/>
            <p:nvPr/>
          </p:nvSpPr>
          <p:spPr>
            <a:xfrm>
              <a:off x="3489025" y="330402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7"/>
                    <a:pt x="3568" y="7047"/>
                  </a:cubicBezTo>
                  <a:cubicBezTo>
                    <a:pt x="1653" y="7047"/>
                    <a:pt x="88" y="5482"/>
                    <a:pt x="88" y="3561"/>
                  </a:cubicBezTo>
                  <a:cubicBezTo>
                    <a:pt x="88" y="1646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8" name="Google Shape;7548;p8"/>
            <p:cNvSpPr/>
            <p:nvPr/>
          </p:nvSpPr>
          <p:spPr>
            <a:xfrm>
              <a:off x="3515325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9" name="Google Shape;7549;p8"/>
            <p:cNvSpPr/>
            <p:nvPr/>
          </p:nvSpPr>
          <p:spPr>
            <a:xfrm>
              <a:off x="3514300" y="3329150"/>
              <a:ext cx="127825" cy="127950"/>
            </a:xfrm>
            <a:custGeom>
              <a:avLst/>
              <a:gdLst/>
              <a:ahLst/>
              <a:cxnLst/>
              <a:rect l="l" t="t" r="r" b="b"/>
              <a:pathLst>
                <a:path w="5113" h="5118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4"/>
                    <a:pt x="3919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0" name="Google Shape;7550;p8"/>
            <p:cNvSpPr/>
            <p:nvPr/>
          </p:nvSpPr>
          <p:spPr>
            <a:xfrm>
              <a:off x="354415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1" name="Google Shape;7551;p8"/>
            <p:cNvSpPr/>
            <p:nvPr/>
          </p:nvSpPr>
          <p:spPr>
            <a:xfrm>
              <a:off x="3542975" y="335797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2" name="Google Shape;7552;p8"/>
            <p:cNvSpPr/>
            <p:nvPr/>
          </p:nvSpPr>
          <p:spPr>
            <a:xfrm>
              <a:off x="3747100" y="3224125"/>
              <a:ext cx="334325" cy="278175"/>
            </a:xfrm>
            <a:custGeom>
              <a:avLst/>
              <a:gdLst/>
              <a:ahLst/>
              <a:cxnLst/>
              <a:rect l="l" t="t" r="r" b="b"/>
              <a:pathLst>
                <a:path w="13373" h="11127" extrusionOk="0">
                  <a:moveTo>
                    <a:pt x="6690" y="0"/>
                  </a:moveTo>
                  <a:cubicBezTo>
                    <a:pt x="2995" y="0"/>
                    <a:pt x="1" y="2994"/>
                    <a:pt x="1" y="6689"/>
                  </a:cubicBezTo>
                  <a:cubicBezTo>
                    <a:pt x="1" y="8395"/>
                    <a:pt x="641" y="9946"/>
                    <a:pt x="1693" y="11126"/>
                  </a:cubicBezTo>
                  <a:lnTo>
                    <a:pt x="11680" y="11126"/>
                  </a:lnTo>
                  <a:cubicBezTo>
                    <a:pt x="12731" y="9946"/>
                    <a:pt x="13372" y="8395"/>
                    <a:pt x="13372" y="6689"/>
                  </a:cubicBezTo>
                  <a:cubicBezTo>
                    <a:pt x="13372" y="2994"/>
                    <a:pt x="10378" y="0"/>
                    <a:pt x="669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3" name="Google Shape;7553;p8"/>
            <p:cNvSpPr/>
            <p:nvPr/>
          </p:nvSpPr>
          <p:spPr>
            <a:xfrm>
              <a:off x="3746100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30" y="1"/>
                  </a:moveTo>
                  <a:cubicBezTo>
                    <a:pt x="3015" y="1"/>
                    <a:pt x="0" y="3022"/>
                    <a:pt x="0" y="6730"/>
                  </a:cubicBezTo>
                  <a:cubicBezTo>
                    <a:pt x="0" y="8429"/>
                    <a:pt x="634" y="9980"/>
                    <a:pt x="1679" y="11167"/>
                  </a:cubicBezTo>
                  <a:lnTo>
                    <a:pt x="1794" y="11167"/>
                  </a:lnTo>
                  <a:cubicBezTo>
                    <a:pt x="729" y="9994"/>
                    <a:pt x="81" y="8436"/>
                    <a:pt x="81" y="6730"/>
                  </a:cubicBezTo>
                  <a:cubicBezTo>
                    <a:pt x="81" y="3069"/>
                    <a:pt x="3062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8436"/>
                    <a:pt x="12724" y="9994"/>
                    <a:pt x="11666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4" name="Google Shape;7554;p8"/>
            <p:cNvSpPr/>
            <p:nvPr/>
          </p:nvSpPr>
          <p:spPr>
            <a:xfrm>
              <a:off x="3770550" y="3251100"/>
              <a:ext cx="283900" cy="251200"/>
            </a:xfrm>
            <a:custGeom>
              <a:avLst/>
              <a:gdLst/>
              <a:ahLst/>
              <a:cxnLst/>
              <a:rect l="l" t="t" r="r" b="b"/>
              <a:pathLst>
                <a:path w="11356" h="10048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7438"/>
                    <a:pt x="796" y="9009"/>
                    <a:pt x="2050" y="10047"/>
                  </a:cubicBezTo>
                  <a:lnTo>
                    <a:pt x="9305" y="10047"/>
                  </a:lnTo>
                  <a:cubicBezTo>
                    <a:pt x="10560" y="9009"/>
                    <a:pt x="11355" y="7438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5" name="Google Shape;7555;p8"/>
            <p:cNvSpPr/>
            <p:nvPr/>
          </p:nvSpPr>
          <p:spPr>
            <a:xfrm>
              <a:off x="3769525" y="3250075"/>
              <a:ext cx="285925" cy="252225"/>
            </a:xfrm>
            <a:custGeom>
              <a:avLst/>
              <a:gdLst/>
              <a:ahLst/>
              <a:cxnLst/>
              <a:rect l="l" t="t" r="r" b="b"/>
              <a:pathLst>
                <a:path w="11437" h="10089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7472"/>
                    <a:pt x="790" y="9043"/>
                    <a:pt x="2030" y="10088"/>
                  </a:cubicBezTo>
                  <a:lnTo>
                    <a:pt x="2158" y="10088"/>
                  </a:lnTo>
                  <a:cubicBezTo>
                    <a:pt x="891" y="9056"/>
                    <a:pt x="82" y="7485"/>
                    <a:pt x="82" y="5719"/>
                  </a:cubicBezTo>
                  <a:cubicBezTo>
                    <a:pt x="82" y="2617"/>
                    <a:pt x="2610" y="88"/>
                    <a:pt x="5719" y="88"/>
                  </a:cubicBezTo>
                  <a:cubicBezTo>
                    <a:pt x="8827" y="88"/>
                    <a:pt x="11356" y="2617"/>
                    <a:pt x="11356" y="5719"/>
                  </a:cubicBezTo>
                  <a:cubicBezTo>
                    <a:pt x="11356" y="7485"/>
                    <a:pt x="10547" y="9056"/>
                    <a:pt x="9272" y="10088"/>
                  </a:cubicBezTo>
                  <a:lnTo>
                    <a:pt x="9407" y="10088"/>
                  </a:lnTo>
                  <a:cubicBezTo>
                    <a:pt x="10648" y="9043"/>
                    <a:pt x="11437" y="7472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6" name="Google Shape;7556;p8"/>
            <p:cNvSpPr/>
            <p:nvPr/>
          </p:nvSpPr>
          <p:spPr>
            <a:xfrm>
              <a:off x="3795650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1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7" y="6669"/>
                    <a:pt x="9347" y="4667"/>
                  </a:cubicBezTo>
                  <a:cubicBezTo>
                    <a:pt x="9347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7" name="Google Shape;7557;p8"/>
            <p:cNvSpPr/>
            <p:nvPr/>
          </p:nvSpPr>
          <p:spPr>
            <a:xfrm>
              <a:off x="3794650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1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0" y="9083"/>
                  </a:cubicBezTo>
                  <a:lnTo>
                    <a:pt x="3183" y="9083"/>
                  </a:lnTo>
                  <a:cubicBezTo>
                    <a:pt x="1376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45" y="8449"/>
                    <a:pt x="6244" y="9083"/>
                  </a:cubicBezTo>
                  <a:lnTo>
                    <a:pt x="6480" y="9083"/>
                  </a:lnTo>
                  <a:cubicBezTo>
                    <a:pt x="8206" y="8382"/>
                    <a:pt x="9427" y="6689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8" name="Google Shape;7558;p8"/>
            <p:cNvSpPr/>
            <p:nvPr/>
          </p:nvSpPr>
          <p:spPr>
            <a:xfrm>
              <a:off x="3824475" y="330502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2" y="1"/>
                    <a:pt x="1" y="1579"/>
                    <a:pt x="1" y="3521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1"/>
                  </a:cubicBezTo>
                  <a:cubicBezTo>
                    <a:pt x="7040" y="1579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9" name="Google Shape;7559;p8"/>
            <p:cNvSpPr/>
            <p:nvPr/>
          </p:nvSpPr>
          <p:spPr>
            <a:xfrm>
              <a:off x="3823300" y="330402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7"/>
                    <a:pt x="3568" y="7047"/>
                  </a:cubicBezTo>
                  <a:cubicBezTo>
                    <a:pt x="1646" y="7047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0" name="Google Shape;7560;p8"/>
            <p:cNvSpPr/>
            <p:nvPr/>
          </p:nvSpPr>
          <p:spPr>
            <a:xfrm>
              <a:off x="3849600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1" name="Google Shape;7561;p8"/>
            <p:cNvSpPr/>
            <p:nvPr/>
          </p:nvSpPr>
          <p:spPr>
            <a:xfrm>
              <a:off x="3848600" y="3329150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2" name="Google Shape;7562;p8"/>
            <p:cNvSpPr/>
            <p:nvPr/>
          </p:nvSpPr>
          <p:spPr>
            <a:xfrm>
              <a:off x="387825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3"/>
                  </a:cubicBezTo>
                  <a:cubicBezTo>
                    <a:pt x="2732" y="614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3" name="Google Shape;7563;p8"/>
            <p:cNvSpPr/>
            <p:nvPr/>
          </p:nvSpPr>
          <p:spPr>
            <a:xfrm>
              <a:off x="3877250" y="335797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4" name="Google Shape;7564;p8"/>
            <p:cNvSpPr/>
            <p:nvPr/>
          </p:nvSpPr>
          <p:spPr>
            <a:xfrm>
              <a:off x="4081400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41" y="9946"/>
                    <a:pt x="1693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5" name="Google Shape;7565;p8"/>
            <p:cNvSpPr/>
            <p:nvPr/>
          </p:nvSpPr>
          <p:spPr>
            <a:xfrm>
              <a:off x="4080375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8429"/>
                    <a:pt x="634" y="9980"/>
                    <a:pt x="1680" y="11167"/>
                  </a:cubicBezTo>
                  <a:lnTo>
                    <a:pt x="1787" y="11167"/>
                  </a:lnTo>
                  <a:cubicBezTo>
                    <a:pt x="729" y="9994"/>
                    <a:pt x="82" y="8436"/>
                    <a:pt x="82" y="6730"/>
                  </a:cubicBezTo>
                  <a:cubicBezTo>
                    <a:pt x="82" y="3069"/>
                    <a:pt x="3062" y="88"/>
                    <a:pt x="6723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8436"/>
                    <a:pt x="12724" y="9994"/>
                    <a:pt x="11659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9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6" name="Google Shape;7566;p8"/>
            <p:cNvSpPr/>
            <p:nvPr/>
          </p:nvSpPr>
          <p:spPr>
            <a:xfrm>
              <a:off x="4104825" y="3251100"/>
              <a:ext cx="283900" cy="251200"/>
            </a:xfrm>
            <a:custGeom>
              <a:avLst/>
              <a:gdLst/>
              <a:ahLst/>
              <a:cxnLst/>
              <a:rect l="l" t="t" r="r" b="b"/>
              <a:pathLst>
                <a:path w="11356" h="10048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7438"/>
                    <a:pt x="796" y="9009"/>
                    <a:pt x="2050" y="10047"/>
                  </a:cubicBezTo>
                  <a:lnTo>
                    <a:pt x="9305" y="10047"/>
                  </a:lnTo>
                  <a:cubicBezTo>
                    <a:pt x="10560" y="9009"/>
                    <a:pt x="11355" y="7438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7" name="Google Shape;7567;p8"/>
            <p:cNvSpPr/>
            <p:nvPr/>
          </p:nvSpPr>
          <p:spPr>
            <a:xfrm>
              <a:off x="4103650" y="3250075"/>
              <a:ext cx="286075" cy="252225"/>
            </a:xfrm>
            <a:custGeom>
              <a:avLst/>
              <a:gdLst/>
              <a:ahLst/>
              <a:cxnLst/>
              <a:rect l="l" t="t" r="r" b="b"/>
              <a:pathLst>
                <a:path w="11443" h="10089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96" y="9043"/>
                    <a:pt x="2036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6" y="88"/>
                    <a:pt x="5725" y="88"/>
                  </a:cubicBezTo>
                  <a:cubicBezTo>
                    <a:pt x="8833" y="88"/>
                    <a:pt x="11362" y="2617"/>
                    <a:pt x="11362" y="5719"/>
                  </a:cubicBezTo>
                  <a:cubicBezTo>
                    <a:pt x="11362" y="7485"/>
                    <a:pt x="10546" y="9056"/>
                    <a:pt x="9278" y="10088"/>
                  </a:cubicBezTo>
                  <a:lnTo>
                    <a:pt x="9413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8" name="Google Shape;7568;p8"/>
            <p:cNvSpPr/>
            <p:nvPr/>
          </p:nvSpPr>
          <p:spPr>
            <a:xfrm>
              <a:off x="4129950" y="3276375"/>
              <a:ext cx="233650" cy="225925"/>
            </a:xfrm>
            <a:custGeom>
              <a:avLst/>
              <a:gdLst/>
              <a:ahLst/>
              <a:cxnLst/>
              <a:rect l="l" t="t" r="r" b="b"/>
              <a:pathLst>
                <a:path w="9346" h="9037" extrusionOk="0">
                  <a:moveTo>
                    <a:pt x="4673" y="1"/>
                  </a:moveTo>
                  <a:cubicBezTo>
                    <a:pt x="2090" y="1"/>
                    <a:pt x="0" y="2091"/>
                    <a:pt x="0" y="4667"/>
                  </a:cubicBezTo>
                  <a:cubicBezTo>
                    <a:pt x="0" y="6669"/>
                    <a:pt x="1254" y="8368"/>
                    <a:pt x="3014" y="9036"/>
                  </a:cubicBezTo>
                  <a:lnTo>
                    <a:pt x="6332" y="9036"/>
                  </a:lnTo>
                  <a:cubicBezTo>
                    <a:pt x="8091" y="8368"/>
                    <a:pt x="9346" y="6669"/>
                    <a:pt x="9346" y="4667"/>
                  </a:cubicBezTo>
                  <a:cubicBezTo>
                    <a:pt x="9346" y="2091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9" name="Google Shape;7569;p8"/>
            <p:cNvSpPr/>
            <p:nvPr/>
          </p:nvSpPr>
          <p:spPr>
            <a:xfrm>
              <a:off x="4128925" y="3275200"/>
              <a:ext cx="235700" cy="227100"/>
            </a:xfrm>
            <a:custGeom>
              <a:avLst/>
              <a:gdLst/>
              <a:ahLst/>
              <a:cxnLst/>
              <a:rect l="l" t="t" r="r" b="b"/>
              <a:pathLst>
                <a:path w="9428" h="9084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6689"/>
                    <a:pt x="1214" y="8382"/>
                    <a:pt x="2940" y="9083"/>
                  </a:cubicBezTo>
                  <a:lnTo>
                    <a:pt x="3183" y="9083"/>
                  </a:lnTo>
                  <a:cubicBezTo>
                    <a:pt x="1376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3" y="88"/>
                    <a:pt x="9339" y="2165"/>
                    <a:pt x="9339" y="4714"/>
                  </a:cubicBezTo>
                  <a:cubicBezTo>
                    <a:pt x="9339" y="6730"/>
                    <a:pt x="8045" y="8449"/>
                    <a:pt x="6244" y="9083"/>
                  </a:cubicBezTo>
                  <a:lnTo>
                    <a:pt x="6480" y="9083"/>
                  </a:lnTo>
                  <a:cubicBezTo>
                    <a:pt x="8207" y="8382"/>
                    <a:pt x="9427" y="6689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0" name="Google Shape;7570;p8"/>
            <p:cNvSpPr/>
            <p:nvPr/>
          </p:nvSpPr>
          <p:spPr>
            <a:xfrm>
              <a:off x="4158600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1" name="Google Shape;7571;p8"/>
            <p:cNvSpPr/>
            <p:nvPr/>
          </p:nvSpPr>
          <p:spPr>
            <a:xfrm>
              <a:off x="4157575" y="330402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7"/>
                    <a:pt x="3568" y="7047"/>
                  </a:cubicBezTo>
                  <a:cubicBezTo>
                    <a:pt x="1646" y="7047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2" name="Google Shape;7572;p8"/>
            <p:cNvSpPr/>
            <p:nvPr/>
          </p:nvSpPr>
          <p:spPr>
            <a:xfrm>
              <a:off x="4183875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3" name="Google Shape;7573;p8"/>
            <p:cNvSpPr/>
            <p:nvPr/>
          </p:nvSpPr>
          <p:spPr>
            <a:xfrm>
              <a:off x="4182700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4" name="Google Shape;7574;p8"/>
            <p:cNvSpPr/>
            <p:nvPr/>
          </p:nvSpPr>
          <p:spPr>
            <a:xfrm>
              <a:off x="4212550" y="3358975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5" name="Google Shape;7575;p8"/>
            <p:cNvSpPr/>
            <p:nvPr/>
          </p:nvSpPr>
          <p:spPr>
            <a:xfrm>
              <a:off x="4211525" y="3357975"/>
              <a:ext cx="70500" cy="70300"/>
            </a:xfrm>
            <a:custGeom>
              <a:avLst/>
              <a:gdLst/>
              <a:ahLst/>
              <a:cxnLst/>
              <a:rect l="l" t="t" r="r" b="b"/>
              <a:pathLst>
                <a:path w="2820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4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6" name="Google Shape;7576;p8"/>
            <p:cNvSpPr/>
            <p:nvPr/>
          </p:nvSpPr>
          <p:spPr>
            <a:xfrm>
              <a:off x="4415675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41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7" name="Google Shape;7577;p8"/>
            <p:cNvSpPr/>
            <p:nvPr/>
          </p:nvSpPr>
          <p:spPr>
            <a:xfrm>
              <a:off x="4414650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8429"/>
                    <a:pt x="635" y="9980"/>
                    <a:pt x="1680" y="11167"/>
                  </a:cubicBezTo>
                  <a:lnTo>
                    <a:pt x="1788" y="11167"/>
                  </a:lnTo>
                  <a:cubicBezTo>
                    <a:pt x="729" y="9994"/>
                    <a:pt x="82" y="8436"/>
                    <a:pt x="82" y="6730"/>
                  </a:cubicBezTo>
                  <a:cubicBezTo>
                    <a:pt x="82" y="3069"/>
                    <a:pt x="3062" y="88"/>
                    <a:pt x="6723" y="88"/>
                  </a:cubicBezTo>
                  <a:cubicBezTo>
                    <a:pt x="10385" y="88"/>
                    <a:pt x="13365" y="3069"/>
                    <a:pt x="13365" y="6730"/>
                  </a:cubicBezTo>
                  <a:cubicBezTo>
                    <a:pt x="13365" y="8436"/>
                    <a:pt x="12725" y="9994"/>
                    <a:pt x="11659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2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8" name="Google Shape;7578;p8"/>
            <p:cNvSpPr/>
            <p:nvPr/>
          </p:nvSpPr>
          <p:spPr>
            <a:xfrm>
              <a:off x="4438925" y="3251100"/>
              <a:ext cx="284075" cy="251200"/>
            </a:xfrm>
            <a:custGeom>
              <a:avLst/>
              <a:gdLst/>
              <a:ahLst/>
              <a:cxnLst/>
              <a:rect l="l" t="t" r="r" b="b"/>
              <a:pathLst>
                <a:path w="11363" h="10048" extrusionOk="0">
                  <a:moveTo>
                    <a:pt x="5685" y="0"/>
                  </a:moveTo>
                  <a:cubicBezTo>
                    <a:pt x="2550" y="0"/>
                    <a:pt x="1" y="2542"/>
                    <a:pt x="1" y="5678"/>
                  </a:cubicBezTo>
                  <a:cubicBezTo>
                    <a:pt x="1" y="7438"/>
                    <a:pt x="803" y="9009"/>
                    <a:pt x="2057" y="10047"/>
                  </a:cubicBezTo>
                  <a:lnTo>
                    <a:pt x="9313" y="10047"/>
                  </a:lnTo>
                  <a:cubicBezTo>
                    <a:pt x="10560" y="9009"/>
                    <a:pt x="11362" y="7438"/>
                    <a:pt x="11362" y="5678"/>
                  </a:cubicBezTo>
                  <a:cubicBezTo>
                    <a:pt x="11362" y="2542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9" name="Google Shape;7579;p8"/>
            <p:cNvSpPr/>
            <p:nvPr/>
          </p:nvSpPr>
          <p:spPr>
            <a:xfrm>
              <a:off x="4437925" y="3250075"/>
              <a:ext cx="286075" cy="252225"/>
            </a:xfrm>
            <a:custGeom>
              <a:avLst/>
              <a:gdLst/>
              <a:ahLst/>
              <a:cxnLst/>
              <a:rect l="l" t="t" r="r" b="b"/>
              <a:pathLst>
                <a:path w="11443" h="10089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89" y="9043"/>
                    <a:pt x="2037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6" y="88"/>
                    <a:pt x="5725" y="88"/>
                  </a:cubicBezTo>
                  <a:cubicBezTo>
                    <a:pt x="8833" y="88"/>
                    <a:pt x="11362" y="2617"/>
                    <a:pt x="11362" y="5719"/>
                  </a:cubicBezTo>
                  <a:cubicBezTo>
                    <a:pt x="11362" y="7485"/>
                    <a:pt x="10546" y="9056"/>
                    <a:pt x="9278" y="10088"/>
                  </a:cubicBezTo>
                  <a:lnTo>
                    <a:pt x="9413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0" name="Google Shape;7580;p8"/>
            <p:cNvSpPr/>
            <p:nvPr/>
          </p:nvSpPr>
          <p:spPr>
            <a:xfrm>
              <a:off x="4464225" y="3276375"/>
              <a:ext cx="233650" cy="225925"/>
            </a:xfrm>
            <a:custGeom>
              <a:avLst/>
              <a:gdLst/>
              <a:ahLst/>
              <a:cxnLst/>
              <a:rect l="l" t="t" r="r" b="b"/>
              <a:pathLst>
                <a:path w="9346" h="9037" extrusionOk="0">
                  <a:moveTo>
                    <a:pt x="4673" y="1"/>
                  </a:moveTo>
                  <a:cubicBezTo>
                    <a:pt x="2090" y="1"/>
                    <a:pt x="0" y="2091"/>
                    <a:pt x="0" y="4667"/>
                  </a:cubicBezTo>
                  <a:cubicBezTo>
                    <a:pt x="0" y="6669"/>
                    <a:pt x="1248" y="8368"/>
                    <a:pt x="3014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1" name="Google Shape;7581;p8"/>
            <p:cNvSpPr/>
            <p:nvPr/>
          </p:nvSpPr>
          <p:spPr>
            <a:xfrm>
              <a:off x="4463025" y="3275200"/>
              <a:ext cx="235875" cy="227100"/>
            </a:xfrm>
            <a:custGeom>
              <a:avLst/>
              <a:gdLst/>
              <a:ahLst/>
              <a:cxnLst/>
              <a:rect l="l" t="t" r="r" b="b"/>
              <a:pathLst>
                <a:path w="9435" h="9084" extrusionOk="0">
                  <a:moveTo>
                    <a:pt x="4721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6689"/>
                    <a:pt x="1221" y="8382"/>
                    <a:pt x="2948" y="9083"/>
                  </a:cubicBezTo>
                  <a:lnTo>
                    <a:pt x="3184" y="9083"/>
                  </a:lnTo>
                  <a:cubicBezTo>
                    <a:pt x="1383" y="8449"/>
                    <a:pt x="89" y="6730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ubicBezTo>
                    <a:pt x="7270" y="88"/>
                    <a:pt x="9347" y="2165"/>
                    <a:pt x="9347" y="4714"/>
                  </a:cubicBezTo>
                  <a:cubicBezTo>
                    <a:pt x="9347" y="6730"/>
                    <a:pt x="8052" y="8449"/>
                    <a:pt x="6252" y="9083"/>
                  </a:cubicBezTo>
                  <a:lnTo>
                    <a:pt x="6488" y="9083"/>
                  </a:lnTo>
                  <a:cubicBezTo>
                    <a:pt x="8214" y="8382"/>
                    <a:pt x="9434" y="6689"/>
                    <a:pt x="9434" y="4714"/>
                  </a:cubicBezTo>
                  <a:cubicBezTo>
                    <a:pt x="9434" y="2118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2" name="Google Shape;7582;p8"/>
            <p:cNvSpPr/>
            <p:nvPr/>
          </p:nvSpPr>
          <p:spPr>
            <a:xfrm>
              <a:off x="4492875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3" name="Google Shape;7583;p8"/>
            <p:cNvSpPr/>
            <p:nvPr/>
          </p:nvSpPr>
          <p:spPr>
            <a:xfrm>
              <a:off x="4491850" y="330402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7"/>
                    <a:pt x="3568" y="7047"/>
                  </a:cubicBezTo>
                  <a:cubicBezTo>
                    <a:pt x="1646" y="7047"/>
                    <a:pt x="89" y="5482"/>
                    <a:pt x="89" y="3561"/>
                  </a:cubicBezTo>
                  <a:cubicBezTo>
                    <a:pt x="89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4" name="Google Shape;7584;p8"/>
            <p:cNvSpPr/>
            <p:nvPr/>
          </p:nvSpPr>
          <p:spPr>
            <a:xfrm>
              <a:off x="4518150" y="3330150"/>
              <a:ext cx="125800" cy="125950"/>
            </a:xfrm>
            <a:custGeom>
              <a:avLst/>
              <a:gdLst/>
              <a:ahLst/>
              <a:cxnLst/>
              <a:rect l="l" t="t" r="r" b="b"/>
              <a:pathLst>
                <a:path w="5032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5" name="Google Shape;7585;p8"/>
            <p:cNvSpPr/>
            <p:nvPr/>
          </p:nvSpPr>
          <p:spPr>
            <a:xfrm>
              <a:off x="4516975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6" name="Google Shape;7586;p8"/>
            <p:cNvSpPr/>
            <p:nvPr/>
          </p:nvSpPr>
          <p:spPr>
            <a:xfrm>
              <a:off x="4546825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3"/>
                  </a:cubicBezTo>
                  <a:cubicBezTo>
                    <a:pt x="2731" y="614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7" name="Google Shape;7587;p8"/>
            <p:cNvSpPr/>
            <p:nvPr/>
          </p:nvSpPr>
          <p:spPr>
            <a:xfrm>
              <a:off x="4545800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10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10" y="2812"/>
                  </a:cubicBezTo>
                  <a:cubicBezTo>
                    <a:pt x="2185" y="2812"/>
                    <a:pt x="2812" y="2185"/>
                    <a:pt x="2812" y="1403"/>
                  </a:cubicBezTo>
                  <a:cubicBezTo>
                    <a:pt x="2812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8" name="Google Shape;7588;p8"/>
            <p:cNvSpPr/>
            <p:nvPr/>
          </p:nvSpPr>
          <p:spPr>
            <a:xfrm>
              <a:off x="4749950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34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9" name="Google Shape;7589;p8"/>
            <p:cNvSpPr/>
            <p:nvPr/>
          </p:nvSpPr>
          <p:spPr>
            <a:xfrm>
              <a:off x="4748775" y="3223100"/>
              <a:ext cx="336475" cy="279200"/>
            </a:xfrm>
            <a:custGeom>
              <a:avLst/>
              <a:gdLst/>
              <a:ahLst/>
              <a:cxnLst/>
              <a:rect l="l" t="t" r="r" b="b"/>
              <a:pathLst>
                <a:path w="13459" h="11168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8429"/>
                    <a:pt x="641" y="9980"/>
                    <a:pt x="1686" y="11167"/>
                  </a:cubicBezTo>
                  <a:lnTo>
                    <a:pt x="1794" y="11167"/>
                  </a:lnTo>
                  <a:cubicBezTo>
                    <a:pt x="735" y="9994"/>
                    <a:pt x="88" y="843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8436"/>
                    <a:pt x="12724" y="9994"/>
                    <a:pt x="11665" y="11167"/>
                  </a:cubicBezTo>
                  <a:lnTo>
                    <a:pt x="11780" y="11167"/>
                  </a:lnTo>
                  <a:cubicBezTo>
                    <a:pt x="12825" y="9980"/>
                    <a:pt x="13459" y="842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0" name="Google Shape;7590;p8"/>
            <p:cNvSpPr/>
            <p:nvPr/>
          </p:nvSpPr>
          <p:spPr>
            <a:xfrm>
              <a:off x="4773200" y="3251100"/>
              <a:ext cx="284075" cy="251200"/>
            </a:xfrm>
            <a:custGeom>
              <a:avLst/>
              <a:gdLst/>
              <a:ahLst/>
              <a:cxnLst/>
              <a:rect l="l" t="t" r="r" b="b"/>
              <a:pathLst>
                <a:path w="11363" h="10048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7438"/>
                    <a:pt x="803" y="9009"/>
                    <a:pt x="2051" y="10047"/>
                  </a:cubicBezTo>
                  <a:lnTo>
                    <a:pt x="9306" y="10047"/>
                  </a:lnTo>
                  <a:cubicBezTo>
                    <a:pt x="10560" y="9009"/>
                    <a:pt x="11363" y="7438"/>
                    <a:pt x="11363" y="5678"/>
                  </a:cubicBezTo>
                  <a:cubicBezTo>
                    <a:pt x="11363" y="2542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1" name="Google Shape;7591;p8"/>
            <p:cNvSpPr/>
            <p:nvPr/>
          </p:nvSpPr>
          <p:spPr>
            <a:xfrm>
              <a:off x="4772200" y="3250075"/>
              <a:ext cx="286100" cy="252225"/>
            </a:xfrm>
            <a:custGeom>
              <a:avLst/>
              <a:gdLst/>
              <a:ahLst/>
              <a:cxnLst/>
              <a:rect l="l" t="t" r="r" b="b"/>
              <a:pathLst>
                <a:path w="11444" h="10089" extrusionOk="0"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89" y="9043"/>
                    <a:pt x="2030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7" y="88"/>
                    <a:pt x="5718" y="88"/>
                  </a:cubicBezTo>
                  <a:cubicBezTo>
                    <a:pt x="8827" y="88"/>
                    <a:pt x="11355" y="2617"/>
                    <a:pt x="11355" y="5719"/>
                  </a:cubicBezTo>
                  <a:cubicBezTo>
                    <a:pt x="11355" y="7485"/>
                    <a:pt x="10546" y="9056"/>
                    <a:pt x="9279" y="10088"/>
                  </a:cubicBezTo>
                  <a:lnTo>
                    <a:pt x="9407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2" name="Google Shape;7592;p8"/>
            <p:cNvSpPr/>
            <p:nvPr/>
          </p:nvSpPr>
          <p:spPr>
            <a:xfrm>
              <a:off x="4798500" y="3276375"/>
              <a:ext cx="233500" cy="225925"/>
            </a:xfrm>
            <a:custGeom>
              <a:avLst/>
              <a:gdLst/>
              <a:ahLst/>
              <a:cxnLst/>
              <a:rect l="l" t="t" r="r" b="b"/>
              <a:pathLst>
                <a:path w="9340" h="9037" extrusionOk="0">
                  <a:moveTo>
                    <a:pt x="4666" y="1"/>
                  </a:moveTo>
                  <a:cubicBezTo>
                    <a:pt x="2091" y="1"/>
                    <a:pt x="0" y="2091"/>
                    <a:pt x="0" y="4667"/>
                  </a:cubicBezTo>
                  <a:cubicBezTo>
                    <a:pt x="0" y="6669"/>
                    <a:pt x="1248" y="8368"/>
                    <a:pt x="3014" y="9036"/>
                  </a:cubicBezTo>
                  <a:lnTo>
                    <a:pt x="6325" y="9036"/>
                  </a:lnTo>
                  <a:cubicBezTo>
                    <a:pt x="8092" y="8368"/>
                    <a:pt x="9339" y="6669"/>
                    <a:pt x="9339" y="4667"/>
                  </a:cubicBezTo>
                  <a:cubicBezTo>
                    <a:pt x="9339" y="2091"/>
                    <a:pt x="7249" y="1"/>
                    <a:pt x="466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3" name="Google Shape;7593;p8"/>
            <p:cNvSpPr/>
            <p:nvPr/>
          </p:nvSpPr>
          <p:spPr>
            <a:xfrm>
              <a:off x="4797325" y="3275200"/>
              <a:ext cx="235850" cy="227100"/>
            </a:xfrm>
            <a:custGeom>
              <a:avLst/>
              <a:gdLst/>
              <a:ahLst/>
              <a:cxnLst/>
              <a:rect l="l" t="t" r="r" b="b"/>
              <a:pathLst>
                <a:path w="9434" h="9084" extrusionOk="0">
                  <a:moveTo>
                    <a:pt x="4713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2" y="8449"/>
                    <a:pt x="88" y="6730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51" y="9083"/>
                  </a:cubicBezTo>
                  <a:lnTo>
                    <a:pt x="6487" y="9083"/>
                  </a:lnTo>
                  <a:cubicBezTo>
                    <a:pt x="8213" y="8382"/>
                    <a:pt x="9433" y="6689"/>
                    <a:pt x="9433" y="4714"/>
                  </a:cubicBezTo>
                  <a:cubicBezTo>
                    <a:pt x="9433" y="2118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4" name="Google Shape;7594;p8"/>
            <p:cNvSpPr/>
            <p:nvPr/>
          </p:nvSpPr>
          <p:spPr>
            <a:xfrm>
              <a:off x="4827150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5" name="Google Shape;7595;p8"/>
            <p:cNvSpPr/>
            <p:nvPr/>
          </p:nvSpPr>
          <p:spPr>
            <a:xfrm>
              <a:off x="4826150" y="33040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7"/>
                    <a:pt x="3560" y="7047"/>
                  </a:cubicBezTo>
                  <a:cubicBezTo>
                    <a:pt x="1645" y="7047"/>
                    <a:pt x="81" y="5482"/>
                    <a:pt x="81" y="3561"/>
                  </a:cubicBezTo>
                  <a:cubicBezTo>
                    <a:pt x="81" y="1646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6" name="Google Shape;7596;p8"/>
            <p:cNvSpPr/>
            <p:nvPr/>
          </p:nvSpPr>
          <p:spPr>
            <a:xfrm>
              <a:off x="4852275" y="3330150"/>
              <a:ext cx="125950" cy="125950"/>
            </a:xfrm>
            <a:custGeom>
              <a:avLst/>
              <a:gdLst/>
              <a:ahLst/>
              <a:cxnLst/>
              <a:rect l="l" t="t" r="r" b="b"/>
              <a:pathLst>
                <a:path w="5038" h="5038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11"/>
                    <a:pt x="1126" y="5037"/>
                    <a:pt x="2515" y="5037"/>
                  </a:cubicBezTo>
                  <a:cubicBezTo>
                    <a:pt x="3911" y="5037"/>
                    <a:pt x="5037" y="3911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7" name="Google Shape;7597;p8"/>
            <p:cNvSpPr/>
            <p:nvPr/>
          </p:nvSpPr>
          <p:spPr>
            <a:xfrm>
              <a:off x="4851250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8" name="Google Shape;7598;p8"/>
            <p:cNvSpPr/>
            <p:nvPr/>
          </p:nvSpPr>
          <p:spPr>
            <a:xfrm>
              <a:off x="488110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9" name="Google Shape;7599;p8"/>
            <p:cNvSpPr/>
            <p:nvPr/>
          </p:nvSpPr>
          <p:spPr>
            <a:xfrm>
              <a:off x="4880075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3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03" y="2812"/>
                  </a:cubicBezTo>
                  <a:cubicBezTo>
                    <a:pt x="2186" y="2812"/>
                    <a:pt x="2813" y="2185"/>
                    <a:pt x="2813" y="1403"/>
                  </a:cubicBezTo>
                  <a:cubicBezTo>
                    <a:pt x="2813" y="627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0" name="Google Shape;7600;p8"/>
            <p:cNvSpPr/>
            <p:nvPr/>
          </p:nvSpPr>
          <p:spPr>
            <a:xfrm>
              <a:off x="5084225" y="3224125"/>
              <a:ext cx="334125" cy="278175"/>
            </a:xfrm>
            <a:custGeom>
              <a:avLst/>
              <a:gdLst/>
              <a:ahLst/>
              <a:cxnLst/>
              <a:rect l="l" t="t" r="r" b="b"/>
              <a:pathLst>
                <a:path w="13365" h="11127" extrusionOk="0">
                  <a:moveTo>
                    <a:pt x="6683" y="0"/>
                  </a:moveTo>
                  <a:cubicBezTo>
                    <a:pt x="2988" y="0"/>
                    <a:pt x="0" y="2994"/>
                    <a:pt x="0" y="6689"/>
                  </a:cubicBezTo>
                  <a:cubicBezTo>
                    <a:pt x="0" y="8395"/>
                    <a:pt x="634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65" y="8395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1" name="Google Shape;7601;p8"/>
            <p:cNvSpPr/>
            <p:nvPr/>
          </p:nvSpPr>
          <p:spPr>
            <a:xfrm>
              <a:off x="5083050" y="3223100"/>
              <a:ext cx="336500" cy="279200"/>
            </a:xfrm>
            <a:custGeom>
              <a:avLst/>
              <a:gdLst/>
              <a:ahLst/>
              <a:cxnLst/>
              <a:rect l="l" t="t" r="r" b="b"/>
              <a:pathLst>
                <a:path w="13460" h="11168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8429"/>
                    <a:pt x="641" y="9980"/>
                    <a:pt x="1679" y="11167"/>
                  </a:cubicBezTo>
                  <a:lnTo>
                    <a:pt x="1794" y="11167"/>
                  </a:lnTo>
                  <a:cubicBezTo>
                    <a:pt x="735" y="9994"/>
                    <a:pt x="88" y="843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8436"/>
                    <a:pt x="12724" y="9994"/>
                    <a:pt x="11665" y="11167"/>
                  </a:cubicBezTo>
                  <a:lnTo>
                    <a:pt x="11773" y="11167"/>
                  </a:lnTo>
                  <a:cubicBezTo>
                    <a:pt x="12819" y="9980"/>
                    <a:pt x="13459" y="842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2" name="Google Shape;7602;p8"/>
            <p:cNvSpPr/>
            <p:nvPr/>
          </p:nvSpPr>
          <p:spPr>
            <a:xfrm>
              <a:off x="5107475" y="3251100"/>
              <a:ext cx="283925" cy="251200"/>
            </a:xfrm>
            <a:custGeom>
              <a:avLst/>
              <a:gdLst/>
              <a:ahLst/>
              <a:cxnLst/>
              <a:rect l="l" t="t" r="r" b="b"/>
              <a:pathLst>
                <a:path w="11357" h="10048" extrusionOk="0">
                  <a:moveTo>
                    <a:pt x="5679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7438"/>
                    <a:pt x="797" y="9009"/>
                    <a:pt x="2051" y="10047"/>
                  </a:cubicBezTo>
                  <a:lnTo>
                    <a:pt x="9306" y="10047"/>
                  </a:lnTo>
                  <a:cubicBezTo>
                    <a:pt x="10560" y="9009"/>
                    <a:pt x="11356" y="7438"/>
                    <a:pt x="11356" y="5678"/>
                  </a:cubicBezTo>
                  <a:cubicBezTo>
                    <a:pt x="11356" y="2542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3" name="Google Shape;7603;p8"/>
            <p:cNvSpPr/>
            <p:nvPr/>
          </p:nvSpPr>
          <p:spPr>
            <a:xfrm>
              <a:off x="5106475" y="3250075"/>
              <a:ext cx="286100" cy="252225"/>
            </a:xfrm>
            <a:custGeom>
              <a:avLst/>
              <a:gdLst/>
              <a:ahLst/>
              <a:cxnLst/>
              <a:rect l="l" t="t" r="r" b="b"/>
              <a:pathLst>
                <a:path w="11444" h="10089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7472"/>
                    <a:pt x="789" y="9043"/>
                    <a:pt x="2030" y="10088"/>
                  </a:cubicBezTo>
                  <a:lnTo>
                    <a:pt x="2165" y="10088"/>
                  </a:lnTo>
                  <a:cubicBezTo>
                    <a:pt x="897" y="9056"/>
                    <a:pt x="81" y="7485"/>
                    <a:pt x="81" y="5719"/>
                  </a:cubicBezTo>
                  <a:cubicBezTo>
                    <a:pt x="81" y="2617"/>
                    <a:pt x="2610" y="88"/>
                    <a:pt x="5719" y="88"/>
                  </a:cubicBezTo>
                  <a:cubicBezTo>
                    <a:pt x="8827" y="88"/>
                    <a:pt x="11356" y="2617"/>
                    <a:pt x="11356" y="5719"/>
                  </a:cubicBezTo>
                  <a:cubicBezTo>
                    <a:pt x="11356" y="7485"/>
                    <a:pt x="10546" y="9056"/>
                    <a:pt x="9279" y="10088"/>
                  </a:cubicBezTo>
                  <a:lnTo>
                    <a:pt x="9407" y="10088"/>
                  </a:lnTo>
                  <a:cubicBezTo>
                    <a:pt x="10648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4" name="Google Shape;7604;p8"/>
            <p:cNvSpPr/>
            <p:nvPr/>
          </p:nvSpPr>
          <p:spPr>
            <a:xfrm>
              <a:off x="5132600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8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5" name="Google Shape;7605;p8"/>
            <p:cNvSpPr/>
            <p:nvPr/>
          </p:nvSpPr>
          <p:spPr>
            <a:xfrm>
              <a:off x="5131600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3" y="8449"/>
                    <a:pt x="88" y="6730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51" y="9083"/>
                  </a:cubicBezTo>
                  <a:lnTo>
                    <a:pt x="6487" y="9083"/>
                  </a:lnTo>
                  <a:cubicBezTo>
                    <a:pt x="8213" y="8382"/>
                    <a:pt x="9427" y="668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6" name="Google Shape;7606;p8"/>
            <p:cNvSpPr/>
            <p:nvPr/>
          </p:nvSpPr>
          <p:spPr>
            <a:xfrm>
              <a:off x="5161425" y="3305025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7" name="Google Shape;7607;p8"/>
            <p:cNvSpPr/>
            <p:nvPr/>
          </p:nvSpPr>
          <p:spPr>
            <a:xfrm>
              <a:off x="5160425" y="33040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7"/>
                    <a:pt x="3561" y="7047"/>
                  </a:cubicBezTo>
                  <a:cubicBezTo>
                    <a:pt x="1646" y="7047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8" name="Google Shape;7608;p8"/>
            <p:cNvSpPr/>
            <p:nvPr/>
          </p:nvSpPr>
          <p:spPr>
            <a:xfrm>
              <a:off x="5186550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11"/>
                    <a:pt x="1126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9" name="Google Shape;7609;p8"/>
            <p:cNvSpPr/>
            <p:nvPr/>
          </p:nvSpPr>
          <p:spPr>
            <a:xfrm>
              <a:off x="5185525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0" name="Google Shape;7610;p8"/>
            <p:cNvSpPr/>
            <p:nvPr/>
          </p:nvSpPr>
          <p:spPr>
            <a:xfrm>
              <a:off x="5215375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1" name="Google Shape;7611;p8"/>
            <p:cNvSpPr/>
            <p:nvPr/>
          </p:nvSpPr>
          <p:spPr>
            <a:xfrm>
              <a:off x="5214350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4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04" y="2812"/>
                  </a:cubicBezTo>
                  <a:cubicBezTo>
                    <a:pt x="2179" y="2812"/>
                    <a:pt x="2813" y="2185"/>
                    <a:pt x="2813" y="1403"/>
                  </a:cubicBezTo>
                  <a:cubicBezTo>
                    <a:pt x="2813" y="627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2" name="Google Shape;7612;p8"/>
            <p:cNvSpPr/>
            <p:nvPr/>
          </p:nvSpPr>
          <p:spPr>
            <a:xfrm>
              <a:off x="3581575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27" y="7323"/>
                  </a:cubicBezTo>
                  <a:lnTo>
                    <a:pt x="13338" y="7323"/>
                  </a:lnTo>
                  <a:cubicBezTo>
                    <a:pt x="13358" y="7114"/>
                    <a:pt x="13372" y="6905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3" name="Google Shape;7613;p8"/>
            <p:cNvSpPr/>
            <p:nvPr/>
          </p:nvSpPr>
          <p:spPr>
            <a:xfrm>
              <a:off x="3580550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24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6946"/>
                    <a:pt x="8" y="7155"/>
                    <a:pt x="28" y="7364"/>
                  </a:cubicBezTo>
                  <a:lnTo>
                    <a:pt x="116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24" y="88"/>
                  </a:cubicBezTo>
                  <a:cubicBezTo>
                    <a:pt x="10392" y="88"/>
                    <a:pt x="13365" y="3069"/>
                    <a:pt x="13365" y="6730"/>
                  </a:cubicBezTo>
                  <a:cubicBezTo>
                    <a:pt x="13365" y="6946"/>
                    <a:pt x="13359" y="7155"/>
                    <a:pt x="13338" y="7364"/>
                  </a:cubicBezTo>
                  <a:lnTo>
                    <a:pt x="13419" y="7364"/>
                  </a:lnTo>
                  <a:cubicBezTo>
                    <a:pt x="13440" y="7155"/>
                    <a:pt x="13453" y="6946"/>
                    <a:pt x="13453" y="6730"/>
                  </a:cubicBezTo>
                  <a:cubicBezTo>
                    <a:pt x="13453" y="3022"/>
                    <a:pt x="10432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4" name="Google Shape;7614;p8"/>
            <p:cNvSpPr/>
            <p:nvPr/>
          </p:nvSpPr>
          <p:spPr>
            <a:xfrm>
              <a:off x="3604825" y="3346175"/>
              <a:ext cx="284075" cy="156125"/>
            </a:xfrm>
            <a:custGeom>
              <a:avLst/>
              <a:gdLst/>
              <a:ahLst/>
              <a:cxnLst/>
              <a:rect l="l" t="t" r="r" b="b"/>
              <a:pathLst>
                <a:path w="11363" h="6245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5873"/>
                    <a:pt x="14" y="6062"/>
                    <a:pt x="35" y="6244"/>
                  </a:cubicBezTo>
                  <a:lnTo>
                    <a:pt x="11336" y="6244"/>
                  </a:lnTo>
                  <a:cubicBezTo>
                    <a:pt x="11349" y="6062"/>
                    <a:pt x="11363" y="587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5" name="Google Shape;7615;p8"/>
            <p:cNvSpPr/>
            <p:nvPr/>
          </p:nvSpPr>
          <p:spPr>
            <a:xfrm>
              <a:off x="3603825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5914"/>
                    <a:pt x="14" y="6103"/>
                    <a:pt x="27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6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6" name="Google Shape;7616;p8"/>
            <p:cNvSpPr/>
            <p:nvPr/>
          </p:nvSpPr>
          <p:spPr>
            <a:xfrm>
              <a:off x="3630125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06" y="5240"/>
                  </a:lnTo>
                  <a:cubicBezTo>
                    <a:pt x="9333" y="5058"/>
                    <a:pt x="9346" y="4869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7" name="Google Shape;7617;p8"/>
            <p:cNvSpPr/>
            <p:nvPr/>
          </p:nvSpPr>
          <p:spPr>
            <a:xfrm>
              <a:off x="3628950" y="3370275"/>
              <a:ext cx="235850" cy="132025"/>
            </a:xfrm>
            <a:custGeom>
              <a:avLst/>
              <a:gdLst/>
              <a:ahLst/>
              <a:cxnLst/>
              <a:rect l="l" t="t" r="r" b="b"/>
              <a:pathLst>
                <a:path w="9434" h="5281" extrusionOk="0">
                  <a:moveTo>
                    <a:pt x="4720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4909"/>
                    <a:pt x="14" y="5098"/>
                    <a:pt x="41" y="5280"/>
                  </a:cubicBezTo>
                  <a:lnTo>
                    <a:pt x="122" y="5280"/>
                  </a:lnTo>
                  <a:cubicBezTo>
                    <a:pt x="101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2" y="5098"/>
                    <a:pt x="9312" y="5280"/>
                  </a:cubicBezTo>
                  <a:lnTo>
                    <a:pt x="9400" y="5280"/>
                  </a:lnTo>
                  <a:cubicBezTo>
                    <a:pt x="9420" y="5098"/>
                    <a:pt x="9433" y="4909"/>
                    <a:pt x="9433" y="4714"/>
                  </a:cubicBezTo>
                  <a:cubicBezTo>
                    <a:pt x="9433" y="2118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8" name="Google Shape;7618;p8"/>
            <p:cNvSpPr/>
            <p:nvPr/>
          </p:nvSpPr>
          <p:spPr>
            <a:xfrm>
              <a:off x="3658775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3716"/>
                    <a:pt x="21" y="3905"/>
                    <a:pt x="48" y="4087"/>
                  </a:cubicBezTo>
                  <a:lnTo>
                    <a:pt x="7000" y="4087"/>
                  </a:lnTo>
                  <a:cubicBezTo>
                    <a:pt x="7033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9" name="Google Shape;7619;p8"/>
            <p:cNvSpPr/>
            <p:nvPr/>
          </p:nvSpPr>
          <p:spPr>
            <a:xfrm>
              <a:off x="3657775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7" y="4127"/>
                  </a:cubicBezTo>
                  <a:lnTo>
                    <a:pt x="128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2" y="81"/>
                    <a:pt x="7046" y="1646"/>
                    <a:pt x="7046" y="3561"/>
                  </a:cubicBezTo>
                  <a:cubicBezTo>
                    <a:pt x="7046" y="3756"/>
                    <a:pt x="7026" y="3945"/>
                    <a:pt x="6999" y="4127"/>
                  </a:cubicBezTo>
                  <a:lnTo>
                    <a:pt x="7080" y="4127"/>
                  </a:lnTo>
                  <a:cubicBezTo>
                    <a:pt x="7114" y="3945"/>
                    <a:pt x="7127" y="3756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0" name="Google Shape;7620;p8"/>
            <p:cNvSpPr/>
            <p:nvPr/>
          </p:nvSpPr>
          <p:spPr>
            <a:xfrm>
              <a:off x="3683900" y="3425225"/>
              <a:ext cx="125950" cy="77075"/>
            </a:xfrm>
            <a:custGeom>
              <a:avLst/>
              <a:gdLst/>
              <a:ahLst/>
              <a:cxnLst/>
              <a:rect l="l" t="t" r="r" b="b"/>
              <a:pathLst>
                <a:path w="5038" h="3083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2711"/>
                    <a:pt x="27" y="2900"/>
                    <a:pt x="68" y="3082"/>
                  </a:cubicBezTo>
                  <a:lnTo>
                    <a:pt x="4970" y="3082"/>
                  </a:lnTo>
                  <a:cubicBezTo>
                    <a:pt x="5010" y="2900"/>
                    <a:pt x="5037" y="2711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1" name="Google Shape;7621;p8"/>
            <p:cNvSpPr/>
            <p:nvPr/>
          </p:nvSpPr>
          <p:spPr>
            <a:xfrm>
              <a:off x="3682875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2751"/>
                    <a:pt x="28" y="2940"/>
                    <a:pt x="68" y="3122"/>
                  </a:cubicBezTo>
                  <a:lnTo>
                    <a:pt x="156" y="3122"/>
                  </a:lnTo>
                  <a:cubicBezTo>
                    <a:pt x="109" y="2940"/>
                    <a:pt x="89" y="2751"/>
                    <a:pt x="89" y="2556"/>
                  </a:cubicBezTo>
                  <a:cubicBezTo>
                    <a:pt x="89" y="1194"/>
                    <a:pt x="1194" y="88"/>
                    <a:pt x="2563" y="88"/>
                  </a:cubicBezTo>
                  <a:cubicBezTo>
                    <a:pt x="3925" y="88"/>
                    <a:pt x="5031" y="1194"/>
                    <a:pt x="5031" y="2556"/>
                  </a:cubicBezTo>
                  <a:cubicBezTo>
                    <a:pt x="5031" y="2751"/>
                    <a:pt x="5011" y="2940"/>
                    <a:pt x="4970" y="3122"/>
                  </a:cubicBezTo>
                  <a:lnTo>
                    <a:pt x="5058" y="3122"/>
                  </a:lnTo>
                  <a:cubicBezTo>
                    <a:pt x="5098" y="2940"/>
                    <a:pt x="5119" y="2751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2" name="Google Shape;7622;p8"/>
            <p:cNvSpPr/>
            <p:nvPr/>
          </p:nvSpPr>
          <p:spPr>
            <a:xfrm>
              <a:off x="3712725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8" y="1760"/>
                    <a:pt x="122" y="1929"/>
                  </a:cubicBezTo>
                  <a:lnTo>
                    <a:pt x="2610" y="1929"/>
                  </a:lnTo>
                  <a:cubicBezTo>
                    <a:pt x="2684" y="1760"/>
                    <a:pt x="2731" y="1565"/>
                    <a:pt x="2731" y="1363"/>
                  </a:cubicBezTo>
                  <a:cubicBezTo>
                    <a:pt x="2731" y="614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3" name="Google Shape;7623;p8"/>
            <p:cNvSpPr/>
            <p:nvPr/>
          </p:nvSpPr>
          <p:spPr>
            <a:xfrm>
              <a:off x="3711700" y="3453050"/>
              <a:ext cx="70325" cy="49250"/>
            </a:xfrm>
            <a:custGeom>
              <a:avLst/>
              <a:gdLst/>
              <a:ahLst/>
              <a:cxnLst/>
              <a:rect l="l" t="t" r="r" b="b"/>
              <a:pathLst>
                <a:path w="2813" h="1970" extrusionOk="0"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1605"/>
                    <a:pt x="41" y="1800"/>
                    <a:pt x="122" y="1969"/>
                  </a:cubicBezTo>
                  <a:lnTo>
                    <a:pt x="210" y="1969"/>
                  </a:lnTo>
                  <a:cubicBezTo>
                    <a:pt x="129" y="1800"/>
                    <a:pt x="82" y="1605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5" y="1800"/>
                    <a:pt x="2604" y="1969"/>
                  </a:cubicBezTo>
                  <a:lnTo>
                    <a:pt x="2698" y="1969"/>
                  </a:lnTo>
                  <a:cubicBezTo>
                    <a:pt x="2772" y="1800"/>
                    <a:pt x="2813" y="1605"/>
                    <a:pt x="2813" y="1403"/>
                  </a:cubicBezTo>
                  <a:cubicBezTo>
                    <a:pt x="2813" y="627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4" name="Google Shape;7624;p8"/>
            <p:cNvSpPr/>
            <p:nvPr/>
          </p:nvSpPr>
          <p:spPr>
            <a:xfrm>
              <a:off x="3915850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3" y="0"/>
                  </a:moveTo>
                  <a:cubicBezTo>
                    <a:pt x="2994" y="0"/>
                    <a:pt x="1" y="2994"/>
                    <a:pt x="1" y="6689"/>
                  </a:cubicBezTo>
                  <a:cubicBezTo>
                    <a:pt x="1" y="6905"/>
                    <a:pt x="7" y="7114"/>
                    <a:pt x="28" y="7323"/>
                  </a:cubicBezTo>
                  <a:lnTo>
                    <a:pt x="13338" y="7323"/>
                  </a:lnTo>
                  <a:cubicBezTo>
                    <a:pt x="13358" y="7114"/>
                    <a:pt x="13372" y="6905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5" name="Google Shape;7625;p8"/>
            <p:cNvSpPr/>
            <p:nvPr/>
          </p:nvSpPr>
          <p:spPr>
            <a:xfrm>
              <a:off x="3914675" y="3318175"/>
              <a:ext cx="336500" cy="184125"/>
            </a:xfrm>
            <a:custGeom>
              <a:avLst/>
              <a:gdLst/>
              <a:ahLst/>
              <a:cxnLst/>
              <a:rect l="l" t="t" r="r" b="b"/>
              <a:pathLst>
                <a:path w="13460" h="7365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6946"/>
                    <a:pt x="14" y="7155"/>
                    <a:pt x="34" y="7364"/>
                  </a:cubicBezTo>
                  <a:lnTo>
                    <a:pt x="122" y="7364"/>
                  </a:lnTo>
                  <a:cubicBezTo>
                    <a:pt x="101" y="7155"/>
                    <a:pt x="88" y="694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6946"/>
                    <a:pt x="13365" y="7155"/>
                    <a:pt x="13345" y="7364"/>
                  </a:cubicBezTo>
                  <a:lnTo>
                    <a:pt x="13425" y="7364"/>
                  </a:lnTo>
                  <a:cubicBezTo>
                    <a:pt x="13446" y="7155"/>
                    <a:pt x="13459" y="6946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6" name="Google Shape;7626;p8"/>
            <p:cNvSpPr/>
            <p:nvPr/>
          </p:nvSpPr>
          <p:spPr>
            <a:xfrm>
              <a:off x="3939125" y="3346175"/>
              <a:ext cx="284050" cy="156125"/>
            </a:xfrm>
            <a:custGeom>
              <a:avLst/>
              <a:gdLst/>
              <a:ahLst/>
              <a:cxnLst/>
              <a:rect l="l" t="t" r="r" b="b"/>
              <a:pathLst>
                <a:path w="11362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14" y="6062"/>
                    <a:pt x="27" y="6244"/>
                  </a:cubicBezTo>
                  <a:lnTo>
                    <a:pt x="11328" y="6244"/>
                  </a:lnTo>
                  <a:cubicBezTo>
                    <a:pt x="11348" y="6062"/>
                    <a:pt x="11362" y="587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7" name="Google Shape;7627;p8"/>
            <p:cNvSpPr/>
            <p:nvPr/>
          </p:nvSpPr>
          <p:spPr>
            <a:xfrm>
              <a:off x="3938100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70" y="1"/>
                    <a:pt x="1" y="2570"/>
                    <a:pt x="1" y="5719"/>
                  </a:cubicBezTo>
                  <a:cubicBezTo>
                    <a:pt x="1" y="5914"/>
                    <a:pt x="7" y="6103"/>
                    <a:pt x="28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0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8" name="Google Shape;7628;p8"/>
            <p:cNvSpPr/>
            <p:nvPr/>
          </p:nvSpPr>
          <p:spPr>
            <a:xfrm>
              <a:off x="3964400" y="3371275"/>
              <a:ext cx="233500" cy="131025"/>
            </a:xfrm>
            <a:custGeom>
              <a:avLst/>
              <a:gdLst/>
              <a:ahLst/>
              <a:cxnLst/>
              <a:rect l="l" t="t" r="r" b="b"/>
              <a:pathLst>
                <a:path w="9340" h="5241" extrusionOk="0">
                  <a:moveTo>
                    <a:pt x="4667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7" y="5058"/>
                    <a:pt x="34" y="5240"/>
                  </a:cubicBezTo>
                  <a:lnTo>
                    <a:pt x="9306" y="5240"/>
                  </a:lnTo>
                  <a:cubicBezTo>
                    <a:pt x="9326" y="5058"/>
                    <a:pt x="9339" y="4869"/>
                    <a:pt x="9339" y="4674"/>
                  </a:cubicBezTo>
                  <a:cubicBezTo>
                    <a:pt x="9339" y="2098"/>
                    <a:pt x="7249" y="1"/>
                    <a:pt x="466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9" name="Google Shape;7629;p8"/>
            <p:cNvSpPr/>
            <p:nvPr/>
          </p:nvSpPr>
          <p:spPr>
            <a:xfrm>
              <a:off x="3963225" y="3370275"/>
              <a:ext cx="235850" cy="132025"/>
            </a:xfrm>
            <a:custGeom>
              <a:avLst/>
              <a:gdLst/>
              <a:ahLst/>
              <a:cxnLst/>
              <a:rect l="l" t="t" r="r" b="b"/>
              <a:pathLst>
                <a:path w="9434" h="5281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101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2" y="5098"/>
                    <a:pt x="9312" y="5280"/>
                  </a:cubicBezTo>
                  <a:lnTo>
                    <a:pt x="9393" y="5280"/>
                  </a:lnTo>
                  <a:cubicBezTo>
                    <a:pt x="9420" y="5098"/>
                    <a:pt x="9434" y="4909"/>
                    <a:pt x="9434" y="4714"/>
                  </a:cubicBezTo>
                  <a:cubicBezTo>
                    <a:pt x="9434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0" name="Google Shape;7630;p8"/>
            <p:cNvSpPr/>
            <p:nvPr/>
          </p:nvSpPr>
          <p:spPr>
            <a:xfrm>
              <a:off x="3993050" y="3400100"/>
              <a:ext cx="176200" cy="102200"/>
            </a:xfrm>
            <a:custGeom>
              <a:avLst/>
              <a:gdLst/>
              <a:ahLst/>
              <a:cxnLst/>
              <a:rect l="l" t="t" r="r" b="b"/>
              <a:pathLst>
                <a:path w="7048" h="408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3716"/>
                    <a:pt x="14" y="3905"/>
                    <a:pt x="48" y="4087"/>
                  </a:cubicBezTo>
                  <a:lnTo>
                    <a:pt x="7000" y="4087"/>
                  </a:lnTo>
                  <a:cubicBezTo>
                    <a:pt x="7027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1" name="Google Shape;7631;p8"/>
            <p:cNvSpPr/>
            <p:nvPr/>
          </p:nvSpPr>
          <p:spPr>
            <a:xfrm>
              <a:off x="399205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8" y="4127"/>
                  </a:cubicBezTo>
                  <a:lnTo>
                    <a:pt x="128" y="4127"/>
                  </a:lnTo>
                  <a:cubicBezTo>
                    <a:pt x="101" y="3945"/>
                    <a:pt x="81" y="3756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ubicBezTo>
                    <a:pt x="5482" y="81"/>
                    <a:pt x="7047" y="1646"/>
                    <a:pt x="7047" y="3561"/>
                  </a:cubicBezTo>
                  <a:cubicBezTo>
                    <a:pt x="7047" y="3756"/>
                    <a:pt x="7026" y="3945"/>
                    <a:pt x="6999" y="4127"/>
                  </a:cubicBezTo>
                  <a:lnTo>
                    <a:pt x="7080" y="4127"/>
                  </a:lnTo>
                  <a:cubicBezTo>
                    <a:pt x="7114" y="3945"/>
                    <a:pt x="7128" y="3756"/>
                    <a:pt x="7128" y="3561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2" name="Google Shape;7632;p8"/>
            <p:cNvSpPr/>
            <p:nvPr/>
          </p:nvSpPr>
          <p:spPr>
            <a:xfrm>
              <a:off x="4018175" y="3425225"/>
              <a:ext cx="125950" cy="77075"/>
            </a:xfrm>
            <a:custGeom>
              <a:avLst/>
              <a:gdLst/>
              <a:ahLst/>
              <a:cxnLst/>
              <a:rect l="l" t="t" r="r" b="b"/>
              <a:pathLst>
                <a:path w="5038" h="3083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2711"/>
                    <a:pt x="27" y="2900"/>
                    <a:pt x="68" y="3082"/>
                  </a:cubicBezTo>
                  <a:lnTo>
                    <a:pt x="4970" y="3082"/>
                  </a:lnTo>
                  <a:cubicBezTo>
                    <a:pt x="5010" y="2900"/>
                    <a:pt x="5037" y="2711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3" name="Google Shape;7633;p8"/>
            <p:cNvSpPr/>
            <p:nvPr/>
          </p:nvSpPr>
          <p:spPr>
            <a:xfrm>
              <a:off x="4017175" y="3424225"/>
              <a:ext cx="127950" cy="78075"/>
            </a:xfrm>
            <a:custGeom>
              <a:avLst/>
              <a:gdLst/>
              <a:ahLst/>
              <a:cxnLst/>
              <a:rect l="l" t="t" r="r" b="b"/>
              <a:pathLst>
                <a:path w="5118" h="3123" extrusionOk="0"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2751"/>
                    <a:pt x="20" y="2940"/>
                    <a:pt x="67" y="3122"/>
                  </a:cubicBezTo>
                  <a:lnTo>
                    <a:pt x="148" y="3122"/>
                  </a:lnTo>
                  <a:cubicBezTo>
                    <a:pt x="108" y="2940"/>
                    <a:pt x="88" y="2751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ubicBezTo>
                    <a:pt x="3924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70" y="3122"/>
                  </a:cubicBezTo>
                  <a:lnTo>
                    <a:pt x="5050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4" name="Google Shape;7634;p8"/>
            <p:cNvSpPr/>
            <p:nvPr/>
          </p:nvSpPr>
          <p:spPr>
            <a:xfrm>
              <a:off x="404700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1565"/>
                    <a:pt x="48" y="1760"/>
                    <a:pt x="122" y="1929"/>
                  </a:cubicBezTo>
                  <a:lnTo>
                    <a:pt x="2610" y="1929"/>
                  </a:lnTo>
                  <a:cubicBezTo>
                    <a:pt x="2684" y="1760"/>
                    <a:pt x="2731" y="1565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5" name="Google Shape;7635;p8"/>
            <p:cNvSpPr/>
            <p:nvPr/>
          </p:nvSpPr>
          <p:spPr>
            <a:xfrm>
              <a:off x="4046000" y="3453050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1403" y="0"/>
                  </a:moveTo>
                  <a:cubicBezTo>
                    <a:pt x="627" y="0"/>
                    <a:pt x="0" y="627"/>
                    <a:pt x="0" y="1403"/>
                  </a:cubicBezTo>
                  <a:cubicBezTo>
                    <a:pt x="0" y="1605"/>
                    <a:pt x="41" y="1800"/>
                    <a:pt x="115" y="1969"/>
                  </a:cubicBezTo>
                  <a:lnTo>
                    <a:pt x="209" y="1969"/>
                  </a:lnTo>
                  <a:cubicBezTo>
                    <a:pt x="128" y="1800"/>
                    <a:pt x="81" y="1605"/>
                    <a:pt x="81" y="1403"/>
                  </a:cubicBezTo>
                  <a:cubicBezTo>
                    <a:pt x="81" y="674"/>
                    <a:pt x="674" y="81"/>
                    <a:pt x="1403" y="81"/>
                  </a:cubicBezTo>
                  <a:cubicBezTo>
                    <a:pt x="2138" y="81"/>
                    <a:pt x="2731" y="674"/>
                    <a:pt x="2731" y="1403"/>
                  </a:cubicBezTo>
                  <a:cubicBezTo>
                    <a:pt x="2731" y="1605"/>
                    <a:pt x="2684" y="1800"/>
                    <a:pt x="2603" y="1969"/>
                  </a:cubicBezTo>
                  <a:lnTo>
                    <a:pt x="2697" y="1969"/>
                  </a:lnTo>
                  <a:cubicBezTo>
                    <a:pt x="2771" y="1800"/>
                    <a:pt x="2812" y="1605"/>
                    <a:pt x="2812" y="1403"/>
                  </a:cubicBezTo>
                  <a:cubicBezTo>
                    <a:pt x="2812" y="627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6" name="Google Shape;7636;p8"/>
            <p:cNvSpPr/>
            <p:nvPr/>
          </p:nvSpPr>
          <p:spPr>
            <a:xfrm>
              <a:off x="4250125" y="3319200"/>
              <a:ext cx="334150" cy="183100"/>
            </a:xfrm>
            <a:custGeom>
              <a:avLst/>
              <a:gdLst/>
              <a:ahLst/>
              <a:cxnLst/>
              <a:rect l="l" t="t" r="r" b="b"/>
              <a:pathLst>
                <a:path w="13366" h="7324" extrusionOk="0">
                  <a:moveTo>
                    <a:pt x="6683" y="0"/>
                  </a:moveTo>
                  <a:cubicBezTo>
                    <a:pt x="2988" y="0"/>
                    <a:pt x="1" y="2994"/>
                    <a:pt x="1" y="6689"/>
                  </a:cubicBezTo>
                  <a:cubicBezTo>
                    <a:pt x="1" y="6905"/>
                    <a:pt x="7" y="7114"/>
                    <a:pt x="28" y="7323"/>
                  </a:cubicBezTo>
                  <a:lnTo>
                    <a:pt x="13338" y="7323"/>
                  </a:lnTo>
                  <a:cubicBezTo>
                    <a:pt x="13358" y="7114"/>
                    <a:pt x="13365" y="6905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7" name="Google Shape;7637;p8"/>
            <p:cNvSpPr/>
            <p:nvPr/>
          </p:nvSpPr>
          <p:spPr>
            <a:xfrm>
              <a:off x="4248950" y="3318175"/>
              <a:ext cx="336500" cy="184125"/>
            </a:xfrm>
            <a:custGeom>
              <a:avLst/>
              <a:gdLst/>
              <a:ahLst/>
              <a:cxnLst/>
              <a:rect l="l" t="t" r="r" b="b"/>
              <a:pathLst>
                <a:path w="13460" h="7365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8" y="694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9" y="6946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8" name="Google Shape;7638;p8"/>
            <p:cNvSpPr/>
            <p:nvPr/>
          </p:nvSpPr>
          <p:spPr>
            <a:xfrm>
              <a:off x="4273400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14" y="6062"/>
                    <a:pt x="27" y="6244"/>
                  </a:cubicBezTo>
                  <a:lnTo>
                    <a:pt x="11328" y="6244"/>
                  </a:lnTo>
                  <a:cubicBezTo>
                    <a:pt x="11348" y="6062"/>
                    <a:pt x="11355" y="587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9" name="Google Shape;7639;p8"/>
            <p:cNvSpPr/>
            <p:nvPr/>
          </p:nvSpPr>
          <p:spPr>
            <a:xfrm>
              <a:off x="4272375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5914"/>
                    <a:pt x="7" y="6103"/>
                    <a:pt x="28" y="6285"/>
                  </a:cubicBezTo>
                  <a:lnTo>
                    <a:pt x="115" y="6285"/>
                  </a:lnTo>
                  <a:cubicBezTo>
                    <a:pt x="95" y="6103"/>
                    <a:pt x="82" y="5914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0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0" name="Google Shape;7640;p8"/>
            <p:cNvSpPr/>
            <p:nvPr/>
          </p:nvSpPr>
          <p:spPr>
            <a:xfrm>
              <a:off x="4298500" y="3371275"/>
              <a:ext cx="233675" cy="131025"/>
            </a:xfrm>
            <a:custGeom>
              <a:avLst/>
              <a:gdLst/>
              <a:ahLst/>
              <a:cxnLst/>
              <a:rect l="l" t="t" r="r" b="b"/>
              <a:pathLst>
                <a:path w="9347" h="5241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4869"/>
                    <a:pt x="14" y="5058"/>
                    <a:pt x="41" y="5240"/>
                  </a:cubicBezTo>
                  <a:lnTo>
                    <a:pt x="9313" y="5240"/>
                  </a:lnTo>
                  <a:cubicBezTo>
                    <a:pt x="9333" y="5058"/>
                    <a:pt x="9347" y="4869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1" name="Google Shape;7641;p8"/>
            <p:cNvSpPr/>
            <p:nvPr/>
          </p:nvSpPr>
          <p:spPr>
            <a:xfrm>
              <a:off x="4297500" y="3370275"/>
              <a:ext cx="235675" cy="132025"/>
            </a:xfrm>
            <a:custGeom>
              <a:avLst/>
              <a:gdLst/>
              <a:ahLst/>
              <a:cxnLst/>
              <a:rect l="l" t="t" r="r" b="b"/>
              <a:pathLst>
                <a:path w="9427" h="5281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102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12" y="5280"/>
                  </a:cubicBezTo>
                  <a:lnTo>
                    <a:pt x="9393" y="5280"/>
                  </a:lnTo>
                  <a:cubicBezTo>
                    <a:pt x="9420" y="5098"/>
                    <a:pt x="9427" y="490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2" name="Google Shape;7642;p8"/>
            <p:cNvSpPr/>
            <p:nvPr/>
          </p:nvSpPr>
          <p:spPr>
            <a:xfrm>
              <a:off x="4327325" y="3400100"/>
              <a:ext cx="176200" cy="102200"/>
            </a:xfrm>
            <a:custGeom>
              <a:avLst/>
              <a:gdLst/>
              <a:ahLst/>
              <a:cxnLst/>
              <a:rect l="l" t="t" r="r" b="b"/>
              <a:pathLst>
                <a:path w="7048" h="408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3716"/>
                    <a:pt x="14" y="3905"/>
                    <a:pt x="48" y="4087"/>
                  </a:cubicBezTo>
                  <a:lnTo>
                    <a:pt x="7000" y="4087"/>
                  </a:lnTo>
                  <a:cubicBezTo>
                    <a:pt x="7027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3" name="Google Shape;7643;p8"/>
            <p:cNvSpPr/>
            <p:nvPr/>
          </p:nvSpPr>
          <p:spPr>
            <a:xfrm>
              <a:off x="4326325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9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1" y="4127"/>
                  </a:cubicBezTo>
                  <a:lnTo>
                    <a:pt x="129" y="4127"/>
                  </a:lnTo>
                  <a:cubicBezTo>
                    <a:pt x="102" y="3945"/>
                    <a:pt x="81" y="3756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ubicBezTo>
                    <a:pt x="5482" y="81"/>
                    <a:pt x="7040" y="1646"/>
                    <a:pt x="7040" y="3561"/>
                  </a:cubicBezTo>
                  <a:cubicBezTo>
                    <a:pt x="7040" y="3756"/>
                    <a:pt x="7027" y="3945"/>
                    <a:pt x="6993" y="4127"/>
                  </a:cubicBezTo>
                  <a:lnTo>
                    <a:pt x="7080" y="4127"/>
                  </a:lnTo>
                  <a:cubicBezTo>
                    <a:pt x="7114" y="3945"/>
                    <a:pt x="7128" y="3756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4" name="Google Shape;7644;p8"/>
            <p:cNvSpPr/>
            <p:nvPr/>
          </p:nvSpPr>
          <p:spPr>
            <a:xfrm>
              <a:off x="4352450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8" y="2900"/>
                    <a:pt x="68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5" name="Google Shape;7645;p8"/>
            <p:cNvSpPr/>
            <p:nvPr/>
          </p:nvSpPr>
          <p:spPr>
            <a:xfrm>
              <a:off x="4351450" y="3424225"/>
              <a:ext cx="127950" cy="78075"/>
            </a:xfrm>
            <a:custGeom>
              <a:avLst/>
              <a:gdLst/>
              <a:ahLst/>
              <a:cxnLst/>
              <a:rect l="l" t="t" r="r" b="b"/>
              <a:pathLst>
                <a:path w="5118" h="3123" extrusionOk="0"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2751"/>
                    <a:pt x="20" y="2940"/>
                    <a:pt x="61" y="3122"/>
                  </a:cubicBezTo>
                  <a:lnTo>
                    <a:pt x="148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25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6" name="Google Shape;7646;p8"/>
            <p:cNvSpPr/>
            <p:nvPr/>
          </p:nvSpPr>
          <p:spPr>
            <a:xfrm>
              <a:off x="4381275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08" y="1"/>
                    <a:pt x="1" y="614"/>
                    <a:pt x="1" y="1363"/>
                  </a:cubicBezTo>
                  <a:cubicBezTo>
                    <a:pt x="1" y="1565"/>
                    <a:pt x="41" y="1760"/>
                    <a:pt x="122" y="1929"/>
                  </a:cubicBezTo>
                  <a:lnTo>
                    <a:pt x="2603" y="1929"/>
                  </a:lnTo>
                  <a:cubicBezTo>
                    <a:pt x="2684" y="1760"/>
                    <a:pt x="2732" y="1565"/>
                    <a:pt x="2732" y="1363"/>
                  </a:cubicBezTo>
                  <a:cubicBezTo>
                    <a:pt x="2732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7" name="Google Shape;7647;p8"/>
            <p:cNvSpPr/>
            <p:nvPr/>
          </p:nvSpPr>
          <p:spPr>
            <a:xfrm>
              <a:off x="4380100" y="3453050"/>
              <a:ext cx="70475" cy="49250"/>
            </a:xfrm>
            <a:custGeom>
              <a:avLst/>
              <a:gdLst/>
              <a:ahLst/>
              <a:cxnLst/>
              <a:rect l="l" t="t" r="r" b="b"/>
              <a:pathLst>
                <a:path w="2819" h="1970" extrusionOk="0"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1605"/>
                    <a:pt x="48" y="1800"/>
                    <a:pt x="122" y="1969"/>
                  </a:cubicBezTo>
                  <a:lnTo>
                    <a:pt x="216" y="1969"/>
                  </a:lnTo>
                  <a:cubicBezTo>
                    <a:pt x="135" y="1800"/>
                    <a:pt x="88" y="1605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ubicBezTo>
                    <a:pt x="2145" y="81"/>
                    <a:pt x="2738" y="674"/>
                    <a:pt x="2738" y="1403"/>
                  </a:cubicBezTo>
                  <a:cubicBezTo>
                    <a:pt x="2738" y="1605"/>
                    <a:pt x="2691" y="1800"/>
                    <a:pt x="2603" y="1969"/>
                  </a:cubicBezTo>
                  <a:lnTo>
                    <a:pt x="2698" y="1969"/>
                  </a:lnTo>
                  <a:cubicBezTo>
                    <a:pt x="2779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8" name="Google Shape;7648;p8"/>
            <p:cNvSpPr/>
            <p:nvPr/>
          </p:nvSpPr>
          <p:spPr>
            <a:xfrm>
              <a:off x="4584250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3344" y="7323"/>
                  </a:lnTo>
                  <a:cubicBezTo>
                    <a:pt x="13364" y="7114"/>
                    <a:pt x="13371" y="6905"/>
                    <a:pt x="13371" y="6689"/>
                  </a:cubicBezTo>
                  <a:cubicBezTo>
                    <a:pt x="13371" y="2994"/>
                    <a:pt x="10377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9" name="Google Shape;7649;p8"/>
            <p:cNvSpPr/>
            <p:nvPr/>
          </p:nvSpPr>
          <p:spPr>
            <a:xfrm>
              <a:off x="4583225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30" y="1"/>
                  </a:moveTo>
                  <a:cubicBezTo>
                    <a:pt x="3021" y="1"/>
                    <a:pt x="1" y="3022"/>
                    <a:pt x="1" y="6730"/>
                  </a:cubicBezTo>
                  <a:cubicBezTo>
                    <a:pt x="1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8" y="6946"/>
                    <a:pt x="88" y="6730"/>
                  </a:cubicBezTo>
                  <a:cubicBezTo>
                    <a:pt x="88" y="3069"/>
                    <a:pt x="3069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3" y="6946"/>
                    <a:pt x="13453" y="6730"/>
                  </a:cubicBezTo>
                  <a:cubicBezTo>
                    <a:pt x="13453" y="3022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0" name="Google Shape;7650;p8"/>
            <p:cNvSpPr/>
            <p:nvPr/>
          </p:nvSpPr>
          <p:spPr>
            <a:xfrm>
              <a:off x="4607675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7" y="6062"/>
                    <a:pt x="27" y="6244"/>
                  </a:cubicBezTo>
                  <a:lnTo>
                    <a:pt x="11328" y="6244"/>
                  </a:lnTo>
                  <a:cubicBezTo>
                    <a:pt x="11349" y="6062"/>
                    <a:pt x="11355" y="587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1" name="Google Shape;7651;p8"/>
            <p:cNvSpPr/>
            <p:nvPr/>
          </p:nvSpPr>
          <p:spPr>
            <a:xfrm>
              <a:off x="4606650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5914"/>
                    <a:pt x="8" y="6103"/>
                    <a:pt x="28" y="6285"/>
                  </a:cubicBezTo>
                  <a:lnTo>
                    <a:pt x="109" y="6285"/>
                  </a:lnTo>
                  <a:cubicBezTo>
                    <a:pt x="95" y="6103"/>
                    <a:pt x="82" y="5914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0" y="6285"/>
                  </a:lnTo>
                  <a:cubicBezTo>
                    <a:pt x="11430" y="6103"/>
                    <a:pt x="11444" y="5914"/>
                    <a:pt x="11444" y="5719"/>
                  </a:cubicBezTo>
                  <a:cubicBezTo>
                    <a:pt x="11444" y="2570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2" name="Google Shape;7652;p8"/>
            <p:cNvSpPr/>
            <p:nvPr/>
          </p:nvSpPr>
          <p:spPr>
            <a:xfrm>
              <a:off x="4632800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12" y="5240"/>
                  </a:lnTo>
                  <a:cubicBezTo>
                    <a:pt x="9332" y="5058"/>
                    <a:pt x="9346" y="4869"/>
                    <a:pt x="9346" y="4674"/>
                  </a:cubicBezTo>
                  <a:cubicBezTo>
                    <a:pt x="9346" y="2098"/>
                    <a:pt x="7255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3" name="Google Shape;7653;p8"/>
            <p:cNvSpPr/>
            <p:nvPr/>
          </p:nvSpPr>
          <p:spPr>
            <a:xfrm>
              <a:off x="4631775" y="3370275"/>
              <a:ext cx="235700" cy="132025"/>
            </a:xfrm>
            <a:custGeom>
              <a:avLst/>
              <a:gdLst/>
              <a:ahLst/>
              <a:cxnLst/>
              <a:rect l="l" t="t" r="r" b="b"/>
              <a:pathLst>
                <a:path w="9428" h="5281" extrusionOk="0">
                  <a:moveTo>
                    <a:pt x="4714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95" y="5098"/>
                    <a:pt x="81" y="490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12" y="5280"/>
                  </a:cubicBezTo>
                  <a:lnTo>
                    <a:pt x="9393" y="5280"/>
                  </a:lnTo>
                  <a:cubicBezTo>
                    <a:pt x="9414" y="5098"/>
                    <a:pt x="9427" y="4909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4" name="Google Shape;7654;p8"/>
            <p:cNvSpPr/>
            <p:nvPr/>
          </p:nvSpPr>
          <p:spPr>
            <a:xfrm>
              <a:off x="4661625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0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3716"/>
                    <a:pt x="14" y="3905"/>
                    <a:pt x="47" y="4087"/>
                  </a:cubicBezTo>
                  <a:lnTo>
                    <a:pt x="6999" y="4087"/>
                  </a:lnTo>
                  <a:cubicBezTo>
                    <a:pt x="7026" y="3905"/>
                    <a:pt x="7046" y="3716"/>
                    <a:pt x="7046" y="3521"/>
                  </a:cubicBezTo>
                  <a:cubicBezTo>
                    <a:pt x="7046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5" name="Google Shape;7655;p8"/>
            <p:cNvSpPr/>
            <p:nvPr/>
          </p:nvSpPr>
          <p:spPr>
            <a:xfrm>
              <a:off x="466060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3756"/>
                    <a:pt x="14" y="3945"/>
                    <a:pt x="41" y="4127"/>
                  </a:cubicBezTo>
                  <a:lnTo>
                    <a:pt x="129" y="4127"/>
                  </a:lnTo>
                  <a:cubicBezTo>
                    <a:pt x="95" y="3945"/>
                    <a:pt x="82" y="3756"/>
                    <a:pt x="82" y="3561"/>
                  </a:cubicBezTo>
                  <a:cubicBezTo>
                    <a:pt x="82" y="1646"/>
                    <a:pt x="1646" y="81"/>
                    <a:pt x="3561" y="81"/>
                  </a:cubicBezTo>
                  <a:cubicBezTo>
                    <a:pt x="5483" y="81"/>
                    <a:pt x="7040" y="1646"/>
                    <a:pt x="7040" y="3561"/>
                  </a:cubicBezTo>
                  <a:cubicBezTo>
                    <a:pt x="7040" y="3756"/>
                    <a:pt x="7027" y="3945"/>
                    <a:pt x="6993" y="4127"/>
                  </a:cubicBezTo>
                  <a:lnTo>
                    <a:pt x="7081" y="4127"/>
                  </a:lnTo>
                  <a:cubicBezTo>
                    <a:pt x="7108" y="3945"/>
                    <a:pt x="7128" y="3756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6" name="Google Shape;7656;p8"/>
            <p:cNvSpPr/>
            <p:nvPr/>
          </p:nvSpPr>
          <p:spPr>
            <a:xfrm>
              <a:off x="4686725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1" y="2900"/>
                    <a:pt x="68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7" name="Google Shape;7657;p8"/>
            <p:cNvSpPr/>
            <p:nvPr/>
          </p:nvSpPr>
          <p:spPr>
            <a:xfrm>
              <a:off x="4685725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2751"/>
                    <a:pt x="21" y="2940"/>
                    <a:pt x="61" y="3122"/>
                  </a:cubicBezTo>
                  <a:lnTo>
                    <a:pt x="149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18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8" name="Google Shape;7658;p8"/>
            <p:cNvSpPr/>
            <p:nvPr/>
          </p:nvSpPr>
          <p:spPr>
            <a:xfrm>
              <a:off x="471555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08" y="1"/>
                    <a:pt x="1" y="614"/>
                    <a:pt x="1" y="1363"/>
                  </a:cubicBezTo>
                  <a:cubicBezTo>
                    <a:pt x="1" y="1565"/>
                    <a:pt x="41" y="1760"/>
                    <a:pt x="122" y="1929"/>
                  </a:cubicBezTo>
                  <a:lnTo>
                    <a:pt x="2604" y="1929"/>
                  </a:lnTo>
                  <a:cubicBezTo>
                    <a:pt x="2684" y="1760"/>
                    <a:pt x="2732" y="1565"/>
                    <a:pt x="2732" y="1363"/>
                  </a:cubicBezTo>
                  <a:cubicBezTo>
                    <a:pt x="2732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9" name="Google Shape;7659;p8"/>
            <p:cNvSpPr/>
            <p:nvPr/>
          </p:nvSpPr>
          <p:spPr>
            <a:xfrm>
              <a:off x="4714375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1605"/>
                    <a:pt x="48" y="1800"/>
                    <a:pt x="122" y="1969"/>
                  </a:cubicBezTo>
                  <a:lnTo>
                    <a:pt x="216" y="1969"/>
                  </a:lnTo>
                  <a:cubicBezTo>
                    <a:pt x="135" y="1800"/>
                    <a:pt x="88" y="1605"/>
                    <a:pt x="88" y="1403"/>
                  </a:cubicBezTo>
                  <a:cubicBezTo>
                    <a:pt x="88" y="674"/>
                    <a:pt x="682" y="81"/>
                    <a:pt x="1410" y="81"/>
                  </a:cubicBezTo>
                  <a:cubicBezTo>
                    <a:pt x="2138" y="81"/>
                    <a:pt x="2731" y="674"/>
                    <a:pt x="2731" y="1403"/>
                  </a:cubicBezTo>
                  <a:cubicBezTo>
                    <a:pt x="2731" y="1605"/>
                    <a:pt x="2684" y="1800"/>
                    <a:pt x="2603" y="1969"/>
                  </a:cubicBezTo>
                  <a:lnTo>
                    <a:pt x="2698" y="1969"/>
                  </a:lnTo>
                  <a:cubicBezTo>
                    <a:pt x="2779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0" name="Google Shape;7660;p8"/>
            <p:cNvSpPr/>
            <p:nvPr/>
          </p:nvSpPr>
          <p:spPr>
            <a:xfrm>
              <a:off x="4918525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3338" y="7323"/>
                  </a:lnTo>
                  <a:cubicBezTo>
                    <a:pt x="13358" y="7114"/>
                    <a:pt x="13371" y="6905"/>
                    <a:pt x="13371" y="6689"/>
                  </a:cubicBezTo>
                  <a:cubicBezTo>
                    <a:pt x="13371" y="2994"/>
                    <a:pt x="10378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1" name="Google Shape;7661;p8"/>
            <p:cNvSpPr/>
            <p:nvPr/>
          </p:nvSpPr>
          <p:spPr>
            <a:xfrm>
              <a:off x="4917500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30" y="1"/>
                  </a:moveTo>
                  <a:cubicBezTo>
                    <a:pt x="3022" y="1"/>
                    <a:pt x="1" y="3022"/>
                    <a:pt x="1" y="6730"/>
                  </a:cubicBezTo>
                  <a:cubicBezTo>
                    <a:pt x="1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30" y="88"/>
                  </a:cubicBezTo>
                  <a:cubicBezTo>
                    <a:pt x="10392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3" y="6946"/>
                    <a:pt x="13453" y="6730"/>
                  </a:cubicBezTo>
                  <a:cubicBezTo>
                    <a:pt x="13453" y="3022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2" name="Google Shape;7662;p8"/>
            <p:cNvSpPr/>
            <p:nvPr/>
          </p:nvSpPr>
          <p:spPr>
            <a:xfrm>
              <a:off x="4941950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5873"/>
                    <a:pt x="7" y="6062"/>
                    <a:pt x="27" y="6244"/>
                  </a:cubicBezTo>
                  <a:lnTo>
                    <a:pt x="11329" y="6244"/>
                  </a:lnTo>
                  <a:cubicBezTo>
                    <a:pt x="11349" y="6062"/>
                    <a:pt x="11356" y="587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3" name="Google Shape;7663;p8"/>
            <p:cNvSpPr/>
            <p:nvPr/>
          </p:nvSpPr>
          <p:spPr>
            <a:xfrm>
              <a:off x="4940950" y="3345150"/>
              <a:ext cx="285900" cy="157150"/>
            </a:xfrm>
            <a:custGeom>
              <a:avLst/>
              <a:gdLst/>
              <a:ahLst/>
              <a:cxnLst/>
              <a:rect l="l" t="t" r="r" b="b"/>
              <a:pathLst>
                <a:path w="11436" h="6286" extrusionOk="0">
                  <a:moveTo>
                    <a:pt x="5718" y="1"/>
                  </a:moveTo>
                  <a:cubicBezTo>
                    <a:pt x="2562" y="1"/>
                    <a:pt x="0" y="2570"/>
                    <a:pt x="0" y="5719"/>
                  </a:cubicBezTo>
                  <a:cubicBezTo>
                    <a:pt x="0" y="5914"/>
                    <a:pt x="7" y="6103"/>
                    <a:pt x="27" y="6285"/>
                  </a:cubicBezTo>
                  <a:lnTo>
                    <a:pt x="108" y="6285"/>
                  </a:lnTo>
                  <a:cubicBezTo>
                    <a:pt x="94" y="6103"/>
                    <a:pt x="81" y="5914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5914"/>
                    <a:pt x="11342" y="6103"/>
                    <a:pt x="11328" y="6285"/>
                  </a:cubicBezTo>
                  <a:lnTo>
                    <a:pt x="11409" y="6285"/>
                  </a:lnTo>
                  <a:cubicBezTo>
                    <a:pt x="11429" y="6103"/>
                    <a:pt x="11436" y="5914"/>
                    <a:pt x="11436" y="5719"/>
                  </a:cubicBezTo>
                  <a:cubicBezTo>
                    <a:pt x="11436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4" name="Google Shape;7664;p8"/>
            <p:cNvSpPr/>
            <p:nvPr/>
          </p:nvSpPr>
          <p:spPr>
            <a:xfrm>
              <a:off x="4967075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12" y="5240"/>
                  </a:lnTo>
                  <a:cubicBezTo>
                    <a:pt x="9332" y="5058"/>
                    <a:pt x="9346" y="4869"/>
                    <a:pt x="9346" y="4674"/>
                  </a:cubicBezTo>
                  <a:cubicBezTo>
                    <a:pt x="9346" y="2098"/>
                    <a:pt x="72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5" name="Google Shape;7665;p8"/>
            <p:cNvSpPr/>
            <p:nvPr/>
          </p:nvSpPr>
          <p:spPr>
            <a:xfrm>
              <a:off x="4966050" y="3370275"/>
              <a:ext cx="235700" cy="132025"/>
            </a:xfrm>
            <a:custGeom>
              <a:avLst/>
              <a:gdLst/>
              <a:ahLst/>
              <a:cxnLst/>
              <a:rect l="l" t="t" r="r" b="b"/>
              <a:pathLst>
                <a:path w="9428" h="5281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95" y="5098"/>
                    <a:pt x="82" y="490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ubicBezTo>
                    <a:pt x="7270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06" y="5280"/>
                  </a:cubicBezTo>
                  <a:lnTo>
                    <a:pt x="9394" y="5280"/>
                  </a:lnTo>
                  <a:cubicBezTo>
                    <a:pt x="9414" y="5098"/>
                    <a:pt x="9427" y="4909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6" name="Google Shape;7666;p8"/>
            <p:cNvSpPr/>
            <p:nvPr/>
          </p:nvSpPr>
          <p:spPr>
            <a:xfrm>
              <a:off x="4995900" y="3400100"/>
              <a:ext cx="176000" cy="102200"/>
            </a:xfrm>
            <a:custGeom>
              <a:avLst/>
              <a:gdLst/>
              <a:ahLst/>
              <a:cxnLst/>
              <a:rect l="l" t="t" r="r" b="b"/>
              <a:pathLst>
                <a:path w="7040" h="4088" extrusionOk="0">
                  <a:moveTo>
                    <a:pt x="3520" y="1"/>
                  </a:moveTo>
                  <a:cubicBezTo>
                    <a:pt x="1571" y="1"/>
                    <a:pt x="0" y="1579"/>
                    <a:pt x="0" y="3521"/>
                  </a:cubicBezTo>
                  <a:cubicBezTo>
                    <a:pt x="0" y="3716"/>
                    <a:pt x="14" y="3905"/>
                    <a:pt x="41" y="4087"/>
                  </a:cubicBezTo>
                  <a:lnTo>
                    <a:pt x="6999" y="4087"/>
                  </a:lnTo>
                  <a:cubicBezTo>
                    <a:pt x="7026" y="3905"/>
                    <a:pt x="7040" y="3716"/>
                    <a:pt x="7040" y="3521"/>
                  </a:cubicBezTo>
                  <a:cubicBezTo>
                    <a:pt x="7040" y="1579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7" name="Google Shape;7667;p8"/>
            <p:cNvSpPr/>
            <p:nvPr/>
          </p:nvSpPr>
          <p:spPr>
            <a:xfrm>
              <a:off x="4994725" y="3399100"/>
              <a:ext cx="178350" cy="103200"/>
            </a:xfrm>
            <a:custGeom>
              <a:avLst/>
              <a:gdLst/>
              <a:ahLst/>
              <a:cxnLst/>
              <a:rect l="l" t="t" r="r" b="b"/>
              <a:pathLst>
                <a:path w="7134" h="4128" extrusionOk="0">
                  <a:moveTo>
                    <a:pt x="3567" y="0"/>
                  </a:moveTo>
                  <a:cubicBezTo>
                    <a:pt x="1605" y="0"/>
                    <a:pt x="0" y="1598"/>
                    <a:pt x="0" y="3561"/>
                  </a:cubicBezTo>
                  <a:cubicBezTo>
                    <a:pt x="0" y="3756"/>
                    <a:pt x="20" y="3945"/>
                    <a:pt x="47" y="4127"/>
                  </a:cubicBezTo>
                  <a:lnTo>
                    <a:pt x="135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9" y="81"/>
                    <a:pt x="7046" y="1646"/>
                    <a:pt x="7046" y="3561"/>
                  </a:cubicBezTo>
                  <a:cubicBezTo>
                    <a:pt x="7046" y="3756"/>
                    <a:pt x="7033" y="3945"/>
                    <a:pt x="6999" y="4127"/>
                  </a:cubicBezTo>
                  <a:lnTo>
                    <a:pt x="7087" y="4127"/>
                  </a:lnTo>
                  <a:cubicBezTo>
                    <a:pt x="7114" y="3945"/>
                    <a:pt x="7134" y="3756"/>
                    <a:pt x="7134" y="3561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8" name="Google Shape;7668;p8"/>
            <p:cNvSpPr/>
            <p:nvPr/>
          </p:nvSpPr>
          <p:spPr>
            <a:xfrm>
              <a:off x="5021000" y="3425225"/>
              <a:ext cx="125800" cy="77075"/>
            </a:xfrm>
            <a:custGeom>
              <a:avLst/>
              <a:gdLst/>
              <a:ahLst/>
              <a:cxnLst/>
              <a:rect l="l" t="t" r="r" b="b"/>
              <a:pathLst>
                <a:path w="5032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1" y="2900"/>
                    <a:pt x="62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9" name="Google Shape;7669;p8"/>
            <p:cNvSpPr/>
            <p:nvPr/>
          </p:nvSpPr>
          <p:spPr>
            <a:xfrm>
              <a:off x="5020000" y="3424225"/>
              <a:ext cx="127800" cy="78075"/>
            </a:xfrm>
            <a:custGeom>
              <a:avLst/>
              <a:gdLst/>
              <a:ahLst/>
              <a:cxnLst/>
              <a:rect l="l" t="t" r="r" b="b"/>
              <a:pathLst>
                <a:path w="5112" h="3123" extrusionOk="0"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2751"/>
                    <a:pt x="21" y="2940"/>
                    <a:pt x="61" y="3122"/>
                  </a:cubicBezTo>
                  <a:lnTo>
                    <a:pt x="149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18" y="88"/>
                    <a:pt x="5031" y="1194"/>
                    <a:pt x="5031" y="2556"/>
                  </a:cubicBezTo>
                  <a:cubicBezTo>
                    <a:pt x="5031" y="2751"/>
                    <a:pt x="5004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2" y="2751"/>
                    <a:pt x="5112" y="2556"/>
                  </a:cubicBezTo>
                  <a:cubicBezTo>
                    <a:pt x="5112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0" name="Google Shape;7670;p8"/>
            <p:cNvSpPr/>
            <p:nvPr/>
          </p:nvSpPr>
          <p:spPr>
            <a:xfrm>
              <a:off x="5049675" y="3454050"/>
              <a:ext cx="68450" cy="48250"/>
            </a:xfrm>
            <a:custGeom>
              <a:avLst/>
              <a:gdLst/>
              <a:ahLst/>
              <a:cxnLst/>
              <a:rect l="l" t="t" r="r" b="b"/>
              <a:pathLst>
                <a:path w="2738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7" y="1760"/>
                    <a:pt x="128" y="1929"/>
                  </a:cubicBezTo>
                  <a:lnTo>
                    <a:pt x="2610" y="1929"/>
                  </a:lnTo>
                  <a:cubicBezTo>
                    <a:pt x="2691" y="1760"/>
                    <a:pt x="2738" y="1565"/>
                    <a:pt x="2738" y="1363"/>
                  </a:cubicBezTo>
                  <a:cubicBezTo>
                    <a:pt x="2738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1" name="Google Shape;7671;p8"/>
            <p:cNvSpPr/>
            <p:nvPr/>
          </p:nvSpPr>
          <p:spPr>
            <a:xfrm>
              <a:off x="5048650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5" y="0"/>
                    <a:pt x="1" y="627"/>
                    <a:pt x="1" y="1403"/>
                  </a:cubicBezTo>
                  <a:cubicBezTo>
                    <a:pt x="1" y="1605"/>
                    <a:pt x="48" y="1800"/>
                    <a:pt x="122" y="1969"/>
                  </a:cubicBezTo>
                  <a:lnTo>
                    <a:pt x="217" y="1969"/>
                  </a:lnTo>
                  <a:cubicBezTo>
                    <a:pt x="136" y="1800"/>
                    <a:pt x="88" y="1605"/>
                    <a:pt x="88" y="1403"/>
                  </a:cubicBezTo>
                  <a:cubicBezTo>
                    <a:pt x="88" y="674"/>
                    <a:pt x="682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4" y="1800"/>
                    <a:pt x="2603" y="1969"/>
                  </a:cubicBezTo>
                  <a:lnTo>
                    <a:pt x="2698" y="1969"/>
                  </a:lnTo>
                  <a:cubicBezTo>
                    <a:pt x="2772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2" name="Google Shape;7672;p8"/>
            <p:cNvSpPr/>
            <p:nvPr/>
          </p:nvSpPr>
          <p:spPr>
            <a:xfrm>
              <a:off x="5252800" y="3319200"/>
              <a:ext cx="274300" cy="183100"/>
            </a:xfrm>
            <a:custGeom>
              <a:avLst/>
              <a:gdLst/>
              <a:ahLst/>
              <a:cxnLst/>
              <a:rect l="l" t="t" r="r" b="b"/>
              <a:pathLst>
                <a:path w="10972" h="7324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0971" y="7323"/>
                  </a:lnTo>
                  <a:lnTo>
                    <a:pt x="10971" y="1558"/>
                  </a:lnTo>
                  <a:cubicBezTo>
                    <a:pt x="9811" y="587"/>
                    <a:pt x="8314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3" name="Google Shape;7673;p8"/>
            <p:cNvSpPr/>
            <p:nvPr/>
          </p:nvSpPr>
          <p:spPr>
            <a:xfrm>
              <a:off x="5251775" y="3318175"/>
              <a:ext cx="275325" cy="184125"/>
            </a:xfrm>
            <a:custGeom>
              <a:avLst/>
              <a:gdLst/>
              <a:ahLst/>
              <a:cxnLst/>
              <a:rect l="l" t="t" r="r" b="b"/>
              <a:pathLst>
                <a:path w="11013" h="7365" extrusionOk="0">
                  <a:moveTo>
                    <a:pt x="6724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6946"/>
                    <a:pt x="8" y="7155"/>
                    <a:pt x="28" y="7364"/>
                  </a:cubicBezTo>
                  <a:lnTo>
                    <a:pt x="116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24" y="88"/>
                  </a:cubicBezTo>
                  <a:cubicBezTo>
                    <a:pt x="8362" y="88"/>
                    <a:pt x="9852" y="675"/>
                    <a:pt x="11012" y="1660"/>
                  </a:cubicBezTo>
                  <a:lnTo>
                    <a:pt x="11012" y="1545"/>
                  </a:lnTo>
                  <a:cubicBezTo>
                    <a:pt x="9846" y="581"/>
                    <a:pt x="8355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4" name="Google Shape;7674;p8"/>
            <p:cNvSpPr/>
            <p:nvPr/>
          </p:nvSpPr>
          <p:spPr>
            <a:xfrm>
              <a:off x="5276225" y="3346175"/>
              <a:ext cx="250875" cy="156125"/>
            </a:xfrm>
            <a:custGeom>
              <a:avLst/>
              <a:gdLst/>
              <a:ahLst/>
              <a:cxnLst/>
              <a:rect l="l" t="t" r="r" b="b"/>
              <a:pathLst>
                <a:path w="10035" h="6245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5873"/>
                    <a:pt x="7" y="6062"/>
                    <a:pt x="28" y="6244"/>
                  </a:cubicBezTo>
                  <a:lnTo>
                    <a:pt x="10034" y="6244"/>
                  </a:lnTo>
                  <a:lnTo>
                    <a:pt x="10034" y="2036"/>
                  </a:lnTo>
                  <a:cubicBezTo>
                    <a:pt x="8989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5" name="Google Shape;7675;p8"/>
            <p:cNvSpPr/>
            <p:nvPr/>
          </p:nvSpPr>
          <p:spPr>
            <a:xfrm>
              <a:off x="5275050" y="3345150"/>
              <a:ext cx="252050" cy="157150"/>
            </a:xfrm>
            <a:custGeom>
              <a:avLst/>
              <a:gdLst/>
              <a:ahLst/>
              <a:cxnLst/>
              <a:rect l="l" t="t" r="r" b="b"/>
              <a:pathLst>
                <a:path w="10082" h="6286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5914"/>
                    <a:pt x="14" y="6103"/>
                    <a:pt x="34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6" name="Google Shape;7676;p8"/>
            <p:cNvSpPr/>
            <p:nvPr/>
          </p:nvSpPr>
          <p:spPr>
            <a:xfrm>
              <a:off x="5301350" y="3371275"/>
              <a:ext cx="225750" cy="131025"/>
            </a:xfrm>
            <a:custGeom>
              <a:avLst/>
              <a:gdLst/>
              <a:ahLst/>
              <a:cxnLst/>
              <a:rect l="l" t="t" r="r" b="b"/>
              <a:pathLst>
                <a:path w="9030" h="5241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029" y="5240"/>
                  </a:lnTo>
                  <a:lnTo>
                    <a:pt x="9029" y="2988"/>
                  </a:lnTo>
                  <a:cubicBezTo>
                    <a:pt x="8355" y="1242"/>
                    <a:pt x="66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7" name="Google Shape;7677;p8"/>
            <p:cNvSpPr/>
            <p:nvPr/>
          </p:nvSpPr>
          <p:spPr>
            <a:xfrm>
              <a:off x="5300325" y="3370275"/>
              <a:ext cx="226775" cy="132025"/>
            </a:xfrm>
            <a:custGeom>
              <a:avLst/>
              <a:gdLst/>
              <a:ahLst/>
              <a:cxnLst/>
              <a:rect l="l" t="t" r="r" b="b"/>
              <a:pathLst>
                <a:path w="9071" h="5281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5" y="5280"/>
                  </a:cubicBezTo>
                  <a:lnTo>
                    <a:pt x="115" y="5280"/>
                  </a:lnTo>
                  <a:cubicBezTo>
                    <a:pt x="95" y="5098"/>
                    <a:pt x="82" y="490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9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8" name="Google Shape;7678;p8"/>
            <p:cNvSpPr/>
            <p:nvPr/>
          </p:nvSpPr>
          <p:spPr>
            <a:xfrm>
              <a:off x="5330000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3716"/>
                    <a:pt x="21" y="3905"/>
                    <a:pt x="48" y="4087"/>
                  </a:cubicBezTo>
                  <a:lnTo>
                    <a:pt x="7000" y="4087"/>
                  </a:lnTo>
                  <a:cubicBezTo>
                    <a:pt x="7033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9" name="Google Shape;7679;p8"/>
            <p:cNvSpPr/>
            <p:nvPr/>
          </p:nvSpPr>
          <p:spPr>
            <a:xfrm>
              <a:off x="532900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20" y="3945"/>
                    <a:pt x="47" y="4127"/>
                  </a:cubicBezTo>
                  <a:lnTo>
                    <a:pt x="135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2" y="81"/>
                    <a:pt x="7046" y="1646"/>
                    <a:pt x="7046" y="3561"/>
                  </a:cubicBezTo>
                  <a:cubicBezTo>
                    <a:pt x="7046" y="3756"/>
                    <a:pt x="7026" y="3945"/>
                    <a:pt x="6999" y="4127"/>
                  </a:cubicBezTo>
                  <a:lnTo>
                    <a:pt x="7087" y="4127"/>
                  </a:lnTo>
                  <a:cubicBezTo>
                    <a:pt x="7114" y="3945"/>
                    <a:pt x="7127" y="3756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0" name="Google Shape;7680;p8"/>
            <p:cNvSpPr/>
            <p:nvPr/>
          </p:nvSpPr>
          <p:spPr>
            <a:xfrm>
              <a:off x="5355300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2711"/>
                    <a:pt x="20" y="2900"/>
                    <a:pt x="61" y="3082"/>
                  </a:cubicBezTo>
                  <a:lnTo>
                    <a:pt x="4963" y="3082"/>
                  </a:lnTo>
                  <a:cubicBezTo>
                    <a:pt x="5010" y="2900"/>
                    <a:pt x="5030" y="2711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1" name="Google Shape;7681;p8"/>
            <p:cNvSpPr/>
            <p:nvPr/>
          </p:nvSpPr>
          <p:spPr>
            <a:xfrm>
              <a:off x="5354100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2751"/>
                    <a:pt x="28" y="2940"/>
                    <a:pt x="68" y="3122"/>
                  </a:cubicBezTo>
                  <a:lnTo>
                    <a:pt x="156" y="3122"/>
                  </a:lnTo>
                  <a:cubicBezTo>
                    <a:pt x="109" y="2940"/>
                    <a:pt x="88" y="2751"/>
                    <a:pt x="88" y="2556"/>
                  </a:cubicBezTo>
                  <a:cubicBezTo>
                    <a:pt x="88" y="1194"/>
                    <a:pt x="1201" y="88"/>
                    <a:pt x="2563" y="88"/>
                  </a:cubicBezTo>
                  <a:cubicBezTo>
                    <a:pt x="3925" y="88"/>
                    <a:pt x="5038" y="1194"/>
                    <a:pt x="5038" y="2556"/>
                  </a:cubicBezTo>
                  <a:cubicBezTo>
                    <a:pt x="5038" y="2751"/>
                    <a:pt x="5011" y="2940"/>
                    <a:pt x="4970" y="3122"/>
                  </a:cubicBezTo>
                  <a:lnTo>
                    <a:pt x="5058" y="3122"/>
                  </a:lnTo>
                  <a:cubicBezTo>
                    <a:pt x="5098" y="2940"/>
                    <a:pt x="5119" y="2751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2" name="Google Shape;7682;p8"/>
            <p:cNvSpPr/>
            <p:nvPr/>
          </p:nvSpPr>
          <p:spPr>
            <a:xfrm>
              <a:off x="538395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8" y="1760"/>
                    <a:pt x="128" y="1929"/>
                  </a:cubicBezTo>
                  <a:lnTo>
                    <a:pt x="2610" y="1929"/>
                  </a:lnTo>
                  <a:cubicBezTo>
                    <a:pt x="2691" y="1760"/>
                    <a:pt x="2731" y="1565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3" name="Google Shape;7683;p8"/>
            <p:cNvSpPr/>
            <p:nvPr/>
          </p:nvSpPr>
          <p:spPr>
            <a:xfrm>
              <a:off x="5382925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5" y="0"/>
                    <a:pt x="1" y="627"/>
                    <a:pt x="1" y="1403"/>
                  </a:cubicBezTo>
                  <a:cubicBezTo>
                    <a:pt x="1" y="1605"/>
                    <a:pt x="41" y="1800"/>
                    <a:pt x="122" y="1969"/>
                  </a:cubicBezTo>
                  <a:lnTo>
                    <a:pt x="217" y="1969"/>
                  </a:lnTo>
                  <a:cubicBezTo>
                    <a:pt x="136" y="1800"/>
                    <a:pt x="89" y="1605"/>
                    <a:pt x="89" y="1403"/>
                  </a:cubicBezTo>
                  <a:cubicBezTo>
                    <a:pt x="89" y="674"/>
                    <a:pt x="682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5" y="1800"/>
                    <a:pt x="2604" y="1969"/>
                  </a:cubicBezTo>
                  <a:lnTo>
                    <a:pt x="2698" y="1969"/>
                  </a:lnTo>
                  <a:cubicBezTo>
                    <a:pt x="2772" y="1800"/>
                    <a:pt x="2819" y="1605"/>
                    <a:pt x="2819" y="1403"/>
                  </a:cubicBezTo>
                  <a:cubicBezTo>
                    <a:pt x="2819" y="627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4" name="Google Shape;7684;p8"/>
            <p:cNvSpPr/>
            <p:nvPr/>
          </p:nvSpPr>
          <p:spPr>
            <a:xfrm>
              <a:off x="3450750" y="3417300"/>
              <a:ext cx="274800" cy="85000"/>
            </a:xfrm>
            <a:custGeom>
              <a:avLst/>
              <a:gdLst/>
              <a:ahLst/>
              <a:cxnLst/>
              <a:rect l="l" t="t" r="r" b="b"/>
              <a:pathLst>
                <a:path w="10992" h="3400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8"/>
                  </a:cubicBezTo>
                  <a:lnTo>
                    <a:pt x="1" y="3399"/>
                  </a:lnTo>
                  <a:lnTo>
                    <a:pt x="10992" y="3399"/>
                  </a:lnTo>
                  <a:cubicBezTo>
                    <a:pt x="9846" y="1376"/>
                    <a:pt x="7668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5" name="Google Shape;7685;p8"/>
            <p:cNvSpPr/>
            <p:nvPr/>
          </p:nvSpPr>
          <p:spPr>
            <a:xfrm>
              <a:off x="3450750" y="3416300"/>
              <a:ext cx="276000" cy="86000"/>
            </a:xfrm>
            <a:custGeom>
              <a:avLst/>
              <a:gdLst/>
              <a:ahLst/>
              <a:cxnLst/>
              <a:rect l="l" t="t" r="r" b="b"/>
              <a:pathLst>
                <a:path w="11040" h="3440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2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7641" y="88"/>
                    <a:pt x="9792" y="1436"/>
                    <a:pt x="10938" y="3439"/>
                  </a:cubicBezTo>
                  <a:lnTo>
                    <a:pt x="11039" y="3439"/>
                  </a:lnTo>
                  <a:cubicBezTo>
                    <a:pt x="9886" y="1389"/>
                    <a:pt x="7688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6" name="Google Shape;7686;p8"/>
            <p:cNvSpPr/>
            <p:nvPr/>
          </p:nvSpPr>
          <p:spPr>
            <a:xfrm>
              <a:off x="3463750" y="3444275"/>
              <a:ext cx="228925" cy="58025"/>
            </a:xfrm>
            <a:custGeom>
              <a:avLst/>
              <a:gdLst/>
              <a:ahLst/>
              <a:cxnLst/>
              <a:rect l="l" t="t" r="r" b="b"/>
              <a:pathLst>
                <a:path w="9157" h="2321" extrusionOk="0">
                  <a:moveTo>
                    <a:pt x="4579" y="0"/>
                  </a:moveTo>
                  <a:cubicBezTo>
                    <a:pt x="2697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7" name="Google Shape;7687;p8"/>
            <p:cNvSpPr/>
            <p:nvPr/>
          </p:nvSpPr>
          <p:spPr>
            <a:xfrm>
              <a:off x="3462550" y="3443275"/>
              <a:ext cx="231325" cy="59025"/>
            </a:xfrm>
            <a:custGeom>
              <a:avLst/>
              <a:gdLst/>
              <a:ahLst/>
              <a:cxnLst/>
              <a:rect l="l" t="t" r="r" b="b"/>
              <a:pathLst>
                <a:path w="9253" h="2361" extrusionOk="0">
                  <a:moveTo>
                    <a:pt x="4627" y="0"/>
                  </a:moveTo>
                  <a:cubicBezTo>
                    <a:pt x="2725" y="0"/>
                    <a:pt x="1039" y="931"/>
                    <a:pt x="1" y="2360"/>
                  </a:cubicBezTo>
                  <a:lnTo>
                    <a:pt x="102" y="2360"/>
                  </a:lnTo>
                  <a:cubicBezTo>
                    <a:pt x="1134" y="984"/>
                    <a:pt x="2779" y="88"/>
                    <a:pt x="4627" y="88"/>
                  </a:cubicBezTo>
                  <a:cubicBezTo>
                    <a:pt x="6474" y="88"/>
                    <a:pt x="8119" y="984"/>
                    <a:pt x="9151" y="2360"/>
                  </a:cubicBezTo>
                  <a:lnTo>
                    <a:pt x="9252" y="2360"/>
                  </a:lnTo>
                  <a:cubicBezTo>
                    <a:pt x="8214" y="931"/>
                    <a:pt x="6528" y="0"/>
                    <a:pt x="462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8" name="Google Shape;7688;p8"/>
            <p:cNvSpPr/>
            <p:nvPr/>
          </p:nvSpPr>
          <p:spPr>
            <a:xfrm>
              <a:off x="3497125" y="3469550"/>
              <a:ext cx="162175" cy="32750"/>
            </a:xfrm>
            <a:custGeom>
              <a:avLst/>
              <a:gdLst/>
              <a:ahLst/>
              <a:cxnLst/>
              <a:rect l="l" t="t" r="r" b="b"/>
              <a:pathLst>
                <a:path w="6487" h="1310" extrusionOk="0">
                  <a:moveTo>
                    <a:pt x="3244" y="1"/>
                  </a:moveTo>
                  <a:cubicBezTo>
                    <a:pt x="1983" y="1"/>
                    <a:pt x="836" y="500"/>
                    <a:pt x="0" y="1309"/>
                  </a:cubicBezTo>
                  <a:lnTo>
                    <a:pt x="6487" y="1309"/>
                  </a:lnTo>
                  <a:cubicBezTo>
                    <a:pt x="5651" y="500"/>
                    <a:pt x="4504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9" name="Google Shape;7689;p8"/>
            <p:cNvSpPr/>
            <p:nvPr/>
          </p:nvSpPr>
          <p:spPr>
            <a:xfrm>
              <a:off x="3495600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1" y="574"/>
                    <a:pt x="2071" y="88"/>
                    <a:pt x="3305" y="88"/>
                  </a:cubicBezTo>
                  <a:cubicBezTo>
                    <a:pt x="4538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2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0" name="Google Shape;7690;p8"/>
            <p:cNvSpPr/>
            <p:nvPr/>
          </p:nvSpPr>
          <p:spPr>
            <a:xfrm>
              <a:off x="3551725" y="3498225"/>
              <a:ext cx="52975" cy="4075"/>
            </a:xfrm>
            <a:custGeom>
              <a:avLst/>
              <a:gdLst/>
              <a:ahLst/>
              <a:cxnLst/>
              <a:rect l="l" t="t" r="r" b="b"/>
              <a:pathLst>
                <a:path w="2119" h="163" extrusionOk="0">
                  <a:moveTo>
                    <a:pt x="1060" y="0"/>
                  </a:moveTo>
                  <a:cubicBezTo>
                    <a:pt x="689" y="0"/>
                    <a:pt x="331" y="61"/>
                    <a:pt x="1" y="162"/>
                  </a:cubicBezTo>
                  <a:lnTo>
                    <a:pt x="2118" y="162"/>
                  </a:lnTo>
                  <a:cubicBezTo>
                    <a:pt x="1788" y="61"/>
                    <a:pt x="1430" y="0"/>
                    <a:pt x="106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1" name="Google Shape;7691;p8"/>
            <p:cNvSpPr/>
            <p:nvPr/>
          </p:nvSpPr>
          <p:spPr>
            <a:xfrm>
              <a:off x="3548525" y="3497200"/>
              <a:ext cx="59550" cy="5100"/>
            </a:xfrm>
            <a:custGeom>
              <a:avLst/>
              <a:gdLst/>
              <a:ahLst/>
              <a:cxnLst/>
              <a:rect l="l" t="t" r="r" b="b"/>
              <a:pathLst>
                <a:path w="2382" h="204" extrusionOk="0">
                  <a:moveTo>
                    <a:pt x="1188" y="1"/>
                  </a:moveTo>
                  <a:cubicBezTo>
                    <a:pt x="769" y="1"/>
                    <a:pt x="372" y="75"/>
                    <a:pt x="1" y="203"/>
                  </a:cubicBezTo>
                  <a:lnTo>
                    <a:pt x="277" y="203"/>
                  </a:lnTo>
                  <a:cubicBezTo>
                    <a:pt x="567" y="129"/>
                    <a:pt x="877" y="82"/>
                    <a:pt x="1188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03" y="75"/>
                    <a:pt x="1606" y="1"/>
                    <a:pt x="118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2" name="Google Shape;7692;p8"/>
            <p:cNvSpPr/>
            <p:nvPr/>
          </p:nvSpPr>
          <p:spPr>
            <a:xfrm>
              <a:off x="3768700" y="3417300"/>
              <a:ext cx="291125" cy="85000"/>
            </a:xfrm>
            <a:custGeom>
              <a:avLst/>
              <a:gdLst/>
              <a:ahLst/>
              <a:cxnLst/>
              <a:rect l="l" t="t" r="r" b="b"/>
              <a:pathLst>
                <a:path w="11645" h="3400" extrusionOk="0">
                  <a:moveTo>
                    <a:pt x="5826" y="1"/>
                  </a:moveTo>
                  <a:cubicBezTo>
                    <a:pt x="3324" y="1"/>
                    <a:pt x="1153" y="1376"/>
                    <a:pt x="0" y="3399"/>
                  </a:cubicBezTo>
                  <a:lnTo>
                    <a:pt x="11645" y="3399"/>
                  </a:lnTo>
                  <a:cubicBezTo>
                    <a:pt x="10499" y="1376"/>
                    <a:pt x="8321" y="1"/>
                    <a:pt x="582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3" name="Google Shape;7693;p8"/>
            <p:cNvSpPr/>
            <p:nvPr/>
          </p:nvSpPr>
          <p:spPr>
            <a:xfrm>
              <a:off x="3767675" y="3416300"/>
              <a:ext cx="293350" cy="86000"/>
            </a:xfrm>
            <a:custGeom>
              <a:avLst/>
              <a:gdLst/>
              <a:ahLst/>
              <a:cxnLst/>
              <a:rect l="l" t="t" r="r" b="b"/>
              <a:pathLst>
                <a:path w="11734" h="3440" extrusionOk="0">
                  <a:moveTo>
                    <a:pt x="5867" y="0"/>
                  </a:moveTo>
                  <a:cubicBezTo>
                    <a:pt x="3345" y="0"/>
                    <a:pt x="1154" y="1389"/>
                    <a:pt x="1" y="3439"/>
                  </a:cubicBezTo>
                  <a:lnTo>
                    <a:pt x="95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5" y="88"/>
                    <a:pt x="10486" y="1436"/>
                    <a:pt x="11632" y="3439"/>
                  </a:cubicBezTo>
                  <a:lnTo>
                    <a:pt x="11733" y="3439"/>
                  </a:lnTo>
                  <a:cubicBezTo>
                    <a:pt x="10573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4" name="Google Shape;7694;p8"/>
            <p:cNvSpPr/>
            <p:nvPr/>
          </p:nvSpPr>
          <p:spPr>
            <a:xfrm>
              <a:off x="3798025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7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5" name="Google Shape;7695;p8"/>
            <p:cNvSpPr/>
            <p:nvPr/>
          </p:nvSpPr>
          <p:spPr>
            <a:xfrm>
              <a:off x="3796850" y="3443275"/>
              <a:ext cx="231300" cy="59025"/>
            </a:xfrm>
            <a:custGeom>
              <a:avLst/>
              <a:gdLst/>
              <a:ahLst/>
              <a:cxnLst/>
              <a:rect l="l" t="t" r="r" b="b"/>
              <a:pathLst>
                <a:path w="9252" h="2361" extrusionOk="0">
                  <a:moveTo>
                    <a:pt x="4626" y="0"/>
                  </a:moveTo>
                  <a:cubicBezTo>
                    <a:pt x="2724" y="0"/>
                    <a:pt x="1038" y="931"/>
                    <a:pt x="0" y="2360"/>
                  </a:cubicBezTo>
                  <a:lnTo>
                    <a:pt x="101" y="2360"/>
                  </a:lnTo>
                  <a:cubicBezTo>
                    <a:pt x="1133" y="984"/>
                    <a:pt x="2778" y="88"/>
                    <a:pt x="4626" y="88"/>
                  </a:cubicBezTo>
                  <a:cubicBezTo>
                    <a:pt x="6473" y="88"/>
                    <a:pt x="8118" y="984"/>
                    <a:pt x="9150" y="2360"/>
                  </a:cubicBezTo>
                  <a:lnTo>
                    <a:pt x="9251" y="2360"/>
                  </a:lnTo>
                  <a:cubicBezTo>
                    <a:pt x="8213" y="931"/>
                    <a:pt x="6527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6" name="Google Shape;7696;p8"/>
            <p:cNvSpPr/>
            <p:nvPr/>
          </p:nvSpPr>
          <p:spPr>
            <a:xfrm>
              <a:off x="3831400" y="3469550"/>
              <a:ext cx="162175" cy="32750"/>
            </a:xfrm>
            <a:custGeom>
              <a:avLst/>
              <a:gdLst/>
              <a:ahLst/>
              <a:cxnLst/>
              <a:rect l="l" t="t" r="r" b="b"/>
              <a:pathLst>
                <a:path w="6487" h="1310" extrusionOk="0">
                  <a:moveTo>
                    <a:pt x="3244" y="1"/>
                  </a:moveTo>
                  <a:cubicBezTo>
                    <a:pt x="1983" y="1"/>
                    <a:pt x="836" y="500"/>
                    <a:pt x="0" y="1309"/>
                  </a:cubicBezTo>
                  <a:lnTo>
                    <a:pt x="6487" y="1309"/>
                  </a:lnTo>
                  <a:cubicBezTo>
                    <a:pt x="5651" y="500"/>
                    <a:pt x="4505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7" name="Google Shape;7697;p8"/>
            <p:cNvSpPr/>
            <p:nvPr/>
          </p:nvSpPr>
          <p:spPr>
            <a:xfrm>
              <a:off x="382987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1" y="574"/>
                    <a:pt x="2071" y="88"/>
                    <a:pt x="3305" y="88"/>
                  </a:cubicBezTo>
                  <a:cubicBezTo>
                    <a:pt x="4539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3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8" name="Google Shape;7698;p8"/>
            <p:cNvSpPr/>
            <p:nvPr/>
          </p:nvSpPr>
          <p:spPr>
            <a:xfrm>
              <a:off x="3886025" y="3498225"/>
              <a:ext cx="52950" cy="4075"/>
            </a:xfrm>
            <a:custGeom>
              <a:avLst/>
              <a:gdLst/>
              <a:ahLst/>
              <a:cxnLst/>
              <a:rect l="l" t="t" r="r" b="b"/>
              <a:pathLst>
                <a:path w="2118" h="163" extrusionOk="0">
                  <a:moveTo>
                    <a:pt x="1059" y="0"/>
                  </a:moveTo>
                  <a:cubicBezTo>
                    <a:pt x="688" y="0"/>
                    <a:pt x="330" y="61"/>
                    <a:pt x="0" y="162"/>
                  </a:cubicBezTo>
                  <a:lnTo>
                    <a:pt x="2117" y="162"/>
                  </a:lnTo>
                  <a:cubicBezTo>
                    <a:pt x="1787" y="61"/>
                    <a:pt x="1430" y="0"/>
                    <a:pt x="105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9" name="Google Shape;7699;p8"/>
            <p:cNvSpPr/>
            <p:nvPr/>
          </p:nvSpPr>
          <p:spPr>
            <a:xfrm>
              <a:off x="388265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8" y="75"/>
                    <a:pt x="0" y="203"/>
                  </a:cubicBezTo>
                  <a:lnTo>
                    <a:pt x="283" y="203"/>
                  </a:lnTo>
                  <a:cubicBezTo>
                    <a:pt x="573" y="129"/>
                    <a:pt x="877" y="82"/>
                    <a:pt x="1194" y="82"/>
                  </a:cubicBezTo>
                  <a:cubicBezTo>
                    <a:pt x="1511" y="82"/>
                    <a:pt x="1814" y="129"/>
                    <a:pt x="2104" y="203"/>
                  </a:cubicBezTo>
                  <a:lnTo>
                    <a:pt x="2380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0" name="Google Shape;7700;p8"/>
            <p:cNvSpPr/>
            <p:nvPr/>
          </p:nvSpPr>
          <p:spPr>
            <a:xfrm>
              <a:off x="4102975" y="3417300"/>
              <a:ext cx="291150" cy="85000"/>
            </a:xfrm>
            <a:custGeom>
              <a:avLst/>
              <a:gdLst/>
              <a:ahLst/>
              <a:cxnLst/>
              <a:rect l="l" t="t" r="r" b="b"/>
              <a:pathLst>
                <a:path w="11646" h="3400" extrusionOk="0">
                  <a:moveTo>
                    <a:pt x="5819" y="1"/>
                  </a:moveTo>
                  <a:cubicBezTo>
                    <a:pt x="3324" y="1"/>
                    <a:pt x="1153" y="1376"/>
                    <a:pt x="0" y="3399"/>
                  </a:cubicBezTo>
                  <a:lnTo>
                    <a:pt x="11645" y="3399"/>
                  </a:lnTo>
                  <a:cubicBezTo>
                    <a:pt x="10492" y="1376"/>
                    <a:pt x="8321" y="1"/>
                    <a:pt x="581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1" name="Google Shape;7701;p8"/>
            <p:cNvSpPr/>
            <p:nvPr/>
          </p:nvSpPr>
          <p:spPr>
            <a:xfrm>
              <a:off x="4101775" y="3416300"/>
              <a:ext cx="293350" cy="86000"/>
            </a:xfrm>
            <a:custGeom>
              <a:avLst/>
              <a:gdLst/>
              <a:ahLst/>
              <a:cxnLst/>
              <a:rect l="l" t="t" r="r" b="b"/>
              <a:pathLst>
                <a:path w="11734" h="3440" extrusionOk="0">
                  <a:moveTo>
                    <a:pt x="5867" y="0"/>
                  </a:moveTo>
                  <a:cubicBezTo>
                    <a:pt x="3352" y="0"/>
                    <a:pt x="1161" y="1389"/>
                    <a:pt x="1" y="3439"/>
                  </a:cubicBezTo>
                  <a:lnTo>
                    <a:pt x="102" y="3439"/>
                  </a:lnTo>
                  <a:cubicBezTo>
                    <a:pt x="1248" y="1436"/>
                    <a:pt x="3406" y="88"/>
                    <a:pt x="5867" y="88"/>
                  </a:cubicBezTo>
                  <a:cubicBezTo>
                    <a:pt x="8335" y="88"/>
                    <a:pt x="10493" y="1436"/>
                    <a:pt x="11639" y="3439"/>
                  </a:cubicBezTo>
                  <a:lnTo>
                    <a:pt x="11734" y="3439"/>
                  </a:lnTo>
                  <a:cubicBezTo>
                    <a:pt x="10581" y="1389"/>
                    <a:pt x="8389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2" name="Google Shape;7702;p8"/>
            <p:cNvSpPr/>
            <p:nvPr/>
          </p:nvSpPr>
          <p:spPr>
            <a:xfrm>
              <a:off x="4132300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8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19" y="918"/>
                    <a:pt x="6453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3" name="Google Shape;7703;p8"/>
            <p:cNvSpPr/>
            <p:nvPr/>
          </p:nvSpPr>
          <p:spPr>
            <a:xfrm>
              <a:off x="4131125" y="3443275"/>
              <a:ext cx="231300" cy="59025"/>
            </a:xfrm>
            <a:custGeom>
              <a:avLst/>
              <a:gdLst/>
              <a:ahLst/>
              <a:cxnLst/>
              <a:rect l="l" t="t" r="r" b="b"/>
              <a:pathLst>
                <a:path w="9252" h="2361" extrusionOk="0">
                  <a:moveTo>
                    <a:pt x="4626" y="0"/>
                  </a:moveTo>
                  <a:cubicBezTo>
                    <a:pt x="2724" y="0"/>
                    <a:pt x="1039" y="931"/>
                    <a:pt x="0" y="2360"/>
                  </a:cubicBezTo>
                  <a:lnTo>
                    <a:pt x="101" y="2360"/>
                  </a:lnTo>
                  <a:cubicBezTo>
                    <a:pt x="1126" y="984"/>
                    <a:pt x="2772" y="88"/>
                    <a:pt x="4626" y="88"/>
                  </a:cubicBezTo>
                  <a:cubicBezTo>
                    <a:pt x="6473" y="88"/>
                    <a:pt x="8119" y="984"/>
                    <a:pt x="9150" y="2360"/>
                  </a:cubicBezTo>
                  <a:lnTo>
                    <a:pt x="9251" y="2360"/>
                  </a:lnTo>
                  <a:cubicBezTo>
                    <a:pt x="8213" y="931"/>
                    <a:pt x="6527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4" name="Google Shape;7704;p8"/>
            <p:cNvSpPr/>
            <p:nvPr/>
          </p:nvSpPr>
          <p:spPr>
            <a:xfrm>
              <a:off x="4165500" y="3469550"/>
              <a:ext cx="162375" cy="32750"/>
            </a:xfrm>
            <a:custGeom>
              <a:avLst/>
              <a:gdLst/>
              <a:ahLst/>
              <a:cxnLst/>
              <a:rect l="l" t="t" r="r" b="b"/>
              <a:pathLst>
                <a:path w="6495" h="1310" extrusionOk="0">
                  <a:moveTo>
                    <a:pt x="3251" y="1"/>
                  </a:moveTo>
                  <a:cubicBezTo>
                    <a:pt x="1990" y="1"/>
                    <a:pt x="844" y="500"/>
                    <a:pt x="1" y="1309"/>
                  </a:cubicBezTo>
                  <a:lnTo>
                    <a:pt x="6494" y="1309"/>
                  </a:lnTo>
                  <a:cubicBezTo>
                    <a:pt x="5651" y="500"/>
                    <a:pt x="4512" y="1"/>
                    <a:pt x="325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5" name="Google Shape;7705;p8"/>
            <p:cNvSpPr/>
            <p:nvPr/>
          </p:nvSpPr>
          <p:spPr>
            <a:xfrm>
              <a:off x="4164150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2" y="574"/>
                    <a:pt x="2071" y="88"/>
                    <a:pt x="3305" y="88"/>
                  </a:cubicBezTo>
                  <a:cubicBezTo>
                    <a:pt x="4532" y="88"/>
                    <a:pt x="5651" y="574"/>
                    <a:pt x="6487" y="1356"/>
                  </a:cubicBezTo>
                  <a:lnTo>
                    <a:pt x="6609" y="1356"/>
                  </a:lnTo>
                  <a:cubicBezTo>
                    <a:pt x="5752" y="520"/>
                    <a:pt x="4586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6" name="Google Shape;7706;p8"/>
            <p:cNvSpPr/>
            <p:nvPr/>
          </p:nvSpPr>
          <p:spPr>
            <a:xfrm>
              <a:off x="4220125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6" y="0"/>
                  </a:moveTo>
                  <a:cubicBezTo>
                    <a:pt x="695" y="0"/>
                    <a:pt x="338" y="61"/>
                    <a:pt x="0" y="162"/>
                  </a:cubicBezTo>
                  <a:lnTo>
                    <a:pt x="2124" y="162"/>
                  </a:lnTo>
                  <a:cubicBezTo>
                    <a:pt x="1787" y="61"/>
                    <a:pt x="1437" y="0"/>
                    <a:pt x="10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7" name="Google Shape;7707;p8"/>
            <p:cNvSpPr/>
            <p:nvPr/>
          </p:nvSpPr>
          <p:spPr>
            <a:xfrm>
              <a:off x="4216925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1" y="75"/>
                    <a:pt x="0" y="203"/>
                  </a:cubicBezTo>
                  <a:lnTo>
                    <a:pt x="284" y="203"/>
                  </a:lnTo>
                  <a:cubicBezTo>
                    <a:pt x="573" y="129"/>
                    <a:pt x="877" y="82"/>
                    <a:pt x="1194" y="82"/>
                  </a:cubicBezTo>
                  <a:cubicBezTo>
                    <a:pt x="1504" y="82"/>
                    <a:pt x="1807" y="129"/>
                    <a:pt x="2097" y="203"/>
                  </a:cubicBezTo>
                  <a:lnTo>
                    <a:pt x="2381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8" name="Google Shape;7708;p8"/>
            <p:cNvSpPr/>
            <p:nvPr/>
          </p:nvSpPr>
          <p:spPr>
            <a:xfrm>
              <a:off x="4437250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19" y="1"/>
                  </a:moveTo>
                  <a:cubicBezTo>
                    <a:pt x="3325" y="1"/>
                    <a:pt x="1147" y="1376"/>
                    <a:pt x="0" y="3399"/>
                  </a:cubicBezTo>
                  <a:lnTo>
                    <a:pt x="11639" y="3399"/>
                  </a:lnTo>
                  <a:cubicBezTo>
                    <a:pt x="10492" y="1376"/>
                    <a:pt x="8321" y="1"/>
                    <a:pt x="581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9" name="Google Shape;7709;p8"/>
            <p:cNvSpPr/>
            <p:nvPr/>
          </p:nvSpPr>
          <p:spPr>
            <a:xfrm>
              <a:off x="4436075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6" y="0"/>
                  </a:moveTo>
                  <a:cubicBezTo>
                    <a:pt x="3351" y="0"/>
                    <a:pt x="1153" y="1389"/>
                    <a:pt x="0" y="3439"/>
                  </a:cubicBezTo>
                  <a:lnTo>
                    <a:pt x="101" y="3439"/>
                  </a:lnTo>
                  <a:cubicBezTo>
                    <a:pt x="1248" y="1436"/>
                    <a:pt x="3398" y="88"/>
                    <a:pt x="5866" y="88"/>
                  </a:cubicBezTo>
                  <a:cubicBezTo>
                    <a:pt x="8334" y="88"/>
                    <a:pt x="10492" y="1436"/>
                    <a:pt x="11638" y="3439"/>
                  </a:cubicBezTo>
                  <a:lnTo>
                    <a:pt x="11733" y="3439"/>
                  </a:lnTo>
                  <a:cubicBezTo>
                    <a:pt x="10580" y="1389"/>
                    <a:pt x="8381" y="0"/>
                    <a:pt x="586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0" name="Google Shape;7710;p8"/>
            <p:cNvSpPr/>
            <p:nvPr/>
          </p:nvSpPr>
          <p:spPr>
            <a:xfrm>
              <a:off x="4466575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8" y="0"/>
                    <a:pt x="1032" y="918"/>
                    <a:pt x="1" y="2320"/>
                  </a:cubicBezTo>
                  <a:lnTo>
                    <a:pt x="9157" y="2320"/>
                  </a:lnTo>
                  <a:cubicBezTo>
                    <a:pt x="8119" y="918"/>
                    <a:pt x="6453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1" name="Google Shape;7711;p8"/>
            <p:cNvSpPr/>
            <p:nvPr/>
          </p:nvSpPr>
          <p:spPr>
            <a:xfrm>
              <a:off x="4465225" y="3443275"/>
              <a:ext cx="231475" cy="59025"/>
            </a:xfrm>
            <a:custGeom>
              <a:avLst/>
              <a:gdLst/>
              <a:ahLst/>
              <a:cxnLst/>
              <a:rect l="l" t="t" r="r" b="b"/>
              <a:pathLst>
                <a:path w="9259" h="2361" extrusionOk="0">
                  <a:moveTo>
                    <a:pt x="4633" y="0"/>
                  </a:moveTo>
                  <a:cubicBezTo>
                    <a:pt x="2731" y="0"/>
                    <a:pt x="1046" y="931"/>
                    <a:pt x="1" y="2360"/>
                  </a:cubicBezTo>
                  <a:lnTo>
                    <a:pt x="108" y="2360"/>
                  </a:lnTo>
                  <a:cubicBezTo>
                    <a:pt x="1133" y="984"/>
                    <a:pt x="2779" y="88"/>
                    <a:pt x="4633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9" y="2360"/>
                  </a:lnTo>
                  <a:cubicBezTo>
                    <a:pt x="8213" y="931"/>
                    <a:pt x="6528" y="0"/>
                    <a:pt x="463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2" name="Google Shape;7712;p8"/>
            <p:cNvSpPr/>
            <p:nvPr/>
          </p:nvSpPr>
          <p:spPr>
            <a:xfrm>
              <a:off x="4499775" y="3469550"/>
              <a:ext cx="162375" cy="32750"/>
            </a:xfrm>
            <a:custGeom>
              <a:avLst/>
              <a:gdLst/>
              <a:ahLst/>
              <a:cxnLst/>
              <a:rect l="l" t="t" r="r" b="b"/>
              <a:pathLst>
                <a:path w="6495" h="1310" extrusionOk="0">
                  <a:moveTo>
                    <a:pt x="3251" y="1"/>
                  </a:moveTo>
                  <a:cubicBezTo>
                    <a:pt x="1990" y="1"/>
                    <a:pt x="844" y="500"/>
                    <a:pt x="1" y="1309"/>
                  </a:cubicBezTo>
                  <a:lnTo>
                    <a:pt x="6494" y="1309"/>
                  </a:lnTo>
                  <a:cubicBezTo>
                    <a:pt x="5651" y="500"/>
                    <a:pt x="4512" y="1"/>
                    <a:pt x="325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3" name="Google Shape;7713;p8"/>
            <p:cNvSpPr/>
            <p:nvPr/>
          </p:nvSpPr>
          <p:spPr>
            <a:xfrm>
              <a:off x="449842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1" y="520"/>
                    <a:pt x="1" y="1356"/>
                  </a:cubicBezTo>
                  <a:lnTo>
                    <a:pt x="122" y="1356"/>
                  </a:lnTo>
                  <a:cubicBezTo>
                    <a:pt x="952" y="574"/>
                    <a:pt x="2071" y="88"/>
                    <a:pt x="3305" y="88"/>
                  </a:cubicBezTo>
                  <a:cubicBezTo>
                    <a:pt x="4532" y="88"/>
                    <a:pt x="5651" y="574"/>
                    <a:pt x="6481" y="1356"/>
                  </a:cubicBezTo>
                  <a:lnTo>
                    <a:pt x="6609" y="1356"/>
                  </a:lnTo>
                  <a:cubicBezTo>
                    <a:pt x="5753" y="520"/>
                    <a:pt x="4586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4" name="Google Shape;7714;p8"/>
            <p:cNvSpPr/>
            <p:nvPr/>
          </p:nvSpPr>
          <p:spPr>
            <a:xfrm>
              <a:off x="4554400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6" y="0"/>
                  </a:moveTo>
                  <a:cubicBezTo>
                    <a:pt x="695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7" y="61"/>
                    <a:pt x="1430" y="0"/>
                    <a:pt x="10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5" name="Google Shape;7715;p8"/>
            <p:cNvSpPr/>
            <p:nvPr/>
          </p:nvSpPr>
          <p:spPr>
            <a:xfrm>
              <a:off x="455120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1" y="75"/>
                    <a:pt x="0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94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6" name="Google Shape;7716;p8"/>
            <p:cNvSpPr/>
            <p:nvPr/>
          </p:nvSpPr>
          <p:spPr>
            <a:xfrm>
              <a:off x="4771525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20" y="1"/>
                  </a:moveTo>
                  <a:cubicBezTo>
                    <a:pt x="3325" y="1"/>
                    <a:pt x="1147" y="1376"/>
                    <a:pt x="0" y="3399"/>
                  </a:cubicBezTo>
                  <a:lnTo>
                    <a:pt x="11639" y="3399"/>
                  </a:lnTo>
                  <a:cubicBezTo>
                    <a:pt x="10492" y="1376"/>
                    <a:pt x="8314" y="1"/>
                    <a:pt x="58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7" name="Google Shape;7717;p8"/>
            <p:cNvSpPr/>
            <p:nvPr/>
          </p:nvSpPr>
          <p:spPr>
            <a:xfrm>
              <a:off x="4770350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7" y="0"/>
                  </a:moveTo>
                  <a:cubicBezTo>
                    <a:pt x="3351" y="0"/>
                    <a:pt x="1153" y="1389"/>
                    <a:pt x="0" y="3439"/>
                  </a:cubicBezTo>
                  <a:lnTo>
                    <a:pt x="101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4" y="88"/>
                    <a:pt x="10492" y="1436"/>
                    <a:pt x="11638" y="3439"/>
                  </a:cubicBezTo>
                  <a:lnTo>
                    <a:pt x="11733" y="3439"/>
                  </a:lnTo>
                  <a:cubicBezTo>
                    <a:pt x="10580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8" name="Google Shape;7718;p8"/>
            <p:cNvSpPr/>
            <p:nvPr/>
          </p:nvSpPr>
          <p:spPr>
            <a:xfrm>
              <a:off x="4800850" y="3444275"/>
              <a:ext cx="228775" cy="58025"/>
            </a:xfrm>
            <a:custGeom>
              <a:avLst/>
              <a:gdLst/>
              <a:ahLst/>
              <a:cxnLst/>
              <a:rect l="l" t="t" r="r" b="b"/>
              <a:pathLst>
                <a:path w="9151" h="2321" extrusionOk="0">
                  <a:moveTo>
                    <a:pt x="4572" y="0"/>
                  </a:moveTo>
                  <a:cubicBezTo>
                    <a:pt x="2698" y="0"/>
                    <a:pt x="1032" y="918"/>
                    <a:pt x="1" y="2320"/>
                  </a:cubicBezTo>
                  <a:lnTo>
                    <a:pt x="9151" y="2320"/>
                  </a:lnTo>
                  <a:cubicBezTo>
                    <a:pt x="8119" y="918"/>
                    <a:pt x="6454" y="0"/>
                    <a:pt x="457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9" name="Google Shape;7719;p8"/>
            <p:cNvSpPr/>
            <p:nvPr/>
          </p:nvSpPr>
          <p:spPr>
            <a:xfrm>
              <a:off x="4799500" y="3443275"/>
              <a:ext cx="231475" cy="59025"/>
            </a:xfrm>
            <a:custGeom>
              <a:avLst/>
              <a:gdLst/>
              <a:ahLst/>
              <a:cxnLst/>
              <a:rect l="l" t="t" r="r" b="b"/>
              <a:pathLst>
                <a:path w="9259" h="2361" extrusionOk="0">
                  <a:moveTo>
                    <a:pt x="4626" y="0"/>
                  </a:moveTo>
                  <a:cubicBezTo>
                    <a:pt x="2732" y="0"/>
                    <a:pt x="1046" y="931"/>
                    <a:pt x="1" y="2360"/>
                  </a:cubicBezTo>
                  <a:lnTo>
                    <a:pt x="109" y="2360"/>
                  </a:lnTo>
                  <a:cubicBezTo>
                    <a:pt x="1134" y="984"/>
                    <a:pt x="2779" y="88"/>
                    <a:pt x="4626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9" y="2360"/>
                  </a:lnTo>
                  <a:cubicBezTo>
                    <a:pt x="8214" y="931"/>
                    <a:pt x="6528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0" name="Google Shape;7720;p8"/>
            <p:cNvSpPr/>
            <p:nvPr/>
          </p:nvSpPr>
          <p:spPr>
            <a:xfrm>
              <a:off x="4834075" y="3469550"/>
              <a:ext cx="162350" cy="32750"/>
            </a:xfrm>
            <a:custGeom>
              <a:avLst/>
              <a:gdLst/>
              <a:ahLst/>
              <a:cxnLst/>
              <a:rect l="l" t="t" r="r" b="b"/>
              <a:pathLst>
                <a:path w="6494" h="1310" extrusionOk="0">
                  <a:moveTo>
                    <a:pt x="3243" y="1"/>
                  </a:moveTo>
                  <a:cubicBezTo>
                    <a:pt x="1982" y="1"/>
                    <a:pt x="843" y="500"/>
                    <a:pt x="0" y="1309"/>
                  </a:cubicBezTo>
                  <a:lnTo>
                    <a:pt x="6493" y="1309"/>
                  </a:lnTo>
                  <a:cubicBezTo>
                    <a:pt x="5651" y="500"/>
                    <a:pt x="4511" y="1"/>
                    <a:pt x="324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1" name="Google Shape;7721;p8"/>
            <p:cNvSpPr/>
            <p:nvPr/>
          </p:nvSpPr>
          <p:spPr>
            <a:xfrm>
              <a:off x="4832725" y="3468375"/>
              <a:ext cx="165050" cy="33925"/>
            </a:xfrm>
            <a:custGeom>
              <a:avLst/>
              <a:gdLst/>
              <a:ahLst/>
              <a:cxnLst/>
              <a:rect l="l" t="t" r="r" b="b"/>
              <a:pathLst>
                <a:path w="6602" h="1357" extrusionOk="0">
                  <a:moveTo>
                    <a:pt x="3297" y="1"/>
                  </a:moveTo>
                  <a:cubicBezTo>
                    <a:pt x="2016" y="1"/>
                    <a:pt x="850" y="520"/>
                    <a:pt x="0" y="1356"/>
                  </a:cubicBezTo>
                  <a:lnTo>
                    <a:pt x="121" y="1356"/>
                  </a:lnTo>
                  <a:cubicBezTo>
                    <a:pt x="951" y="574"/>
                    <a:pt x="2070" y="88"/>
                    <a:pt x="3297" y="88"/>
                  </a:cubicBezTo>
                  <a:cubicBezTo>
                    <a:pt x="4531" y="88"/>
                    <a:pt x="5651" y="574"/>
                    <a:pt x="6480" y="1356"/>
                  </a:cubicBezTo>
                  <a:lnTo>
                    <a:pt x="6601" y="1356"/>
                  </a:lnTo>
                  <a:cubicBezTo>
                    <a:pt x="5752" y="520"/>
                    <a:pt x="4585" y="1"/>
                    <a:pt x="329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2" name="Google Shape;7722;p8"/>
            <p:cNvSpPr/>
            <p:nvPr/>
          </p:nvSpPr>
          <p:spPr>
            <a:xfrm>
              <a:off x="4888675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59" y="0"/>
                  </a:moveTo>
                  <a:cubicBezTo>
                    <a:pt x="695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8" y="61"/>
                    <a:pt x="1430" y="0"/>
                    <a:pt x="105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3" name="Google Shape;7723;p8"/>
            <p:cNvSpPr/>
            <p:nvPr/>
          </p:nvSpPr>
          <p:spPr>
            <a:xfrm>
              <a:off x="4885475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87" y="1"/>
                  </a:moveTo>
                  <a:cubicBezTo>
                    <a:pt x="776" y="1"/>
                    <a:pt x="371" y="75"/>
                    <a:pt x="1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87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05" y="1"/>
                    <a:pt x="118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4" name="Google Shape;7724;p8"/>
            <p:cNvSpPr/>
            <p:nvPr/>
          </p:nvSpPr>
          <p:spPr>
            <a:xfrm>
              <a:off x="5105800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20" y="1"/>
                  </a:moveTo>
                  <a:cubicBezTo>
                    <a:pt x="3325" y="1"/>
                    <a:pt x="1147" y="1376"/>
                    <a:pt x="1" y="3399"/>
                  </a:cubicBezTo>
                  <a:lnTo>
                    <a:pt x="11639" y="3399"/>
                  </a:lnTo>
                  <a:cubicBezTo>
                    <a:pt x="10492" y="1376"/>
                    <a:pt x="8315" y="1"/>
                    <a:pt x="58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5" name="Google Shape;7725;p8"/>
            <p:cNvSpPr/>
            <p:nvPr/>
          </p:nvSpPr>
          <p:spPr>
            <a:xfrm>
              <a:off x="5104625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7" y="0"/>
                  </a:moveTo>
                  <a:cubicBezTo>
                    <a:pt x="3352" y="0"/>
                    <a:pt x="1153" y="1389"/>
                    <a:pt x="0" y="3439"/>
                  </a:cubicBezTo>
                  <a:lnTo>
                    <a:pt x="95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5" y="88"/>
                    <a:pt x="10492" y="1436"/>
                    <a:pt x="11639" y="3439"/>
                  </a:cubicBezTo>
                  <a:lnTo>
                    <a:pt x="11733" y="3439"/>
                  </a:lnTo>
                  <a:cubicBezTo>
                    <a:pt x="10580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6" name="Google Shape;7726;p8"/>
            <p:cNvSpPr/>
            <p:nvPr/>
          </p:nvSpPr>
          <p:spPr>
            <a:xfrm>
              <a:off x="5134975" y="3444275"/>
              <a:ext cx="228925" cy="58025"/>
            </a:xfrm>
            <a:custGeom>
              <a:avLst/>
              <a:gdLst/>
              <a:ahLst/>
              <a:cxnLst/>
              <a:rect l="l" t="t" r="r" b="b"/>
              <a:pathLst>
                <a:path w="9157" h="2321" extrusionOk="0">
                  <a:moveTo>
                    <a:pt x="4579" y="0"/>
                  </a:moveTo>
                  <a:cubicBezTo>
                    <a:pt x="2704" y="0"/>
                    <a:pt x="1038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7" name="Google Shape;7727;p8"/>
            <p:cNvSpPr/>
            <p:nvPr/>
          </p:nvSpPr>
          <p:spPr>
            <a:xfrm>
              <a:off x="5133775" y="3443275"/>
              <a:ext cx="231325" cy="59025"/>
            </a:xfrm>
            <a:custGeom>
              <a:avLst/>
              <a:gdLst/>
              <a:ahLst/>
              <a:cxnLst/>
              <a:rect l="l" t="t" r="r" b="b"/>
              <a:pathLst>
                <a:path w="9253" h="2361" extrusionOk="0">
                  <a:moveTo>
                    <a:pt x="4627" y="0"/>
                  </a:moveTo>
                  <a:cubicBezTo>
                    <a:pt x="2732" y="0"/>
                    <a:pt x="1046" y="931"/>
                    <a:pt x="1" y="2360"/>
                  </a:cubicBezTo>
                  <a:lnTo>
                    <a:pt x="109" y="2360"/>
                  </a:lnTo>
                  <a:cubicBezTo>
                    <a:pt x="1134" y="984"/>
                    <a:pt x="2779" y="88"/>
                    <a:pt x="4627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2" y="2360"/>
                  </a:lnTo>
                  <a:cubicBezTo>
                    <a:pt x="8214" y="931"/>
                    <a:pt x="6528" y="0"/>
                    <a:pt x="462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8" name="Google Shape;7728;p8"/>
            <p:cNvSpPr/>
            <p:nvPr/>
          </p:nvSpPr>
          <p:spPr>
            <a:xfrm>
              <a:off x="5168350" y="3469550"/>
              <a:ext cx="162350" cy="32750"/>
            </a:xfrm>
            <a:custGeom>
              <a:avLst/>
              <a:gdLst/>
              <a:ahLst/>
              <a:cxnLst/>
              <a:rect l="l" t="t" r="r" b="b"/>
              <a:pathLst>
                <a:path w="6494" h="1310" extrusionOk="0">
                  <a:moveTo>
                    <a:pt x="3244" y="1"/>
                  </a:moveTo>
                  <a:cubicBezTo>
                    <a:pt x="1983" y="1"/>
                    <a:pt x="843" y="500"/>
                    <a:pt x="0" y="1309"/>
                  </a:cubicBezTo>
                  <a:lnTo>
                    <a:pt x="6494" y="1309"/>
                  </a:lnTo>
                  <a:cubicBezTo>
                    <a:pt x="5651" y="500"/>
                    <a:pt x="4504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9" name="Google Shape;7729;p8"/>
            <p:cNvSpPr/>
            <p:nvPr/>
          </p:nvSpPr>
          <p:spPr>
            <a:xfrm>
              <a:off x="516682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23" y="1"/>
                    <a:pt x="857" y="520"/>
                    <a:pt x="0" y="1356"/>
                  </a:cubicBezTo>
                  <a:lnTo>
                    <a:pt x="122" y="1356"/>
                  </a:lnTo>
                  <a:cubicBezTo>
                    <a:pt x="958" y="574"/>
                    <a:pt x="2077" y="88"/>
                    <a:pt x="3305" y="88"/>
                  </a:cubicBezTo>
                  <a:cubicBezTo>
                    <a:pt x="4538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2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0" name="Google Shape;7730;p8"/>
            <p:cNvSpPr/>
            <p:nvPr/>
          </p:nvSpPr>
          <p:spPr>
            <a:xfrm>
              <a:off x="5222950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0" y="0"/>
                  </a:moveTo>
                  <a:cubicBezTo>
                    <a:pt x="689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8" y="61"/>
                    <a:pt x="1430" y="0"/>
                    <a:pt x="106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1" name="Google Shape;7731;p8"/>
            <p:cNvSpPr/>
            <p:nvPr/>
          </p:nvSpPr>
          <p:spPr>
            <a:xfrm>
              <a:off x="521975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88" y="1"/>
                  </a:moveTo>
                  <a:cubicBezTo>
                    <a:pt x="769" y="1"/>
                    <a:pt x="372" y="75"/>
                    <a:pt x="1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88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06" y="1"/>
                    <a:pt x="118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732" name="Google Shape;7732;p8"/>
          <p:cNvSpPr/>
          <p:nvPr/>
        </p:nvSpPr>
        <p:spPr>
          <a:xfrm>
            <a:off x="597567" y="599600"/>
            <a:ext cx="11408800" cy="60696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2489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33" name="Google Shape;7733;p8"/>
          <p:cNvSpPr txBox="1">
            <a:spLocks noGrp="1"/>
          </p:cNvSpPr>
          <p:nvPr>
            <p:ph type="title"/>
          </p:nvPr>
        </p:nvSpPr>
        <p:spPr>
          <a:xfrm>
            <a:off x="2039400" y="2243400"/>
            <a:ext cx="8113200" cy="9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7734" name="Google Shape;7734;p8"/>
          <p:cNvSpPr txBox="1">
            <a:spLocks noGrp="1"/>
          </p:cNvSpPr>
          <p:nvPr>
            <p:ph type="subTitle" idx="1"/>
          </p:nvPr>
        </p:nvSpPr>
        <p:spPr>
          <a:xfrm>
            <a:off x="2046433" y="3207000"/>
            <a:ext cx="8113200" cy="140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grpSp>
        <p:nvGrpSpPr>
          <p:cNvPr id="7735" name="Google Shape;7735;p8"/>
          <p:cNvGrpSpPr/>
          <p:nvPr/>
        </p:nvGrpSpPr>
        <p:grpSpPr>
          <a:xfrm>
            <a:off x="84" y="-25"/>
            <a:ext cx="12192051" cy="6857988"/>
            <a:chOff x="3450750" y="2336425"/>
            <a:chExt cx="2076350" cy="1165875"/>
          </a:xfrm>
        </p:grpSpPr>
        <p:sp>
          <p:nvSpPr>
            <p:cNvPr id="7736" name="Google Shape;7736;p8"/>
            <p:cNvSpPr/>
            <p:nvPr/>
          </p:nvSpPr>
          <p:spPr>
            <a:xfrm>
              <a:off x="3450750" y="2336425"/>
              <a:ext cx="259975" cy="62900"/>
            </a:xfrm>
            <a:custGeom>
              <a:avLst/>
              <a:gdLst/>
              <a:ahLst/>
              <a:cxnLst/>
              <a:rect l="l" t="t" r="r" b="b"/>
              <a:pathLst>
                <a:path w="10399" h="2516" extrusionOk="0">
                  <a:moveTo>
                    <a:pt x="1" y="0"/>
                  </a:moveTo>
                  <a:lnTo>
                    <a:pt x="1" y="68"/>
                  </a:lnTo>
                  <a:cubicBezTo>
                    <a:pt x="1228" y="1565"/>
                    <a:pt x="3089" y="2515"/>
                    <a:pt x="5173" y="2515"/>
                  </a:cubicBezTo>
                  <a:cubicBezTo>
                    <a:pt x="7283" y="2515"/>
                    <a:pt x="9171" y="1531"/>
                    <a:pt x="103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7" name="Google Shape;7737;p8"/>
            <p:cNvSpPr/>
            <p:nvPr/>
          </p:nvSpPr>
          <p:spPr>
            <a:xfrm>
              <a:off x="3450750" y="2336425"/>
              <a:ext cx="261150" cy="63900"/>
            </a:xfrm>
            <a:custGeom>
              <a:avLst/>
              <a:gdLst/>
              <a:ahLst/>
              <a:cxnLst/>
              <a:rect l="l" t="t" r="r" b="b"/>
              <a:pathLst>
                <a:path w="10446" h="2556" extrusionOk="0">
                  <a:moveTo>
                    <a:pt x="1" y="0"/>
                  </a:moveTo>
                  <a:lnTo>
                    <a:pt x="1" y="128"/>
                  </a:lnTo>
                  <a:cubicBezTo>
                    <a:pt x="1235" y="1612"/>
                    <a:pt x="3096" y="2556"/>
                    <a:pt x="5173" y="2556"/>
                  </a:cubicBezTo>
                  <a:cubicBezTo>
                    <a:pt x="7310" y="2556"/>
                    <a:pt x="9212" y="1558"/>
                    <a:pt x="10446" y="0"/>
                  </a:cubicBezTo>
                  <a:lnTo>
                    <a:pt x="10338" y="0"/>
                  </a:lnTo>
                  <a:cubicBezTo>
                    <a:pt x="9117" y="1504"/>
                    <a:pt x="7256" y="2475"/>
                    <a:pt x="5173" y="2475"/>
                  </a:cubicBezTo>
                  <a:cubicBezTo>
                    <a:pt x="3082" y="2475"/>
                    <a:pt x="1221" y="1504"/>
                    <a:pt x="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8" name="Google Shape;7738;p8"/>
            <p:cNvSpPr/>
            <p:nvPr/>
          </p:nvSpPr>
          <p:spPr>
            <a:xfrm>
              <a:off x="3479925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0" y="0"/>
                  </a:moveTo>
                  <a:cubicBezTo>
                    <a:pt x="1019" y="978"/>
                    <a:pt x="2408" y="1578"/>
                    <a:pt x="3932" y="1578"/>
                  </a:cubicBezTo>
                  <a:cubicBezTo>
                    <a:pt x="5455" y="1578"/>
                    <a:pt x="6844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9" name="Google Shape;7739;p8"/>
            <p:cNvSpPr/>
            <p:nvPr/>
          </p:nvSpPr>
          <p:spPr>
            <a:xfrm>
              <a:off x="347857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35" y="1625"/>
                    <a:pt x="3986" y="1625"/>
                  </a:cubicBezTo>
                  <a:cubicBezTo>
                    <a:pt x="5536" y="1625"/>
                    <a:pt x="6946" y="1005"/>
                    <a:pt x="7977" y="0"/>
                  </a:cubicBezTo>
                  <a:lnTo>
                    <a:pt x="7849" y="0"/>
                  </a:lnTo>
                  <a:cubicBezTo>
                    <a:pt x="6845" y="951"/>
                    <a:pt x="5482" y="1538"/>
                    <a:pt x="3986" y="1538"/>
                  </a:cubicBezTo>
                  <a:cubicBezTo>
                    <a:pt x="2489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0" name="Google Shape;7740;p8"/>
            <p:cNvSpPr/>
            <p:nvPr/>
          </p:nvSpPr>
          <p:spPr>
            <a:xfrm>
              <a:off x="3522075" y="2336425"/>
              <a:ext cx="112450" cy="14350"/>
            </a:xfrm>
            <a:custGeom>
              <a:avLst/>
              <a:gdLst/>
              <a:ahLst/>
              <a:cxnLst/>
              <a:rect l="l" t="t" r="r" b="b"/>
              <a:pathLst>
                <a:path w="4498" h="574" extrusionOk="0">
                  <a:moveTo>
                    <a:pt x="0" y="0"/>
                  </a:moveTo>
                  <a:cubicBezTo>
                    <a:pt x="668" y="364"/>
                    <a:pt x="1430" y="573"/>
                    <a:pt x="2246" y="573"/>
                  </a:cubicBezTo>
                  <a:cubicBezTo>
                    <a:pt x="3061" y="573"/>
                    <a:pt x="3830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1" name="Google Shape;7741;p8"/>
            <p:cNvSpPr/>
            <p:nvPr/>
          </p:nvSpPr>
          <p:spPr>
            <a:xfrm>
              <a:off x="352005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77" y="614"/>
                    <a:pt x="2327" y="614"/>
                  </a:cubicBezTo>
                  <a:cubicBezTo>
                    <a:pt x="3176" y="614"/>
                    <a:pt x="3972" y="391"/>
                    <a:pt x="4660" y="0"/>
                  </a:cubicBezTo>
                  <a:lnTo>
                    <a:pt x="4484" y="0"/>
                  </a:lnTo>
                  <a:cubicBezTo>
                    <a:pt x="3837" y="337"/>
                    <a:pt x="3102" y="533"/>
                    <a:pt x="2327" y="533"/>
                  </a:cubicBezTo>
                  <a:cubicBezTo>
                    <a:pt x="1551" y="533"/>
                    <a:pt x="816" y="337"/>
                    <a:pt x="16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2" name="Google Shape;7742;p8"/>
            <p:cNvSpPr/>
            <p:nvPr/>
          </p:nvSpPr>
          <p:spPr>
            <a:xfrm>
              <a:off x="3783700" y="2336425"/>
              <a:ext cx="261125" cy="62900"/>
            </a:xfrm>
            <a:custGeom>
              <a:avLst/>
              <a:gdLst/>
              <a:ahLst/>
              <a:cxnLst/>
              <a:rect l="l" t="t" r="r" b="b"/>
              <a:pathLst>
                <a:path w="10445" h="2516" extrusionOk="0">
                  <a:moveTo>
                    <a:pt x="0" y="0"/>
                  </a:moveTo>
                  <a:cubicBezTo>
                    <a:pt x="1221" y="1531"/>
                    <a:pt x="3109" y="2515"/>
                    <a:pt x="5226" y="2515"/>
                  </a:cubicBezTo>
                  <a:cubicBezTo>
                    <a:pt x="7336" y="2515"/>
                    <a:pt x="9224" y="1531"/>
                    <a:pt x="1044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3" name="Google Shape;7743;p8"/>
            <p:cNvSpPr/>
            <p:nvPr/>
          </p:nvSpPr>
          <p:spPr>
            <a:xfrm>
              <a:off x="3782350" y="2336425"/>
              <a:ext cx="263825" cy="63900"/>
            </a:xfrm>
            <a:custGeom>
              <a:avLst/>
              <a:gdLst/>
              <a:ahLst/>
              <a:cxnLst/>
              <a:rect l="l" t="t" r="r" b="b"/>
              <a:pathLst>
                <a:path w="10553" h="2556" extrusionOk="0">
                  <a:moveTo>
                    <a:pt x="0" y="0"/>
                  </a:moveTo>
                  <a:cubicBezTo>
                    <a:pt x="1234" y="1558"/>
                    <a:pt x="3142" y="2556"/>
                    <a:pt x="5280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4" y="1504"/>
                    <a:pt x="7363" y="2475"/>
                    <a:pt x="5280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4" name="Google Shape;7744;p8"/>
            <p:cNvSpPr/>
            <p:nvPr/>
          </p:nvSpPr>
          <p:spPr>
            <a:xfrm>
              <a:off x="3814200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1" y="0"/>
                  </a:moveTo>
                  <a:cubicBezTo>
                    <a:pt x="1019" y="978"/>
                    <a:pt x="2408" y="1578"/>
                    <a:pt x="3932" y="1578"/>
                  </a:cubicBezTo>
                  <a:cubicBezTo>
                    <a:pt x="5456" y="1578"/>
                    <a:pt x="6845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5" name="Google Shape;7745;p8"/>
            <p:cNvSpPr/>
            <p:nvPr/>
          </p:nvSpPr>
          <p:spPr>
            <a:xfrm>
              <a:off x="381267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1" y="0"/>
                  </a:moveTo>
                  <a:cubicBezTo>
                    <a:pt x="1033" y="1005"/>
                    <a:pt x="2442" y="1625"/>
                    <a:pt x="3993" y="1625"/>
                  </a:cubicBezTo>
                  <a:cubicBezTo>
                    <a:pt x="5544" y="1625"/>
                    <a:pt x="6946" y="1005"/>
                    <a:pt x="7978" y="0"/>
                  </a:cubicBezTo>
                  <a:lnTo>
                    <a:pt x="7856" y="0"/>
                  </a:lnTo>
                  <a:cubicBezTo>
                    <a:pt x="6845" y="951"/>
                    <a:pt x="5490" y="1538"/>
                    <a:pt x="3993" y="1538"/>
                  </a:cubicBezTo>
                  <a:cubicBezTo>
                    <a:pt x="2496" y="1538"/>
                    <a:pt x="1134" y="951"/>
                    <a:pt x="12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6" name="Google Shape;7746;p8"/>
            <p:cNvSpPr/>
            <p:nvPr/>
          </p:nvSpPr>
          <p:spPr>
            <a:xfrm>
              <a:off x="3856175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7" name="Google Shape;7747;p8"/>
            <p:cNvSpPr/>
            <p:nvPr/>
          </p:nvSpPr>
          <p:spPr>
            <a:xfrm>
              <a:off x="385415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1" y="0"/>
                  </a:moveTo>
                  <a:cubicBezTo>
                    <a:pt x="688" y="391"/>
                    <a:pt x="1484" y="614"/>
                    <a:pt x="2334" y="614"/>
                  </a:cubicBezTo>
                  <a:cubicBezTo>
                    <a:pt x="3183" y="614"/>
                    <a:pt x="3972" y="391"/>
                    <a:pt x="4660" y="0"/>
                  </a:cubicBezTo>
                  <a:lnTo>
                    <a:pt x="4491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8" y="533"/>
                    <a:pt x="823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8" name="Google Shape;7748;p8"/>
            <p:cNvSpPr/>
            <p:nvPr/>
          </p:nvSpPr>
          <p:spPr>
            <a:xfrm>
              <a:off x="4117975" y="2336425"/>
              <a:ext cx="261125" cy="62900"/>
            </a:xfrm>
            <a:custGeom>
              <a:avLst/>
              <a:gdLst/>
              <a:ahLst/>
              <a:cxnLst/>
              <a:rect l="l" t="t" r="r" b="b"/>
              <a:pathLst>
                <a:path w="10445" h="2516" extrusionOk="0">
                  <a:moveTo>
                    <a:pt x="0" y="0"/>
                  </a:moveTo>
                  <a:cubicBezTo>
                    <a:pt x="1221" y="1531"/>
                    <a:pt x="3109" y="2515"/>
                    <a:pt x="5219" y="2515"/>
                  </a:cubicBezTo>
                  <a:cubicBezTo>
                    <a:pt x="7337" y="2515"/>
                    <a:pt x="9225" y="1531"/>
                    <a:pt x="1044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9" name="Google Shape;7749;p8"/>
            <p:cNvSpPr/>
            <p:nvPr/>
          </p:nvSpPr>
          <p:spPr>
            <a:xfrm>
              <a:off x="4116625" y="2336425"/>
              <a:ext cx="263825" cy="63900"/>
            </a:xfrm>
            <a:custGeom>
              <a:avLst/>
              <a:gdLst/>
              <a:ahLst/>
              <a:cxnLst/>
              <a:rect l="l" t="t" r="r" b="b"/>
              <a:pathLst>
                <a:path w="10553" h="2556" extrusionOk="0">
                  <a:moveTo>
                    <a:pt x="0" y="0"/>
                  </a:moveTo>
                  <a:cubicBezTo>
                    <a:pt x="1234" y="1558"/>
                    <a:pt x="3143" y="2556"/>
                    <a:pt x="5273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5" y="1504"/>
                    <a:pt x="7364" y="2475"/>
                    <a:pt x="5273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0" name="Google Shape;7750;p8"/>
            <p:cNvSpPr/>
            <p:nvPr/>
          </p:nvSpPr>
          <p:spPr>
            <a:xfrm>
              <a:off x="4148475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1" y="0"/>
                  </a:moveTo>
                  <a:cubicBezTo>
                    <a:pt x="1019" y="978"/>
                    <a:pt x="2401" y="1578"/>
                    <a:pt x="3932" y="1578"/>
                  </a:cubicBezTo>
                  <a:cubicBezTo>
                    <a:pt x="5456" y="1578"/>
                    <a:pt x="6838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1" name="Google Shape;7751;p8"/>
            <p:cNvSpPr/>
            <p:nvPr/>
          </p:nvSpPr>
          <p:spPr>
            <a:xfrm>
              <a:off x="4146975" y="2336425"/>
              <a:ext cx="199425" cy="40650"/>
            </a:xfrm>
            <a:custGeom>
              <a:avLst/>
              <a:gdLst/>
              <a:ahLst/>
              <a:cxnLst/>
              <a:rect l="l" t="t" r="r" b="b"/>
              <a:pathLst>
                <a:path w="7977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92" y="1625"/>
                  </a:cubicBezTo>
                  <a:cubicBezTo>
                    <a:pt x="5543" y="1625"/>
                    <a:pt x="6945" y="1005"/>
                    <a:pt x="7977" y="0"/>
                  </a:cubicBezTo>
                  <a:lnTo>
                    <a:pt x="7855" y="0"/>
                  </a:lnTo>
                  <a:cubicBezTo>
                    <a:pt x="6844" y="951"/>
                    <a:pt x="5489" y="1538"/>
                    <a:pt x="3992" y="1538"/>
                  </a:cubicBezTo>
                  <a:cubicBezTo>
                    <a:pt x="2495" y="1538"/>
                    <a:pt x="1133" y="951"/>
                    <a:pt x="1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2" name="Google Shape;7752;p8"/>
            <p:cNvSpPr/>
            <p:nvPr/>
          </p:nvSpPr>
          <p:spPr>
            <a:xfrm>
              <a:off x="4190450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3" name="Google Shape;7753;p8"/>
            <p:cNvSpPr/>
            <p:nvPr/>
          </p:nvSpPr>
          <p:spPr>
            <a:xfrm>
              <a:off x="4188425" y="2336425"/>
              <a:ext cx="116525" cy="15350"/>
            </a:xfrm>
            <a:custGeom>
              <a:avLst/>
              <a:gdLst/>
              <a:ahLst/>
              <a:cxnLst/>
              <a:rect l="l" t="t" r="r" b="b"/>
              <a:pathLst>
                <a:path w="4661" h="614" extrusionOk="0">
                  <a:moveTo>
                    <a:pt x="1" y="0"/>
                  </a:moveTo>
                  <a:cubicBezTo>
                    <a:pt x="689" y="391"/>
                    <a:pt x="1484" y="614"/>
                    <a:pt x="2334" y="614"/>
                  </a:cubicBezTo>
                  <a:cubicBezTo>
                    <a:pt x="3177" y="614"/>
                    <a:pt x="3972" y="391"/>
                    <a:pt x="4660" y="0"/>
                  </a:cubicBezTo>
                  <a:lnTo>
                    <a:pt x="4485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2" y="533"/>
                    <a:pt x="823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4" name="Google Shape;7754;p8"/>
            <p:cNvSpPr/>
            <p:nvPr/>
          </p:nvSpPr>
          <p:spPr>
            <a:xfrm>
              <a:off x="4452075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16" y="2515"/>
                    <a:pt x="5226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5" name="Google Shape;7755;p8"/>
            <p:cNvSpPr/>
            <p:nvPr/>
          </p:nvSpPr>
          <p:spPr>
            <a:xfrm>
              <a:off x="4450900" y="2336425"/>
              <a:ext cx="263850" cy="63900"/>
            </a:xfrm>
            <a:custGeom>
              <a:avLst/>
              <a:gdLst/>
              <a:ahLst/>
              <a:cxnLst/>
              <a:rect l="l" t="t" r="r" b="b"/>
              <a:pathLst>
                <a:path w="10554" h="2556" extrusionOk="0">
                  <a:moveTo>
                    <a:pt x="0" y="0"/>
                  </a:moveTo>
                  <a:cubicBezTo>
                    <a:pt x="1234" y="1558"/>
                    <a:pt x="3136" y="2556"/>
                    <a:pt x="5273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5" y="1504"/>
                    <a:pt x="7364" y="2475"/>
                    <a:pt x="5273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6" name="Google Shape;7756;p8"/>
            <p:cNvSpPr/>
            <p:nvPr/>
          </p:nvSpPr>
          <p:spPr>
            <a:xfrm>
              <a:off x="4482750" y="2336425"/>
              <a:ext cx="196600" cy="39475"/>
            </a:xfrm>
            <a:custGeom>
              <a:avLst/>
              <a:gdLst/>
              <a:ahLst/>
              <a:cxnLst/>
              <a:rect l="l" t="t" r="r" b="b"/>
              <a:pathLst>
                <a:path w="7864" h="1579" extrusionOk="0">
                  <a:moveTo>
                    <a:pt x="1" y="0"/>
                  </a:moveTo>
                  <a:cubicBezTo>
                    <a:pt x="1019" y="978"/>
                    <a:pt x="2401" y="1578"/>
                    <a:pt x="3932" y="1578"/>
                  </a:cubicBezTo>
                  <a:cubicBezTo>
                    <a:pt x="5456" y="1578"/>
                    <a:pt x="6838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7" name="Google Shape;7757;p8"/>
            <p:cNvSpPr/>
            <p:nvPr/>
          </p:nvSpPr>
          <p:spPr>
            <a:xfrm>
              <a:off x="4481250" y="2336425"/>
              <a:ext cx="199425" cy="40650"/>
            </a:xfrm>
            <a:custGeom>
              <a:avLst/>
              <a:gdLst/>
              <a:ahLst/>
              <a:cxnLst/>
              <a:rect l="l" t="t" r="r" b="b"/>
              <a:pathLst>
                <a:path w="7977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92" y="1625"/>
                  </a:cubicBezTo>
                  <a:cubicBezTo>
                    <a:pt x="5536" y="1625"/>
                    <a:pt x="6945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92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8" name="Google Shape;7758;p8"/>
            <p:cNvSpPr/>
            <p:nvPr/>
          </p:nvSpPr>
          <p:spPr>
            <a:xfrm>
              <a:off x="4524725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9" name="Google Shape;7759;p8"/>
            <p:cNvSpPr/>
            <p:nvPr/>
          </p:nvSpPr>
          <p:spPr>
            <a:xfrm>
              <a:off x="4522700" y="2336425"/>
              <a:ext cx="116525" cy="15350"/>
            </a:xfrm>
            <a:custGeom>
              <a:avLst/>
              <a:gdLst/>
              <a:ahLst/>
              <a:cxnLst/>
              <a:rect l="l" t="t" r="r" b="b"/>
              <a:pathLst>
                <a:path w="4661" h="614" extrusionOk="0">
                  <a:moveTo>
                    <a:pt x="1" y="0"/>
                  </a:moveTo>
                  <a:cubicBezTo>
                    <a:pt x="689" y="391"/>
                    <a:pt x="1484" y="614"/>
                    <a:pt x="2334" y="614"/>
                  </a:cubicBezTo>
                  <a:cubicBezTo>
                    <a:pt x="3177" y="614"/>
                    <a:pt x="3972" y="391"/>
                    <a:pt x="4660" y="0"/>
                  </a:cubicBezTo>
                  <a:lnTo>
                    <a:pt x="4485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2" y="533"/>
                    <a:pt x="824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0" name="Google Shape;7760;p8"/>
            <p:cNvSpPr/>
            <p:nvPr/>
          </p:nvSpPr>
          <p:spPr>
            <a:xfrm>
              <a:off x="4786350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09" y="2515"/>
                    <a:pt x="5227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1" name="Google Shape;7761;p8"/>
            <p:cNvSpPr/>
            <p:nvPr/>
          </p:nvSpPr>
          <p:spPr>
            <a:xfrm>
              <a:off x="4785175" y="2336425"/>
              <a:ext cx="263675" cy="63900"/>
            </a:xfrm>
            <a:custGeom>
              <a:avLst/>
              <a:gdLst/>
              <a:ahLst/>
              <a:cxnLst/>
              <a:rect l="l" t="t" r="r" b="b"/>
              <a:pathLst>
                <a:path w="10547" h="2556" extrusionOk="0">
                  <a:moveTo>
                    <a:pt x="1" y="0"/>
                  </a:moveTo>
                  <a:cubicBezTo>
                    <a:pt x="1235" y="1558"/>
                    <a:pt x="3136" y="2556"/>
                    <a:pt x="5274" y="2556"/>
                  </a:cubicBezTo>
                  <a:cubicBezTo>
                    <a:pt x="7411" y="2556"/>
                    <a:pt x="9313" y="1558"/>
                    <a:pt x="10546" y="0"/>
                  </a:cubicBezTo>
                  <a:lnTo>
                    <a:pt x="10439" y="0"/>
                  </a:lnTo>
                  <a:cubicBezTo>
                    <a:pt x="9225" y="1504"/>
                    <a:pt x="7357" y="2475"/>
                    <a:pt x="5274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2" name="Google Shape;7762;p8"/>
            <p:cNvSpPr/>
            <p:nvPr/>
          </p:nvSpPr>
          <p:spPr>
            <a:xfrm>
              <a:off x="4817050" y="2336425"/>
              <a:ext cx="196400" cy="39475"/>
            </a:xfrm>
            <a:custGeom>
              <a:avLst/>
              <a:gdLst/>
              <a:ahLst/>
              <a:cxnLst/>
              <a:rect l="l" t="t" r="r" b="b"/>
              <a:pathLst>
                <a:path w="7856" h="1579" extrusionOk="0">
                  <a:moveTo>
                    <a:pt x="0" y="0"/>
                  </a:moveTo>
                  <a:cubicBezTo>
                    <a:pt x="1018" y="978"/>
                    <a:pt x="2400" y="1578"/>
                    <a:pt x="3924" y="1578"/>
                  </a:cubicBezTo>
                  <a:cubicBezTo>
                    <a:pt x="5455" y="1578"/>
                    <a:pt x="6837" y="978"/>
                    <a:pt x="785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3" name="Google Shape;7763;p8"/>
            <p:cNvSpPr/>
            <p:nvPr/>
          </p:nvSpPr>
          <p:spPr>
            <a:xfrm>
              <a:off x="481552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85" y="1625"/>
                  </a:cubicBezTo>
                  <a:cubicBezTo>
                    <a:pt x="5536" y="1625"/>
                    <a:pt x="6945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85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4" name="Google Shape;7764;p8"/>
            <p:cNvSpPr/>
            <p:nvPr/>
          </p:nvSpPr>
          <p:spPr>
            <a:xfrm>
              <a:off x="4859000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9" y="364"/>
                    <a:pt x="1437" y="573"/>
                    <a:pt x="2246" y="573"/>
                  </a:cubicBezTo>
                  <a:cubicBezTo>
                    <a:pt x="3062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5" name="Google Shape;7765;p8"/>
            <p:cNvSpPr/>
            <p:nvPr/>
          </p:nvSpPr>
          <p:spPr>
            <a:xfrm>
              <a:off x="485700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84" y="614"/>
                    <a:pt x="2326" y="614"/>
                  </a:cubicBezTo>
                  <a:cubicBezTo>
                    <a:pt x="3176" y="614"/>
                    <a:pt x="3972" y="391"/>
                    <a:pt x="4659" y="0"/>
                  </a:cubicBezTo>
                  <a:lnTo>
                    <a:pt x="4484" y="0"/>
                  </a:lnTo>
                  <a:cubicBezTo>
                    <a:pt x="3844" y="337"/>
                    <a:pt x="3109" y="533"/>
                    <a:pt x="2326" y="533"/>
                  </a:cubicBezTo>
                  <a:cubicBezTo>
                    <a:pt x="1551" y="533"/>
                    <a:pt x="816" y="337"/>
                    <a:pt x="17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6" name="Google Shape;7766;p8"/>
            <p:cNvSpPr/>
            <p:nvPr/>
          </p:nvSpPr>
          <p:spPr>
            <a:xfrm>
              <a:off x="5120625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09" y="2515"/>
                    <a:pt x="5227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7" name="Google Shape;7767;p8"/>
            <p:cNvSpPr/>
            <p:nvPr/>
          </p:nvSpPr>
          <p:spPr>
            <a:xfrm>
              <a:off x="5119450" y="2336425"/>
              <a:ext cx="263675" cy="63900"/>
            </a:xfrm>
            <a:custGeom>
              <a:avLst/>
              <a:gdLst/>
              <a:ahLst/>
              <a:cxnLst/>
              <a:rect l="l" t="t" r="r" b="b"/>
              <a:pathLst>
                <a:path w="10547" h="2556" extrusionOk="0">
                  <a:moveTo>
                    <a:pt x="1" y="0"/>
                  </a:moveTo>
                  <a:cubicBezTo>
                    <a:pt x="1235" y="1558"/>
                    <a:pt x="3136" y="2556"/>
                    <a:pt x="5274" y="2556"/>
                  </a:cubicBezTo>
                  <a:cubicBezTo>
                    <a:pt x="7411" y="2556"/>
                    <a:pt x="9313" y="1558"/>
                    <a:pt x="10547" y="0"/>
                  </a:cubicBezTo>
                  <a:lnTo>
                    <a:pt x="10439" y="0"/>
                  </a:lnTo>
                  <a:cubicBezTo>
                    <a:pt x="9225" y="1504"/>
                    <a:pt x="7357" y="2475"/>
                    <a:pt x="5274" y="2475"/>
                  </a:cubicBezTo>
                  <a:cubicBezTo>
                    <a:pt x="3190" y="2475"/>
                    <a:pt x="1322" y="1504"/>
                    <a:pt x="10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8" name="Google Shape;7768;p8"/>
            <p:cNvSpPr/>
            <p:nvPr/>
          </p:nvSpPr>
          <p:spPr>
            <a:xfrm>
              <a:off x="5151150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0" y="0"/>
                  </a:moveTo>
                  <a:cubicBezTo>
                    <a:pt x="1025" y="978"/>
                    <a:pt x="2408" y="1578"/>
                    <a:pt x="3932" y="1578"/>
                  </a:cubicBezTo>
                  <a:cubicBezTo>
                    <a:pt x="5462" y="1578"/>
                    <a:pt x="6844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9" name="Google Shape;7769;p8"/>
            <p:cNvSpPr/>
            <p:nvPr/>
          </p:nvSpPr>
          <p:spPr>
            <a:xfrm>
              <a:off x="5149800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35" y="1625"/>
                    <a:pt x="3986" y="1625"/>
                  </a:cubicBezTo>
                  <a:cubicBezTo>
                    <a:pt x="5536" y="1625"/>
                    <a:pt x="6946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86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0" name="Google Shape;7770;p8"/>
            <p:cNvSpPr/>
            <p:nvPr/>
          </p:nvSpPr>
          <p:spPr>
            <a:xfrm>
              <a:off x="5193300" y="2336425"/>
              <a:ext cx="112450" cy="14350"/>
            </a:xfrm>
            <a:custGeom>
              <a:avLst/>
              <a:gdLst/>
              <a:ahLst/>
              <a:cxnLst/>
              <a:rect l="l" t="t" r="r" b="b"/>
              <a:pathLst>
                <a:path w="4498" h="574" extrusionOk="0">
                  <a:moveTo>
                    <a:pt x="0" y="0"/>
                  </a:moveTo>
                  <a:cubicBezTo>
                    <a:pt x="668" y="364"/>
                    <a:pt x="1430" y="573"/>
                    <a:pt x="2246" y="573"/>
                  </a:cubicBezTo>
                  <a:cubicBezTo>
                    <a:pt x="3061" y="573"/>
                    <a:pt x="3830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1" name="Google Shape;7771;p8"/>
            <p:cNvSpPr/>
            <p:nvPr/>
          </p:nvSpPr>
          <p:spPr>
            <a:xfrm>
              <a:off x="5191275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84" y="614"/>
                    <a:pt x="2327" y="614"/>
                  </a:cubicBezTo>
                  <a:cubicBezTo>
                    <a:pt x="3176" y="614"/>
                    <a:pt x="3972" y="391"/>
                    <a:pt x="4660" y="0"/>
                  </a:cubicBezTo>
                  <a:lnTo>
                    <a:pt x="4484" y="0"/>
                  </a:lnTo>
                  <a:cubicBezTo>
                    <a:pt x="3837" y="337"/>
                    <a:pt x="3109" y="533"/>
                    <a:pt x="2327" y="533"/>
                  </a:cubicBezTo>
                  <a:cubicBezTo>
                    <a:pt x="1551" y="533"/>
                    <a:pt x="816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2" name="Google Shape;7772;p8"/>
            <p:cNvSpPr/>
            <p:nvPr/>
          </p:nvSpPr>
          <p:spPr>
            <a:xfrm>
              <a:off x="358175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96" y="3520"/>
                    <a:pt x="3109" y="6318"/>
                    <a:pt x="6676" y="6318"/>
                  </a:cubicBezTo>
                  <a:cubicBezTo>
                    <a:pt x="10249" y="6318"/>
                    <a:pt x="13162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3" name="Google Shape;7773;p8"/>
            <p:cNvSpPr/>
            <p:nvPr/>
          </p:nvSpPr>
          <p:spPr>
            <a:xfrm>
              <a:off x="3580725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89" y="3540"/>
                    <a:pt x="3129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63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4" name="Google Shape;7774;p8"/>
            <p:cNvSpPr/>
            <p:nvPr/>
          </p:nvSpPr>
          <p:spPr>
            <a:xfrm>
              <a:off x="3605175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49" y="3001"/>
                    <a:pt x="2630" y="5381"/>
                    <a:pt x="5671" y="5381"/>
                  </a:cubicBezTo>
                  <a:cubicBezTo>
                    <a:pt x="8705" y="5381"/>
                    <a:pt x="11187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5" name="Google Shape;7775;p8"/>
            <p:cNvSpPr/>
            <p:nvPr/>
          </p:nvSpPr>
          <p:spPr>
            <a:xfrm>
              <a:off x="3604000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5" y="3014"/>
                    <a:pt x="2657" y="5428"/>
                    <a:pt x="5718" y="5428"/>
                  </a:cubicBezTo>
                  <a:cubicBezTo>
                    <a:pt x="8773" y="5428"/>
                    <a:pt x="11274" y="3014"/>
                    <a:pt x="11429" y="0"/>
                  </a:cubicBezTo>
                  <a:lnTo>
                    <a:pt x="11342" y="0"/>
                  </a:lnTo>
                  <a:cubicBezTo>
                    <a:pt x="11193" y="2967"/>
                    <a:pt x="8725" y="5341"/>
                    <a:pt x="5718" y="5341"/>
                  </a:cubicBezTo>
                  <a:cubicBezTo>
                    <a:pt x="2704" y="5341"/>
                    <a:pt x="243" y="296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6" name="Google Shape;7776;p8"/>
            <p:cNvSpPr/>
            <p:nvPr/>
          </p:nvSpPr>
          <p:spPr>
            <a:xfrm>
              <a:off x="3630300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55" y="2441"/>
                    <a:pt x="2185" y="4376"/>
                    <a:pt x="4666" y="4376"/>
                  </a:cubicBezTo>
                  <a:cubicBezTo>
                    <a:pt x="7148" y="4376"/>
                    <a:pt x="9177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7" name="Google Shape;7777;p8"/>
            <p:cNvSpPr/>
            <p:nvPr/>
          </p:nvSpPr>
          <p:spPr>
            <a:xfrm>
              <a:off x="3629275" y="2336425"/>
              <a:ext cx="235175" cy="110425"/>
            </a:xfrm>
            <a:custGeom>
              <a:avLst/>
              <a:gdLst/>
              <a:ahLst/>
              <a:cxnLst/>
              <a:rect l="l" t="t" r="r" b="b"/>
              <a:pathLst>
                <a:path w="9407" h="4417" extrusionOk="0">
                  <a:moveTo>
                    <a:pt x="1" y="0"/>
                  </a:moveTo>
                  <a:cubicBezTo>
                    <a:pt x="149" y="2461"/>
                    <a:pt x="2206" y="4417"/>
                    <a:pt x="4707" y="4417"/>
                  </a:cubicBezTo>
                  <a:cubicBezTo>
                    <a:pt x="7209" y="4417"/>
                    <a:pt x="9259" y="2461"/>
                    <a:pt x="9407" y="0"/>
                  </a:cubicBezTo>
                  <a:lnTo>
                    <a:pt x="9326" y="0"/>
                  </a:lnTo>
                  <a:cubicBezTo>
                    <a:pt x="9171" y="2414"/>
                    <a:pt x="7162" y="4336"/>
                    <a:pt x="4707" y="4336"/>
                  </a:cubicBezTo>
                  <a:cubicBezTo>
                    <a:pt x="2253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8" name="Google Shape;7778;p8"/>
            <p:cNvSpPr/>
            <p:nvPr/>
          </p:nvSpPr>
          <p:spPr>
            <a:xfrm>
              <a:off x="3659125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8" y="1807"/>
                    <a:pt x="1666" y="3223"/>
                    <a:pt x="3513" y="3223"/>
                  </a:cubicBezTo>
                  <a:cubicBezTo>
                    <a:pt x="5354" y="3223"/>
                    <a:pt x="6871" y="1807"/>
                    <a:pt x="70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9" name="Google Shape;7779;p8"/>
            <p:cNvSpPr/>
            <p:nvPr/>
          </p:nvSpPr>
          <p:spPr>
            <a:xfrm>
              <a:off x="3658100" y="2336425"/>
              <a:ext cx="177525" cy="81775"/>
            </a:xfrm>
            <a:custGeom>
              <a:avLst/>
              <a:gdLst/>
              <a:ahLst/>
              <a:cxnLst/>
              <a:rect l="l" t="t" r="r" b="b"/>
              <a:pathLst>
                <a:path w="7101" h="3271" extrusionOk="0">
                  <a:moveTo>
                    <a:pt x="1" y="0"/>
                  </a:moveTo>
                  <a:cubicBezTo>
                    <a:pt x="149" y="1828"/>
                    <a:pt x="1686" y="3271"/>
                    <a:pt x="3554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20" y="0"/>
                  </a:lnTo>
                  <a:cubicBezTo>
                    <a:pt x="6872" y="1780"/>
                    <a:pt x="5375" y="3183"/>
                    <a:pt x="3554" y="3183"/>
                  </a:cubicBezTo>
                  <a:cubicBezTo>
                    <a:pt x="1734" y="3183"/>
                    <a:pt x="237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0" name="Google Shape;7780;p8"/>
            <p:cNvSpPr/>
            <p:nvPr/>
          </p:nvSpPr>
          <p:spPr>
            <a:xfrm>
              <a:off x="3684400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9" y="1248"/>
                    <a:pt x="1208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1" name="Google Shape;7781;p8"/>
            <p:cNvSpPr/>
            <p:nvPr/>
          </p:nvSpPr>
          <p:spPr>
            <a:xfrm>
              <a:off x="3683400" y="2336425"/>
              <a:ext cx="126950" cy="56500"/>
            </a:xfrm>
            <a:custGeom>
              <a:avLst/>
              <a:gdLst/>
              <a:ahLst/>
              <a:cxnLst/>
              <a:rect l="l" t="t" r="r" b="b"/>
              <a:pathLst>
                <a:path w="5078" h="2260" extrusionOk="0">
                  <a:moveTo>
                    <a:pt x="0" y="0"/>
                  </a:moveTo>
                  <a:cubicBezTo>
                    <a:pt x="142" y="1268"/>
                    <a:pt x="1227" y="2259"/>
                    <a:pt x="2542" y="2259"/>
                  </a:cubicBezTo>
                  <a:cubicBezTo>
                    <a:pt x="3850" y="2259"/>
                    <a:pt x="4936" y="1268"/>
                    <a:pt x="5077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42" y="2178"/>
                  </a:cubicBezTo>
                  <a:cubicBezTo>
                    <a:pt x="1275" y="2178"/>
                    <a:pt x="229" y="122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2" name="Google Shape;7782;p8"/>
            <p:cNvSpPr/>
            <p:nvPr/>
          </p:nvSpPr>
          <p:spPr>
            <a:xfrm>
              <a:off x="3713575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35" y="1072"/>
                  </a:cubicBezTo>
                  <a:cubicBezTo>
                    <a:pt x="1989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3" name="Google Shape;7783;p8"/>
            <p:cNvSpPr/>
            <p:nvPr/>
          </p:nvSpPr>
          <p:spPr>
            <a:xfrm>
              <a:off x="3712375" y="2336425"/>
              <a:ext cx="68975" cy="27825"/>
            </a:xfrm>
            <a:custGeom>
              <a:avLst/>
              <a:gdLst/>
              <a:ahLst/>
              <a:cxnLst/>
              <a:rect l="l" t="t" r="r" b="b"/>
              <a:pathLst>
                <a:path w="2759" h="1113" extrusionOk="0">
                  <a:moveTo>
                    <a:pt x="1" y="0"/>
                  </a:moveTo>
                  <a:cubicBezTo>
                    <a:pt x="142" y="634"/>
                    <a:pt x="702" y="1113"/>
                    <a:pt x="1383" y="1113"/>
                  </a:cubicBezTo>
                  <a:cubicBezTo>
                    <a:pt x="2057" y="1113"/>
                    <a:pt x="2624" y="634"/>
                    <a:pt x="2759" y="0"/>
                  </a:cubicBezTo>
                  <a:lnTo>
                    <a:pt x="2671" y="0"/>
                  </a:lnTo>
                  <a:cubicBezTo>
                    <a:pt x="2536" y="587"/>
                    <a:pt x="2010" y="1025"/>
                    <a:pt x="1383" y="1025"/>
                  </a:cubicBezTo>
                  <a:cubicBezTo>
                    <a:pt x="749" y="1025"/>
                    <a:pt x="223" y="587"/>
                    <a:pt x="8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4" name="Google Shape;7784;p8"/>
            <p:cNvSpPr/>
            <p:nvPr/>
          </p:nvSpPr>
          <p:spPr>
            <a:xfrm>
              <a:off x="3916025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89" y="3520"/>
                    <a:pt x="3109" y="6318"/>
                    <a:pt x="6676" y="6318"/>
                  </a:cubicBezTo>
                  <a:cubicBezTo>
                    <a:pt x="10243" y="6318"/>
                    <a:pt x="13162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5" name="Google Shape;7785;p8"/>
            <p:cNvSpPr/>
            <p:nvPr/>
          </p:nvSpPr>
          <p:spPr>
            <a:xfrm>
              <a:off x="3915000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90" y="3540"/>
                    <a:pt x="3130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56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6" name="Google Shape;7786;p8"/>
            <p:cNvSpPr/>
            <p:nvPr/>
          </p:nvSpPr>
          <p:spPr>
            <a:xfrm>
              <a:off x="3939275" y="2336425"/>
              <a:ext cx="283750" cy="134550"/>
            </a:xfrm>
            <a:custGeom>
              <a:avLst/>
              <a:gdLst/>
              <a:ahLst/>
              <a:cxnLst/>
              <a:rect l="l" t="t" r="r" b="b"/>
              <a:pathLst>
                <a:path w="11350" h="5382" extrusionOk="0">
                  <a:moveTo>
                    <a:pt x="1" y="0"/>
                  </a:moveTo>
                  <a:cubicBezTo>
                    <a:pt x="156" y="3001"/>
                    <a:pt x="2637" y="5381"/>
                    <a:pt x="5672" y="5381"/>
                  </a:cubicBezTo>
                  <a:cubicBezTo>
                    <a:pt x="8713" y="5381"/>
                    <a:pt x="11194" y="3001"/>
                    <a:pt x="1134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7" name="Google Shape;7787;p8"/>
            <p:cNvSpPr/>
            <p:nvPr/>
          </p:nvSpPr>
          <p:spPr>
            <a:xfrm>
              <a:off x="3938275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5" y="3014"/>
                    <a:pt x="2657" y="5428"/>
                    <a:pt x="5712" y="5428"/>
                  </a:cubicBezTo>
                  <a:cubicBezTo>
                    <a:pt x="8773" y="5428"/>
                    <a:pt x="11274" y="3014"/>
                    <a:pt x="11430" y="0"/>
                  </a:cubicBezTo>
                  <a:lnTo>
                    <a:pt x="11342" y="0"/>
                  </a:lnTo>
                  <a:cubicBezTo>
                    <a:pt x="11194" y="2967"/>
                    <a:pt x="8726" y="5341"/>
                    <a:pt x="5712" y="5341"/>
                  </a:cubicBezTo>
                  <a:cubicBezTo>
                    <a:pt x="2704" y="5341"/>
                    <a:pt x="236" y="296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8" name="Google Shape;7788;p8"/>
            <p:cNvSpPr/>
            <p:nvPr/>
          </p:nvSpPr>
          <p:spPr>
            <a:xfrm>
              <a:off x="3964575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55" y="2441"/>
                    <a:pt x="2178" y="4376"/>
                    <a:pt x="4660" y="4376"/>
                  </a:cubicBezTo>
                  <a:cubicBezTo>
                    <a:pt x="7148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9" name="Google Shape;7789;p8"/>
            <p:cNvSpPr/>
            <p:nvPr/>
          </p:nvSpPr>
          <p:spPr>
            <a:xfrm>
              <a:off x="3963550" y="2336425"/>
              <a:ext cx="235200" cy="110425"/>
            </a:xfrm>
            <a:custGeom>
              <a:avLst/>
              <a:gdLst/>
              <a:ahLst/>
              <a:cxnLst/>
              <a:rect l="l" t="t" r="r" b="b"/>
              <a:pathLst>
                <a:path w="9408" h="4417" extrusionOk="0">
                  <a:moveTo>
                    <a:pt x="1" y="0"/>
                  </a:moveTo>
                  <a:cubicBezTo>
                    <a:pt x="149" y="2461"/>
                    <a:pt x="2206" y="4417"/>
                    <a:pt x="4701" y="4417"/>
                  </a:cubicBezTo>
                  <a:cubicBezTo>
                    <a:pt x="7202" y="4417"/>
                    <a:pt x="9259" y="2461"/>
                    <a:pt x="9407" y="0"/>
                  </a:cubicBezTo>
                  <a:lnTo>
                    <a:pt x="9326" y="0"/>
                  </a:lnTo>
                  <a:cubicBezTo>
                    <a:pt x="9171" y="2414"/>
                    <a:pt x="7155" y="4336"/>
                    <a:pt x="4701" y="4336"/>
                  </a:cubicBezTo>
                  <a:cubicBezTo>
                    <a:pt x="2246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0" name="Google Shape;7790;p8"/>
            <p:cNvSpPr/>
            <p:nvPr/>
          </p:nvSpPr>
          <p:spPr>
            <a:xfrm>
              <a:off x="399340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9" y="1807"/>
                    <a:pt x="1666" y="3223"/>
                    <a:pt x="3507" y="3223"/>
                  </a:cubicBezTo>
                  <a:cubicBezTo>
                    <a:pt x="5354" y="3223"/>
                    <a:pt x="6871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1" name="Google Shape;7791;p8"/>
            <p:cNvSpPr/>
            <p:nvPr/>
          </p:nvSpPr>
          <p:spPr>
            <a:xfrm>
              <a:off x="3992375" y="2336425"/>
              <a:ext cx="177550" cy="81775"/>
            </a:xfrm>
            <a:custGeom>
              <a:avLst/>
              <a:gdLst/>
              <a:ahLst/>
              <a:cxnLst/>
              <a:rect l="l" t="t" r="r" b="b"/>
              <a:pathLst>
                <a:path w="7102" h="3271" extrusionOk="0">
                  <a:moveTo>
                    <a:pt x="1" y="0"/>
                  </a:moveTo>
                  <a:cubicBezTo>
                    <a:pt x="149" y="1828"/>
                    <a:pt x="1687" y="3271"/>
                    <a:pt x="3548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20" y="0"/>
                  </a:lnTo>
                  <a:cubicBezTo>
                    <a:pt x="6865" y="1780"/>
                    <a:pt x="5368" y="3183"/>
                    <a:pt x="3548" y="3183"/>
                  </a:cubicBezTo>
                  <a:cubicBezTo>
                    <a:pt x="1734" y="3183"/>
                    <a:pt x="237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2" name="Google Shape;7792;p8"/>
            <p:cNvSpPr/>
            <p:nvPr/>
          </p:nvSpPr>
          <p:spPr>
            <a:xfrm>
              <a:off x="4018675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9" y="1248"/>
                    <a:pt x="1208" y="2219"/>
                    <a:pt x="2496" y="2219"/>
                  </a:cubicBezTo>
                  <a:cubicBezTo>
                    <a:pt x="3790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3" name="Google Shape;7793;p8"/>
            <p:cNvSpPr/>
            <p:nvPr/>
          </p:nvSpPr>
          <p:spPr>
            <a:xfrm>
              <a:off x="4017675" y="2336425"/>
              <a:ext cx="126950" cy="56500"/>
            </a:xfrm>
            <a:custGeom>
              <a:avLst/>
              <a:gdLst/>
              <a:ahLst/>
              <a:cxnLst/>
              <a:rect l="l" t="t" r="r" b="b"/>
              <a:pathLst>
                <a:path w="5078" h="2260" extrusionOk="0">
                  <a:moveTo>
                    <a:pt x="0" y="0"/>
                  </a:moveTo>
                  <a:cubicBezTo>
                    <a:pt x="142" y="1268"/>
                    <a:pt x="1227" y="2259"/>
                    <a:pt x="2536" y="2259"/>
                  </a:cubicBezTo>
                  <a:cubicBezTo>
                    <a:pt x="3850" y="2259"/>
                    <a:pt x="4936" y="1268"/>
                    <a:pt x="5078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36" y="2178"/>
                  </a:cubicBezTo>
                  <a:cubicBezTo>
                    <a:pt x="1275" y="2178"/>
                    <a:pt x="230" y="122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4" name="Google Shape;7794;p8"/>
            <p:cNvSpPr/>
            <p:nvPr/>
          </p:nvSpPr>
          <p:spPr>
            <a:xfrm>
              <a:off x="4047850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29" y="1072"/>
                  </a:cubicBezTo>
                  <a:cubicBezTo>
                    <a:pt x="1983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5" name="Google Shape;7795;p8"/>
            <p:cNvSpPr/>
            <p:nvPr/>
          </p:nvSpPr>
          <p:spPr>
            <a:xfrm>
              <a:off x="4046675" y="2336425"/>
              <a:ext cx="68950" cy="27825"/>
            </a:xfrm>
            <a:custGeom>
              <a:avLst/>
              <a:gdLst/>
              <a:ahLst/>
              <a:cxnLst/>
              <a:rect l="l" t="t" r="r" b="b"/>
              <a:pathLst>
                <a:path w="2758" h="1113" extrusionOk="0">
                  <a:moveTo>
                    <a:pt x="0" y="0"/>
                  </a:moveTo>
                  <a:cubicBezTo>
                    <a:pt x="135" y="634"/>
                    <a:pt x="701" y="1113"/>
                    <a:pt x="1376" y="1113"/>
                  </a:cubicBezTo>
                  <a:cubicBezTo>
                    <a:pt x="2057" y="1113"/>
                    <a:pt x="2623" y="634"/>
                    <a:pt x="2758" y="0"/>
                  </a:cubicBezTo>
                  <a:lnTo>
                    <a:pt x="2670" y="0"/>
                  </a:lnTo>
                  <a:cubicBezTo>
                    <a:pt x="2535" y="587"/>
                    <a:pt x="2009" y="1025"/>
                    <a:pt x="1376" y="1025"/>
                  </a:cubicBezTo>
                  <a:cubicBezTo>
                    <a:pt x="748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6" name="Google Shape;7796;p8"/>
            <p:cNvSpPr/>
            <p:nvPr/>
          </p:nvSpPr>
          <p:spPr>
            <a:xfrm>
              <a:off x="425030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89" y="3520"/>
                    <a:pt x="3109" y="6318"/>
                    <a:pt x="6676" y="6318"/>
                  </a:cubicBezTo>
                  <a:cubicBezTo>
                    <a:pt x="10243" y="6318"/>
                    <a:pt x="13163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7" name="Google Shape;7797;p8"/>
            <p:cNvSpPr/>
            <p:nvPr/>
          </p:nvSpPr>
          <p:spPr>
            <a:xfrm>
              <a:off x="4249275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90" y="3540"/>
                    <a:pt x="3130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56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8" name="Google Shape;7798;p8"/>
            <p:cNvSpPr/>
            <p:nvPr/>
          </p:nvSpPr>
          <p:spPr>
            <a:xfrm>
              <a:off x="4273550" y="2336425"/>
              <a:ext cx="283575" cy="134550"/>
            </a:xfrm>
            <a:custGeom>
              <a:avLst/>
              <a:gdLst/>
              <a:ahLst/>
              <a:cxnLst/>
              <a:rect l="l" t="t" r="r" b="b"/>
              <a:pathLst>
                <a:path w="11343" h="5382" extrusionOk="0">
                  <a:moveTo>
                    <a:pt x="1" y="0"/>
                  </a:moveTo>
                  <a:cubicBezTo>
                    <a:pt x="156" y="3001"/>
                    <a:pt x="2637" y="5381"/>
                    <a:pt x="5672" y="5381"/>
                  </a:cubicBezTo>
                  <a:cubicBezTo>
                    <a:pt x="8713" y="5381"/>
                    <a:pt x="11194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9" name="Google Shape;7799;p8"/>
            <p:cNvSpPr/>
            <p:nvPr/>
          </p:nvSpPr>
          <p:spPr>
            <a:xfrm>
              <a:off x="4272550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6" y="3014"/>
                    <a:pt x="2657" y="5428"/>
                    <a:pt x="5712" y="5428"/>
                  </a:cubicBezTo>
                  <a:cubicBezTo>
                    <a:pt x="8773" y="5428"/>
                    <a:pt x="11275" y="3014"/>
                    <a:pt x="11430" y="0"/>
                  </a:cubicBezTo>
                  <a:lnTo>
                    <a:pt x="11342" y="0"/>
                  </a:lnTo>
                  <a:cubicBezTo>
                    <a:pt x="11187" y="2967"/>
                    <a:pt x="8726" y="5341"/>
                    <a:pt x="5712" y="5341"/>
                  </a:cubicBezTo>
                  <a:cubicBezTo>
                    <a:pt x="2704" y="5341"/>
                    <a:pt x="236" y="296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0" name="Google Shape;7800;p8"/>
            <p:cNvSpPr/>
            <p:nvPr/>
          </p:nvSpPr>
          <p:spPr>
            <a:xfrm>
              <a:off x="4298850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49" y="2441"/>
                    <a:pt x="2178" y="4376"/>
                    <a:pt x="4660" y="4376"/>
                  </a:cubicBezTo>
                  <a:cubicBezTo>
                    <a:pt x="7141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1" name="Google Shape;7801;p8"/>
            <p:cNvSpPr/>
            <p:nvPr/>
          </p:nvSpPr>
          <p:spPr>
            <a:xfrm>
              <a:off x="4297825" y="2336425"/>
              <a:ext cx="235200" cy="110425"/>
            </a:xfrm>
            <a:custGeom>
              <a:avLst/>
              <a:gdLst/>
              <a:ahLst/>
              <a:cxnLst/>
              <a:rect l="l" t="t" r="r" b="b"/>
              <a:pathLst>
                <a:path w="9408" h="4417" extrusionOk="0">
                  <a:moveTo>
                    <a:pt x="1" y="0"/>
                  </a:moveTo>
                  <a:cubicBezTo>
                    <a:pt x="149" y="2461"/>
                    <a:pt x="2199" y="4417"/>
                    <a:pt x="4701" y="4417"/>
                  </a:cubicBezTo>
                  <a:cubicBezTo>
                    <a:pt x="7202" y="4417"/>
                    <a:pt x="9252" y="2461"/>
                    <a:pt x="9407" y="0"/>
                  </a:cubicBezTo>
                  <a:lnTo>
                    <a:pt x="9320" y="0"/>
                  </a:lnTo>
                  <a:cubicBezTo>
                    <a:pt x="9171" y="2414"/>
                    <a:pt x="7155" y="4336"/>
                    <a:pt x="4701" y="4336"/>
                  </a:cubicBezTo>
                  <a:cubicBezTo>
                    <a:pt x="2246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2" name="Google Shape;7802;p8"/>
            <p:cNvSpPr/>
            <p:nvPr/>
          </p:nvSpPr>
          <p:spPr>
            <a:xfrm>
              <a:off x="4327675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4" y="3223"/>
                    <a:pt x="6871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3" name="Google Shape;7803;p8"/>
            <p:cNvSpPr/>
            <p:nvPr/>
          </p:nvSpPr>
          <p:spPr>
            <a:xfrm>
              <a:off x="4326650" y="2336425"/>
              <a:ext cx="177550" cy="81775"/>
            </a:xfrm>
            <a:custGeom>
              <a:avLst/>
              <a:gdLst/>
              <a:ahLst/>
              <a:cxnLst/>
              <a:rect l="l" t="t" r="r" b="b"/>
              <a:pathLst>
                <a:path w="7102" h="3271" extrusionOk="0">
                  <a:moveTo>
                    <a:pt x="1" y="0"/>
                  </a:moveTo>
                  <a:cubicBezTo>
                    <a:pt x="149" y="1828"/>
                    <a:pt x="1680" y="3271"/>
                    <a:pt x="3548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14" y="0"/>
                  </a:lnTo>
                  <a:cubicBezTo>
                    <a:pt x="6865" y="1780"/>
                    <a:pt x="5368" y="3183"/>
                    <a:pt x="3548" y="3183"/>
                  </a:cubicBezTo>
                  <a:cubicBezTo>
                    <a:pt x="1727" y="3183"/>
                    <a:pt x="230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4" name="Google Shape;7804;p8"/>
            <p:cNvSpPr/>
            <p:nvPr/>
          </p:nvSpPr>
          <p:spPr>
            <a:xfrm>
              <a:off x="4352950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2" y="1248"/>
                    <a:pt x="1208" y="2219"/>
                    <a:pt x="2496" y="2219"/>
                  </a:cubicBezTo>
                  <a:cubicBezTo>
                    <a:pt x="3790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5" name="Google Shape;7805;p8"/>
            <p:cNvSpPr/>
            <p:nvPr/>
          </p:nvSpPr>
          <p:spPr>
            <a:xfrm>
              <a:off x="4351775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8" y="2259"/>
                    <a:pt x="4936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0" y="2178"/>
                    <a:pt x="2543" y="2178"/>
                  </a:cubicBezTo>
                  <a:cubicBezTo>
                    <a:pt x="1282" y="2178"/>
                    <a:pt x="237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6" name="Google Shape;7806;p8"/>
            <p:cNvSpPr/>
            <p:nvPr/>
          </p:nvSpPr>
          <p:spPr>
            <a:xfrm>
              <a:off x="4382125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28" y="614"/>
                    <a:pt x="675" y="1072"/>
                    <a:pt x="1329" y="1072"/>
                  </a:cubicBezTo>
                  <a:cubicBezTo>
                    <a:pt x="1983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7" name="Google Shape;7807;p8"/>
            <p:cNvSpPr/>
            <p:nvPr/>
          </p:nvSpPr>
          <p:spPr>
            <a:xfrm>
              <a:off x="4380950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1" y="1113"/>
                    <a:pt x="1376" y="1113"/>
                  </a:cubicBezTo>
                  <a:cubicBezTo>
                    <a:pt x="2050" y="1113"/>
                    <a:pt x="2616" y="634"/>
                    <a:pt x="2751" y="0"/>
                  </a:cubicBezTo>
                  <a:lnTo>
                    <a:pt x="2670" y="0"/>
                  </a:lnTo>
                  <a:cubicBezTo>
                    <a:pt x="2535" y="587"/>
                    <a:pt x="2010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8" name="Google Shape;7808;p8"/>
            <p:cNvSpPr/>
            <p:nvPr/>
          </p:nvSpPr>
          <p:spPr>
            <a:xfrm>
              <a:off x="4584575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1" y="0"/>
                  </a:moveTo>
                  <a:cubicBezTo>
                    <a:pt x="189" y="3520"/>
                    <a:pt x="3102" y="6318"/>
                    <a:pt x="6676" y="6318"/>
                  </a:cubicBezTo>
                  <a:cubicBezTo>
                    <a:pt x="10243" y="6318"/>
                    <a:pt x="13163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9" name="Google Shape;7809;p8"/>
            <p:cNvSpPr/>
            <p:nvPr/>
          </p:nvSpPr>
          <p:spPr>
            <a:xfrm>
              <a:off x="4583575" y="2336425"/>
              <a:ext cx="335800" cy="158975"/>
            </a:xfrm>
            <a:custGeom>
              <a:avLst/>
              <a:gdLst/>
              <a:ahLst/>
              <a:cxnLst/>
              <a:rect l="l" t="t" r="r" b="b"/>
              <a:pathLst>
                <a:path w="13432" h="6359" extrusionOk="0">
                  <a:moveTo>
                    <a:pt x="0" y="0"/>
                  </a:moveTo>
                  <a:cubicBezTo>
                    <a:pt x="189" y="3540"/>
                    <a:pt x="3129" y="6359"/>
                    <a:pt x="6716" y="6359"/>
                  </a:cubicBezTo>
                  <a:cubicBezTo>
                    <a:pt x="10303" y="6359"/>
                    <a:pt x="13243" y="3540"/>
                    <a:pt x="13432" y="0"/>
                  </a:cubicBezTo>
                  <a:lnTo>
                    <a:pt x="13344" y="0"/>
                  </a:lnTo>
                  <a:cubicBezTo>
                    <a:pt x="13155" y="3493"/>
                    <a:pt x="10256" y="6278"/>
                    <a:pt x="6716" y="6278"/>
                  </a:cubicBezTo>
                  <a:cubicBezTo>
                    <a:pt x="3176" y="6278"/>
                    <a:pt x="270" y="3493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0" name="Google Shape;7810;p8"/>
            <p:cNvSpPr/>
            <p:nvPr/>
          </p:nvSpPr>
          <p:spPr>
            <a:xfrm>
              <a:off x="4607850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55" y="3001"/>
                    <a:pt x="2637" y="5381"/>
                    <a:pt x="5671" y="5381"/>
                  </a:cubicBezTo>
                  <a:cubicBezTo>
                    <a:pt x="8712" y="5381"/>
                    <a:pt x="11193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1" name="Google Shape;7811;p8"/>
            <p:cNvSpPr/>
            <p:nvPr/>
          </p:nvSpPr>
          <p:spPr>
            <a:xfrm>
              <a:off x="4606825" y="2336425"/>
              <a:ext cx="285600" cy="135725"/>
            </a:xfrm>
            <a:custGeom>
              <a:avLst/>
              <a:gdLst/>
              <a:ahLst/>
              <a:cxnLst/>
              <a:rect l="l" t="t" r="r" b="b"/>
              <a:pathLst>
                <a:path w="11424" h="5429" extrusionOk="0">
                  <a:moveTo>
                    <a:pt x="1" y="0"/>
                  </a:moveTo>
                  <a:cubicBezTo>
                    <a:pt x="156" y="3014"/>
                    <a:pt x="2657" y="5428"/>
                    <a:pt x="5712" y="5428"/>
                  </a:cubicBezTo>
                  <a:cubicBezTo>
                    <a:pt x="8766" y="5428"/>
                    <a:pt x="11275" y="3014"/>
                    <a:pt x="11423" y="0"/>
                  </a:cubicBezTo>
                  <a:lnTo>
                    <a:pt x="11342" y="0"/>
                  </a:lnTo>
                  <a:cubicBezTo>
                    <a:pt x="11187" y="2967"/>
                    <a:pt x="8719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2" name="Google Shape;7812;p8"/>
            <p:cNvSpPr/>
            <p:nvPr/>
          </p:nvSpPr>
          <p:spPr>
            <a:xfrm>
              <a:off x="4633125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1" y="0"/>
                  </a:moveTo>
                  <a:cubicBezTo>
                    <a:pt x="149" y="2441"/>
                    <a:pt x="2178" y="4376"/>
                    <a:pt x="4660" y="4376"/>
                  </a:cubicBezTo>
                  <a:cubicBezTo>
                    <a:pt x="7141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3" name="Google Shape;7813;p8"/>
            <p:cNvSpPr/>
            <p:nvPr/>
          </p:nvSpPr>
          <p:spPr>
            <a:xfrm>
              <a:off x="4631950" y="2336425"/>
              <a:ext cx="235350" cy="110425"/>
            </a:xfrm>
            <a:custGeom>
              <a:avLst/>
              <a:gdLst/>
              <a:ahLst/>
              <a:cxnLst/>
              <a:rect l="l" t="t" r="r" b="b"/>
              <a:pathLst>
                <a:path w="9414" h="4417" extrusionOk="0">
                  <a:moveTo>
                    <a:pt x="0" y="0"/>
                  </a:moveTo>
                  <a:cubicBezTo>
                    <a:pt x="155" y="2461"/>
                    <a:pt x="2205" y="4417"/>
                    <a:pt x="4707" y="4417"/>
                  </a:cubicBezTo>
                  <a:cubicBezTo>
                    <a:pt x="7208" y="4417"/>
                    <a:pt x="9258" y="2461"/>
                    <a:pt x="9413" y="0"/>
                  </a:cubicBezTo>
                  <a:lnTo>
                    <a:pt x="9326" y="0"/>
                  </a:lnTo>
                  <a:cubicBezTo>
                    <a:pt x="9177" y="2414"/>
                    <a:pt x="7161" y="4336"/>
                    <a:pt x="4707" y="4336"/>
                  </a:cubicBezTo>
                  <a:cubicBezTo>
                    <a:pt x="2252" y="4336"/>
                    <a:pt x="243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4" name="Google Shape;7814;p8"/>
            <p:cNvSpPr/>
            <p:nvPr/>
          </p:nvSpPr>
          <p:spPr>
            <a:xfrm>
              <a:off x="466195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1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4" y="3223"/>
                    <a:pt x="6865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5" name="Google Shape;7815;p8"/>
            <p:cNvSpPr/>
            <p:nvPr/>
          </p:nvSpPr>
          <p:spPr>
            <a:xfrm>
              <a:off x="4660775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0" y="0"/>
                  </a:moveTo>
                  <a:cubicBezTo>
                    <a:pt x="155" y="1828"/>
                    <a:pt x="1686" y="3271"/>
                    <a:pt x="3554" y="3271"/>
                  </a:cubicBezTo>
                  <a:cubicBezTo>
                    <a:pt x="5422" y="3271"/>
                    <a:pt x="6959" y="1828"/>
                    <a:pt x="7107" y="0"/>
                  </a:cubicBezTo>
                  <a:lnTo>
                    <a:pt x="7020" y="0"/>
                  </a:lnTo>
                  <a:cubicBezTo>
                    <a:pt x="6871" y="1780"/>
                    <a:pt x="5374" y="3183"/>
                    <a:pt x="3554" y="3183"/>
                  </a:cubicBezTo>
                  <a:cubicBezTo>
                    <a:pt x="1733" y="3183"/>
                    <a:pt x="236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6" name="Google Shape;7816;p8"/>
            <p:cNvSpPr/>
            <p:nvPr/>
          </p:nvSpPr>
          <p:spPr>
            <a:xfrm>
              <a:off x="4687225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3" y="1248"/>
                    <a:pt x="1208" y="2219"/>
                    <a:pt x="2496" y="2219"/>
                  </a:cubicBezTo>
                  <a:cubicBezTo>
                    <a:pt x="3784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7" name="Google Shape;7817;p8"/>
            <p:cNvSpPr/>
            <p:nvPr/>
          </p:nvSpPr>
          <p:spPr>
            <a:xfrm>
              <a:off x="4686050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8" y="2259"/>
                    <a:pt x="4937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1" y="2178"/>
                    <a:pt x="2543" y="2178"/>
                  </a:cubicBezTo>
                  <a:cubicBezTo>
                    <a:pt x="1282" y="2178"/>
                    <a:pt x="237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8" name="Google Shape;7818;p8"/>
            <p:cNvSpPr/>
            <p:nvPr/>
          </p:nvSpPr>
          <p:spPr>
            <a:xfrm>
              <a:off x="4716225" y="2336425"/>
              <a:ext cx="66775" cy="26825"/>
            </a:xfrm>
            <a:custGeom>
              <a:avLst/>
              <a:gdLst/>
              <a:ahLst/>
              <a:cxnLst/>
              <a:rect l="l" t="t" r="r" b="b"/>
              <a:pathLst>
                <a:path w="2671" h="1073" extrusionOk="0">
                  <a:moveTo>
                    <a:pt x="1" y="0"/>
                  </a:moveTo>
                  <a:cubicBezTo>
                    <a:pt x="136" y="614"/>
                    <a:pt x="682" y="1072"/>
                    <a:pt x="1336" y="1072"/>
                  </a:cubicBezTo>
                  <a:cubicBezTo>
                    <a:pt x="1990" y="1072"/>
                    <a:pt x="2536" y="614"/>
                    <a:pt x="267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9" name="Google Shape;7819;p8"/>
            <p:cNvSpPr/>
            <p:nvPr/>
          </p:nvSpPr>
          <p:spPr>
            <a:xfrm>
              <a:off x="4715225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1" y="0"/>
                  </a:cubicBezTo>
                  <a:lnTo>
                    <a:pt x="2664" y="0"/>
                  </a:lnTo>
                  <a:cubicBezTo>
                    <a:pt x="2536" y="587"/>
                    <a:pt x="2003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0" name="Google Shape;7820;p8"/>
            <p:cNvSpPr/>
            <p:nvPr/>
          </p:nvSpPr>
          <p:spPr>
            <a:xfrm>
              <a:off x="491885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1" y="0"/>
                  </a:moveTo>
                  <a:cubicBezTo>
                    <a:pt x="190" y="3520"/>
                    <a:pt x="3102" y="6318"/>
                    <a:pt x="6676" y="6318"/>
                  </a:cubicBezTo>
                  <a:cubicBezTo>
                    <a:pt x="10243" y="6318"/>
                    <a:pt x="13156" y="3520"/>
                    <a:pt x="133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1" name="Google Shape;7821;p8"/>
            <p:cNvSpPr/>
            <p:nvPr/>
          </p:nvSpPr>
          <p:spPr>
            <a:xfrm>
              <a:off x="4917675" y="2336425"/>
              <a:ext cx="336000" cy="158975"/>
            </a:xfrm>
            <a:custGeom>
              <a:avLst/>
              <a:gdLst/>
              <a:ahLst/>
              <a:cxnLst/>
              <a:rect l="l" t="t" r="r" b="b"/>
              <a:pathLst>
                <a:path w="13440" h="6359" extrusionOk="0">
                  <a:moveTo>
                    <a:pt x="1" y="0"/>
                  </a:moveTo>
                  <a:cubicBezTo>
                    <a:pt x="196" y="3540"/>
                    <a:pt x="3136" y="6359"/>
                    <a:pt x="6723" y="6359"/>
                  </a:cubicBezTo>
                  <a:cubicBezTo>
                    <a:pt x="10310" y="6359"/>
                    <a:pt x="13250" y="3540"/>
                    <a:pt x="13439" y="0"/>
                  </a:cubicBezTo>
                  <a:lnTo>
                    <a:pt x="13351" y="0"/>
                  </a:lnTo>
                  <a:cubicBezTo>
                    <a:pt x="13163" y="3493"/>
                    <a:pt x="10263" y="6278"/>
                    <a:pt x="6723" y="6278"/>
                  </a:cubicBezTo>
                  <a:cubicBezTo>
                    <a:pt x="3183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2" name="Google Shape;7822;p8"/>
            <p:cNvSpPr/>
            <p:nvPr/>
          </p:nvSpPr>
          <p:spPr>
            <a:xfrm>
              <a:off x="4942125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55" y="3001"/>
                    <a:pt x="2630" y="5381"/>
                    <a:pt x="5671" y="5381"/>
                  </a:cubicBezTo>
                  <a:cubicBezTo>
                    <a:pt x="8705" y="5381"/>
                    <a:pt x="11187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3" name="Google Shape;7823;p8"/>
            <p:cNvSpPr/>
            <p:nvPr/>
          </p:nvSpPr>
          <p:spPr>
            <a:xfrm>
              <a:off x="4941100" y="2336425"/>
              <a:ext cx="285600" cy="135725"/>
            </a:xfrm>
            <a:custGeom>
              <a:avLst/>
              <a:gdLst/>
              <a:ahLst/>
              <a:cxnLst/>
              <a:rect l="l" t="t" r="r" b="b"/>
              <a:pathLst>
                <a:path w="11424" h="5429" extrusionOk="0">
                  <a:moveTo>
                    <a:pt x="1" y="0"/>
                  </a:moveTo>
                  <a:cubicBezTo>
                    <a:pt x="149" y="3014"/>
                    <a:pt x="2657" y="5428"/>
                    <a:pt x="5712" y="5428"/>
                  </a:cubicBezTo>
                  <a:cubicBezTo>
                    <a:pt x="8767" y="5428"/>
                    <a:pt x="11275" y="3014"/>
                    <a:pt x="11423" y="0"/>
                  </a:cubicBezTo>
                  <a:lnTo>
                    <a:pt x="11342" y="0"/>
                  </a:lnTo>
                  <a:cubicBezTo>
                    <a:pt x="11187" y="2967"/>
                    <a:pt x="8719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4" name="Google Shape;7824;p8"/>
            <p:cNvSpPr/>
            <p:nvPr/>
          </p:nvSpPr>
          <p:spPr>
            <a:xfrm>
              <a:off x="4967400" y="2336425"/>
              <a:ext cx="233000" cy="109425"/>
            </a:xfrm>
            <a:custGeom>
              <a:avLst/>
              <a:gdLst/>
              <a:ahLst/>
              <a:cxnLst/>
              <a:rect l="l" t="t" r="r" b="b"/>
              <a:pathLst>
                <a:path w="9320" h="4377" extrusionOk="0">
                  <a:moveTo>
                    <a:pt x="1" y="0"/>
                  </a:moveTo>
                  <a:cubicBezTo>
                    <a:pt x="149" y="2441"/>
                    <a:pt x="2179" y="4376"/>
                    <a:pt x="4660" y="4376"/>
                  </a:cubicBezTo>
                  <a:cubicBezTo>
                    <a:pt x="7141" y="4376"/>
                    <a:pt x="9171" y="2441"/>
                    <a:pt x="93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5" name="Google Shape;7825;p8"/>
            <p:cNvSpPr/>
            <p:nvPr/>
          </p:nvSpPr>
          <p:spPr>
            <a:xfrm>
              <a:off x="4966225" y="2336425"/>
              <a:ext cx="235350" cy="110425"/>
            </a:xfrm>
            <a:custGeom>
              <a:avLst/>
              <a:gdLst/>
              <a:ahLst/>
              <a:cxnLst/>
              <a:rect l="l" t="t" r="r" b="b"/>
              <a:pathLst>
                <a:path w="9414" h="4417" extrusionOk="0">
                  <a:moveTo>
                    <a:pt x="0" y="0"/>
                  </a:moveTo>
                  <a:cubicBezTo>
                    <a:pt x="156" y="2461"/>
                    <a:pt x="2205" y="4417"/>
                    <a:pt x="4707" y="4417"/>
                  </a:cubicBezTo>
                  <a:cubicBezTo>
                    <a:pt x="7209" y="4417"/>
                    <a:pt x="9258" y="2461"/>
                    <a:pt x="9414" y="0"/>
                  </a:cubicBezTo>
                  <a:lnTo>
                    <a:pt x="9326" y="0"/>
                  </a:lnTo>
                  <a:cubicBezTo>
                    <a:pt x="9178" y="2414"/>
                    <a:pt x="7161" y="4336"/>
                    <a:pt x="4707" y="4336"/>
                  </a:cubicBezTo>
                  <a:cubicBezTo>
                    <a:pt x="2253" y="4336"/>
                    <a:pt x="236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6" name="Google Shape;7826;p8"/>
            <p:cNvSpPr/>
            <p:nvPr/>
          </p:nvSpPr>
          <p:spPr>
            <a:xfrm>
              <a:off x="4996225" y="2336425"/>
              <a:ext cx="175350" cy="80600"/>
            </a:xfrm>
            <a:custGeom>
              <a:avLst/>
              <a:gdLst/>
              <a:ahLst/>
              <a:cxnLst/>
              <a:rect l="l" t="t" r="r" b="b"/>
              <a:pathLst>
                <a:path w="7014" h="3224" extrusionOk="0">
                  <a:moveTo>
                    <a:pt x="1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5" y="3223"/>
                    <a:pt x="6865" y="1807"/>
                    <a:pt x="70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7" name="Google Shape;7827;p8"/>
            <p:cNvSpPr/>
            <p:nvPr/>
          </p:nvSpPr>
          <p:spPr>
            <a:xfrm>
              <a:off x="4995050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0" y="0"/>
                  </a:moveTo>
                  <a:cubicBezTo>
                    <a:pt x="156" y="1828"/>
                    <a:pt x="1686" y="3271"/>
                    <a:pt x="3554" y="3271"/>
                  </a:cubicBezTo>
                  <a:cubicBezTo>
                    <a:pt x="5422" y="3271"/>
                    <a:pt x="6952" y="1828"/>
                    <a:pt x="7107" y="0"/>
                  </a:cubicBezTo>
                  <a:lnTo>
                    <a:pt x="7020" y="0"/>
                  </a:lnTo>
                  <a:cubicBezTo>
                    <a:pt x="6871" y="1780"/>
                    <a:pt x="5375" y="3183"/>
                    <a:pt x="3554" y="3183"/>
                  </a:cubicBezTo>
                  <a:cubicBezTo>
                    <a:pt x="1733" y="3183"/>
                    <a:pt x="236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8" name="Google Shape;7828;p8"/>
            <p:cNvSpPr/>
            <p:nvPr/>
          </p:nvSpPr>
          <p:spPr>
            <a:xfrm>
              <a:off x="5021350" y="2336425"/>
              <a:ext cx="124925" cy="55475"/>
            </a:xfrm>
            <a:custGeom>
              <a:avLst/>
              <a:gdLst/>
              <a:ahLst/>
              <a:cxnLst/>
              <a:rect l="l" t="t" r="r" b="b"/>
              <a:pathLst>
                <a:path w="4997" h="2219" extrusionOk="0">
                  <a:moveTo>
                    <a:pt x="0" y="0"/>
                  </a:moveTo>
                  <a:cubicBezTo>
                    <a:pt x="149" y="1248"/>
                    <a:pt x="1214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9" name="Google Shape;7829;p8"/>
            <p:cNvSpPr/>
            <p:nvPr/>
          </p:nvSpPr>
          <p:spPr>
            <a:xfrm>
              <a:off x="5020325" y="2336425"/>
              <a:ext cx="127150" cy="56500"/>
            </a:xfrm>
            <a:custGeom>
              <a:avLst/>
              <a:gdLst/>
              <a:ahLst/>
              <a:cxnLst/>
              <a:rect l="l" t="t" r="r" b="b"/>
              <a:pathLst>
                <a:path w="5086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1" y="2259"/>
                    <a:pt x="4937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1" y="2178"/>
                    <a:pt x="2543" y="2178"/>
                  </a:cubicBezTo>
                  <a:cubicBezTo>
                    <a:pt x="1275" y="2178"/>
                    <a:pt x="230" y="1227"/>
                    <a:pt x="8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0" name="Google Shape;7830;p8"/>
            <p:cNvSpPr/>
            <p:nvPr/>
          </p:nvSpPr>
          <p:spPr>
            <a:xfrm>
              <a:off x="5050500" y="2336425"/>
              <a:ext cx="66800" cy="26825"/>
            </a:xfrm>
            <a:custGeom>
              <a:avLst/>
              <a:gdLst/>
              <a:ahLst/>
              <a:cxnLst/>
              <a:rect l="l" t="t" r="r" b="b"/>
              <a:pathLst>
                <a:path w="2672" h="1073" extrusionOk="0">
                  <a:moveTo>
                    <a:pt x="1" y="0"/>
                  </a:moveTo>
                  <a:cubicBezTo>
                    <a:pt x="136" y="614"/>
                    <a:pt x="682" y="1072"/>
                    <a:pt x="1336" y="1072"/>
                  </a:cubicBezTo>
                  <a:cubicBezTo>
                    <a:pt x="1990" y="1072"/>
                    <a:pt x="2536" y="614"/>
                    <a:pt x="267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1" name="Google Shape;7831;p8"/>
            <p:cNvSpPr/>
            <p:nvPr/>
          </p:nvSpPr>
          <p:spPr>
            <a:xfrm>
              <a:off x="5049500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2" y="0"/>
                  </a:cubicBezTo>
                  <a:lnTo>
                    <a:pt x="2664" y="0"/>
                  </a:lnTo>
                  <a:cubicBezTo>
                    <a:pt x="2529" y="587"/>
                    <a:pt x="2003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2" name="Google Shape;7832;p8"/>
            <p:cNvSpPr/>
            <p:nvPr/>
          </p:nvSpPr>
          <p:spPr>
            <a:xfrm>
              <a:off x="5253125" y="2336425"/>
              <a:ext cx="273975" cy="157975"/>
            </a:xfrm>
            <a:custGeom>
              <a:avLst/>
              <a:gdLst/>
              <a:ahLst/>
              <a:cxnLst/>
              <a:rect l="l" t="t" r="r" b="b"/>
              <a:pathLst>
                <a:path w="10959" h="6319" extrusionOk="0">
                  <a:moveTo>
                    <a:pt x="1" y="0"/>
                  </a:moveTo>
                  <a:cubicBezTo>
                    <a:pt x="190" y="3520"/>
                    <a:pt x="3103" y="6318"/>
                    <a:pt x="6670" y="6318"/>
                  </a:cubicBezTo>
                  <a:cubicBezTo>
                    <a:pt x="8301" y="6318"/>
                    <a:pt x="9798" y="5732"/>
                    <a:pt x="10958" y="4761"/>
                  </a:cubicBezTo>
                  <a:lnTo>
                    <a:pt x="10958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3" name="Google Shape;7833;p8"/>
            <p:cNvSpPr/>
            <p:nvPr/>
          </p:nvSpPr>
          <p:spPr>
            <a:xfrm>
              <a:off x="5251950" y="2336425"/>
              <a:ext cx="275150" cy="158975"/>
            </a:xfrm>
            <a:custGeom>
              <a:avLst/>
              <a:gdLst/>
              <a:ahLst/>
              <a:cxnLst/>
              <a:rect l="l" t="t" r="r" b="b"/>
              <a:pathLst>
                <a:path w="11006" h="6359" extrusionOk="0">
                  <a:moveTo>
                    <a:pt x="1" y="0"/>
                  </a:moveTo>
                  <a:cubicBezTo>
                    <a:pt x="196" y="3540"/>
                    <a:pt x="3136" y="6359"/>
                    <a:pt x="6717" y="6359"/>
                  </a:cubicBezTo>
                  <a:cubicBezTo>
                    <a:pt x="8348" y="6359"/>
                    <a:pt x="9839" y="5779"/>
                    <a:pt x="11005" y="4815"/>
                  </a:cubicBezTo>
                  <a:lnTo>
                    <a:pt x="11005" y="4700"/>
                  </a:lnTo>
                  <a:cubicBezTo>
                    <a:pt x="9845" y="5685"/>
                    <a:pt x="8355" y="6278"/>
                    <a:pt x="6717" y="6278"/>
                  </a:cubicBezTo>
                  <a:cubicBezTo>
                    <a:pt x="3177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4" name="Google Shape;7834;p8"/>
            <p:cNvSpPr/>
            <p:nvPr/>
          </p:nvSpPr>
          <p:spPr>
            <a:xfrm>
              <a:off x="5276400" y="2336425"/>
              <a:ext cx="250700" cy="134550"/>
            </a:xfrm>
            <a:custGeom>
              <a:avLst/>
              <a:gdLst/>
              <a:ahLst/>
              <a:cxnLst/>
              <a:rect l="l" t="t" r="r" b="b"/>
              <a:pathLst>
                <a:path w="10028" h="5382" extrusionOk="0">
                  <a:moveTo>
                    <a:pt x="0" y="0"/>
                  </a:moveTo>
                  <a:cubicBezTo>
                    <a:pt x="149" y="3001"/>
                    <a:pt x="2630" y="5381"/>
                    <a:pt x="5671" y="5381"/>
                  </a:cubicBezTo>
                  <a:cubicBezTo>
                    <a:pt x="7418" y="5381"/>
                    <a:pt x="8989" y="4592"/>
                    <a:pt x="10027" y="3345"/>
                  </a:cubicBezTo>
                  <a:lnTo>
                    <a:pt x="10027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5" name="Google Shape;7835;p8"/>
            <p:cNvSpPr/>
            <p:nvPr/>
          </p:nvSpPr>
          <p:spPr>
            <a:xfrm>
              <a:off x="5275375" y="2336425"/>
              <a:ext cx="251725" cy="135725"/>
            </a:xfrm>
            <a:custGeom>
              <a:avLst/>
              <a:gdLst/>
              <a:ahLst/>
              <a:cxnLst/>
              <a:rect l="l" t="t" r="r" b="b"/>
              <a:pathLst>
                <a:path w="10069" h="5429" extrusionOk="0">
                  <a:moveTo>
                    <a:pt x="1" y="0"/>
                  </a:moveTo>
                  <a:cubicBezTo>
                    <a:pt x="149" y="3014"/>
                    <a:pt x="2658" y="5428"/>
                    <a:pt x="5712" y="5428"/>
                  </a:cubicBezTo>
                  <a:cubicBezTo>
                    <a:pt x="7452" y="5428"/>
                    <a:pt x="9016" y="4639"/>
                    <a:pt x="10068" y="3405"/>
                  </a:cubicBezTo>
                  <a:lnTo>
                    <a:pt x="10068" y="3277"/>
                  </a:lnTo>
                  <a:cubicBezTo>
                    <a:pt x="9036" y="4538"/>
                    <a:pt x="7465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6" name="Google Shape;7836;p8"/>
            <p:cNvSpPr/>
            <p:nvPr/>
          </p:nvSpPr>
          <p:spPr>
            <a:xfrm>
              <a:off x="5301525" y="2336425"/>
              <a:ext cx="225575" cy="109425"/>
            </a:xfrm>
            <a:custGeom>
              <a:avLst/>
              <a:gdLst/>
              <a:ahLst/>
              <a:cxnLst/>
              <a:rect l="l" t="t" r="r" b="b"/>
              <a:pathLst>
                <a:path w="9023" h="4377" extrusionOk="0">
                  <a:moveTo>
                    <a:pt x="0" y="0"/>
                  </a:moveTo>
                  <a:cubicBezTo>
                    <a:pt x="155" y="2441"/>
                    <a:pt x="2185" y="4376"/>
                    <a:pt x="4666" y="4376"/>
                  </a:cubicBezTo>
                  <a:cubicBezTo>
                    <a:pt x="6649" y="4376"/>
                    <a:pt x="8348" y="3136"/>
                    <a:pt x="9022" y="1389"/>
                  </a:cubicBezTo>
                  <a:lnTo>
                    <a:pt x="9022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7" name="Google Shape;7837;p8"/>
            <p:cNvSpPr/>
            <p:nvPr/>
          </p:nvSpPr>
          <p:spPr>
            <a:xfrm>
              <a:off x="5300500" y="2336425"/>
              <a:ext cx="226600" cy="110425"/>
            </a:xfrm>
            <a:custGeom>
              <a:avLst/>
              <a:gdLst/>
              <a:ahLst/>
              <a:cxnLst/>
              <a:rect l="l" t="t" r="r" b="b"/>
              <a:pathLst>
                <a:path w="9064" h="4417" extrusionOk="0">
                  <a:moveTo>
                    <a:pt x="1" y="0"/>
                  </a:moveTo>
                  <a:cubicBezTo>
                    <a:pt x="156" y="2461"/>
                    <a:pt x="2206" y="4417"/>
                    <a:pt x="4707" y="4417"/>
                  </a:cubicBezTo>
                  <a:cubicBezTo>
                    <a:pt x="6669" y="4417"/>
                    <a:pt x="8355" y="3210"/>
                    <a:pt x="9063" y="1504"/>
                  </a:cubicBezTo>
                  <a:lnTo>
                    <a:pt x="9063" y="1268"/>
                  </a:lnTo>
                  <a:cubicBezTo>
                    <a:pt x="8422" y="3055"/>
                    <a:pt x="6710" y="4336"/>
                    <a:pt x="4707" y="4336"/>
                  </a:cubicBezTo>
                  <a:cubicBezTo>
                    <a:pt x="2253" y="4336"/>
                    <a:pt x="237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8" name="Google Shape;7838;p8"/>
            <p:cNvSpPr/>
            <p:nvPr/>
          </p:nvSpPr>
          <p:spPr>
            <a:xfrm>
              <a:off x="533035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55" y="1807"/>
                    <a:pt x="1666" y="3223"/>
                    <a:pt x="3513" y="3223"/>
                  </a:cubicBezTo>
                  <a:cubicBezTo>
                    <a:pt x="5361" y="3223"/>
                    <a:pt x="6871" y="1807"/>
                    <a:pt x="70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9" name="Google Shape;7839;p8"/>
            <p:cNvSpPr/>
            <p:nvPr/>
          </p:nvSpPr>
          <p:spPr>
            <a:xfrm>
              <a:off x="5329325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1" y="0"/>
                  </a:moveTo>
                  <a:cubicBezTo>
                    <a:pt x="149" y="1828"/>
                    <a:pt x="1686" y="3271"/>
                    <a:pt x="3554" y="3271"/>
                  </a:cubicBezTo>
                  <a:cubicBezTo>
                    <a:pt x="5422" y="3271"/>
                    <a:pt x="6953" y="1828"/>
                    <a:pt x="7108" y="0"/>
                  </a:cubicBezTo>
                  <a:lnTo>
                    <a:pt x="7020" y="0"/>
                  </a:lnTo>
                  <a:cubicBezTo>
                    <a:pt x="6872" y="1780"/>
                    <a:pt x="5375" y="3183"/>
                    <a:pt x="3554" y="3183"/>
                  </a:cubicBezTo>
                  <a:cubicBezTo>
                    <a:pt x="1734" y="3183"/>
                    <a:pt x="237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0" name="Google Shape;7840;p8"/>
            <p:cNvSpPr/>
            <p:nvPr/>
          </p:nvSpPr>
          <p:spPr>
            <a:xfrm>
              <a:off x="5355625" y="2336425"/>
              <a:ext cx="124925" cy="55475"/>
            </a:xfrm>
            <a:custGeom>
              <a:avLst/>
              <a:gdLst/>
              <a:ahLst/>
              <a:cxnLst/>
              <a:rect l="l" t="t" r="r" b="b"/>
              <a:pathLst>
                <a:path w="4997" h="2219" extrusionOk="0">
                  <a:moveTo>
                    <a:pt x="1" y="0"/>
                  </a:moveTo>
                  <a:cubicBezTo>
                    <a:pt x="149" y="1248"/>
                    <a:pt x="1214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1" name="Google Shape;7841;p8"/>
            <p:cNvSpPr/>
            <p:nvPr/>
          </p:nvSpPr>
          <p:spPr>
            <a:xfrm>
              <a:off x="5354625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0" y="0"/>
                  </a:moveTo>
                  <a:cubicBezTo>
                    <a:pt x="148" y="1268"/>
                    <a:pt x="1227" y="2259"/>
                    <a:pt x="2542" y="2259"/>
                  </a:cubicBezTo>
                  <a:cubicBezTo>
                    <a:pt x="3850" y="2259"/>
                    <a:pt x="4936" y="1268"/>
                    <a:pt x="5084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42" y="2178"/>
                  </a:cubicBezTo>
                  <a:cubicBezTo>
                    <a:pt x="1274" y="2178"/>
                    <a:pt x="229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2" name="Google Shape;7842;p8"/>
            <p:cNvSpPr/>
            <p:nvPr/>
          </p:nvSpPr>
          <p:spPr>
            <a:xfrm>
              <a:off x="5384800" y="2336425"/>
              <a:ext cx="66775" cy="26825"/>
            </a:xfrm>
            <a:custGeom>
              <a:avLst/>
              <a:gdLst/>
              <a:ahLst/>
              <a:cxnLst/>
              <a:rect l="l" t="t" r="r" b="b"/>
              <a:pathLst>
                <a:path w="2671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35" y="1072"/>
                  </a:cubicBezTo>
                  <a:cubicBezTo>
                    <a:pt x="1989" y="1072"/>
                    <a:pt x="2535" y="614"/>
                    <a:pt x="26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3" name="Google Shape;7843;p8"/>
            <p:cNvSpPr/>
            <p:nvPr/>
          </p:nvSpPr>
          <p:spPr>
            <a:xfrm>
              <a:off x="5383775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1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2" y="0"/>
                  </a:cubicBezTo>
                  <a:lnTo>
                    <a:pt x="2664" y="0"/>
                  </a:lnTo>
                  <a:cubicBezTo>
                    <a:pt x="2529" y="587"/>
                    <a:pt x="2003" y="1025"/>
                    <a:pt x="1376" y="1025"/>
                  </a:cubicBezTo>
                  <a:cubicBezTo>
                    <a:pt x="749" y="1025"/>
                    <a:pt x="216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4" name="Google Shape;7844;p8"/>
            <p:cNvSpPr/>
            <p:nvPr/>
          </p:nvSpPr>
          <p:spPr>
            <a:xfrm>
              <a:off x="3450750" y="2336425"/>
              <a:ext cx="296375" cy="256075"/>
            </a:xfrm>
            <a:custGeom>
              <a:avLst/>
              <a:gdLst/>
              <a:ahLst/>
              <a:cxnLst/>
              <a:rect l="l" t="t" r="r" b="b"/>
              <a:pathLst>
                <a:path w="11855" h="10243" extrusionOk="0">
                  <a:moveTo>
                    <a:pt x="1" y="0"/>
                  </a:moveTo>
                  <a:lnTo>
                    <a:pt x="1" y="7795"/>
                  </a:lnTo>
                  <a:cubicBezTo>
                    <a:pt x="1228" y="9292"/>
                    <a:pt x="3089" y="10243"/>
                    <a:pt x="5173" y="10243"/>
                  </a:cubicBezTo>
                  <a:cubicBezTo>
                    <a:pt x="8861" y="10243"/>
                    <a:pt x="11855" y="7249"/>
                    <a:pt x="11855" y="3560"/>
                  </a:cubicBezTo>
                  <a:cubicBezTo>
                    <a:pt x="11855" y="2246"/>
                    <a:pt x="11477" y="1032"/>
                    <a:pt x="1083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5" name="Google Shape;7845;p8"/>
            <p:cNvSpPr/>
            <p:nvPr/>
          </p:nvSpPr>
          <p:spPr>
            <a:xfrm>
              <a:off x="3450750" y="2336425"/>
              <a:ext cx="297400" cy="257100"/>
            </a:xfrm>
            <a:custGeom>
              <a:avLst/>
              <a:gdLst/>
              <a:ahLst/>
              <a:cxnLst/>
              <a:rect l="l" t="t" r="r" b="b"/>
              <a:pathLst>
                <a:path w="11896" h="10284" extrusionOk="0">
                  <a:moveTo>
                    <a:pt x="10776" y="0"/>
                  </a:moveTo>
                  <a:cubicBezTo>
                    <a:pt x="11430" y="1025"/>
                    <a:pt x="11814" y="2246"/>
                    <a:pt x="11814" y="3560"/>
                  </a:cubicBezTo>
                  <a:cubicBezTo>
                    <a:pt x="11814" y="7222"/>
                    <a:pt x="8834" y="10202"/>
                    <a:pt x="5173" y="10202"/>
                  </a:cubicBezTo>
                  <a:cubicBezTo>
                    <a:pt x="3082" y="10202"/>
                    <a:pt x="1221" y="9231"/>
                    <a:pt x="1" y="7728"/>
                  </a:cubicBezTo>
                  <a:lnTo>
                    <a:pt x="1" y="7856"/>
                  </a:lnTo>
                  <a:cubicBezTo>
                    <a:pt x="1235" y="9339"/>
                    <a:pt x="3096" y="10283"/>
                    <a:pt x="5173" y="10283"/>
                  </a:cubicBezTo>
                  <a:cubicBezTo>
                    <a:pt x="8881" y="10283"/>
                    <a:pt x="11895" y="7269"/>
                    <a:pt x="11895" y="3560"/>
                  </a:cubicBezTo>
                  <a:cubicBezTo>
                    <a:pt x="11895" y="2252"/>
                    <a:pt x="11525" y="1032"/>
                    <a:pt x="1087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6" name="Google Shape;7846;p8"/>
            <p:cNvSpPr/>
            <p:nvPr/>
          </p:nvSpPr>
          <p:spPr>
            <a:xfrm>
              <a:off x="3450750" y="2336425"/>
              <a:ext cx="269425" cy="232650"/>
            </a:xfrm>
            <a:custGeom>
              <a:avLst/>
              <a:gdLst/>
              <a:ahLst/>
              <a:cxnLst/>
              <a:rect l="l" t="t" r="r" b="b"/>
              <a:pathLst>
                <a:path w="10777" h="9306" extrusionOk="0">
                  <a:moveTo>
                    <a:pt x="736" y="0"/>
                  </a:moveTo>
                  <a:cubicBezTo>
                    <a:pt x="446" y="344"/>
                    <a:pt x="203" y="722"/>
                    <a:pt x="1" y="1126"/>
                  </a:cubicBezTo>
                  <a:lnTo>
                    <a:pt x="1" y="6136"/>
                  </a:lnTo>
                  <a:cubicBezTo>
                    <a:pt x="931" y="8018"/>
                    <a:pt x="2860" y="9305"/>
                    <a:pt x="5099" y="9305"/>
                  </a:cubicBezTo>
                  <a:cubicBezTo>
                    <a:pt x="8234" y="9305"/>
                    <a:pt x="10776" y="6763"/>
                    <a:pt x="10776" y="3628"/>
                  </a:cubicBezTo>
                  <a:cubicBezTo>
                    <a:pt x="10776" y="2246"/>
                    <a:pt x="10284" y="985"/>
                    <a:pt x="946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7" name="Google Shape;7847;p8"/>
            <p:cNvSpPr/>
            <p:nvPr/>
          </p:nvSpPr>
          <p:spPr>
            <a:xfrm>
              <a:off x="3450750" y="2336425"/>
              <a:ext cx="270600" cy="233825"/>
            </a:xfrm>
            <a:custGeom>
              <a:avLst/>
              <a:gdLst/>
              <a:ahLst/>
              <a:cxnLst/>
              <a:rect l="l" t="t" r="r" b="b"/>
              <a:pathLst>
                <a:path w="10824" h="9353" extrusionOk="0">
                  <a:moveTo>
                    <a:pt x="9407" y="0"/>
                  </a:moveTo>
                  <a:cubicBezTo>
                    <a:pt x="10237" y="978"/>
                    <a:pt x="10736" y="2246"/>
                    <a:pt x="10736" y="3628"/>
                  </a:cubicBezTo>
                  <a:cubicBezTo>
                    <a:pt x="10736" y="6736"/>
                    <a:pt x="8207" y="9265"/>
                    <a:pt x="5099" y="9265"/>
                  </a:cubicBezTo>
                  <a:cubicBezTo>
                    <a:pt x="2853" y="9265"/>
                    <a:pt x="904" y="7943"/>
                    <a:pt x="1" y="6035"/>
                  </a:cubicBezTo>
                  <a:lnTo>
                    <a:pt x="1" y="6224"/>
                  </a:lnTo>
                  <a:cubicBezTo>
                    <a:pt x="952" y="8078"/>
                    <a:pt x="2880" y="9353"/>
                    <a:pt x="5099" y="9353"/>
                  </a:cubicBezTo>
                  <a:cubicBezTo>
                    <a:pt x="8254" y="9353"/>
                    <a:pt x="10823" y="6784"/>
                    <a:pt x="10823" y="3628"/>
                  </a:cubicBezTo>
                  <a:cubicBezTo>
                    <a:pt x="10823" y="2252"/>
                    <a:pt x="10331" y="985"/>
                    <a:pt x="951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8" name="Google Shape;7848;p8"/>
            <p:cNvSpPr/>
            <p:nvPr/>
          </p:nvSpPr>
          <p:spPr>
            <a:xfrm>
              <a:off x="3450750" y="2336425"/>
              <a:ext cx="19750" cy="30525"/>
            </a:xfrm>
            <a:custGeom>
              <a:avLst/>
              <a:gdLst/>
              <a:ahLst/>
              <a:cxnLst/>
              <a:rect l="l" t="t" r="r" b="b"/>
              <a:pathLst>
                <a:path w="790" h="1221" extrusionOk="0">
                  <a:moveTo>
                    <a:pt x="682" y="0"/>
                  </a:moveTo>
                  <a:cubicBezTo>
                    <a:pt x="419" y="317"/>
                    <a:pt x="190" y="668"/>
                    <a:pt x="1" y="1032"/>
                  </a:cubicBezTo>
                  <a:lnTo>
                    <a:pt x="1" y="1221"/>
                  </a:lnTo>
                  <a:cubicBezTo>
                    <a:pt x="210" y="782"/>
                    <a:pt x="480" y="371"/>
                    <a:pt x="79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9" name="Google Shape;7849;p8"/>
            <p:cNvSpPr/>
            <p:nvPr/>
          </p:nvSpPr>
          <p:spPr>
            <a:xfrm>
              <a:off x="3461375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75" y="857"/>
                    <a:pt x="1" y="2165"/>
                    <a:pt x="1" y="3628"/>
                  </a:cubicBezTo>
                  <a:cubicBezTo>
                    <a:pt x="1" y="6210"/>
                    <a:pt x="2091" y="8301"/>
                    <a:pt x="4674" y="8301"/>
                  </a:cubicBezTo>
                  <a:cubicBezTo>
                    <a:pt x="7256" y="8301"/>
                    <a:pt x="9346" y="6210"/>
                    <a:pt x="9346" y="3628"/>
                  </a:cubicBezTo>
                  <a:cubicBezTo>
                    <a:pt x="9346" y="2165"/>
                    <a:pt x="8672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0" name="Google Shape;7850;p8"/>
            <p:cNvSpPr/>
            <p:nvPr/>
          </p:nvSpPr>
          <p:spPr>
            <a:xfrm>
              <a:off x="3460375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8" y="8341"/>
                    <a:pt x="4714" y="8341"/>
                  </a:cubicBezTo>
                  <a:cubicBezTo>
                    <a:pt x="7316" y="8341"/>
                    <a:pt x="9427" y="6231"/>
                    <a:pt x="9427" y="3628"/>
                  </a:cubicBezTo>
                  <a:cubicBezTo>
                    <a:pt x="9427" y="2171"/>
                    <a:pt x="8759" y="863"/>
                    <a:pt x="7714" y="0"/>
                  </a:cubicBezTo>
                  <a:lnTo>
                    <a:pt x="7579" y="0"/>
                  </a:lnTo>
                  <a:cubicBezTo>
                    <a:pt x="8651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1" name="Google Shape;7851;p8"/>
            <p:cNvSpPr/>
            <p:nvPr/>
          </p:nvSpPr>
          <p:spPr>
            <a:xfrm>
              <a:off x="3490200" y="233912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2" name="Google Shape;7852;p8"/>
            <p:cNvSpPr/>
            <p:nvPr/>
          </p:nvSpPr>
          <p:spPr>
            <a:xfrm>
              <a:off x="3489025" y="23381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0"/>
                    <a:pt x="3568" y="7040"/>
                  </a:cubicBezTo>
                  <a:cubicBezTo>
                    <a:pt x="1653" y="7040"/>
                    <a:pt x="88" y="5483"/>
                    <a:pt x="88" y="3561"/>
                  </a:cubicBezTo>
                  <a:cubicBezTo>
                    <a:pt x="88" y="1646"/>
                    <a:pt x="1653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605" y="1"/>
                    <a:pt x="1" y="1599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9"/>
                    <a:pt x="5536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3" name="Google Shape;7853;p8"/>
            <p:cNvSpPr/>
            <p:nvPr/>
          </p:nvSpPr>
          <p:spPr>
            <a:xfrm>
              <a:off x="3515325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4" name="Google Shape;7854;p8"/>
            <p:cNvSpPr/>
            <p:nvPr/>
          </p:nvSpPr>
          <p:spPr>
            <a:xfrm>
              <a:off x="3514300" y="2363225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1"/>
                  </a:moveTo>
                  <a:cubicBezTo>
                    <a:pt x="3919" y="81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7" y="5118"/>
                  </a:cubicBezTo>
                  <a:cubicBezTo>
                    <a:pt x="3966" y="5118"/>
                    <a:pt x="5112" y="3965"/>
                    <a:pt x="5112" y="2556"/>
                  </a:cubicBezTo>
                  <a:cubicBezTo>
                    <a:pt x="5112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5" name="Google Shape;7855;p8"/>
            <p:cNvSpPr/>
            <p:nvPr/>
          </p:nvSpPr>
          <p:spPr>
            <a:xfrm>
              <a:off x="354415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8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6" name="Google Shape;7856;p8"/>
            <p:cNvSpPr/>
            <p:nvPr/>
          </p:nvSpPr>
          <p:spPr>
            <a:xfrm>
              <a:off x="3542975" y="239187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1" y="2738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7" name="Google Shape;7857;p8"/>
            <p:cNvSpPr/>
            <p:nvPr/>
          </p:nvSpPr>
          <p:spPr>
            <a:xfrm>
              <a:off x="3747100" y="2336425"/>
              <a:ext cx="334325" cy="256075"/>
            </a:xfrm>
            <a:custGeom>
              <a:avLst/>
              <a:gdLst/>
              <a:ahLst/>
              <a:cxnLst/>
              <a:rect l="l" t="t" r="r" b="b"/>
              <a:pathLst>
                <a:path w="13373" h="10243" extrusionOk="0">
                  <a:moveTo>
                    <a:pt x="1033" y="0"/>
                  </a:moveTo>
                  <a:cubicBezTo>
                    <a:pt x="379" y="1032"/>
                    <a:pt x="1" y="2246"/>
                    <a:pt x="1" y="3560"/>
                  </a:cubicBezTo>
                  <a:cubicBezTo>
                    <a:pt x="1" y="7249"/>
                    <a:pt x="2995" y="10243"/>
                    <a:pt x="6690" y="10243"/>
                  </a:cubicBezTo>
                  <a:cubicBezTo>
                    <a:pt x="10378" y="10243"/>
                    <a:pt x="13372" y="7249"/>
                    <a:pt x="13372" y="3560"/>
                  </a:cubicBezTo>
                  <a:cubicBezTo>
                    <a:pt x="13372" y="2246"/>
                    <a:pt x="12994" y="1032"/>
                    <a:pt x="1234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8" name="Google Shape;7858;p8"/>
            <p:cNvSpPr/>
            <p:nvPr/>
          </p:nvSpPr>
          <p:spPr>
            <a:xfrm>
              <a:off x="3746100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15" y="10283"/>
                    <a:pt x="6730" y="10283"/>
                  </a:cubicBezTo>
                  <a:cubicBezTo>
                    <a:pt x="10438" y="10283"/>
                    <a:pt x="13453" y="7269"/>
                    <a:pt x="13453" y="3560"/>
                  </a:cubicBezTo>
                  <a:cubicBezTo>
                    <a:pt x="13453" y="2252"/>
                    <a:pt x="13082" y="1032"/>
                    <a:pt x="12434" y="0"/>
                  </a:cubicBezTo>
                  <a:lnTo>
                    <a:pt x="12333" y="0"/>
                  </a:lnTo>
                  <a:cubicBezTo>
                    <a:pt x="12987" y="1025"/>
                    <a:pt x="13372" y="2246"/>
                    <a:pt x="13372" y="3560"/>
                  </a:cubicBezTo>
                  <a:cubicBezTo>
                    <a:pt x="13372" y="7222"/>
                    <a:pt x="10391" y="10202"/>
                    <a:pt x="6730" y="10202"/>
                  </a:cubicBezTo>
                  <a:cubicBezTo>
                    <a:pt x="3062" y="10202"/>
                    <a:pt x="81" y="7222"/>
                    <a:pt x="81" y="3560"/>
                  </a:cubicBezTo>
                  <a:cubicBezTo>
                    <a:pt x="81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9" name="Google Shape;7859;p8"/>
            <p:cNvSpPr/>
            <p:nvPr/>
          </p:nvSpPr>
          <p:spPr>
            <a:xfrm>
              <a:off x="3770550" y="2336425"/>
              <a:ext cx="283900" cy="232650"/>
            </a:xfrm>
            <a:custGeom>
              <a:avLst/>
              <a:gdLst/>
              <a:ahLst/>
              <a:cxnLst/>
              <a:rect l="l" t="t" r="r" b="b"/>
              <a:pathLst>
                <a:path w="11356" h="9306" extrusionOk="0">
                  <a:moveTo>
                    <a:pt x="1315" y="0"/>
                  </a:moveTo>
                  <a:cubicBezTo>
                    <a:pt x="492" y="985"/>
                    <a:pt x="0" y="2246"/>
                    <a:pt x="0" y="3628"/>
                  </a:cubicBezTo>
                  <a:cubicBezTo>
                    <a:pt x="0" y="6763"/>
                    <a:pt x="2542" y="9305"/>
                    <a:pt x="5678" y="9305"/>
                  </a:cubicBezTo>
                  <a:cubicBezTo>
                    <a:pt x="8813" y="9305"/>
                    <a:pt x="11355" y="6763"/>
                    <a:pt x="11355" y="3628"/>
                  </a:cubicBezTo>
                  <a:cubicBezTo>
                    <a:pt x="11355" y="2246"/>
                    <a:pt x="10863" y="985"/>
                    <a:pt x="100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0" name="Google Shape;7860;p8"/>
            <p:cNvSpPr/>
            <p:nvPr/>
          </p:nvSpPr>
          <p:spPr>
            <a:xfrm>
              <a:off x="3769525" y="2336425"/>
              <a:ext cx="285925" cy="233825"/>
            </a:xfrm>
            <a:custGeom>
              <a:avLst/>
              <a:gdLst/>
              <a:ahLst/>
              <a:cxnLst/>
              <a:rect l="l" t="t" r="r" b="b"/>
              <a:pathLst>
                <a:path w="11437" h="9353" extrusionOk="0">
                  <a:moveTo>
                    <a:pt x="1302" y="0"/>
                  </a:moveTo>
                  <a:cubicBezTo>
                    <a:pt x="486" y="985"/>
                    <a:pt x="1" y="2252"/>
                    <a:pt x="1" y="3628"/>
                  </a:cubicBezTo>
                  <a:cubicBezTo>
                    <a:pt x="1" y="6784"/>
                    <a:pt x="2563" y="9353"/>
                    <a:pt x="5719" y="9353"/>
                  </a:cubicBezTo>
                  <a:cubicBezTo>
                    <a:pt x="8874" y="9353"/>
                    <a:pt x="11437" y="6784"/>
                    <a:pt x="11437" y="3628"/>
                  </a:cubicBezTo>
                  <a:cubicBezTo>
                    <a:pt x="11437" y="2252"/>
                    <a:pt x="10951" y="985"/>
                    <a:pt x="10135" y="0"/>
                  </a:cubicBezTo>
                  <a:lnTo>
                    <a:pt x="10027" y="0"/>
                  </a:lnTo>
                  <a:cubicBezTo>
                    <a:pt x="10857" y="978"/>
                    <a:pt x="11356" y="2246"/>
                    <a:pt x="11356" y="3628"/>
                  </a:cubicBezTo>
                  <a:cubicBezTo>
                    <a:pt x="11356" y="6736"/>
                    <a:pt x="8827" y="9265"/>
                    <a:pt x="5719" y="9265"/>
                  </a:cubicBezTo>
                  <a:cubicBezTo>
                    <a:pt x="2610" y="9265"/>
                    <a:pt x="82" y="6736"/>
                    <a:pt x="82" y="3628"/>
                  </a:cubicBezTo>
                  <a:cubicBezTo>
                    <a:pt x="82" y="2246"/>
                    <a:pt x="581" y="978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1" name="Google Shape;7861;p8"/>
            <p:cNvSpPr/>
            <p:nvPr/>
          </p:nvSpPr>
          <p:spPr>
            <a:xfrm>
              <a:off x="3795650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75" y="857"/>
                    <a:pt x="1" y="2165"/>
                    <a:pt x="1" y="3628"/>
                  </a:cubicBezTo>
                  <a:cubicBezTo>
                    <a:pt x="1" y="6210"/>
                    <a:pt x="2091" y="8301"/>
                    <a:pt x="4674" y="8301"/>
                  </a:cubicBezTo>
                  <a:cubicBezTo>
                    <a:pt x="7256" y="8301"/>
                    <a:pt x="9347" y="6210"/>
                    <a:pt x="9347" y="3628"/>
                  </a:cubicBezTo>
                  <a:cubicBezTo>
                    <a:pt x="9347" y="2165"/>
                    <a:pt x="8672" y="857"/>
                    <a:pt x="761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2" name="Google Shape;7862;p8"/>
            <p:cNvSpPr/>
            <p:nvPr/>
          </p:nvSpPr>
          <p:spPr>
            <a:xfrm>
              <a:off x="3794650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1" y="8341"/>
                    <a:pt x="4714" y="8341"/>
                  </a:cubicBezTo>
                  <a:cubicBezTo>
                    <a:pt x="7310" y="8341"/>
                    <a:pt x="9427" y="6231"/>
                    <a:pt x="9427" y="3628"/>
                  </a:cubicBezTo>
                  <a:cubicBezTo>
                    <a:pt x="9427" y="2171"/>
                    <a:pt x="8759" y="863"/>
                    <a:pt x="7714" y="0"/>
                  </a:cubicBezTo>
                  <a:lnTo>
                    <a:pt x="7579" y="0"/>
                  </a:lnTo>
                  <a:cubicBezTo>
                    <a:pt x="8652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3" name="Google Shape;7863;p8"/>
            <p:cNvSpPr/>
            <p:nvPr/>
          </p:nvSpPr>
          <p:spPr>
            <a:xfrm>
              <a:off x="3824475" y="233912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6"/>
                    <a:pt x="3521" y="7046"/>
                  </a:cubicBezTo>
                  <a:cubicBezTo>
                    <a:pt x="5463" y="7046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4" name="Google Shape;7864;p8"/>
            <p:cNvSpPr/>
            <p:nvPr/>
          </p:nvSpPr>
          <p:spPr>
            <a:xfrm>
              <a:off x="3823300" y="23381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0"/>
                    <a:pt x="3568" y="7040"/>
                  </a:cubicBezTo>
                  <a:cubicBezTo>
                    <a:pt x="1646" y="7040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5" name="Google Shape;7865;p8"/>
            <p:cNvSpPr/>
            <p:nvPr/>
          </p:nvSpPr>
          <p:spPr>
            <a:xfrm>
              <a:off x="3849600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6" name="Google Shape;7866;p8"/>
            <p:cNvSpPr/>
            <p:nvPr/>
          </p:nvSpPr>
          <p:spPr>
            <a:xfrm>
              <a:off x="3848600" y="236322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1" y="3965"/>
                    <a:pt x="5111" y="2556"/>
                  </a:cubicBezTo>
                  <a:cubicBezTo>
                    <a:pt x="5111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7" name="Google Shape;7867;p8"/>
            <p:cNvSpPr/>
            <p:nvPr/>
          </p:nvSpPr>
          <p:spPr>
            <a:xfrm>
              <a:off x="387825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70" y="2732"/>
                  </a:cubicBezTo>
                  <a:cubicBezTo>
                    <a:pt x="2125" y="2732"/>
                    <a:pt x="2732" y="2118"/>
                    <a:pt x="2732" y="1363"/>
                  </a:cubicBezTo>
                  <a:cubicBezTo>
                    <a:pt x="2732" y="608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8" name="Google Shape;7868;p8"/>
            <p:cNvSpPr/>
            <p:nvPr/>
          </p:nvSpPr>
          <p:spPr>
            <a:xfrm>
              <a:off x="3877250" y="239187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1" y="2738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9" name="Google Shape;7869;p8"/>
            <p:cNvSpPr/>
            <p:nvPr/>
          </p:nvSpPr>
          <p:spPr>
            <a:xfrm>
              <a:off x="4081400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2" y="10243"/>
                  </a:cubicBezTo>
                  <a:cubicBezTo>
                    <a:pt x="10377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0" name="Google Shape;7870;p8"/>
            <p:cNvSpPr/>
            <p:nvPr/>
          </p:nvSpPr>
          <p:spPr>
            <a:xfrm>
              <a:off x="4080375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19" y="0"/>
                  </a:moveTo>
                  <a:cubicBezTo>
                    <a:pt x="371" y="1032"/>
                    <a:pt x="1" y="2252"/>
                    <a:pt x="1" y="3560"/>
                  </a:cubicBezTo>
                  <a:cubicBezTo>
                    <a:pt x="1" y="7269"/>
                    <a:pt x="3015" y="10283"/>
                    <a:pt x="6723" y="10283"/>
                  </a:cubicBezTo>
                  <a:cubicBezTo>
                    <a:pt x="10439" y="10283"/>
                    <a:pt x="13453" y="7269"/>
                    <a:pt x="13453" y="3560"/>
                  </a:cubicBezTo>
                  <a:cubicBezTo>
                    <a:pt x="13453" y="2252"/>
                    <a:pt x="13075" y="1032"/>
                    <a:pt x="12428" y="0"/>
                  </a:cubicBezTo>
                  <a:lnTo>
                    <a:pt x="12333" y="0"/>
                  </a:lnTo>
                  <a:cubicBezTo>
                    <a:pt x="12987" y="1025"/>
                    <a:pt x="13372" y="2246"/>
                    <a:pt x="13372" y="3560"/>
                  </a:cubicBezTo>
                  <a:cubicBezTo>
                    <a:pt x="13372" y="7222"/>
                    <a:pt x="10391" y="10202"/>
                    <a:pt x="6723" y="10202"/>
                  </a:cubicBezTo>
                  <a:cubicBezTo>
                    <a:pt x="3062" y="10202"/>
                    <a:pt x="82" y="7222"/>
                    <a:pt x="82" y="3560"/>
                  </a:cubicBezTo>
                  <a:cubicBezTo>
                    <a:pt x="82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1" name="Google Shape;7871;p8"/>
            <p:cNvSpPr/>
            <p:nvPr/>
          </p:nvSpPr>
          <p:spPr>
            <a:xfrm>
              <a:off x="4104825" y="2336425"/>
              <a:ext cx="283900" cy="232650"/>
            </a:xfrm>
            <a:custGeom>
              <a:avLst/>
              <a:gdLst/>
              <a:ahLst/>
              <a:cxnLst/>
              <a:rect l="l" t="t" r="r" b="b"/>
              <a:pathLst>
                <a:path w="11356" h="9306" extrusionOk="0">
                  <a:moveTo>
                    <a:pt x="1308" y="0"/>
                  </a:moveTo>
                  <a:cubicBezTo>
                    <a:pt x="493" y="985"/>
                    <a:pt x="0" y="2246"/>
                    <a:pt x="0" y="3628"/>
                  </a:cubicBezTo>
                  <a:cubicBezTo>
                    <a:pt x="0" y="6763"/>
                    <a:pt x="2542" y="9305"/>
                    <a:pt x="5678" y="9305"/>
                  </a:cubicBezTo>
                  <a:cubicBezTo>
                    <a:pt x="8813" y="9305"/>
                    <a:pt x="11355" y="6763"/>
                    <a:pt x="11355" y="3628"/>
                  </a:cubicBezTo>
                  <a:cubicBezTo>
                    <a:pt x="11355" y="2246"/>
                    <a:pt x="10863" y="985"/>
                    <a:pt x="100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2" name="Google Shape;7872;p8"/>
            <p:cNvSpPr/>
            <p:nvPr/>
          </p:nvSpPr>
          <p:spPr>
            <a:xfrm>
              <a:off x="4103650" y="2336425"/>
              <a:ext cx="286075" cy="233825"/>
            </a:xfrm>
            <a:custGeom>
              <a:avLst/>
              <a:gdLst/>
              <a:ahLst/>
              <a:cxnLst/>
              <a:rect l="l" t="t" r="r" b="b"/>
              <a:pathLst>
                <a:path w="11443" h="9353" extrusionOk="0">
                  <a:moveTo>
                    <a:pt x="1308" y="0"/>
                  </a:moveTo>
                  <a:cubicBezTo>
                    <a:pt x="492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25" y="9353"/>
                  </a:cubicBezTo>
                  <a:cubicBezTo>
                    <a:pt x="8880" y="9353"/>
                    <a:pt x="11443" y="6784"/>
                    <a:pt x="11443" y="3628"/>
                  </a:cubicBezTo>
                  <a:cubicBezTo>
                    <a:pt x="11443" y="2252"/>
                    <a:pt x="10957" y="985"/>
                    <a:pt x="10141" y="0"/>
                  </a:cubicBezTo>
                  <a:lnTo>
                    <a:pt x="10027" y="0"/>
                  </a:lnTo>
                  <a:cubicBezTo>
                    <a:pt x="10856" y="978"/>
                    <a:pt x="11362" y="2246"/>
                    <a:pt x="11362" y="3628"/>
                  </a:cubicBezTo>
                  <a:cubicBezTo>
                    <a:pt x="11362" y="6736"/>
                    <a:pt x="8833" y="9265"/>
                    <a:pt x="5725" y="9265"/>
                  </a:cubicBezTo>
                  <a:cubicBezTo>
                    <a:pt x="2616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3" name="Google Shape;7873;p8"/>
            <p:cNvSpPr/>
            <p:nvPr/>
          </p:nvSpPr>
          <p:spPr>
            <a:xfrm>
              <a:off x="4129950" y="2336425"/>
              <a:ext cx="233650" cy="207525"/>
            </a:xfrm>
            <a:custGeom>
              <a:avLst/>
              <a:gdLst/>
              <a:ahLst/>
              <a:cxnLst/>
              <a:rect l="l" t="t" r="r" b="b"/>
              <a:pathLst>
                <a:path w="9346" h="8301" extrusionOk="0">
                  <a:moveTo>
                    <a:pt x="1733" y="0"/>
                  </a:moveTo>
                  <a:cubicBezTo>
                    <a:pt x="674" y="857"/>
                    <a:pt x="0" y="2165"/>
                    <a:pt x="0" y="3628"/>
                  </a:cubicBezTo>
                  <a:cubicBezTo>
                    <a:pt x="0" y="6210"/>
                    <a:pt x="2090" y="8301"/>
                    <a:pt x="4673" y="8301"/>
                  </a:cubicBezTo>
                  <a:cubicBezTo>
                    <a:pt x="7249" y="8301"/>
                    <a:pt x="9346" y="6210"/>
                    <a:pt x="9346" y="3628"/>
                  </a:cubicBezTo>
                  <a:cubicBezTo>
                    <a:pt x="9346" y="2165"/>
                    <a:pt x="8665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4" name="Google Shape;7874;p8"/>
            <p:cNvSpPr/>
            <p:nvPr/>
          </p:nvSpPr>
          <p:spPr>
            <a:xfrm>
              <a:off x="4128925" y="2336425"/>
              <a:ext cx="235700" cy="208550"/>
            </a:xfrm>
            <a:custGeom>
              <a:avLst/>
              <a:gdLst/>
              <a:ahLst/>
              <a:cxnLst/>
              <a:rect l="l" t="t" r="r" b="b"/>
              <a:pathLst>
                <a:path w="9428" h="8342" extrusionOk="0">
                  <a:moveTo>
                    <a:pt x="1706" y="0"/>
                  </a:moveTo>
                  <a:cubicBezTo>
                    <a:pt x="661" y="863"/>
                    <a:pt x="1" y="2171"/>
                    <a:pt x="1" y="3628"/>
                  </a:cubicBezTo>
                  <a:cubicBezTo>
                    <a:pt x="1" y="6231"/>
                    <a:pt x="2111" y="8341"/>
                    <a:pt x="4714" y="8341"/>
                  </a:cubicBezTo>
                  <a:cubicBezTo>
                    <a:pt x="7310" y="8341"/>
                    <a:pt x="9427" y="6231"/>
                    <a:pt x="9427" y="3628"/>
                  </a:cubicBezTo>
                  <a:cubicBezTo>
                    <a:pt x="9427" y="2171"/>
                    <a:pt x="8760" y="863"/>
                    <a:pt x="7714" y="0"/>
                  </a:cubicBezTo>
                  <a:lnTo>
                    <a:pt x="7580" y="0"/>
                  </a:lnTo>
                  <a:cubicBezTo>
                    <a:pt x="8652" y="850"/>
                    <a:pt x="9339" y="2158"/>
                    <a:pt x="9339" y="3628"/>
                  </a:cubicBezTo>
                  <a:cubicBezTo>
                    <a:pt x="9339" y="6183"/>
                    <a:pt x="7263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69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5" name="Google Shape;7875;p8"/>
            <p:cNvSpPr/>
            <p:nvPr/>
          </p:nvSpPr>
          <p:spPr>
            <a:xfrm>
              <a:off x="4158600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6" name="Google Shape;7876;p8"/>
            <p:cNvSpPr/>
            <p:nvPr/>
          </p:nvSpPr>
          <p:spPr>
            <a:xfrm>
              <a:off x="4157575" y="23381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0"/>
                    <a:pt x="3568" y="7040"/>
                  </a:cubicBezTo>
                  <a:cubicBezTo>
                    <a:pt x="1646" y="7040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7" name="Google Shape;7877;p8"/>
            <p:cNvSpPr/>
            <p:nvPr/>
          </p:nvSpPr>
          <p:spPr>
            <a:xfrm>
              <a:off x="4183875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8" name="Google Shape;7878;p8"/>
            <p:cNvSpPr/>
            <p:nvPr/>
          </p:nvSpPr>
          <p:spPr>
            <a:xfrm>
              <a:off x="4182700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9" name="Google Shape;7879;p8"/>
            <p:cNvSpPr/>
            <p:nvPr/>
          </p:nvSpPr>
          <p:spPr>
            <a:xfrm>
              <a:off x="4212550" y="239305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0" name="Google Shape;7880;p8"/>
            <p:cNvSpPr/>
            <p:nvPr/>
          </p:nvSpPr>
          <p:spPr>
            <a:xfrm>
              <a:off x="4211525" y="239187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2" y="2738"/>
                    <a:pt x="81" y="2138"/>
                    <a:pt x="81" y="1410"/>
                  </a:cubicBezTo>
                  <a:cubicBezTo>
                    <a:pt x="81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1" name="Google Shape;7881;p8"/>
            <p:cNvSpPr/>
            <p:nvPr/>
          </p:nvSpPr>
          <p:spPr>
            <a:xfrm>
              <a:off x="4415675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2" y="10243"/>
                  </a:cubicBezTo>
                  <a:cubicBezTo>
                    <a:pt x="10377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2" name="Google Shape;7882;p8"/>
            <p:cNvSpPr/>
            <p:nvPr/>
          </p:nvSpPr>
          <p:spPr>
            <a:xfrm>
              <a:off x="4414650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19" y="0"/>
                  </a:moveTo>
                  <a:cubicBezTo>
                    <a:pt x="372" y="1032"/>
                    <a:pt x="1" y="2252"/>
                    <a:pt x="1" y="3560"/>
                  </a:cubicBezTo>
                  <a:cubicBezTo>
                    <a:pt x="1" y="7269"/>
                    <a:pt x="3015" y="10283"/>
                    <a:pt x="6723" y="10283"/>
                  </a:cubicBezTo>
                  <a:cubicBezTo>
                    <a:pt x="10432" y="10283"/>
                    <a:pt x="13453" y="7269"/>
                    <a:pt x="13453" y="3560"/>
                  </a:cubicBezTo>
                  <a:cubicBezTo>
                    <a:pt x="13453" y="2252"/>
                    <a:pt x="13075" y="1032"/>
                    <a:pt x="12428" y="0"/>
                  </a:cubicBezTo>
                  <a:lnTo>
                    <a:pt x="12327" y="0"/>
                  </a:lnTo>
                  <a:cubicBezTo>
                    <a:pt x="12988" y="1025"/>
                    <a:pt x="13365" y="2246"/>
                    <a:pt x="13365" y="3560"/>
                  </a:cubicBezTo>
                  <a:cubicBezTo>
                    <a:pt x="13365" y="7222"/>
                    <a:pt x="10385" y="10202"/>
                    <a:pt x="6723" y="10202"/>
                  </a:cubicBezTo>
                  <a:cubicBezTo>
                    <a:pt x="3062" y="10202"/>
                    <a:pt x="82" y="7222"/>
                    <a:pt x="82" y="3560"/>
                  </a:cubicBezTo>
                  <a:cubicBezTo>
                    <a:pt x="82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3" name="Google Shape;7883;p8"/>
            <p:cNvSpPr/>
            <p:nvPr/>
          </p:nvSpPr>
          <p:spPr>
            <a:xfrm>
              <a:off x="4438925" y="2336425"/>
              <a:ext cx="284075" cy="232650"/>
            </a:xfrm>
            <a:custGeom>
              <a:avLst/>
              <a:gdLst/>
              <a:ahLst/>
              <a:cxnLst/>
              <a:rect l="l" t="t" r="r" b="b"/>
              <a:pathLst>
                <a:path w="11363" h="9306" extrusionOk="0">
                  <a:moveTo>
                    <a:pt x="1316" y="0"/>
                  </a:moveTo>
                  <a:cubicBezTo>
                    <a:pt x="500" y="985"/>
                    <a:pt x="1" y="2246"/>
                    <a:pt x="1" y="3628"/>
                  </a:cubicBezTo>
                  <a:cubicBezTo>
                    <a:pt x="1" y="6763"/>
                    <a:pt x="2550" y="9305"/>
                    <a:pt x="5685" y="9305"/>
                  </a:cubicBezTo>
                  <a:cubicBezTo>
                    <a:pt x="8820" y="9305"/>
                    <a:pt x="11362" y="6763"/>
                    <a:pt x="11362" y="3628"/>
                  </a:cubicBezTo>
                  <a:cubicBezTo>
                    <a:pt x="11362" y="2246"/>
                    <a:pt x="10870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4" name="Google Shape;7884;p8"/>
            <p:cNvSpPr/>
            <p:nvPr/>
          </p:nvSpPr>
          <p:spPr>
            <a:xfrm>
              <a:off x="4437925" y="2336425"/>
              <a:ext cx="286075" cy="233825"/>
            </a:xfrm>
            <a:custGeom>
              <a:avLst/>
              <a:gdLst/>
              <a:ahLst/>
              <a:cxnLst/>
              <a:rect l="l" t="t" r="r" b="b"/>
              <a:pathLst>
                <a:path w="11443" h="9353" extrusionOk="0">
                  <a:moveTo>
                    <a:pt x="1308" y="0"/>
                  </a:moveTo>
                  <a:cubicBezTo>
                    <a:pt x="492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25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42" y="0"/>
                  </a:cubicBezTo>
                  <a:lnTo>
                    <a:pt x="10027" y="0"/>
                  </a:lnTo>
                  <a:cubicBezTo>
                    <a:pt x="10856" y="978"/>
                    <a:pt x="11362" y="2246"/>
                    <a:pt x="11362" y="3628"/>
                  </a:cubicBezTo>
                  <a:cubicBezTo>
                    <a:pt x="11362" y="6736"/>
                    <a:pt x="8833" y="9265"/>
                    <a:pt x="5725" y="9265"/>
                  </a:cubicBezTo>
                  <a:cubicBezTo>
                    <a:pt x="2616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5" name="Google Shape;7885;p8"/>
            <p:cNvSpPr/>
            <p:nvPr/>
          </p:nvSpPr>
          <p:spPr>
            <a:xfrm>
              <a:off x="4464225" y="2336425"/>
              <a:ext cx="233650" cy="207525"/>
            </a:xfrm>
            <a:custGeom>
              <a:avLst/>
              <a:gdLst/>
              <a:ahLst/>
              <a:cxnLst/>
              <a:rect l="l" t="t" r="r" b="b"/>
              <a:pathLst>
                <a:path w="9346" h="8301" extrusionOk="0">
                  <a:moveTo>
                    <a:pt x="1733" y="0"/>
                  </a:moveTo>
                  <a:cubicBezTo>
                    <a:pt x="674" y="857"/>
                    <a:pt x="0" y="2165"/>
                    <a:pt x="0" y="3628"/>
                  </a:cubicBezTo>
                  <a:cubicBezTo>
                    <a:pt x="0" y="6210"/>
                    <a:pt x="2090" y="8301"/>
                    <a:pt x="4673" y="8301"/>
                  </a:cubicBezTo>
                  <a:cubicBezTo>
                    <a:pt x="7249" y="8301"/>
                    <a:pt x="9346" y="6210"/>
                    <a:pt x="9346" y="3628"/>
                  </a:cubicBezTo>
                  <a:cubicBezTo>
                    <a:pt x="9346" y="2165"/>
                    <a:pt x="8665" y="857"/>
                    <a:pt x="760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6" name="Google Shape;7886;p8"/>
            <p:cNvSpPr/>
            <p:nvPr/>
          </p:nvSpPr>
          <p:spPr>
            <a:xfrm>
              <a:off x="4463025" y="2336425"/>
              <a:ext cx="235875" cy="208550"/>
            </a:xfrm>
            <a:custGeom>
              <a:avLst/>
              <a:gdLst/>
              <a:ahLst/>
              <a:cxnLst/>
              <a:rect l="l" t="t" r="r" b="b"/>
              <a:pathLst>
                <a:path w="9435" h="8342" extrusionOk="0">
                  <a:moveTo>
                    <a:pt x="1714" y="0"/>
                  </a:moveTo>
                  <a:cubicBezTo>
                    <a:pt x="668" y="863"/>
                    <a:pt x="1" y="2171"/>
                    <a:pt x="1" y="3628"/>
                  </a:cubicBezTo>
                  <a:cubicBezTo>
                    <a:pt x="1" y="6231"/>
                    <a:pt x="2118" y="8341"/>
                    <a:pt x="4721" y="8341"/>
                  </a:cubicBezTo>
                  <a:cubicBezTo>
                    <a:pt x="7317" y="8341"/>
                    <a:pt x="9434" y="6231"/>
                    <a:pt x="9434" y="3628"/>
                  </a:cubicBezTo>
                  <a:cubicBezTo>
                    <a:pt x="9434" y="2171"/>
                    <a:pt x="8767" y="863"/>
                    <a:pt x="7722" y="0"/>
                  </a:cubicBezTo>
                  <a:lnTo>
                    <a:pt x="7587" y="0"/>
                  </a:lnTo>
                  <a:cubicBezTo>
                    <a:pt x="8659" y="850"/>
                    <a:pt x="9347" y="2158"/>
                    <a:pt x="9347" y="3628"/>
                  </a:cubicBezTo>
                  <a:cubicBezTo>
                    <a:pt x="9347" y="6183"/>
                    <a:pt x="7270" y="8260"/>
                    <a:pt x="4721" y="8260"/>
                  </a:cubicBezTo>
                  <a:cubicBezTo>
                    <a:pt x="2165" y="8260"/>
                    <a:pt x="89" y="6183"/>
                    <a:pt x="89" y="3628"/>
                  </a:cubicBezTo>
                  <a:cubicBezTo>
                    <a:pt x="89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7" name="Google Shape;7887;p8"/>
            <p:cNvSpPr/>
            <p:nvPr/>
          </p:nvSpPr>
          <p:spPr>
            <a:xfrm>
              <a:off x="4492875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8" name="Google Shape;7888;p8"/>
            <p:cNvSpPr/>
            <p:nvPr/>
          </p:nvSpPr>
          <p:spPr>
            <a:xfrm>
              <a:off x="4491850" y="23381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0"/>
                    <a:pt x="3568" y="7040"/>
                  </a:cubicBezTo>
                  <a:cubicBezTo>
                    <a:pt x="1646" y="7040"/>
                    <a:pt x="89" y="5483"/>
                    <a:pt x="89" y="3561"/>
                  </a:cubicBezTo>
                  <a:cubicBezTo>
                    <a:pt x="89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9" name="Google Shape;7889;p8"/>
            <p:cNvSpPr/>
            <p:nvPr/>
          </p:nvSpPr>
          <p:spPr>
            <a:xfrm>
              <a:off x="4518150" y="2364225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0" name="Google Shape;7890;p8"/>
            <p:cNvSpPr/>
            <p:nvPr/>
          </p:nvSpPr>
          <p:spPr>
            <a:xfrm>
              <a:off x="4516975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1" name="Google Shape;7891;p8"/>
            <p:cNvSpPr/>
            <p:nvPr/>
          </p:nvSpPr>
          <p:spPr>
            <a:xfrm>
              <a:off x="4546825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7" y="2732"/>
                    <a:pt x="2731" y="2118"/>
                    <a:pt x="2731" y="1363"/>
                  </a:cubicBezTo>
                  <a:cubicBezTo>
                    <a:pt x="2731" y="608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2" name="Google Shape;7892;p8"/>
            <p:cNvSpPr/>
            <p:nvPr/>
          </p:nvSpPr>
          <p:spPr>
            <a:xfrm>
              <a:off x="4545800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10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3" name="Google Shape;7893;p8"/>
            <p:cNvSpPr/>
            <p:nvPr/>
          </p:nvSpPr>
          <p:spPr>
            <a:xfrm>
              <a:off x="4749950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3" y="10243"/>
                  </a:cubicBezTo>
                  <a:cubicBezTo>
                    <a:pt x="10378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4" name="Google Shape;7894;p8"/>
            <p:cNvSpPr/>
            <p:nvPr/>
          </p:nvSpPr>
          <p:spPr>
            <a:xfrm>
              <a:off x="4748775" y="2336425"/>
              <a:ext cx="336475" cy="257100"/>
            </a:xfrm>
            <a:custGeom>
              <a:avLst/>
              <a:gdLst/>
              <a:ahLst/>
              <a:cxnLst/>
              <a:rect l="l" t="t" r="r" b="b"/>
              <a:pathLst>
                <a:path w="13459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21" y="10283"/>
                    <a:pt x="6730" y="10283"/>
                  </a:cubicBezTo>
                  <a:cubicBezTo>
                    <a:pt x="10438" y="10283"/>
                    <a:pt x="13459" y="7269"/>
                    <a:pt x="13459" y="3560"/>
                  </a:cubicBezTo>
                  <a:cubicBezTo>
                    <a:pt x="13459" y="2252"/>
                    <a:pt x="13081" y="1032"/>
                    <a:pt x="12434" y="0"/>
                  </a:cubicBezTo>
                  <a:lnTo>
                    <a:pt x="12333" y="0"/>
                  </a:lnTo>
                  <a:cubicBezTo>
                    <a:pt x="12994" y="1025"/>
                    <a:pt x="13371" y="2246"/>
                    <a:pt x="13371" y="3560"/>
                  </a:cubicBezTo>
                  <a:cubicBezTo>
                    <a:pt x="13371" y="7222"/>
                    <a:pt x="10391" y="10202"/>
                    <a:pt x="6730" y="10202"/>
                  </a:cubicBezTo>
                  <a:cubicBezTo>
                    <a:pt x="3068" y="10202"/>
                    <a:pt x="88" y="7222"/>
                    <a:pt x="88" y="3560"/>
                  </a:cubicBezTo>
                  <a:cubicBezTo>
                    <a:pt x="88" y="2246"/>
                    <a:pt x="472" y="1025"/>
                    <a:pt x="11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5" name="Google Shape;7895;p8"/>
            <p:cNvSpPr/>
            <p:nvPr/>
          </p:nvSpPr>
          <p:spPr>
            <a:xfrm>
              <a:off x="4773200" y="2336425"/>
              <a:ext cx="284075" cy="232650"/>
            </a:xfrm>
            <a:custGeom>
              <a:avLst/>
              <a:gdLst/>
              <a:ahLst/>
              <a:cxnLst/>
              <a:rect l="l" t="t" r="r" b="b"/>
              <a:pathLst>
                <a:path w="11363" h="9306" extrusionOk="0">
                  <a:moveTo>
                    <a:pt x="1316" y="0"/>
                  </a:moveTo>
                  <a:cubicBezTo>
                    <a:pt x="493" y="985"/>
                    <a:pt x="1" y="2246"/>
                    <a:pt x="1" y="3628"/>
                  </a:cubicBezTo>
                  <a:cubicBezTo>
                    <a:pt x="1" y="6763"/>
                    <a:pt x="2543" y="9305"/>
                    <a:pt x="5678" y="9305"/>
                  </a:cubicBezTo>
                  <a:cubicBezTo>
                    <a:pt x="8821" y="9305"/>
                    <a:pt x="11363" y="6763"/>
                    <a:pt x="11363" y="3628"/>
                  </a:cubicBezTo>
                  <a:cubicBezTo>
                    <a:pt x="11363" y="2246"/>
                    <a:pt x="10864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6" name="Google Shape;7896;p8"/>
            <p:cNvSpPr/>
            <p:nvPr/>
          </p:nvSpPr>
          <p:spPr>
            <a:xfrm>
              <a:off x="4772200" y="2336425"/>
              <a:ext cx="286100" cy="233825"/>
            </a:xfrm>
            <a:custGeom>
              <a:avLst/>
              <a:gdLst/>
              <a:ahLst/>
              <a:cxnLst/>
              <a:rect l="l" t="t" r="r" b="b"/>
              <a:pathLst>
                <a:path w="11444" h="9353" extrusionOk="0">
                  <a:moveTo>
                    <a:pt x="1302" y="0"/>
                  </a:moveTo>
                  <a:cubicBezTo>
                    <a:pt x="493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18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42" y="0"/>
                  </a:cubicBezTo>
                  <a:lnTo>
                    <a:pt x="10027" y="0"/>
                  </a:lnTo>
                  <a:cubicBezTo>
                    <a:pt x="10856" y="978"/>
                    <a:pt x="11355" y="2246"/>
                    <a:pt x="11355" y="3628"/>
                  </a:cubicBezTo>
                  <a:cubicBezTo>
                    <a:pt x="11355" y="6736"/>
                    <a:pt x="8827" y="9265"/>
                    <a:pt x="5718" y="9265"/>
                  </a:cubicBezTo>
                  <a:cubicBezTo>
                    <a:pt x="2617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7" name="Google Shape;7897;p8"/>
            <p:cNvSpPr/>
            <p:nvPr/>
          </p:nvSpPr>
          <p:spPr>
            <a:xfrm>
              <a:off x="4798500" y="2336425"/>
              <a:ext cx="233500" cy="207525"/>
            </a:xfrm>
            <a:custGeom>
              <a:avLst/>
              <a:gdLst/>
              <a:ahLst/>
              <a:cxnLst/>
              <a:rect l="l" t="t" r="r" b="b"/>
              <a:pathLst>
                <a:path w="9340" h="8301" extrusionOk="0">
                  <a:moveTo>
                    <a:pt x="1733" y="0"/>
                  </a:moveTo>
                  <a:cubicBezTo>
                    <a:pt x="675" y="857"/>
                    <a:pt x="0" y="2165"/>
                    <a:pt x="0" y="3628"/>
                  </a:cubicBezTo>
                  <a:cubicBezTo>
                    <a:pt x="0" y="6210"/>
                    <a:pt x="2091" y="8301"/>
                    <a:pt x="4666" y="8301"/>
                  </a:cubicBezTo>
                  <a:cubicBezTo>
                    <a:pt x="7249" y="8301"/>
                    <a:pt x="9339" y="6210"/>
                    <a:pt x="9339" y="3628"/>
                  </a:cubicBezTo>
                  <a:cubicBezTo>
                    <a:pt x="9339" y="2165"/>
                    <a:pt x="8665" y="857"/>
                    <a:pt x="760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8" name="Google Shape;7898;p8"/>
            <p:cNvSpPr/>
            <p:nvPr/>
          </p:nvSpPr>
          <p:spPr>
            <a:xfrm>
              <a:off x="4797325" y="2336425"/>
              <a:ext cx="235850" cy="208550"/>
            </a:xfrm>
            <a:custGeom>
              <a:avLst/>
              <a:gdLst/>
              <a:ahLst/>
              <a:cxnLst/>
              <a:rect l="l" t="t" r="r" b="b"/>
              <a:pathLst>
                <a:path w="9434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7" y="8341"/>
                    <a:pt x="4713" y="8341"/>
                  </a:cubicBezTo>
                  <a:cubicBezTo>
                    <a:pt x="7316" y="8341"/>
                    <a:pt x="9433" y="6231"/>
                    <a:pt x="9433" y="3628"/>
                  </a:cubicBezTo>
                  <a:cubicBezTo>
                    <a:pt x="9433" y="2171"/>
                    <a:pt x="8766" y="863"/>
                    <a:pt x="7721" y="0"/>
                  </a:cubicBezTo>
                  <a:lnTo>
                    <a:pt x="7586" y="0"/>
                  </a:lnTo>
                  <a:cubicBezTo>
                    <a:pt x="8658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3" y="8260"/>
                  </a:cubicBezTo>
                  <a:cubicBezTo>
                    <a:pt x="2165" y="8260"/>
                    <a:pt x="88" y="6183"/>
                    <a:pt x="88" y="3628"/>
                  </a:cubicBezTo>
                  <a:cubicBezTo>
                    <a:pt x="88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9" name="Google Shape;7899;p8"/>
            <p:cNvSpPr/>
            <p:nvPr/>
          </p:nvSpPr>
          <p:spPr>
            <a:xfrm>
              <a:off x="4827150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0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0" name="Google Shape;7900;p8"/>
            <p:cNvSpPr/>
            <p:nvPr/>
          </p:nvSpPr>
          <p:spPr>
            <a:xfrm>
              <a:off x="4826150" y="23381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0" y="7040"/>
                  </a:cubicBezTo>
                  <a:cubicBezTo>
                    <a:pt x="1645" y="7040"/>
                    <a:pt x="81" y="5483"/>
                    <a:pt x="81" y="3561"/>
                  </a:cubicBezTo>
                  <a:cubicBezTo>
                    <a:pt x="81" y="1646"/>
                    <a:pt x="1645" y="82"/>
                    <a:pt x="3560" y="82"/>
                  </a:cubicBezTo>
                  <a:close/>
                  <a:moveTo>
                    <a:pt x="3560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1" name="Google Shape;7901;p8"/>
            <p:cNvSpPr/>
            <p:nvPr/>
          </p:nvSpPr>
          <p:spPr>
            <a:xfrm>
              <a:off x="4852275" y="2364225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2" name="Google Shape;7902;p8"/>
            <p:cNvSpPr/>
            <p:nvPr/>
          </p:nvSpPr>
          <p:spPr>
            <a:xfrm>
              <a:off x="4851250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6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3" name="Google Shape;7903;p8"/>
            <p:cNvSpPr/>
            <p:nvPr/>
          </p:nvSpPr>
          <p:spPr>
            <a:xfrm>
              <a:off x="488110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2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4" name="Google Shape;7904;p8"/>
            <p:cNvSpPr/>
            <p:nvPr/>
          </p:nvSpPr>
          <p:spPr>
            <a:xfrm>
              <a:off x="4880075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03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03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03" y="88"/>
                  </a:cubicBezTo>
                  <a:close/>
                  <a:moveTo>
                    <a:pt x="1403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03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5" name="Google Shape;7905;p8"/>
            <p:cNvSpPr/>
            <p:nvPr/>
          </p:nvSpPr>
          <p:spPr>
            <a:xfrm>
              <a:off x="5084225" y="2336425"/>
              <a:ext cx="334125" cy="256075"/>
            </a:xfrm>
            <a:custGeom>
              <a:avLst/>
              <a:gdLst/>
              <a:ahLst/>
              <a:cxnLst/>
              <a:rect l="l" t="t" r="r" b="b"/>
              <a:pathLst>
                <a:path w="13365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88" y="10243"/>
                    <a:pt x="6683" y="10243"/>
                  </a:cubicBezTo>
                  <a:cubicBezTo>
                    <a:pt x="10378" y="10243"/>
                    <a:pt x="13365" y="7249"/>
                    <a:pt x="13365" y="3560"/>
                  </a:cubicBezTo>
                  <a:cubicBezTo>
                    <a:pt x="13365" y="2246"/>
                    <a:pt x="12987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6" name="Google Shape;7906;p8"/>
            <p:cNvSpPr/>
            <p:nvPr/>
          </p:nvSpPr>
          <p:spPr>
            <a:xfrm>
              <a:off x="5083050" y="2336425"/>
              <a:ext cx="336500" cy="257100"/>
            </a:xfrm>
            <a:custGeom>
              <a:avLst/>
              <a:gdLst/>
              <a:ahLst/>
              <a:cxnLst/>
              <a:rect l="l" t="t" r="r" b="b"/>
              <a:pathLst>
                <a:path w="13460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21" y="10283"/>
                    <a:pt x="6730" y="10283"/>
                  </a:cubicBezTo>
                  <a:cubicBezTo>
                    <a:pt x="10438" y="10283"/>
                    <a:pt x="13459" y="7269"/>
                    <a:pt x="13459" y="3560"/>
                  </a:cubicBezTo>
                  <a:cubicBezTo>
                    <a:pt x="13459" y="2252"/>
                    <a:pt x="13081" y="1032"/>
                    <a:pt x="12434" y="0"/>
                  </a:cubicBezTo>
                  <a:lnTo>
                    <a:pt x="12333" y="0"/>
                  </a:lnTo>
                  <a:cubicBezTo>
                    <a:pt x="12987" y="1025"/>
                    <a:pt x="13371" y="2246"/>
                    <a:pt x="13371" y="3560"/>
                  </a:cubicBezTo>
                  <a:cubicBezTo>
                    <a:pt x="13371" y="7222"/>
                    <a:pt x="10391" y="10202"/>
                    <a:pt x="6730" y="10202"/>
                  </a:cubicBezTo>
                  <a:cubicBezTo>
                    <a:pt x="3068" y="10202"/>
                    <a:pt x="88" y="7222"/>
                    <a:pt x="88" y="3560"/>
                  </a:cubicBezTo>
                  <a:cubicBezTo>
                    <a:pt x="88" y="2246"/>
                    <a:pt x="466" y="1025"/>
                    <a:pt x="11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7" name="Google Shape;7907;p8"/>
            <p:cNvSpPr/>
            <p:nvPr/>
          </p:nvSpPr>
          <p:spPr>
            <a:xfrm>
              <a:off x="5107475" y="2336425"/>
              <a:ext cx="283925" cy="232650"/>
            </a:xfrm>
            <a:custGeom>
              <a:avLst/>
              <a:gdLst/>
              <a:ahLst/>
              <a:cxnLst/>
              <a:rect l="l" t="t" r="r" b="b"/>
              <a:pathLst>
                <a:path w="11357" h="9306" extrusionOk="0">
                  <a:moveTo>
                    <a:pt x="1316" y="0"/>
                  </a:moveTo>
                  <a:cubicBezTo>
                    <a:pt x="493" y="985"/>
                    <a:pt x="1" y="2246"/>
                    <a:pt x="1" y="3628"/>
                  </a:cubicBezTo>
                  <a:cubicBezTo>
                    <a:pt x="1" y="6763"/>
                    <a:pt x="2543" y="9305"/>
                    <a:pt x="5679" y="9305"/>
                  </a:cubicBezTo>
                  <a:cubicBezTo>
                    <a:pt x="8814" y="9305"/>
                    <a:pt x="11356" y="6763"/>
                    <a:pt x="11356" y="3628"/>
                  </a:cubicBezTo>
                  <a:cubicBezTo>
                    <a:pt x="11356" y="2246"/>
                    <a:pt x="10864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8" name="Google Shape;7908;p8"/>
            <p:cNvSpPr/>
            <p:nvPr/>
          </p:nvSpPr>
          <p:spPr>
            <a:xfrm>
              <a:off x="5106475" y="2336425"/>
              <a:ext cx="286100" cy="233825"/>
            </a:xfrm>
            <a:custGeom>
              <a:avLst/>
              <a:gdLst/>
              <a:ahLst/>
              <a:cxnLst/>
              <a:rect l="l" t="t" r="r" b="b"/>
              <a:pathLst>
                <a:path w="11444" h="9353" extrusionOk="0">
                  <a:moveTo>
                    <a:pt x="1302" y="0"/>
                  </a:moveTo>
                  <a:cubicBezTo>
                    <a:pt x="486" y="985"/>
                    <a:pt x="1" y="2252"/>
                    <a:pt x="1" y="3628"/>
                  </a:cubicBezTo>
                  <a:cubicBezTo>
                    <a:pt x="1" y="6784"/>
                    <a:pt x="2563" y="9353"/>
                    <a:pt x="5719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35" y="0"/>
                  </a:cubicBezTo>
                  <a:lnTo>
                    <a:pt x="10027" y="0"/>
                  </a:lnTo>
                  <a:cubicBezTo>
                    <a:pt x="10857" y="978"/>
                    <a:pt x="11356" y="2246"/>
                    <a:pt x="11356" y="3628"/>
                  </a:cubicBezTo>
                  <a:cubicBezTo>
                    <a:pt x="11356" y="6736"/>
                    <a:pt x="8827" y="9265"/>
                    <a:pt x="5719" y="9265"/>
                  </a:cubicBezTo>
                  <a:cubicBezTo>
                    <a:pt x="2610" y="9265"/>
                    <a:pt x="81" y="6736"/>
                    <a:pt x="81" y="3628"/>
                  </a:cubicBezTo>
                  <a:cubicBezTo>
                    <a:pt x="81" y="2246"/>
                    <a:pt x="587" y="978"/>
                    <a:pt x="141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9" name="Google Shape;7909;p8"/>
            <p:cNvSpPr/>
            <p:nvPr/>
          </p:nvSpPr>
          <p:spPr>
            <a:xfrm>
              <a:off x="5132600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82" y="857"/>
                    <a:pt x="1" y="2165"/>
                    <a:pt x="1" y="3628"/>
                  </a:cubicBezTo>
                  <a:cubicBezTo>
                    <a:pt x="1" y="6210"/>
                    <a:pt x="2098" y="8301"/>
                    <a:pt x="4674" y="8301"/>
                  </a:cubicBezTo>
                  <a:cubicBezTo>
                    <a:pt x="7256" y="8301"/>
                    <a:pt x="9346" y="6210"/>
                    <a:pt x="9346" y="3628"/>
                  </a:cubicBezTo>
                  <a:cubicBezTo>
                    <a:pt x="9346" y="2165"/>
                    <a:pt x="8672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0" name="Google Shape;7910;p8"/>
            <p:cNvSpPr/>
            <p:nvPr/>
          </p:nvSpPr>
          <p:spPr>
            <a:xfrm>
              <a:off x="5131600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7" y="8341"/>
                    <a:pt x="4714" y="8341"/>
                  </a:cubicBezTo>
                  <a:cubicBezTo>
                    <a:pt x="7316" y="8341"/>
                    <a:pt x="9427" y="6231"/>
                    <a:pt x="9427" y="3628"/>
                  </a:cubicBezTo>
                  <a:cubicBezTo>
                    <a:pt x="9427" y="2171"/>
                    <a:pt x="8766" y="863"/>
                    <a:pt x="7721" y="0"/>
                  </a:cubicBezTo>
                  <a:lnTo>
                    <a:pt x="7586" y="0"/>
                  </a:lnTo>
                  <a:cubicBezTo>
                    <a:pt x="8658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65" y="8260"/>
                    <a:pt x="88" y="6183"/>
                    <a:pt x="88" y="3628"/>
                  </a:cubicBezTo>
                  <a:cubicBezTo>
                    <a:pt x="88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1" name="Google Shape;7911;p8"/>
            <p:cNvSpPr/>
            <p:nvPr/>
          </p:nvSpPr>
          <p:spPr>
            <a:xfrm>
              <a:off x="5161425" y="23391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2" name="Google Shape;7912;p8"/>
            <p:cNvSpPr/>
            <p:nvPr/>
          </p:nvSpPr>
          <p:spPr>
            <a:xfrm>
              <a:off x="5160425" y="23381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3" name="Google Shape;7913;p8"/>
            <p:cNvSpPr/>
            <p:nvPr/>
          </p:nvSpPr>
          <p:spPr>
            <a:xfrm>
              <a:off x="5186550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4" name="Google Shape;7914;p8"/>
            <p:cNvSpPr/>
            <p:nvPr/>
          </p:nvSpPr>
          <p:spPr>
            <a:xfrm>
              <a:off x="5185525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7" y="5118"/>
                  </a:cubicBezTo>
                  <a:cubicBezTo>
                    <a:pt x="3966" y="5118"/>
                    <a:pt x="5119" y="3965"/>
                    <a:pt x="5119" y="2556"/>
                  </a:cubicBezTo>
                  <a:cubicBezTo>
                    <a:pt x="5119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5" name="Google Shape;7915;p8"/>
            <p:cNvSpPr/>
            <p:nvPr/>
          </p:nvSpPr>
          <p:spPr>
            <a:xfrm>
              <a:off x="5215375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8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6" name="Google Shape;7916;p8"/>
            <p:cNvSpPr/>
            <p:nvPr/>
          </p:nvSpPr>
          <p:spPr>
            <a:xfrm>
              <a:off x="5214350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04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04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04" y="88"/>
                  </a:cubicBezTo>
                  <a:close/>
                  <a:moveTo>
                    <a:pt x="1404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04" y="2819"/>
                  </a:cubicBezTo>
                  <a:cubicBezTo>
                    <a:pt x="2179" y="2819"/>
                    <a:pt x="2813" y="2185"/>
                    <a:pt x="2813" y="1410"/>
                  </a:cubicBezTo>
                  <a:cubicBezTo>
                    <a:pt x="2813" y="634"/>
                    <a:pt x="2179" y="1"/>
                    <a:pt x="140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7" name="Google Shape;7917;p8"/>
            <p:cNvSpPr/>
            <p:nvPr/>
          </p:nvSpPr>
          <p:spPr>
            <a:xfrm>
              <a:off x="3581575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89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8" name="Google Shape;7918;p8"/>
            <p:cNvSpPr/>
            <p:nvPr/>
          </p:nvSpPr>
          <p:spPr>
            <a:xfrm>
              <a:off x="3580550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1"/>
                    <a:pt x="13365" y="6729"/>
                  </a:cubicBezTo>
                  <a:cubicBezTo>
                    <a:pt x="13365" y="10391"/>
                    <a:pt x="10392" y="13371"/>
                    <a:pt x="6724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14"/>
                    <a:pt x="1" y="6729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29"/>
                  </a:cubicBezTo>
                  <a:cubicBezTo>
                    <a:pt x="13453" y="3014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9" name="Google Shape;7919;p8"/>
            <p:cNvSpPr/>
            <p:nvPr/>
          </p:nvSpPr>
          <p:spPr>
            <a:xfrm>
              <a:off x="3604825" y="23802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0" name="Google Shape;7920;p8"/>
            <p:cNvSpPr/>
            <p:nvPr/>
          </p:nvSpPr>
          <p:spPr>
            <a:xfrm>
              <a:off x="3603825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1" name="Google Shape;7921;p8"/>
            <p:cNvSpPr/>
            <p:nvPr/>
          </p:nvSpPr>
          <p:spPr>
            <a:xfrm>
              <a:off x="3630125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0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2" name="Google Shape;7922;p8"/>
            <p:cNvSpPr/>
            <p:nvPr/>
          </p:nvSpPr>
          <p:spPr>
            <a:xfrm>
              <a:off x="3628950" y="24043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7"/>
                    <a:pt x="4720" y="9427"/>
                  </a:cubicBezTo>
                  <a:cubicBezTo>
                    <a:pt x="7316" y="9427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3" name="Google Shape;7923;p8"/>
            <p:cNvSpPr/>
            <p:nvPr/>
          </p:nvSpPr>
          <p:spPr>
            <a:xfrm>
              <a:off x="3658775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4" name="Google Shape;7924;p8"/>
            <p:cNvSpPr/>
            <p:nvPr/>
          </p:nvSpPr>
          <p:spPr>
            <a:xfrm>
              <a:off x="3657775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5" name="Google Shape;7925;p8"/>
            <p:cNvSpPr/>
            <p:nvPr/>
          </p:nvSpPr>
          <p:spPr>
            <a:xfrm>
              <a:off x="3683900" y="24593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6" name="Google Shape;7926;p8"/>
            <p:cNvSpPr/>
            <p:nvPr/>
          </p:nvSpPr>
          <p:spPr>
            <a:xfrm>
              <a:off x="3682875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18"/>
                    <a:pt x="3925" y="5031"/>
                    <a:pt x="2563" y="5031"/>
                  </a:cubicBezTo>
                  <a:cubicBezTo>
                    <a:pt x="1194" y="5031"/>
                    <a:pt x="89" y="3918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7" name="Google Shape;7927;p8"/>
            <p:cNvSpPr/>
            <p:nvPr/>
          </p:nvSpPr>
          <p:spPr>
            <a:xfrm>
              <a:off x="3712725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8" name="Google Shape;7928;p8"/>
            <p:cNvSpPr/>
            <p:nvPr/>
          </p:nvSpPr>
          <p:spPr>
            <a:xfrm>
              <a:off x="3711700" y="2486950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10"/>
                  </a:cubicBezTo>
                  <a:cubicBezTo>
                    <a:pt x="82" y="682"/>
                    <a:pt x="675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9" name="Google Shape;7929;p8"/>
            <p:cNvSpPr/>
            <p:nvPr/>
          </p:nvSpPr>
          <p:spPr>
            <a:xfrm>
              <a:off x="3915850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1" y="2994"/>
                    <a:pt x="1" y="6689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89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0" name="Google Shape;7930;p8"/>
            <p:cNvSpPr/>
            <p:nvPr/>
          </p:nvSpPr>
          <p:spPr>
            <a:xfrm>
              <a:off x="3914675" y="23522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1"/>
                    <a:pt x="13371" y="6729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29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29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29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1" name="Google Shape;7931;p8"/>
            <p:cNvSpPr/>
            <p:nvPr/>
          </p:nvSpPr>
          <p:spPr>
            <a:xfrm>
              <a:off x="3939125" y="2380250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2" name="Google Shape;7932;p8"/>
            <p:cNvSpPr/>
            <p:nvPr/>
          </p:nvSpPr>
          <p:spPr>
            <a:xfrm>
              <a:off x="3938100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5"/>
                    <a:pt x="2570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3" name="Google Shape;7933;p8"/>
            <p:cNvSpPr/>
            <p:nvPr/>
          </p:nvSpPr>
          <p:spPr>
            <a:xfrm>
              <a:off x="3964400" y="2405375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7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67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0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4" name="Google Shape;7934;p8"/>
            <p:cNvSpPr/>
            <p:nvPr/>
          </p:nvSpPr>
          <p:spPr>
            <a:xfrm>
              <a:off x="3963225" y="24043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5" name="Google Shape;7935;p8"/>
            <p:cNvSpPr/>
            <p:nvPr/>
          </p:nvSpPr>
          <p:spPr>
            <a:xfrm>
              <a:off x="3993050" y="24342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6" name="Google Shape;7936;p8"/>
            <p:cNvSpPr/>
            <p:nvPr/>
          </p:nvSpPr>
          <p:spPr>
            <a:xfrm>
              <a:off x="399205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7" y="1646"/>
                    <a:pt x="7047" y="3561"/>
                  </a:cubicBezTo>
                  <a:cubicBezTo>
                    <a:pt x="7047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7" name="Google Shape;7937;p8"/>
            <p:cNvSpPr/>
            <p:nvPr/>
          </p:nvSpPr>
          <p:spPr>
            <a:xfrm>
              <a:off x="4018175" y="24593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8" name="Google Shape;7938;p8"/>
            <p:cNvSpPr/>
            <p:nvPr/>
          </p:nvSpPr>
          <p:spPr>
            <a:xfrm>
              <a:off x="4017175" y="245830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18"/>
                    <a:pt x="3924" y="5031"/>
                    <a:pt x="2556" y="5031"/>
                  </a:cubicBezTo>
                  <a:cubicBezTo>
                    <a:pt x="1194" y="5031"/>
                    <a:pt x="88" y="3918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9" name="Google Shape;7939;p8"/>
            <p:cNvSpPr/>
            <p:nvPr/>
          </p:nvSpPr>
          <p:spPr>
            <a:xfrm>
              <a:off x="404700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0" name="Google Shape;7940;p8"/>
            <p:cNvSpPr/>
            <p:nvPr/>
          </p:nvSpPr>
          <p:spPr>
            <a:xfrm>
              <a:off x="4046000" y="2486950"/>
              <a:ext cx="70300" cy="70500"/>
            </a:xfrm>
            <a:custGeom>
              <a:avLst/>
              <a:gdLst/>
              <a:ahLst/>
              <a:cxnLst/>
              <a:rect l="l" t="t" r="r" b="b"/>
              <a:pathLst>
                <a:path w="2812" h="2820" extrusionOk="0">
                  <a:moveTo>
                    <a:pt x="1403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2"/>
                    <a:pt x="1403" y="2732"/>
                  </a:cubicBezTo>
                  <a:cubicBezTo>
                    <a:pt x="674" y="2732"/>
                    <a:pt x="81" y="2138"/>
                    <a:pt x="81" y="1410"/>
                  </a:cubicBezTo>
                  <a:cubicBezTo>
                    <a:pt x="81" y="682"/>
                    <a:pt x="674" y="88"/>
                    <a:pt x="1403" y="88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34"/>
                    <a:pt x="0" y="1410"/>
                  </a:cubicBezTo>
                  <a:cubicBezTo>
                    <a:pt x="0" y="2185"/>
                    <a:pt x="627" y="2819"/>
                    <a:pt x="1403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1" name="Google Shape;7941;p8"/>
            <p:cNvSpPr/>
            <p:nvPr/>
          </p:nvSpPr>
          <p:spPr>
            <a:xfrm>
              <a:off x="4250125" y="2353275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1"/>
                  </a:moveTo>
                  <a:cubicBezTo>
                    <a:pt x="2988" y="1"/>
                    <a:pt x="1" y="2994"/>
                    <a:pt x="1" y="6689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89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2" name="Google Shape;7942;p8"/>
            <p:cNvSpPr/>
            <p:nvPr/>
          </p:nvSpPr>
          <p:spPr>
            <a:xfrm>
              <a:off x="4248950" y="23522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29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29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29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29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3" name="Google Shape;7943;p8"/>
            <p:cNvSpPr/>
            <p:nvPr/>
          </p:nvSpPr>
          <p:spPr>
            <a:xfrm>
              <a:off x="4273400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4" name="Google Shape;7944;p8"/>
            <p:cNvSpPr/>
            <p:nvPr/>
          </p:nvSpPr>
          <p:spPr>
            <a:xfrm>
              <a:off x="4272375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5" name="Google Shape;7945;p8"/>
            <p:cNvSpPr/>
            <p:nvPr/>
          </p:nvSpPr>
          <p:spPr>
            <a:xfrm>
              <a:off x="4298500" y="2405375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0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0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6" name="Google Shape;7946;p8"/>
            <p:cNvSpPr/>
            <p:nvPr/>
          </p:nvSpPr>
          <p:spPr>
            <a:xfrm>
              <a:off x="4297500" y="24043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7" name="Google Shape;7947;p8"/>
            <p:cNvSpPr/>
            <p:nvPr/>
          </p:nvSpPr>
          <p:spPr>
            <a:xfrm>
              <a:off x="4327325" y="24342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8" name="Google Shape;7948;p8"/>
            <p:cNvSpPr/>
            <p:nvPr/>
          </p:nvSpPr>
          <p:spPr>
            <a:xfrm>
              <a:off x="4326325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0" y="1599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9" name="Google Shape;7949;p8"/>
            <p:cNvSpPr/>
            <p:nvPr/>
          </p:nvSpPr>
          <p:spPr>
            <a:xfrm>
              <a:off x="4352450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0" name="Google Shape;7950;p8"/>
            <p:cNvSpPr/>
            <p:nvPr/>
          </p:nvSpPr>
          <p:spPr>
            <a:xfrm>
              <a:off x="4351450" y="245830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18"/>
                    <a:pt x="3925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1" name="Google Shape;7951;p8"/>
            <p:cNvSpPr/>
            <p:nvPr/>
          </p:nvSpPr>
          <p:spPr>
            <a:xfrm>
              <a:off x="4381275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2" name="Google Shape;7952;p8"/>
            <p:cNvSpPr/>
            <p:nvPr/>
          </p:nvSpPr>
          <p:spPr>
            <a:xfrm>
              <a:off x="4380100" y="2486950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45" y="88"/>
                    <a:pt x="2738" y="682"/>
                    <a:pt x="2738" y="1410"/>
                  </a:cubicBezTo>
                  <a:cubicBezTo>
                    <a:pt x="2738" y="2138"/>
                    <a:pt x="2145" y="2732"/>
                    <a:pt x="1410" y="2732"/>
                  </a:cubicBezTo>
                  <a:cubicBezTo>
                    <a:pt x="681" y="2732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3" name="Google Shape;7953;p8"/>
            <p:cNvSpPr/>
            <p:nvPr/>
          </p:nvSpPr>
          <p:spPr>
            <a:xfrm>
              <a:off x="4584250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89"/>
                  </a:cubicBezTo>
                  <a:cubicBezTo>
                    <a:pt x="13371" y="2994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4" name="Google Shape;7954;p8"/>
            <p:cNvSpPr/>
            <p:nvPr/>
          </p:nvSpPr>
          <p:spPr>
            <a:xfrm>
              <a:off x="4583225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29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9" y="13371"/>
                    <a:pt x="88" y="10391"/>
                    <a:pt x="88" y="6729"/>
                  </a:cubicBezTo>
                  <a:cubicBezTo>
                    <a:pt x="88" y="3061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14"/>
                    <a:pt x="1" y="6729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29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5" name="Google Shape;7955;p8"/>
            <p:cNvSpPr/>
            <p:nvPr/>
          </p:nvSpPr>
          <p:spPr>
            <a:xfrm>
              <a:off x="4607675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6" name="Google Shape;7956;p8"/>
            <p:cNvSpPr/>
            <p:nvPr/>
          </p:nvSpPr>
          <p:spPr>
            <a:xfrm>
              <a:off x="4606650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5" y="11444"/>
                    <a:pt x="11444" y="8875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7" name="Google Shape;7957;p8"/>
            <p:cNvSpPr/>
            <p:nvPr/>
          </p:nvSpPr>
          <p:spPr>
            <a:xfrm>
              <a:off x="4632800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0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5" y="9346"/>
                    <a:pt x="9346" y="7255"/>
                    <a:pt x="9346" y="4673"/>
                  </a:cubicBezTo>
                  <a:cubicBezTo>
                    <a:pt x="9346" y="2090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8" name="Google Shape;7958;p8"/>
            <p:cNvSpPr/>
            <p:nvPr/>
          </p:nvSpPr>
          <p:spPr>
            <a:xfrm>
              <a:off x="4631775" y="24043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9" name="Google Shape;7959;p8"/>
            <p:cNvSpPr/>
            <p:nvPr/>
          </p:nvSpPr>
          <p:spPr>
            <a:xfrm>
              <a:off x="4661625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0" y="7046"/>
                  </a:cubicBezTo>
                  <a:cubicBezTo>
                    <a:pt x="5469" y="7046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0" name="Google Shape;7960;p8"/>
            <p:cNvSpPr/>
            <p:nvPr/>
          </p:nvSpPr>
          <p:spPr>
            <a:xfrm>
              <a:off x="466060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3" y="82"/>
                    <a:pt x="7040" y="1646"/>
                    <a:pt x="7040" y="3561"/>
                  </a:cubicBezTo>
                  <a:cubicBezTo>
                    <a:pt x="7040" y="5483"/>
                    <a:pt x="5483" y="7040"/>
                    <a:pt x="3561" y="7040"/>
                  </a:cubicBezTo>
                  <a:cubicBezTo>
                    <a:pt x="1646" y="7040"/>
                    <a:pt x="82" y="5483"/>
                    <a:pt x="82" y="3561"/>
                  </a:cubicBezTo>
                  <a:cubicBezTo>
                    <a:pt x="82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1" name="Google Shape;7961;p8"/>
            <p:cNvSpPr/>
            <p:nvPr/>
          </p:nvSpPr>
          <p:spPr>
            <a:xfrm>
              <a:off x="4686725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2" name="Google Shape;7962;p8"/>
            <p:cNvSpPr/>
            <p:nvPr/>
          </p:nvSpPr>
          <p:spPr>
            <a:xfrm>
              <a:off x="4685725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18"/>
                    <a:pt x="3918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3" name="Google Shape;7963;p8"/>
            <p:cNvSpPr/>
            <p:nvPr/>
          </p:nvSpPr>
          <p:spPr>
            <a:xfrm>
              <a:off x="471555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4" name="Google Shape;7964;p8"/>
            <p:cNvSpPr/>
            <p:nvPr/>
          </p:nvSpPr>
          <p:spPr>
            <a:xfrm>
              <a:off x="4714375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10"/>
                  </a:cubicBezTo>
                  <a:cubicBezTo>
                    <a:pt x="88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5" name="Google Shape;7965;p8"/>
            <p:cNvSpPr/>
            <p:nvPr/>
          </p:nvSpPr>
          <p:spPr>
            <a:xfrm>
              <a:off x="4918525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89"/>
                  </a:cubicBezTo>
                  <a:cubicBezTo>
                    <a:pt x="13371" y="2994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6" name="Google Shape;7966;p8"/>
            <p:cNvSpPr/>
            <p:nvPr/>
          </p:nvSpPr>
          <p:spPr>
            <a:xfrm>
              <a:off x="4917500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1"/>
                    <a:pt x="13372" y="6729"/>
                  </a:cubicBezTo>
                  <a:cubicBezTo>
                    <a:pt x="13372" y="10391"/>
                    <a:pt x="10392" y="13371"/>
                    <a:pt x="6730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14"/>
                    <a:pt x="1" y="6729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29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7" name="Google Shape;7967;p8"/>
            <p:cNvSpPr/>
            <p:nvPr/>
          </p:nvSpPr>
          <p:spPr>
            <a:xfrm>
              <a:off x="4941950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8" name="Google Shape;7968;p8"/>
            <p:cNvSpPr/>
            <p:nvPr/>
          </p:nvSpPr>
          <p:spPr>
            <a:xfrm>
              <a:off x="4940950" y="2379225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5"/>
                    <a:pt x="2562" y="11444"/>
                    <a:pt x="5718" y="11444"/>
                  </a:cubicBezTo>
                  <a:cubicBezTo>
                    <a:pt x="8874" y="11444"/>
                    <a:pt x="11436" y="8875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9" name="Google Shape;7969;p8"/>
            <p:cNvSpPr/>
            <p:nvPr/>
          </p:nvSpPr>
          <p:spPr>
            <a:xfrm>
              <a:off x="4967075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0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0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0" name="Google Shape;7970;p8"/>
            <p:cNvSpPr/>
            <p:nvPr/>
          </p:nvSpPr>
          <p:spPr>
            <a:xfrm>
              <a:off x="4966050" y="24043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1" name="Google Shape;7971;p8"/>
            <p:cNvSpPr/>
            <p:nvPr/>
          </p:nvSpPr>
          <p:spPr>
            <a:xfrm>
              <a:off x="4995900" y="2434200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6"/>
                    <a:pt x="3520" y="7046"/>
                  </a:cubicBezTo>
                  <a:cubicBezTo>
                    <a:pt x="5462" y="7046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2" name="Google Shape;7972;p8"/>
            <p:cNvSpPr/>
            <p:nvPr/>
          </p:nvSpPr>
          <p:spPr>
            <a:xfrm>
              <a:off x="4994725" y="243317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2"/>
                  </a:moveTo>
                  <a:cubicBezTo>
                    <a:pt x="5489" y="82"/>
                    <a:pt x="7046" y="1646"/>
                    <a:pt x="7046" y="3561"/>
                  </a:cubicBezTo>
                  <a:cubicBezTo>
                    <a:pt x="7046" y="5483"/>
                    <a:pt x="5489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605" y="1"/>
                    <a:pt x="0" y="1599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3" name="Google Shape;7973;p8"/>
            <p:cNvSpPr/>
            <p:nvPr/>
          </p:nvSpPr>
          <p:spPr>
            <a:xfrm>
              <a:off x="5021000" y="24593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4" name="Google Shape;7974;p8"/>
            <p:cNvSpPr/>
            <p:nvPr/>
          </p:nvSpPr>
          <p:spPr>
            <a:xfrm>
              <a:off x="5020000" y="245830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18"/>
                    <a:pt x="3918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2" y="3965"/>
                    <a:pt x="5112" y="2556"/>
                  </a:cubicBezTo>
                  <a:cubicBezTo>
                    <a:pt x="5112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5" name="Google Shape;7975;p8"/>
            <p:cNvSpPr/>
            <p:nvPr/>
          </p:nvSpPr>
          <p:spPr>
            <a:xfrm>
              <a:off x="5049675" y="248812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8" y="2118"/>
                    <a:pt x="2738" y="1363"/>
                  </a:cubicBezTo>
                  <a:cubicBezTo>
                    <a:pt x="2738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6" name="Google Shape;7976;p8"/>
            <p:cNvSpPr/>
            <p:nvPr/>
          </p:nvSpPr>
          <p:spPr>
            <a:xfrm>
              <a:off x="5048650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10"/>
                  </a:cubicBezTo>
                  <a:cubicBezTo>
                    <a:pt x="88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7" name="Google Shape;7977;p8"/>
            <p:cNvSpPr/>
            <p:nvPr/>
          </p:nvSpPr>
          <p:spPr>
            <a:xfrm>
              <a:off x="5252800" y="2353275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8" name="Google Shape;7978;p8"/>
            <p:cNvSpPr/>
            <p:nvPr/>
          </p:nvSpPr>
          <p:spPr>
            <a:xfrm>
              <a:off x="5251775" y="235227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14"/>
                    <a:pt x="1" y="6729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2"/>
                    <a:pt x="11012" y="11908"/>
                  </a:cubicBezTo>
                  <a:lnTo>
                    <a:pt x="11012" y="11793"/>
                  </a:lnTo>
                  <a:cubicBezTo>
                    <a:pt x="9852" y="12778"/>
                    <a:pt x="8362" y="13371"/>
                    <a:pt x="6724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24" y="81"/>
                  </a:cubicBezTo>
                  <a:cubicBezTo>
                    <a:pt x="8362" y="81"/>
                    <a:pt x="9852" y="674"/>
                    <a:pt x="11012" y="1659"/>
                  </a:cubicBezTo>
                  <a:lnTo>
                    <a:pt x="11012" y="1544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9" name="Google Shape;7979;p8"/>
            <p:cNvSpPr/>
            <p:nvPr/>
          </p:nvSpPr>
          <p:spPr>
            <a:xfrm>
              <a:off x="5276225" y="2380250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6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0" name="Google Shape;7980;p8"/>
            <p:cNvSpPr/>
            <p:nvPr/>
          </p:nvSpPr>
          <p:spPr>
            <a:xfrm>
              <a:off x="5275050" y="2379225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7465" y="11444"/>
                    <a:pt x="9029" y="10655"/>
                    <a:pt x="10081" y="9421"/>
                  </a:cubicBezTo>
                  <a:lnTo>
                    <a:pt x="10081" y="9293"/>
                  </a:lnTo>
                  <a:cubicBezTo>
                    <a:pt x="9049" y="10554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1" name="Google Shape;7981;p8"/>
            <p:cNvSpPr/>
            <p:nvPr/>
          </p:nvSpPr>
          <p:spPr>
            <a:xfrm>
              <a:off x="5301350" y="2405375"/>
              <a:ext cx="225750" cy="233650"/>
            </a:xfrm>
            <a:custGeom>
              <a:avLst/>
              <a:gdLst/>
              <a:ahLst/>
              <a:cxnLst/>
              <a:rect l="l" t="t" r="r" b="b"/>
              <a:pathLst>
                <a:path w="9030" h="9346" extrusionOk="0">
                  <a:moveTo>
                    <a:pt x="4673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6656" y="9346"/>
                    <a:pt x="8355" y="8105"/>
                    <a:pt x="9029" y="6359"/>
                  </a:cubicBezTo>
                  <a:lnTo>
                    <a:pt x="9029" y="2987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2" name="Google Shape;7982;p8"/>
            <p:cNvSpPr/>
            <p:nvPr/>
          </p:nvSpPr>
          <p:spPr>
            <a:xfrm>
              <a:off x="5300325" y="2404350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6676" y="9427"/>
                    <a:pt x="8362" y="8220"/>
                    <a:pt x="9070" y="6514"/>
                  </a:cubicBezTo>
                  <a:lnTo>
                    <a:pt x="9070" y="6278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3"/>
                    <a:pt x="9070" y="3150"/>
                  </a:cubicBezTo>
                  <a:lnTo>
                    <a:pt x="9070" y="2914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3" name="Google Shape;7983;p8"/>
            <p:cNvSpPr/>
            <p:nvPr/>
          </p:nvSpPr>
          <p:spPr>
            <a:xfrm>
              <a:off x="5330000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4" name="Google Shape;7984;p8"/>
            <p:cNvSpPr/>
            <p:nvPr/>
          </p:nvSpPr>
          <p:spPr>
            <a:xfrm>
              <a:off x="532900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5" name="Google Shape;7985;p8"/>
            <p:cNvSpPr/>
            <p:nvPr/>
          </p:nvSpPr>
          <p:spPr>
            <a:xfrm>
              <a:off x="5355300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6" name="Google Shape;7986;p8"/>
            <p:cNvSpPr/>
            <p:nvPr/>
          </p:nvSpPr>
          <p:spPr>
            <a:xfrm>
              <a:off x="5354100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18"/>
                    <a:pt x="3925" y="5031"/>
                    <a:pt x="2563" y="5031"/>
                  </a:cubicBezTo>
                  <a:cubicBezTo>
                    <a:pt x="1201" y="5031"/>
                    <a:pt x="88" y="3918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7" name="Google Shape;7987;p8"/>
            <p:cNvSpPr/>
            <p:nvPr/>
          </p:nvSpPr>
          <p:spPr>
            <a:xfrm>
              <a:off x="538395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8" name="Google Shape;7988;p8"/>
            <p:cNvSpPr/>
            <p:nvPr/>
          </p:nvSpPr>
          <p:spPr>
            <a:xfrm>
              <a:off x="5382925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9" y="2138"/>
                    <a:pt x="89" y="1410"/>
                  </a:cubicBezTo>
                  <a:cubicBezTo>
                    <a:pt x="89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6" y="2819"/>
                    <a:pt x="2819" y="2185"/>
                    <a:pt x="2819" y="1410"/>
                  </a:cubicBezTo>
                  <a:cubicBezTo>
                    <a:pt x="2819" y="634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9" name="Google Shape;7989;p8"/>
            <p:cNvSpPr/>
            <p:nvPr/>
          </p:nvSpPr>
          <p:spPr>
            <a:xfrm>
              <a:off x="3450750" y="2451375"/>
              <a:ext cx="296375" cy="334325"/>
            </a:xfrm>
            <a:custGeom>
              <a:avLst/>
              <a:gdLst/>
              <a:ahLst/>
              <a:cxnLst/>
              <a:rect l="l" t="t" r="r" b="b"/>
              <a:pathLst>
                <a:path w="11855" h="13373" extrusionOk="0">
                  <a:moveTo>
                    <a:pt x="5173" y="1"/>
                  </a:moveTo>
                  <a:cubicBezTo>
                    <a:pt x="3089" y="1"/>
                    <a:pt x="1228" y="952"/>
                    <a:pt x="1" y="2449"/>
                  </a:cubicBezTo>
                  <a:lnTo>
                    <a:pt x="1" y="10924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5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0" name="Google Shape;7990;p8"/>
            <p:cNvSpPr/>
            <p:nvPr/>
          </p:nvSpPr>
          <p:spPr>
            <a:xfrm>
              <a:off x="3450750" y="2450375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3"/>
                  </a:lnTo>
                  <a:cubicBezTo>
                    <a:pt x="1221" y="1052"/>
                    <a:pt x="3082" y="81"/>
                    <a:pt x="5173" y="81"/>
                  </a:cubicBezTo>
                  <a:cubicBezTo>
                    <a:pt x="8834" y="81"/>
                    <a:pt x="11814" y="3062"/>
                    <a:pt x="11814" y="6730"/>
                  </a:cubicBezTo>
                  <a:cubicBezTo>
                    <a:pt x="11814" y="10391"/>
                    <a:pt x="8834" y="13372"/>
                    <a:pt x="5173" y="13372"/>
                  </a:cubicBezTo>
                  <a:cubicBezTo>
                    <a:pt x="3082" y="13372"/>
                    <a:pt x="1221" y="12401"/>
                    <a:pt x="1" y="10897"/>
                  </a:cubicBezTo>
                  <a:lnTo>
                    <a:pt x="1" y="11025"/>
                  </a:lnTo>
                  <a:cubicBezTo>
                    <a:pt x="1235" y="12508"/>
                    <a:pt x="3096" y="13452"/>
                    <a:pt x="5173" y="13452"/>
                  </a:cubicBezTo>
                  <a:cubicBezTo>
                    <a:pt x="8881" y="13452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1" name="Google Shape;7991;p8"/>
            <p:cNvSpPr/>
            <p:nvPr/>
          </p:nvSpPr>
          <p:spPr>
            <a:xfrm>
              <a:off x="3450750" y="2478350"/>
              <a:ext cx="269425" cy="283900"/>
            </a:xfrm>
            <a:custGeom>
              <a:avLst/>
              <a:gdLst/>
              <a:ahLst/>
              <a:cxnLst/>
              <a:rect l="l" t="t" r="r" b="b"/>
              <a:pathLst>
                <a:path w="10777" h="11356" extrusionOk="0">
                  <a:moveTo>
                    <a:pt x="5099" y="1"/>
                  </a:moveTo>
                  <a:cubicBezTo>
                    <a:pt x="2860" y="1"/>
                    <a:pt x="931" y="1295"/>
                    <a:pt x="1" y="3177"/>
                  </a:cubicBezTo>
                  <a:lnTo>
                    <a:pt x="1" y="8187"/>
                  </a:lnTo>
                  <a:cubicBezTo>
                    <a:pt x="931" y="10068"/>
                    <a:pt x="2860" y="11356"/>
                    <a:pt x="5099" y="11356"/>
                  </a:cubicBezTo>
                  <a:cubicBezTo>
                    <a:pt x="8234" y="11356"/>
                    <a:pt x="10776" y="8814"/>
                    <a:pt x="10776" y="5678"/>
                  </a:cubicBezTo>
                  <a:cubicBezTo>
                    <a:pt x="10776" y="2543"/>
                    <a:pt x="8234" y="1"/>
                    <a:pt x="509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2" name="Google Shape;7992;p8"/>
            <p:cNvSpPr/>
            <p:nvPr/>
          </p:nvSpPr>
          <p:spPr>
            <a:xfrm>
              <a:off x="3450750" y="2477350"/>
              <a:ext cx="270600" cy="286075"/>
            </a:xfrm>
            <a:custGeom>
              <a:avLst/>
              <a:gdLst/>
              <a:ahLst/>
              <a:cxnLst/>
              <a:rect l="l" t="t" r="r" b="b"/>
              <a:pathLst>
                <a:path w="10824" h="11443" extrusionOk="0">
                  <a:moveTo>
                    <a:pt x="5099" y="0"/>
                  </a:moveTo>
                  <a:cubicBezTo>
                    <a:pt x="2880" y="0"/>
                    <a:pt x="952" y="1275"/>
                    <a:pt x="1" y="3122"/>
                  </a:cubicBezTo>
                  <a:lnTo>
                    <a:pt x="1" y="3311"/>
                  </a:lnTo>
                  <a:cubicBezTo>
                    <a:pt x="904" y="1410"/>
                    <a:pt x="2853" y="81"/>
                    <a:pt x="5099" y="81"/>
                  </a:cubicBezTo>
                  <a:cubicBezTo>
                    <a:pt x="8207" y="81"/>
                    <a:pt x="10736" y="2610"/>
                    <a:pt x="10736" y="5718"/>
                  </a:cubicBezTo>
                  <a:cubicBezTo>
                    <a:pt x="10736" y="8827"/>
                    <a:pt x="8207" y="11355"/>
                    <a:pt x="5099" y="11355"/>
                  </a:cubicBezTo>
                  <a:cubicBezTo>
                    <a:pt x="2853" y="11355"/>
                    <a:pt x="904" y="10034"/>
                    <a:pt x="1" y="8125"/>
                  </a:cubicBezTo>
                  <a:lnTo>
                    <a:pt x="1" y="8314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8"/>
                  </a:cubicBezTo>
                  <a:cubicBezTo>
                    <a:pt x="10823" y="2563"/>
                    <a:pt x="8254" y="0"/>
                    <a:pt x="509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3" name="Google Shape;7993;p8"/>
            <p:cNvSpPr/>
            <p:nvPr/>
          </p:nvSpPr>
          <p:spPr>
            <a:xfrm>
              <a:off x="3461375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4" name="Google Shape;7994;p8"/>
            <p:cNvSpPr/>
            <p:nvPr/>
          </p:nvSpPr>
          <p:spPr>
            <a:xfrm>
              <a:off x="3460375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5" name="Google Shape;7995;p8"/>
            <p:cNvSpPr/>
            <p:nvPr/>
          </p:nvSpPr>
          <p:spPr>
            <a:xfrm>
              <a:off x="3490200" y="253230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6" name="Google Shape;7996;p8"/>
            <p:cNvSpPr/>
            <p:nvPr/>
          </p:nvSpPr>
          <p:spPr>
            <a:xfrm>
              <a:off x="3489025" y="25313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53" y="7040"/>
                    <a:pt x="88" y="5482"/>
                    <a:pt x="88" y="3560"/>
                  </a:cubicBezTo>
                  <a:cubicBezTo>
                    <a:pt x="88" y="1645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0"/>
                  </a:cubicBezTo>
                  <a:cubicBezTo>
                    <a:pt x="1" y="5529"/>
                    <a:pt x="1605" y="7127"/>
                    <a:pt x="3568" y="7127"/>
                  </a:cubicBezTo>
                  <a:cubicBezTo>
                    <a:pt x="5536" y="7127"/>
                    <a:pt x="7135" y="5529"/>
                    <a:pt x="7135" y="3560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7" name="Google Shape;7997;p8"/>
            <p:cNvSpPr/>
            <p:nvPr/>
          </p:nvSpPr>
          <p:spPr>
            <a:xfrm>
              <a:off x="3515325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8" name="Google Shape;7998;p8"/>
            <p:cNvSpPr/>
            <p:nvPr/>
          </p:nvSpPr>
          <p:spPr>
            <a:xfrm>
              <a:off x="3514300" y="2556400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2"/>
                  </a:moveTo>
                  <a:cubicBezTo>
                    <a:pt x="3919" y="82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2"/>
                    <a:pt x="2557" y="82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7" y="5119"/>
                  </a:cubicBezTo>
                  <a:cubicBezTo>
                    <a:pt x="3966" y="5119"/>
                    <a:pt x="5112" y="3966"/>
                    <a:pt x="5112" y="2556"/>
                  </a:cubicBezTo>
                  <a:cubicBezTo>
                    <a:pt x="5112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9" name="Google Shape;7999;p8"/>
            <p:cNvSpPr/>
            <p:nvPr/>
          </p:nvSpPr>
          <p:spPr>
            <a:xfrm>
              <a:off x="354415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07"/>
                    <a:pt x="0" y="1362"/>
                  </a:cubicBezTo>
                  <a:cubicBezTo>
                    <a:pt x="0" y="2117"/>
                    <a:pt x="607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0" name="Google Shape;8000;p8"/>
            <p:cNvSpPr/>
            <p:nvPr/>
          </p:nvSpPr>
          <p:spPr>
            <a:xfrm>
              <a:off x="3542975" y="258507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1" y="2738"/>
                    <a:pt x="88" y="2144"/>
                    <a:pt x="88" y="1409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09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1" name="Google Shape;8001;p8"/>
            <p:cNvSpPr/>
            <p:nvPr/>
          </p:nvSpPr>
          <p:spPr>
            <a:xfrm>
              <a:off x="3747100" y="2451375"/>
              <a:ext cx="334325" cy="334325"/>
            </a:xfrm>
            <a:custGeom>
              <a:avLst/>
              <a:gdLst/>
              <a:ahLst/>
              <a:cxnLst/>
              <a:rect l="l" t="t" r="r" b="b"/>
              <a:pathLst>
                <a:path w="13373" h="13373" extrusionOk="0">
                  <a:moveTo>
                    <a:pt x="6690" y="1"/>
                  </a:moveTo>
                  <a:cubicBezTo>
                    <a:pt x="2995" y="1"/>
                    <a:pt x="1" y="2995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2" name="Google Shape;8002;p8"/>
            <p:cNvSpPr/>
            <p:nvPr/>
          </p:nvSpPr>
          <p:spPr>
            <a:xfrm>
              <a:off x="3746100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2" y="13372"/>
                    <a:pt x="81" y="10391"/>
                    <a:pt x="81" y="6730"/>
                  </a:cubicBezTo>
                  <a:cubicBezTo>
                    <a:pt x="81" y="3062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2"/>
                    <a:pt x="6730" y="13452"/>
                  </a:cubicBezTo>
                  <a:cubicBezTo>
                    <a:pt x="10438" y="13452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3" name="Google Shape;8003;p8"/>
            <p:cNvSpPr/>
            <p:nvPr/>
          </p:nvSpPr>
          <p:spPr>
            <a:xfrm>
              <a:off x="3770550" y="24783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4" name="Google Shape;8004;p8"/>
            <p:cNvSpPr/>
            <p:nvPr/>
          </p:nvSpPr>
          <p:spPr>
            <a:xfrm>
              <a:off x="3769525" y="2477350"/>
              <a:ext cx="285925" cy="286075"/>
            </a:xfrm>
            <a:custGeom>
              <a:avLst/>
              <a:gdLst/>
              <a:ahLst/>
              <a:cxnLst/>
              <a:rect l="l" t="t" r="r" b="b"/>
              <a:pathLst>
                <a:path w="11437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8"/>
                  </a:cubicBezTo>
                  <a:cubicBezTo>
                    <a:pt x="11437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5" name="Google Shape;8005;p8"/>
            <p:cNvSpPr/>
            <p:nvPr/>
          </p:nvSpPr>
          <p:spPr>
            <a:xfrm>
              <a:off x="3795650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6" name="Google Shape;8006;p8"/>
            <p:cNvSpPr/>
            <p:nvPr/>
          </p:nvSpPr>
          <p:spPr>
            <a:xfrm>
              <a:off x="3794650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0" y="2118"/>
                    <a:pt x="0" y="4714"/>
                  </a:cubicBezTo>
                  <a:cubicBezTo>
                    <a:pt x="0" y="7317"/>
                    <a:pt x="2111" y="9428"/>
                    <a:pt x="4714" y="9428"/>
                  </a:cubicBezTo>
                  <a:cubicBezTo>
                    <a:pt x="7310" y="9428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7" name="Google Shape;8007;p8"/>
            <p:cNvSpPr/>
            <p:nvPr/>
          </p:nvSpPr>
          <p:spPr>
            <a:xfrm>
              <a:off x="3824475" y="253230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8" name="Google Shape;8008;p8"/>
            <p:cNvSpPr/>
            <p:nvPr/>
          </p:nvSpPr>
          <p:spPr>
            <a:xfrm>
              <a:off x="3823300" y="25313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46" y="7040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35" y="5529"/>
                    <a:pt x="7135" y="3560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9" name="Google Shape;8009;p8"/>
            <p:cNvSpPr/>
            <p:nvPr/>
          </p:nvSpPr>
          <p:spPr>
            <a:xfrm>
              <a:off x="3849600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0" name="Google Shape;8010;p8"/>
            <p:cNvSpPr/>
            <p:nvPr/>
          </p:nvSpPr>
          <p:spPr>
            <a:xfrm>
              <a:off x="3848600" y="255640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65" y="5119"/>
                    <a:pt x="5111" y="3966"/>
                    <a:pt x="5111" y="2556"/>
                  </a:cubicBezTo>
                  <a:cubicBezTo>
                    <a:pt x="5111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1" name="Google Shape;8011;p8"/>
            <p:cNvSpPr/>
            <p:nvPr/>
          </p:nvSpPr>
          <p:spPr>
            <a:xfrm>
              <a:off x="387825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70" y="2731"/>
                  </a:cubicBezTo>
                  <a:cubicBezTo>
                    <a:pt x="2125" y="2731"/>
                    <a:pt x="2732" y="2117"/>
                    <a:pt x="2732" y="1362"/>
                  </a:cubicBezTo>
                  <a:cubicBezTo>
                    <a:pt x="2732" y="607"/>
                    <a:pt x="2125" y="0"/>
                    <a:pt x="13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2" name="Google Shape;8012;p8"/>
            <p:cNvSpPr/>
            <p:nvPr/>
          </p:nvSpPr>
          <p:spPr>
            <a:xfrm>
              <a:off x="3877250" y="258507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1" y="2738"/>
                    <a:pt x="88" y="2144"/>
                    <a:pt x="88" y="1409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09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3" name="Google Shape;8013;p8"/>
            <p:cNvSpPr/>
            <p:nvPr/>
          </p:nvSpPr>
          <p:spPr>
            <a:xfrm>
              <a:off x="4081400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4" name="Google Shape;8014;p8"/>
            <p:cNvSpPr/>
            <p:nvPr/>
          </p:nvSpPr>
          <p:spPr>
            <a:xfrm>
              <a:off x="4080375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3" y="81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5" name="Google Shape;8015;p8"/>
            <p:cNvSpPr/>
            <p:nvPr/>
          </p:nvSpPr>
          <p:spPr>
            <a:xfrm>
              <a:off x="4104825" y="24783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6" name="Google Shape;8016;p8"/>
            <p:cNvSpPr/>
            <p:nvPr/>
          </p:nvSpPr>
          <p:spPr>
            <a:xfrm>
              <a:off x="4103650" y="247735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1"/>
                  </a:moveTo>
                  <a:cubicBezTo>
                    <a:pt x="8833" y="81"/>
                    <a:pt x="11362" y="2610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0"/>
                    <a:pt x="2616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8"/>
                  </a:cubicBezTo>
                  <a:cubicBezTo>
                    <a:pt x="11443" y="2563"/>
                    <a:pt x="8880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7" name="Google Shape;8017;p8"/>
            <p:cNvSpPr/>
            <p:nvPr/>
          </p:nvSpPr>
          <p:spPr>
            <a:xfrm>
              <a:off x="4129950" y="250347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8" name="Google Shape;8018;p8"/>
            <p:cNvSpPr/>
            <p:nvPr/>
          </p:nvSpPr>
          <p:spPr>
            <a:xfrm>
              <a:off x="4128925" y="25024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63" y="89"/>
                    <a:pt x="9339" y="2165"/>
                    <a:pt x="9339" y="4714"/>
                  </a:cubicBezTo>
                  <a:cubicBezTo>
                    <a:pt x="9339" y="7270"/>
                    <a:pt x="7263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7310" y="9428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9" name="Google Shape;8019;p8"/>
            <p:cNvSpPr/>
            <p:nvPr/>
          </p:nvSpPr>
          <p:spPr>
            <a:xfrm>
              <a:off x="4158600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0" name="Google Shape;8020;p8"/>
            <p:cNvSpPr/>
            <p:nvPr/>
          </p:nvSpPr>
          <p:spPr>
            <a:xfrm>
              <a:off x="4157575" y="25313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1" name="Google Shape;8021;p8"/>
            <p:cNvSpPr/>
            <p:nvPr/>
          </p:nvSpPr>
          <p:spPr>
            <a:xfrm>
              <a:off x="4183875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2" name="Google Shape;8022;p8"/>
            <p:cNvSpPr/>
            <p:nvPr/>
          </p:nvSpPr>
          <p:spPr>
            <a:xfrm>
              <a:off x="4182700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66"/>
                    <a:pt x="1154" y="5119"/>
                    <a:pt x="2563" y="5119"/>
                  </a:cubicBezTo>
                  <a:cubicBezTo>
                    <a:pt x="3972" y="5119"/>
                    <a:pt x="5118" y="3966"/>
                    <a:pt x="5118" y="2556"/>
                  </a:cubicBezTo>
                  <a:cubicBezTo>
                    <a:pt x="5118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3" name="Google Shape;8023;p8"/>
            <p:cNvSpPr/>
            <p:nvPr/>
          </p:nvSpPr>
          <p:spPr>
            <a:xfrm>
              <a:off x="4212550" y="258625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4" name="Google Shape;8024;p8"/>
            <p:cNvSpPr/>
            <p:nvPr/>
          </p:nvSpPr>
          <p:spPr>
            <a:xfrm>
              <a:off x="4211525" y="258507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2" y="2738"/>
                    <a:pt x="81" y="2144"/>
                    <a:pt x="81" y="1409"/>
                  </a:cubicBezTo>
                  <a:cubicBezTo>
                    <a:pt x="81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34"/>
                    <a:pt x="1" y="1409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5" name="Google Shape;8025;p8"/>
            <p:cNvSpPr/>
            <p:nvPr/>
          </p:nvSpPr>
          <p:spPr>
            <a:xfrm>
              <a:off x="4415675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6" name="Google Shape;8026;p8"/>
            <p:cNvSpPr/>
            <p:nvPr/>
          </p:nvSpPr>
          <p:spPr>
            <a:xfrm>
              <a:off x="4414650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1"/>
                  </a:moveTo>
                  <a:cubicBezTo>
                    <a:pt x="10385" y="81"/>
                    <a:pt x="13365" y="3062"/>
                    <a:pt x="13365" y="6730"/>
                  </a:cubicBezTo>
                  <a:cubicBezTo>
                    <a:pt x="13365" y="10391"/>
                    <a:pt x="10385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3" y="81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7" name="Google Shape;8027;p8"/>
            <p:cNvSpPr/>
            <p:nvPr/>
          </p:nvSpPr>
          <p:spPr>
            <a:xfrm>
              <a:off x="4438925" y="24783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1"/>
                  </a:moveTo>
                  <a:cubicBezTo>
                    <a:pt x="2550" y="1"/>
                    <a:pt x="1" y="2543"/>
                    <a:pt x="1" y="5678"/>
                  </a:cubicBezTo>
                  <a:cubicBezTo>
                    <a:pt x="1" y="8814"/>
                    <a:pt x="2550" y="11356"/>
                    <a:pt x="5685" y="11356"/>
                  </a:cubicBezTo>
                  <a:cubicBezTo>
                    <a:pt x="8820" y="11356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8" name="Google Shape;8028;p8"/>
            <p:cNvSpPr/>
            <p:nvPr/>
          </p:nvSpPr>
          <p:spPr>
            <a:xfrm>
              <a:off x="4437925" y="247735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1"/>
                  </a:moveTo>
                  <a:cubicBezTo>
                    <a:pt x="8833" y="81"/>
                    <a:pt x="11362" y="2610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0"/>
                    <a:pt x="2616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9" name="Google Shape;8029;p8"/>
            <p:cNvSpPr/>
            <p:nvPr/>
          </p:nvSpPr>
          <p:spPr>
            <a:xfrm>
              <a:off x="4464225" y="250347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0" name="Google Shape;8030;p8"/>
            <p:cNvSpPr/>
            <p:nvPr/>
          </p:nvSpPr>
          <p:spPr>
            <a:xfrm>
              <a:off x="4463025" y="2502450"/>
              <a:ext cx="235875" cy="235700"/>
            </a:xfrm>
            <a:custGeom>
              <a:avLst/>
              <a:gdLst/>
              <a:ahLst/>
              <a:cxnLst/>
              <a:rect l="l" t="t" r="r" b="b"/>
              <a:pathLst>
                <a:path w="9435" h="9428" extrusionOk="0">
                  <a:moveTo>
                    <a:pt x="4721" y="89"/>
                  </a:moveTo>
                  <a:cubicBezTo>
                    <a:pt x="7270" y="89"/>
                    <a:pt x="9347" y="2165"/>
                    <a:pt x="9347" y="4714"/>
                  </a:cubicBezTo>
                  <a:cubicBezTo>
                    <a:pt x="9347" y="7270"/>
                    <a:pt x="7270" y="9347"/>
                    <a:pt x="4721" y="9347"/>
                  </a:cubicBezTo>
                  <a:cubicBezTo>
                    <a:pt x="2165" y="9347"/>
                    <a:pt x="89" y="7270"/>
                    <a:pt x="89" y="4714"/>
                  </a:cubicBezTo>
                  <a:cubicBezTo>
                    <a:pt x="89" y="2165"/>
                    <a:pt x="2165" y="89"/>
                    <a:pt x="4721" y="89"/>
                  </a:cubicBezTo>
                  <a:close/>
                  <a:moveTo>
                    <a:pt x="4721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8"/>
                    <a:pt x="4721" y="9428"/>
                  </a:cubicBezTo>
                  <a:cubicBezTo>
                    <a:pt x="7317" y="9428"/>
                    <a:pt x="9434" y="7317"/>
                    <a:pt x="9434" y="4714"/>
                  </a:cubicBezTo>
                  <a:cubicBezTo>
                    <a:pt x="9434" y="2118"/>
                    <a:pt x="7317" y="1"/>
                    <a:pt x="472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1" name="Google Shape;8031;p8"/>
            <p:cNvSpPr/>
            <p:nvPr/>
          </p:nvSpPr>
          <p:spPr>
            <a:xfrm>
              <a:off x="4492875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2" name="Google Shape;8032;p8"/>
            <p:cNvSpPr/>
            <p:nvPr/>
          </p:nvSpPr>
          <p:spPr>
            <a:xfrm>
              <a:off x="4491850" y="25313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9" y="5482"/>
                    <a:pt x="89" y="3560"/>
                  </a:cubicBezTo>
                  <a:cubicBezTo>
                    <a:pt x="89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3" name="Google Shape;8033;p8"/>
            <p:cNvSpPr/>
            <p:nvPr/>
          </p:nvSpPr>
          <p:spPr>
            <a:xfrm>
              <a:off x="4518150" y="2557425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4" name="Google Shape;8034;p8"/>
            <p:cNvSpPr/>
            <p:nvPr/>
          </p:nvSpPr>
          <p:spPr>
            <a:xfrm>
              <a:off x="4516975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5" name="Google Shape;8035;p8"/>
            <p:cNvSpPr/>
            <p:nvPr/>
          </p:nvSpPr>
          <p:spPr>
            <a:xfrm>
              <a:off x="4546825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7" y="2731"/>
                    <a:pt x="2731" y="2117"/>
                    <a:pt x="2731" y="1362"/>
                  </a:cubicBezTo>
                  <a:cubicBezTo>
                    <a:pt x="2731" y="607"/>
                    <a:pt x="2117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6" name="Google Shape;8036;p8"/>
            <p:cNvSpPr/>
            <p:nvPr/>
          </p:nvSpPr>
          <p:spPr>
            <a:xfrm>
              <a:off x="4545800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10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5" y="2819"/>
                    <a:pt x="2812" y="2185"/>
                    <a:pt x="2812" y="1409"/>
                  </a:cubicBezTo>
                  <a:cubicBezTo>
                    <a:pt x="2812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7" name="Google Shape;8037;p8"/>
            <p:cNvSpPr/>
            <p:nvPr/>
          </p:nvSpPr>
          <p:spPr>
            <a:xfrm>
              <a:off x="4749950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8" name="Google Shape;8038;p8"/>
            <p:cNvSpPr/>
            <p:nvPr/>
          </p:nvSpPr>
          <p:spPr>
            <a:xfrm>
              <a:off x="4748775" y="2450375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9" name="Google Shape;8039;p8"/>
            <p:cNvSpPr/>
            <p:nvPr/>
          </p:nvSpPr>
          <p:spPr>
            <a:xfrm>
              <a:off x="4773200" y="24783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8" y="11356"/>
                  </a:cubicBezTo>
                  <a:cubicBezTo>
                    <a:pt x="8821" y="11356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0" name="Google Shape;8040;p8"/>
            <p:cNvSpPr/>
            <p:nvPr/>
          </p:nvSpPr>
          <p:spPr>
            <a:xfrm>
              <a:off x="4772200" y="247735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8" y="81"/>
                  </a:moveTo>
                  <a:cubicBezTo>
                    <a:pt x="8827" y="81"/>
                    <a:pt x="11355" y="2610"/>
                    <a:pt x="11355" y="5718"/>
                  </a:cubicBezTo>
                  <a:cubicBezTo>
                    <a:pt x="11355" y="8827"/>
                    <a:pt x="8827" y="11355"/>
                    <a:pt x="5718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1" name="Google Shape;8041;p8"/>
            <p:cNvSpPr/>
            <p:nvPr/>
          </p:nvSpPr>
          <p:spPr>
            <a:xfrm>
              <a:off x="4798500" y="2503475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6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66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7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2" name="Google Shape;8042;p8"/>
            <p:cNvSpPr/>
            <p:nvPr/>
          </p:nvSpPr>
          <p:spPr>
            <a:xfrm>
              <a:off x="4797325" y="25024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3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3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3" y="89"/>
                  </a:cubicBezTo>
                  <a:close/>
                  <a:moveTo>
                    <a:pt x="4713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13" y="9428"/>
                  </a:cubicBezTo>
                  <a:cubicBezTo>
                    <a:pt x="7316" y="9428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1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3" name="Google Shape;8043;p8"/>
            <p:cNvSpPr/>
            <p:nvPr/>
          </p:nvSpPr>
          <p:spPr>
            <a:xfrm>
              <a:off x="4827150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4" name="Google Shape;8044;p8"/>
            <p:cNvSpPr/>
            <p:nvPr/>
          </p:nvSpPr>
          <p:spPr>
            <a:xfrm>
              <a:off x="4826150" y="25313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0" y="7040"/>
                  </a:cubicBezTo>
                  <a:cubicBezTo>
                    <a:pt x="1645" y="7040"/>
                    <a:pt x="81" y="5482"/>
                    <a:pt x="81" y="3560"/>
                  </a:cubicBezTo>
                  <a:cubicBezTo>
                    <a:pt x="81" y="1645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0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5" name="Google Shape;8045;p8"/>
            <p:cNvSpPr/>
            <p:nvPr/>
          </p:nvSpPr>
          <p:spPr>
            <a:xfrm>
              <a:off x="4852275" y="255742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6" name="Google Shape;8046;p8"/>
            <p:cNvSpPr/>
            <p:nvPr/>
          </p:nvSpPr>
          <p:spPr>
            <a:xfrm>
              <a:off x="4851250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6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7" name="Google Shape;8047;p8"/>
            <p:cNvSpPr/>
            <p:nvPr/>
          </p:nvSpPr>
          <p:spPr>
            <a:xfrm>
              <a:off x="488110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2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8" name="Google Shape;8048;p8"/>
            <p:cNvSpPr/>
            <p:nvPr/>
          </p:nvSpPr>
          <p:spPr>
            <a:xfrm>
              <a:off x="4880075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03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03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03" y="88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03" y="2819"/>
                  </a:cubicBezTo>
                  <a:cubicBezTo>
                    <a:pt x="2186" y="2819"/>
                    <a:pt x="2813" y="2185"/>
                    <a:pt x="2813" y="1409"/>
                  </a:cubicBezTo>
                  <a:cubicBezTo>
                    <a:pt x="2813" y="634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9" name="Google Shape;8049;p8"/>
            <p:cNvSpPr/>
            <p:nvPr/>
          </p:nvSpPr>
          <p:spPr>
            <a:xfrm>
              <a:off x="5084225" y="2451375"/>
              <a:ext cx="334125" cy="334325"/>
            </a:xfrm>
            <a:custGeom>
              <a:avLst/>
              <a:gdLst/>
              <a:ahLst/>
              <a:cxnLst/>
              <a:rect l="l" t="t" r="r" b="b"/>
              <a:pathLst>
                <a:path w="13365" h="13373" extrusionOk="0">
                  <a:moveTo>
                    <a:pt x="6683" y="1"/>
                  </a:moveTo>
                  <a:cubicBezTo>
                    <a:pt x="2988" y="1"/>
                    <a:pt x="0" y="2995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0" name="Google Shape;8050;p8"/>
            <p:cNvSpPr/>
            <p:nvPr/>
          </p:nvSpPr>
          <p:spPr>
            <a:xfrm>
              <a:off x="5083050" y="24503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1" name="Google Shape;8051;p8"/>
            <p:cNvSpPr/>
            <p:nvPr/>
          </p:nvSpPr>
          <p:spPr>
            <a:xfrm>
              <a:off x="5107475" y="2478350"/>
              <a:ext cx="283925" cy="283900"/>
            </a:xfrm>
            <a:custGeom>
              <a:avLst/>
              <a:gdLst/>
              <a:ahLst/>
              <a:cxnLst/>
              <a:rect l="l" t="t" r="r" b="b"/>
              <a:pathLst>
                <a:path w="11357" h="11356" extrusionOk="0">
                  <a:moveTo>
                    <a:pt x="5679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9" y="11356"/>
                  </a:cubicBezTo>
                  <a:cubicBezTo>
                    <a:pt x="8814" y="11356"/>
                    <a:pt x="11356" y="8814"/>
                    <a:pt x="11356" y="5678"/>
                  </a:cubicBezTo>
                  <a:cubicBezTo>
                    <a:pt x="11356" y="2543"/>
                    <a:pt x="8814" y="1"/>
                    <a:pt x="567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2" name="Google Shape;8052;p8"/>
            <p:cNvSpPr/>
            <p:nvPr/>
          </p:nvSpPr>
          <p:spPr>
            <a:xfrm>
              <a:off x="5106475" y="247735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3" name="Google Shape;8053;p8"/>
            <p:cNvSpPr/>
            <p:nvPr/>
          </p:nvSpPr>
          <p:spPr>
            <a:xfrm>
              <a:off x="5132600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4" name="Google Shape;8054;p8"/>
            <p:cNvSpPr/>
            <p:nvPr/>
          </p:nvSpPr>
          <p:spPr>
            <a:xfrm>
              <a:off x="5131600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5" name="Google Shape;8055;p8"/>
            <p:cNvSpPr/>
            <p:nvPr/>
          </p:nvSpPr>
          <p:spPr>
            <a:xfrm>
              <a:off x="5161425" y="25323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6" name="Google Shape;8056;p8"/>
            <p:cNvSpPr/>
            <p:nvPr/>
          </p:nvSpPr>
          <p:spPr>
            <a:xfrm>
              <a:off x="5160425" y="25313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7" name="Google Shape;8057;p8"/>
            <p:cNvSpPr/>
            <p:nvPr/>
          </p:nvSpPr>
          <p:spPr>
            <a:xfrm>
              <a:off x="5186550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8" name="Google Shape;8058;p8"/>
            <p:cNvSpPr/>
            <p:nvPr/>
          </p:nvSpPr>
          <p:spPr>
            <a:xfrm>
              <a:off x="5185525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2"/>
                    <a:pt x="2557" y="82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7" y="5119"/>
                  </a:cubicBezTo>
                  <a:cubicBezTo>
                    <a:pt x="3966" y="5119"/>
                    <a:pt x="5119" y="3966"/>
                    <a:pt x="5119" y="2556"/>
                  </a:cubicBezTo>
                  <a:cubicBezTo>
                    <a:pt x="5119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9" name="Google Shape;8059;p8"/>
            <p:cNvSpPr/>
            <p:nvPr/>
          </p:nvSpPr>
          <p:spPr>
            <a:xfrm>
              <a:off x="5215375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07"/>
                    <a:pt x="0" y="1362"/>
                  </a:cubicBezTo>
                  <a:cubicBezTo>
                    <a:pt x="0" y="2117"/>
                    <a:pt x="607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0" name="Google Shape;8060;p8"/>
            <p:cNvSpPr/>
            <p:nvPr/>
          </p:nvSpPr>
          <p:spPr>
            <a:xfrm>
              <a:off x="5214350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04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04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04" y="88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04" y="2819"/>
                  </a:cubicBezTo>
                  <a:cubicBezTo>
                    <a:pt x="2179" y="2819"/>
                    <a:pt x="2813" y="2185"/>
                    <a:pt x="2813" y="1409"/>
                  </a:cubicBezTo>
                  <a:cubicBezTo>
                    <a:pt x="2813" y="634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1" name="Google Shape;8061;p8"/>
            <p:cNvSpPr/>
            <p:nvPr/>
          </p:nvSpPr>
          <p:spPr>
            <a:xfrm>
              <a:off x="3581575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2" name="Google Shape;8062;p8"/>
            <p:cNvSpPr/>
            <p:nvPr/>
          </p:nvSpPr>
          <p:spPr>
            <a:xfrm>
              <a:off x="3580550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2"/>
                    <a:pt x="13365" y="6730"/>
                  </a:cubicBezTo>
                  <a:cubicBezTo>
                    <a:pt x="13365" y="10391"/>
                    <a:pt x="1039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14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14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3" name="Google Shape;8063;p8"/>
            <p:cNvSpPr/>
            <p:nvPr/>
          </p:nvSpPr>
          <p:spPr>
            <a:xfrm>
              <a:off x="3604825" y="2573425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85" y="11356"/>
                  </a:cubicBezTo>
                  <a:cubicBezTo>
                    <a:pt x="8821" y="11356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4" name="Google Shape;8064;p8"/>
            <p:cNvSpPr/>
            <p:nvPr/>
          </p:nvSpPr>
          <p:spPr>
            <a:xfrm>
              <a:off x="3603825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25" y="81"/>
                  </a:moveTo>
                  <a:cubicBezTo>
                    <a:pt x="8834" y="81"/>
                    <a:pt x="11362" y="2610"/>
                    <a:pt x="11362" y="5718"/>
                  </a:cubicBezTo>
                  <a:cubicBezTo>
                    <a:pt x="11362" y="8827"/>
                    <a:pt x="8834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5" name="Google Shape;8065;p8"/>
            <p:cNvSpPr/>
            <p:nvPr/>
          </p:nvSpPr>
          <p:spPr>
            <a:xfrm>
              <a:off x="3630125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6" name="Google Shape;8066;p8"/>
            <p:cNvSpPr/>
            <p:nvPr/>
          </p:nvSpPr>
          <p:spPr>
            <a:xfrm>
              <a:off x="3628950" y="2597525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20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20" y="89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20" y="9428"/>
                  </a:cubicBezTo>
                  <a:cubicBezTo>
                    <a:pt x="7316" y="9428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7" name="Google Shape;8067;p8"/>
            <p:cNvSpPr/>
            <p:nvPr/>
          </p:nvSpPr>
          <p:spPr>
            <a:xfrm>
              <a:off x="3658775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8" name="Google Shape;8068;p8"/>
            <p:cNvSpPr/>
            <p:nvPr/>
          </p:nvSpPr>
          <p:spPr>
            <a:xfrm>
              <a:off x="3657775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9" name="Google Shape;8069;p8"/>
            <p:cNvSpPr/>
            <p:nvPr/>
          </p:nvSpPr>
          <p:spPr>
            <a:xfrm>
              <a:off x="3683900" y="26525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0"/>
                  </a:moveTo>
                  <a:cubicBezTo>
                    <a:pt x="1133" y="0"/>
                    <a:pt x="0" y="1126"/>
                    <a:pt x="0" y="2515"/>
                  </a:cubicBezTo>
                  <a:cubicBezTo>
                    <a:pt x="0" y="3904"/>
                    <a:pt x="1133" y="5030"/>
                    <a:pt x="2522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2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0" name="Google Shape;8070;p8"/>
            <p:cNvSpPr/>
            <p:nvPr/>
          </p:nvSpPr>
          <p:spPr>
            <a:xfrm>
              <a:off x="3682875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1" name="Google Shape;8071;p8"/>
            <p:cNvSpPr/>
            <p:nvPr/>
          </p:nvSpPr>
          <p:spPr>
            <a:xfrm>
              <a:off x="3712725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2" name="Google Shape;8072;p8"/>
            <p:cNvSpPr/>
            <p:nvPr/>
          </p:nvSpPr>
          <p:spPr>
            <a:xfrm>
              <a:off x="3711700" y="268012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75" y="2739"/>
                    <a:pt x="82" y="2138"/>
                    <a:pt x="82" y="1410"/>
                  </a:cubicBezTo>
                  <a:cubicBezTo>
                    <a:pt x="82" y="682"/>
                    <a:pt x="675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5"/>
                    <a:pt x="1" y="1410"/>
                  </a:cubicBezTo>
                  <a:cubicBezTo>
                    <a:pt x="1" y="2186"/>
                    <a:pt x="628" y="2820"/>
                    <a:pt x="1410" y="2820"/>
                  </a:cubicBezTo>
                  <a:cubicBezTo>
                    <a:pt x="2186" y="2820"/>
                    <a:pt x="2813" y="2186"/>
                    <a:pt x="2813" y="1410"/>
                  </a:cubicBezTo>
                  <a:cubicBezTo>
                    <a:pt x="2813" y="635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3" name="Google Shape;8073;p8"/>
            <p:cNvSpPr/>
            <p:nvPr/>
          </p:nvSpPr>
          <p:spPr>
            <a:xfrm>
              <a:off x="3915850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1" y="2995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4" name="Google Shape;8074;p8"/>
            <p:cNvSpPr/>
            <p:nvPr/>
          </p:nvSpPr>
          <p:spPr>
            <a:xfrm>
              <a:off x="3914675" y="25454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5" name="Google Shape;8075;p8"/>
            <p:cNvSpPr/>
            <p:nvPr/>
          </p:nvSpPr>
          <p:spPr>
            <a:xfrm>
              <a:off x="3939125" y="2573425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20" y="11356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6" name="Google Shape;8076;p8"/>
            <p:cNvSpPr/>
            <p:nvPr/>
          </p:nvSpPr>
          <p:spPr>
            <a:xfrm>
              <a:off x="3938100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70" y="0"/>
                    <a:pt x="1" y="2563"/>
                    <a:pt x="1" y="5718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7" name="Google Shape;8077;p8"/>
            <p:cNvSpPr/>
            <p:nvPr/>
          </p:nvSpPr>
          <p:spPr>
            <a:xfrm>
              <a:off x="3964400" y="259855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7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8" name="Google Shape;8078;p8"/>
            <p:cNvSpPr/>
            <p:nvPr/>
          </p:nvSpPr>
          <p:spPr>
            <a:xfrm>
              <a:off x="3963225" y="2597525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9" name="Google Shape;8079;p8"/>
            <p:cNvSpPr/>
            <p:nvPr/>
          </p:nvSpPr>
          <p:spPr>
            <a:xfrm>
              <a:off x="3993050" y="26273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0" name="Google Shape;8080;p8"/>
            <p:cNvSpPr/>
            <p:nvPr/>
          </p:nvSpPr>
          <p:spPr>
            <a:xfrm>
              <a:off x="399205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5"/>
                    <a:pt x="7047" y="3560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8" y="5529"/>
                    <a:pt x="7128" y="3560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1" name="Google Shape;8081;p8"/>
            <p:cNvSpPr/>
            <p:nvPr/>
          </p:nvSpPr>
          <p:spPr>
            <a:xfrm>
              <a:off x="4018175" y="26525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2" name="Google Shape;8082;p8"/>
            <p:cNvSpPr/>
            <p:nvPr/>
          </p:nvSpPr>
          <p:spPr>
            <a:xfrm>
              <a:off x="4017175" y="265147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4" y="82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72" y="5119"/>
                    <a:pt x="5118" y="3966"/>
                    <a:pt x="5118" y="2556"/>
                  </a:cubicBezTo>
                  <a:cubicBezTo>
                    <a:pt x="5118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3" name="Google Shape;8083;p8"/>
            <p:cNvSpPr/>
            <p:nvPr/>
          </p:nvSpPr>
          <p:spPr>
            <a:xfrm>
              <a:off x="404700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4" name="Google Shape;8084;p8"/>
            <p:cNvSpPr/>
            <p:nvPr/>
          </p:nvSpPr>
          <p:spPr>
            <a:xfrm>
              <a:off x="4046000" y="2680125"/>
              <a:ext cx="70300" cy="70500"/>
            </a:xfrm>
            <a:custGeom>
              <a:avLst/>
              <a:gdLst/>
              <a:ahLst/>
              <a:cxnLst/>
              <a:rect l="l" t="t" r="r" b="b"/>
              <a:pathLst>
                <a:path w="2812" h="2820" extrusionOk="0">
                  <a:moveTo>
                    <a:pt x="1403" y="89"/>
                  </a:moveTo>
                  <a:cubicBezTo>
                    <a:pt x="2138" y="89"/>
                    <a:pt x="2731" y="682"/>
                    <a:pt x="2731" y="1410"/>
                  </a:cubicBezTo>
                  <a:cubicBezTo>
                    <a:pt x="2731" y="2138"/>
                    <a:pt x="2138" y="2739"/>
                    <a:pt x="1403" y="2739"/>
                  </a:cubicBezTo>
                  <a:cubicBezTo>
                    <a:pt x="674" y="2739"/>
                    <a:pt x="81" y="2138"/>
                    <a:pt x="81" y="1410"/>
                  </a:cubicBezTo>
                  <a:cubicBezTo>
                    <a:pt x="81" y="682"/>
                    <a:pt x="674" y="89"/>
                    <a:pt x="1403" y="89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35"/>
                    <a:pt x="0" y="1410"/>
                  </a:cubicBezTo>
                  <a:cubicBezTo>
                    <a:pt x="0" y="2186"/>
                    <a:pt x="627" y="2820"/>
                    <a:pt x="1403" y="2820"/>
                  </a:cubicBezTo>
                  <a:cubicBezTo>
                    <a:pt x="2185" y="2820"/>
                    <a:pt x="2812" y="2186"/>
                    <a:pt x="2812" y="1410"/>
                  </a:cubicBezTo>
                  <a:cubicBezTo>
                    <a:pt x="2812" y="635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5" name="Google Shape;8085;p8"/>
            <p:cNvSpPr/>
            <p:nvPr/>
          </p:nvSpPr>
          <p:spPr>
            <a:xfrm>
              <a:off x="4250125" y="2546450"/>
              <a:ext cx="334150" cy="334325"/>
            </a:xfrm>
            <a:custGeom>
              <a:avLst/>
              <a:gdLst/>
              <a:ahLst/>
              <a:cxnLst/>
              <a:rect l="l" t="t" r="r" b="b"/>
              <a:pathLst>
                <a:path w="13366" h="13373" extrusionOk="0">
                  <a:moveTo>
                    <a:pt x="6683" y="1"/>
                  </a:moveTo>
                  <a:cubicBezTo>
                    <a:pt x="2988" y="1"/>
                    <a:pt x="1" y="2995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6" name="Google Shape;8086;p8"/>
            <p:cNvSpPr/>
            <p:nvPr/>
          </p:nvSpPr>
          <p:spPr>
            <a:xfrm>
              <a:off x="4248950" y="25454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7" name="Google Shape;8087;p8"/>
            <p:cNvSpPr/>
            <p:nvPr/>
          </p:nvSpPr>
          <p:spPr>
            <a:xfrm>
              <a:off x="4273400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8" name="Google Shape;8088;p8"/>
            <p:cNvSpPr/>
            <p:nvPr/>
          </p:nvSpPr>
          <p:spPr>
            <a:xfrm>
              <a:off x="4272375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9" name="Google Shape;8089;p8"/>
            <p:cNvSpPr/>
            <p:nvPr/>
          </p:nvSpPr>
          <p:spPr>
            <a:xfrm>
              <a:off x="4298500" y="25985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0" name="Google Shape;8090;p8"/>
            <p:cNvSpPr/>
            <p:nvPr/>
          </p:nvSpPr>
          <p:spPr>
            <a:xfrm>
              <a:off x="4297500" y="2597525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1" name="Google Shape;8091;p8"/>
            <p:cNvSpPr/>
            <p:nvPr/>
          </p:nvSpPr>
          <p:spPr>
            <a:xfrm>
              <a:off x="4327325" y="26273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2" name="Google Shape;8092;p8"/>
            <p:cNvSpPr/>
            <p:nvPr/>
          </p:nvSpPr>
          <p:spPr>
            <a:xfrm>
              <a:off x="4326325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0"/>
                  </a:cubicBezTo>
                  <a:cubicBezTo>
                    <a:pt x="0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3" name="Google Shape;8093;p8"/>
            <p:cNvSpPr/>
            <p:nvPr/>
          </p:nvSpPr>
          <p:spPr>
            <a:xfrm>
              <a:off x="4352450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4" name="Google Shape;8094;p8"/>
            <p:cNvSpPr/>
            <p:nvPr/>
          </p:nvSpPr>
          <p:spPr>
            <a:xfrm>
              <a:off x="4351450" y="265147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5" y="82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65" y="5119"/>
                    <a:pt x="5118" y="3966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5" name="Google Shape;8095;p8"/>
            <p:cNvSpPr/>
            <p:nvPr/>
          </p:nvSpPr>
          <p:spPr>
            <a:xfrm>
              <a:off x="4381275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6" name="Google Shape;8096;p8"/>
            <p:cNvSpPr/>
            <p:nvPr/>
          </p:nvSpPr>
          <p:spPr>
            <a:xfrm>
              <a:off x="4380100" y="268012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9"/>
                  </a:moveTo>
                  <a:cubicBezTo>
                    <a:pt x="2145" y="89"/>
                    <a:pt x="2738" y="682"/>
                    <a:pt x="2738" y="1410"/>
                  </a:cubicBezTo>
                  <a:cubicBezTo>
                    <a:pt x="2738" y="2138"/>
                    <a:pt x="2145" y="2739"/>
                    <a:pt x="1410" y="2739"/>
                  </a:cubicBezTo>
                  <a:cubicBezTo>
                    <a:pt x="681" y="2739"/>
                    <a:pt x="88" y="2138"/>
                    <a:pt x="88" y="1410"/>
                  </a:cubicBezTo>
                  <a:cubicBezTo>
                    <a:pt x="88" y="682"/>
                    <a:pt x="681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5"/>
                    <a:pt x="0" y="1410"/>
                  </a:cubicBezTo>
                  <a:cubicBezTo>
                    <a:pt x="0" y="2186"/>
                    <a:pt x="634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7" name="Google Shape;8097;p8"/>
            <p:cNvSpPr/>
            <p:nvPr/>
          </p:nvSpPr>
          <p:spPr>
            <a:xfrm>
              <a:off x="4584250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8" name="Google Shape;8098;p8"/>
            <p:cNvSpPr/>
            <p:nvPr/>
          </p:nvSpPr>
          <p:spPr>
            <a:xfrm>
              <a:off x="4583225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9" y="13372"/>
                    <a:pt x="88" y="10391"/>
                    <a:pt x="88" y="6730"/>
                  </a:cubicBezTo>
                  <a:cubicBezTo>
                    <a:pt x="88" y="3062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14"/>
                    <a:pt x="1" y="6730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9" name="Google Shape;8099;p8"/>
            <p:cNvSpPr/>
            <p:nvPr/>
          </p:nvSpPr>
          <p:spPr>
            <a:xfrm>
              <a:off x="4607675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0" name="Google Shape;8100;p8"/>
            <p:cNvSpPr/>
            <p:nvPr/>
          </p:nvSpPr>
          <p:spPr>
            <a:xfrm>
              <a:off x="4606650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8"/>
                  </a:cubicBezTo>
                  <a:cubicBezTo>
                    <a:pt x="11444" y="2563"/>
                    <a:pt x="8875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1" name="Google Shape;8101;p8"/>
            <p:cNvSpPr/>
            <p:nvPr/>
          </p:nvSpPr>
          <p:spPr>
            <a:xfrm>
              <a:off x="4632800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3"/>
                  </a:cubicBezTo>
                  <a:cubicBezTo>
                    <a:pt x="9346" y="2097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2" name="Google Shape;8102;p8"/>
            <p:cNvSpPr/>
            <p:nvPr/>
          </p:nvSpPr>
          <p:spPr>
            <a:xfrm>
              <a:off x="4631775" y="2597525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1" y="7270"/>
                    <a:pt x="81" y="4714"/>
                  </a:cubicBezTo>
                  <a:cubicBezTo>
                    <a:pt x="81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8"/>
                    <a:pt x="4714" y="9428"/>
                  </a:cubicBezTo>
                  <a:cubicBezTo>
                    <a:pt x="7317" y="9428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3" name="Google Shape;8103;p8"/>
            <p:cNvSpPr/>
            <p:nvPr/>
          </p:nvSpPr>
          <p:spPr>
            <a:xfrm>
              <a:off x="4661625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4" name="Google Shape;8104;p8"/>
            <p:cNvSpPr/>
            <p:nvPr/>
          </p:nvSpPr>
          <p:spPr>
            <a:xfrm>
              <a:off x="466060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5"/>
                    <a:pt x="7040" y="3560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0"/>
                  </a:cubicBezTo>
                  <a:cubicBezTo>
                    <a:pt x="82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5" name="Google Shape;8105;p8"/>
            <p:cNvSpPr/>
            <p:nvPr/>
          </p:nvSpPr>
          <p:spPr>
            <a:xfrm>
              <a:off x="4686725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6" name="Google Shape;8106;p8"/>
            <p:cNvSpPr/>
            <p:nvPr/>
          </p:nvSpPr>
          <p:spPr>
            <a:xfrm>
              <a:off x="4685725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66"/>
                    <a:pt x="1147" y="5119"/>
                    <a:pt x="2556" y="5119"/>
                  </a:cubicBezTo>
                  <a:cubicBezTo>
                    <a:pt x="3965" y="5119"/>
                    <a:pt x="5118" y="3966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7" name="Google Shape;8107;p8"/>
            <p:cNvSpPr/>
            <p:nvPr/>
          </p:nvSpPr>
          <p:spPr>
            <a:xfrm>
              <a:off x="471555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8" name="Google Shape;8108;p8"/>
            <p:cNvSpPr/>
            <p:nvPr/>
          </p:nvSpPr>
          <p:spPr>
            <a:xfrm>
              <a:off x="4714375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1" y="682"/>
                    <a:pt x="2731" y="1410"/>
                  </a:cubicBezTo>
                  <a:cubicBezTo>
                    <a:pt x="2731" y="2138"/>
                    <a:pt x="2138" y="2739"/>
                    <a:pt x="1410" y="2739"/>
                  </a:cubicBezTo>
                  <a:cubicBezTo>
                    <a:pt x="682" y="2739"/>
                    <a:pt x="88" y="2138"/>
                    <a:pt x="88" y="1410"/>
                  </a:cubicBezTo>
                  <a:cubicBezTo>
                    <a:pt x="88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5"/>
                    <a:pt x="1" y="1410"/>
                  </a:cubicBezTo>
                  <a:cubicBezTo>
                    <a:pt x="1" y="2186"/>
                    <a:pt x="634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9" name="Google Shape;8109;p8"/>
            <p:cNvSpPr/>
            <p:nvPr/>
          </p:nvSpPr>
          <p:spPr>
            <a:xfrm>
              <a:off x="4918525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0" name="Google Shape;8110;p8"/>
            <p:cNvSpPr/>
            <p:nvPr/>
          </p:nvSpPr>
          <p:spPr>
            <a:xfrm>
              <a:off x="4917500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2"/>
                    <a:pt x="13372" y="6730"/>
                  </a:cubicBezTo>
                  <a:cubicBezTo>
                    <a:pt x="13372" y="10391"/>
                    <a:pt x="10392" y="13372"/>
                    <a:pt x="6730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14"/>
                    <a:pt x="1" y="6730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1" name="Google Shape;8111;p8"/>
            <p:cNvSpPr/>
            <p:nvPr/>
          </p:nvSpPr>
          <p:spPr>
            <a:xfrm>
              <a:off x="4941950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3" y="1"/>
                    <a:pt x="0" y="2543"/>
                    <a:pt x="0" y="5678"/>
                  </a:cubicBezTo>
                  <a:cubicBezTo>
                    <a:pt x="0" y="8814"/>
                    <a:pt x="2543" y="11356"/>
                    <a:pt x="5678" y="11356"/>
                  </a:cubicBezTo>
                  <a:cubicBezTo>
                    <a:pt x="8813" y="11356"/>
                    <a:pt x="11356" y="8814"/>
                    <a:pt x="11356" y="5678"/>
                  </a:cubicBezTo>
                  <a:cubicBezTo>
                    <a:pt x="11356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2" name="Google Shape;8112;p8"/>
            <p:cNvSpPr/>
            <p:nvPr/>
          </p:nvSpPr>
          <p:spPr>
            <a:xfrm>
              <a:off x="4940950" y="2572425"/>
              <a:ext cx="285900" cy="286075"/>
            </a:xfrm>
            <a:custGeom>
              <a:avLst/>
              <a:gdLst/>
              <a:ahLst/>
              <a:cxnLst/>
              <a:rect l="l" t="t" r="r" b="b"/>
              <a:pathLst>
                <a:path w="11436" h="11443" extrusionOk="0">
                  <a:moveTo>
                    <a:pt x="5718" y="81"/>
                  </a:moveTo>
                  <a:cubicBezTo>
                    <a:pt x="8826" y="81"/>
                    <a:pt x="11355" y="2610"/>
                    <a:pt x="11355" y="5718"/>
                  </a:cubicBezTo>
                  <a:cubicBezTo>
                    <a:pt x="11355" y="8827"/>
                    <a:pt x="8826" y="11355"/>
                    <a:pt x="5718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2" y="0"/>
                    <a:pt x="0" y="2563"/>
                    <a:pt x="0" y="5718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8"/>
                  </a:cubicBezTo>
                  <a:cubicBezTo>
                    <a:pt x="11436" y="2563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3" name="Google Shape;8113;p8"/>
            <p:cNvSpPr/>
            <p:nvPr/>
          </p:nvSpPr>
          <p:spPr>
            <a:xfrm>
              <a:off x="4967075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4" name="Google Shape;8114;p8"/>
            <p:cNvSpPr/>
            <p:nvPr/>
          </p:nvSpPr>
          <p:spPr>
            <a:xfrm>
              <a:off x="4966050" y="2597525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70" y="89"/>
                    <a:pt x="9346" y="2165"/>
                    <a:pt x="9346" y="4714"/>
                  </a:cubicBezTo>
                  <a:cubicBezTo>
                    <a:pt x="9346" y="7270"/>
                    <a:pt x="7270" y="9347"/>
                    <a:pt x="4714" y="9347"/>
                  </a:cubicBezTo>
                  <a:cubicBezTo>
                    <a:pt x="2158" y="9347"/>
                    <a:pt x="82" y="7270"/>
                    <a:pt x="82" y="4714"/>
                  </a:cubicBezTo>
                  <a:cubicBezTo>
                    <a:pt x="82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7317" y="9428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5" name="Google Shape;8115;p8"/>
            <p:cNvSpPr/>
            <p:nvPr/>
          </p:nvSpPr>
          <p:spPr>
            <a:xfrm>
              <a:off x="4995900" y="2627375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6" name="Google Shape;8116;p8"/>
            <p:cNvSpPr/>
            <p:nvPr/>
          </p:nvSpPr>
          <p:spPr>
            <a:xfrm>
              <a:off x="4994725" y="262637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5"/>
                    <a:pt x="7046" y="3560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0"/>
                  </a:cubicBezTo>
                  <a:cubicBezTo>
                    <a:pt x="0" y="5529"/>
                    <a:pt x="1605" y="7127"/>
                    <a:pt x="3567" y="7127"/>
                  </a:cubicBezTo>
                  <a:cubicBezTo>
                    <a:pt x="5529" y="7127"/>
                    <a:pt x="7134" y="5529"/>
                    <a:pt x="7134" y="3560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7" name="Google Shape;8117;p8"/>
            <p:cNvSpPr/>
            <p:nvPr/>
          </p:nvSpPr>
          <p:spPr>
            <a:xfrm>
              <a:off x="5021000" y="26525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8" name="Google Shape;8118;p8"/>
            <p:cNvSpPr/>
            <p:nvPr/>
          </p:nvSpPr>
          <p:spPr>
            <a:xfrm>
              <a:off x="5020000" y="265147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66"/>
                    <a:pt x="1147" y="5119"/>
                    <a:pt x="2556" y="5119"/>
                  </a:cubicBezTo>
                  <a:cubicBezTo>
                    <a:pt x="3965" y="5119"/>
                    <a:pt x="5112" y="3966"/>
                    <a:pt x="5112" y="2556"/>
                  </a:cubicBezTo>
                  <a:cubicBezTo>
                    <a:pt x="5112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9" name="Google Shape;8119;p8"/>
            <p:cNvSpPr/>
            <p:nvPr/>
          </p:nvSpPr>
          <p:spPr>
            <a:xfrm>
              <a:off x="5049675" y="268132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8" y="2117"/>
                    <a:pt x="2738" y="1362"/>
                  </a:cubicBezTo>
                  <a:cubicBezTo>
                    <a:pt x="2738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0" name="Google Shape;8120;p8"/>
            <p:cNvSpPr/>
            <p:nvPr/>
          </p:nvSpPr>
          <p:spPr>
            <a:xfrm>
              <a:off x="5048650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82" y="2739"/>
                    <a:pt x="88" y="2138"/>
                    <a:pt x="88" y="1410"/>
                  </a:cubicBezTo>
                  <a:cubicBezTo>
                    <a:pt x="88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5"/>
                    <a:pt x="1" y="1410"/>
                  </a:cubicBezTo>
                  <a:cubicBezTo>
                    <a:pt x="1" y="2186"/>
                    <a:pt x="635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1" name="Google Shape;8121;p8"/>
            <p:cNvSpPr/>
            <p:nvPr/>
          </p:nvSpPr>
          <p:spPr>
            <a:xfrm>
              <a:off x="5252800" y="2546450"/>
              <a:ext cx="274300" cy="334325"/>
            </a:xfrm>
            <a:custGeom>
              <a:avLst/>
              <a:gdLst/>
              <a:ahLst/>
              <a:cxnLst/>
              <a:rect l="l" t="t" r="r" b="b"/>
              <a:pathLst>
                <a:path w="109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8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2" name="Google Shape;8122;p8"/>
            <p:cNvSpPr/>
            <p:nvPr/>
          </p:nvSpPr>
          <p:spPr>
            <a:xfrm>
              <a:off x="5251775" y="2545450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14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3"/>
                    <a:pt x="11012" y="11908"/>
                  </a:cubicBezTo>
                  <a:lnTo>
                    <a:pt x="11012" y="11794"/>
                  </a:lnTo>
                  <a:cubicBezTo>
                    <a:pt x="9852" y="12778"/>
                    <a:pt x="836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4" y="81"/>
                  </a:cubicBezTo>
                  <a:cubicBezTo>
                    <a:pt x="8362" y="81"/>
                    <a:pt x="9852" y="675"/>
                    <a:pt x="11012" y="1659"/>
                  </a:cubicBezTo>
                  <a:lnTo>
                    <a:pt x="11012" y="1545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3" name="Google Shape;8123;p8"/>
            <p:cNvSpPr/>
            <p:nvPr/>
          </p:nvSpPr>
          <p:spPr>
            <a:xfrm>
              <a:off x="5276225" y="2573425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8" y="11356"/>
                  </a:cubicBezTo>
                  <a:cubicBezTo>
                    <a:pt x="7425" y="11356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4" name="Google Shape;8124;p8"/>
            <p:cNvSpPr/>
            <p:nvPr/>
          </p:nvSpPr>
          <p:spPr>
            <a:xfrm>
              <a:off x="5275050" y="2572425"/>
              <a:ext cx="252050" cy="286075"/>
            </a:xfrm>
            <a:custGeom>
              <a:avLst/>
              <a:gdLst/>
              <a:ahLst/>
              <a:cxnLst/>
              <a:rect l="l" t="t" r="r" b="b"/>
              <a:pathLst>
                <a:path w="10082" h="11443" extrusionOk="0"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ubicBezTo>
                    <a:pt x="7478" y="81"/>
                    <a:pt x="9049" y="890"/>
                    <a:pt x="10081" y="2151"/>
                  </a:cubicBezTo>
                  <a:lnTo>
                    <a:pt x="10081" y="2016"/>
                  </a:lnTo>
                  <a:cubicBezTo>
                    <a:pt x="9029" y="782"/>
                    <a:pt x="7465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5" name="Google Shape;8125;p8"/>
            <p:cNvSpPr/>
            <p:nvPr/>
          </p:nvSpPr>
          <p:spPr>
            <a:xfrm>
              <a:off x="5301350" y="2598550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05"/>
                    <a:pt x="9029" y="6359"/>
                  </a:cubicBezTo>
                  <a:lnTo>
                    <a:pt x="9029" y="2988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6" name="Google Shape;8126;p8"/>
            <p:cNvSpPr/>
            <p:nvPr/>
          </p:nvSpPr>
          <p:spPr>
            <a:xfrm>
              <a:off x="5300325" y="2597525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6676" y="9428"/>
                    <a:pt x="8362" y="8227"/>
                    <a:pt x="9070" y="6515"/>
                  </a:cubicBezTo>
                  <a:lnTo>
                    <a:pt x="9070" y="6279"/>
                  </a:lnTo>
                  <a:cubicBezTo>
                    <a:pt x="8429" y="8065"/>
                    <a:pt x="6717" y="9347"/>
                    <a:pt x="4714" y="9347"/>
                  </a:cubicBezTo>
                  <a:cubicBezTo>
                    <a:pt x="2159" y="9347"/>
                    <a:pt x="82" y="7270"/>
                    <a:pt x="82" y="4714"/>
                  </a:cubicBezTo>
                  <a:cubicBezTo>
                    <a:pt x="82" y="2165"/>
                    <a:pt x="2159" y="89"/>
                    <a:pt x="4714" y="89"/>
                  </a:cubicBezTo>
                  <a:cubicBezTo>
                    <a:pt x="6717" y="89"/>
                    <a:pt x="8429" y="1363"/>
                    <a:pt x="9070" y="3150"/>
                  </a:cubicBezTo>
                  <a:lnTo>
                    <a:pt x="9070" y="2914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7" name="Google Shape;8127;p8"/>
            <p:cNvSpPr/>
            <p:nvPr/>
          </p:nvSpPr>
          <p:spPr>
            <a:xfrm>
              <a:off x="5330000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8" name="Google Shape;8128;p8"/>
            <p:cNvSpPr/>
            <p:nvPr/>
          </p:nvSpPr>
          <p:spPr>
            <a:xfrm>
              <a:off x="532900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9" name="Google Shape;8129;p8"/>
            <p:cNvSpPr/>
            <p:nvPr/>
          </p:nvSpPr>
          <p:spPr>
            <a:xfrm>
              <a:off x="5355300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04" y="5030"/>
                    <a:pt x="5030" y="3904"/>
                    <a:pt x="5030" y="2515"/>
                  </a:cubicBezTo>
                  <a:cubicBezTo>
                    <a:pt x="5030" y="1126"/>
                    <a:pt x="3904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0" name="Google Shape;8130;p8"/>
            <p:cNvSpPr/>
            <p:nvPr/>
          </p:nvSpPr>
          <p:spPr>
            <a:xfrm>
              <a:off x="5354100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66"/>
                    <a:pt x="1154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1" name="Google Shape;8131;p8"/>
            <p:cNvSpPr/>
            <p:nvPr/>
          </p:nvSpPr>
          <p:spPr>
            <a:xfrm>
              <a:off x="538395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2" name="Google Shape;8132;p8"/>
            <p:cNvSpPr/>
            <p:nvPr/>
          </p:nvSpPr>
          <p:spPr>
            <a:xfrm>
              <a:off x="5382925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82" y="2739"/>
                    <a:pt x="89" y="2138"/>
                    <a:pt x="89" y="1410"/>
                  </a:cubicBezTo>
                  <a:cubicBezTo>
                    <a:pt x="89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5"/>
                    <a:pt x="1" y="1410"/>
                  </a:cubicBezTo>
                  <a:cubicBezTo>
                    <a:pt x="1" y="2186"/>
                    <a:pt x="635" y="2820"/>
                    <a:pt x="1410" y="2820"/>
                  </a:cubicBezTo>
                  <a:cubicBezTo>
                    <a:pt x="2186" y="2820"/>
                    <a:pt x="2819" y="2186"/>
                    <a:pt x="2819" y="1410"/>
                  </a:cubicBezTo>
                  <a:cubicBezTo>
                    <a:pt x="2819" y="635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3" name="Google Shape;8133;p8"/>
            <p:cNvSpPr/>
            <p:nvPr/>
          </p:nvSpPr>
          <p:spPr>
            <a:xfrm>
              <a:off x="3450750" y="2644575"/>
              <a:ext cx="296375" cy="334300"/>
            </a:xfrm>
            <a:custGeom>
              <a:avLst/>
              <a:gdLst/>
              <a:ahLst/>
              <a:cxnLst/>
              <a:rect l="l" t="t" r="r" b="b"/>
              <a:pathLst>
                <a:path w="11855" h="13372" extrusionOk="0">
                  <a:moveTo>
                    <a:pt x="5173" y="0"/>
                  </a:moveTo>
                  <a:cubicBezTo>
                    <a:pt x="3089" y="0"/>
                    <a:pt x="1228" y="951"/>
                    <a:pt x="1" y="2448"/>
                  </a:cubicBezTo>
                  <a:lnTo>
                    <a:pt x="1" y="10930"/>
                  </a:lnTo>
                  <a:cubicBezTo>
                    <a:pt x="1228" y="12421"/>
                    <a:pt x="3089" y="13371"/>
                    <a:pt x="5173" y="13371"/>
                  </a:cubicBezTo>
                  <a:cubicBezTo>
                    <a:pt x="8861" y="13371"/>
                    <a:pt x="11855" y="10378"/>
                    <a:pt x="11855" y="6689"/>
                  </a:cubicBezTo>
                  <a:cubicBezTo>
                    <a:pt x="11855" y="2994"/>
                    <a:pt x="8861" y="0"/>
                    <a:pt x="51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4" name="Google Shape;8134;p8"/>
            <p:cNvSpPr/>
            <p:nvPr/>
          </p:nvSpPr>
          <p:spPr>
            <a:xfrm>
              <a:off x="3450750" y="2643550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1"/>
                  </a:moveTo>
                  <a:cubicBezTo>
                    <a:pt x="3096" y="1"/>
                    <a:pt x="1235" y="945"/>
                    <a:pt x="1" y="2428"/>
                  </a:cubicBezTo>
                  <a:lnTo>
                    <a:pt x="1" y="2563"/>
                  </a:lnTo>
                  <a:cubicBezTo>
                    <a:pt x="1221" y="1053"/>
                    <a:pt x="3082" y="88"/>
                    <a:pt x="5173" y="88"/>
                  </a:cubicBezTo>
                  <a:cubicBezTo>
                    <a:pt x="8834" y="88"/>
                    <a:pt x="11814" y="3062"/>
                    <a:pt x="11814" y="6730"/>
                  </a:cubicBezTo>
                  <a:cubicBezTo>
                    <a:pt x="11814" y="10392"/>
                    <a:pt x="8834" y="13372"/>
                    <a:pt x="5173" y="13372"/>
                  </a:cubicBezTo>
                  <a:cubicBezTo>
                    <a:pt x="3082" y="13372"/>
                    <a:pt x="1221" y="12401"/>
                    <a:pt x="1" y="10897"/>
                  </a:cubicBezTo>
                  <a:lnTo>
                    <a:pt x="1" y="11032"/>
                  </a:lnTo>
                  <a:cubicBezTo>
                    <a:pt x="1235" y="12509"/>
                    <a:pt x="3096" y="13453"/>
                    <a:pt x="5173" y="13453"/>
                  </a:cubicBezTo>
                  <a:cubicBezTo>
                    <a:pt x="8881" y="13453"/>
                    <a:pt x="11895" y="10439"/>
                    <a:pt x="11895" y="6730"/>
                  </a:cubicBezTo>
                  <a:cubicBezTo>
                    <a:pt x="11895" y="3022"/>
                    <a:pt x="8881" y="1"/>
                    <a:pt x="517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5" name="Google Shape;8135;p8"/>
            <p:cNvSpPr/>
            <p:nvPr/>
          </p:nvSpPr>
          <p:spPr>
            <a:xfrm>
              <a:off x="3450750" y="2671550"/>
              <a:ext cx="269425" cy="284050"/>
            </a:xfrm>
            <a:custGeom>
              <a:avLst/>
              <a:gdLst/>
              <a:ahLst/>
              <a:cxnLst/>
              <a:rect l="l" t="t" r="r" b="b"/>
              <a:pathLst>
                <a:path w="10777" h="11362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931" y="10067"/>
                    <a:pt x="2860" y="11362"/>
                    <a:pt x="5099" y="11362"/>
                  </a:cubicBezTo>
                  <a:cubicBezTo>
                    <a:pt x="8234" y="11362"/>
                    <a:pt x="10776" y="8813"/>
                    <a:pt x="10776" y="5678"/>
                  </a:cubicBezTo>
                  <a:cubicBezTo>
                    <a:pt x="10776" y="2542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6" name="Google Shape;8136;p8"/>
            <p:cNvSpPr/>
            <p:nvPr/>
          </p:nvSpPr>
          <p:spPr>
            <a:xfrm>
              <a:off x="3450750" y="2670525"/>
              <a:ext cx="270600" cy="286100"/>
            </a:xfrm>
            <a:custGeom>
              <a:avLst/>
              <a:gdLst/>
              <a:ahLst/>
              <a:cxnLst/>
              <a:rect l="l" t="t" r="r" b="b"/>
              <a:pathLst>
                <a:path w="10824" h="11444" extrusionOk="0">
                  <a:moveTo>
                    <a:pt x="5099" y="1"/>
                  </a:moveTo>
                  <a:cubicBezTo>
                    <a:pt x="2880" y="1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2"/>
                    <a:pt x="5099" y="82"/>
                  </a:cubicBezTo>
                  <a:cubicBezTo>
                    <a:pt x="8207" y="82"/>
                    <a:pt x="10736" y="2610"/>
                    <a:pt x="10736" y="5719"/>
                  </a:cubicBezTo>
                  <a:cubicBezTo>
                    <a:pt x="10736" y="8827"/>
                    <a:pt x="8207" y="11356"/>
                    <a:pt x="5099" y="11356"/>
                  </a:cubicBezTo>
                  <a:cubicBezTo>
                    <a:pt x="2853" y="11356"/>
                    <a:pt x="904" y="10034"/>
                    <a:pt x="1" y="8126"/>
                  </a:cubicBezTo>
                  <a:lnTo>
                    <a:pt x="1" y="8315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7" name="Google Shape;8137;p8"/>
            <p:cNvSpPr/>
            <p:nvPr/>
          </p:nvSpPr>
          <p:spPr>
            <a:xfrm>
              <a:off x="3461375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1" y="1"/>
                    <a:pt x="1" y="2098"/>
                    <a:pt x="1" y="4674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8" name="Google Shape;8138;p8"/>
            <p:cNvSpPr/>
            <p:nvPr/>
          </p:nvSpPr>
          <p:spPr>
            <a:xfrm>
              <a:off x="3460375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34"/>
                    <a:pt x="4714" y="9434"/>
                  </a:cubicBezTo>
                  <a:cubicBezTo>
                    <a:pt x="7316" y="9434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9" name="Google Shape;8139;p8"/>
            <p:cNvSpPr/>
            <p:nvPr/>
          </p:nvSpPr>
          <p:spPr>
            <a:xfrm>
              <a:off x="3490200" y="272547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1"/>
                  </a:cubicBezTo>
                  <a:cubicBezTo>
                    <a:pt x="7040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0" name="Google Shape;8140;p8"/>
            <p:cNvSpPr/>
            <p:nvPr/>
          </p:nvSpPr>
          <p:spPr>
            <a:xfrm>
              <a:off x="3489025" y="272447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53" y="7040"/>
                    <a:pt x="88" y="5482"/>
                    <a:pt x="88" y="3561"/>
                  </a:cubicBezTo>
                  <a:cubicBezTo>
                    <a:pt x="88" y="1646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1" name="Google Shape;8141;p8"/>
            <p:cNvSpPr/>
            <p:nvPr/>
          </p:nvSpPr>
          <p:spPr>
            <a:xfrm>
              <a:off x="3515325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2" name="Google Shape;8142;p8"/>
            <p:cNvSpPr/>
            <p:nvPr/>
          </p:nvSpPr>
          <p:spPr>
            <a:xfrm>
              <a:off x="3514300" y="2749600"/>
              <a:ext cx="127825" cy="127950"/>
            </a:xfrm>
            <a:custGeom>
              <a:avLst/>
              <a:gdLst/>
              <a:ahLst/>
              <a:cxnLst/>
              <a:rect l="l" t="t" r="r" b="b"/>
              <a:pathLst>
                <a:path w="5113" h="5118" extrusionOk="0">
                  <a:moveTo>
                    <a:pt x="2557" y="81"/>
                  </a:moveTo>
                  <a:cubicBezTo>
                    <a:pt x="3919" y="81"/>
                    <a:pt x="5031" y="1194"/>
                    <a:pt x="5031" y="2556"/>
                  </a:cubicBezTo>
                  <a:cubicBezTo>
                    <a:pt x="5031" y="3924"/>
                    <a:pt x="3919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3" name="Google Shape;8143;p8"/>
            <p:cNvSpPr/>
            <p:nvPr/>
          </p:nvSpPr>
          <p:spPr>
            <a:xfrm>
              <a:off x="354415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7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4" name="Google Shape;8144;p8"/>
            <p:cNvSpPr/>
            <p:nvPr/>
          </p:nvSpPr>
          <p:spPr>
            <a:xfrm>
              <a:off x="3542975" y="277842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5" name="Google Shape;8145;p8"/>
            <p:cNvSpPr/>
            <p:nvPr/>
          </p:nvSpPr>
          <p:spPr>
            <a:xfrm>
              <a:off x="3747100" y="2644575"/>
              <a:ext cx="334325" cy="334300"/>
            </a:xfrm>
            <a:custGeom>
              <a:avLst/>
              <a:gdLst/>
              <a:ahLst/>
              <a:cxnLst/>
              <a:rect l="l" t="t" r="r" b="b"/>
              <a:pathLst>
                <a:path w="13373" h="13372" extrusionOk="0">
                  <a:moveTo>
                    <a:pt x="6690" y="0"/>
                  </a:moveTo>
                  <a:cubicBezTo>
                    <a:pt x="2995" y="0"/>
                    <a:pt x="1" y="2994"/>
                    <a:pt x="1" y="6689"/>
                  </a:cubicBezTo>
                  <a:cubicBezTo>
                    <a:pt x="1" y="10378"/>
                    <a:pt x="2995" y="13371"/>
                    <a:pt x="6690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9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6" name="Google Shape;8146;p8"/>
            <p:cNvSpPr/>
            <p:nvPr/>
          </p:nvSpPr>
          <p:spPr>
            <a:xfrm>
              <a:off x="3746100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2" y="13372"/>
                    <a:pt x="81" y="10392"/>
                    <a:pt x="81" y="6730"/>
                  </a:cubicBezTo>
                  <a:cubicBezTo>
                    <a:pt x="81" y="3062"/>
                    <a:pt x="3062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15" y="1"/>
                    <a:pt x="0" y="3022"/>
                    <a:pt x="0" y="6730"/>
                  </a:cubicBezTo>
                  <a:cubicBezTo>
                    <a:pt x="0" y="10439"/>
                    <a:pt x="3015" y="13453"/>
                    <a:pt x="6730" y="13453"/>
                  </a:cubicBezTo>
                  <a:cubicBezTo>
                    <a:pt x="10438" y="13453"/>
                    <a:pt x="13453" y="10439"/>
                    <a:pt x="13453" y="6730"/>
                  </a:cubicBezTo>
                  <a:cubicBezTo>
                    <a:pt x="13453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7" name="Google Shape;8147;p8"/>
            <p:cNvSpPr/>
            <p:nvPr/>
          </p:nvSpPr>
          <p:spPr>
            <a:xfrm>
              <a:off x="3770550" y="2671550"/>
              <a:ext cx="283900" cy="284050"/>
            </a:xfrm>
            <a:custGeom>
              <a:avLst/>
              <a:gdLst/>
              <a:ahLst/>
              <a:cxnLst/>
              <a:rect l="l" t="t" r="r" b="b"/>
              <a:pathLst>
                <a:path w="11356" h="11362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62"/>
                    <a:pt x="5678" y="11362"/>
                  </a:cubicBezTo>
                  <a:cubicBezTo>
                    <a:pt x="8813" y="11362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8" name="Google Shape;8148;p8"/>
            <p:cNvSpPr/>
            <p:nvPr/>
          </p:nvSpPr>
          <p:spPr>
            <a:xfrm>
              <a:off x="3769525" y="2670525"/>
              <a:ext cx="285925" cy="286100"/>
            </a:xfrm>
            <a:custGeom>
              <a:avLst/>
              <a:gdLst/>
              <a:ahLst/>
              <a:cxnLst/>
              <a:rect l="l" t="t" r="r" b="b"/>
              <a:pathLst>
                <a:path w="11437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9" name="Google Shape;8149;p8"/>
            <p:cNvSpPr/>
            <p:nvPr/>
          </p:nvSpPr>
          <p:spPr>
            <a:xfrm>
              <a:off x="3795650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1" y="1"/>
                    <a:pt x="1" y="2098"/>
                    <a:pt x="1" y="4674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7" y="7256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0" name="Google Shape;8150;p8"/>
            <p:cNvSpPr/>
            <p:nvPr/>
          </p:nvSpPr>
          <p:spPr>
            <a:xfrm>
              <a:off x="3794650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0" y="2118"/>
                    <a:pt x="0" y="4714"/>
                  </a:cubicBezTo>
                  <a:cubicBezTo>
                    <a:pt x="0" y="7316"/>
                    <a:pt x="2111" y="9434"/>
                    <a:pt x="4714" y="9434"/>
                  </a:cubicBezTo>
                  <a:cubicBezTo>
                    <a:pt x="7310" y="9434"/>
                    <a:pt x="9427" y="7316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1" name="Google Shape;8151;p8"/>
            <p:cNvSpPr/>
            <p:nvPr/>
          </p:nvSpPr>
          <p:spPr>
            <a:xfrm>
              <a:off x="3824475" y="272547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2" y="1"/>
                    <a:pt x="1" y="1579"/>
                    <a:pt x="1" y="3521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1"/>
                  </a:cubicBezTo>
                  <a:cubicBezTo>
                    <a:pt x="7040" y="1579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2" name="Google Shape;8152;p8"/>
            <p:cNvSpPr/>
            <p:nvPr/>
          </p:nvSpPr>
          <p:spPr>
            <a:xfrm>
              <a:off x="3823300" y="272447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46" y="7040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3" name="Google Shape;8153;p8"/>
            <p:cNvSpPr/>
            <p:nvPr/>
          </p:nvSpPr>
          <p:spPr>
            <a:xfrm>
              <a:off x="3849600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4" name="Google Shape;8154;p8"/>
            <p:cNvSpPr/>
            <p:nvPr/>
          </p:nvSpPr>
          <p:spPr>
            <a:xfrm>
              <a:off x="3848600" y="2749600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5" name="Google Shape;8155;p8"/>
            <p:cNvSpPr/>
            <p:nvPr/>
          </p:nvSpPr>
          <p:spPr>
            <a:xfrm>
              <a:off x="387825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07"/>
                    <a:pt x="1" y="1363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3"/>
                  </a:cubicBezTo>
                  <a:cubicBezTo>
                    <a:pt x="2732" y="607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6" name="Google Shape;8156;p8"/>
            <p:cNvSpPr/>
            <p:nvPr/>
          </p:nvSpPr>
          <p:spPr>
            <a:xfrm>
              <a:off x="3877250" y="277842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7" name="Google Shape;8157;p8"/>
            <p:cNvSpPr/>
            <p:nvPr/>
          </p:nvSpPr>
          <p:spPr>
            <a:xfrm>
              <a:off x="4081400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2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8" name="Google Shape;8158;p8"/>
            <p:cNvSpPr/>
            <p:nvPr/>
          </p:nvSpPr>
          <p:spPr>
            <a:xfrm>
              <a:off x="4080375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23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8"/>
                    <a:pt x="6723" y="88"/>
                  </a:cubicBezTo>
                  <a:close/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10439"/>
                    <a:pt x="3015" y="13453"/>
                    <a:pt x="6723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22"/>
                    <a:pt x="10439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9" name="Google Shape;8159;p8"/>
            <p:cNvSpPr/>
            <p:nvPr/>
          </p:nvSpPr>
          <p:spPr>
            <a:xfrm>
              <a:off x="4104825" y="2671550"/>
              <a:ext cx="283900" cy="284050"/>
            </a:xfrm>
            <a:custGeom>
              <a:avLst/>
              <a:gdLst/>
              <a:ahLst/>
              <a:cxnLst/>
              <a:rect l="l" t="t" r="r" b="b"/>
              <a:pathLst>
                <a:path w="11356" h="11362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62"/>
                    <a:pt x="5678" y="11362"/>
                  </a:cubicBezTo>
                  <a:cubicBezTo>
                    <a:pt x="8813" y="11362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0" name="Google Shape;8160;p8"/>
            <p:cNvSpPr/>
            <p:nvPr/>
          </p:nvSpPr>
          <p:spPr>
            <a:xfrm>
              <a:off x="4103650" y="2670525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1" name="Google Shape;8161;p8"/>
            <p:cNvSpPr/>
            <p:nvPr/>
          </p:nvSpPr>
          <p:spPr>
            <a:xfrm>
              <a:off x="4129950" y="26966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2" name="Google Shape;8162;p8"/>
            <p:cNvSpPr/>
            <p:nvPr/>
          </p:nvSpPr>
          <p:spPr>
            <a:xfrm>
              <a:off x="4128925" y="269565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5"/>
                    <a:pt x="9339" y="4714"/>
                  </a:cubicBezTo>
                  <a:cubicBezTo>
                    <a:pt x="9339" y="7269"/>
                    <a:pt x="7263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34"/>
                    <a:pt x="4714" y="9434"/>
                  </a:cubicBezTo>
                  <a:cubicBezTo>
                    <a:pt x="7310" y="9434"/>
                    <a:pt x="9427" y="7316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3" name="Google Shape;8163;p8"/>
            <p:cNvSpPr/>
            <p:nvPr/>
          </p:nvSpPr>
          <p:spPr>
            <a:xfrm>
              <a:off x="4158600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4" name="Google Shape;8164;p8"/>
            <p:cNvSpPr/>
            <p:nvPr/>
          </p:nvSpPr>
          <p:spPr>
            <a:xfrm>
              <a:off x="4157575" y="272447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5" name="Google Shape;8165;p8"/>
            <p:cNvSpPr/>
            <p:nvPr/>
          </p:nvSpPr>
          <p:spPr>
            <a:xfrm>
              <a:off x="4183875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6" name="Google Shape;8166;p8"/>
            <p:cNvSpPr/>
            <p:nvPr/>
          </p:nvSpPr>
          <p:spPr>
            <a:xfrm>
              <a:off x="4182700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7" y="1194"/>
                    <a:pt x="5037" y="2556"/>
                  </a:cubicBezTo>
                  <a:cubicBezTo>
                    <a:pt x="5037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7" name="Google Shape;8167;p8"/>
            <p:cNvSpPr/>
            <p:nvPr/>
          </p:nvSpPr>
          <p:spPr>
            <a:xfrm>
              <a:off x="4212550" y="2779425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8" name="Google Shape;8168;p8"/>
            <p:cNvSpPr/>
            <p:nvPr/>
          </p:nvSpPr>
          <p:spPr>
            <a:xfrm>
              <a:off x="4211525" y="2778425"/>
              <a:ext cx="70500" cy="70300"/>
            </a:xfrm>
            <a:custGeom>
              <a:avLst/>
              <a:gdLst/>
              <a:ahLst/>
              <a:cxnLst/>
              <a:rect l="l" t="t" r="r" b="b"/>
              <a:pathLst>
                <a:path w="2820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4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9" name="Google Shape;8169;p8"/>
            <p:cNvSpPr/>
            <p:nvPr/>
          </p:nvSpPr>
          <p:spPr>
            <a:xfrm>
              <a:off x="4415675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2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0" name="Google Shape;8170;p8"/>
            <p:cNvSpPr/>
            <p:nvPr/>
          </p:nvSpPr>
          <p:spPr>
            <a:xfrm>
              <a:off x="4414650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2"/>
                    <a:pt x="13365" y="6730"/>
                  </a:cubicBezTo>
                  <a:cubicBezTo>
                    <a:pt x="13365" y="10392"/>
                    <a:pt x="10385" y="13372"/>
                    <a:pt x="6723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8"/>
                    <a:pt x="6723" y="88"/>
                  </a:cubicBezTo>
                  <a:close/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10439"/>
                    <a:pt x="3015" y="13453"/>
                    <a:pt x="6723" y="13453"/>
                  </a:cubicBezTo>
                  <a:cubicBezTo>
                    <a:pt x="10432" y="13453"/>
                    <a:pt x="13453" y="10439"/>
                    <a:pt x="13453" y="6730"/>
                  </a:cubicBezTo>
                  <a:cubicBezTo>
                    <a:pt x="13453" y="3022"/>
                    <a:pt x="10432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1" name="Google Shape;8171;p8"/>
            <p:cNvSpPr/>
            <p:nvPr/>
          </p:nvSpPr>
          <p:spPr>
            <a:xfrm>
              <a:off x="4438925" y="2671550"/>
              <a:ext cx="284075" cy="284050"/>
            </a:xfrm>
            <a:custGeom>
              <a:avLst/>
              <a:gdLst/>
              <a:ahLst/>
              <a:cxnLst/>
              <a:rect l="l" t="t" r="r" b="b"/>
              <a:pathLst>
                <a:path w="11363" h="11362" extrusionOk="0">
                  <a:moveTo>
                    <a:pt x="5685" y="0"/>
                  </a:moveTo>
                  <a:cubicBezTo>
                    <a:pt x="2550" y="0"/>
                    <a:pt x="1" y="2542"/>
                    <a:pt x="1" y="5678"/>
                  </a:cubicBezTo>
                  <a:cubicBezTo>
                    <a:pt x="1" y="8813"/>
                    <a:pt x="2550" y="11362"/>
                    <a:pt x="5685" y="11362"/>
                  </a:cubicBezTo>
                  <a:cubicBezTo>
                    <a:pt x="8820" y="11362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2" name="Google Shape;8172;p8"/>
            <p:cNvSpPr/>
            <p:nvPr/>
          </p:nvSpPr>
          <p:spPr>
            <a:xfrm>
              <a:off x="4437925" y="2670525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3" name="Google Shape;8173;p8"/>
            <p:cNvSpPr/>
            <p:nvPr/>
          </p:nvSpPr>
          <p:spPr>
            <a:xfrm>
              <a:off x="4464225" y="26966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4" name="Google Shape;8174;p8"/>
            <p:cNvSpPr/>
            <p:nvPr/>
          </p:nvSpPr>
          <p:spPr>
            <a:xfrm>
              <a:off x="4463025" y="2695650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5"/>
                    <a:pt x="9347" y="4714"/>
                  </a:cubicBezTo>
                  <a:cubicBezTo>
                    <a:pt x="9347" y="7269"/>
                    <a:pt x="7270" y="9346"/>
                    <a:pt x="4721" y="9346"/>
                  </a:cubicBezTo>
                  <a:cubicBezTo>
                    <a:pt x="2165" y="9346"/>
                    <a:pt x="89" y="7269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lose/>
                  <a:moveTo>
                    <a:pt x="4721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7316"/>
                    <a:pt x="2118" y="9434"/>
                    <a:pt x="4721" y="9434"/>
                  </a:cubicBezTo>
                  <a:cubicBezTo>
                    <a:pt x="7317" y="9434"/>
                    <a:pt x="9434" y="7316"/>
                    <a:pt x="9434" y="4714"/>
                  </a:cubicBezTo>
                  <a:cubicBezTo>
                    <a:pt x="9434" y="2118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5" name="Google Shape;8175;p8"/>
            <p:cNvSpPr/>
            <p:nvPr/>
          </p:nvSpPr>
          <p:spPr>
            <a:xfrm>
              <a:off x="4492875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6" name="Google Shape;8176;p8"/>
            <p:cNvSpPr/>
            <p:nvPr/>
          </p:nvSpPr>
          <p:spPr>
            <a:xfrm>
              <a:off x="4491850" y="272447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9" y="5482"/>
                    <a:pt x="89" y="3561"/>
                  </a:cubicBezTo>
                  <a:cubicBezTo>
                    <a:pt x="89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7" name="Google Shape;8177;p8"/>
            <p:cNvSpPr/>
            <p:nvPr/>
          </p:nvSpPr>
          <p:spPr>
            <a:xfrm>
              <a:off x="4518150" y="27506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8" name="Google Shape;8178;p8"/>
            <p:cNvSpPr/>
            <p:nvPr/>
          </p:nvSpPr>
          <p:spPr>
            <a:xfrm>
              <a:off x="4516975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9" name="Google Shape;8179;p8"/>
            <p:cNvSpPr/>
            <p:nvPr/>
          </p:nvSpPr>
          <p:spPr>
            <a:xfrm>
              <a:off x="4546825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3"/>
                  </a:cubicBezTo>
                  <a:cubicBezTo>
                    <a:pt x="2731" y="607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0" name="Google Shape;8180;p8"/>
            <p:cNvSpPr/>
            <p:nvPr/>
          </p:nvSpPr>
          <p:spPr>
            <a:xfrm>
              <a:off x="4545800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10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10" y="2812"/>
                  </a:cubicBezTo>
                  <a:cubicBezTo>
                    <a:pt x="2185" y="2812"/>
                    <a:pt x="2812" y="2178"/>
                    <a:pt x="2812" y="1403"/>
                  </a:cubicBezTo>
                  <a:cubicBezTo>
                    <a:pt x="2812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1" name="Google Shape;8181;p8"/>
            <p:cNvSpPr/>
            <p:nvPr/>
          </p:nvSpPr>
          <p:spPr>
            <a:xfrm>
              <a:off x="4749950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10378" y="13371"/>
                    <a:pt x="13371" y="10378"/>
                    <a:pt x="13371" y="6689"/>
                  </a:cubicBezTo>
                  <a:cubicBezTo>
                    <a:pt x="13371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2" name="Google Shape;8182;p8"/>
            <p:cNvSpPr/>
            <p:nvPr/>
          </p:nvSpPr>
          <p:spPr>
            <a:xfrm>
              <a:off x="4748775" y="2643550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3" name="Google Shape;8183;p8"/>
            <p:cNvSpPr/>
            <p:nvPr/>
          </p:nvSpPr>
          <p:spPr>
            <a:xfrm>
              <a:off x="4773200" y="2671550"/>
              <a:ext cx="284075" cy="284050"/>
            </a:xfrm>
            <a:custGeom>
              <a:avLst/>
              <a:gdLst/>
              <a:ahLst/>
              <a:cxnLst/>
              <a:rect l="l" t="t" r="r" b="b"/>
              <a:pathLst>
                <a:path w="11363" h="11362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62"/>
                    <a:pt x="5678" y="11362"/>
                  </a:cubicBezTo>
                  <a:cubicBezTo>
                    <a:pt x="8821" y="11362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4" name="Google Shape;8184;p8"/>
            <p:cNvSpPr/>
            <p:nvPr/>
          </p:nvSpPr>
          <p:spPr>
            <a:xfrm>
              <a:off x="4772200" y="26705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8" y="82"/>
                  </a:moveTo>
                  <a:cubicBezTo>
                    <a:pt x="8827" y="82"/>
                    <a:pt x="11355" y="2610"/>
                    <a:pt x="11355" y="5719"/>
                  </a:cubicBezTo>
                  <a:cubicBezTo>
                    <a:pt x="11355" y="8827"/>
                    <a:pt x="8827" y="11356"/>
                    <a:pt x="5718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5" name="Google Shape;8185;p8"/>
            <p:cNvSpPr/>
            <p:nvPr/>
          </p:nvSpPr>
          <p:spPr>
            <a:xfrm>
              <a:off x="4798500" y="269665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6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66" y="9346"/>
                  </a:cubicBezTo>
                  <a:cubicBezTo>
                    <a:pt x="7249" y="9346"/>
                    <a:pt x="9339" y="7256"/>
                    <a:pt x="9339" y="4674"/>
                  </a:cubicBezTo>
                  <a:cubicBezTo>
                    <a:pt x="9339" y="2098"/>
                    <a:pt x="7249" y="1"/>
                    <a:pt x="466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6" name="Google Shape;8186;p8"/>
            <p:cNvSpPr/>
            <p:nvPr/>
          </p:nvSpPr>
          <p:spPr>
            <a:xfrm>
              <a:off x="4797325" y="269565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3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lose/>
                  <a:moveTo>
                    <a:pt x="4713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34"/>
                    <a:pt x="4713" y="9434"/>
                  </a:cubicBezTo>
                  <a:cubicBezTo>
                    <a:pt x="7316" y="9434"/>
                    <a:pt x="9433" y="7316"/>
                    <a:pt x="9433" y="4714"/>
                  </a:cubicBezTo>
                  <a:cubicBezTo>
                    <a:pt x="9433" y="2118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7" name="Google Shape;8187;p8"/>
            <p:cNvSpPr/>
            <p:nvPr/>
          </p:nvSpPr>
          <p:spPr>
            <a:xfrm>
              <a:off x="4827150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8" name="Google Shape;8188;p8"/>
            <p:cNvSpPr/>
            <p:nvPr/>
          </p:nvSpPr>
          <p:spPr>
            <a:xfrm>
              <a:off x="4826150" y="27244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0" y="7040"/>
                  </a:cubicBezTo>
                  <a:cubicBezTo>
                    <a:pt x="1645" y="7040"/>
                    <a:pt x="81" y="5482"/>
                    <a:pt x="81" y="3561"/>
                  </a:cubicBezTo>
                  <a:cubicBezTo>
                    <a:pt x="81" y="1646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9" name="Google Shape;8189;p8"/>
            <p:cNvSpPr/>
            <p:nvPr/>
          </p:nvSpPr>
          <p:spPr>
            <a:xfrm>
              <a:off x="4852275" y="27506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0" name="Google Shape;8190;p8"/>
            <p:cNvSpPr/>
            <p:nvPr/>
          </p:nvSpPr>
          <p:spPr>
            <a:xfrm>
              <a:off x="4851250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1" name="Google Shape;8191;p8"/>
            <p:cNvSpPr/>
            <p:nvPr/>
          </p:nvSpPr>
          <p:spPr>
            <a:xfrm>
              <a:off x="488110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2" name="Google Shape;8192;p8"/>
            <p:cNvSpPr/>
            <p:nvPr/>
          </p:nvSpPr>
          <p:spPr>
            <a:xfrm>
              <a:off x="4880075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3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03" y="2812"/>
                  </a:cubicBezTo>
                  <a:cubicBezTo>
                    <a:pt x="2186" y="2812"/>
                    <a:pt x="2813" y="2178"/>
                    <a:pt x="2813" y="1403"/>
                  </a:cubicBezTo>
                  <a:cubicBezTo>
                    <a:pt x="2813" y="627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3" name="Google Shape;8193;p8"/>
            <p:cNvSpPr/>
            <p:nvPr/>
          </p:nvSpPr>
          <p:spPr>
            <a:xfrm>
              <a:off x="5084225" y="2644575"/>
              <a:ext cx="334125" cy="334300"/>
            </a:xfrm>
            <a:custGeom>
              <a:avLst/>
              <a:gdLst/>
              <a:ahLst/>
              <a:cxnLst/>
              <a:rect l="l" t="t" r="r" b="b"/>
              <a:pathLst>
                <a:path w="13365" h="13372" extrusionOk="0">
                  <a:moveTo>
                    <a:pt x="6683" y="0"/>
                  </a:moveTo>
                  <a:cubicBezTo>
                    <a:pt x="2988" y="0"/>
                    <a:pt x="0" y="2994"/>
                    <a:pt x="0" y="6689"/>
                  </a:cubicBezTo>
                  <a:cubicBezTo>
                    <a:pt x="0" y="10378"/>
                    <a:pt x="2988" y="13371"/>
                    <a:pt x="6683" y="13371"/>
                  </a:cubicBezTo>
                  <a:cubicBezTo>
                    <a:pt x="10378" y="13371"/>
                    <a:pt x="13365" y="10378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4" name="Google Shape;8194;p8"/>
            <p:cNvSpPr/>
            <p:nvPr/>
          </p:nvSpPr>
          <p:spPr>
            <a:xfrm>
              <a:off x="5083050" y="26435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5" name="Google Shape;8195;p8"/>
            <p:cNvSpPr/>
            <p:nvPr/>
          </p:nvSpPr>
          <p:spPr>
            <a:xfrm>
              <a:off x="5107475" y="2671550"/>
              <a:ext cx="283925" cy="284050"/>
            </a:xfrm>
            <a:custGeom>
              <a:avLst/>
              <a:gdLst/>
              <a:ahLst/>
              <a:cxnLst/>
              <a:rect l="l" t="t" r="r" b="b"/>
              <a:pathLst>
                <a:path w="11357" h="11362" extrusionOk="0">
                  <a:moveTo>
                    <a:pt x="5679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62"/>
                    <a:pt x="5679" y="11362"/>
                  </a:cubicBezTo>
                  <a:cubicBezTo>
                    <a:pt x="8814" y="11362"/>
                    <a:pt x="11356" y="8813"/>
                    <a:pt x="11356" y="5678"/>
                  </a:cubicBezTo>
                  <a:cubicBezTo>
                    <a:pt x="11356" y="2542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6" name="Google Shape;8196;p8"/>
            <p:cNvSpPr/>
            <p:nvPr/>
          </p:nvSpPr>
          <p:spPr>
            <a:xfrm>
              <a:off x="5106475" y="26705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7" name="Google Shape;8197;p8"/>
            <p:cNvSpPr/>
            <p:nvPr/>
          </p:nvSpPr>
          <p:spPr>
            <a:xfrm>
              <a:off x="5132600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8" name="Google Shape;8198;p8"/>
            <p:cNvSpPr/>
            <p:nvPr/>
          </p:nvSpPr>
          <p:spPr>
            <a:xfrm>
              <a:off x="5131600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34"/>
                    <a:pt x="4714" y="9434"/>
                  </a:cubicBezTo>
                  <a:cubicBezTo>
                    <a:pt x="7316" y="9434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9" name="Google Shape;8199;p8"/>
            <p:cNvSpPr/>
            <p:nvPr/>
          </p:nvSpPr>
          <p:spPr>
            <a:xfrm>
              <a:off x="5161425" y="2725475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0" name="Google Shape;8200;p8"/>
            <p:cNvSpPr/>
            <p:nvPr/>
          </p:nvSpPr>
          <p:spPr>
            <a:xfrm>
              <a:off x="5160425" y="27244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1" name="Google Shape;8201;p8"/>
            <p:cNvSpPr/>
            <p:nvPr/>
          </p:nvSpPr>
          <p:spPr>
            <a:xfrm>
              <a:off x="5186550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2" name="Google Shape;8202;p8"/>
            <p:cNvSpPr/>
            <p:nvPr/>
          </p:nvSpPr>
          <p:spPr>
            <a:xfrm>
              <a:off x="5185525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7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3" name="Google Shape;8203;p8"/>
            <p:cNvSpPr/>
            <p:nvPr/>
          </p:nvSpPr>
          <p:spPr>
            <a:xfrm>
              <a:off x="5215375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7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4" name="Google Shape;8204;p8"/>
            <p:cNvSpPr/>
            <p:nvPr/>
          </p:nvSpPr>
          <p:spPr>
            <a:xfrm>
              <a:off x="5214350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4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04" y="2812"/>
                  </a:cubicBezTo>
                  <a:cubicBezTo>
                    <a:pt x="2179" y="2812"/>
                    <a:pt x="2813" y="2178"/>
                    <a:pt x="2813" y="1403"/>
                  </a:cubicBezTo>
                  <a:cubicBezTo>
                    <a:pt x="2813" y="627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5" name="Google Shape;8205;p8"/>
            <p:cNvSpPr/>
            <p:nvPr/>
          </p:nvSpPr>
          <p:spPr>
            <a:xfrm>
              <a:off x="3581575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6" name="Google Shape;8206;p8"/>
            <p:cNvSpPr/>
            <p:nvPr/>
          </p:nvSpPr>
          <p:spPr>
            <a:xfrm>
              <a:off x="3580550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2"/>
                  </a:moveTo>
                  <a:cubicBezTo>
                    <a:pt x="10392" y="82"/>
                    <a:pt x="13365" y="3062"/>
                    <a:pt x="13365" y="6730"/>
                  </a:cubicBezTo>
                  <a:cubicBezTo>
                    <a:pt x="13365" y="10392"/>
                    <a:pt x="10392" y="13372"/>
                    <a:pt x="6724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24" y="82"/>
                  </a:cubicBezTo>
                  <a:close/>
                  <a:moveTo>
                    <a:pt x="6724" y="1"/>
                  </a:moveTo>
                  <a:cubicBezTo>
                    <a:pt x="3015" y="1"/>
                    <a:pt x="1" y="3015"/>
                    <a:pt x="1" y="6730"/>
                  </a:cubicBezTo>
                  <a:cubicBezTo>
                    <a:pt x="1" y="10439"/>
                    <a:pt x="3015" y="13453"/>
                    <a:pt x="6724" y="13453"/>
                  </a:cubicBezTo>
                  <a:cubicBezTo>
                    <a:pt x="10432" y="13453"/>
                    <a:pt x="13453" y="10439"/>
                    <a:pt x="13453" y="6730"/>
                  </a:cubicBezTo>
                  <a:cubicBezTo>
                    <a:pt x="13453" y="3015"/>
                    <a:pt x="10432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7" name="Google Shape;8207;p8"/>
            <p:cNvSpPr/>
            <p:nvPr/>
          </p:nvSpPr>
          <p:spPr>
            <a:xfrm>
              <a:off x="3604825" y="2766625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8" name="Google Shape;8208;p8"/>
            <p:cNvSpPr/>
            <p:nvPr/>
          </p:nvSpPr>
          <p:spPr>
            <a:xfrm>
              <a:off x="3603825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9" name="Google Shape;8209;p8"/>
            <p:cNvSpPr/>
            <p:nvPr/>
          </p:nvSpPr>
          <p:spPr>
            <a:xfrm>
              <a:off x="3630125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0" name="Google Shape;8210;p8"/>
            <p:cNvSpPr/>
            <p:nvPr/>
          </p:nvSpPr>
          <p:spPr>
            <a:xfrm>
              <a:off x="3628950" y="2790725"/>
              <a:ext cx="235850" cy="235675"/>
            </a:xfrm>
            <a:custGeom>
              <a:avLst/>
              <a:gdLst/>
              <a:ahLst/>
              <a:cxnLst/>
              <a:rect l="l" t="t" r="r" b="b"/>
              <a:pathLst>
                <a:path w="9434" h="9427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27"/>
                    <a:pt x="4720" y="9427"/>
                  </a:cubicBezTo>
                  <a:cubicBezTo>
                    <a:pt x="7316" y="9427"/>
                    <a:pt x="9433" y="7316"/>
                    <a:pt x="9433" y="4714"/>
                  </a:cubicBezTo>
                  <a:cubicBezTo>
                    <a:pt x="9433" y="2118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1" name="Google Shape;8211;p8"/>
            <p:cNvSpPr/>
            <p:nvPr/>
          </p:nvSpPr>
          <p:spPr>
            <a:xfrm>
              <a:off x="3658775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2" name="Google Shape;8212;p8"/>
            <p:cNvSpPr/>
            <p:nvPr/>
          </p:nvSpPr>
          <p:spPr>
            <a:xfrm>
              <a:off x="3657775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3" name="Google Shape;8213;p8"/>
            <p:cNvSpPr/>
            <p:nvPr/>
          </p:nvSpPr>
          <p:spPr>
            <a:xfrm>
              <a:off x="3683900" y="284567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4" name="Google Shape;8214;p8"/>
            <p:cNvSpPr/>
            <p:nvPr/>
          </p:nvSpPr>
          <p:spPr>
            <a:xfrm>
              <a:off x="3682875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9" y="3924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5" name="Google Shape;8215;p8"/>
            <p:cNvSpPr/>
            <p:nvPr/>
          </p:nvSpPr>
          <p:spPr>
            <a:xfrm>
              <a:off x="3712725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6" name="Google Shape;8216;p8"/>
            <p:cNvSpPr/>
            <p:nvPr/>
          </p:nvSpPr>
          <p:spPr>
            <a:xfrm>
              <a:off x="3711700" y="287332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75" y="2738"/>
                    <a:pt x="82" y="2145"/>
                    <a:pt x="82" y="1410"/>
                  </a:cubicBezTo>
                  <a:cubicBezTo>
                    <a:pt x="82" y="681"/>
                    <a:pt x="675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7" name="Google Shape;8217;p8"/>
            <p:cNvSpPr/>
            <p:nvPr/>
          </p:nvSpPr>
          <p:spPr>
            <a:xfrm>
              <a:off x="3915850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1" y="2994"/>
                    <a:pt x="1" y="6689"/>
                  </a:cubicBezTo>
                  <a:cubicBezTo>
                    <a:pt x="1" y="10378"/>
                    <a:pt x="2994" y="13371"/>
                    <a:pt x="6683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8" name="Google Shape;8218;p8"/>
            <p:cNvSpPr/>
            <p:nvPr/>
          </p:nvSpPr>
          <p:spPr>
            <a:xfrm>
              <a:off x="3914675" y="27386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2"/>
                  </a:moveTo>
                  <a:cubicBezTo>
                    <a:pt x="10391" y="82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15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15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9" name="Google Shape;8219;p8"/>
            <p:cNvSpPr/>
            <p:nvPr/>
          </p:nvSpPr>
          <p:spPr>
            <a:xfrm>
              <a:off x="3939125" y="2766625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0" name="Google Shape;8220;p8"/>
            <p:cNvSpPr/>
            <p:nvPr/>
          </p:nvSpPr>
          <p:spPr>
            <a:xfrm>
              <a:off x="3938100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1" name="Google Shape;8221;p8"/>
            <p:cNvSpPr/>
            <p:nvPr/>
          </p:nvSpPr>
          <p:spPr>
            <a:xfrm>
              <a:off x="3964400" y="2791725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4"/>
                  </a:cubicBezTo>
                  <a:cubicBezTo>
                    <a:pt x="9339" y="2098"/>
                    <a:pt x="7249" y="1"/>
                    <a:pt x="466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2" name="Google Shape;8222;p8"/>
            <p:cNvSpPr/>
            <p:nvPr/>
          </p:nvSpPr>
          <p:spPr>
            <a:xfrm>
              <a:off x="3963225" y="2790725"/>
              <a:ext cx="235850" cy="235675"/>
            </a:xfrm>
            <a:custGeom>
              <a:avLst/>
              <a:gdLst/>
              <a:ahLst/>
              <a:cxnLst/>
              <a:rect l="l" t="t" r="r" b="b"/>
              <a:pathLst>
                <a:path w="9434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27"/>
                    <a:pt x="4714" y="9427"/>
                  </a:cubicBezTo>
                  <a:cubicBezTo>
                    <a:pt x="7316" y="9427"/>
                    <a:pt x="9434" y="7316"/>
                    <a:pt x="9434" y="4714"/>
                  </a:cubicBezTo>
                  <a:cubicBezTo>
                    <a:pt x="9434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3" name="Google Shape;8223;p8"/>
            <p:cNvSpPr/>
            <p:nvPr/>
          </p:nvSpPr>
          <p:spPr>
            <a:xfrm>
              <a:off x="3993050" y="2820550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4" name="Google Shape;8224;p8"/>
            <p:cNvSpPr/>
            <p:nvPr/>
          </p:nvSpPr>
          <p:spPr>
            <a:xfrm>
              <a:off x="399205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6"/>
                    <a:pt x="7047" y="3561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5" name="Google Shape;8225;p8"/>
            <p:cNvSpPr/>
            <p:nvPr/>
          </p:nvSpPr>
          <p:spPr>
            <a:xfrm>
              <a:off x="4018175" y="284567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6" name="Google Shape;8226;p8"/>
            <p:cNvSpPr/>
            <p:nvPr/>
          </p:nvSpPr>
          <p:spPr>
            <a:xfrm>
              <a:off x="4017175" y="2844675"/>
              <a:ext cx="127950" cy="127950"/>
            </a:xfrm>
            <a:custGeom>
              <a:avLst/>
              <a:gdLst/>
              <a:ahLst/>
              <a:cxnLst/>
              <a:rect l="l" t="t" r="r" b="b"/>
              <a:pathLst>
                <a:path w="5118" h="5118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24"/>
                    <a:pt x="3924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7" name="Google Shape;8227;p8"/>
            <p:cNvSpPr/>
            <p:nvPr/>
          </p:nvSpPr>
          <p:spPr>
            <a:xfrm>
              <a:off x="404700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7"/>
                    <a:pt x="1" y="1363"/>
                  </a:cubicBezTo>
                  <a:cubicBezTo>
                    <a:pt x="1" y="2118"/>
                    <a:pt x="614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8" name="Google Shape;8228;p8"/>
            <p:cNvSpPr/>
            <p:nvPr/>
          </p:nvSpPr>
          <p:spPr>
            <a:xfrm>
              <a:off x="4046000" y="2873325"/>
              <a:ext cx="70300" cy="70475"/>
            </a:xfrm>
            <a:custGeom>
              <a:avLst/>
              <a:gdLst/>
              <a:ahLst/>
              <a:cxnLst/>
              <a:rect l="l" t="t" r="r" b="b"/>
              <a:pathLst>
                <a:path w="2812" h="2819" extrusionOk="0">
                  <a:moveTo>
                    <a:pt x="1403" y="88"/>
                  </a:moveTo>
                  <a:cubicBezTo>
                    <a:pt x="2138" y="88"/>
                    <a:pt x="2731" y="681"/>
                    <a:pt x="2731" y="1410"/>
                  </a:cubicBezTo>
                  <a:cubicBezTo>
                    <a:pt x="2731" y="2145"/>
                    <a:pt x="2138" y="2738"/>
                    <a:pt x="1403" y="2738"/>
                  </a:cubicBezTo>
                  <a:cubicBezTo>
                    <a:pt x="674" y="2738"/>
                    <a:pt x="81" y="2145"/>
                    <a:pt x="81" y="1410"/>
                  </a:cubicBezTo>
                  <a:cubicBezTo>
                    <a:pt x="81" y="681"/>
                    <a:pt x="674" y="88"/>
                    <a:pt x="1403" y="88"/>
                  </a:cubicBezTo>
                  <a:close/>
                  <a:moveTo>
                    <a:pt x="1403" y="0"/>
                  </a:moveTo>
                  <a:cubicBezTo>
                    <a:pt x="627" y="0"/>
                    <a:pt x="0" y="634"/>
                    <a:pt x="0" y="1410"/>
                  </a:cubicBezTo>
                  <a:cubicBezTo>
                    <a:pt x="0" y="2185"/>
                    <a:pt x="627" y="2819"/>
                    <a:pt x="1403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9" name="Google Shape;8229;p8"/>
            <p:cNvSpPr/>
            <p:nvPr/>
          </p:nvSpPr>
          <p:spPr>
            <a:xfrm>
              <a:off x="4250125" y="2739650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0"/>
                  </a:moveTo>
                  <a:cubicBezTo>
                    <a:pt x="2988" y="0"/>
                    <a:pt x="1" y="2994"/>
                    <a:pt x="1" y="6689"/>
                  </a:cubicBezTo>
                  <a:cubicBezTo>
                    <a:pt x="1" y="10378"/>
                    <a:pt x="2988" y="13371"/>
                    <a:pt x="6683" y="13371"/>
                  </a:cubicBezTo>
                  <a:cubicBezTo>
                    <a:pt x="10378" y="13371"/>
                    <a:pt x="13365" y="10378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0" name="Google Shape;8230;p8"/>
            <p:cNvSpPr/>
            <p:nvPr/>
          </p:nvSpPr>
          <p:spPr>
            <a:xfrm>
              <a:off x="4248950" y="27386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2"/>
                  </a:moveTo>
                  <a:cubicBezTo>
                    <a:pt x="10391" y="82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15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15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1" name="Google Shape;8231;p8"/>
            <p:cNvSpPr/>
            <p:nvPr/>
          </p:nvSpPr>
          <p:spPr>
            <a:xfrm>
              <a:off x="4273400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2" name="Google Shape;8232;p8"/>
            <p:cNvSpPr/>
            <p:nvPr/>
          </p:nvSpPr>
          <p:spPr>
            <a:xfrm>
              <a:off x="4272375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3" name="Google Shape;8233;p8"/>
            <p:cNvSpPr/>
            <p:nvPr/>
          </p:nvSpPr>
          <p:spPr>
            <a:xfrm>
              <a:off x="4298500" y="279172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4" name="Google Shape;8234;p8"/>
            <p:cNvSpPr/>
            <p:nvPr/>
          </p:nvSpPr>
          <p:spPr>
            <a:xfrm>
              <a:off x="4297500" y="2790725"/>
              <a:ext cx="235675" cy="235675"/>
            </a:xfrm>
            <a:custGeom>
              <a:avLst/>
              <a:gdLst/>
              <a:ahLst/>
              <a:cxnLst/>
              <a:rect l="l" t="t" r="r" b="b"/>
              <a:pathLst>
                <a:path w="9427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27"/>
                    <a:pt x="4714" y="9427"/>
                  </a:cubicBezTo>
                  <a:cubicBezTo>
                    <a:pt x="7316" y="9427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5" name="Google Shape;8235;p8"/>
            <p:cNvSpPr/>
            <p:nvPr/>
          </p:nvSpPr>
          <p:spPr>
            <a:xfrm>
              <a:off x="4327325" y="2820550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6" name="Google Shape;8236;p8"/>
            <p:cNvSpPr/>
            <p:nvPr/>
          </p:nvSpPr>
          <p:spPr>
            <a:xfrm>
              <a:off x="4326325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7" name="Google Shape;8237;p8"/>
            <p:cNvSpPr/>
            <p:nvPr/>
          </p:nvSpPr>
          <p:spPr>
            <a:xfrm>
              <a:off x="4352450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8" name="Google Shape;8238;p8"/>
            <p:cNvSpPr/>
            <p:nvPr/>
          </p:nvSpPr>
          <p:spPr>
            <a:xfrm>
              <a:off x="4351450" y="2844675"/>
              <a:ext cx="127950" cy="127950"/>
            </a:xfrm>
            <a:custGeom>
              <a:avLst/>
              <a:gdLst/>
              <a:ahLst/>
              <a:cxnLst/>
              <a:rect l="l" t="t" r="r" b="b"/>
              <a:pathLst>
                <a:path w="5118" h="5118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24"/>
                    <a:pt x="3925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9" name="Google Shape;8239;p8"/>
            <p:cNvSpPr/>
            <p:nvPr/>
          </p:nvSpPr>
          <p:spPr>
            <a:xfrm>
              <a:off x="4381275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7"/>
                    <a:pt x="1" y="1363"/>
                  </a:cubicBezTo>
                  <a:cubicBezTo>
                    <a:pt x="1" y="2118"/>
                    <a:pt x="608" y="2731"/>
                    <a:pt x="1363" y="2731"/>
                  </a:cubicBezTo>
                  <a:cubicBezTo>
                    <a:pt x="2118" y="2731"/>
                    <a:pt x="2732" y="2118"/>
                    <a:pt x="2732" y="1363"/>
                  </a:cubicBezTo>
                  <a:cubicBezTo>
                    <a:pt x="2732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0" name="Google Shape;8240;p8"/>
            <p:cNvSpPr/>
            <p:nvPr/>
          </p:nvSpPr>
          <p:spPr>
            <a:xfrm>
              <a:off x="4380100" y="287332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45" y="88"/>
                    <a:pt x="2738" y="681"/>
                    <a:pt x="2738" y="1410"/>
                  </a:cubicBezTo>
                  <a:cubicBezTo>
                    <a:pt x="2738" y="2145"/>
                    <a:pt x="2145" y="2738"/>
                    <a:pt x="1410" y="2738"/>
                  </a:cubicBezTo>
                  <a:cubicBezTo>
                    <a:pt x="681" y="2738"/>
                    <a:pt x="88" y="2145"/>
                    <a:pt x="88" y="1410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1" name="Google Shape;8241;p8"/>
            <p:cNvSpPr/>
            <p:nvPr/>
          </p:nvSpPr>
          <p:spPr>
            <a:xfrm>
              <a:off x="4584250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9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2" name="Google Shape;8242;p8"/>
            <p:cNvSpPr/>
            <p:nvPr/>
          </p:nvSpPr>
          <p:spPr>
            <a:xfrm>
              <a:off x="4583225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2"/>
                  </a:moveTo>
                  <a:cubicBezTo>
                    <a:pt x="10391" y="82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9" y="13372"/>
                    <a:pt x="88" y="10392"/>
                    <a:pt x="88" y="6730"/>
                  </a:cubicBezTo>
                  <a:cubicBezTo>
                    <a:pt x="88" y="3062"/>
                    <a:pt x="3069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1" y="3015"/>
                    <a:pt x="1" y="6730"/>
                  </a:cubicBezTo>
                  <a:cubicBezTo>
                    <a:pt x="1" y="10439"/>
                    <a:pt x="3021" y="13453"/>
                    <a:pt x="6730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15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3" name="Google Shape;8243;p8"/>
            <p:cNvSpPr/>
            <p:nvPr/>
          </p:nvSpPr>
          <p:spPr>
            <a:xfrm>
              <a:off x="4607675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4" name="Google Shape;8244;p8"/>
            <p:cNvSpPr/>
            <p:nvPr/>
          </p:nvSpPr>
          <p:spPr>
            <a:xfrm>
              <a:off x="4606650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5" name="Google Shape;8245;p8"/>
            <p:cNvSpPr/>
            <p:nvPr/>
          </p:nvSpPr>
          <p:spPr>
            <a:xfrm>
              <a:off x="4632800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4"/>
                  </a:cubicBezTo>
                  <a:cubicBezTo>
                    <a:pt x="9346" y="2098"/>
                    <a:pt x="7255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6" name="Google Shape;8246;p8"/>
            <p:cNvSpPr/>
            <p:nvPr/>
          </p:nvSpPr>
          <p:spPr>
            <a:xfrm>
              <a:off x="4631775" y="2790725"/>
              <a:ext cx="235700" cy="235675"/>
            </a:xfrm>
            <a:custGeom>
              <a:avLst/>
              <a:gdLst/>
              <a:ahLst/>
              <a:cxnLst/>
              <a:rect l="l" t="t" r="r" b="b"/>
              <a:pathLst>
                <a:path w="9428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7316"/>
                    <a:pt x="2118" y="9427"/>
                    <a:pt x="4714" y="9427"/>
                  </a:cubicBezTo>
                  <a:cubicBezTo>
                    <a:pt x="7317" y="9427"/>
                    <a:pt x="9427" y="7316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7" name="Google Shape;8247;p8"/>
            <p:cNvSpPr/>
            <p:nvPr/>
          </p:nvSpPr>
          <p:spPr>
            <a:xfrm>
              <a:off x="4661625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1"/>
                  </a:cubicBezTo>
                  <a:cubicBezTo>
                    <a:pt x="7046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8" name="Google Shape;8248;p8"/>
            <p:cNvSpPr/>
            <p:nvPr/>
          </p:nvSpPr>
          <p:spPr>
            <a:xfrm>
              <a:off x="466060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6"/>
                    <a:pt x="7040" y="3561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1"/>
                  </a:cubicBezTo>
                  <a:cubicBezTo>
                    <a:pt x="82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9" name="Google Shape;8249;p8"/>
            <p:cNvSpPr/>
            <p:nvPr/>
          </p:nvSpPr>
          <p:spPr>
            <a:xfrm>
              <a:off x="4686725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0" name="Google Shape;8250;p8"/>
            <p:cNvSpPr/>
            <p:nvPr/>
          </p:nvSpPr>
          <p:spPr>
            <a:xfrm>
              <a:off x="4685725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1" name="Google Shape;8251;p8"/>
            <p:cNvSpPr/>
            <p:nvPr/>
          </p:nvSpPr>
          <p:spPr>
            <a:xfrm>
              <a:off x="471555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7"/>
                    <a:pt x="1" y="1363"/>
                  </a:cubicBezTo>
                  <a:cubicBezTo>
                    <a:pt x="1" y="2118"/>
                    <a:pt x="608" y="2731"/>
                    <a:pt x="1363" y="2731"/>
                  </a:cubicBezTo>
                  <a:cubicBezTo>
                    <a:pt x="2118" y="2731"/>
                    <a:pt x="2732" y="2118"/>
                    <a:pt x="2732" y="1363"/>
                  </a:cubicBezTo>
                  <a:cubicBezTo>
                    <a:pt x="2732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2" name="Google Shape;8252;p8"/>
            <p:cNvSpPr/>
            <p:nvPr/>
          </p:nvSpPr>
          <p:spPr>
            <a:xfrm>
              <a:off x="4714375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10"/>
                  </a:cubicBezTo>
                  <a:cubicBezTo>
                    <a:pt x="2731" y="2145"/>
                    <a:pt x="2138" y="2738"/>
                    <a:pt x="1410" y="2738"/>
                  </a:cubicBezTo>
                  <a:cubicBezTo>
                    <a:pt x="682" y="2738"/>
                    <a:pt x="88" y="2145"/>
                    <a:pt x="88" y="1410"/>
                  </a:cubicBezTo>
                  <a:cubicBezTo>
                    <a:pt x="88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3" name="Google Shape;8253;p8"/>
            <p:cNvSpPr/>
            <p:nvPr/>
          </p:nvSpPr>
          <p:spPr>
            <a:xfrm>
              <a:off x="4918525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9" y="13371"/>
                  </a:cubicBezTo>
                  <a:cubicBezTo>
                    <a:pt x="10378" y="13371"/>
                    <a:pt x="13371" y="10378"/>
                    <a:pt x="13371" y="6689"/>
                  </a:cubicBezTo>
                  <a:cubicBezTo>
                    <a:pt x="13371" y="2994"/>
                    <a:pt x="10378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4" name="Google Shape;8254;p8"/>
            <p:cNvSpPr/>
            <p:nvPr/>
          </p:nvSpPr>
          <p:spPr>
            <a:xfrm>
              <a:off x="4917500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2"/>
                  </a:moveTo>
                  <a:cubicBezTo>
                    <a:pt x="10392" y="82"/>
                    <a:pt x="13372" y="3062"/>
                    <a:pt x="13372" y="6730"/>
                  </a:cubicBezTo>
                  <a:cubicBezTo>
                    <a:pt x="13372" y="10392"/>
                    <a:pt x="10392" y="13372"/>
                    <a:pt x="6730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2" y="1"/>
                    <a:pt x="1" y="3015"/>
                    <a:pt x="1" y="6730"/>
                  </a:cubicBezTo>
                  <a:cubicBezTo>
                    <a:pt x="1" y="10439"/>
                    <a:pt x="3022" y="13453"/>
                    <a:pt x="6730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15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5" name="Google Shape;8255;p8"/>
            <p:cNvSpPr/>
            <p:nvPr/>
          </p:nvSpPr>
          <p:spPr>
            <a:xfrm>
              <a:off x="4941950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6" name="Google Shape;8256;p8"/>
            <p:cNvSpPr/>
            <p:nvPr/>
          </p:nvSpPr>
          <p:spPr>
            <a:xfrm>
              <a:off x="4940950" y="2765600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7" name="Google Shape;8257;p8"/>
            <p:cNvSpPr/>
            <p:nvPr/>
          </p:nvSpPr>
          <p:spPr>
            <a:xfrm>
              <a:off x="4967075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8" name="Google Shape;8258;p8"/>
            <p:cNvSpPr/>
            <p:nvPr/>
          </p:nvSpPr>
          <p:spPr>
            <a:xfrm>
              <a:off x="4966050" y="2790725"/>
              <a:ext cx="235700" cy="235675"/>
            </a:xfrm>
            <a:custGeom>
              <a:avLst/>
              <a:gdLst/>
              <a:ahLst/>
              <a:cxnLst/>
              <a:rect l="l" t="t" r="r" b="b"/>
              <a:pathLst>
                <a:path w="9428" h="9427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27"/>
                    <a:pt x="4714" y="9427"/>
                  </a:cubicBezTo>
                  <a:cubicBezTo>
                    <a:pt x="7317" y="9427"/>
                    <a:pt x="9427" y="7316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9" name="Google Shape;8259;p8"/>
            <p:cNvSpPr/>
            <p:nvPr/>
          </p:nvSpPr>
          <p:spPr>
            <a:xfrm>
              <a:off x="4995900" y="2820550"/>
              <a:ext cx="176000" cy="176200"/>
            </a:xfrm>
            <a:custGeom>
              <a:avLst/>
              <a:gdLst/>
              <a:ahLst/>
              <a:cxnLst/>
              <a:rect l="l" t="t" r="r" b="b"/>
              <a:pathLst>
                <a:path w="7040" h="7048" extrusionOk="0">
                  <a:moveTo>
                    <a:pt x="3520" y="1"/>
                  </a:moveTo>
                  <a:cubicBezTo>
                    <a:pt x="1571" y="1"/>
                    <a:pt x="0" y="1579"/>
                    <a:pt x="0" y="3521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1"/>
                  </a:cubicBezTo>
                  <a:cubicBezTo>
                    <a:pt x="7040" y="1579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0" name="Google Shape;8260;p8"/>
            <p:cNvSpPr/>
            <p:nvPr/>
          </p:nvSpPr>
          <p:spPr>
            <a:xfrm>
              <a:off x="4994725" y="2819550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6"/>
                    <a:pt x="7046" y="3561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1" name="Google Shape;8261;p8"/>
            <p:cNvSpPr/>
            <p:nvPr/>
          </p:nvSpPr>
          <p:spPr>
            <a:xfrm>
              <a:off x="5021000" y="2845675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2" name="Google Shape;8262;p8"/>
            <p:cNvSpPr/>
            <p:nvPr/>
          </p:nvSpPr>
          <p:spPr>
            <a:xfrm>
              <a:off x="5020000" y="2844675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2" y="3965"/>
                    <a:pt x="5112" y="2556"/>
                  </a:cubicBezTo>
                  <a:cubicBezTo>
                    <a:pt x="5112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3" name="Google Shape;8263;p8"/>
            <p:cNvSpPr/>
            <p:nvPr/>
          </p:nvSpPr>
          <p:spPr>
            <a:xfrm>
              <a:off x="5049675" y="2874500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8" y="2118"/>
                    <a:pt x="2738" y="1363"/>
                  </a:cubicBezTo>
                  <a:cubicBezTo>
                    <a:pt x="2738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4" name="Google Shape;8264;p8"/>
            <p:cNvSpPr/>
            <p:nvPr/>
          </p:nvSpPr>
          <p:spPr>
            <a:xfrm>
              <a:off x="5048650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82" y="2738"/>
                    <a:pt x="88" y="2145"/>
                    <a:pt x="88" y="1410"/>
                  </a:cubicBezTo>
                  <a:cubicBezTo>
                    <a:pt x="88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5" name="Google Shape;8265;p8"/>
            <p:cNvSpPr/>
            <p:nvPr/>
          </p:nvSpPr>
          <p:spPr>
            <a:xfrm>
              <a:off x="5252800" y="2739650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8314" y="13371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6" name="Google Shape;8266;p8"/>
            <p:cNvSpPr/>
            <p:nvPr/>
          </p:nvSpPr>
          <p:spPr>
            <a:xfrm>
              <a:off x="5251775" y="273862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1"/>
                  </a:moveTo>
                  <a:cubicBezTo>
                    <a:pt x="3015" y="1"/>
                    <a:pt x="1" y="3015"/>
                    <a:pt x="1" y="6730"/>
                  </a:cubicBezTo>
                  <a:cubicBezTo>
                    <a:pt x="1" y="10439"/>
                    <a:pt x="3015" y="13453"/>
                    <a:pt x="6724" y="13453"/>
                  </a:cubicBezTo>
                  <a:cubicBezTo>
                    <a:pt x="8355" y="13453"/>
                    <a:pt x="9846" y="12873"/>
                    <a:pt x="11012" y="11909"/>
                  </a:cubicBezTo>
                  <a:lnTo>
                    <a:pt x="11012" y="11801"/>
                  </a:lnTo>
                  <a:cubicBezTo>
                    <a:pt x="9852" y="12779"/>
                    <a:pt x="8362" y="13372"/>
                    <a:pt x="6724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24" y="82"/>
                  </a:cubicBezTo>
                  <a:cubicBezTo>
                    <a:pt x="8362" y="82"/>
                    <a:pt x="9852" y="675"/>
                    <a:pt x="11012" y="1660"/>
                  </a:cubicBezTo>
                  <a:lnTo>
                    <a:pt x="11012" y="1545"/>
                  </a:lnTo>
                  <a:cubicBezTo>
                    <a:pt x="9846" y="581"/>
                    <a:pt x="8355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7" name="Google Shape;8267;p8"/>
            <p:cNvSpPr/>
            <p:nvPr/>
          </p:nvSpPr>
          <p:spPr>
            <a:xfrm>
              <a:off x="5276225" y="2766625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6"/>
                    <a:pt x="10034" y="9319"/>
                  </a:cubicBezTo>
                  <a:lnTo>
                    <a:pt x="10034" y="2036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8" name="Google Shape;8268;p8"/>
            <p:cNvSpPr/>
            <p:nvPr/>
          </p:nvSpPr>
          <p:spPr>
            <a:xfrm>
              <a:off x="5275050" y="2765600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9" name="Google Shape;8269;p8"/>
            <p:cNvSpPr/>
            <p:nvPr/>
          </p:nvSpPr>
          <p:spPr>
            <a:xfrm>
              <a:off x="5301350" y="2791725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06"/>
                    <a:pt x="9029" y="6359"/>
                  </a:cubicBezTo>
                  <a:lnTo>
                    <a:pt x="9029" y="2988"/>
                  </a:lnTo>
                  <a:cubicBezTo>
                    <a:pt x="8355" y="1241"/>
                    <a:pt x="66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0" name="Google Shape;8270;p8"/>
            <p:cNvSpPr/>
            <p:nvPr/>
          </p:nvSpPr>
          <p:spPr>
            <a:xfrm>
              <a:off x="5300325" y="2790725"/>
              <a:ext cx="226775" cy="235675"/>
            </a:xfrm>
            <a:custGeom>
              <a:avLst/>
              <a:gdLst/>
              <a:ahLst/>
              <a:cxnLst/>
              <a:rect l="l" t="t" r="r" b="b"/>
              <a:pathLst>
                <a:path w="9071" h="9427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27"/>
                    <a:pt x="4714" y="9427"/>
                  </a:cubicBezTo>
                  <a:cubicBezTo>
                    <a:pt x="6676" y="9427"/>
                    <a:pt x="8362" y="8227"/>
                    <a:pt x="9070" y="6514"/>
                  </a:cubicBezTo>
                  <a:lnTo>
                    <a:pt x="9070" y="6278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2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1" name="Google Shape;8271;p8"/>
            <p:cNvSpPr/>
            <p:nvPr/>
          </p:nvSpPr>
          <p:spPr>
            <a:xfrm>
              <a:off x="5330000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2" name="Google Shape;8272;p8"/>
            <p:cNvSpPr/>
            <p:nvPr/>
          </p:nvSpPr>
          <p:spPr>
            <a:xfrm>
              <a:off x="532900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3" name="Google Shape;8273;p8"/>
            <p:cNvSpPr/>
            <p:nvPr/>
          </p:nvSpPr>
          <p:spPr>
            <a:xfrm>
              <a:off x="5355300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4" name="Google Shape;8274;p8"/>
            <p:cNvSpPr/>
            <p:nvPr/>
          </p:nvSpPr>
          <p:spPr>
            <a:xfrm>
              <a:off x="5354100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24"/>
                    <a:pt x="3925" y="5030"/>
                    <a:pt x="2563" y="5030"/>
                  </a:cubicBezTo>
                  <a:cubicBezTo>
                    <a:pt x="1201" y="5030"/>
                    <a:pt x="88" y="3924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5" name="Google Shape;8275;p8"/>
            <p:cNvSpPr/>
            <p:nvPr/>
          </p:nvSpPr>
          <p:spPr>
            <a:xfrm>
              <a:off x="538395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6" name="Google Shape;8276;p8"/>
            <p:cNvSpPr/>
            <p:nvPr/>
          </p:nvSpPr>
          <p:spPr>
            <a:xfrm>
              <a:off x="5382925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82" y="2738"/>
                    <a:pt x="89" y="2145"/>
                    <a:pt x="89" y="1410"/>
                  </a:cubicBezTo>
                  <a:cubicBezTo>
                    <a:pt x="89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6" y="2819"/>
                    <a:pt x="2819" y="2185"/>
                    <a:pt x="2819" y="1410"/>
                  </a:cubicBezTo>
                  <a:cubicBezTo>
                    <a:pt x="2819" y="634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7" name="Google Shape;8277;p8"/>
            <p:cNvSpPr/>
            <p:nvPr/>
          </p:nvSpPr>
          <p:spPr>
            <a:xfrm>
              <a:off x="3450750" y="2837750"/>
              <a:ext cx="296375" cy="334300"/>
            </a:xfrm>
            <a:custGeom>
              <a:avLst/>
              <a:gdLst/>
              <a:ahLst/>
              <a:cxnLst/>
              <a:rect l="l" t="t" r="r" b="b"/>
              <a:pathLst>
                <a:path w="11855" h="13372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8"/>
                  </a:cubicBezTo>
                  <a:lnTo>
                    <a:pt x="1" y="10931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4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8" name="Google Shape;8278;p8"/>
            <p:cNvSpPr/>
            <p:nvPr/>
          </p:nvSpPr>
          <p:spPr>
            <a:xfrm>
              <a:off x="3450750" y="2836750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2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8834" y="88"/>
                    <a:pt x="11814" y="3068"/>
                    <a:pt x="11814" y="6730"/>
                  </a:cubicBezTo>
                  <a:cubicBezTo>
                    <a:pt x="11814" y="10391"/>
                    <a:pt x="8834" y="13371"/>
                    <a:pt x="5173" y="13371"/>
                  </a:cubicBezTo>
                  <a:cubicBezTo>
                    <a:pt x="3082" y="13371"/>
                    <a:pt x="1221" y="12400"/>
                    <a:pt x="1" y="10897"/>
                  </a:cubicBezTo>
                  <a:lnTo>
                    <a:pt x="1" y="11031"/>
                  </a:lnTo>
                  <a:cubicBezTo>
                    <a:pt x="1235" y="12508"/>
                    <a:pt x="3096" y="13452"/>
                    <a:pt x="5173" y="13452"/>
                  </a:cubicBezTo>
                  <a:cubicBezTo>
                    <a:pt x="8881" y="13452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9" name="Google Shape;8279;p8"/>
            <p:cNvSpPr/>
            <p:nvPr/>
          </p:nvSpPr>
          <p:spPr>
            <a:xfrm>
              <a:off x="3450750" y="2864725"/>
              <a:ext cx="269425" cy="284075"/>
            </a:xfrm>
            <a:custGeom>
              <a:avLst/>
              <a:gdLst/>
              <a:ahLst/>
              <a:cxnLst/>
              <a:rect l="l" t="t" r="r" b="b"/>
              <a:pathLst>
                <a:path w="10777" h="11363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931" y="10068"/>
                    <a:pt x="2860" y="11362"/>
                    <a:pt x="5099" y="11362"/>
                  </a:cubicBezTo>
                  <a:cubicBezTo>
                    <a:pt x="8234" y="11362"/>
                    <a:pt x="10776" y="8820"/>
                    <a:pt x="10776" y="5678"/>
                  </a:cubicBezTo>
                  <a:cubicBezTo>
                    <a:pt x="10776" y="2543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0" name="Google Shape;8280;p8"/>
            <p:cNvSpPr/>
            <p:nvPr/>
          </p:nvSpPr>
          <p:spPr>
            <a:xfrm>
              <a:off x="3450750" y="2863700"/>
              <a:ext cx="270600" cy="286100"/>
            </a:xfrm>
            <a:custGeom>
              <a:avLst/>
              <a:gdLst/>
              <a:ahLst/>
              <a:cxnLst/>
              <a:rect l="l" t="t" r="r" b="b"/>
              <a:pathLst>
                <a:path w="10824" h="11444" extrusionOk="0">
                  <a:moveTo>
                    <a:pt x="5099" y="1"/>
                  </a:moveTo>
                  <a:cubicBezTo>
                    <a:pt x="2880" y="1"/>
                    <a:pt x="952" y="1275"/>
                    <a:pt x="1" y="3130"/>
                  </a:cubicBezTo>
                  <a:lnTo>
                    <a:pt x="1" y="3318"/>
                  </a:lnTo>
                  <a:cubicBezTo>
                    <a:pt x="904" y="1410"/>
                    <a:pt x="2853" y="82"/>
                    <a:pt x="5099" y="82"/>
                  </a:cubicBezTo>
                  <a:cubicBezTo>
                    <a:pt x="8207" y="82"/>
                    <a:pt x="10736" y="2610"/>
                    <a:pt x="10736" y="5719"/>
                  </a:cubicBezTo>
                  <a:cubicBezTo>
                    <a:pt x="10736" y="8827"/>
                    <a:pt x="8207" y="11356"/>
                    <a:pt x="5099" y="11356"/>
                  </a:cubicBezTo>
                  <a:cubicBezTo>
                    <a:pt x="2853" y="11356"/>
                    <a:pt x="904" y="10034"/>
                    <a:pt x="1" y="8126"/>
                  </a:cubicBezTo>
                  <a:lnTo>
                    <a:pt x="1" y="8315"/>
                  </a:lnTo>
                  <a:cubicBezTo>
                    <a:pt x="952" y="10169"/>
                    <a:pt x="2880" y="11444"/>
                    <a:pt x="5099" y="11444"/>
                  </a:cubicBezTo>
                  <a:cubicBezTo>
                    <a:pt x="8254" y="11444"/>
                    <a:pt x="10823" y="8875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1" name="Google Shape;8281;p8"/>
            <p:cNvSpPr/>
            <p:nvPr/>
          </p:nvSpPr>
          <p:spPr>
            <a:xfrm>
              <a:off x="3461375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5"/>
                    <a:pt x="2091" y="9346"/>
                    <a:pt x="4674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2" name="Google Shape;8282;p8"/>
            <p:cNvSpPr/>
            <p:nvPr/>
          </p:nvSpPr>
          <p:spPr>
            <a:xfrm>
              <a:off x="3460375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34"/>
                    <a:pt x="4714" y="9434"/>
                  </a:cubicBezTo>
                  <a:cubicBezTo>
                    <a:pt x="7316" y="9434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3" name="Google Shape;8283;p8"/>
            <p:cNvSpPr/>
            <p:nvPr/>
          </p:nvSpPr>
          <p:spPr>
            <a:xfrm>
              <a:off x="3490200" y="291867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4" name="Google Shape;8284;p8"/>
            <p:cNvSpPr/>
            <p:nvPr/>
          </p:nvSpPr>
          <p:spPr>
            <a:xfrm>
              <a:off x="3489025" y="29176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7"/>
                    <a:pt x="3568" y="7047"/>
                  </a:cubicBezTo>
                  <a:cubicBezTo>
                    <a:pt x="1653" y="7047"/>
                    <a:pt x="88" y="5483"/>
                    <a:pt x="88" y="3561"/>
                  </a:cubicBezTo>
                  <a:cubicBezTo>
                    <a:pt x="88" y="1646"/>
                    <a:pt x="1653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605" y="1"/>
                    <a:pt x="1" y="1599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9"/>
                    <a:pt x="5536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5" name="Google Shape;8285;p8"/>
            <p:cNvSpPr/>
            <p:nvPr/>
          </p:nvSpPr>
          <p:spPr>
            <a:xfrm>
              <a:off x="3515325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6" name="Google Shape;8286;p8"/>
            <p:cNvSpPr/>
            <p:nvPr/>
          </p:nvSpPr>
          <p:spPr>
            <a:xfrm>
              <a:off x="3514300" y="2942775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7" name="Google Shape;8287;p8"/>
            <p:cNvSpPr/>
            <p:nvPr/>
          </p:nvSpPr>
          <p:spPr>
            <a:xfrm>
              <a:off x="354415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8" name="Google Shape;8288;p8"/>
            <p:cNvSpPr/>
            <p:nvPr/>
          </p:nvSpPr>
          <p:spPr>
            <a:xfrm>
              <a:off x="3542975" y="297160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9" name="Google Shape;8289;p8"/>
            <p:cNvSpPr/>
            <p:nvPr/>
          </p:nvSpPr>
          <p:spPr>
            <a:xfrm>
              <a:off x="3747100" y="2837750"/>
              <a:ext cx="334325" cy="334300"/>
            </a:xfrm>
            <a:custGeom>
              <a:avLst/>
              <a:gdLst/>
              <a:ahLst/>
              <a:cxnLst/>
              <a:rect l="l" t="t" r="r" b="b"/>
              <a:pathLst>
                <a:path w="13373" h="13372" extrusionOk="0">
                  <a:moveTo>
                    <a:pt x="6690" y="1"/>
                  </a:moveTo>
                  <a:cubicBezTo>
                    <a:pt x="2995" y="1"/>
                    <a:pt x="1" y="2994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0" name="Google Shape;8290;p8"/>
            <p:cNvSpPr/>
            <p:nvPr/>
          </p:nvSpPr>
          <p:spPr>
            <a:xfrm>
              <a:off x="3746100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2" y="13371"/>
                    <a:pt x="81" y="10391"/>
                    <a:pt x="81" y="6730"/>
                  </a:cubicBezTo>
                  <a:cubicBezTo>
                    <a:pt x="81" y="3068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2"/>
                    <a:pt x="6730" y="13452"/>
                  </a:cubicBezTo>
                  <a:cubicBezTo>
                    <a:pt x="10438" y="13452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1" name="Google Shape;8291;p8"/>
            <p:cNvSpPr/>
            <p:nvPr/>
          </p:nvSpPr>
          <p:spPr>
            <a:xfrm>
              <a:off x="3770550" y="286472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20"/>
                    <a:pt x="2542" y="11362"/>
                    <a:pt x="5678" y="11362"/>
                  </a:cubicBezTo>
                  <a:cubicBezTo>
                    <a:pt x="8813" y="11362"/>
                    <a:pt x="11355" y="8820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2" name="Google Shape;8292;p8"/>
            <p:cNvSpPr/>
            <p:nvPr/>
          </p:nvSpPr>
          <p:spPr>
            <a:xfrm>
              <a:off x="3769525" y="2863700"/>
              <a:ext cx="285925" cy="286100"/>
            </a:xfrm>
            <a:custGeom>
              <a:avLst/>
              <a:gdLst/>
              <a:ahLst/>
              <a:cxnLst/>
              <a:rect l="l" t="t" r="r" b="b"/>
              <a:pathLst>
                <a:path w="11437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37" y="8875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3" name="Google Shape;8293;p8"/>
            <p:cNvSpPr/>
            <p:nvPr/>
          </p:nvSpPr>
          <p:spPr>
            <a:xfrm>
              <a:off x="3795650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5"/>
                    <a:pt x="2091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4" name="Google Shape;8294;p8"/>
            <p:cNvSpPr/>
            <p:nvPr/>
          </p:nvSpPr>
          <p:spPr>
            <a:xfrm>
              <a:off x="3794650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0" y="2118"/>
                    <a:pt x="0" y="4714"/>
                  </a:cubicBezTo>
                  <a:cubicBezTo>
                    <a:pt x="0" y="7317"/>
                    <a:pt x="2111" y="9434"/>
                    <a:pt x="4714" y="9434"/>
                  </a:cubicBezTo>
                  <a:cubicBezTo>
                    <a:pt x="7310" y="9434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5" name="Google Shape;8295;p8"/>
            <p:cNvSpPr/>
            <p:nvPr/>
          </p:nvSpPr>
          <p:spPr>
            <a:xfrm>
              <a:off x="3824475" y="291867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6"/>
                    <a:pt x="3521" y="7046"/>
                  </a:cubicBezTo>
                  <a:cubicBezTo>
                    <a:pt x="5463" y="7046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6" name="Google Shape;8296;p8"/>
            <p:cNvSpPr/>
            <p:nvPr/>
          </p:nvSpPr>
          <p:spPr>
            <a:xfrm>
              <a:off x="3823300" y="29176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7"/>
                    <a:pt x="3568" y="7047"/>
                  </a:cubicBezTo>
                  <a:cubicBezTo>
                    <a:pt x="1646" y="7047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7" name="Google Shape;8297;p8"/>
            <p:cNvSpPr/>
            <p:nvPr/>
          </p:nvSpPr>
          <p:spPr>
            <a:xfrm>
              <a:off x="3849600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8" name="Google Shape;8298;p8"/>
            <p:cNvSpPr/>
            <p:nvPr/>
          </p:nvSpPr>
          <p:spPr>
            <a:xfrm>
              <a:off x="3848600" y="294277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9" name="Google Shape;8299;p8"/>
            <p:cNvSpPr/>
            <p:nvPr/>
          </p:nvSpPr>
          <p:spPr>
            <a:xfrm>
              <a:off x="387825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2118"/>
                    <a:pt x="614" y="2732"/>
                    <a:pt x="1370" y="2732"/>
                  </a:cubicBezTo>
                  <a:cubicBezTo>
                    <a:pt x="2125" y="2732"/>
                    <a:pt x="2732" y="2118"/>
                    <a:pt x="2732" y="1363"/>
                  </a:cubicBezTo>
                  <a:cubicBezTo>
                    <a:pt x="2732" y="614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0" name="Google Shape;8300;p8"/>
            <p:cNvSpPr/>
            <p:nvPr/>
          </p:nvSpPr>
          <p:spPr>
            <a:xfrm>
              <a:off x="3877250" y="297160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1" name="Google Shape;8301;p8"/>
            <p:cNvSpPr/>
            <p:nvPr/>
          </p:nvSpPr>
          <p:spPr>
            <a:xfrm>
              <a:off x="4081400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2" name="Google Shape;8302;p8"/>
            <p:cNvSpPr/>
            <p:nvPr/>
          </p:nvSpPr>
          <p:spPr>
            <a:xfrm>
              <a:off x="4080375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1"/>
                    <a:pt x="6723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3" name="Google Shape;8303;p8"/>
            <p:cNvSpPr/>
            <p:nvPr/>
          </p:nvSpPr>
          <p:spPr>
            <a:xfrm>
              <a:off x="4104825" y="286472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20"/>
                    <a:pt x="2542" y="11362"/>
                    <a:pt x="5678" y="11362"/>
                  </a:cubicBezTo>
                  <a:cubicBezTo>
                    <a:pt x="8813" y="11362"/>
                    <a:pt x="11355" y="8820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4" name="Google Shape;8304;p8"/>
            <p:cNvSpPr/>
            <p:nvPr/>
          </p:nvSpPr>
          <p:spPr>
            <a:xfrm>
              <a:off x="4103650" y="286370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80" y="11444"/>
                    <a:pt x="11443" y="8875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5" name="Google Shape;8305;p8"/>
            <p:cNvSpPr/>
            <p:nvPr/>
          </p:nvSpPr>
          <p:spPr>
            <a:xfrm>
              <a:off x="4129950" y="2889850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6" name="Google Shape;8306;p8"/>
            <p:cNvSpPr/>
            <p:nvPr/>
          </p:nvSpPr>
          <p:spPr>
            <a:xfrm>
              <a:off x="4128925" y="2888825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5"/>
                    <a:pt x="9339" y="4714"/>
                  </a:cubicBezTo>
                  <a:cubicBezTo>
                    <a:pt x="9339" y="7270"/>
                    <a:pt x="7263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34"/>
                    <a:pt x="4714" y="9434"/>
                  </a:cubicBezTo>
                  <a:cubicBezTo>
                    <a:pt x="7310" y="9434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7" name="Google Shape;8307;p8"/>
            <p:cNvSpPr/>
            <p:nvPr/>
          </p:nvSpPr>
          <p:spPr>
            <a:xfrm>
              <a:off x="4158600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8" name="Google Shape;8308;p8"/>
            <p:cNvSpPr/>
            <p:nvPr/>
          </p:nvSpPr>
          <p:spPr>
            <a:xfrm>
              <a:off x="4157575" y="29176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7"/>
                    <a:pt x="3568" y="7047"/>
                  </a:cubicBezTo>
                  <a:cubicBezTo>
                    <a:pt x="1646" y="7047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9" name="Google Shape;8309;p8"/>
            <p:cNvSpPr/>
            <p:nvPr/>
          </p:nvSpPr>
          <p:spPr>
            <a:xfrm>
              <a:off x="4183875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0" name="Google Shape;8310;p8"/>
            <p:cNvSpPr/>
            <p:nvPr/>
          </p:nvSpPr>
          <p:spPr>
            <a:xfrm>
              <a:off x="4182700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1" name="Google Shape;8311;p8"/>
            <p:cNvSpPr/>
            <p:nvPr/>
          </p:nvSpPr>
          <p:spPr>
            <a:xfrm>
              <a:off x="4212550" y="297260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2" name="Google Shape;8312;p8"/>
            <p:cNvSpPr/>
            <p:nvPr/>
          </p:nvSpPr>
          <p:spPr>
            <a:xfrm>
              <a:off x="4211525" y="297160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8"/>
                    <a:pt x="1" y="1403"/>
                  </a:cubicBezTo>
                  <a:cubicBezTo>
                    <a:pt x="1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3" name="Google Shape;8313;p8"/>
            <p:cNvSpPr/>
            <p:nvPr/>
          </p:nvSpPr>
          <p:spPr>
            <a:xfrm>
              <a:off x="4415675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4" name="Google Shape;8314;p8"/>
            <p:cNvSpPr/>
            <p:nvPr/>
          </p:nvSpPr>
          <p:spPr>
            <a:xfrm>
              <a:off x="4414650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8"/>
                    <a:pt x="13365" y="6730"/>
                  </a:cubicBezTo>
                  <a:cubicBezTo>
                    <a:pt x="13365" y="10391"/>
                    <a:pt x="10385" y="13371"/>
                    <a:pt x="6723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5" name="Google Shape;8315;p8"/>
            <p:cNvSpPr/>
            <p:nvPr/>
          </p:nvSpPr>
          <p:spPr>
            <a:xfrm>
              <a:off x="4438925" y="286472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0"/>
                  </a:moveTo>
                  <a:cubicBezTo>
                    <a:pt x="2550" y="0"/>
                    <a:pt x="1" y="2543"/>
                    <a:pt x="1" y="5678"/>
                  </a:cubicBezTo>
                  <a:cubicBezTo>
                    <a:pt x="1" y="8820"/>
                    <a:pt x="2550" y="11362"/>
                    <a:pt x="5685" y="11362"/>
                  </a:cubicBezTo>
                  <a:cubicBezTo>
                    <a:pt x="8820" y="11362"/>
                    <a:pt x="11362" y="8820"/>
                    <a:pt x="11362" y="5678"/>
                  </a:cubicBezTo>
                  <a:cubicBezTo>
                    <a:pt x="11362" y="2543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6" name="Google Shape;8316;p8"/>
            <p:cNvSpPr/>
            <p:nvPr/>
          </p:nvSpPr>
          <p:spPr>
            <a:xfrm>
              <a:off x="4437925" y="286370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7" name="Google Shape;8317;p8"/>
            <p:cNvSpPr/>
            <p:nvPr/>
          </p:nvSpPr>
          <p:spPr>
            <a:xfrm>
              <a:off x="4464225" y="2889850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8" name="Google Shape;8318;p8"/>
            <p:cNvSpPr/>
            <p:nvPr/>
          </p:nvSpPr>
          <p:spPr>
            <a:xfrm>
              <a:off x="4463025" y="2888825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5"/>
                    <a:pt x="9347" y="4714"/>
                  </a:cubicBezTo>
                  <a:cubicBezTo>
                    <a:pt x="9347" y="7270"/>
                    <a:pt x="7270" y="9346"/>
                    <a:pt x="4721" y="9346"/>
                  </a:cubicBezTo>
                  <a:cubicBezTo>
                    <a:pt x="2165" y="9346"/>
                    <a:pt x="89" y="7270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lose/>
                  <a:moveTo>
                    <a:pt x="4721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34"/>
                    <a:pt x="4721" y="9434"/>
                  </a:cubicBezTo>
                  <a:cubicBezTo>
                    <a:pt x="7317" y="9434"/>
                    <a:pt x="9434" y="7317"/>
                    <a:pt x="9434" y="4714"/>
                  </a:cubicBezTo>
                  <a:cubicBezTo>
                    <a:pt x="9434" y="2118"/>
                    <a:pt x="7317" y="1"/>
                    <a:pt x="472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9" name="Google Shape;8319;p8"/>
            <p:cNvSpPr/>
            <p:nvPr/>
          </p:nvSpPr>
          <p:spPr>
            <a:xfrm>
              <a:off x="4492875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0" name="Google Shape;8320;p8"/>
            <p:cNvSpPr/>
            <p:nvPr/>
          </p:nvSpPr>
          <p:spPr>
            <a:xfrm>
              <a:off x="4491850" y="29176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7"/>
                    <a:pt x="3568" y="7047"/>
                  </a:cubicBezTo>
                  <a:cubicBezTo>
                    <a:pt x="1646" y="7047"/>
                    <a:pt x="89" y="5483"/>
                    <a:pt x="89" y="3561"/>
                  </a:cubicBezTo>
                  <a:cubicBezTo>
                    <a:pt x="89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1" name="Google Shape;8321;p8"/>
            <p:cNvSpPr/>
            <p:nvPr/>
          </p:nvSpPr>
          <p:spPr>
            <a:xfrm>
              <a:off x="4518150" y="2943775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2" name="Google Shape;8322;p8"/>
            <p:cNvSpPr/>
            <p:nvPr/>
          </p:nvSpPr>
          <p:spPr>
            <a:xfrm>
              <a:off x="4516975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3" name="Google Shape;8323;p8"/>
            <p:cNvSpPr/>
            <p:nvPr/>
          </p:nvSpPr>
          <p:spPr>
            <a:xfrm>
              <a:off x="4546825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7" y="2732"/>
                    <a:pt x="2731" y="2118"/>
                    <a:pt x="2731" y="1363"/>
                  </a:cubicBezTo>
                  <a:cubicBezTo>
                    <a:pt x="2731" y="614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4" name="Google Shape;8324;p8"/>
            <p:cNvSpPr/>
            <p:nvPr/>
          </p:nvSpPr>
          <p:spPr>
            <a:xfrm>
              <a:off x="4545800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10" y="2812"/>
                  </a:cubicBezTo>
                  <a:cubicBezTo>
                    <a:pt x="2185" y="2812"/>
                    <a:pt x="2812" y="2185"/>
                    <a:pt x="2812" y="1403"/>
                  </a:cubicBezTo>
                  <a:cubicBezTo>
                    <a:pt x="2812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5" name="Google Shape;8325;p8"/>
            <p:cNvSpPr/>
            <p:nvPr/>
          </p:nvSpPr>
          <p:spPr>
            <a:xfrm>
              <a:off x="4749950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6" name="Google Shape;8326;p8"/>
            <p:cNvSpPr/>
            <p:nvPr/>
          </p:nvSpPr>
          <p:spPr>
            <a:xfrm>
              <a:off x="4748775" y="2836750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7" name="Google Shape;8327;p8"/>
            <p:cNvSpPr/>
            <p:nvPr/>
          </p:nvSpPr>
          <p:spPr>
            <a:xfrm>
              <a:off x="4773200" y="286472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78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20"/>
                    <a:pt x="2543" y="11362"/>
                    <a:pt x="5678" y="11362"/>
                  </a:cubicBezTo>
                  <a:cubicBezTo>
                    <a:pt x="8821" y="11362"/>
                    <a:pt x="11363" y="8820"/>
                    <a:pt x="11363" y="5678"/>
                  </a:cubicBezTo>
                  <a:cubicBezTo>
                    <a:pt x="11363" y="2543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8" name="Google Shape;8328;p8"/>
            <p:cNvSpPr/>
            <p:nvPr/>
          </p:nvSpPr>
          <p:spPr>
            <a:xfrm>
              <a:off x="4772200" y="28637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8" y="82"/>
                  </a:moveTo>
                  <a:cubicBezTo>
                    <a:pt x="8827" y="82"/>
                    <a:pt x="11355" y="2610"/>
                    <a:pt x="11355" y="5719"/>
                  </a:cubicBezTo>
                  <a:cubicBezTo>
                    <a:pt x="11355" y="8827"/>
                    <a:pt x="8827" y="11356"/>
                    <a:pt x="5718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18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9" name="Google Shape;8329;p8"/>
            <p:cNvSpPr/>
            <p:nvPr/>
          </p:nvSpPr>
          <p:spPr>
            <a:xfrm>
              <a:off x="4798500" y="2889850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6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66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7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0" name="Google Shape;8330;p8"/>
            <p:cNvSpPr/>
            <p:nvPr/>
          </p:nvSpPr>
          <p:spPr>
            <a:xfrm>
              <a:off x="4797325" y="2888825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3" y="9346"/>
                  </a:cubicBezTo>
                  <a:cubicBezTo>
                    <a:pt x="2165" y="9346"/>
                    <a:pt x="88" y="7270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lose/>
                  <a:moveTo>
                    <a:pt x="4713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34"/>
                    <a:pt x="4713" y="9434"/>
                  </a:cubicBezTo>
                  <a:cubicBezTo>
                    <a:pt x="7316" y="9434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1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1" name="Google Shape;8331;p8"/>
            <p:cNvSpPr/>
            <p:nvPr/>
          </p:nvSpPr>
          <p:spPr>
            <a:xfrm>
              <a:off x="4827150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0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2" name="Google Shape;8332;p8"/>
            <p:cNvSpPr/>
            <p:nvPr/>
          </p:nvSpPr>
          <p:spPr>
            <a:xfrm>
              <a:off x="4826150" y="29176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7"/>
                    <a:pt x="3560" y="7047"/>
                  </a:cubicBezTo>
                  <a:cubicBezTo>
                    <a:pt x="1645" y="7047"/>
                    <a:pt x="81" y="5483"/>
                    <a:pt x="81" y="3561"/>
                  </a:cubicBezTo>
                  <a:cubicBezTo>
                    <a:pt x="81" y="1646"/>
                    <a:pt x="1645" y="82"/>
                    <a:pt x="3560" y="82"/>
                  </a:cubicBezTo>
                  <a:close/>
                  <a:moveTo>
                    <a:pt x="3560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3" name="Google Shape;8333;p8"/>
            <p:cNvSpPr/>
            <p:nvPr/>
          </p:nvSpPr>
          <p:spPr>
            <a:xfrm>
              <a:off x="4852275" y="2943775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4" name="Google Shape;8334;p8"/>
            <p:cNvSpPr/>
            <p:nvPr/>
          </p:nvSpPr>
          <p:spPr>
            <a:xfrm>
              <a:off x="4851250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5" name="Google Shape;8335;p8"/>
            <p:cNvSpPr/>
            <p:nvPr/>
          </p:nvSpPr>
          <p:spPr>
            <a:xfrm>
              <a:off x="488110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2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6" name="Google Shape;8336;p8"/>
            <p:cNvSpPr/>
            <p:nvPr/>
          </p:nvSpPr>
          <p:spPr>
            <a:xfrm>
              <a:off x="4880075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3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03" y="2812"/>
                  </a:cubicBezTo>
                  <a:cubicBezTo>
                    <a:pt x="2186" y="2812"/>
                    <a:pt x="2813" y="2185"/>
                    <a:pt x="2813" y="1403"/>
                  </a:cubicBezTo>
                  <a:cubicBezTo>
                    <a:pt x="2813" y="628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7" name="Google Shape;8337;p8"/>
            <p:cNvSpPr/>
            <p:nvPr/>
          </p:nvSpPr>
          <p:spPr>
            <a:xfrm>
              <a:off x="5084225" y="2837750"/>
              <a:ext cx="334125" cy="334300"/>
            </a:xfrm>
            <a:custGeom>
              <a:avLst/>
              <a:gdLst/>
              <a:ahLst/>
              <a:cxnLst/>
              <a:rect l="l" t="t" r="r" b="b"/>
              <a:pathLst>
                <a:path w="13365" h="13372" extrusionOk="0">
                  <a:moveTo>
                    <a:pt x="6683" y="1"/>
                  </a:moveTo>
                  <a:cubicBezTo>
                    <a:pt x="2988" y="1"/>
                    <a:pt x="0" y="2994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8" name="Google Shape;8338;p8"/>
            <p:cNvSpPr/>
            <p:nvPr/>
          </p:nvSpPr>
          <p:spPr>
            <a:xfrm>
              <a:off x="5083050" y="28367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9" name="Google Shape;8339;p8"/>
            <p:cNvSpPr/>
            <p:nvPr/>
          </p:nvSpPr>
          <p:spPr>
            <a:xfrm>
              <a:off x="5107475" y="2864725"/>
              <a:ext cx="283925" cy="284075"/>
            </a:xfrm>
            <a:custGeom>
              <a:avLst/>
              <a:gdLst/>
              <a:ahLst/>
              <a:cxnLst/>
              <a:rect l="l" t="t" r="r" b="b"/>
              <a:pathLst>
                <a:path w="11357" h="11363" extrusionOk="0">
                  <a:moveTo>
                    <a:pt x="5679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20"/>
                    <a:pt x="2543" y="11362"/>
                    <a:pt x="5679" y="11362"/>
                  </a:cubicBezTo>
                  <a:cubicBezTo>
                    <a:pt x="8814" y="11362"/>
                    <a:pt x="11356" y="8820"/>
                    <a:pt x="11356" y="5678"/>
                  </a:cubicBezTo>
                  <a:cubicBezTo>
                    <a:pt x="11356" y="2543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0" name="Google Shape;8340;p8"/>
            <p:cNvSpPr/>
            <p:nvPr/>
          </p:nvSpPr>
          <p:spPr>
            <a:xfrm>
              <a:off x="5106475" y="28637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1" name="Google Shape;8341;p8"/>
            <p:cNvSpPr/>
            <p:nvPr/>
          </p:nvSpPr>
          <p:spPr>
            <a:xfrm>
              <a:off x="5132600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2" name="Google Shape;8342;p8"/>
            <p:cNvSpPr/>
            <p:nvPr/>
          </p:nvSpPr>
          <p:spPr>
            <a:xfrm>
              <a:off x="5131600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65" y="9346"/>
                    <a:pt x="88" y="7270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34"/>
                    <a:pt x="4714" y="9434"/>
                  </a:cubicBezTo>
                  <a:cubicBezTo>
                    <a:pt x="7316" y="9434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3" name="Google Shape;8343;p8"/>
            <p:cNvSpPr/>
            <p:nvPr/>
          </p:nvSpPr>
          <p:spPr>
            <a:xfrm>
              <a:off x="5161425" y="29186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4" name="Google Shape;8344;p8"/>
            <p:cNvSpPr/>
            <p:nvPr/>
          </p:nvSpPr>
          <p:spPr>
            <a:xfrm>
              <a:off x="5160425" y="29176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7"/>
                    <a:pt x="3561" y="7047"/>
                  </a:cubicBezTo>
                  <a:cubicBezTo>
                    <a:pt x="1646" y="7047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5" name="Google Shape;8345;p8"/>
            <p:cNvSpPr/>
            <p:nvPr/>
          </p:nvSpPr>
          <p:spPr>
            <a:xfrm>
              <a:off x="5186550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6" name="Google Shape;8346;p8"/>
            <p:cNvSpPr/>
            <p:nvPr/>
          </p:nvSpPr>
          <p:spPr>
            <a:xfrm>
              <a:off x="5185525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7" name="Google Shape;8347;p8"/>
            <p:cNvSpPr/>
            <p:nvPr/>
          </p:nvSpPr>
          <p:spPr>
            <a:xfrm>
              <a:off x="5215375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8" name="Google Shape;8348;p8"/>
            <p:cNvSpPr/>
            <p:nvPr/>
          </p:nvSpPr>
          <p:spPr>
            <a:xfrm>
              <a:off x="5214350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4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04" y="2812"/>
                  </a:cubicBezTo>
                  <a:cubicBezTo>
                    <a:pt x="2179" y="2812"/>
                    <a:pt x="2813" y="2185"/>
                    <a:pt x="2813" y="1403"/>
                  </a:cubicBezTo>
                  <a:cubicBezTo>
                    <a:pt x="2813" y="628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9" name="Google Shape;8349;p8"/>
            <p:cNvSpPr/>
            <p:nvPr/>
          </p:nvSpPr>
          <p:spPr>
            <a:xfrm>
              <a:off x="3581575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0" name="Google Shape;8350;p8"/>
            <p:cNvSpPr/>
            <p:nvPr/>
          </p:nvSpPr>
          <p:spPr>
            <a:xfrm>
              <a:off x="3580550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1"/>
                    <a:pt x="13365" y="6730"/>
                  </a:cubicBezTo>
                  <a:cubicBezTo>
                    <a:pt x="13365" y="10391"/>
                    <a:pt x="10392" y="13371"/>
                    <a:pt x="6724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1" name="Google Shape;8351;p8"/>
            <p:cNvSpPr/>
            <p:nvPr/>
          </p:nvSpPr>
          <p:spPr>
            <a:xfrm>
              <a:off x="3604825" y="295980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3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2" name="Google Shape;8352;p8"/>
            <p:cNvSpPr/>
            <p:nvPr/>
          </p:nvSpPr>
          <p:spPr>
            <a:xfrm>
              <a:off x="3603825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3" name="Google Shape;8353;p8"/>
            <p:cNvSpPr/>
            <p:nvPr/>
          </p:nvSpPr>
          <p:spPr>
            <a:xfrm>
              <a:off x="3630125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4" name="Google Shape;8354;p8"/>
            <p:cNvSpPr/>
            <p:nvPr/>
          </p:nvSpPr>
          <p:spPr>
            <a:xfrm>
              <a:off x="3628950" y="298390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7"/>
                    <a:pt x="4720" y="9427"/>
                  </a:cubicBezTo>
                  <a:cubicBezTo>
                    <a:pt x="7316" y="9427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5" name="Google Shape;8355;p8"/>
            <p:cNvSpPr/>
            <p:nvPr/>
          </p:nvSpPr>
          <p:spPr>
            <a:xfrm>
              <a:off x="3658775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6" name="Google Shape;8356;p8"/>
            <p:cNvSpPr/>
            <p:nvPr/>
          </p:nvSpPr>
          <p:spPr>
            <a:xfrm>
              <a:off x="3657775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7" name="Google Shape;8357;p8"/>
            <p:cNvSpPr/>
            <p:nvPr/>
          </p:nvSpPr>
          <p:spPr>
            <a:xfrm>
              <a:off x="3683900" y="3038850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8" name="Google Shape;8358;p8"/>
            <p:cNvSpPr/>
            <p:nvPr/>
          </p:nvSpPr>
          <p:spPr>
            <a:xfrm>
              <a:off x="3682875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9" name="Google Shape;8359;p8"/>
            <p:cNvSpPr/>
            <p:nvPr/>
          </p:nvSpPr>
          <p:spPr>
            <a:xfrm>
              <a:off x="3712725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0" name="Google Shape;8360;p8"/>
            <p:cNvSpPr/>
            <p:nvPr/>
          </p:nvSpPr>
          <p:spPr>
            <a:xfrm>
              <a:off x="3711700" y="30666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78"/>
                    <a:pt x="628" y="2812"/>
                    <a:pt x="1410" y="2812"/>
                  </a:cubicBezTo>
                  <a:cubicBezTo>
                    <a:pt x="2186" y="2812"/>
                    <a:pt x="2813" y="2178"/>
                    <a:pt x="2813" y="1403"/>
                  </a:cubicBezTo>
                  <a:cubicBezTo>
                    <a:pt x="2813" y="628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1" name="Google Shape;8361;p8"/>
            <p:cNvSpPr/>
            <p:nvPr/>
          </p:nvSpPr>
          <p:spPr>
            <a:xfrm>
              <a:off x="3915850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1" y="2994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2" name="Google Shape;8362;p8"/>
            <p:cNvSpPr/>
            <p:nvPr/>
          </p:nvSpPr>
          <p:spPr>
            <a:xfrm>
              <a:off x="3914675" y="29318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1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3" name="Google Shape;8363;p8"/>
            <p:cNvSpPr/>
            <p:nvPr/>
          </p:nvSpPr>
          <p:spPr>
            <a:xfrm>
              <a:off x="3939125" y="2959800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3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4" name="Google Shape;8364;p8"/>
            <p:cNvSpPr/>
            <p:nvPr/>
          </p:nvSpPr>
          <p:spPr>
            <a:xfrm>
              <a:off x="3938100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5"/>
                    <a:pt x="2570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5" name="Google Shape;8365;p8"/>
            <p:cNvSpPr/>
            <p:nvPr/>
          </p:nvSpPr>
          <p:spPr>
            <a:xfrm>
              <a:off x="3964400" y="2984925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7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67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7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6" name="Google Shape;8366;p8"/>
            <p:cNvSpPr/>
            <p:nvPr/>
          </p:nvSpPr>
          <p:spPr>
            <a:xfrm>
              <a:off x="3963225" y="298390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7" name="Google Shape;8367;p8"/>
            <p:cNvSpPr/>
            <p:nvPr/>
          </p:nvSpPr>
          <p:spPr>
            <a:xfrm>
              <a:off x="3993050" y="30137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8" name="Google Shape;8368;p8"/>
            <p:cNvSpPr/>
            <p:nvPr/>
          </p:nvSpPr>
          <p:spPr>
            <a:xfrm>
              <a:off x="399205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7" y="1646"/>
                    <a:pt x="7047" y="3561"/>
                  </a:cubicBezTo>
                  <a:cubicBezTo>
                    <a:pt x="7047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9" name="Google Shape;8369;p8"/>
            <p:cNvSpPr/>
            <p:nvPr/>
          </p:nvSpPr>
          <p:spPr>
            <a:xfrm>
              <a:off x="4018175" y="3038850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0" name="Google Shape;8370;p8"/>
            <p:cNvSpPr/>
            <p:nvPr/>
          </p:nvSpPr>
          <p:spPr>
            <a:xfrm>
              <a:off x="4017175" y="303785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1" name="Google Shape;8371;p8"/>
            <p:cNvSpPr/>
            <p:nvPr/>
          </p:nvSpPr>
          <p:spPr>
            <a:xfrm>
              <a:off x="404700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2" name="Google Shape;8372;p8"/>
            <p:cNvSpPr/>
            <p:nvPr/>
          </p:nvSpPr>
          <p:spPr>
            <a:xfrm>
              <a:off x="4046000" y="3066675"/>
              <a:ext cx="70300" cy="70325"/>
            </a:xfrm>
            <a:custGeom>
              <a:avLst/>
              <a:gdLst/>
              <a:ahLst/>
              <a:cxnLst/>
              <a:rect l="l" t="t" r="r" b="b"/>
              <a:pathLst>
                <a:path w="2812" h="2813" extrusionOk="0">
                  <a:moveTo>
                    <a:pt x="1403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03" y="2731"/>
                  </a:cubicBezTo>
                  <a:cubicBezTo>
                    <a:pt x="674" y="2731"/>
                    <a:pt x="81" y="2138"/>
                    <a:pt x="81" y="1403"/>
                  </a:cubicBezTo>
                  <a:cubicBezTo>
                    <a:pt x="81" y="675"/>
                    <a:pt x="674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7" y="0"/>
                    <a:pt x="0" y="628"/>
                    <a:pt x="0" y="1403"/>
                  </a:cubicBezTo>
                  <a:cubicBezTo>
                    <a:pt x="0" y="2178"/>
                    <a:pt x="627" y="2812"/>
                    <a:pt x="1403" y="2812"/>
                  </a:cubicBezTo>
                  <a:cubicBezTo>
                    <a:pt x="2185" y="2812"/>
                    <a:pt x="2812" y="2178"/>
                    <a:pt x="2812" y="1403"/>
                  </a:cubicBezTo>
                  <a:cubicBezTo>
                    <a:pt x="2812" y="628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3" name="Google Shape;8373;p8"/>
            <p:cNvSpPr/>
            <p:nvPr/>
          </p:nvSpPr>
          <p:spPr>
            <a:xfrm>
              <a:off x="4250125" y="2932825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1"/>
                  </a:moveTo>
                  <a:cubicBezTo>
                    <a:pt x="2988" y="1"/>
                    <a:pt x="1" y="2994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4" name="Google Shape;8374;p8"/>
            <p:cNvSpPr/>
            <p:nvPr/>
          </p:nvSpPr>
          <p:spPr>
            <a:xfrm>
              <a:off x="4248950" y="29318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5" name="Google Shape;8375;p8"/>
            <p:cNvSpPr/>
            <p:nvPr/>
          </p:nvSpPr>
          <p:spPr>
            <a:xfrm>
              <a:off x="4273400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6" name="Google Shape;8376;p8"/>
            <p:cNvSpPr/>
            <p:nvPr/>
          </p:nvSpPr>
          <p:spPr>
            <a:xfrm>
              <a:off x="4272375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7" name="Google Shape;8377;p8"/>
            <p:cNvSpPr/>
            <p:nvPr/>
          </p:nvSpPr>
          <p:spPr>
            <a:xfrm>
              <a:off x="4298500" y="2984925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8" name="Google Shape;8378;p8"/>
            <p:cNvSpPr/>
            <p:nvPr/>
          </p:nvSpPr>
          <p:spPr>
            <a:xfrm>
              <a:off x="4297500" y="298390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9" name="Google Shape;8379;p8"/>
            <p:cNvSpPr/>
            <p:nvPr/>
          </p:nvSpPr>
          <p:spPr>
            <a:xfrm>
              <a:off x="4327325" y="30137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0" name="Google Shape;8380;p8"/>
            <p:cNvSpPr/>
            <p:nvPr/>
          </p:nvSpPr>
          <p:spPr>
            <a:xfrm>
              <a:off x="4326325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0" y="1599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1" name="Google Shape;8381;p8"/>
            <p:cNvSpPr/>
            <p:nvPr/>
          </p:nvSpPr>
          <p:spPr>
            <a:xfrm>
              <a:off x="4352450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2" name="Google Shape;8382;p8"/>
            <p:cNvSpPr/>
            <p:nvPr/>
          </p:nvSpPr>
          <p:spPr>
            <a:xfrm>
              <a:off x="4351450" y="303785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8" y="3972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3" name="Google Shape;8383;p8"/>
            <p:cNvSpPr/>
            <p:nvPr/>
          </p:nvSpPr>
          <p:spPr>
            <a:xfrm>
              <a:off x="4381275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4" name="Google Shape;8384;p8"/>
            <p:cNvSpPr/>
            <p:nvPr/>
          </p:nvSpPr>
          <p:spPr>
            <a:xfrm>
              <a:off x="4380100" y="30666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45" y="81"/>
                    <a:pt x="2738" y="675"/>
                    <a:pt x="2738" y="1403"/>
                  </a:cubicBezTo>
                  <a:cubicBezTo>
                    <a:pt x="2738" y="2138"/>
                    <a:pt x="2145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5" name="Google Shape;8385;p8"/>
            <p:cNvSpPr/>
            <p:nvPr/>
          </p:nvSpPr>
          <p:spPr>
            <a:xfrm>
              <a:off x="4584250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6" name="Google Shape;8386;p8"/>
            <p:cNvSpPr/>
            <p:nvPr/>
          </p:nvSpPr>
          <p:spPr>
            <a:xfrm>
              <a:off x="4583225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9" y="13371"/>
                    <a:pt x="88" y="10391"/>
                    <a:pt x="88" y="6730"/>
                  </a:cubicBezTo>
                  <a:cubicBezTo>
                    <a:pt x="88" y="3061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21"/>
                    <a:pt x="1" y="6730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7" name="Google Shape;8387;p8"/>
            <p:cNvSpPr/>
            <p:nvPr/>
          </p:nvSpPr>
          <p:spPr>
            <a:xfrm>
              <a:off x="4607675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8" name="Google Shape;8388;p8"/>
            <p:cNvSpPr/>
            <p:nvPr/>
          </p:nvSpPr>
          <p:spPr>
            <a:xfrm>
              <a:off x="4606650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5" y="11444"/>
                    <a:pt x="11444" y="8875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9" name="Google Shape;8389;p8"/>
            <p:cNvSpPr/>
            <p:nvPr/>
          </p:nvSpPr>
          <p:spPr>
            <a:xfrm>
              <a:off x="4632800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5" y="9346"/>
                    <a:pt x="9346" y="7255"/>
                    <a:pt x="9346" y="4673"/>
                  </a:cubicBezTo>
                  <a:cubicBezTo>
                    <a:pt x="9346" y="2097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0" name="Google Shape;8390;p8"/>
            <p:cNvSpPr/>
            <p:nvPr/>
          </p:nvSpPr>
          <p:spPr>
            <a:xfrm>
              <a:off x="4631775" y="298390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1" name="Google Shape;8391;p8"/>
            <p:cNvSpPr/>
            <p:nvPr/>
          </p:nvSpPr>
          <p:spPr>
            <a:xfrm>
              <a:off x="4661625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0" y="7046"/>
                  </a:cubicBezTo>
                  <a:cubicBezTo>
                    <a:pt x="5469" y="7046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2" name="Google Shape;8392;p8"/>
            <p:cNvSpPr/>
            <p:nvPr/>
          </p:nvSpPr>
          <p:spPr>
            <a:xfrm>
              <a:off x="466060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3" y="82"/>
                    <a:pt x="7040" y="1646"/>
                    <a:pt x="7040" y="3561"/>
                  </a:cubicBezTo>
                  <a:cubicBezTo>
                    <a:pt x="7040" y="5483"/>
                    <a:pt x="5483" y="7040"/>
                    <a:pt x="3561" y="7040"/>
                  </a:cubicBezTo>
                  <a:cubicBezTo>
                    <a:pt x="1646" y="7040"/>
                    <a:pt x="82" y="5483"/>
                    <a:pt x="82" y="3561"/>
                  </a:cubicBezTo>
                  <a:cubicBezTo>
                    <a:pt x="82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3" name="Google Shape;8393;p8"/>
            <p:cNvSpPr/>
            <p:nvPr/>
          </p:nvSpPr>
          <p:spPr>
            <a:xfrm>
              <a:off x="4686725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4" name="Google Shape;8394;p8"/>
            <p:cNvSpPr/>
            <p:nvPr/>
          </p:nvSpPr>
          <p:spPr>
            <a:xfrm>
              <a:off x="4685725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72"/>
                    <a:pt x="1147" y="5118"/>
                    <a:pt x="2556" y="5118"/>
                  </a:cubicBezTo>
                  <a:cubicBezTo>
                    <a:pt x="3965" y="5118"/>
                    <a:pt x="5118" y="3972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5" name="Google Shape;8395;p8"/>
            <p:cNvSpPr/>
            <p:nvPr/>
          </p:nvSpPr>
          <p:spPr>
            <a:xfrm>
              <a:off x="471555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6" name="Google Shape;8396;p8"/>
            <p:cNvSpPr/>
            <p:nvPr/>
          </p:nvSpPr>
          <p:spPr>
            <a:xfrm>
              <a:off x="4714375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8" y="2138"/>
                    <a:pt x="88" y="1403"/>
                  </a:cubicBezTo>
                  <a:cubicBezTo>
                    <a:pt x="88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8"/>
                    <a:pt x="1" y="1403"/>
                  </a:cubicBezTo>
                  <a:cubicBezTo>
                    <a:pt x="1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7" name="Google Shape;8397;p8"/>
            <p:cNvSpPr/>
            <p:nvPr/>
          </p:nvSpPr>
          <p:spPr>
            <a:xfrm>
              <a:off x="4918525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4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8" name="Google Shape;8398;p8"/>
            <p:cNvSpPr/>
            <p:nvPr/>
          </p:nvSpPr>
          <p:spPr>
            <a:xfrm>
              <a:off x="4917500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1"/>
                    <a:pt x="13372" y="6730"/>
                  </a:cubicBezTo>
                  <a:cubicBezTo>
                    <a:pt x="13372" y="10391"/>
                    <a:pt x="10392" y="13371"/>
                    <a:pt x="6730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21"/>
                    <a:pt x="1" y="6730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9" name="Google Shape;8399;p8"/>
            <p:cNvSpPr/>
            <p:nvPr/>
          </p:nvSpPr>
          <p:spPr>
            <a:xfrm>
              <a:off x="4941950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3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0" name="Google Shape;8400;p8"/>
            <p:cNvSpPr/>
            <p:nvPr/>
          </p:nvSpPr>
          <p:spPr>
            <a:xfrm>
              <a:off x="4940950" y="2958775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5"/>
                    <a:pt x="2562" y="11444"/>
                    <a:pt x="5718" y="11444"/>
                  </a:cubicBezTo>
                  <a:cubicBezTo>
                    <a:pt x="8874" y="11444"/>
                    <a:pt x="11436" y="8875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1" name="Google Shape;8401;p8"/>
            <p:cNvSpPr/>
            <p:nvPr/>
          </p:nvSpPr>
          <p:spPr>
            <a:xfrm>
              <a:off x="4967075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2" name="Google Shape;8402;p8"/>
            <p:cNvSpPr/>
            <p:nvPr/>
          </p:nvSpPr>
          <p:spPr>
            <a:xfrm>
              <a:off x="4966050" y="298390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3" name="Google Shape;8403;p8"/>
            <p:cNvSpPr/>
            <p:nvPr/>
          </p:nvSpPr>
          <p:spPr>
            <a:xfrm>
              <a:off x="4995900" y="3013750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6"/>
                    <a:pt x="3520" y="7046"/>
                  </a:cubicBezTo>
                  <a:cubicBezTo>
                    <a:pt x="5462" y="7046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4" name="Google Shape;8404;p8"/>
            <p:cNvSpPr/>
            <p:nvPr/>
          </p:nvSpPr>
          <p:spPr>
            <a:xfrm>
              <a:off x="4994725" y="301272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2"/>
                  </a:moveTo>
                  <a:cubicBezTo>
                    <a:pt x="5489" y="82"/>
                    <a:pt x="7046" y="1646"/>
                    <a:pt x="7046" y="3561"/>
                  </a:cubicBezTo>
                  <a:cubicBezTo>
                    <a:pt x="7046" y="5483"/>
                    <a:pt x="5489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605" y="1"/>
                    <a:pt x="0" y="1599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5" name="Google Shape;8405;p8"/>
            <p:cNvSpPr/>
            <p:nvPr/>
          </p:nvSpPr>
          <p:spPr>
            <a:xfrm>
              <a:off x="5021000" y="3038850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6" name="Google Shape;8406;p8"/>
            <p:cNvSpPr/>
            <p:nvPr/>
          </p:nvSpPr>
          <p:spPr>
            <a:xfrm>
              <a:off x="5020000" y="303785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72"/>
                    <a:pt x="1147" y="5118"/>
                    <a:pt x="2556" y="5118"/>
                  </a:cubicBezTo>
                  <a:cubicBezTo>
                    <a:pt x="3965" y="5118"/>
                    <a:pt x="5112" y="3972"/>
                    <a:pt x="5112" y="2556"/>
                  </a:cubicBezTo>
                  <a:cubicBezTo>
                    <a:pt x="5112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7" name="Google Shape;8407;p8"/>
            <p:cNvSpPr/>
            <p:nvPr/>
          </p:nvSpPr>
          <p:spPr>
            <a:xfrm>
              <a:off x="5049675" y="306767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8" y="2118"/>
                    <a:pt x="2738" y="1363"/>
                  </a:cubicBezTo>
                  <a:cubicBezTo>
                    <a:pt x="2738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8" name="Google Shape;8408;p8"/>
            <p:cNvSpPr/>
            <p:nvPr/>
          </p:nvSpPr>
          <p:spPr>
            <a:xfrm>
              <a:off x="5048650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82" y="2731"/>
                    <a:pt x="88" y="2138"/>
                    <a:pt x="88" y="1403"/>
                  </a:cubicBezTo>
                  <a:cubicBezTo>
                    <a:pt x="88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28"/>
                    <a:pt x="1" y="1403"/>
                  </a:cubicBezTo>
                  <a:cubicBezTo>
                    <a:pt x="1" y="2178"/>
                    <a:pt x="635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9" name="Google Shape;8409;p8"/>
            <p:cNvSpPr/>
            <p:nvPr/>
          </p:nvSpPr>
          <p:spPr>
            <a:xfrm>
              <a:off x="5252800" y="2932825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0" name="Google Shape;8410;p8"/>
            <p:cNvSpPr/>
            <p:nvPr/>
          </p:nvSpPr>
          <p:spPr>
            <a:xfrm>
              <a:off x="5251775" y="293182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2"/>
                    <a:pt x="11012" y="11908"/>
                  </a:cubicBezTo>
                  <a:lnTo>
                    <a:pt x="11012" y="11800"/>
                  </a:lnTo>
                  <a:cubicBezTo>
                    <a:pt x="9852" y="12778"/>
                    <a:pt x="8362" y="13371"/>
                    <a:pt x="6724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24" y="81"/>
                  </a:cubicBezTo>
                  <a:cubicBezTo>
                    <a:pt x="8362" y="81"/>
                    <a:pt x="9852" y="674"/>
                    <a:pt x="11012" y="1659"/>
                  </a:cubicBezTo>
                  <a:lnTo>
                    <a:pt x="11012" y="1544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1" name="Google Shape;8411;p8"/>
            <p:cNvSpPr/>
            <p:nvPr/>
          </p:nvSpPr>
          <p:spPr>
            <a:xfrm>
              <a:off x="5276225" y="2959800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2" name="Google Shape;8412;p8"/>
            <p:cNvSpPr/>
            <p:nvPr/>
          </p:nvSpPr>
          <p:spPr>
            <a:xfrm>
              <a:off x="5275050" y="2958775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7465" y="11444"/>
                    <a:pt x="9029" y="10655"/>
                    <a:pt x="10081" y="9421"/>
                  </a:cubicBezTo>
                  <a:lnTo>
                    <a:pt x="10081" y="9293"/>
                  </a:lnTo>
                  <a:cubicBezTo>
                    <a:pt x="9049" y="10554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3" name="Google Shape;8413;p8"/>
            <p:cNvSpPr/>
            <p:nvPr/>
          </p:nvSpPr>
          <p:spPr>
            <a:xfrm>
              <a:off x="5301350" y="2984925"/>
              <a:ext cx="225750" cy="233650"/>
            </a:xfrm>
            <a:custGeom>
              <a:avLst/>
              <a:gdLst/>
              <a:ahLst/>
              <a:cxnLst/>
              <a:rect l="l" t="t" r="r" b="b"/>
              <a:pathLst>
                <a:path w="9030" h="9346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6656" y="9346"/>
                    <a:pt x="8355" y="8112"/>
                    <a:pt x="9029" y="6365"/>
                  </a:cubicBezTo>
                  <a:lnTo>
                    <a:pt x="9029" y="2987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4" name="Google Shape;8414;p8"/>
            <p:cNvSpPr/>
            <p:nvPr/>
          </p:nvSpPr>
          <p:spPr>
            <a:xfrm>
              <a:off x="5300325" y="2983900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6676" y="9427"/>
                    <a:pt x="8362" y="8227"/>
                    <a:pt x="9070" y="6514"/>
                  </a:cubicBezTo>
                  <a:lnTo>
                    <a:pt x="9070" y="6285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3"/>
                    <a:pt x="9070" y="3150"/>
                  </a:cubicBezTo>
                  <a:lnTo>
                    <a:pt x="9070" y="2920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5" name="Google Shape;8415;p8"/>
            <p:cNvSpPr/>
            <p:nvPr/>
          </p:nvSpPr>
          <p:spPr>
            <a:xfrm>
              <a:off x="5330000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6" name="Google Shape;8416;p8"/>
            <p:cNvSpPr/>
            <p:nvPr/>
          </p:nvSpPr>
          <p:spPr>
            <a:xfrm>
              <a:off x="532900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7" name="Google Shape;8417;p8"/>
            <p:cNvSpPr/>
            <p:nvPr/>
          </p:nvSpPr>
          <p:spPr>
            <a:xfrm>
              <a:off x="5355300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8" name="Google Shape;8418;p8"/>
            <p:cNvSpPr/>
            <p:nvPr/>
          </p:nvSpPr>
          <p:spPr>
            <a:xfrm>
              <a:off x="5354100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9" name="Google Shape;8419;p8"/>
            <p:cNvSpPr/>
            <p:nvPr/>
          </p:nvSpPr>
          <p:spPr>
            <a:xfrm>
              <a:off x="538395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0" name="Google Shape;8420;p8"/>
            <p:cNvSpPr/>
            <p:nvPr/>
          </p:nvSpPr>
          <p:spPr>
            <a:xfrm>
              <a:off x="5382925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82" y="2731"/>
                    <a:pt x="89" y="2138"/>
                    <a:pt x="89" y="1403"/>
                  </a:cubicBezTo>
                  <a:cubicBezTo>
                    <a:pt x="89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28"/>
                    <a:pt x="1" y="1403"/>
                  </a:cubicBezTo>
                  <a:cubicBezTo>
                    <a:pt x="1" y="2178"/>
                    <a:pt x="635" y="2812"/>
                    <a:pt x="1410" y="2812"/>
                  </a:cubicBezTo>
                  <a:cubicBezTo>
                    <a:pt x="2186" y="2812"/>
                    <a:pt x="2819" y="2178"/>
                    <a:pt x="2819" y="1403"/>
                  </a:cubicBezTo>
                  <a:cubicBezTo>
                    <a:pt x="2819" y="628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1" name="Google Shape;8421;p8"/>
            <p:cNvSpPr/>
            <p:nvPr/>
          </p:nvSpPr>
          <p:spPr>
            <a:xfrm>
              <a:off x="3450750" y="3030925"/>
              <a:ext cx="296375" cy="334325"/>
            </a:xfrm>
            <a:custGeom>
              <a:avLst/>
              <a:gdLst/>
              <a:ahLst/>
              <a:cxnLst/>
              <a:rect l="l" t="t" r="r" b="b"/>
              <a:pathLst>
                <a:path w="11855" h="13373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9"/>
                  </a:cubicBezTo>
                  <a:lnTo>
                    <a:pt x="1" y="10931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5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2" name="Google Shape;8422;p8"/>
            <p:cNvSpPr/>
            <p:nvPr/>
          </p:nvSpPr>
          <p:spPr>
            <a:xfrm>
              <a:off x="3450750" y="3029925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3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8834" y="88"/>
                    <a:pt x="11814" y="3068"/>
                    <a:pt x="11814" y="6730"/>
                  </a:cubicBezTo>
                  <a:cubicBezTo>
                    <a:pt x="11814" y="10391"/>
                    <a:pt x="8834" y="13372"/>
                    <a:pt x="5173" y="13372"/>
                  </a:cubicBezTo>
                  <a:cubicBezTo>
                    <a:pt x="3082" y="13372"/>
                    <a:pt x="1221" y="12407"/>
                    <a:pt x="1" y="10897"/>
                  </a:cubicBezTo>
                  <a:lnTo>
                    <a:pt x="1" y="11032"/>
                  </a:lnTo>
                  <a:cubicBezTo>
                    <a:pt x="1235" y="12509"/>
                    <a:pt x="3096" y="13453"/>
                    <a:pt x="5173" y="13453"/>
                  </a:cubicBezTo>
                  <a:cubicBezTo>
                    <a:pt x="8881" y="13453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3" name="Google Shape;8423;p8"/>
            <p:cNvSpPr/>
            <p:nvPr/>
          </p:nvSpPr>
          <p:spPr>
            <a:xfrm>
              <a:off x="3450750" y="3057900"/>
              <a:ext cx="269425" cy="284075"/>
            </a:xfrm>
            <a:custGeom>
              <a:avLst/>
              <a:gdLst/>
              <a:ahLst/>
              <a:cxnLst/>
              <a:rect l="l" t="t" r="r" b="b"/>
              <a:pathLst>
                <a:path w="10777" h="11363" extrusionOk="0">
                  <a:moveTo>
                    <a:pt x="5099" y="1"/>
                  </a:moveTo>
                  <a:cubicBezTo>
                    <a:pt x="2860" y="1"/>
                    <a:pt x="931" y="1295"/>
                    <a:pt x="1" y="3177"/>
                  </a:cubicBezTo>
                  <a:lnTo>
                    <a:pt x="1" y="8187"/>
                  </a:lnTo>
                  <a:cubicBezTo>
                    <a:pt x="931" y="10068"/>
                    <a:pt x="2860" y="11363"/>
                    <a:pt x="5099" y="11363"/>
                  </a:cubicBezTo>
                  <a:cubicBezTo>
                    <a:pt x="8234" y="11363"/>
                    <a:pt x="10776" y="8820"/>
                    <a:pt x="10776" y="5678"/>
                  </a:cubicBezTo>
                  <a:cubicBezTo>
                    <a:pt x="10776" y="2543"/>
                    <a:pt x="8234" y="1"/>
                    <a:pt x="509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4" name="Google Shape;8424;p8"/>
            <p:cNvSpPr/>
            <p:nvPr/>
          </p:nvSpPr>
          <p:spPr>
            <a:xfrm>
              <a:off x="3450750" y="3056900"/>
              <a:ext cx="270600" cy="286075"/>
            </a:xfrm>
            <a:custGeom>
              <a:avLst/>
              <a:gdLst/>
              <a:ahLst/>
              <a:cxnLst/>
              <a:rect l="l" t="t" r="r" b="b"/>
              <a:pathLst>
                <a:path w="10824" h="11443" extrusionOk="0">
                  <a:moveTo>
                    <a:pt x="5099" y="0"/>
                  </a:moveTo>
                  <a:cubicBezTo>
                    <a:pt x="2880" y="0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8"/>
                    <a:pt x="5099" y="88"/>
                  </a:cubicBezTo>
                  <a:cubicBezTo>
                    <a:pt x="8207" y="88"/>
                    <a:pt x="10736" y="2617"/>
                    <a:pt x="10736" y="5718"/>
                  </a:cubicBezTo>
                  <a:cubicBezTo>
                    <a:pt x="10736" y="8827"/>
                    <a:pt x="8207" y="11355"/>
                    <a:pt x="5099" y="11355"/>
                  </a:cubicBezTo>
                  <a:cubicBezTo>
                    <a:pt x="2853" y="11355"/>
                    <a:pt x="904" y="10034"/>
                    <a:pt x="1" y="8126"/>
                  </a:cubicBezTo>
                  <a:lnTo>
                    <a:pt x="1" y="8314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8"/>
                  </a:cubicBezTo>
                  <a:cubicBezTo>
                    <a:pt x="10823" y="2569"/>
                    <a:pt x="8254" y="0"/>
                    <a:pt x="509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5" name="Google Shape;8425;p8"/>
            <p:cNvSpPr/>
            <p:nvPr/>
          </p:nvSpPr>
          <p:spPr>
            <a:xfrm>
              <a:off x="3461375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1" y="0"/>
                    <a:pt x="1" y="2091"/>
                    <a:pt x="1" y="4666"/>
                  </a:cubicBezTo>
                  <a:cubicBezTo>
                    <a:pt x="1" y="7249"/>
                    <a:pt x="2091" y="9339"/>
                    <a:pt x="4674" y="9339"/>
                  </a:cubicBezTo>
                  <a:cubicBezTo>
                    <a:pt x="7256" y="9339"/>
                    <a:pt x="9346" y="7249"/>
                    <a:pt x="9346" y="4666"/>
                  </a:cubicBezTo>
                  <a:cubicBezTo>
                    <a:pt x="9346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6" name="Google Shape;8426;p8"/>
            <p:cNvSpPr/>
            <p:nvPr/>
          </p:nvSpPr>
          <p:spPr>
            <a:xfrm>
              <a:off x="3460375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7" name="Google Shape;8427;p8"/>
            <p:cNvSpPr/>
            <p:nvPr/>
          </p:nvSpPr>
          <p:spPr>
            <a:xfrm>
              <a:off x="3490200" y="311185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0"/>
                  </a:cubicBezTo>
                  <a:cubicBezTo>
                    <a:pt x="7040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8" name="Google Shape;8428;p8"/>
            <p:cNvSpPr/>
            <p:nvPr/>
          </p:nvSpPr>
          <p:spPr>
            <a:xfrm>
              <a:off x="3489025" y="31108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6"/>
                    <a:pt x="3568" y="7046"/>
                  </a:cubicBezTo>
                  <a:cubicBezTo>
                    <a:pt x="1653" y="7046"/>
                    <a:pt x="88" y="5482"/>
                    <a:pt x="88" y="3560"/>
                  </a:cubicBezTo>
                  <a:cubicBezTo>
                    <a:pt x="88" y="1645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0"/>
                  </a:cubicBezTo>
                  <a:cubicBezTo>
                    <a:pt x="1" y="5529"/>
                    <a:pt x="1605" y="7127"/>
                    <a:pt x="3568" y="7127"/>
                  </a:cubicBezTo>
                  <a:cubicBezTo>
                    <a:pt x="5536" y="7127"/>
                    <a:pt x="7135" y="5529"/>
                    <a:pt x="7135" y="3560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9" name="Google Shape;8429;p8"/>
            <p:cNvSpPr/>
            <p:nvPr/>
          </p:nvSpPr>
          <p:spPr>
            <a:xfrm>
              <a:off x="3515325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0" name="Google Shape;8430;p8"/>
            <p:cNvSpPr/>
            <p:nvPr/>
          </p:nvSpPr>
          <p:spPr>
            <a:xfrm>
              <a:off x="3514300" y="3135950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7" y="5119"/>
                  </a:cubicBezTo>
                  <a:cubicBezTo>
                    <a:pt x="3966" y="5119"/>
                    <a:pt x="5112" y="3972"/>
                    <a:pt x="5112" y="2556"/>
                  </a:cubicBezTo>
                  <a:cubicBezTo>
                    <a:pt x="5112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1" name="Google Shape;8431;p8"/>
            <p:cNvSpPr/>
            <p:nvPr/>
          </p:nvSpPr>
          <p:spPr>
            <a:xfrm>
              <a:off x="354415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14"/>
                    <a:pt x="0" y="1362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2" name="Google Shape;8432;p8"/>
            <p:cNvSpPr/>
            <p:nvPr/>
          </p:nvSpPr>
          <p:spPr>
            <a:xfrm>
              <a:off x="3542975" y="31647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3" name="Google Shape;8433;p8"/>
            <p:cNvSpPr/>
            <p:nvPr/>
          </p:nvSpPr>
          <p:spPr>
            <a:xfrm>
              <a:off x="3747100" y="3030925"/>
              <a:ext cx="334325" cy="334325"/>
            </a:xfrm>
            <a:custGeom>
              <a:avLst/>
              <a:gdLst/>
              <a:ahLst/>
              <a:cxnLst/>
              <a:rect l="l" t="t" r="r" b="b"/>
              <a:pathLst>
                <a:path w="13373" h="13373" extrusionOk="0">
                  <a:moveTo>
                    <a:pt x="6690" y="1"/>
                  </a:moveTo>
                  <a:cubicBezTo>
                    <a:pt x="2995" y="1"/>
                    <a:pt x="1" y="2995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4" name="Google Shape;8434;p8"/>
            <p:cNvSpPr/>
            <p:nvPr/>
          </p:nvSpPr>
          <p:spPr>
            <a:xfrm>
              <a:off x="3746100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2" y="13372"/>
                    <a:pt x="81" y="10391"/>
                    <a:pt x="81" y="6730"/>
                  </a:cubicBezTo>
                  <a:cubicBezTo>
                    <a:pt x="81" y="3068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3"/>
                    <a:pt x="6730" y="13453"/>
                  </a:cubicBezTo>
                  <a:cubicBezTo>
                    <a:pt x="10438" y="13453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5" name="Google Shape;8435;p8"/>
            <p:cNvSpPr/>
            <p:nvPr/>
          </p:nvSpPr>
          <p:spPr>
            <a:xfrm>
              <a:off x="3770550" y="3057900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20"/>
                    <a:pt x="2542" y="11363"/>
                    <a:pt x="5678" y="11363"/>
                  </a:cubicBezTo>
                  <a:cubicBezTo>
                    <a:pt x="8813" y="11363"/>
                    <a:pt x="11355" y="8820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6" name="Google Shape;8436;p8"/>
            <p:cNvSpPr/>
            <p:nvPr/>
          </p:nvSpPr>
          <p:spPr>
            <a:xfrm>
              <a:off x="3769525" y="3056900"/>
              <a:ext cx="285925" cy="286075"/>
            </a:xfrm>
            <a:custGeom>
              <a:avLst/>
              <a:gdLst/>
              <a:ahLst/>
              <a:cxnLst/>
              <a:rect l="l" t="t" r="r" b="b"/>
              <a:pathLst>
                <a:path w="11437" h="11443" extrusionOk="0">
                  <a:moveTo>
                    <a:pt x="5719" y="88"/>
                  </a:moveTo>
                  <a:cubicBezTo>
                    <a:pt x="8827" y="88"/>
                    <a:pt x="11356" y="2617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7"/>
                    <a:pt x="2610" y="88"/>
                    <a:pt x="5719" y="88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8"/>
                  </a:cubicBezTo>
                  <a:cubicBezTo>
                    <a:pt x="11437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7" name="Google Shape;8437;p8"/>
            <p:cNvSpPr/>
            <p:nvPr/>
          </p:nvSpPr>
          <p:spPr>
            <a:xfrm>
              <a:off x="3795650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1" y="0"/>
                    <a:pt x="1" y="2091"/>
                    <a:pt x="1" y="4666"/>
                  </a:cubicBezTo>
                  <a:cubicBezTo>
                    <a:pt x="1" y="7249"/>
                    <a:pt x="2091" y="9339"/>
                    <a:pt x="4674" y="9339"/>
                  </a:cubicBezTo>
                  <a:cubicBezTo>
                    <a:pt x="7256" y="9339"/>
                    <a:pt x="9347" y="7249"/>
                    <a:pt x="9347" y="4666"/>
                  </a:cubicBezTo>
                  <a:cubicBezTo>
                    <a:pt x="9347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8" name="Google Shape;8438;p8"/>
            <p:cNvSpPr/>
            <p:nvPr/>
          </p:nvSpPr>
          <p:spPr>
            <a:xfrm>
              <a:off x="3794650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0" y="2117"/>
                    <a:pt x="0" y="4713"/>
                  </a:cubicBezTo>
                  <a:cubicBezTo>
                    <a:pt x="0" y="7316"/>
                    <a:pt x="2111" y="9433"/>
                    <a:pt x="4714" y="9433"/>
                  </a:cubicBezTo>
                  <a:cubicBezTo>
                    <a:pt x="7310" y="9433"/>
                    <a:pt x="9427" y="7316"/>
                    <a:pt x="9427" y="4713"/>
                  </a:cubicBezTo>
                  <a:cubicBezTo>
                    <a:pt x="9427" y="2117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9" name="Google Shape;8439;p8"/>
            <p:cNvSpPr/>
            <p:nvPr/>
          </p:nvSpPr>
          <p:spPr>
            <a:xfrm>
              <a:off x="3824475" y="311185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1"/>
                  </a:moveTo>
                  <a:cubicBezTo>
                    <a:pt x="1572" y="1"/>
                    <a:pt x="1" y="1578"/>
                    <a:pt x="1" y="3520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0"/>
                  </a:cubicBezTo>
                  <a:cubicBezTo>
                    <a:pt x="7040" y="1578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0" name="Google Shape;8440;p8"/>
            <p:cNvSpPr/>
            <p:nvPr/>
          </p:nvSpPr>
          <p:spPr>
            <a:xfrm>
              <a:off x="3823300" y="31108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6"/>
                    <a:pt x="3568" y="7046"/>
                  </a:cubicBezTo>
                  <a:cubicBezTo>
                    <a:pt x="1646" y="7046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35" y="5529"/>
                    <a:pt x="7135" y="3560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1" name="Google Shape;8441;p8"/>
            <p:cNvSpPr/>
            <p:nvPr/>
          </p:nvSpPr>
          <p:spPr>
            <a:xfrm>
              <a:off x="3849600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2" name="Google Shape;8442;p8"/>
            <p:cNvSpPr/>
            <p:nvPr/>
          </p:nvSpPr>
          <p:spPr>
            <a:xfrm>
              <a:off x="3848600" y="313595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65" y="5119"/>
                    <a:pt x="5111" y="3972"/>
                    <a:pt x="5111" y="2556"/>
                  </a:cubicBezTo>
                  <a:cubicBezTo>
                    <a:pt x="5111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3" name="Google Shape;8443;p8"/>
            <p:cNvSpPr/>
            <p:nvPr/>
          </p:nvSpPr>
          <p:spPr>
            <a:xfrm>
              <a:off x="387825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0"/>
                  </a:moveTo>
                  <a:cubicBezTo>
                    <a:pt x="614" y="0"/>
                    <a:pt x="1" y="614"/>
                    <a:pt x="1" y="1362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2"/>
                  </a:cubicBezTo>
                  <a:cubicBezTo>
                    <a:pt x="2732" y="614"/>
                    <a:pt x="2125" y="0"/>
                    <a:pt x="13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4" name="Google Shape;8444;p8"/>
            <p:cNvSpPr/>
            <p:nvPr/>
          </p:nvSpPr>
          <p:spPr>
            <a:xfrm>
              <a:off x="3877250" y="31647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5" name="Google Shape;8445;p8"/>
            <p:cNvSpPr/>
            <p:nvPr/>
          </p:nvSpPr>
          <p:spPr>
            <a:xfrm>
              <a:off x="4081400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6" name="Google Shape;8446;p8"/>
            <p:cNvSpPr/>
            <p:nvPr/>
          </p:nvSpPr>
          <p:spPr>
            <a:xfrm>
              <a:off x="4080375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3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7" name="Google Shape;8447;p8"/>
            <p:cNvSpPr/>
            <p:nvPr/>
          </p:nvSpPr>
          <p:spPr>
            <a:xfrm>
              <a:off x="4104825" y="3057900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20"/>
                    <a:pt x="2542" y="11363"/>
                    <a:pt x="5678" y="11363"/>
                  </a:cubicBezTo>
                  <a:cubicBezTo>
                    <a:pt x="8813" y="11363"/>
                    <a:pt x="11355" y="8820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8" name="Google Shape;8448;p8"/>
            <p:cNvSpPr/>
            <p:nvPr/>
          </p:nvSpPr>
          <p:spPr>
            <a:xfrm>
              <a:off x="4103650" y="305690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8"/>
                  </a:moveTo>
                  <a:cubicBezTo>
                    <a:pt x="8833" y="88"/>
                    <a:pt x="11362" y="2617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7"/>
                    <a:pt x="2616" y="88"/>
                    <a:pt x="5725" y="88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8"/>
                  </a:cubicBezTo>
                  <a:cubicBezTo>
                    <a:pt x="11443" y="2569"/>
                    <a:pt x="8880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9" name="Google Shape;8449;p8"/>
            <p:cNvSpPr/>
            <p:nvPr/>
          </p:nvSpPr>
          <p:spPr>
            <a:xfrm>
              <a:off x="4129950" y="3083200"/>
              <a:ext cx="233650" cy="233500"/>
            </a:xfrm>
            <a:custGeom>
              <a:avLst/>
              <a:gdLst/>
              <a:ahLst/>
              <a:cxnLst/>
              <a:rect l="l" t="t" r="r" b="b"/>
              <a:pathLst>
                <a:path w="9346" h="9340" extrusionOk="0">
                  <a:moveTo>
                    <a:pt x="4673" y="0"/>
                  </a:moveTo>
                  <a:cubicBezTo>
                    <a:pt x="2090" y="0"/>
                    <a:pt x="0" y="2091"/>
                    <a:pt x="0" y="4666"/>
                  </a:cubicBezTo>
                  <a:cubicBezTo>
                    <a:pt x="0" y="7249"/>
                    <a:pt x="2090" y="9339"/>
                    <a:pt x="4673" y="9339"/>
                  </a:cubicBezTo>
                  <a:cubicBezTo>
                    <a:pt x="7249" y="9339"/>
                    <a:pt x="9346" y="7249"/>
                    <a:pt x="9346" y="4666"/>
                  </a:cubicBezTo>
                  <a:cubicBezTo>
                    <a:pt x="9346" y="2091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0" name="Google Shape;8450;p8"/>
            <p:cNvSpPr/>
            <p:nvPr/>
          </p:nvSpPr>
          <p:spPr>
            <a:xfrm>
              <a:off x="4128925" y="3082025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4"/>
                    <a:pt x="9339" y="4713"/>
                  </a:cubicBezTo>
                  <a:cubicBezTo>
                    <a:pt x="9339" y="7269"/>
                    <a:pt x="7263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7310" y="9433"/>
                    <a:pt x="9427" y="7316"/>
                    <a:pt x="9427" y="4713"/>
                  </a:cubicBezTo>
                  <a:cubicBezTo>
                    <a:pt x="9427" y="2117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1" name="Google Shape;8451;p8"/>
            <p:cNvSpPr/>
            <p:nvPr/>
          </p:nvSpPr>
          <p:spPr>
            <a:xfrm>
              <a:off x="4158600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2" name="Google Shape;8452;p8"/>
            <p:cNvSpPr/>
            <p:nvPr/>
          </p:nvSpPr>
          <p:spPr>
            <a:xfrm>
              <a:off x="4157575" y="31108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6"/>
                    <a:pt x="3568" y="7046"/>
                  </a:cubicBezTo>
                  <a:cubicBezTo>
                    <a:pt x="1646" y="7046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3" name="Google Shape;8453;p8"/>
            <p:cNvSpPr/>
            <p:nvPr/>
          </p:nvSpPr>
          <p:spPr>
            <a:xfrm>
              <a:off x="4183875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4" name="Google Shape;8454;p8"/>
            <p:cNvSpPr/>
            <p:nvPr/>
          </p:nvSpPr>
          <p:spPr>
            <a:xfrm>
              <a:off x="4182700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72"/>
                    <a:pt x="1154" y="5119"/>
                    <a:pt x="2563" y="5119"/>
                  </a:cubicBezTo>
                  <a:cubicBezTo>
                    <a:pt x="3972" y="5119"/>
                    <a:pt x="5118" y="3972"/>
                    <a:pt x="5118" y="2556"/>
                  </a:cubicBezTo>
                  <a:cubicBezTo>
                    <a:pt x="5118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5" name="Google Shape;8455;p8"/>
            <p:cNvSpPr/>
            <p:nvPr/>
          </p:nvSpPr>
          <p:spPr>
            <a:xfrm>
              <a:off x="4212550" y="316580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2"/>
                  </a:cubicBezTo>
                  <a:cubicBezTo>
                    <a:pt x="2731" y="614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6" name="Google Shape;8456;p8"/>
            <p:cNvSpPr/>
            <p:nvPr/>
          </p:nvSpPr>
          <p:spPr>
            <a:xfrm>
              <a:off x="4211525" y="31647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1" y="2138"/>
                    <a:pt x="81" y="1403"/>
                  </a:cubicBezTo>
                  <a:cubicBezTo>
                    <a:pt x="81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28"/>
                    <a:pt x="1" y="1403"/>
                  </a:cubicBezTo>
                  <a:cubicBezTo>
                    <a:pt x="1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7" name="Google Shape;8457;p8"/>
            <p:cNvSpPr/>
            <p:nvPr/>
          </p:nvSpPr>
          <p:spPr>
            <a:xfrm>
              <a:off x="4415675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8" name="Google Shape;8458;p8"/>
            <p:cNvSpPr/>
            <p:nvPr/>
          </p:nvSpPr>
          <p:spPr>
            <a:xfrm>
              <a:off x="4414650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8"/>
                    <a:pt x="13365" y="6730"/>
                  </a:cubicBezTo>
                  <a:cubicBezTo>
                    <a:pt x="13365" y="10391"/>
                    <a:pt x="10385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3" y="13453"/>
                  </a:cubicBezTo>
                  <a:cubicBezTo>
                    <a:pt x="10432" y="13453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9" name="Google Shape;8459;p8"/>
            <p:cNvSpPr/>
            <p:nvPr/>
          </p:nvSpPr>
          <p:spPr>
            <a:xfrm>
              <a:off x="4438925" y="3057900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1"/>
                  </a:moveTo>
                  <a:cubicBezTo>
                    <a:pt x="2550" y="1"/>
                    <a:pt x="1" y="2543"/>
                    <a:pt x="1" y="5678"/>
                  </a:cubicBezTo>
                  <a:cubicBezTo>
                    <a:pt x="1" y="8820"/>
                    <a:pt x="2550" y="11363"/>
                    <a:pt x="5685" y="11363"/>
                  </a:cubicBezTo>
                  <a:cubicBezTo>
                    <a:pt x="8820" y="11363"/>
                    <a:pt x="11362" y="8820"/>
                    <a:pt x="11362" y="5678"/>
                  </a:cubicBezTo>
                  <a:cubicBezTo>
                    <a:pt x="11362" y="2543"/>
                    <a:pt x="8820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0" name="Google Shape;8460;p8"/>
            <p:cNvSpPr/>
            <p:nvPr/>
          </p:nvSpPr>
          <p:spPr>
            <a:xfrm>
              <a:off x="4437925" y="305690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8"/>
                  </a:moveTo>
                  <a:cubicBezTo>
                    <a:pt x="8833" y="88"/>
                    <a:pt x="11362" y="2617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7"/>
                    <a:pt x="2616" y="88"/>
                    <a:pt x="5725" y="88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1" name="Google Shape;8461;p8"/>
            <p:cNvSpPr/>
            <p:nvPr/>
          </p:nvSpPr>
          <p:spPr>
            <a:xfrm>
              <a:off x="4464225" y="3083200"/>
              <a:ext cx="233650" cy="233500"/>
            </a:xfrm>
            <a:custGeom>
              <a:avLst/>
              <a:gdLst/>
              <a:ahLst/>
              <a:cxnLst/>
              <a:rect l="l" t="t" r="r" b="b"/>
              <a:pathLst>
                <a:path w="9346" h="9340" extrusionOk="0">
                  <a:moveTo>
                    <a:pt x="4673" y="0"/>
                  </a:moveTo>
                  <a:cubicBezTo>
                    <a:pt x="2090" y="0"/>
                    <a:pt x="0" y="2091"/>
                    <a:pt x="0" y="4666"/>
                  </a:cubicBezTo>
                  <a:cubicBezTo>
                    <a:pt x="0" y="7249"/>
                    <a:pt x="2090" y="9339"/>
                    <a:pt x="4673" y="9339"/>
                  </a:cubicBezTo>
                  <a:cubicBezTo>
                    <a:pt x="7249" y="9339"/>
                    <a:pt x="9346" y="7249"/>
                    <a:pt x="9346" y="4666"/>
                  </a:cubicBezTo>
                  <a:cubicBezTo>
                    <a:pt x="9346" y="2091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2" name="Google Shape;8462;p8"/>
            <p:cNvSpPr/>
            <p:nvPr/>
          </p:nvSpPr>
          <p:spPr>
            <a:xfrm>
              <a:off x="4463025" y="3082025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4"/>
                    <a:pt x="9347" y="4713"/>
                  </a:cubicBezTo>
                  <a:cubicBezTo>
                    <a:pt x="9347" y="7269"/>
                    <a:pt x="7270" y="9346"/>
                    <a:pt x="4721" y="9346"/>
                  </a:cubicBezTo>
                  <a:cubicBezTo>
                    <a:pt x="2165" y="9346"/>
                    <a:pt x="89" y="7269"/>
                    <a:pt x="89" y="4713"/>
                  </a:cubicBezTo>
                  <a:cubicBezTo>
                    <a:pt x="89" y="2164"/>
                    <a:pt x="2165" y="88"/>
                    <a:pt x="4721" y="88"/>
                  </a:cubicBezTo>
                  <a:close/>
                  <a:moveTo>
                    <a:pt x="4721" y="0"/>
                  </a:moveTo>
                  <a:cubicBezTo>
                    <a:pt x="2118" y="0"/>
                    <a:pt x="1" y="2117"/>
                    <a:pt x="1" y="4713"/>
                  </a:cubicBezTo>
                  <a:cubicBezTo>
                    <a:pt x="1" y="7316"/>
                    <a:pt x="2118" y="9433"/>
                    <a:pt x="4721" y="9433"/>
                  </a:cubicBezTo>
                  <a:cubicBezTo>
                    <a:pt x="7317" y="9433"/>
                    <a:pt x="9434" y="7316"/>
                    <a:pt x="9434" y="4713"/>
                  </a:cubicBezTo>
                  <a:cubicBezTo>
                    <a:pt x="9434" y="2117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3" name="Google Shape;8463;p8"/>
            <p:cNvSpPr/>
            <p:nvPr/>
          </p:nvSpPr>
          <p:spPr>
            <a:xfrm>
              <a:off x="4492875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4" name="Google Shape;8464;p8"/>
            <p:cNvSpPr/>
            <p:nvPr/>
          </p:nvSpPr>
          <p:spPr>
            <a:xfrm>
              <a:off x="4491850" y="31108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6"/>
                    <a:pt x="3568" y="7046"/>
                  </a:cubicBezTo>
                  <a:cubicBezTo>
                    <a:pt x="1646" y="7046"/>
                    <a:pt x="89" y="5482"/>
                    <a:pt x="89" y="3560"/>
                  </a:cubicBezTo>
                  <a:cubicBezTo>
                    <a:pt x="89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5" name="Google Shape;8465;p8"/>
            <p:cNvSpPr/>
            <p:nvPr/>
          </p:nvSpPr>
          <p:spPr>
            <a:xfrm>
              <a:off x="4518150" y="3136975"/>
              <a:ext cx="125800" cy="125950"/>
            </a:xfrm>
            <a:custGeom>
              <a:avLst/>
              <a:gdLst/>
              <a:ahLst/>
              <a:cxnLst/>
              <a:rect l="l" t="t" r="r" b="b"/>
              <a:pathLst>
                <a:path w="5032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6" name="Google Shape;8466;p8"/>
            <p:cNvSpPr/>
            <p:nvPr/>
          </p:nvSpPr>
          <p:spPr>
            <a:xfrm>
              <a:off x="4516975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7" name="Google Shape;8467;p8"/>
            <p:cNvSpPr/>
            <p:nvPr/>
          </p:nvSpPr>
          <p:spPr>
            <a:xfrm>
              <a:off x="4546825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2"/>
                  </a:cubicBezTo>
                  <a:cubicBezTo>
                    <a:pt x="2731" y="614"/>
                    <a:pt x="2117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8" name="Google Shape;8468;p8"/>
            <p:cNvSpPr/>
            <p:nvPr/>
          </p:nvSpPr>
          <p:spPr>
            <a:xfrm>
              <a:off x="4545800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10" y="2813"/>
                  </a:cubicBezTo>
                  <a:cubicBezTo>
                    <a:pt x="2185" y="2813"/>
                    <a:pt x="2812" y="2185"/>
                    <a:pt x="2812" y="1403"/>
                  </a:cubicBezTo>
                  <a:cubicBezTo>
                    <a:pt x="2812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9" name="Google Shape;8469;p8"/>
            <p:cNvSpPr/>
            <p:nvPr/>
          </p:nvSpPr>
          <p:spPr>
            <a:xfrm>
              <a:off x="4749950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0" name="Google Shape;8470;p8"/>
            <p:cNvSpPr/>
            <p:nvPr/>
          </p:nvSpPr>
          <p:spPr>
            <a:xfrm>
              <a:off x="4748775" y="3029925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1" name="Google Shape;8471;p8"/>
            <p:cNvSpPr/>
            <p:nvPr/>
          </p:nvSpPr>
          <p:spPr>
            <a:xfrm>
              <a:off x="4773200" y="3057900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20"/>
                    <a:pt x="2543" y="11363"/>
                    <a:pt x="5678" y="11363"/>
                  </a:cubicBezTo>
                  <a:cubicBezTo>
                    <a:pt x="8821" y="11363"/>
                    <a:pt x="11363" y="8820"/>
                    <a:pt x="11363" y="5678"/>
                  </a:cubicBezTo>
                  <a:cubicBezTo>
                    <a:pt x="11363" y="2543"/>
                    <a:pt x="8821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2" name="Google Shape;8472;p8"/>
            <p:cNvSpPr/>
            <p:nvPr/>
          </p:nvSpPr>
          <p:spPr>
            <a:xfrm>
              <a:off x="4772200" y="305690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8" y="88"/>
                  </a:moveTo>
                  <a:cubicBezTo>
                    <a:pt x="8827" y="88"/>
                    <a:pt x="11355" y="2617"/>
                    <a:pt x="11355" y="5718"/>
                  </a:cubicBezTo>
                  <a:cubicBezTo>
                    <a:pt x="11355" y="8827"/>
                    <a:pt x="8827" y="11355"/>
                    <a:pt x="5718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7"/>
                    <a:pt x="2617" y="88"/>
                    <a:pt x="5718" y="88"/>
                  </a:cubicBezTo>
                  <a:close/>
                  <a:moveTo>
                    <a:pt x="5718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3" name="Google Shape;8473;p8"/>
            <p:cNvSpPr/>
            <p:nvPr/>
          </p:nvSpPr>
          <p:spPr>
            <a:xfrm>
              <a:off x="4798500" y="3083200"/>
              <a:ext cx="233500" cy="233500"/>
            </a:xfrm>
            <a:custGeom>
              <a:avLst/>
              <a:gdLst/>
              <a:ahLst/>
              <a:cxnLst/>
              <a:rect l="l" t="t" r="r" b="b"/>
              <a:pathLst>
                <a:path w="9340" h="9340" extrusionOk="0">
                  <a:moveTo>
                    <a:pt x="4666" y="0"/>
                  </a:moveTo>
                  <a:cubicBezTo>
                    <a:pt x="2091" y="0"/>
                    <a:pt x="0" y="2091"/>
                    <a:pt x="0" y="4666"/>
                  </a:cubicBezTo>
                  <a:cubicBezTo>
                    <a:pt x="0" y="7249"/>
                    <a:pt x="2091" y="9339"/>
                    <a:pt x="4666" y="9339"/>
                  </a:cubicBezTo>
                  <a:cubicBezTo>
                    <a:pt x="7249" y="9339"/>
                    <a:pt x="9339" y="7249"/>
                    <a:pt x="9339" y="4666"/>
                  </a:cubicBezTo>
                  <a:cubicBezTo>
                    <a:pt x="9339" y="2091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4" name="Google Shape;8474;p8"/>
            <p:cNvSpPr/>
            <p:nvPr/>
          </p:nvSpPr>
          <p:spPr>
            <a:xfrm>
              <a:off x="4797325" y="3082025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3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3" y="88"/>
                  </a:cubicBezTo>
                  <a:close/>
                  <a:moveTo>
                    <a:pt x="4713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13" y="9433"/>
                  </a:cubicBezTo>
                  <a:cubicBezTo>
                    <a:pt x="7316" y="9433"/>
                    <a:pt x="9433" y="7316"/>
                    <a:pt x="9433" y="4713"/>
                  </a:cubicBezTo>
                  <a:cubicBezTo>
                    <a:pt x="9433" y="2117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5" name="Google Shape;8475;p8"/>
            <p:cNvSpPr/>
            <p:nvPr/>
          </p:nvSpPr>
          <p:spPr>
            <a:xfrm>
              <a:off x="4827150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6" name="Google Shape;8476;p8"/>
            <p:cNvSpPr/>
            <p:nvPr/>
          </p:nvSpPr>
          <p:spPr>
            <a:xfrm>
              <a:off x="4826150" y="31108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6"/>
                    <a:pt x="3560" y="7046"/>
                  </a:cubicBezTo>
                  <a:cubicBezTo>
                    <a:pt x="1645" y="7046"/>
                    <a:pt x="81" y="5482"/>
                    <a:pt x="81" y="3560"/>
                  </a:cubicBezTo>
                  <a:cubicBezTo>
                    <a:pt x="81" y="1645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0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7" name="Google Shape;8477;p8"/>
            <p:cNvSpPr/>
            <p:nvPr/>
          </p:nvSpPr>
          <p:spPr>
            <a:xfrm>
              <a:off x="4852275" y="3136975"/>
              <a:ext cx="125950" cy="125950"/>
            </a:xfrm>
            <a:custGeom>
              <a:avLst/>
              <a:gdLst/>
              <a:ahLst/>
              <a:cxnLst/>
              <a:rect l="l" t="t" r="r" b="b"/>
              <a:pathLst>
                <a:path w="5038" h="5038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11"/>
                    <a:pt x="1126" y="5037"/>
                    <a:pt x="2515" y="5037"/>
                  </a:cubicBezTo>
                  <a:cubicBezTo>
                    <a:pt x="3911" y="5037"/>
                    <a:pt x="5037" y="3911"/>
                    <a:pt x="5037" y="2515"/>
                  </a:cubicBezTo>
                  <a:cubicBezTo>
                    <a:pt x="5037" y="1126"/>
                    <a:pt x="3911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8" name="Google Shape;8478;p8"/>
            <p:cNvSpPr/>
            <p:nvPr/>
          </p:nvSpPr>
          <p:spPr>
            <a:xfrm>
              <a:off x="4851250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6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9" name="Google Shape;8479;p8"/>
            <p:cNvSpPr/>
            <p:nvPr/>
          </p:nvSpPr>
          <p:spPr>
            <a:xfrm>
              <a:off x="488110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0" name="Google Shape;8480;p8"/>
            <p:cNvSpPr/>
            <p:nvPr/>
          </p:nvSpPr>
          <p:spPr>
            <a:xfrm>
              <a:off x="4880075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3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03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03" y="82"/>
                  </a:cubicBezTo>
                  <a:close/>
                  <a:moveTo>
                    <a:pt x="1403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03" y="2813"/>
                  </a:cubicBezTo>
                  <a:cubicBezTo>
                    <a:pt x="2186" y="2813"/>
                    <a:pt x="2813" y="2185"/>
                    <a:pt x="2813" y="1403"/>
                  </a:cubicBezTo>
                  <a:cubicBezTo>
                    <a:pt x="2813" y="628"/>
                    <a:pt x="2186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1" name="Google Shape;8481;p8"/>
            <p:cNvSpPr/>
            <p:nvPr/>
          </p:nvSpPr>
          <p:spPr>
            <a:xfrm>
              <a:off x="5084225" y="3030925"/>
              <a:ext cx="334125" cy="334325"/>
            </a:xfrm>
            <a:custGeom>
              <a:avLst/>
              <a:gdLst/>
              <a:ahLst/>
              <a:cxnLst/>
              <a:rect l="l" t="t" r="r" b="b"/>
              <a:pathLst>
                <a:path w="13365" h="13373" extrusionOk="0">
                  <a:moveTo>
                    <a:pt x="6683" y="1"/>
                  </a:moveTo>
                  <a:cubicBezTo>
                    <a:pt x="2988" y="1"/>
                    <a:pt x="0" y="2995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2" name="Google Shape;8482;p8"/>
            <p:cNvSpPr/>
            <p:nvPr/>
          </p:nvSpPr>
          <p:spPr>
            <a:xfrm>
              <a:off x="5083050" y="30299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3" name="Google Shape;8483;p8"/>
            <p:cNvSpPr/>
            <p:nvPr/>
          </p:nvSpPr>
          <p:spPr>
            <a:xfrm>
              <a:off x="5107475" y="3057900"/>
              <a:ext cx="283925" cy="284075"/>
            </a:xfrm>
            <a:custGeom>
              <a:avLst/>
              <a:gdLst/>
              <a:ahLst/>
              <a:cxnLst/>
              <a:rect l="l" t="t" r="r" b="b"/>
              <a:pathLst>
                <a:path w="11357" h="11363" extrusionOk="0">
                  <a:moveTo>
                    <a:pt x="5679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20"/>
                    <a:pt x="2543" y="11363"/>
                    <a:pt x="5679" y="11363"/>
                  </a:cubicBezTo>
                  <a:cubicBezTo>
                    <a:pt x="8814" y="11363"/>
                    <a:pt x="11356" y="8820"/>
                    <a:pt x="11356" y="5678"/>
                  </a:cubicBezTo>
                  <a:cubicBezTo>
                    <a:pt x="11356" y="2543"/>
                    <a:pt x="8814" y="1"/>
                    <a:pt x="567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4" name="Google Shape;8484;p8"/>
            <p:cNvSpPr/>
            <p:nvPr/>
          </p:nvSpPr>
          <p:spPr>
            <a:xfrm>
              <a:off x="5106475" y="305690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8"/>
                  </a:moveTo>
                  <a:cubicBezTo>
                    <a:pt x="8827" y="88"/>
                    <a:pt x="11356" y="2617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7"/>
                    <a:pt x="2610" y="88"/>
                    <a:pt x="5719" y="88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5" name="Google Shape;8485;p8"/>
            <p:cNvSpPr/>
            <p:nvPr/>
          </p:nvSpPr>
          <p:spPr>
            <a:xfrm>
              <a:off x="5132600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8" y="0"/>
                    <a:pt x="1" y="2091"/>
                    <a:pt x="1" y="4666"/>
                  </a:cubicBezTo>
                  <a:cubicBezTo>
                    <a:pt x="1" y="7249"/>
                    <a:pt x="2098" y="9339"/>
                    <a:pt x="4674" y="9339"/>
                  </a:cubicBezTo>
                  <a:cubicBezTo>
                    <a:pt x="7256" y="9339"/>
                    <a:pt x="9346" y="7249"/>
                    <a:pt x="9346" y="4666"/>
                  </a:cubicBezTo>
                  <a:cubicBezTo>
                    <a:pt x="9346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6" name="Google Shape;8486;p8"/>
            <p:cNvSpPr/>
            <p:nvPr/>
          </p:nvSpPr>
          <p:spPr>
            <a:xfrm>
              <a:off x="5131600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7" name="Google Shape;8487;p8"/>
            <p:cNvSpPr/>
            <p:nvPr/>
          </p:nvSpPr>
          <p:spPr>
            <a:xfrm>
              <a:off x="5161425" y="31118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8" name="Google Shape;8488;p8"/>
            <p:cNvSpPr/>
            <p:nvPr/>
          </p:nvSpPr>
          <p:spPr>
            <a:xfrm>
              <a:off x="5160425" y="31108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6"/>
                    <a:pt x="3561" y="7046"/>
                  </a:cubicBezTo>
                  <a:cubicBezTo>
                    <a:pt x="1646" y="7046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9" name="Google Shape;8489;p8"/>
            <p:cNvSpPr/>
            <p:nvPr/>
          </p:nvSpPr>
          <p:spPr>
            <a:xfrm>
              <a:off x="5186550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11"/>
                    <a:pt x="1126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0" name="Google Shape;8490;p8"/>
            <p:cNvSpPr/>
            <p:nvPr/>
          </p:nvSpPr>
          <p:spPr>
            <a:xfrm>
              <a:off x="5185525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7" y="5119"/>
                  </a:cubicBezTo>
                  <a:cubicBezTo>
                    <a:pt x="3966" y="5119"/>
                    <a:pt x="5119" y="3972"/>
                    <a:pt x="5119" y="2556"/>
                  </a:cubicBezTo>
                  <a:cubicBezTo>
                    <a:pt x="5119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1" name="Google Shape;8491;p8"/>
            <p:cNvSpPr/>
            <p:nvPr/>
          </p:nvSpPr>
          <p:spPr>
            <a:xfrm>
              <a:off x="5215375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14"/>
                    <a:pt x="0" y="1362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2" name="Google Shape;8492;p8"/>
            <p:cNvSpPr/>
            <p:nvPr/>
          </p:nvSpPr>
          <p:spPr>
            <a:xfrm>
              <a:off x="5214350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4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04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04" y="82"/>
                  </a:cubicBezTo>
                  <a:close/>
                  <a:moveTo>
                    <a:pt x="1404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04" y="2813"/>
                  </a:cubicBezTo>
                  <a:cubicBezTo>
                    <a:pt x="2179" y="2813"/>
                    <a:pt x="2813" y="2185"/>
                    <a:pt x="2813" y="1403"/>
                  </a:cubicBezTo>
                  <a:cubicBezTo>
                    <a:pt x="2813" y="628"/>
                    <a:pt x="2179" y="1"/>
                    <a:pt x="140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3" name="Google Shape;8493;p8"/>
            <p:cNvSpPr/>
            <p:nvPr/>
          </p:nvSpPr>
          <p:spPr>
            <a:xfrm>
              <a:off x="3581575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4" name="Google Shape;8494;p8"/>
            <p:cNvSpPr/>
            <p:nvPr/>
          </p:nvSpPr>
          <p:spPr>
            <a:xfrm>
              <a:off x="3580550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8"/>
                  </a:moveTo>
                  <a:cubicBezTo>
                    <a:pt x="10392" y="88"/>
                    <a:pt x="13365" y="3062"/>
                    <a:pt x="13365" y="6730"/>
                  </a:cubicBezTo>
                  <a:cubicBezTo>
                    <a:pt x="13365" y="10391"/>
                    <a:pt x="1039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24" y="88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4" y="13453"/>
                  </a:cubicBezTo>
                  <a:cubicBezTo>
                    <a:pt x="10432" y="13453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5" name="Google Shape;8495;p8"/>
            <p:cNvSpPr/>
            <p:nvPr/>
          </p:nvSpPr>
          <p:spPr>
            <a:xfrm>
              <a:off x="3604825" y="315297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63"/>
                    <a:pt x="5685" y="11363"/>
                  </a:cubicBezTo>
                  <a:cubicBezTo>
                    <a:pt x="8821" y="11363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6" name="Google Shape;8496;p8"/>
            <p:cNvSpPr/>
            <p:nvPr/>
          </p:nvSpPr>
          <p:spPr>
            <a:xfrm>
              <a:off x="3603825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25" y="81"/>
                  </a:moveTo>
                  <a:cubicBezTo>
                    <a:pt x="8834" y="81"/>
                    <a:pt x="11362" y="2610"/>
                    <a:pt x="11362" y="5718"/>
                  </a:cubicBezTo>
                  <a:cubicBezTo>
                    <a:pt x="11362" y="8827"/>
                    <a:pt x="8834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7" name="Google Shape;8497;p8"/>
            <p:cNvSpPr/>
            <p:nvPr/>
          </p:nvSpPr>
          <p:spPr>
            <a:xfrm>
              <a:off x="3630125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8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8" name="Google Shape;8498;p8"/>
            <p:cNvSpPr/>
            <p:nvPr/>
          </p:nvSpPr>
          <p:spPr>
            <a:xfrm>
              <a:off x="3628950" y="317710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20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20" y="88"/>
                  </a:cubicBezTo>
                  <a:close/>
                  <a:moveTo>
                    <a:pt x="4720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20" y="9433"/>
                  </a:cubicBezTo>
                  <a:cubicBezTo>
                    <a:pt x="7316" y="9433"/>
                    <a:pt x="9433" y="7316"/>
                    <a:pt x="9433" y="4713"/>
                  </a:cubicBezTo>
                  <a:cubicBezTo>
                    <a:pt x="9433" y="2117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9" name="Google Shape;8499;p8"/>
            <p:cNvSpPr/>
            <p:nvPr/>
          </p:nvSpPr>
          <p:spPr>
            <a:xfrm>
              <a:off x="3658775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0" name="Google Shape;8500;p8"/>
            <p:cNvSpPr/>
            <p:nvPr/>
          </p:nvSpPr>
          <p:spPr>
            <a:xfrm>
              <a:off x="3657775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1" name="Google Shape;8501;p8"/>
            <p:cNvSpPr/>
            <p:nvPr/>
          </p:nvSpPr>
          <p:spPr>
            <a:xfrm>
              <a:off x="3683900" y="323205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0"/>
                  </a:moveTo>
                  <a:cubicBezTo>
                    <a:pt x="1133" y="0"/>
                    <a:pt x="0" y="1126"/>
                    <a:pt x="0" y="2515"/>
                  </a:cubicBezTo>
                  <a:cubicBezTo>
                    <a:pt x="0" y="3904"/>
                    <a:pt x="1133" y="5030"/>
                    <a:pt x="2522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2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2" name="Google Shape;8502;p8"/>
            <p:cNvSpPr/>
            <p:nvPr/>
          </p:nvSpPr>
          <p:spPr>
            <a:xfrm>
              <a:off x="3682875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3" name="Google Shape;8503;p8"/>
            <p:cNvSpPr/>
            <p:nvPr/>
          </p:nvSpPr>
          <p:spPr>
            <a:xfrm>
              <a:off x="3712725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4" name="Google Shape;8504;p8"/>
            <p:cNvSpPr/>
            <p:nvPr/>
          </p:nvSpPr>
          <p:spPr>
            <a:xfrm>
              <a:off x="3711700" y="325985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79"/>
                    <a:pt x="628" y="2813"/>
                    <a:pt x="1410" y="2813"/>
                  </a:cubicBezTo>
                  <a:cubicBezTo>
                    <a:pt x="2186" y="2813"/>
                    <a:pt x="2813" y="2179"/>
                    <a:pt x="2813" y="1403"/>
                  </a:cubicBezTo>
                  <a:cubicBezTo>
                    <a:pt x="2813" y="628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5" name="Google Shape;8505;p8"/>
            <p:cNvSpPr/>
            <p:nvPr/>
          </p:nvSpPr>
          <p:spPr>
            <a:xfrm>
              <a:off x="3915850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1" y="2995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6" name="Google Shape;8506;p8"/>
            <p:cNvSpPr/>
            <p:nvPr/>
          </p:nvSpPr>
          <p:spPr>
            <a:xfrm>
              <a:off x="3914675" y="312500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7" name="Google Shape;8507;p8"/>
            <p:cNvSpPr/>
            <p:nvPr/>
          </p:nvSpPr>
          <p:spPr>
            <a:xfrm>
              <a:off x="3939125" y="3152975"/>
              <a:ext cx="284050" cy="284075"/>
            </a:xfrm>
            <a:custGeom>
              <a:avLst/>
              <a:gdLst/>
              <a:ahLst/>
              <a:cxnLst/>
              <a:rect l="l" t="t" r="r" b="b"/>
              <a:pathLst>
                <a:path w="11362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20" y="11363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8" name="Google Shape;8508;p8"/>
            <p:cNvSpPr/>
            <p:nvPr/>
          </p:nvSpPr>
          <p:spPr>
            <a:xfrm>
              <a:off x="3938100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70" y="0"/>
                    <a:pt x="1" y="2569"/>
                    <a:pt x="1" y="5718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9" name="Google Shape;8509;p8"/>
            <p:cNvSpPr/>
            <p:nvPr/>
          </p:nvSpPr>
          <p:spPr>
            <a:xfrm>
              <a:off x="3964400" y="317810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8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0" name="Google Shape;8510;p8"/>
            <p:cNvSpPr/>
            <p:nvPr/>
          </p:nvSpPr>
          <p:spPr>
            <a:xfrm>
              <a:off x="3963225" y="317710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34" y="7316"/>
                    <a:pt x="9434" y="4713"/>
                  </a:cubicBezTo>
                  <a:cubicBezTo>
                    <a:pt x="9434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1" name="Google Shape;8511;p8"/>
            <p:cNvSpPr/>
            <p:nvPr/>
          </p:nvSpPr>
          <p:spPr>
            <a:xfrm>
              <a:off x="3993050" y="32069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2" name="Google Shape;8512;p8"/>
            <p:cNvSpPr/>
            <p:nvPr/>
          </p:nvSpPr>
          <p:spPr>
            <a:xfrm>
              <a:off x="399205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5"/>
                    <a:pt x="7047" y="3560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8" y="5529"/>
                    <a:pt x="7128" y="3560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3" name="Google Shape;8513;p8"/>
            <p:cNvSpPr/>
            <p:nvPr/>
          </p:nvSpPr>
          <p:spPr>
            <a:xfrm>
              <a:off x="4018175" y="323205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4" name="Google Shape;8514;p8"/>
            <p:cNvSpPr/>
            <p:nvPr/>
          </p:nvSpPr>
          <p:spPr>
            <a:xfrm>
              <a:off x="4017175" y="323102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4" y="82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72" y="5119"/>
                    <a:pt x="5118" y="3972"/>
                    <a:pt x="5118" y="2556"/>
                  </a:cubicBezTo>
                  <a:cubicBezTo>
                    <a:pt x="5118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5" name="Google Shape;8515;p8"/>
            <p:cNvSpPr/>
            <p:nvPr/>
          </p:nvSpPr>
          <p:spPr>
            <a:xfrm>
              <a:off x="404700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6" name="Google Shape;8516;p8"/>
            <p:cNvSpPr/>
            <p:nvPr/>
          </p:nvSpPr>
          <p:spPr>
            <a:xfrm>
              <a:off x="4046000" y="3259850"/>
              <a:ext cx="70300" cy="70325"/>
            </a:xfrm>
            <a:custGeom>
              <a:avLst/>
              <a:gdLst/>
              <a:ahLst/>
              <a:cxnLst/>
              <a:rect l="l" t="t" r="r" b="b"/>
              <a:pathLst>
                <a:path w="2812" h="2813" extrusionOk="0">
                  <a:moveTo>
                    <a:pt x="1403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03" y="2732"/>
                  </a:cubicBezTo>
                  <a:cubicBezTo>
                    <a:pt x="674" y="2732"/>
                    <a:pt x="81" y="2138"/>
                    <a:pt x="81" y="1403"/>
                  </a:cubicBezTo>
                  <a:cubicBezTo>
                    <a:pt x="81" y="675"/>
                    <a:pt x="674" y="82"/>
                    <a:pt x="1403" y="82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28"/>
                    <a:pt x="0" y="1403"/>
                  </a:cubicBezTo>
                  <a:cubicBezTo>
                    <a:pt x="0" y="2179"/>
                    <a:pt x="627" y="2813"/>
                    <a:pt x="1403" y="2813"/>
                  </a:cubicBezTo>
                  <a:cubicBezTo>
                    <a:pt x="2185" y="2813"/>
                    <a:pt x="2812" y="2179"/>
                    <a:pt x="2812" y="1403"/>
                  </a:cubicBezTo>
                  <a:cubicBezTo>
                    <a:pt x="2812" y="628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7" name="Google Shape;8517;p8"/>
            <p:cNvSpPr/>
            <p:nvPr/>
          </p:nvSpPr>
          <p:spPr>
            <a:xfrm>
              <a:off x="4250125" y="3126000"/>
              <a:ext cx="334150" cy="334325"/>
            </a:xfrm>
            <a:custGeom>
              <a:avLst/>
              <a:gdLst/>
              <a:ahLst/>
              <a:cxnLst/>
              <a:rect l="l" t="t" r="r" b="b"/>
              <a:pathLst>
                <a:path w="13366" h="13373" extrusionOk="0">
                  <a:moveTo>
                    <a:pt x="6683" y="1"/>
                  </a:moveTo>
                  <a:cubicBezTo>
                    <a:pt x="2988" y="1"/>
                    <a:pt x="1" y="2995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8" name="Google Shape;8518;p8"/>
            <p:cNvSpPr/>
            <p:nvPr/>
          </p:nvSpPr>
          <p:spPr>
            <a:xfrm>
              <a:off x="4248950" y="312500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9" name="Google Shape;8519;p8"/>
            <p:cNvSpPr/>
            <p:nvPr/>
          </p:nvSpPr>
          <p:spPr>
            <a:xfrm>
              <a:off x="4273400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13" y="11363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0" name="Google Shape;8520;p8"/>
            <p:cNvSpPr/>
            <p:nvPr/>
          </p:nvSpPr>
          <p:spPr>
            <a:xfrm>
              <a:off x="4272375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1" name="Google Shape;8521;p8"/>
            <p:cNvSpPr/>
            <p:nvPr/>
          </p:nvSpPr>
          <p:spPr>
            <a:xfrm>
              <a:off x="4298500" y="317810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8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8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2" name="Google Shape;8522;p8"/>
            <p:cNvSpPr/>
            <p:nvPr/>
          </p:nvSpPr>
          <p:spPr>
            <a:xfrm>
              <a:off x="4297500" y="317710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3" name="Google Shape;8523;p8"/>
            <p:cNvSpPr/>
            <p:nvPr/>
          </p:nvSpPr>
          <p:spPr>
            <a:xfrm>
              <a:off x="4327325" y="32069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4" name="Google Shape;8524;p8"/>
            <p:cNvSpPr/>
            <p:nvPr/>
          </p:nvSpPr>
          <p:spPr>
            <a:xfrm>
              <a:off x="4326325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0"/>
                  </a:cubicBezTo>
                  <a:cubicBezTo>
                    <a:pt x="0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5" name="Google Shape;8525;p8"/>
            <p:cNvSpPr/>
            <p:nvPr/>
          </p:nvSpPr>
          <p:spPr>
            <a:xfrm>
              <a:off x="4352450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6" name="Google Shape;8526;p8"/>
            <p:cNvSpPr/>
            <p:nvPr/>
          </p:nvSpPr>
          <p:spPr>
            <a:xfrm>
              <a:off x="4351450" y="323102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5" y="82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65" y="5119"/>
                    <a:pt x="5118" y="3972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7" name="Google Shape;8527;p8"/>
            <p:cNvSpPr/>
            <p:nvPr/>
          </p:nvSpPr>
          <p:spPr>
            <a:xfrm>
              <a:off x="4381275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8" name="Google Shape;8528;p8"/>
            <p:cNvSpPr/>
            <p:nvPr/>
          </p:nvSpPr>
          <p:spPr>
            <a:xfrm>
              <a:off x="4380100" y="325985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45" y="82"/>
                    <a:pt x="2738" y="675"/>
                    <a:pt x="2738" y="1403"/>
                  </a:cubicBezTo>
                  <a:cubicBezTo>
                    <a:pt x="2738" y="2138"/>
                    <a:pt x="2145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79"/>
                    <a:pt x="634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9" name="Google Shape;8529;p8"/>
            <p:cNvSpPr/>
            <p:nvPr/>
          </p:nvSpPr>
          <p:spPr>
            <a:xfrm>
              <a:off x="4584250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0" name="Google Shape;8530;p8"/>
            <p:cNvSpPr/>
            <p:nvPr/>
          </p:nvSpPr>
          <p:spPr>
            <a:xfrm>
              <a:off x="4583225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9" y="13372"/>
                    <a:pt x="88" y="10391"/>
                    <a:pt x="88" y="6730"/>
                  </a:cubicBezTo>
                  <a:cubicBezTo>
                    <a:pt x="88" y="3062"/>
                    <a:pt x="3069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21"/>
                    <a:pt x="1" y="6730"/>
                  </a:cubicBezTo>
                  <a:cubicBezTo>
                    <a:pt x="1" y="10438"/>
                    <a:pt x="3021" y="13453"/>
                    <a:pt x="6730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1" name="Google Shape;8531;p8"/>
            <p:cNvSpPr/>
            <p:nvPr/>
          </p:nvSpPr>
          <p:spPr>
            <a:xfrm>
              <a:off x="4607675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13" y="11363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2" name="Google Shape;8532;p8"/>
            <p:cNvSpPr/>
            <p:nvPr/>
          </p:nvSpPr>
          <p:spPr>
            <a:xfrm>
              <a:off x="4606650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8"/>
                  </a:cubicBezTo>
                  <a:cubicBezTo>
                    <a:pt x="11444" y="2569"/>
                    <a:pt x="8875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3" name="Google Shape;8533;p8"/>
            <p:cNvSpPr/>
            <p:nvPr/>
          </p:nvSpPr>
          <p:spPr>
            <a:xfrm>
              <a:off x="4632800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8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3"/>
                  </a:cubicBezTo>
                  <a:cubicBezTo>
                    <a:pt x="9346" y="2098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4" name="Google Shape;8534;p8"/>
            <p:cNvSpPr/>
            <p:nvPr/>
          </p:nvSpPr>
          <p:spPr>
            <a:xfrm>
              <a:off x="4631775" y="317710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3"/>
                  </a:cubicBezTo>
                  <a:cubicBezTo>
                    <a:pt x="81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1" y="2117"/>
                    <a:pt x="1" y="4713"/>
                  </a:cubicBezTo>
                  <a:cubicBezTo>
                    <a:pt x="1" y="7316"/>
                    <a:pt x="2118" y="9433"/>
                    <a:pt x="4714" y="9433"/>
                  </a:cubicBezTo>
                  <a:cubicBezTo>
                    <a:pt x="7317" y="9433"/>
                    <a:pt x="9427" y="7316"/>
                    <a:pt x="9427" y="4713"/>
                  </a:cubicBezTo>
                  <a:cubicBezTo>
                    <a:pt x="9427" y="2117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5" name="Google Shape;8535;p8"/>
            <p:cNvSpPr/>
            <p:nvPr/>
          </p:nvSpPr>
          <p:spPr>
            <a:xfrm>
              <a:off x="4661625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0"/>
                  </a:cubicBezTo>
                  <a:cubicBezTo>
                    <a:pt x="7046" y="1578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6" name="Google Shape;8536;p8"/>
            <p:cNvSpPr/>
            <p:nvPr/>
          </p:nvSpPr>
          <p:spPr>
            <a:xfrm>
              <a:off x="466060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5"/>
                    <a:pt x="7040" y="3560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0"/>
                  </a:cubicBezTo>
                  <a:cubicBezTo>
                    <a:pt x="82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7" name="Google Shape;8537;p8"/>
            <p:cNvSpPr/>
            <p:nvPr/>
          </p:nvSpPr>
          <p:spPr>
            <a:xfrm>
              <a:off x="4686725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8" name="Google Shape;8538;p8"/>
            <p:cNvSpPr/>
            <p:nvPr/>
          </p:nvSpPr>
          <p:spPr>
            <a:xfrm>
              <a:off x="4685725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72"/>
                    <a:pt x="1147" y="5119"/>
                    <a:pt x="2556" y="5119"/>
                  </a:cubicBezTo>
                  <a:cubicBezTo>
                    <a:pt x="3965" y="5119"/>
                    <a:pt x="5118" y="3972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9" name="Google Shape;8539;p8"/>
            <p:cNvSpPr/>
            <p:nvPr/>
          </p:nvSpPr>
          <p:spPr>
            <a:xfrm>
              <a:off x="471555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0" name="Google Shape;8540;p8"/>
            <p:cNvSpPr/>
            <p:nvPr/>
          </p:nvSpPr>
          <p:spPr>
            <a:xfrm>
              <a:off x="4714375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03"/>
                  </a:cubicBezTo>
                  <a:cubicBezTo>
                    <a:pt x="88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28"/>
                    <a:pt x="1" y="1403"/>
                  </a:cubicBezTo>
                  <a:cubicBezTo>
                    <a:pt x="1" y="2179"/>
                    <a:pt x="634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1" name="Google Shape;8541;p8"/>
            <p:cNvSpPr/>
            <p:nvPr/>
          </p:nvSpPr>
          <p:spPr>
            <a:xfrm>
              <a:off x="4918525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2" name="Google Shape;8542;p8"/>
            <p:cNvSpPr/>
            <p:nvPr/>
          </p:nvSpPr>
          <p:spPr>
            <a:xfrm>
              <a:off x="4917500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2" y="88"/>
                    <a:pt x="13372" y="3062"/>
                    <a:pt x="13372" y="6730"/>
                  </a:cubicBezTo>
                  <a:cubicBezTo>
                    <a:pt x="13372" y="10391"/>
                    <a:pt x="10392" y="13372"/>
                    <a:pt x="6730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21"/>
                    <a:pt x="1" y="6730"/>
                  </a:cubicBezTo>
                  <a:cubicBezTo>
                    <a:pt x="1" y="10438"/>
                    <a:pt x="3022" y="13453"/>
                    <a:pt x="6730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3" name="Google Shape;8543;p8"/>
            <p:cNvSpPr/>
            <p:nvPr/>
          </p:nvSpPr>
          <p:spPr>
            <a:xfrm>
              <a:off x="4941950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3" y="1"/>
                    <a:pt x="0" y="2543"/>
                    <a:pt x="0" y="5678"/>
                  </a:cubicBezTo>
                  <a:cubicBezTo>
                    <a:pt x="0" y="8814"/>
                    <a:pt x="2543" y="11363"/>
                    <a:pt x="5678" y="11363"/>
                  </a:cubicBezTo>
                  <a:cubicBezTo>
                    <a:pt x="8813" y="11363"/>
                    <a:pt x="11356" y="8814"/>
                    <a:pt x="11356" y="5678"/>
                  </a:cubicBezTo>
                  <a:cubicBezTo>
                    <a:pt x="11356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4" name="Google Shape;8544;p8"/>
            <p:cNvSpPr/>
            <p:nvPr/>
          </p:nvSpPr>
          <p:spPr>
            <a:xfrm>
              <a:off x="4940950" y="3151975"/>
              <a:ext cx="285900" cy="286075"/>
            </a:xfrm>
            <a:custGeom>
              <a:avLst/>
              <a:gdLst/>
              <a:ahLst/>
              <a:cxnLst/>
              <a:rect l="l" t="t" r="r" b="b"/>
              <a:pathLst>
                <a:path w="11436" h="11443" extrusionOk="0">
                  <a:moveTo>
                    <a:pt x="5718" y="81"/>
                  </a:moveTo>
                  <a:cubicBezTo>
                    <a:pt x="8826" y="81"/>
                    <a:pt x="11355" y="2610"/>
                    <a:pt x="11355" y="5718"/>
                  </a:cubicBezTo>
                  <a:cubicBezTo>
                    <a:pt x="11355" y="8827"/>
                    <a:pt x="8826" y="11355"/>
                    <a:pt x="5718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2" y="0"/>
                    <a:pt x="0" y="2569"/>
                    <a:pt x="0" y="5718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8"/>
                  </a:cubicBezTo>
                  <a:cubicBezTo>
                    <a:pt x="11436" y="2569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5" name="Google Shape;8545;p8"/>
            <p:cNvSpPr/>
            <p:nvPr/>
          </p:nvSpPr>
          <p:spPr>
            <a:xfrm>
              <a:off x="4967075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8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8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6" name="Google Shape;8546;p8"/>
            <p:cNvSpPr/>
            <p:nvPr/>
          </p:nvSpPr>
          <p:spPr>
            <a:xfrm>
              <a:off x="4966050" y="317710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70" y="88"/>
                    <a:pt x="9346" y="2164"/>
                    <a:pt x="9346" y="4713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3"/>
                  </a:cubicBezTo>
                  <a:cubicBezTo>
                    <a:pt x="82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7317" y="9433"/>
                    <a:pt x="9427" y="7316"/>
                    <a:pt x="9427" y="4713"/>
                  </a:cubicBezTo>
                  <a:cubicBezTo>
                    <a:pt x="9427" y="2117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7" name="Google Shape;8547;p8"/>
            <p:cNvSpPr/>
            <p:nvPr/>
          </p:nvSpPr>
          <p:spPr>
            <a:xfrm>
              <a:off x="4995900" y="3206925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1"/>
                  </a:moveTo>
                  <a:cubicBezTo>
                    <a:pt x="1571" y="1"/>
                    <a:pt x="0" y="1578"/>
                    <a:pt x="0" y="3520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0"/>
                  </a:cubicBezTo>
                  <a:cubicBezTo>
                    <a:pt x="7040" y="1578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8" name="Google Shape;8548;p8"/>
            <p:cNvSpPr/>
            <p:nvPr/>
          </p:nvSpPr>
          <p:spPr>
            <a:xfrm>
              <a:off x="4994725" y="320592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5"/>
                    <a:pt x="7046" y="3560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0"/>
                  </a:cubicBezTo>
                  <a:cubicBezTo>
                    <a:pt x="0" y="5529"/>
                    <a:pt x="1605" y="7127"/>
                    <a:pt x="3567" y="7127"/>
                  </a:cubicBezTo>
                  <a:cubicBezTo>
                    <a:pt x="5529" y="7127"/>
                    <a:pt x="7134" y="5529"/>
                    <a:pt x="7134" y="3560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9" name="Google Shape;8549;p8"/>
            <p:cNvSpPr/>
            <p:nvPr/>
          </p:nvSpPr>
          <p:spPr>
            <a:xfrm>
              <a:off x="5021000" y="323205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0" name="Google Shape;8550;p8"/>
            <p:cNvSpPr/>
            <p:nvPr/>
          </p:nvSpPr>
          <p:spPr>
            <a:xfrm>
              <a:off x="5020000" y="323102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72"/>
                    <a:pt x="1147" y="5119"/>
                    <a:pt x="2556" y="5119"/>
                  </a:cubicBezTo>
                  <a:cubicBezTo>
                    <a:pt x="3965" y="5119"/>
                    <a:pt x="5112" y="3972"/>
                    <a:pt x="5112" y="2556"/>
                  </a:cubicBezTo>
                  <a:cubicBezTo>
                    <a:pt x="5112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1" name="Google Shape;8551;p8"/>
            <p:cNvSpPr/>
            <p:nvPr/>
          </p:nvSpPr>
          <p:spPr>
            <a:xfrm>
              <a:off x="5049675" y="326087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8" y="2117"/>
                    <a:pt x="2738" y="1362"/>
                  </a:cubicBezTo>
                  <a:cubicBezTo>
                    <a:pt x="2738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2" name="Google Shape;8552;p8"/>
            <p:cNvSpPr/>
            <p:nvPr/>
          </p:nvSpPr>
          <p:spPr>
            <a:xfrm>
              <a:off x="5048650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03"/>
                  </a:cubicBezTo>
                  <a:cubicBezTo>
                    <a:pt x="88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28"/>
                    <a:pt x="1" y="1403"/>
                  </a:cubicBezTo>
                  <a:cubicBezTo>
                    <a:pt x="1" y="2179"/>
                    <a:pt x="635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3" name="Google Shape;8553;p8"/>
            <p:cNvSpPr/>
            <p:nvPr/>
          </p:nvSpPr>
          <p:spPr>
            <a:xfrm>
              <a:off x="5252800" y="3126000"/>
              <a:ext cx="274300" cy="334325"/>
            </a:xfrm>
            <a:custGeom>
              <a:avLst/>
              <a:gdLst/>
              <a:ahLst/>
              <a:cxnLst/>
              <a:rect l="l" t="t" r="r" b="b"/>
              <a:pathLst>
                <a:path w="109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21"/>
                  </a:cubicBezTo>
                  <a:lnTo>
                    <a:pt x="10971" y="1559"/>
                  </a:lnTo>
                  <a:cubicBezTo>
                    <a:pt x="9811" y="588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4" name="Google Shape;8554;p8"/>
            <p:cNvSpPr/>
            <p:nvPr/>
          </p:nvSpPr>
          <p:spPr>
            <a:xfrm>
              <a:off x="5251775" y="3125000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4" y="13453"/>
                  </a:cubicBezTo>
                  <a:cubicBezTo>
                    <a:pt x="8355" y="13453"/>
                    <a:pt x="9846" y="12873"/>
                    <a:pt x="11012" y="11908"/>
                  </a:cubicBezTo>
                  <a:lnTo>
                    <a:pt x="11012" y="11801"/>
                  </a:lnTo>
                  <a:cubicBezTo>
                    <a:pt x="9852" y="12778"/>
                    <a:pt x="836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24" y="88"/>
                  </a:cubicBezTo>
                  <a:cubicBezTo>
                    <a:pt x="8362" y="88"/>
                    <a:pt x="9852" y="675"/>
                    <a:pt x="11012" y="1659"/>
                  </a:cubicBezTo>
                  <a:lnTo>
                    <a:pt x="11012" y="1545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5" name="Google Shape;8555;p8"/>
            <p:cNvSpPr/>
            <p:nvPr/>
          </p:nvSpPr>
          <p:spPr>
            <a:xfrm>
              <a:off x="5276225" y="3152975"/>
              <a:ext cx="250875" cy="284075"/>
            </a:xfrm>
            <a:custGeom>
              <a:avLst/>
              <a:gdLst/>
              <a:ahLst/>
              <a:cxnLst/>
              <a:rect l="l" t="t" r="r" b="b"/>
              <a:pathLst>
                <a:path w="10035" h="11363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63"/>
                    <a:pt x="5678" y="11363"/>
                  </a:cubicBezTo>
                  <a:cubicBezTo>
                    <a:pt x="7425" y="11363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6" name="Google Shape;8556;p8"/>
            <p:cNvSpPr/>
            <p:nvPr/>
          </p:nvSpPr>
          <p:spPr>
            <a:xfrm>
              <a:off x="5275050" y="3151975"/>
              <a:ext cx="252050" cy="286075"/>
            </a:xfrm>
            <a:custGeom>
              <a:avLst/>
              <a:gdLst/>
              <a:ahLst/>
              <a:cxnLst/>
              <a:rect l="l" t="t" r="r" b="b"/>
              <a:pathLst>
                <a:path w="10082" h="11443" extrusionOk="0"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ubicBezTo>
                    <a:pt x="7478" y="81"/>
                    <a:pt x="9049" y="890"/>
                    <a:pt x="10081" y="2151"/>
                  </a:cubicBezTo>
                  <a:lnTo>
                    <a:pt x="10081" y="2016"/>
                  </a:lnTo>
                  <a:cubicBezTo>
                    <a:pt x="9029" y="782"/>
                    <a:pt x="7465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7" name="Google Shape;8557;p8"/>
            <p:cNvSpPr/>
            <p:nvPr/>
          </p:nvSpPr>
          <p:spPr>
            <a:xfrm>
              <a:off x="5301350" y="3178100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12"/>
                    <a:pt x="9029" y="6366"/>
                  </a:cubicBezTo>
                  <a:lnTo>
                    <a:pt x="9029" y="2988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8" name="Google Shape;8558;p8"/>
            <p:cNvSpPr/>
            <p:nvPr/>
          </p:nvSpPr>
          <p:spPr>
            <a:xfrm>
              <a:off x="5300325" y="3177100"/>
              <a:ext cx="226775" cy="235850"/>
            </a:xfrm>
            <a:custGeom>
              <a:avLst/>
              <a:gdLst/>
              <a:ahLst/>
              <a:cxnLst/>
              <a:rect l="l" t="t" r="r" b="b"/>
              <a:pathLst>
                <a:path w="9071" h="9434" extrusionOk="0"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6676" y="9433"/>
                    <a:pt x="8362" y="8226"/>
                    <a:pt x="9070" y="6514"/>
                  </a:cubicBezTo>
                  <a:lnTo>
                    <a:pt x="9070" y="6284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3"/>
                  </a:cubicBezTo>
                  <a:cubicBezTo>
                    <a:pt x="82" y="2164"/>
                    <a:pt x="2159" y="88"/>
                    <a:pt x="4714" y="88"/>
                  </a:cubicBezTo>
                  <a:cubicBezTo>
                    <a:pt x="6717" y="88"/>
                    <a:pt x="8429" y="1362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9" name="Google Shape;8559;p8"/>
            <p:cNvSpPr/>
            <p:nvPr/>
          </p:nvSpPr>
          <p:spPr>
            <a:xfrm>
              <a:off x="5330000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0" name="Google Shape;8560;p8"/>
            <p:cNvSpPr/>
            <p:nvPr/>
          </p:nvSpPr>
          <p:spPr>
            <a:xfrm>
              <a:off x="532900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1" name="Google Shape;8561;p8"/>
            <p:cNvSpPr/>
            <p:nvPr/>
          </p:nvSpPr>
          <p:spPr>
            <a:xfrm>
              <a:off x="5355300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04" y="5030"/>
                    <a:pt x="5030" y="3904"/>
                    <a:pt x="5030" y="2515"/>
                  </a:cubicBezTo>
                  <a:cubicBezTo>
                    <a:pt x="5030" y="1126"/>
                    <a:pt x="3904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2" name="Google Shape;8562;p8"/>
            <p:cNvSpPr/>
            <p:nvPr/>
          </p:nvSpPr>
          <p:spPr>
            <a:xfrm>
              <a:off x="5354100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72"/>
                    <a:pt x="1154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3" name="Google Shape;8563;p8"/>
            <p:cNvSpPr/>
            <p:nvPr/>
          </p:nvSpPr>
          <p:spPr>
            <a:xfrm>
              <a:off x="538395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4" name="Google Shape;8564;p8"/>
            <p:cNvSpPr/>
            <p:nvPr/>
          </p:nvSpPr>
          <p:spPr>
            <a:xfrm>
              <a:off x="5382925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9" y="2138"/>
                    <a:pt x="89" y="1403"/>
                  </a:cubicBezTo>
                  <a:cubicBezTo>
                    <a:pt x="89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28"/>
                    <a:pt x="1" y="1403"/>
                  </a:cubicBezTo>
                  <a:cubicBezTo>
                    <a:pt x="1" y="2179"/>
                    <a:pt x="635" y="2813"/>
                    <a:pt x="1410" y="2813"/>
                  </a:cubicBezTo>
                  <a:cubicBezTo>
                    <a:pt x="2186" y="2813"/>
                    <a:pt x="2819" y="2179"/>
                    <a:pt x="2819" y="1403"/>
                  </a:cubicBezTo>
                  <a:cubicBezTo>
                    <a:pt x="2819" y="628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5" name="Google Shape;8565;p8"/>
            <p:cNvSpPr/>
            <p:nvPr/>
          </p:nvSpPr>
          <p:spPr>
            <a:xfrm>
              <a:off x="3450750" y="3224125"/>
              <a:ext cx="296375" cy="278175"/>
            </a:xfrm>
            <a:custGeom>
              <a:avLst/>
              <a:gdLst/>
              <a:ahLst/>
              <a:cxnLst/>
              <a:rect l="l" t="t" r="r" b="b"/>
              <a:pathLst>
                <a:path w="11855" h="11127" extrusionOk="0">
                  <a:moveTo>
                    <a:pt x="5173" y="0"/>
                  </a:moveTo>
                  <a:cubicBezTo>
                    <a:pt x="3089" y="0"/>
                    <a:pt x="1228" y="958"/>
                    <a:pt x="1" y="2448"/>
                  </a:cubicBezTo>
                  <a:lnTo>
                    <a:pt x="1" y="10930"/>
                  </a:lnTo>
                  <a:cubicBezTo>
                    <a:pt x="62" y="10998"/>
                    <a:pt x="116" y="11065"/>
                    <a:pt x="176" y="11126"/>
                  </a:cubicBezTo>
                  <a:lnTo>
                    <a:pt x="10169" y="11126"/>
                  </a:lnTo>
                  <a:cubicBezTo>
                    <a:pt x="11214" y="9946"/>
                    <a:pt x="11855" y="8395"/>
                    <a:pt x="11855" y="6689"/>
                  </a:cubicBezTo>
                  <a:cubicBezTo>
                    <a:pt x="11855" y="2994"/>
                    <a:pt x="8861" y="0"/>
                    <a:pt x="51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6" name="Google Shape;8566;p8"/>
            <p:cNvSpPr/>
            <p:nvPr/>
          </p:nvSpPr>
          <p:spPr>
            <a:xfrm>
              <a:off x="3450750" y="3223100"/>
              <a:ext cx="297400" cy="279200"/>
            </a:xfrm>
            <a:custGeom>
              <a:avLst/>
              <a:gdLst/>
              <a:ahLst/>
              <a:cxnLst/>
              <a:rect l="l" t="t" r="r" b="b"/>
              <a:pathLst>
                <a:path w="11896" h="11168" extrusionOk="0">
                  <a:moveTo>
                    <a:pt x="5173" y="1"/>
                  </a:moveTo>
                  <a:cubicBezTo>
                    <a:pt x="3096" y="1"/>
                    <a:pt x="1235" y="945"/>
                    <a:pt x="1" y="2428"/>
                  </a:cubicBezTo>
                  <a:lnTo>
                    <a:pt x="1" y="2563"/>
                  </a:lnTo>
                  <a:cubicBezTo>
                    <a:pt x="1221" y="1053"/>
                    <a:pt x="3082" y="88"/>
                    <a:pt x="5173" y="88"/>
                  </a:cubicBezTo>
                  <a:cubicBezTo>
                    <a:pt x="8834" y="88"/>
                    <a:pt x="11814" y="3069"/>
                    <a:pt x="11814" y="6730"/>
                  </a:cubicBezTo>
                  <a:cubicBezTo>
                    <a:pt x="11814" y="8436"/>
                    <a:pt x="11167" y="9994"/>
                    <a:pt x="10109" y="11167"/>
                  </a:cubicBezTo>
                  <a:lnTo>
                    <a:pt x="10216" y="11167"/>
                  </a:lnTo>
                  <a:cubicBezTo>
                    <a:pt x="11262" y="9980"/>
                    <a:pt x="11895" y="8429"/>
                    <a:pt x="11895" y="6730"/>
                  </a:cubicBezTo>
                  <a:cubicBezTo>
                    <a:pt x="11895" y="3022"/>
                    <a:pt x="8881" y="1"/>
                    <a:pt x="517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7" name="Google Shape;8567;p8"/>
            <p:cNvSpPr/>
            <p:nvPr/>
          </p:nvSpPr>
          <p:spPr>
            <a:xfrm>
              <a:off x="3450750" y="3251100"/>
              <a:ext cx="269425" cy="251200"/>
            </a:xfrm>
            <a:custGeom>
              <a:avLst/>
              <a:gdLst/>
              <a:ahLst/>
              <a:cxnLst/>
              <a:rect l="l" t="t" r="r" b="b"/>
              <a:pathLst>
                <a:path w="10777" h="10048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358" y="8907"/>
                    <a:pt x="857" y="9541"/>
                    <a:pt x="1471" y="10047"/>
                  </a:cubicBezTo>
                  <a:lnTo>
                    <a:pt x="8726" y="10047"/>
                  </a:lnTo>
                  <a:cubicBezTo>
                    <a:pt x="9980" y="9009"/>
                    <a:pt x="10776" y="7438"/>
                    <a:pt x="10776" y="5678"/>
                  </a:cubicBezTo>
                  <a:cubicBezTo>
                    <a:pt x="10776" y="2542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8" name="Google Shape;8568;p8"/>
            <p:cNvSpPr/>
            <p:nvPr/>
          </p:nvSpPr>
          <p:spPr>
            <a:xfrm>
              <a:off x="3450750" y="3250075"/>
              <a:ext cx="270600" cy="252225"/>
            </a:xfrm>
            <a:custGeom>
              <a:avLst/>
              <a:gdLst/>
              <a:ahLst/>
              <a:cxnLst/>
              <a:rect l="l" t="t" r="r" b="b"/>
              <a:pathLst>
                <a:path w="10824" h="10089" extrusionOk="0">
                  <a:moveTo>
                    <a:pt x="5099" y="1"/>
                  </a:moveTo>
                  <a:cubicBezTo>
                    <a:pt x="2880" y="1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8"/>
                    <a:pt x="5099" y="88"/>
                  </a:cubicBezTo>
                  <a:cubicBezTo>
                    <a:pt x="8207" y="88"/>
                    <a:pt x="10736" y="2617"/>
                    <a:pt x="10736" y="5719"/>
                  </a:cubicBezTo>
                  <a:cubicBezTo>
                    <a:pt x="10736" y="7485"/>
                    <a:pt x="9926" y="9056"/>
                    <a:pt x="8659" y="10088"/>
                  </a:cubicBezTo>
                  <a:lnTo>
                    <a:pt x="8787" y="10088"/>
                  </a:lnTo>
                  <a:cubicBezTo>
                    <a:pt x="10028" y="9043"/>
                    <a:pt x="10823" y="7472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9" name="Google Shape;8569;p8"/>
            <p:cNvSpPr/>
            <p:nvPr/>
          </p:nvSpPr>
          <p:spPr>
            <a:xfrm>
              <a:off x="3450750" y="3453200"/>
              <a:ext cx="38650" cy="49100"/>
            </a:xfrm>
            <a:custGeom>
              <a:avLst/>
              <a:gdLst/>
              <a:ahLst/>
              <a:cxnLst/>
              <a:rect l="l" t="t" r="r" b="b"/>
              <a:pathLst>
                <a:path w="1546" h="1964" extrusionOk="0">
                  <a:moveTo>
                    <a:pt x="1" y="1"/>
                  </a:moveTo>
                  <a:lnTo>
                    <a:pt x="1" y="190"/>
                  </a:lnTo>
                  <a:cubicBezTo>
                    <a:pt x="352" y="871"/>
                    <a:pt x="830" y="1478"/>
                    <a:pt x="1410" y="1963"/>
                  </a:cubicBezTo>
                  <a:lnTo>
                    <a:pt x="1545" y="1963"/>
                  </a:lnTo>
                  <a:cubicBezTo>
                    <a:pt x="891" y="1437"/>
                    <a:pt x="365" y="770"/>
                    <a:pt x="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0" name="Google Shape;8570;p8"/>
            <p:cNvSpPr/>
            <p:nvPr/>
          </p:nvSpPr>
          <p:spPr>
            <a:xfrm>
              <a:off x="3461375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1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1" name="Google Shape;8571;p8"/>
            <p:cNvSpPr/>
            <p:nvPr/>
          </p:nvSpPr>
          <p:spPr>
            <a:xfrm>
              <a:off x="3460375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3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44" y="9083"/>
                  </a:cubicBezTo>
                  <a:lnTo>
                    <a:pt x="6487" y="9083"/>
                  </a:lnTo>
                  <a:cubicBezTo>
                    <a:pt x="8206" y="8382"/>
                    <a:pt x="9427" y="668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2" name="Google Shape;8572;p8"/>
            <p:cNvSpPr/>
            <p:nvPr/>
          </p:nvSpPr>
          <p:spPr>
            <a:xfrm>
              <a:off x="3490200" y="330502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1"/>
                  </a:cubicBezTo>
                  <a:cubicBezTo>
                    <a:pt x="7040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3" name="Google Shape;8573;p8"/>
            <p:cNvSpPr/>
            <p:nvPr/>
          </p:nvSpPr>
          <p:spPr>
            <a:xfrm>
              <a:off x="3489025" y="330402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7"/>
                    <a:pt x="3568" y="7047"/>
                  </a:cubicBezTo>
                  <a:cubicBezTo>
                    <a:pt x="1653" y="7047"/>
                    <a:pt x="88" y="5482"/>
                    <a:pt x="88" y="3561"/>
                  </a:cubicBezTo>
                  <a:cubicBezTo>
                    <a:pt x="88" y="1646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4" name="Google Shape;8574;p8"/>
            <p:cNvSpPr/>
            <p:nvPr/>
          </p:nvSpPr>
          <p:spPr>
            <a:xfrm>
              <a:off x="3515325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5" name="Google Shape;8575;p8"/>
            <p:cNvSpPr/>
            <p:nvPr/>
          </p:nvSpPr>
          <p:spPr>
            <a:xfrm>
              <a:off x="3514300" y="3329150"/>
              <a:ext cx="127825" cy="127950"/>
            </a:xfrm>
            <a:custGeom>
              <a:avLst/>
              <a:gdLst/>
              <a:ahLst/>
              <a:cxnLst/>
              <a:rect l="l" t="t" r="r" b="b"/>
              <a:pathLst>
                <a:path w="5113" h="5118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4"/>
                    <a:pt x="3919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6" name="Google Shape;8576;p8"/>
            <p:cNvSpPr/>
            <p:nvPr/>
          </p:nvSpPr>
          <p:spPr>
            <a:xfrm>
              <a:off x="354415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7" name="Google Shape;8577;p8"/>
            <p:cNvSpPr/>
            <p:nvPr/>
          </p:nvSpPr>
          <p:spPr>
            <a:xfrm>
              <a:off x="3542975" y="335797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8" name="Google Shape;8578;p8"/>
            <p:cNvSpPr/>
            <p:nvPr/>
          </p:nvSpPr>
          <p:spPr>
            <a:xfrm>
              <a:off x="3747100" y="3224125"/>
              <a:ext cx="334325" cy="278175"/>
            </a:xfrm>
            <a:custGeom>
              <a:avLst/>
              <a:gdLst/>
              <a:ahLst/>
              <a:cxnLst/>
              <a:rect l="l" t="t" r="r" b="b"/>
              <a:pathLst>
                <a:path w="13373" h="11127" extrusionOk="0">
                  <a:moveTo>
                    <a:pt x="6690" y="0"/>
                  </a:moveTo>
                  <a:cubicBezTo>
                    <a:pt x="2995" y="0"/>
                    <a:pt x="1" y="2994"/>
                    <a:pt x="1" y="6689"/>
                  </a:cubicBezTo>
                  <a:cubicBezTo>
                    <a:pt x="1" y="8395"/>
                    <a:pt x="641" y="9946"/>
                    <a:pt x="1693" y="11126"/>
                  </a:cubicBezTo>
                  <a:lnTo>
                    <a:pt x="11680" y="11126"/>
                  </a:lnTo>
                  <a:cubicBezTo>
                    <a:pt x="12731" y="9946"/>
                    <a:pt x="13372" y="8395"/>
                    <a:pt x="13372" y="6689"/>
                  </a:cubicBezTo>
                  <a:cubicBezTo>
                    <a:pt x="13372" y="2994"/>
                    <a:pt x="10378" y="0"/>
                    <a:pt x="669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9" name="Google Shape;8579;p8"/>
            <p:cNvSpPr/>
            <p:nvPr/>
          </p:nvSpPr>
          <p:spPr>
            <a:xfrm>
              <a:off x="3746100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30" y="1"/>
                  </a:moveTo>
                  <a:cubicBezTo>
                    <a:pt x="3015" y="1"/>
                    <a:pt x="0" y="3022"/>
                    <a:pt x="0" y="6730"/>
                  </a:cubicBezTo>
                  <a:cubicBezTo>
                    <a:pt x="0" y="8429"/>
                    <a:pt x="634" y="9980"/>
                    <a:pt x="1679" y="11167"/>
                  </a:cubicBezTo>
                  <a:lnTo>
                    <a:pt x="1794" y="11167"/>
                  </a:lnTo>
                  <a:cubicBezTo>
                    <a:pt x="729" y="9994"/>
                    <a:pt x="81" y="8436"/>
                    <a:pt x="81" y="6730"/>
                  </a:cubicBezTo>
                  <a:cubicBezTo>
                    <a:pt x="81" y="3069"/>
                    <a:pt x="3062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8436"/>
                    <a:pt x="12724" y="9994"/>
                    <a:pt x="11666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0" name="Google Shape;8580;p8"/>
            <p:cNvSpPr/>
            <p:nvPr/>
          </p:nvSpPr>
          <p:spPr>
            <a:xfrm>
              <a:off x="3770550" y="3251100"/>
              <a:ext cx="283900" cy="251200"/>
            </a:xfrm>
            <a:custGeom>
              <a:avLst/>
              <a:gdLst/>
              <a:ahLst/>
              <a:cxnLst/>
              <a:rect l="l" t="t" r="r" b="b"/>
              <a:pathLst>
                <a:path w="11356" h="10048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7438"/>
                    <a:pt x="796" y="9009"/>
                    <a:pt x="2050" y="10047"/>
                  </a:cubicBezTo>
                  <a:lnTo>
                    <a:pt x="9305" y="10047"/>
                  </a:lnTo>
                  <a:cubicBezTo>
                    <a:pt x="10560" y="9009"/>
                    <a:pt x="11355" y="7438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1" name="Google Shape;8581;p8"/>
            <p:cNvSpPr/>
            <p:nvPr/>
          </p:nvSpPr>
          <p:spPr>
            <a:xfrm>
              <a:off x="3769525" y="3250075"/>
              <a:ext cx="285925" cy="252225"/>
            </a:xfrm>
            <a:custGeom>
              <a:avLst/>
              <a:gdLst/>
              <a:ahLst/>
              <a:cxnLst/>
              <a:rect l="l" t="t" r="r" b="b"/>
              <a:pathLst>
                <a:path w="11437" h="10089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7472"/>
                    <a:pt x="790" y="9043"/>
                    <a:pt x="2030" y="10088"/>
                  </a:cubicBezTo>
                  <a:lnTo>
                    <a:pt x="2158" y="10088"/>
                  </a:lnTo>
                  <a:cubicBezTo>
                    <a:pt x="891" y="9056"/>
                    <a:pt x="82" y="7485"/>
                    <a:pt x="82" y="5719"/>
                  </a:cubicBezTo>
                  <a:cubicBezTo>
                    <a:pt x="82" y="2617"/>
                    <a:pt x="2610" y="88"/>
                    <a:pt x="5719" y="88"/>
                  </a:cubicBezTo>
                  <a:cubicBezTo>
                    <a:pt x="8827" y="88"/>
                    <a:pt x="11356" y="2617"/>
                    <a:pt x="11356" y="5719"/>
                  </a:cubicBezTo>
                  <a:cubicBezTo>
                    <a:pt x="11356" y="7485"/>
                    <a:pt x="10547" y="9056"/>
                    <a:pt x="9272" y="10088"/>
                  </a:cubicBezTo>
                  <a:lnTo>
                    <a:pt x="9407" y="10088"/>
                  </a:lnTo>
                  <a:cubicBezTo>
                    <a:pt x="10648" y="9043"/>
                    <a:pt x="11437" y="7472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2" name="Google Shape;8582;p8"/>
            <p:cNvSpPr/>
            <p:nvPr/>
          </p:nvSpPr>
          <p:spPr>
            <a:xfrm>
              <a:off x="3795650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1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7" y="6669"/>
                    <a:pt x="9347" y="4667"/>
                  </a:cubicBezTo>
                  <a:cubicBezTo>
                    <a:pt x="9347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3" name="Google Shape;8583;p8"/>
            <p:cNvSpPr/>
            <p:nvPr/>
          </p:nvSpPr>
          <p:spPr>
            <a:xfrm>
              <a:off x="3794650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1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0" y="9083"/>
                  </a:cubicBezTo>
                  <a:lnTo>
                    <a:pt x="3183" y="9083"/>
                  </a:lnTo>
                  <a:cubicBezTo>
                    <a:pt x="1376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45" y="8449"/>
                    <a:pt x="6244" y="9083"/>
                  </a:cubicBezTo>
                  <a:lnTo>
                    <a:pt x="6480" y="9083"/>
                  </a:lnTo>
                  <a:cubicBezTo>
                    <a:pt x="8206" y="8382"/>
                    <a:pt x="9427" y="6689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4" name="Google Shape;8584;p8"/>
            <p:cNvSpPr/>
            <p:nvPr/>
          </p:nvSpPr>
          <p:spPr>
            <a:xfrm>
              <a:off x="3824475" y="330502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2" y="1"/>
                    <a:pt x="1" y="1579"/>
                    <a:pt x="1" y="3521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1"/>
                  </a:cubicBezTo>
                  <a:cubicBezTo>
                    <a:pt x="7040" y="1579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5" name="Google Shape;8585;p8"/>
            <p:cNvSpPr/>
            <p:nvPr/>
          </p:nvSpPr>
          <p:spPr>
            <a:xfrm>
              <a:off x="3823300" y="330402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7"/>
                    <a:pt x="3568" y="7047"/>
                  </a:cubicBezTo>
                  <a:cubicBezTo>
                    <a:pt x="1646" y="7047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6" name="Google Shape;8586;p8"/>
            <p:cNvSpPr/>
            <p:nvPr/>
          </p:nvSpPr>
          <p:spPr>
            <a:xfrm>
              <a:off x="3849600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7" name="Google Shape;8587;p8"/>
            <p:cNvSpPr/>
            <p:nvPr/>
          </p:nvSpPr>
          <p:spPr>
            <a:xfrm>
              <a:off x="3848600" y="3329150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8" name="Google Shape;8588;p8"/>
            <p:cNvSpPr/>
            <p:nvPr/>
          </p:nvSpPr>
          <p:spPr>
            <a:xfrm>
              <a:off x="387825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3"/>
                  </a:cubicBezTo>
                  <a:cubicBezTo>
                    <a:pt x="2732" y="614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9" name="Google Shape;8589;p8"/>
            <p:cNvSpPr/>
            <p:nvPr/>
          </p:nvSpPr>
          <p:spPr>
            <a:xfrm>
              <a:off x="3877250" y="335797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0" name="Google Shape;8590;p8"/>
            <p:cNvSpPr/>
            <p:nvPr/>
          </p:nvSpPr>
          <p:spPr>
            <a:xfrm>
              <a:off x="4081400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41" y="9946"/>
                    <a:pt x="1693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1" name="Google Shape;8591;p8"/>
            <p:cNvSpPr/>
            <p:nvPr/>
          </p:nvSpPr>
          <p:spPr>
            <a:xfrm>
              <a:off x="4080375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8429"/>
                    <a:pt x="634" y="9980"/>
                    <a:pt x="1680" y="11167"/>
                  </a:cubicBezTo>
                  <a:lnTo>
                    <a:pt x="1787" y="11167"/>
                  </a:lnTo>
                  <a:cubicBezTo>
                    <a:pt x="729" y="9994"/>
                    <a:pt x="82" y="8436"/>
                    <a:pt x="82" y="6730"/>
                  </a:cubicBezTo>
                  <a:cubicBezTo>
                    <a:pt x="82" y="3069"/>
                    <a:pt x="3062" y="88"/>
                    <a:pt x="6723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8436"/>
                    <a:pt x="12724" y="9994"/>
                    <a:pt x="11659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9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2" name="Google Shape;8592;p8"/>
            <p:cNvSpPr/>
            <p:nvPr/>
          </p:nvSpPr>
          <p:spPr>
            <a:xfrm>
              <a:off x="4104825" y="3251100"/>
              <a:ext cx="283900" cy="251200"/>
            </a:xfrm>
            <a:custGeom>
              <a:avLst/>
              <a:gdLst/>
              <a:ahLst/>
              <a:cxnLst/>
              <a:rect l="l" t="t" r="r" b="b"/>
              <a:pathLst>
                <a:path w="11356" h="10048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7438"/>
                    <a:pt x="796" y="9009"/>
                    <a:pt x="2050" y="10047"/>
                  </a:cubicBezTo>
                  <a:lnTo>
                    <a:pt x="9305" y="10047"/>
                  </a:lnTo>
                  <a:cubicBezTo>
                    <a:pt x="10560" y="9009"/>
                    <a:pt x="11355" y="7438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3" name="Google Shape;8593;p8"/>
            <p:cNvSpPr/>
            <p:nvPr/>
          </p:nvSpPr>
          <p:spPr>
            <a:xfrm>
              <a:off x="4103650" y="3250075"/>
              <a:ext cx="286075" cy="252225"/>
            </a:xfrm>
            <a:custGeom>
              <a:avLst/>
              <a:gdLst/>
              <a:ahLst/>
              <a:cxnLst/>
              <a:rect l="l" t="t" r="r" b="b"/>
              <a:pathLst>
                <a:path w="11443" h="10089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96" y="9043"/>
                    <a:pt x="2036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6" y="88"/>
                    <a:pt x="5725" y="88"/>
                  </a:cubicBezTo>
                  <a:cubicBezTo>
                    <a:pt x="8833" y="88"/>
                    <a:pt x="11362" y="2617"/>
                    <a:pt x="11362" y="5719"/>
                  </a:cubicBezTo>
                  <a:cubicBezTo>
                    <a:pt x="11362" y="7485"/>
                    <a:pt x="10546" y="9056"/>
                    <a:pt x="9278" y="10088"/>
                  </a:cubicBezTo>
                  <a:lnTo>
                    <a:pt x="9413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4" name="Google Shape;8594;p8"/>
            <p:cNvSpPr/>
            <p:nvPr/>
          </p:nvSpPr>
          <p:spPr>
            <a:xfrm>
              <a:off x="4129950" y="3276375"/>
              <a:ext cx="233650" cy="225925"/>
            </a:xfrm>
            <a:custGeom>
              <a:avLst/>
              <a:gdLst/>
              <a:ahLst/>
              <a:cxnLst/>
              <a:rect l="l" t="t" r="r" b="b"/>
              <a:pathLst>
                <a:path w="9346" h="9037" extrusionOk="0">
                  <a:moveTo>
                    <a:pt x="4673" y="1"/>
                  </a:moveTo>
                  <a:cubicBezTo>
                    <a:pt x="2090" y="1"/>
                    <a:pt x="0" y="2091"/>
                    <a:pt x="0" y="4667"/>
                  </a:cubicBezTo>
                  <a:cubicBezTo>
                    <a:pt x="0" y="6669"/>
                    <a:pt x="1254" y="8368"/>
                    <a:pt x="3014" y="9036"/>
                  </a:cubicBezTo>
                  <a:lnTo>
                    <a:pt x="6332" y="9036"/>
                  </a:lnTo>
                  <a:cubicBezTo>
                    <a:pt x="8091" y="8368"/>
                    <a:pt x="9346" y="6669"/>
                    <a:pt x="9346" y="4667"/>
                  </a:cubicBezTo>
                  <a:cubicBezTo>
                    <a:pt x="9346" y="2091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5" name="Google Shape;8595;p8"/>
            <p:cNvSpPr/>
            <p:nvPr/>
          </p:nvSpPr>
          <p:spPr>
            <a:xfrm>
              <a:off x="4128925" y="3275200"/>
              <a:ext cx="235700" cy="227100"/>
            </a:xfrm>
            <a:custGeom>
              <a:avLst/>
              <a:gdLst/>
              <a:ahLst/>
              <a:cxnLst/>
              <a:rect l="l" t="t" r="r" b="b"/>
              <a:pathLst>
                <a:path w="9428" h="9084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6689"/>
                    <a:pt x="1214" y="8382"/>
                    <a:pt x="2940" y="9083"/>
                  </a:cubicBezTo>
                  <a:lnTo>
                    <a:pt x="3183" y="9083"/>
                  </a:lnTo>
                  <a:cubicBezTo>
                    <a:pt x="1376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3" y="88"/>
                    <a:pt x="9339" y="2165"/>
                    <a:pt x="9339" y="4714"/>
                  </a:cubicBezTo>
                  <a:cubicBezTo>
                    <a:pt x="9339" y="6730"/>
                    <a:pt x="8045" y="8449"/>
                    <a:pt x="6244" y="9083"/>
                  </a:cubicBezTo>
                  <a:lnTo>
                    <a:pt x="6480" y="9083"/>
                  </a:lnTo>
                  <a:cubicBezTo>
                    <a:pt x="8207" y="8382"/>
                    <a:pt x="9427" y="6689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6" name="Google Shape;8596;p8"/>
            <p:cNvSpPr/>
            <p:nvPr/>
          </p:nvSpPr>
          <p:spPr>
            <a:xfrm>
              <a:off x="4158600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7" name="Google Shape;8597;p8"/>
            <p:cNvSpPr/>
            <p:nvPr/>
          </p:nvSpPr>
          <p:spPr>
            <a:xfrm>
              <a:off x="4157575" y="330402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7"/>
                    <a:pt x="3568" y="7047"/>
                  </a:cubicBezTo>
                  <a:cubicBezTo>
                    <a:pt x="1646" y="7047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8" name="Google Shape;8598;p8"/>
            <p:cNvSpPr/>
            <p:nvPr/>
          </p:nvSpPr>
          <p:spPr>
            <a:xfrm>
              <a:off x="4183875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9" name="Google Shape;8599;p8"/>
            <p:cNvSpPr/>
            <p:nvPr/>
          </p:nvSpPr>
          <p:spPr>
            <a:xfrm>
              <a:off x="4182700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0" name="Google Shape;8600;p8"/>
            <p:cNvSpPr/>
            <p:nvPr/>
          </p:nvSpPr>
          <p:spPr>
            <a:xfrm>
              <a:off x="4212550" y="3358975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1" name="Google Shape;8601;p8"/>
            <p:cNvSpPr/>
            <p:nvPr/>
          </p:nvSpPr>
          <p:spPr>
            <a:xfrm>
              <a:off x="4211525" y="3357975"/>
              <a:ext cx="70500" cy="70300"/>
            </a:xfrm>
            <a:custGeom>
              <a:avLst/>
              <a:gdLst/>
              <a:ahLst/>
              <a:cxnLst/>
              <a:rect l="l" t="t" r="r" b="b"/>
              <a:pathLst>
                <a:path w="2820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4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2" name="Google Shape;8602;p8"/>
            <p:cNvSpPr/>
            <p:nvPr/>
          </p:nvSpPr>
          <p:spPr>
            <a:xfrm>
              <a:off x="4415675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41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3" name="Google Shape;8603;p8"/>
            <p:cNvSpPr/>
            <p:nvPr/>
          </p:nvSpPr>
          <p:spPr>
            <a:xfrm>
              <a:off x="4414650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8429"/>
                    <a:pt x="635" y="9980"/>
                    <a:pt x="1680" y="11167"/>
                  </a:cubicBezTo>
                  <a:lnTo>
                    <a:pt x="1788" y="11167"/>
                  </a:lnTo>
                  <a:cubicBezTo>
                    <a:pt x="729" y="9994"/>
                    <a:pt x="82" y="8436"/>
                    <a:pt x="82" y="6730"/>
                  </a:cubicBezTo>
                  <a:cubicBezTo>
                    <a:pt x="82" y="3069"/>
                    <a:pt x="3062" y="88"/>
                    <a:pt x="6723" y="88"/>
                  </a:cubicBezTo>
                  <a:cubicBezTo>
                    <a:pt x="10385" y="88"/>
                    <a:pt x="13365" y="3069"/>
                    <a:pt x="13365" y="6730"/>
                  </a:cubicBezTo>
                  <a:cubicBezTo>
                    <a:pt x="13365" y="8436"/>
                    <a:pt x="12725" y="9994"/>
                    <a:pt x="11659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2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4" name="Google Shape;8604;p8"/>
            <p:cNvSpPr/>
            <p:nvPr/>
          </p:nvSpPr>
          <p:spPr>
            <a:xfrm>
              <a:off x="4438925" y="3251100"/>
              <a:ext cx="284075" cy="251200"/>
            </a:xfrm>
            <a:custGeom>
              <a:avLst/>
              <a:gdLst/>
              <a:ahLst/>
              <a:cxnLst/>
              <a:rect l="l" t="t" r="r" b="b"/>
              <a:pathLst>
                <a:path w="11363" h="10048" extrusionOk="0">
                  <a:moveTo>
                    <a:pt x="5685" y="0"/>
                  </a:moveTo>
                  <a:cubicBezTo>
                    <a:pt x="2550" y="0"/>
                    <a:pt x="1" y="2542"/>
                    <a:pt x="1" y="5678"/>
                  </a:cubicBezTo>
                  <a:cubicBezTo>
                    <a:pt x="1" y="7438"/>
                    <a:pt x="803" y="9009"/>
                    <a:pt x="2057" y="10047"/>
                  </a:cubicBezTo>
                  <a:lnTo>
                    <a:pt x="9313" y="10047"/>
                  </a:lnTo>
                  <a:cubicBezTo>
                    <a:pt x="10560" y="9009"/>
                    <a:pt x="11362" y="7438"/>
                    <a:pt x="11362" y="5678"/>
                  </a:cubicBezTo>
                  <a:cubicBezTo>
                    <a:pt x="11362" y="2542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5" name="Google Shape;8605;p8"/>
            <p:cNvSpPr/>
            <p:nvPr/>
          </p:nvSpPr>
          <p:spPr>
            <a:xfrm>
              <a:off x="4437925" y="3250075"/>
              <a:ext cx="286075" cy="252225"/>
            </a:xfrm>
            <a:custGeom>
              <a:avLst/>
              <a:gdLst/>
              <a:ahLst/>
              <a:cxnLst/>
              <a:rect l="l" t="t" r="r" b="b"/>
              <a:pathLst>
                <a:path w="11443" h="10089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89" y="9043"/>
                    <a:pt x="2037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6" y="88"/>
                    <a:pt x="5725" y="88"/>
                  </a:cubicBezTo>
                  <a:cubicBezTo>
                    <a:pt x="8833" y="88"/>
                    <a:pt x="11362" y="2617"/>
                    <a:pt x="11362" y="5719"/>
                  </a:cubicBezTo>
                  <a:cubicBezTo>
                    <a:pt x="11362" y="7485"/>
                    <a:pt x="10546" y="9056"/>
                    <a:pt x="9278" y="10088"/>
                  </a:cubicBezTo>
                  <a:lnTo>
                    <a:pt x="9413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6" name="Google Shape;8606;p8"/>
            <p:cNvSpPr/>
            <p:nvPr/>
          </p:nvSpPr>
          <p:spPr>
            <a:xfrm>
              <a:off x="4464225" y="3276375"/>
              <a:ext cx="233650" cy="225925"/>
            </a:xfrm>
            <a:custGeom>
              <a:avLst/>
              <a:gdLst/>
              <a:ahLst/>
              <a:cxnLst/>
              <a:rect l="l" t="t" r="r" b="b"/>
              <a:pathLst>
                <a:path w="9346" h="9037" extrusionOk="0">
                  <a:moveTo>
                    <a:pt x="4673" y="1"/>
                  </a:moveTo>
                  <a:cubicBezTo>
                    <a:pt x="2090" y="1"/>
                    <a:pt x="0" y="2091"/>
                    <a:pt x="0" y="4667"/>
                  </a:cubicBezTo>
                  <a:cubicBezTo>
                    <a:pt x="0" y="6669"/>
                    <a:pt x="1248" y="8368"/>
                    <a:pt x="3014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7" name="Google Shape;8607;p8"/>
            <p:cNvSpPr/>
            <p:nvPr/>
          </p:nvSpPr>
          <p:spPr>
            <a:xfrm>
              <a:off x="4463025" y="3275200"/>
              <a:ext cx="235875" cy="227100"/>
            </a:xfrm>
            <a:custGeom>
              <a:avLst/>
              <a:gdLst/>
              <a:ahLst/>
              <a:cxnLst/>
              <a:rect l="l" t="t" r="r" b="b"/>
              <a:pathLst>
                <a:path w="9435" h="9084" extrusionOk="0">
                  <a:moveTo>
                    <a:pt x="4721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6689"/>
                    <a:pt x="1221" y="8382"/>
                    <a:pt x="2948" y="9083"/>
                  </a:cubicBezTo>
                  <a:lnTo>
                    <a:pt x="3184" y="9083"/>
                  </a:lnTo>
                  <a:cubicBezTo>
                    <a:pt x="1383" y="8449"/>
                    <a:pt x="89" y="6730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ubicBezTo>
                    <a:pt x="7270" y="88"/>
                    <a:pt x="9347" y="2165"/>
                    <a:pt x="9347" y="4714"/>
                  </a:cubicBezTo>
                  <a:cubicBezTo>
                    <a:pt x="9347" y="6730"/>
                    <a:pt x="8052" y="8449"/>
                    <a:pt x="6252" y="9083"/>
                  </a:cubicBezTo>
                  <a:lnTo>
                    <a:pt x="6488" y="9083"/>
                  </a:lnTo>
                  <a:cubicBezTo>
                    <a:pt x="8214" y="8382"/>
                    <a:pt x="9434" y="6689"/>
                    <a:pt x="9434" y="4714"/>
                  </a:cubicBezTo>
                  <a:cubicBezTo>
                    <a:pt x="9434" y="2118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8" name="Google Shape;8608;p8"/>
            <p:cNvSpPr/>
            <p:nvPr/>
          </p:nvSpPr>
          <p:spPr>
            <a:xfrm>
              <a:off x="4492875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9" name="Google Shape;8609;p8"/>
            <p:cNvSpPr/>
            <p:nvPr/>
          </p:nvSpPr>
          <p:spPr>
            <a:xfrm>
              <a:off x="4491850" y="330402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7"/>
                    <a:pt x="3568" y="7047"/>
                  </a:cubicBezTo>
                  <a:cubicBezTo>
                    <a:pt x="1646" y="7047"/>
                    <a:pt x="89" y="5482"/>
                    <a:pt x="89" y="3561"/>
                  </a:cubicBezTo>
                  <a:cubicBezTo>
                    <a:pt x="89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0" name="Google Shape;8610;p8"/>
            <p:cNvSpPr/>
            <p:nvPr/>
          </p:nvSpPr>
          <p:spPr>
            <a:xfrm>
              <a:off x="4518150" y="3330150"/>
              <a:ext cx="125800" cy="125950"/>
            </a:xfrm>
            <a:custGeom>
              <a:avLst/>
              <a:gdLst/>
              <a:ahLst/>
              <a:cxnLst/>
              <a:rect l="l" t="t" r="r" b="b"/>
              <a:pathLst>
                <a:path w="5032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1" name="Google Shape;8611;p8"/>
            <p:cNvSpPr/>
            <p:nvPr/>
          </p:nvSpPr>
          <p:spPr>
            <a:xfrm>
              <a:off x="4516975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2" name="Google Shape;8612;p8"/>
            <p:cNvSpPr/>
            <p:nvPr/>
          </p:nvSpPr>
          <p:spPr>
            <a:xfrm>
              <a:off x="4546825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3"/>
                  </a:cubicBezTo>
                  <a:cubicBezTo>
                    <a:pt x="2731" y="614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3" name="Google Shape;8613;p8"/>
            <p:cNvSpPr/>
            <p:nvPr/>
          </p:nvSpPr>
          <p:spPr>
            <a:xfrm>
              <a:off x="4545800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10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10" y="2812"/>
                  </a:cubicBezTo>
                  <a:cubicBezTo>
                    <a:pt x="2185" y="2812"/>
                    <a:pt x="2812" y="2185"/>
                    <a:pt x="2812" y="1403"/>
                  </a:cubicBezTo>
                  <a:cubicBezTo>
                    <a:pt x="2812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4" name="Google Shape;8614;p8"/>
            <p:cNvSpPr/>
            <p:nvPr/>
          </p:nvSpPr>
          <p:spPr>
            <a:xfrm>
              <a:off x="4749950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34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5" name="Google Shape;8615;p8"/>
            <p:cNvSpPr/>
            <p:nvPr/>
          </p:nvSpPr>
          <p:spPr>
            <a:xfrm>
              <a:off x="4748775" y="3223100"/>
              <a:ext cx="336475" cy="279200"/>
            </a:xfrm>
            <a:custGeom>
              <a:avLst/>
              <a:gdLst/>
              <a:ahLst/>
              <a:cxnLst/>
              <a:rect l="l" t="t" r="r" b="b"/>
              <a:pathLst>
                <a:path w="13459" h="11168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8429"/>
                    <a:pt x="641" y="9980"/>
                    <a:pt x="1686" y="11167"/>
                  </a:cubicBezTo>
                  <a:lnTo>
                    <a:pt x="1794" y="11167"/>
                  </a:lnTo>
                  <a:cubicBezTo>
                    <a:pt x="735" y="9994"/>
                    <a:pt x="88" y="843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8436"/>
                    <a:pt x="12724" y="9994"/>
                    <a:pt x="11665" y="11167"/>
                  </a:cubicBezTo>
                  <a:lnTo>
                    <a:pt x="11780" y="11167"/>
                  </a:lnTo>
                  <a:cubicBezTo>
                    <a:pt x="12825" y="9980"/>
                    <a:pt x="13459" y="842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6" name="Google Shape;8616;p8"/>
            <p:cNvSpPr/>
            <p:nvPr/>
          </p:nvSpPr>
          <p:spPr>
            <a:xfrm>
              <a:off x="4773200" y="3251100"/>
              <a:ext cx="284075" cy="251200"/>
            </a:xfrm>
            <a:custGeom>
              <a:avLst/>
              <a:gdLst/>
              <a:ahLst/>
              <a:cxnLst/>
              <a:rect l="l" t="t" r="r" b="b"/>
              <a:pathLst>
                <a:path w="11363" h="10048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7438"/>
                    <a:pt x="803" y="9009"/>
                    <a:pt x="2051" y="10047"/>
                  </a:cubicBezTo>
                  <a:lnTo>
                    <a:pt x="9306" y="10047"/>
                  </a:lnTo>
                  <a:cubicBezTo>
                    <a:pt x="10560" y="9009"/>
                    <a:pt x="11363" y="7438"/>
                    <a:pt x="11363" y="5678"/>
                  </a:cubicBezTo>
                  <a:cubicBezTo>
                    <a:pt x="11363" y="2542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7" name="Google Shape;8617;p8"/>
            <p:cNvSpPr/>
            <p:nvPr/>
          </p:nvSpPr>
          <p:spPr>
            <a:xfrm>
              <a:off x="4772200" y="3250075"/>
              <a:ext cx="286100" cy="252225"/>
            </a:xfrm>
            <a:custGeom>
              <a:avLst/>
              <a:gdLst/>
              <a:ahLst/>
              <a:cxnLst/>
              <a:rect l="l" t="t" r="r" b="b"/>
              <a:pathLst>
                <a:path w="11444" h="10089" extrusionOk="0"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89" y="9043"/>
                    <a:pt x="2030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7" y="88"/>
                    <a:pt x="5718" y="88"/>
                  </a:cubicBezTo>
                  <a:cubicBezTo>
                    <a:pt x="8827" y="88"/>
                    <a:pt x="11355" y="2617"/>
                    <a:pt x="11355" y="5719"/>
                  </a:cubicBezTo>
                  <a:cubicBezTo>
                    <a:pt x="11355" y="7485"/>
                    <a:pt x="10546" y="9056"/>
                    <a:pt x="9279" y="10088"/>
                  </a:cubicBezTo>
                  <a:lnTo>
                    <a:pt x="9407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8" name="Google Shape;8618;p8"/>
            <p:cNvSpPr/>
            <p:nvPr/>
          </p:nvSpPr>
          <p:spPr>
            <a:xfrm>
              <a:off x="4798500" y="3276375"/>
              <a:ext cx="233500" cy="225925"/>
            </a:xfrm>
            <a:custGeom>
              <a:avLst/>
              <a:gdLst/>
              <a:ahLst/>
              <a:cxnLst/>
              <a:rect l="l" t="t" r="r" b="b"/>
              <a:pathLst>
                <a:path w="9340" h="9037" extrusionOk="0">
                  <a:moveTo>
                    <a:pt x="4666" y="1"/>
                  </a:moveTo>
                  <a:cubicBezTo>
                    <a:pt x="2091" y="1"/>
                    <a:pt x="0" y="2091"/>
                    <a:pt x="0" y="4667"/>
                  </a:cubicBezTo>
                  <a:cubicBezTo>
                    <a:pt x="0" y="6669"/>
                    <a:pt x="1248" y="8368"/>
                    <a:pt x="3014" y="9036"/>
                  </a:cubicBezTo>
                  <a:lnTo>
                    <a:pt x="6325" y="9036"/>
                  </a:lnTo>
                  <a:cubicBezTo>
                    <a:pt x="8092" y="8368"/>
                    <a:pt x="9339" y="6669"/>
                    <a:pt x="9339" y="4667"/>
                  </a:cubicBezTo>
                  <a:cubicBezTo>
                    <a:pt x="9339" y="2091"/>
                    <a:pt x="7249" y="1"/>
                    <a:pt x="466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9" name="Google Shape;8619;p8"/>
            <p:cNvSpPr/>
            <p:nvPr/>
          </p:nvSpPr>
          <p:spPr>
            <a:xfrm>
              <a:off x="4797325" y="3275200"/>
              <a:ext cx="235850" cy="227100"/>
            </a:xfrm>
            <a:custGeom>
              <a:avLst/>
              <a:gdLst/>
              <a:ahLst/>
              <a:cxnLst/>
              <a:rect l="l" t="t" r="r" b="b"/>
              <a:pathLst>
                <a:path w="9434" h="9084" extrusionOk="0">
                  <a:moveTo>
                    <a:pt x="4713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2" y="8449"/>
                    <a:pt x="88" y="6730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51" y="9083"/>
                  </a:cubicBezTo>
                  <a:lnTo>
                    <a:pt x="6487" y="9083"/>
                  </a:lnTo>
                  <a:cubicBezTo>
                    <a:pt x="8213" y="8382"/>
                    <a:pt x="9433" y="6689"/>
                    <a:pt x="9433" y="4714"/>
                  </a:cubicBezTo>
                  <a:cubicBezTo>
                    <a:pt x="9433" y="2118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0" name="Google Shape;8620;p8"/>
            <p:cNvSpPr/>
            <p:nvPr/>
          </p:nvSpPr>
          <p:spPr>
            <a:xfrm>
              <a:off x="4827150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1" name="Google Shape;8621;p8"/>
            <p:cNvSpPr/>
            <p:nvPr/>
          </p:nvSpPr>
          <p:spPr>
            <a:xfrm>
              <a:off x="4826150" y="33040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7"/>
                    <a:pt x="3560" y="7047"/>
                  </a:cubicBezTo>
                  <a:cubicBezTo>
                    <a:pt x="1645" y="7047"/>
                    <a:pt x="81" y="5482"/>
                    <a:pt x="81" y="3561"/>
                  </a:cubicBezTo>
                  <a:cubicBezTo>
                    <a:pt x="81" y="1646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2" name="Google Shape;8622;p8"/>
            <p:cNvSpPr/>
            <p:nvPr/>
          </p:nvSpPr>
          <p:spPr>
            <a:xfrm>
              <a:off x="4852275" y="3330150"/>
              <a:ext cx="125950" cy="125950"/>
            </a:xfrm>
            <a:custGeom>
              <a:avLst/>
              <a:gdLst/>
              <a:ahLst/>
              <a:cxnLst/>
              <a:rect l="l" t="t" r="r" b="b"/>
              <a:pathLst>
                <a:path w="5038" h="5038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11"/>
                    <a:pt x="1126" y="5037"/>
                    <a:pt x="2515" y="5037"/>
                  </a:cubicBezTo>
                  <a:cubicBezTo>
                    <a:pt x="3911" y="5037"/>
                    <a:pt x="5037" y="3911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3" name="Google Shape;8623;p8"/>
            <p:cNvSpPr/>
            <p:nvPr/>
          </p:nvSpPr>
          <p:spPr>
            <a:xfrm>
              <a:off x="4851250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4" name="Google Shape;8624;p8"/>
            <p:cNvSpPr/>
            <p:nvPr/>
          </p:nvSpPr>
          <p:spPr>
            <a:xfrm>
              <a:off x="488110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5" name="Google Shape;8625;p8"/>
            <p:cNvSpPr/>
            <p:nvPr/>
          </p:nvSpPr>
          <p:spPr>
            <a:xfrm>
              <a:off x="4880075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3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03" y="2812"/>
                  </a:cubicBezTo>
                  <a:cubicBezTo>
                    <a:pt x="2186" y="2812"/>
                    <a:pt x="2813" y="2185"/>
                    <a:pt x="2813" y="1403"/>
                  </a:cubicBezTo>
                  <a:cubicBezTo>
                    <a:pt x="2813" y="627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6" name="Google Shape;8626;p8"/>
            <p:cNvSpPr/>
            <p:nvPr/>
          </p:nvSpPr>
          <p:spPr>
            <a:xfrm>
              <a:off x="5084225" y="3224125"/>
              <a:ext cx="334125" cy="278175"/>
            </a:xfrm>
            <a:custGeom>
              <a:avLst/>
              <a:gdLst/>
              <a:ahLst/>
              <a:cxnLst/>
              <a:rect l="l" t="t" r="r" b="b"/>
              <a:pathLst>
                <a:path w="13365" h="11127" extrusionOk="0">
                  <a:moveTo>
                    <a:pt x="6683" y="0"/>
                  </a:moveTo>
                  <a:cubicBezTo>
                    <a:pt x="2988" y="0"/>
                    <a:pt x="0" y="2994"/>
                    <a:pt x="0" y="6689"/>
                  </a:cubicBezTo>
                  <a:cubicBezTo>
                    <a:pt x="0" y="8395"/>
                    <a:pt x="634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65" y="8395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7" name="Google Shape;8627;p8"/>
            <p:cNvSpPr/>
            <p:nvPr/>
          </p:nvSpPr>
          <p:spPr>
            <a:xfrm>
              <a:off x="5083050" y="3223100"/>
              <a:ext cx="336500" cy="279200"/>
            </a:xfrm>
            <a:custGeom>
              <a:avLst/>
              <a:gdLst/>
              <a:ahLst/>
              <a:cxnLst/>
              <a:rect l="l" t="t" r="r" b="b"/>
              <a:pathLst>
                <a:path w="13460" h="11168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8429"/>
                    <a:pt x="641" y="9980"/>
                    <a:pt x="1679" y="11167"/>
                  </a:cubicBezTo>
                  <a:lnTo>
                    <a:pt x="1794" y="11167"/>
                  </a:lnTo>
                  <a:cubicBezTo>
                    <a:pt x="735" y="9994"/>
                    <a:pt x="88" y="843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8436"/>
                    <a:pt x="12724" y="9994"/>
                    <a:pt x="11665" y="11167"/>
                  </a:cubicBezTo>
                  <a:lnTo>
                    <a:pt x="11773" y="11167"/>
                  </a:lnTo>
                  <a:cubicBezTo>
                    <a:pt x="12819" y="9980"/>
                    <a:pt x="13459" y="842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8" name="Google Shape;8628;p8"/>
            <p:cNvSpPr/>
            <p:nvPr/>
          </p:nvSpPr>
          <p:spPr>
            <a:xfrm>
              <a:off x="5107475" y="3251100"/>
              <a:ext cx="283925" cy="251200"/>
            </a:xfrm>
            <a:custGeom>
              <a:avLst/>
              <a:gdLst/>
              <a:ahLst/>
              <a:cxnLst/>
              <a:rect l="l" t="t" r="r" b="b"/>
              <a:pathLst>
                <a:path w="11357" h="10048" extrusionOk="0">
                  <a:moveTo>
                    <a:pt x="5679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7438"/>
                    <a:pt x="797" y="9009"/>
                    <a:pt x="2051" y="10047"/>
                  </a:cubicBezTo>
                  <a:lnTo>
                    <a:pt x="9306" y="10047"/>
                  </a:lnTo>
                  <a:cubicBezTo>
                    <a:pt x="10560" y="9009"/>
                    <a:pt x="11356" y="7438"/>
                    <a:pt x="11356" y="5678"/>
                  </a:cubicBezTo>
                  <a:cubicBezTo>
                    <a:pt x="11356" y="2542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9" name="Google Shape;8629;p8"/>
            <p:cNvSpPr/>
            <p:nvPr/>
          </p:nvSpPr>
          <p:spPr>
            <a:xfrm>
              <a:off x="5106475" y="3250075"/>
              <a:ext cx="286100" cy="252225"/>
            </a:xfrm>
            <a:custGeom>
              <a:avLst/>
              <a:gdLst/>
              <a:ahLst/>
              <a:cxnLst/>
              <a:rect l="l" t="t" r="r" b="b"/>
              <a:pathLst>
                <a:path w="11444" h="10089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7472"/>
                    <a:pt x="789" y="9043"/>
                    <a:pt x="2030" y="10088"/>
                  </a:cubicBezTo>
                  <a:lnTo>
                    <a:pt x="2165" y="10088"/>
                  </a:lnTo>
                  <a:cubicBezTo>
                    <a:pt x="897" y="9056"/>
                    <a:pt x="81" y="7485"/>
                    <a:pt x="81" y="5719"/>
                  </a:cubicBezTo>
                  <a:cubicBezTo>
                    <a:pt x="81" y="2617"/>
                    <a:pt x="2610" y="88"/>
                    <a:pt x="5719" y="88"/>
                  </a:cubicBezTo>
                  <a:cubicBezTo>
                    <a:pt x="8827" y="88"/>
                    <a:pt x="11356" y="2617"/>
                    <a:pt x="11356" y="5719"/>
                  </a:cubicBezTo>
                  <a:cubicBezTo>
                    <a:pt x="11356" y="7485"/>
                    <a:pt x="10546" y="9056"/>
                    <a:pt x="9279" y="10088"/>
                  </a:cubicBezTo>
                  <a:lnTo>
                    <a:pt x="9407" y="10088"/>
                  </a:lnTo>
                  <a:cubicBezTo>
                    <a:pt x="10648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0" name="Google Shape;8630;p8"/>
            <p:cNvSpPr/>
            <p:nvPr/>
          </p:nvSpPr>
          <p:spPr>
            <a:xfrm>
              <a:off x="5132600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8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1" name="Google Shape;8631;p8"/>
            <p:cNvSpPr/>
            <p:nvPr/>
          </p:nvSpPr>
          <p:spPr>
            <a:xfrm>
              <a:off x="5131600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3" y="8449"/>
                    <a:pt x="88" y="6730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51" y="9083"/>
                  </a:cubicBezTo>
                  <a:lnTo>
                    <a:pt x="6487" y="9083"/>
                  </a:lnTo>
                  <a:cubicBezTo>
                    <a:pt x="8213" y="8382"/>
                    <a:pt x="9427" y="668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2" name="Google Shape;8632;p8"/>
            <p:cNvSpPr/>
            <p:nvPr/>
          </p:nvSpPr>
          <p:spPr>
            <a:xfrm>
              <a:off x="5161425" y="3305025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3" name="Google Shape;8633;p8"/>
            <p:cNvSpPr/>
            <p:nvPr/>
          </p:nvSpPr>
          <p:spPr>
            <a:xfrm>
              <a:off x="5160425" y="33040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7"/>
                    <a:pt x="3561" y="7047"/>
                  </a:cubicBezTo>
                  <a:cubicBezTo>
                    <a:pt x="1646" y="7047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4" name="Google Shape;8634;p8"/>
            <p:cNvSpPr/>
            <p:nvPr/>
          </p:nvSpPr>
          <p:spPr>
            <a:xfrm>
              <a:off x="5186550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11"/>
                    <a:pt x="1126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5" name="Google Shape;8635;p8"/>
            <p:cNvSpPr/>
            <p:nvPr/>
          </p:nvSpPr>
          <p:spPr>
            <a:xfrm>
              <a:off x="5185525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6" name="Google Shape;8636;p8"/>
            <p:cNvSpPr/>
            <p:nvPr/>
          </p:nvSpPr>
          <p:spPr>
            <a:xfrm>
              <a:off x="5215375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7" name="Google Shape;8637;p8"/>
            <p:cNvSpPr/>
            <p:nvPr/>
          </p:nvSpPr>
          <p:spPr>
            <a:xfrm>
              <a:off x="5214350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4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04" y="2812"/>
                  </a:cubicBezTo>
                  <a:cubicBezTo>
                    <a:pt x="2179" y="2812"/>
                    <a:pt x="2813" y="2185"/>
                    <a:pt x="2813" y="1403"/>
                  </a:cubicBezTo>
                  <a:cubicBezTo>
                    <a:pt x="2813" y="627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8" name="Google Shape;8638;p8"/>
            <p:cNvSpPr/>
            <p:nvPr/>
          </p:nvSpPr>
          <p:spPr>
            <a:xfrm>
              <a:off x="3581575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27" y="7323"/>
                  </a:cubicBezTo>
                  <a:lnTo>
                    <a:pt x="13338" y="7323"/>
                  </a:lnTo>
                  <a:cubicBezTo>
                    <a:pt x="13358" y="7114"/>
                    <a:pt x="13372" y="6905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9" name="Google Shape;8639;p8"/>
            <p:cNvSpPr/>
            <p:nvPr/>
          </p:nvSpPr>
          <p:spPr>
            <a:xfrm>
              <a:off x="3580550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24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6946"/>
                    <a:pt x="8" y="7155"/>
                    <a:pt x="28" y="7364"/>
                  </a:cubicBezTo>
                  <a:lnTo>
                    <a:pt x="116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24" y="88"/>
                  </a:cubicBezTo>
                  <a:cubicBezTo>
                    <a:pt x="10392" y="88"/>
                    <a:pt x="13365" y="3069"/>
                    <a:pt x="13365" y="6730"/>
                  </a:cubicBezTo>
                  <a:cubicBezTo>
                    <a:pt x="13365" y="6946"/>
                    <a:pt x="13359" y="7155"/>
                    <a:pt x="13338" y="7364"/>
                  </a:cubicBezTo>
                  <a:lnTo>
                    <a:pt x="13419" y="7364"/>
                  </a:lnTo>
                  <a:cubicBezTo>
                    <a:pt x="13440" y="7155"/>
                    <a:pt x="13453" y="6946"/>
                    <a:pt x="13453" y="6730"/>
                  </a:cubicBezTo>
                  <a:cubicBezTo>
                    <a:pt x="13453" y="3022"/>
                    <a:pt x="10432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0" name="Google Shape;8640;p8"/>
            <p:cNvSpPr/>
            <p:nvPr/>
          </p:nvSpPr>
          <p:spPr>
            <a:xfrm>
              <a:off x="3604825" y="3346175"/>
              <a:ext cx="284075" cy="156125"/>
            </a:xfrm>
            <a:custGeom>
              <a:avLst/>
              <a:gdLst/>
              <a:ahLst/>
              <a:cxnLst/>
              <a:rect l="l" t="t" r="r" b="b"/>
              <a:pathLst>
                <a:path w="11363" h="6245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5873"/>
                    <a:pt x="14" y="6062"/>
                    <a:pt x="35" y="6244"/>
                  </a:cubicBezTo>
                  <a:lnTo>
                    <a:pt x="11336" y="6244"/>
                  </a:lnTo>
                  <a:cubicBezTo>
                    <a:pt x="11349" y="6062"/>
                    <a:pt x="11363" y="587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1" name="Google Shape;8641;p8"/>
            <p:cNvSpPr/>
            <p:nvPr/>
          </p:nvSpPr>
          <p:spPr>
            <a:xfrm>
              <a:off x="3603825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5914"/>
                    <a:pt x="14" y="6103"/>
                    <a:pt x="27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6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2" name="Google Shape;8642;p8"/>
            <p:cNvSpPr/>
            <p:nvPr/>
          </p:nvSpPr>
          <p:spPr>
            <a:xfrm>
              <a:off x="3630125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06" y="5240"/>
                  </a:lnTo>
                  <a:cubicBezTo>
                    <a:pt x="9333" y="5058"/>
                    <a:pt x="9346" y="4869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3" name="Google Shape;8643;p8"/>
            <p:cNvSpPr/>
            <p:nvPr/>
          </p:nvSpPr>
          <p:spPr>
            <a:xfrm>
              <a:off x="3628950" y="3370275"/>
              <a:ext cx="235850" cy="132025"/>
            </a:xfrm>
            <a:custGeom>
              <a:avLst/>
              <a:gdLst/>
              <a:ahLst/>
              <a:cxnLst/>
              <a:rect l="l" t="t" r="r" b="b"/>
              <a:pathLst>
                <a:path w="9434" h="5281" extrusionOk="0">
                  <a:moveTo>
                    <a:pt x="4720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4909"/>
                    <a:pt x="14" y="5098"/>
                    <a:pt x="41" y="5280"/>
                  </a:cubicBezTo>
                  <a:lnTo>
                    <a:pt x="122" y="5280"/>
                  </a:lnTo>
                  <a:cubicBezTo>
                    <a:pt x="101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2" y="5098"/>
                    <a:pt x="9312" y="5280"/>
                  </a:cubicBezTo>
                  <a:lnTo>
                    <a:pt x="9400" y="5280"/>
                  </a:lnTo>
                  <a:cubicBezTo>
                    <a:pt x="9420" y="5098"/>
                    <a:pt x="9433" y="4909"/>
                    <a:pt x="9433" y="4714"/>
                  </a:cubicBezTo>
                  <a:cubicBezTo>
                    <a:pt x="9433" y="2118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4" name="Google Shape;8644;p8"/>
            <p:cNvSpPr/>
            <p:nvPr/>
          </p:nvSpPr>
          <p:spPr>
            <a:xfrm>
              <a:off x="3658775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3716"/>
                    <a:pt x="21" y="3905"/>
                    <a:pt x="48" y="4087"/>
                  </a:cubicBezTo>
                  <a:lnTo>
                    <a:pt x="7000" y="4087"/>
                  </a:lnTo>
                  <a:cubicBezTo>
                    <a:pt x="7033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5" name="Google Shape;8645;p8"/>
            <p:cNvSpPr/>
            <p:nvPr/>
          </p:nvSpPr>
          <p:spPr>
            <a:xfrm>
              <a:off x="3657775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7" y="4127"/>
                  </a:cubicBezTo>
                  <a:lnTo>
                    <a:pt x="128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2" y="81"/>
                    <a:pt x="7046" y="1646"/>
                    <a:pt x="7046" y="3561"/>
                  </a:cubicBezTo>
                  <a:cubicBezTo>
                    <a:pt x="7046" y="3756"/>
                    <a:pt x="7026" y="3945"/>
                    <a:pt x="6999" y="4127"/>
                  </a:cubicBezTo>
                  <a:lnTo>
                    <a:pt x="7080" y="4127"/>
                  </a:lnTo>
                  <a:cubicBezTo>
                    <a:pt x="7114" y="3945"/>
                    <a:pt x="7127" y="3756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6" name="Google Shape;8646;p8"/>
            <p:cNvSpPr/>
            <p:nvPr/>
          </p:nvSpPr>
          <p:spPr>
            <a:xfrm>
              <a:off x="3683900" y="3425225"/>
              <a:ext cx="125950" cy="77075"/>
            </a:xfrm>
            <a:custGeom>
              <a:avLst/>
              <a:gdLst/>
              <a:ahLst/>
              <a:cxnLst/>
              <a:rect l="l" t="t" r="r" b="b"/>
              <a:pathLst>
                <a:path w="5038" h="3083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2711"/>
                    <a:pt x="27" y="2900"/>
                    <a:pt x="68" y="3082"/>
                  </a:cubicBezTo>
                  <a:lnTo>
                    <a:pt x="4970" y="3082"/>
                  </a:lnTo>
                  <a:cubicBezTo>
                    <a:pt x="5010" y="2900"/>
                    <a:pt x="5037" y="2711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7" name="Google Shape;8647;p8"/>
            <p:cNvSpPr/>
            <p:nvPr/>
          </p:nvSpPr>
          <p:spPr>
            <a:xfrm>
              <a:off x="3682875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2751"/>
                    <a:pt x="28" y="2940"/>
                    <a:pt x="68" y="3122"/>
                  </a:cubicBezTo>
                  <a:lnTo>
                    <a:pt x="156" y="3122"/>
                  </a:lnTo>
                  <a:cubicBezTo>
                    <a:pt x="109" y="2940"/>
                    <a:pt x="89" y="2751"/>
                    <a:pt x="89" y="2556"/>
                  </a:cubicBezTo>
                  <a:cubicBezTo>
                    <a:pt x="89" y="1194"/>
                    <a:pt x="1194" y="88"/>
                    <a:pt x="2563" y="88"/>
                  </a:cubicBezTo>
                  <a:cubicBezTo>
                    <a:pt x="3925" y="88"/>
                    <a:pt x="5031" y="1194"/>
                    <a:pt x="5031" y="2556"/>
                  </a:cubicBezTo>
                  <a:cubicBezTo>
                    <a:pt x="5031" y="2751"/>
                    <a:pt x="5011" y="2940"/>
                    <a:pt x="4970" y="3122"/>
                  </a:cubicBezTo>
                  <a:lnTo>
                    <a:pt x="5058" y="3122"/>
                  </a:lnTo>
                  <a:cubicBezTo>
                    <a:pt x="5098" y="2940"/>
                    <a:pt x="5119" y="2751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8" name="Google Shape;8648;p8"/>
            <p:cNvSpPr/>
            <p:nvPr/>
          </p:nvSpPr>
          <p:spPr>
            <a:xfrm>
              <a:off x="3712725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8" y="1760"/>
                    <a:pt x="122" y="1929"/>
                  </a:cubicBezTo>
                  <a:lnTo>
                    <a:pt x="2610" y="1929"/>
                  </a:lnTo>
                  <a:cubicBezTo>
                    <a:pt x="2684" y="1760"/>
                    <a:pt x="2731" y="1565"/>
                    <a:pt x="2731" y="1363"/>
                  </a:cubicBezTo>
                  <a:cubicBezTo>
                    <a:pt x="2731" y="614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9" name="Google Shape;8649;p8"/>
            <p:cNvSpPr/>
            <p:nvPr/>
          </p:nvSpPr>
          <p:spPr>
            <a:xfrm>
              <a:off x="3711700" y="3453050"/>
              <a:ext cx="70325" cy="49250"/>
            </a:xfrm>
            <a:custGeom>
              <a:avLst/>
              <a:gdLst/>
              <a:ahLst/>
              <a:cxnLst/>
              <a:rect l="l" t="t" r="r" b="b"/>
              <a:pathLst>
                <a:path w="2813" h="1970" extrusionOk="0"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1605"/>
                    <a:pt x="41" y="1800"/>
                    <a:pt x="122" y="1969"/>
                  </a:cubicBezTo>
                  <a:lnTo>
                    <a:pt x="210" y="1969"/>
                  </a:lnTo>
                  <a:cubicBezTo>
                    <a:pt x="129" y="1800"/>
                    <a:pt x="82" y="1605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5" y="1800"/>
                    <a:pt x="2604" y="1969"/>
                  </a:cubicBezTo>
                  <a:lnTo>
                    <a:pt x="2698" y="1969"/>
                  </a:lnTo>
                  <a:cubicBezTo>
                    <a:pt x="2772" y="1800"/>
                    <a:pt x="2813" y="1605"/>
                    <a:pt x="2813" y="1403"/>
                  </a:cubicBezTo>
                  <a:cubicBezTo>
                    <a:pt x="2813" y="627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0" name="Google Shape;8650;p8"/>
            <p:cNvSpPr/>
            <p:nvPr/>
          </p:nvSpPr>
          <p:spPr>
            <a:xfrm>
              <a:off x="3915850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3" y="0"/>
                  </a:moveTo>
                  <a:cubicBezTo>
                    <a:pt x="2994" y="0"/>
                    <a:pt x="1" y="2994"/>
                    <a:pt x="1" y="6689"/>
                  </a:cubicBezTo>
                  <a:cubicBezTo>
                    <a:pt x="1" y="6905"/>
                    <a:pt x="7" y="7114"/>
                    <a:pt x="28" y="7323"/>
                  </a:cubicBezTo>
                  <a:lnTo>
                    <a:pt x="13338" y="7323"/>
                  </a:lnTo>
                  <a:cubicBezTo>
                    <a:pt x="13358" y="7114"/>
                    <a:pt x="13372" y="6905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1" name="Google Shape;8651;p8"/>
            <p:cNvSpPr/>
            <p:nvPr/>
          </p:nvSpPr>
          <p:spPr>
            <a:xfrm>
              <a:off x="3914675" y="3318175"/>
              <a:ext cx="336500" cy="184125"/>
            </a:xfrm>
            <a:custGeom>
              <a:avLst/>
              <a:gdLst/>
              <a:ahLst/>
              <a:cxnLst/>
              <a:rect l="l" t="t" r="r" b="b"/>
              <a:pathLst>
                <a:path w="13460" h="7365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6946"/>
                    <a:pt x="14" y="7155"/>
                    <a:pt x="34" y="7364"/>
                  </a:cubicBezTo>
                  <a:lnTo>
                    <a:pt x="122" y="7364"/>
                  </a:lnTo>
                  <a:cubicBezTo>
                    <a:pt x="101" y="7155"/>
                    <a:pt x="88" y="694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6946"/>
                    <a:pt x="13365" y="7155"/>
                    <a:pt x="13345" y="7364"/>
                  </a:cubicBezTo>
                  <a:lnTo>
                    <a:pt x="13425" y="7364"/>
                  </a:lnTo>
                  <a:cubicBezTo>
                    <a:pt x="13446" y="7155"/>
                    <a:pt x="13459" y="6946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2" name="Google Shape;8652;p8"/>
            <p:cNvSpPr/>
            <p:nvPr/>
          </p:nvSpPr>
          <p:spPr>
            <a:xfrm>
              <a:off x="3939125" y="3346175"/>
              <a:ext cx="284050" cy="156125"/>
            </a:xfrm>
            <a:custGeom>
              <a:avLst/>
              <a:gdLst/>
              <a:ahLst/>
              <a:cxnLst/>
              <a:rect l="l" t="t" r="r" b="b"/>
              <a:pathLst>
                <a:path w="11362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14" y="6062"/>
                    <a:pt x="27" y="6244"/>
                  </a:cubicBezTo>
                  <a:lnTo>
                    <a:pt x="11328" y="6244"/>
                  </a:lnTo>
                  <a:cubicBezTo>
                    <a:pt x="11348" y="6062"/>
                    <a:pt x="11362" y="587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3" name="Google Shape;8653;p8"/>
            <p:cNvSpPr/>
            <p:nvPr/>
          </p:nvSpPr>
          <p:spPr>
            <a:xfrm>
              <a:off x="3938100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70" y="1"/>
                    <a:pt x="1" y="2570"/>
                    <a:pt x="1" y="5719"/>
                  </a:cubicBezTo>
                  <a:cubicBezTo>
                    <a:pt x="1" y="5914"/>
                    <a:pt x="7" y="6103"/>
                    <a:pt x="28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0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4" name="Google Shape;8654;p8"/>
            <p:cNvSpPr/>
            <p:nvPr/>
          </p:nvSpPr>
          <p:spPr>
            <a:xfrm>
              <a:off x="3964400" y="3371275"/>
              <a:ext cx="233500" cy="131025"/>
            </a:xfrm>
            <a:custGeom>
              <a:avLst/>
              <a:gdLst/>
              <a:ahLst/>
              <a:cxnLst/>
              <a:rect l="l" t="t" r="r" b="b"/>
              <a:pathLst>
                <a:path w="9340" h="5241" extrusionOk="0">
                  <a:moveTo>
                    <a:pt x="4667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7" y="5058"/>
                    <a:pt x="34" y="5240"/>
                  </a:cubicBezTo>
                  <a:lnTo>
                    <a:pt x="9306" y="5240"/>
                  </a:lnTo>
                  <a:cubicBezTo>
                    <a:pt x="9326" y="5058"/>
                    <a:pt x="9339" y="4869"/>
                    <a:pt x="9339" y="4674"/>
                  </a:cubicBezTo>
                  <a:cubicBezTo>
                    <a:pt x="9339" y="2098"/>
                    <a:pt x="7249" y="1"/>
                    <a:pt x="466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5" name="Google Shape;8655;p8"/>
            <p:cNvSpPr/>
            <p:nvPr/>
          </p:nvSpPr>
          <p:spPr>
            <a:xfrm>
              <a:off x="3963225" y="3370275"/>
              <a:ext cx="235850" cy="132025"/>
            </a:xfrm>
            <a:custGeom>
              <a:avLst/>
              <a:gdLst/>
              <a:ahLst/>
              <a:cxnLst/>
              <a:rect l="l" t="t" r="r" b="b"/>
              <a:pathLst>
                <a:path w="9434" h="5281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101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2" y="5098"/>
                    <a:pt x="9312" y="5280"/>
                  </a:cubicBezTo>
                  <a:lnTo>
                    <a:pt x="9393" y="5280"/>
                  </a:lnTo>
                  <a:cubicBezTo>
                    <a:pt x="9420" y="5098"/>
                    <a:pt x="9434" y="4909"/>
                    <a:pt x="9434" y="4714"/>
                  </a:cubicBezTo>
                  <a:cubicBezTo>
                    <a:pt x="9434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6" name="Google Shape;8656;p8"/>
            <p:cNvSpPr/>
            <p:nvPr/>
          </p:nvSpPr>
          <p:spPr>
            <a:xfrm>
              <a:off x="3993050" y="3400100"/>
              <a:ext cx="176200" cy="102200"/>
            </a:xfrm>
            <a:custGeom>
              <a:avLst/>
              <a:gdLst/>
              <a:ahLst/>
              <a:cxnLst/>
              <a:rect l="l" t="t" r="r" b="b"/>
              <a:pathLst>
                <a:path w="7048" h="408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3716"/>
                    <a:pt x="14" y="3905"/>
                    <a:pt x="48" y="4087"/>
                  </a:cubicBezTo>
                  <a:lnTo>
                    <a:pt x="7000" y="4087"/>
                  </a:lnTo>
                  <a:cubicBezTo>
                    <a:pt x="7027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7" name="Google Shape;8657;p8"/>
            <p:cNvSpPr/>
            <p:nvPr/>
          </p:nvSpPr>
          <p:spPr>
            <a:xfrm>
              <a:off x="399205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8" y="4127"/>
                  </a:cubicBezTo>
                  <a:lnTo>
                    <a:pt x="128" y="4127"/>
                  </a:lnTo>
                  <a:cubicBezTo>
                    <a:pt x="101" y="3945"/>
                    <a:pt x="81" y="3756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ubicBezTo>
                    <a:pt x="5482" y="81"/>
                    <a:pt x="7047" y="1646"/>
                    <a:pt x="7047" y="3561"/>
                  </a:cubicBezTo>
                  <a:cubicBezTo>
                    <a:pt x="7047" y="3756"/>
                    <a:pt x="7026" y="3945"/>
                    <a:pt x="6999" y="4127"/>
                  </a:cubicBezTo>
                  <a:lnTo>
                    <a:pt x="7080" y="4127"/>
                  </a:lnTo>
                  <a:cubicBezTo>
                    <a:pt x="7114" y="3945"/>
                    <a:pt x="7128" y="3756"/>
                    <a:pt x="7128" y="3561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8" name="Google Shape;8658;p8"/>
            <p:cNvSpPr/>
            <p:nvPr/>
          </p:nvSpPr>
          <p:spPr>
            <a:xfrm>
              <a:off x="4018175" y="3425225"/>
              <a:ext cx="125950" cy="77075"/>
            </a:xfrm>
            <a:custGeom>
              <a:avLst/>
              <a:gdLst/>
              <a:ahLst/>
              <a:cxnLst/>
              <a:rect l="l" t="t" r="r" b="b"/>
              <a:pathLst>
                <a:path w="5038" h="3083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2711"/>
                    <a:pt x="27" y="2900"/>
                    <a:pt x="68" y="3082"/>
                  </a:cubicBezTo>
                  <a:lnTo>
                    <a:pt x="4970" y="3082"/>
                  </a:lnTo>
                  <a:cubicBezTo>
                    <a:pt x="5010" y="2900"/>
                    <a:pt x="5037" y="2711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9" name="Google Shape;8659;p8"/>
            <p:cNvSpPr/>
            <p:nvPr/>
          </p:nvSpPr>
          <p:spPr>
            <a:xfrm>
              <a:off x="4017175" y="3424225"/>
              <a:ext cx="127950" cy="78075"/>
            </a:xfrm>
            <a:custGeom>
              <a:avLst/>
              <a:gdLst/>
              <a:ahLst/>
              <a:cxnLst/>
              <a:rect l="l" t="t" r="r" b="b"/>
              <a:pathLst>
                <a:path w="5118" h="3123" extrusionOk="0"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2751"/>
                    <a:pt x="20" y="2940"/>
                    <a:pt x="67" y="3122"/>
                  </a:cubicBezTo>
                  <a:lnTo>
                    <a:pt x="148" y="3122"/>
                  </a:lnTo>
                  <a:cubicBezTo>
                    <a:pt x="108" y="2940"/>
                    <a:pt x="88" y="2751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ubicBezTo>
                    <a:pt x="3924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70" y="3122"/>
                  </a:cubicBezTo>
                  <a:lnTo>
                    <a:pt x="5050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0" name="Google Shape;8660;p8"/>
            <p:cNvSpPr/>
            <p:nvPr/>
          </p:nvSpPr>
          <p:spPr>
            <a:xfrm>
              <a:off x="404700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1565"/>
                    <a:pt x="48" y="1760"/>
                    <a:pt x="122" y="1929"/>
                  </a:cubicBezTo>
                  <a:lnTo>
                    <a:pt x="2610" y="1929"/>
                  </a:lnTo>
                  <a:cubicBezTo>
                    <a:pt x="2684" y="1760"/>
                    <a:pt x="2731" y="1565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1" name="Google Shape;8661;p8"/>
            <p:cNvSpPr/>
            <p:nvPr/>
          </p:nvSpPr>
          <p:spPr>
            <a:xfrm>
              <a:off x="4046000" y="3453050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1403" y="0"/>
                  </a:moveTo>
                  <a:cubicBezTo>
                    <a:pt x="627" y="0"/>
                    <a:pt x="0" y="627"/>
                    <a:pt x="0" y="1403"/>
                  </a:cubicBezTo>
                  <a:cubicBezTo>
                    <a:pt x="0" y="1605"/>
                    <a:pt x="41" y="1800"/>
                    <a:pt x="115" y="1969"/>
                  </a:cubicBezTo>
                  <a:lnTo>
                    <a:pt x="209" y="1969"/>
                  </a:lnTo>
                  <a:cubicBezTo>
                    <a:pt x="128" y="1800"/>
                    <a:pt x="81" y="1605"/>
                    <a:pt x="81" y="1403"/>
                  </a:cubicBezTo>
                  <a:cubicBezTo>
                    <a:pt x="81" y="674"/>
                    <a:pt x="674" y="81"/>
                    <a:pt x="1403" y="81"/>
                  </a:cubicBezTo>
                  <a:cubicBezTo>
                    <a:pt x="2138" y="81"/>
                    <a:pt x="2731" y="674"/>
                    <a:pt x="2731" y="1403"/>
                  </a:cubicBezTo>
                  <a:cubicBezTo>
                    <a:pt x="2731" y="1605"/>
                    <a:pt x="2684" y="1800"/>
                    <a:pt x="2603" y="1969"/>
                  </a:cubicBezTo>
                  <a:lnTo>
                    <a:pt x="2697" y="1969"/>
                  </a:lnTo>
                  <a:cubicBezTo>
                    <a:pt x="2771" y="1800"/>
                    <a:pt x="2812" y="1605"/>
                    <a:pt x="2812" y="1403"/>
                  </a:cubicBezTo>
                  <a:cubicBezTo>
                    <a:pt x="2812" y="627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2" name="Google Shape;8662;p8"/>
            <p:cNvSpPr/>
            <p:nvPr/>
          </p:nvSpPr>
          <p:spPr>
            <a:xfrm>
              <a:off x="4250125" y="3319200"/>
              <a:ext cx="334150" cy="183100"/>
            </a:xfrm>
            <a:custGeom>
              <a:avLst/>
              <a:gdLst/>
              <a:ahLst/>
              <a:cxnLst/>
              <a:rect l="l" t="t" r="r" b="b"/>
              <a:pathLst>
                <a:path w="13366" h="7324" extrusionOk="0">
                  <a:moveTo>
                    <a:pt x="6683" y="0"/>
                  </a:moveTo>
                  <a:cubicBezTo>
                    <a:pt x="2988" y="0"/>
                    <a:pt x="1" y="2994"/>
                    <a:pt x="1" y="6689"/>
                  </a:cubicBezTo>
                  <a:cubicBezTo>
                    <a:pt x="1" y="6905"/>
                    <a:pt x="7" y="7114"/>
                    <a:pt x="28" y="7323"/>
                  </a:cubicBezTo>
                  <a:lnTo>
                    <a:pt x="13338" y="7323"/>
                  </a:lnTo>
                  <a:cubicBezTo>
                    <a:pt x="13358" y="7114"/>
                    <a:pt x="13365" y="6905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3" name="Google Shape;8663;p8"/>
            <p:cNvSpPr/>
            <p:nvPr/>
          </p:nvSpPr>
          <p:spPr>
            <a:xfrm>
              <a:off x="4248950" y="3318175"/>
              <a:ext cx="336500" cy="184125"/>
            </a:xfrm>
            <a:custGeom>
              <a:avLst/>
              <a:gdLst/>
              <a:ahLst/>
              <a:cxnLst/>
              <a:rect l="l" t="t" r="r" b="b"/>
              <a:pathLst>
                <a:path w="13460" h="7365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8" y="694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9" y="6946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4" name="Google Shape;8664;p8"/>
            <p:cNvSpPr/>
            <p:nvPr/>
          </p:nvSpPr>
          <p:spPr>
            <a:xfrm>
              <a:off x="4273400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14" y="6062"/>
                    <a:pt x="27" y="6244"/>
                  </a:cubicBezTo>
                  <a:lnTo>
                    <a:pt x="11328" y="6244"/>
                  </a:lnTo>
                  <a:cubicBezTo>
                    <a:pt x="11348" y="6062"/>
                    <a:pt x="11355" y="587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5" name="Google Shape;8665;p8"/>
            <p:cNvSpPr/>
            <p:nvPr/>
          </p:nvSpPr>
          <p:spPr>
            <a:xfrm>
              <a:off x="4272375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5914"/>
                    <a:pt x="7" y="6103"/>
                    <a:pt x="28" y="6285"/>
                  </a:cubicBezTo>
                  <a:lnTo>
                    <a:pt x="115" y="6285"/>
                  </a:lnTo>
                  <a:cubicBezTo>
                    <a:pt x="95" y="6103"/>
                    <a:pt x="82" y="5914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0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6" name="Google Shape;8666;p8"/>
            <p:cNvSpPr/>
            <p:nvPr/>
          </p:nvSpPr>
          <p:spPr>
            <a:xfrm>
              <a:off x="4298500" y="3371275"/>
              <a:ext cx="233675" cy="131025"/>
            </a:xfrm>
            <a:custGeom>
              <a:avLst/>
              <a:gdLst/>
              <a:ahLst/>
              <a:cxnLst/>
              <a:rect l="l" t="t" r="r" b="b"/>
              <a:pathLst>
                <a:path w="9347" h="5241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4869"/>
                    <a:pt x="14" y="5058"/>
                    <a:pt x="41" y="5240"/>
                  </a:cubicBezTo>
                  <a:lnTo>
                    <a:pt x="9313" y="5240"/>
                  </a:lnTo>
                  <a:cubicBezTo>
                    <a:pt x="9333" y="5058"/>
                    <a:pt x="9347" y="4869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7" name="Google Shape;8667;p8"/>
            <p:cNvSpPr/>
            <p:nvPr/>
          </p:nvSpPr>
          <p:spPr>
            <a:xfrm>
              <a:off x="4297500" y="3370275"/>
              <a:ext cx="235675" cy="132025"/>
            </a:xfrm>
            <a:custGeom>
              <a:avLst/>
              <a:gdLst/>
              <a:ahLst/>
              <a:cxnLst/>
              <a:rect l="l" t="t" r="r" b="b"/>
              <a:pathLst>
                <a:path w="9427" h="5281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102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12" y="5280"/>
                  </a:cubicBezTo>
                  <a:lnTo>
                    <a:pt x="9393" y="5280"/>
                  </a:lnTo>
                  <a:cubicBezTo>
                    <a:pt x="9420" y="5098"/>
                    <a:pt x="9427" y="490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8" name="Google Shape;8668;p8"/>
            <p:cNvSpPr/>
            <p:nvPr/>
          </p:nvSpPr>
          <p:spPr>
            <a:xfrm>
              <a:off x="4327325" y="3400100"/>
              <a:ext cx="176200" cy="102200"/>
            </a:xfrm>
            <a:custGeom>
              <a:avLst/>
              <a:gdLst/>
              <a:ahLst/>
              <a:cxnLst/>
              <a:rect l="l" t="t" r="r" b="b"/>
              <a:pathLst>
                <a:path w="7048" h="408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3716"/>
                    <a:pt x="14" y="3905"/>
                    <a:pt x="48" y="4087"/>
                  </a:cubicBezTo>
                  <a:lnTo>
                    <a:pt x="7000" y="4087"/>
                  </a:lnTo>
                  <a:cubicBezTo>
                    <a:pt x="7027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9" name="Google Shape;8669;p8"/>
            <p:cNvSpPr/>
            <p:nvPr/>
          </p:nvSpPr>
          <p:spPr>
            <a:xfrm>
              <a:off x="4326325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9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1" y="4127"/>
                  </a:cubicBezTo>
                  <a:lnTo>
                    <a:pt x="129" y="4127"/>
                  </a:lnTo>
                  <a:cubicBezTo>
                    <a:pt x="102" y="3945"/>
                    <a:pt x="81" y="3756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ubicBezTo>
                    <a:pt x="5482" y="81"/>
                    <a:pt x="7040" y="1646"/>
                    <a:pt x="7040" y="3561"/>
                  </a:cubicBezTo>
                  <a:cubicBezTo>
                    <a:pt x="7040" y="3756"/>
                    <a:pt x="7027" y="3945"/>
                    <a:pt x="6993" y="4127"/>
                  </a:cubicBezTo>
                  <a:lnTo>
                    <a:pt x="7080" y="4127"/>
                  </a:lnTo>
                  <a:cubicBezTo>
                    <a:pt x="7114" y="3945"/>
                    <a:pt x="7128" y="3756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0" name="Google Shape;8670;p8"/>
            <p:cNvSpPr/>
            <p:nvPr/>
          </p:nvSpPr>
          <p:spPr>
            <a:xfrm>
              <a:off x="4352450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8" y="2900"/>
                    <a:pt x="68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1" name="Google Shape;8671;p8"/>
            <p:cNvSpPr/>
            <p:nvPr/>
          </p:nvSpPr>
          <p:spPr>
            <a:xfrm>
              <a:off x="4351450" y="3424225"/>
              <a:ext cx="127950" cy="78075"/>
            </a:xfrm>
            <a:custGeom>
              <a:avLst/>
              <a:gdLst/>
              <a:ahLst/>
              <a:cxnLst/>
              <a:rect l="l" t="t" r="r" b="b"/>
              <a:pathLst>
                <a:path w="5118" h="3123" extrusionOk="0"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2751"/>
                    <a:pt x="20" y="2940"/>
                    <a:pt x="61" y="3122"/>
                  </a:cubicBezTo>
                  <a:lnTo>
                    <a:pt x="148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25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2" name="Google Shape;8672;p8"/>
            <p:cNvSpPr/>
            <p:nvPr/>
          </p:nvSpPr>
          <p:spPr>
            <a:xfrm>
              <a:off x="4381275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08" y="1"/>
                    <a:pt x="1" y="614"/>
                    <a:pt x="1" y="1363"/>
                  </a:cubicBezTo>
                  <a:cubicBezTo>
                    <a:pt x="1" y="1565"/>
                    <a:pt x="41" y="1760"/>
                    <a:pt x="122" y="1929"/>
                  </a:cubicBezTo>
                  <a:lnTo>
                    <a:pt x="2603" y="1929"/>
                  </a:lnTo>
                  <a:cubicBezTo>
                    <a:pt x="2684" y="1760"/>
                    <a:pt x="2732" y="1565"/>
                    <a:pt x="2732" y="1363"/>
                  </a:cubicBezTo>
                  <a:cubicBezTo>
                    <a:pt x="2732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3" name="Google Shape;8673;p8"/>
            <p:cNvSpPr/>
            <p:nvPr/>
          </p:nvSpPr>
          <p:spPr>
            <a:xfrm>
              <a:off x="4380100" y="3453050"/>
              <a:ext cx="70475" cy="49250"/>
            </a:xfrm>
            <a:custGeom>
              <a:avLst/>
              <a:gdLst/>
              <a:ahLst/>
              <a:cxnLst/>
              <a:rect l="l" t="t" r="r" b="b"/>
              <a:pathLst>
                <a:path w="2819" h="1970" extrusionOk="0"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1605"/>
                    <a:pt x="48" y="1800"/>
                    <a:pt x="122" y="1969"/>
                  </a:cubicBezTo>
                  <a:lnTo>
                    <a:pt x="216" y="1969"/>
                  </a:lnTo>
                  <a:cubicBezTo>
                    <a:pt x="135" y="1800"/>
                    <a:pt x="88" y="1605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ubicBezTo>
                    <a:pt x="2145" y="81"/>
                    <a:pt x="2738" y="674"/>
                    <a:pt x="2738" y="1403"/>
                  </a:cubicBezTo>
                  <a:cubicBezTo>
                    <a:pt x="2738" y="1605"/>
                    <a:pt x="2691" y="1800"/>
                    <a:pt x="2603" y="1969"/>
                  </a:cubicBezTo>
                  <a:lnTo>
                    <a:pt x="2698" y="1969"/>
                  </a:lnTo>
                  <a:cubicBezTo>
                    <a:pt x="2779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4" name="Google Shape;8674;p8"/>
            <p:cNvSpPr/>
            <p:nvPr/>
          </p:nvSpPr>
          <p:spPr>
            <a:xfrm>
              <a:off x="4584250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3344" y="7323"/>
                  </a:lnTo>
                  <a:cubicBezTo>
                    <a:pt x="13364" y="7114"/>
                    <a:pt x="13371" y="6905"/>
                    <a:pt x="13371" y="6689"/>
                  </a:cubicBezTo>
                  <a:cubicBezTo>
                    <a:pt x="13371" y="2994"/>
                    <a:pt x="10377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5" name="Google Shape;8675;p8"/>
            <p:cNvSpPr/>
            <p:nvPr/>
          </p:nvSpPr>
          <p:spPr>
            <a:xfrm>
              <a:off x="4583225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30" y="1"/>
                  </a:moveTo>
                  <a:cubicBezTo>
                    <a:pt x="3021" y="1"/>
                    <a:pt x="1" y="3022"/>
                    <a:pt x="1" y="6730"/>
                  </a:cubicBezTo>
                  <a:cubicBezTo>
                    <a:pt x="1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8" y="6946"/>
                    <a:pt x="88" y="6730"/>
                  </a:cubicBezTo>
                  <a:cubicBezTo>
                    <a:pt x="88" y="3069"/>
                    <a:pt x="3069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3" y="6946"/>
                    <a:pt x="13453" y="6730"/>
                  </a:cubicBezTo>
                  <a:cubicBezTo>
                    <a:pt x="13453" y="3022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6" name="Google Shape;8676;p8"/>
            <p:cNvSpPr/>
            <p:nvPr/>
          </p:nvSpPr>
          <p:spPr>
            <a:xfrm>
              <a:off x="4607675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7" y="6062"/>
                    <a:pt x="27" y="6244"/>
                  </a:cubicBezTo>
                  <a:lnTo>
                    <a:pt x="11328" y="6244"/>
                  </a:lnTo>
                  <a:cubicBezTo>
                    <a:pt x="11349" y="6062"/>
                    <a:pt x="11355" y="587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7" name="Google Shape;8677;p8"/>
            <p:cNvSpPr/>
            <p:nvPr/>
          </p:nvSpPr>
          <p:spPr>
            <a:xfrm>
              <a:off x="4606650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5914"/>
                    <a:pt x="8" y="6103"/>
                    <a:pt x="28" y="6285"/>
                  </a:cubicBezTo>
                  <a:lnTo>
                    <a:pt x="109" y="6285"/>
                  </a:lnTo>
                  <a:cubicBezTo>
                    <a:pt x="95" y="6103"/>
                    <a:pt x="82" y="5914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0" y="6285"/>
                  </a:lnTo>
                  <a:cubicBezTo>
                    <a:pt x="11430" y="6103"/>
                    <a:pt x="11444" y="5914"/>
                    <a:pt x="11444" y="5719"/>
                  </a:cubicBezTo>
                  <a:cubicBezTo>
                    <a:pt x="11444" y="2570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8" name="Google Shape;8678;p8"/>
            <p:cNvSpPr/>
            <p:nvPr/>
          </p:nvSpPr>
          <p:spPr>
            <a:xfrm>
              <a:off x="4632800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12" y="5240"/>
                  </a:lnTo>
                  <a:cubicBezTo>
                    <a:pt x="9332" y="5058"/>
                    <a:pt x="9346" y="4869"/>
                    <a:pt x="9346" y="4674"/>
                  </a:cubicBezTo>
                  <a:cubicBezTo>
                    <a:pt x="9346" y="2098"/>
                    <a:pt x="7255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9" name="Google Shape;8679;p8"/>
            <p:cNvSpPr/>
            <p:nvPr/>
          </p:nvSpPr>
          <p:spPr>
            <a:xfrm>
              <a:off x="4631775" y="3370275"/>
              <a:ext cx="235700" cy="132025"/>
            </a:xfrm>
            <a:custGeom>
              <a:avLst/>
              <a:gdLst/>
              <a:ahLst/>
              <a:cxnLst/>
              <a:rect l="l" t="t" r="r" b="b"/>
              <a:pathLst>
                <a:path w="9428" h="5281" extrusionOk="0">
                  <a:moveTo>
                    <a:pt x="4714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95" y="5098"/>
                    <a:pt x="81" y="490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12" y="5280"/>
                  </a:cubicBezTo>
                  <a:lnTo>
                    <a:pt x="9393" y="5280"/>
                  </a:lnTo>
                  <a:cubicBezTo>
                    <a:pt x="9414" y="5098"/>
                    <a:pt x="9427" y="4909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0" name="Google Shape;8680;p8"/>
            <p:cNvSpPr/>
            <p:nvPr/>
          </p:nvSpPr>
          <p:spPr>
            <a:xfrm>
              <a:off x="4661625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0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3716"/>
                    <a:pt x="14" y="3905"/>
                    <a:pt x="47" y="4087"/>
                  </a:cubicBezTo>
                  <a:lnTo>
                    <a:pt x="6999" y="4087"/>
                  </a:lnTo>
                  <a:cubicBezTo>
                    <a:pt x="7026" y="3905"/>
                    <a:pt x="7046" y="3716"/>
                    <a:pt x="7046" y="3521"/>
                  </a:cubicBezTo>
                  <a:cubicBezTo>
                    <a:pt x="7046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1" name="Google Shape;8681;p8"/>
            <p:cNvSpPr/>
            <p:nvPr/>
          </p:nvSpPr>
          <p:spPr>
            <a:xfrm>
              <a:off x="466060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3756"/>
                    <a:pt x="14" y="3945"/>
                    <a:pt x="41" y="4127"/>
                  </a:cubicBezTo>
                  <a:lnTo>
                    <a:pt x="129" y="4127"/>
                  </a:lnTo>
                  <a:cubicBezTo>
                    <a:pt x="95" y="3945"/>
                    <a:pt x="82" y="3756"/>
                    <a:pt x="82" y="3561"/>
                  </a:cubicBezTo>
                  <a:cubicBezTo>
                    <a:pt x="82" y="1646"/>
                    <a:pt x="1646" y="81"/>
                    <a:pt x="3561" y="81"/>
                  </a:cubicBezTo>
                  <a:cubicBezTo>
                    <a:pt x="5483" y="81"/>
                    <a:pt x="7040" y="1646"/>
                    <a:pt x="7040" y="3561"/>
                  </a:cubicBezTo>
                  <a:cubicBezTo>
                    <a:pt x="7040" y="3756"/>
                    <a:pt x="7027" y="3945"/>
                    <a:pt x="6993" y="4127"/>
                  </a:cubicBezTo>
                  <a:lnTo>
                    <a:pt x="7081" y="4127"/>
                  </a:lnTo>
                  <a:cubicBezTo>
                    <a:pt x="7108" y="3945"/>
                    <a:pt x="7128" y="3756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2" name="Google Shape;8682;p8"/>
            <p:cNvSpPr/>
            <p:nvPr/>
          </p:nvSpPr>
          <p:spPr>
            <a:xfrm>
              <a:off x="4686725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1" y="2900"/>
                    <a:pt x="68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3" name="Google Shape;8683;p8"/>
            <p:cNvSpPr/>
            <p:nvPr/>
          </p:nvSpPr>
          <p:spPr>
            <a:xfrm>
              <a:off x="4685725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2751"/>
                    <a:pt x="21" y="2940"/>
                    <a:pt x="61" y="3122"/>
                  </a:cubicBezTo>
                  <a:lnTo>
                    <a:pt x="149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18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4" name="Google Shape;8684;p8"/>
            <p:cNvSpPr/>
            <p:nvPr/>
          </p:nvSpPr>
          <p:spPr>
            <a:xfrm>
              <a:off x="471555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08" y="1"/>
                    <a:pt x="1" y="614"/>
                    <a:pt x="1" y="1363"/>
                  </a:cubicBezTo>
                  <a:cubicBezTo>
                    <a:pt x="1" y="1565"/>
                    <a:pt x="41" y="1760"/>
                    <a:pt x="122" y="1929"/>
                  </a:cubicBezTo>
                  <a:lnTo>
                    <a:pt x="2604" y="1929"/>
                  </a:lnTo>
                  <a:cubicBezTo>
                    <a:pt x="2684" y="1760"/>
                    <a:pt x="2732" y="1565"/>
                    <a:pt x="2732" y="1363"/>
                  </a:cubicBezTo>
                  <a:cubicBezTo>
                    <a:pt x="2732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5" name="Google Shape;8685;p8"/>
            <p:cNvSpPr/>
            <p:nvPr/>
          </p:nvSpPr>
          <p:spPr>
            <a:xfrm>
              <a:off x="4714375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1605"/>
                    <a:pt x="48" y="1800"/>
                    <a:pt x="122" y="1969"/>
                  </a:cubicBezTo>
                  <a:lnTo>
                    <a:pt x="216" y="1969"/>
                  </a:lnTo>
                  <a:cubicBezTo>
                    <a:pt x="135" y="1800"/>
                    <a:pt x="88" y="1605"/>
                    <a:pt x="88" y="1403"/>
                  </a:cubicBezTo>
                  <a:cubicBezTo>
                    <a:pt x="88" y="674"/>
                    <a:pt x="682" y="81"/>
                    <a:pt x="1410" y="81"/>
                  </a:cubicBezTo>
                  <a:cubicBezTo>
                    <a:pt x="2138" y="81"/>
                    <a:pt x="2731" y="674"/>
                    <a:pt x="2731" y="1403"/>
                  </a:cubicBezTo>
                  <a:cubicBezTo>
                    <a:pt x="2731" y="1605"/>
                    <a:pt x="2684" y="1800"/>
                    <a:pt x="2603" y="1969"/>
                  </a:cubicBezTo>
                  <a:lnTo>
                    <a:pt x="2698" y="1969"/>
                  </a:lnTo>
                  <a:cubicBezTo>
                    <a:pt x="2779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6" name="Google Shape;8686;p8"/>
            <p:cNvSpPr/>
            <p:nvPr/>
          </p:nvSpPr>
          <p:spPr>
            <a:xfrm>
              <a:off x="4918525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3338" y="7323"/>
                  </a:lnTo>
                  <a:cubicBezTo>
                    <a:pt x="13358" y="7114"/>
                    <a:pt x="13371" y="6905"/>
                    <a:pt x="13371" y="6689"/>
                  </a:cubicBezTo>
                  <a:cubicBezTo>
                    <a:pt x="13371" y="2994"/>
                    <a:pt x="10378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7" name="Google Shape;8687;p8"/>
            <p:cNvSpPr/>
            <p:nvPr/>
          </p:nvSpPr>
          <p:spPr>
            <a:xfrm>
              <a:off x="4917500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30" y="1"/>
                  </a:moveTo>
                  <a:cubicBezTo>
                    <a:pt x="3022" y="1"/>
                    <a:pt x="1" y="3022"/>
                    <a:pt x="1" y="6730"/>
                  </a:cubicBezTo>
                  <a:cubicBezTo>
                    <a:pt x="1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30" y="88"/>
                  </a:cubicBezTo>
                  <a:cubicBezTo>
                    <a:pt x="10392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3" y="6946"/>
                    <a:pt x="13453" y="6730"/>
                  </a:cubicBezTo>
                  <a:cubicBezTo>
                    <a:pt x="13453" y="3022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8" name="Google Shape;8688;p8"/>
            <p:cNvSpPr/>
            <p:nvPr/>
          </p:nvSpPr>
          <p:spPr>
            <a:xfrm>
              <a:off x="4941950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5873"/>
                    <a:pt x="7" y="6062"/>
                    <a:pt x="27" y="6244"/>
                  </a:cubicBezTo>
                  <a:lnTo>
                    <a:pt x="11329" y="6244"/>
                  </a:lnTo>
                  <a:cubicBezTo>
                    <a:pt x="11349" y="6062"/>
                    <a:pt x="11356" y="587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9" name="Google Shape;8689;p8"/>
            <p:cNvSpPr/>
            <p:nvPr/>
          </p:nvSpPr>
          <p:spPr>
            <a:xfrm>
              <a:off x="4940950" y="3345150"/>
              <a:ext cx="285900" cy="157150"/>
            </a:xfrm>
            <a:custGeom>
              <a:avLst/>
              <a:gdLst/>
              <a:ahLst/>
              <a:cxnLst/>
              <a:rect l="l" t="t" r="r" b="b"/>
              <a:pathLst>
                <a:path w="11436" h="6286" extrusionOk="0">
                  <a:moveTo>
                    <a:pt x="5718" y="1"/>
                  </a:moveTo>
                  <a:cubicBezTo>
                    <a:pt x="2562" y="1"/>
                    <a:pt x="0" y="2570"/>
                    <a:pt x="0" y="5719"/>
                  </a:cubicBezTo>
                  <a:cubicBezTo>
                    <a:pt x="0" y="5914"/>
                    <a:pt x="7" y="6103"/>
                    <a:pt x="27" y="6285"/>
                  </a:cubicBezTo>
                  <a:lnTo>
                    <a:pt x="108" y="6285"/>
                  </a:lnTo>
                  <a:cubicBezTo>
                    <a:pt x="94" y="6103"/>
                    <a:pt x="81" y="5914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5914"/>
                    <a:pt x="11342" y="6103"/>
                    <a:pt x="11328" y="6285"/>
                  </a:cubicBezTo>
                  <a:lnTo>
                    <a:pt x="11409" y="6285"/>
                  </a:lnTo>
                  <a:cubicBezTo>
                    <a:pt x="11429" y="6103"/>
                    <a:pt x="11436" y="5914"/>
                    <a:pt x="11436" y="5719"/>
                  </a:cubicBezTo>
                  <a:cubicBezTo>
                    <a:pt x="11436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0" name="Google Shape;8690;p8"/>
            <p:cNvSpPr/>
            <p:nvPr/>
          </p:nvSpPr>
          <p:spPr>
            <a:xfrm>
              <a:off x="4967075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12" y="5240"/>
                  </a:lnTo>
                  <a:cubicBezTo>
                    <a:pt x="9332" y="5058"/>
                    <a:pt x="9346" y="4869"/>
                    <a:pt x="9346" y="4674"/>
                  </a:cubicBezTo>
                  <a:cubicBezTo>
                    <a:pt x="9346" y="2098"/>
                    <a:pt x="72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1" name="Google Shape;8691;p8"/>
            <p:cNvSpPr/>
            <p:nvPr/>
          </p:nvSpPr>
          <p:spPr>
            <a:xfrm>
              <a:off x="4966050" y="3370275"/>
              <a:ext cx="235700" cy="132025"/>
            </a:xfrm>
            <a:custGeom>
              <a:avLst/>
              <a:gdLst/>
              <a:ahLst/>
              <a:cxnLst/>
              <a:rect l="l" t="t" r="r" b="b"/>
              <a:pathLst>
                <a:path w="9428" h="5281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95" y="5098"/>
                    <a:pt x="82" y="490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ubicBezTo>
                    <a:pt x="7270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06" y="5280"/>
                  </a:cubicBezTo>
                  <a:lnTo>
                    <a:pt x="9394" y="5280"/>
                  </a:lnTo>
                  <a:cubicBezTo>
                    <a:pt x="9414" y="5098"/>
                    <a:pt x="9427" y="4909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2" name="Google Shape;8692;p8"/>
            <p:cNvSpPr/>
            <p:nvPr/>
          </p:nvSpPr>
          <p:spPr>
            <a:xfrm>
              <a:off x="4995900" y="3400100"/>
              <a:ext cx="176000" cy="102200"/>
            </a:xfrm>
            <a:custGeom>
              <a:avLst/>
              <a:gdLst/>
              <a:ahLst/>
              <a:cxnLst/>
              <a:rect l="l" t="t" r="r" b="b"/>
              <a:pathLst>
                <a:path w="7040" h="4088" extrusionOk="0">
                  <a:moveTo>
                    <a:pt x="3520" y="1"/>
                  </a:moveTo>
                  <a:cubicBezTo>
                    <a:pt x="1571" y="1"/>
                    <a:pt x="0" y="1579"/>
                    <a:pt x="0" y="3521"/>
                  </a:cubicBezTo>
                  <a:cubicBezTo>
                    <a:pt x="0" y="3716"/>
                    <a:pt x="14" y="3905"/>
                    <a:pt x="41" y="4087"/>
                  </a:cubicBezTo>
                  <a:lnTo>
                    <a:pt x="6999" y="4087"/>
                  </a:lnTo>
                  <a:cubicBezTo>
                    <a:pt x="7026" y="3905"/>
                    <a:pt x="7040" y="3716"/>
                    <a:pt x="7040" y="3521"/>
                  </a:cubicBezTo>
                  <a:cubicBezTo>
                    <a:pt x="7040" y="1579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3" name="Google Shape;8693;p8"/>
            <p:cNvSpPr/>
            <p:nvPr/>
          </p:nvSpPr>
          <p:spPr>
            <a:xfrm>
              <a:off x="4994725" y="3399100"/>
              <a:ext cx="178350" cy="103200"/>
            </a:xfrm>
            <a:custGeom>
              <a:avLst/>
              <a:gdLst/>
              <a:ahLst/>
              <a:cxnLst/>
              <a:rect l="l" t="t" r="r" b="b"/>
              <a:pathLst>
                <a:path w="7134" h="4128" extrusionOk="0">
                  <a:moveTo>
                    <a:pt x="3567" y="0"/>
                  </a:moveTo>
                  <a:cubicBezTo>
                    <a:pt x="1605" y="0"/>
                    <a:pt x="0" y="1598"/>
                    <a:pt x="0" y="3561"/>
                  </a:cubicBezTo>
                  <a:cubicBezTo>
                    <a:pt x="0" y="3756"/>
                    <a:pt x="20" y="3945"/>
                    <a:pt x="47" y="4127"/>
                  </a:cubicBezTo>
                  <a:lnTo>
                    <a:pt x="135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9" y="81"/>
                    <a:pt x="7046" y="1646"/>
                    <a:pt x="7046" y="3561"/>
                  </a:cubicBezTo>
                  <a:cubicBezTo>
                    <a:pt x="7046" y="3756"/>
                    <a:pt x="7033" y="3945"/>
                    <a:pt x="6999" y="4127"/>
                  </a:cubicBezTo>
                  <a:lnTo>
                    <a:pt x="7087" y="4127"/>
                  </a:lnTo>
                  <a:cubicBezTo>
                    <a:pt x="7114" y="3945"/>
                    <a:pt x="7134" y="3756"/>
                    <a:pt x="7134" y="3561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4" name="Google Shape;8694;p8"/>
            <p:cNvSpPr/>
            <p:nvPr/>
          </p:nvSpPr>
          <p:spPr>
            <a:xfrm>
              <a:off x="5021000" y="3425225"/>
              <a:ext cx="125800" cy="77075"/>
            </a:xfrm>
            <a:custGeom>
              <a:avLst/>
              <a:gdLst/>
              <a:ahLst/>
              <a:cxnLst/>
              <a:rect l="l" t="t" r="r" b="b"/>
              <a:pathLst>
                <a:path w="5032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1" y="2900"/>
                    <a:pt x="62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5" name="Google Shape;8695;p8"/>
            <p:cNvSpPr/>
            <p:nvPr/>
          </p:nvSpPr>
          <p:spPr>
            <a:xfrm>
              <a:off x="5020000" y="3424225"/>
              <a:ext cx="127800" cy="78075"/>
            </a:xfrm>
            <a:custGeom>
              <a:avLst/>
              <a:gdLst/>
              <a:ahLst/>
              <a:cxnLst/>
              <a:rect l="l" t="t" r="r" b="b"/>
              <a:pathLst>
                <a:path w="5112" h="3123" extrusionOk="0"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2751"/>
                    <a:pt x="21" y="2940"/>
                    <a:pt x="61" y="3122"/>
                  </a:cubicBezTo>
                  <a:lnTo>
                    <a:pt x="149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18" y="88"/>
                    <a:pt x="5031" y="1194"/>
                    <a:pt x="5031" y="2556"/>
                  </a:cubicBezTo>
                  <a:cubicBezTo>
                    <a:pt x="5031" y="2751"/>
                    <a:pt x="5004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2" y="2751"/>
                    <a:pt x="5112" y="2556"/>
                  </a:cubicBezTo>
                  <a:cubicBezTo>
                    <a:pt x="5112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6" name="Google Shape;8696;p8"/>
            <p:cNvSpPr/>
            <p:nvPr/>
          </p:nvSpPr>
          <p:spPr>
            <a:xfrm>
              <a:off x="5049675" y="3454050"/>
              <a:ext cx="68450" cy="48250"/>
            </a:xfrm>
            <a:custGeom>
              <a:avLst/>
              <a:gdLst/>
              <a:ahLst/>
              <a:cxnLst/>
              <a:rect l="l" t="t" r="r" b="b"/>
              <a:pathLst>
                <a:path w="2738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7" y="1760"/>
                    <a:pt x="128" y="1929"/>
                  </a:cubicBezTo>
                  <a:lnTo>
                    <a:pt x="2610" y="1929"/>
                  </a:lnTo>
                  <a:cubicBezTo>
                    <a:pt x="2691" y="1760"/>
                    <a:pt x="2738" y="1565"/>
                    <a:pt x="2738" y="1363"/>
                  </a:cubicBezTo>
                  <a:cubicBezTo>
                    <a:pt x="2738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7" name="Google Shape;8697;p8"/>
            <p:cNvSpPr/>
            <p:nvPr/>
          </p:nvSpPr>
          <p:spPr>
            <a:xfrm>
              <a:off x="5048650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5" y="0"/>
                    <a:pt x="1" y="627"/>
                    <a:pt x="1" y="1403"/>
                  </a:cubicBezTo>
                  <a:cubicBezTo>
                    <a:pt x="1" y="1605"/>
                    <a:pt x="48" y="1800"/>
                    <a:pt x="122" y="1969"/>
                  </a:cubicBezTo>
                  <a:lnTo>
                    <a:pt x="217" y="1969"/>
                  </a:lnTo>
                  <a:cubicBezTo>
                    <a:pt x="136" y="1800"/>
                    <a:pt x="88" y="1605"/>
                    <a:pt x="88" y="1403"/>
                  </a:cubicBezTo>
                  <a:cubicBezTo>
                    <a:pt x="88" y="674"/>
                    <a:pt x="682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4" y="1800"/>
                    <a:pt x="2603" y="1969"/>
                  </a:cubicBezTo>
                  <a:lnTo>
                    <a:pt x="2698" y="1969"/>
                  </a:lnTo>
                  <a:cubicBezTo>
                    <a:pt x="2772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8" name="Google Shape;8698;p8"/>
            <p:cNvSpPr/>
            <p:nvPr/>
          </p:nvSpPr>
          <p:spPr>
            <a:xfrm>
              <a:off x="5252800" y="3319200"/>
              <a:ext cx="274300" cy="183100"/>
            </a:xfrm>
            <a:custGeom>
              <a:avLst/>
              <a:gdLst/>
              <a:ahLst/>
              <a:cxnLst/>
              <a:rect l="l" t="t" r="r" b="b"/>
              <a:pathLst>
                <a:path w="10972" h="7324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0971" y="7323"/>
                  </a:lnTo>
                  <a:lnTo>
                    <a:pt x="10971" y="1558"/>
                  </a:lnTo>
                  <a:cubicBezTo>
                    <a:pt x="9811" y="587"/>
                    <a:pt x="8314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9" name="Google Shape;8699;p8"/>
            <p:cNvSpPr/>
            <p:nvPr/>
          </p:nvSpPr>
          <p:spPr>
            <a:xfrm>
              <a:off x="5251775" y="3318175"/>
              <a:ext cx="275325" cy="184125"/>
            </a:xfrm>
            <a:custGeom>
              <a:avLst/>
              <a:gdLst/>
              <a:ahLst/>
              <a:cxnLst/>
              <a:rect l="l" t="t" r="r" b="b"/>
              <a:pathLst>
                <a:path w="11013" h="7365" extrusionOk="0">
                  <a:moveTo>
                    <a:pt x="6724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6946"/>
                    <a:pt x="8" y="7155"/>
                    <a:pt x="28" y="7364"/>
                  </a:cubicBezTo>
                  <a:lnTo>
                    <a:pt x="116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24" y="88"/>
                  </a:cubicBezTo>
                  <a:cubicBezTo>
                    <a:pt x="8362" y="88"/>
                    <a:pt x="9852" y="675"/>
                    <a:pt x="11012" y="1660"/>
                  </a:cubicBezTo>
                  <a:lnTo>
                    <a:pt x="11012" y="1545"/>
                  </a:lnTo>
                  <a:cubicBezTo>
                    <a:pt x="9846" y="581"/>
                    <a:pt x="8355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0" name="Google Shape;8700;p8"/>
            <p:cNvSpPr/>
            <p:nvPr/>
          </p:nvSpPr>
          <p:spPr>
            <a:xfrm>
              <a:off x="5276225" y="3346175"/>
              <a:ext cx="250875" cy="156125"/>
            </a:xfrm>
            <a:custGeom>
              <a:avLst/>
              <a:gdLst/>
              <a:ahLst/>
              <a:cxnLst/>
              <a:rect l="l" t="t" r="r" b="b"/>
              <a:pathLst>
                <a:path w="10035" h="6245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5873"/>
                    <a:pt x="7" y="6062"/>
                    <a:pt x="28" y="6244"/>
                  </a:cubicBezTo>
                  <a:lnTo>
                    <a:pt x="10034" y="6244"/>
                  </a:lnTo>
                  <a:lnTo>
                    <a:pt x="10034" y="2036"/>
                  </a:lnTo>
                  <a:cubicBezTo>
                    <a:pt x="8989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1" name="Google Shape;8701;p8"/>
            <p:cNvSpPr/>
            <p:nvPr/>
          </p:nvSpPr>
          <p:spPr>
            <a:xfrm>
              <a:off x="5275050" y="3345150"/>
              <a:ext cx="252050" cy="157150"/>
            </a:xfrm>
            <a:custGeom>
              <a:avLst/>
              <a:gdLst/>
              <a:ahLst/>
              <a:cxnLst/>
              <a:rect l="l" t="t" r="r" b="b"/>
              <a:pathLst>
                <a:path w="10082" h="6286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5914"/>
                    <a:pt x="14" y="6103"/>
                    <a:pt x="34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2" name="Google Shape;8702;p8"/>
            <p:cNvSpPr/>
            <p:nvPr/>
          </p:nvSpPr>
          <p:spPr>
            <a:xfrm>
              <a:off x="5301350" y="3371275"/>
              <a:ext cx="225750" cy="131025"/>
            </a:xfrm>
            <a:custGeom>
              <a:avLst/>
              <a:gdLst/>
              <a:ahLst/>
              <a:cxnLst/>
              <a:rect l="l" t="t" r="r" b="b"/>
              <a:pathLst>
                <a:path w="9030" h="5241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029" y="5240"/>
                  </a:lnTo>
                  <a:lnTo>
                    <a:pt x="9029" y="2988"/>
                  </a:lnTo>
                  <a:cubicBezTo>
                    <a:pt x="8355" y="1242"/>
                    <a:pt x="66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3" name="Google Shape;8703;p8"/>
            <p:cNvSpPr/>
            <p:nvPr/>
          </p:nvSpPr>
          <p:spPr>
            <a:xfrm>
              <a:off x="5300325" y="3370275"/>
              <a:ext cx="226775" cy="132025"/>
            </a:xfrm>
            <a:custGeom>
              <a:avLst/>
              <a:gdLst/>
              <a:ahLst/>
              <a:cxnLst/>
              <a:rect l="l" t="t" r="r" b="b"/>
              <a:pathLst>
                <a:path w="9071" h="5281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5" y="5280"/>
                  </a:cubicBezTo>
                  <a:lnTo>
                    <a:pt x="115" y="5280"/>
                  </a:lnTo>
                  <a:cubicBezTo>
                    <a:pt x="95" y="5098"/>
                    <a:pt x="82" y="490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9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4" name="Google Shape;8704;p8"/>
            <p:cNvSpPr/>
            <p:nvPr/>
          </p:nvSpPr>
          <p:spPr>
            <a:xfrm>
              <a:off x="5330000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3716"/>
                    <a:pt x="21" y="3905"/>
                    <a:pt x="48" y="4087"/>
                  </a:cubicBezTo>
                  <a:lnTo>
                    <a:pt x="7000" y="4087"/>
                  </a:lnTo>
                  <a:cubicBezTo>
                    <a:pt x="7033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5" name="Google Shape;8705;p8"/>
            <p:cNvSpPr/>
            <p:nvPr/>
          </p:nvSpPr>
          <p:spPr>
            <a:xfrm>
              <a:off x="532900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20" y="3945"/>
                    <a:pt x="47" y="4127"/>
                  </a:cubicBezTo>
                  <a:lnTo>
                    <a:pt x="135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2" y="81"/>
                    <a:pt x="7046" y="1646"/>
                    <a:pt x="7046" y="3561"/>
                  </a:cubicBezTo>
                  <a:cubicBezTo>
                    <a:pt x="7046" y="3756"/>
                    <a:pt x="7026" y="3945"/>
                    <a:pt x="6999" y="4127"/>
                  </a:cubicBezTo>
                  <a:lnTo>
                    <a:pt x="7087" y="4127"/>
                  </a:lnTo>
                  <a:cubicBezTo>
                    <a:pt x="7114" y="3945"/>
                    <a:pt x="7127" y="3756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6" name="Google Shape;8706;p8"/>
            <p:cNvSpPr/>
            <p:nvPr/>
          </p:nvSpPr>
          <p:spPr>
            <a:xfrm>
              <a:off x="5355300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2711"/>
                    <a:pt x="20" y="2900"/>
                    <a:pt x="61" y="3082"/>
                  </a:cubicBezTo>
                  <a:lnTo>
                    <a:pt x="4963" y="3082"/>
                  </a:lnTo>
                  <a:cubicBezTo>
                    <a:pt x="5010" y="2900"/>
                    <a:pt x="5030" y="2711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7" name="Google Shape;8707;p8"/>
            <p:cNvSpPr/>
            <p:nvPr/>
          </p:nvSpPr>
          <p:spPr>
            <a:xfrm>
              <a:off x="5354100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2751"/>
                    <a:pt x="28" y="2940"/>
                    <a:pt x="68" y="3122"/>
                  </a:cubicBezTo>
                  <a:lnTo>
                    <a:pt x="156" y="3122"/>
                  </a:lnTo>
                  <a:cubicBezTo>
                    <a:pt x="109" y="2940"/>
                    <a:pt x="88" y="2751"/>
                    <a:pt x="88" y="2556"/>
                  </a:cubicBezTo>
                  <a:cubicBezTo>
                    <a:pt x="88" y="1194"/>
                    <a:pt x="1201" y="88"/>
                    <a:pt x="2563" y="88"/>
                  </a:cubicBezTo>
                  <a:cubicBezTo>
                    <a:pt x="3925" y="88"/>
                    <a:pt x="5038" y="1194"/>
                    <a:pt x="5038" y="2556"/>
                  </a:cubicBezTo>
                  <a:cubicBezTo>
                    <a:pt x="5038" y="2751"/>
                    <a:pt x="5011" y="2940"/>
                    <a:pt x="4970" y="3122"/>
                  </a:cubicBezTo>
                  <a:lnTo>
                    <a:pt x="5058" y="3122"/>
                  </a:lnTo>
                  <a:cubicBezTo>
                    <a:pt x="5098" y="2940"/>
                    <a:pt x="5119" y="2751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8" name="Google Shape;8708;p8"/>
            <p:cNvSpPr/>
            <p:nvPr/>
          </p:nvSpPr>
          <p:spPr>
            <a:xfrm>
              <a:off x="538395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8" y="1760"/>
                    <a:pt x="128" y="1929"/>
                  </a:cubicBezTo>
                  <a:lnTo>
                    <a:pt x="2610" y="1929"/>
                  </a:lnTo>
                  <a:cubicBezTo>
                    <a:pt x="2691" y="1760"/>
                    <a:pt x="2731" y="1565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9" name="Google Shape;8709;p8"/>
            <p:cNvSpPr/>
            <p:nvPr/>
          </p:nvSpPr>
          <p:spPr>
            <a:xfrm>
              <a:off x="5382925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5" y="0"/>
                    <a:pt x="1" y="627"/>
                    <a:pt x="1" y="1403"/>
                  </a:cubicBezTo>
                  <a:cubicBezTo>
                    <a:pt x="1" y="1605"/>
                    <a:pt x="41" y="1800"/>
                    <a:pt x="122" y="1969"/>
                  </a:cubicBezTo>
                  <a:lnTo>
                    <a:pt x="217" y="1969"/>
                  </a:lnTo>
                  <a:cubicBezTo>
                    <a:pt x="136" y="1800"/>
                    <a:pt x="89" y="1605"/>
                    <a:pt x="89" y="1403"/>
                  </a:cubicBezTo>
                  <a:cubicBezTo>
                    <a:pt x="89" y="674"/>
                    <a:pt x="682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5" y="1800"/>
                    <a:pt x="2604" y="1969"/>
                  </a:cubicBezTo>
                  <a:lnTo>
                    <a:pt x="2698" y="1969"/>
                  </a:lnTo>
                  <a:cubicBezTo>
                    <a:pt x="2772" y="1800"/>
                    <a:pt x="2819" y="1605"/>
                    <a:pt x="2819" y="1403"/>
                  </a:cubicBezTo>
                  <a:cubicBezTo>
                    <a:pt x="2819" y="627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0" name="Google Shape;8710;p8"/>
            <p:cNvSpPr/>
            <p:nvPr/>
          </p:nvSpPr>
          <p:spPr>
            <a:xfrm>
              <a:off x="3450750" y="3417300"/>
              <a:ext cx="274800" cy="85000"/>
            </a:xfrm>
            <a:custGeom>
              <a:avLst/>
              <a:gdLst/>
              <a:ahLst/>
              <a:cxnLst/>
              <a:rect l="l" t="t" r="r" b="b"/>
              <a:pathLst>
                <a:path w="10992" h="3400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8"/>
                  </a:cubicBezTo>
                  <a:lnTo>
                    <a:pt x="1" y="3399"/>
                  </a:lnTo>
                  <a:lnTo>
                    <a:pt x="10992" y="3399"/>
                  </a:lnTo>
                  <a:cubicBezTo>
                    <a:pt x="9846" y="1376"/>
                    <a:pt x="7668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1" name="Google Shape;8711;p8"/>
            <p:cNvSpPr/>
            <p:nvPr/>
          </p:nvSpPr>
          <p:spPr>
            <a:xfrm>
              <a:off x="3450750" y="3416300"/>
              <a:ext cx="276000" cy="86000"/>
            </a:xfrm>
            <a:custGeom>
              <a:avLst/>
              <a:gdLst/>
              <a:ahLst/>
              <a:cxnLst/>
              <a:rect l="l" t="t" r="r" b="b"/>
              <a:pathLst>
                <a:path w="11040" h="3440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2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7641" y="88"/>
                    <a:pt x="9792" y="1436"/>
                    <a:pt x="10938" y="3439"/>
                  </a:cubicBezTo>
                  <a:lnTo>
                    <a:pt x="11039" y="3439"/>
                  </a:lnTo>
                  <a:cubicBezTo>
                    <a:pt x="9886" y="1389"/>
                    <a:pt x="7688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2" name="Google Shape;8712;p8"/>
            <p:cNvSpPr/>
            <p:nvPr/>
          </p:nvSpPr>
          <p:spPr>
            <a:xfrm>
              <a:off x="3463750" y="3444275"/>
              <a:ext cx="228925" cy="58025"/>
            </a:xfrm>
            <a:custGeom>
              <a:avLst/>
              <a:gdLst/>
              <a:ahLst/>
              <a:cxnLst/>
              <a:rect l="l" t="t" r="r" b="b"/>
              <a:pathLst>
                <a:path w="9157" h="2321" extrusionOk="0">
                  <a:moveTo>
                    <a:pt x="4579" y="0"/>
                  </a:moveTo>
                  <a:cubicBezTo>
                    <a:pt x="2697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3" name="Google Shape;8713;p8"/>
            <p:cNvSpPr/>
            <p:nvPr/>
          </p:nvSpPr>
          <p:spPr>
            <a:xfrm>
              <a:off x="3462550" y="3443275"/>
              <a:ext cx="231325" cy="59025"/>
            </a:xfrm>
            <a:custGeom>
              <a:avLst/>
              <a:gdLst/>
              <a:ahLst/>
              <a:cxnLst/>
              <a:rect l="l" t="t" r="r" b="b"/>
              <a:pathLst>
                <a:path w="9253" h="2361" extrusionOk="0">
                  <a:moveTo>
                    <a:pt x="4627" y="0"/>
                  </a:moveTo>
                  <a:cubicBezTo>
                    <a:pt x="2725" y="0"/>
                    <a:pt x="1039" y="931"/>
                    <a:pt x="1" y="2360"/>
                  </a:cubicBezTo>
                  <a:lnTo>
                    <a:pt x="102" y="2360"/>
                  </a:lnTo>
                  <a:cubicBezTo>
                    <a:pt x="1134" y="984"/>
                    <a:pt x="2779" y="88"/>
                    <a:pt x="4627" y="88"/>
                  </a:cubicBezTo>
                  <a:cubicBezTo>
                    <a:pt x="6474" y="88"/>
                    <a:pt x="8119" y="984"/>
                    <a:pt x="9151" y="2360"/>
                  </a:cubicBezTo>
                  <a:lnTo>
                    <a:pt x="9252" y="2360"/>
                  </a:lnTo>
                  <a:cubicBezTo>
                    <a:pt x="8214" y="931"/>
                    <a:pt x="6528" y="0"/>
                    <a:pt x="462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4" name="Google Shape;8714;p8"/>
            <p:cNvSpPr/>
            <p:nvPr/>
          </p:nvSpPr>
          <p:spPr>
            <a:xfrm>
              <a:off x="3497125" y="3469550"/>
              <a:ext cx="162175" cy="32750"/>
            </a:xfrm>
            <a:custGeom>
              <a:avLst/>
              <a:gdLst/>
              <a:ahLst/>
              <a:cxnLst/>
              <a:rect l="l" t="t" r="r" b="b"/>
              <a:pathLst>
                <a:path w="6487" h="1310" extrusionOk="0">
                  <a:moveTo>
                    <a:pt x="3244" y="1"/>
                  </a:moveTo>
                  <a:cubicBezTo>
                    <a:pt x="1983" y="1"/>
                    <a:pt x="836" y="500"/>
                    <a:pt x="0" y="1309"/>
                  </a:cubicBezTo>
                  <a:lnTo>
                    <a:pt x="6487" y="1309"/>
                  </a:lnTo>
                  <a:cubicBezTo>
                    <a:pt x="5651" y="500"/>
                    <a:pt x="4504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5" name="Google Shape;8715;p8"/>
            <p:cNvSpPr/>
            <p:nvPr/>
          </p:nvSpPr>
          <p:spPr>
            <a:xfrm>
              <a:off x="3495600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1" y="574"/>
                    <a:pt x="2071" y="88"/>
                    <a:pt x="3305" y="88"/>
                  </a:cubicBezTo>
                  <a:cubicBezTo>
                    <a:pt x="4538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2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6" name="Google Shape;8716;p8"/>
            <p:cNvSpPr/>
            <p:nvPr/>
          </p:nvSpPr>
          <p:spPr>
            <a:xfrm>
              <a:off x="3551725" y="3498225"/>
              <a:ext cx="52975" cy="4075"/>
            </a:xfrm>
            <a:custGeom>
              <a:avLst/>
              <a:gdLst/>
              <a:ahLst/>
              <a:cxnLst/>
              <a:rect l="l" t="t" r="r" b="b"/>
              <a:pathLst>
                <a:path w="2119" h="163" extrusionOk="0">
                  <a:moveTo>
                    <a:pt x="1060" y="0"/>
                  </a:moveTo>
                  <a:cubicBezTo>
                    <a:pt x="689" y="0"/>
                    <a:pt x="331" y="61"/>
                    <a:pt x="1" y="162"/>
                  </a:cubicBezTo>
                  <a:lnTo>
                    <a:pt x="2118" y="162"/>
                  </a:lnTo>
                  <a:cubicBezTo>
                    <a:pt x="1788" y="61"/>
                    <a:pt x="1430" y="0"/>
                    <a:pt x="106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7" name="Google Shape;8717;p8"/>
            <p:cNvSpPr/>
            <p:nvPr/>
          </p:nvSpPr>
          <p:spPr>
            <a:xfrm>
              <a:off x="3548525" y="3497200"/>
              <a:ext cx="59550" cy="5100"/>
            </a:xfrm>
            <a:custGeom>
              <a:avLst/>
              <a:gdLst/>
              <a:ahLst/>
              <a:cxnLst/>
              <a:rect l="l" t="t" r="r" b="b"/>
              <a:pathLst>
                <a:path w="2382" h="204" extrusionOk="0">
                  <a:moveTo>
                    <a:pt x="1188" y="1"/>
                  </a:moveTo>
                  <a:cubicBezTo>
                    <a:pt x="769" y="1"/>
                    <a:pt x="372" y="75"/>
                    <a:pt x="1" y="203"/>
                  </a:cubicBezTo>
                  <a:lnTo>
                    <a:pt x="277" y="203"/>
                  </a:lnTo>
                  <a:cubicBezTo>
                    <a:pt x="567" y="129"/>
                    <a:pt x="877" y="82"/>
                    <a:pt x="1188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03" y="75"/>
                    <a:pt x="1606" y="1"/>
                    <a:pt x="118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8" name="Google Shape;8718;p8"/>
            <p:cNvSpPr/>
            <p:nvPr/>
          </p:nvSpPr>
          <p:spPr>
            <a:xfrm>
              <a:off x="3768700" y="3417300"/>
              <a:ext cx="291125" cy="85000"/>
            </a:xfrm>
            <a:custGeom>
              <a:avLst/>
              <a:gdLst/>
              <a:ahLst/>
              <a:cxnLst/>
              <a:rect l="l" t="t" r="r" b="b"/>
              <a:pathLst>
                <a:path w="11645" h="3400" extrusionOk="0">
                  <a:moveTo>
                    <a:pt x="5826" y="1"/>
                  </a:moveTo>
                  <a:cubicBezTo>
                    <a:pt x="3324" y="1"/>
                    <a:pt x="1153" y="1376"/>
                    <a:pt x="0" y="3399"/>
                  </a:cubicBezTo>
                  <a:lnTo>
                    <a:pt x="11645" y="3399"/>
                  </a:lnTo>
                  <a:cubicBezTo>
                    <a:pt x="10499" y="1376"/>
                    <a:pt x="8321" y="1"/>
                    <a:pt x="582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9" name="Google Shape;8719;p8"/>
            <p:cNvSpPr/>
            <p:nvPr/>
          </p:nvSpPr>
          <p:spPr>
            <a:xfrm>
              <a:off x="3767675" y="3416300"/>
              <a:ext cx="293350" cy="86000"/>
            </a:xfrm>
            <a:custGeom>
              <a:avLst/>
              <a:gdLst/>
              <a:ahLst/>
              <a:cxnLst/>
              <a:rect l="l" t="t" r="r" b="b"/>
              <a:pathLst>
                <a:path w="11734" h="3440" extrusionOk="0">
                  <a:moveTo>
                    <a:pt x="5867" y="0"/>
                  </a:moveTo>
                  <a:cubicBezTo>
                    <a:pt x="3345" y="0"/>
                    <a:pt x="1154" y="1389"/>
                    <a:pt x="1" y="3439"/>
                  </a:cubicBezTo>
                  <a:lnTo>
                    <a:pt x="95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5" y="88"/>
                    <a:pt x="10486" y="1436"/>
                    <a:pt x="11632" y="3439"/>
                  </a:cubicBezTo>
                  <a:lnTo>
                    <a:pt x="11733" y="3439"/>
                  </a:lnTo>
                  <a:cubicBezTo>
                    <a:pt x="10573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0" name="Google Shape;8720;p8"/>
            <p:cNvSpPr/>
            <p:nvPr/>
          </p:nvSpPr>
          <p:spPr>
            <a:xfrm>
              <a:off x="3798025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7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1" name="Google Shape;8721;p8"/>
            <p:cNvSpPr/>
            <p:nvPr/>
          </p:nvSpPr>
          <p:spPr>
            <a:xfrm>
              <a:off x="3796850" y="3443275"/>
              <a:ext cx="231300" cy="59025"/>
            </a:xfrm>
            <a:custGeom>
              <a:avLst/>
              <a:gdLst/>
              <a:ahLst/>
              <a:cxnLst/>
              <a:rect l="l" t="t" r="r" b="b"/>
              <a:pathLst>
                <a:path w="9252" h="2361" extrusionOk="0">
                  <a:moveTo>
                    <a:pt x="4626" y="0"/>
                  </a:moveTo>
                  <a:cubicBezTo>
                    <a:pt x="2724" y="0"/>
                    <a:pt x="1038" y="931"/>
                    <a:pt x="0" y="2360"/>
                  </a:cubicBezTo>
                  <a:lnTo>
                    <a:pt x="101" y="2360"/>
                  </a:lnTo>
                  <a:cubicBezTo>
                    <a:pt x="1133" y="984"/>
                    <a:pt x="2778" y="88"/>
                    <a:pt x="4626" y="88"/>
                  </a:cubicBezTo>
                  <a:cubicBezTo>
                    <a:pt x="6473" y="88"/>
                    <a:pt x="8118" y="984"/>
                    <a:pt x="9150" y="2360"/>
                  </a:cubicBezTo>
                  <a:lnTo>
                    <a:pt x="9251" y="2360"/>
                  </a:lnTo>
                  <a:cubicBezTo>
                    <a:pt x="8213" y="931"/>
                    <a:pt x="6527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2" name="Google Shape;8722;p8"/>
            <p:cNvSpPr/>
            <p:nvPr/>
          </p:nvSpPr>
          <p:spPr>
            <a:xfrm>
              <a:off x="3831400" y="3469550"/>
              <a:ext cx="162175" cy="32750"/>
            </a:xfrm>
            <a:custGeom>
              <a:avLst/>
              <a:gdLst/>
              <a:ahLst/>
              <a:cxnLst/>
              <a:rect l="l" t="t" r="r" b="b"/>
              <a:pathLst>
                <a:path w="6487" h="1310" extrusionOk="0">
                  <a:moveTo>
                    <a:pt x="3244" y="1"/>
                  </a:moveTo>
                  <a:cubicBezTo>
                    <a:pt x="1983" y="1"/>
                    <a:pt x="836" y="500"/>
                    <a:pt x="0" y="1309"/>
                  </a:cubicBezTo>
                  <a:lnTo>
                    <a:pt x="6487" y="1309"/>
                  </a:lnTo>
                  <a:cubicBezTo>
                    <a:pt x="5651" y="500"/>
                    <a:pt x="4505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3" name="Google Shape;8723;p8"/>
            <p:cNvSpPr/>
            <p:nvPr/>
          </p:nvSpPr>
          <p:spPr>
            <a:xfrm>
              <a:off x="382987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1" y="574"/>
                    <a:pt x="2071" y="88"/>
                    <a:pt x="3305" y="88"/>
                  </a:cubicBezTo>
                  <a:cubicBezTo>
                    <a:pt x="4539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3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4" name="Google Shape;8724;p8"/>
            <p:cNvSpPr/>
            <p:nvPr/>
          </p:nvSpPr>
          <p:spPr>
            <a:xfrm>
              <a:off x="3886025" y="3498225"/>
              <a:ext cx="52950" cy="4075"/>
            </a:xfrm>
            <a:custGeom>
              <a:avLst/>
              <a:gdLst/>
              <a:ahLst/>
              <a:cxnLst/>
              <a:rect l="l" t="t" r="r" b="b"/>
              <a:pathLst>
                <a:path w="2118" h="163" extrusionOk="0">
                  <a:moveTo>
                    <a:pt x="1059" y="0"/>
                  </a:moveTo>
                  <a:cubicBezTo>
                    <a:pt x="688" y="0"/>
                    <a:pt x="330" y="61"/>
                    <a:pt x="0" y="162"/>
                  </a:cubicBezTo>
                  <a:lnTo>
                    <a:pt x="2117" y="162"/>
                  </a:lnTo>
                  <a:cubicBezTo>
                    <a:pt x="1787" y="61"/>
                    <a:pt x="1430" y="0"/>
                    <a:pt x="105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5" name="Google Shape;8725;p8"/>
            <p:cNvSpPr/>
            <p:nvPr/>
          </p:nvSpPr>
          <p:spPr>
            <a:xfrm>
              <a:off x="388265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8" y="75"/>
                    <a:pt x="0" y="203"/>
                  </a:cubicBezTo>
                  <a:lnTo>
                    <a:pt x="283" y="203"/>
                  </a:lnTo>
                  <a:cubicBezTo>
                    <a:pt x="573" y="129"/>
                    <a:pt x="877" y="82"/>
                    <a:pt x="1194" y="82"/>
                  </a:cubicBezTo>
                  <a:cubicBezTo>
                    <a:pt x="1511" y="82"/>
                    <a:pt x="1814" y="129"/>
                    <a:pt x="2104" y="203"/>
                  </a:cubicBezTo>
                  <a:lnTo>
                    <a:pt x="2380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6" name="Google Shape;8726;p8"/>
            <p:cNvSpPr/>
            <p:nvPr/>
          </p:nvSpPr>
          <p:spPr>
            <a:xfrm>
              <a:off x="4102975" y="3417300"/>
              <a:ext cx="291150" cy="85000"/>
            </a:xfrm>
            <a:custGeom>
              <a:avLst/>
              <a:gdLst/>
              <a:ahLst/>
              <a:cxnLst/>
              <a:rect l="l" t="t" r="r" b="b"/>
              <a:pathLst>
                <a:path w="11646" h="3400" extrusionOk="0">
                  <a:moveTo>
                    <a:pt x="5819" y="1"/>
                  </a:moveTo>
                  <a:cubicBezTo>
                    <a:pt x="3324" y="1"/>
                    <a:pt x="1153" y="1376"/>
                    <a:pt x="0" y="3399"/>
                  </a:cubicBezTo>
                  <a:lnTo>
                    <a:pt x="11645" y="3399"/>
                  </a:lnTo>
                  <a:cubicBezTo>
                    <a:pt x="10492" y="1376"/>
                    <a:pt x="8321" y="1"/>
                    <a:pt x="581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7" name="Google Shape;8727;p8"/>
            <p:cNvSpPr/>
            <p:nvPr/>
          </p:nvSpPr>
          <p:spPr>
            <a:xfrm>
              <a:off x="4101775" y="3416300"/>
              <a:ext cx="293350" cy="86000"/>
            </a:xfrm>
            <a:custGeom>
              <a:avLst/>
              <a:gdLst/>
              <a:ahLst/>
              <a:cxnLst/>
              <a:rect l="l" t="t" r="r" b="b"/>
              <a:pathLst>
                <a:path w="11734" h="3440" extrusionOk="0">
                  <a:moveTo>
                    <a:pt x="5867" y="0"/>
                  </a:moveTo>
                  <a:cubicBezTo>
                    <a:pt x="3352" y="0"/>
                    <a:pt x="1161" y="1389"/>
                    <a:pt x="1" y="3439"/>
                  </a:cubicBezTo>
                  <a:lnTo>
                    <a:pt x="102" y="3439"/>
                  </a:lnTo>
                  <a:cubicBezTo>
                    <a:pt x="1248" y="1436"/>
                    <a:pt x="3406" y="88"/>
                    <a:pt x="5867" y="88"/>
                  </a:cubicBezTo>
                  <a:cubicBezTo>
                    <a:pt x="8335" y="88"/>
                    <a:pt x="10493" y="1436"/>
                    <a:pt x="11639" y="3439"/>
                  </a:cubicBezTo>
                  <a:lnTo>
                    <a:pt x="11734" y="3439"/>
                  </a:lnTo>
                  <a:cubicBezTo>
                    <a:pt x="10581" y="1389"/>
                    <a:pt x="8389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8" name="Google Shape;8728;p8"/>
            <p:cNvSpPr/>
            <p:nvPr/>
          </p:nvSpPr>
          <p:spPr>
            <a:xfrm>
              <a:off x="4132300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8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19" y="918"/>
                    <a:pt x="6453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9" name="Google Shape;8729;p8"/>
            <p:cNvSpPr/>
            <p:nvPr/>
          </p:nvSpPr>
          <p:spPr>
            <a:xfrm>
              <a:off x="4131125" y="3443275"/>
              <a:ext cx="231300" cy="59025"/>
            </a:xfrm>
            <a:custGeom>
              <a:avLst/>
              <a:gdLst/>
              <a:ahLst/>
              <a:cxnLst/>
              <a:rect l="l" t="t" r="r" b="b"/>
              <a:pathLst>
                <a:path w="9252" h="2361" extrusionOk="0">
                  <a:moveTo>
                    <a:pt x="4626" y="0"/>
                  </a:moveTo>
                  <a:cubicBezTo>
                    <a:pt x="2724" y="0"/>
                    <a:pt x="1039" y="931"/>
                    <a:pt x="0" y="2360"/>
                  </a:cubicBezTo>
                  <a:lnTo>
                    <a:pt x="101" y="2360"/>
                  </a:lnTo>
                  <a:cubicBezTo>
                    <a:pt x="1126" y="984"/>
                    <a:pt x="2772" y="88"/>
                    <a:pt x="4626" y="88"/>
                  </a:cubicBezTo>
                  <a:cubicBezTo>
                    <a:pt x="6473" y="88"/>
                    <a:pt x="8119" y="984"/>
                    <a:pt x="9150" y="2360"/>
                  </a:cubicBezTo>
                  <a:lnTo>
                    <a:pt x="9251" y="2360"/>
                  </a:lnTo>
                  <a:cubicBezTo>
                    <a:pt x="8213" y="931"/>
                    <a:pt x="6527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0" name="Google Shape;8730;p8"/>
            <p:cNvSpPr/>
            <p:nvPr/>
          </p:nvSpPr>
          <p:spPr>
            <a:xfrm>
              <a:off x="4165500" y="3469550"/>
              <a:ext cx="162375" cy="32750"/>
            </a:xfrm>
            <a:custGeom>
              <a:avLst/>
              <a:gdLst/>
              <a:ahLst/>
              <a:cxnLst/>
              <a:rect l="l" t="t" r="r" b="b"/>
              <a:pathLst>
                <a:path w="6495" h="1310" extrusionOk="0">
                  <a:moveTo>
                    <a:pt x="3251" y="1"/>
                  </a:moveTo>
                  <a:cubicBezTo>
                    <a:pt x="1990" y="1"/>
                    <a:pt x="844" y="500"/>
                    <a:pt x="1" y="1309"/>
                  </a:cubicBezTo>
                  <a:lnTo>
                    <a:pt x="6494" y="1309"/>
                  </a:lnTo>
                  <a:cubicBezTo>
                    <a:pt x="5651" y="500"/>
                    <a:pt x="4512" y="1"/>
                    <a:pt x="325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1" name="Google Shape;8731;p8"/>
            <p:cNvSpPr/>
            <p:nvPr/>
          </p:nvSpPr>
          <p:spPr>
            <a:xfrm>
              <a:off x="4164150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2" y="574"/>
                    <a:pt x="2071" y="88"/>
                    <a:pt x="3305" y="88"/>
                  </a:cubicBezTo>
                  <a:cubicBezTo>
                    <a:pt x="4532" y="88"/>
                    <a:pt x="5651" y="574"/>
                    <a:pt x="6487" y="1356"/>
                  </a:cubicBezTo>
                  <a:lnTo>
                    <a:pt x="6609" y="1356"/>
                  </a:lnTo>
                  <a:cubicBezTo>
                    <a:pt x="5752" y="520"/>
                    <a:pt x="4586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2" name="Google Shape;8732;p8"/>
            <p:cNvSpPr/>
            <p:nvPr/>
          </p:nvSpPr>
          <p:spPr>
            <a:xfrm>
              <a:off x="4220125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6" y="0"/>
                  </a:moveTo>
                  <a:cubicBezTo>
                    <a:pt x="695" y="0"/>
                    <a:pt x="338" y="61"/>
                    <a:pt x="0" y="162"/>
                  </a:cubicBezTo>
                  <a:lnTo>
                    <a:pt x="2124" y="162"/>
                  </a:lnTo>
                  <a:cubicBezTo>
                    <a:pt x="1787" y="61"/>
                    <a:pt x="1437" y="0"/>
                    <a:pt x="10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3" name="Google Shape;8733;p8"/>
            <p:cNvSpPr/>
            <p:nvPr/>
          </p:nvSpPr>
          <p:spPr>
            <a:xfrm>
              <a:off x="4216925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1" y="75"/>
                    <a:pt x="0" y="203"/>
                  </a:cubicBezTo>
                  <a:lnTo>
                    <a:pt x="284" y="203"/>
                  </a:lnTo>
                  <a:cubicBezTo>
                    <a:pt x="573" y="129"/>
                    <a:pt x="877" y="82"/>
                    <a:pt x="1194" y="82"/>
                  </a:cubicBezTo>
                  <a:cubicBezTo>
                    <a:pt x="1504" y="82"/>
                    <a:pt x="1807" y="129"/>
                    <a:pt x="2097" y="203"/>
                  </a:cubicBezTo>
                  <a:lnTo>
                    <a:pt x="2381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4" name="Google Shape;8734;p8"/>
            <p:cNvSpPr/>
            <p:nvPr/>
          </p:nvSpPr>
          <p:spPr>
            <a:xfrm>
              <a:off x="4437250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19" y="1"/>
                  </a:moveTo>
                  <a:cubicBezTo>
                    <a:pt x="3325" y="1"/>
                    <a:pt x="1147" y="1376"/>
                    <a:pt x="0" y="3399"/>
                  </a:cubicBezTo>
                  <a:lnTo>
                    <a:pt x="11639" y="3399"/>
                  </a:lnTo>
                  <a:cubicBezTo>
                    <a:pt x="10492" y="1376"/>
                    <a:pt x="8321" y="1"/>
                    <a:pt x="581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5" name="Google Shape;8735;p8"/>
            <p:cNvSpPr/>
            <p:nvPr/>
          </p:nvSpPr>
          <p:spPr>
            <a:xfrm>
              <a:off x="4436075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6" y="0"/>
                  </a:moveTo>
                  <a:cubicBezTo>
                    <a:pt x="3351" y="0"/>
                    <a:pt x="1153" y="1389"/>
                    <a:pt x="0" y="3439"/>
                  </a:cubicBezTo>
                  <a:lnTo>
                    <a:pt x="101" y="3439"/>
                  </a:lnTo>
                  <a:cubicBezTo>
                    <a:pt x="1248" y="1436"/>
                    <a:pt x="3398" y="88"/>
                    <a:pt x="5866" y="88"/>
                  </a:cubicBezTo>
                  <a:cubicBezTo>
                    <a:pt x="8334" y="88"/>
                    <a:pt x="10492" y="1436"/>
                    <a:pt x="11638" y="3439"/>
                  </a:cubicBezTo>
                  <a:lnTo>
                    <a:pt x="11733" y="3439"/>
                  </a:lnTo>
                  <a:cubicBezTo>
                    <a:pt x="10580" y="1389"/>
                    <a:pt x="8381" y="0"/>
                    <a:pt x="586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6" name="Google Shape;8736;p8"/>
            <p:cNvSpPr/>
            <p:nvPr/>
          </p:nvSpPr>
          <p:spPr>
            <a:xfrm>
              <a:off x="4466575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8" y="0"/>
                    <a:pt x="1032" y="918"/>
                    <a:pt x="1" y="2320"/>
                  </a:cubicBezTo>
                  <a:lnTo>
                    <a:pt x="9157" y="2320"/>
                  </a:lnTo>
                  <a:cubicBezTo>
                    <a:pt x="8119" y="918"/>
                    <a:pt x="6453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7" name="Google Shape;8737;p8"/>
            <p:cNvSpPr/>
            <p:nvPr/>
          </p:nvSpPr>
          <p:spPr>
            <a:xfrm>
              <a:off x="4465225" y="3443275"/>
              <a:ext cx="231475" cy="59025"/>
            </a:xfrm>
            <a:custGeom>
              <a:avLst/>
              <a:gdLst/>
              <a:ahLst/>
              <a:cxnLst/>
              <a:rect l="l" t="t" r="r" b="b"/>
              <a:pathLst>
                <a:path w="9259" h="2361" extrusionOk="0">
                  <a:moveTo>
                    <a:pt x="4633" y="0"/>
                  </a:moveTo>
                  <a:cubicBezTo>
                    <a:pt x="2731" y="0"/>
                    <a:pt x="1046" y="931"/>
                    <a:pt x="1" y="2360"/>
                  </a:cubicBezTo>
                  <a:lnTo>
                    <a:pt x="108" y="2360"/>
                  </a:lnTo>
                  <a:cubicBezTo>
                    <a:pt x="1133" y="984"/>
                    <a:pt x="2779" y="88"/>
                    <a:pt x="4633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9" y="2360"/>
                  </a:lnTo>
                  <a:cubicBezTo>
                    <a:pt x="8213" y="931"/>
                    <a:pt x="6528" y="0"/>
                    <a:pt x="463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8" name="Google Shape;8738;p8"/>
            <p:cNvSpPr/>
            <p:nvPr/>
          </p:nvSpPr>
          <p:spPr>
            <a:xfrm>
              <a:off x="4499775" y="3469550"/>
              <a:ext cx="162375" cy="32750"/>
            </a:xfrm>
            <a:custGeom>
              <a:avLst/>
              <a:gdLst/>
              <a:ahLst/>
              <a:cxnLst/>
              <a:rect l="l" t="t" r="r" b="b"/>
              <a:pathLst>
                <a:path w="6495" h="1310" extrusionOk="0">
                  <a:moveTo>
                    <a:pt x="3251" y="1"/>
                  </a:moveTo>
                  <a:cubicBezTo>
                    <a:pt x="1990" y="1"/>
                    <a:pt x="844" y="500"/>
                    <a:pt x="1" y="1309"/>
                  </a:cubicBezTo>
                  <a:lnTo>
                    <a:pt x="6494" y="1309"/>
                  </a:lnTo>
                  <a:cubicBezTo>
                    <a:pt x="5651" y="500"/>
                    <a:pt x="4512" y="1"/>
                    <a:pt x="325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9" name="Google Shape;8739;p8"/>
            <p:cNvSpPr/>
            <p:nvPr/>
          </p:nvSpPr>
          <p:spPr>
            <a:xfrm>
              <a:off x="449842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1" y="520"/>
                    <a:pt x="1" y="1356"/>
                  </a:cubicBezTo>
                  <a:lnTo>
                    <a:pt x="122" y="1356"/>
                  </a:lnTo>
                  <a:cubicBezTo>
                    <a:pt x="952" y="574"/>
                    <a:pt x="2071" y="88"/>
                    <a:pt x="3305" y="88"/>
                  </a:cubicBezTo>
                  <a:cubicBezTo>
                    <a:pt x="4532" y="88"/>
                    <a:pt x="5651" y="574"/>
                    <a:pt x="6481" y="1356"/>
                  </a:cubicBezTo>
                  <a:lnTo>
                    <a:pt x="6609" y="1356"/>
                  </a:lnTo>
                  <a:cubicBezTo>
                    <a:pt x="5753" y="520"/>
                    <a:pt x="4586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0" name="Google Shape;8740;p8"/>
            <p:cNvSpPr/>
            <p:nvPr/>
          </p:nvSpPr>
          <p:spPr>
            <a:xfrm>
              <a:off x="4554400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6" y="0"/>
                  </a:moveTo>
                  <a:cubicBezTo>
                    <a:pt x="695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7" y="61"/>
                    <a:pt x="1430" y="0"/>
                    <a:pt x="10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1" name="Google Shape;8741;p8"/>
            <p:cNvSpPr/>
            <p:nvPr/>
          </p:nvSpPr>
          <p:spPr>
            <a:xfrm>
              <a:off x="455120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1" y="75"/>
                    <a:pt x="0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94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2" name="Google Shape;8742;p8"/>
            <p:cNvSpPr/>
            <p:nvPr/>
          </p:nvSpPr>
          <p:spPr>
            <a:xfrm>
              <a:off x="4771525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20" y="1"/>
                  </a:moveTo>
                  <a:cubicBezTo>
                    <a:pt x="3325" y="1"/>
                    <a:pt x="1147" y="1376"/>
                    <a:pt x="0" y="3399"/>
                  </a:cubicBezTo>
                  <a:lnTo>
                    <a:pt x="11639" y="3399"/>
                  </a:lnTo>
                  <a:cubicBezTo>
                    <a:pt x="10492" y="1376"/>
                    <a:pt x="8314" y="1"/>
                    <a:pt x="58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3" name="Google Shape;8743;p8"/>
            <p:cNvSpPr/>
            <p:nvPr/>
          </p:nvSpPr>
          <p:spPr>
            <a:xfrm>
              <a:off x="4770350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7" y="0"/>
                  </a:moveTo>
                  <a:cubicBezTo>
                    <a:pt x="3351" y="0"/>
                    <a:pt x="1153" y="1389"/>
                    <a:pt x="0" y="3439"/>
                  </a:cubicBezTo>
                  <a:lnTo>
                    <a:pt x="101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4" y="88"/>
                    <a:pt x="10492" y="1436"/>
                    <a:pt x="11638" y="3439"/>
                  </a:cubicBezTo>
                  <a:lnTo>
                    <a:pt x="11733" y="3439"/>
                  </a:lnTo>
                  <a:cubicBezTo>
                    <a:pt x="10580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4" name="Google Shape;8744;p8"/>
            <p:cNvSpPr/>
            <p:nvPr/>
          </p:nvSpPr>
          <p:spPr>
            <a:xfrm>
              <a:off x="4800850" y="3444275"/>
              <a:ext cx="228775" cy="58025"/>
            </a:xfrm>
            <a:custGeom>
              <a:avLst/>
              <a:gdLst/>
              <a:ahLst/>
              <a:cxnLst/>
              <a:rect l="l" t="t" r="r" b="b"/>
              <a:pathLst>
                <a:path w="9151" h="2321" extrusionOk="0">
                  <a:moveTo>
                    <a:pt x="4572" y="0"/>
                  </a:moveTo>
                  <a:cubicBezTo>
                    <a:pt x="2698" y="0"/>
                    <a:pt x="1032" y="918"/>
                    <a:pt x="1" y="2320"/>
                  </a:cubicBezTo>
                  <a:lnTo>
                    <a:pt x="9151" y="2320"/>
                  </a:lnTo>
                  <a:cubicBezTo>
                    <a:pt x="8119" y="918"/>
                    <a:pt x="6454" y="0"/>
                    <a:pt x="457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5" name="Google Shape;8745;p8"/>
            <p:cNvSpPr/>
            <p:nvPr/>
          </p:nvSpPr>
          <p:spPr>
            <a:xfrm>
              <a:off x="4799500" y="3443275"/>
              <a:ext cx="231475" cy="59025"/>
            </a:xfrm>
            <a:custGeom>
              <a:avLst/>
              <a:gdLst/>
              <a:ahLst/>
              <a:cxnLst/>
              <a:rect l="l" t="t" r="r" b="b"/>
              <a:pathLst>
                <a:path w="9259" h="2361" extrusionOk="0">
                  <a:moveTo>
                    <a:pt x="4626" y="0"/>
                  </a:moveTo>
                  <a:cubicBezTo>
                    <a:pt x="2732" y="0"/>
                    <a:pt x="1046" y="931"/>
                    <a:pt x="1" y="2360"/>
                  </a:cubicBezTo>
                  <a:lnTo>
                    <a:pt x="109" y="2360"/>
                  </a:lnTo>
                  <a:cubicBezTo>
                    <a:pt x="1134" y="984"/>
                    <a:pt x="2779" y="88"/>
                    <a:pt x="4626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9" y="2360"/>
                  </a:lnTo>
                  <a:cubicBezTo>
                    <a:pt x="8214" y="931"/>
                    <a:pt x="6528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6" name="Google Shape;8746;p8"/>
            <p:cNvSpPr/>
            <p:nvPr/>
          </p:nvSpPr>
          <p:spPr>
            <a:xfrm>
              <a:off x="4834075" y="3469550"/>
              <a:ext cx="162350" cy="32750"/>
            </a:xfrm>
            <a:custGeom>
              <a:avLst/>
              <a:gdLst/>
              <a:ahLst/>
              <a:cxnLst/>
              <a:rect l="l" t="t" r="r" b="b"/>
              <a:pathLst>
                <a:path w="6494" h="1310" extrusionOk="0">
                  <a:moveTo>
                    <a:pt x="3243" y="1"/>
                  </a:moveTo>
                  <a:cubicBezTo>
                    <a:pt x="1982" y="1"/>
                    <a:pt x="843" y="500"/>
                    <a:pt x="0" y="1309"/>
                  </a:cubicBezTo>
                  <a:lnTo>
                    <a:pt x="6493" y="1309"/>
                  </a:lnTo>
                  <a:cubicBezTo>
                    <a:pt x="5651" y="500"/>
                    <a:pt x="4511" y="1"/>
                    <a:pt x="324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7" name="Google Shape;8747;p8"/>
            <p:cNvSpPr/>
            <p:nvPr/>
          </p:nvSpPr>
          <p:spPr>
            <a:xfrm>
              <a:off x="4832725" y="3468375"/>
              <a:ext cx="165050" cy="33925"/>
            </a:xfrm>
            <a:custGeom>
              <a:avLst/>
              <a:gdLst/>
              <a:ahLst/>
              <a:cxnLst/>
              <a:rect l="l" t="t" r="r" b="b"/>
              <a:pathLst>
                <a:path w="6602" h="1357" extrusionOk="0">
                  <a:moveTo>
                    <a:pt x="3297" y="1"/>
                  </a:moveTo>
                  <a:cubicBezTo>
                    <a:pt x="2016" y="1"/>
                    <a:pt x="850" y="520"/>
                    <a:pt x="0" y="1356"/>
                  </a:cubicBezTo>
                  <a:lnTo>
                    <a:pt x="121" y="1356"/>
                  </a:lnTo>
                  <a:cubicBezTo>
                    <a:pt x="951" y="574"/>
                    <a:pt x="2070" y="88"/>
                    <a:pt x="3297" y="88"/>
                  </a:cubicBezTo>
                  <a:cubicBezTo>
                    <a:pt x="4531" y="88"/>
                    <a:pt x="5651" y="574"/>
                    <a:pt x="6480" y="1356"/>
                  </a:cubicBezTo>
                  <a:lnTo>
                    <a:pt x="6601" y="1356"/>
                  </a:lnTo>
                  <a:cubicBezTo>
                    <a:pt x="5752" y="520"/>
                    <a:pt x="4585" y="1"/>
                    <a:pt x="329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8" name="Google Shape;8748;p8"/>
            <p:cNvSpPr/>
            <p:nvPr/>
          </p:nvSpPr>
          <p:spPr>
            <a:xfrm>
              <a:off x="4888675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59" y="0"/>
                  </a:moveTo>
                  <a:cubicBezTo>
                    <a:pt x="695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8" y="61"/>
                    <a:pt x="1430" y="0"/>
                    <a:pt x="105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9" name="Google Shape;8749;p8"/>
            <p:cNvSpPr/>
            <p:nvPr/>
          </p:nvSpPr>
          <p:spPr>
            <a:xfrm>
              <a:off x="4885475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87" y="1"/>
                  </a:moveTo>
                  <a:cubicBezTo>
                    <a:pt x="776" y="1"/>
                    <a:pt x="371" y="75"/>
                    <a:pt x="1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87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05" y="1"/>
                    <a:pt x="118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0" name="Google Shape;8750;p8"/>
            <p:cNvSpPr/>
            <p:nvPr/>
          </p:nvSpPr>
          <p:spPr>
            <a:xfrm>
              <a:off x="5105800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20" y="1"/>
                  </a:moveTo>
                  <a:cubicBezTo>
                    <a:pt x="3325" y="1"/>
                    <a:pt x="1147" y="1376"/>
                    <a:pt x="1" y="3399"/>
                  </a:cubicBezTo>
                  <a:lnTo>
                    <a:pt x="11639" y="3399"/>
                  </a:lnTo>
                  <a:cubicBezTo>
                    <a:pt x="10492" y="1376"/>
                    <a:pt x="8315" y="1"/>
                    <a:pt x="58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1" name="Google Shape;8751;p8"/>
            <p:cNvSpPr/>
            <p:nvPr/>
          </p:nvSpPr>
          <p:spPr>
            <a:xfrm>
              <a:off x="5104625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7" y="0"/>
                  </a:moveTo>
                  <a:cubicBezTo>
                    <a:pt x="3352" y="0"/>
                    <a:pt x="1153" y="1389"/>
                    <a:pt x="0" y="3439"/>
                  </a:cubicBezTo>
                  <a:lnTo>
                    <a:pt x="95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5" y="88"/>
                    <a:pt x="10492" y="1436"/>
                    <a:pt x="11639" y="3439"/>
                  </a:cubicBezTo>
                  <a:lnTo>
                    <a:pt x="11733" y="3439"/>
                  </a:lnTo>
                  <a:cubicBezTo>
                    <a:pt x="10580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2" name="Google Shape;8752;p8"/>
            <p:cNvSpPr/>
            <p:nvPr/>
          </p:nvSpPr>
          <p:spPr>
            <a:xfrm>
              <a:off x="5134975" y="3444275"/>
              <a:ext cx="228925" cy="58025"/>
            </a:xfrm>
            <a:custGeom>
              <a:avLst/>
              <a:gdLst/>
              <a:ahLst/>
              <a:cxnLst/>
              <a:rect l="l" t="t" r="r" b="b"/>
              <a:pathLst>
                <a:path w="9157" h="2321" extrusionOk="0">
                  <a:moveTo>
                    <a:pt x="4579" y="0"/>
                  </a:moveTo>
                  <a:cubicBezTo>
                    <a:pt x="2704" y="0"/>
                    <a:pt x="1038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3" name="Google Shape;8753;p8"/>
            <p:cNvSpPr/>
            <p:nvPr/>
          </p:nvSpPr>
          <p:spPr>
            <a:xfrm>
              <a:off x="5133775" y="3443275"/>
              <a:ext cx="231325" cy="59025"/>
            </a:xfrm>
            <a:custGeom>
              <a:avLst/>
              <a:gdLst/>
              <a:ahLst/>
              <a:cxnLst/>
              <a:rect l="l" t="t" r="r" b="b"/>
              <a:pathLst>
                <a:path w="9253" h="2361" extrusionOk="0">
                  <a:moveTo>
                    <a:pt x="4627" y="0"/>
                  </a:moveTo>
                  <a:cubicBezTo>
                    <a:pt x="2732" y="0"/>
                    <a:pt x="1046" y="931"/>
                    <a:pt x="1" y="2360"/>
                  </a:cubicBezTo>
                  <a:lnTo>
                    <a:pt x="109" y="2360"/>
                  </a:lnTo>
                  <a:cubicBezTo>
                    <a:pt x="1134" y="984"/>
                    <a:pt x="2779" y="88"/>
                    <a:pt x="4627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2" y="2360"/>
                  </a:lnTo>
                  <a:cubicBezTo>
                    <a:pt x="8214" y="931"/>
                    <a:pt x="6528" y="0"/>
                    <a:pt x="462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4" name="Google Shape;8754;p8"/>
            <p:cNvSpPr/>
            <p:nvPr/>
          </p:nvSpPr>
          <p:spPr>
            <a:xfrm>
              <a:off x="5168350" y="3469550"/>
              <a:ext cx="162350" cy="32750"/>
            </a:xfrm>
            <a:custGeom>
              <a:avLst/>
              <a:gdLst/>
              <a:ahLst/>
              <a:cxnLst/>
              <a:rect l="l" t="t" r="r" b="b"/>
              <a:pathLst>
                <a:path w="6494" h="1310" extrusionOk="0">
                  <a:moveTo>
                    <a:pt x="3244" y="1"/>
                  </a:moveTo>
                  <a:cubicBezTo>
                    <a:pt x="1983" y="1"/>
                    <a:pt x="843" y="500"/>
                    <a:pt x="0" y="1309"/>
                  </a:cubicBezTo>
                  <a:lnTo>
                    <a:pt x="6494" y="1309"/>
                  </a:lnTo>
                  <a:cubicBezTo>
                    <a:pt x="5651" y="500"/>
                    <a:pt x="4504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5" name="Google Shape;8755;p8"/>
            <p:cNvSpPr/>
            <p:nvPr/>
          </p:nvSpPr>
          <p:spPr>
            <a:xfrm>
              <a:off x="516682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23" y="1"/>
                    <a:pt x="857" y="520"/>
                    <a:pt x="0" y="1356"/>
                  </a:cubicBezTo>
                  <a:lnTo>
                    <a:pt x="122" y="1356"/>
                  </a:lnTo>
                  <a:cubicBezTo>
                    <a:pt x="958" y="574"/>
                    <a:pt x="2077" y="88"/>
                    <a:pt x="3305" y="88"/>
                  </a:cubicBezTo>
                  <a:cubicBezTo>
                    <a:pt x="4538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2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6" name="Google Shape;8756;p8"/>
            <p:cNvSpPr/>
            <p:nvPr/>
          </p:nvSpPr>
          <p:spPr>
            <a:xfrm>
              <a:off x="5222950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0" y="0"/>
                  </a:moveTo>
                  <a:cubicBezTo>
                    <a:pt x="689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8" y="61"/>
                    <a:pt x="1430" y="0"/>
                    <a:pt x="106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7" name="Google Shape;8757;p8"/>
            <p:cNvSpPr/>
            <p:nvPr/>
          </p:nvSpPr>
          <p:spPr>
            <a:xfrm>
              <a:off x="521975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88" y="1"/>
                  </a:moveTo>
                  <a:cubicBezTo>
                    <a:pt x="769" y="1"/>
                    <a:pt x="372" y="75"/>
                    <a:pt x="1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88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06" y="1"/>
                    <a:pt x="118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758" name="Google Shape;8758;p8"/>
          <p:cNvSpPr/>
          <p:nvPr/>
        </p:nvSpPr>
        <p:spPr>
          <a:xfrm>
            <a:off x="394367" y="396400"/>
            <a:ext cx="11408800" cy="60696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2489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3753384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8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60" name="Google Shape;8760;p9"/>
          <p:cNvGrpSpPr/>
          <p:nvPr/>
        </p:nvGrpSpPr>
        <p:grpSpPr>
          <a:xfrm>
            <a:off x="84" y="-25"/>
            <a:ext cx="12192051" cy="6857988"/>
            <a:chOff x="3450750" y="2336425"/>
            <a:chExt cx="2076350" cy="1165875"/>
          </a:xfrm>
        </p:grpSpPr>
        <p:sp>
          <p:nvSpPr>
            <p:cNvPr id="8761" name="Google Shape;8761;p9"/>
            <p:cNvSpPr/>
            <p:nvPr/>
          </p:nvSpPr>
          <p:spPr>
            <a:xfrm>
              <a:off x="3450750" y="2336425"/>
              <a:ext cx="259975" cy="62900"/>
            </a:xfrm>
            <a:custGeom>
              <a:avLst/>
              <a:gdLst/>
              <a:ahLst/>
              <a:cxnLst/>
              <a:rect l="l" t="t" r="r" b="b"/>
              <a:pathLst>
                <a:path w="10399" h="2516" extrusionOk="0">
                  <a:moveTo>
                    <a:pt x="1" y="0"/>
                  </a:moveTo>
                  <a:lnTo>
                    <a:pt x="1" y="68"/>
                  </a:lnTo>
                  <a:cubicBezTo>
                    <a:pt x="1228" y="1565"/>
                    <a:pt x="3089" y="2515"/>
                    <a:pt x="5173" y="2515"/>
                  </a:cubicBezTo>
                  <a:cubicBezTo>
                    <a:pt x="7283" y="2515"/>
                    <a:pt x="9171" y="1531"/>
                    <a:pt x="103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2" name="Google Shape;8762;p9"/>
            <p:cNvSpPr/>
            <p:nvPr/>
          </p:nvSpPr>
          <p:spPr>
            <a:xfrm>
              <a:off x="3450750" y="2336425"/>
              <a:ext cx="261150" cy="63900"/>
            </a:xfrm>
            <a:custGeom>
              <a:avLst/>
              <a:gdLst/>
              <a:ahLst/>
              <a:cxnLst/>
              <a:rect l="l" t="t" r="r" b="b"/>
              <a:pathLst>
                <a:path w="10446" h="2556" extrusionOk="0">
                  <a:moveTo>
                    <a:pt x="1" y="0"/>
                  </a:moveTo>
                  <a:lnTo>
                    <a:pt x="1" y="128"/>
                  </a:lnTo>
                  <a:cubicBezTo>
                    <a:pt x="1235" y="1612"/>
                    <a:pt x="3096" y="2556"/>
                    <a:pt x="5173" y="2556"/>
                  </a:cubicBezTo>
                  <a:cubicBezTo>
                    <a:pt x="7310" y="2556"/>
                    <a:pt x="9212" y="1558"/>
                    <a:pt x="10446" y="0"/>
                  </a:cubicBezTo>
                  <a:lnTo>
                    <a:pt x="10338" y="0"/>
                  </a:lnTo>
                  <a:cubicBezTo>
                    <a:pt x="9117" y="1504"/>
                    <a:pt x="7256" y="2475"/>
                    <a:pt x="5173" y="2475"/>
                  </a:cubicBezTo>
                  <a:cubicBezTo>
                    <a:pt x="3082" y="2475"/>
                    <a:pt x="1221" y="1504"/>
                    <a:pt x="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3" name="Google Shape;8763;p9"/>
            <p:cNvSpPr/>
            <p:nvPr/>
          </p:nvSpPr>
          <p:spPr>
            <a:xfrm>
              <a:off x="3479925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0" y="0"/>
                  </a:moveTo>
                  <a:cubicBezTo>
                    <a:pt x="1019" y="978"/>
                    <a:pt x="2408" y="1578"/>
                    <a:pt x="3932" y="1578"/>
                  </a:cubicBezTo>
                  <a:cubicBezTo>
                    <a:pt x="5455" y="1578"/>
                    <a:pt x="6844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4" name="Google Shape;8764;p9"/>
            <p:cNvSpPr/>
            <p:nvPr/>
          </p:nvSpPr>
          <p:spPr>
            <a:xfrm>
              <a:off x="347857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35" y="1625"/>
                    <a:pt x="3986" y="1625"/>
                  </a:cubicBezTo>
                  <a:cubicBezTo>
                    <a:pt x="5536" y="1625"/>
                    <a:pt x="6946" y="1005"/>
                    <a:pt x="7977" y="0"/>
                  </a:cubicBezTo>
                  <a:lnTo>
                    <a:pt x="7849" y="0"/>
                  </a:lnTo>
                  <a:cubicBezTo>
                    <a:pt x="6845" y="951"/>
                    <a:pt x="5482" y="1538"/>
                    <a:pt x="3986" y="1538"/>
                  </a:cubicBezTo>
                  <a:cubicBezTo>
                    <a:pt x="2489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5" name="Google Shape;8765;p9"/>
            <p:cNvSpPr/>
            <p:nvPr/>
          </p:nvSpPr>
          <p:spPr>
            <a:xfrm>
              <a:off x="3522075" y="2336425"/>
              <a:ext cx="112450" cy="14350"/>
            </a:xfrm>
            <a:custGeom>
              <a:avLst/>
              <a:gdLst/>
              <a:ahLst/>
              <a:cxnLst/>
              <a:rect l="l" t="t" r="r" b="b"/>
              <a:pathLst>
                <a:path w="4498" h="574" extrusionOk="0">
                  <a:moveTo>
                    <a:pt x="0" y="0"/>
                  </a:moveTo>
                  <a:cubicBezTo>
                    <a:pt x="668" y="364"/>
                    <a:pt x="1430" y="573"/>
                    <a:pt x="2246" y="573"/>
                  </a:cubicBezTo>
                  <a:cubicBezTo>
                    <a:pt x="3061" y="573"/>
                    <a:pt x="3830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6" name="Google Shape;8766;p9"/>
            <p:cNvSpPr/>
            <p:nvPr/>
          </p:nvSpPr>
          <p:spPr>
            <a:xfrm>
              <a:off x="352005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77" y="614"/>
                    <a:pt x="2327" y="614"/>
                  </a:cubicBezTo>
                  <a:cubicBezTo>
                    <a:pt x="3176" y="614"/>
                    <a:pt x="3972" y="391"/>
                    <a:pt x="4660" y="0"/>
                  </a:cubicBezTo>
                  <a:lnTo>
                    <a:pt x="4484" y="0"/>
                  </a:lnTo>
                  <a:cubicBezTo>
                    <a:pt x="3837" y="337"/>
                    <a:pt x="3102" y="533"/>
                    <a:pt x="2327" y="533"/>
                  </a:cubicBezTo>
                  <a:cubicBezTo>
                    <a:pt x="1551" y="533"/>
                    <a:pt x="816" y="337"/>
                    <a:pt x="16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7" name="Google Shape;8767;p9"/>
            <p:cNvSpPr/>
            <p:nvPr/>
          </p:nvSpPr>
          <p:spPr>
            <a:xfrm>
              <a:off x="3783700" y="2336425"/>
              <a:ext cx="261125" cy="62900"/>
            </a:xfrm>
            <a:custGeom>
              <a:avLst/>
              <a:gdLst/>
              <a:ahLst/>
              <a:cxnLst/>
              <a:rect l="l" t="t" r="r" b="b"/>
              <a:pathLst>
                <a:path w="10445" h="2516" extrusionOk="0">
                  <a:moveTo>
                    <a:pt x="0" y="0"/>
                  </a:moveTo>
                  <a:cubicBezTo>
                    <a:pt x="1221" y="1531"/>
                    <a:pt x="3109" y="2515"/>
                    <a:pt x="5226" y="2515"/>
                  </a:cubicBezTo>
                  <a:cubicBezTo>
                    <a:pt x="7336" y="2515"/>
                    <a:pt x="9224" y="1531"/>
                    <a:pt x="1044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8" name="Google Shape;8768;p9"/>
            <p:cNvSpPr/>
            <p:nvPr/>
          </p:nvSpPr>
          <p:spPr>
            <a:xfrm>
              <a:off x="3782350" y="2336425"/>
              <a:ext cx="263825" cy="63900"/>
            </a:xfrm>
            <a:custGeom>
              <a:avLst/>
              <a:gdLst/>
              <a:ahLst/>
              <a:cxnLst/>
              <a:rect l="l" t="t" r="r" b="b"/>
              <a:pathLst>
                <a:path w="10553" h="2556" extrusionOk="0">
                  <a:moveTo>
                    <a:pt x="0" y="0"/>
                  </a:moveTo>
                  <a:cubicBezTo>
                    <a:pt x="1234" y="1558"/>
                    <a:pt x="3142" y="2556"/>
                    <a:pt x="5280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4" y="1504"/>
                    <a:pt x="7363" y="2475"/>
                    <a:pt x="5280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9" name="Google Shape;8769;p9"/>
            <p:cNvSpPr/>
            <p:nvPr/>
          </p:nvSpPr>
          <p:spPr>
            <a:xfrm>
              <a:off x="3814200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1" y="0"/>
                  </a:moveTo>
                  <a:cubicBezTo>
                    <a:pt x="1019" y="978"/>
                    <a:pt x="2408" y="1578"/>
                    <a:pt x="3932" y="1578"/>
                  </a:cubicBezTo>
                  <a:cubicBezTo>
                    <a:pt x="5456" y="1578"/>
                    <a:pt x="6845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0" name="Google Shape;8770;p9"/>
            <p:cNvSpPr/>
            <p:nvPr/>
          </p:nvSpPr>
          <p:spPr>
            <a:xfrm>
              <a:off x="381267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1" y="0"/>
                  </a:moveTo>
                  <a:cubicBezTo>
                    <a:pt x="1033" y="1005"/>
                    <a:pt x="2442" y="1625"/>
                    <a:pt x="3993" y="1625"/>
                  </a:cubicBezTo>
                  <a:cubicBezTo>
                    <a:pt x="5544" y="1625"/>
                    <a:pt x="6946" y="1005"/>
                    <a:pt x="7978" y="0"/>
                  </a:cubicBezTo>
                  <a:lnTo>
                    <a:pt x="7856" y="0"/>
                  </a:lnTo>
                  <a:cubicBezTo>
                    <a:pt x="6845" y="951"/>
                    <a:pt x="5490" y="1538"/>
                    <a:pt x="3993" y="1538"/>
                  </a:cubicBezTo>
                  <a:cubicBezTo>
                    <a:pt x="2496" y="1538"/>
                    <a:pt x="1134" y="951"/>
                    <a:pt x="12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1" name="Google Shape;8771;p9"/>
            <p:cNvSpPr/>
            <p:nvPr/>
          </p:nvSpPr>
          <p:spPr>
            <a:xfrm>
              <a:off x="3856175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2" name="Google Shape;8772;p9"/>
            <p:cNvSpPr/>
            <p:nvPr/>
          </p:nvSpPr>
          <p:spPr>
            <a:xfrm>
              <a:off x="385415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1" y="0"/>
                  </a:moveTo>
                  <a:cubicBezTo>
                    <a:pt x="688" y="391"/>
                    <a:pt x="1484" y="614"/>
                    <a:pt x="2334" y="614"/>
                  </a:cubicBezTo>
                  <a:cubicBezTo>
                    <a:pt x="3183" y="614"/>
                    <a:pt x="3972" y="391"/>
                    <a:pt x="4660" y="0"/>
                  </a:cubicBezTo>
                  <a:lnTo>
                    <a:pt x="4491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8" y="533"/>
                    <a:pt x="823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3" name="Google Shape;8773;p9"/>
            <p:cNvSpPr/>
            <p:nvPr/>
          </p:nvSpPr>
          <p:spPr>
            <a:xfrm>
              <a:off x="4117975" y="2336425"/>
              <a:ext cx="261125" cy="62900"/>
            </a:xfrm>
            <a:custGeom>
              <a:avLst/>
              <a:gdLst/>
              <a:ahLst/>
              <a:cxnLst/>
              <a:rect l="l" t="t" r="r" b="b"/>
              <a:pathLst>
                <a:path w="10445" h="2516" extrusionOk="0">
                  <a:moveTo>
                    <a:pt x="0" y="0"/>
                  </a:moveTo>
                  <a:cubicBezTo>
                    <a:pt x="1221" y="1531"/>
                    <a:pt x="3109" y="2515"/>
                    <a:pt x="5219" y="2515"/>
                  </a:cubicBezTo>
                  <a:cubicBezTo>
                    <a:pt x="7337" y="2515"/>
                    <a:pt x="9225" y="1531"/>
                    <a:pt x="1044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4" name="Google Shape;8774;p9"/>
            <p:cNvSpPr/>
            <p:nvPr/>
          </p:nvSpPr>
          <p:spPr>
            <a:xfrm>
              <a:off x="4116625" y="2336425"/>
              <a:ext cx="263825" cy="63900"/>
            </a:xfrm>
            <a:custGeom>
              <a:avLst/>
              <a:gdLst/>
              <a:ahLst/>
              <a:cxnLst/>
              <a:rect l="l" t="t" r="r" b="b"/>
              <a:pathLst>
                <a:path w="10553" h="2556" extrusionOk="0">
                  <a:moveTo>
                    <a:pt x="0" y="0"/>
                  </a:moveTo>
                  <a:cubicBezTo>
                    <a:pt x="1234" y="1558"/>
                    <a:pt x="3143" y="2556"/>
                    <a:pt x="5273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5" y="1504"/>
                    <a:pt x="7364" y="2475"/>
                    <a:pt x="5273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5" name="Google Shape;8775;p9"/>
            <p:cNvSpPr/>
            <p:nvPr/>
          </p:nvSpPr>
          <p:spPr>
            <a:xfrm>
              <a:off x="4148475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1" y="0"/>
                  </a:moveTo>
                  <a:cubicBezTo>
                    <a:pt x="1019" y="978"/>
                    <a:pt x="2401" y="1578"/>
                    <a:pt x="3932" y="1578"/>
                  </a:cubicBezTo>
                  <a:cubicBezTo>
                    <a:pt x="5456" y="1578"/>
                    <a:pt x="6838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6" name="Google Shape;8776;p9"/>
            <p:cNvSpPr/>
            <p:nvPr/>
          </p:nvSpPr>
          <p:spPr>
            <a:xfrm>
              <a:off x="4146975" y="2336425"/>
              <a:ext cx="199425" cy="40650"/>
            </a:xfrm>
            <a:custGeom>
              <a:avLst/>
              <a:gdLst/>
              <a:ahLst/>
              <a:cxnLst/>
              <a:rect l="l" t="t" r="r" b="b"/>
              <a:pathLst>
                <a:path w="7977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92" y="1625"/>
                  </a:cubicBezTo>
                  <a:cubicBezTo>
                    <a:pt x="5543" y="1625"/>
                    <a:pt x="6945" y="1005"/>
                    <a:pt x="7977" y="0"/>
                  </a:cubicBezTo>
                  <a:lnTo>
                    <a:pt x="7855" y="0"/>
                  </a:lnTo>
                  <a:cubicBezTo>
                    <a:pt x="6844" y="951"/>
                    <a:pt x="5489" y="1538"/>
                    <a:pt x="3992" y="1538"/>
                  </a:cubicBezTo>
                  <a:cubicBezTo>
                    <a:pt x="2495" y="1538"/>
                    <a:pt x="1133" y="951"/>
                    <a:pt x="1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7" name="Google Shape;8777;p9"/>
            <p:cNvSpPr/>
            <p:nvPr/>
          </p:nvSpPr>
          <p:spPr>
            <a:xfrm>
              <a:off x="4190450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8" name="Google Shape;8778;p9"/>
            <p:cNvSpPr/>
            <p:nvPr/>
          </p:nvSpPr>
          <p:spPr>
            <a:xfrm>
              <a:off x="4188425" y="2336425"/>
              <a:ext cx="116525" cy="15350"/>
            </a:xfrm>
            <a:custGeom>
              <a:avLst/>
              <a:gdLst/>
              <a:ahLst/>
              <a:cxnLst/>
              <a:rect l="l" t="t" r="r" b="b"/>
              <a:pathLst>
                <a:path w="4661" h="614" extrusionOk="0">
                  <a:moveTo>
                    <a:pt x="1" y="0"/>
                  </a:moveTo>
                  <a:cubicBezTo>
                    <a:pt x="689" y="391"/>
                    <a:pt x="1484" y="614"/>
                    <a:pt x="2334" y="614"/>
                  </a:cubicBezTo>
                  <a:cubicBezTo>
                    <a:pt x="3177" y="614"/>
                    <a:pt x="3972" y="391"/>
                    <a:pt x="4660" y="0"/>
                  </a:cubicBezTo>
                  <a:lnTo>
                    <a:pt x="4485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2" y="533"/>
                    <a:pt x="823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9" name="Google Shape;8779;p9"/>
            <p:cNvSpPr/>
            <p:nvPr/>
          </p:nvSpPr>
          <p:spPr>
            <a:xfrm>
              <a:off x="4452075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16" y="2515"/>
                    <a:pt x="5226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0" name="Google Shape;8780;p9"/>
            <p:cNvSpPr/>
            <p:nvPr/>
          </p:nvSpPr>
          <p:spPr>
            <a:xfrm>
              <a:off x="4450900" y="2336425"/>
              <a:ext cx="263850" cy="63900"/>
            </a:xfrm>
            <a:custGeom>
              <a:avLst/>
              <a:gdLst/>
              <a:ahLst/>
              <a:cxnLst/>
              <a:rect l="l" t="t" r="r" b="b"/>
              <a:pathLst>
                <a:path w="10554" h="2556" extrusionOk="0">
                  <a:moveTo>
                    <a:pt x="0" y="0"/>
                  </a:moveTo>
                  <a:cubicBezTo>
                    <a:pt x="1234" y="1558"/>
                    <a:pt x="3136" y="2556"/>
                    <a:pt x="5273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5" y="1504"/>
                    <a:pt x="7364" y="2475"/>
                    <a:pt x="5273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1" name="Google Shape;8781;p9"/>
            <p:cNvSpPr/>
            <p:nvPr/>
          </p:nvSpPr>
          <p:spPr>
            <a:xfrm>
              <a:off x="4482750" y="2336425"/>
              <a:ext cx="196600" cy="39475"/>
            </a:xfrm>
            <a:custGeom>
              <a:avLst/>
              <a:gdLst/>
              <a:ahLst/>
              <a:cxnLst/>
              <a:rect l="l" t="t" r="r" b="b"/>
              <a:pathLst>
                <a:path w="7864" h="1579" extrusionOk="0">
                  <a:moveTo>
                    <a:pt x="1" y="0"/>
                  </a:moveTo>
                  <a:cubicBezTo>
                    <a:pt x="1019" y="978"/>
                    <a:pt x="2401" y="1578"/>
                    <a:pt x="3932" y="1578"/>
                  </a:cubicBezTo>
                  <a:cubicBezTo>
                    <a:pt x="5456" y="1578"/>
                    <a:pt x="6838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2" name="Google Shape;8782;p9"/>
            <p:cNvSpPr/>
            <p:nvPr/>
          </p:nvSpPr>
          <p:spPr>
            <a:xfrm>
              <a:off x="4481250" y="2336425"/>
              <a:ext cx="199425" cy="40650"/>
            </a:xfrm>
            <a:custGeom>
              <a:avLst/>
              <a:gdLst/>
              <a:ahLst/>
              <a:cxnLst/>
              <a:rect l="l" t="t" r="r" b="b"/>
              <a:pathLst>
                <a:path w="7977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92" y="1625"/>
                  </a:cubicBezTo>
                  <a:cubicBezTo>
                    <a:pt x="5536" y="1625"/>
                    <a:pt x="6945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92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3" name="Google Shape;8783;p9"/>
            <p:cNvSpPr/>
            <p:nvPr/>
          </p:nvSpPr>
          <p:spPr>
            <a:xfrm>
              <a:off x="4524725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4" name="Google Shape;8784;p9"/>
            <p:cNvSpPr/>
            <p:nvPr/>
          </p:nvSpPr>
          <p:spPr>
            <a:xfrm>
              <a:off x="4522700" y="2336425"/>
              <a:ext cx="116525" cy="15350"/>
            </a:xfrm>
            <a:custGeom>
              <a:avLst/>
              <a:gdLst/>
              <a:ahLst/>
              <a:cxnLst/>
              <a:rect l="l" t="t" r="r" b="b"/>
              <a:pathLst>
                <a:path w="4661" h="614" extrusionOk="0">
                  <a:moveTo>
                    <a:pt x="1" y="0"/>
                  </a:moveTo>
                  <a:cubicBezTo>
                    <a:pt x="689" y="391"/>
                    <a:pt x="1484" y="614"/>
                    <a:pt x="2334" y="614"/>
                  </a:cubicBezTo>
                  <a:cubicBezTo>
                    <a:pt x="3177" y="614"/>
                    <a:pt x="3972" y="391"/>
                    <a:pt x="4660" y="0"/>
                  </a:cubicBezTo>
                  <a:lnTo>
                    <a:pt x="4485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2" y="533"/>
                    <a:pt x="824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5" name="Google Shape;8785;p9"/>
            <p:cNvSpPr/>
            <p:nvPr/>
          </p:nvSpPr>
          <p:spPr>
            <a:xfrm>
              <a:off x="4786350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09" y="2515"/>
                    <a:pt x="5227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6" name="Google Shape;8786;p9"/>
            <p:cNvSpPr/>
            <p:nvPr/>
          </p:nvSpPr>
          <p:spPr>
            <a:xfrm>
              <a:off x="4785175" y="2336425"/>
              <a:ext cx="263675" cy="63900"/>
            </a:xfrm>
            <a:custGeom>
              <a:avLst/>
              <a:gdLst/>
              <a:ahLst/>
              <a:cxnLst/>
              <a:rect l="l" t="t" r="r" b="b"/>
              <a:pathLst>
                <a:path w="10547" h="2556" extrusionOk="0">
                  <a:moveTo>
                    <a:pt x="1" y="0"/>
                  </a:moveTo>
                  <a:cubicBezTo>
                    <a:pt x="1235" y="1558"/>
                    <a:pt x="3136" y="2556"/>
                    <a:pt x="5274" y="2556"/>
                  </a:cubicBezTo>
                  <a:cubicBezTo>
                    <a:pt x="7411" y="2556"/>
                    <a:pt x="9313" y="1558"/>
                    <a:pt x="10546" y="0"/>
                  </a:cubicBezTo>
                  <a:lnTo>
                    <a:pt x="10439" y="0"/>
                  </a:lnTo>
                  <a:cubicBezTo>
                    <a:pt x="9225" y="1504"/>
                    <a:pt x="7357" y="2475"/>
                    <a:pt x="5274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7" name="Google Shape;8787;p9"/>
            <p:cNvSpPr/>
            <p:nvPr/>
          </p:nvSpPr>
          <p:spPr>
            <a:xfrm>
              <a:off x="4817050" y="2336425"/>
              <a:ext cx="196400" cy="39475"/>
            </a:xfrm>
            <a:custGeom>
              <a:avLst/>
              <a:gdLst/>
              <a:ahLst/>
              <a:cxnLst/>
              <a:rect l="l" t="t" r="r" b="b"/>
              <a:pathLst>
                <a:path w="7856" h="1579" extrusionOk="0">
                  <a:moveTo>
                    <a:pt x="0" y="0"/>
                  </a:moveTo>
                  <a:cubicBezTo>
                    <a:pt x="1018" y="978"/>
                    <a:pt x="2400" y="1578"/>
                    <a:pt x="3924" y="1578"/>
                  </a:cubicBezTo>
                  <a:cubicBezTo>
                    <a:pt x="5455" y="1578"/>
                    <a:pt x="6837" y="978"/>
                    <a:pt x="785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8" name="Google Shape;8788;p9"/>
            <p:cNvSpPr/>
            <p:nvPr/>
          </p:nvSpPr>
          <p:spPr>
            <a:xfrm>
              <a:off x="481552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85" y="1625"/>
                  </a:cubicBezTo>
                  <a:cubicBezTo>
                    <a:pt x="5536" y="1625"/>
                    <a:pt x="6945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85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9" name="Google Shape;8789;p9"/>
            <p:cNvSpPr/>
            <p:nvPr/>
          </p:nvSpPr>
          <p:spPr>
            <a:xfrm>
              <a:off x="4859000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9" y="364"/>
                    <a:pt x="1437" y="573"/>
                    <a:pt x="2246" y="573"/>
                  </a:cubicBezTo>
                  <a:cubicBezTo>
                    <a:pt x="3062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0" name="Google Shape;8790;p9"/>
            <p:cNvSpPr/>
            <p:nvPr/>
          </p:nvSpPr>
          <p:spPr>
            <a:xfrm>
              <a:off x="485700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84" y="614"/>
                    <a:pt x="2326" y="614"/>
                  </a:cubicBezTo>
                  <a:cubicBezTo>
                    <a:pt x="3176" y="614"/>
                    <a:pt x="3972" y="391"/>
                    <a:pt x="4659" y="0"/>
                  </a:cubicBezTo>
                  <a:lnTo>
                    <a:pt x="4484" y="0"/>
                  </a:lnTo>
                  <a:cubicBezTo>
                    <a:pt x="3844" y="337"/>
                    <a:pt x="3109" y="533"/>
                    <a:pt x="2326" y="533"/>
                  </a:cubicBezTo>
                  <a:cubicBezTo>
                    <a:pt x="1551" y="533"/>
                    <a:pt x="816" y="337"/>
                    <a:pt x="17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1" name="Google Shape;8791;p9"/>
            <p:cNvSpPr/>
            <p:nvPr/>
          </p:nvSpPr>
          <p:spPr>
            <a:xfrm>
              <a:off x="5120625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09" y="2515"/>
                    <a:pt x="5227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2" name="Google Shape;8792;p9"/>
            <p:cNvSpPr/>
            <p:nvPr/>
          </p:nvSpPr>
          <p:spPr>
            <a:xfrm>
              <a:off x="5119450" y="2336425"/>
              <a:ext cx="263675" cy="63900"/>
            </a:xfrm>
            <a:custGeom>
              <a:avLst/>
              <a:gdLst/>
              <a:ahLst/>
              <a:cxnLst/>
              <a:rect l="l" t="t" r="r" b="b"/>
              <a:pathLst>
                <a:path w="10547" h="2556" extrusionOk="0">
                  <a:moveTo>
                    <a:pt x="1" y="0"/>
                  </a:moveTo>
                  <a:cubicBezTo>
                    <a:pt x="1235" y="1558"/>
                    <a:pt x="3136" y="2556"/>
                    <a:pt x="5274" y="2556"/>
                  </a:cubicBezTo>
                  <a:cubicBezTo>
                    <a:pt x="7411" y="2556"/>
                    <a:pt x="9313" y="1558"/>
                    <a:pt x="10547" y="0"/>
                  </a:cubicBezTo>
                  <a:lnTo>
                    <a:pt x="10439" y="0"/>
                  </a:lnTo>
                  <a:cubicBezTo>
                    <a:pt x="9225" y="1504"/>
                    <a:pt x="7357" y="2475"/>
                    <a:pt x="5274" y="2475"/>
                  </a:cubicBezTo>
                  <a:cubicBezTo>
                    <a:pt x="3190" y="2475"/>
                    <a:pt x="1322" y="1504"/>
                    <a:pt x="10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3" name="Google Shape;8793;p9"/>
            <p:cNvSpPr/>
            <p:nvPr/>
          </p:nvSpPr>
          <p:spPr>
            <a:xfrm>
              <a:off x="5151150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0" y="0"/>
                  </a:moveTo>
                  <a:cubicBezTo>
                    <a:pt x="1025" y="978"/>
                    <a:pt x="2408" y="1578"/>
                    <a:pt x="3932" y="1578"/>
                  </a:cubicBezTo>
                  <a:cubicBezTo>
                    <a:pt x="5462" y="1578"/>
                    <a:pt x="6844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4" name="Google Shape;8794;p9"/>
            <p:cNvSpPr/>
            <p:nvPr/>
          </p:nvSpPr>
          <p:spPr>
            <a:xfrm>
              <a:off x="5149800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35" y="1625"/>
                    <a:pt x="3986" y="1625"/>
                  </a:cubicBezTo>
                  <a:cubicBezTo>
                    <a:pt x="5536" y="1625"/>
                    <a:pt x="6946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86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5" name="Google Shape;8795;p9"/>
            <p:cNvSpPr/>
            <p:nvPr/>
          </p:nvSpPr>
          <p:spPr>
            <a:xfrm>
              <a:off x="5193300" y="2336425"/>
              <a:ext cx="112450" cy="14350"/>
            </a:xfrm>
            <a:custGeom>
              <a:avLst/>
              <a:gdLst/>
              <a:ahLst/>
              <a:cxnLst/>
              <a:rect l="l" t="t" r="r" b="b"/>
              <a:pathLst>
                <a:path w="4498" h="574" extrusionOk="0">
                  <a:moveTo>
                    <a:pt x="0" y="0"/>
                  </a:moveTo>
                  <a:cubicBezTo>
                    <a:pt x="668" y="364"/>
                    <a:pt x="1430" y="573"/>
                    <a:pt x="2246" y="573"/>
                  </a:cubicBezTo>
                  <a:cubicBezTo>
                    <a:pt x="3061" y="573"/>
                    <a:pt x="3830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6" name="Google Shape;8796;p9"/>
            <p:cNvSpPr/>
            <p:nvPr/>
          </p:nvSpPr>
          <p:spPr>
            <a:xfrm>
              <a:off x="5191275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84" y="614"/>
                    <a:pt x="2327" y="614"/>
                  </a:cubicBezTo>
                  <a:cubicBezTo>
                    <a:pt x="3176" y="614"/>
                    <a:pt x="3972" y="391"/>
                    <a:pt x="4660" y="0"/>
                  </a:cubicBezTo>
                  <a:lnTo>
                    <a:pt x="4484" y="0"/>
                  </a:lnTo>
                  <a:cubicBezTo>
                    <a:pt x="3837" y="337"/>
                    <a:pt x="3109" y="533"/>
                    <a:pt x="2327" y="533"/>
                  </a:cubicBezTo>
                  <a:cubicBezTo>
                    <a:pt x="1551" y="533"/>
                    <a:pt x="816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7" name="Google Shape;8797;p9"/>
            <p:cNvSpPr/>
            <p:nvPr/>
          </p:nvSpPr>
          <p:spPr>
            <a:xfrm>
              <a:off x="358175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96" y="3520"/>
                    <a:pt x="3109" y="6318"/>
                    <a:pt x="6676" y="6318"/>
                  </a:cubicBezTo>
                  <a:cubicBezTo>
                    <a:pt x="10249" y="6318"/>
                    <a:pt x="13162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8" name="Google Shape;8798;p9"/>
            <p:cNvSpPr/>
            <p:nvPr/>
          </p:nvSpPr>
          <p:spPr>
            <a:xfrm>
              <a:off x="3580725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89" y="3540"/>
                    <a:pt x="3129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63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9" name="Google Shape;8799;p9"/>
            <p:cNvSpPr/>
            <p:nvPr/>
          </p:nvSpPr>
          <p:spPr>
            <a:xfrm>
              <a:off x="3605175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49" y="3001"/>
                    <a:pt x="2630" y="5381"/>
                    <a:pt x="5671" y="5381"/>
                  </a:cubicBezTo>
                  <a:cubicBezTo>
                    <a:pt x="8705" y="5381"/>
                    <a:pt x="11187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0" name="Google Shape;8800;p9"/>
            <p:cNvSpPr/>
            <p:nvPr/>
          </p:nvSpPr>
          <p:spPr>
            <a:xfrm>
              <a:off x="3604000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5" y="3014"/>
                    <a:pt x="2657" y="5428"/>
                    <a:pt x="5718" y="5428"/>
                  </a:cubicBezTo>
                  <a:cubicBezTo>
                    <a:pt x="8773" y="5428"/>
                    <a:pt x="11274" y="3014"/>
                    <a:pt x="11429" y="0"/>
                  </a:cubicBezTo>
                  <a:lnTo>
                    <a:pt x="11342" y="0"/>
                  </a:lnTo>
                  <a:cubicBezTo>
                    <a:pt x="11193" y="2967"/>
                    <a:pt x="8725" y="5341"/>
                    <a:pt x="5718" y="5341"/>
                  </a:cubicBezTo>
                  <a:cubicBezTo>
                    <a:pt x="2704" y="5341"/>
                    <a:pt x="243" y="296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1" name="Google Shape;8801;p9"/>
            <p:cNvSpPr/>
            <p:nvPr/>
          </p:nvSpPr>
          <p:spPr>
            <a:xfrm>
              <a:off x="3630300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55" y="2441"/>
                    <a:pt x="2185" y="4376"/>
                    <a:pt x="4666" y="4376"/>
                  </a:cubicBezTo>
                  <a:cubicBezTo>
                    <a:pt x="7148" y="4376"/>
                    <a:pt x="9177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2" name="Google Shape;8802;p9"/>
            <p:cNvSpPr/>
            <p:nvPr/>
          </p:nvSpPr>
          <p:spPr>
            <a:xfrm>
              <a:off x="3629275" y="2336425"/>
              <a:ext cx="235175" cy="110425"/>
            </a:xfrm>
            <a:custGeom>
              <a:avLst/>
              <a:gdLst/>
              <a:ahLst/>
              <a:cxnLst/>
              <a:rect l="l" t="t" r="r" b="b"/>
              <a:pathLst>
                <a:path w="9407" h="4417" extrusionOk="0">
                  <a:moveTo>
                    <a:pt x="1" y="0"/>
                  </a:moveTo>
                  <a:cubicBezTo>
                    <a:pt x="149" y="2461"/>
                    <a:pt x="2206" y="4417"/>
                    <a:pt x="4707" y="4417"/>
                  </a:cubicBezTo>
                  <a:cubicBezTo>
                    <a:pt x="7209" y="4417"/>
                    <a:pt x="9259" y="2461"/>
                    <a:pt x="9407" y="0"/>
                  </a:cubicBezTo>
                  <a:lnTo>
                    <a:pt x="9326" y="0"/>
                  </a:lnTo>
                  <a:cubicBezTo>
                    <a:pt x="9171" y="2414"/>
                    <a:pt x="7162" y="4336"/>
                    <a:pt x="4707" y="4336"/>
                  </a:cubicBezTo>
                  <a:cubicBezTo>
                    <a:pt x="2253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3" name="Google Shape;8803;p9"/>
            <p:cNvSpPr/>
            <p:nvPr/>
          </p:nvSpPr>
          <p:spPr>
            <a:xfrm>
              <a:off x="3659125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8" y="1807"/>
                    <a:pt x="1666" y="3223"/>
                    <a:pt x="3513" y="3223"/>
                  </a:cubicBezTo>
                  <a:cubicBezTo>
                    <a:pt x="5354" y="3223"/>
                    <a:pt x="6871" y="1807"/>
                    <a:pt x="70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4" name="Google Shape;8804;p9"/>
            <p:cNvSpPr/>
            <p:nvPr/>
          </p:nvSpPr>
          <p:spPr>
            <a:xfrm>
              <a:off x="3658100" y="2336425"/>
              <a:ext cx="177525" cy="81775"/>
            </a:xfrm>
            <a:custGeom>
              <a:avLst/>
              <a:gdLst/>
              <a:ahLst/>
              <a:cxnLst/>
              <a:rect l="l" t="t" r="r" b="b"/>
              <a:pathLst>
                <a:path w="7101" h="3271" extrusionOk="0">
                  <a:moveTo>
                    <a:pt x="1" y="0"/>
                  </a:moveTo>
                  <a:cubicBezTo>
                    <a:pt x="149" y="1828"/>
                    <a:pt x="1686" y="3271"/>
                    <a:pt x="3554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20" y="0"/>
                  </a:lnTo>
                  <a:cubicBezTo>
                    <a:pt x="6872" y="1780"/>
                    <a:pt x="5375" y="3183"/>
                    <a:pt x="3554" y="3183"/>
                  </a:cubicBezTo>
                  <a:cubicBezTo>
                    <a:pt x="1734" y="3183"/>
                    <a:pt x="237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5" name="Google Shape;8805;p9"/>
            <p:cNvSpPr/>
            <p:nvPr/>
          </p:nvSpPr>
          <p:spPr>
            <a:xfrm>
              <a:off x="3684400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9" y="1248"/>
                    <a:pt x="1208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6" name="Google Shape;8806;p9"/>
            <p:cNvSpPr/>
            <p:nvPr/>
          </p:nvSpPr>
          <p:spPr>
            <a:xfrm>
              <a:off x="3683400" y="2336425"/>
              <a:ext cx="126950" cy="56500"/>
            </a:xfrm>
            <a:custGeom>
              <a:avLst/>
              <a:gdLst/>
              <a:ahLst/>
              <a:cxnLst/>
              <a:rect l="l" t="t" r="r" b="b"/>
              <a:pathLst>
                <a:path w="5078" h="2260" extrusionOk="0">
                  <a:moveTo>
                    <a:pt x="0" y="0"/>
                  </a:moveTo>
                  <a:cubicBezTo>
                    <a:pt x="142" y="1268"/>
                    <a:pt x="1227" y="2259"/>
                    <a:pt x="2542" y="2259"/>
                  </a:cubicBezTo>
                  <a:cubicBezTo>
                    <a:pt x="3850" y="2259"/>
                    <a:pt x="4936" y="1268"/>
                    <a:pt x="5077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42" y="2178"/>
                  </a:cubicBezTo>
                  <a:cubicBezTo>
                    <a:pt x="1275" y="2178"/>
                    <a:pt x="229" y="122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7" name="Google Shape;8807;p9"/>
            <p:cNvSpPr/>
            <p:nvPr/>
          </p:nvSpPr>
          <p:spPr>
            <a:xfrm>
              <a:off x="3713575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35" y="1072"/>
                  </a:cubicBezTo>
                  <a:cubicBezTo>
                    <a:pt x="1989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8" name="Google Shape;8808;p9"/>
            <p:cNvSpPr/>
            <p:nvPr/>
          </p:nvSpPr>
          <p:spPr>
            <a:xfrm>
              <a:off x="3712375" y="2336425"/>
              <a:ext cx="68975" cy="27825"/>
            </a:xfrm>
            <a:custGeom>
              <a:avLst/>
              <a:gdLst/>
              <a:ahLst/>
              <a:cxnLst/>
              <a:rect l="l" t="t" r="r" b="b"/>
              <a:pathLst>
                <a:path w="2759" h="1113" extrusionOk="0">
                  <a:moveTo>
                    <a:pt x="1" y="0"/>
                  </a:moveTo>
                  <a:cubicBezTo>
                    <a:pt x="142" y="634"/>
                    <a:pt x="702" y="1113"/>
                    <a:pt x="1383" y="1113"/>
                  </a:cubicBezTo>
                  <a:cubicBezTo>
                    <a:pt x="2057" y="1113"/>
                    <a:pt x="2624" y="634"/>
                    <a:pt x="2759" y="0"/>
                  </a:cubicBezTo>
                  <a:lnTo>
                    <a:pt x="2671" y="0"/>
                  </a:lnTo>
                  <a:cubicBezTo>
                    <a:pt x="2536" y="587"/>
                    <a:pt x="2010" y="1025"/>
                    <a:pt x="1383" y="1025"/>
                  </a:cubicBezTo>
                  <a:cubicBezTo>
                    <a:pt x="749" y="1025"/>
                    <a:pt x="223" y="587"/>
                    <a:pt x="8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9" name="Google Shape;8809;p9"/>
            <p:cNvSpPr/>
            <p:nvPr/>
          </p:nvSpPr>
          <p:spPr>
            <a:xfrm>
              <a:off x="3916025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89" y="3520"/>
                    <a:pt x="3109" y="6318"/>
                    <a:pt x="6676" y="6318"/>
                  </a:cubicBezTo>
                  <a:cubicBezTo>
                    <a:pt x="10243" y="6318"/>
                    <a:pt x="13162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0" name="Google Shape;8810;p9"/>
            <p:cNvSpPr/>
            <p:nvPr/>
          </p:nvSpPr>
          <p:spPr>
            <a:xfrm>
              <a:off x="3915000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90" y="3540"/>
                    <a:pt x="3130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56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1" name="Google Shape;8811;p9"/>
            <p:cNvSpPr/>
            <p:nvPr/>
          </p:nvSpPr>
          <p:spPr>
            <a:xfrm>
              <a:off x="3939275" y="2336425"/>
              <a:ext cx="283750" cy="134550"/>
            </a:xfrm>
            <a:custGeom>
              <a:avLst/>
              <a:gdLst/>
              <a:ahLst/>
              <a:cxnLst/>
              <a:rect l="l" t="t" r="r" b="b"/>
              <a:pathLst>
                <a:path w="11350" h="5382" extrusionOk="0">
                  <a:moveTo>
                    <a:pt x="1" y="0"/>
                  </a:moveTo>
                  <a:cubicBezTo>
                    <a:pt x="156" y="3001"/>
                    <a:pt x="2637" y="5381"/>
                    <a:pt x="5672" y="5381"/>
                  </a:cubicBezTo>
                  <a:cubicBezTo>
                    <a:pt x="8713" y="5381"/>
                    <a:pt x="11194" y="3001"/>
                    <a:pt x="1134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2" name="Google Shape;8812;p9"/>
            <p:cNvSpPr/>
            <p:nvPr/>
          </p:nvSpPr>
          <p:spPr>
            <a:xfrm>
              <a:off x="3938275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5" y="3014"/>
                    <a:pt x="2657" y="5428"/>
                    <a:pt x="5712" y="5428"/>
                  </a:cubicBezTo>
                  <a:cubicBezTo>
                    <a:pt x="8773" y="5428"/>
                    <a:pt x="11274" y="3014"/>
                    <a:pt x="11430" y="0"/>
                  </a:cubicBezTo>
                  <a:lnTo>
                    <a:pt x="11342" y="0"/>
                  </a:lnTo>
                  <a:cubicBezTo>
                    <a:pt x="11194" y="2967"/>
                    <a:pt x="8726" y="5341"/>
                    <a:pt x="5712" y="5341"/>
                  </a:cubicBezTo>
                  <a:cubicBezTo>
                    <a:pt x="2704" y="5341"/>
                    <a:pt x="236" y="296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3" name="Google Shape;8813;p9"/>
            <p:cNvSpPr/>
            <p:nvPr/>
          </p:nvSpPr>
          <p:spPr>
            <a:xfrm>
              <a:off x="3964575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55" y="2441"/>
                    <a:pt x="2178" y="4376"/>
                    <a:pt x="4660" y="4376"/>
                  </a:cubicBezTo>
                  <a:cubicBezTo>
                    <a:pt x="7148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4" name="Google Shape;8814;p9"/>
            <p:cNvSpPr/>
            <p:nvPr/>
          </p:nvSpPr>
          <p:spPr>
            <a:xfrm>
              <a:off x="3963550" y="2336425"/>
              <a:ext cx="235200" cy="110425"/>
            </a:xfrm>
            <a:custGeom>
              <a:avLst/>
              <a:gdLst/>
              <a:ahLst/>
              <a:cxnLst/>
              <a:rect l="l" t="t" r="r" b="b"/>
              <a:pathLst>
                <a:path w="9408" h="4417" extrusionOk="0">
                  <a:moveTo>
                    <a:pt x="1" y="0"/>
                  </a:moveTo>
                  <a:cubicBezTo>
                    <a:pt x="149" y="2461"/>
                    <a:pt x="2206" y="4417"/>
                    <a:pt x="4701" y="4417"/>
                  </a:cubicBezTo>
                  <a:cubicBezTo>
                    <a:pt x="7202" y="4417"/>
                    <a:pt x="9259" y="2461"/>
                    <a:pt x="9407" y="0"/>
                  </a:cubicBezTo>
                  <a:lnTo>
                    <a:pt x="9326" y="0"/>
                  </a:lnTo>
                  <a:cubicBezTo>
                    <a:pt x="9171" y="2414"/>
                    <a:pt x="7155" y="4336"/>
                    <a:pt x="4701" y="4336"/>
                  </a:cubicBezTo>
                  <a:cubicBezTo>
                    <a:pt x="2246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5" name="Google Shape;8815;p9"/>
            <p:cNvSpPr/>
            <p:nvPr/>
          </p:nvSpPr>
          <p:spPr>
            <a:xfrm>
              <a:off x="399340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9" y="1807"/>
                    <a:pt x="1666" y="3223"/>
                    <a:pt x="3507" y="3223"/>
                  </a:cubicBezTo>
                  <a:cubicBezTo>
                    <a:pt x="5354" y="3223"/>
                    <a:pt x="6871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6" name="Google Shape;8816;p9"/>
            <p:cNvSpPr/>
            <p:nvPr/>
          </p:nvSpPr>
          <p:spPr>
            <a:xfrm>
              <a:off x="3992375" y="2336425"/>
              <a:ext cx="177550" cy="81775"/>
            </a:xfrm>
            <a:custGeom>
              <a:avLst/>
              <a:gdLst/>
              <a:ahLst/>
              <a:cxnLst/>
              <a:rect l="l" t="t" r="r" b="b"/>
              <a:pathLst>
                <a:path w="7102" h="3271" extrusionOk="0">
                  <a:moveTo>
                    <a:pt x="1" y="0"/>
                  </a:moveTo>
                  <a:cubicBezTo>
                    <a:pt x="149" y="1828"/>
                    <a:pt x="1687" y="3271"/>
                    <a:pt x="3548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20" y="0"/>
                  </a:lnTo>
                  <a:cubicBezTo>
                    <a:pt x="6865" y="1780"/>
                    <a:pt x="5368" y="3183"/>
                    <a:pt x="3548" y="3183"/>
                  </a:cubicBezTo>
                  <a:cubicBezTo>
                    <a:pt x="1734" y="3183"/>
                    <a:pt x="237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7" name="Google Shape;8817;p9"/>
            <p:cNvSpPr/>
            <p:nvPr/>
          </p:nvSpPr>
          <p:spPr>
            <a:xfrm>
              <a:off x="4018675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9" y="1248"/>
                    <a:pt x="1208" y="2219"/>
                    <a:pt x="2496" y="2219"/>
                  </a:cubicBezTo>
                  <a:cubicBezTo>
                    <a:pt x="3790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8" name="Google Shape;8818;p9"/>
            <p:cNvSpPr/>
            <p:nvPr/>
          </p:nvSpPr>
          <p:spPr>
            <a:xfrm>
              <a:off x="4017675" y="2336425"/>
              <a:ext cx="126950" cy="56500"/>
            </a:xfrm>
            <a:custGeom>
              <a:avLst/>
              <a:gdLst/>
              <a:ahLst/>
              <a:cxnLst/>
              <a:rect l="l" t="t" r="r" b="b"/>
              <a:pathLst>
                <a:path w="5078" h="2260" extrusionOk="0">
                  <a:moveTo>
                    <a:pt x="0" y="0"/>
                  </a:moveTo>
                  <a:cubicBezTo>
                    <a:pt x="142" y="1268"/>
                    <a:pt x="1227" y="2259"/>
                    <a:pt x="2536" y="2259"/>
                  </a:cubicBezTo>
                  <a:cubicBezTo>
                    <a:pt x="3850" y="2259"/>
                    <a:pt x="4936" y="1268"/>
                    <a:pt x="5078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36" y="2178"/>
                  </a:cubicBezTo>
                  <a:cubicBezTo>
                    <a:pt x="1275" y="2178"/>
                    <a:pt x="230" y="122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9" name="Google Shape;8819;p9"/>
            <p:cNvSpPr/>
            <p:nvPr/>
          </p:nvSpPr>
          <p:spPr>
            <a:xfrm>
              <a:off x="4047850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29" y="1072"/>
                  </a:cubicBezTo>
                  <a:cubicBezTo>
                    <a:pt x="1983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0" name="Google Shape;8820;p9"/>
            <p:cNvSpPr/>
            <p:nvPr/>
          </p:nvSpPr>
          <p:spPr>
            <a:xfrm>
              <a:off x="4046675" y="2336425"/>
              <a:ext cx="68950" cy="27825"/>
            </a:xfrm>
            <a:custGeom>
              <a:avLst/>
              <a:gdLst/>
              <a:ahLst/>
              <a:cxnLst/>
              <a:rect l="l" t="t" r="r" b="b"/>
              <a:pathLst>
                <a:path w="2758" h="1113" extrusionOk="0">
                  <a:moveTo>
                    <a:pt x="0" y="0"/>
                  </a:moveTo>
                  <a:cubicBezTo>
                    <a:pt x="135" y="634"/>
                    <a:pt x="701" y="1113"/>
                    <a:pt x="1376" y="1113"/>
                  </a:cubicBezTo>
                  <a:cubicBezTo>
                    <a:pt x="2057" y="1113"/>
                    <a:pt x="2623" y="634"/>
                    <a:pt x="2758" y="0"/>
                  </a:cubicBezTo>
                  <a:lnTo>
                    <a:pt x="2670" y="0"/>
                  </a:lnTo>
                  <a:cubicBezTo>
                    <a:pt x="2535" y="587"/>
                    <a:pt x="2009" y="1025"/>
                    <a:pt x="1376" y="1025"/>
                  </a:cubicBezTo>
                  <a:cubicBezTo>
                    <a:pt x="748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1" name="Google Shape;8821;p9"/>
            <p:cNvSpPr/>
            <p:nvPr/>
          </p:nvSpPr>
          <p:spPr>
            <a:xfrm>
              <a:off x="425030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89" y="3520"/>
                    <a:pt x="3109" y="6318"/>
                    <a:pt x="6676" y="6318"/>
                  </a:cubicBezTo>
                  <a:cubicBezTo>
                    <a:pt x="10243" y="6318"/>
                    <a:pt x="13163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2" name="Google Shape;8822;p9"/>
            <p:cNvSpPr/>
            <p:nvPr/>
          </p:nvSpPr>
          <p:spPr>
            <a:xfrm>
              <a:off x="4249275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90" y="3540"/>
                    <a:pt x="3130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56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3" name="Google Shape;8823;p9"/>
            <p:cNvSpPr/>
            <p:nvPr/>
          </p:nvSpPr>
          <p:spPr>
            <a:xfrm>
              <a:off x="4273550" y="2336425"/>
              <a:ext cx="283575" cy="134550"/>
            </a:xfrm>
            <a:custGeom>
              <a:avLst/>
              <a:gdLst/>
              <a:ahLst/>
              <a:cxnLst/>
              <a:rect l="l" t="t" r="r" b="b"/>
              <a:pathLst>
                <a:path w="11343" h="5382" extrusionOk="0">
                  <a:moveTo>
                    <a:pt x="1" y="0"/>
                  </a:moveTo>
                  <a:cubicBezTo>
                    <a:pt x="156" y="3001"/>
                    <a:pt x="2637" y="5381"/>
                    <a:pt x="5672" y="5381"/>
                  </a:cubicBezTo>
                  <a:cubicBezTo>
                    <a:pt x="8713" y="5381"/>
                    <a:pt x="11194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4" name="Google Shape;8824;p9"/>
            <p:cNvSpPr/>
            <p:nvPr/>
          </p:nvSpPr>
          <p:spPr>
            <a:xfrm>
              <a:off x="4272550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6" y="3014"/>
                    <a:pt x="2657" y="5428"/>
                    <a:pt x="5712" y="5428"/>
                  </a:cubicBezTo>
                  <a:cubicBezTo>
                    <a:pt x="8773" y="5428"/>
                    <a:pt x="11275" y="3014"/>
                    <a:pt x="11430" y="0"/>
                  </a:cubicBezTo>
                  <a:lnTo>
                    <a:pt x="11342" y="0"/>
                  </a:lnTo>
                  <a:cubicBezTo>
                    <a:pt x="11187" y="2967"/>
                    <a:pt x="8726" y="5341"/>
                    <a:pt x="5712" y="5341"/>
                  </a:cubicBezTo>
                  <a:cubicBezTo>
                    <a:pt x="2704" y="5341"/>
                    <a:pt x="236" y="296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5" name="Google Shape;8825;p9"/>
            <p:cNvSpPr/>
            <p:nvPr/>
          </p:nvSpPr>
          <p:spPr>
            <a:xfrm>
              <a:off x="4298850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49" y="2441"/>
                    <a:pt x="2178" y="4376"/>
                    <a:pt x="4660" y="4376"/>
                  </a:cubicBezTo>
                  <a:cubicBezTo>
                    <a:pt x="7141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6" name="Google Shape;8826;p9"/>
            <p:cNvSpPr/>
            <p:nvPr/>
          </p:nvSpPr>
          <p:spPr>
            <a:xfrm>
              <a:off x="4297825" y="2336425"/>
              <a:ext cx="235200" cy="110425"/>
            </a:xfrm>
            <a:custGeom>
              <a:avLst/>
              <a:gdLst/>
              <a:ahLst/>
              <a:cxnLst/>
              <a:rect l="l" t="t" r="r" b="b"/>
              <a:pathLst>
                <a:path w="9408" h="4417" extrusionOk="0">
                  <a:moveTo>
                    <a:pt x="1" y="0"/>
                  </a:moveTo>
                  <a:cubicBezTo>
                    <a:pt x="149" y="2461"/>
                    <a:pt x="2199" y="4417"/>
                    <a:pt x="4701" y="4417"/>
                  </a:cubicBezTo>
                  <a:cubicBezTo>
                    <a:pt x="7202" y="4417"/>
                    <a:pt x="9252" y="2461"/>
                    <a:pt x="9407" y="0"/>
                  </a:cubicBezTo>
                  <a:lnTo>
                    <a:pt x="9320" y="0"/>
                  </a:lnTo>
                  <a:cubicBezTo>
                    <a:pt x="9171" y="2414"/>
                    <a:pt x="7155" y="4336"/>
                    <a:pt x="4701" y="4336"/>
                  </a:cubicBezTo>
                  <a:cubicBezTo>
                    <a:pt x="2246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7" name="Google Shape;8827;p9"/>
            <p:cNvSpPr/>
            <p:nvPr/>
          </p:nvSpPr>
          <p:spPr>
            <a:xfrm>
              <a:off x="4327675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4" y="3223"/>
                    <a:pt x="6871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8" name="Google Shape;8828;p9"/>
            <p:cNvSpPr/>
            <p:nvPr/>
          </p:nvSpPr>
          <p:spPr>
            <a:xfrm>
              <a:off x="4326650" y="2336425"/>
              <a:ext cx="177550" cy="81775"/>
            </a:xfrm>
            <a:custGeom>
              <a:avLst/>
              <a:gdLst/>
              <a:ahLst/>
              <a:cxnLst/>
              <a:rect l="l" t="t" r="r" b="b"/>
              <a:pathLst>
                <a:path w="7102" h="3271" extrusionOk="0">
                  <a:moveTo>
                    <a:pt x="1" y="0"/>
                  </a:moveTo>
                  <a:cubicBezTo>
                    <a:pt x="149" y="1828"/>
                    <a:pt x="1680" y="3271"/>
                    <a:pt x="3548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14" y="0"/>
                  </a:lnTo>
                  <a:cubicBezTo>
                    <a:pt x="6865" y="1780"/>
                    <a:pt x="5368" y="3183"/>
                    <a:pt x="3548" y="3183"/>
                  </a:cubicBezTo>
                  <a:cubicBezTo>
                    <a:pt x="1727" y="3183"/>
                    <a:pt x="230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9" name="Google Shape;8829;p9"/>
            <p:cNvSpPr/>
            <p:nvPr/>
          </p:nvSpPr>
          <p:spPr>
            <a:xfrm>
              <a:off x="4352950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2" y="1248"/>
                    <a:pt x="1208" y="2219"/>
                    <a:pt x="2496" y="2219"/>
                  </a:cubicBezTo>
                  <a:cubicBezTo>
                    <a:pt x="3790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0" name="Google Shape;8830;p9"/>
            <p:cNvSpPr/>
            <p:nvPr/>
          </p:nvSpPr>
          <p:spPr>
            <a:xfrm>
              <a:off x="4351775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8" y="2259"/>
                    <a:pt x="4936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0" y="2178"/>
                    <a:pt x="2543" y="2178"/>
                  </a:cubicBezTo>
                  <a:cubicBezTo>
                    <a:pt x="1282" y="2178"/>
                    <a:pt x="237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1" name="Google Shape;8831;p9"/>
            <p:cNvSpPr/>
            <p:nvPr/>
          </p:nvSpPr>
          <p:spPr>
            <a:xfrm>
              <a:off x="4382125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28" y="614"/>
                    <a:pt x="675" y="1072"/>
                    <a:pt x="1329" y="1072"/>
                  </a:cubicBezTo>
                  <a:cubicBezTo>
                    <a:pt x="1983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2" name="Google Shape;8832;p9"/>
            <p:cNvSpPr/>
            <p:nvPr/>
          </p:nvSpPr>
          <p:spPr>
            <a:xfrm>
              <a:off x="4380950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1" y="1113"/>
                    <a:pt x="1376" y="1113"/>
                  </a:cubicBezTo>
                  <a:cubicBezTo>
                    <a:pt x="2050" y="1113"/>
                    <a:pt x="2616" y="634"/>
                    <a:pt x="2751" y="0"/>
                  </a:cubicBezTo>
                  <a:lnTo>
                    <a:pt x="2670" y="0"/>
                  </a:lnTo>
                  <a:cubicBezTo>
                    <a:pt x="2535" y="587"/>
                    <a:pt x="2010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3" name="Google Shape;8833;p9"/>
            <p:cNvSpPr/>
            <p:nvPr/>
          </p:nvSpPr>
          <p:spPr>
            <a:xfrm>
              <a:off x="4584575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1" y="0"/>
                  </a:moveTo>
                  <a:cubicBezTo>
                    <a:pt x="189" y="3520"/>
                    <a:pt x="3102" y="6318"/>
                    <a:pt x="6676" y="6318"/>
                  </a:cubicBezTo>
                  <a:cubicBezTo>
                    <a:pt x="10243" y="6318"/>
                    <a:pt x="13163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4" name="Google Shape;8834;p9"/>
            <p:cNvSpPr/>
            <p:nvPr/>
          </p:nvSpPr>
          <p:spPr>
            <a:xfrm>
              <a:off x="4583575" y="2336425"/>
              <a:ext cx="335800" cy="158975"/>
            </a:xfrm>
            <a:custGeom>
              <a:avLst/>
              <a:gdLst/>
              <a:ahLst/>
              <a:cxnLst/>
              <a:rect l="l" t="t" r="r" b="b"/>
              <a:pathLst>
                <a:path w="13432" h="6359" extrusionOk="0">
                  <a:moveTo>
                    <a:pt x="0" y="0"/>
                  </a:moveTo>
                  <a:cubicBezTo>
                    <a:pt x="189" y="3540"/>
                    <a:pt x="3129" y="6359"/>
                    <a:pt x="6716" y="6359"/>
                  </a:cubicBezTo>
                  <a:cubicBezTo>
                    <a:pt x="10303" y="6359"/>
                    <a:pt x="13243" y="3540"/>
                    <a:pt x="13432" y="0"/>
                  </a:cubicBezTo>
                  <a:lnTo>
                    <a:pt x="13344" y="0"/>
                  </a:lnTo>
                  <a:cubicBezTo>
                    <a:pt x="13155" y="3493"/>
                    <a:pt x="10256" y="6278"/>
                    <a:pt x="6716" y="6278"/>
                  </a:cubicBezTo>
                  <a:cubicBezTo>
                    <a:pt x="3176" y="6278"/>
                    <a:pt x="270" y="3493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5" name="Google Shape;8835;p9"/>
            <p:cNvSpPr/>
            <p:nvPr/>
          </p:nvSpPr>
          <p:spPr>
            <a:xfrm>
              <a:off x="4607850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55" y="3001"/>
                    <a:pt x="2637" y="5381"/>
                    <a:pt x="5671" y="5381"/>
                  </a:cubicBezTo>
                  <a:cubicBezTo>
                    <a:pt x="8712" y="5381"/>
                    <a:pt x="11193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6" name="Google Shape;8836;p9"/>
            <p:cNvSpPr/>
            <p:nvPr/>
          </p:nvSpPr>
          <p:spPr>
            <a:xfrm>
              <a:off x="4606825" y="2336425"/>
              <a:ext cx="285600" cy="135725"/>
            </a:xfrm>
            <a:custGeom>
              <a:avLst/>
              <a:gdLst/>
              <a:ahLst/>
              <a:cxnLst/>
              <a:rect l="l" t="t" r="r" b="b"/>
              <a:pathLst>
                <a:path w="11424" h="5429" extrusionOk="0">
                  <a:moveTo>
                    <a:pt x="1" y="0"/>
                  </a:moveTo>
                  <a:cubicBezTo>
                    <a:pt x="156" y="3014"/>
                    <a:pt x="2657" y="5428"/>
                    <a:pt x="5712" y="5428"/>
                  </a:cubicBezTo>
                  <a:cubicBezTo>
                    <a:pt x="8766" y="5428"/>
                    <a:pt x="11275" y="3014"/>
                    <a:pt x="11423" y="0"/>
                  </a:cubicBezTo>
                  <a:lnTo>
                    <a:pt x="11342" y="0"/>
                  </a:lnTo>
                  <a:cubicBezTo>
                    <a:pt x="11187" y="2967"/>
                    <a:pt x="8719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7" name="Google Shape;8837;p9"/>
            <p:cNvSpPr/>
            <p:nvPr/>
          </p:nvSpPr>
          <p:spPr>
            <a:xfrm>
              <a:off x="4633125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1" y="0"/>
                  </a:moveTo>
                  <a:cubicBezTo>
                    <a:pt x="149" y="2441"/>
                    <a:pt x="2178" y="4376"/>
                    <a:pt x="4660" y="4376"/>
                  </a:cubicBezTo>
                  <a:cubicBezTo>
                    <a:pt x="7141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8" name="Google Shape;8838;p9"/>
            <p:cNvSpPr/>
            <p:nvPr/>
          </p:nvSpPr>
          <p:spPr>
            <a:xfrm>
              <a:off x="4631950" y="2336425"/>
              <a:ext cx="235350" cy="110425"/>
            </a:xfrm>
            <a:custGeom>
              <a:avLst/>
              <a:gdLst/>
              <a:ahLst/>
              <a:cxnLst/>
              <a:rect l="l" t="t" r="r" b="b"/>
              <a:pathLst>
                <a:path w="9414" h="4417" extrusionOk="0">
                  <a:moveTo>
                    <a:pt x="0" y="0"/>
                  </a:moveTo>
                  <a:cubicBezTo>
                    <a:pt x="155" y="2461"/>
                    <a:pt x="2205" y="4417"/>
                    <a:pt x="4707" y="4417"/>
                  </a:cubicBezTo>
                  <a:cubicBezTo>
                    <a:pt x="7208" y="4417"/>
                    <a:pt x="9258" y="2461"/>
                    <a:pt x="9413" y="0"/>
                  </a:cubicBezTo>
                  <a:lnTo>
                    <a:pt x="9326" y="0"/>
                  </a:lnTo>
                  <a:cubicBezTo>
                    <a:pt x="9177" y="2414"/>
                    <a:pt x="7161" y="4336"/>
                    <a:pt x="4707" y="4336"/>
                  </a:cubicBezTo>
                  <a:cubicBezTo>
                    <a:pt x="2252" y="4336"/>
                    <a:pt x="243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9" name="Google Shape;8839;p9"/>
            <p:cNvSpPr/>
            <p:nvPr/>
          </p:nvSpPr>
          <p:spPr>
            <a:xfrm>
              <a:off x="466195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1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4" y="3223"/>
                    <a:pt x="6865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0" name="Google Shape;8840;p9"/>
            <p:cNvSpPr/>
            <p:nvPr/>
          </p:nvSpPr>
          <p:spPr>
            <a:xfrm>
              <a:off x="4660775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0" y="0"/>
                  </a:moveTo>
                  <a:cubicBezTo>
                    <a:pt x="155" y="1828"/>
                    <a:pt x="1686" y="3271"/>
                    <a:pt x="3554" y="3271"/>
                  </a:cubicBezTo>
                  <a:cubicBezTo>
                    <a:pt x="5422" y="3271"/>
                    <a:pt x="6959" y="1828"/>
                    <a:pt x="7107" y="0"/>
                  </a:cubicBezTo>
                  <a:lnTo>
                    <a:pt x="7020" y="0"/>
                  </a:lnTo>
                  <a:cubicBezTo>
                    <a:pt x="6871" y="1780"/>
                    <a:pt x="5374" y="3183"/>
                    <a:pt x="3554" y="3183"/>
                  </a:cubicBezTo>
                  <a:cubicBezTo>
                    <a:pt x="1733" y="3183"/>
                    <a:pt x="236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1" name="Google Shape;8841;p9"/>
            <p:cNvSpPr/>
            <p:nvPr/>
          </p:nvSpPr>
          <p:spPr>
            <a:xfrm>
              <a:off x="4687225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3" y="1248"/>
                    <a:pt x="1208" y="2219"/>
                    <a:pt x="2496" y="2219"/>
                  </a:cubicBezTo>
                  <a:cubicBezTo>
                    <a:pt x="3784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2" name="Google Shape;8842;p9"/>
            <p:cNvSpPr/>
            <p:nvPr/>
          </p:nvSpPr>
          <p:spPr>
            <a:xfrm>
              <a:off x="4686050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8" y="2259"/>
                    <a:pt x="4937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1" y="2178"/>
                    <a:pt x="2543" y="2178"/>
                  </a:cubicBezTo>
                  <a:cubicBezTo>
                    <a:pt x="1282" y="2178"/>
                    <a:pt x="237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3" name="Google Shape;8843;p9"/>
            <p:cNvSpPr/>
            <p:nvPr/>
          </p:nvSpPr>
          <p:spPr>
            <a:xfrm>
              <a:off x="4716225" y="2336425"/>
              <a:ext cx="66775" cy="26825"/>
            </a:xfrm>
            <a:custGeom>
              <a:avLst/>
              <a:gdLst/>
              <a:ahLst/>
              <a:cxnLst/>
              <a:rect l="l" t="t" r="r" b="b"/>
              <a:pathLst>
                <a:path w="2671" h="1073" extrusionOk="0">
                  <a:moveTo>
                    <a:pt x="1" y="0"/>
                  </a:moveTo>
                  <a:cubicBezTo>
                    <a:pt x="136" y="614"/>
                    <a:pt x="682" y="1072"/>
                    <a:pt x="1336" y="1072"/>
                  </a:cubicBezTo>
                  <a:cubicBezTo>
                    <a:pt x="1990" y="1072"/>
                    <a:pt x="2536" y="614"/>
                    <a:pt x="267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4" name="Google Shape;8844;p9"/>
            <p:cNvSpPr/>
            <p:nvPr/>
          </p:nvSpPr>
          <p:spPr>
            <a:xfrm>
              <a:off x="4715225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1" y="0"/>
                  </a:cubicBezTo>
                  <a:lnTo>
                    <a:pt x="2664" y="0"/>
                  </a:lnTo>
                  <a:cubicBezTo>
                    <a:pt x="2536" y="587"/>
                    <a:pt x="2003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5" name="Google Shape;8845;p9"/>
            <p:cNvSpPr/>
            <p:nvPr/>
          </p:nvSpPr>
          <p:spPr>
            <a:xfrm>
              <a:off x="491885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1" y="0"/>
                  </a:moveTo>
                  <a:cubicBezTo>
                    <a:pt x="190" y="3520"/>
                    <a:pt x="3102" y="6318"/>
                    <a:pt x="6676" y="6318"/>
                  </a:cubicBezTo>
                  <a:cubicBezTo>
                    <a:pt x="10243" y="6318"/>
                    <a:pt x="13156" y="3520"/>
                    <a:pt x="133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6" name="Google Shape;8846;p9"/>
            <p:cNvSpPr/>
            <p:nvPr/>
          </p:nvSpPr>
          <p:spPr>
            <a:xfrm>
              <a:off x="4917675" y="2336425"/>
              <a:ext cx="336000" cy="158975"/>
            </a:xfrm>
            <a:custGeom>
              <a:avLst/>
              <a:gdLst/>
              <a:ahLst/>
              <a:cxnLst/>
              <a:rect l="l" t="t" r="r" b="b"/>
              <a:pathLst>
                <a:path w="13440" h="6359" extrusionOk="0">
                  <a:moveTo>
                    <a:pt x="1" y="0"/>
                  </a:moveTo>
                  <a:cubicBezTo>
                    <a:pt x="196" y="3540"/>
                    <a:pt x="3136" y="6359"/>
                    <a:pt x="6723" y="6359"/>
                  </a:cubicBezTo>
                  <a:cubicBezTo>
                    <a:pt x="10310" y="6359"/>
                    <a:pt x="13250" y="3540"/>
                    <a:pt x="13439" y="0"/>
                  </a:cubicBezTo>
                  <a:lnTo>
                    <a:pt x="13351" y="0"/>
                  </a:lnTo>
                  <a:cubicBezTo>
                    <a:pt x="13163" y="3493"/>
                    <a:pt x="10263" y="6278"/>
                    <a:pt x="6723" y="6278"/>
                  </a:cubicBezTo>
                  <a:cubicBezTo>
                    <a:pt x="3183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7" name="Google Shape;8847;p9"/>
            <p:cNvSpPr/>
            <p:nvPr/>
          </p:nvSpPr>
          <p:spPr>
            <a:xfrm>
              <a:off x="4942125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55" y="3001"/>
                    <a:pt x="2630" y="5381"/>
                    <a:pt x="5671" y="5381"/>
                  </a:cubicBezTo>
                  <a:cubicBezTo>
                    <a:pt x="8705" y="5381"/>
                    <a:pt x="11187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8" name="Google Shape;8848;p9"/>
            <p:cNvSpPr/>
            <p:nvPr/>
          </p:nvSpPr>
          <p:spPr>
            <a:xfrm>
              <a:off x="4941100" y="2336425"/>
              <a:ext cx="285600" cy="135725"/>
            </a:xfrm>
            <a:custGeom>
              <a:avLst/>
              <a:gdLst/>
              <a:ahLst/>
              <a:cxnLst/>
              <a:rect l="l" t="t" r="r" b="b"/>
              <a:pathLst>
                <a:path w="11424" h="5429" extrusionOk="0">
                  <a:moveTo>
                    <a:pt x="1" y="0"/>
                  </a:moveTo>
                  <a:cubicBezTo>
                    <a:pt x="149" y="3014"/>
                    <a:pt x="2657" y="5428"/>
                    <a:pt x="5712" y="5428"/>
                  </a:cubicBezTo>
                  <a:cubicBezTo>
                    <a:pt x="8767" y="5428"/>
                    <a:pt x="11275" y="3014"/>
                    <a:pt x="11423" y="0"/>
                  </a:cubicBezTo>
                  <a:lnTo>
                    <a:pt x="11342" y="0"/>
                  </a:lnTo>
                  <a:cubicBezTo>
                    <a:pt x="11187" y="2967"/>
                    <a:pt x="8719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9" name="Google Shape;8849;p9"/>
            <p:cNvSpPr/>
            <p:nvPr/>
          </p:nvSpPr>
          <p:spPr>
            <a:xfrm>
              <a:off x="4967400" y="2336425"/>
              <a:ext cx="233000" cy="109425"/>
            </a:xfrm>
            <a:custGeom>
              <a:avLst/>
              <a:gdLst/>
              <a:ahLst/>
              <a:cxnLst/>
              <a:rect l="l" t="t" r="r" b="b"/>
              <a:pathLst>
                <a:path w="9320" h="4377" extrusionOk="0">
                  <a:moveTo>
                    <a:pt x="1" y="0"/>
                  </a:moveTo>
                  <a:cubicBezTo>
                    <a:pt x="149" y="2441"/>
                    <a:pt x="2179" y="4376"/>
                    <a:pt x="4660" y="4376"/>
                  </a:cubicBezTo>
                  <a:cubicBezTo>
                    <a:pt x="7141" y="4376"/>
                    <a:pt x="9171" y="2441"/>
                    <a:pt x="93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0" name="Google Shape;8850;p9"/>
            <p:cNvSpPr/>
            <p:nvPr/>
          </p:nvSpPr>
          <p:spPr>
            <a:xfrm>
              <a:off x="4966225" y="2336425"/>
              <a:ext cx="235350" cy="110425"/>
            </a:xfrm>
            <a:custGeom>
              <a:avLst/>
              <a:gdLst/>
              <a:ahLst/>
              <a:cxnLst/>
              <a:rect l="l" t="t" r="r" b="b"/>
              <a:pathLst>
                <a:path w="9414" h="4417" extrusionOk="0">
                  <a:moveTo>
                    <a:pt x="0" y="0"/>
                  </a:moveTo>
                  <a:cubicBezTo>
                    <a:pt x="156" y="2461"/>
                    <a:pt x="2205" y="4417"/>
                    <a:pt x="4707" y="4417"/>
                  </a:cubicBezTo>
                  <a:cubicBezTo>
                    <a:pt x="7209" y="4417"/>
                    <a:pt x="9258" y="2461"/>
                    <a:pt x="9414" y="0"/>
                  </a:cubicBezTo>
                  <a:lnTo>
                    <a:pt x="9326" y="0"/>
                  </a:lnTo>
                  <a:cubicBezTo>
                    <a:pt x="9178" y="2414"/>
                    <a:pt x="7161" y="4336"/>
                    <a:pt x="4707" y="4336"/>
                  </a:cubicBezTo>
                  <a:cubicBezTo>
                    <a:pt x="2253" y="4336"/>
                    <a:pt x="236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1" name="Google Shape;8851;p9"/>
            <p:cNvSpPr/>
            <p:nvPr/>
          </p:nvSpPr>
          <p:spPr>
            <a:xfrm>
              <a:off x="4996225" y="2336425"/>
              <a:ext cx="175350" cy="80600"/>
            </a:xfrm>
            <a:custGeom>
              <a:avLst/>
              <a:gdLst/>
              <a:ahLst/>
              <a:cxnLst/>
              <a:rect l="l" t="t" r="r" b="b"/>
              <a:pathLst>
                <a:path w="7014" h="3224" extrusionOk="0">
                  <a:moveTo>
                    <a:pt x="1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5" y="3223"/>
                    <a:pt x="6865" y="1807"/>
                    <a:pt x="70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2" name="Google Shape;8852;p9"/>
            <p:cNvSpPr/>
            <p:nvPr/>
          </p:nvSpPr>
          <p:spPr>
            <a:xfrm>
              <a:off x="4995050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0" y="0"/>
                  </a:moveTo>
                  <a:cubicBezTo>
                    <a:pt x="156" y="1828"/>
                    <a:pt x="1686" y="3271"/>
                    <a:pt x="3554" y="3271"/>
                  </a:cubicBezTo>
                  <a:cubicBezTo>
                    <a:pt x="5422" y="3271"/>
                    <a:pt x="6952" y="1828"/>
                    <a:pt x="7107" y="0"/>
                  </a:cubicBezTo>
                  <a:lnTo>
                    <a:pt x="7020" y="0"/>
                  </a:lnTo>
                  <a:cubicBezTo>
                    <a:pt x="6871" y="1780"/>
                    <a:pt x="5375" y="3183"/>
                    <a:pt x="3554" y="3183"/>
                  </a:cubicBezTo>
                  <a:cubicBezTo>
                    <a:pt x="1733" y="3183"/>
                    <a:pt x="236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3" name="Google Shape;8853;p9"/>
            <p:cNvSpPr/>
            <p:nvPr/>
          </p:nvSpPr>
          <p:spPr>
            <a:xfrm>
              <a:off x="5021350" y="2336425"/>
              <a:ext cx="124925" cy="55475"/>
            </a:xfrm>
            <a:custGeom>
              <a:avLst/>
              <a:gdLst/>
              <a:ahLst/>
              <a:cxnLst/>
              <a:rect l="l" t="t" r="r" b="b"/>
              <a:pathLst>
                <a:path w="4997" h="2219" extrusionOk="0">
                  <a:moveTo>
                    <a:pt x="0" y="0"/>
                  </a:moveTo>
                  <a:cubicBezTo>
                    <a:pt x="149" y="1248"/>
                    <a:pt x="1214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4" name="Google Shape;8854;p9"/>
            <p:cNvSpPr/>
            <p:nvPr/>
          </p:nvSpPr>
          <p:spPr>
            <a:xfrm>
              <a:off x="5020325" y="2336425"/>
              <a:ext cx="127150" cy="56500"/>
            </a:xfrm>
            <a:custGeom>
              <a:avLst/>
              <a:gdLst/>
              <a:ahLst/>
              <a:cxnLst/>
              <a:rect l="l" t="t" r="r" b="b"/>
              <a:pathLst>
                <a:path w="5086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1" y="2259"/>
                    <a:pt x="4937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1" y="2178"/>
                    <a:pt x="2543" y="2178"/>
                  </a:cubicBezTo>
                  <a:cubicBezTo>
                    <a:pt x="1275" y="2178"/>
                    <a:pt x="230" y="1227"/>
                    <a:pt x="8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5" name="Google Shape;8855;p9"/>
            <p:cNvSpPr/>
            <p:nvPr/>
          </p:nvSpPr>
          <p:spPr>
            <a:xfrm>
              <a:off x="5050500" y="2336425"/>
              <a:ext cx="66800" cy="26825"/>
            </a:xfrm>
            <a:custGeom>
              <a:avLst/>
              <a:gdLst/>
              <a:ahLst/>
              <a:cxnLst/>
              <a:rect l="l" t="t" r="r" b="b"/>
              <a:pathLst>
                <a:path w="2672" h="1073" extrusionOk="0">
                  <a:moveTo>
                    <a:pt x="1" y="0"/>
                  </a:moveTo>
                  <a:cubicBezTo>
                    <a:pt x="136" y="614"/>
                    <a:pt x="682" y="1072"/>
                    <a:pt x="1336" y="1072"/>
                  </a:cubicBezTo>
                  <a:cubicBezTo>
                    <a:pt x="1990" y="1072"/>
                    <a:pt x="2536" y="614"/>
                    <a:pt x="267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6" name="Google Shape;8856;p9"/>
            <p:cNvSpPr/>
            <p:nvPr/>
          </p:nvSpPr>
          <p:spPr>
            <a:xfrm>
              <a:off x="5049500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2" y="0"/>
                  </a:cubicBezTo>
                  <a:lnTo>
                    <a:pt x="2664" y="0"/>
                  </a:lnTo>
                  <a:cubicBezTo>
                    <a:pt x="2529" y="587"/>
                    <a:pt x="2003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7" name="Google Shape;8857;p9"/>
            <p:cNvSpPr/>
            <p:nvPr/>
          </p:nvSpPr>
          <p:spPr>
            <a:xfrm>
              <a:off x="5253125" y="2336425"/>
              <a:ext cx="273975" cy="157975"/>
            </a:xfrm>
            <a:custGeom>
              <a:avLst/>
              <a:gdLst/>
              <a:ahLst/>
              <a:cxnLst/>
              <a:rect l="l" t="t" r="r" b="b"/>
              <a:pathLst>
                <a:path w="10959" h="6319" extrusionOk="0">
                  <a:moveTo>
                    <a:pt x="1" y="0"/>
                  </a:moveTo>
                  <a:cubicBezTo>
                    <a:pt x="190" y="3520"/>
                    <a:pt x="3103" y="6318"/>
                    <a:pt x="6670" y="6318"/>
                  </a:cubicBezTo>
                  <a:cubicBezTo>
                    <a:pt x="8301" y="6318"/>
                    <a:pt x="9798" y="5732"/>
                    <a:pt x="10958" y="4761"/>
                  </a:cubicBezTo>
                  <a:lnTo>
                    <a:pt x="10958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8" name="Google Shape;8858;p9"/>
            <p:cNvSpPr/>
            <p:nvPr/>
          </p:nvSpPr>
          <p:spPr>
            <a:xfrm>
              <a:off x="5251950" y="2336425"/>
              <a:ext cx="275150" cy="158975"/>
            </a:xfrm>
            <a:custGeom>
              <a:avLst/>
              <a:gdLst/>
              <a:ahLst/>
              <a:cxnLst/>
              <a:rect l="l" t="t" r="r" b="b"/>
              <a:pathLst>
                <a:path w="11006" h="6359" extrusionOk="0">
                  <a:moveTo>
                    <a:pt x="1" y="0"/>
                  </a:moveTo>
                  <a:cubicBezTo>
                    <a:pt x="196" y="3540"/>
                    <a:pt x="3136" y="6359"/>
                    <a:pt x="6717" y="6359"/>
                  </a:cubicBezTo>
                  <a:cubicBezTo>
                    <a:pt x="8348" y="6359"/>
                    <a:pt x="9839" y="5779"/>
                    <a:pt x="11005" y="4815"/>
                  </a:cubicBezTo>
                  <a:lnTo>
                    <a:pt x="11005" y="4700"/>
                  </a:lnTo>
                  <a:cubicBezTo>
                    <a:pt x="9845" y="5685"/>
                    <a:pt x="8355" y="6278"/>
                    <a:pt x="6717" y="6278"/>
                  </a:cubicBezTo>
                  <a:cubicBezTo>
                    <a:pt x="3177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9" name="Google Shape;8859;p9"/>
            <p:cNvSpPr/>
            <p:nvPr/>
          </p:nvSpPr>
          <p:spPr>
            <a:xfrm>
              <a:off x="5276400" y="2336425"/>
              <a:ext cx="250700" cy="134550"/>
            </a:xfrm>
            <a:custGeom>
              <a:avLst/>
              <a:gdLst/>
              <a:ahLst/>
              <a:cxnLst/>
              <a:rect l="l" t="t" r="r" b="b"/>
              <a:pathLst>
                <a:path w="10028" h="5382" extrusionOk="0">
                  <a:moveTo>
                    <a:pt x="0" y="0"/>
                  </a:moveTo>
                  <a:cubicBezTo>
                    <a:pt x="149" y="3001"/>
                    <a:pt x="2630" y="5381"/>
                    <a:pt x="5671" y="5381"/>
                  </a:cubicBezTo>
                  <a:cubicBezTo>
                    <a:pt x="7418" y="5381"/>
                    <a:pt x="8989" y="4592"/>
                    <a:pt x="10027" y="3345"/>
                  </a:cubicBezTo>
                  <a:lnTo>
                    <a:pt x="10027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0" name="Google Shape;8860;p9"/>
            <p:cNvSpPr/>
            <p:nvPr/>
          </p:nvSpPr>
          <p:spPr>
            <a:xfrm>
              <a:off x="5275375" y="2336425"/>
              <a:ext cx="251725" cy="135725"/>
            </a:xfrm>
            <a:custGeom>
              <a:avLst/>
              <a:gdLst/>
              <a:ahLst/>
              <a:cxnLst/>
              <a:rect l="l" t="t" r="r" b="b"/>
              <a:pathLst>
                <a:path w="10069" h="5429" extrusionOk="0">
                  <a:moveTo>
                    <a:pt x="1" y="0"/>
                  </a:moveTo>
                  <a:cubicBezTo>
                    <a:pt x="149" y="3014"/>
                    <a:pt x="2658" y="5428"/>
                    <a:pt x="5712" y="5428"/>
                  </a:cubicBezTo>
                  <a:cubicBezTo>
                    <a:pt x="7452" y="5428"/>
                    <a:pt x="9016" y="4639"/>
                    <a:pt x="10068" y="3405"/>
                  </a:cubicBezTo>
                  <a:lnTo>
                    <a:pt x="10068" y="3277"/>
                  </a:lnTo>
                  <a:cubicBezTo>
                    <a:pt x="9036" y="4538"/>
                    <a:pt x="7465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1" name="Google Shape;8861;p9"/>
            <p:cNvSpPr/>
            <p:nvPr/>
          </p:nvSpPr>
          <p:spPr>
            <a:xfrm>
              <a:off x="5301525" y="2336425"/>
              <a:ext cx="225575" cy="109425"/>
            </a:xfrm>
            <a:custGeom>
              <a:avLst/>
              <a:gdLst/>
              <a:ahLst/>
              <a:cxnLst/>
              <a:rect l="l" t="t" r="r" b="b"/>
              <a:pathLst>
                <a:path w="9023" h="4377" extrusionOk="0">
                  <a:moveTo>
                    <a:pt x="0" y="0"/>
                  </a:moveTo>
                  <a:cubicBezTo>
                    <a:pt x="155" y="2441"/>
                    <a:pt x="2185" y="4376"/>
                    <a:pt x="4666" y="4376"/>
                  </a:cubicBezTo>
                  <a:cubicBezTo>
                    <a:pt x="6649" y="4376"/>
                    <a:pt x="8348" y="3136"/>
                    <a:pt x="9022" y="1389"/>
                  </a:cubicBezTo>
                  <a:lnTo>
                    <a:pt x="9022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2" name="Google Shape;8862;p9"/>
            <p:cNvSpPr/>
            <p:nvPr/>
          </p:nvSpPr>
          <p:spPr>
            <a:xfrm>
              <a:off x="5300500" y="2336425"/>
              <a:ext cx="226600" cy="110425"/>
            </a:xfrm>
            <a:custGeom>
              <a:avLst/>
              <a:gdLst/>
              <a:ahLst/>
              <a:cxnLst/>
              <a:rect l="l" t="t" r="r" b="b"/>
              <a:pathLst>
                <a:path w="9064" h="4417" extrusionOk="0">
                  <a:moveTo>
                    <a:pt x="1" y="0"/>
                  </a:moveTo>
                  <a:cubicBezTo>
                    <a:pt x="156" y="2461"/>
                    <a:pt x="2206" y="4417"/>
                    <a:pt x="4707" y="4417"/>
                  </a:cubicBezTo>
                  <a:cubicBezTo>
                    <a:pt x="6669" y="4417"/>
                    <a:pt x="8355" y="3210"/>
                    <a:pt x="9063" y="1504"/>
                  </a:cubicBezTo>
                  <a:lnTo>
                    <a:pt x="9063" y="1268"/>
                  </a:lnTo>
                  <a:cubicBezTo>
                    <a:pt x="8422" y="3055"/>
                    <a:pt x="6710" y="4336"/>
                    <a:pt x="4707" y="4336"/>
                  </a:cubicBezTo>
                  <a:cubicBezTo>
                    <a:pt x="2253" y="4336"/>
                    <a:pt x="237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3" name="Google Shape;8863;p9"/>
            <p:cNvSpPr/>
            <p:nvPr/>
          </p:nvSpPr>
          <p:spPr>
            <a:xfrm>
              <a:off x="533035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55" y="1807"/>
                    <a:pt x="1666" y="3223"/>
                    <a:pt x="3513" y="3223"/>
                  </a:cubicBezTo>
                  <a:cubicBezTo>
                    <a:pt x="5361" y="3223"/>
                    <a:pt x="6871" y="1807"/>
                    <a:pt x="70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4" name="Google Shape;8864;p9"/>
            <p:cNvSpPr/>
            <p:nvPr/>
          </p:nvSpPr>
          <p:spPr>
            <a:xfrm>
              <a:off x="5329325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1" y="0"/>
                  </a:moveTo>
                  <a:cubicBezTo>
                    <a:pt x="149" y="1828"/>
                    <a:pt x="1686" y="3271"/>
                    <a:pt x="3554" y="3271"/>
                  </a:cubicBezTo>
                  <a:cubicBezTo>
                    <a:pt x="5422" y="3271"/>
                    <a:pt x="6953" y="1828"/>
                    <a:pt x="7108" y="0"/>
                  </a:cubicBezTo>
                  <a:lnTo>
                    <a:pt x="7020" y="0"/>
                  </a:lnTo>
                  <a:cubicBezTo>
                    <a:pt x="6872" y="1780"/>
                    <a:pt x="5375" y="3183"/>
                    <a:pt x="3554" y="3183"/>
                  </a:cubicBezTo>
                  <a:cubicBezTo>
                    <a:pt x="1734" y="3183"/>
                    <a:pt x="237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5" name="Google Shape;8865;p9"/>
            <p:cNvSpPr/>
            <p:nvPr/>
          </p:nvSpPr>
          <p:spPr>
            <a:xfrm>
              <a:off x="5355625" y="2336425"/>
              <a:ext cx="124925" cy="55475"/>
            </a:xfrm>
            <a:custGeom>
              <a:avLst/>
              <a:gdLst/>
              <a:ahLst/>
              <a:cxnLst/>
              <a:rect l="l" t="t" r="r" b="b"/>
              <a:pathLst>
                <a:path w="4997" h="2219" extrusionOk="0">
                  <a:moveTo>
                    <a:pt x="1" y="0"/>
                  </a:moveTo>
                  <a:cubicBezTo>
                    <a:pt x="149" y="1248"/>
                    <a:pt x="1214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6" name="Google Shape;8866;p9"/>
            <p:cNvSpPr/>
            <p:nvPr/>
          </p:nvSpPr>
          <p:spPr>
            <a:xfrm>
              <a:off x="5354625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0" y="0"/>
                  </a:moveTo>
                  <a:cubicBezTo>
                    <a:pt x="148" y="1268"/>
                    <a:pt x="1227" y="2259"/>
                    <a:pt x="2542" y="2259"/>
                  </a:cubicBezTo>
                  <a:cubicBezTo>
                    <a:pt x="3850" y="2259"/>
                    <a:pt x="4936" y="1268"/>
                    <a:pt x="5084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42" y="2178"/>
                  </a:cubicBezTo>
                  <a:cubicBezTo>
                    <a:pt x="1274" y="2178"/>
                    <a:pt x="229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7" name="Google Shape;8867;p9"/>
            <p:cNvSpPr/>
            <p:nvPr/>
          </p:nvSpPr>
          <p:spPr>
            <a:xfrm>
              <a:off x="5384800" y="2336425"/>
              <a:ext cx="66775" cy="26825"/>
            </a:xfrm>
            <a:custGeom>
              <a:avLst/>
              <a:gdLst/>
              <a:ahLst/>
              <a:cxnLst/>
              <a:rect l="l" t="t" r="r" b="b"/>
              <a:pathLst>
                <a:path w="2671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35" y="1072"/>
                  </a:cubicBezTo>
                  <a:cubicBezTo>
                    <a:pt x="1989" y="1072"/>
                    <a:pt x="2535" y="614"/>
                    <a:pt x="26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8" name="Google Shape;8868;p9"/>
            <p:cNvSpPr/>
            <p:nvPr/>
          </p:nvSpPr>
          <p:spPr>
            <a:xfrm>
              <a:off x="5383775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1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2" y="0"/>
                  </a:cubicBezTo>
                  <a:lnTo>
                    <a:pt x="2664" y="0"/>
                  </a:lnTo>
                  <a:cubicBezTo>
                    <a:pt x="2529" y="587"/>
                    <a:pt x="2003" y="1025"/>
                    <a:pt x="1376" y="1025"/>
                  </a:cubicBezTo>
                  <a:cubicBezTo>
                    <a:pt x="749" y="1025"/>
                    <a:pt x="216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9" name="Google Shape;8869;p9"/>
            <p:cNvSpPr/>
            <p:nvPr/>
          </p:nvSpPr>
          <p:spPr>
            <a:xfrm>
              <a:off x="3450750" y="2336425"/>
              <a:ext cx="296375" cy="256075"/>
            </a:xfrm>
            <a:custGeom>
              <a:avLst/>
              <a:gdLst/>
              <a:ahLst/>
              <a:cxnLst/>
              <a:rect l="l" t="t" r="r" b="b"/>
              <a:pathLst>
                <a:path w="11855" h="10243" extrusionOk="0">
                  <a:moveTo>
                    <a:pt x="1" y="0"/>
                  </a:moveTo>
                  <a:lnTo>
                    <a:pt x="1" y="7795"/>
                  </a:lnTo>
                  <a:cubicBezTo>
                    <a:pt x="1228" y="9292"/>
                    <a:pt x="3089" y="10243"/>
                    <a:pt x="5173" y="10243"/>
                  </a:cubicBezTo>
                  <a:cubicBezTo>
                    <a:pt x="8861" y="10243"/>
                    <a:pt x="11855" y="7249"/>
                    <a:pt x="11855" y="3560"/>
                  </a:cubicBezTo>
                  <a:cubicBezTo>
                    <a:pt x="11855" y="2246"/>
                    <a:pt x="11477" y="1032"/>
                    <a:pt x="1083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0" name="Google Shape;8870;p9"/>
            <p:cNvSpPr/>
            <p:nvPr/>
          </p:nvSpPr>
          <p:spPr>
            <a:xfrm>
              <a:off x="3450750" y="2336425"/>
              <a:ext cx="297400" cy="257100"/>
            </a:xfrm>
            <a:custGeom>
              <a:avLst/>
              <a:gdLst/>
              <a:ahLst/>
              <a:cxnLst/>
              <a:rect l="l" t="t" r="r" b="b"/>
              <a:pathLst>
                <a:path w="11896" h="10284" extrusionOk="0">
                  <a:moveTo>
                    <a:pt x="10776" y="0"/>
                  </a:moveTo>
                  <a:cubicBezTo>
                    <a:pt x="11430" y="1025"/>
                    <a:pt x="11814" y="2246"/>
                    <a:pt x="11814" y="3560"/>
                  </a:cubicBezTo>
                  <a:cubicBezTo>
                    <a:pt x="11814" y="7222"/>
                    <a:pt x="8834" y="10202"/>
                    <a:pt x="5173" y="10202"/>
                  </a:cubicBezTo>
                  <a:cubicBezTo>
                    <a:pt x="3082" y="10202"/>
                    <a:pt x="1221" y="9231"/>
                    <a:pt x="1" y="7728"/>
                  </a:cubicBezTo>
                  <a:lnTo>
                    <a:pt x="1" y="7856"/>
                  </a:lnTo>
                  <a:cubicBezTo>
                    <a:pt x="1235" y="9339"/>
                    <a:pt x="3096" y="10283"/>
                    <a:pt x="5173" y="10283"/>
                  </a:cubicBezTo>
                  <a:cubicBezTo>
                    <a:pt x="8881" y="10283"/>
                    <a:pt x="11895" y="7269"/>
                    <a:pt x="11895" y="3560"/>
                  </a:cubicBezTo>
                  <a:cubicBezTo>
                    <a:pt x="11895" y="2252"/>
                    <a:pt x="11525" y="1032"/>
                    <a:pt x="1087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1" name="Google Shape;8871;p9"/>
            <p:cNvSpPr/>
            <p:nvPr/>
          </p:nvSpPr>
          <p:spPr>
            <a:xfrm>
              <a:off x="3450750" y="2336425"/>
              <a:ext cx="269425" cy="232650"/>
            </a:xfrm>
            <a:custGeom>
              <a:avLst/>
              <a:gdLst/>
              <a:ahLst/>
              <a:cxnLst/>
              <a:rect l="l" t="t" r="r" b="b"/>
              <a:pathLst>
                <a:path w="10777" h="9306" extrusionOk="0">
                  <a:moveTo>
                    <a:pt x="736" y="0"/>
                  </a:moveTo>
                  <a:cubicBezTo>
                    <a:pt x="446" y="344"/>
                    <a:pt x="203" y="722"/>
                    <a:pt x="1" y="1126"/>
                  </a:cubicBezTo>
                  <a:lnTo>
                    <a:pt x="1" y="6136"/>
                  </a:lnTo>
                  <a:cubicBezTo>
                    <a:pt x="931" y="8018"/>
                    <a:pt x="2860" y="9305"/>
                    <a:pt x="5099" y="9305"/>
                  </a:cubicBezTo>
                  <a:cubicBezTo>
                    <a:pt x="8234" y="9305"/>
                    <a:pt x="10776" y="6763"/>
                    <a:pt x="10776" y="3628"/>
                  </a:cubicBezTo>
                  <a:cubicBezTo>
                    <a:pt x="10776" y="2246"/>
                    <a:pt x="10284" y="985"/>
                    <a:pt x="946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2" name="Google Shape;8872;p9"/>
            <p:cNvSpPr/>
            <p:nvPr/>
          </p:nvSpPr>
          <p:spPr>
            <a:xfrm>
              <a:off x="3450750" y="2336425"/>
              <a:ext cx="270600" cy="233825"/>
            </a:xfrm>
            <a:custGeom>
              <a:avLst/>
              <a:gdLst/>
              <a:ahLst/>
              <a:cxnLst/>
              <a:rect l="l" t="t" r="r" b="b"/>
              <a:pathLst>
                <a:path w="10824" h="9353" extrusionOk="0">
                  <a:moveTo>
                    <a:pt x="9407" y="0"/>
                  </a:moveTo>
                  <a:cubicBezTo>
                    <a:pt x="10237" y="978"/>
                    <a:pt x="10736" y="2246"/>
                    <a:pt x="10736" y="3628"/>
                  </a:cubicBezTo>
                  <a:cubicBezTo>
                    <a:pt x="10736" y="6736"/>
                    <a:pt x="8207" y="9265"/>
                    <a:pt x="5099" y="9265"/>
                  </a:cubicBezTo>
                  <a:cubicBezTo>
                    <a:pt x="2853" y="9265"/>
                    <a:pt x="904" y="7943"/>
                    <a:pt x="1" y="6035"/>
                  </a:cubicBezTo>
                  <a:lnTo>
                    <a:pt x="1" y="6224"/>
                  </a:lnTo>
                  <a:cubicBezTo>
                    <a:pt x="952" y="8078"/>
                    <a:pt x="2880" y="9353"/>
                    <a:pt x="5099" y="9353"/>
                  </a:cubicBezTo>
                  <a:cubicBezTo>
                    <a:pt x="8254" y="9353"/>
                    <a:pt x="10823" y="6784"/>
                    <a:pt x="10823" y="3628"/>
                  </a:cubicBezTo>
                  <a:cubicBezTo>
                    <a:pt x="10823" y="2252"/>
                    <a:pt x="10331" y="985"/>
                    <a:pt x="951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3" name="Google Shape;8873;p9"/>
            <p:cNvSpPr/>
            <p:nvPr/>
          </p:nvSpPr>
          <p:spPr>
            <a:xfrm>
              <a:off x="3450750" y="2336425"/>
              <a:ext cx="19750" cy="30525"/>
            </a:xfrm>
            <a:custGeom>
              <a:avLst/>
              <a:gdLst/>
              <a:ahLst/>
              <a:cxnLst/>
              <a:rect l="l" t="t" r="r" b="b"/>
              <a:pathLst>
                <a:path w="790" h="1221" extrusionOk="0">
                  <a:moveTo>
                    <a:pt x="682" y="0"/>
                  </a:moveTo>
                  <a:cubicBezTo>
                    <a:pt x="419" y="317"/>
                    <a:pt x="190" y="668"/>
                    <a:pt x="1" y="1032"/>
                  </a:cubicBezTo>
                  <a:lnTo>
                    <a:pt x="1" y="1221"/>
                  </a:lnTo>
                  <a:cubicBezTo>
                    <a:pt x="210" y="782"/>
                    <a:pt x="480" y="371"/>
                    <a:pt x="79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4" name="Google Shape;8874;p9"/>
            <p:cNvSpPr/>
            <p:nvPr/>
          </p:nvSpPr>
          <p:spPr>
            <a:xfrm>
              <a:off x="3461375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75" y="857"/>
                    <a:pt x="1" y="2165"/>
                    <a:pt x="1" y="3628"/>
                  </a:cubicBezTo>
                  <a:cubicBezTo>
                    <a:pt x="1" y="6210"/>
                    <a:pt x="2091" y="8301"/>
                    <a:pt x="4674" y="8301"/>
                  </a:cubicBezTo>
                  <a:cubicBezTo>
                    <a:pt x="7256" y="8301"/>
                    <a:pt x="9346" y="6210"/>
                    <a:pt x="9346" y="3628"/>
                  </a:cubicBezTo>
                  <a:cubicBezTo>
                    <a:pt x="9346" y="2165"/>
                    <a:pt x="8672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5" name="Google Shape;8875;p9"/>
            <p:cNvSpPr/>
            <p:nvPr/>
          </p:nvSpPr>
          <p:spPr>
            <a:xfrm>
              <a:off x="3460375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8" y="8341"/>
                    <a:pt x="4714" y="8341"/>
                  </a:cubicBezTo>
                  <a:cubicBezTo>
                    <a:pt x="7316" y="8341"/>
                    <a:pt x="9427" y="6231"/>
                    <a:pt x="9427" y="3628"/>
                  </a:cubicBezTo>
                  <a:cubicBezTo>
                    <a:pt x="9427" y="2171"/>
                    <a:pt x="8759" y="863"/>
                    <a:pt x="7714" y="0"/>
                  </a:cubicBezTo>
                  <a:lnTo>
                    <a:pt x="7579" y="0"/>
                  </a:lnTo>
                  <a:cubicBezTo>
                    <a:pt x="8651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6" name="Google Shape;8876;p9"/>
            <p:cNvSpPr/>
            <p:nvPr/>
          </p:nvSpPr>
          <p:spPr>
            <a:xfrm>
              <a:off x="3490200" y="233912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7" name="Google Shape;8877;p9"/>
            <p:cNvSpPr/>
            <p:nvPr/>
          </p:nvSpPr>
          <p:spPr>
            <a:xfrm>
              <a:off x="3489025" y="23381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0"/>
                    <a:pt x="3568" y="7040"/>
                  </a:cubicBezTo>
                  <a:cubicBezTo>
                    <a:pt x="1653" y="7040"/>
                    <a:pt x="88" y="5483"/>
                    <a:pt x="88" y="3561"/>
                  </a:cubicBezTo>
                  <a:cubicBezTo>
                    <a:pt x="88" y="1646"/>
                    <a:pt x="1653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605" y="1"/>
                    <a:pt x="1" y="1599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9"/>
                    <a:pt x="5536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8" name="Google Shape;8878;p9"/>
            <p:cNvSpPr/>
            <p:nvPr/>
          </p:nvSpPr>
          <p:spPr>
            <a:xfrm>
              <a:off x="3515325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9" name="Google Shape;8879;p9"/>
            <p:cNvSpPr/>
            <p:nvPr/>
          </p:nvSpPr>
          <p:spPr>
            <a:xfrm>
              <a:off x="3514300" y="2363225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1"/>
                  </a:moveTo>
                  <a:cubicBezTo>
                    <a:pt x="3919" y="81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7" y="5118"/>
                  </a:cubicBezTo>
                  <a:cubicBezTo>
                    <a:pt x="3966" y="5118"/>
                    <a:pt x="5112" y="3965"/>
                    <a:pt x="5112" y="2556"/>
                  </a:cubicBezTo>
                  <a:cubicBezTo>
                    <a:pt x="5112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0" name="Google Shape;8880;p9"/>
            <p:cNvSpPr/>
            <p:nvPr/>
          </p:nvSpPr>
          <p:spPr>
            <a:xfrm>
              <a:off x="354415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8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1" name="Google Shape;8881;p9"/>
            <p:cNvSpPr/>
            <p:nvPr/>
          </p:nvSpPr>
          <p:spPr>
            <a:xfrm>
              <a:off x="3542975" y="239187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1" y="2738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2" name="Google Shape;8882;p9"/>
            <p:cNvSpPr/>
            <p:nvPr/>
          </p:nvSpPr>
          <p:spPr>
            <a:xfrm>
              <a:off x="3747100" y="2336425"/>
              <a:ext cx="334325" cy="256075"/>
            </a:xfrm>
            <a:custGeom>
              <a:avLst/>
              <a:gdLst/>
              <a:ahLst/>
              <a:cxnLst/>
              <a:rect l="l" t="t" r="r" b="b"/>
              <a:pathLst>
                <a:path w="13373" h="10243" extrusionOk="0">
                  <a:moveTo>
                    <a:pt x="1033" y="0"/>
                  </a:moveTo>
                  <a:cubicBezTo>
                    <a:pt x="379" y="1032"/>
                    <a:pt x="1" y="2246"/>
                    <a:pt x="1" y="3560"/>
                  </a:cubicBezTo>
                  <a:cubicBezTo>
                    <a:pt x="1" y="7249"/>
                    <a:pt x="2995" y="10243"/>
                    <a:pt x="6690" y="10243"/>
                  </a:cubicBezTo>
                  <a:cubicBezTo>
                    <a:pt x="10378" y="10243"/>
                    <a:pt x="13372" y="7249"/>
                    <a:pt x="13372" y="3560"/>
                  </a:cubicBezTo>
                  <a:cubicBezTo>
                    <a:pt x="13372" y="2246"/>
                    <a:pt x="12994" y="1032"/>
                    <a:pt x="1234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3" name="Google Shape;8883;p9"/>
            <p:cNvSpPr/>
            <p:nvPr/>
          </p:nvSpPr>
          <p:spPr>
            <a:xfrm>
              <a:off x="3746100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15" y="10283"/>
                    <a:pt x="6730" y="10283"/>
                  </a:cubicBezTo>
                  <a:cubicBezTo>
                    <a:pt x="10438" y="10283"/>
                    <a:pt x="13453" y="7269"/>
                    <a:pt x="13453" y="3560"/>
                  </a:cubicBezTo>
                  <a:cubicBezTo>
                    <a:pt x="13453" y="2252"/>
                    <a:pt x="13082" y="1032"/>
                    <a:pt x="12434" y="0"/>
                  </a:cubicBezTo>
                  <a:lnTo>
                    <a:pt x="12333" y="0"/>
                  </a:lnTo>
                  <a:cubicBezTo>
                    <a:pt x="12987" y="1025"/>
                    <a:pt x="13372" y="2246"/>
                    <a:pt x="13372" y="3560"/>
                  </a:cubicBezTo>
                  <a:cubicBezTo>
                    <a:pt x="13372" y="7222"/>
                    <a:pt x="10391" y="10202"/>
                    <a:pt x="6730" y="10202"/>
                  </a:cubicBezTo>
                  <a:cubicBezTo>
                    <a:pt x="3062" y="10202"/>
                    <a:pt x="81" y="7222"/>
                    <a:pt x="81" y="3560"/>
                  </a:cubicBezTo>
                  <a:cubicBezTo>
                    <a:pt x="81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4" name="Google Shape;8884;p9"/>
            <p:cNvSpPr/>
            <p:nvPr/>
          </p:nvSpPr>
          <p:spPr>
            <a:xfrm>
              <a:off x="3770550" y="2336425"/>
              <a:ext cx="283900" cy="232650"/>
            </a:xfrm>
            <a:custGeom>
              <a:avLst/>
              <a:gdLst/>
              <a:ahLst/>
              <a:cxnLst/>
              <a:rect l="l" t="t" r="r" b="b"/>
              <a:pathLst>
                <a:path w="11356" h="9306" extrusionOk="0">
                  <a:moveTo>
                    <a:pt x="1315" y="0"/>
                  </a:moveTo>
                  <a:cubicBezTo>
                    <a:pt x="492" y="985"/>
                    <a:pt x="0" y="2246"/>
                    <a:pt x="0" y="3628"/>
                  </a:cubicBezTo>
                  <a:cubicBezTo>
                    <a:pt x="0" y="6763"/>
                    <a:pt x="2542" y="9305"/>
                    <a:pt x="5678" y="9305"/>
                  </a:cubicBezTo>
                  <a:cubicBezTo>
                    <a:pt x="8813" y="9305"/>
                    <a:pt x="11355" y="6763"/>
                    <a:pt x="11355" y="3628"/>
                  </a:cubicBezTo>
                  <a:cubicBezTo>
                    <a:pt x="11355" y="2246"/>
                    <a:pt x="10863" y="985"/>
                    <a:pt x="100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5" name="Google Shape;8885;p9"/>
            <p:cNvSpPr/>
            <p:nvPr/>
          </p:nvSpPr>
          <p:spPr>
            <a:xfrm>
              <a:off x="3769525" y="2336425"/>
              <a:ext cx="285925" cy="233825"/>
            </a:xfrm>
            <a:custGeom>
              <a:avLst/>
              <a:gdLst/>
              <a:ahLst/>
              <a:cxnLst/>
              <a:rect l="l" t="t" r="r" b="b"/>
              <a:pathLst>
                <a:path w="11437" h="9353" extrusionOk="0">
                  <a:moveTo>
                    <a:pt x="1302" y="0"/>
                  </a:moveTo>
                  <a:cubicBezTo>
                    <a:pt x="486" y="985"/>
                    <a:pt x="1" y="2252"/>
                    <a:pt x="1" y="3628"/>
                  </a:cubicBezTo>
                  <a:cubicBezTo>
                    <a:pt x="1" y="6784"/>
                    <a:pt x="2563" y="9353"/>
                    <a:pt x="5719" y="9353"/>
                  </a:cubicBezTo>
                  <a:cubicBezTo>
                    <a:pt x="8874" y="9353"/>
                    <a:pt x="11437" y="6784"/>
                    <a:pt x="11437" y="3628"/>
                  </a:cubicBezTo>
                  <a:cubicBezTo>
                    <a:pt x="11437" y="2252"/>
                    <a:pt x="10951" y="985"/>
                    <a:pt x="10135" y="0"/>
                  </a:cubicBezTo>
                  <a:lnTo>
                    <a:pt x="10027" y="0"/>
                  </a:lnTo>
                  <a:cubicBezTo>
                    <a:pt x="10857" y="978"/>
                    <a:pt x="11356" y="2246"/>
                    <a:pt x="11356" y="3628"/>
                  </a:cubicBezTo>
                  <a:cubicBezTo>
                    <a:pt x="11356" y="6736"/>
                    <a:pt x="8827" y="9265"/>
                    <a:pt x="5719" y="9265"/>
                  </a:cubicBezTo>
                  <a:cubicBezTo>
                    <a:pt x="2610" y="9265"/>
                    <a:pt x="82" y="6736"/>
                    <a:pt x="82" y="3628"/>
                  </a:cubicBezTo>
                  <a:cubicBezTo>
                    <a:pt x="82" y="2246"/>
                    <a:pt x="581" y="978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6" name="Google Shape;8886;p9"/>
            <p:cNvSpPr/>
            <p:nvPr/>
          </p:nvSpPr>
          <p:spPr>
            <a:xfrm>
              <a:off x="3795650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75" y="857"/>
                    <a:pt x="1" y="2165"/>
                    <a:pt x="1" y="3628"/>
                  </a:cubicBezTo>
                  <a:cubicBezTo>
                    <a:pt x="1" y="6210"/>
                    <a:pt x="2091" y="8301"/>
                    <a:pt x="4674" y="8301"/>
                  </a:cubicBezTo>
                  <a:cubicBezTo>
                    <a:pt x="7256" y="8301"/>
                    <a:pt x="9347" y="6210"/>
                    <a:pt x="9347" y="3628"/>
                  </a:cubicBezTo>
                  <a:cubicBezTo>
                    <a:pt x="9347" y="2165"/>
                    <a:pt x="8672" y="857"/>
                    <a:pt x="761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7" name="Google Shape;8887;p9"/>
            <p:cNvSpPr/>
            <p:nvPr/>
          </p:nvSpPr>
          <p:spPr>
            <a:xfrm>
              <a:off x="3794650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1" y="8341"/>
                    <a:pt x="4714" y="8341"/>
                  </a:cubicBezTo>
                  <a:cubicBezTo>
                    <a:pt x="7310" y="8341"/>
                    <a:pt x="9427" y="6231"/>
                    <a:pt x="9427" y="3628"/>
                  </a:cubicBezTo>
                  <a:cubicBezTo>
                    <a:pt x="9427" y="2171"/>
                    <a:pt x="8759" y="863"/>
                    <a:pt x="7714" y="0"/>
                  </a:cubicBezTo>
                  <a:lnTo>
                    <a:pt x="7579" y="0"/>
                  </a:lnTo>
                  <a:cubicBezTo>
                    <a:pt x="8652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8" name="Google Shape;8888;p9"/>
            <p:cNvSpPr/>
            <p:nvPr/>
          </p:nvSpPr>
          <p:spPr>
            <a:xfrm>
              <a:off x="3824475" y="233912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6"/>
                    <a:pt x="3521" y="7046"/>
                  </a:cubicBezTo>
                  <a:cubicBezTo>
                    <a:pt x="5463" y="7046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9" name="Google Shape;8889;p9"/>
            <p:cNvSpPr/>
            <p:nvPr/>
          </p:nvSpPr>
          <p:spPr>
            <a:xfrm>
              <a:off x="3823300" y="23381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0"/>
                    <a:pt x="3568" y="7040"/>
                  </a:cubicBezTo>
                  <a:cubicBezTo>
                    <a:pt x="1646" y="7040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0" name="Google Shape;8890;p9"/>
            <p:cNvSpPr/>
            <p:nvPr/>
          </p:nvSpPr>
          <p:spPr>
            <a:xfrm>
              <a:off x="3849600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1" name="Google Shape;8891;p9"/>
            <p:cNvSpPr/>
            <p:nvPr/>
          </p:nvSpPr>
          <p:spPr>
            <a:xfrm>
              <a:off x="3848600" y="236322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1" y="3965"/>
                    <a:pt x="5111" y="2556"/>
                  </a:cubicBezTo>
                  <a:cubicBezTo>
                    <a:pt x="5111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2" name="Google Shape;8892;p9"/>
            <p:cNvSpPr/>
            <p:nvPr/>
          </p:nvSpPr>
          <p:spPr>
            <a:xfrm>
              <a:off x="387825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70" y="2732"/>
                  </a:cubicBezTo>
                  <a:cubicBezTo>
                    <a:pt x="2125" y="2732"/>
                    <a:pt x="2732" y="2118"/>
                    <a:pt x="2732" y="1363"/>
                  </a:cubicBezTo>
                  <a:cubicBezTo>
                    <a:pt x="2732" y="608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3" name="Google Shape;8893;p9"/>
            <p:cNvSpPr/>
            <p:nvPr/>
          </p:nvSpPr>
          <p:spPr>
            <a:xfrm>
              <a:off x="3877250" y="239187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1" y="2738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4" name="Google Shape;8894;p9"/>
            <p:cNvSpPr/>
            <p:nvPr/>
          </p:nvSpPr>
          <p:spPr>
            <a:xfrm>
              <a:off x="4081400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2" y="10243"/>
                  </a:cubicBezTo>
                  <a:cubicBezTo>
                    <a:pt x="10377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5" name="Google Shape;8895;p9"/>
            <p:cNvSpPr/>
            <p:nvPr/>
          </p:nvSpPr>
          <p:spPr>
            <a:xfrm>
              <a:off x="4080375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19" y="0"/>
                  </a:moveTo>
                  <a:cubicBezTo>
                    <a:pt x="371" y="1032"/>
                    <a:pt x="1" y="2252"/>
                    <a:pt x="1" y="3560"/>
                  </a:cubicBezTo>
                  <a:cubicBezTo>
                    <a:pt x="1" y="7269"/>
                    <a:pt x="3015" y="10283"/>
                    <a:pt x="6723" y="10283"/>
                  </a:cubicBezTo>
                  <a:cubicBezTo>
                    <a:pt x="10439" y="10283"/>
                    <a:pt x="13453" y="7269"/>
                    <a:pt x="13453" y="3560"/>
                  </a:cubicBezTo>
                  <a:cubicBezTo>
                    <a:pt x="13453" y="2252"/>
                    <a:pt x="13075" y="1032"/>
                    <a:pt x="12428" y="0"/>
                  </a:cubicBezTo>
                  <a:lnTo>
                    <a:pt x="12333" y="0"/>
                  </a:lnTo>
                  <a:cubicBezTo>
                    <a:pt x="12987" y="1025"/>
                    <a:pt x="13372" y="2246"/>
                    <a:pt x="13372" y="3560"/>
                  </a:cubicBezTo>
                  <a:cubicBezTo>
                    <a:pt x="13372" y="7222"/>
                    <a:pt x="10391" y="10202"/>
                    <a:pt x="6723" y="10202"/>
                  </a:cubicBezTo>
                  <a:cubicBezTo>
                    <a:pt x="3062" y="10202"/>
                    <a:pt x="82" y="7222"/>
                    <a:pt x="82" y="3560"/>
                  </a:cubicBezTo>
                  <a:cubicBezTo>
                    <a:pt x="82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6" name="Google Shape;8896;p9"/>
            <p:cNvSpPr/>
            <p:nvPr/>
          </p:nvSpPr>
          <p:spPr>
            <a:xfrm>
              <a:off x="4104825" y="2336425"/>
              <a:ext cx="283900" cy="232650"/>
            </a:xfrm>
            <a:custGeom>
              <a:avLst/>
              <a:gdLst/>
              <a:ahLst/>
              <a:cxnLst/>
              <a:rect l="l" t="t" r="r" b="b"/>
              <a:pathLst>
                <a:path w="11356" h="9306" extrusionOk="0">
                  <a:moveTo>
                    <a:pt x="1308" y="0"/>
                  </a:moveTo>
                  <a:cubicBezTo>
                    <a:pt x="493" y="985"/>
                    <a:pt x="0" y="2246"/>
                    <a:pt x="0" y="3628"/>
                  </a:cubicBezTo>
                  <a:cubicBezTo>
                    <a:pt x="0" y="6763"/>
                    <a:pt x="2542" y="9305"/>
                    <a:pt x="5678" y="9305"/>
                  </a:cubicBezTo>
                  <a:cubicBezTo>
                    <a:pt x="8813" y="9305"/>
                    <a:pt x="11355" y="6763"/>
                    <a:pt x="11355" y="3628"/>
                  </a:cubicBezTo>
                  <a:cubicBezTo>
                    <a:pt x="11355" y="2246"/>
                    <a:pt x="10863" y="985"/>
                    <a:pt x="100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7" name="Google Shape;8897;p9"/>
            <p:cNvSpPr/>
            <p:nvPr/>
          </p:nvSpPr>
          <p:spPr>
            <a:xfrm>
              <a:off x="4103650" y="2336425"/>
              <a:ext cx="286075" cy="233825"/>
            </a:xfrm>
            <a:custGeom>
              <a:avLst/>
              <a:gdLst/>
              <a:ahLst/>
              <a:cxnLst/>
              <a:rect l="l" t="t" r="r" b="b"/>
              <a:pathLst>
                <a:path w="11443" h="9353" extrusionOk="0">
                  <a:moveTo>
                    <a:pt x="1308" y="0"/>
                  </a:moveTo>
                  <a:cubicBezTo>
                    <a:pt x="492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25" y="9353"/>
                  </a:cubicBezTo>
                  <a:cubicBezTo>
                    <a:pt x="8880" y="9353"/>
                    <a:pt x="11443" y="6784"/>
                    <a:pt x="11443" y="3628"/>
                  </a:cubicBezTo>
                  <a:cubicBezTo>
                    <a:pt x="11443" y="2252"/>
                    <a:pt x="10957" y="985"/>
                    <a:pt x="10141" y="0"/>
                  </a:cubicBezTo>
                  <a:lnTo>
                    <a:pt x="10027" y="0"/>
                  </a:lnTo>
                  <a:cubicBezTo>
                    <a:pt x="10856" y="978"/>
                    <a:pt x="11362" y="2246"/>
                    <a:pt x="11362" y="3628"/>
                  </a:cubicBezTo>
                  <a:cubicBezTo>
                    <a:pt x="11362" y="6736"/>
                    <a:pt x="8833" y="9265"/>
                    <a:pt x="5725" y="9265"/>
                  </a:cubicBezTo>
                  <a:cubicBezTo>
                    <a:pt x="2616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8" name="Google Shape;8898;p9"/>
            <p:cNvSpPr/>
            <p:nvPr/>
          </p:nvSpPr>
          <p:spPr>
            <a:xfrm>
              <a:off x="4129950" y="2336425"/>
              <a:ext cx="233650" cy="207525"/>
            </a:xfrm>
            <a:custGeom>
              <a:avLst/>
              <a:gdLst/>
              <a:ahLst/>
              <a:cxnLst/>
              <a:rect l="l" t="t" r="r" b="b"/>
              <a:pathLst>
                <a:path w="9346" h="8301" extrusionOk="0">
                  <a:moveTo>
                    <a:pt x="1733" y="0"/>
                  </a:moveTo>
                  <a:cubicBezTo>
                    <a:pt x="674" y="857"/>
                    <a:pt x="0" y="2165"/>
                    <a:pt x="0" y="3628"/>
                  </a:cubicBezTo>
                  <a:cubicBezTo>
                    <a:pt x="0" y="6210"/>
                    <a:pt x="2090" y="8301"/>
                    <a:pt x="4673" y="8301"/>
                  </a:cubicBezTo>
                  <a:cubicBezTo>
                    <a:pt x="7249" y="8301"/>
                    <a:pt x="9346" y="6210"/>
                    <a:pt x="9346" y="3628"/>
                  </a:cubicBezTo>
                  <a:cubicBezTo>
                    <a:pt x="9346" y="2165"/>
                    <a:pt x="8665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9" name="Google Shape;8899;p9"/>
            <p:cNvSpPr/>
            <p:nvPr/>
          </p:nvSpPr>
          <p:spPr>
            <a:xfrm>
              <a:off x="4128925" y="2336425"/>
              <a:ext cx="235700" cy="208550"/>
            </a:xfrm>
            <a:custGeom>
              <a:avLst/>
              <a:gdLst/>
              <a:ahLst/>
              <a:cxnLst/>
              <a:rect l="l" t="t" r="r" b="b"/>
              <a:pathLst>
                <a:path w="9428" h="8342" extrusionOk="0">
                  <a:moveTo>
                    <a:pt x="1706" y="0"/>
                  </a:moveTo>
                  <a:cubicBezTo>
                    <a:pt x="661" y="863"/>
                    <a:pt x="1" y="2171"/>
                    <a:pt x="1" y="3628"/>
                  </a:cubicBezTo>
                  <a:cubicBezTo>
                    <a:pt x="1" y="6231"/>
                    <a:pt x="2111" y="8341"/>
                    <a:pt x="4714" y="8341"/>
                  </a:cubicBezTo>
                  <a:cubicBezTo>
                    <a:pt x="7310" y="8341"/>
                    <a:pt x="9427" y="6231"/>
                    <a:pt x="9427" y="3628"/>
                  </a:cubicBezTo>
                  <a:cubicBezTo>
                    <a:pt x="9427" y="2171"/>
                    <a:pt x="8760" y="863"/>
                    <a:pt x="7714" y="0"/>
                  </a:cubicBezTo>
                  <a:lnTo>
                    <a:pt x="7580" y="0"/>
                  </a:lnTo>
                  <a:cubicBezTo>
                    <a:pt x="8652" y="850"/>
                    <a:pt x="9339" y="2158"/>
                    <a:pt x="9339" y="3628"/>
                  </a:cubicBezTo>
                  <a:cubicBezTo>
                    <a:pt x="9339" y="6183"/>
                    <a:pt x="7263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69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0" name="Google Shape;8900;p9"/>
            <p:cNvSpPr/>
            <p:nvPr/>
          </p:nvSpPr>
          <p:spPr>
            <a:xfrm>
              <a:off x="4158600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1" name="Google Shape;8901;p9"/>
            <p:cNvSpPr/>
            <p:nvPr/>
          </p:nvSpPr>
          <p:spPr>
            <a:xfrm>
              <a:off x="4157575" y="23381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0"/>
                    <a:pt x="3568" y="7040"/>
                  </a:cubicBezTo>
                  <a:cubicBezTo>
                    <a:pt x="1646" y="7040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2" name="Google Shape;8902;p9"/>
            <p:cNvSpPr/>
            <p:nvPr/>
          </p:nvSpPr>
          <p:spPr>
            <a:xfrm>
              <a:off x="4183875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3" name="Google Shape;8903;p9"/>
            <p:cNvSpPr/>
            <p:nvPr/>
          </p:nvSpPr>
          <p:spPr>
            <a:xfrm>
              <a:off x="4182700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4" name="Google Shape;8904;p9"/>
            <p:cNvSpPr/>
            <p:nvPr/>
          </p:nvSpPr>
          <p:spPr>
            <a:xfrm>
              <a:off x="4212550" y="239305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5" name="Google Shape;8905;p9"/>
            <p:cNvSpPr/>
            <p:nvPr/>
          </p:nvSpPr>
          <p:spPr>
            <a:xfrm>
              <a:off x="4211525" y="239187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2" y="2738"/>
                    <a:pt x="81" y="2138"/>
                    <a:pt x="81" y="1410"/>
                  </a:cubicBezTo>
                  <a:cubicBezTo>
                    <a:pt x="81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6" name="Google Shape;8906;p9"/>
            <p:cNvSpPr/>
            <p:nvPr/>
          </p:nvSpPr>
          <p:spPr>
            <a:xfrm>
              <a:off x="4415675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2" y="10243"/>
                  </a:cubicBezTo>
                  <a:cubicBezTo>
                    <a:pt x="10377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7" name="Google Shape;8907;p9"/>
            <p:cNvSpPr/>
            <p:nvPr/>
          </p:nvSpPr>
          <p:spPr>
            <a:xfrm>
              <a:off x="4414650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19" y="0"/>
                  </a:moveTo>
                  <a:cubicBezTo>
                    <a:pt x="372" y="1032"/>
                    <a:pt x="1" y="2252"/>
                    <a:pt x="1" y="3560"/>
                  </a:cubicBezTo>
                  <a:cubicBezTo>
                    <a:pt x="1" y="7269"/>
                    <a:pt x="3015" y="10283"/>
                    <a:pt x="6723" y="10283"/>
                  </a:cubicBezTo>
                  <a:cubicBezTo>
                    <a:pt x="10432" y="10283"/>
                    <a:pt x="13453" y="7269"/>
                    <a:pt x="13453" y="3560"/>
                  </a:cubicBezTo>
                  <a:cubicBezTo>
                    <a:pt x="13453" y="2252"/>
                    <a:pt x="13075" y="1032"/>
                    <a:pt x="12428" y="0"/>
                  </a:cubicBezTo>
                  <a:lnTo>
                    <a:pt x="12327" y="0"/>
                  </a:lnTo>
                  <a:cubicBezTo>
                    <a:pt x="12988" y="1025"/>
                    <a:pt x="13365" y="2246"/>
                    <a:pt x="13365" y="3560"/>
                  </a:cubicBezTo>
                  <a:cubicBezTo>
                    <a:pt x="13365" y="7222"/>
                    <a:pt x="10385" y="10202"/>
                    <a:pt x="6723" y="10202"/>
                  </a:cubicBezTo>
                  <a:cubicBezTo>
                    <a:pt x="3062" y="10202"/>
                    <a:pt x="82" y="7222"/>
                    <a:pt x="82" y="3560"/>
                  </a:cubicBezTo>
                  <a:cubicBezTo>
                    <a:pt x="82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8" name="Google Shape;8908;p9"/>
            <p:cNvSpPr/>
            <p:nvPr/>
          </p:nvSpPr>
          <p:spPr>
            <a:xfrm>
              <a:off x="4438925" y="2336425"/>
              <a:ext cx="284075" cy="232650"/>
            </a:xfrm>
            <a:custGeom>
              <a:avLst/>
              <a:gdLst/>
              <a:ahLst/>
              <a:cxnLst/>
              <a:rect l="l" t="t" r="r" b="b"/>
              <a:pathLst>
                <a:path w="11363" h="9306" extrusionOk="0">
                  <a:moveTo>
                    <a:pt x="1316" y="0"/>
                  </a:moveTo>
                  <a:cubicBezTo>
                    <a:pt x="500" y="985"/>
                    <a:pt x="1" y="2246"/>
                    <a:pt x="1" y="3628"/>
                  </a:cubicBezTo>
                  <a:cubicBezTo>
                    <a:pt x="1" y="6763"/>
                    <a:pt x="2550" y="9305"/>
                    <a:pt x="5685" y="9305"/>
                  </a:cubicBezTo>
                  <a:cubicBezTo>
                    <a:pt x="8820" y="9305"/>
                    <a:pt x="11362" y="6763"/>
                    <a:pt x="11362" y="3628"/>
                  </a:cubicBezTo>
                  <a:cubicBezTo>
                    <a:pt x="11362" y="2246"/>
                    <a:pt x="10870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9" name="Google Shape;8909;p9"/>
            <p:cNvSpPr/>
            <p:nvPr/>
          </p:nvSpPr>
          <p:spPr>
            <a:xfrm>
              <a:off x="4437925" y="2336425"/>
              <a:ext cx="286075" cy="233825"/>
            </a:xfrm>
            <a:custGeom>
              <a:avLst/>
              <a:gdLst/>
              <a:ahLst/>
              <a:cxnLst/>
              <a:rect l="l" t="t" r="r" b="b"/>
              <a:pathLst>
                <a:path w="11443" h="9353" extrusionOk="0">
                  <a:moveTo>
                    <a:pt x="1308" y="0"/>
                  </a:moveTo>
                  <a:cubicBezTo>
                    <a:pt x="492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25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42" y="0"/>
                  </a:cubicBezTo>
                  <a:lnTo>
                    <a:pt x="10027" y="0"/>
                  </a:lnTo>
                  <a:cubicBezTo>
                    <a:pt x="10856" y="978"/>
                    <a:pt x="11362" y="2246"/>
                    <a:pt x="11362" y="3628"/>
                  </a:cubicBezTo>
                  <a:cubicBezTo>
                    <a:pt x="11362" y="6736"/>
                    <a:pt x="8833" y="9265"/>
                    <a:pt x="5725" y="9265"/>
                  </a:cubicBezTo>
                  <a:cubicBezTo>
                    <a:pt x="2616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0" name="Google Shape;8910;p9"/>
            <p:cNvSpPr/>
            <p:nvPr/>
          </p:nvSpPr>
          <p:spPr>
            <a:xfrm>
              <a:off x="4464225" y="2336425"/>
              <a:ext cx="233650" cy="207525"/>
            </a:xfrm>
            <a:custGeom>
              <a:avLst/>
              <a:gdLst/>
              <a:ahLst/>
              <a:cxnLst/>
              <a:rect l="l" t="t" r="r" b="b"/>
              <a:pathLst>
                <a:path w="9346" h="8301" extrusionOk="0">
                  <a:moveTo>
                    <a:pt x="1733" y="0"/>
                  </a:moveTo>
                  <a:cubicBezTo>
                    <a:pt x="674" y="857"/>
                    <a:pt x="0" y="2165"/>
                    <a:pt x="0" y="3628"/>
                  </a:cubicBezTo>
                  <a:cubicBezTo>
                    <a:pt x="0" y="6210"/>
                    <a:pt x="2090" y="8301"/>
                    <a:pt x="4673" y="8301"/>
                  </a:cubicBezTo>
                  <a:cubicBezTo>
                    <a:pt x="7249" y="8301"/>
                    <a:pt x="9346" y="6210"/>
                    <a:pt x="9346" y="3628"/>
                  </a:cubicBezTo>
                  <a:cubicBezTo>
                    <a:pt x="9346" y="2165"/>
                    <a:pt x="8665" y="857"/>
                    <a:pt x="760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1" name="Google Shape;8911;p9"/>
            <p:cNvSpPr/>
            <p:nvPr/>
          </p:nvSpPr>
          <p:spPr>
            <a:xfrm>
              <a:off x="4463025" y="2336425"/>
              <a:ext cx="235875" cy="208550"/>
            </a:xfrm>
            <a:custGeom>
              <a:avLst/>
              <a:gdLst/>
              <a:ahLst/>
              <a:cxnLst/>
              <a:rect l="l" t="t" r="r" b="b"/>
              <a:pathLst>
                <a:path w="9435" h="8342" extrusionOk="0">
                  <a:moveTo>
                    <a:pt x="1714" y="0"/>
                  </a:moveTo>
                  <a:cubicBezTo>
                    <a:pt x="668" y="863"/>
                    <a:pt x="1" y="2171"/>
                    <a:pt x="1" y="3628"/>
                  </a:cubicBezTo>
                  <a:cubicBezTo>
                    <a:pt x="1" y="6231"/>
                    <a:pt x="2118" y="8341"/>
                    <a:pt x="4721" y="8341"/>
                  </a:cubicBezTo>
                  <a:cubicBezTo>
                    <a:pt x="7317" y="8341"/>
                    <a:pt x="9434" y="6231"/>
                    <a:pt x="9434" y="3628"/>
                  </a:cubicBezTo>
                  <a:cubicBezTo>
                    <a:pt x="9434" y="2171"/>
                    <a:pt x="8767" y="863"/>
                    <a:pt x="7722" y="0"/>
                  </a:cubicBezTo>
                  <a:lnTo>
                    <a:pt x="7587" y="0"/>
                  </a:lnTo>
                  <a:cubicBezTo>
                    <a:pt x="8659" y="850"/>
                    <a:pt x="9347" y="2158"/>
                    <a:pt x="9347" y="3628"/>
                  </a:cubicBezTo>
                  <a:cubicBezTo>
                    <a:pt x="9347" y="6183"/>
                    <a:pt x="7270" y="8260"/>
                    <a:pt x="4721" y="8260"/>
                  </a:cubicBezTo>
                  <a:cubicBezTo>
                    <a:pt x="2165" y="8260"/>
                    <a:pt x="89" y="6183"/>
                    <a:pt x="89" y="3628"/>
                  </a:cubicBezTo>
                  <a:cubicBezTo>
                    <a:pt x="89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2" name="Google Shape;8912;p9"/>
            <p:cNvSpPr/>
            <p:nvPr/>
          </p:nvSpPr>
          <p:spPr>
            <a:xfrm>
              <a:off x="4492875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3" name="Google Shape;8913;p9"/>
            <p:cNvSpPr/>
            <p:nvPr/>
          </p:nvSpPr>
          <p:spPr>
            <a:xfrm>
              <a:off x="4491850" y="23381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0"/>
                    <a:pt x="3568" y="7040"/>
                  </a:cubicBezTo>
                  <a:cubicBezTo>
                    <a:pt x="1646" y="7040"/>
                    <a:pt x="89" y="5483"/>
                    <a:pt x="89" y="3561"/>
                  </a:cubicBezTo>
                  <a:cubicBezTo>
                    <a:pt x="89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4" name="Google Shape;8914;p9"/>
            <p:cNvSpPr/>
            <p:nvPr/>
          </p:nvSpPr>
          <p:spPr>
            <a:xfrm>
              <a:off x="4518150" y="2364225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5" name="Google Shape;8915;p9"/>
            <p:cNvSpPr/>
            <p:nvPr/>
          </p:nvSpPr>
          <p:spPr>
            <a:xfrm>
              <a:off x="4516975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6" name="Google Shape;8916;p9"/>
            <p:cNvSpPr/>
            <p:nvPr/>
          </p:nvSpPr>
          <p:spPr>
            <a:xfrm>
              <a:off x="4546825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7" y="2732"/>
                    <a:pt x="2731" y="2118"/>
                    <a:pt x="2731" y="1363"/>
                  </a:cubicBezTo>
                  <a:cubicBezTo>
                    <a:pt x="2731" y="608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7" name="Google Shape;8917;p9"/>
            <p:cNvSpPr/>
            <p:nvPr/>
          </p:nvSpPr>
          <p:spPr>
            <a:xfrm>
              <a:off x="4545800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10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8" name="Google Shape;8918;p9"/>
            <p:cNvSpPr/>
            <p:nvPr/>
          </p:nvSpPr>
          <p:spPr>
            <a:xfrm>
              <a:off x="4749950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3" y="10243"/>
                  </a:cubicBezTo>
                  <a:cubicBezTo>
                    <a:pt x="10378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9" name="Google Shape;8919;p9"/>
            <p:cNvSpPr/>
            <p:nvPr/>
          </p:nvSpPr>
          <p:spPr>
            <a:xfrm>
              <a:off x="4748775" y="2336425"/>
              <a:ext cx="336475" cy="257100"/>
            </a:xfrm>
            <a:custGeom>
              <a:avLst/>
              <a:gdLst/>
              <a:ahLst/>
              <a:cxnLst/>
              <a:rect l="l" t="t" r="r" b="b"/>
              <a:pathLst>
                <a:path w="13459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21" y="10283"/>
                    <a:pt x="6730" y="10283"/>
                  </a:cubicBezTo>
                  <a:cubicBezTo>
                    <a:pt x="10438" y="10283"/>
                    <a:pt x="13459" y="7269"/>
                    <a:pt x="13459" y="3560"/>
                  </a:cubicBezTo>
                  <a:cubicBezTo>
                    <a:pt x="13459" y="2252"/>
                    <a:pt x="13081" y="1032"/>
                    <a:pt x="12434" y="0"/>
                  </a:cubicBezTo>
                  <a:lnTo>
                    <a:pt x="12333" y="0"/>
                  </a:lnTo>
                  <a:cubicBezTo>
                    <a:pt x="12994" y="1025"/>
                    <a:pt x="13371" y="2246"/>
                    <a:pt x="13371" y="3560"/>
                  </a:cubicBezTo>
                  <a:cubicBezTo>
                    <a:pt x="13371" y="7222"/>
                    <a:pt x="10391" y="10202"/>
                    <a:pt x="6730" y="10202"/>
                  </a:cubicBezTo>
                  <a:cubicBezTo>
                    <a:pt x="3068" y="10202"/>
                    <a:pt x="88" y="7222"/>
                    <a:pt x="88" y="3560"/>
                  </a:cubicBezTo>
                  <a:cubicBezTo>
                    <a:pt x="88" y="2246"/>
                    <a:pt x="472" y="1025"/>
                    <a:pt x="11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0" name="Google Shape;8920;p9"/>
            <p:cNvSpPr/>
            <p:nvPr/>
          </p:nvSpPr>
          <p:spPr>
            <a:xfrm>
              <a:off x="4773200" y="2336425"/>
              <a:ext cx="284075" cy="232650"/>
            </a:xfrm>
            <a:custGeom>
              <a:avLst/>
              <a:gdLst/>
              <a:ahLst/>
              <a:cxnLst/>
              <a:rect l="l" t="t" r="r" b="b"/>
              <a:pathLst>
                <a:path w="11363" h="9306" extrusionOk="0">
                  <a:moveTo>
                    <a:pt x="1316" y="0"/>
                  </a:moveTo>
                  <a:cubicBezTo>
                    <a:pt x="493" y="985"/>
                    <a:pt x="1" y="2246"/>
                    <a:pt x="1" y="3628"/>
                  </a:cubicBezTo>
                  <a:cubicBezTo>
                    <a:pt x="1" y="6763"/>
                    <a:pt x="2543" y="9305"/>
                    <a:pt x="5678" y="9305"/>
                  </a:cubicBezTo>
                  <a:cubicBezTo>
                    <a:pt x="8821" y="9305"/>
                    <a:pt x="11363" y="6763"/>
                    <a:pt x="11363" y="3628"/>
                  </a:cubicBezTo>
                  <a:cubicBezTo>
                    <a:pt x="11363" y="2246"/>
                    <a:pt x="10864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1" name="Google Shape;8921;p9"/>
            <p:cNvSpPr/>
            <p:nvPr/>
          </p:nvSpPr>
          <p:spPr>
            <a:xfrm>
              <a:off x="4772200" y="2336425"/>
              <a:ext cx="286100" cy="233825"/>
            </a:xfrm>
            <a:custGeom>
              <a:avLst/>
              <a:gdLst/>
              <a:ahLst/>
              <a:cxnLst/>
              <a:rect l="l" t="t" r="r" b="b"/>
              <a:pathLst>
                <a:path w="11444" h="9353" extrusionOk="0">
                  <a:moveTo>
                    <a:pt x="1302" y="0"/>
                  </a:moveTo>
                  <a:cubicBezTo>
                    <a:pt x="493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18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42" y="0"/>
                  </a:cubicBezTo>
                  <a:lnTo>
                    <a:pt x="10027" y="0"/>
                  </a:lnTo>
                  <a:cubicBezTo>
                    <a:pt x="10856" y="978"/>
                    <a:pt x="11355" y="2246"/>
                    <a:pt x="11355" y="3628"/>
                  </a:cubicBezTo>
                  <a:cubicBezTo>
                    <a:pt x="11355" y="6736"/>
                    <a:pt x="8827" y="9265"/>
                    <a:pt x="5718" y="9265"/>
                  </a:cubicBezTo>
                  <a:cubicBezTo>
                    <a:pt x="2617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2" name="Google Shape;8922;p9"/>
            <p:cNvSpPr/>
            <p:nvPr/>
          </p:nvSpPr>
          <p:spPr>
            <a:xfrm>
              <a:off x="4798500" y="2336425"/>
              <a:ext cx="233500" cy="207525"/>
            </a:xfrm>
            <a:custGeom>
              <a:avLst/>
              <a:gdLst/>
              <a:ahLst/>
              <a:cxnLst/>
              <a:rect l="l" t="t" r="r" b="b"/>
              <a:pathLst>
                <a:path w="9340" h="8301" extrusionOk="0">
                  <a:moveTo>
                    <a:pt x="1733" y="0"/>
                  </a:moveTo>
                  <a:cubicBezTo>
                    <a:pt x="675" y="857"/>
                    <a:pt x="0" y="2165"/>
                    <a:pt x="0" y="3628"/>
                  </a:cubicBezTo>
                  <a:cubicBezTo>
                    <a:pt x="0" y="6210"/>
                    <a:pt x="2091" y="8301"/>
                    <a:pt x="4666" y="8301"/>
                  </a:cubicBezTo>
                  <a:cubicBezTo>
                    <a:pt x="7249" y="8301"/>
                    <a:pt x="9339" y="6210"/>
                    <a:pt x="9339" y="3628"/>
                  </a:cubicBezTo>
                  <a:cubicBezTo>
                    <a:pt x="9339" y="2165"/>
                    <a:pt x="8665" y="857"/>
                    <a:pt x="760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3" name="Google Shape;8923;p9"/>
            <p:cNvSpPr/>
            <p:nvPr/>
          </p:nvSpPr>
          <p:spPr>
            <a:xfrm>
              <a:off x="4797325" y="2336425"/>
              <a:ext cx="235850" cy="208550"/>
            </a:xfrm>
            <a:custGeom>
              <a:avLst/>
              <a:gdLst/>
              <a:ahLst/>
              <a:cxnLst/>
              <a:rect l="l" t="t" r="r" b="b"/>
              <a:pathLst>
                <a:path w="9434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7" y="8341"/>
                    <a:pt x="4713" y="8341"/>
                  </a:cubicBezTo>
                  <a:cubicBezTo>
                    <a:pt x="7316" y="8341"/>
                    <a:pt x="9433" y="6231"/>
                    <a:pt x="9433" y="3628"/>
                  </a:cubicBezTo>
                  <a:cubicBezTo>
                    <a:pt x="9433" y="2171"/>
                    <a:pt x="8766" y="863"/>
                    <a:pt x="7721" y="0"/>
                  </a:cubicBezTo>
                  <a:lnTo>
                    <a:pt x="7586" y="0"/>
                  </a:lnTo>
                  <a:cubicBezTo>
                    <a:pt x="8658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3" y="8260"/>
                  </a:cubicBezTo>
                  <a:cubicBezTo>
                    <a:pt x="2165" y="8260"/>
                    <a:pt x="88" y="6183"/>
                    <a:pt x="88" y="3628"/>
                  </a:cubicBezTo>
                  <a:cubicBezTo>
                    <a:pt x="88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4" name="Google Shape;8924;p9"/>
            <p:cNvSpPr/>
            <p:nvPr/>
          </p:nvSpPr>
          <p:spPr>
            <a:xfrm>
              <a:off x="4827150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0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5" name="Google Shape;8925;p9"/>
            <p:cNvSpPr/>
            <p:nvPr/>
          </p:nvSpPr>
          <p:spPr>
            <a:xfrm>
              <a:off x="4826150" y="23381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0" y="7040"/>
                  </a:cubicBezTo>
                  <a:cubicBezTo>
                    <a:pt x="1645" y="7040"/>
                    <a:pt x="81" y="5483"/>
                    <a:pt x="81" y="3561"/>
                  </a:cubicBezTo>
                  <a:cubicBezTo>
                    <a:pt x="81" y="1646"/>
                    <a:pt x="1645" y="82"/>
                    <a:pt x="3560" y="82"/>
                  </a:cubicBezTo>
                  <a:close/>
                  <a:moveTo>
                    <a:pt x="3560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6" name="Google Shape;8926;p9"/>
            <p:cNvSpPr/>
            <p:nvPr/>
          </p:nvSpPr>
          <p:spPr>
            <a:xfrm>
              <a:off x="4852275" y="2364225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7" name="Google Shape;8927;p9"/>
            <p:cNvSpPr/>
            <p:nvPr/>
          </p:nvSpPr>
          <p:spPr>
            <a:xfrm>
              <a:off x="4851250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6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8" name="Google Shape;8928;p9"/>
            <p:cNvSpPr/>
            <p:nvPr/>
          </p:nvSpPr>
          <p:spPr>
            <a:xfrm>
              <a:off x="488110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2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9" name="Google Shape;8929;p9"/>
            <p:cNvSpPr/>
            <p:nvPr/>
          </p:nvSpPr>
          <p:spPr>
            <a:xfrm>
              <a:off x="4880075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03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03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03" y="88"/>
                  </a:cubicBezTo>
                  <a:close/>
                  <a:moveTo>
                    <a:pt x="1403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03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0" name="Google Shape;8930;p9"/>
            <p:cNvSpPr/>
            <p:nvPr/>
          </p:nvSpPr>
          <p:spPr>
            <a:xfrm>
              <a:off x="5084225" y="2336425"/>
              <a:ext cx="334125" cy="256075"/>
            </a:xfrm>
            <a:custGeom>
              <a:avLst/>
              <a:gdLst/>
              <a:ahLst/>
              <a:cxnLst/>
              <a:rect l="l" t="t" r="r" b="b"/>
              <a:pathLst>
                <a:path w="13365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88" y="10243"/>
                    <a:pt x="6683" y="10243"/>
                  </a:cubicBezTo>
                  <a:cubicBezTo>
                    <a:pt x="10378" y="10243"/>
                    <a:pt x="13365" y="7249"/>
                    <a:pt x="13365" y="3560"/>
                  </a:cubicBezTo>
                  <a:cubicBezTo>
                    <a:pt x="13365" y="2246"/>
                    <a:pt x="12987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1" name="Google Shape;8931;p9"/>
            <p:cNvSpPr/>
            <p:nvPr/>
          </p:nvSpPr>
          <p:spPr>
            <a:xfrm>
              <a:off x="5083050" y="2336425"/>
              <a:ext cx="336500" cy="257100"/>
            </a:xfrm>
            <a:custGeom>
              <a:avLst/>
              <a:gdLst/>
              <a:ahLst/>
              <a:cxnLst/>
              <a:rect l="l" t="t" r="r" b="b"/>
              <a:pathLst>
                <a:path w="13460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21" y="10283"/>
                    <a:pt x="6730" y="10283"/>
                  </a:cubicBezTo>
                  <a:cubicBezTo>
                    <a:pt x="10438" y="10283"/>
                    <a:pt x="13459" y="7269"/>
                    <a:pt x="13459" y="3560"/>
                  </a:cubicBezTo>
                  <a:cubicBezTo>
                    <a:pt x="13459" y="2252"/>
                    <a:pt x="13081" y="1032"/>
                    <a:pt x="12434" y="0"/>
                  </a:cubicBezTo>
                  <a:lnTo>
                    <a:pt x="12333" y="0"/>
                  </a:lnTo>
                  <a:cubicBezTo>
                    <a:pt x="12987" y="1025"/>
                    <a:pt x="13371" y="2246"/>
                    <a:pt x="13371" y="3560"/>
                  </a:cubicBezTo>
                  <a:cubicBezTo>
                    <a:pt x="13371" y="7222"/>
                    <a:pt x="10391" y="10202"/>
                    <a:pt x="6730" y="10202"/>
                  </a:cubicBezTo>
                  <a:cubicBezTo>
                    <a:pt x="3068" y="10202"/>
                    <a:pt x="88" y="7222"/>
                    <a:pt x="88" y="3560"/>
                  </a:cubicBezTo>
                  <a:cubicBezTo>
                    <a:pt x="88" y="2246"/>
                    <a:pt x="466" y="1025"/>
                    <a:pt x="11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2" name="Google Shape;8932;p9"/>
            <p:cNvSpPr/>
            <p:nvPr/>
          </p:nvSpPr>
          <p:spPr>
            <a:xfrm>
              <a:off x="5107475" y="2336425"/>
              <a:ext cx="283925" cy="232650"/>
            </a:xfrm>
            <a:custGeom>
              <a:avLst/>
              <a:gdLst/>
              <a:ahLst/>
              <a:cxnLst/>
              <a:rect l="l" t="t" r="r" b="b"/>
              <a:pathLst>
                <a:path w="11357" h="9306" extrusionOk="0">
                  <a:moveTo>
                    <a:pt x="1316" y="0"/>
                  </a:moveTo>
                  <a:cubicBezTo>
                    <a:pt x="493" y="985"/>
                    <a:pt x="1" y="2246"/>
                    <a:pt x="1" y="3628"/>
                  </a:cubicBezTo>
                  <a:cubicBezTo>
                    <a:pt x="1" y="6763"/>
                    <a:pt x="2543" y="9305"/>
                    <a:pt x="5679" y="9305"/>
                  </a:cubicBezTo>
                  <a:cubicBezTo>
                    <a:pt x="8814" y="9305"/>
                    <a:pt x="11356" y="6763"/>
                    <a:pt x="11356" y="3628"/>
                  </a:cubicBezTo>
                  <a:cubicBezTo>
                    <a:pt x="11356" y="2246"/>
                    <a:pt x="10864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3" name="Google Shape;8933;p9"/>
            <p:cNvSpPr/>
            <p:nvPr/>
          </p:nvSpPr>
          <p:spPr>
            <a:xfrm>
              <a:off x="5106475" y="2336425"/>
              <a:ext cx="286100" cy="233825"/>
            </a:xfrm>
            <a:custGeom>
              <a:avLst/>
              <a:gdLst/>
              <a:ahLst/>
              <a:cxnLst/>
              <a:rect l="l" t="t" r="r" b="b"/>
              <a:pathLst>
                <a:path w="11444" h="9353" extrusionOk="0">
                  <a:moveTo>
                    <a:pt x="1302" y="0"/>
                  </a:moveTo>
                  <a:cubicBezTo>
                    <a:pt x="486" y="985"/>
                    <a:pt x="1" y="2252"/>
                    <a:pt x="1" y="3628"/>
                  </a:cubicBezTo>
                  <a:cubicBezTo>
                    <a:pt x="1" y="6784"/>
                    <a:pt x="2563" y="9353"/>
                    <a:pt x="5719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35" y="0"/>
                  </a:cubicBezTo>
                  <a:lnTo>
                    <a:pt x="10027" y="0"/>
                  </a:lnTo>
                  <a:cubicBezTo>
                    <a:pt x="10857" y="978"/>
                    <a:pt x="11356" y="2246"/>
                    <a:pt x="11356" y="3628"/>
                  </a:cubicBezTo>
                  <a:cubicBezTo>
                    <a:pt x="11356" y="6736"/>
                    <a:pt x="8827" y="9265"/>
                    <a:pt x="5719" y="9265"/>
                  </a:cubicBezTo>
                  <a:cubicBezTo>
                    <a:pt x="2610" y="9265"/>
                    <a:pt x="81" y="6736"/>
                    <a:pt x="81" y="3628"/>
                  </a:cubicBezTo>
                  <a:cubicBezTo>
                    <a:pt x="81" y="2246"/>
                    <a:pt x="587" y="978"/>
                    <a:pt x="141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4" name="Google Shape;8934;p9"/>
            <p:cNvSpPr/>
            <p:nvPr/>
          </p:nvSpPr>
          <p:spPr>
            <a:xfrm>
              <a:off x="5132600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82" y="857"/>
                    <a:pt x="1" y="2165"/>
                    <a:pt x="1" y="3628"/>
                  </a:cubicBezTo>
                  <a:cubicBezTo>
                    <a:pt x="1" y="6210"/>
                    <a:pt x="2098" y="8301"/>
                    <a:pt x="4674" y="8301"/>
                  </a:cubicBezTo>
                  <a:cubicBezTo>
                    <a:pt x="7256" y="8301"/>
                    <a:pt x="9346" y="6210"/>
                    <a:pt x="9346" y="3628"/>
                  </a:cubicBezTo>
                  <a:cubicBezTo>
                    <a:pt x="9346" y="2165"/>
                    <a:pt x="8672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5" name="Google Shape;8935;p9"/>
            <p:cNvSpPr/>
            <p:nvPr/>
          </p:nvSpPr>
          <p:spPr>
            <a:xfrm>
              <a:off x="5131600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7" y="8341"/>
                    <a:pt x="4714" y="8341"/>
                  </a:cubicBezTo>
                  <a:cubicBezTo>
                    <a:pt x="7316" y="8341"/>
                    <a:pt x="9427" y="6231"/>
                    <a:pt x="9427" y="3628"/>
                  </a:cubicBezTo>
                  <a:cubicBezTo>
                    <a:pt x="9427" y="2171"/>
                    <a:pt x="8766" y="863"/>
                    <a:pt x="7721" y="0"/>
                  </a:cubicBezTo>
                  <a:lnTo>
                    <a:pt x="7586" y="0"/>
                  </a:lnTo>
                  <a:cubicBezTo>
                    <a:pt x="8658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65" y="8260"/>
                    <a:pt x="88" y="6183"/>
                    <a:pt x="88" y="3628"/>
                  </a:cubicBezTo>
                  <a:cubicBezTo>
                    <a:pt x="88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6" name="Google Shape;8936;p9"/>
            <p:cNvSpPr/>
            <p:nvPr/>
          </p:nvSpPr>
          <p:spPr>
            <a:xfrm>
              <a:off x="5161425" y="23391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7" name="Google Shape;8937;p9"/>
            <p:cNvSpPr/>
            <p:nvPr/>
          </p:nvSpPr>
          <p:spPr>
            <a:xfrm>
              <a:off x="5160425" y="23381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8" name="Google Shape;8938;p9"/>
            <p:cNvSpPr/>
            <p:nvPr/>
          </p:nvSpPr>
          <p:spPr>
            <a:xfrm>
              <a:off x="5186550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9" name="Google Shape;8939;p9"/>
            <p:cNvSpPr/>
            <p:nvPr/>
          </p:nvSpPr>
          <p:spPr>
            <a:xfrm>
              <a:off x="5185525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7" y="5118"/>
                  </a:cubicBezTo>
                  <a:cubicBezTo>
                    <a:pt x="3966" y="5118"/>
                    <a:pt x="5119" y="3965"/>
                    <a:pt x="5119" y="2556"/>
                  </a:cubicBezTo>
                  <a:cubicBezTo>
                    <a:pt x="5119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0" name="Google Shape;8940;p9"/>
            <p:cNvSpPr/>
            <p:nvPr/>
          </p:nvSpPr>
          <p:spPr>
            <a:xfrm>
              <a:off x="5215375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8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1" name="Google Shape;8941;p9"/>
            <p:cNvSpPr/>
            <p:nvPr/>
          </p:nvSpPr>
          <p:spPr>
            <a:xfrm>
              <a:off x="5214350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04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04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04" y="88"/>
                  </a:cubicBezTo>
                  <a:close/>
                  <a:moveTo>
                    <a:pt x="1404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04" y="2819"/>
                  </a:cubicBezTo>
                  <a:cubicBezTo>
                    <a:pt x="2179" y="2819"/>
                    <a:pt x="2813" y="2185"/>
                    <a:pt x="2813" y="1410"/>
                  </a:cubicBezTo>
                  <a:cubicBezTo>
                    <a:pt x="2813" y="634"/>
                    <a:pt x="2179" y="1"/>
                    <a:pt x="140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2" name="Google Shape;8942;p9"/>
            <p:cNvSpPr/>
            <p:nvPr/>
          </p:nvSpPr>
          <p:spPr>
            <a:xfrm>
              <a:off x="3581575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89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3" name="Google Shape;8943;p9"/>
            <p:cNvSpPr/>
            <p:nvPr/>
          </p:nvSpPr>
          <p:spPr>
            <a:xfrm>
              <a:off x="3580550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1"/>
                    <a:pt x="13365" y="6729"/>
                  </a:cubicBezTo>
                  <a:cubicBezTo>
                    <a:pt x="13365" y="10391"/>
                    <a:pt x="10392" y="13371"/>
                    <a:pt x="6724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14"/>
                    <a:pt x="1" y="6729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29"/>
                  </a:cubicBezTo>
                  <a:cubicBezTo>
                    <a:pt x="13453" y="3014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4" name="Google Shape;8944;p9"/>
            <p:cNvSpPr/>
            <p:nvPr/>
          </p:nvSpPr>
          <p:spPr>
            <a:xfrm>
              <a:off x="3604825" y="23802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5" name="Google Shape;8945;p9"/>
            <p:cNvSpPr/>
            <p:nvPr/>
          </p:nvSpPr>
          <p:spPr>
            <a:xfrm>
              <a:off x="3603825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6" name="Google Shape;8946;p9"/>
            <p:cNvSpPr/>
            <p:nvPr/>
          </p:nvSpPr>
          <p:spPr>
            <a:xfrm>
              <a:off x="3630125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0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7" name="Google Shape;8947;p9"/>
            <p:cNvSpPr/>
            <p:nvPr/>
          </p:nvSpPr>
          <p:spPr>
            <a:xfrm>
              <a:off x="3628950" y="24043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7"/>
                    <a:pt x="4720" y="9427"/>
                  </a:cubicBezTo>
                  <a:cubicBezTo>
                    <a:pt x="7316" y="9427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8" name="Google Shape;8948;p9"/>
            <p:cNvSpPr/>
            <p:nvPr/>
          </p:nvSpPr>
          <p:spPr>
            <a:xfrm>
              <a:off x="3658775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9" name="Google Shape;8949;p9"/>
            <p:cNvSpPr/>
            <p:nvPr/>
          </p:nvSpPr>
          <p:spPr>
            <a:xfrm>
              <a:off x="3657775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0" name="Google Shape;8950;p9"/>
            <p:cNvSpPr/>
            <p:nvPr/>
          </p:nvSpPr>
          <p:spPr>
            <a:xfrm>
              <a:off x="3683900" y="24593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1" name="Google Shape;8951;p9"/>
            <p:cNvSpPr/>
            <p:nvPr/>
          </p:nvSpPr>
          <p:spPr>
            <a:xfrm>
              <a:off x="3682875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18"/>
                    <a:pt x="3925" y="5031"/>
                    <a:pt x="2563" y="5031"/>
                  </a:cubicBezTo>
                  <a:cubicBezTo>
                    <a:pt x="1194" y="5031"/>
                    <a:pt x="89" y="3918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2" name="Google Shape;8952;p9"/>
            <p:cNvSpPr/>
            <p:nvPr/>
          </p:nvSpPr>
          <p:spPr>
            <a:xfrm>
              <a:off x="3712725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3" name="Google Shape;8953;p9"/>
            <p:cNvSpPr/>
            <p:nvPr/>
          </p:nvSpPr>
          <p:spPr>
            <a:xfrm>
              <a:off x="3711700" y="2486950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10"/>
                  </a:cubicBezTo>
                  <a:cubicBezTo>
                    <a:pt x="82" y="682"/>
                    <a:pt x="675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4" name="Google Shape;8954;p9"/>
            <p:cNvSpPr/>
            <p:nvPr/>
          </p:nvSpPr>
          <p:spPr>
            <a:xfrm>
              <a:off x="3915850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1" y="2994"/>
                    <a:pt x="1" y="6689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89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5" name="Google Shape;8955;p9"/>
            <p:cNvSpPr/>
            <p:nvPr/>
          </p:nvSpPr>
          <p:spPr>
            <a:xfrm>
              <a:off x="3914675" y="23522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1"/>
                    <a:pt x="13371" y="6729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29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29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29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6" name="Google Shape;8956;p9"/>
            <p:cNvSpPr/>
            <p:nvPr/>
          </p:nvSpPr>
          <p:spPr>
            <a:xfrm>
              <a:off x="3939125" y="2380250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7" name="Google Shape;8957;p9"/>
            <p:cNvSpPr/>
            <p:nvPr/>
          </p:nvSpPr>
          <p:spPr>
            <a:xfrm>
              <a:off x="3938100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5"/>
                    <a:pt x="2570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8" name="Google Shape;8958;p9"/>
            <p:cNvSpPr/>
            <p:nvPr/>
          </p:nvSpPr>
          <p:spPr>
            <a:xfrm>
              <a:off x="3964400" y="2405375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7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67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0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9" name="Google Shape;8959;p9"/>
            <p:cNvSpPr/>
            <p:nvPr/>
          </p:nvSpPr>
          <p:spPr>
            <a:xfrm>
              <a:off x="3963225" y="24043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0" name="Google Shape;8960;p9"/>
            <p:cNvSpPr/>
            <p:nvPr/>
          </p:nvSpPr>
          <p:spPr>
            <a:xfrm>
              <a:off x="3993050" y="24342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1" name="Google Shape;8961;p9"/>
            <p:cNvSpPr/>
            <p:nvPr/>
          </p:nvSpPr>
          <p:spPr>
            <a:xfrm>
              <a:off x="399205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7" y="1646"/>
                    <a:pt x="7047" y="3561"/>
                  </a:cubicBezTo>
                  <a:cubicBezTo>
                    <a:pt x="7047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2" name="Google Shape;8962;p9"/>
            <p:cNvSpPr/>
            <p:nvPr/>
          </p:nvSpPr>
          <p:spPr>
            <a:xfrm>
              <a:off x="4018175" y="24593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3" name="Google Shape;8963;p9"/>
            <p:cNvSpPr/>
            <p:nvPr/>
          </p:nvSpPr>
          <p:spPr>
            <a:xfrm>
              <a:off x="4017175" y="245830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18"/>
                    <a:pt x="3924" y="5031"/>
                    <a:pt x="2556" y="5031"/>
                  </a:cubicBezTo>
                  <a:cubicBezTo>
                    <a:pt x="1194" y="5031"/>
                    <a:pt x="88" y="3918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4" name="Google Shape;8964;p9"/>
            <p:cNvSpPr/>
            <p:nvPr/>
          </p:nvSpPr>
          <p:spPr>
            <a:xfrm>
              <a:off x="404700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5" name="Google Shape;8965;p9"/>
            <p:cNvSpPr/>
            <p:nvPr/>
          </p:nvSpPr>
          <p:spPr>
            <a:xfrm>
              <a:off x="4046000" y="2486950"/>
              <a:ext cx="70300" cy="70500"/>
            </a:xfrm>
            <a:custGeom>
              <a:avLst/>
              <a:gdLst/>
              <a:ahLst/>
              <a:cxnLst/>
              <a:rect l="l" t="t" r="r" b="b"/>
              <a:pathLst>
                <a:path w="2812" h="2820" extrusionOk="0">
                  <a:moveTo>
                    <a:pt x="1403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2"/>
                    <a:pt x="1403" y="2732"/>
                  </a:cubicBezTo>
                  <a:cubicBezTo>
                    <a:pt x="674" y="2732"/>
                    <a:pt x="81" y="2138"/>
                    <a:pt x="81" y="1410"/>
                  </a:cubicBezTo>
                  <a:cubicBezTo>
                    <a:pt x="81" y="682"/>
                    <a:pt x="674" y="88"/>
                    <a:pt x="1403" y="88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34"/>
                    <a:pt x="0" y="1410"/>
                  </a:cubicBezTo>
                  <a:cubicBezTo>
                    <a:pt x="0" y="2185"/>
                    <a:pt x="627" y="2819"/>
                    <a:pt x="1403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6" name="Google Shape;8966;p9"/>
            <p:cNvSpPr/>
            <p:nvPr/>
          </p:nvSpPr>
          <p:spPr>
            <a:xfrm>
              <a:off x="4250125" y="2353275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1"/>
                  </a:moveTo>
                  <a:cubicBezTo>
                    <a:pt x="2988" y="1"/>
                    <a:pt x="1" y="2994"/>
                    <a:pt x="1" y="6689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89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7" name="Google Shape;8967;p9"/>
            <p:cNvSpPr/>
            <p:nvPr/>
          </p:nvSpPr>
          <p:spPr>
            <a:xfrm>
              <a:off x="4248950" y="23522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29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29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29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29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8" name="Google Shape;8968;p9"/>
            <p:cNvSpPr/>
            <p:nvPr/>
          </p:nvSpPr>
          <p:spPr>
            <a:xfrm>
              <a:off x="4273400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9" name="Google Shape;8969;p9"/>
            <p:cNvSpPr/>
            <p:nvPr/>
          </p:nvSpPr>
          <p:spPr>
            <a:xfrm>
              <a:off x="4272375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0" name="Google Shape;8970;p9"/>
            <p:cNvSpPr/>
            <p:nvPr/>
          </p:nvSpPr>
          <p:spPr>
            <a:xfrm>
              <a:off x="4298500" y="2405375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0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0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1" name="Google Shape;8971;p9"/>
            <p:cNvSpPr/>
            <p:nvPr/>
          </p:nvSpPr>
          <p:spPr>
            <a:xfrm>
              <a:off x="4297500" y="24043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2" name="Google Shape;8972;p9"/>
            <p:cNvSpPr/>
            <p:nvPr/>
          </p:nvSpPr>
          <p:spPr>
            <a:xfrm>
              <a:off x="4327325" y="24342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3" name="Google Shape;8973;p9"/>
            <p:cNvSpPr/>
            <p:nvPr/>
          </p:nvSpPr>
          <p:spPr>
            <a:xfrm>
              <a:off x="4326325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0" y="1599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4" name="Google Shape;8974;p9"/>
            <p:cNvSpPr/>
            <p:nvPr/>
          </p:nvSpPr>
          <p:spPr>
            <a:xfrm>
              <a:off x="4352450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5" name="Google Shape;8975;p9"/>
            <p:cNvSpPr/>
            <p:nvPr/>
          </p:nvSpPr>
          <p:spPr>
            <a:xfrm>
              <a:off x="4351450" y="245830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18"/>
                    <a:pt x="3925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6" name="Google Shape;8976;p9"/>
            <p:cNvSpPr/>
            <p:nvPr/>
          </p:nvSpPr>
          <p:spPr>
            <a:xfrm>
              <a:off x="4381275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7" name="Google Shape;8977;p9"/>
            <p:cNvSpPr/>
            <p:nvPr/>
          </p:nvSpPr>
          <p:spPr>
            <a:xfrm>
              <a:off x="4380100" y="2486950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45" y="88"/>
                    <a:pt x="2738" y="682"/>
                    <a:pt x="2738" y="1410"/>
                  </a:cubicBezTo>
                  <a:cubicBezTo>
                    <a:pt x="2738" y="2138"/>
                    <a:pt x="2145" y="2732"/>
                    <a:pt x="1410" y="2732"/>
                  </a:cubicBezTo>
                  <a:cubicBezTo>
                    <a:pt x="681" y="2732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8" name="Google Shape;8978;p9"/>
            <p:cNvSpPr/>
            <p:nvPr/>
          </p:nvSpPr>
          <p:spPr>
            <a:xfrm>
              <a:off x="4584250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89"/>
                  </a:cubicBezTo>
                  <a:cubicBezTo>
                    <a:pt x="13371" y="2994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9" name="Google Shape;8979;p9"/>
            <p:cNvSpPr/>
            <p:nvPr/>
          </p:nvSpPr>
          <p:spPr>
            <a:xfrm>
              <a:off x="4583225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29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9" y="13371"/>
                    <a:pt x="88" y="10391"/>
                    <a:pt x="88" y="6729"/>
                  </a:cubicBezTo>
                  <a:cubicBezTo>
                    <a:pt x="88" y="3061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14"/>
                    <a:pt x="1" y="6729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29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0" name="Google Shape;8980;p9"/>
            <p:cNvSpPr/>
            <p:nvPr/>
          </p:nvSpPr>
          <p:spPr>
            <a:xfrm>
              <a:off x="4607675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1" name="Google Shape;8981;p9"/>
            <p:cNvSpPr/>
            <p:nvPr/>
          </p:nvSpPr>
          <p:spPr>
            <a:xfrm>
              <a:off x="4606650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5" y="11444"/>
                    <a:pt x="11444" y="8875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2" name="Google Shape;8982;p9"/>
            <p:cNvSpPr/>
            <p:nvPr/>
          </p:nvSpPr>
          <p:spPr>
            <a:xfrm>
              <a:off x="4632800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0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5" y="9346"/>
                    <a:pt x="9346" y="7255"/>
                    <a:pt x="9346" y="4673"/>
                  </a:cubicBezTo>
                  <a:cubicBezTo>
                    <a:pt x="9346" y="2090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3" name="Google Shape;8983;p9"/>
            <p:cNvSpPr/>
            <p:nvPr/>
          </p:nvSpPr>
          <p:spPr>
            <a:xfrm>
              <a:off x="4631775" y="24043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4" name="Google Shape;8984;p9"/>
            <p:cNvSpPr/>
            <p:nvPr/>
          </p:nvSpPr>
          <p:spPr>
            <a:xfrm>
              <a:off x="4661625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0" y="7046"/>
                  </a:cubicBezTo>
                  <a:cubicBezTo>
                    <a:pt x="5469" y="7046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5" name="Google Shape;8985;p9"/>
            <p:cNvSpPr/>
            <p:nvPr/>
          </p:nvSpPr>
          <p:spPr>
            <a:xfrm>
              <a:off x="466060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3" y="82"/>
                    <a:pt x="7040" y="1646"/>
                    <a:pt x="7040" y="3561"/>
                  </a:cubicBezTo>
                  <a:cubicBezTo>
                    <a:pt x="7040" y="5483"/>
                    <a:pt x="5483" y="7040"/>
                    <a:pt x="3561" y="7040"/>
                  </a:cubicBezTo>
                  <a:cubicBezTo>
                    <a:pt x="1646" y="7040"/>
                    <a:pt x="82" y="5483"/>
                    <a:pt x="82" y="3561"/>
                  </a:cubicBezTo>
                  <a:cubicBezTo>
                    <a:pt x="82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6" name="Google Shape;8986;p9"/>
            <p:cNvSpPr/>
            <p:nvPr/>
          </p:nvSpPr>
          <p:spPr>
            <a:xfrm>
              <a:off x="4686725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7" name="Google Shape;8987;p9"/>
            <p:cNvSpPr/>
            <p:nvPr/>
          </p:nvSpPr>
          <p:spPr>
            <a:xfrm>
              <a:off x="4685725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18"/>
                    <a:pt x="3918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8" name="Google Shape;8988;p9"/>
            <p:cNvSpPr/>
            <p:nvPr/>
          </p:nvSpPr>
          <p:spPr>
            <a:xfrm>
              <a:off x="471555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9" name="Google Shape;8989;p9"/>
            <p:cNvSpPr/>
            <p:nvPr/>
          </p:nvSpPr>
          <p:spPr>
            <a:xfrm>
              <a:off x="4714375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10"/>
                  </a:cubicBezTo>
                  <a:cubicBezTo>
                    <a:pt x="88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0" name="Google Shape;8990;p9"/>
            <p:cNvSpPr/>
            <p:nvPr/>
          </p:nvSpPr>
          <p:spPr>
            <a:xfrm>
              <a:off x="4918525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89"/>
                  </a:cubicBezTo>
                  <a:cubicBezTo>
                    <a:pt x="13371" y="2994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1" name="Google Shape;8991;p9"/>
            <p:cNvSpPr/>
            <p:nvPr/>
          </p:nvSpPr>
          <p:spPr>
            <a:xfrm>
              <a:off x="4917500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1"/>
                    <a:pt x="13372" y="6729"/>
                  </a:cubicBezTo>
                  <a:cubicBezTo>
                    <a:pt x="13372" y="10391"/>
                    <a:pt x="10392" y="13371"/>
                    <a:pt x="6730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14"/>
                    <a:pt x="1" y="6729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29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2" name="Google Shape;8992;p9"/>
            <p:cNvSpPr/>
            <p:nvPr/>
          </p:nvSpPr>
          <p:spPr>
            <a:xfrm>
              <a:off x="4941950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3" name="Google Shape;8993;p9"/>
            <p:cNvSpPr/>
            <p:nvPr/>
          </p:nvSpPr>
          <p:spPr>
            <a:xfrm>
              <a:off x="4940950" y="2379225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5"/>
                    <a:pt x="2562" y="11444"/>
                    <a:pt x="5718" y="11444"/>
                  </a:cubicBezTo>
                  <a:cubicBezTo>
                    <a:pt x="8874" y="11444"/>
                    <a:pt x="11436" y="8875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4" name="Google Shape;8994;p9"/>
            <p:cNvSpPr/>
            <p:nvPr/>
          </p:nvSpPr>
          <p:spPr>
            <a:xfrm>
              <a:off x="4967075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0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0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5" name="Google Shape;8995;p9"/>
            <p:cNvSpPr/>
            <p:nvPr/>
          </p:nvSpPr>
          <p:spPr>
            <a:xfrm>
              <a:off x="4966050" y="24043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6" name="Google Shape;8996;p9"/>
            <p:cNvSpPr/>
            <p:nvPr/>
          </p:nvSpPr>
          <p:spPr>
            <a:xfrm>
              <a:off x="4995900" y="2434200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6"/>
                    <a:pt x="3520" y="7046"/>
                  </a:cubicBezTo>
                  <a:cubicBezTo>
                    <a:pt x="5462" y="7046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7" name="Google Shape;8997;p9"/>
            <p:cNvSpPr/>
            <p:nvPr/>
          </p:nvSpPr>
          <p:spPr>
            <a:xfrm>
              <a:off x="4994725" y="243317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2"/>
                  </a:moveTo>
                  <a:cubicBezTo>
                    <a:pt x="5489" y="82"/>
                    <a:pt x="7046" y="1646"/>
                    <a:pt x="7046" y="3561"/>
                  </a:cubicBezTo>
                  <a:cubicBezTo>
                    <a:pt x="7046" y="5483"/>
                    <a:pt x="5489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605" y="1"/>
                    <a:pt x="0" y="1599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8" name="Google Shape;8998;p9"/>
            <p:cNvSpPr/>
            <p:nvPr/>
          </p:nvSpPr>
          <p:spPr>
            <a:xfrm>
              <a:off x="5021000" y="24593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9" name="Google Shape;8999;p9"/>
            <p:cNvSpPr/>
            <p:nvPr/>
          </p:nvSpPr>
          <p:spPr>
            <a:xfrm>
              <a:off x="5020000" y="245830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18"/>
                    <a:pt x="3918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2" y="3965"/>
                    <a:pt x="5112" y="2556"/>
                  </a:cubicBezTo>
                  <a:cubicBezTo>
                    <a:pt x="5112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0" name="Google Shape;9000;p9"/>
            <p:cNvSpPr/>
            <p:nvPr/>
          </p:nvSpPr>
          <p:spPr>
            <a:xfrm>
              <a:off x="5049675" y="248812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8" y="2118"/>
                    <a:pt x="2738" y="1363"/>
                  </a:cubicBezTo>
                  <a:cubicBezTo>
                    <a:pt x="2738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1" name="Google Shape;9001;p9"/>
            <p:cNvSpPr/>
            <p:nvPr/>
          </p:nvSpPr>
          <p:spPr>
            <a:xfrm>
              <a:off x="5048650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10"/>
                  </a:cubicBezTo>
                  <a:cubicBezTo>
                    <a:pt x="88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2" name="Google Shape;9002;p9"/>
            <p:cNvSpPr/>
            <p:nvPr/>
          </p:nvSpPr>
          <p:spPr>
            <a:xfrm>
              <a:off x="5252800" y="2353275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3" name="Google Shape;9003;p9"/>
            <p:cNvSpPr/>
            <p:nvPr/>
          </p:nvSpPr>
          <p:spPr>
            <a:xfrm>
              <a:off x="5251775" y="235227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14"/>
                    <a:pt x="1" y="6729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2"/>
                    <a:pt x="11012" y="11908"/>
                  </a:cubicBezTo>
                  <a:lnTo>
                    <a:pt x="11012" y="11793"/>
                  </a:lnTo>
                  <a:cubicBezTo>
                    <a:pt x="9852" y="12778"/>
                    <a:pt x="8362" y="13371"/>
                    <a:pt x="6724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24" y="81"/>
                  </a:cubicBezTo>
                  <a:cubicBezTo>
                    <a:pt x="8362" y="81"/>
                    <a:pt x="9852" y="674"/>
                    <a:pt x="11012" y="1659"/>
                  </a:cubicBezTo>
                  <a:lnTo>
                    <a:pt x="11012" y="1544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4" name="Google Shape;9004;p9"/>
            <p:cNvSpPr/>
            <p:nvPr/>
          </p:nvSpPr>
          <p:spPr>
            <a:xfrm>
              <a:off x="5276225" y="2380250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6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5" name="Google Shape;9005;p9"/>
            <p:cNvSpPr/>
            <p:nvPr/>
          </p:nvSpPr>
          <p:spPr>
            <a:xfrm>
              <a:off x="5275050" y="2379225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7465" y="11444"/>
                    <a:pt x="9029" y="10655"/>
                    <a:pt x="10081" y="9421"/>
                  </a:cubicBezTo>
                  <a:lnTo>
                    <a:pt x="10081" y="9293"/>
                  </a:lnTo>
                  <a:cubicBezTo>
                    <a:pt x="9049" y="10554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6" name="Google Shape;9006;p9"/>
            <p:cNvSpPr/>
            <p:nvPr/>
          </p:nvSpPr>
          <p:spPr>
            <a:xfrm>
              <a:off x="5301350" y="2405375"/>
              <a:ext cx="225750" cy="233650"/>
            </a:xfrm>
            <a:custGeom>
              <a:avLst/>
              <a:gdLst/>
              <a:ahLst/>
              <a:cxnLst/>
              <a:rect l="l" t="t" r="r" b="b"/>
              <a:pathLst>
                <a:path w="9030" h="9346" extrusionOk="0">
                  <a:moveTo>
                    <a:pt x="4673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6656" y="9346"/>
                    <a:pt x="8355" y="8105"/>
                    <a:pt x="9029" y="6359"/>
                  </a:cubicBezTo>
                  <a:lnTo>
                    <a:pt x="9029" y="2987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7" name="Google Shape;9007;p9"/>
            <p:cNvSpPr/>
            <p:nvPr/>
          </p:nvSpPr>
          <p:spPr>
            <a:xfrm>
              <a:off x="5300325" y="2404350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6676" y="9427"/>
                    <a:pt x="8362" y="8220"/>
                    <a:pt x="9070" y="6514"/>
                  </a:cubicBezTo>
                  <a:lnTo>
                    <a:pt x="9070" y="6278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3"/>
                    <a:pt x="9070" y="3150"/>
                  </a:cubicBezTo>
                  <a:lnTo>
                    <a:pt x="9070" y="2914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8" name="Google Shape;9008;p9"/>
            <p:cNvSpPr/>
            <p:nvPr/>
          </p:nvSpPr>
          <p:spPr>
            <a:xfrm>
              <a:off x="5330000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9" name="Google Shape;9009;p9"/>
            <p:cNvSpPr/>
            <p:nvPr/>
          </p:nvSpPr>
          <p:spPr>
            <a:xfrm>
              <a:off x="532900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0" name="Google Shape;9010;p9"/>
            <p:cNvSpPr/>
            <p:nvPr/>
          </p:nvSpPr>
          <p:spPr>
            <a:xfrm>
              <a:off x="5355300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1" name="Google Shape;9011;p9"/>
            <p:cNvSpPr/>
            <p:nvPr/>
          </p:nvSpPr>
          <p:spPr>
            <a:xfrm>
              <a:off x="5354100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18"/>
                    <a:pt x="3925" y="5031"/>
                    <a:pt x="2563" y="5031"/>
                  </a:cubicBezTo>
                  <a:cubicBezTo>
                    <a:pt x="1201" y="5031"/>
                    <a:pt x="88" y="3918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2" name="Google Shape;9012;p9"/>
            <p:cNvSpPr/>
            <p:nvPr/>
          </p:nvSpPr>
          <p:spPr>
            <a:xfrm>
              <a:off x="538395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3" name="Google Shape;9013;p9"/>
            <p:cNvSpPr/>
            <p:nvPr/>
          </p:nvSpPr>
          <p:spPr>
            <a:xfrm>
              <a:off x="5382925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9" y="2138"/>
                    <a:pt x="89" y="1410"/>
                  </a:cubicBezTo>
                  <a:cubicBezTo>
                    <a:pt x="89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6" y="2819"/>
                    <a:pt x="2819" y="2185"/>
                    <a:pt x="2819" y="1410"/>
                  </a:cubicBezTo>
                  <a:cubicBezTo>
                    <a:pt x="2819" y="634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4" name="Google Shape;9014;p9"/>
            <p:cNvSpPr/>
            <p:nvPr/>
          </p:nvSpPr>
          <p:spPr>
            <a:xfrm>
              <a:off x="3450750" y="2451375"/>
              <a:ext cx="296375" cy="334325"/>
            </a:xfrm>
            <a:custGeom>
              <a:avLst/>
              <a:gdLst/>
              <a:ahLst/>
              <a:cxnLst/>
              <a:rect l="l" t="t" r="r" b="b"/>
              <a:pathLst>
                <a:path w="11855" h="13373" extrusionOk="0">
                  <a:moveTo>
                    <a:pt x="5173" y="1"/>
                  </a:moveTo>
                  <a:cubicBezTo>
                    <a:pt x="3089" y="1"/>
                    <a:pt x="1228" y="952"/>
                    <a:pt x="1" y="2449"/>
                  </a:cubicBezTo>
                  <a:lnTo>
                    <a:pt x="1" y="10924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5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5" name="Google Shape;9015;p9"/>
            <p:cNvSpPr/>
            <p:nvPr/>
          </p:nvSpPr>
          <p:spPr>
            <a:xfrm>
              <a:off x="3450750" y="2450375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3"/>
                  </a:lnTo>
                  <a:cubicBezTo>
                    <a:pt x="1221" y="1052"/>
                    <a:pt x="3082" y="81"/>
                    <a:pt x="5173" y="81"/>
                  </a:cubicBezTo>
                  <a:cubicBezTo>
                    <a:pt x="8834" y="81"/>
                    <a:pt x="11814" y="3062"/>
                    <a:pt x="11814" y="6730"/>
                  </a:cubicBezTo>
                  <a:cubicBezTo>
                    <a:pt x="11814" y="10391"/>
                    <a:pt x="8834" y="13372"/>
                    <a:pt x="5173" y="13372"/>
                  </a:cubicBezTo>
                  <a:cubicBezTo>
                    <a:pt x="3082" y="13372"/>
                    <a:pt x="1221" y="12401"/>
                    <a:pt x="1" y="10897"/>
                  </a:cubicBezTo>
                  <a:lnTo>
                    <a:pt x="1" y="11025"/>
                  </a:lnTo>
                  <a:cubicBezTo>
                    <a:pt x="1235" y="12508"/>
                    <a:pt x="3096" y="13452"/>
                    <a:pt x="5173" y="13452"/>
                  </a:cubicBezTo>
                  <a:cubicBezTo>
                    <a:pt x="8881" y="13452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6" name="Google Shape;9016;p9"/>
            <p:cNvSpPr/>
            <p:nvPr/>
          </p:nvSpPr>
          <p:spPr>
            <a:xfrm>
              <a:off x="3450750" y="2478350"/>
              <a:ext cx="269425" cy="283900"/>
            </a:xfrm>
            <a:custGeom>
              <a:avLst/>
              <a:gdLst/>
              <a:ahLst/>
              <a:cxnLst/>
              <a:rect l="l" t="t" r="r" b="b"/>
              <a:pathLst>
                <a:path w="10777" h="11356" extrusionOk="0">
                  <a:moveTo>
                    <a:pt x="5099" y="1"/>
                  </a:moveTo>
                  <a:cubicBezTo>
                    <a:pt x="2860" y="1"/>
                    <a:pt x="931" y="1295"/>
                    <a:pt x="1" y="3177"/>
                  </a:cubicBezTo>
                  <a:lnTo>
                    <a:pt x="1" y="8187"/>
                  </a:lnTo>
                  <a:cubicBezTo>
                    <a:pt x="931" y="10068"/>
                    <a:pt x="2860" y="11356"/>
                    <a:pt x="5099" y="11356"/>
                  </a:cubicBezTo>
                  <a:cubicBezTo>
                    <a:pt x="8234" y="11356"/>
                    <a:pt x="10776" y="8814"/>
                    <a:pt x="10776" y="5678"/>
                  </a:cubicBezTo>
                  <a:cubicBezTo>
                    <a:pt x="10776" y="2543"/>
                    <a:pt x="8234" y="1"/>
                    <a:pt x="509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7" name="Google Shape;9017;p9"/>
            <p:cNvSpPr/>
            <p:nvPr/>
          </p:nvSpPr>
          <p:spPr>
            <a:xfrm>
              <a:off x="3450750" y="2477350"/>
              <a:ext cx="270600" cy="286075"/>
            </a:xfrm>
            <a:custGeom>
              <a:avLst/>
              <a:gdLst/>
              <a:ahLst/>
              <a:cxnLst/>
              <a:rect l="l" t="t" r="r" b="b"/>
              <a:pathLst>
                <a:path w="10824" h="11443" extrusionOk="0">
                  <a:moveTo>
                    <a:pt x="5099" y="0"/>
                  </a:moveTo>
                  <a:cubicBezTo>
                    <a:pt x="2880" y="0"/>
                    <a:pt x="952" y="1275"/>
                    <a:pt x="1" y="3122"/>
                  </a:cubicBezTo>
                  <a:lnTo>
                    <a:pt x="1" y="3311"/>
                  </a:lnTo>
                  <a:cubicBezTo>
                    <a:pt x="904" y="1410"/>
                    <a:pt x="2853" y="81"/>
                    <a:pt x="5099" y="81"/>
                  </a:cubicBezTo>
                  <a:cubicBezTo>
                    <a:pt x="8207" y="81"/>
                    <a:pt x="10736" y="2610"/>
                    <a:pt x="10736" y="5718"/>
                  </a:cubicBezTo>
                  <a:cubicBezTo>
                    <a:pt x="10736" y="8827"/>
                    <a:pt x="8207" y="11355"/>
                    <a:pt x="5099" y="11355"/>
                  </a:cubicBezTo>
                  <a:cubicBezTo>
                    <a:pt x="2853" y="11355"/>
                    <a:pt x="904" y="10034"/>
                    <a:pt x="1" y="8125"/>
                  </a:cubicBezTo>
                  <a:lnTo>
                    <a:pt x="1" y="8314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8"/>
                  </a:cubicBezTo>
                  <a:cubicBezTo>
                    <a:pt x="10823" y="2563"/>
                    <a:pt x="8254" y="0"/>
                    <a:pt x="509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8" name="Google Shape;9018;p9"/>
            <p:cNvSpPr/>
            <p:nvPr/>
          </p:nvSpPr>
          <p:spPr>
            <a:xfrm>
              <a:off x="3461375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9" name="Google Shape;9019;p9"/>
            <p:cNvSpPr/>
            <p:nvPr/>
          </p:nvSpPr>
          <p:spPr>
            <a:xfrm>
              <a:off x="3460375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0" name="Google Shape;9020;p9"/>
            <p:cNvSpPr/>
            <p:nvPr/>
          </p:nvSpPr>
          <p:spPr>
            <a:xfrm>
              <a:off x="3490200" y="253230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1" name="Google Shape;9021;p9"/>
            <p:cNvSpPr/>
            <p:nvPr/>
          </p:nvSpPr>
          <p:spPr>
            <a:xfrm>
              <a:off x="3489025" y="25313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53" y="7040"/>
                    <a:pt x="88" y="5482"/>
                    <a:pt x="88" y="3560"/>
                  </a:cubicBezTo>
                  <a:cubicBezTo>
                    <a:pt x="88" y="1645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0"/>
                  </a:cubicBezTo>
                  <a:cubicBezTo>
                    <a:pt x="1" y="5529"/>
                    <a:pt x="1605" y="7127"/>
                    <a:pt x="3568" y="7127"/>
                  </a:cubicBezTo>
                  <a:cubicBezTo>
                    <a:pt x="5536" y="7127"/>
                    <a:pt x="7135" y="5529"/>
                    <a:pt x="7135" y="3560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2" name="Google Shape;9022;p9"/>
            <p:cNvSpPr/>
            <p:nvPr/>
          </p:nvSpPr>
          <p:spPr>
            <a:xfrm>
              <a:off x="3515325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3" name="Google Shape;9023;p9"/>
            <p:cNvSpPr/>
            <p:nvPr/>
          </p:nvSpPr>
          <p:spPr>
            <a:xfrm>
              <a:off x="3514300" y="2556400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2"/>
                  </a:moveTo>
                  <a:cubicBezTo>
                    <a:pt x="3919" y="82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2"/>
                    <a:pt x="2557" y="82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7" y="5119"/>
                  </a:cubicBezTo>
                  <a:cubicBezTo>
                    <a:pt x="3966" y="5119"/>
                    <a:pt x="5112" y="3966"/>
                    <a:pt x="5112" y="2556"/>
                  </a:cubicBezTo>
                  <a:cubicBezTo>
                    <a:pt x="5112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4" name="Google Shape;9024;p9"/>
            <p:cNvSpPr/>
            <p:nvPr/>
          </p:nvSpPr>
          <p:spPr>
            <a:xfrm>
              <a:off x="354415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07"/>
                    <a:pt x="0" y="1362"/>
                  </a:cubicBezTo>
                  <a:cubicBezTo>
                    <a:pt x="0" y="2117"/>
                    <a:pt x="607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5" name="Google Shape;9025;p9"/>
            <p:cNvSpPr/>
            <p:nvPr/>
          </p:nvSpPr>
          <p:spPr>
            <a:xfrm>
              <a:off x="3542975" y="258507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1" y="2738"/>
                    <a:pt x="88" y="2144"/>
                    <a:pt x="88" y="1409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09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6" name="Google Shape;9026;p9"/>
            <p:cNvSpPr/>
            <p:nvPr/>
          </p:nvSpPr>
          <p:spPr>
            <a:xfrm>
              <a:off x="3747100" y="2451375"/>
              <a:ext cx="334325" cy="334325"/>
            </a:xfrm>
            <a:custGeom>
              <a:avLst/>
              <a:gdLst/>
              <a:ahLst/>
              <a:cxnLst/>
              <a:rect l="l" t="t" r="r" b="b"/>
              <a:pathLst>
                <a:path w="13373" h="13373" extrusionOk="0">
                  <a:moveTo>
                    <a:pt x="6690" y="1"/>
                  </a:moveTo>
                  <a:cubicBezTo>
                    <a:pt x="2995" y="1"/>
                    <a:pt x="1" y="2995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7" name="Google Shape;9027;p9"/>
            <p:cNvSpPr/>
            <p:nvPr/>
          </p:nvSpPr>
          <p:spPr>
            <a:xfrm>
              <a:off x="3746100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2" y="13372"/>
                    <a:pt x="81" y="10391"/>
                    <a:pt x="81" y="6730"/>
                  </a:cubicBezTo>
                  <a:cubicBezTo>
                    <a:pt x="81" y="3062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2"/>
                    <a:pt x="6730" y="13452"/>
                  </a:cubicBezTo>
                  <a:cubicBezTo>
                    <a:pt x="10438" y="13452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8" name="Google Shape;9028;p9"/>
            <p:cNvSpPr/>
            <p:nvPr/>
          </p:nvSpPr>
          <p:spPr>
            <a:xfrm>
              <a:off x="3770550" y="24783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9" name="Google Shape;9029;p9"/>
            <p:cNvSpPr/>
            <p:nvPr/>
          </p:nvSpPr>
          <p:spPr>
            <a:xfrm>
              <a:off x="3769525" y="2477350"/>
              <a:ext cx="285925" cy="286075"/>
            </a:xfrm>
            <a:custGeom>
              <a:avLst/>
              <a:gdLst/>
              <a:ahLst/>
              <a:cxnLst/>
              <a:rect l="l" t="t" r="r" b="b"/>
              <a:pathLst>
                <a:path w="11437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8"/>
                  </a:cubicBezTo>
                  <a:cubicBezTo>
                    <a:pt x="11437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0" name="Google Shape;9030;p9"/>
            <p:cNvSpPr/>
            <p:nvPr/>
          </p:nvSpPr>
          <p:spPr>
            <a:xfrm>
              <a:off x="3795650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1" name="Google Shape;9031;p9"/>
            <p:cNvSpPr/>
            <p:nvPr/>
          </p:nvSpPr>
          <p:spPr>
            <a:xfrm>
              <a:off x="3794650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0" y="2118"/>
                    <a:pt x="0" y="4714"/>
                  </a:cubicBezTo>
                  <a:cubicBezTo>
                    <a:pt x="0" y="7317"/>
                    <a:pt x="2111" y="9428"/>
                    <a:pt x="4714" y="9428"/>
                  </a:cubicBezTo>
                  <a:cubicBezTo>
                    <a:pt x="7310" y="9428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2" name="Google Shape;9032;p9"/>
            <p:cNvSpPr/>
            <p:nvPr/>
          </p:nvSpPr>
          <p:spPr>
            <a:xfrm>
              <a:off x="3824475" y="253230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3" name="Google Shape;9033;p9"/>
            <p:cNvSpPr/>
            <p:nvPr/>
          </p:nvSpPr>
          <p:spPr>
            <a:xfrm>
              <a:off x="3823300" y="25313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46" y="7040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35" y="5529"/>
                    <a:pt x="7135" y="3560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4" name="Google Shape;9034;p9"/>
            <p:cNvSpPr/>
            <p:nvPr/>
          </p:nvSpPr>
          <p:spPr>
            <a:xfrm>
              <a:off x="3849600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5" name="Google Shape;9035;p9"/>
            <p:cNvSpPr/>
            <p:nvPr/>
          </p:nvSpPr>
          <p:spPr>
            <a:xfrm>
              <a:off x="3848600" y="255640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65" y="5119"/>
                    <a:pt x="5111" y="3966"/>
                    <a:pt x="5111" y="2556"/>
                  </a:cubicBezTo>
                  <a:cubicBezTo>
                    <a:pt x="5111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6" name="Google Shape;9036;p9"/>
            <p:cNvSpPr/>
            <p:nvPr/>
          </p:nvSpPr>
          <p:spPr>
            <a:xfrm>
              <a:off x="387825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70" y="2731"/>
                  </a:cubicBezTo>
                  <a:cubicBezTo>
                    <a:pt x="2125" y="2731"/>
                    <a:pt x="2732" y="2117"/>
                    <a:pt x="2732" y="1362"/>
                  </a:cubicBezTo>
                  <a:cubicBezTo>
                    <a:pt x="2732" y="607"/>
                    <a:pt x="2125" y="0"/>
                    <a:pt x="13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7" name="Google Shape;9037;p9"/>
            <p:cNvSpPr/>
            <p:nvPr/>
          </p:nvSpPr>
          <p:spPr>
            <a:xfrm>
              <a:off x="3877250" y="258507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1" y="2738"/>
                    <a:pt x="88" y="2144"/>
                    <a:pt x="88" y="1409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09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8" name="Google Shape;9038;p9"/>
            <p:cNvSpPr/>
            <p:nvPr/>
          </p:nvSpPr>
          <p:spPr>
            <a:xfrm>
              <a:off x="4081400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9" name="Google Shape;9039;p9"/>
            <p:cNvSpPr/>
            <p:nvPr/>
          </p:nvSpPr>
          <p:spPr>
            <a:xfrm>
              <a:off x="4080375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3" y="81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0" name="Google Shape;9040;p9"/>
            <p:cNvSpPr/>
            <p:nvPr/>
          </p:nvSpPr>
          <p:spPr>
            <a:xfrm>
              <a:off x="4104825" y="24783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1" name="Google Shape;9041;p9"/>
            <p:cNvSpPr/>
            <p:nvPr/>
          </p:nvSpPr>
          <p:spPr>
            <a:xfrm>
              <a:off x="4103650" y="247735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1"/>
                  </a:moveTo>
                  <a:cubicBezTo>
                    <a:pt x="8833" y="81"/>
                    <a:pt x="11362" y="2610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0"/>
                    <a:pt x="2616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8"/>
                  </a:cubicBezTo>
                  <a:cubicBezTo>
                    <a:pt x="11443" y="2563"/>
                    <a:pt x="8880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2" name="Google Shape;9042;p9"/>
            <p:cNvSpPr/>
            <p:nvPr/>
          </p:nvSpPr>
          <p:spPr>
            <a:xfrm>
              <a:off x="4129950" y="250347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3" name="Google Shape;9043;p9"/>
            <p:cNvSpPr/>
            <p:nvPr/>
          </p:nvSpPr>
          <p:spPr>
            <a:xfrm>
              <a:off x="4128925" y="25024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63" y="89"/>
                    <a:pt x="9339" y="2165"/>
                    <a:pt x="9339" y="4714"/>
                  </a:cubicBezTo>
                  <a:cubicBezTo>
                    <a:pt x="9339" y="7270"/>
                    <a:pt x="7263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7310" y="9428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4" name="Google Shape;9044;p9"/>
            <p:cNvSpPr/>
            <p:nvPr/>
          </p:nvSpPr>
          <p:spPr>
            <a:xfrm>
              <a:off x="4158600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5" name="Google Shape;9045;p9"/>
            <p:cNvSpPr/>
            <p:nvPr/>
          </p:nvSpPr>
          <p:spPr>
            <a:xfrm>
              <a:off x="4157575" y="25313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6" name="Google Shape;9046;p9"/>
            <p:cNvSpPr/>
            <p:nvPr/>
          </p:nvSpPr>
          <p:spPr>
            <a:xfrm>
              <a:off x="4183875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7" name="Google Shape;9047;p9"/>
            <p:cNvSpPr/>
            <p:nvPr/>
          </p:nvSpPr>
          <p:spPr>
            <a:xfrm>
              <a:off x="4182700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66"/>
                    <a:pt x="1154" y="5119"/>
                    <a:pt x="2563" y="5119"/>
                  </a:cubicBezTo>
                  <a:cubicBezTo>
                    <a:pt x="3972" y="5119"/>
                    <a:pt x="5118" y="3966"/>
                    <a:pt x="5118" y="2556"/>
                  </a:cubicBezTo>
                  <a:cubicBezTo>
                    <a:pt x="5118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8" name="Google Shape;9048;p9"/>
            <p:cNvSpPr/>
            <p:nvPr/>
          </p:nvSpPr>
          <p:spPr>
            <a:xfrm>
              <a:off x="4212550" y="258625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9" name="Google Shape;9049;p9"/>
            <p:cNvSpPr/>
            <p:nvPr/>
          </p:nvSpPr>
          <p:spPr>
            <a:xfrm>
              <a:off x="4211525" y="258507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2" y="2738"/>
                    <a:pt x="81" y="2144"/>
                    <a:pt x="81" y="1409"/>
                  </a:cubicBezTo>
                  <a:cubicBezTo>
                    <a:pt x="81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34"/>
                    <a:pt x="1" y="1409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0" name="Google Shape;9050;p9"/>
            <p:cNvSpPr/>
            <p:nvPr/>
          </p:nvSpPr>
          <p:spPr>
            <a:xfrm>
              <a:off x="4415675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1" name="Google Shape;9051;p9"/>
            <p:cNvSpPr/>
            <p:nvPr/>
          </p:nvSpPr>
          <p:spPr>
            <a:xfrm>
              <a:off x="4414650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1"/>
                  </a:moveTo>
                  <a:cubicBezTo>
                    <a:pt x="10385" y="81"/>
                    <a:pt x="13365" y="3062"/>
                    <a:pt x="13365" y="6730"/>
                  </a:cubicBezTo>
                  <a:cubicBezTo>
                    <a:pt x="13365" y="10391"/>
                    <a:pt x="10385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3" y="81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2" name="Google Shape;9052;p9"/>
            <p:cNvSpPr/>
            <p:nvPr/>
          </p:nvSpPr>
          <p:spPr>
            <a:xfrm>
              <a:off x="4438925" y="24783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1"/>
                  </a:moveTo>
                  <a:cubicBezTo>
                    <a:pt x="2550" y="1"/>
                    <a:pt x="1" y="2543"/>
                    <a:pt x="1" y="5678"/>
                  </a:cubicBezTo>
                  <a:cubicBezTo>
                    <a:pt x="1" y="8814"/>
                    <a:pt x="2550" y="11356"/>
                    <a:pt x="5685" y="11356"/>
                  </a:cubicBezTo>
                  <a:cubicBezTo>
                    <a:pt x="8820" y="11356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3" name="Google Shape;9053;p9"/>
            <p:cNvSpPr/>
            <p:nvPr/>
          </p:nvSpPr>
          <p:spPr>
            <a:xfrm>
              <a:off x="4437925" y="247735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1"/>
                  </a:moveTo>
                  <a:cubicBezTo>
                    <a:pt x="8833" y="81"/>
                    <a:pt x="11362" y="2610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0"/>
                    <a:pt x="2616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4" name="Google Shape;9054;p9"/>
            <p:cNvSpPr/>
            <p:nvPr/>
          </p:nvSpPr>
          <p:spPr>
            <a:xfrm>
              <a:off x="4464225" y="250347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5" name="Google Shape;9055;p9"/>
            <p:cNvSpPr/>
            <p:nvPr/>
          </p:nvSpPr>
          <p:spPr>
            <a:xfrm>
              <a:off x="4463025" y="2502450"/>
              <a:ext cx="235875" cy="235700"/>
            </a:xfrm>
            <a:custGeom>
              <a:avLst/>
              <a:gdLst/>
              <a:ahLst/>
              <a:cxnLst/>
              <a:rect l="l" t="t" r="r" b="b"/>
              <a:pathLst>
                <a:path w="9435" h="9428" extrusionOk="0">
                  <a:moveTo>
                    <a:pt x="4721" y="89"/>
                  </a:moveTo>
                  <a:cubicBezTo>
                    <a:pt x="7270" y="89"/>
                    <a:pt x="9347" y="2165"/>
                    <a:pt x="9347" y="4714"/>
                  </a:cubicBezTo>
                  <a:cubicBezTo>
                    <a:pt x="9347" y="7270"/>
                    <a:pt x="7270" y="9347"/>
                    <a:pt x="4721" y="9347"/>
                  </a:cubicBezTo>
                  <a:cubicBezTo>
                    <a:pt x="2165" y="9347"/>
                    <a:pt x="89" y="7270"/>
                    <a:pt x="89" y="4714"/>
                  </a:cubicBezTo>
                  <a:cubicBezTo>
                    <a:pt x="89" y="2165"/>
                    <a:pt x="2165" y="89"/>
                    <a:pt x="4721" y="89"/>
                  </a:cubicBezTo>
                  <a:close/>
                  <a:moveTo>
                    <a:pt x="4721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8"/>
                    <a:pt x="4721" y="9428"/>
                  </a:cubicBezTo>
                  <a:cubicBezTo>
                    <a:pt x="7317" y="9428"/>
                    <a:pt x="9434" y="7317"/>
                    <a:pt x="9434" y="4714"/>
                  </a:cubicBezTo>
                  <a:cubicBezTo>
                    <a:pt x="9434" y="2118"/>
                    <a:pt x="7317" y="1"/>
                    <a:pt x="472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6" name="Google Shape;9056;p9"/>
            <p:cNvSpPr/>
            <p:nvPr/>
          </p:nvSpPr>
          <p:spPr>
            <a:xfrm>
              <a:off x="4492875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7" name="Google Shape;9057;p9"/>
            <p:cNvSpPr/>
            <p:nvPr/>
          </p:nvSpPr>
          <p:spPr>
            <a:xfrm>
              <a:off x="4491850" y="25313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9" y="5482"/>
                    <a:pt x="89" y="3560"/>
                  </a:cubicBezTo>
                  <a:cubicBezTo>
                    <a:pt x="89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8" name="Google Shape;9058;p9"/>
            <p:cNvSpPr/>
            <p:nvPr/>
          </p:nvSpPr>
          <p:spPr>
            <a:xfrm>
              <a:off x="4518150" y="2557425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9" name="Google Shape;9059;p9"/>
            <p:cNvSpPr/>
            <p:nvPr/>
          </p:nvSpPr>
          <p:spPr>
            <a:xfrm>
              <a:off x="4516975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0" name="Google Shape;9060;p9"/>
            <p:cNvSpPr/>
            <p:nvPr/>
          </p:nvSpPr>
          <p:spPr>
            <a:xfrm>
              <a:off x="4546825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7" y="2731"/>
                    <a:pt x="2731" y="2117"/>
                    <a:pt x="2731" y="1362"/>
                  </a:cubicBezTo>
                  <a:cubicBezTo>
                    <a:pt x="2731" y="607"/>
                    <a:pt x="2117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1" name="Google Shape;9061;p9"/>
            <p:cNvSpPr/>
            <p:nvPr/>
          </p:nvSpPr>
          <p:spPr>
            <a:xfrm>
              <a:off x="4545800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10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5" y="2819"/>
                    <a:pt x="2812" y="2185"/>
                    <a:pt x="2812" y="1409"/>
                  </a:cubicBezTo>
                  <a:cubicBezTo>
                    <a:pt x="2812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2" name="Google Shape;9062;p9"/>
            <p:cNvSpPr/>
            <p:nvPr/>
          </p:nvSpPr>
          <p:spPr>
            <a:xfrm>
              <a:off x="4749950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3" name="Google Shape;9063;p9"/>
            <p:cNvSpPr/>
            <p:nvPr/>
          </p:nvSpPr>
          <p:spPr>
            <a:xfrm>
              <a:off x="4748775" y="2450375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4" name="Google Shape;9064;p9"/>
            <p:cNvSpPr/>
            <p:nvPr/>
          </p:nvSpPr>
          <p:spPr>
            <a:xfrm>
              <a:off x="4773200" y="24783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8" y="11356"/>
                  </a:cubicBezTo>
                  <a:cubicBezTo>
                    <a:pt x="8821" y="11356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5" name="Google Shape;9065;p9"/>
            <p:cNvSpPr/>
            <p:nvPr/>
          </p:nvSpPr>
          <p:spPr>
            <a:xfrm>
              <a:off x="4772200" y="247735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8" y="81"/>
                  </a:moveTo>
                  <a:cubicBezTo>
                    <a:pt x="8827" y="81"/>
                    <a:pt x="11355" y="2610"/>
                    <a:pt x="11355" y="5718"/>
                  </a:cubicBezTo>
                  <a:cubicBezTo>
                    <a:pt x="11355" y="8827"/>
                    <a:pt x="8827" y="11355"/>
                    <a:pt x="5718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6" name="Google Shape;9066;p9"/>
            <p:cNvSpPr/>
            <p:nvPr/>
          </p:nvSpPr>
          <p:spPr>
            <a:xfrm>
              <a:off x="4798500" y="2503475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6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66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7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7" name="Google Shape;9067;p9"/>
            <p:cNvSpPr/>
            <p:nvPr/>
          </p:nvSpPr>
          <p:spPr>
            <a:xfrm>
              <a:off x="4797325" y="25024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3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3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3" y="89"/>
                  </a:cubicBezTo>
                  <a:close/>
                  <a:moveTo>
                    <a:pt x="4713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13" y="9428"/>
                  </a:cubicBezTo>
                  <a:cubicBezTo>
                    <a:pt x="7316" y="9428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1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8" name="Google Shape;9068;p9"/>
            <p:cNvSpPr/>
            <p:nvPr/>
          </p:nvSpPr>
          <p:spPr>
            <a:xfrm>
              <a:off x="4827150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9" name="Google Shape;9069;p9"/>
            <p:cNvSpPr/>
            <p:nvPr/>
          </p:nvSpPr>
          <p:spPr>
            <a:xfrm>
              <a:off x="4826150" y="25313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0" y="7040"/>
                  </a:cubicBezTo>
                  <a:cubicBezTo>
                    <a:pt x="1645" y="7040"/>
                    <a:pt x="81" y="5482"/>
                    <a:pt x="81" y="3560"/>
                  </a:cubicBezTo>
                  <a:cubicBezTo>
                    <a:pt x="81" y="1645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0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0" name="Google Shape;9070;p9"/>
            <p:cNvSpPr/>
            <p:nvPr/>
          </p:nvSpPr>
          <p:spPr>
            <a:xfrm>
              <a:off x="4852275" y="255742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1" name="Google Shape;9071;p9"/>
            <p:cNvSpPr/>
            <p:nvPr/>
          </p:nvSpPr>
          <p:spPr>
            <a:xfrm>
              <a:off x="4851250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6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2" name="Google Shape;9072;p9"/>
            <p:cNvSpPr/>
            <p:nvPr/>
          </p:nvSpPr>
          <p:spPr>
            <a:xfrm>
              <a:off x="488110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2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3" name="Google Shape;9073;p9"/>
            <p:cNvSpPr/>
            <p:nvPr/>
          </p:nvSpPr>
          <p:spPr>
            <a:xfrm>
              <a:off x="4880075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03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03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03" y="88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03" y="2819"/>
                  </a:cubicBezTo>
                  <a:cubicBezTo>
                    <a:pt x="2186" y="2819"/>
                    <a:pt x="2813" y="2185"/>
                    <a:pt x="2813" y="1409"/>
                  </a:cubicBezTo>
                  <a:cubicBezTo>
                    <a:pt x="2813" y="634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4" name="Google Shape;9074;p9"/>
            <p:cNvSpPr/>
            <p:nvPr/>
          </p:nvSpPr>
          <p:spPr>
            <a:xfrm>
              <a:off x="5084225" y="2451375"/>
              <a:ext cx="334125" cy="334325"/>
            </a:xfrm>
            <a:custGeom>
              <a:avLst/>
              <a:gdLst/>
              <a:ahLst/>
              <a:cxnLst/>
              <a:rect l="l" t="t" r="r" b="b"/>
              <a:pathLst>
                <a:path w="13365" h="13373" extrusionOk="0">
                  <a:moveTo>
                    <a:pt x="6683" y="1"/>
                  </a:moveTo>
                  <a:cubicBezTo>
                    <a:pt x="2988" y="1"/>
                    <a:pt x="0" y="2995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5" name="Google Shape;9075;p9"/>
            <p:cNvSpPr/>
            <p:nvPr/>
          </p:nvSpPr>
          <p:spPr>
            <a:xfrm>
              <a:off x="5083050" y="24503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6" name="Google Shape;9076;p9"/>
            <p:cNvSpPr/>
            <p:nvPr/>
          </p:nvSpPr>
          <p:spPr>
            <a:xfrm>
              <a:off x="5107475" y="2478350"/>
              <a:ext cx="283925" cy="283900"/>
            </a:xfrm>
            <a:custGeom>
              <a:avLst/>
              <a:gdLst/>
              <a:ahLst/>
              <a:cxnLst/>
              <a:rect l="l" t="t" r="r" b="b"/>
              <a:pathLst>
                <a:path w="11357" h="11356" extrusionOk="0">
                  <a:moveTo>
                    <a:pt x="5679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9" y="11356"/>
                  </a:cubicBezTo>
                  <a:cubicBezTo>
                    <a:pt x="8814" y="11356"/>
                    <a:pt x="11356" y="8814"/>
                    <a:pt x="11356" y="5678"/>
                  </a:cubicBezTo>
                  <a:cubicBezTo>
                    <a:pt x="11356" y="2543"/>
                    <a:pt x="8814" y="1"/>
                    <a:pt x="567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7" name="Google Shape;9077;p9"/>
            <p:cNvSpPr/>
            <p:nvPr/>
          </p:nvSpPr>
          <p:spPr>
            <a:xfrm>
              <a:off x="5106475" y="247735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8" name="Google Shape;9078;p9"/>
            <p:cNvSpPr/>
            <p:nvPr/>
          </p:nvSpPr>
          <p:spPr>
            <a:xfrm>
              <a:off x="5132600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9" name="Google Shape;9079;p9"/>
            <p:cNvSpPr/>
            <p:nvPr/>
          </p:nvSpPr>
          <p:spPr>
            <a:xfrm>
              <a:off x="5131600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0" name="Google Shape;9080;p9"/>
            <p:cNvSpPr/>
            <p:nvPr/>
          </p:nvSpPr>
          <p:spPr>
            <a:xfrm>
              <a:off x="5161425" y="25323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1" name="Google Shape;9081;p9"/>
            <p:cNvSpPr/>
            <p:nvPr/>
          </p:nvSpPr>
          <p:spPr>
            <a:xfrm>
              <a:off x="5160425" y="25313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2" name="Google Shape;9082;p9"/>
            <p:cNvSpPr/>
            <p:nvPr/>
          </p:nvSpPr>
          <p:spPr>
            <a:xfrm>
              <a:off x="5186550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3" name="Google Shape;9083;p9"/>
            <p:cNvSpPr/>
            <p:nvPr/>
          </p:nvSpPr>
          <p:spPr>
            <a:xfrm>
              <a:off x="5185525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2"/>
                    <a:pt x="2557" y="82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7" y="5119"/>
                  </a:cubicBezTo>
                  <a:cubicBezTo>
                    <a:pt x="3966" y="5119"/>
                    <a:pt x="5119" y="3966"/>
                    <a:pt x="5119" y="2556"/>
                  </a:cubicBezTo>
                  <a:cubicBezTo>
                    <a:pt x="5119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4" name="Google Shape;9084;p9"/>
            <p:cNvSpPr/>
            <p:nvPr/>
          </p:nvSpPr>
          <p:spPr>
            <a:xfrm>
              <a:off x="5215375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07"/>
                    <a:pt x="0" y="1362"/>
                  </a:cubicBezTo>
                  <a:cubicBezTo>
                    <a:pt x="0" y="2117"/>
                    <a:pt x="607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5" name="Google Shape;9085;p9"/>
            <p:cNvSpPr/>
            <p:nvPr/>
          </p:nvSpPr>
          <p:spPr>
            <a:xfrm>
              <a:off x="5214350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04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04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04" y="88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04" y="2819"/>
                  </a:cubicBezTo>
                  <a:cubicBezTo>
                    <a:pt x="2179" y="2819"/>
                    <a:pt x="2813" y="2185"/>
                    <a:pt x="2813" y="1409"/>
                  </a:cubicBezTo>
                  <a:cubicBezTo>
                    <a:pt x="2813" y="634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6" name="Google Shape;9086;p9"/>
            <p:cNvSpPr/>
            <p:nvPr/>
          </p:nvSpPr>
          <p:spPr>
            <a:xfrm>
              <a:off x="3581575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7" name="Google Shape;9087;p9"/>
            <p:cNvSpPr/>
            <p:nvPr/>
          </p:nvSpPr>
          <p:spPr>
            <a:xfrm>
              <a:off x="3580550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2"/>
                    <a:pt x="13365" y="6730"/>
                  </a:cubicBezTo>
                  <a:cubicBezTo>
                    <a:pt x="13365" y="10391"/>
                    <a:pt x="1039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14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14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8" name="Google Shape;9088;p9"/>
            <p:cNvSpPr/>
            <p:nvPr/>
          </p:nvSpPr>
          <p:spPr>
            <a:xfrm>
              <a:off x="3604825" y="2573425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85" y="11356"/>
                  </a:cubicBezTo>
                  <a:cubicBezTo>
                    <a:pt x="8821" y="11356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9" name="Google Shape;9089;p9"/>
            <p:cNvSpPr/>
            <p:nvPr/>
          </p:nvSpPr>
          <p:spPr>
            <a:xfrm>
              <a:off x="3603825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25" y="81"/>
                  </a:moveTo>
                  <a:cubicBezTo>
                    <a:pt x="8834" y="81"/>
                    <a:pt x="11362" y="2610"/>
                    <a:pt x="11362" y="5718"/>
                  </a:cubicBezTo>
                  <a:cubicBezTo>
                    <a:pt x="11362" y="8827"/>
                    <a:pt x="8834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0" name="Google Shape;9090;p9"/>
            <p:cNvSpPr/>
            <p:nvPr/>
          </p:nvSpPr>
          <p:spPr>
            <a:xfrm>
              <a:off x="3630125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1" name="Google Shape;9091;p9"/>
            <p:cNvSpPr/>
            <p:nvPr/>
          </p:nvSpPr>
          <p:spPr>
            <a:xfrm>
              <a:off x="3628950" y="2597525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20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20" y="89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20" y="9428"/>
                  </a:cubicBezTo>
                  <a:cubicBezTo>
                    <a:pt x="7316" y="9428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2" name="Google Shape;9092;p9"/>
            <p:cNvSpPr/>
            <p:nvPr/>
          </p:nvSpPr>
          <p:spPr>
            <a:xfrm>
              <a:off x="3658775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3" name="Google Shape;9093;p9"/>
            <p:cNvSpPr/>
            <p:nvPr/>
          </p:nvSpPr>
          <p:spPr>
            <a:xfrm>
              <a:off x="3657775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4" name="Google Shape;9094;p9"/>
            <p:cNvSpPr/>
            <p:nvPr/>
          </p:nvSpPr>
          <p:spPr>
            <a:xfrm>
              <a:off x="3683900" y="26525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0"/>
                  </a:moveTo>
                  <a:cubicBezTo>
                    <a:pt x="1133" y="0"/>
                    <a:pt x="0" y="1126"/>
                    <a:pt x="0" y="2515"/>
                  </a:cubicBezTo>
                  <a:cubicBezTo>
                    <a:pt x="0" y="3904"/>
                    <a:pt x="1133" y="5030"/>
                    <a:pt x="2522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2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5" name="Google Shape;9095;p9"/>
            <p:cNvSpPr/>
            <p:nvPr/>
          </p:nvSpPr>
          <p:spPr>
            <a:xfrm>
              <a:off x="3682875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6" name="Google Shape;9096;p9"/>
            <p:cNvSpPr/>
            <p:nvPr/>
          </p:nvSpPr>
          <p:spPr>
            <a:xfrm>
              <a:off x="3712725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7" name="Google Shape;9097;p9"/>
            <p:cNvSpPr/>
            <p:nvPr/>
          </p:nvSpPr>
          <p:spPr>
            <a:xfrm>
              <a:off x="3711700" y="268012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75" y="2739"/>
                    <a:pt x="82" y="2138"/>
                    <a:pt x="82" y="1410"/>
                  </a:cubicBezTo>
                  <a:cubicBezTo>
                    <a:pt x="82" y="682"/>
                    <a:pt x="675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5"/>
                    <a:pt x="1" y="1410"/>
                  </a:cubicBezTo>
                  <a:cubicBezTo>
                    <a:pt x="1" y="2186"/>
                    <a:pt x="628" y="2820"/>
                    <a:pt x="1410" y="2820"/>
                  </a:cubicBezTo>
                  <a:cubicBezTo>
                    <a:pt x="2186" y="2820"/>
                    <a:pt x="2813" y="2186"/>
                    <a:pt x="2813" y="1410"/>
                  </a:cubicBezTo>
                  <a:cubicBezTo>
                    <a:pt x="2813" y="635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8" name="Google Shape;9098;p9"/>
            <p:cNvSpPr/>
            <p:nvPr/>
          </p:nvSpPr>
          <p:spPr>
            <a:xfrm>
              <a:off x="3915850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1" y="2995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9" name="Google Shape;9099;p9"/>
            <p:cNvSpPr/>
            <p:nvPr/>
          </p:nvSpPr>
          <p:spPr>
            <a:xfrm>
              <a:off x="3914675" y="25454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0" name="Google Shape;9100;p9"/>
            <p:cNvSpPr/>
            <p:nvPr/>
          </p:nvSpPr>
          <p:spPr>
            <a:xfrm>
              <a:off x="3939125" y="2573425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20" y="11356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1" name="Google Shape;9101;p9"/>
            <p:cNvSpPr/>
            <p:nvPr/>
          </p:nvSpPr>
          <p:spPr>
            <a:xfrm>
              <a:off x="3938100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70" y="0"/>
                    <a:pt x="1" y="2563"/>
                    <a:pt x="1" y="5718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2" name="Google Shape;9102;p9"/>
            <p:cNvSpPr/>
            <p:nvPr/>
          </p:nvSpPr>
          <p:spPr>
            <a:xfrm>
              <a:off x="3964400" y="259855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7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3" name="Google Shape;9103;p9"/>
            <p:cNvSpPr/>
            <p:nvPr/>
          </p:nvSpPr>
          <p:spPr>
            <a:xfrm>
              <a:off x="3963225" y="2597525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4" name="Google Shape;9104;p9"/>
            <p:cNvSpPr/>
            <p:nvPr/>
          </p:nvSpPr>
          <p:spPr>
            <a:xfrm>
              <a:off x="3993050" y="26273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5" name="Google Shape;9105;p9"/>
            <p:cNvSpPr/>
            <p:nvPr/>
          </p:nvSpPr>
          <p:spPr>
            <a:xfrm>
              <a:off x="399205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5"/>
                    <a:pt x="7047" y="3560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8" y="5529"/>
                    <a:pt x="7128" y="3560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6" name="Google Shape;9106;p9"/>
            <p:cNvSpPr/>
            <p:nvPr/>
          </p:nvSpPr>
          <p:spPr>
            <a:xfrm>
              <a:off x="4018175" y="26525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7" name="Google Shape;9107;p9"/>
            <p:cNvSpPr/>
            <p:nvPr/>
          </p:nvSpPr>
          <p:spPr>
            <a:xfrm>
              <a:off x="4017175" y="265147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4" y="82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72" y="5119"/>
                    <a:pt x="5118" y="3966"/>
                    <a:pt x="5118" y="2556"/>
                  </a:cubicBezTo>
                  <a:cubicBezTo>
                    <a:pt x="5118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8" name="Google Shape;9108;p9"/>
            <p:cNvSpPr/>
            <p:nvPr/>
          </p:nvSpPr>
          <p:spPr>
            <a:xfrm>
              <a:off x="404700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9" name="Google Shape;9109;p9"/>
            <p:cNvSpPr/>
            <p:nvPr/>
          </p:nvSpPr>
          <p:spPr>
            <a:xfrm>
              <a:off x="4046000" y="2680125"/>
              <a:ext cx="70300" cy="70500"/>
            </a:xfrm>
            <a:custGeom>
              <a:avLst/>
              <a:gdLst/>
              <a:ahLst/>
              <a:cxnLst/>
              <a:rect l="l" t="t" r="r" b="b"/>
              <a:pathLst>
                <a:path w="2812" h="2820" extrusionOk="0">
                  <a:moveTo>
                    <a:pt x="1403" y="89"/>
                  </a:moveTo>
                  <a:cubicBezTo>
                    <a:pt x="2138" y="89"/>
                    <a:pt x="2731" y="682"/>
                    <a:pt x="2731" y="1410"/>
                  </a:cubicBezTo>
                  <a:cubicBezTo>
                    <a:pt x="2731" y="2138"/>
                    <a:pt x="2138" y="2739"/>
                    <a:pt x="1403" y="2739"/>
                  </a:cubicBezTo>
                  <a:cubicBezTo>
                    <a:pt x="674" y="2739"/>
                    <a:pt x="81" y="2138"/>
                    <a:pt x="81" y="1410"/>
                  </a:cubicBezTo>
                  <a:cubicBezTo>
                    <a:pt x="81" y="682"/>
                    <a:pt x="674" y="89"/>
                    <a:pt x="1403" y="89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35"/>
                    <a:pt x="0" y="1410"/>
                  </a:cubicBezTo>
                  <a:cubicBezTo>
                    <a:pt x="0" y="2186"/>
                    <a:pt x="627" y="2820"/>
                    <a:pt x="1403" y="2820"/>
                  </a:cubicBezTo>
                  <a:cubicBezTo>
                    <a:pt x="2185" y="2820"/>
                    <a:pt x="2812" y="2186"/>
                    <a:pt x="2812" y="1410"/>
                  </a:cubicBezTo>
                  <a:cubicBezTo>
                    <a:pt x="2812" y="635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0" name="Google Shape;9110;p9"/>
            <p:cNvSpPr/>
            <p:nvPr/>
          </p:nvSpPr>
          <p:spPr>
            <a:xfrm>
              <a:off x="4250125" y="2546450"/>
              <a:ext cx="334150" cy="334325"/>
            </a:xfrm>
            <a:custGeom>
              <a:avLst/>
              <a:gdLst/>
              <a:ahLst/>
              <a:cxnLst/>
              <a:rect l="l" t="t" r="r" b="b"/>
              <a:pathLst>
                <a:path w="13366" h="13373" extrusionOk="0">
                  <a:moveTo>
                    <a:pt x="6683" y="1"/>
                  </a:moveTo>
                  <a:cubicBezTo>
                    <a:pt x="2988" y="1"/>
                    <a:pt x="1" y="2995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1" name="Google Shape;9111;p9"/>
            <p:cNvSpPr/>
            <p:nvPr/>
          </p:nvSpPr>
          <p:spPr>
            <a:xfrm>
              <a:off x="4248950" y="25454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2" name="Google Shape;9112;p9"/>
            <p:cNvSpPr/>
            <p:nvPr/>
          </p:nvSpPr>
          <p:spPr>
            <a:xfrm>
              <a:off x="4273400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3" name="Google Shape;9113;p9"/>
            <p:cNvSpPr/>
            <p:nvPr/>
          </p:nvSpPr>
          <p:spPr>
            <a:xfrm>
              <a:off x="4272375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4" name="Google Shape;9114;p9"/>
            <p:cNvSpPr/>
            <p:nvPr/>
          </p:nvSpPr>
          <p:spPr>
            <a:xfrm>
              <a:off x="4298500" y="25985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5" name="Google Shape;9115;p9"/>
            <p:cNvSpPr/>
            <p:nvPr/>
          </p:nvSpPr>
          <p:spPr>
            <a:xfrm>
              <a:off x="4297500" y="2597525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6" name="Google Shape;9116;p9"/>
            <p:cNvSpPr/>
            <p:nvPr/>
          </p:nvSpPr>
          <p:spPr>
            <a:xfrm>
              <a:off x="4327325" y="26273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7" name="Google Shape;9117;p9"/>
            <p:cNvSpPr/>
            <p:nvPr/>
          </p:nvSpPr>
          <p:spPr>
            <a:xfrm>
              <a:off x="4326325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0"/>
                  </a:cubicBezTo>
                  <a:cubicBezTo>
                    <a:pt x="0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8" name="Google Shape;9118;p9"/>
            <p:cNvSpPr/>
            <p:nvPr/>
          </p:nvSpPr>
          <p:spPr>
            <a:xfrm>
              <a:off x="4352450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9" name="Google Shape;9119;p9"/>
            <p:cNvSpPr/>
            <p:nvPr/>
          </p:nvSpPr>
          <p:spPr>
            <a:xfrm>
              <a:off x="4351450" y="265147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5" y="82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65" y="5119"/>
                    <a:pt x="5118" y="3966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0" name="Google Shape;9120;p9"/>
            <p:cNvSpPr/>
            <p:nvPr/>
          </p:nvSpPr>
          <p:spPr>
            <a:xfrm>
              <a:off x="4381275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1" name="Google Shape;9121;p9"/>
            <p:cNvSpPr/>
            <p:nvPr/>
          </p:nvSpPr>
          <p:spPr>
            <a:xfrm>
              <a:off x="4380100" y="268012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9"/>
                  </a:moveTo>
                  <a:cubicBezTo>
                    <a:pt x="2145" y="89"/>
                    <a:pt x="2738" y="682"/>
                    <a:pt x="2738" y="1410"/>
                  </a:cubicBezTo>
                  <a:cubicBezTo>
                    <a:pt x="2738" y="2138"/>
                    <a:pt x="2145" y="2739"/>
                    <a:pt x="1410" y="2739"/>
                  </a:cubicBezTo>
                  <a:cubicBezTo>
                    <a:pt x="681" y="2739"/>
                    <a:pt x="88" y="2138"/>
                    <a:pt x="88" y="1410"/>
                  </a:cubicBezTo>
                  <a:cubicBezTo>
                    <a:pt x="88" y="682"/>
                    <a:pt x="681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5"/>
                    <a:pt x="0" y="1410"/>
                  </a:cubicBezTo>
                  <a:cubicBezTo>
                    <a:pt x="0" y="2186"/>
                    <a:pt x="634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2" name="Google Shape;9122;p9"/>
            <p:cNvSpPr/>
            <p:nvPr/>
          </p:nvSpPr>
          <p:spPr>
            <a:xfrm>
              <a:off x="4584250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3" name="Google Shape;9123;p9"/>
            <p:cNvSpPr/>
            <p:nvPr/>
          </p:nvSpPr>
          <p:spPr>
            <a:xfrm>
              <a:off x="4583225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9" y="13372"/>
                    <a:pt x="88" y="10391"/>
                    <a:pt x="88" y="6730"/>
                  </a:cubicBezTo>
                  <a:cubicBezTo>
                    <a:pt x="88" y="3062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14"/>
                    <a:pt x="1" y="6730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4" name="Google Shape;9124;p9"/>
            <p:cNvSpPr/>
            <p:nvPr/>
          </p:nvSpPr>
          <p:spPr>
            <a:xfrm>
              <a:off x="4607675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5" name="Google Shape;9125;p9"/>
            <p:cNvSpPr/>
            <p:nvPr/>
          </p:nvSpPr>
          <p:spPr>
            <a:xfrm>
              <a:off x="4606650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8"/>
                  </a:cubicBezTo>
                  <a:cubicBezTo>
                    <a:pt x="11444" y="2563"/>
                    <a:pt x="8875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6" name="Google Shape;9126;p9"/>
            <p:cNvSpPr/>
            <p:nvPr/>
          </p:nvSpPr>
          <p:spPr>
            <a:xfrm>
              <a:off x="4632800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3"/>
                  </a:cubicBezTo>
                  <a:cubicBezTo>
                    <a:pt x="9346" y="2097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7" name="Google Shape;9127;p9"/>
            <p:cNvSpPr/>
            <p:nvPr/>
          </p:nvSpPr>
          <p:spPr>
            <a:xfrm>
              <a:off x="4631775" y="2597525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1" y="7270"/>
                    <a:pt x="81" y="4714"/>
                  </a:cubicBezTo>
                  <a:cubicBezTo>
                    <a:pt x="81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8"/>
                    <a:pt x="4714" y="9428"/>
                  </a:cubicBezTo>
                  <a:cubicBezTo>
                    <a:pt x="7317" y="9428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8" name="Google Shape;9128;p9"/>
            <p:cNvSpPr/>
            <p:nvPr/>
          </p:nvSpPr>
          <p:spPr>
            <a:xfrm>
              <a:off x="4661625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9" name="Google Shape;9129;p9"/>
            <p:cNvSpPr/>
            <p:nvPr/>
          </p:nvSpPr>
          <p:spPr>
            <a:xfrm>
              <a:off x="466060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5"/>
                    <a:pt x="7040" y="3560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0"/>
                  </a:cubicBezTo>
                  <a:cubicBezTo>
                    <a:pt x="82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0" name="Google Shape;9130;p9"/>
            <p:cNvSpPr/>
            <p:nvPr/>
          </p:nvSpPr>
          <p:spPr>
            <a:xfrm>
              <a:off x="4686725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1" name="Google Shape;9131;p9"/>
            <p:cNvSpPr/>
            <p:nvPr/>
          </p:nvSpPr>
          <p:spPr>
            <a:xfrm>
              <a:off x="4685725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66"/>
                    <a:pt x="1147" y="5119"/>
                    <a:pt x="2556" y="5119"/>
                  </a:cubicBezTo>
                  <a:cubicBezTo>
                    <a:pt x="3965" y="5119"/>
                    <a:pt x="5118" y="3966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2" name="Google Shape;9132;p9"/>
            <p:cNvSpPr/>
            <p:nvPr/>
          </p:nvSpPr>
          <p:spPr>
            <a:xfrm>
              <a:off x="471555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3" name="Google Shape;9133;p9"/>
            <p:cNvSpPr/>
            <p:nvPr/>
          </p:nvSpPr>
          <p:spPr>
            <a:xfrm>
              <a:off x="4714375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1" y="682"/>
                    <a:pt x="2731" y="1410"/>
                  </a:cubicBezTo>
                  <a:cubicBezTo>
                    <a:pt x="2731" y="2138"/>
                    <a:pt x="2138" y="2739"/>
                    <a:pt x="1410" y="2739"/>
                  </a:cubicBezTo>
                  <a:cubicBezTo>
                    <a:pt x="682" y="2739"/>
                    <a:pt x="88" y="2138"/>
                    <a:pt x="88" y="1410"/>
                  </a:cubicBezTo>
                  <a:cubicBezTo>
                    <a:pt x="88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5"/>
                    <a:pt x="1" y="1410"/>
                  </a:cubicBezTo>
                  <a:cubicBezTo>
                    <a:pt x="1" y="2186"/>
                    <a:pt x="634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4" name="Google Shape;9134;p9"/>
            <p:cNvSpPr/>
            <p:nvPr/>
          </p:nvSpPr>
          <p:spPr>
            <a:xfrm>
              <a:off x="4918525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5" name="Google Shape;9135;p9"/>
            <p:cNvSpPr/>
            <p:nvPr/>
          </p:nvSpPr>
          <p:spPr>
            <a:xfrm>
              <a:off x="4917500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2"/>
                    <a:pt x="13372" y="6730"/>
                  </a:cubicBezTo>
                  <a:cubicBezTo>
                    <a:pt x="13372" y="10391"/>
                    <a:pt x="10392" y="13372"/>
                    <a:pt x="6730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14"/>
                    <a:pt x="1" y="6730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6" name="Google Shape;9136;p9"/>
            <p:cNvSpPr/>
            <p:nvPr/>
          </p:nvSpPr>
          <p:spPr>
            <a:xfrm>
              <a:off x="4941950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3" y="1"/>
                    <a:pt x="0" y="2543"/>
                    <a:pt x="0" y="5678"/>
                  </a:cubicBezTo>
                  <a:cubicBezTo>
                    <a:pt x="0" y="8814"/>
                    <a:pt x="2543" y="11356"/>
                    <a:pt x="5678" y="11356"/>
                  </a:cubicBezTo>
                  <a:cubicBezTo>
                    <a:pt x="8813" y="11356"/>
                    <a:pt x="11356" y="8814"/>
                    <a:pt x="11356" y="5678"/>
                  </a:cubicBezTo>
                  <a:cubicBezTo>
                    <a:pt x="11356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7" name="Google Shape;9137;p9"/>
            <p:cNvSpPr/>
            <p:nvPr/>
          </p:nvSpPr>
          <p:spPr>
            <a:xfrm>
              <a:off x="4940950" y="2572425"/>
              <a:ext cx="285900" cy="286075"/>
            </a:xfrm>
            <a:custGeom>
              <a:avLst/>
              <a:gdLst/>
              <a:ahLst/>
              <a:cxnLst/>
              <a:rect l="l" t="t" r="r" b="b"/>
              <a:pathLst>
                <a:path w="11436" h="11443" extrusionOk="0">
                  <a:moveTo>
                    <a:pt x="5718" y="81"/>
                  </a:moveTo>
                  <a:cubicBezTo>
                    <a:pt x="8826" y="81"/>
                    <a:pt x="11355" y="2610"/>
                    <a:pt x="11355" y="5718"/>
                  </a:cubicBezTo>
                  <a:cubicBezTo>
                    <a:pt x="11355" y="8827"/>
                    <a:pt x="8826" y="11355"/>
                    <a:pt x="5718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2" y="0"/>
                    <a:pt x="0" y="2563"/>
                    <a:pt x="0" y="5718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8"/>
                  </a:cubicBezTo>
                  <a:cubicBezTo>
                    <a:pt x="11436" y="2563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8" name="Google Shape;9138;p9"/>
            <p:cNvSpPr/>
            <p:nvPr/>
          </p:nvSpPr>
          <p:spPr>
            <a:xfrm>
              <a:off x="4967075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9" name="Google Shape;9139;p9"/>
            <p:cNvSpPr/>
            <p:nvPr/>
          </p:nvSpPr>
          <p:spPr>
            <a:xfrm>
              <a:off x="4966050" y="2597525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70" y="89"/>
                    <a:pt x="9346" y="2165"/>
                    <a:pt x="9346" y="4714"/>
                  </a:cubicBezTo>
                  <a:cubicBezTo>
                    <a:pt x="9346" y="7270"/>
                    <a:pt x="7270" y="9347"/>
                    <a:pt x="4714" y="9347"/>
                  </a:cubicBezTo>
                  <a:cubicBezTo>
                    <a:pt x="2158" y="9347"/>
                    <a:pt x="82" y="7270"/>
                    <a:pt x="82" y="4714"/>
                  </a:cubicBezTo>
                  <a:cubicBezTo>
                    <a:pt x="82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7317" y="9428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0" name="Google Shape;9140;p9"/>
            <p:cNvSpPr/>
            <p:nvPr/>
          </p:nvSpPr>
          <p:spPr>
            <a:xfrm>
              <a:off x="4995900" y="2627375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1" name="Google Shape;9141;p9"/>
            <p:cNvSpPr/>
            <p:nvPr/>
          </p:nvSpPr>
          <p:spPr>
            <a:xfrm>
              <a:off x="4994725" y="262637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5"/>
                    <a:pt x="7046" y="3560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0"/>
                  </a:cubicBezTo>
                  <a:cubicBezTo>
                    <a:pt x="0" y="5529"/>
                    <a:pt x="1605" y="7127"/>
                    <a:pt x="3567" y="7127"/>
                  </a:cubicBezTo>
                  <a:cubicBezTo>
                    <a:pt x="5529" y="7127"/>
                    <a:pt x="7134" y="5529"/>
                    <a:pt x="7134" y="3560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2" name="Google Shape;9142;p9"/>
            <p:cNvSpPr/>
            <p:nvPr/>
          </p:nvSpPr>
          <p:spPr>
            <a:xfrm>
              <a:off x="5021000" y="26525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3" name="Google Shape;9143;p9"/>
            <p:cNvSpPr/>
            <p:nvPr/>
          </p:nvSpPr>
          <p:spPr>
            <a:xfrm>
              <a:off x="5020000" y="265147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66"/>
                    <a:pt x="1147" y="5119"/>
                    <a:pt x="2556" y="5119"/>
                  </a:cubicBezTo>
                  <a:cubicBezTo>
                    <a:pt x="3965" y="5119"/>
                    <a:pt x="5112" y="3966"/>
                    <a:pt x="5112" y="2556"/>
                  </a:cubicBezTo>
                  <a:cubicBezTo>
                    <a:pt x="5112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4" name="Google Shape;9144;p9"/>
            <p:cNvSpPr/>
            <p:nvPr/>
          </p:nvSpPr>
          <p:spPr>
            <a:xfrm>
              <a:off x="5049675" y="268132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8" y="2117"/>
                    <a:pt x="2738" y="1362"/>
                  </a:cubicBezTo>
                  <a:cubicBezTo>
                    <a:pt x="2738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5" name="Google Shape;9145;p9"/>
            <p:cNvSpPr/>
            <p:nvPr/>
          </p:nvSpPr>
          <p:spPr>
            <a:xfrm>
              <a:off x="5048650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82" y="2739"/>
                    <a:pt x="88" y="2138"/>
                    <a:pt x="88" y="1410"/>
                  </a:cubicBezTo>
                  <a:cubicBezTo>
                    <a:pt x="88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5"/>
                    <a:pt x="1" y="1410"/>
                  </a:cubicBezTo>
                  <a:cubicBezTo>
                    <a:pt x="1" y="2186"/>
                    <a:pt x="635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6" name="Google Shape;9146;p9"/>
            <p:cNvSpPr/>
            <p:nvPr/>
          </p:nvSpPr>
          <p:spPr>
            <a:xfrm>
              <a:off x="5252800" y="2546450"/>
              <a:ext cx="274300" cy="334325"/>
            </a:xfrm>
            <a:custGeom>
              <a:avLst/>
              <a:gdLst/>
              <a:ahLst/>
              <a:cxnLst/>
              <a:rect l="l" t="t" r="r" b="b"/>
              <a:pathLst>
                <a:path w="109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8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7" name="Google Shape;9147;p9"/>
            <p:cNvSpPr/>
            <p:nvPr/>
          </p:nvSpPr>
          <p:spPr>
            <a:xfrm>
              <a:off x="5251775" y="2545450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14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3"/>
                    <a:pt x="11012" y="11908"/>
                  </a:cubicBezTo>
                  <a:lnTo>
                    <a:pt x="11012" y="11794"/>
                  </a:lnTo>
                  <a:cubicBezTo>
                    <a:pt x="9852" y="12778"/>
                    <a:pt x="836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4" y="81"/>
                  </a:cubicBezTo>
                  <a:cubicBezTo>
                    <a:pt x="8362" y="81"/>
                    <a:pt x="9852" y="675"/>
                    <a:pt x="11012" y="1659"/>
                  </a:cubicBezTo>
                  <a:lnTo>
                    <a:pt x="11012" y="1545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8" name="Google Shape;9148;p9"/>
            <p:cNvSpPr/>
            <p:nvPr/>
          </p:nvSpPr>
          <p:spPr>
            <a:xfrm>
              <a:off x="5276225" y="2573425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8" y="11356"/>
                  </a:cubicBezTo>
                  <a:cubicBezTo>
                    <a:pt x="7425" y="11356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9" name="Google Shape;9149;p9"/>
            <p:cNvSpPr/>
            <p:nvPr/>
          </p:nvSpPr>
          <p:spPr>
            <a:xfrm>
              <a:off x="5275050" y="2572425"/>
              <a:ext cx="252050" cy="286075"/>
            </a:xfrm>
            <a:custGeom>
              <a:avLst/>
              <a:gdLst/>
              <a:ahLst/>
              <a:cxnLst/>
              <a:rect l="l" t="t" r="r" b="b"/>
              <a:pathLst>
                <a:path w="10082" h="11443" extrusionOk="0"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ubicBezTo>
                    <a:pt x="7478" y="81"/>
                    <a:pt x="9049" y="890"/>
                    <a:pt x="10081" y="2151"/>
                  </a:cubicBezTo>
                  <a:lnTo>
                    <a:pt x="10081" y="2016"/>
                  </a:lnTo>
                  <a:cubicBezTo>
                    <a:pt x="9029" y="782"/>
                    <a:pt x="7465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0" name="Google Shape;9150;p9"/>
            <p:cNvSpPr/>
            <p:nvPr/>
          </p:nvSpPr>
          <p:spPr>
            <a:xfrm>
              <a:off x="5301350" y="2598550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05"/>
                    <a:pt x="9029" y="6359"/>
                  </a:cubicBezTo>
                  <a:lnTo>
                    <a:pt x="9029" y="2988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1" name="Google Shape;9151;p9"/>
            <p:cNvSpPr/>
            <p:nvPr/>
          </p:nvSpPr>
          <p:spPr>
            <a:xfrm>
              <a:off x="5300325" y="2597525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6676" y="9428"/>
                    <a:pt x="8362" y="8227"/>
                    <a:pt x="9070" y="6515"/>
                  </a:cubicBezTo>
                  <a:lnTo>
                    <a:pt x="9070" y="6279"/>
                  </a:lnTo>
                  <a:cubicBezTo>
                    <a:pt x="8429" y="8065"/>
                    <a:pt x="6717" y="9347"/>
                    <a:pt x="4714" y="9347"/>
                  </a:cubicBezTo>
                  <a:cubicBezTo>
                    <a:pt x="2159" y="9347"/>
                    <a:pt x="82" y="7270"/>
                    <a:pt x="82" y="4714"/>
                  </a:cubicBezTo>
                  <a:cubicBezTo>
                    <a:pt x="82" y="2165"/>
                    <a:pt x="2159" y="89"/>
                    <a:pt x="4714" y="89"/>
                  </a:cubicBezTo>
                  <a:cubicBezTo>
                    <a:pt x="6717" y="89"/>
                    <a:pt x="8429" y="1363"/>
                    <a:pt x="9070" y="3150"/>
                  </a:cubicBezTo>
                  <a:lnTo>
                    <a:pt x="9070" y="2914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2" name="Google Shape;9152;p9"/>
            <p:cNvSpPr/>
            <p:nvPr/>
          </p:nvSpPr>
          <p:spPr>
            <a:xfrm>
              <a:off x="5330000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3" name="Google Shape;9153;p9"/>
            <p:cNvSpPr/>
            <p:nvPr/>
          </p:nvSpPr>
          <p:spPr>
            <a:xfrm>
              <a:off x="532900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4" name="Google Shape;9154;p9"/>
            <p:cNvSpPr/>
            <p:nvPr/>
          </p:nvSpPr>
          <p:spPr>
            <a:xfrm>
              <a:off x="5355300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04" y="5030"/>
                    <a:pt x="5030" y="3904"/>
                    <a:pt x="5030" y="2515"/>
                  </a:cubicBezTo>
                  <a:cubicBezTo>
                    <a:pt x="5030" y="1126"/>
                    <a:pt x="3904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5" name="Google Shape;9155;p9"/>
            <p:cNvSpPr/>
            <p:nvPr/>
          </p:nvSpPr>
          <p:spPr>
            <a:xfrm>
              <a:off x="5354100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66"/>
                    <a:pt x="1154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6" name="Google Shape;9156;p9"/>
            <p:cNvSpPr/>
            <p:nvPr/>
          </p:nvSpPr>
          <p:spPr>
            <a:xfrm>
              <a:off x="538395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7" name="Google Shape;9157;p9"/>
            <p:cNvSpPr/>
            <p:nvPr/>
          </p:nvSpPr>
          <p:spPr>
            <a:xfrm>
              <a:off x="5382925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82" y="2739"/>
                    <a:pt x="89" y="2138"/>
                    <a:pt x="89" y="1410"/>
                  </a:cubicBezTo>
                  <a:cubicBezTo>
                    <a:pt x="89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5"/>
                    <a:pt x="1" y="1410"/>
                  </a:cubicBezTo>
                  <a:cubicBezTo>
                    <a:pt x="1" y="2186"/>
                    <a:pt x="635" y="2820"/>
                    <a:pt x="1410" y="2820"/>
                  </a:cubicBezTo>
                  <a:cubicBezTo>
                    <a:pt x="2186" y="2820"/>
                    <a:pt x="2819" y="2186"/>
                    <a:pt x="2819" y="1410"/>
                  </a:cubicBezTo>
                  <a:cubicBezTo>
                    <a:pt x="2819" y="635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8" name="Google Shape;9158;p9"/>
            <p:cNvSpPr/>
            <p:nvPr/>
          </p:nvSpPr>
          <p:spPr>
            <a:xfrm>
              <a:off x="3450750" y="2644575"/>
              <a:ext cx="296375" cy="334300"/>
            </a:xfrm>
            <a:custGeom>
              <a:avLst/>
              <a:gdLst/>
              <a:ahLst/>
              <a:cxnLst/>
              <a:rect l="l" t="t" r="r" b="b"/>
              <a:pathLst>
                <a:path w="11855" h="13372" extrusionOk="0">
                  <a:moveTo>
                    <a:pt x="5173" y="0"/>
                  </a:moveTo>
                  <a:cubicBezTo>
                    <a:pt x="3089" y="0"/>
                    <a:pt x="1228" y="951"/>
                    <a:pt x="1" y="2448"/>
                  </a:cubicBezTo>
                  <a:lnTo>
                    <a:pt x="1" y="10930"/>
                  </a:lnTo>
                  <a:cubicBezTo>
                    <a:pt x="1228" y="12421"/>
                    <a:pt x="3089" y="13371"/>
                    <a:pt x="5173" y="13371"/>
                  </a:cubicBezTo>
                  <a:cubicBezTo>
                    <a:pt x="8861" y="13371"/>
                    <a:pt x="11855" y="10378"/>
                    <a:pt x="11855" y="6689"/>
                  </a:cubicBezTo>
                  <a:cubicBezTo>
                    <a:pt x="11855" y="2994"/>
                    <a:pt x="8861" y="0"/>
                    <a:pt x="51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9" name="Google Shape;9159;p9"/>
            <p:cNvSpPr/>
            <p:nvPr/>
          </p:nvSpPr>
          <p:spPr>
            <a:xfrm>
              <a:off x="3450750" y="2643550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1"/>
                  </a:moveTo>
                  <a:cubicBezTo>
                    <a:pt x="3096" y="1"/>
                    <a:pt x="1235" y="945"/>
                    <a:pt x="1" y="2428"/>
                  </a:cubicBezTo>
                  <a:lnTo>
                    <a:pt x="1" y="2563"/>
                  </a:lnTo>
                  <a:cubicBezTo>
                    <a:pt x="1221" y="1053"/>
                    <a:pt x="3082" y="88"/>
                    <a:pt x="5173" y="88"/>
                  </a:cubicBezTo>
                  <a:cubicBezTo>
                    <a:pt x="8834" y="88"/>
                    <a:pt x="11814" y="3062"/>
                    <a:pt x="11814" y="6730"/>
                  </a:cubicBezTo>
                  <a:cubicBezTo>
                    <a:pt x="11814" y="10392"/>
                    <a:pt x="8834" y="13372"/>
                    <a:pt x="5173" y="13372"/>
                  </a:cubicBezTo>
                  <a:cubicBezTo>
                    <a:pt x="3082" y="13372"/>
                    <a:pt x="1221" y="12401"/>
                    <a:pt x="1" y="10897"/>
                  </a:cubicBezTo>
                  <a:lnTo>
                    <a:pt x="1" y="11032"/>
                  </a:lnTo>
                  <a:cubicBezTo>
                    <a:pt x="1235" y="12509"/>
                    <a:pt x="3096" y="13453"/>
                    <a:pt x="5173" y="13453"/>
                  </a:cubicBezTo>
                  <a:cubicBezTo>
                    <a:pt x="8881" y="13453"/>
                    <a:pt x="11895" y="10439"/>
                    <a:pt x="11895" y="6730"/>
                  </a:cubicBezTo>
                  <a:cubicBezTo>
                    <a:pt x="11895" y="3022"/>
                    <a:pt x="8881" y="1"/>
                    <a:pt x="517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0" name="Google Shape;9160;p9"/>
            <p:cNvSpPr/>
            <p:nvPr/>
          </p:nvSpPr>
          <p:spPr>
            <a:xfrm>
              <a:off x="3450750" y="2671550"/>
              <a:ext cx="269425" cy="284050"/>
            </a:xfrm>
            <a:custGeom>
              <a:avLst/>
              <a:gdLst/>
              <a:ahLst/>
              <a:cxnLst/>
              <a:rect l="l" t="t" r="r" b="b"/>
              <a:pathLst>
                <a:path w="10777" h="11362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931" y="10067"/>
                    <a:pt x="2860" y="11362"/>
                    <a:pt x="5099" y="11362"/>
                  </a:cubicBezTo>
                  <a:cubicBezTo>
                    <a:pt x="8234" y="11362"/>
                    <a:pt x="10776" y="8813"/>
                    <a:pt x="10776" y="5678"/>
                  </a:cubicBezTo>
                  <a:cubicBezTo>
                    <a:pt x="10776" y="2542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1" name="Google Shape;9161;p9"/>
            <p:cNvSpPr/>
            <p:nvPr/>
          </p:nvSpPr>
          <p:spPr>
            <a:xfrm>
              <a:off x="3450750" y="2670525"/>
              <a:ext cx="270600" cy="286100"/>
            </a:xfrm>
            <a:custGeom>
              <a:avLst/>
              <a:gdLst/>
              <a:ahLst/>
              <a:cxnLst/>
              <a:rect l="l" t="t" r="r" b="b"/>
              <a:pathLst>
                <a:path w="10824" h="11444" extrusionOk="0">
                  <a:moveTo>
                    <a:pt x="5099" y="1"/>
                  </a:moveTo>
                  <a:cubicBezTo>
                    <a:pt x="2880" y="1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2"/>
                    <a:pt x="5099" y="82"/>
                  </a:cubicBezTo>
                  <a:cubicBezTo>
                    <a:pt x="8207" y="82"/>
                    <a:pt x="10736" y="2610"/>
                    <a:pt x="10736" y="5719"/>
                  </a:cubicBezTo>
                  <a:cubicBezTo>
                    <a:pt x="10736" y="8827"/>
                    <a:pt x="8207" y="11356"/>
                    <a:pt x="5099" y="11356"/>
                  </a:cubicBezTo>
                  <a:cubicBezTo>
                    <a:pt x="2853" y="11356"/>
                    <a:pt x="904" y="10034"/>
                    <a:pt x="1" y="8126"/>
                  </a:cubicBezTo>
                  <a:lnTo>
                    <a:pt x="1" y="8315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2" name="Google Shape;9162;p9"/>
            <p:cNvSpPr/>
            <p:nvPr/>
          </p:nvSpPr>
          <p:spPr>
            <a:xfrm>
              <a:off x="3461375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1" y="1"/>
                    <a:pt x="1" y="2098"/>
                    <a:pt x="1" y="4674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3" name="Google Shape;9163;p9"/>
            <p:cNvSpPr/>
            <p:nvPr/>
          </p:nvSpPr>
          <p:spPr>
            <a:xfrm>
              <a:off x="3460375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34"/>
                    <a:pt x="4714" y="9434"/>
                  </a:cubicBezTo>
                  <a:cubicBezTo>
                    <a:pt x="7316" y="9434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4" name="Google Shape;9164;p9"/>
            <p:cNvSpPr/>
            <p:nvPr/>
          </p:nvSpPr>
          <p:spPr>
            <a:xfrm>
              <a:off x="3490200" y="272547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1"/>
                  </a:cubicBezTo>
                  <a:cubicBezTo>
                    <a:pt x="7040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5" name="Google Shape;9165;p9"/>
            <p:cNvSpPr/>
            <p:nvPr/>
          </p:nvSpPr>
          <p:spPr>
            <a:xfrm>
              <a:off x="3489025" y="272447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53" y="7040"/>
                    <a:pt x="88" y="5482"/>
                    <a:pt x="88" y="3561"/>
                  </a:cubicBezTo>
                  <a:cubicBezTo>
                    <a:pt x="88" y="1646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6" name="Google Shape;9166;p9"/>
            <p:cNvSpPr/>
            <p:nvPr/>
          </p:nvSpPr>
          <p:spPr>
            <a:xfrm>
              <a:off x="3515325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7" name="Google Shape;9167;p9"/>
            <p:cNvSpPr/>
            <p:nvPr/>
          </p:nvSpPr>
          <p:spPr>
            <a:xfrm>
              <a:off x="3514300" y="2749600"/>
              <a:ext cx="127825" cy="127950"/>
            </a:xfrm>
            <a:custGeom>
              <a:avLst/>
              <a:gdLst/>
              <a:ahLst/>
              <a:cxnLst/>
              <a:rect l="l" t="t" r="r" b="b"/>
              <a:pathLst>
                <a:path w="5113" h="5118" extrusionOk="0">
                  <a:moveTo>
                    <a:pt x="2557" y="81"/>
                  </a:moveTo>
                  <a:cubicBezTo>
                    <a:pt x="3919" y="81"/>
                    <a:pt x="5031" y="1194"/>
                    <a:pt x="5031" y="2556"/>
                  </a:cubicBezTo>
                  <a:cubicBezTo>
                    <a:pt x="5031" y="3924"/>
                    <a:pt x="3919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8" name="Google Shape;9168;p9"/>
            <p:cNvSpPr/>
            <p:nvPr/>
          </p:nvSpPr>
          <p:spPr>
            <a:xfrm>
              <a:off x="354415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7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9" name="Google Shape;9169;p9"/>
            <p:cNvSpPr/>
            <p:nvPr/>
          </p:nvSpPr>
          <p:spPr>
            <a:xfrm>
              <a:off x="3542975" y="277842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0" name="Google Shape;9170;p9"/>
            <p:cNvSpPr/>
            <p:nvPr/>
          </p:nvSpPr>
          <p:spPr>
            <a:xfrm>
              <a:off x="3747100" y="2644575"/>
              <a:ext cx="334325" cy="334300"/>
            </a:xfrm>
            <a:custGeom>
              <a:avLst/>
              <a:gdLst/>
              <a:ahLst/>
              <a:cxnLst/>
              <a:rect l="l" t="t" r="r" b="b"/>
              <a:pathLst>
                <a:path w="13373" h="13372" extrusionOk="0">
                  <a:moveTo>
                    <a:pt x="6690" y="0"/>
                  </a:moveTo>
                  <a:cubicBezTo>
                    <a:pt x="2995" y="0"/>
                    <a:pt x="1" y="2994"/>
                    <a:pt x="1" y="6689"/>
                  </a:cubicBezTo>
                  <a:cubicBezTo>
                    <a:pt x="1" y="10378"/>
                    <a:pt x="2995" y="13371"/>
                    <a:pt x="6690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9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1" name="Google Shape;9171;p9"/>
            <p:cNvSpPr/>
            <p:nvPr/>
          </p:nvSpPr>
          <p:spPr>
            <a:xfrm>
              <a:off x="3746100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2" y="13372"/>
                    <a:pt x="81" y="10392"/>
                    <a:pt x="81" y="6730"/>
                  </a:cubicBezTo>
                  <a:cubicBezTo>
                    <a:pt x="81" y="3062"/>
                    <a:pt x="3062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15" y="1"/>
                    <a:pt x="0" y="3022"/>
                    <a:pt x="0" y="6730"/>
                  </a:cubicBezTo>
                  <a:cubicBezTo>
                    <a:pt x="0" y="10439"/>
                    <a:pt x="3015" y="13453"/>
                    <a:pt x="6730" y="13453"/>
                  </a:cubicBezTo>
                  <a:cubicBezTo>
                    <a:pt x="10438" y="13453"/>
                    <a:pt x="13453" y="10439"/>
                    <a:pt x="13453" y="6730"/>
                  </a:cubicBezTo>
                  <a:cubicBezTo>
                    <a:pt x="13453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2" name="Google Shape;9172;p9"/>
            <p:cNvSpPr/>
            <p:nvPr/>
          </p:nvSpPr>
          <p:spPr>
            <a:xfrm>
              <a:off x="3770550" y="2671550"/>
              <a:ext cx="283900" cy="284050"/>
            </a:xfrm>
            <a:custGeom>
              <a:avLst/>
              <a:gdLst/>
              <a:ahLst/>
              <a:cxnLst/>
              <a:rect l="l" t="t" r="r" b="b"/>
              <a:pathLst>
                <a:path w="11356" h="11362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62"/>
                    <a:pt x="5678" y="11362"/>
                  </a:cubicBezTo>
                  <a:cubicBezTo>
                    <a:pt x="8813" y="11362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3" name="Google Shape;9173;p9"/>
            <p:cNvSpPr/>
            <p:nvPr/>
          </p:nvSpPr>
          <p:spPr>
            <a:xfrm>
              <a:off x="3769525" y="2670525"/>
              <a:ext cx="285925" cy="286100"/>
            </a:xfrm>
            <a:custGeom>
              <a:avLst/>
              <a:gdLst/>
              <a:ahLst/>
              <a:cxnLst/>
              <a:rect l="l" t="t" r="r" b="b"/>
              <a:pathLst>
                <a:path w="11437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4" name="Google Shape;9174;p9"/>
            <p:cNvSpPr/>
            <p:nvPr/>
          </p:nvSpPr>
          <p:spPr>
            <a:xfrm>
              <a:off x="3795650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1" y="1"/>
                    <a:pt x="1" y="2098"/>
                    <a:pt x="1" y="4674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7" y="7256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5" name="Google Shape;9175;p9"/>
            <p:cNvSpPr/>
            <p:nvPr/>
          </p:nvSpPr>
          <p:spPr>
            <a:xfrm>
              <a:off x="3794650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0" y="2118"/>
                    <a:pt x="0" y="4714"/>
                  </a:cubicBezTo>
                  <a:cubicBezTo>
                    <a:pt x="0" y="7316"/>
                    <a:pt x="2111" y="9434"/>
                    <a:pt x="4714" y="9434"/>
                  </a:cubicBezTo>
                  <a:cubicBezTo>
                    <a:pt x="7310" y="9434"/>
                    <a:pt x="9427" y="7316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6" name="Google Shape;9176;p9"/>
            <p:cNvSpPr/>
            <p:nvPr/>
          </p:nvSpPr>
          <p:spPr>
            <a:xfrm>
              <a:off x="3824475" y="272547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2" y="1"/>
                    <a:pt x="1" y="1579"/>
                    <a:pt x="1" y="3521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1"/>
                  </a:cubicBezTo>
                  <a:cubicBezTo>
                    <a:pt x="7040" y="1579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7" name="Google Shape;9177;p9"/>
            <p:cNvSpPr/>
            <p:nvPr/>
          </p:nvSpPr>
          <p:spPr>
            <a:xfrm>
              <a:off x="3823300" y="272447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46" y="7040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8" name="Google Shape;9178;p9"/>
            <p:cNvSpPr/>
            <p:nvPr/>
          </p:nvSpPr>
          <p:spPr>
            <a:xfrm>
              <a:off x="3849600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9" name="Google Shape;9179;p9"/>
            <p:cNvSpPr/>
            <p:nvPr/>
          </p:nvSpPr>
          <p:spPr>
            <a:xfrm>
              <a:off x="3848600" y="2749600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0" name="Google Shape;9180;p9"/>
            <p:cNvSpPr/>
            <p:nvPr/>
          </p:nvSpPr>
          <p:spPr>
            <a:xfrm>
              <a:off x="387825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07"/>
                    <a:pt x="1" y="1363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3"/>
                  </a:cubicBezTo>
                  <a:cubicBezTo>
                    <a:pt x="2732" y="607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1" name="Google Shape;9181;p9"/>
            <p:cNvSpPr/>
            <p:nvPr/>
          </p:nvSpPr>
          <p:spPr>
            <a:xfrm>
              <a:off x="3877250" y="277842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2" name="Google Shape;9182;p9"/>
            <p:cNvSpPr/>
            <p:nvPr/>
          </p:nvSpPr>
          <p:spPr>
            <a:xfrm>
              <a:off x="4081400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2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3" name="Google Shape;9183;p9"/>
            <p:cNvSpPr/>
            <p:nvPr/>
          </p:nvSpPr>
          <p:spPr>
            <a:xfrm>
              <a:off x="4080375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23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8"/>
                    <a:pt x="6723" y="88"/>
                  </a:cubicBezTo>
                  <a:close/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10439"/>
                    <a:pt x="3015" y="13453"/>
                    <a:pt x="6723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22"/>
                    <a:pt x="10439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4" name="Google Shape;9184;p9"/>
            <p:cNvSpPr/>
            <p:nvPr/>
          </p:nvSpPr>
          <p:spPr>
            <a:xfrm>
              <a:off x="4104825" y="2671550"/>
              <a:ext cx="283900" cy="284050"/>
            </a:xfrm>
            <a:custGeom>
              <a:avLst/>
              <a:gdLst/>
              <a:ahLst/>
              <a:cxnLst/>
              <a:rect l="l" t="t" r="r" b="b"/>
              <a:pathLst>
                <a:path w="11356" h="11362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62"/>
                    <a:pt x="5678" y="11362"/>
                  </a:cubicBezTo>
                  <a:cubicBezTo>
                    <a:pt x="8813" y="11362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5" name="Google Shape;9185;p9"/>
            <p:cNvSpPr/>
            <p:nvPr/>
          </p:nvSpPr>
          <p:spPr>
            <a:xfrm>
              <a:off x="4103650" y="2670525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6" name="Google Shape;9186;p9"/>
            <p:cNvSpPr/>
            <p:nvPr/>
          </p:nvSpPr>
          <p:spPr>
            <a:xfrm>
              <a:off x="4129950" y="26966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7" name="Google Shape;9187;p9"/>
            <p:cNvSpPr/>
            <p:nvPr/>
          </p:nvSpPr>
          <p:spPr>
            <a:xfrm>
              <a:off x="4128925" y="269565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5"/>
                    <a:pt x="9339" y="4714"/>
                  </a:cubicBezTo>
                  <a:cubicBezTo>
                    <a:pt x="9339" y="7269"/>
                    <a:pt x="7263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34"/>
                    <a:pt x="4714" y="9434"/>
                  </a:cubicBezTo>
                  <a:cubicBezTo>
                    <a:pt x="7310" y="9434"/>
                    <a:pt x="9427" y="7316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8" name="Google Shape;9188;p9"/>
            <p:cNvSpPr/>
            <p:nvPr/>
          </p:nvSpPr>
          <p:spPr>
            <a:xfrm>
              <a:off x="4158600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9" name="Google Shape;9189;p9"/>
            <p:cNvSpPr/>
            <p:nvPr/>
          </p:nvSpPr>
          <p:spPr>
            <a:xfrm>
              <a:off x="4157575" y="272447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0" name="Google Shape;9190;p9"/>
            <p:cNvSpPr/>
            <p:nvPr/>
          </p:nvSpPr>
          <p:spPr>
            <a:xfrm>
              <a:off x="4183875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1" name="Google Shape;9191;p9"/>
            <p:cNvSpPr/>
            <p:nvPr/>
          </p:nvSpPr>
          <p:spPr>
            <a:xfrm>
              <a:off x="4182700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7" y="1194"/>
                    <a:pt x="5037" y="2556"/>
                  </a:cubicBezTo>
                  <a:cubicBezTo>
                    <a:pt x="5037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2" name="Google Shape;9192;p9"/>
            <p:cNvSpPr/>
            <p:nvPr/>
          </p:nvSpPr>
          <p:spPr>
            <a:xfrm>
              <a:off x="4212550" y="2779425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3" name="Google Shape;9193;p9"/>
            <p:cNvSpPr/>
            <p:nvPr/>
          </p:nvSpPr>
          <p:spPr>
            <a:xfrm>
              <a:off x="4211525" y="2778425"/>
              <a:ext cx="70500" cy="70300"/>
            </a:xfrm>
            <a:custGeom>
              <a:avLst/>
              <a:gdLst/>
              <a:ahLst/>
              <a:cxnLst/>
              <a:rect l="l" t="t" r="r" b="b"/>
              <a:pathLst>
                <a:path w="2820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4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4" name="Google Shape;9194;p9"/>
            <p:cNvSpPr/>
            <p:nvPr/>
          </p:nvSpPr>
          <p:spPr>
            <a:xfrm>
              <a:off x="4415675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2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5" name="Google Shape;9195;p9"/>
            <p:cNvSpPr/>
            <p:nvPr/>
          </p:nvSpPr>
          <p:spPr>
            <a:xfrm>
              <a:off x="4414650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2"/>
                    <a:pt x="13365" y="6730"/>
                  </a:cubicBezTo>
                  <a:cubicBezTo>
                    <a:pt x="13365" y="10392"/>
                    <a:pt x="10385" y="13372"/>
                    <a:pt x="6723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8"/>
                    <a:pt x="6723" y="88"/>
                  </a:cubicBezTo>
                  <a:close/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10439"/>
                    <a:pt x="3015" y="13453"/>
                    <a:pt x="6723" y="13453"/>
                  </a:cubicBezTo>
                  <a:cubicBezTo>
                    <a:pt x="10432" y="13453"/>
                    <a:pt x="13453" y="10439"/>
                    <a:pt x="13453" y="6730"/>
                  </a:cubicBezTo>
                  <a:cubicBezTo>
                    <a:pt x="13453" y="3022"/>
                    <a:pt x="10432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6" name="Google Shape;9196;p9"/>
            <p:cNvSpPr/>
            <p:nvPr/>
          </p:nvSpPr>
          <p:spPr>
            <a:xfrm>
              <a:off x="4438925" y="2671550"/>
              <a:ext cx="284075" cy="284050"/>
            </a:xfrm>
            <a:custGeom>
              <a:avLst/>
              <a:gdLst/>
              <a:ahLst/>
              <a:cxnLst/>
              <a:rect l="l" t="t" r="r" b="b"/>
              <a:pathLst>
                <a:path w="11363" h="11362" extrusionOk="0">
                  <a:moveTo>
                    <a:pt x="5685" y="0"/>
                  </a:moveTo>
                  <a:cubicBezTo>
                    <a:pt x="2550" y="0"/>
                    <a:pt x="1" y="2542"/>
                    <a:pt x="1" y="5678"/>
                  </a:cubicBezTo>
                  <a:cubicBezTo>
                    <a:pt x="1" y="8813"/>
                    <a:pt x="2550" y="11362"/>
                    <a:pt x="5685" y="11362"/>
                  </a:cubicBezTo>
                  <a:cubicBezTo>
                    <a:pt x="8820" y="11362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7" name="Google Shape;9197;p9"/>
            <p:cNvSpPr/>
            <p:nvPr/>
          </p:nvSpPr>
          <p:spPr>
            <a:xfrm>
              <a:off x="4437925" y="2670525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8" name="Google Shape;9198;p9"/>
            <p:cNvSpPr/>
            <p:nvPr/>
          </p:nvSpPr>
          <p:spPr>
            <a:xfrm>
              <a:off x="4464225" y="26966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9" name="Google Shape;9199;p9"/>
            <p:cNvSpPr/>
            <p:nvPr/>
          </p:nvSpPr>
          <p:spPr>
            <a:xfrm>
              <a:off x="4463025" y="2695650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5"/>
                    <a:pt x="9347" y="4714"/>
                  </a:cubicBezTo>
                  <a:cubicBezTo>
                    <a:pt x="9347" y="7269"/>
                    <a:pt x="7270" y="9346"/>
                    <a:pt x="4721" y="9346"/>
                  </a:cubicBezTo>
                  <a:cubicBezTo>
                    <a:pt x="2165" y="9346"/>
                    <a:pt x="89" y="7269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lose/>
                  <a:moveTo>
                    <a:pt x="4721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7316"/>
                    <a:pt x="2118" y="9434"/>
                    <a:pt x="4721" y="9434"/>
                  </a:cubicBezTo>
                  <a:cubicBezTo>
                    <a:pt x="7317" y="9434"/>
                    <a:pt x="9434" y="7316"/>
                    <a:pt x="9434" y="4714"/>
                  </a:cubicBezTo>
                  <a:cubicBezTo>
                    <a:pt x="9434" y="2118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0" name="Google Shape;9200;p9"/>
            <p:cNvSpPr/>
            <p:nvPr/>
          </p:nvSpPr>
          <p:spPr>
            <a:xfrm>
              <a:off x="4492875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1" name="Google Shape;9201;p9"/>
            <p:cNvSpPr/>
            <p:nvPr/>
          </p:nvSpPr>
          <p:spPr>
            <a:xfrm>
              <a:off x="4491850" y="272447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9" y="5482"/>
                    <a:pt x="89" y="3561"/>
                  </a:cubicBezTo>
                  <a:cubicBezTo>
                    <a:pt x="89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2" name="Google Shape;9202;p9"/>
            <p:cNvSpPr/>
            <p:nvPr/>
          </p:nvSpPr>
          <p:spPr>
            <a:xfrm>
              <a:off x="4518150" y="27506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3" name="Google Shape;9203;p9"/>
            <p:cNvSpPr/>
            <p:nvPr/>
          </p:nvSpPr>
          <p:spPr>
            <a:xfrm>
              <a:off x="4516975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4" name="Google Shape;9204;p9"/>
            <p:cNvSpPr/>
            <p:nvPr/>
          </p:nvSpPr>
          <p:spPr>
            <a:xfrm>
              <a:off x="4546825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3"/>
                  </a:cubicBezTo>
                  <a:cubicBezTo>
                    <a:pt x="2731" y="607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5" name="Google Shape;9205;p9"/>
            <p:cNvSpPr/>
            <p:nvPr/>
          </p:nvSpPr>
          <p:spPr>
            <a:xfrm>
              <a:off x="4545800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10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10" y="2812"/>
                  </a:cubicBezTo>
                  <a:cubicBezTo>
                    <a:pt x="2185" y="2812"/>
                    <a:pt x="2812" y="2178"/>
                    <a:pt x="2812" y="1403"/>
                  </a:cubicBezTo>
                  <a:cubicBezTo>
                    <a:pt x="2812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6" name="Google Shape;9206;p9"/>
            <p:cNvSpPr/>
            <p:nvPr/>
          </p:nvSpPr>
          <p:spPr>
            <a:xfrm>
              <a:off x="4749950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10378" y="13371"/>
                    <a:pt x="13371" y="10378"/>
                    <a:pt x="13371" y="6689"/>
                  </a:cubicBezTo>
                  <a:cubicBezTo>
                    <a:pt x="13371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7" name="Google Shape;9207;p9"/>
            <p:cNvSpPr/>
            <p:nvPr/>
          </p:nvSpPr>
          <p:spPr>
            <a:xfrm>
              <a:off x="4748775" y="2643550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8" name="Google Shape;9208;p9"/>
            <p:cNvSpPr/>
            <p:nvPr/>
          </p:nvSpPr>
          <p:spPr>
            <a:xfrm>
              <a:off x="4773200" y="2671550"/>
              <a:ext cx="284075" cy="284050"/>
            </a:xfrm>
            <a:custGeom>
              <a:avLst/>
              <a:gdLst/>
              <a:ahLst/>
              <a:cxnLst/>
              <a:rect l="l" t="t" r="r" b="b"/>
              <a:pathLst>
                <a:path w="11363" h="11362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62"/>
                    <a:pt x="5678" y="11362"/>
                  </a:cubicBezTo>
                  <a:cubicBezTo>
                    <a:pt x="8821" y="11362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9" name="Google Shape;9209;p9"/>
            <p:cNvSpPr/>
            <p:nvPr/>
          </p:nvSpPr>
          <p:spPr>
            <a:xfrm>
              <a:off x="4772200" y="26705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8" y="82"/>
                  </a:moveTo>
                  <a:cubicBezTo>
                    <a:pt x="8827" y="82"/>
                    <a:pt x="11355" y="2610"/>
                    <a:pt x="11355" y="5719"/>
                  </a:cubicBezTo>
                  <a:cubicBezTo>
                    <a:pt x="11355" y="8827"/>
                    <a:pt x="8827" y="11356"/>
                    <a:pt x="5718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0" name="Google Shape;9210;p9"/>
            <p:cNvSpPr/>
            <p:nvPr/>
          </p:nvSpPr>
          <p:spPr>
            <a:xfrm>
              <a:off x="4798500" y="269665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6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66" y="9346"/>
                  </a:cubicBezTo>
                  <a:cubicBezTo>
                    <a:pt x="7249" y="9346"/>
                    <a:pt x="9339" y="7256"/>
                    <a:pt x="9339" y="4674"/>
                  </a:cubicBezTo>
                  <a:cubicBezTo>
                    <a:pt x="9339" y="2098"/>
                    <a:pt x="7249" y="1"/>
                    <a:pt x="466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1" name="Google Shape;9211;p9"/>
            <p:cNvSpPr/>
            <p:nvPr/>
          </p:nvSpPr>
          <p:spPr>
            <a:xfrm>
              <a:off x="4797325" y="269565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3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lose/>
                  <a:moveTo>
                    <a:pt x="4713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34"/>
                    <a:pt x="4713" y="9434"/>
                  </a:cubicBezTo>
                  <a:cubicBezTo>
                    <a:pt x="7316" y="9434"/>
                    <a:pt x="9433" y="7316"/>
                    <a:pt x="9433" y="4714"/>
                  </a:cubicBezTo>
                  <a:cubicBezTo>
                    <a:pt x="9433" y="2118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2" name="Google Shape;9212;p9"/>
            <p:cNvSpPr/>
            <p:nvPr/>
          </p:nvSpPr>
          <p:spPr>
            <a:xfrm>
              <a:off x="4827150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3" name="Google Shape;9213;p9"/>
            <p:cNvSpPr/>
            <p:nvPr/>
          </p:nvSpPr>
          <p:spPr>
            <a:xfrm>
              <a:off x="4826150" y="27244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0" y="7040"/>
                  </a:cubicBezTo>
                  <a:cubicBezTo>
                    <a:pt x="1645" y="7040"/>
                    <a:pt x="81" y="5482"/>
                    <a:pt x="81" y="3561"/>
                  </a:cubicBezTo>
                  <a:cubicBezTo>
                    <a:pt x="81" y="1646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4" name="Google Shape;9214;p9"/>
            <p:cNvSpPr/>
            <p:nvPr/>
          </p:nvSpPr>
          <p:spPr>
            <a:xfrm>
              <a:off x="4852275" y="27506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5" name="Google Shape;9215;p9"/>
            <p:cNvSpPr/>
            <p:nvPr/>
          </p:nvSpPr>
          <p:spPr>
            <a:xfrm>
              <a:off x="4851250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6" name="Google Shape;9216;p9"/>
            <p:cNvSpPr/>
            <p:nvPr/>
          </p:nvSpPr>
          <p:spPr>
            <a:xfrm>
              <a:off x="488110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7" name="Google Shape;9217;p9"/>
            <p:cNvSpPr/>
            <p:nvPr/>
          </p:nvSpPr>
          <p:spPr>
            <a:xfrm>
              <a:off x="4880075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3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03" y="2812"/>
                  </a:cubicBezTo>
                  <a:cubicBezTo>
                    <a:pt x="2186" y="2812"/>
                    <a:pt x="2813" y="2178"/>
                    <a:pt x="2813" y="1403"/>
                  </a:cubicBezTo>
                  <a:cubicBezTo>
                    <a:pt x="2813" y="627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8" name="Google Shape;9218;p9"/>
            <p:cNvSpPr/>
            <p:nvPr/>
          </p:nvSpPr>
          <p:spPr>
            <a:xfrm>
              <a:off x="5084225" y="2644575"/>
              <a:ext cx="334125" cy="334300"/>
            </a:xfrm>
            <a:custGeom>
              <a:avLst/>
              <a:gdLst/>
              <a:ahLst/>
              <a:cxnLst/>
              <a:rect l="l" t="t" r="r" b="b"/>
              <a:pathLst>
                <a:path w="13365" h="13372" extrusionOk="0">
                  <a:moveTo>
                    <a:pt x="6683" y="0"/>
                  </a:moveTo>
                  <a:cubicBezTo>
                    <a:pt x="2988" y="0"/>
                    <a:pt x="0" y="2994"/>
                    <a:pt x="0" y="6689"/>
                  </a:cubicBezTo>
                  <a:cubicBezTo>
                    <a:pt x="0" y="10378"/>
                    <a:pt x="2988" y="13371"/>
                    <a:pt x="6683" y="13371"/>
                  </a:cubicBezTo>
                  <a:cubicBezTo>
                    <a:pt x="10378" y="13371"/>
                    <a:pt x="13365" y="10378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9" name="Google Shape;9219;p9"/>
            <p:cNvSpPr/>
            <p:nvPr/>
          </p:nvSpPr>
          <p:spPr>
            <a:xfrm>
              <a:off x="5083050" y="26435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0" name="Google Shape;9220;p9"/>
            <p:cNvSpPr/>
            <p:nvPr/>
          </p:nvSpPr>
          <p:spPr>
            <a:xfrm>
              <a:off x="5107475" y="2671550"/>
              <a:ext cx="283925" cy="284050"/>
            </a:xfrm>
            <a:custGeom>
              <a:avLst/>
              <a:gdLst/>
              <a:ahLst/>
              <a:cxnLst/>
              <a:rect l="l" t="t" r="r" b="b"/>
              <a:pathLst>
                <a:path w="11357" h="11362" extrusionOk="0">
                  <a:moveTo>
                    <a:pt x="5679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62"/>
                    <a:pt x="5679" y="11362"/>
                  </a:cubicBezTo>
                  <a:cubicBezTo>
                    <a:pt x="8814" y="11362"/>
                    <a:pt x="11356" y="8813"/>
                    <a:pt x="11356" y="5678"/>
                  </a:cubicBezTo>
                  <a:cubicBezTo>
                    <a:pt x="11356" y="2542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1" name="Google Shape;9221;p9"/>
            <p:cNvSpPr/>
            <p:nvPr/>
          </p:nvSpPr>
          <p:spPr>
            <a:xfrm>
              <a:off x="5106475" y="26705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2" name="Google Shape;9222;p9"/>
            <p:cNvSpPr/>
            <p:nvPr/>
          </p:nvSpPr>
          <p:spPr>
            <a:xfrm>
              <a:off x="5132600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3" name="Google Shape;9223;p9"/>
            <p:cNvSpPr/>
            <p:nvPr/>
          </p:nvSpPr>
          <p:spPr>
            <a:xfrm>
              <a:off x="5131600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34"/>
                    <a:pt x="4714" y="9434"/>
                  </a:cubicBezTo>
                  <a:cubicBezTo>
                    <a:pt x="7316" y="9434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4" name="Google Shape;9224;p9"/>
            <p:cNvSpPr/>
            <p:nvPr/>
          </p:nvSpPr>
          <p:spPr>
            <a:xfrm>
              <a:off x="5161425" y="2725475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5" name="Google Shape;9225;p9"/>
            <p:cNvSpPr/>
            <p:nvPr/>
          </p:nvSpPr>
          <p:spPr>
            <a:xfrm>
              <a:off x="5160425" y="27244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6" name="Google Shape;9226;p9"/>
            <p:cNvSpPr/>
            <p:nvPr/>
          </p:nvSpPr>
          <p:spPr>
            <a:xfrm>
              <a:off x="5186550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7" name="Google Shape;9227;p9"/>
            <p:cNvSpPr/>
            <p:nvPr/>
          </p:nvSpPr>
          <p:spPr>
            <a:xfrm>
              <a:off x="5185525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7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8" name="Google Shape;9228;p9"/>
            <p:cNvSpPr/>
            <p:nvPr/>
          </p:nvSpPr>
          <p:spPr>
            <a:xfrm>
              <a:off x="5215375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7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9" name="Google Shape;9229;p9"/>
            <p:cNvSpPr/>
            <p:nvPr/>
          </p:nvSpPr>
          <p:spPr>
            <a:xfrm>
              <a:off x="5214350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4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04" y="2812"/>
                  </a:cubicBezTo>
                  <a:cubicBezTo>
                    <a:pt x="2179" y="2812"/>
                    <a:pt x="2813" y="2178"/>
                    <a:pt x="2813" y="1403"/>
                  </a:cubicBezTo>
                  <a:cubicBezTo>
                    <a:pt x="2813" y="627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0" name="Google Shape;9230;p9"/>
            <p:cNvSpPr/>
            <p:nvPr/>
          </p:nvSpPr>
          <p:spPr>
            <a:xfrm>
              <a:off x="3581575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1" name="Google Shape;9231;p9"/>
            <p:cNvSpPr/>
            <p:nvPr/>
          </p:nvSpPr>
          <p:spPr>
            <a:xfrm>
              <a:off x="3580550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2"/>
                  </a:moveTo>
                  <a:cubicBezTo>
                    <a:pt x="10392" y="82"/>
                    <a:pt x="13365" y="3062"/>
                    <a:pt x="13365" y="6730"/>
                  </a:cubicBezTo>
                  <a:cubicBezTo>
                    <a:pt x="13365" y="10392"/>
                    <a:pt x="10392" y="13372"/>
                    <a:pt x="6724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24" y="82"/>
                  </a:cubicBezTo>
                  <a:close/>
                  <a:moveTo>
                    <a:pt x="6724" y="1"/>
                  </a:moveTo>
                  <a:cubicBezTo>
                    <a:pt x="3015" y="1"/>
                    <a:pt x="1" y="3015"/>
                    <a:pt x="1" y="6730"/>
                  </a:cubicBezTo>
                  <a:cubicBezTo>
                    <a:pt x="1" y="10439"/>
                    <a:pt x="3015" y="13453"/>
                    <a:pt x="6724" y="13453"/>
                  </a:cubicBezTo>
                  <a:cubicBezTo>
                    <a:pt x="10432" y="13453"/>
                    <a:pt x="13453" y="10439"/>
                    <a:pt x="13453" y="6730"/>
                  </a:cubicBezTo>
                  <a:cubicBezTo>
                    <a:pt x="13453" y="3015"/>
                    <a:pt x="10432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2" name="Google Shape;9232;p9"/>
            <p:cNvSpPr/>
            <p:nvPr/>
          </p:nvSpPr>
          <p:spPr>
            <a:xfrm>
              <a:off x="3604825" y="2766625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3" name="Google Shape;9233;p9"/>
            <p:cNvSpPr/>
            <p:nvPr/>
          </p:nvSpPr>
          <p:spPr>
            <a:xfrm>
              <a:off x="3603825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4" name="Google Shape;9234;p9"/>
            <p:cNvSpPr/>
            <p:nvPr/>
          </p:nvSpPr>
          <p:spPr>
            <a:xfrm>
              <a:off x="3630125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5" name="Google Shape;9235;p9"/>
            <p:cNvSpPr/>
            <p:nvPr/>
          </p:nvSpPr>
          <p:spPr>
            <a:xfrm>
              <a:off x="3628950" y="2790725"/>
              <a:ext cx="235850" cy="235675"/>
            </a:xfrm>
            <a:custGeom>
              <a:avLst/>
              <a:gdLst/>
              <a:ahLst/>
              <a:cxnLst/>
              <a:rect l="l" t="t" r="r" b="b"/>
              <a:pathLst>
                <a:path w="9434" h="9427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27"/>
                    <a:pt x="4720" y="9427"/>
                  </a:cubicBezTo>
                  <a:cubicBezTo>
                    <a:pt x="7316" y="9427"/>
                    <a:pt x="9433" y="7316"/>
                    <a:pt x="9433" y="4714"/>
                  </a:cubicBezTo>
                  <a:cubicBezTo>
                    <a:pt x="9433" y="2118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6" name="Google Shape;9236;p9"/>
            <p:cNvSpPr/>
            <p:nvPr/>
          </p:nvSpPr>
          <p:spPr>
            <a:xfrm>
              <a:off x="3658775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7" name="Google Shape;9237;p9"/>
            <p:cNvSpPr/>
            <p:nvPr/>
          </p:nvSpPr>
          <p:spPr>
            <a:xfrm>
              <a:off x="3657775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8" name="Google Shape;9238;p9"/>
            <p:cNvSpPr/>
            <p:nvPr/>
          </p:nvSpPr>
          <p:spPr>
            <a:xfrm>
              <a:off x="3683900" y="284567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9" name="Google Shape;9239;p9"/>
            <p:cNvSpPr/>
            <p:nvPr/>
          </p:nvSpPr>
          <p:spPr>
            <a:xfrm>
              <a:off x="3682875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9" y="3924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0" name="Google Shape;9240;p9"/>
            <p:cNvSpPr/>
            <p:nvPr/>
          </p:nvSpPr>
          <p:spPr>
            <a:xfrm>
              <a:off x="3712725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1" name="Google Shape;9241;p9"/>
            <p:cNvSpPr/>
            <p:nvPr/>
          </p:nvSpPr>
          <p:spPr>
            <a:xfrm>
              <a:off x="3711700" y="287332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75" y="2738"/>
                    <a:pt x="82" y="2145"/>
                    <a:pt x="82" y="1410"/>
                  </a:cubicBezTo>
                  <a:cubicBezTo>
                    <a:pt x="82" y="681"/>
                    <a:pt x="675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2" name="Google Shape;9242;p9"/>
            <p:cNvSpPr/>
            <p:nvPr/>
          </p:nvSpPr>
          <p:spPr>
            <a:xfrm>
              <a:off x="3915850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1" y="2994"/>
                    <a:pt x="1" y="6689"/>
                  </a:cubicBezTo>
                  <a:cubicBezTo>
                    <a:pt x="1" y="10378"/>
                    <a:pt x="2994" y="13371"/>
                    <a:pt x="6683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3" name="Google Shape;9243;p9"/>
            <p:cNvSpPr/>
            <p:nvPr/>
          </p:nvSpPr>
          <p:spPr>
            <a:xfrm>
              <a:off x="3914675" y="27386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2"/>
                  </a:moveTo>
                  <a:cubicBezTo>
                    <a:pt x="10391" y="82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15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15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4" name="Google Shape;9244;p9"/>
            <p:cNvSpPr/>
            <p:nvPr/>
          </p:nvSpPr>
          <p:spPr>
            <a:xfrm>
              <a:off x="3939125" y="2766625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5" name="Google Shape;9245;p9"/>
            <p:cNvSpPr/>
            <p:nvPr/>
          </p:nvSpPr>
          <p:spPr>
            <a:xfrm>
              <a:off x="3938100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6" name="Google Shape;9246;p9"/>
            <p:cNvSpPr/>
            <p:nvPr/>
          </p:nvSpPr>
          <p:spPr>
            <a:xfrm>
              <a:off x="3964400" y="2791725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4"/>
                  </a:cubicBezTo>
                  <a:cubicBezTo>
                    <a:pt x="9339" y="2098"/>
                    <a:pt x="7249" y="1"/>
                    <a:pt x="466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7" name="Google Shape;9247;p9"/>
            <p:cNvSpPr/>
            <p:nvPr/>
          </p:nvSpPr>
          <p:spPr>
            <a:xfrm>
              <a:off x="3963225" y="2790725"/>
              <a:ext cx="235850" cy="235675"/>
            </a:xfrm>
            <a:custGeom>
              <a:avLst/>
              <a:gdLst/>
              <a:ahLst/>
              <a:cxnLst/>
              <a:rect l="l" t="t" r="r" b="b"/>
              <a:pathLst>
                <a:path w="9434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27"/>
                    <a:pt x="4714" y="9427"/>
                  </a:cubicBezTo>
                  <a:cubicBezTo>
                    <a:pt x="7316" y="9427"/>
                    <a:pt x="9434" y="7316"/>
                    <a:pt x="9434" y="4714"/>
                  </a:cubicBezTo>
                  <a:cubicBezTo>
                    <a:pt x="9434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8" name="Google Shape;9248;p9"/>
            <p:cNvSpPr/>
            <p:nvPr/>
          </p:nvSpPr>
          <p:spPr>
            <a:xfrm>
              <a:off x="3993050" y="2820550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9" name="Google Shape;9249;p9"/>
            <p:cNvSpPr/>
            <p:nvPr/>
          </p:nvSpPr>
          <p:spPr>
            <a:xfrm>
              <a:off x="399205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6"/>
                    <a:pt x="7047" y="3561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0" name="Google Shape;9250;p9"/>
            <p:cNvSpPr/>
            <p:nvPr/>
          </p:nvSpPr>
          <p:spPr>
            <a:xfrm>
              <a:off x="4018175" y="284567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1" name="Google Shape;9251;p9"/>
            <p:cNvSpPr/>
            <p:nvPr/>
          </p:nvSpPr>
          <p:spPr>
            <a:xfrm>
              <a:off x="4017175" y="2844675"/>
              <a:ext cx="127950" cy="127950"/>
            </a:xfrm>
            <a:custGeom>
              <a:avLst/>
              <a:gdLst/>
              <a:ahLst/>
              <a:cxnLst/>
              <a:rect l="l" t="t" r="r" b="b"/>
              <a:pathLst>
                <a:path w="5118" h="5118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24"/>
                    <a:pt x="3924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2" name="Google Shape;9252;p9"/>
            <p:cNvSpPr/>
            <p:nvPr/>
          </p:nvSpPr>
          <p:spPr>
            <a:xfrm>
              <a:off x="404700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7"/>
                    <a:pt x="1" y="1363"/>
                  </a:cubicBezTo>
                  <a:cubicBezTo>
                    <a:pt x="1" y="2118"/>
                    <a:pt x="614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3" name="Google Shape;9253;p9"/>
            <p:cNvSpPr/>
            <p:nvPr/>
          </p:nvSpPr>
          <p:spPr>
            <a:xfrm>
              <a:off x="4046000" y="2873325"/>
              <a:ext cx="70300" cy="70475"/>
            </a:xfrm>
            <a:custGeom>
              <a:avLst/>
              <a:gdLst/>
              <a:ahLst/>
              <a:cxnLst/>
              <a:rect l="l" t="t" r="r" b="b"/>
              <a:pathLst>
                <a:path w="2812" h="2819" extrusionOk="0">
                  <a:moveTo>
                    <a:pt x="1403" y="88"/>
                  </a:moveTo>
                  <a:cubicBezTo>
                    <a:pt x="2138" y="88"/>
                    <a:pt x="2731" y="681"/>
                    <a:pt x="2731" y="1410"/>
                  </a:cubicBezTo>
                  <a:cubicBezTo>
                    <a:pt x="2731" y="2145"/>
                    <a:pt x="2138" y="2738"/>
                    <a:pt x="1403" y="2738"/>
                  </a:cubicBezTo>
                  <a:cubicBezTo>
                    <a:pt x="674" y="2738"/>
                    <a:pt x="81" y="2145"/>
                    <a:pt x="81" y="1410"/>
                  </a:cubicBezTo>
                  <a:cubicBezTo>
                    <a:pt x="81" y="681"/>
                    <a:pt x="674" y="88"/>
                    <a:pt x="1403" y="88"/>
                  </a:cubicBezTo>
                  <a:close/>
                  <a:moveTo>
                    <a:pt x="1403" y="0"/>
                  </a:moveTo>
                  <a:cubicBezTo>
                    <a:pt x="627" y="0"/>
                    <a:pt x="0" y="634"/>
                    <a:pt x="0" y="1410"/>
                  </a:cubicBezTo>
                  <a:cubicBezTo>
                    <a:pt x="0" y="2185"/>
                    <a:pt x="627" y="2819"/>
                    <a:pt x="1403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4" name="Google Shape;9254;p9"/>
            <p:cNvSpPr/>
            <p:nvPr/>
          </p:nvSpPr>
          <p:spPr>
            <a:xfrm>
              <a:off x="4250125" y="2739650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0"/>
                  </a:moveTo>
                  <a:cubicBezTo>
                    <a:pt x="2988" y="0"/>
                    <a:pt x="1" y="2994"/>
                    <a:pt x="1" y="6689"/>
                  </a:cubicBezTo>
                  <a:cubicBezTo>
                    <a:pt x="1" y="10378"/>
                    <a:pt x="2988" y="13371"/>
                    <a:pt x="6683" y="13371"/>
                  </a:cubicBezTo>
                  <a:cubicBezTo>
                    <a:pt x="10378" y="13371"/>
                    <a:pt x="13365" y="10378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5" name="Google Shape;9255;p9"/>
            <p:cNvSpPr/>
            <p:nvPr/>
          </p:nvSpPr>
          <p:spPr>
            <a:xfrm>
              <a:off x="4248950" y="27386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2"/>
                  </a:moveTo>
                  <a:cubicBezTo>
                    <a:pt x="10391" y="82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15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15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6" name="Google Shape;9256;p9"/>
            <p:cNvSpPr/>
            <p:nvPr/>
          </p:nvSpPr>
          <p:spPr>
            <a:xfrm>
              <a:off x="4273400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7" name="Google Shape;9257;p9"/>
            <p:cNvSpPr/>
            <p:nvPr/>
          </p:nvSpPr>
          <p:spPr>
            <a:xfrm>
              <a:off x="4272375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8" name="Google Shape;9258;p9"/>
            <p:cNvSpPr/>
            <p:nvPr/>
          </p:nvSpPr>
          <p:spPr>
            <a:xfrm>
              <a:off x="4298500" y="279172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9" name="Google Shape;9259;p9"/>
            <p:cNvSpPr/>
            <p:nvPr/>
          </p:nvSpPr>
          <p:spPr>
            <a:xfrm>
              <a:off x="4297500" y="2790725"/>
              <a:ext cx="235675" cy="235675"/>
            </a:xfrm>
            <a:custGeom>
              <a:avLst/>
              <a:gdLst/>
              <a:ahLst/>
              <a:cxnLst/>
              <a:rect l="l" t="t" r="r" b="b"/>
              <a:pathLst>
                <a:path w="9427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27"/>
                    <a:pt x="4714" y="9427"/>
                  </a:cubicBezTo>
                  <a:cubicBezTo>
                    <a:pt x="7316" y="9427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0" name="Google Shape;9260;p9"/>
            <p:cNvSpPr/>
            <p:nvPr/>
          </p:nvSpPr>
          <p:spPr>
            <a:xfrm>
              <a:off x="4327325" y="2820550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1" name="Google Shape;9261;p9"/>
            <p:cNvSpPr/>
            <p:nvPr/>
          </p:nvSpPr>
          <p:spPr>
            <a:xfrm>
              <a:off x="4326325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2" name="Google Shape;9262;p9"/>
            <p:cNvSpPr/>
            <p:nvPr/>
          </p:nvSpPr>
          <p:spPr>
            <a:xfrm>
              <a:off x="4352450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3" name="Google Shape;9263;p9"/>
            <p:cNvSpPr/>
            <p:nvPr/>
          </p:nvSpPr>
          <p:spPr>
            <a:xfrm>
              <a:off x="4351450" y="2844675"/>
              <a:ext cx="127950" cy="127950"/>
            </a:xfrm>
            <a:custGeom>
              <a:avLst/>
              <a:gdLst/>
              <a:ahLst/>
              <a:cxnLst/>
              <a:rect l="l" t="t" r="r" b="b"/>
              <a:pathLst>
                <a:path w="5118" h="5118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24"/>
                    <a:pt x="3925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4" name="Google Shape;9264;p9"/>
            <p:cNvSpPr/>
            <p:nvPr/>
          </p:nvSpPr>
          <p:spPr>
            <a:xfrm>
              <a:off x="4381275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7"/>
                    <a:pt x="1" y="1363"/>
                  </a:cubicBezTo>
                  <a:cubicBezTo>
                    <a:pt x="1" y="2118"/>
                    <a:pt x="608" y="2731"/>
                    <a:pt x="1363" y="2731"/>
                  </a:cubicBezTo>
                  <a:cubicBezTo>
                    <a:pt x="2118" y="2731"/>
                    <a:pt x="2732" y="2118"/>
                    <a:pt x="2732" y="1363"/>
                  </a:cubicBezTo>
                  <a:cubicBezTo>
                    <a:pt x="2732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5" name="Google Shape;9265;p9"/>
            <p:cNvSpPr/>
            <p:nvPr/>
          </p:nvSpPr>
          <p:spPr>
            <a:xfrm>
              <a:off x="4380100" y="287332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45" y="88"/>
                    <a:pt x="2738" y="681"/>
                    <a:pt x="2738" y="1410"/>
                  </a:cubicBezTo>
                  <a:cubicBezTo>
                    <a:pt x="2738" y="2145"/>
                    <a:pt x="2145" y="2738"/>
                    <a:pt x="1410" y="2738"/>
                  </a:cubicBezTo>
                  <a:cubicBezTo>
                    <a:pt x="681" y="2738"/>
                    <a:pt x="88" y="2145"/>
                    <a:pt x="88" y="1410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6" name="Google Shape;9266;p9"/>
            <p:cNvSpPr/>
            <p:nvPr/>
          </p:nvSpPr>
          <p:spPr>
            <a:xfrm>
              <a:off x="4584250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9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7" name="Google Shape;9267;p9"/>
            <p:cNvSpPr/>
            <p:nvPr/>
          </p:nvSpPr>
          <p:spPr>
            <a:xfrm>
              <a:off x="4583225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2"/>
                  </a:moveTo>
                  <a:cubicBezTo>
                    <a:pt x="10391" y="82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9" y="13372"/>
                    <a:pt x="88" y="10392"/>
                    <a:pt x="88" y="6730"/>
                  </a:cubicBezTo>
                  <a:cubicBezTo>
                    <a:pt x="88" y="3062"/>
                    <a:pt x="3069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1" y="3015"/>
                    <a:pt x="1" y="6730"/>
                  </a:cubicBezTo>
                  <a:cubicBezTo>
                    <a:pt x="1" y="10439"/>
                    <a:pt x="3021" y="13453"/>
                    <a:pt x="6730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15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8" name="Google Shape;9268;p9"/>
            <p:cNvSpPr/>
            <p:nvPr/>
          </p:nvSpPr>
          <p:spPr>
            <a:xfrm>
              <a:off x="4607675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9" name="Google Shape;9269;p9"/>
            <p:cNvSpPr/>
            <p:nvPr/>
          </p:nvSpPr>
          <p:spPr>
            <a:xfrm>
              <a:off x="4606650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0" name="Google Shape;9270;p9"/>
            <p:cNvSpPr/>
            <p:nvPr/>
          </p:nvSpPr>
          <p:spPr>
            <a:xfrm>
              <a:off x="4632800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4"/>
                  </a:cubicBezTo>
                  <a:cubicBezTo>
                    <a:pt x="9346" y="2098"/>
                    <a:pt x="7255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1" name="Google Shape;9271;p9"/>
            <p:cNvSpPr/>
            <p:nvPr/>
          </p:nvSpPr>
          <p:spPr>
            <a:xfrm>
              <a:off x="4631775" y="2790725"/>
              <a:ext cx="235700" cy="235675"/>
            </a:xfrm>
            <a:custGeom>
              <a:avLst/>
              <a:gdLst/>
              <a:ahLst/>
              <a:cxnLst/>
              <a:rect l="l" t="t" r="r" b="b"/>
              <a:pathLst>
                <a:path w="9428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7316"/>
                    <a:pt x="2118" y="9427"/>
                    <a:pt x="4714" y="9427"/>
                  </a:cubicBezTo>
                  <a:cubicBezTo>
                    <a:pt x="7317" y="9427"/>
                    <a:pt x="9427" y="7316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2" name="Google Shape;9272;p9"/>
            <p:cNvSpPr/>
            <p:nvPr/>
          </p:nvSpPr>
          <p:spPr>
            <a:xfrm>
              <a:off x="4661625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1"/>
                  </a:cubicBezTo>
                  <a:cubicBezTo>
                    <a:pt x="7046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3" name="Google Shape;9273;p9"/>
            <p:cNvSpPr/>
            <p:nvPr/>
          </p:nvSpPr>
          <p:spPr>
            <a:xfrm>
              <a:off x="466060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6"/>
                    <a:pt x="7040" y="3561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1"/>
                  </a:cubicBezTo>
                  <a:cubicBezTo>
                    <a:pt x="82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4" name="Google Shape;9274;p9"/>
            <p:cNvSpPr/>
            <p:nvPr/>
          </p:nvSpPr>
          <p:spPr>
            <a:xfrm>
              <a:off x="4686725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5" name="Google Shape;9275;p9"/>
            <p:cNvSpPr/>
            <p:nvPr/>
          </p:nvSpPr>
          <p:spPr>
            <a:xfrm>
              <a:off x="4685725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6" name="Google Shape;9276;p9"/>
            <p:cNvSpPr/>
            <p:nvPr/>
          </p:nvSpPr>
          <p:spPr>
            <a:xfrm>
              <a:off x="471555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7"/>
                    <a:pt x="1" y="1363"/>
                  </a:cubicBezTo>
                  <a:cubicBezTo>
                    <a:pt x="1" y="2118"/>
                    <a:pt x="608" y="2731"/>
                    <a:pt x="1363" y="2731"/>
                  </a:cubicBezTo>
                  <a:cubicBezTo>
                    <a:pt x="2118" y="2731"/>
                    <a:pt x="2732" y="2118"/>
                    <a:pt x="2732" y="1363"/>
                  </a:cubicBezTo>
                  <a:cubicBezTo>
                    <a:pt x="2732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7" name="Google Shape;9277;p9"/>
            <p:cNvSpPr/>
            <p:nvPr/>
          </p:nvSpPr>
          <p:spPr>
            <a:xfrm>
              <a:off x="4714375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10"/>
                  </a:cubicBezTo>
                  <a:cubicBezTo>
                    <a:pt x="2731" y="2145"/>
                    <a:pt x="2138" y="2738"/>
                    <a:pt x="1410" y="2738"/>
                  </a:cubicBezTo>
                  <a:cubicBezTo>
                    <a:pt x="682" y="2738"/>
                    <a:pt x="88" y="2145"/>
                    <a:pt x="88" y="1410"/>
                  </a:cubicBezTo>
                  <a:cubicBezTo>
                    <a:pt x="88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8" name="Google Shape;9278;p9"/>
            <p:cNvSpPr/>
            <p:nvPr/>
          </p:nvSpPr>
          <p:spPr>
            <a:xfrm>
              <a:off x="4918525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9" y="13371"/>
                  </a:cubicBezTo>
                  <a:cubicBezTo>
                    <a:pt x="10378" y="13371"/>
                    <a:pt x="13371" y="10378"/>
                    <a:pt x="13371" y="6689"/>
                  </a:cubicBezTo>
                  <a:cubicBezTo>
                    <a:pt x="13371" y="2994"/>
                    <a:pt x="10378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9" name="Google Shape;9279;p9"/>
            <p:cNvSpPr/>
            <p:nvPr/>
          </p:nvSpPr>
          <p:spPr>
            <a:xfrm>
              <a:off x="4917500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2"/>
                  </a:moveTo>
                  <a:cubicBezTo>
                    <a:pt x="10392" y="82"/>
                    <a:pt x="13372" y="3062"/>
                    <a:pt x="13372" y="6730"/>
                  </a:cubicBezTo>
                  <a:cubicBezTo>
                    <a:pt x="13372" y="10392"/>
                    <a:pt x="10392" y="13372"/>
                    <a:pt x="6730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2" y="1"/>
                    <a:pt x="1" y="3015"/>
                    <a:pt x="1" y="6730"/>
                  </a:cubicBezTo>
                  <a:cubicBezTo>
                    <a:pt x="1" y="10439"/>
                    <a:pt x="3022" y="13453"/>
                    <a:pt x="6730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15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0" name="Google Shape;9280;p9"/>
            <p:cNvSpPr/>
            <p:nvPr/>
          </p:nvSpPr>
          <p:spPr>
            <a:xfrm>
              <a:off x="4941950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1" name="Google Shape;9281;p9"/>
            <p:cNvSpPr/>
            <p:nvPr/>
          </p:nvSpPr>
          <p:spPr>
            <a:xfrm>
              <a:off x="4940950" y="2765600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2" name="Google Shape;9282;p9"/>
            <p:cNvSpPr/>
            <p:nvPr/>
          </p:nvSpPr>
          <p:spPr>
            <a:xfrm>
              <a:off x="4967075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3" name="Google Shape;9283;p9"/>
            <p:cNvSpPr/>
            <p:nvPr/>
          </p:nvSpPr>
          <p:spPr>
            <a:xfrm>
              <a:off x="4966050" y="2790725"/>
              <a:ext cx="235700" cy="235675"/>
            </a:xfrm>
            <a:custGeom>
              <a:avLst/>
              <a:gdLst/>
              <a:ahLst/>
              <a:cxnLst/>
              <a:rect l="l" t="t" r="r" b="b"/>
              <a:pathLst>
                <a:path w="9428" h="9427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27"/>
                    <a:pt x="4714" y="9427"/>
                  </a:cubicBezTo>
                  <a:cubicBezTo>
                    <a:pt x="7317" y="9427"/>
                    <a:pt x="9427" y="7316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4" name="Google Shape;9284;p9"/>
            <p:cNvSpPr/>
            <p:nvPr/>
          </p:nvSpPr>
          <p:spPr>
            <a:xfrm>
              <a:off x="4995900" y="2820550"/>
              <a:ext cx="176000" cy="176200"/>
            </a:xfrm>
            <a:custGeom>
              <a:avLst/>
              <a:gdLst/>
              <a:ahLst/>
              <a:cxnLst/>
              <a:rect l="l" t="t" r="r" b="b"/>
              <a:pathLst>
                <a:path w="7040" h="7048" extrusionOk="0">
                  <a:moveTo>
                    <a:pt x="3520" y="1"/>
                  </a:moveTo>
                  <a:cubicBezTo>
                    <a:pt x="1571" y="1"/>
                    <a:pt x="0" y="1579"/>
                    <a:pt x="0" y="3521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1"/>
                  </a:cubicBezTo>
                  <a:cubicBezTo>
                    <a:pt x="7040" y="1579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5" name="Google Shape;9285;p9"/>
            <p:cNvSpPr/>
            <p:nvPr/>
          </p:nvSpPr>
          <p:spPr>
            <a:xfrm>
              <a:off x="4994725" y="2819550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6"/>
                    <a:pt x="7046" y="3561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6" name="Google Shape;9286;p9"/>
            <p:cNvSpPr/>
            <p:nvPr/>
          </p:nvSpPr>
          <p:spPr>
            <a:xfrm>
              <a:off x="5021000" y="2845675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7" name="Google Shape;9287;p9"/>
            <p:cNvSpPr/>
            <p:nvPr/>
          </p:nvSpPr>
          <p:spPr>
            <a:xfrm>
              <a:off x="5020000" y="2844675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2" y="3965"/>
                    <a:pt x="5112" y="2556"/>
                  </a:cubicBezTo>
                  <a:cubicBezTo>
                    <a:pt x="5112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8" name="Google Shape;9288;p9"/>
            <p:cNvSpPr/>
            <p:nvPr/>
          </p:nvSpPr>
          <p:spPr>
            <a:xfrm>
              <a:off x="5049675" y="2874500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8" y="2118"/>
                    <a:pt x="2738" y="1363"/>
                  </a:cubicBezTo>
                  <a:cubicBezTo>
                    <a:pt x="2738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9" name="Google Shape;9289;p9"/>
            <p:cNvSpPr/>
            <p:nvPr/>
          </p:nvSpPr>
          <p:spPr>
            <a:xfrm>
              <a:off x="5048650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82" y="2738"/>
                    <a:pt x="88" y="2145"/>
                    <a:pt x="88" y="1410"/>
                  </a:cubicBezTo>
                  <a:cubicBezTo>
                    <a:pt x="88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0" name="Google Shape;9290;p9"/>
            <p:cNvSpPr/>
            <p:nvPr/>
          </p:nvSpPr>
          <p:spPr>
            <a:xfrm>
              <a:off x="5252800" y="2739650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8314" y="13371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1" name="Google Shape;9291;p9"/>
            <p:cNvSpPr/>
            <p:nvPr/>
          </p:nvSpPr>
          <p:spPr>
            <a:xfrm>
              <a:off x="5251775" y="273862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1"/>
                  </a:moveTo>
                  <a:cubicBezTo>
                    <a:pt x="3015" y="1"/>
                    <a:pt x="1" y="3015"/>
                    <a:pt x="1" y="6730"/>
                  </a:cubicBezTo>
                  <a:cubicBezTo>
                    <a:pt x="1" y="10439"/>
                    <a:pt x="3015" y="13453"/>
                    <a:pt x="6724" y="13453"/>
                  </a:cubicBezTo>
                  <a:cubicBezTo>
                    <a:pt x="8355" y="13453"/>
                    <a:pt x="9846" y="12873"/>
                    <a:pt x="11012" y="11909"/>
                  </a:cubicBezTo>
                  <a:lnTo>
                    <a:pt x="11012" y="11801"/>
                  </a:lnTo>
                  <a:cubicBezTo>
                    <a:pt x="9852" y="12779"/>
                    <a:pt x="8362" y="13372"/>
                    <a:pt x="6724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24" y="82"/>
                  </a:cubicBezTo>
                  <a:cubicBezTo>
                    <a:pt x="8362" y="82"/>
                    <a:pt x="9852" y="675"/>
                    <a:pt x="11012" y="1660"/>
                  </a:cubicBezTo>
                  <a:lnTo>
                    <a:pt x="11012" y="1545"/>
                  </a:lnTo>
                  <a:cubicBezTo>
                    <a:pt x="9846" y="581"/>
                    <a:pt x="8355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2" name="Google Shape;9292;p9"/>
            <p:cNvSpPr/>
            <p:nvPr/>
          </p:nvSpPr>
          <p:spPr>
            <a:xfrm>
              <a:off x="5276225" y="2766625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6"/>
                    <a:pt x="10034" y="9319"/>
                  </a:cubicBezTo>
                  <a:lnTo>
                    <a:pt x="10034" y="2036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3" name="Google Shape;9293;p9"/>
            <p:cNvSpPr/>
            <p:nvPr/>
          </p:nvSpPr>
          <p:spPr>
            <a:xfrm>
              <a:off x="5275050" y="2765600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4" name="Google Shape;9294;p9"/>
            <p:cNvSpPr/>
            <p:nvPr/>
          </p:nvSpPr>
          <p:spPr>
            <a:xfrm>
              <a:off x="5301350" y="2791725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06"/>
                    <a:pt x="9029" y="6359"/>
                  </a:cubicBezTo>
                  <a:lnTo>
                    <a:pt x="9029" y="2988"/>
                  </a:lnTo>
                  <a:cubicBezTo>
                    <a:pt x="8355" y="1241"/>
                    <a:pt x="66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5" name="Google Shape;9295;p9"/>
            <p:cNvSpPr/>
            <p:nvPr/>
          </p:nvSpPr>
          <p:spPr>
            <a:xfrm>
              <a:off x="5300325" y="2790725"/>
              <a:ext cx="226775" cy="235675"/>
            </a:xfrm>
            <a:custGeom>
              <a:avLst/>
              <a:gdLst/>
              <a:ahLst/>
              <a:cxnLst/>
              <a:rect l="l" t="t" r="r" b="b"/>
              <a:pathLst>
                <a:path w="9071" h="9427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27"/>
                    <a:pt x="4714" y="9427"/>
                  </a:cubicBezTo>
                  <a:cubicBezTo>
                    <a:pt x="6676" y="9427"/>
                    <a:pt x="8362" y="8227"/>
                    <a:pt x="9070" y="6514"/>
                  </a:cubicBezTo>
                  <a:lnTo>
                    <a:pt x="9070" y="6278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2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6" name="Google Shape;9296;p9"/>
            <p:cNvSpPr/>
            <p:nvPr/>
          </p:nvSpPr>
          <p:spPr>
            <a:xfrm>
              <a:off x="5330000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7" name="Google Shape;9297;p9"/>
            <p:cNvSpPr/>
            <p:nvPr/>
          </p:nvSpPr>
          <p:spPr>
            <a:xfrm>
              <a:off x="532900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8" name="Google Shape;9298;p9"/>
            <p:cNvSpPr/>
            <p:nvPr/>
          </p:nvSpPr>
          <p:spPr>
            <a:xfrm>
              <a:off x="5355300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9" name="Google Shape;9299;p9"/>
            <p:cNvSpPr/>
            <p:nvPr/>
          </p:nvSpPr>
          <p:spPr>
            <a:xfrm>
              <a:off x="5354100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24"/>
                    <a:pt x="3925" y="5030"/>
                    <a:pt x="2563" y="5030"/>
                  </a:cubicBezTo>
                  <a:cubicBezTo>
                    <a:pt x="1201" y="5030"/>
                    <a:pt x="88" y="3924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0" name="Google Shape;9300;p9"/>
            <p:cNvSpPr/>
            <p:nvPr/>
          </p:nvSpPr>
          <p:spPr>
            <a:xfrm>
              <a:off x="538395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1" name="Google Shape;9301;p9"/>
            <p:cNvSpPr/>
            <p:nvPr/>
          </p:nvSpPr>
          <p:spPr>
            <a:xfrm>
              <a:off x="5382925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82" y="2738"/>
                    <a:pt x="89" y="2145"/>
                    <a:pt x="89" y="1410"/>
                  </a:cubicBezTo>
                  <a:cubicBezTo>
                    <a:pt x="89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6" y="2819"/>
                    <a:pt x="2819" y="2185"/>
                    <a:pt x="2819" y="1410"/>
                  </a:cubicBezTo>
                  <a:cubicBezTo>
                    <a:pt x="2819" y="634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2" name="Google Shape;9302;p9"/>
            <p:cNvSpPr/>
            <p:nvPr/>
          </p:nvSpPr>
          <p:spPr>
            <a:xfrm>
              <a:off x="3450750" y="2837750"/>
              <a:ext cx="296375" cy="334300"/>
            </a:xfrm>
            <a:custGeom>
              <a:avLst/>
              <a:gdLst/>
              <a:ahLst/>
              <a:cxnLst/>
              <a:rect l="l" t="t" r="r" b="b"/>
              <a:pathLst>
                <a:path w="11855" h="13372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8"/>
                  </a:cubicBezTo>
                  <a:lnTo>
                    <a:pt x="1" y="10931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4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3" name="Google Shape;9303;p9"/>
            <p:cNvSpPr/>
            <p:nvPr/>
          </p:nvSpPr>
          <p:spPr>
            <a:xfrm>
              <a:off x="3450750" y="2836750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2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8834" y="88"/>
                    <a:pt x="11814" y="3068"/>
                    <a:pt x="11814" y="6730"/>
                  </a:cubicBezTo>
                  <a:cubicBezTo>
                    <a:pt x="11814" y="10391"/>
                    <a:pt x="8834" y="13371"/>
                    <a:pt x="5173" y="13371"/>
                  </a:cubicBezTo>
                  <a:cubicBezTo>
                    <a:pt x="3082" y="13371"/>
                    <a:pt x="1221" y="12400"/>
                    <a:pt x="1" y="10897"/>
                  </a:cubicBezTo>
                  <a:lnTo>
                    <a:pt x="1" y="11031"/>
                  </a:lnTo>
                  <a:cubicBezTo>
                    <a:pt x="1235" y="12508"/>
                    <a:pt x="3096" y="13452"/>
                    <a:pt x="5173" y="13452"/>
                  </a:cubicBezTo>
                  <a:cubicBezTo>
                    <a:pt x="8881" y="13452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4" name="Google Shape;9304;p9"/>
            <p:cNvSpPr/>
            <p:nvPr/>
          </p:nvSpPr>
          <p:spPr>
            <a:xfrm>
              <a:off x="3450750" y="2864725"/>
              <a:ext cx="269425" cy="284075"/>
            </a:xfrm>
            <a:custGeom>
              <a:avLst/>
              <a:gdLst/>
              <a:ahLst/>
              <a:cxnLst/>
              <a:rect l="l" t="t" r="r" b="b"/>
              <a:pathLst>
                <a:path w="10777" h="11363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931" y="10068"/>
                    <a:pt x="2860" y="11362"/>
                    <a:pt x="5099" y="11362"/>
                  </a:cubicBezTo>
                  <a:cubicBezTo>
                    <a:pt x="8234" y="11362"/>
                    <a:pt x="10776" y="8820"/>
                    <a:pt x="10776" y="5678"/>
                  </a:cubicBezTo>
                  <a:cubicBezTo>
                    <a:pt x="10776" y="2543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5" name="Google Shape;9305;p9"/>
            <p:cNvSpPr/>
            <p:nvPr/>
          </p:nvSpPr>
          <p:spPr>
            <a:xfrm>
              <a:off x="3450750" y="2863700"/>
              <a:ext cx="270600" cy="286100"/>
            </a:xfrm>
            <a:custGeom>
              <a:avLst/>
              <a:gdLst/>
              <a:ahLst/>
              <a:cxnLst/>
              <a:rect l="l" t="t" r="r" b="b"/>
              <a:pathLst>
                <a:path w="10824" h="11444" extrusionOk="0">
                  <a:moveTo>
                    <a:pt x="5099" y="1"/>
                  </a:moveTo>
                  <a:cubicBezTo>
                    <a:pt x="2880" y="1"/>
                    <a:pt x="952" y="1275"/>
                    <a:pt x="1" y="3130"/>
                  </a:cubicBezTo>
                  <a:lnTo>
                    <a:pt x="1" y="3318"/>
                  </a:lnTo>
                  <a:cubicBezTo>
                    <a:pt x="904" y="1410"/>
                    <a:pt x="2853" y="82"/>
                    <a:pt x="5099" y="82"/>
                  </a:cubicBezTo>
                  <a:cubicBezTo>
                    <a:pt x="8207" y="82"/>
                    <a:pt x="10736" y="2610"/>
                    <a:pt x="10736" y="5719"/>
                  </a:cubicBezTo>
                  <a:cubicBezTo>
                    <a:pt x="10736" y="8827"/>
                    <a:pt x="8207" y="11356"/>
                    <a:pt x="5099" y="11356"/>
                  </a:cubicBezTo>
                  <a:cubicBezTo>
                    <a:pt x="2853" y="11356"/>
                    <a:pt x="904" y="10034"/>
                    <a:pt x="1" y="8126"/>
                  </a:cubicBezTo>
                  <a:lnTo>
                    <a:pt x="1" y="8315"/>
                  </a:lnTo>
                  <a:cubicBezTo>
                    <a:pt x="952" y="10169"/>
                    <a:pt x="2880" y="11444"/>
                    <a:pt x="5099" y="11444"/>
                  </a:cubicBezTo>
                  <a:cubicBezTo>
                    <a:pt x="8254" y="11444"/>
                    <a:pt x="10823" y="8875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6" name="Google Shape;9306;p9"/>
            <p:cNvSpPr/>
            <p:nvPr/>
          </p:nvSpPr>
          <p:spPr>
            <a:xfrm>
              <a:off x="3461375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5"/>
                    <a:pt x="2091" y="9346"/>
                    <a:pt x="4674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7" name="Google Shape;9307;p9"/>
            <p:cNvSpPr/>
            <p:nvPr/>
          </p:nvSpPr>
          <p:spPr>
            <a:xfrm>
              <a:off x="3460375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34"/>
                    <a:pt x="4714" y="9434"/>
                  </a:cubicBezTo>
                  <a:cubicBezTo>
                    <a:pt x="7316" y="9434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8" name="Google Shape;9308;p9"/>
            <p:cNvSpPr/>
            <p:nvPr/>
          </p:nvSpPr>
          <p:spPr>
            <a:xfrm>
              <a:off x="3490200" y="291867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9" name="Google Shape;9309;p9"/>
            <p:cNvSpPr/>
            <p:nvPr/>
          </p:nvSpPr>
          <p:spPr>
            <a:xfrm>
              <a:off x="3489025" y="29176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7"/>
                    <a:pt x="3568" y="7047"/>
                  </a:cubicBezTo>
                  <a:cubicBezTo>
                    <a:pt x="1653" y="7047"/>
                    <a:pt x="88" y="5483"/>
                    <a:pt x="88" y="3561"/>
                  </a:cubicBezTo>
                  <a:cubicBezTo>
                    <a:pt x="88" y="1646"/>
                    <a:pt x="1653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605" y="1"/>
                    <a:pt x="1" y="1599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9"/>
                    <a:pt x="5536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0" name="Google Shape;9310;p9"/>
            <p:cNvSpPr/>
            <p:nvPr/>
          </p:nvSpPr>
          <p:spPr>
            <a:xfrm>
              <a:off x="3515325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1" name="Google Shape;9311;p9"/>
            <p:cNvSpPr/>
            <p:nvPr/>
          </p:nvSpPr>
          <p:spPr>
            <a:xfrm>
              <a:off x="3514300" y="2942775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2" name="Google Shape;9312;p9"/>
            <p:cNvSpPr/>
            <p:nvPr/>
          </p:nvSpPr>
          <p:spPr>
            <a:xfrm>
              <a:off x="354415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3" name="Google Shape;9313;p9"/>
            <p:cNvSpPr/>
            <p:nvPr/>
          </p:nvSpPr>
          <p:spPr>
            <a:xfrm>
              <a:off x="3542975" y="297160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4" name="Google Shape;9314;p9"/>
            <p:cNvSpPr/>
            <p:nvPr/>
          </p:nvSpPr>
          <p:spPr>
            <a:xfrm>
              <a:off x="3747100" y="2837750"/>
              <a:ext cx="334325" cy="334300"/>
            </a:xfrm>
            <a:custGeom>
              <a:avLst/>
              <a:gdLst/>
              <a:ahLst/>
              <a:cxnLst/>
              <a:rect l="l" t="t" r="r" b="b"/>
              <a:pathLst>
                <a:path w="13373" h="13372" extrusionOk="0">
                  <a:moveTo>
                    <a:pt x="6690" y="1"/>
                  </a:moveTo>
                  <a:cubicBezTo>
                    <a:pt x="2995" y="1"/>
                    <a:pt x="1" y="2994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5" name="Google Shape;9315;p9"/>
            <p:cNvSpPr/>
            <p:nvPr/>
          </p:nvSpPr>
          <p:spPr>
            <a:xfrm>
              <a:off x="3746100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2" y="13371"/>
                    <a:pt x="81" y="10391"/>
                    <a:pt x="81" y="6730"/>
                  </a:cubicBezTo>
                  <a:cubicBezTo>
                    <a:pt x="81" y="3068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2"/>
                    <a:pt x="6730" y="13452"/>
                  </a:cubicBezTo>
                  <a:cubicBezTo>
                    <a:pt x="10438" y="13452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6" name="Google Shape;9316;p9"/>
            <p:cNvSpPr/>
            <p:nvPr/>
          </p:nvSpPr>
          <p:spPr>
            <a:xfrm>
              <a:off x="3770550" y="286472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20"/>
                    <a:pt x="2542" y="11362"/>
                    <a:pt x="5678" y="11362"/>
                  </a:cubicBezTo>
                  <a:cubicBezTo>
                    <a:pt x="8813" y="11362"/>
                    <a:pt x="11355" y="8820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7" name="Google Shape;9317;p9"/>
            <p:cNvSpPr/>
            <p:nvPr/>
          </p:nvSpPr>
          <p:spPr>
            <a:xfrm>
              <a:off x="3769525" y="2863700"/>
              <a:ext cx="285925" cy="286100"/>
            </a:xfrm>
            <a:custGeom>
              <a:avLst/>
              <a:gdLst/>
              <a:ahLst/>
              <a:cxnLst/>
              <a:rect l="l" t="t" r="r" b="b"/>
              <a:pathLst>
                <a:path w="11437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37" y="8875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8" name="Google Shape;9318;p9"/>
            <p:cNvSpPr/>
            <p:nvPr/>
          </p:nvSpPr>
          <p:spPr>
            <a:xfrm>
              <a:off x="3795650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5"/>
                    <a:pt x="2091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9" name="Google Shape;9319;p9"/>
            <p:cNvSpPr/>
            <p:nvPr/>
          </p:nvSpPr>
          <p:spPr>
            <a:xfrm>
              <a:off x="3794650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0" y="2118"/>
                    <a:pt x="0" y="4714"/>
                  </a:cubicBezTo>
                  <a:cubicBezTo>
                    <a:pt x="0" y="7317"/>
                    <a:pt x="2111" y="9434"/>
                    <a:pt x="4714" y="9434"/>
                  </a:cubicBezTo>
                  <a:cubicBezTo>
                    <a:pt x="7310" y="9434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0" name="Google Shape;9320;p9"/>
            <p:cNvSpPr/>
            <p:nvPr/>
          </p:nvSpPr>
          <p:spPr>
            <a:xfrm>
              <a:off x="3824475" y="291867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6"/>
                    <a:pt x="3521" y="7046"/>
                  </a:cubicBezTo>
                  <a:cubicBezTo>
                    <a:pt x="5463" y="7046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1" name="Google Shape;9321;p9"/>
            <p:cNvSpPr/>
            <p:nvPr/>
          </p:nvSpPr>
          <p:spPr>
            <a:xfrm>
              <a:off x="3823300" y="29176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7"/>
                    <a:pt x="3568" y="7047"/>
                  </a:cubicBezTo>
                  <a:cubicBezTo>
                    <a:pt x="1646" y="7047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2" name="Google Shape;9322;p9"/>
            <p:cNvSpPr/>
            <p:nvPr/>
          </p:nvSpPr>
          <p:spPr>
            <a:xfrm>
              <a:off x="3849600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3" name="Google Shape;9323;p9"/>
            <p:cNvSpPr/>
            <p:nvPr/>
          </p:nvSpPr>
          <p:spPr>
            <a:xfrm>
              <a:off x="3848600" y="294277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4" name="Google Shape;9324;p9"/>
            <p:cNvSpPr/>
            <p:nvPr/>
          </p:nvSpPr>
          <p:spPr>
            <a:xfrm>
              <a:off x="387825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2118"/>
                    <a:pt x="614" y="2732"/>
                    <a:pt x="1370" y="2732"/>
                  </a:cubicBezTo>
                  <a:cubicBezTo>
                    <a:pt x="2125" y="2732"/>
                    <a:pt x="2732" y="2118"/>
                    <a:pt x="2732" y="1363"/>
                  </a:cubicBezTo>
                  <a:cubicBezTo>
                    <a:pt x="2732" y="614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5" name="Google Shape;9325;p9"/>
            <p:cNvSpPr/>
            <p:nvPr/>
          </p:nvSpPr>
          <p:spPr>
            <a:xfrm>
              <a:off x="3877250" y="297160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6" name="Google Shape;9326;p9"/>
            <p:cNvSpPr/>
            <p:nvPr/>
          </p:nvSpPr>
          <p:spPr>
            <a:xfrm>
              <a:off x="4081400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7" name="Google Shape;9327;p9"/>
            <p:cNvSpPr/>
            <p:nvPr/>
          </p:nvSpPr>
          <p:spPr>
            <a:xfrm>
              <a:off x="4080375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1"/>
                    <a:pt x="6723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8" name="Google Shape;9328;p9"/>
            <p:cNvSpPr/>
            <p:nvPr/>
          </p:nvSpPr>
          <p:spPr>
            <a:xfrm>
              <a:off x="4104825" y="286472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20"/>
                    <a:pt x="2542" y="11362"/>
                    <a:pt x="5678" y="11362"/>
                  </a:cubicBezTo>
                  <a:cubicBezTo>
                    <a:pt x="8813" y="11362"/>
                    <a:pt x="11355" y="8820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9" name="Google Shape;9329;p9"/>
            <p:cNvSpPr/>
            <p:nvPr/>
          </p:nvSpPr>
          <p:spPr>
            <a:xfrm>
              <a:off x="4103650" y="286370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80" y="11444"/>
                    <a:pt x="11443" y="8875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0" name="Google Shape;9330;p9"/>
            <p:cNvSpPr/>
            <p:nvPr/>
          </p:nvSpPr>
          <p:spPr>
            <a:xfrm>
              <a:off x="4129950" y="2889850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1" name="Google Shape;9331;p9"/>
            <p:cNvSpPr/>
            <p:nvPr/>
          </p:nvSpPr>
          <p:spPr>
            <a:xfrm>
              <a:off x="4128925" y="2888825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5"/>
                    <a:pt x="9339" y="4714"/>
                  </a:cubicBezTo>
                  <a:cubicBezTo>
                    <a:pt x="9339" y="7270"/>
                    <a:pt x="7263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34"/>
                    <a:pt x="4714" y="9434"/>
                  </a:cubicBezTo>
                  <a:cubicBezTo>
                    <a:pt x="7310" y="9434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2" name="Google Shape;9332;p9"/>
            <p:cNvSpPr/>
            <p:nvPr/>
          </p:nvSpPr>
          <p:spPr>
            <a:xfrm>
              <a:off x="4158600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3" name="Google Shape;9333;p9"/>
            <p:cNvSpPr/>
            <p:nvPr/>
          </p:nvSpPr>
          <p:spPr>
            <a:xfrm>
              <a:off x="4157575" y="29176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7"/>
                    <a:pt x="3568" y="7047"/>
                  </a:cubicBezTo>
                  <a:cubicBezTo>
                    <a:pt x="1646" y="7047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4" name="Google Shape;9334;p9"/>
            <p:cNvSpPr/>
            <p:nvPr/>
          </p:nvSpPr>
          <p:spPr>
            <a:xfrm>
              <a:off x="4183875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5" name="Google Shape;9335;p9"/>
            <p:cNvSpPr/>
            <p:nvPr/>
          </p:nvSpPr>
          <p:spPr>
            <a:xfrm>
              <a:off x="4182700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6" name="Google Shape;9336;p9"/>
            <p:cNvSpPr/>
            <p:nvPr/>
          </p:nvSpPr>
          <p:spPr>
            <a:xfrm>
              <a:off x="4212550" y="297260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7" name="Google Shape;9337;p9"/>
            <p:cNvSpPr/>
            <p:nvPr/>
          </p:nvSpPr>
          <p:spPr>
            <a:xfrm>
              <a:off x="4211525" y="297160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8"/>
                    <a:pt x="1" y="1403"/>
                  </a:cubicBezTo>
                  <a:cubicBezTo>
                    <a:pt x="1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8" name="Google Shape;9338;p9"/>
            <p:cNvSpPr/>
            <p:nvPr/>
          </p:nvSpPr>
          <p:spPr>
            <a:xfrm>
              <a:off x="4415675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9" name="Google Shape;9339;p9"/>
            <p:cNvSpPr/>
            <p:nvPr/>
          </p:nvSpPr>
          <p:spPr>
            <a:xfrm>
              <a:off x="4414650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8"/>
                    <a:pt x="13365" y="6730"/>
                  </a:cubicBezTo>
                  <a:cubicBezTo>
                    <a:pt x="13365" y="10391"/>
                    <a:pt x="10385" y="13371"/>
                    <a:pt x="6723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0" name="Google Shape;9340;p9"/>
            <p:cNvSpPr/>
            <p:nvPr/>
          </p:nvSpPr>
          <p:spPr>
            <a:xfrm>
              <a:off x="4438925" y="286472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0"/>
                  </a:moveTo>
                  <a:cubicBezTo>
                    <a:pt x="2550" y="0"/>
                    <a:pt x="1" y="2543"/>
                    <a:pt x="1" y="5678"/>
                  </a:cubicBezTo>
                  <a:cubicBezTo>
                    <a:pt x="1" y="8820"/>
                    <a:pt x="2550" y="11362"/>
                    <a:pt x="5685" y="11362"/>
                  </a:cubicBezTo>
                  <a:cubicBezTo>
                    <a:pt x="8820" y="11362"/>
                    <a:pt x="11362" y="8820"/>
                    <a:pt x="11362" y="5678"/>
                  </a:cubicBezTo>
                  <a:cubicBezTo>
                    <a:pt x="11362" y="2543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1" name="Google Shape;9341;p9"/>
            <p:cNvSpPr/>
            <p:nvPr/>
          </p:nvSpPr>
          <p:spPr>
            <a:xfrm>
              <a:off x="4437925" y="286370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2" name="Google Shape;9342;p9"/>
            <p:cNvSpPr/>
            <p:nvPr/>
          </p:nvSpPr>
          <p:spPr>
            <a:xfrm>
              <a:off x="4464225" y="2889850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3" name="Google Shape;9343;p9"/>
            <p:cNvSpPr/>
            <p:nvPr/>
          </p:nvSpPr>
          <p:spPr>
            <a:xfrm>
              <a:off x="4463025" y="2888825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5"/>
                    <a:pt x="9347" y="4714"/>
                  </a:cubicBezTo>
                  <a:cubicBezTo>
                    <a:pt x="9347" y="7270"/>
                    <a:pt x="7270" y="9346"/>
                    <a:pt x="4721" y="9346"/>
                  </a:cubicBezTo>
                  <a:cubicBezTo>
                    <a:pt x="2165" y="9346"/>
                    <a:pt x="89" y="7270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lose/>
                  <a:moveTo>
                    <a:pt x="4721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34"/>
                    <a:pt x="4721" y="9434"/>
                  </a:cubicBezTo>
                  <a:cubicBezTo>
                    <a:pt x="7317" y="9434"/>
                    <a:pt x="9434" y="7317"/>
                    <a:pt x="9434" y="4714"/>
                  </a:cubicBezTo>
                  <a:cubicBezTo>
                    <a:pt x="9434" y="2118"/>
                    <a:pt x="7317" y="1"/>
                    <a:pt x="472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4" name="Google Shape;9344;p9"/>
            <p:cNvSpPr/>
            <p:nvPr/>
          </p:nvSpPr>
          <p:spPr>
            <a:xfrm>
              <a:off x="4492875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5" name="Google Shape;9345;p9"/>
            <p:cNvSpPr/>
            <p:nvPr/>
          </p:nvSpPr>
          <p:spPr>
            <a:xfrm>
              <a:off x="4491850" y="29176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7"/>
                    <a:pt x="3568" y="7047"/>
                  </a:cubicBezTo>
                  <a:cubicBezTo>
                    <a:pt x="1646" y="7047"/>
                    <a:pt x="89" y="5483"/>
                    <a:pt x="89" y="3561"/>
                  </a:cubicBezTo>
                  <a:cubicBezTo>
                    <a:pt x="89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6" name="Google Shape;9346;p9"/>
            <p:cNvSpPr/>
            <p:nvPr/>
          </p:nvSpPr>
          <p:spPr>
            <a:xfrm>
              <a:off x="4518150" y="2943775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7" name="Google Shape;9347;p9"/>
            <p:cNvSpPr/>
            <p:nvPr/>
          </p:nvSpPr>
          <p:spPr>
            <a:xfrm>
              <a:off x="4516975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8" name="Google Shape;9348;p9"/>
            <p:cNvSpPr/>
            <p:nvPr/>
          </p:nvSpPr>
          <p:spPr>
            <a:xfrm>
              <a:off x="4546825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7" y="2732"/>
                    <a:pt x="2731" y="2118"/>
                    <a:pt x="2731" y="1363"/>
                  </a:cubicBezTo>
                  <a:cubicBezTo>
                    <a:pt x="2731" y="614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9" name="Google Shape;9349;p9"/>
            <p:cNvSpPr/>
            <p:nvPr/>
          </p:nvSpPr>
          <p:spPr>
            <a:xfrm>
              <a:off x="4545800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10" y="2812"/>
                  </a:cubicBezTo>
                  <a:cubicBezTo>
                    <a:pt x="2185" y="2812"/>
                    <a:pt x="2812" y="2185"/>
                    <a:pt x="2812" y="1403"/>
                  </a:cubicBezTo>
                  <a:cubicBezTo>
                    <a:pt x="2812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0" name="Google Shape;9350;p9"/>
            <p:cNvSpPr/>
            <p:nvPr/>
          </p:nvSpPr>
          <p:spPr>
            <a:xfrm>
              <a:off x="4749950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1" name="Google Shape;9351;p9"/>
            <p:cNvSpPr/>
            <p:nvPr/>
          </p:nvSpPr>
          <p:spPr>
            <a:xfrm>
              <a:off x="4748775" y="2836750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2" name="Google Shape;9352;p9"/>
            <p:cNvSpPr/>
            <p:nvPr/>
          </p:nvSpPr>
          <p:spPr>
            <a:xfrm>
              <a:off x="4773200" y="286472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78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20"/>
                    <a:pt x="2543" y="11362"/>
                    <a:pt x="5678" y="11362"/>
                  </a:cubicBezTo>
                  <a:cubicBezTo>
                    <a:pt x="8821" y="11362"/>
                    <a:pt x="11363" y="8820"/>
                    <a:pt x="11363" y="5678"/>
                  </a:cubicBezTo>
                  <a:cubicBezTo>
                    <a:pt x="11363" y="2543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3" name="Google Shape;9353;p9"/>
            <p:cNvSpPr/>
            <p:nvPr/>
          </p:nvSpPr>
          <p:spPr>
            <a:xfrm>
              <a:off x="4772200" y="28637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8" y="82"/>
                  </a:moveTo>
                  <a:cubicBezTo>
                    <a:pt x="8827" y="82"/>
                    <a:pt x="11355" y="2610"/>
                    <a:pt x="11355" y="5719"/>
                  </a:cubicBezTo>
                  <a:cubicBezTo>
                    <a:pt x="11355" y="8827"/>
                    <a:pt x="8827" y="11356"/>
                    <a:pt x="5718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18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4" name="Google Shape;9354;p9"/>
            <p:cNvSpPr/>
            <p:nvPr/>
          </p:nvSpPr>
          <p:spPr>
            <a:xfrm>
              <a:off x="4798500" y="2889850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6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66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7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5" name="Google Shape;9355;p9"/>
            <p:cNvSpPr/>
            <p:nvPr/>
          </p:nvSpPr>
          <p:spPr>
            <a:xfrm>
              <a:off x="4797325" y="2888825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3" y="9346"/>
                  </a:cubicBezTo>
                  <a:cubicBezTo>
                    <a:pt x="2165" y="9346"/>
                    <a:pt x="88" y="7270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lose/>
                  <a:moveTo>
                    <a:pt x="4713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34"/>
                    <a:pt x="4713" y="9434"/>
                  </a:cubicBezTo>
                  <a:cubicBezTo>
                    <a:pt x="7316" y="9434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1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6" name="Google Shape;9356;p9"/>
            <p:cNvSpPr/>
            <p:nvPr/>
          </p:nvSpPr>
          <p:spPr>
            <a:xfrm>
              <a:off x="4827150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0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7" name="Google Shape;9357;p9"/>
            <p:cNvSpPr/>
            <p:nvPr/>
          </p:nvSpPr>
          <p:spPr>
            <a:xfrm>
              <a:off x="4826150" y="29176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7"/>
                    <a:pt x="3560" y="7047"/>
                  </a:cubicBezTo>
                  <a:cubicBezTo>
                    <a:pt x="1645" y="7047"/>
                    <a:pt x="81" y="5483"/>
                    <a:pt x="81" y="3561"/>
                  </a:cubicBezTo>
                  <a:cubicBezTo>
                    <a:pt x="81" y="1646"/>
                    <a:pt x="1645" y="82"/>
                    <a:pt x="3560" y="82"/>
                  </a:cubicBezTo>
                  <a:close/>
                  <a:moveTo>
                    <a:pt x="3560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8" name="Google Shape;9358;p9"/>
            <p:cNvSpPr/>
            <p:nvPr/>
          </p:nvSpPr>
          <p:spPr>
            <a:xfrm>
              <a:off x="4852275" y="2943775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9" name="Google Shape;9359;p9"/>
            <p:cNvSpPr/>
            <p:nvPr/>
          </p:nvSpPr>
          <p:spPr>
            <a:xfrm>
              <a:off x="4851250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0" name="Google Shape;9360;p9"/>
            <p:cNvSpPr/>
            <p:nvPr/>
          </p:nvSpPr>
          <p:spPr>
            <a:xfrm>
              <a:off x="488110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2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1" name="Google Shape;9361;p9"/>
            <p:cNvSpPr/>
            <p:nvPr/>
          </p:nvSpPr>
          <p:spPr>
            <a:xfrm>
              <a:off x="4880075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3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03" y="2812"/>
                  </a:cubicBezTo>
                  <a:cubicBezTo>
                    <a:pt x="2186" y="2812"/>
                    <a:pt x="2813" y="2185"/>
                    <a:pt x="2813" y="1403"/>
                  </a:cubicBezTo>
                  <a:cubicBezTo>
                    <a:pt x="2813" y="628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2" name="Google Shape;9362;p9"/>
            <p:cNvSpPr/>
            <p:nvPr/>
          </p:nvSpPr>
          <p:spPr>
            <a:xfrm>
              <a:off x="5084225" y="2837750"/>
              <a:ext cx="334125" cy="334300"/>
            </a:xfrm>
            <a:custGeom>
              <a:avLst/>
              <a:gdLst/>
              <a:ahLst/>
              <a:cxnLst/>
              <a:rect l="l" t="t" r="r" b="b"/>
              <a:pathLst>
                <a:path w="13365" h="13372" extrusionOk="0">
                  <a:moveTo>
                    <a:pt x="6683" y="1"/>
                  </a:moveTo>
                  <a:cubicBezTo>
                    <a:pt x="2988" y="1"/>
                    <a:pt x="0" y="2994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3" name="Google Shape;9363;p9"/>
            <p:cNvSpPr/>
            <p:nvPr/>
          </p:nvSpPr>
          <p:spPr>
            <a:xfrm>
              <a:off x="5083050" y="28367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4" name="Google Shape;9364;p9"/>
            <p:cNvSpPr/>
            <p:nvPr/>
          </p:nvSpPr>
          <p:spPr>
            <a:xfrm>
              <a:off x="5107475" y="2864725"/>
              <a:ext cx="283925" cy="284075"/>
            </a:xfrm>
            <a:custGeom>
              <a:avLst/>
              <a:gdLst/>
              <a:ahLst/>
              <a:cxnLst/>
              <a:rect l="l" t="t" r="r" b="b"/>
              <a:pathLst>
                <a:path w="11357" h="11363" extrusionOk="0">
                  <a:moveTo>
                    <a:pt x="5679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20"/>
                    <a:pt x="2543" y="11362"/>
                    <a:pt x="5679" y="11362"/>
                  </a:cubicBezTo>
                  <a:cubicBezTo>
                    <a:pt x="8814" y="11362"/>
                    <a:pt x="11356" y="8820"/>
                    <a:pt x="11356" y="5678"/>
                  </a:cubicBezTo>
                  <a:cubicBezTo>
                    <a:pt x="11356" y="2543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5" name="Google Shape;9365;p9"/>
            <p:cNvSpPr/>
            <p:nvPr/>
          </p:nvSpPr>
          <p:spPr>
            <a:xfrm>
              <a:off x="5106475" y="28637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6" name="Google Shape;9366;p9"/>
            <p:cNvSpPr/>
            <p:nvPr/>
          </p:nvSpPr>
          <p:spPr>
            <a:xfrm>
              <a:off x="5132600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7" name="Google Shape;9367;p9"/>
            <p:cNvSpPr/>
            <p:nvPr/>
          </p:nvSpPr>
          <p:spPr>
            <a:xfrm>
              <a:off x="5131600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65" y="9346"/>
                    <a:pt x="88" y="7270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34"/>
                    <a:pt x="4714" y="9434"/>
                  </a:cubicBezTo>
                  <a:cubicBezTo>
                    <a:pt x="7316" y="9434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8" name="Google Shape;9368;p9"/>
            <p:cNvSpPr/>
            <p:nvPr/>
          </p:nvSpPr>
          <p:spPr>
            <a:xfrm>
              <a:off x="5161425" y="29186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9" name="Google Shape;9369;p9"/>
            <p:cNvSpPr/>
            <p:nvPr/>
          </p:nvSpPr>
          <p:spPr>
            <a:xfrm>
              <a:off x="5160425" y="29176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7"/>
                    <a:pt x="3561" y="7047"/>
                  </a:cubicBezTo>
                  <a:cubicBezTo>
                    <a:pt x="1646" y="7047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0" name="Google Shape;9370;p9"/>
            <p:cNvSpPr/>
            <p:nvPr/>
          </p:nvSpPr>
          <p:spPr>
            <a:xfrm>
              <a:off x="5186550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1" name="Google Shape;9371;p9"/>
            <p:cNvSpPr/>
            <p:nvPr/>
          </p:nvSpPr>
          <p:spPr>
            <a:xfrm>
              <a:off x="5185525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2" name="Google Shape;9372;p9"/>
            <p:cNvSpPr/>
            <p:nvPr/>
          </p:nvSpPr>
          <p:spPr>
            <a:xfrm>
              <a:off x="5215375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3" name="Google Shape;9373;p9"/>
            <p:cNvSpPr/>
            <p:nvPr/>
          </p:nvSpPr>
          <p:spPr>
            <a:xfrm>
              <a:off x="5214350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4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04" y="2812"/>
                  </a:cubicBezTo>
                  <a:cubicBezTo>
                    <a:pt x="2179" y="2812"/>
                    <a:pt x="2813" y="2185"/>
                    <a:pt x="2813" y="1403"/>
                  </a:cubicBezTo>
                  <a:cubicBezTo>
                    <a:pt x="2813" y="628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4" name="Google Shape;9374;p9"/>
            <p:cNvSpPr/>
            <p:nvPr/>
          </p:nvSpPr>
          <p:spPr>
            <a:xfrm>
              <a:off x="3581575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5" name="Google Shape;9375;p9"/>
            <p:cNvSpPr/>
            <p:nvPr/>
          </p:nvSpPr>
          <p:spPr>
            <a:xfrm>
              <a:off x="3580550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1"/>
                    <a:pt x="13365" y="6730"/>
                  </a:cubicBezTo>
                  <a:cubicBezTo>
                    <a:pt x="13365" y="10391"/>
                    <a:pt x="10392" y="13371"/>
                    <a:pt x="6724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6" name="Google Shape;9376;p9"/>
            <p:cNvSpPr/>
            <p:nvPr/>
          </p:nvSpPr>
          <p:spPr>
            <a:xfrm>
              <a:off x="3604825" y="295980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3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7" name="Google Shape;9377;p9"/>
            <p:cNvSpPr/>
            <p:nvPr/>
          </p:nvSpPr>
          <p:spPr>
            <a:xfrm>
              <a:off x="3603825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8" name="Google Shape;9378;p9"/>
            <p:cNvSpPr/>
            <p:nvPr/>
          </p:nvSpPr>
          <p:spPr>
            <a:xfrm>
              <a:off x="3630125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9" name="Google Shape;9379;p9"/>
            <p:cNvSpPr/>
            <p:nvPr/>
          </p:nvSpPr>
          <p:spPr>
            <a:xfrm>
              <a:off x="3628950" y="298390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7"/>
                    <a:pt x="4720" y="9427"/>
                  </a:cubicBezTo>
                  <a:cubicBezTo>
                    <a:pt x="7316" y="9427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0" name="Google Shape;9380;p9"/>
            <p:cNvSpPr/>
            <p:nvPr/>
          </p:nvSpPr>
          <p:spPr>
            <a:xfrm>
              <a:off x="3658775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1" name="Google Shape;9381;p9"/>
            <p:cNvSpPr/>
            <p:nvPr/>
          </p:nvSpPr>
          <p:spPr>
            <a:xfrm>
              <a:off x="3657775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2" name="Google Shape;9382;p9"/>
            <p:cNvSpPr/>
            <p:nvPr/>
          </p:nvSpPr>
          <p:spPr>
            <a:xfrm>
              <a:off x="3683900" y="3038850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3" name="Google Shape;9383;p9"/>
            <p:cNvSpPr/>
            <p:nvPr/>
          </p:nvSpPr>
          <p:spPr>
            <a:xfrm>
              <a:off x="3682875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4" name="Google Shape;9384;p9"/>
            <p:cNvSpPr/>
            <p:nvPr/>
          </p:nvSpPr>
          <p:spPr>
            <a:xfrm>
              <a:off x="3712725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5" name="Google Shape;9385;p9"/>
            <p:cNvSpPr/>
            <p:nvPr/>
          </p:nvSpPr>
          <p:spPr>
            <a:xfrm>
              <a:off x="3711700" y="30666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78"/>
                    <a:pt x="628" y="2812"/>
                    <a:pt x="1410" y="2812"/>
                  </a:cubicBezTo>
                  <a:cubicBezTo>
                    <a:pt x="2186" y="2812"/>
                    <a:pt x="2813" y="2178"/>
                    <a:pt x="2813" y="1403"/>
                  </a:cubicBezTo>
                  <a:cubicBezTo>
                    <a:pt x="2813" y="628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6" name="Google Shape;9386;p9"/>
            <p:cNvSpPr/>
            <p:nvPr/>
          </p:nvSpPr>
          <p:spPr>
            <a:xfrm>
              <a:off x="3915850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1" y="2994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7" name="Google Shape;9387;p9"/>
            <p:cNvSpPr/>
            <p:nvPr/>
          </p:nvSpPr>
          <p:spPr>
            <a:xfrm>
              <a:off x="3914675" y="29318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1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8" name="Google Shape;9388;p9"/>
            <p:cNvSpPr/>
            <p:nvPr/>
          </p:nvSpPr>
          <p:spPr>
            <a:xfrm>
              <a:off x="3939125" y="2959800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3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9" name="Google Shape;9389;p9"/>
            <p:cNvSpPr/>
            <p:nvPr/>
          </p:nvSpPr>
          <p:spPr>
            <a:xfrm>
              <a:off x="3938100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5"/>
                    <a:pt x="2570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0" name="Google Shape;9390;p9"/>
            <p:cNvSpPr/>
            <p:nvPr/>
          </p:nvSpPr>
          <p:spPr>
            <a:xfrm>
              <a:off x="3964400" y="2984925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7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67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7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1" name="Google Shape;9391;p9"/>
            <p:cNvSpPr/>
            <p:nvPr/>
          </p:nvSpPr>
          <p:spPr>
            <a:xfrm>
              <a:off x="3963225" y="298390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2" name="Google Shape;9392;p9"/>
            <p:cNvSpPr/>
            <p:nvPr/>
          </p:nvSpPr>
          <p:spPr>
            <a:xfrm>
              <a:off x="3993050" y="30137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3" name="Google Shape;9393;p9"/>
            <p:cNvSpPr/>
            <p:nvPr/>
          </p:nvSpPr>
          <p:spPr>
            <a:xfrm>
              <a:off x="399205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7" y="1646"/>
                    <a:pt x="7047" y="3561"/>
                  </a:cubicBezTo>
                  <a:cubicBezTo>
                    <a:pt x="7047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4" name="Google Shape;9394;p9"/>
            <p:cNvSpPr/>
            <p:nvPr/>
          </p:nvSpPr>
          <p:spPr>
            <a:xfrm>
              <a:off x="4018175" y="3038850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5" name="Google Shape;9395;p9"/>
            <p:cNvSpPr/>
            <p:nvPr/>
          </p:nvSpPr>
          <p:spPr>
            <a:xfrm>
              <a:off x="4017175" y="303785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6" name="Google Shape;9396;p9"/>
            <p:cNvSpPr/>
            <p:nvPr/>
          </p:nvSpPr>
          <p:spPr>
            <a:xfrm>
              <a:off x="404700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7" name="Google Shape;9397;p9"/>
            <p:cNvSpPr/>
            <p:nvPr/>
          </p:nvSpPr>
          <p:spPr>
            <a:xfrm>
              <a:off x="4046000" y="3066675"/>
              <a:ext cx="70300" cy="70325"/>
            </a:xfrm>
            <a:custGeom>
              <a:avLst/>
              <a:gdLst/>
              <a:ahLst/>
              <a:cxnLst/>
              <a:rect l="l" t="t" r="r" b="b"/>
              <a:pathLst>
                <a:path w="2812" h="2813" extrusionOk="0">
                  <a:moveTo>
                    <a:pt x="1403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03" y="2731"/>
                  </a:cubicBezTo>
                  <a:cubicBezTo>
                    <a:pt x="674" y="2731"/>
                    <a:pt x="81" y="2138"/>
                    <a:pt x="81" y="1403"/>
                  </a:cubicBezTo>
                  <a:cubicBezTo>
                    <a:pt x="81" y="675"/>
                    <a:pt x="674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7" y="0"/>
                    <a:pt x="0" y="628"/>
                    <a:pt x="0" y="1403"/>
                  </a:cubicBezTo>
                  <a:cubicBezTo>
                    <a:pt x="0" y="2178"/>
                    <a:pt x="627" y="2812"/>
                    <a:pt x="1403" y="2812"/>
                  </a:cubicBezTo>
                  <a:cubicBezTo>
                    <a:pt x="2185" y="2812"/>
                    <a:pt x="2812" y="2178"/>
                    <a:pt x="2812" y="1403"/>
                  </a:cubicBezTo>
                  <a:cubicBezTo>
                    <a:pt x="2812" y="628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8" name="Google Shape;9398;p9"/>
            <p:cNvSpPr/>
            <p:nvPr/>
          </p:nvSpPr>
          <p:spPr>
            <a:xfrm>
              <a:off x="4250125" y="2932825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1"/>
                  </a:moveTo>
                  <a:cubicBezTo>
                    <a:pt x="2988" y="1"/>
                    <a:pt x="1" y="2994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9" name="Google Shape;9399;p9"/>
            <p:cNvSpPr/>
            <p:nvPr/>
          </p:nvSpPr>
          <p:spPr>
            <a:xfrm>
              <a:off x="4248950" y="29318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0" name="Google Shape;9400;p9"/>
            <p:cNvSpPr/>
            <p:nvPr/>
          </p:nvSpPr>
          <p:spPr>
            <a:xfrm>
              <a:off x="4273400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1" name="Google Shape;9401;p9"/>
            <p:cNvSpPr/>
            <p:nvPr/>
          </p:nvSpPr>
          <p:spPr>
            <a:xfrm>
              <a:off x="4272375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2" name="Google Shape;9402;p9"/>
            <p:cNvSpPr/>
            <p:nvPr/>
          </p:nvSpPr>
          <p:spPr>
            <a:xfrm>
              <a:off x="4298500" y="2984925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3" name="Google Shape;9403;p9"/>
            <p:cNvSpPr/>
            <p:nvPr/>
          </p:nvSpPr>
          <p:spPr>
            <a:xfrm>
              <a:off x="4297500" y="298390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4" name="Google Shape;9404;p9"/>
            <p:cNvSpPr/>
            <p:nvPr/>
          </p:nvSpPr>
          <p:spPr>
            <a:xfrm>
              <a:off x="4327325" y="30137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5" name="Google Shape;9405;p9"/>
            <p:cNvSpPr/>
            <p:nvPr/>
          </p:nvSpPr>
          <p:spPr>
            <a:xfrm>
              <a:off x="4326325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0" y="1599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6" name="Google Shape;9406;p9"/>
            <p:cNvSpPr/>
            <p:nvPr/>
          </p:nvSpPr>
          <p:spPr>
            <a:xfrm>
              <a:off x="4352450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7" name="Google Shape;9407;p9"/>
            <p:cNvSpPr/>
            <p:nvPr/>
          </p:nvSpPr>
          <p:spPr>
            <a:xfrm>
              <a:off x="4351450" y="303785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8" y="3972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8" name="Google Shape;9408;p9"/>
            <p:cNvSpPr/>
            <p:nvPr/>
          </p:nvSpPr>
          <p:spPr>
            <a:xfrm>
              <a:off x="4381275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9" name="Google Shape;9409;p9"/>
            <p:cNvSpPr/>
            <p:nvPr/>
          </p:nvSpPr>
          <p:spPr>
            <a:xfrm>
              <a:off x="4380100" y="30666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45" y="81"/>
                    <a:pt x="2738" y="675"/>
                    <a:pt x="2738" y="1403"/>
                  </a:cubicBezTo>
                  <a:cubicBezTo>
                    <a:pt x="2738" y="2138"/>
                    <a:pt x="2145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0" name="Google Shape;9410;p9"/>
            <p:cNvSpPr/>
            <p:nvPr/>
          </p:nvSpPr>
          <p:spPr>
            <a:xfrm>
              <a:off x="4584250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1" name="Google Shape;9411;p9"/>
            <p:cNvSpPr/>
            <p:nvPr/>
          </p:nvSpPr>
          <p:spPr>
            <a:xfrm>
              <a:off x="4583225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9" y="13371"/>
                    <a:pt x="88" y="10391"/>
                    <a:pt x="88" y="6730"/>
                  </a:cubicBezTo>
                  <a:cubicBezTo>
                    <a:pt x="88" y="3061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21"/>
                    <a:pt x="1" y="6730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2" name="Google Shape;9412;p9"/>
            <p:cNvSpPr/>
            <p:nvPr/>
          </p:nvSpPr>
          <p:spPr>
            <a:xfrm>
              <a:off x="4607675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3" name="Google Shape;9413;p9"/>
            <p:cNvSpPr/>
            <p:nvPr/>
          </p:nvSpPr>
          <p:spPr>
            <a:xfrm>
              <a:off x="4606650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5" y="11444"/>
                    <a:pt x="11444" y="8875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4" name="Google Shape;9414;p9"/>
            <p:cNvSpPr/>
            <p:nvPr/>
          </p:nvSpPr>
          <p:spPr>
            <a:xfrm>
              <a:off x="4632800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5" y="9346"/>
                    <a:pt x="9346" y="7255"/>
                    <a:pt x="9346" y="4673"/>
                  </a:cubicBezTo>
                  <a:cubicBezTo>
                    <a:pt x="9346" y="2097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5" name="Google Shape;9415;p9"/>
            <p:cNvSpPr/>
            <p:nvPr/>
          </p:nvSpPr>
          <p:spPr>
            <a:xfrm>
              <a:off x="4631775" y="298390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6" name="Google Shape;9416;p9"/>
            <p:cNvSpPr/>
            <p:nvPr/>
          </p:nvSpPr>
          <p:spPr>
            <a:xfrm>
              <a:off x="4661625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0" y="7046"/>
                  </a:cubicBezTo>
                  <a:cubicBezTo>
                    <a:pt x="5469" y="7046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7" name="Google Shape;9417;p9"/>
            <p:cNvSpPr/>
            <p:nvPr/>
          </p:nvSpPr>
          <p:spPr>
            <a:xfrm>
              <a:off x="466060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3" y="82"/>
                    <a:pt x="7040" y="1646"/>
                    <a:pt x="7040" y="3561"/>
                  </a:cubicBezTo>
                  <a:cubicBezTo>
                    <a:pt x="7040" y="5483"/>
                    <a:pt x="5483" y="7040"/>
                    <a:pt x="3561" y="7040"/>
                  </a:cubicBezTo>
                  <a:cubicBezTo>
                    <a:pt x="1646" y="7040"/>
                    <a:pt x="82" y="5483"/>
                    <a:pt x="82" y="3561"/>
                  </a:cubicBezTo>
                  <a:cubicBezTo>
                    <a:pt x="82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8" name="Google Shape;9418;p9"/>
            <p:cNvSpPr/>
            <p:nvPr/>
          </p:nvSpPr>
          <p:spPr>
            <a:xfrm>
              <a:off x="4686725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9" name="Google Shape;9419;p9"/>
            <p:cNvSpPr/>
            <p:nvPr/>
          </p:nvSpPr>
          <p:spPr>
            <a:xfrm>
              <a:off x="4685725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72"/>
                    <a:pt x="1147" y="5118"/>
                    <a:pt x="2556" y="5118"/>
                  </a:cubicBezTo>
                  <a:cubicBezTo>
                    <a:pt x="3965" y="5118"/>
                    <a:pt x="5118" y="3972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0" name="Google Shape;9420;p9"/>
            <p:cNvSpPr/>
            <p:nvPr/>
          </p:nvSpPr>
          <p:spPr>
            <a:xfrm>
              <a:off x="471555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1" name="Google Shape;9421;p9"/>
            <p:cNvSpPr/>
            <p:nvPr/>
          </p:nvSpPr>
          <p:spPr>
            <a:xfrm>
              <a:off x="4714375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8" y="2138"/>
                    <a:pt x="88" y="1403"/>
                  </a:cubicBezTo>
                  <a:cubicBezTo>
                    <a:pt x="88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8"/>
                    <a:pt x="1" y="1403"/>
                  </a:cubicBezTo>
                  <a:cubicBezTo>
                    <a:pt x="1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2" name="Google Shape;9422;p9"/>
            <p:cNvSpPr/>
            <p:nvPr/>
          </p:nvSpPr>
          <p:spPr>
            <a:xfrm>
              <a:off x="4918525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4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3" name="Google Shape;9423;p9"/>
            <p:cNvSpPr/>
            <p:nvPr/>
          </p:nvSpPr>
          <p:spPr>
            <a:xfrm>
              <a:off x="4917500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1"/>
                    <a:pt x="13372" y="6730"/>
                  </a:cubicBezTo>
                  <a:cubicBezTo>
                    <a:pt x="13372" y="10391"/>
                    <a:pt x="10392" y="13371"/>
                    <a:pt x="6730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21"/>
                    <a:pt x="1" y="6730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4" name="Google Shape;9424;p9"/>
            <p:cNvSpPr/>
            <p:nvPr/>
          </p:nvSpPr>
          <p:spPr>
            <a:xfrm>
              <a:off x="4941950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3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5" name="Google Shape;9425;p9"/>
            <p:cNvSpPr/>
            <p:nvPr/>
          </p:nvSpPr>
          <p:spPr>
            <a:xfrm>
              <a:off x="4940950" y="2958775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5"/>
                    <a:pt x="2562" y="11444"/>
                    <a:pt x="5718" y="11444"/>
                  </a:cubicBezTo>
                  <a:cubicBezTo>
                    <a:pt x="8874" y="11444"/>
                    <a:pt x="11436" y="8875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6" name="Google Shape;9426;p9"/>
            <p:cNvSpPr/>
            <p:nvPr/>
          </p:nvSpPr>
          <p:spPr>
            <a:xfrm>
              <a:off x="4967075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7" name="Google Shape;9427;p9"/>
            <p:cNvSpPr/>
            <p:nvPr/>
          </p:nvSpPr>
          <p:spPr>
            <a:xfrm>
              <a:off x="4966050" y="298390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8" name="Google Shape;9428;p9"/>
            <p:cNvSpPr/>
            <p:nvPr/>
          </p:nvSpPr>
          <p:spPr>
            <a:xfrm>
              <a:off x="4995900" y="3013750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6"/>
                    <a:pt x="3520" y="7046"/>
                  </a:cubicBezTo>
                  <a:cubicBezTo>
                    <a:pt x="5462" y="7046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9" name="Google Shape;9429;p9"/>
            <p:cNvSpPr/>
            <p:nvPr/>
          </p:nvSpPr>
          <p:spPr>
            <a:xfrm>
              <a:off x="4994725" y="301272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2"/>
                  </a:moveTo>
                  <a:cubicBezTo>
                    <a:pt x="5489" y="82"/>
                    <a:pt x="7046" y="1646"/>
                    <a:pt x="7046" y="3561"/>
                  </a:cubicBezTo>
                  <a:cubicBezTo>
                    <a:pt x="7046" y="5483"/>
                    <a:pt x="5489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605" y="1"/>
                    <a:pt x="0" y="1599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0" name="Google Shape;9430;p9"/>
            <p:cNvSpPr/>
            <p:nvPr/>
          </p:nvSpPr>
          <p:spPr>
            <a:xfrm>
              <a:off x="5021000" y="3038850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1" name="Google Shape;9431;p9"/>
            <p:cNvSpPr/>
            <p:nvPr/>
          </p:nvSpPr>
          <p:spPr>
            <a:xfrm>
              <a:off x="5020000" y="303785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72"/>
                    <a:pt x="1147" y="5118"/>
                    <a:pt x="2556" y="5118"/>
                  </a:cubicBezTo>
                  <a:cubicBezTo>
                    <a:pt x="3965" y="5118"/>
                    <a:pt x="5112" y="3972"/>
                    <a:pt x="5112" y="2556"/>
                  </a:cubicBezTo>
                  <a:cubicBezTo>
                    <a:pt x="5112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2" name="Google Shape;9432;p9"/>
            <p:cNvSpPr/>
            <p:nvPr/>
          </p:nvSpPr>
          <p:spPr>
            <a:xfrm>
              <a:off x="5049675" y="306767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8" y="2118"/>
                    <a:pt x="2738" y="1363"/>
                  </a:cubicBezTo>
                  <a:cubicBezTo>
                    <a:pt x="2738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3" name="Google Shape;9433;p9"/>
            <p:cNvSpPr/>
            <p:nvPr/>
          </p:nvSpPr>
          <p:spPr>
            <a:xfrm>
              <a:off x="5048650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82" y="2731"/>
                    <a:pt x="88" y="2138"/>
                    <a:pt x="88" y="1403"/>
                  </a:cubicBezTo>
                  <a:cubicBezTo>
                    <a:pt x="88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28"/>
                    <a:pt x="1" y="1403"/>
                  </a:cubicBezTo>
                  <a:cubicBezTo>
                    <a:pt x="1" y="2178"/>
                    <a:pt x="635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4" name="Google Shape;9434;p9"/>
            <p:cNvSpPr/>
            <p:nvPr/>
          </p:nvSpPr>
          <p:spPr>
            <a:xfrm>
              <a:off x="5252800" y="2932825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5" name="Google Shape;9435;p9"/>
            <p:cNvSpPr/>
            <p:nvPr/>
          </p:nvSpPr>
          <p:spPr>
            <a:xfrm>
              <a:off x="5251775" y="293182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2"/>
                    <a:pt x="11012" y="11908"/>
                  </a:cubicBezTo>
                  <a:lnTo>
                    <a:pt x="11012" y="11800"/>
                  </a:lnTo>
                  <a:cubicBezTo>
                    <a:pt x="9852" y="12778"/>
                    <a:pt x="8362" y="13371"/>
                    <a:pt x="6724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24" y="81"/>
                  </a:cubicBezTo>
                  <a:cubicBezTo>
                    <a:pt x="8362" y="81"/>
                    <a:pt x="9852" y="674"/>
                    <a:pt x="11012" y="1659"/>
                  </a:cubicBezTo>
                  <a:lnTo>
                    <a:pt x="11012" y="1544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6" name="Google Shape;9436;p9"/>
            <p:cNvSpPr/>
            <p:nvPr/>
          </p:nvSpPr>
          <p:spPr>
            <a:xfrm>
              <a:off x="5276225" y="2959800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7" name="Google Shape;9437;p9"/>
            <p:cNvSpPr/>
            <p:nvPr/>
          </p:nvSpPr>
          <p:spPr>
            <a:xfrm>
              <a:off x="5275050" y="2958775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7465" y="11444"/>
                    <a:pt x="9029" y="10655"/>
                    <a:pt x="10081" y="9421"/>
                  </a:cubicBezTo>
                  <a:lnTo>
                    <a:pt x="10081" y="9293"/>
                  </a:lnTo>
                  <a:cubicBezTo>
                    <a:pt x="9049" y="10554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8" name="Google Shape;9438;p9"/>
            <p:cNvSpPr/>
            <p:nvPr/>
          </p:nvSpPr>
          <p:spPr>
            <a:xfrm>
              <a:off x="5301350" y="2984925"/>
              <a:ext cx="225750" cy="233650"/>
            </a:xfrm>
            <a:custGeom>
              <a:avLst/>
              <a:gdLst/>
              <a:ahLst/>
              <a:cxnLst/>
              <a:rect l="l" t="t" r="r" b="b"/>
              <a:pathLst>
                <a:path w="9030" h="9346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6656" y="9346"/>
                    <a:pt x="8355" y="8112"/>
                    <a:pt x="9029" y="6365"/>
                  </a:cubicBezTo>
                  <a:lnTo>
                    <a:pt x="9029" y="2987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9" name="Google Shape;9439;p9"/>
            <p:cNvSpPr/>
            <p:nvPr/>
          </p:nvSpPr>
          <p:spPr>
            <a:xfrm>
              <a:off x="5300325" y="2983900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6676" y="9427"/>
                    <a:pt x="8362" y="8227"/>
                    <a:pt x="9070" y="6514"/>
                  </a:cubicBezTo>
                  <a:lnTo>
                    <a:pt x="9070" y="6285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3"/>
                    <a:pt x="9070" y="3150"/>
                  </a:cubicBezTo>
                  <a:lnTo>
                    <a:pt x="9070" y="2920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0" name="Google Shape;9440;p9"/>
            <p:cNvSpPr/>
            <p:nvPr/>
          </p:nvSpPr>
          <p:spPr>
            <a:xfrm>
              <a:off x="5330000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1" name="Google Shape;9441;p9"/>
            <p:cNvSpPr/>
            <p:nvPr/>
          </p:nvSpPr>
          <p:spPr>
            <a:xfrm>
              <a:off x="532900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2" name="Google Shape;9442;p9"/>
            <p:cNvSpPr/>
            <p:nvPr/>
          </p:nvSpPr>
          <p:spPr>
            <a:xfrm>
              <a:off x="5355300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3" name="Google Shape;9443;p9"/>
            <p:cNvSpPr/>
            <p:nvPr/>
          </p:nvSpPr>
          <p:spPr>
            <a:xfrm>
              <a:off x="5354100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4" name="Google Shape;9444;p9"/>
            <p:cNvSpPr/>
            <p:nvPr/>
          </p:nvSpPr>
          <p:spPr>
            <a:xfrm>
              <a:off x="538395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5" name="Google Shape;9445;p9"/>
            <p:cNvSpPr/>
            <p:nvPr/>
          </p:nvSpPr>
          <p:spPr>
            <a:xfrm>
              <a:off x="5382925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82" y="2731"/>
                    <a:pt x="89" y="2138"/>
                    <a:pt x="89" y="1403"/>
                  </a:cubicBezTo>
                  <a:cubicBezTo>
                    <a:pt x="89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28"/>
                    <a:pt x="1" y="1403"/>
                  </a:cubicBezTo>
                  <a:cubicBezTo>
                    <a:pt x="1" y="2178"/>
                    <a:pt x="635" y="2812"/>
                    <a:pt x="1410" y="2812"/>
                  </a:cubicBezTo>
                  <a:cubicBezTo>
                    <a:pt x="2186" y="2812"/>
                    <a:pt x="2819" y="2178"/>
                    <a:pt x="2819" y="1403"/>
                  </a:cubicBezTo>
                  <a:cubicBezTo>
                    <a:pt x="2819" y="628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6" name="Google Shape;9446;p9"/>
            <p:cNvSpPr/>
            <p:nvPr/>
          </p:nvSpPr>
          <p:spPr>
            <a:xfrm>
              <a:off x="3450750" y="3030925"/>
              <a:ext cx="296375" cy="334325"/>
            </a:xfrm>
            <a:custGeom>
              <a:avLst/>
              <a:gdLst/>
              <a:ahLst/>
              <a:cxnLst/>
              <a:rect l="l" t="t" r="r" b="b"/>
              <a:pathLst>
                <a:path w="11855" h="13373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9"/>
                  </a:cubicBezTo>
                  <a:lnTo>
                    <a:pt x="1" y="10931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5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7" name="Google Shape;9447;p9"/>
            <p:cNvSpPr/>
            <p:nvPr/>
          </p:nvSpPr>
          <p:spPr>
            <a:xfrm>
              <a:off x="3450750" y="3029925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3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8834" y="88"/>
                    <a:pt x="11814" y="3068"/>
                    <a:pt x="11814" y="6730"/>
                  </a:cubicBezTo>
                  <a:cubicBezTo>
                    <a:pt x="11814" y="10391"/>
                    <a:pt x="8834" y="13372"/>
                    <a:pt x="5173" y="13372"/>
                  </a:cubicBezTo>
                  <a:cubicBezTo>
                    <a:pt x="3082" y="13372"/>
                    <a:pt x="1221" y="12407"/>
                    <a:pt x="1" y="10897"/>
                  </a:cubicBezTo>
                  <a:lnTo>
                    <a:pt x="1" y="11032"/>
                  </a:lnTo>
                  <a:cubicBezTo>
                    <a:pt x="1235" y="12509"/>
                    <a:pt x="3096" y="13453"/>
                    <a:pt x="5173" y="13453"/>
                  </a:cubicBezTo>
                  <a:cubicBezTo>
                    <a:pt x="8881" y="13453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8" name="Google Shape;9448;p9"/>
            <p:cNvSpPr/>
            <p:nvPr/>
          </p:nvSpPr>
          <p:spPr>
            <a:xfrm>
              <a:off x="3450750" y="3057900"/>
              <a:ext cx="269425" cy="284075"/>
            </a:xfrm>
            <a:custGeom>
              <a:avLst/>
              <a:gdLst/>
              <a:ahLst/>
              <a:cxnLst/>
              <a:rect l="l" t="t" r="r" b="b"/>
              <a:pathLst>
                <a:path w="10777" h="11363" extrusionOk="0">
                  <a:moveTo>
                    <a:pt x="5099" y="1"/>
                  </a:moveTo>
                  <a:cubicBezTo>
                    <a:pt x="2860" y="1"/>
                    <a:pt x="931" y="1295"/>
                    <a:pt x="1" y="3177"/>
                  </a:cubicBezTo>
                  <a:lnTo>
                    <a:pt x="1" y="8187"/>
                  </a:lnTo>
                  <a:cubicBezTo>
                    <a:pt x="931" y="10068"/>
                    <a:pt x="2860" y="11363"/>
                    <a:pt x="5099" y="11363"/>
                  </a:cubicBezTo>
                  <a:cubicBezTo>
                    <a:pt x="8234" y="11363"/>
                    <a:pt x="10776" y="8820"/>
                    <a:pt x="10776" y="5678"/>
                  </a:cubicBezTo>
                  <a:cubicBezTo>
                    <a:pt x="10776" y="2543"/>
                    <a:pt x="8234" y="1"/>
                    <a:pt x="509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9" name="Google Shape;9449;p9"/>
            <p:cNvSpPr/>
            <p:nvPr/>
          </p:nvSpPr>
          <p:spPr>
            <a:xfrm>
              <a:off x="3450750" y="3056900"/>
              <a:ext cx="270600" cy="286075"/>
            </a:xfrm>
            <a:custGeom>
              <a:avLst/>
              <a:gdLst/>
              <a:ahLst/>
              <a:cxnLst/>
              <a:rect l="l" t="t" r="r" b="b"/>
              <a:pathLst>
                <a:path w="10824" h="11443" extrusionOk="0">
                  <a:moveTo>
                    <a:pt x="5099" y="0"/>
                  </a:moveTo>
                  <a:cubicBezTo>
                    <a:pt x="2880" y="0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8"/>
                    <a:pt x="5099" y="88"/>
                  </a:cubicBezTo>
                  <a:cubicBezTo>
                    <a:pt x="8207" y="88"/>
                    <a:pt x="10736" y="2617"/>
                    <a:pt x="10736" y="5718"/>
                  </a:cubicBezTo>
                  <a:cubicBezTo>
                    <a:pt x="10736" y="8827"/>
                    <a:pt x="8207" y="11355"/>
                    <a:pt x="5099" y="11355"/>
                  </a:cubicBezTo>
                  <a:cubicBezTo>
                    <a:pt x="2853" y="11355"/>
                    <a:pt x="904" y="10034"/>
                    <a:pt x="1" y="8126"/>
                  </a:cubicBezTo>
                  <a:lnTo>
                    <a:pt x="1" y="8314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8"/>
                  </a:cubicBezTo>
                  <a:cubicBezTo>
                    <a:pt x="10823" y="2569"/>
                    <a:pt x="8254" y="0"/>
                    <a:pt x="509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0" name="Google Shape;9450;p9"/>
            <p:cNvSpPr/>
            <p:nvPr/>
          </p:nvSpPr>
          <p:spPr>
            <a:xfrm>
              <a:off x="3461375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1" y="0"/>
                    <a:pt x="1" y="2091"/>
                    <a:pt x="1" y="4666"/>
                  </a:cubicBezTo>
                  <a:cubicBezTo>
                    <a:pt x="1" y="7249"/>
                    <a:pt x="2091" y="9339"/>
                    <a:pt x="4674" y="9339"/>
                  </a:cubicBezTo>
                  <a:cubicBezTo>
                    <a:pt x="7256" y="9339"/>
                    <a:pt x="9346" y="7249"/>
                    <a:pt x="9346" y="4666"/>
                  </a:cubicBezTo>
                  <a:cubicBezTo>
                    <a:pt x="9346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1" name="Google Shape;9451;p9"/>
            <p:cNvSpPr/>
            <p:nvPr/>
          </p:nvSpPr>
          <p:spPr>
            <a:xfrm>
              <a:off x="3460375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2" name="Google Shape;9452;p9"/>
            <p:cNvSpPr/>
            <p:nvPr/>
          </p:nvSpPr>
          <p:spPr>
            <a:xfrm>
              <a:off x="3490200" y="311185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0"/>
                  </a:cubicBezTo>
                  <a:cubicBezTo>
                    <a:pt x="7040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3" name="Google Shape;9453;p9"/>
            <p:cNvSpPr/>
            <p:nvPr/>
          </p:nvSpPr>
          <p:spPr>
            <a:xfrm>
              <a:off x="3489025" y="31108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6"/>
                    <a:pt x="3568" y="7046"/>
                  </a:cubicBezTo>
                  <a:cubicBezTo>
                    <a:pt x="1653" y="7046"/>
                    <a:pt x="88" y="5482"/>
                    <a:pt x="88" y="3560"/>
                  </a:cubicBezTo>
                  <a:cubicBezTo>
                    <a:pt x="88" y="1645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0"/>
                  </a:cubicBezTo>
                  <a:cubicBezTo>
                    <a:pt x="1" y="5529"/>
                    <a:pt x="1605" y="7127"/>
                    <a:pt x="3568" y="7127"/>
                  </a:cubicBezTo>
                  <a:cubicBezTo>
                    <a:pt x="5536" y="7127"/>
                    <a:pt x="7135" y="5529"/>
                    <a:pt x="7135" y="3560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4" name="Google Shape;9454;p9"/>
            <p:cNvSpPr/>
            <p:nvPr/>
          </p:nvSpPr>
          <p:spPr>
            <a:xfrm>
              <a:off x="3515325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5" name="Google Shape;9455;p9"/>
            <p:cNvSpPr/>
            <p:nvPr/>
          </p:nvSpPr>
          <p:spPr>
            <a:xfrm>
              <a:off x="3514300" y="3135950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7" y="5119"/>
                  </a:cubicBezTo>
                  <a:cubicBezTo>
                    <a:pt x="3966" y="5119"/>
                    <a:pt x="5112" y="3972"/>
                    <a:pt x="5112" y="2556"/>
                  </a:cubicBezTo>
                  <a:cubicBezTo>
                    <a:pt x="5112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6" name="Google Shape;9456;p9"/>
            <p:cNvSpPr/>
            <p:nvPr/>
          </p:nvSpPr>
          <p:spPr>
            <a:xfrm>
              <a:off x="354415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14"/>
                    <a:pt x="0" y="1362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7" name="Google Shape;9457;p9"/>
            <p:cNvSpPr/>
            <p:nvPr/>
          </p:nvSpPr>
          <p:spPr>
            <a:xfrm>
              <a:off x="3542975" y="31647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8" name="Google Shape;9458;p9"/>
            <p:cNvSpPr/>
            <p:nvPr/>
          </p:nvSpPr>
          <p:spPr>
            <a:xfrm>
              <a:off x="3747100" y="3030925"/>
              <a:ext cx="334325" cy="334325"/>
            </a:xfrm>
            <a:custGeom>
              <a:avLst/>
              <a:gdLst/>
              <a:ahLst/>
              <a:cxnLst/>
              <a:rect l="l" t="t" r="r" b="b"/>
              <a:pathLst>
                <a:path w="13373" h="13373" extrusionOk="0">
                  <a:moveTo>
                    <a:pt x="6690" y="1"/>
                  </a:moveTo>
                  <a:cubicBezTo>
                    <a:pt x="2995" y="1"/>
                    <a:pt x="1" y="2995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9" name="Google Shape;9459;p9"/>
            <p:cNvSpPr/>
            <p:nvPr/>
          </p:nvSpPr>
          <p:spPr>
            <a:xfrm>
              <a:off x="3746100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2" y="13372"/>
                    <a:pt x="81" y="10391"/>
                    <a:pt x="81" y="6730"/>
                  </a:cubicBezTo>
                  <a:cubicBezTo>
                    <a:pt x="81" y="3068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3"/>
                    <a:pt x="6730" y="13453"/>
                  </a:cubicBezTo>
                  <a:cubicBezTo>
                    <a:pt x="10438" y="13453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0" name="Google Shape;9460;p9"/>
            <p:cNvSpPr/>
            <p:nvPr/>
          </p:nvSpPr>
          <p:spPr>
            <a:xfrm>
              <a:off x="3770550" y="3057900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20"/>
                    <a:pt x="2542" y="11363"/>
                    <a:pt x="5678" y="11363"/>
                  </a:cubicBezTo>
                  <a:cubicBezTo>
                    <a:pt x="8813" y="11363"/>
                    <a:pt x="11355" y="8820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1" name="Google Shape;9461;p9"/>
            <p:cNvSpPr/>
            <p:nvPr/>
          </p:nvSpPr>
          <p:spPr>
            <a:xfrm>
              <a:off x="3769525" y="3056900"/>
              <a:ext cx="285925" cy="286075"/>
            </a:xfrm>
            <a:custGeom>
              <a:avLst/>
              <a:gdLst/>
              <a:ahLst/>
              <a:cxnLst/>
              <a:rect l="l" t="t" r="r" b="b"/>
              <a:pathLst>
                <a:path w="11437" h="11443" extrusionOk="0">
                  <a:moveTo>
                    <a:pt x="5719" y="88"/>
                  </a:moveTo>
                  <a:cubicBezTo>
                    <a:pt x="8827" y="88"/>
                    <a:pt x="11356" y="2617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7"/>
                    <a:pt x="2610" y="88"/>
                    <a:pt x="5719" y="88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8"/>
                  </a:cubicBezTo>
                  <a:cubicBezTo>
                    <a:pt x="11437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2" name="Google Shape;9462;p9"/>
            <p:cNvSpPr/>
            <p:nvPr/>
          </p:nvSpPr>
          <p:spPr>
            <a:xfrm>
              <a:off x="3795650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1" y="0"/>
                    <a:pt x="1" y="2091"/>
                    <a:pt x="1" y="4666"/>
                  </a:cubicBezTo>
                  <a:cubicBezTo>
                    <a:pt x="1" y="7249"/>
                    <a:pt x="2091" y="9339"/>
                    <a:pt x="4674" y="9339"/>
                  </a:cubicBezTo>
                  <a:cubicBezTo>
                    <a:pt x="7256" y="9339"/>
                    <a:pt x="9347" y="7249"/>
                    <a:pt x="9347" y="4666"/>
                  </a:cubicBezTo>
                  <a:cubicBezTo>
                    <a:pt x="9347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3" name="Google Shape;9463;p9"/>
            <p:cNvSpPr/>
            <p:nvPr/>
          </p:nvSpPr>
          <p:spPr>
            <a:xfrm>
              <a:off x="3794650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0" y="2117"/>
                    <a:pt x="0" y="4713"/>
                  </a:cubicBezTo>
                  <a:cubicBezTo>
                    <a:pt x="0" y="7316"/>
                    <a:pt x="2111" y="9433"/>
                    <a:pt x="4714" y="9433"/>
                  </a:cubicBezTo>
                  <a:cubicBezTo>
                    <a:pt x="7310" y="9433"/>
                    <a:pt x="9427" y="7316"/>
                    <a:pt x="9427" y="4713"/>
                  </a:cubicBezTo>
                  <a:cubicBezTo>
                    <a:pt x="9427" y="2117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4" name="Google Shape;9464;p9"/>
            <p:cNvSpPr/>
            <p:nvPr/>
          </p:nvSpPr>
          <p:spPr>
            <a:xfrm>
              <a:off x="3824475" y="311185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1"/>
                  </a:moveTo>
                  <a:cubicBezTo>
                    <a:pt x="1572" y="1"/>
                    <a:pt x="1" y="1578"/>
                    <a:pt x="1" y="3520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0"/>
                  </a:cubicBezTo>
                  <a:cubicBezTo>
                    <a:pt x="7040" y="1578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5" name="Google Shape;9465;p9"/>
            <p:cNvSpPr/>
            <p:nvPr/>
          </p:nvSpPr>
          <p:spPr>
            <a:xfrm>
              <a:off x="3823300" y="31108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6"/>
                    <a:pt x="3568" y="7046"/>
                  </a:cubicBezTo>
                  <a:cubicBezTo>
                    <a:pt x="1646" y="7046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35" y="5529"/>
                    <a:pt x="7135" y="3560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6" name="Google Shape;9466;p9"/>
            <p:cNvSpPr/>
            <p:nvPr/>
          </p:nvSpPr>
          <p:spPr>
            <a:xfrm>
              <a:off x="3849600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7" name="Google Shape;9467;p9"/>
            <p:cNvSpPr/>
            <p:nvPr/>
          </p:nvSpPr>
          <p:spPr>
            <a:xfrm>
              <a:off x="3848600" y="313595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65" y="5119"/>
                    <a:pt x="5111" y="3972"/>
                    <a:pt x="5111" y="2556"/>
                  </a:cubicBezTo>
                  <a:cubicBezTo>
                    <a:pt x="5111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8" name="Google Shape;9468;p9"/>
            <p:cNvSpPr/>
            <p:nvPr/>
          </p:nvSpPr>
          <p:spPr>
            <a:xfrm>
              <a:off x="387825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0"/>
                  </a:moveTo>
                  <a:cubicBezTo>
                    <a:pt x="614" y="0"/>
                    <a:pt x="1" y="614"/>
                    <a:pt x="1" y="1362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2"/>
                  </a:cubicBezTo>
                  <a:cubicBezTo>
                    <a:pt x="2732" y="614"/>
                    <a:pt x="2125" y="0"/>
                    <a:pt x="13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9" name="Google Shape;9469;p9"/>
            <p:cNvSpPr/>
            <p:nvPr/>
          </p:nvSpPr>
          <p:spPr>
            <a:xfrm>
              <a:off x="3877250" y="31647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0" name="Google Shape;9470;p9"/>
            <p:cNvSpPr/>
            <p:nvPr/>
          </p:nvSpPr>
          <p:spPr>
            <a:xfrm>
              <a:off x="4081400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1" name="Google Shape;9471;p9"/>
            <p:cNvSpPr/>
            <p:nvPr/>
          </p:nvSpPr>
          <p:spPr>
            <a:xfrm>
              <a:off x="4080375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3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2" name="Google Shape;9472;p9"/>
            <p:cNvSpPr/>
            <p:nvPr/>
          </p:nvSpPr>
          <p:spPr>
            <a:xfrm>
              <a:off x="4104825" y="3057900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20"/>
                    <a:pt x="2542" y="11363"/>
                    <a:pt x="5678" y="11363"/>
                  </a:cubicBezTo>
                  <a:cubicBezTo>
                    <a:pt x="8813" y="11363"/>
                    <a:pt x="11355" y="8820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3" name="Google Shape;9473;p9"/>
            <p:cNvSpPr/>
            <p:nvPr/>
          </p:nvSpPr>
          <p:spPr>
            <a:xfrm>
              <a:off x="4103650" y="305690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8"/>
                  </a:moveTo>
                  <a:cubicBezTo>
                    <a:pt x="8833" y="88"/>
                    <a:pt x="11362" y="2617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7"/>
                    <a:pt x="2616" y="88"/>
                    <a:pt x="5725" y="88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8"/>
                  </a:cubicBezTo>
                  <a:cubicBezTo>
                    <a:pt x="11443" y="2569"/>
                    <a:pt x="8880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4" name="Google Shape;9474;p9"/>
            <p:cNvSpPr/>
            <p:nvPr/>
          </p:nvSpPr>
          <p:spPr>
            <a:xfrm>
              <a:off x="4129950" y="3083200"/>
              <a:ext cx="233650" cy="233500"/>
            </a:xfrm>
            <a:custGeom>
              <a:avLst/>
              <a:gdLst/>
              <a:ahLst/>
              <a:cxnLst/>
              <a:rect l="l" t="t" r="r" b="b"/>
              <a:pathLst>
                <a:path w="9346" h="9340" extrusionOk="0">
                  <a:moveTo>
                    <a:pt x="4673" y="0"/>
                  </a:moveTo>
                  <a:cubicBezTo>
                    <a:pt x="2090" y="0"/>
                    <a:pt x="0" y="2091"/>
                    <a:pt x="0" y="4666"/>
                  </a:cubicBezTo>
                  <a:cubicBezTo>
                    <a:pt x="0" y="7249"/>
                    <a:pt x="2090" y="9339"/>
                    <a:pt x="4673" y="9339"/>
                  </a:cubicBezTo>
                  <a:cubicBezTo>
                    <a:pt x="7249" y="9339"/>
                    <a:pt x="9346" y="7249"/>
                    <a:pt x="9346" y="4666"/>
                  </a:cubicBezTo>
                  <a:cubicBezTo>
                    <a:pt x="9346" y="2091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5" name="Google Shape;9475;p9"/>
            <p:cNvSpPr/>
            <p:nvPr/>
          </p:nvSpPr>
          <p:spPr>
            <a:xfrm>
              <a:off x="4128925" y="3082025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4"/>
                    <a:pt x="9339" y="4713"/>
                  </a:cubicBezTo>
                  <a:cubicBezTo>
                    <a:pt x="9339" y="7269"/>
                    <a:pt x="7263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7310" y="9433"/>
                    <a:pt x="9427" y="7316"/>
                    <a:pt x="9427" y="4713"/>
                  </a:cubicBezTo>
                  <a:cubicBezTo>
                    <a:pt x="9427" y="2117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6" name="Google Shape;9476;p9"/>
            <p:cNvSpPr/>
            <p:nvPr/>
          </p:nvSpPr>
          <p:spPr>
            <a:xfrm>
              <a:off x="4158600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7" name="Google Shape;9477;p9"/>
            <p:cNvSpPr/>
            <p:nvPr/>
          </p:nvSpPr>
          <p:spPr>
            <a:xfrm>
              <a:off x="4157575" y="31108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6"/>
                    <a:pt x="3568" y="7046"/>
                  </a:cubicBezTo>
                  <a:cubicBezTo>
                    <a:pt x="1646" y="7046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8" name="Google Shape;9478;p9"/>
            <p:cNvSpPr/>
            <p:nvPr/>
          </p:nvSpPr>
          <p:spPr>
            <a:xfrm>
              <a:off x="4183875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9" name="Google Shape;9479;p9"/>
            <p:cNvSpPr/>
            <p:nvPr/>
          </p:nvSpPr>
          <p:spPr>
            <a:xfrm>
              <a:off x="4182700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72"/>
                    <a:pt x="1154" y="5119"/>
                    <a:pt x="2563" y="5119"/>
                  </a:cubicBezTo>
                  <a:cubicBezTo>
                    <a:pt x="3972" y="5119"/>
                    <a:pt x="5118" y="3972"/>
                    <a:pt x="5118" y="2556"/>
                  </a:cubicBezTo>
                  <a:cubicBezTo>
                    <a:pt x="5118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0" name="Google Shape;9480;p9"/>
            <p:cNvSpPr/>
            <p:nvPr/>
          </p:nvSpPr>
          <p:spPr>
            <a:xfrm>
              <a:off x="4212550" y="316580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2"/>
                  </a:cubicBezTo>
                  <a:cubicBezTo>
                    <a:pt x="2731" y="614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1" name="Google Shape;9481;p9"/>
            <p:cNvSpPr/>
            <p:nvPr/>
          </p:nvSpPr>
          <p:spPr>
            <a:xfrm>
              <a:off x="4211525" y="31647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1" y="2138"/>
                    <a:pt x="81" y="1403"/>
                  </a:cubicBezTo>
                  <a:cubicBezTo>
                    <a:pt x="81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28"/>
                    <a:pt x="1" y="1403"/>
                  </a:cubicBezTo>
                  <a:cubicBezTo>
                    <a:pt x="1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2" name="Google Shape;9482;p9"/>
            <p:cNvSpPr/>
            <p:nvPr/>
          </p:nvSpPr>
          <p:spPr>
            <a:xfrm>
              <a:off x="4415675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3" name="Google Shape;9483;p9"/>
            <p:cNvSpPr/>
            <p:nvPr/>
          </p:nvSpPr>
          <p:spPr>
            <a:xfrm>
              <a:off x="4414650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8"/>
                    <a:pt x="13365" y="6730"/>
                  </a:cubicBezTo>
                  <a:cubicBezTo>
                    <a:pt x="13365" y="10391"/>
                    <a:pt x="10385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3" y="13453"/>
                  </a:cubicBezTo>
                  <a:cubicBezTo>
                    <a:pt x="10432" y="13453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4" name="Google Shape;9484;p9"/>
            <p:cNvSpPr/>
            <p:nvPr/>
          </p:nvSpPr>
          <p:spPr>
            <a:xfrm>
              <a:off x="4438925" y="3057900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1"/>
                  </a:moveTo>
                  <a:cubicBezTo>
                    <a:pt x="2550" y="1"/>
                    <a:pt x="1" y="2543"/>
                    <a:pt x="1" y="5678"/>
                  </a:cubicBezTo>
                  <a:cubicBezTo>
                    <a:pt x="1" y="8820"/>
                    <a:pt x="2550" y="11363"/>
                    <a:pt x="5685" y="11363"/>
                  </a:cubicBezTo>
                  <a:cubicBezTo>
                    <a:pt x="8820" y="11363"/>
                    <a:pt x="11362" y="8820"/>
                    <a:pt x="11362" y="5678"/>
                  </a:cubicBezTo>
                  <a:cubicBezTo>
                    <a:pt x="11362" y="2543"/>
                    <a:pt x="8820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5" name="Google Shape;9485;p9"/>
            <p:cNvSpPr/>
            <p:nvPr/>
          </p:nvSpPr>
          <p:spPr>
            <a:xfrm>
              <a:off x="4437925" y="305690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8"/>
                  </a:moveTo>
                  <a:cubicBezTo>
                    <a:pt x="8833" y="88"/>
                    <a:pt x="11362" y="2617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7"/>
                    <a:pt x="2616" y="88"/>
                    <a:pt x="5725" y="88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6" name="Google Shape;9486;p9"/>
            <p:cNvSpPr/>
            <p:nvPr/>
          </p:nvSpPr>
          <p:spPr>
            <a:xfrm>
              <a:off x="4464225" y="3083200"/>
              <a:ext cx="233650" cy="233500"/>
            </a:xfrm>
            <a:custGeom>
              <a:avLst/>
              <a:gdLst/>
              <a:ahLst/>
              <a:cxnLst/>
              <a:rect l="l" t="t" r="r" b="b"/>
              <a:pathLst>
                <a:path w="9346" h="9340" extrusionOk="0">
                  <a:moveTo>
                    <a:pt x="4673" y="0"/>
                  </a:moveTo>
                  <a:cubicBezTo>
                    <a:pt x="2090" y="0"/>
                    <a:pt x="0" y="2091"/>
                    <a:pt x="0" y="4666"/>
                  </a:cubicBezTo>
                  <a:cubicBezTo>
                    <a:pt x="0" y="7249"/>
                    <a:pt x="2090" y="9339"/>
                    <a:pt x="4673" y="9339"/>
                  </a:cubicBezTo>
                  <a:cubicBezTo>
                    <a:pt x="7249" y="9339"/>
                    <a:pt x="9346" y="7249"/>
                    <a:pt x="9346" y="4666"/>
                  </a:cubicBezTo>
                  <a:cubicBezTo>
                    <a:pt x="9346" y="2091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7" name="Google Shape;9487;p9"/>
            <p:cNvSpPr/>
            <p:nvPr/>
          </p:nvSpPr>
          <p:spPr>
            <a:xfrm>
              <a:off x="4463025" y="3082025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4"/>
                    <a:pt x="9347" y="4713"/>
                  </a:cubicBezTo>
                  <a:cubicBezTo>
                    <a:pt x="9347" y="7269"/>
                    <a:pt x="7270" y="9346"/>
                    <a:pt x="4721" y="9346"/>
                  </a:cubicBezTo>
                  <a:cubicBezTo>
                    <a:pt x="2165" y="9346"/>
                    <a:pt x="89" y="7269"/>
                    <a:pt x="89" y="4713"/>
                  </a:cubicBezTo>
                  <a:cubicBezTo>
                    <a:pt x="89" y="2164"/>
                    <a:pt x="2165" y="88"/>
                    <a:pt x="4721" y="88"/>
                  </a:cubicBezTo>
                  <a:close/>
                  <a:moveTo>
                    <a:pt x="4721" y="0"/>
                  </a:moveTo>
                  <a:cubicBezTo>
                    <a:pt x="2118" y="0"/>
                    <a:pt x="1" y="2117"/>
                    <a:pt x="1" y="4713"/>
                  </a:cubicBezTo>
                  <a:cubicBezTo>
                    <a:pt x="1" y="7316"/>
                    <a:pt x="2118" y="9433"/>
                    <a:pt x="4721" y="9433"/>
                  </a:cubicBezTo>
                  <a:cubicBezTo>
                    <a:pt x="7317" y="9433"/>
                    <a:pt x="9434" y="7316"/>
                    <a:pt x="9434" y="4713"/>
                  </a:cubicBezTo>
                  <a:cubicBezTo>
                    <a:pt x="9434" y="2117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8" name="Google Shape;9488;p9"/>
            <p:cNvSpPr/>
            <p:nvPr/>
          </p:nvSpPr>
          <p:spPr>
            <a:xfrm>
              <a:off x="4492875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9" name="Google Shape;9489;p9"/>
            <p:cNvSpPr/>
            <p:nvPr/>
          </p:nvSpPr>
          <p:spPr>
            <a:xfrm>
              <a:off x="4491850" y="31108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6"/>
                    <a:pt x="3568" y="7046"/>
                  </a:cubicBezTo>
                  <a:cubicBezTo>
                    <a:pt x="1646" y="7046"/>
                    <a:pt x="89" y="5482"/>
                    <a:pt x="89" y="3560"/>
                  </a:cubicBezTo>
                  <a:cubicBezTo>
                    <a:pt x="89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0" name="Google Shape;9490;p9"/>
            <p:cNvSpPr/>
            <p:nvPr/>
          </p:nvSpPr>
          <p:spPr>
            <a:xfrm>
              <a:off x="4518150" y="3136975"/>
              <a:ext cx="125800" cy="125950"/>
            </a:xfrm>
            <a:custGeom>
              <a:avLst/>
              <a:gdLst/>
              <a:ahLst/>
              <a:cxnLst/>
              <a:rect l="l" t="t" r="r" b="b"/>
              <a:pathLst>
                <a:path w="5032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1" name="Google Shape;9491;p9"/>
            <p:cNvSpPr/>
            <p:nvPr/>
          </p:nvSpPr>
          <p:spPr>
            <a:xfrm>
              <a:off x="4516975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2" name="Google Shape;9492;p9"/>
            <p:cNvSpPr/>
            <p:nvPr/>
          </p:nvSpPr>
          <p:spPr>
            <a:xfrm>
              <a:off x="4546825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2"/>
                  </a:cubicBezTo>
                  <a:cubicBezTo>
                    <a:pt x="2731" y="614"/>
                    <a:pt x="2117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3" name="Google Shape;9493;p9"/>
            <p:cNvSpPr/>
            <p:nvPr/>
          </p:nvSpPr>
          <p:spPr>
            <a:xfrm>
              <a:off x="4545800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10" y="2813"/>
                  </a:cubicBezTo>
                  <a:cubicBezTo>
                    <a:pt x="2185" y="2813"/>
                    <a:pt x="2812" y="2185"/>
                    <a:pt x="2812" y="1403"/>
                  </a:cubicBezTo>
                  <a:cubicBezTo>
                    <a:pt x="2812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4" name="Google Shape;9494;p9"/>
            <p:cNvSpPr/>
            <p:nvPr/>
          </p:nvSpPr>
          <p:spPr>
            <a:xfrm>
              <a:off x="4749950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5" name="Google Shape;9495;p9"/>
            <p:cNvSpPr/>
            <p:nvPr/>
          </p:nvSpPr>
          <p:spPr>
            <a:xfrm>
              <a:off x="4748775" y="3029925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6" name="Google Shape;9496;p9"/>
            <p:cNvSpPr/>
            <p:nvPr/>
          </p:nvSpPr>
          <p:spPr>
            <a:xfrm>
              <a:off x="4773200" y="3057900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20"/>
                    <a:pt x="2543" y="11363"/>
                    <a:pt x="5678" y="11363"/>
                  </a:cubicBezTo>
                  <a:cubicBezTo>
                    <a:pt x="8821" y="11363"/>
                    <a:pt x="11363" y="8820"/>
                    <a:pt x="11363" y="5678"/>
                  </a:cubicBezTo>
                  <a:cubicBezTo>
                    <a:pt x="11363" y="2543"/>
                    <a:pt x="8821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7" name="Google Shape;9497;p9"/>
            <p:cNvSpPr/>
            <p:nvPr/>
          </p:nvSpPr>
          <p:spPr>
            <a:xfrm>
              <a:off x="4772200" y="305690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8" y="88"/>
                  </a:moveTo>
                  <a:cubicBezTo>
                    <a:pt x="8827" y="88"/>
                    <a:pt x="11355" y="2617"/>
                    <a:pt x="11355" y="5718"/>
                  </a:cubicBezTo>
                  <a:cubicBezTo>
                    <a:pt x="11355" y="8827"/>
                    <a:pt x="8827" y="11355"/>
                    <a:pt x="5718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7"/>
                    <a:pt x="2617" y="88"/>
                    <a:pt x="5718" y="88"/>
                  </a:cubicBezTo>
                  <a:close/>
                  <a:moveTo>
                    <a:pt x="5718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8" name="Google Shape;9498;p9"/>
            <p:cNvSpPr/>
            <p:nvPr/>
          </p:nvSpPr>
          <p:spPr>
            <a:xfrm>
              <a:off x="4798500" y="3083200"/>
              <a:ext cx="233500" cy="233500"/>
            </a:xfrm>
            <a:custGeom>
              <a:avLst/>
              <a:gdLst/>
              <a:ahLst/>
              <a:cxnLst/>
              <a:rect l="l" t="t" r="r" b="b"/>
              <a:pathLst>
                <a:path w="9340" h="9340" extrusionOk="0">
                  <a:moveTo>
                    <a:pt x="4666" y="0"/>
                  </a:moveTo>
                  <a:cubicBezTo>
                    <a:pt x="2091" y="0"/>
                    <a:pt x="0" y="2091"/>
                    <a:pt x="0" y="4666"/>
                  </a:cubicBezTo>
                  <a:cubicBezTo>
                    <a:pt x="0" y="7249"/>
                    <a:pt x="2091" y="9339"/>
                    <a:pt x="4666" y="9339"/>
                  </a:cubicBezTo>
                  <a:cubicBezTo>
                    <a:pt x="7249" y="9339"/>
                    <a:pt x="9339" y="7249"/>
                    <a:pt x="9339" y="4666"/>
                  </a:cubicBezTo>
                  <a:cubicBezTo>
                    <a:pt x="9339" y="2091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9" name="Google Shape;9499;p9"/>
            <p:cNvSpPr/>
            <p:nvPr/>
          </p:nvSpPr>
          <p:spPr>
            <a:xfrm>
              <a:off x="4797325" y="3082025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3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3" y="88"/>
                  </a:cubicBezTo>
                  <a:close/>
                  <a:moveTo>
                    <a:pt x="4713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13" y="9433"/>
                  </a:cubicBezTo>
                  <a:cubicBezTo>
                    <a:pt x="7316" y="9433"/>
                    <a:pt x="9433" y="7316"/>
                    <a:pt x="9433" y="4713"/>
                  </a:cubicBezTo>
                  <a:cubicBezTo>
                    <a:pt x="9433" y="2117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0" name="Google Shape;9500;p9"/>
            <p:cNvSpPr/>
            <p:nvPr/>
          </p:nvSpPr>
          <p:spPr>
            <a:xfrm>
              <a:off x="4827150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1" name="Google Shape;9501;p9"/>
            <p:cNvSpPr/>
            <p:nvPr/>
          </p:nvSpPr>
          <p:spPr>
            <a:xfrm>
              <a:off x="4826150" y="31108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6"/>
                    <a:pt x="3560" y="7046"/>
                  </a:cubicBezTo>
                  <a:cubicBezTo>
                    <a:pt x="1645" y="7046"/>
                    <a:pt x="81" y="5482"/>
                    <a:pt x="81" y="3560"/>
                  </a:cubicBezTo>
                  <a:cubicBezTo>
                    <a:pt x="81" y="1645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0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2" name="Google Shape;9502;p9"/>
            <p:cNvSpPr/>
            <p:nvPr/>
          </p:nvSpPr>
          <p:spPr>
            <a:xfrm>
              <a:off x="4852275" y="3136975"/>
              <a:ext cx="125950" cy="125950"/>
            </a:xfrm>
            <a:custGeom>
              <a:avLst/>
              <a:gdLst/>
              <a:ahLst/>
              <a:cxnLst/>
              <a:rect l="l" t="t" r="r" b="b"/>
              <a:pathLst>
                <a:path w="5038" h="5038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11"/>
                    <a:pt x="1126" y="5037"/>
                    <a:pt x="2515" y="5037"/>
                  </a:cubicBezTo>
                  <a:cubicBezTo>
                    <a:pt x="3911" y="5037"/>
                    <a:pt x="5037" y="3911"/>
                    <a:pt x="5037" y="2515"/>
                  </a:cubicBezTo>
                  <a:cubicBezTo>
                    <a:pt x="5037" y="1126"/>
                    <a:pt x="3911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3" name="Google Shape;9503;p9"/>
            <p:cNvSpPr/>
            <p:nvPr/>
          </p:nvSpPr>
          <p:spPr>
            <a:xfrm>
              <a:off x="4851250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6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4" name="Google Shape;9504;p9"/>
            <p:cNvSpPr/>
            <p:nvPr/>
          </p:nvSpPr>
          <p:spPr>
            <a:xfrm>
              <a:off x="488110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5" name="Google Shape;9505;p9"/>
            <p:cNvSpPr/>
            <p:nvPr/>
          </p:nvSpPr>
          <p:spPr>
            <a:xfrm>
              <a:off x="4880075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3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03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03" y="82"/>
                  </a:cubicBezTo>
                  <a:close/>
                  <a:moveTo>
                    <a:pt x="1403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03" y="2813"/>
                  </a:cubicBezTo>
                  <a:cubicBezTo>
                    <a:pt x="2186" y="2813"/>
                    <a:pt x="2813" y="2185"/>
                    <a:pt x="2813" y="1403"/>
                  </a:cubicBezTo>
                  <a:cubicBezTo>
                    <a:pt x="2813" y="628"/>
                    <a:pt x="2186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6" name="Google Shape;9506;p9"/>
            <p:cNvSpPr/>
            <p:nvPr/>
          </p:nvSpPr>
          <p:spPr>
            <a:xfrm>
              <a:off x="5084225" y="3030925"/>
              <a:ext cx="334125" cy="334325"/>
            </a:xfrm>
            <a:custGeom>
              <a:avLst/>
              <a:gdLst/>
              <a:ahLst/>
              <a:cxnLst/>
              <a:rect l="l" t="t" r="r" b="b"/>
              <a:pathLst>
                <a:path w="13365" h="13373" extrusionOk="0">
                  <a:moveTo>
                    <a:pt x="6683" y="1"/>
                  </a:moveTo>
                  <a:cubicBezTo>
                    <a:pt x="2988" y="1"/>
                    <a:pt x="0" y="2995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7" name="Google Shape;9507;p9"/>
            <p:cNvSpPr/>
            <p:nvPr/>
          </p:nvSpPr>
          <p:spPr>
            <a:xfrm>
              <a:off x="5083050" y="30299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8" name="Google Shape;9508;p9"/>
            <p:cNvSpPr/>
            <p:nvPr/>
          </p:nvSpPr>
          <p:spPr>
            <a:xfrm>
              <a:off x="5107475" y="3057900"/>
              <a:ext cx="283925" cy="284075"/>
            </a:xfrm>
            <a:custGeom>
              <a:avLst/>
              <a:gdLst/>
              <a:ahLst/>
              <a:cxnLst/>
              <a:rect l="l" t="t" r="r" b="b"/>
              <a:pathLst>
                <a:path w="11357" h="11363" extrusionOk="0">
                  <a:moveTo>
                    <a:pt x="5679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20"/>
                    <a:pt x="2543" y="11363"/>
                    <a:pt x="5679" y="11363"/>
                  </a:cubicBezTo>
                  <a:cubicBezTo>
                    <a:pt x="8814" y="11363"/>
                    <a:pt x="11356" y="8820"/>
                    <a:pt x="11356" y="5678"/>
                  </a:cubicBezTo>
                  <a:cubicBezTo>
                    <a:pt x="11356" y="2543"/>
                    <a:pt x="8814" y="1"/>
                    <a:pt x="567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9" name="Google Shape;9509;p9"/>
            <p:cNvSpPr/>
            <p:nvPr/>
          </p:nvSpPr>
          <p:spPr>
            <a:xfrm>
              <a:off x="5106475" y="305690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8"/>
                  </a:moveTo>
                  <a:cubicBezTo>
                    <a:pt x="8827" y="88"/>
                    <a:pt x="11356" y="2617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7"/>
                    <a:pt x="2610" y="88"/>
                    <a:pt x="5719" y="88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0" name="Google Shape;9510;p9"/>
            <p:cNvSpPr/>
            <p:nvPr/>
          </p:nvSpPr>
          <p:spPr>
            <a:xfrm>
              <a:off x="5132600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8" y="0"/>
                    <a:pt x="1" y="2091"/>
                    <a:pt x="1" y="4666"/>
                  </a:cubicBezTo>
                  <a:cubicBezTo>
                    <a:pt x="1" y="7249"/>
                    <a:pt x="2098" y="9339"/>
                    <a:pt x="4674" y="9339"/>
                  </a:cubicBezTo>
                  <a:cubicBezTo>
                    <a:pt x="7256" y="9339"/>
                    <a:pt x="9346" y="7249"/>
                    <a:pt x="9346" y="4666"/>
                  </a:cubicBezTo>
                  <a:cubicBezTo>
                    <a:pt x="9346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1" name="Google Shape;9511;p9"/>
            <p:cNvSpPr/>
            <p:nvPr/>
          </p:nvSpPr>
          <p:spPr>
            <a:xfrm>
              <a:off x="5131600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2" name="Google Shape;9512;p9"/>
            <p:cNvSpPr/>
            <p:nvPr/>
          </p:nvSpPr>
          <p:spPr>
            <a:xfrm>
              <a:off x="5161425" y="31118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3" name="Google Shape;9513;p9"/>
            <p:cNvSpPr/>
            <p:nvPr/>
          </p:nvSpPr>
          <p:spPr>
            <a:xfrm>
              <a:off x="5160425" y="31108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6"/>
                    <a:pt x="3561" y="7046"/>
                  </a:cubicBezTo>
                  <a:cubicBezTo>
                    <a:pt x="1646" y="7046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4" name="Google Shape;9514;p9"/>
            <p:cNvSpPr/>
            <p:nvPr/>
          </p:nvSpPr>
          <p:spPr>
            <a:xfrm>
              <a:off x="5186550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11"/>
                    <a:pt x="1126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5" name="Google Shape;9515;p9"/>
            <p:cNvSpPr/>
            <p:nvPr/>
          </p:nvSpPr>
          <p:spPr>
            <a:xfrm>
              <a:off x="5185525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7" y="5119"/>
                  </a:cubicBezTo>
                  <a:cubicBezTo>
                    <a:pt x="3966" y="5119"/>
                    <a:pt x="5119" y="3972"/>
                    <a:pt x="5119" y="2556"/>
                  </a:cubicBezTo>
                  <a:cubicBezTo>
                    <a:pt x="5119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6" name="Google Shape;9516;p9"/>
            <p:cNvSpPr/>
            <p:nvPr/>
          </p:nvSpPr>
          <p:spPr>
            <a:xfrm>
              <a:off x="5215375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14"/>
                    <a:pt x="0" y="1362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7" name="Google Shape;9517;p9"/>
            <p:cNvSpPr/>
            <p:nvPr/>
          </p:nvSpPr>
          <p:spPr>
            <a:xfrm>
              <a:off x="5214350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4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04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04" y="82"/>
                  </a:cubicBezTo>
                  <a:close/>
                  <a:moveTo>
                    <a:pt x="1404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04" y="2813"/>
                  </a:cubicBezTo>
                  <a:cubicBezTo>
                    <a:pt x="2179" y="2813"/>
                    <a:pt x="2813" y="2185"/>
                    <a:pt x="2813" y="1403"/>
                  </a:cubicBezTo>
                  <a:cubicBezTo>
                    <a:pt x="2813" y="628"/>
                    <a:pt x="2179" y="1"/>
                    <a:pt x="140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8" name="Google Shape;9518;p9"/>
            <p:cNvSpPr/>
            <p:nvPr/>
          </p:nvSpPr>
          <p:spPr>
            <a:xfrm>
              <a:off x="3581575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9" name="Google Shape;9519;p9"/>
            <p:cNvSpPr/>
            <p:nvPr/>
          </p:nvSpPr>
          <p:spPr>
            <a:xfrm>
              <a:off x="3580550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8"/>
                  </a:moveTo>
                  <a:cubicBezTo>
                    <a:pt x="10392" y="88"/>
                    <a:pt x="13365" y="3062"/>
                    <a:pt x="13365" y="6730"/>
                  </a:cubicBezTo>
                  <a:cubicBezTo>
                    <a:pt x="13365" y="10391"/>
                    <a:pt x="1039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24" y="88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4" y="13453"/>
                  </a:cubicBezTo>
                  <a:cubicBezTo>
                    <a:pt x="10432" y="13453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0" name="Google Shape;9520;p9"/>
            <p:cNvSpPr/>
            <p:nvPr/>
          </p:nvSpPr>
          <p:spPr>
            <a:xfrm>
              <a:off x="3604825" y="315297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63"/>
                    <a:pt x="5685" y="11363"/>
                  </a:cubicBezTo>
                  <a:cubicBezTo>
                    <a:pt x="8821" y="11363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1" name="Google Shape;9521;p9"/>
            <p:cNvSpPr/>
            <p:nvPr/>
          </p:nvSpPr>
          <p:spPr>
            <a:xfrm>
              <a:off x="3603825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25" y="81"/>
                  </a:moveTo>
                  <a:cubicBezTo>
                    <a:pt x="8834" y="81"/>
                    <a:pt x="11362" y="2610"/>
                    <a:pt x="11362" y="5718"/>
                  </a:cubicBezTo>
                  <a:cubicBezTo>
                    <a:pt x="11362" y="8827"/>
                    <a:pt x="8834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2" name="Google Shape;9522;p9"/>
            <p:cNvSpPr/>
            <p:nvPr/>
          </p:nvSpPr>
          <p:spPr>
            <a:xfrm>
              <a:off x="3630125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8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3" name="Google Shape;9523;p9"/>
            <p:cNvSpPr/>
            <p:nvPr/>
          </p:nvSpPr>
          <p:spPr>
            <a:xfrm>
              <a:off x="3628950" y="317710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20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20" y="88"/>
                  </a:cubicBezTo>
                  <a:close/>
                  <a:moveTo>
                    <a:pt x="4720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20" y="9433"/>
                  </a:cubicBezTo>
                  <a:cubicBezTo>
                    <a:pt x="7316" y="9433"/>
                    <a:pt x="9433" y="7316"/>
                    <a:pt x="9433" y="4713"/>
                  </a:cubicBezTo>
                  <a:cubicBezTo>
                    <a:pt x="9433" y="2117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4" name="Google Shape;9524;p9"/>
            <p:cNvSpPr/>
            <p:nvPr/>
          </p:nvSpPr>
          <p:spPr>
            <a:xfrm>
              <a:off x="3658775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5" name="Google Shape;9525;p9"/>
            <p:cNvSpPr/>
            <p:nvPr/>
          </p:nvSpPr>
          <p:spPr>
            <a:xfrm>
              <a:off x="3657775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6" name="Google Shape;9526;p9"/>
            <p:cNvSpPr/>
            <p:nvPr/>
          </p:nvSpPr>
          <p:spPr>
            <a:xfrm>
              <a:off x="3683900" y="323205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0"/>
                  </a:moveTo>
                  <a:cubicBezTo>
                    <a:pt x="1133" y="0"/>
                    <a:pt x="0" y="1126"/>
                    <a:pt x="0" y="2515"/>
                  </a:cubicBezTo>
                  <a:cubicBezTo>
                    <a:pt x="0" y="3904"/>
                    <a:pt x="1133" y="5030"/>
                    <a:pt x="2522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2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7" name="Google Shape;9527;p9"/>
            <p:cNvSpPr/>
            <p:nvPr/>
          </p:nvSpPr>
          <p:spPr>
            <a:xfrm>
              <a:off x="3682875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8" name="Google Shape;9528;p9"/>
            <p:cNvSpPr/>
            <p:nvPr/>
          </p:nvSpPr>
          <p:spPr>
            <a:xfrm>
              <a:off x="3712725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9" name="Google Shape;9529;p9"/>
            <p:cNvSpPr/>
            <p:nvPr/>
          </p:nvSpPr>
          <p:spPr>
            <a:xfrm>
              <a:off x="3711700" y="325985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79"/>
                    <a:pt x="628" y="2813"/>
                    <a:pt x="1410" y="2813"/>
                  </a:cubicBezTo>
                  <a:cubicBezTo>
                    <a:pt x="2186" y="2813"/>
                    <a:pt x="2813" y="2179"/>
                    <a:pt x="2813" y="1403"/>
                  </a:cubicBezTo>
                  <a:cubicBezTo>
                    <a:pt x="2813" y="628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0" name="Google Shape;9530;p9"/>
            <p:cNvSpPr/>
            <p:nvPr/>
          </p:nvSpPr>
          <p:spPr>
            <a:xfrm>
              <a:off x="3915850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1" y="2995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1" name="Google Shape;9531;p9"/>
            <p:cNvSpPr/>
            <p:nvPr/>
          </p:nvSpPr>
          <p:spPr>
            <a:xfrm>
              <a:off x="3914675" y="312500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2" name="Google Shape;9532;p9"/>
            <p:cNvSpPr/>
            <p:nvPr/>
          </p:nvSpPr>
          <p:spPr>
            <a:xfrm>
              <a:off x="3939125" y="3152975"/>
              <a:ext cx="284050" cy="284075"/>
            </a:xfrm>
            <a:custGeom>
              <a:avLst/>
              <a:gdLst/>
              <a:ahLst/>
              <a:cxnLst/>
              <a:rect l="l" t="t" r="r" b="b"/>
              <a:pathLst>
                <a:path w="11362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20" y="11363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3" name="Google Shape;9533;p9"/>
            <p:cNvSpPr/>
            <p:nvPr/>
          </p:nvSpPr>
          <p:spPr>
            <a:xfrm>
              <a:off x="3938100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70" y="0"/>
                    <a:pt x="1" y="2569"/>
                    <a:pt x="1" y="5718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4" name="Google Shape;9534;p9"/>
            <p:cNvSpPr/>
            <p:nvPr/>
          </p:nvSpPr>
          <p:spPr>
            <a:xfrm>
              <a:off x="3964400" y="317810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8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5" name="Google Shape;9535;p9"/>
            <p:cNvSpPr/>
            <p:nvPr/>
          </p:nvSpPr>
          <p:spPr>
            <a:xfrm>
              <a:off x="3963225" y="317710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34" y="7316"/>
                    <a:pt x="9434" y="4713"/>
                  </a:cubicBezTo>
                  <a:cubicBezTo>
                    <a:pt x="9434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6" name="Google Shape;9536;p9"/>
            <p:cNvSpPr/>
            <p:nvPr/>
          </p:nvSpPr>
          <p:spPr>
            <a:xfrm>
              <a:off x="3993050" y="32069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7" name="Google Shape;9537;p9"/>
            <p:cNvSpPr/>
            <p:nvPr/>
          </p:nvSpPr>
          <p:spPr>
            <a:xfrm>
              <a:off x="399205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5"/>
                    <a:pt x="7047" y="3560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8" y="5529"/>
                    <a:pt x="7128" y="3560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8" name="Google Shape;9538;p9"/>
            <p:cNvSpPr/>
            <p:nvPr/>
          </p:nvSpPr>
          <p:spPr>
            <a:xfrm>
              <a:off x="4018175" y="323205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9" name="Google Shape;9539;p9"/>
            <p:cNvSpPr/>
            <p:nvPr/>
          </p:nvSpPr>
          <p:spPr>
            <a:xfrm>
              <a:off x="4017175" y="323102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4" y="82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72" y="5119"/>
                    <a:pt x="5118" y="3972"/>
                    <a:pt x="5118" y="2556"/>
                  </a:cubicBezTo>
                  <a:cubicBezTo>
                    <a:pt x="5118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0" name="Google Shape;9540;p9"/>
            <p:cNvSpPr/>
            <p:nvPr/>
          </p:nvSpPr>
          <p:spPr>
            <a:xfrm>
              <a:off x="404700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1" name="Google Shape;9541;p9"/>
            <p:cNvSpPr/>
            <p:nvPr/>
          </p:nvSpPr>
          <p:spPr>
            <a:xfrm>
              <a:off x="4046000" y="3259850"/>
              <a:ext cx="70300" cy="70325"/>
            </a:xfrm>
            <a:custGeom>
              <a:avLst/>
              <a:gdLst/>
              <a:ahLst/>
              <a:cxnLst/>
              <a:rect l="l" t="t" r="r" b="b"/>
              <a:pathLst>
                <a:path w="2812" h="2813" extrusionOk="0">
                  <a:moveTo>
                    <a:pt x="1403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03" y="2732"/>
                  </a:cubicBezTo>
                  <a:cubicBezTo>
                    <a:pt x="674" y="2732"/>
                    <a:pt x="81" y="2138"/>
                    <a:pt x="81" y="1403"/>
                  </a:cubicBezTo>
                  <a:cubicBezTo>
                    <a:pt x="81" y="675"/>
                    <a:pt x="674" y="82"/>
                    <a:pt x="1403" y="82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28"/>
                    <a:pt x="0" y="1403"/>
                  </a:cubicBezTo>
                  <a:cubicBezTo>
                    <a:pt x="0" y="2179"/>
                    <a:pt x="627" y="2813"/>
                    <a:pt x="1403" y="2813"/>
                  </a:cubicBezTo>
                  <a:cubicBezTo>
                    <a:pt x="2185" y="2813"/>
                    <a:pt x="2812" y="2179"/>
                    <a:pt x="2812" y="1403"/>
                  </a:cubicBezTo>
                  <a:cubicBezTo>
                    <a:pt x="2812" y="628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2" name="Google Shape;9542;p9"/>
            <p:cNvSpPr/>
            <p:nvPr/>
          </p:nvSpPr>
          <p:spPr>
            <a:xfrm>
              <a:off x="4250125" y="3126000"/>
              <a:ext cx="334150" cy="334325"/>
            </a:xfrm>
            <a:custGeom>
              <a:avLst/>
              <a:gdLst/>
              <a:ahLst/>
              <a:cxnLst/>
              <a:rect l="l" t="t" r="r" b="b"/>
              <a:pathLst>
                <a:path w="13366" h="13373" extrusionOk="0">
                  <a:moveTo>
                    <a:pt x="6683" y="1"/>
                  </a:moveTo>
                  <a:cubicBezTo>
                    <a:pt x="2988" y="1"/>
                    <a:pt x="1" y="2995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3" name="Google Shape;9543;p9"/>
            <p:cNvSpPr/>
            <p:nvPr/>
          </p:nvSpPr>
          <p:spPr>
            <a:xfrm>
              <a:off x="4248950" y="312500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4" name="Google Shape;9544;p9"/>
            <p:cNvSpPr/>
            <p:nvPr/>
          </p:nvSpPr>
          <p:spPr>
            <a:xfrm>
              <a:off x="4273400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13" y="11363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5" name="Google Shape;9545;p9"/>
            <p:cNvSpPr/>
            <p:nvPr/>
          </p:nvSpPr>
          <p:spPr>
            <a:xfrm>
              <a:off x="4272375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6" name="Google Shape;9546;p9"/>
            <p:cNvSpPr/>
            <p:nvPr/>
          </p:nvSpPr>
          <p:spPr>
            <a:xfrm>
              <a:off x="4298500" y="317810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8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8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7" name="Google Shape;9547;p9"/>
            <p:cNvSpPr/>
            <p:nvPr/>
          </p:nvSpPr>
          <p:spPr>
            <a:xfrm>
              <a:off x="4297500" y="317710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8" name="Google Shape;9548;p9"/>
            <p:cNvSpPr/>
            <p:nvPr/>
          </p:nvSpPr>
          <p:spPr>
            <a:xfrm>
              <a:off x="4327325" y="32069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9" name="Google Shape;9549;p9"/>
            <p:cNvSpPr/>
            <p:nvPr/>
          </p:nvSpPr>
          <p:spPr>
            <a:xfrm>
              <a:off x="4326325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0"/>
                  </a:cubicBezTo>
                  <a:cubicBezTo>
                    <a:pt x="0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0" name="Google Shape;9550;p9"/>
            <p:cNvSpPr/>
            <p:nvPr/>
          </p:nvSpPr>
          <p:spPr>
            <a:xfrm>
              <a:off x="4352450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1" name="Google Shape;9551;p9"/>
            <p:cNvSpPr/>
            <p:nvPr/>
          </p:nvSpPr>
          <p:spPr>
            <a:xfrm>
              <a:off x="4351450" y="323102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5" y="82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65" y="5119"/>
                    <a:pt x="5118" y="3972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2" name="Google Shape;9552;p9"/>
            <p:cNvSpPr/>
            <p:nvPr/>
          </p:nvSpPr>
          <p:spPr>
            <a:xfrm>
              <a:off x="4381275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3" name="Google Shape;9553;p9"/>
            <p:cNvSpPr/>
            <p:nvPr/>
          </p:nvSpPr>
          <p:spPr>
            <a:xfrm>
              <a:off x="4380100" y="325985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45" y="82"/>
                    <a:pt x="2738" y="675"/>
                    <a:pt x="2738" y="1403"/>
                  </a:cubicBezTo>
                  <a:cubicBezTo>
                    <a:pt x="2738" y="2138"/>
                    <a:pt x="2145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79"/>
                    <a:pt x="634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4" name="Google Shape;9554;p9"/>
            <p:cNvSpPr/>
            <p:nvPr/>
          </p:nvSpPr>
          <p:spPr>
            <a:xfrm>
              <a:off x="4584250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5" name="Google Shape;9555;p9"/>
            <p:cNvSpPr/>
            <p:nvPr/>
          </p:nvSpPr>
          <p:spPr>
            <a:xfrm>
              <a:off x="4583225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9" y="13372"/>
                    <a:pt x="88" y="10391"/>
                    <a:pt x="88" y="6730"/>
                  </a:cubicBezTo>
                  <a:cubicBezTo>
                    <a:pt x="88" y="3062"/>
                    <a:pt x="3069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21"/>
                    <a:pt x="1" y="6730"/>
                  </a:cubicBezTo>
                  <a:cubicBezTo>
                    <a:pt x="1" y="10438"/>
                    <a:pt x="3021" y="13453"/>
                    <a:pt x="6730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6" name="Google Shape;9556;p9"/>
            <p:cNvSpPr/>
            <p:nvPr/>
          </p:nvSpPr>
          <p:spPr>
            <a:xfrm>
              <a:off x="4607675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13" y="11363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7" name="Google Shape;9557;p9"/>
            <p:cNvSpPr/>
            <p:nvPr/>
          </p:nvSpPr>
          <p:spPr>
            <a:xfrm>
              <a:off x="4606650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8"/>
                  </a:cubicBezTo>
                  <a:cubicBezTo>
                    <a:pt x="11444" y="2569"/>
                    <a:pt x="8875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8" name="Google Shape;9558;p9"/>
            <p:cNvSpPr/>
            <p:nvPr/>
          </p:nvSpPr>
          <p:spPr>
            <a:xfrm>
              <a:off x="4632800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8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3"/>
                  </a:cubicBezTo>
                  <a:cubicBezTo>
                    <a:pt x="9346" y="2098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9" name="Google Shape;9559;p9"/>
            <p:cNvSpPr/>
            <p:nvPr/>
          </p:nvSpPr>
          <p:spPr>
            <a:xfrm>
              <a:off x="4631775" y="317710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3"/>
                  </a:cubicBezTo>
                  <a:cubicBezTo>
                    <a:pt x="81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1" y="2117"/>
                    <a:pt x="1" y="4713"/>
                  </a:cubicBezTo>
                  <a:cubicBezTo>
                    <a:pt x="1" y="7316"/>
                    <a:pt x="2118" y="9433"/>
                    <a:pt x="4714" y="9433"/>
                  </a:cubicBezTo>
                  <a:cubicBezTo>
                    <a:pt x="7317" y="9433"/>
                    <a:pt x="9427" y="7316"/>
                    <a:pt x="9427" y="4713"/>
                  </a:cubicBezTo>
                  <a:cubicBezTo>
                    <a:pt x="9427" y="2117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0" name="Google Shape;9560;p9"/>
            <p:cNvSpPr/>
            <p:nvPr/>
          </p:nvSpPr>
          <p:spPr>
            <a:xfrm>
              <a:off x="4661625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0"/>
                  </a:cubicBezTo>
                  <a:cubicBezTo>
                    <a:pt x="7046" y="1578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1" name="Google Shape;9561;p9"/>
            <p:cNvSpPr/>
            <p:nvPr/>
          </p:nvSpPr>
          <p:spPr>
            <a:xfrm>
              <a:off x="466060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5"/>
                    <a:pt x="7040" y="3560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0"/>
                  </a:cubicBezTo>
                  <a:cubicBezTo>
                    <a:pt x="82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2" name="Google Shape;9562;p9"/>
            <p:cNvSpPr/>
            <p:nvPr/>
          </p:nvSpPr>
          <p:spPr>
            <a:xfrm>
              <a:off x="4686725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3" name="Google Shape;9563;p9"/>
            <p:cNvSpPr/>
            <p:nvPr/>
          </p:nvSpPr>
          <p:spPr>
            <a:xfrm>
              <a:off x="4685725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72"/>
                    <a:pt x="1147" y="5119"/>
                    <a:pt x="2556" y="5119"/>
                  </a:cubicBezTo>
                  <a:cubicBezTo>
                    <a:pt x="3965" y="5119"/>
                    <a:pt x="5118" y="3972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4" name="Google Shape;9564;p9"/>
            <p:cNvSpPr/>
            <p:nvPr/>
          </p:nvSpPr>
          <p:spPr>
            <a:xfrm>
              <a:off x="471555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5" name="Google Shape;9565;p9"/>
            <p:cNvSpPr/>
            <p:nvPr/>
          </p:nvSpPr>
          <p:spPr>
            <a:xfrm>
              <a:off x="4714375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03"/>
                  </a:cubicBezTo>
                  <a:cubicBezTo>
                    <a:pt x="88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28"/>
                    <a:pt x="1" y="1403"/>
                  </a:cubicBezTo>
                  <a:cubicBezTo>
                    <a:pt x="1" y="2179"/>
                    <a:pt x="634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6" name="Google Shape;9566;p9"/>
            <p:cNvSpPr/>
            <p:nvPr/>
          </p:nvSpPr>
          <p:spPr>
            <a:xfrm>
              <a:off x="4918525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7" name="Google Shape;9567;p9"/>
            <p:cNvSpPr/>
            <p:nvPr/>
          </p:nvSpPr>
          <p:spPr>
            <a:xfrm>
              <a:off x="4917500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2" y="88"/>
                    <a:pt x="13372" y="3062"/>
                    <a:pt x="13372" y="6730"/>
                  </a:cubicBezTo>
                  <a:cubicBezTo>
                    <a:pt x="13372" y="10391"/>
                    <a:pt x="10392" y="13372"/>
                    <a:pt x="6730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21"/>
                    <a:pt x="1" y="6730"/>
                  </a:cubicBezTo>
                  <a:cubicBezTo>
                    <a:pt x="1" y="10438"/>
                    <a:pt x="3022" y="13453"/>
                    <a:pt x="6730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8" name="Google Shape;9568;p9"/>
            <p:cNvSpPr/>
            <p:nvPr/>
          </p:nvSpPr>
          <p:spPr>
            <a:xfrm>
              <a:off x="4941950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3" y="1"/>
                    <a:pt x="0" y="2543"/>
                    <a:pt x="0" y="5678"/>
                  </a:cubicBezTo>
                  <a:cubicBezTo>
                    <a:pt x="0" y="8814"/>
                    <a:pt x="2543" y="11363"/>
                    <a:pt x="5678" y="11363"/>
                  </a:cubicBezTo>
                  <a:cubicBezTo>
                    <a:pt x="8813" y="11363"/>
                    <a:pt x="11356" y="8814"/>
                    <a:pt x="11356" y="5678"/>
                  </a:cubicBezTo>
                  <a:cubicBezTo>
                    <a:pt x="11356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9" name="Google Shape;9569;p9"/>
            <p:cNvSpPr/>
            <p:nvPr/>
          </p:nvSpPr>
          <p:spPr>
            <a:xfrm>
              <a:off x="4940950" y="3151975"/>
              <a:ext cx="285900" cy="286075"/>
            </a:xfrm>
            <a:custGeom>
              <a:avLst/>
              <a:gdLst/>
              <a:ahLst/>
              <a:cxnLst/>
              <a:rect l="l" t="t" r="r" b="b"/>
              <a:pathLst>
                <a:path w="11436" h="11443" extrusionOk="0">
                  <a:moveTo>
                    <a:pt x="5718" y="81"/>
                  </a:moveTo>
                  <a:cubicBezTo>
                    <a:pt x="8826" y="81"/>
                    <a:pt x="11355" y="2610"/>
                    <a:pt x="11355" y="5718"/>
                  </a:cubicBezTo>
                  <a:cubicBezTo>
                    <a:pt x="11355" y="8827"/>
                    <a:pt x="8826" y="11355"/>
                    <a:pt x="5718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2" y="0"/>
                    <a:pt x="0" y="2569"/>
                    <a:pt x="0" y="5718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8"/>
                  </a:cubicBezTo>
                  <a:cubicBezTo>
                    <a:pt x="11436" y="2569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0" name="Google Shape;9570;p9"/>
            <p:cNvSpPr/>
            <p:nvPr/>
          </p:nvSpPr>
          <p:spPr>
            <a:xfrm>
              <a:off x="4967075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8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8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1" name="Google Shape;9571;p9"/>
            <p:cNvSpPr/>
            <p:nvPr/>
          </p:nvSpPr>
          <p:spPr>
            <a:xfrm>
              <a:off x="4966050" y="317710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70" y="88"/>
                    <a:pt x="9346" y="2164"/>
                    <a:pt x="9346" y="4713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3"/>
                  </a:cubicBezTo>
                  <a:cubicBezTo>
                    <a:pt x="82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7317" y="9433"/>
                    <a:pt x="9427" y="7316"/>
                    <a:pt x="9427" y="4713"/>
                  </a:cubicBezTo>
                  <a:cubicBezTo>
                    <a:pt x="9427" y="2117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2" name="Google Shape;9572;p9"/>
            <p:cNvSpPr/>
            <p:nvPr/>
          </p:nvSpPr>
          <p:spPr>
            <a:xfrm>
              <a:off x="4995900" y="3206925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1"/>
                  </a:moveTo>
                  <a:cubicBezTo>
                    <a:pt x="1571" y="1"/>
                    <a:pt x="0" y="1578"/>
                    <a:pt x="0" y="3520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0"/>
                  </a:cubicBezTo>
                  <a:cubicBezTo>
                    <a:pt x="7040" y="1578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3" name="Google Shape;9573;p9"/>
            <p:cNvSpPr/>
            <p:nvPr/>
          </p:nvSpPr>
          <p:spPr>
            <a:xfrm>
              <a:off x="4994725" y="320592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5"/>
                    <a:pt x="7046" y="3560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0"/>
                  </a:cubicBezTo>
                  <a:cubicBezTo>
                    <a:pt x="0" y="5529"/>
                    <a:pt x="1605" y="7127"/>
                    <a:pt x="3567" y="7127"/>
                  </a:cubicBezTo>
                  <a:cubicBezTo>
                    <a:pt x="5529" y="7127"/>
                    <a:pt x="7134" y="5529"/>
                    <a:pt x="7134" y="3560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4" name="Google Shape;9574;p9"/>
            <p:cNvSpPr/>
            <p:nvPr/>
          </p:nvSpPr>
          <p:spPr>
            <a:xfrm>
              <a:off x="5021000" y="323205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5" name="Google Shape;9575;p9"/>
            <p:cNvSpPr/>
            <p:nvPr/>
          </p:nvSpPr>
          <p:spPr>
            <a:xfrm>
              <a:off x="5020000" y="323102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72"/>
                    <a:pt x="1147" y="5119"/>
                    <a:pt x="2556" y="5119"/>
                  </a:cubicBezTo>
                  <a:cubicBezTo>
                    <a:pt x="3965" y="5119"/>
                    <a:pt x="5112" y="3972"/>
                    <a:pt x="5112" y="2556"/>
                  </a:cubicBezTo>
                  <a:cubicBezTo>
                    <a:pt x="5112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6" name="Google Shape;9576;p9"/>
            <p:cNvSpPr/>
            <p:nvPr/>
          </p:nvSpPr>
          <p:spPr>
            <a:xfrm>
              <a:off x="5049675" y="326087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8" y="2117"/>
                    <a:pt x="2738" y="1362"/>
                  </a:cubicBezTo>
                  <a:cubicBezTo>
                    <a:pt x="2738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7" name="Google Shape;9577;p9"/>
            <p:cNvSpPr/>
            <p:nvPr/>
          </p:nvSpPr>
          <p:spPr>
            <a:xfrm>
              <a:off x="5048650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03"/>
                  </a:cubicBezTo>
                  <a:cubicBezTo>
                    <a:pt x="88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28"/>
                    <a:pt x="1" y="1403"/>
                  </a:cubicBezTo>
                  <a:cubicBezTo>
                    <a:pt x="1" y="2179"/>
                    <a:pt x="635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8" name="Google Shape;9578;p9"/>
            <p:cNvSpPr/>
            <p:nvPr/>
          </p:nvSpPr>
          <p:spPr>
            <a:xfrm>
              <a:off x="5252800" y="3126000"/>
              <a:ext cx="274300" cy="334325"/>
            </a:xfrm>
            <a:custGeom>
              <a:avLst/>
              <a:gdLst/>
              <a:ahLst/>
              <a:cxnLst/>
              <a:rect l="l" t="t" r="r" b="b"/>
              <a:pathLst>
                <a:path w="109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21"/>
                  </a:cubicBezTo>
                  <a:lnTo>
                    <a:pt x="10971" y="1559"/>
                  </a:lnTo>
                  <a:cubicBezTo>
                    <a:pt x="9811" y="588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9" name="Google Shape;9579;p9"/>
            <p:cNvSpPr/>
            <p:nvPr/>
          </p:nvSpPr>
          <p:spPr>
            <a:xfrm>
              <a:off x="5251775" y="3125000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4" y="13453"/>
                  </a:cubicBezTo>
                  <a:cubicBezTo>
                    <a:pt x="8355" y="13453"/>
                    <a:pt x="9846" y="12873"/>
                    <a:pt x="11012" y="11908"/>
                  </a:cubicBezTo>
                  <a:lnTo>
                    <a:pt x="11012" y="11801"/>
                  </a:lnTo>
                  <a:cubicBezTo>
                    <a:pt x="9852" y="12778"/>
                    <a:pt x="836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24" y="88"/>
                  </a:cubicBezTo>
                  <a:cubicBezTo>
                    <a:pt x="8362" y="88"/>
                    <a:pt x="9852" y="675"/>
                    <a:pt x="11012" y="1659"/>
                  </a:cubicBezTo>
                  <a:lnTo>
                    <a:pt x="11012" y="1545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0" name="Google Shape;9580;p9"/>
            <p:cNvSpPr/>
            <p:nvPr/>
          </p:nvSpPr>
          <p:spPr>
            <a:xfrm>
              <a:off x="5276225" y="3152975"/>
              <a:ext cx="250875" cy="284075"/>
            </a:xfrm>
            <a:custGeom>
              <a:avLst/>
              <a:gdLst/>
              <a:ahLst/>
              <a:cxnLst/>
              <a:rect l="l" t="t" r="r" b="b"/>
              <a:pathLst>
                <a:path w="10035" h="11363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63"/>
                    <a:pt x="5678" y="11363"/>
                  </a:cubicBezTo>
                  <a:cubicBezTo>
                    <a:pt x="7425" y="11363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1" name="Google Shape;9581;p9"/>
            <p:cNvSpPr/>
            <p:nvPr/>
          </p:nvSpPr>
          <p:spPr>
            <a:xfrm>
              <a:off x="5275050" y="3151975"/>
              <a:ext cx="252050" cy="286075"/>
            </a:xfrm>
            <a:custGeom>
              <a:avLst/>
              <a:gdLst/>
              <a:ahLst/>
              <a:cxnLst/>
              <a:rect l="l" t="t" r="r" b="b"/>
              <a:pathLst>
                <a:path w="10082" h="11443" extrusionOk="0"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ubicBezTo>
                    <a:pt x="7478" y="81"/>
                    <a:pt x="9049" y="890"/>
                    <a:pt x="10081" y="2151"/>
                  </a:cubicBezTo>
                  <a:lnTo>
                    <a:pt x="10081" y="2016"/>
                  </a:lnTo>
                  <a:cubicBezTo>
                    <a:pt x="9029" y="782"/>
                    <a:pt x="7465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2" name="Google Shape;9582;p9"/>
            <p:cNvSpPr/>
            <p:nvPr/>
          </p:nvSpPr>
          <p:spPr>
            <a:xfrm>
              <a:off x="5301350" y="3178100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12"/>
                    <a:pt x="9029" y="6366"/>
                  </a:cubicBezTo>
                  <a:lnTo>
                    <a:pt x="9029" y="2988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3" name="Google Shape;9583;p9"/>
            <p:cNvSpPr/>
            <p:nvPr/>
          </p:nvSpPr>
          <p:spPr>
            <a:xfrm>
              <a:off x="5300325" y="3177100"/>
              <a:ext cx="226775" cy="235850"/>
            </a:xfrm>
            <a:custGeom>
              <a:avLst/>
              <a:gdLst/>
              <a:ahLst/>
              <a:cxnLst/>
              <a:rect l="l" t="t" r="r" b="b"/>
              <a:pathLst>
                <a:path w="9071" h="9434" extrusionOk="0"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6676" y="9433"/>
                    <a:pt x="8362" y="8226"/>
                    <a:pt x="9070" y="6514"/>
                  </a:cubicBezTo>
                  <a:lnTo>
                    <a:pt x="9070" y="6284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3"/>
                  </a:cubicBezTo>
                  <a:cubicBezTo>
                    <a:pt x="82" y="2164"/>
                    <a:pt x="2159" y="88"/>
                    <a:pt x="4714" y="88"/>
                  </a:cubicBezTo>
                  <a:cubicBezTo>
                    <a:pt x="6717" y="88"/>
                    <a:pt x="8429" y="1362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4" name="Google Shape;9584;p9"/>
            <p:cNvSpPr/>
            <p:nvPr/>
          </p:nvSpPr>
          <p:spPr>
            <a:xfrm>
              <a:off x="5330000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5" name="Google Shape;9585;p9"/>
            <p:cNvSpPr/>
            <p:nvPr/>
          </p:nvSpPr>
          <p:spPr>
            <a:xfrm>
              <a:off x="532900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6" name="Google Shape;9586;p9"/>
            <p:cNvSpPr/>
            <p:nvPr/>
          </p:nvSpPr>
          <p:spPr>
            <a:xfrm>
              <a:off x="5355300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04" y="5030"/>
                    <a:pt x="5030" y="3904"/>
                    <a:pt x="5030" y="2515"/>
                  </a:cubicBezTo>
                  <a:cubicBezTo>
                    <a:pt x="5030" y="1126"/>
                    <a:pt x="3904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7" name="Google Shape;9587;p9"/>
            <p:cNvSpPr/>
            <p:nvPr/>
          </p:nvSpPr>
          <p:spPr>
            <a:xfrm>
              <a:off x="5354100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72"/>
                    <a:pt x="1154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8" name="Google Shape;9588;p9"/>
            <p:cNvSpPr/>
            <p:nvPr/>
          </p:nvSpPr>
          <p:spPr>
            <a:xfrm>
              <a:off x="538395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9" name="Google Shape;9589;p9"/>
            <p:cNvSpPr/>
            <p:nvPr/>
          </p:nvSpPr>
          <p:spPr>
            <a:xfrm>
              <a:off x="5382925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9" y="2138"/>
                    <a:pt x="89" y="1403"/>
                  </a:cubicBezTo>
                  <a:cubicBezTo>
                    <a:pt x="89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28"/>
                    <a:pt x="1" y="1403"/>
                  </a:cubicBezTo>
                  <a:cubicBezTo>
                    <a:pt x="1" y="2179"/>
                    <a:pt x="635" y="2813"/>
                    <a:pt x="1410" y="2813"/>
                  </a:cubicBezTo>
                  <a:cubicBezTo>
                    <a:pt x="2186" y="2813"/>
                    <a:pt x="2819" y="2179"/>
                    <a:pt x="2819" y="1403"/>
                  </a:cubicBezTo>
                  <a:cubicBezTo>
                    <a:pt x="2819" y="628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0" name="Google Shape;9590;p9"/>
            <p:cNvSpPr/>
            <p:nvPr/>
          </p:nvSpPr>
          <p:spPr>
            <a:xfrm>
              <a:off x="3450750" y="3224125"/>
              <a:ext cx="296375" cy="278175"/>
            </a:xfrm>
            <a:custGeom>
              <a:avLst/>
              <a:gdLst/>
              <a:ahLst/>
              <a:cxnLst/>
              <a:rect l="l" t="t" r="r" b="b"/>
              <a:pathLst>
                <a:path w="11855" h="11127" extrusionOk="0">
                  <a:moveTo>
                    <a:pt x="5173" y="0"/>
                  </a:moveTo>
                  <a:cubicBezTo>
                    <a:pt x="3089" y="0"/>
                    <a:pt x="1228" y="958"/>
                    <a:pt x="1" y="2448"/>
                  </a:cubicBezTo>
                  <a:lnTo>
                    <a:pt x="1" y="10930"/>
                  </a:lnTo>
                  <a:cubicBezTo>
                    <a:pt x="62" y="10998"/>
                    <a:pt x="116" y="11065"/>
                    <a:pt x="176" y="11126"/>
                  </a:cubicBezTo>
                  <a:lnTo>
                    <a:pt x="10169" y="11126"/>
                  </a:lnTo>
                  <a:cubicBezTo>
                    <a:pt x="11214" y="9946"/>
                    <a:pt x="11855" y="8395"/>
                    <a:pt x="11855" y="6689"/>
                  </a:cubicBezTo>
                  <a:cubicBezTo>
                    <a:pt x="11855" y="2994"/>
                    <a:pt x="8861" y="0"/>
                    <a:pt x="51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1" name="Google Shape;9591;p9"/>
            <p:cNvSpPr/>
            <p:nvPr/>
          </p:nvSpPr>
          <p:spPr>
            <a:xfrm>
              <a:off x="3450750" y="3223100"/>
              <a:ext cx="297400" cy="279200"/>
            </a:xfrm>
            <a:custGeom>
              <a:avLst/>
              <a:gdLst/>
              <a:ahLst/>
              <a:cxnLst/>
              <a:rect l="l" t="t" r="r" b="b"/>
              <a:pathLst>
                <a:path w="11896" h="11168" extrusionOk="0">
                  <a:moveTo>
                    <a:pt x="5173" y="1"/>
                  </a:moveTo>
                  <a:cubicBezTo>
                    <a:pt x="3096" y="1"/>
                    <a:pt x="1235" y="945"/>
                    <a:pt x="1" y="2428"/>
                  </a:cubicBezTo>
                  <a:lnTo>
                    <a:pt x="1" y="2563"/>
                  </a:lnTo>
                  <a:cubicBezTo>
                    <a:pt x="1221" y="1053"/>
                    <a:pt x="3082" y="88"/>
                    <a:pt x="5173" y="88"/>
                  </a:cubicBezTo>
                  <a:cubicBezTo>
                    <a:pt x="8834" y="88"/>
                    <a:pt x="11814" y="3069"/>
                    <a:pt x="11814" y="6730"/>
                  </a:cubicBezTo>
                  <a:cubicBezTo>
                    <a:pt x="11814" y="8436"/>
                    <a:pt x="11167" y="9994"/>
                    <a:pt x="10109" y="11167"/>
                  </a:cubicBezTo>
                  <a:lnTo>
                    <a:pt x="10216" y="11167"/>
                  </a:lnTo>
                  <a:cubicBezTo>
                    <a:pt x="11262" y="9980"/>
                    <a:pt x="11895" y="8429"/>
                    <a:pt x="11895" y="6730"/>
                  </a:cubicBezTo>
                  <a:cubicBezTo>
                    <a:pt x="11895" y="3022"/>
                    <a:pt x="8881" y="1"/>
                    <a:pt x="517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2" name="Google Shape;9592;p9"/>
            <p:cNvSpPr/>
            <p:nvPr/>
          </p:nvSpPr>
          <p:spPr>
            <a:xfrm>
              <a:off x="3450750" y="3251100"/>
              <a:ext cx="269425" cy="251200"/>
            </a:xfrm>
            <a:custGeom>
              <a:avLst/>
              <a:gdLst/>
              <a:ahLst/>
              <a:cxnLst/>
              <a:rect l="l" t="t" r="r" b="b"/>
              <a:pathLst>
                <a:path w="10777" h="10048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358" y="8907"/>
                    <a:pt x="857" y="9541"/>
                    <a:pt x="1471" y="10047"/>
                  </a:cubicBezTo>
                  <a:lnTo>
                    <a:pt x="8726" y="10047"/>
                  </a:lnTo>
                  <a:cubicBezTo>
                    <a:pt x="9980" y="9009"/>
                    <a:pt x="10776" y="7438"/>
                    <a:pt x="10776" y="5678"/>
                  </a:cubicBezTo>
                  <a:cubicBezTo>
                    <a:pt x="10776" y="2542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3" name="Google Shape;9593;p9"/>
            <p:cNvSpPr/>
            <p:nvPr/>
          </p:nvSpPr>
          <p:spPr>
            <a:xfrm>
              <a:off x="3450750" y="3250075"/>
              <a:ext cx="270600" cy="252225"/>
            </a:xfrm>
            <a:custGeom>
              <a:avLst/>
              <a:gdLst/>
              <a:ahLst/>
              <a:cxnLst/>
              <a:rect l="l" t="t" r="r" b="b"/>
              <a:pathLst>
                <a:path w="10824" h="10089" extrusionOk="0">
                  <a:moveTo>
                    <a:pt x="5099" y="1"/>
                  </a:moveTo>
                  <a:cubicBezTo>
                    <a:pt x="2880" y="1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8"/>
                    <a:pt x="5099" y="88"/>
                  </a:cubicBezTo>
                  <a:cubicBezTo>
                    <a:pt x="8207" y="88"/>
                    <a:pt x="10736" y="2617"/>
                    <a:pt x="10736" y="5719"/>
                  </a:cubicBezTo>
                  <a:cubicBezTo>
                    <a:pt x="10736" y="7485"/>
                    <a:pt x="9926" y="9056"/>
                    <a:pt x="8659" y="10088"/>
                  </a:cubicBezTo>
                  <a:lnTo>
                    <a:pt x="8787" y="10088"/>
                  </a:lnTo>
                  <a:cubicBezTo>
                    <a:pt x="10028" y="9043"/>
                    <a:pt x="10823" y="7472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4" name="Google Shape;9594;p9"/>
            <p:cNvSpPr/>
            <p:nvPr/>
          </p:nvSpPr>
          <p:spPr>
            <a:xfrm>
              <a:off x="3450750" y="3453200"/>
              <a:ext cx="38650" cy="49100"/>
            </a:xfrm>
            <a:custGeom>
              <a:avLst/>
              <a:gdLst/>
              <a:ahLst/>
              <a:cxnLst/>
              <a:rect l="l" t="t" r="r" b="b"/>
              <a:pathLst>
                <a:path w="1546" h="1964" extrusionOk="0">
                  <a:moveTo>
                    <a:pt x="1" y="1"/>
                  </a:moveTo>
                  <a:lnTo>
                    <a:pt x="1" y="190"/>
                  </a:lnTo>
                  <a:cubicBezTo>
                    <a:pt x="352" y="871"/>
                    <a:pt x="830" y="1478"/>
                    <a:pt x="1410" y="1963"/>
                  </a:cubicBezTo>
                  <a:lnTo>
                    <a:pt x="1545" y="1963"/>
                  </a:lnTo>
                  <a:cubicBezTo>
                    <a:pt x="891" y="1437"/>
                    <a:pt x="365" y="770"/>
                    <a:pt x="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5" name="Google Shape;9595;p9"/>
            <p:cNvSpPr/>
            <p:nvPr/>
          </p:nvSpPr>
          <p:spPr>
            <a:xfrm>
              <a:off x="3461375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1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6" name="Google Shape;9596;p9"/>
            <p:cNvSpPr/>
            <p:nvPr/>
          </p:nvSpPr>
          <p:spPr>
            <a:xfrm>
              <a:off x="3460375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3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44" y="9083"/>
                  </a:cubicBezTo>
                  <a:lnTo>
                    <a:pt x="6487" y="9083"/>
                  </a:lnTo>
                  <a:cubicBezTo>
                    <a:pt x="8206" y="8382"/>
                    <a:pt x="9427" y="668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7" name="Google Shape;9597;p9"/>
            <p:cNvSpPr/>
            <p:nvPr/>
          </p:nvSpPr>
          <p:spPr>
            <a:xfrm>
              <a:off x="3490200" y="330502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1"/>
                  </a:cubicBezTo>
                  <a:cubicBezTo>
                    <a:pt x="7040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8" name="Google Shape;9598;p9"/>
            <p:cNvSpPr/>
            <p:nvPr/>
          </p:nvSpPr>
          <p:spPr>
            <a:xfrm>
              <a:off x="3489025" y="330402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7"/>
                    <a:pt x="3568" y="7047"/>
                  </a:cubicBezTo>
                  <a:cubicBezTo>
                    <a:pt x="1653" y="7047"/>
                    <a:pt x="88" y="5482"/>
                    <a:pt x="88" y="3561"/>
                  </a:cubicBezTo>
                  <a:cubicBezTo>
                    <a:pt x="88" y="1646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9" name="Google Shape;9599;p9"/>
            <p:cNvSpPr/>
            <p:nvPr/>
          </p:nvSpPr>
          <p:spPr>
            <a:xfrm>
              <a:off x="3515325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0" name="Google Shape;9600;p9"/>
            <p:cNvSpPr/>
            <p:nvPr/>
          </p:nvSpPr>
          <p:spPr>
            <a:xfrm>
              <a:off x="3514300" y="3329150"/>
              <a:ext cx="127825" cy="127950"/>
            </a:xfrm>
            <a:custGeom>
              <a:avLst/>
              <a:gdLst/>
              <a:ahLst/>
              <a:cxnLst/>
              <a:rect l="l" t="t" r="r" b="b"/>
              <a:pathLst>
                <a:path w="5113" h="5118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4"/>
                    <a:pt x="3919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1" name="Google Shape;9601;p9"/>
            <p:cNvSpPr/>
            <p:nvPr/>
          </p:nvSpPr>
          <p:spPr>
            <a:xfrm>
              <a:off x="354415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2" name="Google Shape;9602;p9"/>
            <p:cNvSpPr/>
            <p:nvPr/>
          </p:nvSpPr>
          <p:spPr>
            <a:xfrm>
              <a:off x="3542975" y="335797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3" name="Google Shape;9603;p9"/>
            <p:cNvSpPr/>
            <p:nvPr/>
          </p:nvSpPr>
          <p:spPr>
            <a:xfrm>
              <a:off x="3747100" y="3224125"/>
              <a:ext cx="334325" cy="278175"/>
            </a:xfrm>
            <a:custGeom>
              <a:avLst/>
              <a:gdLst/>
              <a:ahLst/>
              <a:cxnLst/>
              <a:rect l="l" t="t" r="r" b="b"/>
              <a:pathLst>
                <a:path w="13373" h="11127" extrusionOk="0">
                  <a:moveTo>
                    <a:pt x="6690" y="0"/>
                  </a:moveTo>
                  <a:cubicBezTo>
                    <a:pt x="2995" y="0"/>
                    <a:pt x="1" y="2994"/>
                    <a:pt x="1" y="6689"/>
                  </a:cubicBezTo>
                  <a:cubicBezTo>
                    <a:pt x="1" y="8395"/>
                    <a:pt x="641" y="9946"/>
                    <a:pt x="1693" y="11126"/>
                  </a:cubicBezTo>
                  <a:lnTo>
                    <a:pt x="11680" y="11126"/>
                  </a:lnTo>
                  <a:cubicBezTo>
                    <a:pt x="12731" y="9946"/>
                    <a:pt x="13372" y="8395"/>
                    <a:pt x="13372" y="6689"/>
                  </a:cubicBezTo>
                  <a:cubicBezTo>
                    <a:pt x="13372" y="2994"/>
                    <a:pt x="10378" y="0"/>
                    <a:pt x="669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4" name="Google Shape;9604;p9"/>
            <p:cNvSpPr/>
            <p:nvPr/>
          </p:nvSpPr>
          <p:spPr>
            <a:xfrm>
              <a:off x="3746100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30" y="1"/>
                  </a:moveTo>
                  <a:cubicBezTo>
                    <a:pt x="3015" y="1"/>
                    <a:pt x="0" y="3022"/>
                    <a:pt x="0" y="6730"/>
                  </a:cubicBezTo>
                  <a:cubicBezTo>
                    <a:pt x="0" y="8429"/>
                    <a:pt x="634" y="9980"/>
                    <a:pt x="1679" y="11167"/>
                  </a:cubicBezTo>
                  <a:lnTo>
                    <a:pt x="1794" y="11167"/>
                  </a:lnTo>
                  <a:cubicBezTo>
                    <a:pt x="729" y="9994"/>
                    <a:pt x="81" y="8436"/>
                    <a:pt x="81" y="6730"/>
                  </a:cubicBezTo>
                  <a:cubicBezTo>
                    <a:pt x="81" y="3069"/>
                    <a:pt x="3062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8436"/>
                    <a:pt x="12724" y="9994"/>
                    <a:pt x="11666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5" name="Google Shape;9605;p9"/>
            <p:cNvSpPr/>
            <p:nvPr/>
          </p:nvSpPr>
          <p:spPr>
            <a:xfrm>
              <a:off x="3770550" y="3251100"/>
              <a:ext cx="283900" cy="251200"/>
            </a:xfrm>
            <a:custGeom>
              <a:avLst/>
              <a:gdLst/>
              <a:ahLst/>
              <a:cxnLst/>
              <a:rect l="l" t="t" r="r" b="b"/>
              <a:pathLst>
                <a:path w="11356" h="10048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7438"/>
                    <a:pt x="796" y="9009"/>
                    <a:pt x="2050" y="10047"/>
                  </a:cubicBezTo>
                  <a:lnTo>
                    <a:pt x="9305" y="10047"/>
                  </a:lnTo>
                  <a:cubicBezTo>
                    <a:pt x="10560" y="9009"/>
                    <a:pt x="11355" y="7438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6" name="Google Shape;9606;p9"/>
            <p:cNvSpPr/>
            <p:nvPr/>
          </p:nvSpPr>
          <p:spPr>
            <a:xfrm>
              <a:off x="3769525" y="3250075"/>
              <a:ext cx="285925" cy="252225"/>
            </a:xfrm>
            <a:custGeom>
              <a:avLst/>
              <a:gdLst/>
              <a:ahLst/>
              <a:cxnLst/>
              <a:rect l="l" t="t" r="r" b="b"/>
              <a:pathLst>
                <a:path w="11437" h="10089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7472"/>
                    <a:pt x="790" y="9043"/>
                    <a:pt x="2030" y="10088"/>
                  </a:cubicBezTo>
                  <a:lnTo>
                    <a:pt x="2158" y="10088"/>
                  </a:lnTo>
                  <a:cubicBezTo>
                    <a:pt x="891" y="9056"/>
                    <a:pt x="82" y="7485"/>
                    <a:pt x="82" y="5719"/>
                  </a:cubicBezTo>
                  <a:cubicBezTo>
                    <a:pt x="82" y="2617"/>
                    <a:pt x="2610" y="88"/>
                    <a:pt x="5719" y="88"/>
                  </a:cubicBezTo>
                  <a:cubicBezTo>
                    <a:pt x="8827" y="88"/>
                    <a:pt x="11356" y="2617"/>
                    <a:pt x="11356" y="5719"/>
                  </a:cubicBezTo>
                  <a:cubicBezTo>
                    <a:pt x="11356" y="7485"/>
                    <a:pt x="10547" y="9056"/>
                    <a:pt x="9272" y="10088"/>
                  </a:cubicBezTo>
                  <a:lnTo>
                    <a:pt x="9407" y="10088"/>
                  </a:lnTo>
                  <a:cubicBezTo>
                    <a:pt x="10648" y="9043"/>
                    <a:pt x="11437" y="7472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7" name="Google Shape;9607;p9"/>
            <p:cNvSpPr/>
            <p:nvPr/>
          </p:nvSpPr>
          <p:spPr>
            <a:xfrm>
              <a:off x="3795650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1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7" y="6669"/>
                    <a:pt x="9347" y="4667"/>
                  </a:cubicBezTo>
                  <a:cubicBezTo>
                    <a:pt x="9347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8" name="Google Shape;9608;p9"/>
            <p:cNvSpPr/>
            <p:nvPr/>
          </p:nvSpPr>
          <p:spPr>
            <a:xfrm>
              <a:off x="3794650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1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0" y="9083"/>
                  </a:cubicBezTo>
                  <a:lnTo>
                    <a:pt x="3183" y="9083"/>
                  </a:lnTo>
                  <a:cubicBezTo>
                    <a:pt x="1376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45" y="8449"/>
                    <a:pt x="6244" y="9083"/>
                  </a:cubicBezTo>
                  <a:lnTo>
                    <a:pt x="6480" y="9083"/>
                  </a:lnTo>
                  <a:cubicBezTo>
                    <a:pt x="8206" y="8382"/>
                    <a:pt x="9427" y="6689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9" name="Google Shape;9609;p9"/>
            <p:cNvSpPr/>
            <p:nvPr/>
          </p:nvSpPr>
          <p:spPr>
            <a:xfrm>
              <a:off x="3824475" y="330502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2" y="1"/>
                    <a:pt x="1" y="1579"/>
                    <a:pt x="1" y="3521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1"/>
                  </a:cubicBezTo>
                  <a:cubicBezTo>
                    <a:pt x="7040" y="1579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0" name="Google Shape;9610;p9"/>
            <p:cNvSpPr/>
            <p:nvPr/>
          </p:nvSpPr>
          <p:spPr>
            <a:xfrm>
              <a:off x="3823300" y="330402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7"/>
                    <a:pt x="3568" y="7047"/>
                  </a:cubicBezTo>
                  <a:cubicBezTo>
                    <a:pt x="1646" y="7047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1" name="Google Shape;9611;p9"/>
            <p:cNvSpPr/>
            <p:nvPr/>
          </p:nvSpPr>
          <p:spPr>
            <a:xfrm>
              <a:off x="3849600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2" name="Google Shape;9612;p9"/>
            <p:cNvSpPr/>
            <p:nvPr/>
          </p:nvSpPr>
          <p:spPr>
            <a:xfrm>
              <a:off x="3848600" y="3329150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3" name="Google Shape;9613;p9"/>
            <p:cNvSpPr/>
            <p:nvPr/>
          </p:nvSpPr>
          <p:spPr>
            <a:xfrm>
              <a:off x="387825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3"/>
                  </a:cubicBezTo>
                  <a:cubicBezTo>
                    <a:pt x="2732" y="614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4" name="Google Shape;9614;p9"/>
            <p:cNvSpPr/>
            <p:nvPr/>
          </p:nvSpPr>
          <p:spPr>
            <a:xfrm>
              <a:off x="3877250" y="335797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5" name="Google Shape;9615;p9"/>
            <p:cNvSpPr/>
            <p:nvPr/>
          </p:nvSpPr>
          <p:spPr>
            <a:xfrm>
              <a:off x="4081400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41" y="9946"/>
                    <a:pt x="1693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6" name="Google Shape;9616;p9"/>
            <p:cNvSpPr/>
            <p:nvPr/>
          </p:nvSpPr>
          <p:spPr>
            <a:xfrm>
              <a:off x="4080375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8429"/>
                    <a:pt x="634" y="9980"/>
                    <a:pt x="1680" y="11167"/>
                  </a:cubicBezTo>
                  <a:lnTo>
                    <a:pt x="1787" y="11167"/>
                  </a:lnTo>
                  <a:cubicBezTo>
                    <a:pt x="729" y="9994"/>
                    <a:pt x="82" y="8436"/>
                    <a:pt x="82" y="6730"/>
                  </a:cubicBezTo>
                  <a:cubicBezTo>
                    <a:pt x="82" y="3069"/>
                    <a:pt x="3062" y="88"/>
                    <a:pt x="6723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8436"/>
                    <a:pt x="12724" y="9994"/>
                    <a:pt x="11659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9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7" name="Google Shape;9617;p9"/>
            <p:cNvSpPr/>
            <p:nvPr/>
          </p:nvSpPr>
          <p:spPr>
            <a:xfrm>
              <a:off x="4104825" y="3251100"/>
              <a:ext cx="283900" cy="251200"/>
            </a:xfrm>
            <a:custGeom>
              <a:avLst/>
              <a:gdLst/>
              <a:ahLst/>
              <a:cxnLst/>
              <a:rect l="l" t="t" r="r" b="b"/>
              <a:pathLst>
                <a:path w="11356" h="10048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7438"/>
                    <a:pt x="796" y="9009"/>
                    <a:pt x="2050" y="10047"/>
                  </a:cubicBezTo>
                  <a:lnTo>
                    <a:pt x="9305" y="10047"/>
                  </a:lnTo>
                  <a:cubicBezTo>
                    <a:pt x="10560" y="9009"/>
                    <a:pt x="11355" y="7438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8" name="Google Shape;9618;p9"/>
            <p:cNvSpPr/>
            <p:nvPr/>
          </p:nvSpPr>
          <p:spPr>
            <a:xfrm>
              <a:off x="4103650" y="3250075"/>
              <a:ext cx="286075" cy="252225"/>
            </a:xfrm>
            <a:custGeom>
              <a:avLst/>
              <a:gdLst/>
              <a:ahLst/>
              <a:cxnLst/>
              <a:rect l="l" t="t" r="r" b="b"/>
              <a:pathLst>
                <a:path w="11443" h="10089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96" y="9043"/>
                    <a:pt x="2036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6" y="88"/>
                    <a:pt x="5725" y="88"/>
                  </a:cubicBezTo>
                  <a:cubicBezTo>
                    <a:pt x="8833" y="88"/>
                    <a:pt x="11362" y="2617"/>
                    <a:pt x="11362" y="5719"/>
                  </a:cubicBezTo>
                  <a:cubicBezTo>
                    <a:pt x="11362" y="7485"/>
                    <a:pt x="10546" y="9056"/>
                    <a:pt x="9278" y="10088"/>
                  </a:cubicBezTo>
                  <a:lnTo>
                    <a:pt x="9413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9" name="Google Shape;9619;p9"/>
            <p:cNvSpPr/>
            <p:nvPr/>
          </p:nvSpPr>
          <p:spPr>
            <a:xfrm>
              <a:off x="4129950" y="3276375"/>
              <a:ext cx="233650" cy="225925"/>
            </a:xfrm>
            <a:custGeom>
              <a:avLst/>
              <a:gdLst/>
              <a:ahLst/>
              <a:cxnLst/>
              <a:rect l="l" t="t" r="r" b="b"/>
              <a:pathLst>
                <a:path w="9346" h="9037" extrusionOk="0">
                  <a:moveTo>
                    <a:pt x="4673" y="1"/>
                  </a:moveTo>
                  <a:cubicBezTo>
                    <a:pt x="2090" y="1"/>
                    <a:pt x="0" y="2091"/>
                    <a:pt x="0" y="4667"/>
                  </a:cubicBezTo>
                  <a:cubicBezTo>
                    <a:pt x="0" y="6669"/>
                    <a:pt x="1254" y="8368"/>
                    <a:pt x="3014" y="9036"/>
                  </a:cubicBezTo>
                  <a:lnTo>
                    <a:pt x="6332" y="9036"/>
                  </a:lnTo>
                  <a:cubicBezTo>
                    <a:pt x="8091" y="8368"/>
                    <a:pt x="9346" y="6669"/>
                    <a:pt x="9346" y="4667"/>
                  </a:cubicBezTo>
                  <a:cubicBezTo>
                    <a:pt x="9346" y="2091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0" name="Google Shape;9620;p9"/>
            <p:cNvSpPr/>
            <p:nvPr/>
          </p:nvSpPr>
          <p:spPr>
            <a:xfrm>
              <a:off x="4128925" y="3275200"/>
              <a:ext cx="235700" cy="227100"/>
            </a:xfrm>
            <a:custGeom>
              <a:avLst/>
              <a:gdLst/>
              <a:ahLst/>
              <a:cxnLst/>
              <a:rect l="l" t="t" r="r" b="b"/>
              <a:pathLst>
                <a:path w="9428" h="9084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6689"/>
                    <a:pt x="1214" y="8382"/>
                    <a:pt x="2940" y="9083"/>
                  </a:cubicBezTo>
                  <a:lnTo>
                    <a:pt x="3183" y="9083"/>
                  </a:lnTo>
                  <a:cubicBezTo>
                    <a:pt x="1376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3" y="88"/>
                    <a:pt x="9339" y="2165"/>
                    <a:pt x="9339" y="4714"/>
                  </a:cubicBezTo>
                  <a:cubicBezTo>
                    <a:pt x="9339" y="6730"/>
                    <a:pt x="8045" y="8449"/>
                    <a:pt x="6244" y="9083"/>
                  </a:cubicBezTo>
                  <a:lnTo>
                    <a:pt x="6480" y="9083"/>
                  </a:lnTo>
                  <a:cubicBezTo>
                    <a:pt x="8207" y="8382"/>
                    <a:pt x="9427" y="6689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1" name="Google Shape;9621;p9"/>
            <p:cNvSpPr/>
            <p:nvPr/>
          </p:nvSpPr>
          <p:spPr>
            <a:xfrm>
              <a:off x="4158600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2" name="Google Shape;9622;p9"/>
            <p:cNvSpPr/>
            <p:nvPr/>
          </p:nvSpPr>
          <p:spPr>
            <a:xfrm>
              <a:off x="4157575" y="330402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7"/>
                    <a:pt x="3568" y="7047"/>
                  </a:cubicBezTo>
                  <a:cubicBezTo>
                    <a:pt x="1646" y="7047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3" name="Google Shape;9623;p9"/>
            <p:cNvSpPr/>
            <p:nvPr/>
          </p:nvSpPr>
          <p:spPr>
            <a:xfrm>
              <a:off x="4183875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4" name="Google Shape;9624;p9"/>
            <p:cNvSpPr/>
            <p:nvPr/>
          </p:nvSpPr>
          <p:spPr>
            <a:xfrm>
              <a:off x="4182700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5" name="Google Shape;9625;p9"/>
            <p:cNvSpPr/>
            <p:nvPr/>
          </p:nvSpPr>
          <p:spPr>
            <a:xfrm>
              <a:off x="4212550" y="3358975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6" name="Google Shape;9626;p9"/>
            <p:cNvSpPr/>
            <p:nvPr/>
          </p:nvSpPr>
          <p:spPr>
            <a:xfrm>
              <a:off x="4211525" y="3357975"/>
              <a:ext cx="70500" cy="70300"/>
            </a:xfrm>
            <a:custGeom>
              <a:avLst/>
              <a:gdLst/>
              <a:ahLst/>
              <a:cxnLst/>
              <a:rect l="l" t="t" r="r" b="b"/>
              <a:pathLst>
                <a:path w="2820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4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7" name="Google Shape;9627;p9"/>
            <p:cNvSpPr/>
            <p:nvPr/>
          </p:nvSpPr>
          <p:spPr>
            <a:xfrm>
              <a:off x="4415675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41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8" name="Google Shape;9628;p9"/>
            <p:cNvSpPr/>
            <p:nvPr/>
          </p:nvSpPr>
          <p:spPr>
            <a:xfrm>
              <a:off x="4414650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8429"/>
                    <a:pt x="635" y="9980"/>
                    <a:pt x="1680" y="11167"/>
                  </a:cubicBezTo>
                  <a:lnTo>
                    <a:pt x="1788" y="11167"/>
                  </a:lnTo>
                  <a:cubicBezTo>
                    <a:pt x="729" y="9994"/>
                    <a:pt x="82" y="8436"/>
                    <a:pt x="82" y="6730"/>
                  </a:cubicBezTo>
                  <a:cubicBezTo>
                    <a:pt x="82" y="3069"/>
                    <a:pt x="3062" y="88"/>
                    <a:pt x="6723" y="88"/>
                  </a:cubicBezTo>
                  <a:cubicBezTo>
                    <a:pt x="10385" y="88"/>
                    <a:pt x="13365" y="3069"/>
                    <a:pt x="13365" y="6730"/>
                  </a:cubicBezTo>
                  <a:cubicBezTo>
                    <a:pt x="13365" y="8436"/>
                    <a:pt x="12725" y="9994"/>
                    <a:pt x="11659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2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9" name="Google Shape;9629;p9"/>
            <p:cNvSpPr/>
            <p:nvPr/>
          </p:nvSpPr>
          <p:spPr>
            <a:xfrm>
              <a:off x="4438925" y="3251100"/>
              <a:ext cx="284075" cy="251200"/>
            </a:xfrm>
            <a:custGeom>
              <a:avLst/>
              <a:gdLst/>
              <a:ahLst/>
              <a:cxnLst/>
              <a:rect l="l" t="t" r="r" b="b"/>
              <a:pathLst>
                <a:path w="11363" h="10048" extrusionOk="0">
                  <a:moveTo>
                    <a:pt x="5685" y="0"/>
                  </a:moveTo>
                  <a:cubicBezTo>
                    <a:pt x="2550" y="0"/>
                    <a:pt x="1" y="2542"/>
                    <a:pt x="1" y="5678"/>
                  </a:cubicBezTo>
                  <a:cubicBezTo>
                    <a:pt x="1" y="7438"/>
                    <a:pt x="803" y="9009"/>
                    <a:pt x="2057" y="10047"/>
                  </a:cubicBezTo>
                  <a:lnTo>
                    <a:pt x="9313" y="10047"/>
                  </a:lnTo>
                  <a:cubicBezTo>
                    <a:pt x="10560" y="9009"/>
                    <a:pt x="11362" y="7438"/>
                    <a:pt x="11362" y="5678"/>
                  </a:cubicBezTo>
                  <a:cubicBezTo>
                    <a:pt x="11362" y="2542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0" name="Google Shape;9630;p9"/>
            <p:cNvSpPr/>
            <p:nvPr/>
          </p:nvSpPr>
          <p:spPr>
            <a:xfrm>
              <a:off x="4437925" y="3250075"/>
              <a:ext cx="286075" cy="252225"/>
            </a:xfrm>
            <a:custGeom>
              <a:avLst/>
              <a:gdLst/>
              <a:ahLst/>
              <a:cxnLst/>
              <a:rect l="l" t="t" r="r" b="b"/>
              <a:pathLst>
                <a:path w="11443" h="10089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89" y="9043"/>
                    <a:pt x="2037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6" y="88"/>
                    <a:pt x="5725" y="88"/>
                  </a:cubicBezTo>
                  <a:cubicBezTo>
                    <a:pt x="8833" y="88"/>
                    <a:pt x="11362" y="2617"/>
                    <a:pt x="11362" y="5719"/>
                  </a:cubicBezTo>
                  <a:cubicBezTo>
                    <a:pt x="11362" y="7485"/>
                    <a:pt x="10546" y="9056"/>
                    <a:pt x="9278" y="10088"/>
                  </a:cubicBezTo>
                  <a:lnTo>
                    <a:pt x="9413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1" name="Google Shape;9631;p9"/>
            <p:cNvSpPr/>
            <p:nvPr/>
          </p:nvSpPr>
          <p:spPr>
            <a:xfrm>
              <a:off x="4464225" y="3276375"/>
              <a:ext cx="233650" cy="225925"/>
            </a:xfrm>
            <a:custGeom>
              <a:avLst/>
              <a:gdLst/>
              <a:ahLst/>
              <a:cxnLst/>
              <a:rect l="l" t="t" r="r" b="b"/>
              <a:pathLst>
                <a:path w="9346" h="9037" extrusionOk="0">
                  <a:moveTo>
                    <a:pt x="4673" y="1"/>
                  </a:moveTo>
                  <a:cubicBezTo>
                    <a:pt x="2090" y="1"/>
                    <a:pt x="0" y="2091"/>
                    <a:pt x="0" y="4667"/>
                  </a:cubicBezTo>
                  <a:cubicBezTo>
                    <a:pt x="0" y="6669"/>
                    <a:pt x="1248" y="8368"/>
                    <a:pt x="3014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2" name="Google Shape;9632;p9"/>
            <p:cNvSpPr/>
            <p:nvPr/>
          </p:nvSpPr>
          <p:spPr>
            <a:xfrm>
              <a:off x="4463025" y="3275200"/>
              <a:ext cx="235875" cy="227100"/>
            </a:xfrm>
            <a:custGeom>
              <a:avLst/>
              <a:gdLst/>
              <a:ahLst/>
              <a:cxnLst/>
              <a:rect l="l" t="t" r="r" b="b"/>
              <a:pathLst>
                <a:path w="9435" h="9084" extrusionOk="0">
                  <a:moveTo>
                    <a:pt x="4721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6689"/>
                    <a:pt x="1221" y="8382"/>
                    <a:pt x="2948" y="9083"/>
                  </a:cubicBezTo>
                  <a:lnTo>
                    <a:pt x="3184" y="9083"/>
                  </a:lnTo>
                  <a:cubicBezTo>
                    <a:pt x="1383" y="8449"/>
                    <a:pt x="89" y="6730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ubicBezTo>
                    <a:pt x="7270" y="88"/>
                    <a:pt x="9347" y="2165"/>
                    <a:pt x="9347" y="4714"/>
                  </a:cubicBezTo>
                  <a:cubicBezTo>
                    <a:pt x="9347" y="6730"/>
                    <a:pt x="8052" y="8449"/>
                    <a:pt x="6252" y="9083"/>
                  </a:cubicBezTo>
                  <a:lnTo>
                    <a:pt x="6488" y="9083"/>
                  </a:lnTo>
                  <a:cubicBezTo>
                    <a:pt x="8214" y="8382"/>
                    <a:pt x="9434" y="6689"/>
                    <a:pt x="9434" y="4714"/>
                  </a:cubicBezTo>
                  <a:cubicBezTo>
                    <a:pt x="9434" y="2118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3" name="Google Shape;9633;p9"/>
            <p:cNvSpPr/>
            <p:nvPr/>
          </p:nvSpPr>
          <p:spPr>
            <a:xfrm>
              <a:off x="4492875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4" name="Google Shape;9634;p9"/>
            <p:cNvSpPr/>
            <p:nvPr/>
          </p:nvSpPr>
          <p:spPr>
            <a:xfrm>
              <a:off x="4491850" y="330402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7"/>
                    <a:pt x="3568" y="7047"/>
                  </a:cubicBezTo>
                  <a:cubicBezTo>
                    <a:pt x="1646" y="7047"/>
                    <a:pt x="89" y="5482"/>
                    <a:pt x="89" y="3561"/>
                  </a:cubicBezTo>
                  <a:cubicBezTo>
                    <a:pt x="89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5" name="Google Shape;9635;p9"/>
            <p:cNvSpPr/>
            <p:nvPr/>
          </p:nvSpPr>
          <p:spPr>
            <a:xfrm>
              <a:off x="4518150" y="3330150"/>
              <a:ext cx="125800" cy="125950"/>
            </a:xfrm>
            <a:custGeom>
              <a:avLst/>
              <a:gdLst/>
              <a:ahLst/>
              <a:cxnLst/>
              <a:rect l="l" t="t" r="r" b="b"/>
              <a:pathLst>
                <a:path w="5032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6" name="Google Shape;9636;p9"/>
            <p:cNvSpPr/>
            <p:nvPr/>
          </p:nvSpPr>
          <p:spPr>
            <a:xfrm>
              <a:off x="4516975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7" name="Google Shape;9637;p9"/>
            <p:cNvSpPr/>
            <p:nvPr/>
          </p:nvSpPr>
          <p:spPr>
            <a:xfrm>
              <a:off x="4546825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3"/>
                  </a:cubicBezTo>
                  <a:cubicBezTo>
                    <a:pt x="2731" y="614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8" name="Google Shape;9638;p9"/>
            <p:cNvSpPr/>
            <p:nvPr/>
          </p:nvSpPr>
          <p:spPr>
            <a:xfrm>
              <a:off x="4545800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10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10" y="2812"/>
                  </a:cubicBezTo>
                  <a:cubicBezTo>
                    <a:pt x="2185" y="2812"/>
                    <a:pt x="2812" y="2185"/>
                    <a:pt x="2812" y="1403"/>
                  </a:cubicBezTo>
                  <a:cubicBezTo>
                    <a:pt x="2812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9" name="Google Shape;9639;p9"/>
            <p:cNvSpPr/>
            <p:nvPr/>
          </p:nvSpPr>
          <p:spPr>
            <a:xfrm>
              <a:off x="4749950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34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0" name="Google Shape;9640;p9"/>
            <p:cNvSpPr/>
            <p:nvPr/>
          </p:nvSpPr>
          <p:spPr>
            <a:xfrm>
              <a:off x="4748775" y="3223100"/>
              <a:ext cx="336475" cy="279200"/>
            </a:xfrm>
            <a:custGeom>
              <a:avLst/>
              <a:gdLst/>
              <a:ahLst/>
              <a:cxnLst/>
              <a:rect l="l" t="t" r="r" b="b"/>
              <a:pathLst>
                <a:path w="13459" h="11168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8429"/>
                    <a:pt x="641" y="9980"/>
                    <a:pt x="1686" y="11167"/>
                  </a:cubicBezTo>
                  <a:lnTo>
                    <a:pt x="1794" y="11167"/>
                  </a:lnTo>
                  <a:cubicBezTo>
                    <a:pt x="735" y="9994"/>
                    <a:pt x="88" y="843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8436"/>
                    <a:pt x="12724" y="9994"/>
                    <a:pt x="11665" y="11167"/>
                  </a:cubicBezTo>
                  <a:lnTo>
                    <a:pt x="11780" y="11167"/>
                  </a:lnTo>
                  <a:cubicBezTo>
                    <a:pt x="12825" y="9980"/>
                    <a:pt x="13459" y="842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1" name="Google Shape;9641;p9"/>
            <p:cNvSpPr/>
            <p:nvPr/>
          </p:nvSpPr>
          <p:spPr>
            <a:xfrm>
              <a:off x="4773200" y="3251100"/>
              <a:ext cx="284075" cy="251200"/>
            </a:xfrm>
            <a:custGeom>
              <a:avLst/>
              <a:gdLst/>
              <a:ahLst/>
              <a:cxnLst/>
              <a:rect l="l" t="t" r="r" b="b"/>
              <a:pathLst>
                <a:path w="11363" h="10048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7438"/>
                    <a:pt x="803" y="9009"/>
                    <a:pt x="2051" y="10047"/>
                  </a:cubicBezTo>
                  <a:lnTo>
                    <a:pt x="9306" y="10047"/>
                  </a:lnTo>
                  <a:cubicBezTo>
                    <a:pt x="10560" y="9009"/>
                    <a:pt x="11363" y="7438"/>
                    <a:pt x="11363" y="5678"/>
                  </a:cubicBezTo>
                  <a:cubicBezTo>
                    <a:pt x="11363" y="2542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2" name="Google Shape;9642;p9"/>
            <p:cNvSpPr/>
            <p:nvPr/>
          </p:nvSpPr>
          <p:spPr>
            <a:xfrm>
              <a:off x="4772200" y="3250075"/>
              <a:ext cx="286100" cy="252225"/>
            </a:xfrm>
            <a:custGeom>
              <a:avLst/>
              <a:gdLst/>
              <a:ahLst/>
              <a:cxnLst/>
              <a:rect l="l" t="t" r="r" b="b"/>
              <a:pathLst>
                <a:path w="11444" h="10089" extrusionOk="0"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89" y="9043"/>
                    <a:pt x="2030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7" y="88"/>
                    <a:pt x="5718" y="88"/>
                  </a:cubicBezTo>
                  <a:cubicBezTo>
                    <a:pt x="8827" y="88"/>
                    <a:pt x="11355" y="2617"/>
                    <a:pt x="11355" y="5719"/>
                  </a:cubicBezTo>
                  <a:cubicBezTo>
                    <a:pt x="11355" y="7485"/>
                    <a:pt x="10546" y="9056"/>
                    <a:pt x="9279" y="10088"/>
                  </a:cubicBezTo>
                  <a:lnTo>
                    <a:pt x="9407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3" name="Google Shape;9643;p9"/>
            <p:cNvSpPr/>
            <p:nvPr/>
          </p:nvSpPr>
          <p:spPr>
            <a:xfrm>
              <a:off x="4798500" y="3276375"/>
              <a:ext cx="233500" cy="225925"/>
            </a:xfrm>
            <a:custGeom>
              <a:avLst/>
              <a:gdLst/>
              <a:ahLst/>
              <a:cxnLst/>
              <a:rect l="l" t="t" r="r" b="b"/>
              <a:pathLst>
                <a:path w="9340" h="9037" extrusionOk="0">
                  <a:moveTo>
                    <a:pt x="4666" y="1"/>
                  </a:moveTo>
                  <a:cubicBezTo>
                    <a:pt x="2091" y="1"/>
                    <a:pt x="0" y="2091"/>
                    <a:pt x="0" y="4667"/>
                  </a:cubicBezTo>
                  <a:cubicBezTo>
                    <a:pt x="0" y="6669"/>
                    <a:pt x="1248" y="8368"/>
                    <a:pt x="3014" y="9036"/>
                  </a:cubicBezTo>
                  <a:lnTo>
                    <a:pt x="6325" y="9036"/>
                  </a:lnTo>
                  <a:cubicBezTo>
                    <a:pt x="8092" y="8368"/>
                    <a:pt x="9339" y="6669"/>
                    <a:pt x="9339" y="4667"/>
                  </a:cubicBezTo>
                  <a:cubicBezTo>
                    <a:pt x="9339" y="2091"/>
                    <a:pt x="7249" y="1"/>
                    <a:pt x="466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4" name="Google Shape;9644;p9"/>
            <p:cNvSpPr/>
            <p:nvPr/>
          </p:nvSpPr>
          <p:spPr>
            <a:xfrm>
              <a:off x="4797325" y="3275200"/>
              <a:ext cx="235850" cy="227100"/>
            </a:xfrm>
            <a:custGeom>
              <a:avLst/>
              <a:gdLst/>
              <a:ahLst/>
              <a:cxnLst/>
              <a:rect l="l" t="t" r="r" b="b"/>
              <a:pathLst>
                <a:path w="9434" h="9084" extrusionOk="0">
                  <a:moveTo>
                    <a:pt x="4713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2" y="8449"/>
                    <a:pt x="88" y="6730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51" y="9083"/>
                  </a:cubicBezTo>
                  <a:lnTo>
                    <a:pt x="6487" y="9083"/>
                  </a:lnTo>
                  <a:cubicBezTo>
                    <a:pt x="8213" y="8382"/>
                    <a:pt x="9433" y="6689"/>
                    <a:pt x="9433" y="4714"/>
                  </a:cubicBezTo>
                  <a:cubicBezTo>
                    <a:pt x="9433" y="2118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5" name="Google Shape;9645;p9"/>
            <p:cNvSpPr/>
            <p:nvPr/>
          </p:nvSpPr>
          <p:spPr>
            <a:xfrm>
              <a:off x="4827150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6" name="Google Shape;9646;p9"/>
            <p:cNvSpPr/>
            <p:nvPr/>
          </p:nvSpPr>
          <p:spPr>
            <a:xfrm>
              <a:off x="4826150" y="33040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7"/>
                    <a:pt x="3560" y="7047"/>
                  </a:cubicBezTo>
                  <a:cubicBezTo>
                    <a:pt x="1645" y="7047"/>
                    <a:pt x="81" y="5482"/>
                    <a:pt x="81" y="3561"/>
                  </a:cubicBezTo>
                  <a:cubicBezTo>
                    <a:pt x="81" y="1646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7" name="Google Shape;9647;p9"/>
            <p:cNvSpPr/>
            <p:nvPr/>
          </p:nvSpPr>
          <p:spPr>
            <a:xfrm>
              <a:off x="4852275" y="3330150"/>
              <a:ext cx="125950" cy="125950"/>
            </a:xfrm>
            <a:custGeom>
              <a:avLst/>
              <a:gdLst/>
              <a:ahLst/>
              <a:cxnLst/>
              <a:rect l="l" t="t" r="r" b="b"/>
              <a:pathLst>
                <a:path w="5038" h="5038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11"/>
                    <a:pt x="1126" y="5037"/>
                    <a:pt x="2515" y="5037"/>
                  </a:cubicBezTo>
                  <a:cubicBezTo>
                    <a:pt x="3911" y="5037"/>
                    <a:pt x="5037" y="3911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8" name="Google Shape;9648;p9"/>
            <p:cNvSpPr/>
            <p:nvPr/>
          </p:nvSpPr>
          <p:spPr>
            <a:xfrm>
              <a:off x="4851250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9" name="Google Shape;9649;p9"/>
            <p:cNvSpPr/>
            <p:nvPr/>
          </p:nvSpPr>
          <p:spPr>
            <a:xfrm>
              <a:off x="488110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0" name="Google Shape;9650;p9"/>
            <p:cNvSpPr/>
            <p:nvPr/>
          </p:nvSpPr>
          <p:spPr>
            <a:xfrm>
              <a:off x="4880075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3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03" y="2812"/>
                  </a:cubicBezTo>
                  <a:cubicBezTo>
                    <a:pt x="2186" y="2812"/>
                    <a:pt x="2813" y="2185"/>
                    <a:pt x="2813" y="1403"/>
                  </a:cubicBezTo>
                  <a:cubicBezTo>
                    <a:pt x="2813" y="627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1" name="Google Shape;9651;p9"/>
            <p:cNvSpPr/>
            <p:nvPr/>
          </p:nvSpPr>
          <p:spPr>
            <a:xfrm>
              <a:off x="5084225" y="3224125"/>
              <a:ext cx="334125" cy="278175"/>
            </a:xfrm>
            <a:custGeom>
              <a:avLst/>
              <a:gdLst/>
              <a:ahLst/>
              <a:cxnLst/>
              <a:rect l="l" t="t" r="r" b="b"/>
              <a:pathLst>
                <a:path w="13365" h="11127" extrusionOk="0">
                  <a:moveTo>
                    <a:pt x="6683" y="0"/>
                  </a:moveTo>
                  <a:cubicBezTo>
                    <a:pt x="2988" y="0"/>
                    <a:pt x="0" y="2994"/>
                    <a:pt x="0" y="6689"/>
                  </a:cubicBezTo>
                  <a:cubicBezTo>
                    <a:pt x="0" y="8395"/>
                    <a:pt x="634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65" y="8395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2" name="Google Shape;9652;p9"/>
            <p:cNvSpPr/>
            <p:nvPr/>
          </p:nvSpPr>
          <p:spPr>
            <a:xfrm>
              <a:off x="5083050" y="3223100"/>
              <a:ext cx="336500" cy="279200"/>
            </a:xfrm>
            <a:custGeom>
              <a:avLst/>
              <a:gdLst/>
              <a:ahLst/>
              <a:cxnLst/>
              <a:rect l="l" t="t" r="r" b="b"/>
              <a:pathLst>
                <a:path w="13460" h="11168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8429"/>
                    <a:pt x="641" y="9980"/>
                    <a:pt x="1679" y="11167"/>
                  </a:cubicBezTo>
                  <a:lnTo>
                    <a:pt x="1794" y="11167"/>
                  </a:lnTo>
                  <a:cubicBezTo>
                    <a:pt x="735" y="9994"/>
                    <a:pt x="88" y="843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8436"/>
                    <a:pt x="12724" y="9994"/>
                    <a:pt x="11665" y="11167"/>
                  </a:cubicBezTo>
                  <a:lnTo>
                    <a:pt x="11773" y="11167"/>
                  </a:lnTo>
                  <a:cubicBezTo>
                    <a:pt x="12819" y="9980"/>
                    <a:pt x="13459" y="842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3" name="Google Shape;9653;p9"/>
            <p:cNvSpPr/>
            <p:nvPr/>
          </p:nvSpPr>
          <p:spPr>
            <a:xfrm>
              <a:off x="5107475" y="3251100"/>
              <a:ext cx="283925" cy="251200"/>
            </a:xfrm>
            <a:custGeom>
              <a:avLst/>
              <a:gdLst/>
              <a:ahLst/>
              <a:cxnLst/>
              <a:rect l="l" t="t" r="r" b="b"/>
              <a:pathLst>
                <a:path w="11357" h="10048" extrusionOk="0">
                  <a:moveTo>
                    <a:pt x="5679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7438"/>
                    <a:pt x="797" y="9009"/>
                    <a:pt x="2051" y="10047"/>
                  </a:cubicBezTo>
                  <a:lnTo>
                    <a:pt x="9306" y="10047"/>
                  </a:lnTo>
                  <a:cubicBezTo>
                    <a:pt x="10560" y="9009"/>
                    <a:pt x="11356" y="7438"/>
                    <a:pt x="11356" y="5678"/>
                  </a:cubicBezTo>
                  <a:cubicBezTo>
                    <a:pt x="11356" y="2542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4" name="Google Shape;9654;p9"/>
            <p:cNvSpPr/>
            <p:nvPr/>
          </p:nvSpPr>
          <p:spPr>
            <a:xfrm>
              <a:off x="5106475" y="3250075"/>
              <a:ext cx="286100" cy="252225"/>
            </a:xfrm>
            <a:custGeom>
              <a:avLst/>
              <a:gdLst/>
              <a:ahLst/>
              <a:cxnLst/>
              <a:rect l="l" t="t" r="r" b="b"/>
              <a:pathLst>
                <a:path w="11444" h="10089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7472"/>
                    <a:pt x="789" y="9043"/>
                    <a:pt x="2030" y="10088"/>
                  </a:cubicBezTo>
                  <a:lnTo>
                    <a:pt x="2165" y="10088"/>
                  </a:lnTo>
                  <a:cubicBezTo>
                    <a:pt x="897" y="9056"/>
                    <a:pt x="81" y="7485"/>
                    <a:pt x="81" y="5719"/>
                  </a:cubicBezTo>
                  <a:cubicBezTo>
                    <a:pt x="81" y="2617"/>
                    <a:pt x="2610" y="88"/>
                    <a:pt x="5719" y="88"/>
                  </a:cubicBezTo>
                  <a:cubicBezTo>
                    <a:pt x="8827" y="88"/>
                    <a:pt x="11356" y="2617"/>
                    <a:pt x="11356" y="5719"/>
                  </a:cubicBezTo>
                  <a:cubicBezTo>
                    <a:pt x="11356" y="7485"/>
                    <a:pt x="10546" y="9056"/>
                    <a:pt x="9279" y="10088"/>
                  </a:cubicBezTo>
                  <a:lnTo>
                    <a:pt x="9407" y="10088"/>
                  </a:lnTo>
                  <a:cubicBezTo>
                    <a:pt x="10648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5" name="Google Shape;9655;p9"/>
            <p:cNvSpPr/>
            <p:nvPr/>
          </p:nvSpPr>
          <p:spPr>
            <a:xfrm>
              <a:off x="5132600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8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6" name="Google Shape;9656;p9"/>
            <p:cNvSpPr/>
            <p:nvPr/>
          </p:nvSpPr>
          <p:spPr>
            <a:xfrm>
              <a:off x="5131600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3" y="8449"/>
                    <a:pt x="88" y="6730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51" y="9083"/>
                  </a:cubicBezTo>
                  <a:lnTo>
                    <a:pt x="6487" y="9083"/>
                  </a:lnTo>
                  <a:cubicBezTo>
                    <a:pt x="8213" y="8382"/>
                    <a:pt x="9427" y="668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7" name="Google Shape;9657;p9"/>
            <p:cNvSpPr/>
            <p:nvPr/>
          </p:nvSpPr>
          <p:spPr>
            <a:xfrm>
              <a:off x="5161425" y="3305025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8" name="Google Shape;9658;p9"/>
            <p:cNvSpPr/>
            <p:nvPr/>
          </p:nvSpPr>
          <p:spPr>
            <a:xfrm>
              <a:off x="5160425" y="33040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7"/>
                    <a:pt x="3561" y="7047"/>
                  </a:cubicBezTo>
                  <a:cubicBezTo>
                    <a:pt x="1646" y="7047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9" name="Google Shape;9659;p9"/>
            <p:cNvSpPr/>
            <p:nvPr/>
          </p:nvSpPr>
          <p:spPr>
            <a:xfrm>
              <a:off x="5186550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11"/>
                    <a:pt x="1126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0" name="Google Shape;9660;p9"/>
            <p:cNvSpPr/>
            <p:nvPr/>
          </p:nvSpPr>
          <p:spPr>
            <a:xfrm>
              <a:off x="5185525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1" name="Google Shape;9661;p9"/>
            <p:cNvSpPr/>
            <p:nvPr/>
          </p:nvSpPr>
          <p:spPr>
            <a:xfrm>
              <a:off x="5215375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2" name="Google Shape;9662;p9"/>
            <p:cNvSpPr/>
            <p:nvPr/>
          </p:nvSpPr>
          <p:spPr>
            <a:xfrm>
              <a:off x="5214350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4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04" y="2812"/>
                  </a:cubicBezTo>
                  <a:cubicBezTo>
                    <a:pt x="2179" y="2812"/>
                    <a:pt x="2813" y="2185"/>
                    <a:pt x="2813" y="1403"/>
                  </a:cubicBezTo>
                  <a:cubicBezTo>
                    <a:pt x="2813" y="627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3" name="Google Shape;9663;p9"/>
            <p:cNvSpPr/>
            <p:nvPr/>
          </p:nvSpPr>
          <p:spPr>
            <a:xfrm>
              <a:off x="3581575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27" y="7323"/>
                  </a:cubicBezTo>
                  <a:lnTo>
                    <a:pt x="13338" y="7323"/>
                  </a:lnTo>
                  <a:cubicBezTo>
                    <a:pt x="13358" y="7114"/>
                    <a:pt x="13372" y="6905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4" name="Google Shape;9664;p9"/>
            <p:cNvSpPr/>
            <p:nvPr/>
          </p:nvSpPr>
          <p:spPr>
            <a:xfrm>
              <a:off x="3580550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24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6946"/>
                    <a:pt x="8" y="7155"/>
                    <a:pt x="28" y="7364"/>
                  </a:cubicBezTo>
                  <a:lnTo>
                    <a:pt x="116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24" y="88"/>
                  </a:cubicBezTo>
                  <a:cubicBezTo>
                    <a:pt x="10392" y="88"/>
                    <a:pt x="13365" y="3069"/>
                    <a:pt x="13365" y="6730"/>
                  </a:cubicBezTo>
                  <a:cubicBezTo>
                    <a:pt x="13365" y="6946"/>
                    <a:pt x="13359" y="7155"/>
                    <a:pt x="13338" y="7364"/>
                  </a:cubicBezTo>
                  <a:lnTo>
                    <a:pt x="13419" y="7364"/>
                  </a:lnTo>
                  <a:cubicBezTo>
                    <a:pt x="13440" y="7155"/>
                    <a:pt x="13453" y="6946"/>
                    <a:pt x="13453" y="6730"/>
                  </a:cubicBezTo>
                  <a:cubicBezTo>
                    <a:pt x="13453" y="3022"/>
                    <a:pt x="10432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5" name="Google Shape;9665;p9"/>
            <p:cNvSpPr/>
            <p:nvPr/>
          </p:nvSpPr>
          <p:spPr>
            <a:xfrm>
              <a:off x="3604825" y="3346175"/>
              <a:ext cx="284075" cy="156125"/>
            </a:xfrm>
            <a:custGeom>
              <a:avLst/>
              <a:gdLst/>
              <a:ahLst/>
              <a:cxnLst/>
              <a:rect l="l" t="t" r="r" b="b"/>
              <a:pathLst>
                <a:path w="11363" h="6245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5873"/>
                    <a:pt x="14" y="6062"/>
                    <a:pt x="35" y="6244"/>
                  </a:cubicBezTo>
                  <a:lnTo>
                    <a:pt x="11336" y="6244"/>
                  </a:lnTo>
                  <a:cubicBezTo>
                    <a:pt x="11349" y="6062"/>
                    <a:pt x="11363" y="587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6" name="Google Shape;9666;p9"/>
            <p:cNvSpPr/>
            <p:nvPr/>
          </p:nvSpPr>
          <p:spPr>
            <a:xfrm>
              <a:off x="3603825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5914"/>
                    <a:pt x="14" y="6103"/>
                    <a:pt x="27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6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7" name="Google Shape;9667;p9"/>
            <p:cNvSpPr/>
            <p:nvPr/>
          </p:nvSpPr>
          <p:spPr>
            <a:xfrm>
              <a:off x="3630125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06" y="5240"/>
                  </a:lnTo>
                  <a:cubicBezTo>
                    <a:pt x="9333" y="5058"/>
                    <a:pt x="9346" y="4869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8" name="Google Shape;9668;p9"/>
            <p:cNvSpPr/>
            <p:nvPr/>
          </p:nvSpPr>
          <p:spPr>
            <a:xfrm>
              <a:off x="3628950" y="3370275"/>
              <a:ext cx="235850" cy="132025"/>
            </a:xfrm>
            <a:custGeom>
              <a:avLst/>
              <a:gdLst/>
              <a:ahLst/>
              <a:cxnLst/>
              <a:rect l="l" t="t" r="r" b="b"/>
              <a:pathLst>
                <a:path w="9434" h="5281" extrusionOk="0">
                  <a:moveTo>
                    <a:pt x="4720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4909"/>
                    <a:pt x="14" y="5098"/>
                    <a:pt x="41" y="5280"/>
                  </a:cubicBezTo>
                  <a:lnTo>
                    <a:pt x="122" y="5280"/>
                  </a:lnTo>
                  <a:cubicBezTo>
                    <a:pt x="101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2" y="5098"/>
                    <a:pt x="9312" y="5280"/>
                  </a:cubicBezTo>
                  <a:lnTo>
                    <a:pt x="9400" y="5280"/>
                  </a:lnTo>
                  <a:cubicBezTo>
                    <a:pt x="9420" y="5098"/>
                    <a:pt x="9433" y="4909"/>
                    <a:pt x="9433" y="4714"/>
                  </a:cubicBezTo>
                  <a:cubicBezTo>
                    <a:pt x="9433" y="2118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9" name="Google Shape;9669;p9"/>
            <p:cNvSpPr/>
            <p:nvPr/>
          </p:nvSpPr>
          <p:spPr>
            <a:xfrm>
              <a:off x="3658775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3716"/>
                    <a:pt x="21" y="3905"/>
                    <a:pt x="48" y="4087"/>
                  </a:cubicBezTo>
                  <a:lnTo>
                    <a:pt x="7000" y="4087"/>
                  </a:lnTo>
                  <a:cubicBezTo>
                    <a:pt x="7033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0" name="Google Shape;9670;p9"/>
            <p:cNvSpPr/>
            <p:nvPr/>
          </p:nvSpPr>
          <p:spPr>
            <a:xfrm>
              <a:off x="3657775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7" y="4127"/>
                  </a:cubicBezTo>
                  <a:lnTo>
                    <a:pt x="128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2" y="81"/>
                    <a:pt x="7046" y="1646"/>
                    <a:pt x="7046" y="3561"/>
                  </a:cubicBezTo>
                  <a:cubicBezTo>
                    <a:pt x="7046" y="3756"/>
                    <a:pt x="7026" y="3945"/>
                    <a:pt x="6999" y="4127"/>
                  </a:cubicBezTo>
                  <a:lnTo>
                    <a:pt x="7080" y="4127"/>
                  </a:lnTo>
                  <a:cubicBezTo>
                    <a:pt x="7114" y="3945"/>
                    <a:pt x="7127" y="3756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1" name="Google Shape;9671;p9"/>
            <p:cNvSpPr/>
            <p:nvPr/>
          </p:nvSpPr>
          <p:spPr>
            <a:xfrm>
              <a:off x="3683900" y="3425225"/>
              <a:ext cx="125950" cy="77075"/>
            </a:xfrm>
            <a:custGeom>
              <a:avLst/>
              <a:gdLst/>
              <a:ahLst/>
              <a:cxnLst/>
              <a:rect l="l" t="t" r="r" b="b"/>
              <a:pathLst>
                <a:path w="5038" h="3083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2711"/>
                    <a:pt x="27" y="2900"/>
                    <a:pt x="68" y="3082"/>
                  </a:cubicBezTo>
                  <a:lnTo>
                    <a:pt x="4970" y="3082"/>
                  </a:lnTo>
                  <a:cubicBezTo>
                    <a:pt x="5010" y="2900"/>
                    <a:pt x="5037" y="2711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2" name="Google Shape;9672;p9"/>
            <p:cNvSpPr/>
            <p:nvPr/>
          </p:nvSpPr>
          <p:spPr>
            <a:xfrm>
              <a:off x="3682875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2751"/>
                    <a:pt x="28" y="2940"/>
                    <a:pt x="68" y="3122"/>
                  </a:cubicBezTo>
                  <a:lnTo>
                    <a:pt x="156" y="3122"/>
                  </a:lnTo>
                  <a:cubicBezTo>
                    <a:pt x="109" y="2940"/>
                    <a:pt x="89" y="2751"/>
                    <a:pt x="89" y="2556"/>
                  </a:cubicBezTo>
                  <a:cubicBezTo>
                    <a:pt x="89" y="1194"/>
                    <a:pt x="1194" y="88"/>
                    <a:pt x="2563" y="88"/>
                  </a:cubicBezTo>
                  <a:cubicBezTo>
                    <a:pt x="3925" y="88"/>
                    <a:pt x="5031" y="1194"/>
                    <a:pt x="5031" y="2556"/>
                  </a:cubicBezTo>
                  <a:cubicBezTo>
                    <a:pt x="5031" y="2751"/>
                    <a:pt x="5011" y="2940"/>
                    <a:pt x="4970" y="3122"/>
                  </a:cubicBezTo>
                  <a:lnTo>
                    <a:pt x="5058" y="3122"/>
                  </a:lnTo>
                  <a:cubicBezTo>
                    <a:pt x="5098" y="2940"/>
                    <a:pt x="5119" y="2751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3" name="Google Shape;9673;p9"/>
            <p:cNvSpPr/>
            <p:nvPr/>
          </p:nvSpPr>
          <p:spPr>
            <a:xfrm>
              <a:off x="3712725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8" y="1760"/>
                    <a:pt x="122" y="1929"/>
                  </a:cubicBezTo>
                  <a:lnTo>
                    <a:pt x="2610" y="1929"/>
                  </a:lnTo>
                  <a:cubicBezTo>
                    <a:pt x="2684" y="1760"/>
                    <a:pt x="2731" y="1565"/>
                    <a:pt x="2731" y="1363"/>
                  </a:cubicBezTo>
                  <a:cubicBezTo>
                    <a:pt x="2731" y="614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4" name="Google Shape;9674;p9"/>
            <p:cNvSpPr/>
            <p:nvPr/>
          </p:nvSpPr>
          <p:spPr>
            <a:xfrm>
              <a:off x="3711700" y="3453050"/>
              <a:ext cx="70325" cy="49250"/>
            </a:xfrm>
            <a:custGeom>
              <a:avLst/>
              <a:gdLst/>
              <a:ahLst/>
              <a:cxnLst/>
              <a:rect l="l" t="t" r="r" b="b"/>
              <a:pathLst>
                <a:path w="2813" h="1970" extrusionOk="0"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1605"/>
                    <a:pt x="41" y="1800"/>
                    <a:pt x="122" y="1969"/>
                  </a:cubicBezTo>
                  <a:lnTo>
                    <a:pt x="210" y="1969"/>
                  </a:lnTo>
                  <a:cubicBezTo>
                    <a:pt x="129" y="1800"/>
                    <a:pt x="82" y="1605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5" y="1800"/>
                    <a:pt x="2604" y="1969"/>
                  </a:cubicBezTo>
                  <a:lnTo>
                    <a:pt x="2698" y="1969"/>
                  </a:lnTo>
                  <a:cubicBezTo>
                    <a:pt x="2772" y="1800"/>
                    <a:pt x="2813" y="1605"/>
                    <a:pt x="2813" y="1403"/>
                  </a:cubicBezTo>
                  <a:cubicBezTo>
                    <a:pt x="2813" y="627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5" name="Google Shape;9675;p9"/>
            <p:cNvSpPr/>
            <p:nvPr/>
          </p:nvSpPr>
          <p:spPr>
            <a:xfrm>
              <a:off x="3915850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3" y="0"/>
                  </a:moveTo>
                  <a:cubicBezTo>
                    <a:pt x="2994" y="0"/>
                    <a:pt x="1" y="2994"/>
                    <a:pt x="1" y="6689"/>
                  </a:cubicBezTo>
                  <a:cubicBezTo>
                    <a:pt x="1" y="6905"/>
                    <a:pt x="7" y="7114"/>
                    <a:pt x="28" y="7323"/>
                  </a:cubicBezTo>
                  <a:lnTo>
                    <a:pt x="13338" y="7323"/>
                  </a:lnTo>
                  <a:cubicBezTo>
                    <a:pt x="13358" y="7114"/>
                    <a:pt x="13372" y="6905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6" name="Google Shape;9676;p9"/>
            <p:cNvSpPr/>
            <p:nvPr/>
          </p:nvSpPr>
          <p:spPr>
            <a:xfrm>
              <a:off x="3914675" y="3318175"/>
              <a:ext cx="336500" cy="184125"/>
            </a:xfrm>
            <a:custGeom>
              <a:avLst/>
              <a:gdLst/>
              <a:ahLst/>
              <a:cxnLst/>
              <a:rect l="l" t="t" r="r" b="b"/>
              <a:pathLst>
                <a:path w="13460" h="7365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6946"/>
                    <a:pt x="14" y="7155"/>
                    <a:pt x="34" y="7364"/>
                  </a:cubicBezTo>
                  <a:lnTo>
                    <a:pt x="122" y="7364"/>
                  </a:lnTo>
                  <a:cubicBezTo>
                    <a:pt x="101" y="7155"/>
                    <a:pt x="88" y="694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6946"/>
                    <a:pt x="13365" y="7155"/>
                    <a:pt x="13345" y="7364"/>
                  </a:cubicBezTo>
                  <a:lnTo>
                    <a:pt x="13425" y="7364"/>
                  </a:lnTo>
                  <a:cubicBezTo>
                    <a:pt x="13446" y="7155"/>
                    <a:pt x="13459" y="6946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7" name="Google Shape;9677;p9"/>
            <p:cNvSpPr/>
            <p:nvPr/>
          </p:nvSpPr>
          <p:spPr>
            <a:xfrm>
              <a:off x="3939125" y="3346175"/>
              <a:ext cx="284050" cy="156125"/>
            </a:xfrm>
            <a:custGeom>
              <a:avLst/>
              <a:gdLst/>
              <a:ahLst/>
              <a:cxnLst/>
              <a:rect l="l" t="t" r="r" b="b"/>
              <a:pathLst>
                <a:path w="11362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14" y="6062"/>
                    <a:pt x="27" y="6244"/>
                  </a:cubicBezTo>
                  <a:lnTo>
                    <a:pt x="11328" y="6244"/>
                  </a:lnTo>
                  <a:cubicBezTo>
                    <a:pt x="11348" y="6062"/>
                    <a:pt x="11362" y="587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8" name="Google Shape;9678;p9"/>
            <p:cNvSpPr/>
            <p:nvPr/>
          </p:nvSpPr>
          <p:spPr>
            <a:xfrm>
              <a:off x="3938100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70" y="1"/>
                    <a:pt x="1" y="2570"/>
                    <a:pt x="1" y="5719"/>
                  </a:cubicBezTo>
                  <a:cubicBezTo>
                    <a:pt x="1" y="5914"/>
                    <a:pt x="7" y="6103"/>
                    <a:pt x="28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0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9" name="Google Shape;9679;p9"/>
            <p:cNvSpPr/>
            <p:nvPr/>
          </p:nvSpPr>
          <p:spPr>
            <a:xfrm>
              <a:off x="3964400" y="3371275"/>
              <a:ext cx="233500" cy="131025"/>
            </a:xfrm>
            <a:custGeom>
              <a:avLst/>
              <a:gdLst/>
              <a:ahLst/>
              <a:cxnLst/>
              <a:rect l="l" t="t" r="r" b="b"/>
              <a:pathLst>
                <a:path w="9340" h="5241" extrusionOk="0">
                  <a:moveTo>
                    <a:pt x="4667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7" y="5058"/>
                    <a:pt x="34" y="5240"/>
                  </a:cubicBezTo>
                  <a:lnTo>
                    <a:pt x="9306" y="5240"/>
                  </a:lnTo>
                  <a:cubicBezTo>
                    <a:pt x="9326" y="5058"/>
                    <a:pt x="9339" y="4869"/>
                    <a:pt x="9339" y="4674"/>
                  </a:cubicBezTo>
                  <a:cubicBezTo>
                    <a:pt x="9339" y="2098"/>
                    <a:pt x="7249" y="1"/>
                    <a:pt x="466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0" name="Google Shape;9680;p9"/>
            <p:cNvSpPr/>
            <p:nvPr/>
          </p:nvSpPr>
          <p:spPr>
            <a:xfrm>
              <a:off x="3963225" y="3370275"/>
              <a:ext cx="235850" cy="132025"/>
            </a:xfrm>
            <a:custGeom>
              <a:avLst/>
              <a:gdLst/>
              <a:ahLst/>
              <a:cxnLst/>
              <a:rect l="l" t="t" r="r" b="b"/>
              <a:pathLst>
                <a:path w="9434" h="5281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101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2" y="5098"/>
                    <a:pt x="9312" y="5280"/>
                  </a:cubicBezTo>
                  <a:lnTo>
                    <a:pt x="9393" y="5280"/>
                  </a:lnTo>
                  <a:cubicBezTo>
                    <a:pt x="9420" y="5098"/>
                    <a:pt x="9434" y="4909"/>
                    <a:pt x="9434" y="4714"/>
                  </a:cubicBezTo>
                  <a:cubicBezTo>
                    <a:pt x="9434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1" name="Google Shape;9681;p9"/>
            <p:cNvSpPr/>
            <p:nvPr/>
          </p:nvSpPr>
          <p:spPr>
            <a:xfrm>
              <a:off x="3993050" y="3400100"/>
              <a:ext cx="176200" cy="102200"/>
            </a:xfrm>
            <a:custGeom>
              <a:avLst/>
              <a:gdLst/>
              <a:ahLst/>
              <a:cxnLst/>
              <a:rect l="l" t="t" r="r" b="b"/>
              <a:pathLst>
                <a:path w="7048" h="408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3716"/>
                    <a:pt x="14" y="3905"/>
                    <a:pt x="48" y="4087"/>
                  </a:cubicBezTo>
                  <a:lnTo>
                    <a:pt x="7000" y="4087"/>
                  </a:lnTo>
                  <a:cubicBezTo>
                    <a:pt x="7027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2" name="Google Shape;9682;p9"/>
            <p:cNvSpPr/>
            <p:nvPr/>
          </p:nvSpPr>
          <p:spPr>
            <a:xfrm>
              <a:off x="399205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8" y="4127"/>
                  </a:cubicBezTo>
                  <a:lnTo>
                    <a:pt x="128" y="4127"/>
                  </a:lnTo>
                  <a:cubicBezTo>
                    <a:pt x="101" y="3945"/>
                    <a:pt x="81" y="3756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ubicBezTo>
                    <a:pt x="5482" y="81"/>
                    <a:pt x="7047" y="1646"/>
                    <a:pt x="7047" y="3561"/>
                  </a:cubicBezTo>
                  <a:cubicBezTo>
                    <a:pt x="7047" y="3756"/>
                    <a:pt x="7026" y="3945"/>
                    <a:pt x="6999" y="4127"/>
                  </a:cubicBezTo>
                  <a:lnTo>
                    <a:pt x="7080" y="4127"/>
                  </a:lnTo>
                  <a:cubicBezTo>
                    <a:pt x="7114" y="3945"/>
                    <a:pt x="7128" y="3756"/>
                    <a:pt x="7128" y="3561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3" name="Google Shape;9683;p9"/>
            <p:cNvSpPr/>
            <p:nvPr/>
          </p:nvSpPr>
          <p:spPr>
            <a:xfrm>
              <a:off x="4018175" y="3425225"/>
              <a:ext cx="125950" cy="77075"/>
            </a:xfrm>
            <a:custGeom>
              <a:avLst/>
              <a:gdLst/>
              <a:ahLst/>
              <a:cxnLst/>
              <a:rect l="l" t="t" r="r" b="b"/>
              <a:pathLst>
                <a:path w="5038" h="3083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2711"/>
                    <a:pt x="27" y="2900"/>
                    <a:pt x="68" y="3082"/>
                  </a:cubicBezTo>
                  <a:lnTo>
                    <a:pt x="4970" y="3082"/>
                  </a:lnTo>
                  <a:cubicBezTo>
                    <a:pt x="5010" y="2900"/>
                    <a:pt x="5037" y="2711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4" name="Google Shape;9684;p9"/>
            <p:cNvSpPr/>
            <p:nvPr/>
          </p:nvSpPr>
          <p:spPr>
            <a:xfrm>
              <a:off x="4017175" y="3424225"/>
              <a:ext cx="127950" cy="78075"/>
            </a:xfrm>
            <a:custGeom>
              <a:avLst/>
              <a:gdLst/>
              <a:ahLst/>
              <a:cxnLst/>
              <a:rect l="l" t="t" r="r" b="b"/>
              <a:pathLst>
                <a:path w="5118" h="3123" extrusionOk="0"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2751"/>
                    <a:pt x="20" y="2940"/>
                    <a:pt x="67" y="3122"/>
                  </a:cubicBezTo>
                  <a:lnTo>
                    <a:pt x="148" y="3122"/>
                  </a:lnTo>
                  <a:cubicBezTo>
                    <a:pt x="108" y="2940"/>
                    <a:pt x="88" y="2751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ubicBezTo>
                    <a:pt x="3924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70" y="3122"/>
                  </a:cubicBezTo>
                  <a:lnTo>
                    <a:pt x="5050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5" name="Google Shape;9685;p9"/>
            <p:cNvSpPr/>
            <p:nvPr/>
          </p:nvSpPr>
          <p:spPr>
            <a:xfrm>
              <a:off x="404700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1565"/>
                    <a:pt x="48" y="1760"/>
                    <a:pt x="122" y="1929"/>
                  </a:cubicBezTo>
                  <a:lnTo>
                    <a:pt x="2610" y="1929"/>
                  </a:lnTo>
                  <a:cubicBezTo>
                    <a:pt x="2684" y="1760"/>
                    <a:pt x="2731" y="1565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6" name="Google Shape;9686;p9"/>
            <p:cNvSpPr/>
            <p:nvPr/>
          </p:nvSpPr>
          <p:spPr>
            <a:xfrm>
              <a:off x="4046000" y="3453050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1403" y="0"/>
                  </a:moveTo>
                  <a:cubicBezTo>
                    <a:pt x="627" y="0"/>
                    <a:pt x="0" y="627"/>
                    <a:pt x="0" y="1403"/>
                  </a:cubicBezTo>
                  <a:cubicBezTo>
                    <a:pt x="0" y="1605"/>
                    <a:pt x="41" y="1800"/>
                    <a:pt x="115" y="1969"/>
                  </a:cubicBezTo>
                  <a:lnTo>
                    <a:pt x="209" y="1969"/>
                  </a:lnTo>
                  <a:cubicBezTo>
                    <a:pt x="128" y="1800"/>
                    <a:pt x="81" y="1605"/>
                    <a:pt x="81" y="1403"/>
                  </a:cubicBezTo>
                  <a:cubicBezTo>
                    <a:pt x="81" y="674"/>
                    <a:pt x="674" y="81"/>
                    <a:pt x="1403" y="81"/>
                  </a:cubicBezTo>
                  <a:cubicBezTo>
                    <a:pt x="2138" y="81"/>
                    <a:pt x="2731" y="674"/>
                    <a:pt x="2731" y="1403"/>
                  </a:cubicBezTo>
                  <a:cubicBezTo>
                    <a:pt x="2731" y="1605"/>
                    <a:pt x="2684" y="1800"/>
                    <a:pt x="2603" y="1969"/>
                  </a:cubicBezTo>
                  <a:lnTo>
                    <a:pt x="2697" y="1969"/>
                  </a:lnTo>
                  <a:cubicBezTo>
                    <a:pt x="2771" y="1800"/>
                    <a:pt x="2812" y="1605"/>
                    <a:pt x="2812" y="1403"/>
                  </a:cubicBezTo>
                  <a:cubicBezTo>
                    <a:pt x="2812" y="627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7" name="Google Shape;9687;p9"/>
            <p:cNvSpPr/>
            <p:nvPr/>
          </p:nvSpPr>
          <p:spPr>
            <a:xfrm>
              <a:off x="4250125" y="3319200"/>
              <a:ext cx="334150" cy="183100"/>
            </a:xfrm>
            <a:custGeom>
              <a:avLst/>
              <a:gdLst/>
              <a:ahLst/>
              <a:cxnLst/>
              <a:rect l="l" t="t" r="r" b="b"/>
              <a:pathLst>
                <a:path w="13366" h="7324" extrusionOk="0">
                  <a:moveTo>
                    <a:pt x="6683" y="0"/>
                  </a:moveTo>
                  <a:cubicBezTo>
                    <a:pt x="2988" y="0"/>
                    <a:pt x="1" y="2994"/>
                    <a:pt x="1" y="6689"/>
                  </a:cubicBezTo>
                  <a:cubicBezTo>
                    <a:pt x="1" y="6905"/>
                    <a:pt x="7" y="7114"/>
                    <a:pt x="28" y="7323"/>
                  </a:cubicBezTo>
                  <a:lnTo>
                    <a:pt x="13338" y="7323"/>
                  </a:lnTo>
                  <a:cubicBezTo>
                    <a:pt x="13358" y="7114"/>
                    <a:pt x="13365" y="6905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8" name="Google Shape;9688;p9"/>
            <p:cNvSpPr/>
            <p:nvPr/>
          </p:nvSpPr>
          <p:spPr>
            <a:xfrm>
              <a:off x="4248950" y="3318175"/>
              <a:ext cx="336500" cy="184125"/>
            </a:xfrm>
            <a:custGeom>
              <a:avLst/>
              <a:gdLst/>
              <a:ahLst/>
              <a:cxnLst/>
              <a:rect l="l" t="t" r="r" b="b"/>
              <a:pathLst>
                <a:path w="13460" h="7365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8" y="694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9" y="6946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9" name="Google Shape;9689;p9"/>
            <p:cNvSpPr/>
            <p:nvPr/>
          </p:nvSpPr>
          <p:spPr>
            <a:xfrm>
              <a:off x="4273400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14" y="6062"/>
                    <a:pt x="27" y="6244"/>
                  </a:cubicBezTo>
                  <a:lnTo>
                    <a:pt x="11328" y="6244"/>
                  </a:lnTo>
                  <a:cubicBezTo>
                    <a:pt x="11348" y="6062"/>
                    <a:pt x="11355" y="587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0" name="Google Shape;9690;p9"/>
            <p:cNvSpPr/>
            <p:nvPr/>
          </p:nvSpPr>
          <p:spPr>
            <a:xfrm>
              <a:off x="4272375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5914"/>
                    <a:pt x="7" y="6103"/>
                    <a:pt x="28" y="6285"/>
                  </a:cubicBezTo>
                  <a:lnTo>
                    <a:pt x="115" y="6285"/>
                  </a:lnTo>
                  <a:cubicBezTo>
                    <a:pt x="95" y="6103"/>
                    <a:pt x="82" y="5914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0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1" name="Google Shape;9691;p9"/>
            <p:cNvSpPr/>
            <p:nvPr/>
          </p:nvSpPr>
          <p:spPr>
            <a:xfrm>
              <a:off x="4298500" y="3371275"/>
              <a:ext cx="233675" cy="131025"/>
            </a:xfrm>
            <a:custGeom>
              <a:avLst/>
              <a:gdLst/>
              <a:ahLst/>
              <a:cxnLst/>
              <a:rect l="l" t="t" r="r" b="b"/>
              <a:pathLst>
                <a:path w="9347" h="5241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4869"/>
                    <a:pt x="14" y="5058"/>
                    <a:pt x="41" y="5240"/>
                  </a:cubicBezTo>
                  <a:lnTo>
                    <a:pt x="9313" y="5240"/>
                  </a:lnTo>
                  <a:cubicBezTo>
                    <a:pt x="9333" y="5058"/>
                    <a:pt x="9347" y="4869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2" name="Google Shape;9692;p9"/>
            <p:cNvSpPr/>
            <p:nvPr/>
          </p:nvSpPr>
          <p:spPr>
            <a:xfrm>
              <a:off x="4297500" y="3370275"/>
              <a:ext cx="235675" cy="132025"/>
            </a:xfrm>
            <a:custGeom>
              <a:avLst/>
              <a:gdLst/>
              <a:ahLst/>
              <a:cxnLst/>
              <a:rect l="l" t="t" r="r" b="b"/>
              <a:pathLst>
                <a:path w="9427" h="5281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102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12" y="5280"/>
                  </a:cubicBezTo>
                  <a:lnTo>
                    <a:pt x="9393" y="5280"/>
                  </a:lnTo>
                  <a:cubicBezTo>
                    <a:pt x="9420" y="5098"/>
                    <a:pt x="9427" y="490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3" name="Google Shape;9693;p9"/>
            <p:cNvSpPr/>
            <p:nvPr/>
          </p:nvSpPr>
          <p:spPr>
            <a:xfrm>
              <a:off x="4327325" y="3400100"/>
              <a:ext cx="176200" cy="102200"/>
            </a:xfrm>
            <a:custGeom>
              <a:avLst/>
              <a:gdLst/>
              <a:ahLst/>
              <a:cxnLst/>
              <a:rect l="l" t="t" r="r" b="b"/>
              <a:pathLst>
                <a:path w="7048" h="408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3716"/>
                    <a:pt x="14" y="3905"/>
                    <a:pt x="48" y="4087"/>
                  </a:cubicBezTo>
                  <a:lnTo>
                    <a:pt x="7000" y="4087"/>
                  </a:lnTo>
                  <a:cubicBezTo>
                    <a:pt x="7027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4" name="Google Shape;9694;p9"/>
            <p:cNvSpPr/>
            <p:nvPr/>
          </p:nvSpPr>
          <p:spPr>
            <a:xfrm>
              <a:off x="4326325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9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1" y="4127"/>
                  </a:cubicBezTo>
                  <a:lnTo>
                    <a:pt x="129" y="4127"/>
                  </a:lnTo>
                  <a:cubicBezTo>
                    <a:pt x="102" y="3945"/>
                    <a:pt x="81" y="3756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ubicBezTo>
                    <a:pt x="5482" y="81"/>
                    <a:pt x="7040" y="1646"/>
                    <a:pt x="7040" y="3561"/>
                  </a:cubicBezTo>
                  <a:cubicBezTo>
                    <a:pt x="7040" y="3756"/>
                    <a:pt x="7027" y="3945"/>
                    <a:pt x="6993" y="4127"/>
                  </a:cubicBezTo>
                  <a:lnTo>
                    <a:pt x="7080" y="4127"/>
                  </a:lnTo>
                  <a:cubicBezTo>
                    <a:pt x="7114" y="3945"/>
                    <a:pt x="7128" y="3756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5" name="Google Shape;9695;p9"/>
            <p:cNvSpPr/>
            <p:nvPr/>
          </p:nvSpPr>
          <p:spPr>
            <a:xfrm>
              <a:off x="4352450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8" y="2900"/>
                    <a:pt x="68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6" name="Google Shape;9696;p9"/>
            <p:cNvSpPr/>
            <p:nvPr/>
          </p:nvSpPr>
          <p:spPr>
            <a:xfrm>
              <a:off x="4351450" y="3424225"/>
              <a:ext cx="127950" cy="78075"/>
            </a:xfrm>
            <a:custGeom>
              <a:avLst/>
              <a:gdLst/>
              <a:ahLst/>
              <a:cxnLst/>
              <a:rect l="l" t="t" r="r" b="b"/>
              <a:pathLst>
                <a:path w="5118" h="3123" extrusionOk="0"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2751"/>
                    <a:pt x="20" y="2940"/>
                    <a:pt x="61" y="3122"/>
                  </a:cubicBezTo>
                  <a:lnTo>
                    <a:pt x="148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25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7" name="Google Shape;9697;p9"/>
            <p:cNvSpPr/>
            <p:nvPr/>
          </p:nvSpPr>
          <p:spPr>
            <a:xfrm>
              <a:off x="4381275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08" y="1"/>
                    <a:pt x="1" y="614"/>
                    <a:pt x="1" y="1363"/>
                  </a:cubicBezTo>
                  <a:cubicBezTo>
                    <a:pt x="1" y="1565"/>
                    <a:pt x="41" y="1760"/>
                    <a:pt x="122" y="1929"/>
                  </a:cubicBezTo>
                  <a:lnTo>
                    <a:pt x="2603" y="1929"/>
                  </a:lnTo>
                  <a:cubicBezTo>
                    <a:pt x="2684" y="1760"/>
                    <a:pt x="2732" y="1565"/>
                    <a:pt x="2732" y="1363"/>
                  </a:cubicBezTo>
                  <a:cubicBezTo>
                    <a:pt x="2732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8" name="Google Shape;9698;p9"/>
            <p:cNvSpPr/>
            <p:nvPr/>
          </p:nvSpPr>
          <p:spPr>
            <a:xfrm>
              <a:off x="4380100" y="3453050"/>
              <a:ext cx="70475" cy="49250"/>
            </a:xfrm>
            <a:custGeom>
              <a:avLst/>
              <a:gdLst/>
              <a:ahLst/>
              <a:cxnLst/>
              <a:rect l="l" t="t" r="r" b="b"/>
              <a:pathLst>
                <a:path w="2819" h="1970" extrusionOk="0"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1605"/>
                    <a:pt x="48" y="1800"/>
                    <a:pt x="122" y="1969"/>
                  </a:cubicBezTo>
                  <a:lnTo>
                    <a:pt x="216" y="1969"/>
                  </a:lnTo>
                  <a:cubicBezTo>
                    <a:pt x="135" y="1800"/>
                    <a:pt x="88" y="1605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ubicBezTo>
                    <a:pt x="2145" y="81"/>
                    <a:pt x="2738" y="674"/>
                    <a:pt x="2738" y="1403"/>
                  </a:cubicBezTo>
                  <a:cubicBezTo>
                    <a:pt x="2738" y="1605"/>
                    <a:pt x="2691" y="1800"/>
                    <a:pt x="2603" y="1969"/>
                  </a:cubicBezTo>
                  <a:lnTo>
                    <a:pt x="2698" y="1969"/>
                  </a:lnTo>
                  <a:cubicBezTo>
                    <a:pt x="2779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9" name="Google Shape;9699;p9"/>
            <p:cNvSpPr/>
            <p:nvPr/>
          </p:nvSpPr>
          <p:spPr>
            <a:xfrm>
              <a:off x="4584250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3344" y="7323"/>
                  </a:lnTo>
                  <a:cubicBezTo>
                    <a:pt x="13364" y="7114"/>
                    <a:pt x="13371" y="6905"/>
                    <a:pt x="13371" y="6689"/>
                  </a:cubicBezTo>
                  <a:cubicBezTo>
                    <a:pt x="13371" y="2994"/>
                    <a:pt x="10377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0" name="Google Shape;9700;p9"/>
            <p:cNvSpPr/>
            <p:nvPr/>
          </p:nvSpPr>
          <p:spPr>
            <a:xfrm>
              <a:off x="4583225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30" y="1"/>
                  </a:moveTo>
                  <a:cubicBezTo>
                    <a:pt x="3021" y="1"/>
                    <a:pt x="1" y="3022"/>
                    <a:pt x="1" y="6730"/>
                  </a:cubicBezTo>
                  <a:cubicBezTo>
                    <a:pt x="1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8" y="6946"/>
                    <a:pt x="88" y="6730"/>
                  </a:cubicBezTo>
                  <a:cubicBezTo>
                    <a:pt x="88" y="3069"/>
                    <a:pt x="3069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3" y="6946"/>
                    <a:pt x="13453" y="6730"/>
                  </a:cubicBezTo>
                  <a:cubicBezTo>
                    <a:pt x="13453" y="3022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1" name="Google Shape;9701;p9"/>
            <p:cNvSpPr/>
            <p:nvPr/>
          </p:nvSpPr>
          <p:spPr>
            <a:xfrm>
              <a:off x="4607675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7" y="6062"/>
                    <a:pt x="27" y="6244"/>
                  </a:cubicBezTo>
                  <a:lnTo>
                    <a:pt x="11328" y="6244"/>
                  </a:lnTo>
                  <a:cubicBezTo>
                    <a:pt x="11349" y="6062"/>
                    <a:pt x="11355" y="587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2" name="Google Shape;9702;p9"/>
            <p:cNvSpPr/>
            <p:nvPr/>
          </p:nvSpPr>
          <p:spPr>
            <a:xfrm>
              <a:off x="4606650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5914"/>
                    <a:pt x="8" y="6103"/>
                    <a:pt x="28" y="6285"/>
                  </a:cubicBezTo>
                  <a:lnTo>
                    <a:pt x="109" y="6285"/>
                  </a:lnTo>
                  <a:cubicBezTo>
                    <a:pt x="95" y="6103"/>
                    <a:pt x="82" y="5914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0" y="6285"/>
                  </a:lnTo>
                  <a:cubicBezTo>
                    <a:pt x="11430" y="6103"/>
                    <a:pt x="11444" y="5914"/>
                    <a:pt x="11444" y="5719"/>
                  </a:cubicBezTo>
                  <a:cubicBezTo>
                    <a:pt x="11444" y="2570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3" name="Google Shape;9703;p9"/>
            <p:cNvSpPr/>
            <p:nvPr/>
          </p:nvSpPr>
          <p:spPr>
            <a:xfrm>
              <a:off x="4632800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12" y="5240"/>
                  </a:lnTo>
                  <a:cubicBezTo>
                    <a:pt x="9332" y="5058"/>
                    <a:pt x="9346" y="4869"/>
                    <a:pt x="9346" y="4674"/>
                  </a:cubicBezTo>
                  <a:cubicBezTo>
                    <a:pt x="9346" y="2098"/>
                    <a:pt x="7255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4" name="Google Shape;9704;p9"/>
            <p:cNvSpPr/>
            <p:nvPr/>
          </p:nvSpPr>
          <p:spPr>
            <a:xfrm>
              <a:off x="4631775" y="3370275"/>
              <a:ext cx="235700" cy="132025"/>
            </a:xfrm>
            <a:custGeom>
              <a:avLst/>
              <a:gdLst/>
              <a:ahLst/>
              <a:cxnLst/>
              <a:rect l="l" t="t" r="r" b="b"/>
              <a:pathLst>
                <a:path w="9428" h="5281" extrusionOk="0">
                  <a:moveTo>
                    <a:pt x="4714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95" y="5098"/>
                    <a:pt x="81" y="490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12" y="5280"/>
                  </a:cubicBezTo>
                  <a:lnTo>
                    <a:pt x="9393" y="5280"/>
                  </a:lnTo>
                  <a:cubicBezTo>
                    <a:pt x="9414" y="5098"/>
                    <a:pt x="9427" y="4909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5" name="Google Shape;9705;p9"/>
            <p:cNvSpPr/>
            <p:nvPr/>
          </p:nvSpPr>
          <p:spPr>
            <a:xfrm>
              <a:off x="4661625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0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3716"/>
                    <a:pt x="14" y="3905"/>
                    <a:pt x="47" y="4087"/>
                  </a:cubicBezTo>
                  <a:lnTo>
                    <a:pt x="6999" y="4087"/>
                  </a:lnTo>
                  <a:cubicBezTo>
                    <a:pt x="7026" y="3905"/>
                    <a:pt x="7046" y="3716"/>
                    <a:pt x="7046" y="3521"/>
                  </a:cubicBezTo>
                  <a:cubicBezTo>
                    <a:pt x="7046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6" name="Google Shape;9706;p9"/>
            <p:cNvSpPr/>
            <p:nvPr/>
          </p:nvSpPr>
          <p:spPr>
            <a:xfrm>
              <a:off x="466060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3756"/>
                    <a:pt x="14" y="3945"/>
                    <a:pt x="41" y="4127"/>
                  </a:cubicBezTo>
                  <a:lnTo>
                    <a:pt x="129" y="4127"/>
                  </a:lnTo>
                  <a:cubicBezTo>
                    <a:pt x="95" y="3945"/>
                    <a:pt x="82" y="3756"/>
                    <a:pt x="82" y="3561"/>
                  </a:cubicBezTo>
                  <a:cubicBezTo>
                    <a:pt x="82" y="1646"/>
                    <a:pt x="1646" y="81"/>
                    <a:pt x="3561" y="81"/>
                  </a:cubicBezTo>
                  <a:cubicBezTo>
                    <a:pt x="5483" y="81"/>
                    <a:pt x="7040" y="1646"/>
                    <a:pt x="7040" y="3561"/>
                  </a:cubicBezTo>
                  <a:cubicBezTo>
                    <a:pt x="7040" y="3756"/>
                    <a:pt x="7027" y="3945"/>
                    <a:pt x="6993" y="4127"/>
                  </a:cubicBezTo>
                  <a:lnTo>
                    <a:pt x="7081" y="4127"/>
                  </a:lnTo>
                  <a:cubicBezTo>
                    <a:pt x="7108" y="3945"/>
                    <a:pt x="7128" y="3756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7" name="Google Shape;9707;p9"/>
            <p:cNvSpPr/>
            <p:nvPr/>
          </p:nvSpPr>
          <p:spPr>
            <a:xfrm>
              <a:off x="4686725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1" y="2900"/>
                    <a:pt x="68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8" name="Google Shape;9708;p9"/>
            <p:cNvSpPr/>
            <p:nvPr/>
          </p:nvSpPr>
          <p:spPr>
            <a:xfrm>
              <a:off x="4685725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2751"/>
                    <a:pt x="21" y="2940"/>
                    <a:pt x="61" y="3122"/>
                  </a:cubicBezTo>
                  <a:lnTo>
                    <a:pt x="149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18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9" name="Google Shape;9709;p9"/>
            <p:cNvSpPr/>
            <p:nvPr/>
          </p:nvSpPr>
          <p:spPr>
            <a:xfrm>
              <a:off x="471555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08" y="1"/>
                    <a:pt x="1" y="614"/>
                    <a:pt x="1" y="1363"/>
                  </a:cubicBezTo>
                  <a:cubicBezTo>
                    <a:pt x="1" y="1565"/>
                    <a:pt x="41" y="1760"/>
                    <a:pt x="122" y="1929"/>
                  </a:cubicBezTo>
                  <a:lnTo>
                    <a:pt x="2604" y="1929"/>
                  </a:lnTo>
                  <a:cubicBezTo>
                    <a:pt x="2684" y="1760"/>
                    <a:pt x="2732" y="1565"/>
                    <a:pt x="2732" y="1363"/>
                  </a:cubicBezTo>
                  <a:cubicBezTo>
                    <a:pt x="2732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0" name="Google Shape;9710;p9"/>
            <p:cNvSpPr/>
            <p:nvPr/>
          </p:nvSpPr>
          <p:spPr>
            <a:xfrm>
              <a:off x="4714375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1605"/>
                    <a:pt x="48" y="1800"/>
                    <a:pt x="122" y="1969"/>
                  </a:cubicBezTo>
                  <a:lnTo>
                    <a:pt x="216" y="1969"/>
                  </a:lnTo>
                  <a:cubicBezTo>
                    <a:pt x="135" y="1800"/>
                    <a:pt x="88" y="1605"/>
                    <a:pt x="88" y="1403"/>
                  </a:cubicBezTo>
                  <a:cubicBezTo>
                    <a:pt x="88" y="674"/>
                    <a:pt x="682" y="81"/>
                    <a:pt x="1410" y="81"/>
                  </a:cubicBezTo>
                  <a:cubicBezTo>
                    <a:pt x="2138" y="81"/>
                    <a:pt x="2731" y="674"/>
                    <a:pt x="2731" y="1403"/>
                  </a:cubicBezTo>
                  <a:cubicBezTo>
                    <a:pt x="2731" y="1605"/>
                    <a:pt x="2684" y="1800"/>
                    <a:pt x="2603" y="1969"/>
                  </a:cubicBezTo>
                  <a:lnTo>
                    <a:pt x="2698" y="1969"/>
                  </a:lnTo>
                  <a:cubicBezTo>
                    <a:pt x="2779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1" name="Google Shape;9711;p9"/>
            <p:cNvSpPr/>
            <p:nvPr/>
          </p:nvSpPr>
          <p:spPr>
            <a:xfrm>
              <a:off x="4918525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3338" y="7323"/>
                  </a:lnTo>
                  <a:cubicBezTo>
                    <a:pt x="13358" y="7114"/>
                    <a:pt x="13371" y="6905"/>
                    <a:pt x="13371" y="6689"/>
                  </a:cubicBezTo>
                  <a:cubicBezTo>
                    <a:pt x="13371" y="2994"/>
                    <a:pt x="10378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2" name="Google Shape;9712;p9"/>
            <p:cNvSpPr/>
            <p:nvPr/>
          </p:nvSpPr>
          <p:spPr>
            <a:xfrm>
              <a:off x="4917500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30" y="1"/>
                  </a:moveTo>
                  <a:cubicBezTo>
                    <a:pt x="3022" y="1"/>
                    <a:pt x="1" y="3022"/>
                    <a:pt x="1" y="6730"/>
                  </a:cubicBezTo>
                  <a:cubicBezTo>
                    <a:pt x="1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30" y="88"/>
                  </a:cubicBezTo>
                  <a:cubicBezTo>
                    <a:pt x="10392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3" y="6946"/>
                    <a:pt x="13453" y="6730"/>
                  </a:cubicBezTo>
                  <a:cubicBezTo>
                    <a:pt x="13453" y="3022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3" name="Google Shape;9713;p9"/>
            <p:cNvSpPr/>
            <p:nvPr/>
          </p:nvSpPr>
          <p:spPr>
            <a:xfrm>
              <a:off x="4941950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5873"/>
                    <a:pt x="7" y="6062"/>
                    <a:pt x="27" y="6244"/>
                  </a:cubicBezTo>
                  <a:lnTo>
                    <a:pt x="11329" y="6244"/>
                  </a:lnTo>
                  <a:cubicBezTo>
                    <a:pt x="11349" y="6062"/>
                    <a:pt x="11356" y="587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4" name="Google Shape;9714;p9"/>
            <p:cNvSpPr/>
            <p:nvPr/>
          </p:nvSpPr>
          <p:spPr>
            <a:xfrm>
              <a:off x="4940950" y="3345150"/>
              <a:ext cx="285900" cy="157150"/>
            </a:xfrm>
            <a:custGeom>
              <a:avLst/>
              <a:gdLst/>
              <a:ahLst/>
              <a:cxnLst/>
              <a:rect l="l" t="t" r="r" b="b"/>
              <a:pathLst>
                <a:path w="11436" h="6286" extrusionOk="0">
                  <a:moveTo>
                    <a:pt x="5718" y="1"/>
                  </a:moveTo>
                  <a:cubicBezTo>
                    <a:pt x="2562" y="1"/>
                    <a:pt x="0" y="2570"/>
                    <a:pt x="0" y="5719"/>
                  </a:cubicBezTo>
                  <a:cubicBezTo>
                    <a:pt x="0" y="5914"/>
                    <a:pt x="7" y="6103"/>
                    <a:pt x="27" y="6285"/>
                  </a:cubicBezTo>
                  <a:lnTo>
                    <a:pt x="108" y="6285"/>
                  </a:lnTo>
                  <a:cubicBezTo>
                    <a:pt x="94" y="6103"/>
                    <a:pt x="81" y="5914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5914"/>
                    <a:pt x="11342" y="6103"/>
                    <a:pt x="11328" y="6285"/>
                  </a:cubicBezTo>
                  <a:lnTo>
                    <a:pt x="11409" y="6285"/>
                  </a:lnTo>
                  <a:cubicBezTo>
                    <a:pt x="11429" y="6103"/>
                    <a:pt x="11436" y="5914"/>
                    <a:pt x="11436" y="5719"/>
                  </a:cubicBezTo>
                  <a:cubicBezTo>
                    <a:pt x="11436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5" name="Google Shape;9715;p9"/>
            <p:cNvSpPr/>
            <p:nvPr/>
          </p:nvSpPr>
          <p:spPr>
            <a:xfrm>
              <a:off x="4967075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12" y="5240"/>
                  </a:lnTo>
                  <a:cubicBezTo>
                    <a:pt x="9332" y="5058"/>
                    <a:pt x="9346" y="4869"/>
                    <a:pt x="9346" y="4674"/>
                  </a:cubicBezTo>
                  <a:cubicBezTo>
                    <a:pt x="9346" y="2098"/>
                    <a:pt x="72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6" name="Google Shape;9716;p9"/>
            <p:cNvSpPr/>
            <p:nvPr/>
          </p:nvSpPr>
          <p:spPr>
            <a:xfrm>
              <a:off x="4966050" y="3370275"/>
              <a:ext cx="235700" cy="132025"/>
            </a:xfrm>
            <a:custGeom>
              <a:avLst/>
              <a:gdLst/>
              <a:ahLst/>
              <a:cxnLst/>
              <a:rect l="l" t="t" r="r" b="b"/>
              <a:pathLst>
                <a:path w="9428" h="5281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95" y="5098"/>
                    <a:pt x="82" y="490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ubicBezTo>
                    <a:pt x="7270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06" y="5280"/>
                  </a:cubicBezTo>
                  <a:lnTo>
                    <a:pt x="9394" y="5280"/>
                  </a:lnTo>
                  <a:cubicBezTo>
                    <a:pt x="9414" y="5098"/>
                    <a:pt x="9427" y="4909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7" name="Google Shape;9717;p9"/>
            <p:cNvSpPr/>
            <p:nvPr/>
          </p:nvSpPr>
          <p:spPr>
            <a:xfrm>
              <a:off x="4995900" y="3400100"/>
              <a:ext cx="176000" cy="102200"/>
            </a:xfrm>
            <a:custGeom>
              <a:avLst/>
              <a:gdLst/>
              <a:ahLst/>
              <a:cxnLst/>
              <a:rect l="l" t="t" r="r" b="b"/>
              <a:pathLst>
                <a:path w="7040" h="4088" extrusionOk="0">
                  <a:moveTo>
                    <a:pt x="3520" y="1"/>
                  </a:moveTo>
                  <a:cubicBezTo>
                    <a:pt x="1571" y="1"/>
                    <a:pt x="0" y="1579"/>
                    <a:pt x="0" y="3521"/>
                  </a:cubicBezTo>
                  <a:cubicBezTo>
                    <a:pt x="0" y="3716"/>
                    <a:pt x="14" y="3905"/>
                    <a:pt x="41" y="4087"/>
                  </a:cubicBezTo>
                  <a:lnTo>
                    <a:pt x="6999" y="4087"/>
                  </a:lnTo>
                  <a:cubicBezTo>
                    <a:pt x="7026" y="3905"/>
                    <a:pt x="7040" y="3716"/>
                    <a:pt x="7040" y="3521"/>
                  </a:cubicBezTo>
                  <a:cubicBezTo>
                    <a:pt x="7040" y="1579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8" name="Google Shape;9718;p9"/>
            <p:cNvSpPr/>
            <p:nvPr/>
          </p:nvSpPr>
          <p:spPr>
            <a:xfrm>
              <a:off x="4994725" y="3399100"/>
              <a:ext cx="178350" cy="103200"/>
            </a:xfrm>
            <a:custGeom>
              <a:avLst/>
              <a:gdLst/>
              <a:ahLst/>
              <a:cxnLst/>
              <a:rect l="l" t="t" r="r" b="b"/>
              <a:pathLst>
                <a:path w="7134" h="4128" extrusionOk="0">
                  <a:moveTo>
                    <a:pt x="3567" y="0"/>
                  </a:moveTo>
                  <a:cubicBezTo>
                    <a:pt x="1605" y="0"/>
                    <a:pt x="0" y="1598"/>
                    <a:pt x="0" y="3561"/>
                  </a:cubicBezTo>
                  <a:cubicBezTo>
                    <a:pt x="0" y="3756"/>
                    <a:pt x="20" y="3945"/>
                    <a:pt x="47" y="4127"/>
                  </a:cubicBezTo>
                  <a:lnTo>
                    <a:pt x="135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9" y="81"/>
                    <a:pt x="7046" y="1646"/>
                    <a:pt x="7046" y="3561"/>
                  </a:cubicBezTo>
                  <a:cubicBezTo>
                    <a:pt x="7046" y="3756"/>
                    <a:pt x="7033" y="3945"/>
                    <a:pt x="6999" y="4127"/>
                  </a:cubicBezTo>
                  <a:lnTo>
                    <a:pt x="7087" y="4127"/>
                  </a:lnTo>
                  <a:cubicBezTo>
                    <a:pt x="7114" y="3945"/>
                    <a:pt x="7134" y="3756"/>
                    <a:pt x="7134" y="3561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9" name="Google Shape;9719;p9"/>
            <p:cNvSpPr/>
            <p:nvPr/>
          </p:nvSpPr>
          <p:spPr>
            <a:xfrm>
              <a:off x="5021000" y="3425225"/>
              <a:ext cx="125800" cy="77075"/>
            </a:xfrm>
            <a:custGeom>
              <a:avLst/>
              <a:gdLst/>
              <a:ahLst/>
              <a:cxnLst/>
              <a:rect l="l" t="t" r="r" b="b"/>
              <a:pathLst>
                <a:path w="5032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1" y="2900"/>
                    <a:pt x="62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0" name="Google Shape;9720;p9"/>
            <p:cNvSpPr/>
            <p:nvPr/>
          </p:nvSpPr>
          <p:spPr>
            <a:xfrm>
              <a:off x="5020000" y="3424225"/>
              <a:ext cx="127800" cy="78075"/>
            </a:xfrm>
            <a:custGeom>
              <a:avLst/>
              <a:gdLst/>
              <a:ahLst/>
              <a:cxnLst/>
              <a:rect l="l" t="t" r="r" b="b"/>
              <a:pathLst>
                <a:path w="5112" h="3123" extrusionOk="0"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2751"/>
                    <a:pt x="21" y="2940"/>
                    <a:pt x="61" y="3122"/>
                  </a:cubicBezTo>
                  <a:lnTo>
                    <a:pt x="149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18" y="88"/>
                    <a:pt x="5031" y="1194"/>
                    <a:pt x="5031" y="2556"/>
                  </a:cubicBezTo>
                  <a:cubicBezTo>
                    <a:pt x="5031" y="2751"/>
                    <a:pt x="5004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2" y="2751"/>
                    <a:pt x="5112" y="2556"/>
                  </a:cubicBezTo>
                  <a:cubicBezTo>
                    <a:pt x="5112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1" name="Google Shape;9721;p9"/>
            <p:cNvSpPr/>
            <p:nvPr/>
          </p:nvSpPr>
          <p:spPr>
            <a:xfrm>
              <a:off x="5049675" y="3454050"/>
              <a:ext cx="68450" cy="48250"/>
            </a:xfrm>
            <a:custGeom>
              <a:avLst/>
              <a:gdLst/>
              <a:ahLst/>
              <a:cxnLst/>
              <a:rect l="l" t="t" r="r" b="b"/>
              <a:pathLst>
                <a:path w="2738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7" y="1760"/>
                    <a:pt x="128" y="1929"/>
                  </a:cubicBezTo>
                  <a:lnTo>
                    <a:pt x="2610" y="1929"/>
                  </a:lnTo>
                  <a:cubicBezTo>
                    <a:pt x="2691" y="1760"/>
                    <a:pt x="2738" y="1565"/>
                    <a:pt x="2738" y="1363"/>
                  </a:cubicBezTo>
                  <a:cubicBezTo>
                    <a:pt x="2738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2" name="Google Shape;9722;p9"/>
            <p:cNvSpPr/>
            <p:nvPr/>
          </p:nvSpPr>
          <p:spPr>
            <a:xfrm>
              <a:off x="5048650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5" y="0"/>
                    <a:pt x="1" y="627"/>
                    <a:pt x="1" y="1403"/>
                  </a:cubicBezTo>
                  <a:cubicBezTo>
                    <a:pt x="1" y="1605"/>
                    <a:pt x="48" y="1800"/>
                    <a:pt x="122" y="1969"/>
                  </a:cubicBezTo>
                  <a:lnTo>
                    <a:pt x="217" y="1969"/>
                  </a:lnTo>
                  <a:cubicBezTo>
                    <a:pt x="136" y="1800"/>
                    <a:pt x="88" y="1605"/>
                    <a:pt x="88" y="1403"/>
                  </a:cubicBezTo>
                  <a:cubicBezTo>
                    <a:pt x="88" y="674"/>
                    <a:pt x="682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4" y="1800"/>
                    <a:pt x="2603" y="1969"/>
                  </a:cubicBezTo>
                  <a:lnTo>
                    <a:pt x="2698" y="1969"/>
                  </a:lnTo>
                  <a:cubicBezTo>
                    <a:pt x="2772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3" name="Google Shape;9723;p9"/>
            <p:cNvSpPr/>
            <p:nvPr/>
          </p:nvSpPr>
          <p:spPr>
            <a:xfrm>
              <a:off x="5252800" y="3319200"/>
              <a:ext cx="274300" cy="183100"/>
            </a:xfrm>
            <a:custGeom>
              <a:avLst/>
              <a:gdLst/>
              <a:ahLst/>
              <a:cxnLst/>
              <a:rect l="l" t="t" r="r" b="b"/>
              <a:pathLst>
                <a:path w="10972" h="7324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0971" y="7323"/>
                  </a:lnTo>
                  <a:lnTo>
                    <a:pt x="10971" y="1558"/>
                  </a:lnTo>
                  <a:cubicBezTo>
                    <a:pt x="9811" y="587"/>
                    <a:pt x="8314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4" name="Google Shape;9724;p9"/>
            <p:cNvSpPr/>
            <p:nvPr/>
          </p:nvSpPr>
          <p:spPr>
            <a:xfrm>
              <a:off x="5251775" y="3318175"/>
              <a:ext cx="275325" cy="184125"/>
            </a:xfrm>
            <a:custGeom>
              <a:avLst/>
              <a:gdLst/>
              <a:ahLst/>
              <a:cxnLst/>
              <a:rect l="l" t="t" r="r" b="b"/>
              <a:pathLst>
                <a:path w="11013" h="7365" extrusionOk="0">
                  <a:moveTo>
                    <a:pt x="6724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6946"/>
                    <a:pt x="8" y="7155"/>
                    <a:pt x="28" y="7364"/>
                  </a:cubicBezTo>
                  <a:lnTo>
                    <a:pt x="116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24" y="88"/>
                  </a:cubicBezTo>
                  <a:cubicBezTo>
                    <a:pt x="8362" y="88"/>
                    <a:pt x="9852" y="675"/>
                    <a:pt x="11012" y="1660"/>
                  </a:cubicBezTo>
                  <a:lnTo>
                    <a:pt x="11012" y="1545"/>
                  </a:lnTo>
                  <a:cubicBezTo>
                    <a:pt x="9846" y="581"/>
                    <a:pt x="8355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5" name="Google Shape;9725;p9"/>
            <p:cNvSpPr/>
            <p:nvPr/>
          </p:nvSpPr>
          <p:spPr>
            <a:xfrm>
              <a:off x="5276225" y="3346175"/>
              <a:ext cx="250875" cy="156125"/>
            </a:xfrm>
            <a:custGeom>
              <a:avLst/>
              <a:gdLst/>
              <a:ahLst/>
              <a:cxnLst/>
              <a:rect l="l" t="t" r="r" b="b"/>
              <a:pathLst>
                <a:path w="10035" h="6245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5873"/>
                    <a:pt x="7" y="6062"/>
                    <a:pt x="28" y="6244"/>
                  </a:cubicBezTo>
                  <a:lnTo>
                    <a:pt x="10034" y="6244"/>
                  </a:lnTo>
                  <a:lnTo>
                    <a:pt x="10034" y="2036"/>
                  </a:lnTo>
                  <a:cubicBezTo>
                    <a:pt x="8989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6" name="Google Shape;9726;p9"/>
            <p:cNvSpPr/>
            <p:nvPr/>
          </p:nvSpPr>
          <p:spPr>
            <a:xfrm>
              <a:off x="5275050" y="3345150"/>
              <a:ext cx="252050" cy="157150"/>
            </a:xfrm>
            <a:custGeom>
              <a:avLst/>
              <a:gdLst/>
              <a:ahLst/>
              <a:cxnLst/>
              <a:rect l="l" t="t" r="r" b="b"/>
              <a:pathLst>
                <a:path w="10082" h="6286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5914"/>
                    <a:pt x="14" y="6103"/>
                    <a:pt x="34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7" name="Google Shape;9727;p9"/>
            <p:cNvSpPr/>
            <p:nvPr/>
          </p:nvSpPr>
          <p:spPr>
            <a:xfrm>
              <a:off x="5301350" y="3371275"/>
              <a:ext cx="225750" cy="131025"/>
            </a:xfrm>
            <a:custGeom>
              <a:avLst/>
              <a:gdLst/>
              <a:ahLst/>
              <a:cxnLst/>
              <a:rect l="l" t="t" r="r" b="b"/>
              <a:pathLst>
                <a:path w="9030" h="5241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029" y="5240"/>
                  </a:lnTo>
                  <a:lnTo>
                    <a:pt x="9029" y="2988"/>
                  </a:lnTo>
                  <a:cubicBezTo>
                    <a:pt x="8355" y="1242"/>
                    <a:pt x="66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8" name="Google Shape;9728;p9"/>
            <p:cNvSpPr/>
            <p:nvPr/>
          </p:nvSpPr>
          <p:spPr>
            <a:xfrm>
              <a:off x="5300325" y="3370275"/>
              <a:ext cx="226775" cy="132025"/>
            </a:xfrm>
            <a:custGeom>
              <a:avLst/>
              <a:gdLst/>
              <a:ahLst/>
              <a:cxnLst/>
              <a:rect l="l" t="t" r="r" b="b"/>
              <a:pathLst>
                <a:path w="9071" h="5281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5" y="5280"/>
                  </a:cubicBezTo>
                  <a:lnTo>
                    <a:pt x="115" y="5280"/>
                  </a:lnTo>
                  <a:cubicBezTo>
                    <a:pt x="95" y="5098"/>
                    <a:pt x="82" y="490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9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9" name="Google Shape;9729;p9"/>
            <p:cNvSpPr/>
            <p:nvPr/>
          </p:nvSpPr>
          <p:spPr>
            <a:xfrm>
              <a:off x="5330000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3716"/>
                    <a:pt x="21" y="3905"/>
                    <a:pt x="48" y="4087"/>
                  </a:cubicBezTo>
                  <a:lnTo>
                    <a:pt x="7000" y="4087"/>
                  </a:lnTo>
                  <a:cubicBezTo>
                    <a:pt x="7033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0" name="Google Shape;9730;p9"/>
            <p:cNvSpPr/>
            <p:nvPr/>
          </p:nvSpPr>
          <p:spPr>
            <a:xfrm>
              <a:off x="532900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20" y="3945"/>
                    <a:pt x="47" y="4127"/>
                  </a:cubicBezTo>
                  <a:lnTo>
                    <a:pt x="135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2" y="81"/>
                    <a:pt x="7046" y="1646"/>
                    <a:pt x="7046" y="3561"/>
                  </a:cubicBezTo>
                  <a:cubicBezTo>
                    <a:pt x="7046" y="3756"/>
                    <a:pt x="7026" y="3945"/>
                    <a:pt x="6999" y="4127"/>
                  </a:cubicBezTo>
                  <a:lnTo>
                    <a:pt x="7087" y="4127"/>
                  </a:lnTo>
                  <a:cubicBezTo>
                    <a:pt x="7114" y="3945"/>
                    <a:pt x="7127" y="3756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1" name="Google Shape;9731;p9"/>
            <p:cNvSpPr/>
            <p:nvPr/>
          </p:nvSpPr>
          <p:spPr>
            <a:xfrm>
              <a:off x="5355300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2711"/>
                    <a:pt x="20" y="2900"/>
                    <a:pt x="61" y="3082"/>
                  </a:cubicBezTo>
                  <a:lnTo>
                    <a:pt x="4963" y="3082"/>
                  </a:lnTo>
                  <a:cubicBezTo>
                    <a:pt x="5010" y="2900"/>
                    <a:pt x="5030" y="2711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2" name="Google Shape;9732;p9"/>
            <p:cNvSpPr/>
            <p:nvPr/>
          </p:nvSpPr>
          <p:spPr>
            <a:xfrm>
              <a:off x="5354100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2751"/>
                    <a:pt x="28" y="2940"/>
                    <a:pt x="68" y="3122"/>
                  </a:cubicBezTo>
                  <a:lnTo>
                    <a:pt x="156" y="3122"/>
                  </a:lnTo>
                  <a:cubicBezTo>
                    <a:pt x="109" y="2940"/>
                    <a:pt x="88" y="2751"/>
                    <a:pt x="88" y="2556"/>
                  </a:cubicBezTo>
                  <a:cubicBezTo>
                    <a:pt x="88" y="1194"/>
                    <a:pt x="1201" y="88"/>
                    <a:pt x="2563" y="88"/>
                  </a:cubicBezTo>
                  <a:cubicBezTo>
                    <a:pt x="3925" y="88"/>
                    <a:pt x="5038" y="1194"/>
                    <a:pt x="5038" y="2556"/>
                  </a:cubicBezTo>
                  <a:cubicBezTo>
                    <a:pt x="5038" y="2751"/>
                    <a:pt x="5011" y="2940"/>
                    <a:pt x="4970" y="3122"/>
                  </a:cubicBezTo>
                  <a:lnTo>
                    <a:pt x="5058" y="3122"/>
                  </a:lnTo>
                  <a:cubicBezTo>
                    <a:pt x="5098" y="2940"/>
                    <a:pt x="5119" y="2751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3" name="Google Shape;9733;p9"/>
            <p:cNvSpPr/>
            <p:nvPr/>
          </p:nvSpPr>
          <p:spPr>
            <a:xfrm>
              <a:off x="538395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8" y="1760"/>
                    <a:pt x="128" y="1929"/>
                  </a:cubicBezTo>
                  <a:lnTo>
                    <a:pt x="2610" y="1929"/>
                  </a:lnTo>
                  <a:cubicBezTo>
                    <a:pt x="2691" y="1760"/>
                    <a:pt x="2731" y="1565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4" name="Google Shape;9734;p9"/>
            <p:cNvSpPr/>
            <p:nvPr/>
          </p:nvSpPr>
          <p:spPr>
            <a:xfrm>
              <a:off x="5382925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5" y="0"/>
                    <a:pt x="1" y="627"/>
                    <a:pt x="1" y="1403"/>
                  </a:cubicBezTo>
                  <a:cubicBezTo>
                    <a:pt x="1" y="1605"/>
                    <a:pt x="41" y="1800"/>
                    <a:pt x="122" y="1969"/>
                  </a:cubicBezTo>
                  <a:lnTo>
                    <a:pt x="217" y="1969"/>
                  </a:lnTo>
                  <a:cubicBezTo>
                    <a:pt x="136" y="1800"/>
                    <a:pt x="89" y="1605"/>
                    <a:pt x="89" y="1403"/>
                  </a:cubicBezTo>
                  <a:cubicBezTo>
                    <a:pt x="89" y="674"/>
                    <a:pt x="682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5" y="1800"/>
                    <a:pt x="2604" y="1969"/>
                  </a:cubicBezTo>
                  <a:lnTo>
                    <a:pt x="2698" y="1969"/>
                  </a:lnTo>
                  <a:cubicBezTo>
                    <a:pt x="2772" y="1800"/>
                    <a:pt x="2819" y="1605"/>
                    <a:pt x="2819" y="1403"/>
                  </a:cubicBezTo>
                  <a:cubicBezTo>
                    <a:pt x="2819" y="627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5" name="Google Shape;9735;p9"/>
            <p:cNvSpPr/>
            <p:nvPr/>
          </p:nvSpPr>
          <p:spPr>
            <a:xfrm>
              <a:off x="3450750" y="3417300"/>
              <a:ext cx="274800" cy="85000"/>
            </a:xfrm>
            <a:custGeom>
              <a:avLst/>
              <a:gdLst/>
              <a:ahLst/>
              <a:cxnLst/>
              <a:rect l="l" t="t" r="r" b="b"/>
              <a:pathLst>
                <a:path w="10992" h="3400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8"/>
                  </a:cubicBezTo>
                  <a:lnTo>
                    <a:pt x="1" y="3399"/>
                  </a:lnTo>
                  <a:lnTo>
                    <a:pt x="10992" y="3399"/>
                  </a:lnTo>
                  <a:cubicBezTo>
                    <a:pt x="9846" y="1376"/>
                    <a:pt x="7668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6" name="Google Shape;9736;p9"/>
            <p:cNvSpPr/>
            <p:nvPr/>
          </p:nvSpPr>
          <p:spPr>
            <a:xfrm>
              <a:off x="3450750" y="3416300"/>
              <a:ext cx="276000" cy="86000"/>
            </a:xfrm>
            <a:custGeom>
              <a:avLst/>
              <a:gdLst/>
              <a:ahLst/>
              <a:cxnLst/>
              <a:rect l="l" t="t" r="r" b="b"/>
              <a:pathLst>
                <a:path w="11040" h="3440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2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7641" y="88"/>
                    <a:pt x="9792" y="1436"/>
                    <a:pt x="10938" y="3439"/>
                  </a:cubicBezTo>
                  <a:lnTo>
                    <a:pt x="11039" y="3439"/>
                  </a:lnTo>
                  <a:cubicBezTo>
                    <a:pt x="9886" y="1389"/>
                    <a:pt x="7688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7" name="Google Shape;9737;p9"/>
            <p:cNvSpPr/>
            <p:nvPr/>
          </p:nvSpPr>
          <p:spPr>
            <a:xfrm>
              <a:off x="3463750" y="3444275"/>
              <a:ext cx="228925" cy="58025"/>
            </a:xfrm>
            <a:custGeom>
              <a:avLst/>
              <a:gdLst/>
              <a:ahLst/>
              <a:cxnLst/>
              <a:rect l="l" t="t" r="r" b="b"/>
              <a:pathLst>
                <a:path w="9157" h="2321" extrusionOk="0">
                  <a:moveTo>
                    <a:pt x="4579" y="0"/>
                  </a:moveTo>
                  <a:cubicBezTo>
                    <a:pt x="2697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8" name="Google Shape;9738;p9"/>
            <p:cNvSpPr/>
            <p:nvPr/>
          </p:nvSpPr>
          <p:spPr>
            <a:xfrm>
              <a:off x="3462550" y="3443275"/>
              <a:ext cx="231325" cy="59025"/>
            </a:xfrm>
            <a:custGeom>
              <a:avLst/>
              <a:gdLst/>
              <a:ahLst/>
              <a:cxnLst/>
              <a:rect l="l" t="t" r="r" b="b"/>
              <a:pathLst>
                <a:path w="9253" h="2361" extrusionOk="0">
                  <a:moveTo>
                    <a:pt x="4627" y="0"/>
                  </a:moveTo>
                  <a:cubicBezTo>
                    <a:pt x="2725" y="0"/>
                    <a:pt x="1039" y="931"/>
                    <a:pt x="1" y="2360"/>
                  </a:cubicBezTo>
                  <a:lnTo>
                    <a:pt x="102" y="2360"/>
                  </a:lnTo>
                  <a:cubicBezTo>
                    <a:pt x="1134" y="984"/>
                    <a:pt x="2779" y="88"/>
                    <a:pt x="4627" y="88"/>
                  </a:cubicBezTo>
                  <a:cubicBezTo>
                    <a:pt x="6474" y="88"/>
                    <a:pt x="8119" y="984"/>
                    <a:pt x="9151" y="2360"/>
                  </a:cubicBezTo>
                  <a:lnTo>
                    <a:pt x="9252" y="2360"/>
                  </a:lnTo>
                  <a:cubicBezTo>
                    <a:pt x="8214" y="931"/>
                    <a:pt x="6528" y="0"/>
                    <a:pt x="462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9" name="Google Shape;9739;p9"/>
            <p:cNvSpPr/>
            <p:nvPr/>
          </p:nvSpPr>
          <p:spPr>
            <a:xfrm>
              <a:off x="3497125" y="3469550"/>
              <a:ext cx="162175" cy="32750"/>
            </a:xfrm>
            <a:custGeom>
              <a:avLst/>
              <a:gdLst/>
              <a:ahLst/>
              <a:cxnLst/>
              <a:rect l="l" t="t" r="r" b="b"/>
              <a:pathLst>
                <a:path w="6487" h="1310" extrusionOk="0">
                  <a:moveTo>
                    <a:pt x="3244" y="1"/>
                  </a:moveTo>
                  <a:cubicBezTo>
                    <a:pt x="1983" y="1"/>
                    <a:pt x="836" y="500"/>
                    <a:pt x="0" y="1309"/>
                  </a:cubicBezTo>
                  <a:lnTo>
                    <a:pt x="6487" y="1309"/>
                  </a:lnTo>
                  <a:cubicBezTo>
                    <a:pt x="5651" y="500"/>
                    <a:pt x="4504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0" name="Google Shape;9740;p9"/>
            <p:cNvSpPr/>
            <p:nvPr/>
          </p:nvSpPr>
          <p:spPr>
            <a:xfrm>
              <a:off x="3495600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1" y="574"/>
                    <a:pt x="2071" y="88"/>
                    <a:pt x="3305" y="88"/>
                  </a:cubicBezTo>
                  <a:cubicBezTo>
                    <a:pt x="4538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2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1" name="Google Shape;9741;p9"/>
            <p:cNvSpPr/>
            <p:nvPr/>
          </p:nvSpPr>
          <p:spPr>
            <a:xfrm>
              <a:off x="3551725" y="3498225"/>
              <a:ext cx="52975" cy="4075"/>
            </a:xfrm>
            <a:custGeom>
              <a:avLst/>
              <a:gdLst/>
              <a:ahLst/>
              <a:cxnLst/>
              <a:rect l="l" t="t" r="r" b="b"/>
              <a:pathLst>
                <a:path w="2119" h="163" extrusionOk="0">
                  <a:moveTo>
                    <a:pt x="1060" y="0"/>
                  </a:moveTo>
                  <a:cubicBezTo>
                    <a:pt x="689" y="0"/>
                    <a:pt x="331" y="61"/>
                    <a:pt x="1" y="162"/>
                  </a:cubicBezTo>
                  <a:lnTo>
                    <a:pt x="2118" y="162"/>
                  </a:lnTo>
                  <a:cubicBezTo>
                    <a:pt x="1788" y="61"/>
                    <a:pt x="1430" y="0"/>
                    <a:pt x="106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2" name="Google Shape;9742;p9"/>
            <p:cNvSpPr/>
            <p:nvPr/>
          </p:nvSpPr>
          <p:spPr>
            <a:xfrm>
              <a:off x="3548525" y="3497200"/>
              <a:ext cx="59550" cy="5100"/>
            </a:xfrm>
            <a:custGeom>
              <a:avLst/>
              <a:gdLst/>
              <a:ahLst/>
              <a:cxnLst/>
              <a:rect l="l" t="t" r="r" b="b"/>
              <a:pathLst>
                <a:path w="2382" h="204" extrusionOk="0">
                  <a:moveTo>
                    <a:pt x="1188" y="1"/>
                  </a:moveTo>
                  <a:cubicBezTo>
                    <a:pt x="769" y="1"/>
                    <a:pt x="372" y="75"/>
                    <a:pt x="1" y="203"/>
                  </a:cubicBezTo>
                  <a:lnTo>
                    <a:pt x="277" y="203"/>
                  </a:lnTo>
                  <a:cubicBezTo>
                    <a:pt x="567" y="129"/>
                    <a:pt x="877" y="82"/>
                    <a:pt x="1188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03" y="75"/>
                    <a:pt x="1606" y="1"/>
                    <a:pt x="118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3" name="Google Shape;9743;p9"/>
            <p:cNvSpPr/>
            <p:nvPr/>
          </p:nvSpPr>
          <p:spPr>
            <a:xfrm>
              <a:off x="3768700" y="3417300"/>
              <a:ext cx="291125" cy="85000"/>
            </a:xfrm>
            <a:custGeom>
              <a:avLst/>
              <a:gdLst/>
              <a:ahLst/>
              <a:cxnLst/>
              <a:rect l="l" t="t" r="r" b="b"/>
              <a:pathLst>
                <a:path w="11645" h="3400" extrusionOk="0">
                  <a:moveTo>
                    <a:pt x="5826" y="1"/>
                  </a:moveTo>
                  <a:cubicBezTo>
                    <a:pt x="3324" y="1"/>
                    <a:pt x="1153" y="1376"/>
                    <a:pt x="0" y="3399"/>
                  </a:cubicBezTo>
                  <a:lnTo>
                    <a:pt x="11645" y="3399"/>
                  </a:lnTo>
                  <a:cubicBezTo>
                    <a:pt x="10499" y="1376"/>
                    <a:pt x="8321" y="1"/>
                    <a:pt x="582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4" name="Google Shape;9744;p9"/>
            <p:cNvSpPr/>
            <p:nvPr/>
          </p:nvSpPr>
          <p:spPr>
            <a:xfrm>
              <a:off x="3767675" y="3416300"/>
              <a:ext cx="293350" cy="86000"/>
            </a:xfrm>
            <a:custGeom>
              <a:avLst/>
              <a:gdLst/>
              <a:ahLst/>
              <a:cxnLst/>
              <a:rect l="l" t="t" r="r" b="b"/>
              <a:pathLst>
                <a:path w="11734" h="3440" extrusionOk="0">
                  <a:moveTo>
                    <a:pt x="5867" y="0"/>
                  </a:moveTo>
                  <a:cubicBezTo>
                    <a:pt x="3345" y="0"/>
                    <a:pt x="1154" y="1389"/>
                    <a:pt x="1" y="3439"/>
                  </a:cubicBezTo>
                  <a:lnTo>
                    <a:pt x="95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5" y="88"/>
                    <a:pt x="10486" y="1436"/>
                    <a:pt x="11632" y="3439"/>
                  </a:cubicBezTo>
                  <a:lnTo>
                    <a:pt x="11733" y="3439"/>
                  </a:lnTo>
                  <a:cubicBezTo>
                    <a:pt x="10573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5" name="Google Shape;9745;p9"/>
            <p:cNvSpPr/>
            <p:nvPr/>
          </p:nvSpPr>
          <p:spPr>
            <a:xfrm>
              <a:off x="3798025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7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6" name="Google Shape;9746;p9"/>
            <p:cNvSpPr/>
            <p:nvPr/>
          </p:nvSpPr>
          <p:spPr>
            <a:xfrm>
              <a:off x="3796850" y="3443275"/>
              <a:ext cx="231300" cy="59025"/>
            </a:xfrm>
            <a:custGeom>
              <a:avLst/>
              <a:gdLst/>
              <a:ahLst/>
              <a:cxnLst/>
              <a:rect l="l" t="t" r="r" b="b"/>
              <a:pathLst>
                <a:path w="9252" h="2361" extrusionOk="0">
                  <a:moveTo>
                    <a:pt x="4626" y="0"/>
                  </a:moveTo>
                  <a:cubicBezTo>
                    <a:pt x="2724" y="0"/>
                    <a:pt x="1038" y="931"/>
                    <a:pt x="0" y="2360"/>
                  </a:cubicBezTo>
                  <a:lnTo>
                    <a:pt x="101" y="2360"/>
                  </a:lnTo>
                  <a:cubicBezTo>
                    <a:pt x="1133" y="984"/>
                    <a:pt x="2778" y="88"/>
                    <a:pt x="4626" y="88"/>
                  </a:cubicBezTo>
                  <a:cubicBezTo>
                    <a:pt x="6473" y="88"/>
                    <a:pt x="8118" y="984"/>
                    <a:pt x="9150" y="2360"/>
                  </a:cubicBezTo>
                  <a:lnTo>
                    <a:pt x="9251" y="2360"/>
                  </a:lnTo>
                  <a:cubicBezTo>
                    <a:pt x="8213" y="931"/>
                    <a:pt x="6527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7" name="Google Shape;9747;p9"/>
            <p:cNvSpPr/>
            <p:nvPr/>
          </p:nvSpPr>
          <p:spPr>
            <a:xfrm>
              <a:off x="3831400" y="3469550"/>
              <a:ext cx="162175" cy="32750"/>
            </a:xfrm>
            <a:custGeom>
              <a:avLst/>
              <a:gdLst/>
              <a:ahLst/>
              <a:cxnLst/>
              <a:rect l="l" t="t" r="r" b="b"/>
              <a:pathLst>
                <a:path w="6487" h="1310" extrusionOk="0">
                  <a:moveTo>
                    <a:pt x="3244" y="1"/>
                  </a:moveTo>
                  <a:cubicBezTo>
                    <a:pt x="1983" y="1"/>
                    <a:pt x="836" y="500"/>
                    <a:pt x="0" y="1309"/>
                  </a:cubicBezTo>
                  <a:lnTo>
                    <a:pt x="6487" y="1309"/>
                  </a:lnTo>
                  <a:cubicBezTo>
                    <a:pt x="5651" y="500"/>
                    <a:pt x="4505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8" name="Google Shape;9748;p9"/>
            <p:cNvSpPr/>
            <p:nvPr/>
          </p:nvSpPr>
          <p:spPr>
            <a:xfrm>
              <a:off x="382987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1" y="574"/>
                    <a:pt x="2071" y="88"/>
                    <a:pt x="3305" y="88"/>
                  </a:cubicBezTo>
                  <a:cubicBezTo>
                    <a:pt x="4539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3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9" name="Google Shape;9749;p9"/>
            <p:cNvSpPr/>
            <p:nvPr/>
          </p:nvSpPr>
          <p:spPr>
            <a:xfrm>
              <a:off x="3886025" y="3498225"/>
              <a:ext cx="52950" cy="4075"/>
            </a:xfrm>
            <a:custGeom>
              <a:avLst/>
              <a:gdLst/>
              <a:ahLst/>
              <a:cxnLst/>
              <a:rect l="l" t="t" r="r" b="b"/>
              <a:pathLst>
                <a:path w="2118" h="163" extrusionOk="0">
                  <a:moveTo>
                    <a:pt x="1059" y="0"/>
                  </a:moveTo>
                  <a:cubicBezTo>
                    <a:pt x="688" y="0"/>
                    <a:pt x="330" y="61"/>
                    <a:pt x="0" y="162"/>
                  </a:cubicBezTo>
                  <a:lnTo>
                    <a:pt x="2117" y="162"/>
                  </a:lnTo>
                  <a:cubicBezTo>
                    <a:pt x="1787" y="61"/>
                    <a:pt x="1430" y="0"/>
                    <a:pt x="105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0" name="Google Shape;9750;p9"/>
            <p:cNvSpPr/>
            <p:nvPr/>
          </p:nvSpPr>
          <p:spPr>
            <a:xfrm>
              <a:off x="388265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8" y="75"/>
                    <a:pt x="0" y="203"/>
                  </a:cubicBezTo>
                  <a:lnTo>
                    <a:pt x="283" y="203"/>
                  </a:lnTo>
                  <a:cubicBezTo>
                    <a:pt x="573" y="129"/>
                    <a:pt x="877" y="82"/>
                    <a:pt x="1194" y="82"/>
                  </a:cubicBezTo>
                  <a:cubicBezTo>
                    <a:pt x="1511" y="82"/>
                    <a:pt x="1814" y="129"/>
                    <a:pt x="2104" y="203"/>
                  </a:cubicBezTo>
                  <a:lnTo>
                    <a:pt x="2380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1" name="Google Shape;9751;p9"/>
            <p:cNvSpPr/>
            <p:nvPr/>
          </p:nvSpPr>
          <p:spPr>
            <a:xfrm>
              <a:off x="4102975" y="3417300"/>
              <a:ext cx="291150" cy="85000"/>
            </a:xfrm>
            <a:custGeom>
              <a:avLst/>
              <a:gdLst/>
              <a:ahLst/>
              <a:cxnLst/>
              <a:rect l="l" t="t" r="r" b="b"/>
              <a:pathLst>
                <a:path w="11646" h="3400" extrusionOk="0">
                  <a:moveTo>
                    <a:pt x="5819" y="1"/>
                  </a:moveTo>
                  <a:cubicBezTo>
                    <a:pt x="3324" y="1"/>
                    <a:pt x="1153" y="1376"/>
                    <a:pt x="0" y="3399"/>
                  </a:cubicBezTo>
                  <a:lnTo>
                    <a:pt x="11645" y="3399"/>
                  </a:lnTo>
                  <a:cubicBezTo>
                    <a:pt x="10492" y="1376"/>
                    <a:pt x="8321" y="1"/>
                    <a:pt x="581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2" name="Google Shape;9752;p9"/>
            <p:cNvSpPr/>
            <p:nvPr/>
          </p:nvSpPr>
          <p:spPr>
            <a:xfrm>
              <a:off x="4101775" y="3416300"/>
              <a:ext cx="293350" cy="86000"/>
            </a:xfrm>
            <a:custGeom>
              <a:avLst/>
              <a:gdLst/>
              <a:ahLst/>
              <a:cxnLst/>
              <a:rect l="l" t="t" r="r" b="b"/>
              <a:pathLst>
                <a:path w="11734" h="3440" extrusionOk="0">
                  <a:moveTo>
                    <a:pt x="5867" y="0"/>
                  </a:moveTo>
                  <a:cubicBezTo>
                    <a:pt x="3352" y="0"/>
                    <a:pt x="1161" y="1389"/>
                    <a:pt x="1" y="3439"/>
                  </a:cubicBezTo>
                  <a:lnTo>
                    <a:pt x="102" y="3439"/>
                  </a:lnTo>
                  <a:cubicBezTo>
                    <a:pt x="1248" y="1436"/>
                    <a:pt x="3406" y="88"/>
                    <a:pt x="5867" y="88"/>
                  </a:cubicBezTo>
                  <a:cubicBezTo>
                    <a:pt x="8335" y="88"/>
                    <a:pt x="10493" y="1436"/>
                    <a:pt x="11639" y="3439"/>
                  </a:cubicBezTo>
                  <a:lnTo>
                    <a:pt x="11734" y="3439"/>
                  </a:lnTo>
                  <a:cubicBezTo>
                    <a:pt x="10581" y="1389"/>
                    <a:pt x="8389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3" name="Google Shape;9753;p9"/>
            <p:cNvSpPr/>
            <p:nvPr/>
          </p:nvSpPr>
          <p:spPr>
            <a:xfrm>
              <a:off x="4132300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8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19" y="918"/>
                    <a:pt x="6453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4" name="Google Shape;9754;p9"/>
            <p:cNvSpPr/>
            <p:nvPr/>
          </p:nvSpPr>
          <p:spPr>
            <a:xfrm>
              <a:off x="4131125" y="3443275"/>
              <a:ext cx="231300" cy="59025"/>
            </a:xfrm>
            <a:custGeom>
              <a:avLst/>
              <a:gdLst/>
              <a:ahLst/>
              <a:cxnLst/>
              <a:rect l="l" t="t" r="r" b="b"/>
              <a:pathLst>
                <a:path w="9252" h="2361" extrusionOk="0">
                  <a:moveTo>
                    <a:pt x="4626" y="0"/>
                  </a:moveTo>
                  <a:cubicBezTo>
                    <a:pt x="2724" y="0"/>
                    <a:pt x="1039" y="931"/>
                    <a:pt x="0" y="2360"/>
                  </a:cubicBezTo>
                  <a:lnTo>
                    <a:pt x="101" y="2360"/>
                  </a:lnTo>
                  <a:cubicBezTo>
                    <a:pt x="1126" y="984"/>
                    <a:pt x="2772" y="88"/>
                    <a:pt x="4626" y="88"/>
                  </a:cubicBezTo>
                  <a:cubicBezTo>
                    <a:pt x="6473" y="88"/>
                    <a:pt x="8119" y="984"/>
                    <a:pt x="9150" y="2360"/>
                  </a:cubicBezTo>
                  <a:lnTo>
                    <a:pt x="9251" y="2360"/>
                  </a:lnTo>
                  <a:cubicBezTo>
                    <a:pt x="8213" y="931"/>
                    <a:pt x="6527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5" name="Google Shape;9755;p9"/>
            <p:cNvSpPr/>
            <p:nvPr/>
          </p:nvSpPr>
          <p:spPr>
            <a:xfrm>
              <a:off x="4165500" y="3469550"/>
              <a:ext cx="162375" cy="32750"/>
            </a:xfrm>
            <a:custGeom>
              <a:avLst/>
              <a:gdLst/>
              <a:ahLst/>
              <a:cxnLst/>
              <a:rect l="l" t="t" r="r" b="b"/>
              <a:pathLst>
                <a:path w="6495" h="1310" extrusionOk="0">
                  <a:moveTo>
                    <a:pt x="3251" y="1"/>
                  </a:moveTo>
                  <a:cubicBezTo>
                    <a:pt x="1990" y="1"/>
                    <a:pt x="844" y="500"/>
                    <a:pt x="1" y="1309"/>
                  </a:cubicBezTo>
                  <a:lnTo>
                    <a:pt x="6494" y="1309"/>
                  </a:lnTo>
                  <a:cubicBezTo>
                    <a:pt x="5651" y="500"/>
                    <a:pt x="4512" y="1"/>
                    <a:pt x="325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6" name="Google Shape;9756;p9"/>
            <p:cNvSpPr/>
            <p:nvPr/>
          </p:nvSpPr>
          <p:spPr>
            <a:xfrm>
              <a:off x="4164150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2" y="574"/>
                    <a:pt x="2071" y="88"/>
                    <a:pt x="3305" y="88"/>
                  </a:cubicBezTo>
                  <a:cubicBezTo>
                    <a:pt x="4532" y="88"/>
                    <a:pt x="5651" y="574"/>
                    <a:pt x="6487" y="1356"/>
                  </a:cubicBezTo>
                  <a:lnTo>
                    <a:pt x="6609" y="1356"/>
                  </a:lnTo>
                  <a:cubicBezTo>
                    <a:pt x="5752" y="520"/>
                    <a:pt x="4586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7" name="Google Shape;9757;p9"/>
            <p:cNvSpPr/>
            <p:nvPr/>
          </p:nvSpPr>
          <p:spPr>
            <a:xfrm>
              <a:off x="4220125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6" y="0"/>
                  </a:moveTo>
                  <a:cubicBezTo>
                    <a:pt x="695" y="0"/>
                    <a:pt x="338" y="61"/>
                    <a:pt x="0" y="162"/>
                  </a:cubicBezTo>
                  <a:lnTo>
                    <a:pt x="2124" y="162"/>
                  </a:lnTo>
                  <a:cubicBezTo>
                    <a:pt x="1787" y="61"/>
                    <a:pt x="1437" y="0"/>
                    <a:pt x="10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8" name="Google Shape;9758;p9"/>
            <p:cNvSpPr/>
            <p:nvPr/>
          </p:nvSpPr>
          <p:spPr>
            <a:xfrm>
              <a:off x="4216925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1" y="75"/>
                    <a:pt x="0" y="203"/>
                  </a:cubicBezTo>
                  <a:lnTo>
                    <a:pt x="284" y="203"/>
                  </a:lnTo>
                  <a:cubicBezTo>
                    <a:pt x="573" y="129"/>
                    <a:pt x="877" y="82"/>
                    <a:pt x="1194" y="82"/>
                  </a:cubicBezTo>
                  <a:cubicBezTo>
                    <a:pt x="1504" y="82"/>
                    <a:pt x="1807" y="129"/>
                    <a:pt x="2097" y="203"/>
                  </a:cubicBezTo>
                  <a:lnTo>
                    <a:pt x="2381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9" name="Google Shape;9759;p9"/>
            <p:cNvSpPr/>
            <p:nvPr/>
          </p:nvSpPr>
          <p:spPr>
            <a:xfrm>
              <a:off x="4437250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19" y="1"/>
                  </a:moveTo>
                  <a:cubicBezTo>
                    <a:pt x="3325" y="1"/>
                    <a:pt x="1147" y="1376"/>
                    <a:pt x="0" y="3399"/>
                  </a:cubicBezTo>
                  <a:lnTo>
                    <a:pt x="11639" y="3399"/>
                  </a:lnTo>
                  <a:cubicBezTo>
                    <a:pt x="10492" y="1376"/>
                    <a:pt x="8321" y="1"/>
                    <a:pt x="581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0" name="Google Shape;9760;p9"/>
            <p:cNvSpPr/>
            <p:nvPr/>
          </p:nvSpPr>
          <p:spPr>
            <a:xfrm>
              <a:off x="4436075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6" y="0"/>
                  </a:moveTo>
                  <a:cubicBezTo>
                    <a:pt x="3351" y="0"/>
                    <a:pt x="1153" y="1389"/>
                    <a:pt x="0" y="3439"/>
                  </a:cubicBezTo>
                  <a:lnTo>
                    <a:pt x="101" y="3439"/>
                  </a:lnTo>
                  <a:cubicBezTo>
                    <a:pt x="1248" y="1436"/>
                    <a:pt x="3398" y="88"/>
                    <a:pt x="5866" y="88"/>
                  </a:cubicBezTo>
                  <a:cubicBezTo>
                    <a:pt x="8334" y="88"/>
                    <a:pt x="10492" y="1436"/>
                    <a:pt x="11638" y="3439"/>
                  </a:cubicBezTo>
                  <a:lnTo>
                    <a:pt x="11733" y="3439"/>
                  </a:lnTo>
                  <a:cubicBezTo>
                    <a:pt x="10580" y="1389"/>
                    <a:pt x="8381" y="0"/>
                    <a:pt x="586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1" name="Google Shape;9761;p9"/>
            <p:cNvSpPr/>
            <p:nvPr/>
          </p:nvSpPr>
          <p:spPr>
            <a:xfrm>
              <a:off x="4466575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8" y="0"/>
                    <a:pt x="1032" y="918"/>
                    <a:pt x="1" y="2320"/>
                  </a:cubicBezTo>
                  <a:lnTo>
                    <a:pt x="9157" y="2320"/>
                  </a:lnTo>
                  <a:cubicBezTo>
                    <a:pt x="8119" y="918"/>
                    <a:pt x="6453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2" name="Google Shape;9762;p9"/>
            <p:cNvSpPr/>
            <p:nvPr/>
          </p:nvSpPr>
          <p:spPr>
            <a:xfrm>
              <a:off x="4465225" y="3443275"/>
              <a:ext cx="231475" cy="59025"/>
            </a:xfrm>
            <a:custGeom>
              <a:avLst/>
              <a:gdLst/>
              <a:ahLst/>
              <a:cxnLst/>
              <a:rect l="l" t="t" r="r" b="b"/>
              <a:pathLst>
                <a:path w="9259" h="2361" extrusionOk="0">
                  <a:moveTo>
                    <a:pt x="4633" y="0"/>
                  </a:moveTo>
                  <a:cubicBezTo>
                    <a:pt x="2731" y="0"/>
                    <a:pt x="1046" y="931"/>
                    <a:pt x="1" y="2360"/>
                  </a:cubicBezTo>
                  <a:lnTo>
                    <a:pt x="108" y="2360"/>
                  </a:lnTo>
                  <a:cubicBezTo>
                    <a:pt x="1133" y="984"/>
                    <a:pt x="2779" y="88"/>
                    <a:pt x="4633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9" y="2360"/>
                  </a:lnTo>
                  <a:cubicBezTo>
                    <a:pt x="8213" y="931"/>
                    <a:pt x="6528" y="0"/>
                    <a:pt x="463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3" name="Google Shape;9763;p9"/>
            <p:cNvSpPr/>
            <p:nvPr/>
          </p:nvSpPr>
          <p:spPr>
            <a:xfrm>
              <a:off x="4499775" y="3469550"/>
              <a:ext cx="162375" cy="32750"/>
            </a:xfrm>
            <a:custGeom>
              <a:avLst/>
              <a:gdLst/>
              <a:ahLst/>
              <a:cxnLst/>
              <a:rect l="l" t="t" r="r" b="b"/>
              <a:pathLst>
                <a:path w="6495" h="1310" extrusionOk="0">
                  <a:moveTo>
                    <a:pt x="3251" y="1"/>
                  </a:moveTo>
                  <a:cubicBezTo>
                    <a:pt x="1990" y="1"/>
                    <a:pt x="844" y="500"/>
                    <a:pt x="1" y="1309"/>
                  </a:cubicBezTo>
                  <a:lnTo>
                    <a:pt x="6494" y="1309"/>
                  </a:lnTo>
                  <a:cubicBezTo>
                    <a:pt x="5651" y="500"/>
                    <a:pt x="4512" y="1"/>
                    <a:pt x="325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4" name="Google Shape;9764;p9"/>
            <p:cNvSpPr/>
            <p:nvPr/>
          </p:nvSpPr>
          <p:spPr>
            <a:xfrm>
              <a:off x="449842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1" y="520"/>
                    <a:pt x="1" y="1356"/>
                  </a:cubicBezTo>
                  <a:lnTo>
                    <a:pt x="122" y="1356"/>
                  </a:lnTo>
                  <a:cubicBezTo>
                    <a:pt x="952" y="574"/>
                    <a:pt x="2071" y="88"/>
                    <a:pt x="3305" y="88"/>
                  </a:cubicBezTo>
                  <a:cubicBezTo>
                    <a:pt x="4532" y="88"/>
                    <a:pt x="5651" y="574"/>
                    <a:pt x="6481" y="1356"/>
                  </a:cubicBezTo>
                  <a:lnTo>
                    <a:pt x="6609" y="1356"/>
                  </a:lnTo>
                  <a:cubicBezTo>
                    <a:pt x="5753" y="520"/>
                    <a:pt x="4586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5" name="Google Shape;9765;p9"/>
            <p:cNvSpPr/>
            <p:nvPr/>
          </p:nvSpPr>
          <p:spPr>
            <a:xfrm>
              <a:off x="4554400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6" y="0"/>
                  </a:moveTo>
                  <a:cubicBezTo>
                    <a:pt x="695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7" y="61"/>
                    <a:pt x="1430" y="0"/>
                    <a:pt x="10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6" name="Google Shape;9766;p9"/>
            <p:cNvSpPr/>
            <p:nvPr/>
          </p:nvSpPr>
          <p:spPr>
            <a:xfrm>
              <a:off x="455120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1" y="75"/>
                    <a:pt x="0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94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7" name="Google Shape;9767;p9"/>
            <p:cNvSpPr/>
            <p:nvPr/>
          </p:nvSpPr>
          <p:spPr>
            <a:xfrm>
              <a:off x="4771525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20" y="1"/>
                  </a:moveTo>
                  <a:cubicBezTo>
                    <a:pt x="3325" y="1"/>
                    <a:pt x="1147" y="1376"/>
                    <a:pt x="0" y="3399"/>
                  </a:cubicBezTo>
                  <a:lnTo>
                    <a:pt x="11639" y="3399"/>
                  </a:lnTo>
                  <a:cubicBezTo>
                    <a:pt x="10492" y="1376"/>
                    <a:pt x="8314" y="1"/>
                    <a:pt x="58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8" name="Google Shape;9768;p9"/>
            <p:cNvSpPr/>
            <p:nvPr/>
          </p:nvSpPr>
          <p:spPr>
            <a:xfrm>
              <a:off x="4770350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7" y="0"/>
                  </a:moveTo>
                  <a:cubicBezTo>
                    <a:pt x="3351" y="0"/>
                    <a:pt x="1153" y="1389"/>
                    <a:pt x="0" y="3439"/>
                  </a:cubicBezTo>
                  <a:lnTo>
                    <a:pt x="101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4" y="88"/>
                    <a:pt x="10492" y="1436"/>
                    <a:pt x="11638" y="3439"/>
                  </a:cubicBezTo>
                  <a:lnTo>
                    <a:pt x="11733" y="3439"/>
                  </a:lnTo>
                  <a:cubicBezTo>
                    <a:pt x="10580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9" name="Google Shape;9769;p9"/>
            <p:cNvSpPr/>
            <p:nvPr/>
          </p:nvSpPr>
          <p:spPr>
            <a:xfrm>
              <a:off x="4800850" y="3444275"/>
              <a:ext cx="228775" cy="58025"/>
            </a:xfrm>
            <a:custGeom>
              <a:avLst/>
              <a:gdLst/>
              <a:ahLst/>
              <a:cxnLst/>
              <a:rect l="l" t="t" r="r" b="b"/>
              <a:pathLst>
                <a:path w="9151" h="2321" extrusionOk="0">
                  <a:moveTo>
                    <a:pt x="4572" y="0"/>
                  </a:moveTo>
                  <a:cubicBezTo>
                    <a:pt x="2698" y="0"/>
                    <a:pt x="1032" y="918"/>
                    <a:pt x="1" y="2320"/>
                  </a:cubicBezTo>
                  <a:lnTo>
                    <a:pt x="9151" y="2320"/>
                  </a:lnTo>
                  <a:cubicBezTo>
                    <a:pt x="8119" y="918"/>
                    <a:pt x="6454" y="0"/>
                    <a:pt x="457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0" name="Google Shape;9770;p9"/>
            <p:cNvSpPr/>
            <p:nvPr/>
          </p:nvSpPr>
          <p:spPr>
            <a:xfrm>
              <a:off x="4799500" y="3443275"/>
              <a:ext cx="231475" cy="59025"/>
            </a:xfrm>
            <a:custGeom>
              <a:avLst/>
              <a:gdLst/>
              <a:ahLst/>
              <a:cxnLst/>
              <a:rect l="l" t="t" r="r" b="b"/>
              <a:pathLst>
                <a:path w="9259" h="2361" extrusionOk="0">
                  <a:moveTo>
                    <a:pt x="4626" y="0"/>
                  </a:moveTo>
                  <a:cubicBezTo>
                    <a:pt x="2732" y="0"/>
                    <a:pt x="1046" y="931"/>
                    <a:pt x="1" y="2360"/>
                  </a:cubicBezTo>
                  <a:lnTo>
                    <a:pt x="109" y="2360"/>
                  </a:lnTo>
                  <a:cubicBezTo>
                    <a:pt x="1134" y="984"/>
                    <a:pt x="2779" y="88"/>
                    <a:pt x="4626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9" y="2360"/>
                  </a:lnTo>
                  <a:cubicBezTo>
                    <a:pt x="8214" y="931"/>
                    <a:pt x="6528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1" name="Google Shape;9771;p9"/>
            <p:cNvSpPr/>
            <p:nvPr/>
          </p:nvSpPr>
          <p:spPr>
            <a:xfrm>
              <a:off x="4834075" y="3469550"/>
              <a:ext cx="162350" cy="32750"/>
            </a:xfrm>
            <a:custGeom>
              <a:avLst/>
              <a:gdLst/>
              <a:ahLst/>
              <a:cxnLst/>
              <a:rect l="l" t="t" r="r" b="b"/>
              <a:pathLst>
                <a:path w="6494" h="1310" extrusionOk="0">
                  <a:moveTo>
                    <a:pt x="3243" y="1"/>
                  </a:moveTo>
                  <a:cubicBezTo>
                    <a:pt x="1982" y="1"/>
                    <a:pt x="843" y="500"/>
                    <a:pt x="0" y="1309"/>
                  </a:cubicBezTo>
                  <a:lnTo>
                    <a:pt x="6493" y="1309"/>
                  </a:lnTo>
                  <a:cubicBezTo>
                    <a:pt x="5651" y="500"/>
                    <a:pt x="4511" y="1"/>
                    <a:pt x="324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2" name="Google Shape;9772;p9"/>
            <p:cNvSpPr/>
            <p:nvPr/>
          </p:nvSpPr>
          <p:spPr>
            <a:xfrm>
              <a:off x="4832725" y="3468375"/>
              <a:ext cx="165050" cy="33925"/>
            </a:xfrm>
            <a:custGeom>
              <a:avLst/>
              <a:gdLst/>
              <a:ahLst/>
              <a:cxnLst/>
              <a:rect l="l" t="t" r="r" b="b"/>
              <a:pathLst>
                <a:path w="6602" h="1357" extrusionOk="0">
                  <a:moveTo>
                    <a:pt x="3297" y="1"/>
                  </a:moveTo>
                  <a:cubicBezTo>
                    <a:pt x="2016" y="1"/>
                    <a:pt x="850" y="520"/>
                    <a:pt x="0" y="1356"/>
                  </a:cubicBezTo>
                  <a:lnTo>
                    <a:pt x="121" y="1356"/>
                  </a:lnTo>
                  <a:cubicBezTo>
                    <a:pt x="951" y="574"/>
                    <a:pt x="2070" y="88"/>
                    <a:pt x="3297" y="88"/>
                  </a:cubicBezTo>
                  <a:cubicBezTo>
                    <a:pt x="4531" y="88"/>
                    <a:pt x="5651" y="574"/>
                    <a:pt x="6480" y="1356"/>
                  </a:cubicBezTo>
                  <a:lnTo>
                    <a:pt x="6601" y="1356"/>
                  </a:lnTo>
                  <a:cubicBezTo>
                    <a:pt x="5752" y="520"/>
                    <a:pt x="4585" y="1"/>
                    <a:pt x="329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3" name="Google Shape;9773;p9"/>
            <p:cNvSpPr/>
            <p:nvPr/>
          </p:nvSpPr>
          <p:spPr>
            <a:xfrm>
              <a:off x="4888675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59" y="0"/>
                  </a:moveTo>
                  <a:cubicBezTo>
                    <a:pt x="695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8" y="61"/>
                    <a:pt x="1430" y="0"/>
                    <a:pt x="105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4" name="Google Shape;9774;p9"/>
            <p:cNvSpPr/>
            <p:nvPr/>
          </p:nvSpPr>
          <p:spPr>
            <a:xfrm>
              <a:off x="4885475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87" y="1"/>
                  </a:moveTo>
                  <a:cubicBezTo>
                    <a:pt x="776" y="1"/>
                    <a:pt x="371" y="75"/>
                    <a:pt x="1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87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05" y="1"/>
                    <a:pt x="118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5" name="Google Shape;9775;p9"/>
            <p:cNvSpPr/>
            <p:nvPr/>
          </p:nvSpPr>
          <p:spPr>
            <a:xfrm>
              <a:off x="5105800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20" y="1"/>
                  </a:moveTo>
                  <a:cubicBezTo>
                    <a:pt x="3325" y="1"/>
                    <a:pt x="1147" y="1376"/>
                    <a:pt x="1" y="3399"/>
                  </a:cubicBezTo>
                  <a:lnTo>
                    <a:pt x="11639" y="3399"/>
                  </a:lnTo>
                  <a:cubicBezTo>
                    <a:pt x="10492" y="1376"/>
                    <a:pt x="8315" y="1"/>
                    <a:pt x="58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6" name="Google Shape;9776;p9"/>
            <p:cNvSpPr/>
            <p:nvPr/>
          </p:nvSpPr>
          <p:spPr>
            <a:xfrm>
              <a:off x="5104625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7" y="0"/>
                  </a:moveTo>
                  <a:cubicBezTo>
                    <a:pt x="3352" y="0"/>
                    <a:pt x="1153" y="1389"/>
                    <a:pt x="0" y="3439"/>
                  </a:cubicBezTo>
                  <a:lnTo>
                    <a:pt x="95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5" y="88"/>
                    <a:pt x="10492" y="1436"/>
                    <a:pt x="11639" y="3439"/>
                  </a:cubicBezTo>
                  <a:lnTo>
                    <a:pt x="11733" y="3439"/>
                  </a:lnTo>
                  <a:cubicBezTo>
                    <a:pt x="10580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7" name="Google Shape;9777;p9"/>
            <p:cNvSpPr/>
            <p:nvPr/>
          </p:nvSpPr>
          <p:spPr>
            <a:xfrm>
              <a:off x="5134975" y="3444275"/>
              <a:ext cx="228925" cy="58025"/>
            </a:xfrm>
            <a:custGeom>
              <a:avLst/>
              <a:gdLst/>
              <a:ahLst/>
              <a:cxnLst/>
              <a:rect l="l" t="t" r="r" b="b"/>
              <a:pathLst>
                <a:path w="9157" h="2321" extrusionOk="0">
                  <a:moveTo>
                    <a:pt x="4579" y="0"/>
                  </a:moveTo>
                  <a:cubicBezTo>
                    <a:pt x="2704" y="0"/>
                    <a:pt x="1038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8" name="Google Shape;9778;p9"/>
            <p:cNvSpPr/>
            <p:nvPr/>
          </p:nvSpPr>
          <p:spPr>
            <a:xfrm>
              <a:off x="5133775" y="3443275"/>
              <a:ext cx="231325" cy="59025"/>
            </a:xfrm>
            <a:custGeom>
              <a:avLst/>
              <a:gdLst/>
              <a:ahLst/>
              <a:cxnLst/>
              <a:rect l="l" t="t" r="r" b="b"/>
              <a:pathLst>
                <a:path w="9253" h="2361" extrusionOk="0">
                  <a:moveTo>
                    <a:pt x="4627" y="0"/>
                  </a:moveTo>
                  <a:cubicBezTo>
                    <a:pt x="2732" y="0"/>
                    <a:pt x="1046" y="931"/>
                    <a:pt x="1" y="2360"/>
                  </a:cubicBezTo>
                  <a:lnTo>
                    <a:pt x="109" y="2360"/>
                  </a:lnTo>
                  <a:cubicBezTo>
                    <a:pt x="1134" y="984"/>
                    <a:pt x="2779" y="88"/>
                    <a:pt x="4627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2" y="2360"/>
                  </a:lnTo>
                  <a:cubicBezTo>
                    <a:pt x="8214" y="931"/>
                    <a:pt x="6528" y="0"/>
                    <a:pt x="462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9" name="Google Shape;9779;p9"/>
            <p:cNvSpPr/>
            <p:nvPr/>
          </p:nvSpPr>
          <p:spPr>
            <a:xfrm>
              <a:off x="5168350" y="3469550"/>
              <a:ext cx="162350" cy="32750"/>
            </a:xfrm>
            <a:custGeom>
              <a:avLst/>
              <a:gdLst/>
              <a:ahLst/>
              <a:cxnLst/>
              <a:rect l="l" t="t" r="r" b="b"/>
              <a:pathLst>
                <a:path w="6494" h="1310" extrusionOk="0">
                  <a:moveTo>
                    <a:pt x="3244" y="1"/>
                  </a:moveTo>
                  <a:cubicBezTo>
                    <a:pt x="1983" y="1"/>
                    <a:pt x="843" y="500"/>
                    <a:pt x="0" y="1309"/>
                  </a:cubicBezTo>
                  <a:lnTo>
                    <a:pt x="6494" y="1309"/>
                  </a:lnTo>
                  <a:cubicBezTo>
                    <a:pt x="5651" y="500"/>
                    <a:pt x="4504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0" name="Google Shape;9780;p9"/>
            <p:cNvSpPr/>
            <p:nvPr/>
          </p:nvSpPr>
          <p:spPr>
            <a:xfrm>
              <a:off x="516682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23" y="1"/>
                    <a:pt x="857" y="520"/>
                    <a:pt x="0" y="1356"/>
                  </a:cubicBezTo>
                  <a:lnTo>
                    <a:pt x="122" y="1356"/>
                  </a:lnTo>
                  <a:cubicBezTo>
                    <a:pt x="958" y="574"/>
                    <a:pt x="2077" y="88"/>
                    <a:pt x="3305" y="88"/>
                  </a:cubicBezTo>
                  <a:cubicBezTo>
                    <a:pt x="4538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2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1" name="Google Shape;9781;p9"/>
            <p:cNvSpPr/>
            <p:nvPr/>
          </p:nvSpPr>
          <p:spPr>
            <a:xfrm>
              <a:off x="5222950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0" y="0"/>
                  </a:moveTo>
                  <a:cubicBezTo>
                    <a:pt x="689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8" y="61"/>
                    <a:pt x="1430" y="0"/>
                    <a:pt x="106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2" name="Google Shape;9782;p9"/>
            <p:cNvSpPr/>
            <p:nvPr/>
          </p:nvSpPr>
          <p:spPr>
            <a:xfrm>
              <a:off x="521975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88" y="1"/>
                  </a:moveTo>
                  <a:cubicBezTo>
                    <a:pt x="769" y="1"/>
                    <a:pt x="372" y="75"/>
                    <a:pt x="1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88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06" y="1"/>
                    <a:pt x="118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783" name="Google Shape;9783;p9"/>
          <p:cNvSpPr txBox="1">
            <a:spLocks noGrp="1"/>
          </p:cNvSpPr>
          <p:nvPr>
            <p:ph type="title"/>
          </p:nvPr>
        </p:nvSpPr>
        <p:spPr>
          <a:xfrm>
            <a:off x="2686400" y="1976933"/>
            <a:ext cx="6819200" cy="185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14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9784" name="Google Shape;9784;p9"/>
          <p:cNvSpPr txBox="1">
            <a:spLocks noGrp="1"/>
          </p:cNvSpPr>
          <p:nvPr>
            <p:ph type="subTitle" idx="1"/>
          </p:nvPr>
        </p:nvSpPr>
        <p:spPr>
          <a:xfrm>
            <a:off x="3459000" y="3667733"/>
            <a:ext cx="5274000" cy="132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400"/>
            </a:lvl9pPr>
          </a:lstStyle>
          <a:p>
            <a:endParaRPr/>
          </a:p>
        </p:txBody>
      </p:sp>
      <p:grpSp>
        <p:nvGrpSpPr>
          <p:cNvPr id="9785" name="Google Shape;9785;p9"/>
          <p:cNvGrpSpPr/>
          <p:nvPr/>
        </p:nvGrpSpPr>
        <p:grpSpPr>
          <a:xfrm>
            <a:off x="-10638" y="3295852"/>
            <a:ext cx="3406333" cy="3578069"/>
            <a:chOff x="4057300" y="1727225"/>
            <a:chExt cx="2554750" cy="2327250"/>
          </a:xfrm>
        </p:grpSpPr>
        <p:sp>
          <p:nvSpPr>
            <p:cNvPr id="9786" name="Google Shape;9786;p9"/>
            <p:cNvSpPr/>
            <p:nvPr/>
          </p:nvSpPr>
          <p:spPr>
            <a:xfrm>
              <a:off x="4057300" y="1793375"/>
              <a:ext cx="2538025" cy="2261100"/>
            </a:xfrm>
            <a:custGeom>
              <a:avLst/>
              <a:gdLst/>
              <a:ahLst/>
              <a:cxnLst/>
              <a:rect l="l" t="t" r="r" b="b"/>
              <a:pathLst>
                <a:path w="101521" h="90444" extrusionOk="0">
                  <a:moveTo>
                    <a:pt x="10054" y="0"/>
                  </a:moveTo>
                  <a:cubicBezTo>
                    <a:pt x="7811" y="0"/>
                    <a:pt x="5555" y="278"/>
                    <a:pt x="3545" y="949"/>
                  </a:cubicBezTo>
                  <a:cubicBezTo>
                    <a:pt x="2289" y="1367"/>
                    <a:pt x="1113" y="1626"/>
                    <a:pt x="0" y="1795"/>
                  </a:cubicBezTo>
                  <a:lnTo>
                    <a:pt x="0" y="90444"/>
                  </a:lnTo>
                  <a:lnTo>
                    <a:pt x="101521" y="90444"/>
                  </a:lnTo>
                  <a:cubicBezTo>
                    <a:pt x="92061" y="84128"/>
                    <a:pt x="79920" y="75541"/>
                    <a:pt x="70406" y="67212"/>
                  </a:cubicBezTo>
                  <a:cubicBezTo>
                    <a:pt x="52119" y="51214"/>
                    <a:pt x="24701" y="5518"/>
                    <a:pt x="22421" y="3229"/>
                  </a:cubicBezTo>
                  <a:cubicBezTo>
                    <a:pt x="20802" y="1617"/>
                    <a:pt x="15466" y="0"/>
                    <a:pt x="10054" y="0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7" name="Google Shape;9787;p9"/>
            <p:cNvSpPr/>
            <p:nvPr/>
          </p:nvSpPr>
          <p:spPr>
            <a:xfrm>
              <a:off x="4669700" y="3475225"/>
              <a:ext cx="666975" cy="579250"/>
            </a:xfrm>
            <a:custGeom>
              <a:avLst/>
              <a:gdLst/>
              <a:ahLst/>
              <a:cxnLst/>
              <a:rect l="l" t="t" r="r" b="b"/>
              <a:pathLst>
                <a:path w="26679" h="23170" extrusionOk="0">
                  <a:moveTo>
                    <a:pt x="935" y="1"/>
                  </a:moveTo>
                  <a:cubicBezTo>
                    <a:pt x="0" y="1"/>
                    <a:pt x="7973" y="9915"/>
                    <a:pt x="15143" y="17887"/>
                  </a:cubicBezTo>
                  <a:cubicBezTo>
                    <a:pt x="16791" y="19722"/>
                    <a:pt x="18083" y="21486"/>
                    <a:pt x="19170" y="23170"/>
                  </a:cubicBezTo>
                  <a:lnTo>
                    <a:pt x="26679" y="23170"/>
                  </a:lnTo>
                  <a:cubicBezTo>
                    <a:pt x="26581" y="23072"/>
                    <a:pt x="26483" y="22982"/>
                    <a:pt x="26394" y="22884"/>
                  </a:cubicBezTo>
                  <a:cubicBezTo>
                    <a:pt x="7402" y="2753"/>
                    <a:pt x="2379" y="473"/>
                    <a:pt x="1016" y="19"/>
                  </a:cubicBezTo>
                  <a:cubicBezTo>
                    <a:pt x="980" y="10"/>
                    <a:pt x="962" y="1"/>
                    <a:pt x="935" y="1"/>
                  </a:cubicBezTo>
                  <a:close/>
                </a:path>
              </a:pathLst>
            </a:custGeom>
            <a:solidFill>
              <a:srgbClr val="1A1A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8" name="Google Shape;9788;p9"/>
            <p:cNvSpPr/>
            <p:nvPr/>
          </p:nvSpPr>
          <p:spPr>
            <a:xfrm>
              <a:off x="4057300" y="2613875"/>
              <a:ext cx="938225" cy="1440600"/>
            </a:xfrm>
            <a:custGeom>
              <a:avLst/>
              <a:gdLst/>
              <a:ahLst/>
              <a:cxnLst/>
              <a:rect l="l" t="t" r="r" b="b"/>
              <a:pathLst>
                <a:path w="37529" h="57624" extrusionOk="0">
                  <a:moveTo>
                    <a:pt x="0" y="39862"/>
                  </a:moveTo>
                  <a:lnTo>
                    <a:pt x="0" y="57624"/>
                  </a:lnTo>
                  <a:lnTo>
                    <a:pt x="7990" y="57624"/>
                  </a:lnTo>
                  <a:cubicBezTo>
                    <a:pt x="7028" y="55824"/>
                    <a:pt x="6146" y="53544"/>
                    <a:pt x="5131" y="49990"/>
                  </a:cubicBezTo>
                  <a:cubicBezTo>
                    <a:pt x="3563" y="44494"/>
                    <a:pt x="980" y="41697"/>
                    <a:pt x="0" y="39862"/>
                  </a:cubicBezTo>
                  <a:close/>
                  <a:moveTo>
                    <a:pt x="0" y="0"/>
                  </a:moveTo>
                  <a:lnTo>
                    <a:pt x="0" y="32246"/>
                  </a:lnTo>
                  <a:cubicBezTo>
                    <a:pt x="1309" y="34072"/>
                    <a:pt x="2788" y="36967"/>
                    <a:pt x="2726" y="38588"/>
                  </a:cubicBezTo>
                  <a:cubicBezTo>
                    <a:pt x="2601" y="41795"/>
                    <a:pt x="5594" y="43603"/>
                    <a:pt x="6048" y="46801"/>
                  </a:cubicBezTo>
                  <a:cubicBezTo>
                    <a:pt x="6503" y="49990"/>
                    <a:pt x="10155" y="52733"/>
                    <a:pt x="11527" y="55931"/>
                  </a:cubicBezTo>
                  <a:cubicBezTo>
                    <a:pt x="11749" y="56457"/>
                    <a:pt x="11945" y="57036"/>
                    <a:pt x="12088" y="57624"/>
                  </a:cubicBezTo>
                  <a:lnTo>
                    <a:pt x="37528" y="57624"/>
                  </a:lnTo>
                  <a:cubicBezTo>
                    <a:pt x="35301" y="52217"/>
                    <a:pt x="32575" y="45732"/>
                    <a:pt x="28923" y="42472"/>
                  </a:cubicBezTo>
                  <a:cubicBezTo>
                    <a:pt x="23534" y="37670"/>
                    <a:pt x="19241" y="32789"/>
                    <a:pt x="18644" y="24728"/>
                  </a:cubicBezTo>
                  <a:cubicBezTo>
                    <a:pt x="18056" y="16666"/>
                    <a:pt x="17005" y="6627"/>
                    <a:pt x="11981" y="2975"/>
                  </a:cubicBezTo>
                  <a:cubicBezTo>
                    <a:pt x="9255" y="989"/>
                    <a:pt x="4320" y="62"/>
                    <a:pt x="0" y="0"/>
                  </a:cubicBezTo>
                  <a:close/>
                </a:path>
              </a:pathLst>
            </a:custGeom>
            <a:solidFill>
              <a:srgbClr val="2020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9" name="Google Shape;9789;p9"/>
            <p:cNvSpPr/>
            <p:nvPr/>
          </p:nvSpPr>
          <p:spPr>
            <a:xfrm>
              <a:off x="5759550" y="3420225"/>
              <a:ext cx="852500" cy="634250"/>
            </a:xfrm>
            <a:custGeom>
              <a:avLst/>
              <a:gdLst/>
              <a:ahLst/>
              <a:cxnLst/>
              <a:rect l="l" t="t" r="r" b="b"/>
              <a:pathLst>
                <a:path w="34100" h="25370" extrusionOk="0">
                  <a:moveTo>
                    <a:pt x="0" y="1"/>
                  </a:moveTo>
                  <a:cubicBezTo>
                    <a:pt x="784" y="758"/>
                    <a:pt x="1559" y="1470"/>
                    <a:pt x="2316" y="2138"/>
                  </a:cubicBezTo>
                  <a:cubicBezTo>
                    <a:pt x="5381" y="4820"/>
                    <a:pt x="8712" y="7528"/>
                    <a:pt x="12151" y="10173"/>
                  </a:cubicBezTo>
                  <a:cubicBezTo>
                    <a:pt x="9202" y="7875"/>
                    <a:pt x="4347" y="3991"/>
                    <a:pt x="0" y="1"/>
                  </a:cubicBezTo>
                  <a:close/>
                  <a:moveTo>
                    <a:pt x="15731" y="12908"/>
                  </a:moveTo>
                  <a:cubicBezTo>
                    <a:pt x="21851" y="17477"/>
                    <a:pt x="28069" y="21789"/>
                    <a:pt x="33431" y="25370"/>
                  </a:cubicBezTo>
                  <a:lnTo>
                    <a:pt x="34099" y="25370"/>
                  </a:lnTo>
                  <a:cubicBezTo>
                    <a:pt x="26750" y="20426"/>
                    <a:pt x="18751" y="15019"/>
                    <a:pt x="15731" y="12908"/>
                  </a:cubicBezTo>
                  <a:close/>
                </a:path>
              </a:pathLst>
            </a:custGeom>
            <a:solidFill>
              <a:srgbClr val="CB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0" name="Google Shape;9790;p9"/>
            <p:cNvSpPr/>
            <p:nvPr/>
          </p:nvSpPr>
          <p:spPr>
            <a:xfrm>
              <a:off x="5038250" y="2933425"/>
              <a:ext cx="1557075" cy="1121050"/>
            </a:xfrm>
            <a:custGeom>
              <a:avLst/>
              <a:gdLst/>
              <a:ahLst/>
              <a:cxnLst/>
              <a:rect l="l" t="t" r="r" b="b"/>
              <a:pathLst>
                <a:path w="62283" h="44842" extrusionOk="0">
                  <a:moveTo>
                    <a:pt x="1150" y="1"/>
                  </a:moveTo>
                  <a:cubicBezTo>
                    <a:pt x="677" y="1"/>
                    <a:pt x="285" y="72"/>
                    <a:pt x="0" y="205"/>
                  </a:cubicBezTo>
                  <a:cubicBezTo>
                    <a:pt x="0" y="205"/>
                    <a:pt x="2094" y="9826"/>
                    <a:pt x="5292" y="16667"/>
                  </a:cubicBezTo>
                  <a:cubicBezTo>
                    <a:pt x="8489" y="23517"/>
                    <a:pt x="20613" y="24425"/>
                    <a:pt x="25966" y="33333"/>
                  </a:cubicBezTo>
                  <a:cubicBezTo>
                    <a:pt x="28282" y="37199"/>
                    <a:pt x="31667" y="41278"/>
                    <a:pt x="35533" y="44842"/>
                  </a:cubicBezTo>
                  <a:lnTo>
                    <a:pt x="62283" y="44842"/>
                  </a:lnTo>
                  <a:cubicBezTo>
                    <a:pt x="56921" y="41261"/>
                    <a:pt x="50703" y="36949"/>
                    <a:pt x="44583" y="32380"/>
                  </a:cubicBezTo>
                  <a:cubicBezTo>
                    <a:pt x="44022" y="31979"/>
                    <a:pt x="43630" y="31694"/>
                    <a:pt x="43452" y="31560"/>
                  </a:cubicBezTo>
                  <a:cubicBezTo>
                    <a:pt x="43042" y="31240"/>
                    <a:pt x="42178" y="30571"/>
                    <a:pt x="41003" y="29645"/>
                  </a:cubicBezTo>
                  <a:cubicBezTo>
                    <a:pt x="37564" y="27000"/>
                    <a:pt x="34233" y="24292"/>
                    <a:pt x="31168" y="21610"/>
                  </a:cubicBezTo>
                  <a:cubicBezTo>
                    <a:pt x="30411" y="20942"/>
                    <a:pt x="29636" y="20230"/>
                    <a:pt x="28852" y="19473"/>
                  </a:cubicBezTo>
                  <a:cubicBezTo>
                    <a:pt x="26029" y="16889"/>
                    <a:pt x="23428" y="14253"/>
                    <a:pt x="21700" y="11981"/>
                  </a:cubicBezTo>
                  <a:cubicBezTo>
                    <a:pt x="16783" y="5505"/>
                    <a:pt x="5479" y="1"/>
                    <a:pt x="1150" y="1"/>
                  </a:cubicBezTo>
                  <a:close/>
                </a:path>
              </a:pathLst>
            </a:custGeom>
            <a:solidFill>
              <a:srgbClr val="2020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1" name="Google Shape;9791;p9"/>
            <p:cNvSpPr/>
            <p:nvPr/>
          </p:nvSpPr>
          <p:spPr>
            <a:xfrm>
              <a:off x="4057300" y="1727225"/>
              <a:ext cx="1640575" cy="1748475"/>
            </a:xfrm>
            <a:custGeom>
              <a:avLst/>
              <a:gdLst/>
              <a:ahLst/>
              <a:cxnLst/>
              <a:rect l="l" t="t" r="r" b="b"/>
              <a:pathLst>
                <a:path w="65623" h="69939" extrusionOk="0">
                  <a:moveTo>
                    <a:pt x="13269" y="0"/>
                  </a:moveTo>
                  <a:cubicBezTo>
                    <a:pt x="9759" y="0"/>
                    <a:pt x="6250" y="3510"/>
                    <a:pt x="2744" y="3510"/>
                  </a:cubicBezTo>
                  <a:cubicBezTo>
                    <a:pt x="2019" y="3510"/>
                    <a:pt x="1295" y="3360"/>
                    <a:pt x="570" y="2998"/>
                  </a:cubicBezTo>
                  <a:cubicBezTo>
                    <a:pt x="383" y="2900"/>
                    <a:pt x="187" y="2811"/>
                    <a:pt x="0" y="2731"/>
                  </a:cubicBezTo>
                  <a:lnTo>
                    <a:pt x="0" y="62323"/>
                  </a:lnTo>
                  <a:cubicBezTo>
                    <a:pt x="1701" y="61815"/>
                    <a:pt x="3046" y="59891"/>
                    <a:pt x="3046" y="52587"/>
                  </a:cubicBezTo>
                  <a:cubicBezTo>
                    <a:pt x="3046" y="45972"/>
                    <a:pt x="6351" y="42667"/>
                    <a:pt x="8555" y="42667"/>
                  </a:cubicBezTo>
                  <a:cubicBezTo>
                    <a:pt x="9657" y="42667"/>
                    <a:pt x="10484" y="43494"/>
                    <a:pt x="10484" y="45149"/>
                  </a:cubicBezTo>
                  <a:cubicBezTo>
                    <a:pt x="10484" y="49194"/>
                    <a:pt x="12136" y="53244"/>
                    <a:pt x="14096" y="53244"/>
                  </a:cubicBezTo>
                  <a:cubicBezTo>
                    <a:pt x="14535" y="53244"/>
                    <a:pt x="14990" y="53040"/>
                    <a:pt x="15446" y="52587"/>
                  </a:cubicBezTo>
                  <a:cubicBezTo>
                    <a:pt x="16684" y="51344"/>
                    <a:pt x="17452" y="50104"/>
                    <a:pt x="18530" y="50104"/>
                  </a:cubicBezTo>
                  <a:cubicBezTo>
                    <a:pt x="19608" y="50104"/>
                    <a:pt x="20995" y="51344"/>
                    <a:pt x="23472" y="55063"/>
                  </a:cubicBezTo>
                  <a:cubicBezTo>
                    <a:pt x="28433" y="62501"/>
                    <a:pt x="38348" y="69939"/>
                    <a:pt x="40833" y="69939"/>
                  </a:cubicBezTo>
                  <a:cubicBezTo>
                    <a:pt x="43309" y="69939"/>
                    <a:pt x="35871" y="62501"/>
                    <a:pt x="35871" y="57539"/>
                  </a:cubicBezTo>
                  <a:cubicBezTo>
                    <a:pt x="35871" y="53914"/>
                    <a:pt x="39856" y="51611"/>
                    <a:pt x="42963" y="51611"/>
                  </a:cubicBezTo>
                  <a:cubicBezTo>
                    <a:pt x="44101" y="51611"/>
                    <a:pt x="45122" y="51920"/>
                    <a:pt x="45786" y="52587"/>
                  </a:cubicBezTo>
                  <a:cubicBezTo>
                    <a:pt x="47999" y="54792"/>
                    <a:pt x="58073" y="62895"/>
                    <a:pt x="62002" y="62895"/>
                  </a:cubicBezTo>
                  <a:cubicBezTo>
                    <a:pt x="62485" y="62895"/>
                    <a:pt x="62875" y="62772"/>
                    <a:pt x="63147" y="62501"/>
                  </a:cubicBezTo>
                  <a:cubicBezTo>
                    <a:pt x="65623" y="60024"/>
                    <a:pt x="40833" y="35226"/>
                    <a:pt x="35871" y="25311"/>
                  </a:cubicBezTo>
                  <a:cubicBezTo>
                    <a:pt x="30910" y="15388"/>
                    <a:pt x="20399" y="2998"/>
                    <a:pt x="15446" y="513"/>
                  </a:cubicBezTo>
                  <a:cubicBezTo>
                    <a:pt x="14720" y="150"/>
                    <a:pt x="13994" y="0"/>
                    <a:pt x="132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792" name="Google Shape;9792;p9"/>
          <p:cNvGrpSpPr/>
          <p:nvPr/>
        </p:nvGrpSpPr>
        <p:grpSpPr>
          <a:xfrm>
            <a:off x="8440933" y="3348358"/>
            <a:ext cx="3751067" cy="3525565"/>
            <a:chOff x="754100" y="1761375"/>
            <a:chExt cx="2813300" cy="2293100"/>
          </a:xfrm>
        </p:grpSpPr>
        <p:sp>
          <p:nvSpPr>
            <p:cNvPr id="9793" name="Google Shape;9793;p9"/>
            <p:cNvSpPr/>
            <p:nvPr/>
          </p:nvSpPr>
          <p:spPr>
            <a:xfrm>
              <a:off x="754100" y="1827550"/>
              <a:ext cx="2813300" cy="2226925"/>
            </a:xfrm>
            <a:custGeom>
              <a:avLst/>
              <a:gdLst/>
              <a:ahLst/>
              <a:cxnLst/>
              <a:rect l="l" t="t" r="r" b="b"/>
              <a:pathLst>
                <a:path w="112532" h="89077" extrusionOk="0">
                  <a:moveTo>
                    <a:pt x="112531" y="428"/>
                  </a:moveTo>
                  <a:cubicBezTo>
                    <a:pt x="107552" y="1185"/>
                    <a:pt x="103819" y="0"/>
                    <a:pt x="100087" y="1862"/>
                  </a:cubicBezTo>
                  <a:cubicBezTo>
                    <a:pt x="95517" y="4151"/>
                    <a:pt x="81808" y="20140"/>
                    <a:pt x="74949" y="26999"/>
                  </a:cubicBezTo>
                  <a:cubicBezTo>
                    <a:pt x="68091" y="33849"/>
                    <a:pt x="47532" y="54417"/>
                    <a:pt x="33823" y="65845"/>
                  </a:cubicBezTo>
                  <a:cubicBezTo>
                    <a:pt x="24576" y="73542"/>
                    <a:pt x="9095" y="82289"/>
                    <a:pt x="0" y="87161"/>
                  </a:cubicBezTo>
                  <a:lnTo>
                    <a:pt x="0" y="89077"/>
                  </a:lnTo>
                  <a:lnTo>
                    <a:pt x="112531" y="89077"/>
                  </a:lnTo>
                  <a:lnTo>
                    <a:pt x="112531" y="428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4" name="Google Shape;9794;p9"/>
            <p:cNvSpPr/>
            <p:nvPr/>
          </p:nvSpPr>
          <p:spPr>
            <a:xfrm>
              <a:off x="2716225" y="3470100"/>
              <a:ext cx="308025" cy="584375"/>
            </a:xfrm>
            <a:custGeom>
              <a:avLst/>
              <a:gdLst/>
              <a:ahLst/>
              <a:cxnLst/>
              <a:rect l="l" t="t" r="r" b="b"/>
              <a:pathLst>
                <a:path w="12321" h="23375" extrusionOk="0">
                  <a:moveTo>
                    <a:pt x="12151" y="1"/>
                  </a:moveTo>
                  <a:cubicBezTo>
                    <a:pt x="11447" y="1"/>
                    <a:pt x="8142" y="6610"/>
                    <a:pt x="8142" y="6610"/>
                  </a:cubicBezTo>
                  <a:cubicBezTo>
                    <a:pt x="8142" y="6610"/>
                    <a:pt x="4401" y="12846"/>
                    <a:pt x="2165" y="18404"/>
                  </a:cubicBezTo>
                  <a:cubicBezTo>
                    <a:pt x="1310" y="20533"/>
                    <a:pt x="722" y="22029"/>
                    <a:pt x="1" y="23375"/>
                  </a:cubicBezTo>
                  <a:lnTo>
                    <a:pt x="5613" y="23375"/>
                  </a:lnTo>
                  <a:cubicBezTo>
                    <a:pt x="7198" y="20480"/>
                    <a:pt x="8419" y="17335"/>
                    <a:pt x="9051" y="14378"/>
                  </a:cubicBezTo>
                  <a:cubicBezTo>
                    <a:pt x="10423" y="7982"/>
                    <a:pt x="11795" y="3876"/>
                    <a:pt x="12249" y="678"/>
                  </a:cubicBezTo>
                  <a:cubicBezTo>
                    <a:pt x="12320" y="206"/>
                    <a:pt x="12276" y="1"/>
                    <a:pt x="12151" y="1"/>
                  </a:cubicBezTo>
                  <a:close/>
                </a:path>
              </a:pathLst>
            </a:custGeom>
            <a:solidFill>
              <a:srgbClr val="1A1A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5" name="Google Shape;9795;p9"/>
            <p:cNvSpPr/>
            <p:nvPr/>
          </p:nvSpPr>
          <p:spPr>
            <a:xfrm>
              <a:off x="2276200" y="3273475"/>
              <a:ext cx="325375" cy="493275"/>
            </a:xfrm>
            <a:custGeom>
              <a:avLst/>
              <a:gdLst/>
              <a:ahLst/>
              <a:cxnLst/>
              <a:rect l="l" t="t" r="r" b="b"/>
              <a:pathLst>
                <a:path w="13015" h="19731" extrusionOk="0">
                  <a:moveTo>
                    <a:pt x="10832" y="0"/>
                  </a:moveTo>
                  <a:cubicBezTo>
                    <a:pt x="10511" y="0"/>
                    <a:pt x="10244" y="90"/>
                    <a:pt x="10137" y="232"/>
                  </a:cubicBezTo>
                  <a:cubicBezTo>
                    <a:pt x="10137" y="232"/>
                    <a:pt x="8854" y="784"/>
                    <a:pt x="8391" y="2156"/>
                  </a:cubicBezTo>
                  <a:cubicBezTo>
                    <a:pt x="7937" y="3528"/>
                    <a:pt x="6111" y="8543"/>
                    <a:pt x="3831" y="11741"/>
                  </a:cubicBezTo>
                  <a:cubicBezTo>
                    <a:pt x="1550" y="14939"/>
                    <a:pt x="463" y="15357"/>
                    <a:pt x="89" y="18573"/>
                  </a:cubicBezTo>
                  <a:cubicBezTo>
                    <a:pt x="0" y="19383"/>
                    <a:pt x="72" y="19731"/>
                    <a:pt x="321" y="19731"/>
                  </a:cubicBezTo>
                  <a:cubicBezTo>
                    <a:pt x="1060" y="19731"/>
                    <a:pt x="3278" y="16747"/>
                    <a:pt x="7028" y="14021"/>
                  </a:cubicBezTo>
                  <a:cubicBezTo>
                    <a:pt x="12043" y="10369"/>
                    <a:pt x="10306" y="6521"/>
                    <a:pt x="11865" y="3198"/>
                  </a:cubicBezTo>
                  <a:cubicBezTo>
                    <a:pt x="13014" y="740"/>
                    <a:pt x="11732" y="0"/>
                    <a:pt x="10832" y="0"/>
                  </a:cubicBezTo>
                  <a:close/>
                </a:path>
              </a:pathLst>
            </a:custGeom>
            <a:solidFill>
              <a:srgbClr val="1A1A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6" name="Google Shape;9796;p9"/>
            <p:cNvSpPr/>
            <p:nvPr/>
          </p:nvSpPr>
          <p:spPr>
            <a:xfrm>
              <a:off x="754100" y="3297300"/>
              <a:ext cx="1047775" cy="709300"/>
            </a:xfrm>
            <a:custGeom>
              <a:avLst/>
              <a:gdLst/>
              <a:ahLst/>
              <a:cxnLst/>
              <a:rect l="l" t="t" r="r" b="b"/>
              <a:pathLst>
                <a:path w="41911" h="28372" extrusionOk="0">
                  <a:moveTo>
                    <a:pt x="41911" y="1"/>
                  </a:moveTo>
                  <a:lnTo>
                    <a:pt x="41911" y="1"/>
                  </a:lnTo>
                  <a:cubicBezTo>
                    <a:pt x="38437" y="2726"/>
                    <a:pt x="35275" y="5381"/>
                    <a:pt x="33671" y="7136"/>
                  </a:cubicBezTo>
                  <a:cubicBezTo>
                    <a:pt x="33627" y="7189"/>
                    <a:pt x="33573" y="7251"/>
                    <a:pt x="33520" y="7305"/>
                  </a:cubicBezTo>
                  <a:cubicBezTo>
                    <a:pt x="33618" y="7216"/>
                    <a:pt x="33725" y="7136"/>
                    <a:pt x="33823" y="7055"/>
                  </a:cubicBezTo>
                  <a:cubicBezTo>
                    <a:pt x="36326" y="4962"/>
                    <a:pt x="39069" y="2566"/>
                    <a:pt x="41911" y="1"/>
                  </a:cubicBezTo>
                  <a:close/>
                  <a:moveTo>
                    <a:pt x="16016" y="19286"/>
                  </a:moveTo>
                  <a:cubicBezTo>
                    <a:pt x="11518" y="21967"/>
                    <a:pt x="7830" y="24033"/>
                    <a:pt x="7313" y="24354"/>
                  </a:cubicBezTo>
                  <a:cubicBezTo>
                    <a:pt x="10075" y="22804"/>
                    <a:pt x="13041" y="21085"/>
                    <a:pt x="16016" y="19286"/>
                  </a:cubicBezTo>
                  <a:close/>
                  <a:moveTo>
                    <a:pt x="6779" y="24657"/>
                  </a:moveTo>
                  <a:cubicBezTo>
                    <a:pt x="5683" y="25254"/>
                    <a:pt x="3127" y="26590"/>
                    <a:pt x="0" y="28211"/>
                  </a:cubicBezTo>
                  <a:lnTo>
                    <a:pt x="0" y="28371"/>
                  </a:lnTo>
                  <a:cubicBezTo>
                    <a:pt x="1995" y="27302"/>
                    <a:pt x="4303" y="26046"/>
                    <a:pt x="6779" y="24657"/>
                  </a:cubicBezTo>
                  <a:close/>
                </a:path>
              </a:pathLst>
            </a:custGeom>
            <a:solidFill>
              <a:srgbClr val="CB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7" name="Google Shape;9797;p9"/>
            <p:cNvSpPr/>
            <p:nvPr/>
          </p:nvSpPr>
          <p:spPr>
            <a:xfrm>
              <a:off x="754100" y="3029850"/>
              <a:ext cx="1527675" cy="1024625"/>
            </a:xfrm>
            <a:custGeom>
              <a:avLst/>
              <a:gdLst/>
              <a:ahLst/>
              <a:cxnLst/>
              <a:rect l="l" t="t" r="r" b="b"/>
              <a:pathLst>
                <a:path w="61107" h="40985" extrusionOk="0">
                  <a:moveTo>
                    <a:pt x="56635" y="1"/>
                  </a:moveTo>
                  <a:cubicBezTo>
                    <a:pt x="56591" y="1"/>
                    <a:pt x="56537" y="9"/>
                    <a:pt x="56502" y="27"/>
                  </a:cubicBezTo>
                  <a:cubicBezTo>
                    <a:pt x="55905" y="330"/>
                    <a:pt x="48369" y="5639"/>
                    <a:pt x="41911" y="10699"/>
                  </a:cubicBezTo>
                  <a:cubicBezTo>
                    <a:pt x="39069" y="13264"/>
                    <a:pt x="36326" y="15660"/>
                    <a:pt x="33823" y="17753"/>
                  </a:cubicBezTo>
                  <a:cubicBezTo>
                    <a:pt x="33725" y="17834"/>
                    <a:pt x="33618" y="17914"/>
                    <a:pt x="33520" y="18003"/>
                  </a:cubicBezTo>
                  <a:cubicBezTo>
                    <a:pt x="30652" y="21014"/>
                    <a:pt x="22492" y="26127"/>
                    <a:pt x="16016" y="29984"/>
                  </a:cubicBezTo>
                  <a:cubicBezTo>
                    <a:pt x="13041" y="31783"/>
                    <a:pt x="10075" y="33502"/>
                    <a:pt x="7313" y="35052"/>
                  </a:cubicBezTo>
                  <a:cubicBezTo>
                    <a:pt x="7233" y="35105"/>
                    <a:pt x="7055" y="35203"/>
                    <a:pt x="6779" y="35355"/>
                  </a:cubicBezTo>
                  <a:cubicBezTo>
                    <a:pt x="4303" y="36744"/>
                    <a:pt x="1995" y="38000"/>
                    <a:pt x="0" y="39069"/>
                  </a:cubicBezTo>
                  <a:lnTo>
                    <a:pt x="0" y="40985"/>
                  </a:lnTo>
                  <a:lnTo>
                    <a:pt x="24906" y="40985"/>
                  </a:lnTo>
                  <a:cubicBezTo>
                    <a:pt x="24995" y="40887"/>
                    <a:pt x="25093" y="40797"/>
                    <a:pt x="25182" y="40699"/>
                  </a:cubicBezTo>
                  <a:cubicBezTo>
                    <a:pt x="44173" y="20568"/>
                    <a:pt x="49197" y="18288"/>
                    <a:pt x="50560" y="17834"/>
                  </a:cubicBezTo>
                  <a:cubicBezTo>
                    <a:pt x="50596" y="17825"/>
                    <a:pt x="50623" y="17816"/>
                    <a:pt x="50640" y="17816"/>
                  </a:cubicBezTo>
                  <a:cubicBezTo>
                    <a:pt x="51576" y="17816"/>
                    <a:pt x="43603" y="27730"/>
                    <a:pt x="36433" y="35702"/>
                  </a:cubicBezTo>
                  <a:cubicBezTo>
                    <a:pt x="34785" y="37537"/>
                    <a:pt x="33493" y="39301"/>
                    <a:pt x="32406" y="40985"/>
                  </a:cubicBezTo>
                  <a:lnTo>
                    <a:pt x="45750" y="40985"/>
                  </a:lnTo>
                  <a:cubicBezTo>
                    <a:pt x="47309" y="38517"/>
                    <a:pt x="49278" y="35622"/>
                    <a:pt x="51959" y="32023"/>
                  </a:cubicBezTo>
                  <a:cubicBezTo>
                    <a:pt x="61107" y="19740"/>
                    <a:pt x="56502" y="16008"/>
                    <a:pt x="58132" y="9977"/>
                  </a:cubicBezTo>
                  <a:cubicBezTo>
                    <a:pt x="59682" y="4241"/>
                    <a:pt x="57624" y="1"/>
                    <a:pt x="56635" y="1"/>
                  </a:cubicBezTo>
                  <a:close/>
                </a:path>
              </a:pathLst>
            </a:custGeom>
            <a:solidFill>
              <a:srgbClr val="2020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8" name="Google Shape;9798;p9"/>
            <p:cNvSpPr/>
            <p:nvPr/>
          </p:nvSpPr>
          <p:spPr>
            <a:xfrm>
              <a:off x="1376750" y="3475225"/>
              <a:ext cx="666750" cy="579250"/>
            </a:xfrm>
            <a:custGeom>
              <a:avLst/>
              <a:gdLst/>
              <a:ahLst/>
              <a:cxnLst/>
              <a:rect l="l" t="t" r="r" b="b"/>
              <a:pathLst>
                <a:path w="26670" h="23170" extrusionOk="0">
                  <a:moveTo>
                    <a:pt x="25734" y="1"/>
                  </a:moveTo>
                  <a:cubicBezTo>
                    <a:pt x="25717" y="1"/>
                    <a:pt x="25690" y="10"/>
                    <a:pt x="25654" y="19"/>
                  </a:cubicBezTo>
                  <a:cubicBezTo>
                    <a:pt x="24291" y="473"/>
                    <a:pt x="19267" y="2753"/>
                    <a:pt x="276" y="22884"/>
                  </a:cubicBezTo>
                  <a:cubicBezTo>
                    <a:pt x="187" y="22982"/>
                    <a:pt x="89" y="23072"/>
                    <a:pt x="0" y="23170"/>
                  </a:cubicBezTo>
                  <a:lnTo>
                    <a:pt x="7500" y="23170"/>
                  </a:lnTo>
                  <a:cubicBezTo>
                    <a:pt x="8587" y="21486"/>
                    <a:pt x="9879" y="19722"/>
                    <a:pt x="11527" y="17887"/>
                  </a:cubicBezTo>
                  <a:cubicBezTo>
                    <a:pt x="18697" y="9915"/>
                    <a:pt x="26670" y="1"/>
                    <a:pt x="25734" y="1"/>
                  </a:cubicBezTo>
                  <a:close/>
                </a:path>
              </a:pathLst>
            </a:custGeom>
            <a:solidFill>
              <a:srgbClr val="1919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9" name="Google Shape;9799;p9"/>
            <p:cNvSpPr/>
            <p:nvPr/>
          </p:nvSpPr>
          <p:spPr>
            <a:xfrm>
              <a:off x="3202600" y="2613875"/>
              <a:ext cx="364800" cy="1440600"/>
            </a:xfrm>
            <a:custGeom>
              <a:avLst/>
              <a:gdLst/>
              <a:ahLst/>
              <a:cxnLst/>
              <a:rect l="l" t="t" r="r" b="b"/>
              <a:pathLst>
                <a:path w="14592" h="57624" extrusionOk="0">
                  <a:moveTo>
                    <a:pt x="14128" y="0"/>
                  </a:moveTo>
                  <a:cubicBezTo>
                    <a:pt x="10681" y="0"/>
                    <a:pt x="7697" y="552"/>
                    <a:pt x="6636" y="1568"/>
                  </a:cubicBezTo>
                  <a:cubicBezTo>
                    <a:pt x="6636" y="1568"/>
                    <a:pt x="4240" y="7099"/>
                    <a:pt x="5140" y="11651"/>
                  </a:cubicBezTo>
                  <a:cubicBezTo>
                    <a:pt x="6031" y="16212"/>
                    <a:pt x="4000" y="18341"/>
                    <a:pt x="4107" y="28237"/>
                  </a:cubicBezTo>
                  <a:cubicBezTo>
                    <a:pt x="4205" y="38125"/>
                    <a:pt x="5737" y="39960"/>
                    <a:pt x="3608" y="49313"/>
                  </a:cubicBezTo>
                  <a:cubicBezTo>
                    <a:pt x="2797" y="52849"/>
                    <a:pt x="1381" y="55379"/>
                    <a:pt x="0" y="57624"/>
                  </a:cubicBezTo>
                  <a:lnTo>
                    <a:pt x="14591" y="57624"/>
                  </a:lnTo>
                  <a:lnTo>
                    <a:pt x="14591" y="39862"/>
                  </a:lnTo>
                  <a:cubicBezTo>
                    <a:pt x="14431" y="39568"/>
                    <a:pt x="14315" y="39292"/>
                    <a:pt x="14253" y="39033"/>
                  </a:cubicBezTo>
                  <a:cubicBezTo>
                    <a:pt x="13789" y="37207"/>
                    <a:pt x="12881" y="32192"/>
                    <a:pt x="12881" y="32192"/>
                  </a:cubicBezTo>
                  <a:cubicBezTo>
                    <a:pt x="12569" y="31061"/>
                    <a:pt x="12631" y="30607"/>
                    <a:pt x="12908" y="30607"/>
                  </a:cubicBezTo>
                  <a:cubicBezTo>
                    <a:pt x="13246" y="30607"/>
                    <a:pt x="13896" y="31275"/>
                    <a:pt x="14591" y="32246"/>
                  </a:cubicBezTo>
                  <a:lnTo>
                    <a:pt x="14591" y="0"/>
                  </a:lnTo>
                  <a:close/>
                </a:path>
              </a:pathLst>
            </a:custGeom>
            <a:solidFill>
              <a:srgbClr val="2020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0" name="Google Shape;9800;p9"/>
            <p:cNvSpPr/>
            <p:nvPr/>
          </p:nvSpPr>
          <p:spPr>
            <a:xfrm>
              <a:off x="3516825" y="3379025"/>
              <a:ext cx="50575" cy="231400"/>
            </a:xfrm>
            <a:custGeom>
              <a:avLst/>
              <a:gdLst/>
              <a:ahLst/>
              <a:cxnLst/>
              <a:rect l="l" t="t" r="r" b="b"/>
              <a:pathLst>
                <a:path w="2023" h="9256" extrusionOk="0">
                  <a:moveTo>
                    <a:pt x="339" y="1"/>
                  </a:moveTo>
                  <a:cubicBezTo>
                    <a:pt x="62" y="1"/>
                    <a:pt x="0" y="455"/>
                    <a:pt x="312" y="1586"/>
                  </a:cubicBezTo>
                  <a:cubicBezTo>
                    <a:pt x="312" y="1586"/>
                    <a:pt x="1220" y="6601"/>
                    <a:pt x="1684" y="8427"/>
                  </a:cubicBezTo>
                  <a:cubicBezTo>
                    <a:pt x="1746" y="8686"/>
                    <a:pt x="1862" y="8962"/>
                    <a:pt x="2022" y="9256"/>
                  </a:cubicBezTo>
                  <a:lnTo>
                    <a:pt x="2022" y="1640"/>
                  </a:lnTo>
                  <a:cubicBezTo>
                    <a:pt x="1327" y="669"/>
                    <a:pt x="677" y="1"/>
                    <a:pt x="339" y="1"/>
                  </a:cubicBezTo>
                  <a:close/>
                </a:path>
              </a:pathLst>
            </a:custGeom>
            <a:solidFill>
              <a:srgbClr val="1919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1" name="Google Shape;9801;p9"/>
            <p:cNvSpPr/>
            <p:nvPr/>
          </p:nvSpPr>
          <p:spPr>
            <a:xfrm>
              <a:off x="1845950" y="1761375"/>
              <a:ext cx="1721450" cy="1606825"/>
            </a:xfrm>
            <a:custGeom>
              <a:avLst/>
              <a:gdLst/>
              <a:ahLst/>
              <a:cxnLst/>
              <a:rect l="l" t="t" r="r" b="b"/>
              <a:pathLst>
                <a:path w="68858" h="64273" extrusionOk="0">
                  <a:moveTo>
                    <a:pt x="62334" y="0"/>
                  </a:moveTo>
                  <a:cubicBezTo>
                    <a:pt x="58725" y="0"/>
                    <a:pt x="54970" y="1204"/>
                    <a:pt x="52066" y="4108"/>
                  </a:cubicBezTo>
                  <a:cubicBezTo>
                    <a:pt x="47113" y="9070"/>
                    <a:pt x="37190" y="21460"/>
                    <a:pt x="29752" y="28907"/>
                  </a:cubicBezTo>
                  <a:lnTo>
                    <a:pt x="2477" y="56173"/>
                  </a:lnTo>
                  <a:cubicBezTo>
                    <a:pt x="2477" y="56173"/>
                    <a:pt x="1" y="58658"/>
                    <a:pt x="1" y="61135"/>
                  </a:cubicBezTo>
                  <a:cubicBezTo>
                    <a:pt x="1" y="61358"/>
                    <a:pt x="121" y="61460"/>
                    <a:pt x="342" y="61460"/>
                  </a:cubicBezTo>
                  <a:cubicBezTo>
                    <a:pt x="2579" y="61460"/>
                    <a:pt x="15099" y="50997"/>
                    <a:pt x="17353" y="48735"/>
                  </a:cubicBezTo>
                  <a:cubicBezTo>
                    <a:pt x="18788" y="47306"/>
                    <a:pt x="22699" y="45876"/>
                    <a:pt x="25749" y="45876"/>
                  </a:cubicBezTo>
                  <a:cubicBezTo>
                    <a:pt x="27981" y="45876"/>
                    <a:pt x="29752" y="46642"/>
                    <a:pt x="29752" y="48735"/>
                  </a:cubicBezTo>
                  <a:cubicBezTo>
                    <a:pt x="29752" y="53697"/>
                    <a:pt x="34714" y="51221"/>
                    <a:pt x="34714" y="56173"/>
                  </a:cubicBezTo>
                  <a:cubicBezTo>
                    <a:pt x="34714" y="60223"/>
                    <a:pt x="36364" y="64273"/>
                    <a:pt x="38322" y="64273"/>
                  </a:cubicBezTo>
                  <a:cubicBezTo>
                    <a:pt x="38762" y="64273"/>
                    <a:pt x="39219" y="64068"/>
                    <a:pt x="39675" y="63611"/>
                  </a:cubicBezTo>
                  <a:cubicBezTo>
                    <a:pt x="42152" y="61135"/>
                    <a:pt x="52066" y="43783"/>
                    <a:pt x="57028" y="41297"/>
                  </a:cubicBezTo>
                  <a:cubicBezTo>
                    <a:pt x="58268" y="40678"/>
                    <a:pt x="59353" y="40369"/>
                    <a:pt x="60282" y="40369"/>
                  </a:cubicBezTo>
                  <a:cubicBezTo>
                    <a:pt x="63072" y="40369"/>
                    <a:pt x="64466" y="43156"/>
                    <a:pt x="64466" y="48735"/>
                  </a:cubicBezTo>
                  <a:cubicBezTo>
                    <a:pt x="64466" y="56173"/>
                    <a:pt x="64466" y="61135"/>
                    <a:pt x="66942" y="61135"/>
                  </a:cubicBezTo>
                  <a:cubicBezTo>
                    <a:pt x="67601" y="61135"/>
                    <a:pt x="68251" y="61135"/>
                    <a:pt x="68857" y="60957"/>
                  </a:cubicBezTo>
                  <a:lnTo>
                    <a:pt x="68857" y="1365"/>
                  </a:lnTo>
                  <a:cubicBezTo>
                    <a:pt x="66921" y="499"/>
                    <a:pt x="64658" y="0"/>
                    <a:pt x="62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31278902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98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05" name="Google Shape;9805;p11"/>
          <p:cNvGrpSpPr/>
          <p:nvPr/>
        </p:nvGrpSpPr>
        <p:grpSpPr>
          <a:xfrm>
            <a:off x="84" y="-25"/>
            <a:ext cx="12192051" cy="6857988"/>
            <a:chOff x="3450750" y="2336425"/>
            <a:chExt cx="2076350" cy="1165875"/>
          </a:xfrm>
        </p:grpSpPr>
        <p:sp>
          <p:nvSpPr>
            <p:cNvPr id="9806" name="Google Shape;9806;p11"/>
            <p:cNvSpPr/>
            <p:nvPr/>
          </p:nvSpPr>
          <p:spPr>
            <a:xfrm>
              <a:off x="3450750" y="2336425"/>
              <a:ext cx="259975" cy="62900"/>
            </a:xfrm>
            <a:custGeom>
              <a:avLst/>
              <a:gdLst/>
              <a:ahLst/>
              <a:cxnLst/>
              <a:rect l="l" t="t" r="r" b="b"/>
              <a:pathLst>
                <a:path w="10399" h="2516" extrusionOk="0">
                  <a:moveTo>
                    <a:pt x="1" y="0"/>
                  </a:moveTo>
                  <a:lnTo>
                    <a:pt x="1" y="68"/>
                  </a:lnTo>
                  <a:cubicBezTo>
                    <a:pt x="1228" y="1565"/>
                    <a:pt x="3089" y="2515"/>
                    <a:pt x="5173" y="2515"/>
                  </a:cubicBezTo>
                  <a:cubicBezTo>
                    <a:pt x="7283" y="2515"/>
                    <a:pt x="9171" y="1531"/>
                    <a:pt x="103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7" name="Google Shape;9807;p11"/>
            <p:cNvSpPr/>
            <p:nvPr/>
          </p:nvSpPr>
          <p:spPr>
            <a:xfrm>
              <a:off x="3450750" y="2336425"/>
              <a:ext cx="261150" cy="63900"/>
            </a:xfrm>
            <a:custGeom>
              <a:avLst/>
              <a:gdLst/>
              <a:ahLst/>
              <a:cxnLst/>
              <a:rect l="l" t="t" r="r" b="b"/>
              <a:pathLst>
                <a:path w="10446" h="2556" extrusionOk="0">
                  <a:moveTo>
                    <a:pt x="1" y="0"/>
                  </a:moveTo>
                  <a:lnTo>
                    <a:pt x="1" y="128"/>
                  </a:lnTo>
                  <a:cubicBezTo>
                    <a:pt x="1235" y="1612"/>
                    <a:pt x="3096" y="2556"/>
                    <a:pt x="5173" y="2556"/>
                  </a:cubicBezTo>
                  <a:cubicBezTo>
                    <a:pt x="7310" y="2556"/>
                    <a:pt x="9212" y="1558"/>
                    <a:pt x="10446" y="0"/>
                  </a:cubicBezTo>
                  <a:lnTo>
                    <a:pt x="10338" y="0"/>
                  </a:lnTo>
                  <a:cubicBezTo>
                    <a:pt x="9117" y="1504"/>
                    <a:pt x="7256" y="2475"/>
                    <a:pt x="5173" y="2475"/>
                  </a:cubicBezTo>
                  <a:cubicBezTo>
                    <a:pt x="3082" y="2475"/>
                    <a:pt x="1221" y="1504"/>
                    <a:pt x="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8" name="Google Shape;9808;p11"/>
            <p:cNvSpPr/>
            <p:nvPr/>
          </p:nvSpPr>
          <p:spPr>
            <a:xfrm>
              <a:off x="3479925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0" y="0"/>
                  </a:moveTo>
                  <a:cubicBezTo>
                    <a:pt x="1019" y="978"/>
                    <a:pt x="2408" y="1578"/>
                    <a:pt x="3932" y="1578"/>
                  </a:cubicBezTo>
                  <a:cubicBezTo>
                    <a:pt x="5455" y="1578"/>
                    <a:pt x="6844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9" name="Google Shape;9809;p11"/>
            <p:cNvSpPr/>
            <p:nvPr/>
          </p:nvSpPr>
          <p:spPr>
            <a:xfrm>
              <a:off x="347857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35" y="1625"/>
                    <a:pt x="3986" y="1625"/>
                  </a:cubicBezTo>
                  <a:cubicBezTo>
                    <a:pt x="5536" y="1625"/>
                    <a:pt x="6946" y="1005"/>
                    <a:pt x="7977" y="0"/>
                  </a:cubicBezTo>
                  <a:lnTo>
                    <a:pt x="7849" y="0"/>
                  </a:lnTo>
                  <a:cubicBezTo>
                    <a:pt x="6845" y="951"/>
                    <a:pt x="5482" y="1538"/>
                    <a:pt x="3986" y="1538"/>
                  </a:cubicBezTo>
                  <a:cubicBezTo>
                    <a:pt x="2489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0" name="Google Shape;9810;p11"/>
            <p:cNvSpPr/>
            <p:nvPr/>
          </p:nvSpPr>
          <p:spPr>
            <a:xfrm>
              <a:off x="3522075" y="2336425"/>
              <a:ext cx="112450" cy="14350"/>
            </a:xfrm>
            <a:custGeom>
              <a:avLst/>
              <a:gdLst/>
              <a:ahLst/>
              <a:cxnLst/>
              <a:rect l="l" t="t" r="r" b="b"/>
              <a:pathLst>
                <a:path w="4498" h="574" extrusionOk="0">
                  <a:moveTo>
                    <a:pt x="0" y="0"/>
                  </a:moveTo>
                  <a:cubicBezTo>
                    <a:pt x="668" y="364"/>
                    <a:pt x="1430" y="573"/>
                    <a:pt x="2246" y="573"/>
                  </a:cubicBezTo>
                  <a:cubicBezTo>
                    <a:pt x="3061" y="573"/>
                    <a:pt x="3830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1" name="Google Shape;9811;p11"/>
            <p:cNvSpPr/>
            <p:nvPr/>
          </p:nvSpPr>
          <p:spPr>
            <a:xfrm>
              <a:off x="352005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77" y="614"/>
                    <a:pt x="2327" y="614"/>
                  </a:cubicBezTo>
                  <a:cubicBezTo>
                    <a:pt x="3176" y="614"/>
                    <a:pt x="3972" y="391"/>
                    <a:pt x="4660" y="0"/>
                  </a:cubicBezTo>
                  <a:lnTo>
                    <a:pt x="4484" y="0"/>
                  </a:lnTo>
                  <a:cubicBezTo>
                    <a:pt x="3837" y="337"/>
                    <a:pt x="3102" y="533"/>
                    <a:pt x="2327" y="533"/>
                  </a:cubicBezTo>
                  <a:cubicBezTo>
                    <a:pt x="1551" y="533"/>
                    <a:pt x="816" y="337"/>
                    <a:pt x="16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2" name="Google Shape;9812;p11"/>
            <p:cNvSpPr/>
            <p:nvPr/>
          </p:nvSpPr>
          <p:spPr>
            <a:xfrm>
              <a:off x="3783700" y="2336425"/>
              <a:ext cx="261125" cy="62900"/>
            </a:xfrm>
            <a:custGeom>
              <a:avLst/>
              <a:gdLst/>
              <a:ahLst/>
              <a:cxnLst/>
              <a:rect l="l" t="t" r="r" b="b"/>
              <a:pathLst>
                <a:path w="10445" h="2516" extrusionOk="0">
                  <a:moveTo>
                    <a:pt x="0" y="0"/>
                  </a:moveTo>
                  <a:cubicBezTo>
                    <a:pt x="1221" y="1531"/>
                    <a:pt x="3109" y="2515"/>
                    <a:pt x="5226" y="2515"/>
                  </a:cubicBezTo>
                  <a:cubicBezTo>
                    <a:pt x="7336" y="2515"/>
                    <a:pt x="9224" y="1531"/>
                    <a:pt x="1044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3" name="Google Shape;9813;p11"/>
            <p:cNvSpPr/>
            <p:nvPr/>
          </p:nvSpPr>
          <p:spPr>
            <a:xfrm>
              <a:off x="3782350" y="2336425"/>
              <a:ext cx="263825" cy="63900"/>
            </a:xfrm>
            <a:custGeom>
              <a:avLst/>
              <a:gdLst/>
              <a:ahLst/>
              <a:cxnLst/>
              <a:rect l="l" t="t" r="r" b="b"/>
              <a:pathLst>
                <a:path w="10553" h="2556" extrusionOk="0">
                  <a:moveTo>
                    <a:pt x="0" y="0"/>
                  </a:moveTo>
                  <a:cubicBezTo>
                    <a:pt x="1234" y="1558"/>
                    <a:pt x="3142" y="2556"/>
                    <a:pt x="5280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4" y="1504"/>
                    <a:pt x="7363" y="2475"/>
                    <a:pt x="5280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4" name="Google Shape;9814;p11"/>
            <p:cNvSpPr/>
            <p:nvPr/>
          </p:nvSpPr>
          <p:spPr>
            <a:xfrm>
              <a:off x="3814200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1" y="0"/>
                  </a:moveTo>
                  <a:cubicBezTo>
                    <a:pt x="1019" y="978"/>
                    <a:pt x="2408" y="1578"/>
                    <a:pt x="3932" y="1578"/>
                  </a:cubicBezTo>
                  <a:cubicBezTo>
                    <a:pt x="5456" y="1578"/>
                    <a:pt x="6845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5" name="Google Shape;9815;p11"/>
            <p:cNvSpPr/>
            <p:nvPr/>
          </p:nvSpPr>
          <p:spPr>
            <a:xfrm>
              <a:off x="381267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1" y="0"/>
                  </a:moveTo>
                  <a:cubicBezTo>
                    <a:pt x="1033" y="1005"/>
                    <a:pt x="2442" y="1625"/>
                    <a:pt x="3993" y="1625"/>
                  </a:cubicBezTo>
                  <a:cubicBezTo>
                    <a:pt x="5544" y="1625"/>
                    <a:pt x="6946" y="1005"/>
                    <a:pt x="7978" y="0"/>
                  </a:cubicBezTo>
                  <a:lnTo>
                    <a:pt x="7856" y="0"/>
                  </a:lnTo>
                  <a:cubicBezTo>
                    <a:pt x="6845" y="951"/>
                    <a:pt x="5490" y="1538"/>
                    <a:pt x="3993" y="1538"/>
                  </a:cubicBezTo>
                  <a:cubicBezTo>
                    <a:pt x="2496" y="1538"/>
                    <a:pt x="1134" y="951"/>
                    <a:pt x="12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6" name="Google Shape;9816;p11"/>
            <p:cNvSpPr/>
            <p:nvPr/>
          </p:nvSpPr>
          <p:spPr>
            <a:xfrm>
              <a:off x="3856175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7" name="Google Shape;9817;p11"/>
            <p:cNvSpPr/>
            <p:nvPr/>
          </p:nvSpPr>
          <p:spPr>
            <a:xfrm>
              <a:off x="385415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1" y="0"/>
                  </a:moveTo>
                  <a:cubicBezTo>
                    <a:pt x="688" y="391"/>
                    <a:pt x="1484" y="614"/>
                    <a:pt x="2334" y="614"/>
                  </a:cubicBezTo>
                  <a:cubicBezTo>
                    <a:pt x="3183" y="614"/>
                    <a:pt x="3972" y="391"/>
                    <a:pt x="4660" y="0"/>
                  </a:cubicBezTo>
                  <a:lnTo>
                    <a:pt x="4491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8" y="533"/>
                    <a:pt x="823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8" name="Google Shape;9818;p11"/>
            <p:cNvSpPr/>
            <p:nvPr/>
          </p:nvSpPr>
          <p:spPr>
            <a:xfrm>
              <a:off x="4117975" y="2336425"/>
              <a:ext cx="261125" cy="62900"/>
            </a:xfrm>
            <a:custGeom>
              <a:avLst/>
              <a:gdLst/>
              <a:ahLst/>
              <a:cxnLst/>
              <a:rect l="l" t="t" r="r" b="b"/>
              <a:pathLst>
                <a:path w="10445" h="2516" extrusionOk="0">
                  <a:moveTo>
                    <a:pt x="0" y="0"/>
                  </a:moveTo>
                  <a:cubicBezTo>
                    <a:pt x="1221" y="1531"/>
                    <a:pt x="3109" y="2515"/>
                    <a:pt x="5219" y="2515"/>
                  </a:cubicBezTo>
                  <a:cubicBezTo>
                    <a:pt x="7337" y="2515"/>
                    <a:pt x="9225" y="1531"/>
                    <a:pt x="1044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9" name="Google Shape;9819;p11"/>
            <p:cNvSpPr/>
            <p:nvPr/>
          </p:nvSpPr>
          <p:spPr>
            <a:xfrm>
              <a:off x="4116625" y="2336425"/>
              <a:ext cx="263825" cy="63900"/>
            </a:xfrm>
            <a:custGeom>
              <a:avLst/>
              <a:gdLst/>
              <a:ahLst/>
              <a:cxnLst/>
              <a:rect l="l" t="t" r="r" b="b"/>
              <a:pathLst>
                <a:path w="10553" h="2556" extrusionOk="0">
                  <a:moveTo>
                    <a:pt x="0" y="0"/>
                  </a:moveTo>
                  <a:cubicBezTo>
                    <a:pt x="1234" y="1558"/>
                    <a:pt x="3143" y="2556"/>
                    <a:pt x="5273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5" y="1504"/>
                    <a:pt x="7364" y="2475"/>
                    <a:pt x="5273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0" name="Google Shape;9820;p11"/>
            <p:cNvSpPr/>
            <p:nvPr/>
          </p:nvSpPr>
          <p:spPr>
            <a:xfrm>
              <a:off x="4148475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1" y="0"/>
                  </a:moveTo>
                  <a:cubicBezTo>
                    <a:pt x="1019" y="978"/>
                    <a:pt x="2401" y="1578"/>
                    <a:pt x="3932" y="1578"/>
                  </a:cubicBezTo>
                  <a:cubicBezTo>
                    <a:pt x="5456" y="1578"/>
                    <a:pt x="6838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1" name="Google Shape;9821;p11"/>
            <p:cNvSpPr/>
            <p:nvPr/>
          </p:nvSpPr>
          <p:spPr>
            <a:xfrm>
              <a:off x="4146975" y="2336425"/>
              <a:ext cx="199425" cy="40650"/>
            </a:xfrm>
            <a:custGeom>
              <a:avLst/>
              <a:gdLst/>
              <a:ahLst/>
              <a:cxnLst/>
              <a:rect l="l" t="t" r="r" b="b"/>
              <a:pathLst>
                <a:path w="7977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92" y="1625"/>
                  </a:cubicBezTo>
                  <a:cubicBezTo>
                    <a:pt x="5543" y="1625"/>
                    <a:pt x="6945" y="1005"/>
                    <a:pt x="7977" y="0"/>
                  </a:cubicBezTo>
                  <a:lnTo>
                    <a:pt x="7855" y="0"/>
                  </a:lnTo>
                  <a:cubicBezTo>
                    <a:pt x="6844" y="951"/>
                    <a:pt x="5489" y="1538"/>
                    <a:pt x="3992" y="1538"/>
                  </a:cubicBezTo>
                  <a:cubicBezTo>
                    <a:pt x="2495" y="1538"/>
                    <a:pt x="1133" y="951"/>
                    <a:pt x="1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2" name="Google Shape;9822;p11"/>
            <p:cNvSpPr/>
            <p:nvPr/>
          </p:nvSpPr>
          <p:spPr>
            <a:xfrm>
              <a:off x="4190450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3" name="Google Shape;9823;p11"/>
            <p:cNvSpPr/>
            <p:nvPr/>
          </p:nvSpPr>
          <p:spPr>
            <a:xfrm>
              <a:off x="4188425" y="2336425"/>
              <a:ext cx="116525" cy="15350"/>
            </a:xfrm>
            <a:custGeom>
              <a:avLst/>
              <a:gdLst/>
              <a:ahLst/>
              <a:cxnLst/>
              <a:rect l="l" t="t" r="r" b="b"/>
              <a:pathLst>
                <a:path w="4661" h="614" extrusionOk="0">
                  <a:moveTo>
                    <a:pt x="1" y="0"/>
                  </a:moveTo>
                  <a:cubicBezTo>
                    <a:pt x="689" y="391"/>
                    <a:pt x="1484" y="614"/>
                    <a:pt x="2334" y="614"/>
                  </a:cubicBezTo>
                  <a:cubicBezTo>
                    <a:pt x="3177" y="614"/>
                    <a:pt x="3972" y="391"/>
                    <a:pt x="4660" y="0"/>
                  </a:cubicBezTo>
                  <a:lnTo>
                    <a:pt x="4485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2" y="533"/>
                    <a:pt x="823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4" name="Google Shape;9824;p11"/>
            <p:cNvSpPr/>
            <p:nvPr/>
          </p:nvSpPr>
          <p:spPr>
            <a:xfrm>
              <a:off x="4452075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16" y="2515"/>
                    <a:pt x="5226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5" name="Google Shape;9825;p11"/>
            <p:cNvSpPr/>
            <p:nvPr/>
          </p:nvSpPr>
          <p:spPr>
            <a:xfrm>
              <a:off x="4450900" y="2336425"/>
              <a:ext cx="263850" cy="63900"/>
            </a:xfrm>
            <a:custGeom>
              <a:avLst/>
              <a:gdLst/>
              <a:ahLst/>
              <a:cxnLst/>
              <a:rect l="l" t="t" r="r" b="b"/>
              <a:pathLst>
                <a:path w="10554" h="2556" extrusionOk="0">
                  <a:moveTo>
                    <a:pt x="0" y="0"/>
                  </a:moveTo>
                  <a:cubicBezTo>
                    <a:pt x="1234" y="1558"/>
                    <a:pt x="3136" y="2556"/>
                    <a:pt x="5273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5" y="1504"/>
                    <a:pt x="7364" y="2475"/>
                    <a:pt x="5273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6" name="Google Shape;9826;p11"/>
            <p:cNvSpPr/>
            <p:nvPr/>
          </p:nvSpPr>
          <p:spPr>
            <a:xfrm>
              <a:off x="4482750" y="2336425"/>
              <a:ext cx="196600" cy="39475"/>
            </a:xfrm>
            <a:custGeom>
              <a:avLst/>
              <a:gdLst/>
              <a:ahLst/>
              <a:cxnLst/>
              <a:rect l="l" t="t" r="r" b="b"/>
              <a:pathLst>
                <a:path w="7864" h="1579" extrusionOk="0">
                  <a:moveTo>
                    <a:pt x="1" y="0"/>
                  </a:moveTo>
                  <a:cubicBezTo>
                    <a:pt x="1019" y="978"/>
                    <a:pt x="2401" y="1578"/>
                    <a:pt x="3932" y="1578"/>
                  </a:cubicBezTo>
                  <a:cubicBezTo>
                    <a:pt x="5456" y="1578"/>
                    <a:pt x="6838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7" name="Google Shape;9827;p11"/>
            <p:cNvSpPr/>
            <p:nvPr/>
          </p:nvSpPr>
          <p:spPr>
            <a:xfrm>
              <a:off x="4481250" y="2336425"/>
              <a:ext cx="199425" cy="40650"/>
            </a:xfrm>
            <a:custGeom>
              <a:avLst/>
              <a:gdLst/>
              <a:ahLst/>
              <a:cxnLst/>
              <a:rect l="l" t="t" r="r" b="b"/>
              <a:pathLst>
                <a:path w="7977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92" y="1625"/>
                  </a:cubicBezTo>
                  <a:cubicBezTo>
                    <a:pt x="5536" y="1625"/>
                    <a:pt x="6945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92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8" name="Google Shape;9828;p11"/>
            <p:cNvSpPr/>
            <p:nvPr/>
          </p:nvSpPr>
          <p:spPr>
            <a:xfrm>
              <a:off x="4524725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9" name="Google Shape;9829;p11"/>
            <p:cNvSpPr/>
            <p:nvPr/>
          </p:nvSpPr>
          <p:spPr>
            <a:xfrm>
              <a:off x="4522700" y="2336425"/>
              <a:ext cx="116525" cy="15350"/>
            </a:xfrm>
            <a:custGeom>
              <a:avLst/>
              <a:gdLst/>
              <a:ahLst/>
              <a:cxnLst/>
              <a:rect l="l" t="t" r="r" b="b"/>
              <a:pathLst>
                <a:path w="4661" h="614" extrusionOk="0">
                  <a:moveTo>
                    <a:pt x="1" y="0"/>
                  </a:moveTo>
                  <a:cubicBezTo>
                    <a:pt x="689" y="391"/>
                    <a:pt x="1484" y="614"/>
                    <a:pt x="2334" y="614"/>
                  </a:cubicBezTo>
                  <a:cubicBezTo>
                    <a:pt x="3177" y="614"/>
                    <a:pt x="3972" y="391"/>
                    <a:pt x="4660" y="0"/>
                  </a:cubicBezTo>
                  <a:lnTo>
                    <a:pt x="4485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2" y="533"/>
                    <a:pt x="824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0" name="Google Shape;9830;p11"/>
            <p:cNvSpPr/>
            <p:nvPr/>
          </p:nvSpPr>
          <p:spPr>
            <a:xfrm>
              <a:off x="4786350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09" y="2515"/>
                    <a:pt x="5227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1" name="Google Shape;9831;p11"/>
            <p:cNvSpPr/>
            <p:nvPr/>
          </p:nvSpPr>
          <p:spPr>
            <a:xfrm>
              <a:off x="4785175" y="2336425"/>
              <a:ext cx="263675" cy="63900"/>
            </a:xfrm>
            <a:custGeom>
              <a:avLst/>
              <a:gdLst/>
              <a:ahLst/>
              <a:cxnLst/>
              <a:rect l="l" t="t" r="r" b="b"/>
              <a:pathLst>
                <a:path w="10547" h="2556" extrusionOk="0">
                  <a:moveTo>
                    <a:pt x="1" y="0"/>
                  </a:moveTo>
                  <a:cubicBezTo>
                    <a:pt x="1235" y="1558"/>
                    <a:pt x="3136" y="2556"/>
                    <a:pt x="5274" y="2556"/>
                  </a:cubicBezTo>
                  <a:cubicBezTo>
                    <a:pt x="7411" y="2556"/>
                    <a:pt x="9313" y="1558"/>
                    <a:pt x="10546" y="0"/>
                  </a:cubicBezTo>
                  <a:lnTo>
                    <a:pt x="10439" y="0"/>
                  </a:lnTo>
                  <a:cubicBezTo>
                    <a:pt x="9225" y="1504"/>
                    <a:pt x="7357" y="2475"/>
                    <a:pt x="5274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2" name="Google Shape;9832;p11"/>
            <p:cNvSpPr/>
            <p:nvPr/>
          </p:nvSpPr>
          <p:spPr>
            <a:xfrm>
              <a:off x="4817050" y="2336425"/>
              <a:ext cx="196400" cy="39475"/>
            </a:xfrm>
            <a:custGeom>
              <a:avLst/>
              <a:gdLst/>
              <a:ahLst/>
              <a:cxnLst/>
              <a:rect l="l" t="t" r="r" b="b"/>
              <a:pathLst>
                <a:path w="7856" h="1579" extrusionOk="0">
                  <a:moveTo>
                    <a:pt x="0" y="0"/>
                  </a:moveTo>
                  <a:cubicBezTo>
                    <a:pt x="1018" y="978"/>
                    <a:pt x="2400" y="1578"/>
                    <a:pt x="3924" y="1578"/>
                  </a:cubicBezTo>
                  <a:cubicBezTo>
                    <a:pt x="5455" y="1578"/>
                    <a:pt x="6837" y="978"/>
                    <a:pt x="785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3" name="Google Shape;9833;p11"/>
            <p:cNvSpPr/>
            <p:nvPr/>
          </p:nvSpPr>
          <p:spPr>
            <a:xfrm>
              <a:off x="481552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85" y="1625"/>
                  </a:cubicBezTo>
                  <a:cubicBezTo>
                    <a:pt x="5536" y="1625"/>
                    <a:pt x="6945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85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4" name="Google Shape;9834;p11"/>
            <p:cNvSpPr/>
            <p:nvPr/>
          </p:nvSpPr>
          <p:spPr>
            <a:xfrm>
              <a:off x="4859000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9" y="364"/>
                    <a:pt x="1437" y="573"/>
                    <a:pt x="2246" y="573"/>
                  </a:cubicBezTo>
                  <a:cubicBezTo>
                    <a:pt x="3062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5" name="Google Shape;9835;p11"/>
            <p:cNvSpPr/>
            <p:nvPr/>
          </p:nvSpPr>
          <p:spPr>
            <a:xfrm>
              <a:off x="485700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84" y="614"/>
                    <a:pt x="2326" y="614"/>
                  </a:cubicBezTo>
                  <a:cubicBezTo>
                    <a:pt x="3176" y="614"/>
                    <a:pt x="3972" y="391"/>
                    <a:pt x="4659" y="0"/>
                  </a:cubicBezTo>
                  <a:lnTo>
                    <a:pt x="4484" y="0"/>
                  </a:lnTo>
                  <a:cubicBezTo>
                    <a:pt x="3844" y="337"/>
                    <a:pt x="3109" y="533"/>
                    <a:pt x="2326" y="533"/>
                  </a:cubicBezTo>
                  <a:cubicBezTo>
                    <a:pt x="1551" y="533"/>
                    <a:pt x="816" y="337"/>
                    <a:pt x="17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6" name="Google Shape;9836;p11"/>
            <p:cNvSpPr/>
            <p:nvPr/>
          </p:nvSpPr>
          <p:spPr>
            <a:xfrm>
              <a:off x="5120625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09" y="2515"/>
                    <a:pt x="5227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7" name="Google Shape;9837;p11"/>
            <p:cNvSpPr/>
            <p:nvPr/>
          </p:nvSpPr>
          <p:spPr>
            <a:xfrm>
              <a:off x="5119450" y="2336425"/>
              <a:ext cx="263675" cy="63900"/>
            </a:xfrm>
            <a:custGeom>
              <a:avLst/>
              <a:gdLst/>
              <a:ahLst/>
              <a:cxnLst/>
              <a:rect l="l" t="t" r="r" b="b"/>
              <a:pathLst>
                <a:path w="10547" h="2556" extrusionOk="0">
                  <a:moveTo>
                    <a:pt x="1" y="0"/>
                  </a:moveTo>
                  <a:cubicBezTo>
                    <a:pt x="1235" y="1558"/>
                    <a:pt x="3136" y="2556"/>
                    <a:pt x="5274" y="2556"/>
                  </a:cubicBezTo>
                  <a:cubicBezTo>
                    <a:pt x="7411" y="2556"/>
                    <a:pt x="9313" y="1558"/>
                    <a:pt x="10547" y="0"/>
                  </a:cubicBezTo>
                  <a:lnTo>
                    <a:pt x="10439" y="0"/>
                  </a:lnTo>
                  <a:cubicBezTo>
                    <a:pt x="9225" y="1504"/>
                    <a:pt x="7357" y="2475"/>
                    <a:pt x="5274" y="2475"/>
                  </a:cubicBezTo>
                  <a:cubicBezTo>
                    <a:pt x="3190" y="2475"/>
                    <a:pt x="1322" y="1504"/>
                    <a:pt x="10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8" name="Google Shape;9838;p11"/>
            <p:cNvSpPr/>
            <p:nvPr/>
          </p:nvSpPr>
          <p:spPr>
            <a:xfrm>
              <a:off x="5151150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0" y="0"/>
                  </a:moveTo>
                  <a:cubicBezTo>
                    <a:pt x="1025" y="978"/>
                    <a:pt x="2408" y="1578"/>
                    <a:pt x="3932" y="1578"/>
                  </a:cubicBezTo>
                  <a:cubicBezTo>
                    <a:pt x="5462" y="1578"/>
                    <a:pt x="6844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9" name="Google Shape;9839;p11"/>
            <p:cNvSpPr/>
            <p:nvPr/>
          </p:nvSpPr>
          <p:spPr>
            <a:xfrm>
              <a:off x="5149800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35" y="1625"/>
                    <a:pt x="3986" y="1625"/>
                  </a:cubicBezTo>
                  <a:cubicBezTo>
                    <a:pt x="5536" y="1625"/>
                    <a:pt x="6946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86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0" name="Google Shape;9840;p11"/>
            <p:cNvSpPr/>
            <p:nvPr/>
          </p:nvSpPr>
          <p:spPr>
            <a:xfrm>
              <a:off x="5193300" y="2336425"/>
              <a:ext cx="112450" cy="14350"/>
            </a:xfrm>
            <a:custGeom>
              <a:avLst/>
              <a:gdLst/>
              <a:ahLst/>
              <a:cxnLst/>
              <a:rect l="l" t="t" r="r" b="b"/>
              <a:pathLst>
                <a:path w="4498" h="574" extrusionOk="0">
                  <a:moveTo>
                    <a:pt x="0" y="0"/>
                  </a:moveTo>
                  <a:cubicBezTo>
                    <a:pt x="668" y="364"/>
                    <a:pt x="1430" y="573"/>
                    <a:pt x="2246" y="573"/>
                  </a:cubicBezTo>
                  <a:cubicBezTo>
                    <a:pt x="3061" y="573"/>
                    <a:pt x="3830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1" name="Google Shape;9841;p11"/>
            <p:cNvSpPr/>
            <p:nvPr/>
          </p:nvSpPr>
          <p:spPr>
            <a:xfrm>
              <a:off x="5191275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84" y="614"/>
                    <a:pt x="2327" y="614"/>
                  </a:cubicBezTo>
                  <a:cubicBezTo>
                    <a:pt x="3176" y="614"/>
                    <a:pt x="3972" y="391"/>
                    <a:pt x="4660" y="0"/>
                  </a:cubicBezTo>
                  <a:lnTo>
                    <a:pt x="4484" y="0"/>
                  </a:lnTo>
                  <a:cubicBezTo>
                    <a:pt x="3837" y="337"/>
                    <a:pt x="3109" y="533"/>
                    <a:pt x="2327" y="533"/>
                  </a:cubicBezTo>
                  <a:cubicBezTo>
                    <a:pt x="1551" y="533"/>
                    <a:pt x="816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2" name="Google Shape;9842;p11"/>
            <p:cNvSpPr/>
            <p:nvPr/>
          </p:nvSpPr>
          <p:spPr>
            <a:xfrm>
              <a:off x="358175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96" y="3520"/>
                    <a:pt x="3109" y="6318"/>
                    <a:pt x="6676" y="6318"/>
                  </a:cubicBezTo>
                  <a:cubicBezTo>
                    <a:pt x="10249" y="6318"/>
                    <a:pt x="13162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3" name="Google Shape;9843;p11"/>
            <p:cNvSpPr/>
            <p:nvPr/>
          </p:nvSpPr>
          <p:spPr>
            <a:xfrm>
              <a:off x="3580725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89" y="3540"/>
                    <a:pt x="3129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63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4" name="Google Shape;9844;p11"/>
            <p:cNvSpPr/>
            <p:nvPr/>
          </p:nvSpPr>
          <p:spPr>
            <a:xfrm>
              <a:off x="3605175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49" y="3001"/>
                    <a:pt x="2630" y="5381"/>
                    <a:pt x="5671" y="5381"/>
                  </a:cubicBezTo>
                  <a:cubicBezTo>
                    <a:pt x="8705" y="5381"/>
                    <a:pt x="11187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5" name="Google Shape;9845;p11"/>
            <p:cNvSpPr/>
            <p:nvPr/>
          </p:nvSpPr>
          <p:spPr>
            <a:xfrm>
              <a:off x="3604000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5" y="3014"/>
                    <a:pt x="2657" y="5428"/>
                    <a:pt x="5718" y="5428"/>
                  </a:cubicBezTo>
                  <a:cubicBezTo>
                    <a:pt x="8773" y="5428"/>
                    <a:pt x="11274" y="3014"/>
                    <a:pt x="11429" y="0"/>
                  </a:cubicBezTo>
                  <a:lnTo>
                    <a:pt x="11342" y="0"/>
                  </a:lnTo>
                  <a:cubicBezTo>
                    <a:pt x="11193" y="2967"/>
                    <a:pt x="8725" y="5341"/>
                    <a:pt x="5718" y="5341"/>
                  </a:cubicBezTo>
                  <a:cubicBezTo>
                    <a:pt x="2704" y="5341"/>
                    <a:pt x="243" y="296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6" name="Google Shape;9846;p11"/>
            <p:cNvSpPr/>
            <p:nvPr/>
          </p:nvSpPr>
          <p:spPr>
            <a:xfrm>
              <a:off x="3630300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55" y="2441"/>
                    <a:pt x="2185" y="4376"/>
                    <a:pt x="4666" y="4376"/>
                  </a:cubicBezTo>
                  <a:cubicBezTo>
                    <a:pt x="7148" y="4376"/>
                    <a:pt x="9177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7" name="Google Shape;9847;p11"/>
            <p:cNvSpPr/>
            <p:nvPr/>
          </p:nvSpPr>
          <p:spPr>
            <a:xfrm>
              <a:off x="3629275" y="2336425"/>
              <a:ext cx="235175" cy="110425"/>
            </a:xfrm>
            <a:custGeom>
              <a:avLst/>
              <a:gdLst/>
              <a:ahLst/>
              <a:cxnLst/>
              <a:rect l="l" t="t" r="r" b="b"/>
              <a:pathLst>
                <a:path w="9407" h="4417" extrusionOk="0">
                  <a:moveTo>
                    <a:pt x="1" y="0"/>
                  </a:moveTo>
                  <a:cubicBezTo>
                    <a:pt x="149" y="2461"/>
                    <a:pt x="2206" y="4417"/>
                    <a:pt x="4707" y="4417"/>
                  </a:cubicBezTo>
                  <a:cubicBezTo>
                    <a:pt x="7209" y="4417"/>
                    <a:pt x="9259" y="2461"/>
                    <a:pt x="9407" y="0"/>
                  </a:cubicBezTo>
                  <a:lnTo>
                    <a:pt x="9326" y="0"/>
                  </a:lnTo>
                  <a:cubicBezTo>
                    <a:pt x="9171" y="2414"/>
                    <a:pt x="7162" y="4336"/>
                    <a:pt x="4707" y="4336"/>
                  </a:cubicBezTo>
                  <a:cubicBezTo>
                    <a:pt x="2253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8" name="Google Shape;9848;p11"/>
            <p:cNvSpPr/>
            <p:nvPr/>
          </p:nvSpPr>
          <p:spPr>
            <a:xfrm>
              <a:off x="3659125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8" y="1807"/>
                    <a:pt x="1666" y="3223"/>
                    <a:pt x="3513" y="3223"/>
                  </a:cubicBezTo>
                  <a:cubicBezTo>
                    <a:pt x="5354" y="3223"/>
                    <a:pt x="6871" y="1807"/>
                    <a:pt x="70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9" name="Google Shape;9849;p11"/>
            <p:cNvSpPr/>
            <p:nvPr/>
          </p:nvSpPr>
          <p:spPr>
            <a:xfrm>
              <a:off x="3658100" y="2336425"/>
              <a:ext cx="177525" cy="81775"/>
            </a:xfrm>
            <a:custGeom>
              <a:avLst/>
              <a:gdLst/>
              <a:ahLst/>
              <a:cxnLst/>
              <a:rect l="l" t="t" r="r" b="b"/>
              <a:pathLst>
                <a:path w="7101" h="3271" extrusionOk="0">
                  <a:moveTo>
                    <a:pt x="1" y="0"/>
                  </a:moveTo>
                  <a:cubicBezTo>
                    <a:pt x="149" y="1828"/>
                    <a:pt x="1686" y="3271"/>
                    <a:pt x="3554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20" y="0"/>
                  </a:lnTo>
                  <a:cubicBezTo>
                    <a:pt x="6872" y="1780"/>
                    <a:pt x="5375" y="3183"/>
                    <a:pt x="3554" y="3183"/>
                  </a:cubicBezTo>
                  <a:cubicBezTo>
                    <a:pt x="1734" y="3183"/>
                    <a:pt x="237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0" name="Google Shape;9850;p11"/>
            <p:cNvSpPr/>
            <p:nvPr/>
          </p:nvSpPr>
          <p:spPr>
            <a:xfrm>
              <a:off x="3684400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9" y="1248"/>
                    <a:pt x="1208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1" name="Google Shape;9851;p11"/>
            <p:cNvSpPr/>
            <p:nvPr/>
          </p:nvSpPr>
          <p:spPr>
            <a:xfrm>
              <a:off x="3683400" y="2336425"/>
              <a:ext cx="126950" cy="56500"/>
            </a:xfrm>
            <a:custGeom>
              <a:avLst/>
              <a:gdLst/>
              <a:ahLst/>
              <a:cxnLst/>
              <a:rect l="l" t="t" r="r" b="b"/>
              <a:pathLst>
                <a:path w="5078" h="2260" extrusionOk="0">
                  <a:moveTo>
                    <a:pt x="0" y="0"/>
                  </a:moveTo>
                  <a:cubicBezTo>
                    <a:pt x="142" y="1268"/>
                    <a:pt x="1227" y="2259"/>
                    <a:pt x="2542" y="2259"/>
                  </a:cubicBezTo>
                  <a:cubicBezTo>
                    <a:pt x="3850" y="2259"/>
                    <a:pt x="4936" y="1268"/>
                    <a:pt x="5077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42" y="2178"/>
                  </a:cubicBezTo>
                  <a:cubicBezTo>
                    <a:pt x="1275" y="2178"/>
                    <a:pt x="229" y="122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2" name="Google Shape;9852;p11"/>
            <p:cNvSpPr/>
            <p:nvPr/>
          </p:nvSpPr>
          <p:spPr>
            <a:xfrm>
              <a:off x="3713575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35" y="1072"/>
                  </a:cubicBezTo>
                  <a:cubicBezTo>
                    <a:pt x="1989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3" name="Google Shape;9853;p11"/>
            <p:cNvSpPr/>
            <p:nvPr/>
          </p:nvSpPr>
          <p:spPr>
            <a:xfrm>
              <a:off x="3712375" y="2336425"/>
              <a:ext cx="68975" cy="27825"/>
            </a:xfrm>
            <a:custGeom>
              <a:avLst/>
              <a:gdLst/>
              <a:ahLst/>
              <a:cxnLst/>
              <a:rect l="l" t="t" r="r" b="b"/>
              <a:pathLst>
                <a:path w="2759" h="1113" extrusionOk="0">
                  <a:moveTo>
                    <a:pt x="1" y="0"/>
                  </a:moveTo>
                  <a:cubicBezTo>
                    <a:pt x="142" y="634"/>
                    <a:pt x="702" y="1113"/>
                    <a:pt x="1383" y="1113"/>
                  </a:cubicBezTo>
                  <a:cubicBezTo>
                    <a:pt x="2057" y="1113"/>
                    <a:pt x="2624" y="634"/>
                    <a:pt x="2759" y="0"/>
                  </a:cubicBezTo>
                  <a:lnTo>
                    <a:pt x="2671" y="0"/>
                  </a:lnTo>
                  <a:cubicBezTo>
                    <a:pt x="2536" y="587"/>
                    <a:pt x="2010" y="1025"/>
                    <a:pt x="1383" y="1025"/>
                  </a:cubicBezTo>
                  <a:cubicBezTo>
                    <a:pt x="749" y="1025"/>
                    <a:pt x="223" y="587"/>
                    <a:pt x="8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4" name="Google Shape;9854;p11"/>
            <p:cNvSpPr/>
            <p:nvPr/>
          </p:nvSpPr>
          <p:spPr>
            <a:xfrm>
              <a:off x="3916025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89" y="3520"/>
                    <a:pt x="3109" y="6318"/>
                    <a:pt x="6676" y="6318"/>
                  </a:cubicBezTo>
                  <a:cubicBezTo>
                    <a:pt x="10243" y="6318"/>
                    <a:pt x="13162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5" name="Google Shape;9855;p11"/>
            <p:cNvSpPr/>
            <p:nvPr/>
          </p:nvSpPr>
          <p:spPr>
            <a:xfrm>
              <a:off x="3915000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90" y="3540"/>
                    <a:pt x="3130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56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6" name="Google Shape;9856;p11"/>
            <p:cNvSpPr/>
            <p:nvPr/>
          </p:nvSpPr>
          <p:spPr>
            <a:xfrm>
              <a:off x="3939275" y="2336425"/>
              <a:ext cx="283750" cy="134550"/>
            </a:xfrm>
            <a:custGeom>
              <a:avLst/>
              <a:gdLst/>
              <a:ahLst/>
              <a:cxnLst/>
              <a:rect l="l" t="t" r="r" b="b"/>
              <a:pathLst>
                <a:path w="11350" h="5382" extrusionOk="0">
                  <a:moveTo>
                    <a:pt x="1" y="0"/>
                  </a:moveTo>
                  <a:cubicBezTo>
                    <a:pt x="156" y="3001"/>
                    <a:pt x="2637" y="5381"/>
                    <a:pt x="5672" y="5381"/>
                  </a:cubicBezTo>
                  <a:cubicBezTo>
                    <a:pt x="8713" y="5381"/>
                    <a:pt x="11194" y="3001"/>
                    <a:pt x="1134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7" name="Google Shape;9857;p11"/>
            <p:cNvSpPr/>
            <p:nvPr/>
          </p:nvSpPr>
          <p:spPr>
            <a:xfrm>
              <a:off x="3938275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5" y="3014"/>
                    <a:pt x="2657" y="5428"/>
                    <a:pt x="5712" y="5428"/>
                  </a:cubicBezTo>
                  <a:cubicBezTo>
                    <a:pt x="8773" y="5428"/>
                    <a:pt x="11274" y="3014"/>
                    <a:pt x="11430" y="0"/>
                  </a:cubicBezTo>
                  <a:lnTo>
                    <a:pt x="11342" y="0"/>
                  </a:lnTo>
                  <a:cubicBezTo>
                    <a:pt x="11194" y="2967"/>
                    <a:pt x="8726" y="5341"/>
                    <a:pt x="5712" y="5341"/>
                  </a:cubicBezTo>
                  <a:cubicBezTo>
                    <a:pt x="2704" y="5341"/>
                    <a:pt x="236" y="296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8" name="Google Shape;9858;p11"/>
            <p:cNvSpPr/>
            <p:nvPr/>
          </p:nvSpPr>
          <p:spPr>
            <a:xfrm>
              <a:off x="3964575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55" y="2441"/>
                    <a:pt x="2178" y="4376"/>
                    <a:pt x="4660" y="4376"/>
                  </a:cubicBezTo>
                  <a:cubicBezTo>
                    <a:pt x="7148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9" name="Google Shape;9859;p11"/>
            <p:cNvSpPr/>
            <p:nvPr/>
          </p:nvSpPr>
          <p:spPr>
            <a:xfrm>
              <a:off x="3963550" y="2336425"/>
              <a:ext cx="235200" cy="110425"/>
            </a:xfrm>
            <a:custGeom>
              <a:avLst/>
              <a:gdLst/>
              <a:ahLst/>
              <a:cxnLst/>
              <a:rect l="l" t="t" r="r" b="b"/>
              <a:pathLst>
                <a:path w="9408" h="4417" extrusionOk="0">
                  <a:moveTo>
                    <a:pt x="1" y="0"/>
                  </a:moveTo>
                  <a:cubicBezTo>
                    <a:pt x="149" y="2461"/>
                    <a:pt x="2206" y="4417"/>
                    <a:pt x="4701" y="4417"/>
                  </a:cubicBezTo>
                  <a:cubicBezTo>
                    <a:pt x="7202" y="4417"/>
                    <a:pt x="9259" y="2461"/>
                    <a:pt x="9407" y="0"/>
                  </a:cubicBezTo>
                  <a:lnTo>
                    <a:pt x="9326" y="0"/>
                  </a:lnTo>
                  <a:cubicBezTo>
                    <a:pt x="9171" y="2414"/>
                    <a:pt x="7155" y="4336"/>
                    <a:pt x="4701" y="4336"/>
                  </a:cubicBezTo>
                  <a:cubicBezTo>
                    <a:pt x="2246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0" name="Google Shape;9860;p11"/>
            <p:cNvSpPr/>
            <p:nvPr/>
          </p:nvSpPr>
          <p:spPr>
            <a:xfrm>
              <a:off x="399340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9" y="1807"/>
                    <a:pt x="1666" y="3223"/>
                    <a:pt x="3507" y="3223"/>
                  </a:cubicBezTo>
                  <a:cubicBezTo>
                    <a:pt x="5354" y="3223"/>
                    <a:pt x="6871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1" name="Google Shape;9861;p11"/>
            <p:cNvSpPr/>
            <p:nvPr/>
          </p:nvSpPr>
          <p:spPr>
            <a:xfrm>
              <a:off x="3992375" y="2336425"/>
              <a:ext cx="177550" cy="81775"/>
            </a:xfrm>
            <a:custGeom>
              <a:avLst/>
              <a:gdLst/>
              <a:ahLst/>
              <a:cxnLst/>
              <a:rect l="l" t="t" r="r" b="b"/>
              <a:pathLst>
                <a:path w="7102" h="3271" extrusionOk="0">
                  <a:moveTo>
                    <a:pt x="1" y="0"/>
                  </a:moveTo>
                  <a:cubicBezTo>
                    <a:pt x="149" y="1828"/>
                    <a:pt x="1687" y="3271"/>
                    <a:pt x="3548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20" y="0"/>
                  </a:lnTo>
                  <a:cubicBezTo>
                    <a:pt x="6865" y="1780"/>
                    <a:pt x="5368" y="3183"/>
                    <a:pt x="3548" y="3183"/>
                  </a:cubicBezTo>
                  <a:cubicBezTo>
                    <a:pt x="1734" y="3183"/>
                    <a:pt x="237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2" name="Google Shape;9862;p11"/>
            <p:cNvSpPr/>
            <p:nvPr/>
          </p:nvSpPr>
          <p:spPr>
            <a:xfrm>
              <a:off x="4018675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9" y="1248"/>
                    <a:pt x="1208" y="2219"/>
                    <a:pt x="2496" y="2219"/>
                  </a:cubicBezTo>
                  <a:cubicBezTo>
                    <a:pt x="3790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3" name="Google Shape;9863;p11"/>
            <p:cNvSpPr/>
            <p:nvPr/>
          </p:nvSpPr>
          <p:spPr>
            <a:xfrm>
              <a:off x="4017675" y="2336425"/>
              <a:ext cx="126950" cy="56500"/>
            </a:xfrm>
            <a:custGeom>
              <a:avLst/>
              <a:gdLst/>
              <a:ahLst/>
              <a:cxnLst/>
              <a:rect l="l" t="t" r="r" b="b"/>
              <a:pathLst>
                <a:path w="5078" h="2260" extrusionOk="0">
                  <a:moveTo>
                    <a:pt x="0" y="0"/>
                  </a:moveTo>
                  <a:cubicBezTo>
                    <a:pt x="142" y="1268"/>
                    <a:pt x="1227" y="2259"/>
                    <a:pt x="2536" y="2259"/>
                  </a:cubicBezTo>
                  <a:cubicBezTo>
                    <a:pt x="3850" y="2259"/>
                    <a:pt x="4936" y="1268"/>
                    <a:pt x="5078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36" y="2178"/>
                  </a:cubicBezTo>
                  <a:cubicBezTo>
                    <a:pt x="1275" y="2178"/>
                    <a:pt x="230" y="122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4" name="Google Shape;9864;p11"/>
            <p:cNvSpPr/>
            <p:nvPr/>
          </p:nvSpPr>
          <p:spPr>
            <a:xfrm>
              <a:off x="4047850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29" y="1072"/>
                  </a:cubicBezTo>
                  <a:cubicBezTo>
                    <a:pt x="1983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5" name="Google Shape;9865;p11"/>
            <p:cNvSpPr/>
            <p:nvPr/>
          </p:nvSpPr>
          <p:spPr>
            <a:xfrm>
              <a:off x="4046675" y="2336425"/>
              <a:ext cx="68950" cy="27825"/>
            </a:xfrm>
            <a:custGeom>
              <a:avLst/>
              <a:gdLst/>
              <a:ahLst/>
              <a:cxnLst/>
              <a:rect l="l" t="t" r="r" b="b"/>
              <a:pathLst>
                <a:path w="2758" h="1113" extrusionOk="0">
                  <a:moveTo>
                    <a:pt x="0" y="0"/>
                  </a:moveTo>
                  <a:cubicBezTo>
                    <a:pt x="135" y="634"/>
                    <a:pt x="701" y="1113"/>
                    <a:pt x="1376" y="1113"/>
                  </a:cubicBezTo>
                  <a:cubicBezTo>
                    <a:pt x="2057" y="1113"/>
                    <a:pt x="2623" y="634"/>
                    <a:pt x="2758" y="0"/>
                  </a:cubicBezTo>
                  <a:lnTo>
                    <a:pt x="2670" y="0"/>
                  </a:lnTo>
                  <a:cubicBezTo>
                    <a:pt x="2535" y="587"/>
                    <a:pt x="2009" y="1025"/>
                    <a:pt x="1376" y="1025"/>
                  </a:cubicBezTo>
                  <a:cubicBezTo>
                    <a:pt x="748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6" name="Google Shape;9866;p11"/>
            <p:cNvSpPr/>
            <p:nvPr/>
          </p:nvSpPr>
          <p:spPr>
            <a:xfrm>
              <a:off x="425030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89" y="3520"/>
                    <a:pt x="3109" y="6318"/>
                    <a:pt x="6676" y="6318"/>
                  </a:cubicBezTo>
                  <a:cubicBezTo>
                    <a:pt x="10243" y="6318"/>
                    <a:pt x="13163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7" name="Google Shape;9867;p11"/>
            <p:cNvSpPr/>
            <p:nvPr/>
          </p:nvSpPr>
          <p:spPr>
            <a:xfrm>
              <a:off x="4249275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90" y="3540"/>
                    <a:pt x="3130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56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8" name="Google Shape;9868;p11"/>
            <p:cNvSpPr/>
            <p:nvPr/>
          </p:nvSpPr>
          <p:spPr>
            <a:xfrm>
              <a:off x="4273550" y="2336425"/>
              <a:ext cx="283575" cy="134550"/>
            </a:xfrm>
            <a:custGeom>
              <a:avLst/>
              <a:gdLst/>
              <a:ahLst/>
              <a:cxnLst/>
              <a:rect l="l" t="t" r="r" b="b"/>
              <a:pathLst>
                <a:path w="11343" h="5382" extrusionOk="0">
                  <a:moveTo>
                    <a:pt x="1" y="0"/>
                  </a:moveTo>
                  <a:cubicBezTo>
                    <a:pt x="156" y="3001"/>
                    <a:pt x="2637" y="5381"/>
                    <a:pt x="5672" y="5381"/>
                  </a:cubicBezTo>
                  <a:cubicBezTo>
                    <a:pt x="8713" y="5381"/>
                    <a:pt x="11194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9" name="Google Shape;9869;p11"/>
            <p:cNvSpPr/>
            <p:nvPr/>
          </p:nvSpPr>
          <p:spPr>
            <a:xfrm>
              <a:off x="4272550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6" y="3014"/>
                    <a:pt x="2657" y="5428"/>
                    <a:pt x="5712" y="5428"/>
                  </a:cubicBezTo>
                  <a:cubicBezTo>
                    <a:pt x="8773" y="5428"/>
                    <a:pt x="11275" y="3014"/>
                    <a:pt x="11430" y="0"/>
                  </a:cubicBezTo>
                  <a:lnTo>
                    <a:pt x="11342" y="0"/>
                  </a:lnTo>
                  <a:cubicBezTo>
                    <a:pt x="11187" y="2967"/>
                    <a:pt x="8726" y="5341"/>
                    <a:pt x="5712" y="5341"/>
                  </a:cubicBezTo>
                  <a:cubicBezTo>
                    <a:pt x="2704" y="5341"/>
                    <a:pt x="236" y="296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0" name="Google Shape;9870;p11"/>
            <p:cNvSpPr/>
            <p:nvPr/>
          </p:nvSpPr>
          <p:spPr>
            <a:xfrm>
              <a:off x="4298850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49" y="2441"/>
                    <a:pt x="2178" y="4376"/>
                    <a:pt x="4660" y="4376"/>
                  </a:cubicBezTo>
                  <a:cubicBezTo>
                    <a:pt x="7141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1" name="Google Shape;9871;p11"/>
            <p:cNvSpPr/>
            <p:nvPr/>
          </p:nvSpPr>
          <p:spPr>
            <a:xfrm>
              <a:off x="4297825" y="2336425"/>
              <a:ext cx="235200" cy="110425"/>
            </a:xfrm>
            <a:custGeom>
              <a:avLst/>
              <a:gdLst/>
              <a:ahLst/>
              <a:cxnLst/>
              <a:rect l="l" t="t" r="r" b="b"/>
              <a:pathLst>
                <a:path w="9408" h="4417" extrusionOk="0">
                  <a:moveTo>
                    <a:pt x="1" y="0"/>
                  </a:moveTo>
                  <a:cubicBezTo>
                    <a:pt x="149" y="2461"/>
                    <a:pt x="2199" y="4417"/>
                    <a:pt x="4701" y="4417"/>
                  </a:cubicBezTo>
                  <a:cubicBezTo>
                    <a:pt x="7202" y="4417"/>
                    <a:pt x="9252" y="2461"/>
                    <a:pt x="9407" y="0"/>
                  </a:cubicBezTo>
                  <a:lnTo>
                    <a:pt x="9320" y="0"/>
                  </a:lnTo>
                  <a:cubicBezTo>
                    <a:pt x="9171" y="2414"/>
                    <a:pt x="7155" y="4336"/>
                    <a:pt x="4701" y="4336"/>
                  </a:cubicBezTo>
                  <a:cubicBezTo>
                    <a:pt x="2246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2" name="Google Shape;9872;p11"/>
            <p:cNvSpPr/>
            <p:nvPr/>
          </p:nvSpPr>
          <p:spPr>
            <a:xfrm>
              <a:off x="4327675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4" y="3223"/>
                    <a:pt x="6871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3" name="Google Shape;9873;p11"/>
            <p:cNvSpPr/>
            <p:nvPr/>
          </p:nvSpPr>
          <p:spPr>
            <a:xfrm>
              <a:off x="4326650" y="2336425"/>
              <a:ext cx="177550" cy="81775"/>
            </a:xfrm>
            <a:custGeom>
              <a:avLst/>
              <a:gdLst/>
              <a:ahLst/>
              <a:cxnLst/>
              <a:rect l="l" t="t" r="r" b="b"/>
              <a:pathLst>
                <a:path w="7102" h="3271" extrusionOk="0">
                  <a:moveTo>
                    <a:pt x="1" y="0"/>
                  </a:moveTo>
                  <a:cubicBezTo>
                    <a:pt x="149" y="1828"/>
                    <a:pt x="1680" y="3271"/>
                    <a:pt x="3548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14" y="0"/>
                  </a:lnTo>
                  <a:cubicBezTo>
                    <a:pt x="6865" y="1780"/>
                    <a:pt x="5368" y="3183"/>
                    <a:pt x="3548" y="3183"/>
                  </a:cubicBezTo>
                  <a:cubicBezTo>
                    <a:pt x="1727" y="3183"/>
                    <a:pt x="230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4" name="Google Shape;9874;p11"/>
            <p:cNvSpPr/>
            <p:nvPr/>
          </p:nvSpPr>
          <p:spPr>
            <a:xfrm>
              <a:off x="4352950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2" y="1248"/>
                    <a:pt x="1208" y="2219"/>
                    <a:pt x="2496" y="2219"/>
                  </a:cubicBezTo>
                  <a:cubicBezTo>
                    <a:pt x="3790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5" name="Google Shape;9875;p11"/>
            <p:cNvSpPr/>
            <p:nvPr/>
          </p:nvSpPr>
          <p:spPr>
            <a:xfrm>
              <a:off x="4351775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8" y="2259"/>
                    <a:pt x="4936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0" y="2178"/>
                    <a:pt x="2543" y="2178"/>
                  </a:cubicBezTo>
                  <a:cubicBezTo>
                    <a:pt x="1282" y="2178"/>
                    <a:pt x="237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6" name="Google Shape;9876;p11"/>
            <p:cNvSpPr/>
            <p:nvPr/>
          </p:nvSpPr>
          <p:spPr>
            <a:xfrm>
              <a:off x="4382125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28" y="614"/>
                    <a:pt x="675" y="1072"/>
                    <a:pt x="1329" y="1072"/>
                  </a:cubicBezTo>
                  <a:cubicBezTo>
                    <a:pt x="1983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7" name="Google Shape;9877;p11"/>
            <p:cNvSpPr/>
            <p:nvPr/>
          </p:nvSpPr>
          <p:spPr>
            <a:xfrm>
              <a:off x="4380950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1" y="1113"/>
                    <a:pt x="1376" y="1113"/>
                  </a:cubicBezTo>
                  <a:cubicBezTo>
                    <a:pt x="2050" y="1113"/>
                    <a:pt x="2616" y="634"/>
                    <a:pt x="2751" y="0"/>
                  </a:cubicBezTo>
                  <a:lnTo>
                    <a:pt x="2670" y="0"/>
                  </a:lnTo>
                  <a:cubicBezTo>
                    <a:pt x="2535" y="587"/>
                    <a:pt x="2010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8" name="Google Shape;9878;p11"/>
            <p:cNvSpPr/>
            <p:nvPr/>
          </p:nvSpPr>
          <p:spPr>
            <a:xfrm>
              <a:off x="4584575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1" y="0"/>
                  </a:moveTo>
                  <a:cubicBezTo>
                    <a:pt x="189" y="3520"/>
                    <a:pt x="3102" y="6318"/>
                    <a:pt x="6676" y="6318"/>
                  </a:cubicBezTo>
                  <a:cubicBezTo>
                    <a:pt x="10243" y="6318"/>
                    <a:pt x="13163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9" name="Google Shape;9879;p11"/>
            <p:cNvSpPr/>
            <p:nvPr/>
          </p:nvSpPr>
          <p:spPr>
            <a:xfrm>
              <a:off x="4583575" y="2336425"/>
              <a:ext cx="335800" cy="158975"/>
            </a:xfrm>
            <a:custGeom>
              <a:avLst/>
              <a:gdLst/>
              <a:ahLst/>
              <a:cxnLst/>
              <a:rect l="l" t="t" r="r" b="b"/>
              <a:pathLst>
                <a:path w="13432" h="6359" extrusionOk="0">
                  <a:moveTo>
                    <a:pt x="0" y="0"/>
                  </a:moveTo>
                  <a:cubicBezTo>
                    <a:pt x="189" y="3540"/>
                    <a:pt x="3129" y="6359"/>
                    <a:pt x="6716" y="6359"/>
                  </a:cubicBezTo>
                  <a:cubicBezTo>
                    <a:pt x="10303" y="6359"/>
                    <a:pt x="13243" y="3540"/>
                    <a:pt x="13432" y="0"/>
                  </a:cubicBezTo>
                  <a:lnTo>
                    <a:pt x="13344" y="0"/>
                  </a:lnTo>
                  <a:cubicBezTo>
                    <a:pt x="13155" y="3493"/>
                    <a:pt x="10256" y="6278"/>
                    <a:pt x="6716" y="6278"/>
                  </a:cubicBezTo>
                  <a:cubicBezTo>
                    <a:pt x="3176" y="6278"/>
                    <a:pt x="270" y="3493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0" name="Google Shape;9880;p11"/>
            <p:cNvSpPr/>
            <p:nvPr/>
          </p:nvSpPr>
          <p:spPr>
            <a:xfrm>
              <a:off x="4607850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55" y="3001"/>
                    <a:pt x="2637" y="5381"/>
                    <a:pt x="5671" y="5381"/>
                  </a:cubicBezTo>
                  <a:cubicBezTo>
                    <a:pt x="8712" y="5381"/>
                    <a:pt x="11193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1" name="Google Shape;9881;p11"/>
            <p:cNvSpPr/>
            <p:nvPr/>
          </p:nvSpPr>
          <p:spPr>
            <a:xfrm>
              <a:off x="4606825" y="2336425"/>
              <a:ext cx="285600" cy="135725"/>
            </a:xfrm>
            <a:custGeom>
              <a:avLst/>
              <a:gdLst/>
              <a:ahLst/>
              <a:cxnLst/>
              <a:rect l="l" t="t" r="r" b="b"/>
              <a:pathLst>
                <a:path w="11424" h="5429" extrusionOk="0">
                  <a:moveTo>
                    <a:pt x="1" y="0"/>
                  </a:moveTo>
                  <a:cubicBezTo>
                    <a:pt x="156" y="3014"/>
                    <a:pt x="2657" y="5428"/>
                    <a:pt x="5712" y="5428"/>
                  </a:cubicBezTo>
                  <a:cubicBezTo>
                    <a:pt x="8766" y="5428"/>
                    <a:pt x="11275" y="3014"/>
                    <a:pt x="11423" y="0"/>
                  </a:cubicBezTo>
                  <a:lnTo>
                    <a:pt x="11342" y="0"/>
                  </a:lnTo>
                  <a:cubicBezTo>
                    <a:pt x="11187" y="2967"/>
                    <a:pt x="8719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2" name="Google Shape;9882;p11"/>
            <p:cNvSpPr/>
            <p:nvPr/>
          </p:nvSpPr>
          <p:spPr>
            <a:xfrm>
              <a:off x="4633125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1" y="0"/>
                  </a:moveTo>
                  <a:cubicBezTo>
                    <a:pt x="149" y="2441"/>
                    <a:pt x="2178" y="4376"/>
                    <a:pt x="4660" y="4376"/>
                  </a:cubicBezTo>
                  <a:cubicBezTo>
                    <a:pt x="7141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3" name="Google Shape;9883;p11"/>
            <p:cNvSpPr/>
            <p:nvPr/>
          </p:nvSpPr>
          <p:spPr>
            <a:xfrm>
              <a:off x="4631950" y="2336425"/>
              <a:ext cx="235350" cy="110425"/>
            </a:xfrm>
            <a:custGeom>
              <a:avLst/>
              <a:gdLst/>
              <a:ahLst/>
              <a:cxnLst/>
              <a:rect l="l" t="t" r="r" b="b"/>
              <a:pathLst>
                <a:path w="9414" h="4417" extrusionOk="0">
                  <a:moveTo>
                    <a:pt x="0" y="0"/>
                  </a:moveTo>
                  <a:cubicBezTo>
                    <a:pt x="155" y="2461"/>
                    <a:pt x="2205" y="4417"/>
                    <a:pt x="4707" y="4417"/>
                  </a:cubicBezTo>
                  <a:cubicBezTo>
                    <a:pt x="7208" y="4417"/>
                    <a:pt x="9258" y="2461"/>
                    <a:pt x="9413" y="0"/>
                  </a:cubicBezTo>
                  <a:lnTo>
                    <a:pt x="9326" y="0"/>
                  </a:lnTo>
                  <a:cubicBezTo>
                    <a:pt x="9177" y="2414"/>
                    <a:pt x="7161" y="4336"/>
                    <a:pt x="4707" y="4336"/>
                  </a:cubicBezTo>
                  <a:cubicBezTo>
                    <a:pt x="2252" y="4336"/>
                    <a:pt x="243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4" name="Google Shape;9884;p11"/>
            <p:cNvSpPr/>
            <p:nvPr/>
          </p:nvSpPr>
          <p:spPr>
            <a:xfrm>
              <a:off x="466195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1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4" y="3223"/>
                    <a:pt x="6865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5" name="Google Shape;9885;p11"/>
            <p:cNvSpPr/>
            <p:nvPr/>
          </p:nvSpPr>
          <p:spPr>
            <a:xfrm>
              <a:off x="4660775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0" y="0"/>
                  </a:moveTo>
                  <a:cubicBezTo>
                    <a:pt x="155" y="1828"/>
                    <a:pt x="1686" y="3271"/>
                    <a:pt x="3554" y="3271"/>
                  </a:cubicBezTo>
                  <a:cubicBezTo>
                    <a:pt x="5422" y="3271"/>
                    <a:pt x="6959" y="1828"/>
                    <a:pt x="7107" y="0"/>
                  </a:cubicBezTo>
                  <a:lnTo>
                    <a:pt x="7020" y="0"/>
                  </a:lnTo>
                  <a:cubicBezTo>
                    <a:pt x="6871" y="1780"/>
                    <a:pt x="5374" y="3183"/>
                    <a:pt x="3554" y="3183"/>
                  </a:cubicBezTo>
                  <a:cubicBezTo>
                    <a:pt x="1733" y="3183"/>
                    <a:pt x="236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6" name="Google Shape;9886;p11"/>
            <p:cNvSpPr/>
            <p:nvPr/>
          </p:nvSpPr>
          <p:spPr>
            <a:xfrm>
              <a:off x="4687225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3" y="1248"/>
                    <a:pt x="1208" y="2219"/>
                    <a:pt x="2496" y="2219"/>
                  </a:cubicBezTo>
                  <a:cubicBezTo>
                    <a:pt x="3784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7" name="Google Shape;9887;p11"/>
            <p:cNvSpPr/>
            <p:nvPr/>
          </p:nvSpPr>
          <p:spPr>
            <a:xfrm>
              <a:off x="4686050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8" y="2259"/>
                    <a:pt x="4937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1" y="2178"/>
                    <a:pt x="2543" y="2178"/>
                  </a:cubicBezTo>
                  <a:cubicBezTo>
                    <a:pt x="1282" y="2178"/>
                    <a:pt x="237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8" name="Google Shape;9888;p11"/>
            <p:cNvSpPr/>
            <p:nvPr/>
          </p:nvSpPr>
          <p:spPr>
            <a:xfrm>
              <a:off x="4716225" y="2336425"/>
              <a:ext cx="66775" cy="26825"/>
            </a:xfrm>
            <a:custGeom>
              <a:avLst/>
              <a:gdLst/>
              <a:ahLst/>
              <a:cxnLst/>
              <a:rect l="l" t="t" r="r" b="b"/>
              <a:pathLst>
                <a:path w="2671" h="1073" extrusionOk="0">
                  <a:moveTo>
                    <a:pt x="1" y="0"/>
                  </a:moveTo>
                  <a:cubicBezTo>
                    <a:pt x="136" y="614"/>
                    <a:pt x="682" y="1072"/>
                    <a:pt x="1336" y="1072"/>
                  </a:cubicBezTo>
                  <a:cubicBezTo>
                    <a:pt x="1990" y="1072"/>
                    <a:pt x="2536" y="614"/>
                    <a:pt x="267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9" name="Google Shape;9889;p11"/>
            <p:cNvSpPr/>
            <p:nvPr/>
          </p:nvSpPr>
          <p:spPr>
            <a:xfrm>
              <a:off x="4715225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1" y="0"/>
                  </a:cubicBezTo>
                  <a:lnTo>
                    <a:pt x="2664" y="0"/>
                  </a:lnTo>
                  <a:cubicBezTo>
                    <a:pt x="2536" y="587"/>
                    <a:pt x="2003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0" name="Google Shape;9890;p11"/>
            <p:cNvSpPr/>
            <p:nvPr/>
          </p:nvSpPr>
          <p:spPr>
            <a:xfrm>
              <a:off x="491885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1" y="0"/>
                  </a:moveTo>
                  <a:cubicBezTo>
                    <a:pt x="190" y="3520"/>
                    <a:pt x="3102" y="6318"/>
                    <a:pt x="6676" y="6318"/>
                  </a:cubicBezTo>
                  <a:cubicBezTo>
                    <a:pt x="10243" y="6318"/>
                    <a:pt x="13156" y="3520"/>
                    <a:pt x="133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1" name="Google Shape;9891;p11"/>
            <p:cNvSpPr/>
            <p:nvPr/>
          </p:nvSpPr>
          <p:spPr>
            <a:xfrm>
              <a:off x="4917675" y="2336425"/>
              <a:ext cx="336000" cy="158975"/>
            </a:xfrm>
            <a:custGeom>
              <a:avLst/>
              <a:gdLst/>
              <a:ahLst/>
              <a:cxnLst/>
              <a:rect l="l" t="t" r="r" b="b"/>
              <a:pathLst>
                <a:path w="13440" h="6359" extrusionOk="0">
                  <a:moveTo>
                    <a:pt x="1" y="0"/>
                  </a:moveTo>
                  <a:cubicBezTo>
                    <a:pt x="196" y="3540"/>
                    <a:pt x="3136" y="6359"/>
                    <a:pt x="6723" y="6359"/>
                  </a:cubicBezTo>
                  <a:cubicBezTo>
                    <a:pt x="10310" y="6359"/>
                    <a:pt x="13250" y="3540"/>
                    <a:pt x="13439" y="0"/>
                  </a:cubicBezTo>
                  <a:lnTo>
                    <a:pt x="13351" y="0"/>
                  </a:lnTo>
                  <a:cubicBezTo>
                    <a:pt x="13163" y="3493"/>
                    <a:pt x="10263" y="6278"/>
                    <a:pt x="6723" y="6278"/>
                  </a:cubicBezTo>
                  <a:cubicBezTo>
                    <a:pt x="3183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2" name="Google Shape;9892;p11"/>
            <p:cNvSpPr/>
            <p:nvPr/>
          </p:nvSpPr>
          <p:spPr>
            <a:xfrm>
              <a:off x="4942125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55" y="3001"/>
                    <a:pt x="2630" y="5381"/>
                    <a:pt x="5671" y="5381"/>
                  </a:cubicBezTo>
                  <a:cubicBezTo>
                    <a:pt x="8705" y="5381"/>
                    <a:pt x="11187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3" name="Google Shape;9893;p11"/>
            <p:cNvSpPr/>
            <p:nvPr/>
          </p:nvSpPr>
          <p:spPr>
            <a:xfrm>
              <a:off x="4941100" y="2336425"/>
              <a:ext cx="285600" cy="135725"/>
            </a:xfrm>
            <a:custGeom>
              <a:avLst/>
              <a:gdLst/>
              <a:ahLst/>
              <a:cxnLst/>
              <a:rect l="l" t="t" r="r" b="b"/>
              <a:pathLst>
                <a:path w="11424" h="5429" extrusionOk="0">
                  <a:moveTo>
                    <a:pt x="1" y="0"/>
                  </a:moveTo>
                  <a:cubicBezTo>
                    <a:pt x="149" y="3014"/>
                    <a:pt x="2657" y="5428"/>
                    <a:pt x="5712" y="5428"/>
                  </a:cubicBezTo>
                  <a:cubicBezTo>
                    <a:pt x="8767" y="5428"/>
                    <a:pt x="11275" y="3014"/>
                    <a:pt x="11423" y="0"/>
                  </a:cubicBezTo>
                  <a:lnTo>
                    <a:pt x="11342" y="0"/>
                  </a:lnTo>
                  <a:cubicBezTo>
                    <a:pt x="11187" y="2967"/>
                    <a:pt x="8719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4" name="Google Shape;9894;p11"/>
            <p:cNvSpPr/>
            <p:nvPr/>
          </p:nvSpPr>
          <p:spPr>
            <a:xfrm>
              <a:off x="4967400" y="2336425"/>
              <a:ext cx="233000" cy="109425"/>
            </a:xfrm>
            <a:custGeom>
              <a:avLst/>
              <a:gdLst/>
              <a:ahLst/>
              <a:cxnLst/>
              <a:rect l="l" t="t" r="r" b="b"/>
              <a:pathLst>
                <a:path w="9320" h="4377" extrusionOk="0">
                  <a:moveTo>
                    <a:pt x="1" y="0"/>
                  </a:moveTo>
                  <a:cubicBezTo>
                    <a:pt x="149" y="2441"/>
                    <a:pt x="2179" y="4376"/>
                    <a:pt x="4660" y="4376"/>
                  </a:cubicBezTo>
                  <a:cubicBezTo>
                    <a:pt x="7141" y="4376"/>
                    <a:pt x="9171" y="2441"/>
                    <a:pt x="93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5" name="Google Shape;9895;p11"/>
            <p:cNvSpPr/>
            <p:nvPr/>
          </p:nvSpPr>
          <p:spPr>
            <a:xfrm>
              <a:off x="4966225" y="2336425"/>
              <a:ext cx="235350" cy="110425"/>
            </a:xfrm>
            <a:custGeom>
              <a:avLst/>
              <a:gdLst/>
              <a:ahLst/>
              <a:cxnLst/>
              <a:rect l="l" t="t" r="r" b="b"/>
              <a:pathLst>
                <a:path w="9414" h="4417" extrusionOk="0">
                  <a:moveTo>
                    <a:pt x="0" y="0"/>
                  </a:moveTo>
                  <a:cubicBezTo>
                    <a:pt x="156" y="2461"/>
                    <a:pt x="2205" y="4417"/>
                    <a:pt x="4707" y="4417"/>
                  </a:cubicBezTo>
                  <a:cubicBezTo>
                    <a:pt x="7209" y="4417"/>
                    <a:pt x="9258" y="2461"/>
                    <a:pt x="9414" y="0"/>
                  </a:cubicBezTo>
                  <a:lnTo>
                    <a:pt x="9326" y="0"/>
                  </a:lnTo>
                  <a:cubicBezTo>
                    <a:pt x="9178" y="2414"/>
                    <a:pt x="7161" y="4336"/>
                    <a:pt x="4707" y="4336"/>
                  </a:cubicBezTo>
                  <a:cubicBezTo>
                    <a:pt x="2253" y="4336"/>
                    <a:pt x="236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6" name="Google Shape;9896;p11"/>
            <p:cNvSpPr/>
            <p:nvPr/>
          </p:nvSpPr>
          <p:spPr>
            <a:xfrm>
              <a:off x="4996225" y="2336425"/>
              <a:ext cx="175350" cy="80600"/>
            </a:xfrm>
            <a:custGeom>
              <a:avLst/>
              <a:gdLst/>
              <a:ahLst/>
              <a:cxnLst/>
              <a:rect l="l" t="t" r="r" b="b"/>
              <a:pathLst>
                <a:path w="7014" h="3224" extrusionOk="0">
                  <a:moveTo>
                    <a:pt x="1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5" y="3223"/>
                    <a:pt x="6865" y="1807"/>
                    <a:pt x="70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7" name="Google Shape;9897;p11"/>
            <p:cNvSpPr/>
            <p:nvPr/>
          </p:nvSpPr>
          <p:spPr>
            <a:xfrm>
              <a:off x="4995050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0" y="0"/>
                  </a:moveTo>
                  <a:cubicBezTo>
                    <a:pt x="156" y="1828"/>
                    <a:pt x="1686" y="3271"/>
                    <a:pt x="3554" y="3271"/>
                  </a:cubicBezTo>
                  <a:cubicBezTo>
                    <a:pt x="5422" y="3271"/>
                    <a:pt x="6952" y="1828"/>
                    <a:pt x="7107" y="0"/>
                  </a:cubicBezTo>
                  <a:lnTo>
                    <a:pt x="7020" y="0"/>
                  </a:lnTo>
                  <a:cubicBezTo>
                    <a:pt x="6871" y="1780"/>
                    <a:pt x="5375" y="3183"/>
                    <a:pt x="3554" y="3183"/>
                  </a:cubicBezTo>
                  <a:cubicBezTo>
                    <a:pt x="1733" y="3183"/>
                    <a:pt x="236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8" name="Google Shape;9898;p11"/>
            <p:cNvSpPr/>
            <p:nvPr/>
          </p:nvSpPr>
          <p:spPr>
            <a:xfrm>
              <a:off x="5021350" y="2336425"/>
              <a:ext cx="124925" cy="55475"/>
            </a:xfrm>
            <a:custGeom>
              <a:avLst/>
              <a:gdLst/>
              <a:ahLst/>
              <a:cxnLst/>
              <a:rect l="l" t="t" r="r" b="b"/>
              <a:pathLst>
                <a:path w="4997" h="2219" extrusionOk="0">
                  <a:moveTo>
                    <a:pt x="0" y="0"/>
                  </a:moveTo>
                  <a:cubicBezTo>
                    <a:pt x="149" y="1248"/>
                    <a:pt x="1214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9" name="Google Shape;9899;p11"/>
            <p:cNvSpPr/>
            <p:nvPr/>
          </p:nvSpPr>
          <p:spPr>
            <a:xfrm>
              <a:off x="5020325" y="2336425"/>
              <a:ext cx="127150" cy="56500"/>
            </a:xfrm>
            <a:custGeom>
              <a:avLst/>
              <a:gdLst/>
              <a:ahLst/>
              <a:cxnLst/>
              <a:rect l="l" t="t" r="r" b="b"/>
              <a:pathLst>
                <a:path w="5086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1" y="2259"/>
                    <a:pt x="4937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1" y="2178"/>
                    <a:pt x="2543" y="2178"/>
                  </a:cubicBezTo>
                  <a:cubicBezTo>
                    <a:pt x="1275" y="2178"/>
                    <a:pt x="230" y="1227"/>
                    <a:pt x="8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0" name="Google Shape;9900;p11"/>
            <p:cNvSpPr/>
            <p:nvPr/>
          </p:nvSpPr>
          <p:spPr>
            <a:xfrm>
              <a:off x="5050500" y="2336425"/>
              <a:ext cx="66800" cy="26825"/>
            </a:xfrm>
            <a:custGeom>
              <a:avLst/>
              <a:gdLst/>
              <a:ahLst/>
              <a:cxnLst/>
              <a:rect l="l" t="t" r="r" b="b"/>
              <a:pathLst>
                <a:path w="2672" h="1073" extrusionOk="0">
                  <a:moveTo>
                    <a:pt x="1" y="0"/>
                  </a:moveTo>
                  <a:cubicBezTo>
                    <a:pt x="136" y="614"/>
                    <a:pt x="682" y="1072"/>
                    <a:pt x="1336" y="1072"/>
                  </a:cubicBezTo>
                  <a:cubicBezTo>
                    <a:pt x="1990" y="1072"/>
                    <a:pt x="2536" y="614"/>
                    <a:pt x="267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1" name="Google Shape;9901;p11"/>
            <p:cNvSpPr/>
            <p:nvPr/>
          </p:nvSpPr>
          <p:spPr>
            <a:xfrm>
              <a:off x="5049500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2" y="0"/>
                  </a:cubicBezTo>
                  <a:lnTo>
                    <a:pt x="2664" y="0"/>
                  </a:lnTo>
                  <a:cubicBezTo>
                    <a:pt x="2529" y="587"/>
                    <a:pt x="2003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2" name="Google Shape;9902;p11"/>
            <p:cNvSpPr/>
            <p:nvPr/>
          </p:nvSpPr>
          <p:spPr>
            <a:xfrm>
              <a:off x="5253125" y="2336425"/>
              <a:ext cx="273975" cy="157975"/>
            </a:xfrm>
            <a:custGeom>
              <a:avLst/>
              <a:gdLst/>
              <a:ahLst/>
              <a:cxnLst/>
              <a:rect l="l" t="t" r="r" b="b"/>
              <a:pathLst>
                <a:path w="10959" h="6319" extrusionOk="0">
                  <a:moveTo>
                    <a:pt x="1" y="0"/>
                  </a:moveTo>
                  <a:cubicBezTo>
                    <a:pt x="190" y="3520"/>
                    <a:pt x="3103" y="6318"/>
                    <a:pt x="6670" y="6318"/>
                  </a:cubicBezTo>
                  <a:cubicBezTo>
                    <a:pt x="8301" y="6318"/>
                    <a:pt x="9798" y="5732"/>
                    <a:pt x="10958" y="4761"/>
                  </a:cubicBezTo>
                  <a:lnTo>
                    <a:pt x="10958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3" name="Google Shape;9903;p11"/>
            <p:cNvSpPr/>
            <p:nvPr/>
          </p:nvSpPr>
          <p:spPr>
            <a:xfrm>
              <a:off x="5251950" y="2336425"/>
              <a:ext cx="275150" cy="158975"/>
            </a:xfrm>
            <a:custGeom>
              <a:avLst/>
              <a:gdLst/>
              <a:ahLst/>
              <a:cxnLst/>
              <a:rect l="l" t="t" r="r" b="b"/>
              <a:pathLst>
                <a:path w="11006" h="6359" extrusionOk="0">
                  <a:moveTo>
                    <a:pt x="1" y="0"/>
                  </a:moveTo>
                  <a:cubicBezTo>
                    <a:pt x="196" y="3540"/>
                    <a:pt x="3136" y="6359"/>
                    <a:pt x="6717" y="6359"/>
                  </a:cubicBezTo>
                  <a:cubicBezTo>
                    <a:pt x="8348" y="6359"/>
                    <a:pt x="9839" y="5779"/>
                    <a:pt x="11005" y="4815"/>
                  </a:cubicBezTo>
                  <a:lnTo>
                    <a:pt x="11005" y="4700"/>
                  </a:lnTo>
                  <a:cubicBezTo>
                    <a:pt x="9845" y="5685"/>
                    <a:pt x="8355" y="6278"/>
                    <a:pt x="6717" y="6278"/>
                  </a:cubicBezTo>
                  <a:cubicBezTo>
                    <a:pt x="3177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4" name="Google Shape;9904;p11"/>
            <p:cNvSpPr/>
            <p:nvPr/>
          </p:nvSpPr>
          <p:spPr>
            <a:xfrm>
              <a:off x="5276400" y="2336425"/>
              <a:ext cx="250700" cy="134550"/>
            </a:xfrm>
            <a:custGeom>
              <a:avLst/>
              <a:gdLst/>
              <a:ahLst/>
              <a:cxnLst/>
              <a:rect l="l" t="t" r="r" b="b"/>
              <a:pathLst>
                <a:path w="10028" h="5382" extrusionOk="0">
                  <a:moveTo>
                    <a:pt x="0" y="0"/>
                  </a:moveTo>
                  <a:cubicBezTo>
                    <a:pt x="149" y="3001"/>
                    <a:pt x="2630" y="5381"/>
                    <a:pt x="5671" y="5381"/>
                  </a:cubicBezTo>
                  <a:cubicBezTo>
                    <a:pt x="7418" y="5381"/>
                    <a:pt x="8989" y="4592"/>
                    <a:pt x="10027" y="3345"/>
                  </a:cubicBezTo>
                  <a:lnTo>
                    <a:pt x="10027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5" name="Google Shape;9905;p11"/>
            <p:cNvSpPr/>
            <p:nvPr/>
          </p:nvSpPr>
          <p:spPr>
            <a:xfrm>
              <a:off x="5275375" y="2336425"/>
              <a:ext cx="251725" cy="135725"/>
            </a:xfrm>
            <a:custGeom>
              <a:avLst/>
              <a:gdLst/>
              <a:ahLst/>
              <a:cxnLst/>
              <a:rect l="l" t="t" r="r" b="b"/>
              <a:pathLst>
                <a:path w="10069" h="5429" extrusionOk="0">
                  <a:moveTo>
                    <a:pt x="1" y="0"/>
                  </a:moveTo>
                  <a:cubicBezTo>
                    <a:pt x="149" y="3014"/>
                    <a:pt x="2658" y="5428"/>
                    <a:pt x="5712" y="5428"/>
                  </a:cubicBezTo>
                  <a:cubicBezTo>
                    <a:pt x="7452" y="5428"/>
                    <a:pt x="9016" y="4639"/>
                    <a:pt x="10068" y="3405"/>
                  </a:cubicBezTo>
                  <a:lnTo>
                    <a:pt x="10068" y="3277"/>
                  </a:lnTo>
                  <a:cubicBezTo>
                    <a:pt x="9036" y="4538"/>
                    <a:pt x="7465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6" name="Google Shape;9906;p11"/>
            <p:cNvSpPr/>
            <p:nvPr/>
          </p:nvSpPr>
          <p:spPr>
            <a:xfrm>
              <a:off x="5301525" y="2336425"/>
              <a:ext cx="225575" cy="109425"/>
            </a:xfrm>
            <a:custGeom>
              <a:avLst/>
              <a:gdLst/>
              <a:ahLst/>
              <a:cxnLst/>
              <a:rect l="l" t="t" r="r" b="b"/>
              <a:pathLst>
                <a:path w="9023" h="4377" extrusionOk="0">
                  <a:moveTo>
                    <a:pt x="0" y="0"/>
                  </a:moveTo>
                  <a:cubicBezTo>
                    <a:pt x="155" y="2441"/>
                    <a:pt x="2185" y="4376"/>
                    <a:pt x="4666" y="4376"/>
                  </a:cubicBezTo>
                  <a:cubicBezTo>
                    <a:pt x="6649" y="4376"/>
                    <a:pt x="8348" y="3136"/>
                    <a:pt x="9022" y="1389"/>
                  </a:cubicBezTo>
                  <a:lnTo>
                    <a:pt x="9022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7" name="Google Shape;9907;p11"/>
            <p:cNvSpPr/>
            <p:nvPr/>
          </p:nvSpPr>
          <p:spPr>
            <a:xfrm>
              <a:off x="5300500" y="2336425"/>
              <a:ext cx="226600" cy="110425"/>
            </a:xfrm>
            <a:custGeom>
              <a:avLst/>
              <a:gdLst/>
              <a:ahLst/>
              <a:cxnLst/>
              <a:rect l="l" t="t" r="r" b="b"/>
              <a:pathLst>
                <a:path w="9064" h="4417" extrusionOk="0">
                  <a:moveTo>
                    <a:pt x="1" y="0"/>
                  </a:moveTo>
                  <a:cubicBezTo>
                    <a:pt x="156" y="2461"/>
                    <a:pt x="2206" y="4417"/>
                    <a:pt x="4707" y="4417"/>
                  </a:cubicBezTo>
                  <a:cubicBezTo>
                    <a:pt x="6669" y="4417"/>
                    <a:pt x="8355" y="3210"/>
                    <a:pt x="9063" y="1504"/>
                  </a:cubicBezTo>
                  <a:lnTo>
                    <a:pt x="9063" y="1268"/>
                  </a:lnTo>
                  <a:cubicBezTo>
                    <a:pt x="8422" y="3055"/>
                    <a:pt x="6710" y="4336"/>
                    <a:pt x="4707" y="4336"/>
                  </a:cubicBezTo>
                  <a:cubicBezTo>
                    <a:pt x="2253" y="4336"/>
                    <a:pt x="237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8" name="Google Shape;9908;p11"/>
            <p:cNvSpPr/>
            <p:nvPr/>
          </p:nvSpPr>
          <p:spPr>
            <a:xfrm>
              <a:off x="533035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55" y="1807"/>
                    <a:pt x="1666" y="3223"/>
                    <a:pt x="3513" y="3223"/>
                  </a:cubicBezTo>
                  <a:cubicBezTo>
                    <a:pt x="5361" y="3223"/>
                    <a:pt x="6871" y="1807"/>
                    <a:pt x="70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9" name="Google Shape;9909;p11"/>
            <p:cNvSpPr/>
            <p:nvPr/>
          </p:nvSpPr>
          <p:spPr>
            <a:xfrm>
              <a:off x="5329325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1" y="0"/>
                  </a:moveTo>
                  <a:cubicBezTo>
                    <a:pt x="149" y="1828"/>
                    <a:pt x="1686" y="3271"/>
                    <a:pt x="3554" y="3271"/>
                  </a:cubicBezTo>
                  <a:cubicBezTo>
                    <a:pt x="5422" y="3271"/>
                    <a:pt x="6953" y="1828"/>
                    <a:pt x="7108" y="0"/>
                  </a:cubicBezTo>
                  <a:lnTo>
                    <a:pt x="7020" y="0"/>
                  </a:lnTo>
                  <a:cubicBezTo>
                    <a:pt x="6872" y="1780"/>
                    <a:pt x="5375" y="3183"/>
                    <a:pt x="3554" y="3183"/>
                  </a:cubicBezTo>
                  <a:cubicBezTo>
                    <a:pt x="1734" y="3183"/>
                    <a:pt x="237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0" name="Google Shape;9910;p11"/>
            <p:cNvSpPr/>
            <p:nvPr/>
          </p:nvSpPr>
          <p:spPr>
            <a:xfrm>
              <a:off x="5355625" y="2336425"/>
              <a:ext cx="124925" cy="55475"/>
            </a:xfrm>
            <a:custGeom>
              <a:avLst/>
              <a:gdLst/>
              <a:ahLst/>
              <a:cxnLst/>
              <a:rect l="l" t="t" r="r" b="b"/>
              <a:pathLst>
                <a:path w="4997" h="2219" extrusionOk="0">
                  <a:moveTo>
                    <a:pt x="1" y="0"/>
                  </a:moveTo>
                  <a:cubicBezTo>
                    <a:pt x="149" y="1248"/>
                    <a:pt x="1214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1" name="Google Shape;9911;p11"/>
            <p:cNvSpPr/>
            <p:nvPr/>
          </p:nvSpPr>
          <p:spPr>
            <a:xfrm>
              <a:off x="5354625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0" y="0"/>
                  </a:moveTo>
                  <a:cubicBezTo>
                    <a:pt x="148" y="1268"/>
                    <a:pt x="1227" y="2259"/>
                    <a:pt x="2542" y="2259"/>
                  </a:cubicBezTo>
                  <a:cubicBezTo>
                    <a:pt x="3850" y="2259"/>
                    <a:pt x="4936" y="1268"/>
                    <a:pt x="5084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42" y="2178"/>
                  </a:cubicBezTo>
                  <a:cubicBezTo>
                    <a:pt x="1274" y="2178"/>
                    <a:pt x="229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2" name="Google Shape;9912;p11"/>
            <p:cNvSpPr/>
            <p:nvPr/>
          </p:nvSpPr>
          <p:spPr>
            <a:xfrm>
              <a:off x="5384800" y="2336425"/>
              <a:ext cx="66775" cy="26825"/>
            </a:xfrm>
            <a:custGeom>
              <a:avLst/>
              <a:gdLst/>
              <a:ahLst/>
              <a:cxnLst/>
              <a:rect l="l" t="t" r="r" b="b"/>
              <a:pathLst>
                <a:path w="2671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35" y="1072"/>
                  </a:cubicBezTo>
                  <a:cubicBezTo>
                    <a:pt x="1989" y="1072"/>
                    <a:pt x="2535" y="614"/>
                    <a:pt x="26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3" name="Google Shape;9913;p11"/>
            <p:cNvSpPr/>
            <p:nvPr/>
          </p:nvSpPr>
          <p:spPr>
            <a:xfrm>
              <a:off x="5383775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1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2" y="0"/>
                  </a:cubicBezTo>
                  <a:lnTo>
                    <a:pt x="2664" y="0"/>
                  </a:lnTo>
                  <a:cubicBezTo>
                    <a:pt x="2529" y="587"/>
                    <a:pt x="2003" y="1025"/>
                    <a:pt x="1376" y="1025"/>
                  </a:cubicBezTo>
                  <a:cubicBezTo>
                    <a:pt x="749" y="1025"/>
                    <a:pt x="216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4" name="Google Shape;9914;p11"/>
            <p:cNvSpPr/>
            <p:nvPr/>
          </p:nvSpPr>
          <p:spPr>
            <a:xfrm>
              <a:off x="3450750" y="2336425"/>
              <a:ext cx="296375" cy="256075"/>
            </a:xfrm>
            <a:custGeom>
              <a:avLst/>
              <a:gdLst/>
              <a:ahLst/>
              <a:cxnLst/>
              <a:rect l="l" t="t" r="r" b="b"/>
              <a:pathLst>
                <a:path w="11855" h="10243" extrusionOk="0">
                  <a:moveTo>
                    <a:pt x="1" y="0"/>
                  </a:moveTo>
                  <a:lnTo>
                    <a:pt x="1" y="7795"/>
                  </a:lnTo>
                  <a:cubicBezTo>
                    <a:pt x="1228" y="9292"/>
                    <a:pt x="3089" y="10243"/>
                    <a:pt x="5173" y="10243"/>
                  </a:cubicBezTo>
                  <a:cubicBezTo>
                    <a:pt x="8861" y="10243"/>
                    <a:pt x="11855" y="7249"/>
                    <a:pt x="11855" y="3560"/>
                  </a:cubicBezTo>
                  <a:cubicBezTo>
                    <a:pt x="11855" y="2246"/>
                    <a:pt x="11477" y="1032"/>
                    <a:pt x="1083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5" name="Google Shape;9915;p11"/>
            <p:cNvSpPr/>
            <p:nvPr/>
          </p:nvSpPr>
          <p:spPr>
            <a:xfrm>
              <a:off x="3450750" y="2336425"/>
              <a:ext cx="297400" cy="257100"/>
            </a:xfrm>
            <a:custGeom>
              <a:avLst/>
              <a:gdLst/>
              <a:ahLst/>
              <a:cxnLst/>
              <a:rect l="l" t="t" r="r" b="b"/>
              <a:pathLst>
                <a:path w="11896" h="10284" extrusionOk="0">
                  <a:moveTo>
                    <a:pt x="10776" y="0"/>
                  </a:moveTo>
                  <a:cubicBezTo>
                    <a:pt x="11430" y="1025"/>
                    <a:pt x="11814" y="2246"/>
                    <a:pt x="11814" y="3560"/>
                  </a:cubicBezTo>
                  <a:cubicBezTo>
                    <a:pt x="11814" y="7222"/>
                    <a:pt x="8834" y="10202"/>
                    <a:pt x="5173" y="10202"/>
                  </a:cubicBezTo>
                  <a:cubicBezTo>
                    <a:pt x="3082" y="10202"/>
                    <a:pt x="1221" y="9231"/>
                    <a:pt x="1" y="7728"/>
                  </a:cubicBezTo>
                  <a:lnTo>
                    <a:pt x="1" y="7856"/>
                  </a:lnTo>
                  <a:cubicBezTo>
                    <a:pt x="1235" y="9339"/>
                    <a:pt x="3096" y="10283"/>
                    <a:pt x="5173" y="10283"/>
                  </a:cubicBezTo>
                  <a:cubicBezTo>
                    <a:pt x="8881" y="10283"/>
                    <a:pt x="11895" y="7269"/>
                    <a:pt x="11895" y="3560"/>
                  </a:cubicBezTo>
                  <a:cubicBezTo>
                    <a:pt x="11895" y="2252"/>
                    <a:pt x="11525" y="1032"/>
                    <a:pt x="1087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6" name="Google Shape;9916;p11"/>
            <p:cNvSpPr/>
            <p:nvPr/>
          </p:nvSpPr>
          <p:spPr>
            <a:xfrm>
              <a:off x="3450750" y="2336425"/>
              <a:ext cx="269425" cy="232650"/>
            </a:xfrm>
            <a:custGeom>
              <a:avLst/>
              <a:gdLst/>
              <a:ahLst/>
              <a:cxnLst/>
              <a:rect l="l" t="t" r="r" b="b"/>
              <a:pathLst>
                <a:path w="10777" h="9306" extrusionOk="0">
                  <a:moveTo>
                    <a:pt x="736" y="0"/>
                  </a:moveTo>
                  <a:cubicBezTo>
                    <a:pt x="446" y="344"/>
                    <a:pt x="203" y="722"/>
                    <a:pt x="1" y="1126"/>
                  </a:cubicBezTo>
                  <a:lnTo>
                    <a:pt x="1" y="6136"/>
                  </a:lnTo>
                  <a:cubicBezTo>
                    <a:pt x="931" y="8018"/>
                    <a:pt x="2860" y="9305"/>
                    <a:pt x="5099" y="9305"/>
                  </a:cubicBezTo>
                  <a:cubicBezTo>
                    <a:pt x="8234" y="9305"/>
                    <a:pt x="10776" y="6763"/>
                    <a:pt x="10776" y="3628"/>
                  </a:cubicBezTo>
                  <a:cubicBezTo>
                    <a:pt x="10776" y="2246"/>
                    <a:pt x="10284" y="985"/>
                    <a:pt x="946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7" name="Google Shape;9917;p11"/>
            <p:cNvSpPr/>
            <p:nvPr/>
          </p:nvSpPr>
          <p:spPr>
            <a:xfrm>
              <a:off x="3450750" y="2336425"/>
              <a:ext cx="270600" cy="233825"/>
            </a:xfrm>
            <a:custGeom>
              <a:avLst/>
              <a:gdLst/>
              <a:ahLst/>
              <a:cxnLst/>
              <a:rect l="l" t="t" r="r" b="b"/>
              <a:pathLst>
                <a:path w="10824" h="9353" extrusionOk="0">
                  <a:moveTo>
                    <a:pt x="9407" y="0"/>
                  </a:moveTo>
                  <a:cubicBezTo>
                    <a:pt x="10237" y="978"/>
                    <a:pt x="10736" y="2246"/>
                    <a:pt x="10736" y="3628"/>
                  </a:cubicBezTo>
                  <a:cubicBezTo>
                    <a:pt x="10736" y="6736"/>
                    <a:pt x="8207" y="9265"/>
                    <a:pt x="5099" y="9265"/>
                  </a:cubicBezTo>
                  <a:cubicBezTo>
                    <a:pt x="2853" y="9265"/>
                    <a:pt x="904" y="7943"/>
                    <a:pt x="1" y="6035"/>
                  </a:cubicBezTo>
                  <a:lnTo>
                    <a:pt x="1" y="6224"/>
                  </a:lnTo>
                  <a:cubicBezTo>
                    <a:pt x="952" y="8078"/>
                    <a:pt x="2880" y="9353"/>
                    <a:pt x="5099" y="9353"/>
                  </a:cubicBezTo>
                  <a:cubicBezTo>
                    <a:pt x="8254" y="9353"/>
                    <a:pt x="10823" y="6784"/>
                    <a:pt x="10823" y="3628"/>
                  </a:cubicBezTo>
                  <a:cubicBezTo>
                    <a:pt x="10823" y="2252"/>
                    <a:pt x="10331" y="985"/>
                    <a:pt x="951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8" name="Google Shape;9918;p11"/>
            <p:cNvSpPr/>
            <p:nvPr/>
          </p:nvSpPr>
          <p:spPr>
            <a:xfrm>
              <a:off x="3450750" y="2336425"/>
              <a:ext cx="19750" cy="30525"/>
            </a:xfrm>
            <a:custGeom>
              <a:avLst/>
              <a:gdLst/>
              <a:ahLst/>
              <a:cxnLst/>
              <a:rect l="l" t="t" r="r" b="b"/>
              <a:pathLst>
                <a:path w="790" h="1221" extrusionOk="0">
                  <a:moveTo>
                    <a:pt x="682" y="0"/>
                  </a:moveTo>
                  <a:cubicBezTo>
                    <a:pt x="419" y="317"/>
                    <a:pt x="190" y="668"/>
                    <a:pt x="1" y="1032"/>
                  </a:cubicBezTo>
                  <a:lnTo>
                    <a:pt x="1" y="1221"/>
                  </a:lnTo>
                  <a:cubicBezTo>
                    <a:pt x="210" y="782"/>
                    <a:pt x="480" y="371"/>
                    <a:pt x="79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9" name="Google Shape;9919;p11"/>
            <p:cNvSpPr/>
            <p:nvPr/>
          </p:nvSpPr>
          <p:spPr>
            <a:xfrm>
              <a:off x="3461375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75" y="857"/>
                    <a:pt x="1" y="2165"/>
                    <a:pt x="1" y="3628"/>
                  </a:cubicBezTo>
                  <a:cubicBezTo>
                    <a:pt x="1" y="6210"/>
                    <a:pt x="2091" y="8301"/>
                    <a:pt x="4674" y="8301"/>
                  </a:cubicBezTo>
                  <a:cubicBezTo>
                    <a:pt x="7256" y="8301"/>
                    <a:pt x="9346" y="6210"/>
                    <a:pt x="9346" y="3628"/>
                  </a:cubicBezTo>
                  <a:cubicBezTo>
                    <a:pt x="9346" y="2165"/>
                    <a:pt x="8672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0" name="Google Shape;9920;p11"/>
            <p:cNvSpPr/>
            <p:nvPr/>
          </p:nvSpPr>
          <p:spPr>
            <a:xfrm>
              <a:off x="3460375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8" y="8341"/>
                    <a:pt x="4714" y="8341"/>
                  </a:cubicBezTo>
                  <a:cubicBezTo>
                    <a:pt x="7316" y="8341"/>
                    <a:pt x="9427" y="6231"/>
                    <a:pt x="9427" y="3628"/>
                  </a:cubicBezTo>
                  <a:cubicBezTo>
                    <a:pt x="9427" y="2171"/>
                    <a:pt x="8759" y="863"/>
                    <a:pt x="7714" y="0"/>
                  </a:cubicBezTo>
                  <a:lnTo>
                    <a:pt x="7579" y="0"/>
                  </a:lnTo>
                  <a:cubicBezTo>
                    <a:pt x="8651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1" name="Google Shape;9921;p11"/>
            <p:cNvSpPr/>
            <p:nvPr/>
          </p:nvSpPr>
          <p:spPr>
            <a:xfrm>
              <a:off x="3490200" y="233912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2" name="Google Shape;9922;p11"/>
            <p:cNvSpPr/>
            <p:nvPr/>
          </p:nvSpPr>
          <p:spPr>
            <a:xfrm>
              <a:off x="3489025" y="23381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0"/>
                    <a:pt x="3568" y="7040"/>
                  </a:cubicBezTo>
                  <a:cubicBezTo>
                    <a:pt x="1653" y="7040"/>
                    <a:pt x="88" y="5483"/>
                    <a:pt x="88" y="3561"/>
                  </a:cubicBezTo>
                  <a:cubicBezTo>
                    <a:pt x="88" y="1646"/>
                    <a:pt x="1653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605" y="1"/>
                    <a:pt x="1" y="1599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9"/>
                    <a:pt x="5536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3" name="Google Shape;9923;p11"/>
            <p:cNvSpPr/>
            <p:nvPr/>
          </p:nvSpPr>
          <p:spPr>
            <a:xfrm>
              <a:off x="3515325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4" name="Google Shape;9924;p11"/>
            <p:cNvSpPr/>
            <p:nvPr/>
          </p:nvSpPr>
          <p:spPr>
            <a:xfrm>
              <a:off x="3514300" y="2363225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1"/>
                  </a:moveTo>
                  <a:cubicBezTo>
                    <a:pt x="3919" y="81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7" y="5118"/>
                  </a:cubicBezTo>
                  <a:cubicBezTo>
                    <a:pt x="3966" y="5118"/>
                    <a:pt x="5112" y="3965"/>
                    <a:pt x="5112" y="2556"/>
                  </a:cubicBezTo>
                  <a:cubicBezTo>
                    <a:pt x="5112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5" name="Google Shape;9925;p11"/>
            <p:cNvSpPr/>
            <p:nvPr/>
          </p:nvSpPr>
          <p:spPr>
            <a:xfrm>
              <a:off x="354415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8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6" name="Google Shape;9926;p11"/>
            <p:cNvSpPr/>
            <p:nvPr/>
          </p:nvSpPr>
          <p:spPr>
            <a:xfrm>
              <a:off x="3542975" y="239187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1" y="2738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7" name="Google Shape;9927;p11"/>
            <p:cNvSpPr/>
            <p:nvPr/>
          </p:nvSpPr>
          <p:spPr>
            <a:xfrm>
              <a:off x="3747100" y="2336425"/>
              <a:ext cx="334325" cy="256075"/>
            </a:xfrm>
            <a:custGeom>
              <a:avLst/>
              <a:gdLst/>
              <a:ahLst/>
              <a:cxnLst/>
              <a:rect l="l" t="t" r="r" b="b"/>
              <a:pathLst>
                <a:path w="13373" h="10243" extrusionOk="0">
                  <a:moveTo>
                    <a:pt x="1033" y="0"/>
                  </a:moveTo>
                  <a:cubicBezTo>
                    <a:pt x="379" y="1032"/>
                    <a:pt x="1" y="2246"/>
                    <a:pt x="1" y="3560"/>
                  </a:cubicBezTo>
                  <a:cubicBezTo>
                    <a:pt x="1" y="7249"/>
                    <a:pt x="2995" y="10243"/>
                    <a:pt x="6690" y="10243"/>
                  </a:cubicBezTo>
                  <a:cubicBezTo>
                    <a:pt x="10378" y="10243"/>
                    <a:pt x="13372" y="7249"/>
                    <a:pt x="13372" y="3560"/>
                  </a:cubicBezTo>
                  <a:cubicBezTo>
                    <a:pt x="13372" y="2246"/>
                    <a:pt x="12994" y="1032"/>
                    <a:pt x="1234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8" name="Google Shape;9928;p11"/>
            <p:cNvSpPr/>
            <p:nvPr/>
          </p:nvSpPr>
          <p:spPr>
            <a:xfrm>
              <a:off x="3746100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15" y="10283"/>
                    <a:pt x="6730" y="10283"/>
                  </a:cubicBezTo>
                  <a:cubicBezTo>
                    <a:pt x="10438" y="10283"/>
                    <a:pt x="13453" y="7269"/>
                    <a:pt x="13453" y="3560"/>
                  </a:cubicBezTo>
                  <a:cubicBezTo>
                    <a:pt x="13453" y="2252"/>
                    <a:pt x="13082" y="1032"/>
                    <a:pt x="12434" y="0"/>
                  </a:cubicBezTo>
                  <a:lnTo>
                    <a:pt x="12333" y="0"/>
                  </a:lnTo>
                  <a:cubicBezTo>
                    <a:pt x="12987" y="1025"/>
                    <a:pt x="13372" y="2246"/>
                    <a:pt x="13372" y="3560"/>
                  </a:cubicBezTo>
                  <a:cubicBezTo>
                    <a:pt x="13372" y="7222"/>
                    <a:pt x="10391" y="10202"/>
                    <a:pt x="6730" y="10202"/>
                  </a:cubicBezTo>
                  <a:cubicBezTo>
                    <a:pt x="3062" y="10202"/>
                    <a:pt x="81" y="7222"/>
                    <a:pt x="81" y="3560"/>
                  </a:cubicBezTo>
                  <a:cubicBezTo>
                    <a:pt x="81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9" name="Google Shape;9929;p11"/>
            <p:cNvSpPr/>
            <p:nvPr/>
          </p:nvSpPr>
          <p:spPr>
            <a:xfrm>
              <a:off x="3770550" y="2336425"/>
              <a:ext cx="283900" cy="232650"/>
            </a:xfrm>
            <a:custGeom>
              <a:avLst/>
              <a:gdLst/>
              <a:ahLst/>
              <a:cxnLst/>
              <a:rect l="l" t="t" r="r" b="b"/>
              <a:pathLst>
                <a:path w="11356" h="9306" extrusionOk="0">
                  <a:moveTo>
                    <a:pt x="1315" y="0"/>
                  </a:moveTo>
                  <a:cubicBezTo>
                    <a:pt x="492" y="985"/>
                    <a:pt x="0" y="2246"/>
                    <a:pt x="0" y="3628"/>
                  </a:cubicBezTo>
                  <a:cubicBezTo>
                    <a:pt x="0" y="6763"/>
                    <a:pt x="2542" y="9305"/>
                    <a:pt x="5678" y="9305"/>
                  </a:cubicBezTo>
                  <a:cubicBezTo>
                    <a:pt x="8813" y="9305"/>
                    <a:pt x="11355" y="6763"/>
                    <a:pt x="11355" y="3628"/>
                  </a:cubicBezTo>
                  <a:cubicBezTo>
                    <a:pt x="11355" y="2246"/>
                    <a:pt x="10863" y="985"/>
                    <a:pt x="100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0" name="Google Shape;9930;p11"/>
            <p:cNvSpPr/>
            <p:nvPr/>
          </p:nvSpPr>
          <p:spPr>
            <a:xfrm>
              <a:off x="3769525" y="2336425"/>
              <a:ext cx="285925" cy="233825"/>
            </a:xfrm>
            <a:custGeom>
              <a:avLst/>
              <a:gdLst/>
              <a:ahLst/>
              <a:cxnLst/>
              <a:rect l="l" t="t" r="r" b="b"/>
              <a:pathLst>
                <a:path w="11437" h="9353" extrusionOk="0">
                  <a:moveTo>
                    <a:pt x="1302" y="0"/>
                  </a:moveTo>
                  <a:cubicBezTo>
                    <a:pt x="486" y="985"/>
                    <a:pt x="1" y="2252"/>
                    <a:pt x="1" y="3628"/>
                  </a:cubicBezTo>
                  <a:cubicBezTo>
                    <a:pt x="1" y="6784"/>
                    <a:pt x="2563" y="9353"/>
                    <a:pt x="5719" y="9353"/>
                  </a:cubicBezTo>
                  <a:cubicBezTo>
                    <a:pt x="8874" y="9353"/>
                    <a:pt x="11437" y="6784"/>
                    <a:pt x="11437" y="3628"/>
                  </a:cubicBezTo>
                  <a:cubicBezTo>
                    <a:pt x="11437" y="2252"/>
                    <a:pt x="10951" y="985"/>
                    <a:pt x="10135" y="0"/>
                  </a:cubicBezTo>
                  <a:lnTo>
                    <a:pt x="10027" y="0"/>
                  </a:lnTo>
                  <a:cubicBezTo>
                    <a:pt x="10857" y="978"/>
                    <a:pt x="11356" y="2246"/>
                    <a:pt x="11356" y="3628"/>
                  </a:cubicBezTo>
                  <a:cubicBezTo>
                    <a:pt x="11356" y="6736"/>
                    <a:pt x="8827" y="9265"/>
                    <a:pt x="5719" y="9265"/>
                  </a:cubicBezTo>
                  <a:cubicBezTo>
                    <a:pt x="2610" y="9265"/>
                    <a:pt x="82" y="6736"/>
                    <a:pt x="82" y="3628"/>
                  </a:cubicBezTo>
                  <a:cubicBezTo>
                    <a:pt x="82" y="2246"/>
                    <a:pt x="581" y="978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1" name="Google Shape;9931;p11"/>
            <p:cNvSpPr/>
            <p:nvPr/>
          </p:nvSpPr>
          <p:spPr>
            <a:xfrm>
              <a:off x="3795650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75" y="857"/>
                    <a:pt x="1" y="2165"/>
                    <a:pt x="1" y="3628"/>
                  </a:cubicBezTo>
                  <a:cubicBezTo>
                    <a:pt x="1" y="6210"/>
                    <a:pt x="2091" y="8301"/>
                    <a:pt x="4674" y="8301"/>
                  </a:cubicBezTo>
                  <a:cubicBezTo>
                    <a:pt x="7256" y="8301"/>
                    <a:pt x="9347" y="6210"/>
                    <a:pt x="9347" y="3628"/>
                  </a:cubicBezTo>
                  <a:cubicBezTo>
                    <a:pt x="9347" y="2165"/>
                    <a:pt x="8672" y="857"/>
                    <a:pt x="761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2" name="Google Shape;9932;p11"/>
            <p:cNvSpPr/>
            <p:nvPr/>
          </p:nvSpPr>
          <p:spPr>
            <a:xfrm>
              <a:off x="3794650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1" y="8341"/>
                    <a:pt x="4714" y="8341"/>
                  </a:cubicBezTo>
                  <a:cubicBezTo>
                    <a:pt x="7310" y="8341"/>
                    <a:pt x="9427" y="6231"/>
                    <a:pt x="9427" y="3628"/>
                  </a:cubicBezTo>
                  <a:cubicBezTo>
                    <a:pt x="9427" y="2171"/>
                    <a:pt x="8759" y="863"/>
                    <a:pt x="7714" y="0"/>
                  </a:cubicBezTo>
                  <a:lnTo>
                    <a:pt x="7579" y="0"/>
                  </a:lnTo>
                  <a:cubicBezTo>
                    <a:pt x="8652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3" name="Google Shape;9933;p11"/>
            <p:cNvSpPr/>
            <p:nvPr/>
          </p:nvSpPr>
          <p:spPr>
            <a:xfrm>
              <a:off x="3824475" y="233912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6"/>
                    <a:pt x="3521" y="7046"/>
                  </a:cubicBezTo>
                  <a:cubicBezTo>
                    <a:pt x="5463" y="7046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4" name="Google Shape;9934;p11"/>
            <p:cNvSpPr/>
            <p:nvPr/>
          </p:nvSpPr>
          <p:spPr>
            <a:xfrm>
              <a:off x="3823300" y="23381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0"/>
                    <a:pt x="3568" y="7040"/>
                  </a:cubicBezTo>
                  <a:cubicBezTo>
                    <a:pt x="1646" y="7040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5" name="Google Shape;9935;p11"/>
            <p:cNvSpPr/>
            <p:nvPr/>
          </p:nvSpPr>
          <p:spPr>
            <a:xfrm>
              <a:off x="3849600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6" name="Google Shape;9936;p11"/>
            <p:cNvSpPr/>
            <p:nvPr/>
          </p:nvSpPr>
          <p:spPr>
            <a:xfrm>
              <a:off x="3848600" y="236322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1" y="3965"/>
                    <a:pt x="5111" y="2556"/>
                  </a:cubicBezTo>
                  <a:cubicBezTo>
                    <a:pt x="5111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7" name="Google Shape;9937;p11"/>
            <p:cNvSpPr/>
            <p:nvPr/>
          </p:nvSpPr>
          <p:spPr>
            <a:xfrm>
              <a:off x="387825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70" y="2732"/>
                  </a:cubicBezTo>
                  <a:cubicBezTo>
                    <a:pt x="2125" y="2732"/>
                    <a:pt x="2732" y="2118"/>
                    <a:pt x="2732" y="1363"/>
                  </a:cubicBezTo>
                  <a:cubicBezTo>
                    <a:pt x="2732" y="608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8" name="Google Shape;9938;p11"/>
            <p:cNvSpPr/>
            <p:nvPr/>
          </p:nvSpPr>
          <p:spPr>
            <a:xfrm>
              <a:off x="3877250" y="239187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1" y="2738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9" name="Google Shape;9939;p11"/>
            <p:cNvSpPr/>
            <p:nvPr/>
          </p:nvSpPr>
          <p:spPr>
            <a:xfrm>
              <a:off x="4081400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2" y="10243"/>
                  </a:cubicBezTo>
                  <a:cubicBezTo>
                    <a:pt x="10377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0" name="Google Shape;9940;p11"/>
            <p:cNvSpPr/>
            <p:nvPr/>
          </p:nvSpPr>
          <p:spPr>
            <a:xfrm>
              <a:off x="4080375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19" y="0"/>
                  </a:moveTo>
                  <a:cubicBezTo>
                    <a:pt x="371" y="1032"/>
                    <a:pt x="1" y="2252"/>
                    <a:pt x="1" y="3560"/>
                  </a:cubicBezTo>
                  <a:cubicBezTo>
                    <a:pt x="1" y="7269"/>
                    <a:pt x="3015" y="10283"/>
                    <a:pt x="6723" y="10283"/>
                  </a:cubicBezTo>
                  <a:cubicBezTo>
                    <a:pt x="10439" y="10283"/>
                    <a:pt x="13453" y="7269"/>
                    <a:pt x="13453" y="3560"/>
                  </a:cubicBezTo>
                  <a:cubicBezTo>
                    <a:pt x="13453" y="2252"/>
                    <a:pt x="13075" y="1032"/>
                    <a:pt x="12428" y="0"/>
                  </a:cubicBezTo>
                  <a:lnTo>
                    <a:pt x="12333" y="0"/>
                  </a:lnTo>
                  <a:cubicBezTo>
                    <a:pt x="12987" y="1025"/>
                    <a:pt x="13372" y="2246"/>
                    <a:pt x="13372" y="3560"/>
                  </a:cubicBezTo>
                  <a:cubicBezTo>
                    <a:pt x="13372" y="7222"/>
                    <a:pt x="10391" y="10202"/>
                    <a:pt x="6723" y="10202"/>
                  </a:cubicBezTo>
                  <a:cubicBezTo>
                    <a:pt x="3062" y="10202"/>
                    <a:pt x="82" y="7222"/>
                    <a:pt x="82" y="3560"/>
                  </a:cubicBezTo>
                  <a:cubicBezTo>
                    <a:pt x="82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1" name="Google Shape;9941;p11"/>
            <p:cNvSpPr/>
            <p:nvPr/>
          </p:nvSpPr>
          <p:spPr>
            <a:xfrm>
              <a:off x="4104825" y="2336425"/>
              <a:ext cx="283900" cy="232650"/>
            </a:xfrm>
            <a:custGeom>
              <a:avLst/>
              <a:gdLst/>
              <a:ahLst/>
              <a:cxnLst/>
              <a:rect l="l" t="t" r="r" b="b"/>
              <a:pathLst>
                <a:path w="11356" h="9306" extrusionOk="0">
                  <a:moveTo>
                    <a:pt x="1308" y="0"/>
                  </a:moveTo>
                  <a:cubicBezTo>
                    <a:pt x="493" y="985"/>
                    <a:pt x="0" y="2246"/>
                    <a:pt x="0" y="3628"/>
                  </a:cubicBezTo>
                  <a:cubicBezTo>
                    <a:pt x="0" y="6763"/>
                    <a:pt x="2542" y="9305"/>
                    <a:pt x="5678" y="9305"/>
                  </a:cubicBezTo>
                  <a:cubicBezTo>
                    <a:pt x="8813" y="9305"/>
                    <a:pt x="11355" y="6763"/>
                    <a:pt x="11355" y="3628"/>
                  </a:cubicBezTo>
                  <a:cubicBezTo>
                    <a:pt x="11355" y="2246"/>
                    <a:pt x="10863" y="985"/>
                    <a:pt x="100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2" name="Google Shape;9942;p11"/>
            <p:cNvSpPr/>
            <p:nvPr/>
          </p:nvSpPr>
          <p:spPr>
            <a:xfrm>
              <a:off x="4103650" y="2336425"/>
              <a:ext cx="286075" cy="233825"/>
            </a:xfrm>
            <a:custGeom>
              <a:avLst/>
              <a:gdLst/>
              <a:ahLst/>
              <a:cxnLst/>
              <a:rect l="l" t="t" r="r" b="b"/>
              <a:pathLst>
                <a:path w="11443" h="9353" extrusionOk="0">
                  <a:moveTo>
                    <a:pt x="1308" y="0"/>
                  </a:moveTo>
                  <a:cubicBezTo>
                    <a:pt x="492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25" y="9353"/>
                  </a:cubicBezTo>
                  <a:cubicBezTo>
                    <a:pt x="8880" y="9353"/>
                    <a:pt x="11443" y="6784"/>
                    <a:pt x="11443" y="3628"/>
                  </a:cubicBezTo>
                  <a:cubicBezTo>
                    <a:pt x="11443" y="2252"/>
                    <a:pt x="10957" y="985"/>
                    <a:pt x="10141" y="0"/>
                  </a:cubicBezTo>
                  <a:lnTo>
                    <a:pt x="10027" y="0"/>
                  </a:lnTo>
                  <a:cubicBezTo>
                    <a:pt x="10856" y="978"/>
                    <a:pt x="11362" y="2246"/>
                    <a:pt x="11362" y="3628"/>
                  </a:cubicBezTo>
                  <a:cubicBezTo>
                    <a:pt x="11362" y="6736"/>
                    <a:pt x="8833" y="9265"/>
                    <a:pt x="5725" y="9265"/>
                  </a:cubicBezTo>
                  <a:cubicBezTo>
                    <a:pt x="2616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3" name="Google Shape;9943;p11"/>
            <p:cNvSpPr/>
            <p:nvPr/>
          </p:nvSpPr>
          <p:spPr>
            <a:xfrm>
              <a:off x="4129950" y="2336425"/>
              <a:ext cx="233650" cy="207525"/>
            </a:xfrm>
            <a:custGeom>
              <a:avLst/>
              <a:gdLst/>
              <a:ahLst/>
              <a:cxnLst/>
              <a:rect l="l" t="t" r="r" b="b"/>
              <a:pathLst>
                <a:path w="9346" h="8301" extrusionOk="0">
                  <a:moveTo>
                    <a:pt x="1733" y="0"/>
                  </a:moveTo>
                  <a:cubicBezTo>
                    <a:pt x="674" y="857"/>
                    <a:pt x="0" y="2165"/>
                    <a:pt x="0" y="3628"/>
                  </a:cubicBezTo>
                  <a:cubicBezTo>
                    <a:pt x="0" y="6210"/>
                    <a:pt x="2090" y="8301"/>
                    <a:pt x="4673" y="8301"/>
                  </a:cubicBezTo>
                  <a:cubicBezTo>
                    <a:pt x="7249" y="8301"/>
                    <a:pt x="9346" y="6210"/>
                    <a:pt x="9346" y="3628"/>
                  </a:cubicBezTo>
                  <a:cubicBezTo>
                    <a:pt x="9346" y="2165"/>
                    <a:pt x="8665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4" name="Google Shape;9944;p11"/>
            <p:cNvSpPr/>
            <p:nvPr/>
          </p:nvSpPr>
          <p:spPr>
            <a:xfrm>
              <a:off x="4128925" y="2336425"/>
              <a:ext cx="235700" cy="208550"/>
            </a:xfrm>
            <a:custGeom>
              <a:avLst/>
              <a:gdLst/>
              <a:ahLst/>
              <a:cxnLst/>
              <a:rect l="l" t="t" r="r" b="b"/>
              <a:pathLst>
                <a:path w="9428" h="8342" extrusionOk="0">
                  <a:moveTo>
                    <a:pt x="1706" y="0"/>
                  </a:moveTo>
                  <a:cubicBezTo>
                    <a:pt x="661" y="863"/>
                    <a:pt x="1" y="2171"/>
                    <a:pt x="1" y="3628"/>
                  </a:cubicBezTo>
                  <a:cubicBezTo>
                    <a:pt x="1" y="6231"/>
                    <a:pt x="2111" y="8341"/>
                    <a:pt x="4714" y="8341"/>
                  </a:cubicBezTo>
                  <a:cubicBezTo>
                    <a:pt x="7310" y="8341"/>
                    <a:pt x="9427" y="6231"/>
                    <a:pt x="9427" y="3628"/>
                  </a:cubicBezTo>
                  <a:cubicBezTo>
                    <a:pt x="9427" y="2171"/>
                    <a:pt x="8760" y="863"/>
                    <a:pt x="7714" y="0"/>
                  </a:cubicBezTo>
                  <a:lnTo>
                    <a:pt x="7580" y="0"/>
                  </a:lnTo>
                  <a:cubicBezTo>
                    <a:pt x="8652" y="850"/>
                    <a:pt x="9339" y="2158"/>
                    <a:pt x="9339" y="3628"/>
                  </a:cubicBezTo>
                  <a:cubicBezTo>
                    <a:pt x="9339" y="6183"/>
                    <a:pt x="7263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69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5" name="Google Shape;9945;p11"/>
            <p:cNvSpPr/>
            <p:nvPr/>
          </p:nvSpPr>
          <p:spPr>
            <a:xfrm>
              <a:off x="4158600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6" name="Google Shape;9946;p11"/>
            <p:cNvSpPr/>
            <p:nvPr/>
          </p:nvSpPr>
          <p:spPr>
            <a:xfrm>
              <a:off x="4157575" y="23381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0"/>
                    <a:pt x="3568" y="7040"/>
                  </a:cubicBezTo>
                  <a:cubicBezTo>
                    <a:pt x="1646" y="7040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7" name="Google Shape;9947;p11"/>
            <p:cNvSpPr/>
            <p:nvPr/>
          </p:nvSpPr>
          <p:spPr>
            <a:xfrm>
              <a:off x="4183875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8" name="Google Shape;9948;p11"/>
            <p:cNvSpPr/>
            <p:nvPr/>
          </p:nvSpPr>
          <p:spPr>
            <a:xfrm>
              <a:off x="4182700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9" name="Google Shape;9949;p11"/>
            <p:cNvSpPr/>
            <p:nvPr/>
          </p:nvSpPr>
          <p:spPr>
            <a:xfrm>
              <a:off x="4212550" y="239305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0" name="Google Shape;9950;p11"/>
            <p:cNvSpPr/>
            <p:nvPr/>
          </p:nvSpPr>
          <p:spPr>
            <a:xfrm>
              <a:off x="4211525" y="239187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2" y="2738"/>
                    <a:pt x="81" y="2138"/>
                    <a:pt x="81" y="1410"/>
                  </a:cubicBezTo>
                  <a:cubicBezTo>
                    <a:pt x="81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1" name="Google Shape;9951;p11"/>
            <p:cNvSpPr/>
            <p:nvPr/>
          </p:nvSpPr>
          <p:spPr>
            <a:xfrm>
              <a:off x="4415675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2" y="10243"/>
                  </a:cubicBezTo>
                  <a:cubicBezTo>
                    <a:pt x="10377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2" name="Google Shape;9952;p11"/>
            <p:cNvSpPr/>
            <p:nvPr/>
          </p:nvSpPr>
          <p:spPr>
            <a:xfrm>
              <a:off x="4414650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19" y="0"/>
                  </a:moveTo>
                  <a:cubicBezTo>
                    <a:pt x="372" y="1032"/>
                    <a:pt x="1" y="2252"/>
                    <a:pt x="1" y="3560"/>
                  </a:cubicBezTo>
                  <a:cubicBezTo>
                    <a:pt x="1" y="7269"/>
                    <a:pt x="3015" y="10283"/>
                    <a:pt x="6723" y="10283"/>
                  </a:cubicBezTo>
                  <a:cubicBezTo>
                    <a:pt x="10432" y="10283"/>
                    <a:pt x="13453" y="7269"/>
                    <a:pt x="13453" y="3560"/>
                  </a:cubicBezTo>
                  <a:cubicBezTo>
                    <a:pt x="13453" y="2252"/>
                    <a:pt x="13075" y="1032"/>
                    <a:pt x="12428" y="0"/>
                  </a:cubicBezTo>
                  <a:lnTo>
                    <a:pt x="12327" y="0"/>
                  </a:lnTo>
                  <a:cubicBezTo>
                    <a:pt x="12988" y="1025"/>
                    <a:pt x="13365" y="2246"/>
                    <a:pt x="13365" y="3560"/>
                  </a:cubicBezTo>
                  <a:cubicBezTo>
                    <a:pt x="13365" y="7222"/>
                    <a:pt x="10385" y="10202"/>
                    <a:pt x="6723" y="10202"/>
                  </a:cubicBezTo>
                  <a:cubicBezTo>
                    <a:pt x="3062" y="10202"/>
                    <a:pt x="82" y="7222"/>
                    <a:pt x="82" y="3560"/>
                  </a:cubicBezTo>
                  <a:cubicBezTo>
                    <a:pt x="82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3" name="Google Shape;9953;p11"/>
            <p:cNvSpPr/>
            <p:nvPr/>
          </p:nvSpPr>
          <p:spPr>
            <a:xfrm>
              <a:off x="4438925" y="2336425"/>
              <a:ext cx="284075" cy="232650"/>
            </a:xfrm>
            <a:custGeom>
              <a:avLst/>
              <a:gdLst/>
              <a:ahLst/>
              <a:cxnLst/>
              <a:rect l="l" t="t" r="r" b="b"/>
              <a:pathLst>
                <a:path w="11363" h="9306" extrusionOk="0">
                  <a:moveTo>
                    <a:pt x="1316" y="0"/>
                  </a:moveTo>
                  <a:cubicBezTo>
                    <a:pt x="500" y="985"/>
                    <a:pt x="1" y="2246"/>
                    <a:pt x="1" y="3628"/>
                  </a:cubicBezTo>
                  <a:cubicBezTo>
                    <a:pt x="1" y="6763"/>
                    <a:pt x="2550" y="9305"/>
                    <a:pt x="5685" y="9305"/>
                  </a:cubicBezTo>
                  <a:cubicBezTo>
                    <a:pt x="8820" y="9305"/>
                    <a:pt x="11362" y="6763"/>
                    <a:pt x="11362" y="3628"/>
                  </a:cubicBezTo>
                  <a:cubicBezTo>
                    <a:pt x="11362" y="2246"/>
                    <a:pt x="10870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4" name="Google Shape;9954;p11"/>
            <p:cNvSpPr/>
            <p:nvPr/>
          </p:nvSpPr>
          <p:spPr>
            <a:xfrm>
              <a:off x="4437925" y="2336425"/>
              <a:ext cx="286075" cy="233825"/>
            </a:xfrm>
            <a:custGeom>
              <a:avLst/>
              <a:gdLst/>
              <a:ahLst/>
              <a:cxnLst/>
              <a:rect l="l" t="t" r="r" b="b"/>
              <a:pathLst>
                <a:path w="11443" h="9353" extrusionOk="0">
                  <a:moveTo>
                    <a:pt x="1308" y="0"/>
                  </a:moveTo>
                  <a:cubicBezTo>
                    <a:pt x="492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25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42" y="0"/>
                  </a:cubicBezTo>
                  <a:lnTo>
                    <a:pt x="10027" y="0"/>
                  </a:lnTo>
                  <a:cubicBezTo>
                    <a:pt x="10856" y="978"/>
                    <a:pt x="11362" y="2246"/>
                    <a:pt x="11362" y="3628"/>
                  </a:cubicBezTo>
                  <a:cubicBezTo>
                    <a:pt x="11362" y="6736"/>
                    <a:pt x="8833" y="9265"/>
                    <a:pt x="5725" y="9265"/>
                  </a:cubicBezTo>
                  <a:cubicBezTo>
                    <a:pt x="2616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5" name="Google Shape;9955;p11"/>
            <p:cNvSpPr/>
            <p:nvPr/>
          </p:nvSpPr>
          <p:spPr>
            <a:xfrm>
              <a:off x="4464225" y="2336425"/>
              <a:ext cx="233650" cy="207525"/>
            </a:xfrm>
            <a:custGeom>
              <a:avLst/>
              <a:gdLst/>
              <a:ahLst/>
              <a:cxnLst/>
              <a:rect l="l" t="t" r="r" b="b"/>
              <a:pathLst>
                <a:path w="9346" h="8301" extrusionOk="0">
                  <a:moveTo>
                    <a:pt x="1733" y="0"/>
                  </a:moveTo>
                  <a:cubicBezTo>
                    <a:pt x="674" y="857"/>
                    <a:pt x="0" y="2165"/>
                    <a:pt x="0" y="3628"/>
                  </a:cubicBezTo>
                  <a:cubicBezTo>
                    <a:pt x="0" y="6210"/>
                    <a:pt x="2090" y="8301"/>
                    <a:pt x="4673" y="8301"/>
                  </a:cubicBezTo>
                  <a:cubicBezTo>
                    <a:pt x="7249" y="8301"/>
                    <a:pt x="9346" y="6210"/>
                    <a:pt x="9346" y="3628"/>
                  </a:cubicBezTo>
                  <a:cubicBezTo>
                    <a:pt x="9346" y="2165"/>
                    <a:pt x="8665" y="857"/>
                    <a:pt x="760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6" name="Google Shape;9956;p11"/>
            <p:cNvSpPr/>
            <p:nvPr/>
          </p:nvSpPr>
          <p:spPr>
            <a:xfrm>
              <a:off x="4463025" y="2336425"/>
              <a:ext cx="235875" cy="208550"/>
            </a:xfrm>
            <a:custGeom>
              <a:avLst/>
              <a:gdLst/>
              <a:ahLst/>
              <a:cxnLst/>
              <a:rect l="l" t="t" r="r" b="b"/>
              <a:pathLst>
                <a:path w="9435" h="8342" extrusionOk="0">
                  <a:moveTo>
                    <a:pt x="1714" y="0"/>
                  </a:moveTo>
                  <a:cubicBezTo>
                    <a:pt x="668" y="863"/>
                    <a:pt x="1" y="2171"/>
                    <a:pt x="1" y="3628"/>
                  </a:cubicBezTo>
                  <a:cubicBezTo>
                    <a:pt x="1" y="6231"/>
                    <a:pt x="2118" y="8341"/>
                    <a:pt x="4721" y="8341"/>
                  </a:cubicBezTo>
                  <a:cubicBezTo>
                    <a:pt x="7317" y="8341"/>
                    <a:pt x="9434" y="6231"/>
                    <a:pt x="9434" y="3628"/>
                  </a:cubicBezTo>
                  <a:cubicBezTo>
                    <a:pt x="9434" y="2171"/>
                    <a:pt x="8767" y="863"/>
                    <a:pt x="7722" y="0"/>
                  </a:cubicBezTo>
                  <a:lnTo>
                    <a:pt x="7587" y="0"/>
                  </a:lnTo>
                  <a:cubicBezTo>
                    <a:pt x="8659" y="850"/>
                    <a:pt x="9347" y="2158"/>
                    <a:pt x="9347" y="3628"/>
                  </a:cubicBezTo>
                  <a:cubicBezTo>
                    <a:pt x="9347" y="6183"/>
                    <a:pt x="7270" y="8260"/>
                    <a:pt x="4721" y="8260"/>
                  </a:cubicBezTo>
                  <a:cubicBezTo>
                    <a:pt x="2165" y="8260"/>
                    <a:pt x="89" y="6183"/>
                    <a:pt x="89" y="3628"/>
                  </a:cubicBezTo>
                  <a:cubicBezTo>
                    <a:pt x="89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7" name="Google Shape;9957;p11"/>
            <p:cNvSpPr/>
            <p:nvPr/>
          </p:nvSpPr>
          <p:spPr>
            <a:xfrm>
              <a:off x="4492875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8" name="Google Shape;9958;p11"/>
            <p:cNvSpPr/>
            <p:nvPr/>
          </p:nvSpPr>
          <p:spPr>
            <a:xfrm>
              <a:off x="4491850" y="23381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0"/>
                    <a:pt x="3568" y="7040"/>
                  </a:cubicBezTo>
                  <a:cubicBezTo>
                    <a:pt x="1646" y="7040"/>
                    <a:pt x="89" y="5483"/>
                    <a:pt x="89" y="3561"/>
                  </a:cubicBezTo>
                  <a:cubicBezTo>
                    <a:pt x="89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9" name="Google Shape;9959;p11"/>
            <p:cNvSpPr/>
            <p:nvPr/>
          </p:nvSpPr>
          <p:spPr>
            <a:xfrm>
              <a:off x="4518150" y="2364225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0" name="Google Shape;9960;p11"/>
            <p:cNvSpPr/>
            <p:nvPr/>
          </p:nvSpPr>
          <p:spPr>
            <a:xfrm>
              <a:off x="4516975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1" name="Google Shape;9961;p11"/>
            <p:cNvSpPr/>
            <p:nvPr/>
          </p:nvSpPr>
          <p:spPr>
            <a:xfrm>
              <a:off x="4546825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7" y="2732"/>
                    <a:pt x="2731" y="2118"/>
                    <a:pt x="2731" y="1363"/>
                  </a:cubicBezTo>
                  <a:cubicBezTo>
                    <a:pt x="2731" y="608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2" name="Google Shape;9962;p11"/>
            <p:cNvSpPr/>
            <p:nvPr/>
          </p:nvSpPr>
          <p:spPr>
            <a:xfrm>
              <a:off x="4545800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10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3" name="Google Shape;9963;p11"/>
            <p:cNvSpPr/>
            <p:nvPr/>
          </p:nvSpPr>
          <p:spPr>
            <a:xfrm>
              <a:off x="4749950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3" y="10243"/>
                  </a:cubicBezTo>
                  <a:cubicBezTo>
                    <a:pt x="10378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4" name="Google Shape;9964;p11"/>
            <p:cNvSpPr/>
            <p:nvPr/>
          </p:nvSpPr>
          <p:spPr>
            <a:xfrm>
              <a:off x="4748775" y="2336425"/>
              <a:ext cx="336475" cy="257100"/>
            </a:xfrm>
            <a:custGeom>
              <a:avLst/>
              <a:gdLst/>
              <a:ahLst/>
              <a:cxnLst/>
              <a:rect l="l" t="t" r="r" b="b"/>
              <a:pathLst>
                <a:path w="13459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21" y="10283"/>
                    <a:pt x="6730" y="10283"/>
                  </a:cubicBezTo>
                  <a:cubicBezTo>
                    <a:pt x="10438" y="10283"/>
                    <a:pt x="13459" y="7269"/>
                    <a:pt x="13459" y="3560"/>
                  </a:cubicBezTo>
                  <a:cubicBezTo>
                    <a:pt x="13459" y="2252"/>
                    <a:pt x="13081" y="1032"/>
                    <a:pt x="12434" y="0"/>
                  </a:cubicBezTo>
                  <a:lnTo>
                    <a:pt x="12333" y="0"/>
                  </a:lnTo>
                  <a:cubicBezTo>
                    <a:pt x="12994" y="1025"/>
                    <a:pt x="13371" y="2246"/>
                    <a:pt x="13371" y="3560"/>
                  </a:cubicBezTo>
                  <a:cubicBezTo>
                    <a:pt x="13371" y="7222"/>
                    <a:pt x="10391" y="10202"/>
                    <a:pt x="6730" y="10202"/>
                  </a:cubicBezTo>
                  <a:cubicBezTo>
                    <a:pt x="3068" y="10202"/>
                    <a:pt x="88" y="7222"/>
                    <a:pt x="88" y="3560"/>
                  </a:cubicBezTo>
                  <a:cubicBezTo>
                    <a:pt x="88" y="2246"/>
                    <a:pt x="472" y="1025"/>
                    <a:pt x="11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5" name="Google Shape;9965;p11"/>
            <p:cNvSpPr/>
            <p:nvPr/>
          </p:nvSpPr>
          <p:spPr>
            <a:xfrm>
              <a:off x="4773200" y="2336425"/>
              <a:ext cx="284075" cy="232650"/>
            </a:xfrm>
            <a:custGeom>
              <a:avLst/>
              <a:gdLst/>
              <a:ahLst/>
              <a:cxnLst/>
              <a:rect l="l" t="t" r="r" b="b"/>
              <a:pathLst>
                <a:path w="11363" h="9306" extrusionOk="0">
                  <a:moveTo>
                    <a:pt x="1316" y="0"/>
                  </a:moveTo>
                  <a:cubicBezTo>
                    <a:pt x="493" y="985"/>
                    <a:pt x="1" y="2246"/>
                    <a:pt x="1" y="3628"/>
                  </a:cubicBezTo>
                  <a:cubicBezTo>
                    <a:pt x="1" y="6763"/>
                    <a:pt x="2543" y="9305"/>
                    <a:pt x="5678" y="9305"/>
                  </a:cubicBezTo>
                  <a:cubicBezTo>
                    <a:pt x="8821" y="9305"/>
                    <a:pt x="11363" y="6763"/>
                    <a:pt x="11363" y="3628"/>
                  </a:cubicBezTo>
                  <a:cubicBezTo>
                    <a:pt x="11363" y="2246"/>
                    <a:pt x="10864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6" name="Google Shape;9966;p11"/>
            <p:cNvSpPr/>
            <p:nvPr/>
          </p:nvSpPr>
          <p:spPr>
            <a:xfrm>
              <a:off x="4772200" y="2336425"/>
              <a:ext cx="286100" cy="233825"/>
            </a:xfrm>
            <a:custGeom>
              <a:avLst/>
              <a:gdLst/>
              <a:ahLst/>
              <a:cxnLst/>
              <a:rect l="l" t="t" r="r" b="b"/>
              <a:pathLst>
                <a:path w="11444" h="9353" extrusionOk="0">
                  <a:moveTo>
                    <a:pt x="1302" y="0"/>
                  </a:moveTo>
                  <a:cubicBezTo>
                    <a:pt x="493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18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42" y="0"/>
                  </a:cubicBezTo>
                  <a:lnTo>
                    <a:pt x="10027" y="0"/>
                  </a:lnTo>
                  <a:cubicBezTo>
                    <a:pt x="10856" y="978"/>
                    <a:pt x="11355" y="2246"/>
                    <a:pt x="11355" y="3628"/>
                  </a:cubicBezTo>
                  <a:cubicBezTo>
                    <a:pt x="11355" y="6736"/>
                    <a:pt x="8827" y="9265"/>
                    <a:pt x="5718" y="9265"/>
                  </a:cubicBezTo>
                  <a:cubicBezTo>
                    <a:pt x="2617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7" name="Google Shape;9967;p11"/>
            <p:cNvSpPr/>
            <p:nvPr/>
          </p:nvSpPr>
          <p:spPr>
            <a:xfrm>
              <a:off x="4798500" y="2336425"/>
              <a:ext cx="233500" cy="207525"/>
            </a:xfrm>
            <a:custGeom>
              <a:avLst/>
              <a:gdLst/>
              <a:ahLst/>
              <a:cxnLst/>
              <a:rect l="l" t="t" r="r" b="b"/>
              <a:pathLst>
                <a:path w="9340" h="8301" extrusionOk="0">
                  <a:moveTo>
                    <a:pt x="1733" y="0"/>
                  </a:moveTo>
                  <a:cubicBezTo>
                    <a:pt x="675" y="857"/>
                    <a:pt x="0" y="2165"/>
                    <a:pt x="0" y="3628"/>
                  </a:cubicBezTo>
                  <a:cubicBezTo>
                    <a:pt x="0" y="6210"/>
                    <a:pt x="2091" y="8301"/>
                    <a:pt x="4666" y="8301"/>
                  </a:cubicBezTo>
                  <a:cubicBezTo>
                    <a:pt x="7249" y="8301"/>
                    <a:pt x="9339" y="6210"/>
                    <a:pt x="9339" y="3628"/>
                  </a:cubicBezTo>
                  <a:cubicBezTo>
                    <a:pt x="9339" y="2165"/>
                    <a:pt x="8665" y="857"/>
                    <a:pt x="760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8" name="Google Shape;9968;p11"/>
            <p:cNvSpPr/>
            <p:nvPr/>
          </p:nvSpPr>
          <p:spPr>
            <a:xfrm>
              <a:off x="4797325" y="2336425"/>
              <a:ext cx="235850" cy="208550"/>
            </a:xfrm>
            <a:custGeom>
              <a:avLst/>
              <a:gdLst/>
              <a:ahLst/>
              <a:cxnLst/>
              <a:rect l="l" t="t" r="r" b="b"/>
              <a:pathLst>
                <a:path w="9434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7" y="8341"/>
                    <a:pt x="4713" y="8341"/>
                  </a:cubicBezTo>
                  <a:cubicBezTo>
                    <a:pt x="7316" y="8341"/>
                    <a:pt x="9433" y="6231"/>
                    <a:pt x="9433" y="3628"/>
                  </a:cubicBezTo>
                  <a:cubicBezTo>
                    <a:pt x="9433" y="2171"/>
                    <a:pt x="8766" y="863"/>
                    <a:pt x="7721" y="0"/>
                  </a:cubicBezTo>
                  <a:lnTo>
                    <a:pt x="7586" y="0"/>
                  </a:lnTo>
                  <a:cubicBezTo>
                    <a:pt x="8658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3" y="8260"/>
                  </a:cubicBezTo>
                  <a:cubicBezTo>
                    <a:pt x="2165" y="8260"/>
                    <a:pt x="88" y="6183"/>
                    <a:pt x="88" y="3628"/>
                  </a:cubicBezTo>
                  <a:cubicBezTo>
                    <a:pt x="88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9" name="Google Shape;9969;p11"/>
            <p:cNvSpPr/>
            <p:nvPr/>
          </p:nvSpPr>
          <p:spPr>
            <a:xfrm>
              <a:off x="4827150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0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0" name="Google Shape;9970;p11"/>
            <p:cNvSpPr/>
            <p:nvPr/>
          </p:nvSpPr>
          <p:spPr>
            <a:xfrm>
              <a:off x="4826150" y="23381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0" y="7040"/>
                  </a:cubicBezTo>
                  <a:cubicBezTo>
                    <a:pt x="1645" y="7040"/>
                    <a:pt x="81" y="5483"/>
                    <a:pt x="81" y="3561"/>
                  </a:cubicBezTo>
                  <a:cubicBezTo>
                    <a:pt x="81" y="1646"/>
                    <a:pt x="1645" y="82"/>
                    <a:pt x="3560" y="82"/>
                  </a:cubicBezTo>
                  <a:close/>
                  <a:moveTo>
                    <a:pt x="3560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1" name="Google Shape;9971;p11"/>
            <p:cNvSpPr/>
            <p:nvPr/>
          </p:nvSpPr>
          <p:spPr>
            <a:xfrm>
              <a:off x="4852275" y="2364225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2" name="Google Shape;9972;p11"/>
            <p:cNvSpPr/>
            <p:nvPr/>
          </p:nvSpPr>
          <p:spPr>
            <a:xfrm>
              <a:off x="4851250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6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3" name="Google Shape;9973;p11"/>
            <p:cNvSpPr/>
            <p:nvPr/>
          </p:nvSpPr>
          <p:spPr>
            <a:xfrm>
              <a:off x="488110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2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4" name="Google Shape;9974;p11"/>
            <p:cNvSpPr/>
            <p:nvPr/>
          </p:nvSpPr>
          <p:spPr>
            <a:xfrm>
              <a:off x="4880075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03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03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03" y="88"/>
                  </a:cubicBezTo>
                  <a:close/>
                  <a:moveTo>
                    <a:pt x="1403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03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5" name="Google Shape;9975;p11"/>
            <p:cNvSpPr/>
            <p:nvPr/>
          </p:nvSpPr>
          <p:spPr>
            <a:xfrm>
              <a:off x="5084225" y="2336425"/>
              <a:ext cx="334125" cy="256075"/>
            </a:xfrm>
            <a:custGeom>
              <a:avLst/>
              <a:gdLst/>
              <a:ahLst/>
              <a:cxnLst/>
              <a:rect l="l" t="t" r="r" b="b"/>
              <a:pathLst>
                <a:path w="13365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88" y="10243"/>
                    <a:pt x="6683" y="10243"/>
                  </a:cubicBezTo>
                  <a:cubicBezTo>
                    <a:pt x="10378" y="10243"/>
                    <a:pt x="13365" y="7249"/>
                    <a:pt x="13365" y="3560"/>
                  </a:cubicBezTo>
                  <a:cubicBezTo>
                    <a:pt x="13365" y="2246"/>
                    <a:pt x="12987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6" name="Google Shape;9976;p11"/>
            <p:cNvSpPr/>
            <p:nvPr/>
          </p:nvSpPr>
          <p:spPr>
            <a:xfrm>
              <a:off x="5083050" y="2336425"/>
              <a:ext cx="336500" cy="257100"/>
            </a:xfrm>
            <a:custGeom>
              <a:avLst/>
              <a:gdLst/>
              <a:ahLst/>
              <a:cxnLst/>
              <a:rect l="l" t="t" r="r" b="b"/>
              <a:pathLst>
                <a:path w="13460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21" y="10283"/>
                    <a:pt x="6730" y="10283"/>
                  </a:cubicBezTo>
                  <a:cubicBezTo>
                    <a:pt x="10438" y="10283"/>
                    <a:pt x="13459" y="7269"/>
                    <a:pt x="13459" y="3560"/>
                  </a:cubicBezTo>
                  <a:cubicBezTo>
                    <a:pt x="13459" y="2252"/>
                    <a:pt x="13081" y="1032"/>
                    <a:pt x="12434" y="0"/>
                  </a:cubicBezTo>
                  <a:lnTo>
                    <a:pt x="12333" y="0"/>
                  </a:lnTo>
                  <a:cubicBezTo>
                    <a:pt x="12987" y="1025"/>
                    <a:pt x="13371" y="2246"/>
                    <a:pt x="13371" y="3560"/>
                  </a:cubicBezTo>
                  <a:cubicBezTo>
                    <a:pt x="13371" y="7222"/>
                    <a:pt x="10391" y="10202"/>
                    <a:pt x="6730" y="10202"/>
                  </a:cubicBezTo>
                  <a:cubicBezTo>
                    <a:pt x="3068" y="10202"/>
                    <a:pt x="88" y="7222"/>
                    <a:pt x="88" y="3560"/>
                  </a:cubicBezTo>
                  <a:cubicBezTo>
                    <a:pt x="88" y="2246"/>
                    <a:pt x="466" y="1025"/>
                    <a:pt x="11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7" name="Google Shape;9977;p11"/>
            <p:cNvSpPr/>
            <p:nvPr/>
          </p:nvSpPr>
          <p:spPr>
            <a:xfrm>
              <a:off x="5107475" y="2336425"/>
              <a:ext cx="283925" cy="232650"/>
            </a:xfrm>
            <a:custGeom>
              <a:avLst/>
              <a:gdLst/>
              <a:ahLst/>
              <a:cxnLst/>
              <a:rect l="l" t="t" r="r" b="b"/>
              <a:pathLst>
                <a:path w="11357" h="9306" extrusionOk="0">
                  <a:moveTo>
                    <a:pt x="1316" y="0"/>
                  </a:moveTo>
                  <a:cubicBezTo>
                    <a:pt x="493" y="985"/>
                    <a:pt x="1" y="2246"/>
                    <a:pt x="1" y="3628"/>
                  </a:cubicBezTo>
                  <a:cubicBezTo>
                    <a:pt x="1" y="6763"/>
                    <a:pt x="2543" y="9305"/>
                    <a:pt x="5679" y="9305"/>
                  </a:cubicBezTo>
                  <a:cubicBezTo>
                    <a:pt x="8814" y="9305"/>
                    <a:pt x="11356" y="6763"/>
                    <a:pt x="11356" y="3628"/>
                  </a:cubicBezTo>
                  <a:cubicBezTo>
                    <a:pt x="11356" y="2246"/>
                    <a:pt x="10864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8" name="Google Shape;9978;p11"/>
            <p:cNvSpPr/>
            <p:nvPr/>
          </p:nvSpPr>
          <p:spPr>
            <a:xfrm>
              <a:off x="5106475" y="2336425"/>
              <a:ext cx="286100" cy="233825"/>
            </a:xfrm>
            <a:custGeom>
              <a:avLst/>
              <a:gdLst/>
              <a:ahLst/>
              <a:cxnLst/>
              <a:rect l="l" t="t" r="r" b="b"/>
              <a:pathLst>
                <a:path w="11444" h="9353" extrusionOk="0">
                  <a:moveTo>
                    <a:pt x="1302" y="0"/>
                  </a:moveTo>
                  <a:cubicBezTo>
                    <a:pt x="486" y="985"/>
                    <a:pt x="1" y="2252"/>
                    <a:pt x="1" y="3628"/>
                  </a:cubicBezTo>
                  <a:cubicBezTo>
                    <a:pt x="1" y="6784"/>
                    <a:pt x="2563" y="9353"/>
                    <a:pt x="5719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35" y="0"/>
                  </a:cubicBezTo>
                  <a:lnTo>
                    <a:pt x="10027" y="0"/>
                  </a:lnTo>
                  <a:cubicBezTo>
                    <a:pt x="10857" y="978"/>
                    <a:pt x="11356" y="2246"/>
                    <a:pt x="11356" y="3628"/>
                  </a:cubicBezTo>
                  <a:cubicBezTo>
                    <a:pt x="11356" y="6736"/>
                    <a:pt x="8827" y="9265"/>
                    <a:pt x="5719" y="9265"/>
                  </a:cubicBezTo>
                  <a:cubicBezTo>
                    <a:pt x="2610" y="9265"/>
                    <a:pt x="81" y="6736"/>
                    <a:pt x="81" y="3628"/>
                  </a:cubicBezTo>
                  <a:cubicBezTo>
                    <a:pt x="81" y="2246"/>
                    <a:pt x="587" y="978"/>
                    <a:pt x="141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9" name="Google Shape;9979;p11"/>
            <p:cNvSpPr/>
            <p:nvPr/>
          </p:nvSpPr>
          <p:spPr>
            <a:xfrm>
              <a:off x="5132600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82" y="857"/>
                    <a:pt x="1" y="2165"/>
                    <a:pt x="1" y="3628"/>
                  </a:cubicBezTo>
                  <a:cubicBezTo>
                    <a:pt x="1" y="6210"/>
                    <a:pt x="2098" y="8301"/>
                    <a:pt x="4674" y="8301"/>
                  </a:cubicBezTo>
                  <a:cubicBezTo>
                    <a:pt x="7256" y="8301"/>
                    <a:pt x="9346" y="6210"/>
                    <a:pt x="9346" y="3628"/>
                  </a:cubicBezTo>
                  <a:cubicBezTo>
                    <a:pt x="9346" y="2165"/>
                    <a:pt x="8672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0" name="Google Shape;9980;p11"/>
            <p:cNvSpPr/>
            <p:nvPr/>
          </p:nvSpPr>
          <p:spPr>
            <a:xfrm>
              <a:off x="5131600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7" y="8341"/>
                    <a:pt x="4714" y="8341"/>
                  </a:cubicBezTo>
                  <a:cubicBezTo>
                    <a:pt x="7316" y="8341"/>
                    <a:pt x="9427" y="6231"/>
                    <a:pt x="9427" y="3628"/>
                  </a:cubicBezTo>
                  <a:cubicBezTo>
                    <a:pt x="9427" y="2171"/>
                    <a:pt x="8766" y="863"/>
                    <a:pt x="7721" y="0"/>
                  </a:cubicBezTo>
                  <a:lnTo>
                    <a:pt x="7586" y="0"/>
                  </a:lnTo>
                  <a:cubicBezTo>
                    <a:pt x="8658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65" y="8260"/>
                    <a:pt x="88" y="6183"/>
                    <a:pt x="88" y="3628"/>
                  </a:cubicBezTo>
                  <a:cubicBezTo>
                    <a:pt x="88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1" name="Google Shape;9981;p11"/>
            <p:cNvSpPr/>
            <p:nvPr/>
          </p:nvSpPr>
          <p:spPr>
            <a:xfrm>
              <a:off x="5161425" y="23391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2" name="Google Shape;9982;p11"/>
            <p:cNvSpPr/>
            <p:nvPr/>
          </p:nvSpPr>
          <p:spPr>
            <a:xfrm>
              <a:off x="5160425" y="23381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3" name="Google Shape;9983;p11"/>
            <p:cNvSpPr/>
            <p:nvPr/>
          </p:nvSpPr>
          <p:spPr>
            <a:xfrm>
              <a:off x="5186550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4" name="Google Shape;9984;p11"/>
            <p:cNvSpPr/>
            <p:nvPr/>
          </p:nvSpPr>
          <p:spPr>
            <a:xfrm>
              <a:off x="5185525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7" y="5118"/>
                  </a:cubicBezTo>
                  <a:cubicBezTo>
                    <a:pt x="3966" y="5118"/>
                    <a:pt x="5119" y="3965"/>
                    <a:pt x="5119" y="2556"/>
                  </a:cubicBezTo>
                  <a:cubicBezTo>
                    <a:pt x="5119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5" name="Google Shape;9985;p11"/>
            <p:cNvSpPr/>
            <p:nvPr/>
          </p:nvSpPr>
          <p:spPr>
            <a:xfrm>
              <a:off x="5215375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8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6" name="Google Shape;9986;p11"/>
            <p:cNvSpPr/>
            <p:nvPr/>
          </p:nvSpPr>
          <p:spPr>
            <a:xfrm>
              <a:off x="5214350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04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04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04" y="88"/>
                  </a:cubicBezTo>
                  <a:close/>
                  <a:moveTo>
                    <a:pt x="1404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04" y="2819"/>
                  </a:cubicBezTo>
                  <a:cubicBezTo>
                    <a:pt x="2179" y="2819"/>
                    <a:pt x="2813" y="2185"/>
                    <a:pt x="2813" y="1410"/>
                  </a:cubicBezTo>
                  <a:cubicBezTo>
                    <a:pt x="2813" y="634"/>
                    <a:pt x="2179" y="1"/>
                    <a:pt x="140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7" name="Google Shape;9987;p11"/>
            <p:cNvSpPr/>
            <p:nvPr/>
          </p:nvSpPr>
          <p:spPr>
            <a:xfrm>
              <a:off x="3581575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89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8" name="Google Shape;9988;p11"/>
            <p:cNvSpPr/>
            <p:nvPr/>
          </p:nvSpPr>
          <p:spPr>
            <a:xfrm>
              <a:off x="3580550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1"/>
                    <a:pt x="13365" y="6729"/>
                  </a:cubicBezTo>
                  <a:cubicBezTo>
                    <a:pt x="13365" y="10391"/>
                    <a:pt x="10392" y="13371"/>
                    <a:pt x="6724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14"/>
                    <a:pt x="1" y="6729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29"/>
                  </a:cubicBezTo>
                  <a:cubicBezTo>
                    <a:pt x="13453" y="3014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9" name="Google Shape;9989;p11"/>
            <p:cNvSpPr/>
            <p:nvPr/>
          </p:nvSpPr>
          <p:spPr>
            <a:xfrm>
              <a:off x="3604825" y="23802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0" name="Google Shape;9990;p11"/>
            <p:cNvSpPr/>
            <p:nvPr/>
          </p:nvSpPr>
          <p:spPr>
            <a:xfrm>
              <a:off x="3603825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1" name="Google Shape;9991;p11"/>
            <p:cNvSpPr/>
            <p:nvPr/>
          </p:nvSpPr>
          <p:spPr>
            <a:xfrm>
              <a:off x="3630125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0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2" name="Google Shape;9992;p11"/>
            <p:cNvSpPr/>
            <p:nvPr/>
          </p:nvSpPr>
          <p:spPr>
            <a:xfrm>
              <a:off x="3628950" y="24043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7"/>
                    <a:pt x="4720" y="9427"/>
                  </a:cubicBezTo>
                  <a:cubicBezTo>
                    <a:pt x="7316" y="9427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3" name="Google Shape;9993;p11"/>
            <p:cNvSpPr/>
            <p:nvPr/>
          </p:nvSpPr>
          <p:spPr>
            <a:xfrm>
              <a:off x="3658775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4" name="Google Shape;9994;p11"/>
            <p:cNvSpPr/>
            <p:nvPr/>
          </p:nvSpPr>
          <p:spPr>
            <a:xfrm>
              <a:off x="3657775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5" name="Google Shape;9995;p11"/>
            <p:cNvSpPr/>
            <p:nvPr/>
          </p:nvSpPr>
          <p:spPr>
            <a:xfrm>
              <a:off x="3683900" y="24593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6" name="Google Shape;9996;p11"/>
            <p:cNvSpPr/>
            <p:nvPr/>
          </p:nvSpPr>
          <p:spPr>
            <a:xfrm>
              <a:off x="3682875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18"/>
                    <a:pt x="3925" y="5031"/>
                    <a:pt x="2563" y="5031"/>
                  </a:cubicBezTo>
                  <a:cubicBezTo>
                    <a:pt x="1194" y="5031"/>
                    <a:pt x="89" y="3918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7" name="Google Shape;9997;p11"/>
            <p:cNvSpPr/>
            <p:nvPr/>
          </p:nvSpPr>
          <p:spPr>
            <a:xfrm>
              <a:off x="3712725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8" name="Google Shape;9998;p11"/>
            <p:cNvSpPr/>
            <p:nvPr/>
          </p:nvSpPr>
          <p:spPr>
            <a:xfrm>
              <a:off x="3711700" y="2486950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10"/>
                  </a:cubicBezTo>
                  <a:cubicBezTo>
                    <a:pt x="82" y="682"/>
                    <a:pt x="675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9" name="Google Shape;9999;p11"/>
            <p:cNvSpPr/>
            <p:nvPr/>
          </p:nvSpPr>
          <p:spPr>
            <a:xfrm>
              <a:off x="3915850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1" y="2994"/>
                    <a:pt x="1" y="6689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89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0" name="Google Shape;10000;p11"/>
            <p:cNvSpPr/>
            <p:nvPr/>
          </p:nvSpPr>
          <p:spPr>
            <a:xfrm>
              <a:off x="3914675" y="23522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1"/>
                    <a:pt x="13371" y="6729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29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29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29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1" name="Google Shape;10001;p11"/>
            <p:cNvSpPr/>
            <p:nvPr/>
          </p:nvSpPr>
          <p:spPr>
            <a:xfrm>
              <a:off x="3939125" y="2380250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2" name="Google Shape;10002;p11"/>
            <p:cNvSpPr/>
            <p:nvPr/>
          </p:nvSpPr>
          <p:spPr>
            <a:xfrm>
              <a:off x="3938100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5"/>
                    <a:pt x="2570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3" name="Google Shape;10003;p11"/>
            <p:cNvSpPr/>
            <p:nvPr/>
          </p:nvSpPr>
          <p:spPr>
            <a:xfrm>
              <a:off x="3964400" y="2405375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7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67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0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4" name="Google Shape;10004;p11"/>
            <p:cNvSpPr/>
            <p:nvPr/>
          </p:nvSpPr>
          <p:spPr>
            <a:xfrm>
              <a:off x="3963225" y="24043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5" name="Google Shape;10005;p11"/>
            <p:cNvSpPr/>
            <p:nvPr/>
          </p:nvSpPr>
          <p:spPr>
            <a:xfrm>
              <a:off x="3993050" y="24342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6" name="Google Shape;10006;p11"/>
            <p:cNvSpPr/>
            <p:nvPr/>
          </p:nvSpPr>
          <p:spPr>
            <a:xfrm>
              <a:off x="399205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7" y="1646"/>
                    <a:pt x="7047" y="3561"/>
                  </a:cubicBezTo>
                  <a:cubicBezTo>
                    <a:pt x="7047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7" name="Google Shape;10007;p11"/>
            <p:cNvSpPr/>
            <p:nvPr/>
          </p:nvSpPr>
          <p:spPr>
            <a:xfrm>
              <a:off x="4018175" y="24593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8" name="Google Shape;10008;p11"/>
            <p:cNvSpPr/>
            <p:nvPr/>
          </p:nvSpPr>
          <p:spPr>
            <a:xfrm>
              <a:off x="4017175" y="245830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18"/>
                    <a:pt x="3924" y="5031"/>
                    <a:pt x="2556" y="5031"/>
                  </a:cubicBezTo>
                  <a:cubicBezTo>
                    <a:pt x="1194" y="5031"/>
                    <a:pt x="88" y="3918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9" name="Google Shape;10009;p11"/>
            <p:cNvSpPr/>
            <p:nvPr/>
          </p:nvSpPr>
          <p:spPr>
            <a:xfrm>
              <a:off x="404700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0" name="Google Shape;10010;p11"/>
            <p:cNvSpPr/>
            <p:nvPr/>
          </p:nvSpPr>
          <p:spPr>
            <a:xfrm>
              <a:off x="4046000" y="2486950"/>
              <a:ext cx="70300" cy="70500"/>
            </a:xfrm>
            <a:custGeom>
              <a:avLst/>
              <a:gdLst/>
              <a:ahLst/>
              <a:cxnLst/>
              <a:rect l="l" t="t" r="r" b="b"/>
              <a:pathLst>
                <a:path w="2812" h="2820" extrusionOk="0">
                  <a:moveTo>
                    <a:pt x="1403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2"/>
                    <a:pt x="1403" y="2732"/>
                  </a:cubicBezTo>
                  <a:cubicBezTo>
                    <a:pt x="674" y="2732"/>
                    <a:pt x="81" y="2138"/>
                    <a:pt x="81" y="1410"/>
                  </a:cubicBezTo>
                  <a:cubicBezTo>
                    <a:pt x="81" y="682"/>
                    <a:pt x="674" y="88"/>
                    <a:pt x="1403" y="88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34"/>
                    <a:pt x="0" y="1410"/>
                  </a:cubicBezTo>
                  <a:cubicBezTo>
                    <a:pt x="0" y="2185"/>
                    <a:pt x="627" y="2819"/>
                    <a:pt x="1403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1" name="Google Shape;10011;p11"/>
            <p:cNvSpPr/>
            <p:nvPr/>
          </p:nvSpPr>
          <p:spPr>
            <a:xfrm>
              <a:off x="4250125" y="2353275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1"/>
                  </a:moveTo>
                  <a:cubicBezTo>
                    <a:pt x="2988" y="1"/>
                    <a:pt x="1" y="2994"/>
                    <a:pt x="1" y="6689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89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2" name="Google Shape;10012;p11"/>
            <p:cNvSpPr/>
            <p:nvPr/>
          </p:nvSpPr>
          <p:spPr>
            <a:xfrm>
              <a:off x="4248950" y="23522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29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29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29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29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3" name="Google Shape;10013;p11"/>
            <p:cNvSpPr/>
            <p:nvPr/>
          </p:nvSpPr>
          <p:spPr>
            <a:xfrm>
              <a:off x="4273400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4" name="Google Shape;10014;p11"/>
            <p:cNvSpPr/>
            <p:nvPr/>
          </p:nvSpPr>
          <p:spPr>
            <a:xfrm>
              <a:off x="4272375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5" name="Google Shape;10015;p11"/>
            <p:cNvSpPr/>
            <p:nvPr/>
          </p:nvSpPr>
          <p:spPr>
            <a:xfrm>
              <a:off x="4298500" y="2405375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0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0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6" name="Google Shape;10016;p11"/>
            <p:cNvSpPr/>
            <p:nvPr/>
          </p:nvSpPr>
          <p:spPr>
            <a:xfrm>
              <a:off x="4297500" y="24043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7" name="Google Shape;10017;p11"/>
            <p:cNvSpPr/>
            <p:nvPr/>
          </p:nvSpPr>
          <p:spPr>
            <a:xfrm>
              <a:off x="4327325" y="24342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8" name="Google Shape;10018;p11"/>
            <p:cNvSpPr/>
            <p:nvPr/>
          </p:nvSpPr>
          <p:spPr>
            <a:xfrm>
              <a:off x="4326325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0" y="1599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9" name="Google Shape;10019;p11"/>
            <p:cNvSpPr/>
            <p:nvPr/>
          </p:nvSpPr>
          <p:spPr>
            <a:xfrm>
              <a:off x="4352450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0" name="Google Shape;10020;p11"/>
            <p:cNvSpPr/>
            <p:nvPr/>
          </p:nvSpPr>
          <p:spPr>
            <a:xfrm>
              <a:off x="4351450" y="245830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18"/>
                    <a:pt x="3925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1" name="Google Shape;10021;p11"/>
            <p:cNvSpPr/>
            <p:nvPr/>
          </p:nvSpPr>
          <p:spPr>
            <a:xfrm>
              <a:off x="4381275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2" name="Google Shape;10022;p11"/>
            <p:cNvSpPr/>
            <p:nvPr/>
          </p:nvSpPr>
          <p:spPr>
            <a:xfrm>
              <a:off x="4380100" y="2486950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45" y="88"/>
                    <a:pt x="2738" y="682"/>
                    <a:pt x="2738" y="1410"/>
                  </a:cubicBezTo>
                  <a:cubicBezTo>
                    <a:pt x="2738" y="2138"/>
                    <a:pt x="2145" y="2732"/>
                    <a:pt x="1410" y="2732"/>
                  </a:cubicBezTo>
                  <a:cubicBezTo>
                    <a:pt x="681" y="2732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3" name="Google Shape;10023;p11"/>
            <p:cNvSpPr/>
            <p:nvPr/>
          </p:nvSpPr>
          <p:spPr>
            <a:xfrm>
              <a:off x="4584250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89"/>
                  </a:cubicBezTo>
                  <a:cubicBezTo>
                    <a:pt x="13371" y="2994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4" name="Google Shape;10024;p11"/>
            <p:cNvSpPr/>
            <p:nvPr/>
          </p:nvSpPr>
          <p:spPr>
            <a:xfrm>
              <a:off x="4583225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29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9" y="13371"/>
                    <a:pt x="88" y="10391"/>
                    <a:pt x="88" y="6729"/>
                  </a:cubicBezTo>
                  <a:cubicBezTo>
                    <a:pt x="88" y="3061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14"/>
                    <a:pt x="1" y="6729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29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5" name="Google Shape;10025;p11"/>
            <p:cNvSpPr/>
            <p:nvPr/>
          </p:nvSpPr>
          <p:spPr>
            <a:xfrm>
              <a:off x="4607675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6" name="Google Shape;10026;p11"/>
            <p:cNvSpPr/>
            <p:nvPr/>
          </p:nvSpPr>
          <p:spPr>
            <a:xfrm>
              <a:off x="4606650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5" y="11444"/>
                    <a:pt x="11444" y="8875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7" name="Google Shape;10027;p11"/>
            <p:cNvSpPr/>
            <p:nvPr/>
          </p:nvSpPr>
          <p:spPr>
            <a:xfrm>
              <a:off x="4632800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0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5" y="9346"/>
                    <a:pt x="9346" y="7255"/>
                    <a:pt x="9346" y="4673"/>
                  </a:cubicBezTo>
                  <a:cubicBezTo>
                    <a:pt x="9346" y="2090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8" name="Google Shape;10028;p11"/>
            <p:cNvSpPr/>
            <p:nvPr/>
          </p:nvSpPr>
          <p:spPr>
            <a:xfrm>
              <a:off x="4631775" y="24043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9" name="Google Shape;10029;p11"/>
            <p:cNvSpPr/>
            <p:nvPr/>
          </p:nvSpPr>
          <p:spPr>
            <a:xfrm>
              <a:off x="4661625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0" y="7046"/>
                  </a:cubicBezTo>
                  <a:cubicBezTo>
                    <a:pt x="5469" y="7046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0" name="Google Shape;10030;p11"/>
            <p:cNvSpPr/>
            <p:nvPr/>
          </p:nvSpPr>
          <p:spPr>
            <a:xfrm>
              <a:off x="466060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3" y="82"/>
                    <a:pt x="7040" y="1646"/>
                    <a:pt x="7040" y="3561"/>
                  </a:cubicBezTo>
                  <a:cubicBezTo>
                    <a:pt x="7040" y="5483"/>
                    <a:pt x="5483" y="7040"/>
                    <a:pt x="3561" y="7040"/>
                  </a:cubicBezTo>
                  <a:cubicBezTo>
                    <a:pt x="1646" y="7040"/>
                    <a:pt x="82" y="5483"/>
                    <a:pt x="82" y="3561"/>
                  </a:cubicBezTo>
                  <a:cubicBezTo>
                    <a:pt x="82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1" name="Google Shape;10031;p11"/>
            <p:cNvSpPr/>
            <p:nvPr/>
          </p:nvSpPr>
          <p:spPr>
            <a:xfrm>
              <a:off x="4686725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2" name="Google Shape;10032;p11"/>
            <p:cNvSpPr/>
            <p:nvPr/>
          </p:nvSpPr>
          <p:spPr>
            <a:xfrm>
              <a:off x="4685725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18"/>
                    <a:pt x="3918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3" name="Google Shape;10033;p11"/>
            <p:cNvSpPr/>
            <p:nvPr/>
          </p:nvSpPr>
          <p:spPr>
            <a:xfrm>
              <a:off x="471555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4" name="Google Shape;10034;p11"/>
            <p:cNvSpPr/>
            <p:nvPr/>
          </p:nvSpPr>
          <p:spPr>
            <a:xfrm>
              <a:off x="4714375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10"/>
                  </a:cubicBezTo>
                  <a:cubicBezTo>
                    <a:pt x="88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5" name="Google Shape;10035;p11"/>
            <p:cNvSpPr/>
            <p:nvPr/>
          </p:nvSpPr>
          <p:spPr>
            <a:xfrm>
              <a:off x="4918525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89"/>
                  </a:cubicBezTo>
                  <a:cubicBezTo>
                    <a:pt x="13371" y="2994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6" name="Google Shape;10036;p11"/>
            <p:cNvSpPr/>
            <p:nvPr/>
          </p:nvSpPr>
          <p:spPr>
            <a:xfrm>
              <a:off x="4917500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1"/>
                    <a:pt x="13372" y="6729"/>
                  </a:cubicBezTo>
                  <a:cubicBezTo>
                    <a:pt x="13372" y="10391"/>
                    <a:pt x="10392" y="13371"/>
                    <a:pt x="6730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14"/>
                    <a:pt x="1" y="6729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29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7" name="Google Shape;10037;p11"/>
            <p:cNvSpPr/>
            <p:nvPr/>
          </p:nvSpPr>
          <p:spPr>
            <a:xfrm>
              <a:off x="4941950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8" name="Google Shape;10038;p11"/>
            <p:cNvSpPr/>
            <p:nvPr/>
          </p:nvSpPr>
          <p:spPr>
            <a:xfrm>
              <a:off x="4940950" y="2379225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5"/>
                    <a:pt x="2562" y="11444"/>
                    <a:pt x="5718" y="11444"/>
                  </a:cubicBezTo>
                  <a:cubicBezTo>
                    <a:pt x="8874" y="11444"/>
                    <a:pt x="11436" y="8875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9" name="Google Shape;10039;p11"/>
            <p:cNvSpPr/>
            <p:nvPr/>
          </p:nvSpPr>
          <p:spPr>
            <a:xfrm>
              <a:off x="4967075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0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0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0" name="Google Shape;10040;p11"/>
            <p:cNvSpPr/>
            <p:nvPr/>
          </p:nvSpPr>
          <p:spPr>
            <a:xfrm>
              <a:off x="4966050" y="24043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1" name="Google Shape;10041;p11"/>
            <p:cNvSpPr/>
            <p:nvPr/>
          </p:nvSpPr>
          <p:spPr>
            <a:xfrm>
              <a:off x="4995900" y="2434200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6"/>
                    <a:pt x="3520" y="7046"/>
                  </a:cubicBezTo>
                  <a:cubicBezTo>
                    <a:pt x="5462" y="7046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2" name="Google Shape;10042;p11"/>
            <p:cNvSpPr/>
            <p:nvPr/>
          </p:nvSpPr>
          <p:spPr>
            <a:xfrm>
              <a:off x="4994725" y="243317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2"/>
                  </a:moveTo>
                  <a:cubicBezTo>
                    <a:pt x="5489" y="82"/>
                    <a:pt x="7046" y="1646"/>
                    <a:pt x="7046" y="3561"/>
                  </a:cubicBezTo>
                  <a:cubicBezTo>
                    <a:pt x="7046" y="5483"/>
                    <a:pt x="5489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605" y="1"/>
                    <a:pt x="0" y="1599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3" name="Google Shape;10043;p11"/>
            <p:cNvSpPr/>
            <p:nvPr/>
          </p:nvSpPr>
          <p:spPr>
            <a:xfrm>
              <a:off x="5021000" y="24593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4" name="Google Shape;10044;p11"/>
            <p:cNvSpPr/>
            <p:nvPr/>
          </p:nvSpPr>
          <p:spPr>
            <a:xfrm>
              <a:off x="5020000" y="245830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18"/>
                    <a:pt x="3918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2" y="3965"/>
                    <a:pt x="5112" y="2556"/>
                  </a:cubicBezTo>
                  <a:cubicBezTo>
                    <a:pt x="5112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5" name="Google Shape;10045;p11"/>
            <p:cNvSpPr/>
            <p:nvPr/>
          </p:nvSpPr>
          <p:spPr>
            <a:xfrm>
              <a:off x="5049675" y="248812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8" y="2118"/>
                    <a:pt x="2738" y="1363"/>
                  </a:cubicBezTo>
                  <a:cubicBezTo>
                    <a:pt x="2738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6" name="Google Shape;10046;p11"/>
            <p:cNvSpPr/>
            <p:nvPr/>
          </p:nvSpPr>
          <p:spPr>
            <a:xfrm>
              <a:off x="5048650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10"/>
                  </a:cubicBezTo>
                  <a:cubicBezTo>
                    <a:pt x="88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7" name="Google Shape;10047;p11"/>
            <p:cNvSpPr/>
            <p:nvPr/>
          </p:nvSpPr>
          <p:spPr>
            <a:xfrm>
              <a:off x="5252800" y="2353275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8" name="Google Shape;10048;p11"/>
            <p:cNvSpPr/>
            <p:nvPr/>
          </p:nvSpPr>
          <p:spPr>
            <a:xfrm>
              <a:off x="5251775" y="235227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14"/>
                    <a:pt x="1" y="6729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2"/>
                    <a:pt x="11012" y="11908"/>
                  </a:cubicBezTo>
                  <a:lnTo>
                    <a:pt x="11012" y="11793"/>
                  </a:lnTo>
                  <a:cubicBezTo>
                    <a:pt x="9852" y="12778"/>
                    <a:pt x="8362" y="13371"/>
                    <a:pt x="6724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24" y="81"/>
                  </a:cubicBezTo>
                  <a:cubicBezTo>
                    <a:pt x="8362" y="81"/>
                    <a:pt x="9852" y="674"/>
                    <a:pt x="11012" y="1659"/>
                  </a:cubicBezTo>
                  <a:lnTo>
                    <a:pt x="11012" y="1544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9" name="Google Shape;10049;p11"/>
            <p:cNvSpPr/>
            <p:nvPr/>
          </p:nvSpPr>
          <p:spPr>
            <a:xfrm>
              <a:off x="5276225" y="2380250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6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0" name="Google Shape;10050;p11"/>
            <p:cNvSpPr/>
            <p:nvPr/>
          </p:nvSpPr>
          <p:spPr>
            <a:xfrm>
              <a:off x="5275050" y="2379225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7465" y="11444"/>
                    <a:pt x="9029" y="10655"/>
                    <a:pt x="10081" y="9421"/>
                  </a:cubicBezTo>
                  <a:lnTo>
                    <a:pt x="10081" y="9293"/>
                  </a:lnTo>
                  <a:cubicBezTo>
                    <a:pt x="9049" y="10554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1" name="Google Shape;10051;p11"/>
            <p:cNvSpPr/>
            <p:nvPr/>
          </p:nvSpPr>
          <p:spPr>
            <a:xfrm>
              <a:off x="5301350" y="2405375"/>
              <a:ext cx="225750" cy="233650"/>
            </a:xfrm>
            <a:custGeom>
              <a:avLst/>
              <a:gdLst/>
              <a:ahLst/>
              <a:cxnLst/>
              <a:rect l="l" t="t" r="r" b="b"/>
              <a:pathLst>
                <a:path w="9030" h="9346" extrusionOk="0">
                  <a:moveTo>
                    <a:pt x="4673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6656" y="9346"/>
                    <a:pt x="8355" y="8105"/>
                    <a:pt x="9029" y="6359"/>
                  </a:cubicBezTo>
                  <a:lnTo>
                    <a:pt x="9029" y="2987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2" name="Google Shape;10052;p11"/>
            <p:cNvSpPr/>
            <p:nvPr/>
          </p:nvSpPr>
          <p:spPr>
            <a:xfrm>
              <a:off x="5300325" y="2404350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6676" y="9427"/>
                    <a:pt x="8362" y="8220"/>
                    <a:pt x="9070" y="6514"/>
                  </a:cubicBezTo>
                  <a:lnTo>
                    <a:pt x="9070" y="6278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3"/>
                    <a:pt x="9070" y="3150"/>
                  </a:cubicBezTo>
                  <a:lnTo>
                    <a:pt x="9070" y="2914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3" name="Google Shape;10053;p11"/>
            <p:cNvSpPr/>
            <p:nvPr/>
          </p:nvSpPr>
          <p:spPr>
            <a:xfrm>
              <a:off x="5330000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4" name="Google Shape;10054;p11"/>
            <p:cNvSpPr/>
            <p:nvPr/>
          </p:nvSpPr>
          <p:spPr>
            <a:xfrm>
              <a:off x="532900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5" name="Google Shape;10055;p11"/>
            <p:cNvSpPr/>
            <p:nvPr/>
          </p:nvSpPr>
          <p:spPr>
            <a:xfrm>
              <a:off x="5355300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6" name="Google Shape;10056;p11"/>
            <p:cNvSpPr/>
            <p:nvPr/>
          </p:nvSpPr>
          <p:spPr>
            <a:xfrm>
              <a:off x="5354100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18"/>
                    <a:pt x="3925" y="5031"/>
                    <a:pt x="2563" y="5031"/>
                  </a:cubicBezTo>
                  <a:cubicBezTo>
                    <a:pt x="1201" y="5031"/>
                    <a:pt x="88" y="3918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7" name="Google Shape;10057;p11"/>
            <p:cNvSpPr/>
            <p:nvPr/>
          </p:nvSpPr>
          <p:spPr>
            <a:xfrm>
              <a:off x="538395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8" name="Google Shape;10058;p11"/>
            <p:cNvSpPr/>
            <p:nvPr/>
          </p:nvSpPr>
          <p:spPr>
            <a:xfrm>
              <a:off x="5382925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9" y="2138"/>
                    <a:pt x="89" y="1410"/>
                  </a:cubicBezTo>
                  <a:cubicBezTo>
                    <a:pt x="89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6" y="2819"/>
                    <a:pt x="2819" y="2185"/>
                    <a:pt x="2819" y="1410"/>
                  </a:cubicBezTo>
                  <a:cubicBezTo>
                    <a:pt x="2819" y="634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9" name="Google Shape;10059;p11"/>
            <p:cNvSpPr/>
            <p:nvPr/>
          </p:nvSpPr>
          <p:spPr>
            <a:xfrm>
              <a:off x="3450750" y="2451375"/>
              <a:ext cx="296375" cy="334325"/>
            </a:xfrm>
            <a:custGeom>
              <a:avLst/>
              <a:gdLst/>
              <a:ahLst/>
              <a:cxnLst/>
              <a:rect l="l" t="t" r="r" b="b"/>
              <a:pathLst>
                <a:path w="11855" h="13373" extrusionOk="0">
                  <a:moveTo>
                    <a:pt x="5173" y="1"/>
                  </a:moveTo>
                  <a:cubicBezTo>
                    <a:pt x="3089" y="1"/>
                    <a:pt x="1228" y="952"/>
                    <a:pt x="1" y="2449"/>
                  </a:cubicBezTo>
                  <a:lnTo>
                    <a:pt x="1" y="10924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5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0" name="Google Shape;10060;p11"/>
            <p:cNvSpPr/>
            <p:nvPr/>
          </p:nvSpPr>
          <p:spPr>
            <a:xfrm>
              <a:off x="3450750" y="2450375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3"/>
                  </a:lnTo>
                  <a:cubicBezTo>
                    <a:pt x="1221" y="1052"/>
                    <a:pt x="3082" y="81"/>
                    <a:pt x="5173" y="81"/>
                  </a:cubicBezTo>
                  <a:cubicBezTo>
                    <a:pt x="8834" y="81"/>
                    <a:pt x="11814" y="3062"/>
                    <a:pt x="11814" y="6730"/>
                  </a:cubicBezTo>
                  <a:cubicBezTo>
                    <a:pt x="11814" y="10391"/>
                    <a:pt x="8834" y="13372"/>
                    <a:pt x="5173" y="13372"/>
                  </a:cubicBezTo>
                  <a:cubicBezTo>
                    <a:pt x="3082" y="13372"/>
                    <a:pt x="1221" y="12401"/>
                    <a:pt x="1" y="10897"/>
                  </a:cubicBezTo>
                  <a:lnTo>
                    <a:pt x="1" y="11025"/>
                  </a:lnTo>
                  <a:cubicBezTo>
                    <a:pt x="1235" y="12508"/>
                    <a:pt x="3096" y="13452"/>
                    <a:pt x="5173" y="13452"/>
                  </a:cubicBezTo>
                  <a:cubicBezTo>
                    <a:pt x="8881" y="13452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1" name="Google Shape;10061;p11"/>
            <p:cNvSpPr/>
            <p:nvPr/>
          </p:nvSpPr>
          <p:spPr>
            <a:xfrm>
              <a:off x="3450750" y="2478350"/>
              <a:ext cx="269425" cy="283900"/>
            </a:xfrm>
            <a:custGeom>
              <a:avLst/>
              <a:gdLst/>
              <a:ahLst/>
              <a:cxnLst/>
              <a:rect l="l" t="t" r="r" b="b"/>
              <a:pathLst>
                <a:path w="10777" h="11356" extrusionOk="0">
                  <a:moveTo>
                    <a:pt x="5099" y="1"/>
                  </a:moveTo>
                  <a:cubicBezTo>
                    <a:pt x="2860" y="1"/>
                    <a:pt x="931" y="1295"/>
                    <a:pt x="1" y="3177"/>
                  </a:cubicBezTo>
                  <a:lnTo>
                    <a:pt x="1" y="8187"/>
                  </a:lnTo>
                  <a:cubicBezTo>
                    <a:pt x="931" y="10068"/>
                    <a:pt x="2860" y="11356"/>
                    <a:pt x="5099" y="11356"/>
                  </a:cubicBezTo>
                  <a:cubicBezTo>
                    <a:pt x="8234" y="11356"/>
                    <a:pt x="10776" y="8814"/>
                    <a:pt x="10776" y="5678"/>
                  </a:cubicBezTo>
                  <a:cubicBezTo>
                    <a:pt x="10776" y="2543"/>
                    <a:pt x="8234" y="1"/>
                    <a:pt x="509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2" name="Google Shape;10062;p11"/>
            <p:cNvSpPr/>
            <p:nvPr/>
          </p:nvSpPr>
          <p:spPr>
            <a:xfrm>
              <a:off x="3450750" y="2477350"/>
              <a:ext cx="270600" cy="286075"/>
            </a:xfrm>
            <a:custGeom>
              <a:avLst/>
              <a:gdLst/>
              <a:ahLst/>
              <a:cxnLst/>
              <a:rect l="l" t="t" r="r" b="b"/>
              <a:pathLst>
                <a:path w="10824" h="11443" extrusionOk="0">
                  <a:moveTo>
                    <a:pt x="5099" y="0"/>
                  </a:moveTo>
                  <a:cubicBezTo>
                    <a:pt x="2880" y="0"/>
                    <a:pt x="952" y="1275"/>
                    <a:pt x="1" y="3122"/>
                  </a:cubicBezTo>
                  <a:lnTo>
                    <a:pt x="1" y="3311"/>
                  </a:lnTo>
                  <a:cubicBezTo>
                    <a:pt x="904" y="1410"/>
                    <a:pt x="2853" y="81"/>
                    <a:pt x="5099" y="81"/>
                  </a:cubicBezTo>
                  <a:cubicBezTo>
                    <a:pt x="8207" y="81"/>
                    <a:pt x="10736" y="2610"/>
                    <a:pt x="10736" y="5718"/>
                  </a:cubicBezTo>
                  <a:cubicBezTo>
                    <a:pt x="10736" y="8827"/>
                    <a:pt x="8207" y="11355"/>
                    <a:pt x="5099" y="11355"/>
                  </a:cubicBezTo>
                  <a:cubicBezTo>
                    <a:pt x="2853" y="11355"/>
                    <a:pt x="904" y="10034"/>
                    <a:pt x="1" y="8125"/>
                  </a:cubicBezTo>
                  <a:lnTo>
                    <a:pt x="1" y="8314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8"/>
                  </a:cubicBezTo>
                  <a:cubicBezTo>
                    <a:pt x="10823" y="2563"/>
                    <a:pt x="8254" y="0"/>
                    <a:pt x="509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3" name="Google Shape;10063;p11"/>
            <p:cNvSpPr/>
            <p:nvPr/>
          </p:nvSpPr>
          <p:spPr>
            <a:xfrm>
              <a:off x="3461375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4" name="Google Shape;10064;p11"/>
            <p:cNvSpPr/>
            <p:nvPr/>
          </p:nvSpPr>
          <p:spPr>
            <a:xfrm>
              <a:off x="3460375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5" name="Google Shape;10065;p11"/>
            <p:cNvSpPr/>
            <p:nvPr/>
          </p:nvSpPr>
          <p:spPr>
            <a:xfrm>
              <a:off x="3490200" y="253230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6" name="Google Shape;10066;p11"/>
            <p:cNvSpPr/>
            <p:nvPr/>
          </p:nvSpPr>
          <p:spPr>
            <a:xfrm>
              <a:off x="3489025" y="25313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53" y="7040"/>
                    <a:pt x="88" y="5482"/>
                    <a:pt x="88" y="3560"/>
                  </a:cubicBezTo>
                  <a:cubicBezTo>
                    <a:pt x="88" y="1645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0"/>
                  </a:cubicBezTo>
                  <a:cubicBezTo>
                    <a:pt x="1" y="5529"/>
                    <a:pt x="1605" y="7127"/>
                    <a:pt x="3568" y="7127"/>
                  </a:cubicBezTo>
                  <a:cubicBezTo>
                    <a:pt x="5536" y="7127"/>
                    <a:pt x="7135" y="5529"/>
                    <a:pt x="7135" y="3560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7" name="Google Shape;10067;p11"/>
            <p:cNvSpPr/>
            <p:nvPr/>
          </p:nvSpPr>
          <p:spPr>
            <a:xfrm>
              <a:off x="3515325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8" name="Google Shape;10068;p11"/>
            <p:cNvSpPr/>
            <p:nvPr/>
          </p:nvSpPr>
          <p:spPr>
            <a:xfrm>
              <a:off x="3514300" y="2556400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2"/>
                  </a:moveTo>
                  <a:cubicBezTo>
                    <a:pt x="3919" y="82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2"/>
                    <a:pt x="2557" y="82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7" y="5119"/>
                  </a:cubicBezTo>
                  <a:cubicBezTo>
                    <a:pt x="3966" y="5119"/>
                    <a:pt x="5112" y="3966"/>
                    <a:pt x="5112" y="2556"/>
                  </a:cubicBezTo>
                  <a:cubicBezTo>
                    <a:pt x="5112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9" name="Google Shape;10069;p11"/>
            <p:cNvSpPr/>
            <p:nvPr/>
          </p:nvSpPr>
          <p:spPr>
            <a:xfrm>
              <a:off x="354415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07"/>
                    <a:pt x="0" y="1362"/>
                  </a:cubicBezTo>
                  <a:cubicBezTo>
                    <a:pt x="0" y="2117"/>
                    <a:pt x="607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0" name="Google Shape;10070;p11"/>
            <p:cNvSpPr/>
            <p:nvPr/>
          </p:nvSpPr>
          <p:spPr>
            <a:xfrm>
              <a:off x="3542975" y="258507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1" y="2738"/>
                    <a:pt x="88" y="2144"/>
                    <a:pt x="88" y="1409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09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1" name="Google Shape;10071;p11"/>
            <p:cNvSpPr/>
            <p:nvPr/>
          </p:nvSpPr>
          <p:spPr>
            <a:xfrm>
              <a:off x="3747100" y="2451375"/>
              <a:ext cx="334325" cy="334325"/>
            </a:xfrm>
            <a:custGeom>
              <a:avLst/>
              <a:gdLst/>
              <a:ahLst/>
              <a:cxnLst/>
              <a:rect l="l" t="t" r="r" b="b"/>
              <a:pathLst>
                <a:path w="13373" h="13373" extrusionOk="0">
                  <a:moveTo>
                    <a:pt x="6690" y="1"/>
                  </a:moveTo>
                  <a:cubicBezTo>
                    <a:pt x="2995" y="1"/>
                    <a:pt x="1" y="2995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2" name="Google Shape;10072;p11"/>
            <p:cNvSpPr/>
            <p:nvPr/>
          </p:nvSpPr>
          <p:spPr>
            <a:xfrm>
              <a:off x="3746100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2" y="13372"/>
                    <a:pt x="81" y="10391"/>
                    <a:pt x="81" y="6730"/>
                  </a:cubicBezTo>
                  <a:cubicBezTo>
                    <a:pt x="81" y="3062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2"/>
                    <a:pt x="6730" y="13452"/>
                  </a:cubicBezTo>
                  <a:cubicBezTo>
                    <a:pt x="10438" y="13452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3" name="Google Shape;10073;p11"/>
            <p:cNvSpPr/>
            <p:nvPr/>
          </p:nvSpPr>
          <p:spPr>
            <a:xfrm>
              <a:off x="3770550" y="24783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4" name="Google Shape;10074;p11"/>
            <p:cNvSpPr/>
            <p:nvPr/>
          </p:nvSpPr>
          <p:spPr>
            <a:xfrm>
              <a:off x="3769525" y="2477350"/>
              <a:ext cx="285925" cy="286075"/>
            </a:xfrm>
            <a:custGeom>
              <a:avLst/>
              <a:gdLst/>
              <a:ahLst/>
              <a:cxnLst/>
              <a:rect l="l" t="t" r="r" b="b"/>
              <a:pathLst>
                <a:path w="11437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8"/>
                  </a:cubicBezTo>
                  <a:cubicBezTo>
                    <a:pt x="11437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5" name="Google Shape;10075;p11"/>
            <p:cNvSpPr/>
            <p:nvPr/>
          </p:nvSpPr>
          <p:spPr>
            <a:xfrm>
              <a:off x="3795650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6" name="Google Shape;10076;p11"/>
            <p:cNvSpPr/>
            <p:nvPr/>
          </p:nvSpPr>
          <p:spPr>
            <a:xfrm>
              <a:off x="3794650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0" y="2118"/>
                    <a:pt x="0" y="4714"/>
                  </a:cubicBezTo>
                  <a:cubicBezTo>
                    <a:pt x="0" y="7317"/>
                    <a:pt x="2111" y="9428"/>
                    <a:pt x="4714" y="9428"/>
                  </a:cubicBezTo>
                  <a:cubicBezTo>
                    <a:pt x="7310" y="9428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7" name="Google Shape;10077;p11"/>
            <p:cNvSpPr/>
            <p:nvPr/>
          </p:nvSpPr>
          <p:spPr>
            <a:xfrm>
              <a:off x="3824475" y="253230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8" name="Google Shape;10078;p11"/>
            <p:cNvSpPr/>
            <p:nvPr/>
          </p:nvSpPr>
          <p:spPr>
            <a:xfrm>
              <a:off x="3823300" y="25313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46" y="7040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35" y="5529"/>
                    <a:pt x="7135" y="3560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9" name="Google Shape;10079;p11"/>
            <p:cNvSpPr/>
            <p:nvPr/>
          </p:nvSpPr>
          <p:spPr>
            <a:xfrm>
              <a:off x="3849600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0" name="Google Shape;10080;p11"/>
            <p:cNvSpPr/>
            <p:nvPr/>
          </p:nvSpPr>
          <p:spPr>
            <a:xfrm>
              <a:off x="3848600" y="255640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65" y="5119"/>
                    <a:pt x="5111" y="3966"/>
                    <a:pt x="5111" y="2556"/>
                  </a:cubicBezTo>
                  <a:cubicBezTo>
                    <a:pt x="5111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1" name="Google Shape;10081;p11"/>
            <p:cNvSpPr/>
            <p:nvPr/>
          </p:nvSpPr>
          <p:spPr>
            <a:xfrm>
              <a:off x="387825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70" y="2731"/>
                  </a:cubicBezTo>
                  <a:cubicBezTo>
                    <a:pt x="2125" y="2731"/>
                    <a:pt x="2732" y="2117"/>
                    <a:pt x="2732" y="1362"/>
                  </a:cubicBezTo>
                  <a:cubicBezTo>
                    <a:pt x="2732" y="607"/>
                    <a:pt x="2125" y="0"/>
                    <a:pt x="13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2" name="Google Shape;10082;p11"/>
            <p:cNvSpPr/>
            <p:nvPr/>
          </p:nvSpPr>
          <p:spPr>
            <a:xfrm>
              <a:off x="3877250" y="258507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1" y="2738"/>
                    <a:pt x="88" y="2144"/>
                    <a:pt x="88" y="1409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09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3" name="Google Shape;10083;p11"/>
            <p:cNvSpPr/>
            <p:nvPr/>
          </p:nvSpPr>
          <p:spPr>
            <a:xfrm>
              <a:off x="4081400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4" name="Google Shape;10084;p11"/>
            <p:cNvSpPr/>
            <p:nvPr/>
          </p:nvSpPr>
          <p:spPr>
            <a:xfrm>
              <a:off x="4080375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3" y="81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5" name="Google Shape;10085;p11"/>
            <p:cNvSpPr/>
            <p:nvPr/>
          </p:nvSpPr>
          <p:spPr>
            <a:xfrm>
              <a:off x="4104825" y="24783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6" name="Google Shape;10086;p11"/>
            <p:cNvSpPr/>
            <p:nvPr/>
          </p:nvSpPr>
          <p:spPr>
            <a:xfrm>
              <a:off x="4103650" y="247735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1"/>
                  </a:moveTo>
                  <a:cubicBezTo>
                    <a:pt x="8833" y="81"/>
                    <a:pt x="11362" y="2610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0"/>
                    <a:pt x="2616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8"/>
                  </a:cubicBezTo>
                  <a:cubicBezTo>
                    <a:pt x="11443" y="2563"/>
                    <a:pt x="8880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7" name="Google Shape;10087;p11"/>
            <p:cNvSpPr/>
            <p:nvPr/>
          </p:nvSpPr>
          <p:spPr>
            <a:xfrm>
              <a:off x="4129950" y="250347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8" name="Google Shape;10088;p11"/>
            <p:cNvSpPr/>
            <p:nvPr/>
          </p:nvSpPr>
          <p:spPr>
            <a:xfrm>
              <a:off x="4128925" y="25024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63" y="89"/>
                    <a:pt x="9339" y="2165"/>
                    <a:pt x="9339" y="4714"/>
                  </a:cubicBezTo>
                  <a:cubicBezTo>
                    <a:pt x="9339" y="7270"/>
                    <a:pt x="7263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7310" y="9428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9" name="Google Shape;10089;p11"/>
            <p:cNvSpPr/>
            <p:nvPr/>
          </p:nvSpPr>
          <p:spPr>
            <a:xfrm>
              <a:off x="4158600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0" name="Google Shape;10090;p11"/>
            <p:cNvSpPr/>
            <p:nvPr/>
          </p:nvSpPr>
          <p:spPr>
            <a:xfrm>
              <a:off x="4157575" y="25313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1" name="Google Shape;10091;p11"/>
            <p:cNvSpPr/>
            <p:nvPr/>
          </p:nvSpPr>
          <p:spPr>
            <a:xfrm>
              <a:off x="4183875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2" name="Google Shape;10092;p11"/>
            <p:cNvSpPr/>
            <p:nvPr/>
          </p:nvSpPr>
          <p:spPr>
            <a:xfrm>
              <a:off x="4182700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66"/>
                    <a:pt x="1154" y="5119"/>
                    <a:pt x="2563" y="5119"/>
                  </a:cubicBezTo>
                  <a:cubicBezTo>
                    <a:pt x="3972" y="5119"/>
                    <a:pt x="5118" y="3966"/>
                    <a:pt x="5118" y="2556"/>
                  </a:cubicBezTo>
                  <a:cubicBezTo>
                    <a:pt x="5118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3" name="Google Shape;10093;p11"/>
            <p:cNvSpPr/>
            <p:nvPr/>
          </p:nvSpPr>
          <p:spPr>
            <a:xfrm>
              <a:off x="4212550" y="258625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4" name="Google Shape;10094;p11"/>
            <p:cNvSpPr/>
            <p:nvPr/>
          </p:nvSpPr>
          <p:spPr>
            <a:xfrm>
              <a:off x="4211525" y="258507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2" y="2738"/>
                    <a:pt x="81" y="2144"/>
                    <a:pt x="81" y="1409"/>
                  </a:cubicBezTo>
                  <a:cubicBezTo>
                    <a:pt x="81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34"/>
                    <a:pt x="1" y="1409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5" name="Google Shape;10095;p11"/>
            <p:cNvSpPr/>
            <p:nvPr/>
          </p:nvSpPr>
          <p:spPr>
            <a:xfrm>
              <a:off x="4415675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6" name="Google Shape;10096;p11"/>
            <p:cNvSpPr/>
            <p:nvPr/>
          </p:nvSpPr>
          <p:spPr>
            <a:xfrm>
              <a:off x="4414650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1"/>
                  </a:moveTo>
                  <a:cubicBezTo>
                    <a:pt x="10385" y="81"/>
                    <a:pt x="13365" y="3062"/>
                    <a:pt x="13365" y="6730"/>
                  </a:cubicBezTo>
                  <a:cubicBezTo>
                    <a:pt x="13365" y="10391"/>
                    <a:pt x="10385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3" y="81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7" name="Google Shape;10097;p11"/>
            <p:cNvSpPr/>
            <p:nvPr/>
          </p:nvSpPr>
          <p:spPr>
            <a:xfrm>
              <a:off x="4438925" y="24783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1"/>
                  </a:moveTo>
                  <a:cubicBezTo>
                    <a:pt x="2550" y="1"/>
                    <a:pt x="1" y="2543"/>
                    <a:pt x="1" y="5678"/>
                  </a:cubicBezTo>
                  <a:cubicBezTo>
                    <a:pt x="1" y="8814"/>
                    <a:pt x="2550" y="11356"/>
                    <a:pt x="5685" y="11356"/>
                  </a:cubicBezTo>
                  <a:cubicBezTo>
                    <a:pt x="8820" y="11356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8" name="Google Shape;10098;p11"/>
            <p:cNvSpPr/>
            <p:nvPr/>
          </p:nvSpPr>
          <p:spPr>
            <a:xfrm>
              <a:off x="4437925" y="247735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1"/>
                  </a:moveTo>
                  <a:cubicBezTo>
                    <a:pt x="8833" y="81"/>
                    <a:pt x="11362" y="2610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0"/>
                    <a:pt x="2616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9" name="Google Shape;10099;p11"/>
            <p:cNvSpPr/>
            <p:nvPr/>
          </p:nvSpPr>
          <p:spPr>
            <a:xfrm>
              <a:off x="4464225" y="250347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0" name="Google Shape;10100;p11"/>
            <p:cNvSpPr/>
            <p:nvPr/>
          </p:nvSpPr>
          <p:spPr>
            <a:xfrm>
              <a:off x="4463025" y="2502450"/>
              <a:ext cx="235875" cy="235700"/>
            </a:xfrm>
            <a:custGeom>
              <a:avLst/>
              <a:gdLst/>
              <a:ahLst/>
              <a:cxnLst/>
              <a:rect l="l" t="t" r="r" b="b"/>
              <a:pathLst>
                <a:path w="9435" h="9428" extrusionOk="0">
                  <a:moveTo>
                    <a:pt x="4721" y="89"/>
                  </a:moveTo>
                  <a:cubicBezTo>
                    <a:pt x="7270" y="89"/>
                    <a:pt x="9347" y="2165"/>
                    <a:pt x="9347" y="4714"/>
                  </a:cubicBezTo>
                  <a:cubicBezTo>
                    <a:pt x="9347" y="7270"/>
                    <a:pt x="7270" y="9347"/>
                    <a:pt x="4721" y="9347"/>
                  </a:cubicBezTo>
                  <a:cubicBezTo>
                    <a:pt x="2165" y="9347"/>
                    <a:pt x="89" y="7270"/>
                    <a:pt x="89" y="4714"/>
                  </a:cubicBezTo>
                  <a:cubicBezTo>
                    <a:pt x="89" y="2165"/>
                    <a:pt x="2165" y="89"/>
                    <a:pt x="4721" y="89"/>
                  </a:cubicBezTo>
                  <a:close/>
                  <a:moveTo>
                    <a:pt x="4721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8"/>
                    <a:pt x="4721" y="9428"/>
                  </a:cubicBezTo>
                  <a:cubicBezTo>
                    <a:pt x="7317" y="9428"/>
                    <a:pt x="9434" y="7317"/>
                    <a:pt x="9434" y="4714"/>
                  </a:cubicBezTo>
                  <a:cubicBezTo>
                    <a:pt x="9434" y="2118"/>
                    <a:pt x="7317" y="1"/>
                    <a:pt x="472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1" name="Google Shape;10101;p11"/>
            <p:cNvSpPr/>
            <p:nvPr/>
          </p:nvSpPr>
          <p:spPr>
            <a:xfrm>
              <a:off x="4492875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2" name="Google Shape;10102;p11"/>
            <p:cNvSpPr/>
            <p:nvPr/>
          </p:nvSpPr>
          <p:spPr>
            <a:xfrm>
              <a:off x="4491850" y="25313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9" y="5482"/>
                    <a:pt x="89" y="3560"/>
                  </a:cubicBezTo>
                  <a:cubicBezTo>
                    <a:pt x="89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3" name="Google Shape;10103;p11"/>
            <p:cNvSpPr/>
            <p:nvPr/>
          </p:nvSpPr>
          <p:spPr>
            <a:xfrm>
              <a:off x="4518150" y="2557425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4" name="Google Shape;10104;p11"/>
            <p:cNvSpPr/>
            <p:nvPr/>
          </p:nvSpPr>
          <p:spPr>
            <a:xfrm>
              <a:off x="4516975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5" name="Google Shape;10105;p11"/>
            <p:cNvSpPr/>
            <p:nvPr/>
          </p:nvSpPr>
          <p:spPr>
            <a:xfrm>
              <a:off x="4546825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7" y="2731"/>
                    <a:pt x="2731" y="2117"/>
                    <a:pt x="2731" y="1362"/>
                  </a:cubicBezTo>
                  <a:cubicBezTo>
                    <a:pt x="2731" y="607"/>
                    <a:pt x="2117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6" name="Google Shape;10106;p11"/>
            <p:cNvSpPr/>
            <p:nvPr/>
          </p:nvSpPr>
          <p:spPr>
            <a:xfrm>
              <a:off x="4545800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10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5" y="2819"/>
                    <a:pt x="2812" y="2185"/>
                    <a:pt x="2812" y="1409"/>
                  </a:cubicBezTo>
                  <a:cubicBezTo>
                    <a:pt x="2812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7" name="Google Shape;10107;p11"/>
            <p:cNvSpPr/>
            <p:nvPr/>
          </p:nvSpPr>
          <p:spPr>
            <a:xfrm>
              <a:off x="4749950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8" name="Google Shape;10108;p11"/>
            <p:cNvSpPr/>
            <p:nvPr/>
          </p:nvSpPr>
          <p:spPr>
            <a:xfrm>
              <a:off x="4748775" y="2450375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9" name="Google Shape;10109;p11"/>
            <p:cNvSpPr/>
            <p:nvPr/>
          </p:nvSpPr>
          <p:spPr>
            <a:xfrm>
              <a:off x="4773200" y="24783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8" y="11356"/>
                  </a:cubicBezTo>
                  <a:cubicBezTo>
                    <a:pt x="8821" y="11356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0" name="Google Shape;10110;p11"/>
            <p:cNvSpPr/>
            <p:nvPr/>
          </p:nvSpPr>
          <p:spPr>
            <a:xfrm>
              <a:off x="4772200" y="247735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8" y="81"/>
                  </a:moveTo>
                  <a:cubicBezTo>
                    <a:pt x="8827" y="81"/>
                    <a:pt x="11355" y="2610"/>
                    <a:pt x="11355" y="5718"/>
                  </a:cubicBezTo>
                  <a:cubicBezTo>
                    <a:pt x="11355" y="8827"/>
                    <a:pt x="8827" y="11355"/>
                    <a:pt x="5718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1" name="Google Shape;10111;p11"/>
            <p:cNvSpPr/>
            <p:nvPr/>
          </p:nvSpPr>
          <p:spPr>
            <a:xfrm>
              <a:off x="4798500" y="2503475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6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66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7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2" name="Google Shape;10112;p11"/>
            <p:cNvSpPr/>
            <p:nvPr/>
          </p:nvSpPr>
          <p:spPr>
            <a:xfrm>
              <a:off x="4797325" y="25024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3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3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3" y="89"/>
                  </a:cubicBezTo>
                  <a:close/>
                  <a:moveTo>
                    <a:pt x="4713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13" y="9428"/>
                  </a:cubicBezTo>
                  <a:cubicBezTo>
                    <a:pt x="7316" y="9428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1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3" name="Google Shape;10113;p11"/>
            <p:cNvSpPr/>
            <p:nvPr/>
          </p:nvSpPr>
          <p:spPr>
            <a:xfrm>
              <a:off x="4827150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4" name="Google Shape;10114;p11"/>
            <p:cNvSpPr/>
            <p:nvPr/>
          </p:nvSpPr>
          <p:spPr>
            <a:xfrm>
              <a:off x="4826150" y="25313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0" y="7040"/>
                  </a:cubicBezTo>
                  <a:cubicBezTo>
                    <a:pt x="1645" y="7040"/>
                    <a:pt x="81" y="5482"/>
                    <a:pt x="81" y="3560"/>
                  </a:cubicBezTo>
                  <a:cubicBezTo>
                    <a:pt x="81" y="1645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0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5" name="Google Shape;10115;p11"/>
            <p:cNvSpPr/>
            <p:nvPr/>
          </p:nvSpPr>
          <p:spPr>
            <a:xfrm>
              <a:off x="4852275" y="255742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6" name="Google Shape;10116;p11"/>
            <p:cNvSpPr/>
            <p:nvPr/>
          </p:nvSpPr>
          <p:spPr>
            <a:xfrm>
              <a:off x="4851250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6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7" name="Google Shape;10117;p11"/>
            <p:cNvSpPr/>
            <p:nvPr/>
          </p:nvSpPr>
          <p:spPr>
            <a:xfrm>
              <a:off x="488110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2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8" name="Google Shape;10118;p11"/>
            <p:cNvSpPr/>
            <p:nvPr/>
          </p:nvSpPr>
          <p:spPr>
            <a:xfrm>
              <a:off x="4880075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03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03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03" y="88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03" y="2819"/>
                  </a:cubicBezTo>
                  <a:cubicBezTo>
                    <a:pt x="2186" y="2819"/>
                    <a:pt x="2813" y="2185"/>
                    <a:pt x="2813" y="1409"/>
                  </a:cubicBezTo>
                  <a:cubicBezTo>
                    <a:pt x="2813" y="634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9" name="Google Shape;10119;p11"/>
            <p:cNvSpPr/>
            <p:nvPr/>
          </p:nvSpPr>
          <p:spPr>
            <a:xfrm>
              <a:off x="5084225" y="2451375"/>
              <a:ext cx="334125" cy="334325"/>
            </a:xfrm>
            <a:custGeom>
              <a:avLst/>
              <a:gdLst/>
              <a:ahLst/>
              <a:cxnLst/>
              <a:rect l="l" t="t" r="r" b="b"/>
              <a:pathLst>
                <a:path w="13365" h="13373" extrusionOk="0">
                  <a:moveTo>
                    <a:pt x="6683" y="1"/>
                  </a:moveTo>
                  <a:cubicBezTo>
                    <a:pt x="2988" y="1"/>
                    <a:pt x="0" y="2995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0" name="Google Shape;10120;p11"/>
            <p:cNvSpPr/>
            <p:nvPr/>
          </p:nvSpPr>
          <p:spPr>
            <a:xfrm>
              <a:off x="5083050" y="24503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1" name="Google Shape;10121;p11"/>
            <p:cNvSpPr/>
            <p:nvPr/>
          </p:nvSpPr>
          <p:spPr>
            <a:xfrm>
              <a:off x="5107475" y="2478350"/>
              <a:ext cx="283925" cy="283900"/>
            </a:xfrm>
            <a:custGeom>
              <a:avLst/>
              <a:gdLst/>
              <a:ahLst/>
              <a:cxnLst/>
              <a:rect l="l" t="t" r="r" b="b"/>
              <a:pathLst>
                <a:path w="11357" h="11356" extrusionOk="0">
                  <a:moveTo>
                    <a:pt x="5679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9" y="11356"/>
                  </a:cubicBezTo>
                  <a:cubicBezTo>
                    <a:pt x="8814" y="11356"/>
                    <a:pt x="11356" y="8814"/>
                    <a:pt x="11356" y="5678"/>
                  </a:cubicBezTo>
                  <a:cubicBezTo>
                    <a:pt x="11356" y="2543"/>
                    <a:pt x="8814" y="1"/>
                    <a:pt x="567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2" name="Google Shape;10122;p11"/>
            <p:cNvSpPr/>
            <p:nvPr/>
          </p:nvSpPr>
          <p:spPr>
            <a:xfrm>
              <a:off x="5106475" y="247735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3" name="Google Shape;10123;p11"/>
            <p:cNvSpPr/>
            <p:nvPr/>
          </p:nvSpPr>
          <p:spPr>
            <a:xfrm>
              <a:off x="5132600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4" name="Google Shape;10124;p11"/>
            <p:cNvSpPr/>
            <p:nvPr/>
          </p:nvSpPr>
          <p:spPr>
            <a:xfrm>
              <a:off x="5131600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5" name="Google Shape;10125;p11"/>
            <p:cNvSpPr/>
            <p:nvPr/>
          </p:nvSpPr>
          <p:spPr>
            <a:xfrm>
              <a:off x="5161425" y="25323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6" name="Google Shape;10126;p11"/>
            <p:cNvSpPr/>
            <p:nvPr/>
          </p:nvSpPr>
          <p:spPr>
            <a:xfrm>
              <a:off x="5160425" y="25313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7" name="Google Shape;10127;p11"/>
            <p:cNvSpPr/>
            <p:nvPr/>
          </p:nvSpPr>
          <p:spPr>
            <a:xfrm>
              <a:off x="5186550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8" name="Google Shape;10128;p11"/>
            <p:cNvSpPr/>
            <p:nvPr/>
          </p:nvSpPr>
          <p:spPr>
            <a:xfrm>
              <a:off x="5185525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2"/>
                    <a:pt x="2557" y="82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7" y="5119"/>
                  </a:cubicBezTo>
                  <a:cubicBezTo>
                    <a:pt x="3966" y="5119"/>
                    <a:pt x="5119" y="3966"/>
                    <a:pt x="5119" y="2556"/>
                  </a:cubicBezTo>
                  <a:cubicBezTo>
                    <a:pt x="5119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9" name="Google Shape;10129;p11"/>
            <p:cNvSpPr/>
            <p:nvPr/>
          </p:nvSpPr>
          <p:spPr>
            <a:xfrm>
              <a:off x="5215375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07"/>
                    <a:pt x="0" y="1362"/>
                  </a:cubicBezTo>
                  <a:cubicBezTo>
                    <a:pt x="0" y="2117"/>
                    <a:pt x="607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0" name="Google Shape;10130;p11"/>
            <p:cNvSpPr/>
            <p:nvPr/>
          </p:nvSpPr>
          <p:spPr>
            <a:xfrm>
              <a:off x="5214350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04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04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04" y="88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04" y="2819"/>
                  </a:cubicBezTo>
                  <a:cubicBezTo>
                    <a:pt x="2179" y="2819"/>
                    <a:pt x="2813" y="2185"/>
                    <a:pt x="2813" y="1409"/>
                  </a:cubicBezTo>
                  <a:cubicBezTo>
                    <a:pt x="2813" y="634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1" name="Google Shape;10131;p11"/>
            <p:cNvSpPr/>
            <p:nvPr/>
          </p:nvSpPr>
          <p:spPr>
            <a:xfrm>
              <a:off x="3581575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2" name="Google Shape;10132;p11"/>
            <p:cNvSpPr/>
            <p:nvPr/>
          </p:nvSpPr>
          <p:spPr>
            <a:xfrm>
              <a:off x="3580550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2"/>
                    <a:pt x="13365" y="6730"/>
                  </a:cubicBezTo>
                  <a:cubicBezTo>
                    <a:pt x="13365" y="10391"/>
                    <a:pt x="1039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14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14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3" name="Google Shape;10133;p11"/>
            <p:cNvSpPr/>
            <p:nvPr/>
          </p:nvSpPr>
          <p:spPr>
            <a:xfrm>
              <a:off x="3604825" y="2573425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85" y="11356"/>
                  </a:cubicBezTo>
                  <a:cubicBezTo>
                    <a:pt x="8821" y="11356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4" name="Google Shape;10134;p11"/>
            <p:cNvSpPr/>
            <p:nvPr/>
          </p:nvSpPr>
          <p:spPr>
            <a:xfrm>
              <a:off x="3603825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25" y="81"/>
                  </a:moveTo>
                  <a:cubicBezTo>
                    <a:pt x="8834" y="81"/>
                    <a:pt x="11362" y="2610"/>
                    <a:pt x="11362" y="5718"/>
                  </a:cubicBezTo>
                  <a:cubicBezTo>
                    <a:pt x="11362" y="8827"/>
                    <a:pt x="8834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5" name="Google Shape;10135;p11"/>
            <p:cNvSpPr/>
            <p:nvPr/>
          </p:nvSpPr>
          <p:spPr>
            <a:xfrm>
              <a:off x="3630125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6" name="Google Shape;10136;p11"/>
            <p:cNvSpPr/>
            <p:nvPr/>
          </p:nvSpPr>
          <p:spPr>
            <a:xfrm>
              <a:off x="3628950" y="2597525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20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20" y="89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20" y="9428"/>
                  </a:cubicBezTo>
                  <a:cubicBezTo>
                    <a:pt x="7316" y="9428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7" name="Google Shape;10137;p11"/>
            <p:cNvSpPr/>
            <p:nvPr/>
          </p:nvSpPr>
          <p:spPr>
            <a:xfrm>
              <a:off x="3658775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8" name="Google Shape;10138;p11"/>
            <p:cNvSpPr/>
            <p:nvPr/>
          </p:nvSpPr>
          <p:spPr>
            <a:xfrm>
              <a:off x="3657775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9" name="Google Shape;10139;p11"/>
            <p:cNvSpPr/>
            <p:nvPr/>
          </p:nvSpPr>
          <p:spPr>
            <a:xfrm>
              <a:off x="3683900" y="26525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0"/>
                  </a:moveTo>
                  <a:cubicBezTo>
                    <a:pt x="1133" y="0"/>
                    <a:pt x="0" y="1126"/>
                    <a:pt x="0" y="2515"/>
                  </a:cubicBezTo>
                  <a:cubicBezTo>
                    <a:pt x="0" y="3904"/>
                    <a:pt x="1133" y="5030"/>
                    <a:pt x="2522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2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0" name="Google Shape;10140;p11"/>
            <p:cNvSpPr/>
            <p:nvPr/>
          </p:nvSpPr>
          <p:spPr>
            <a:xfrm>
              <a:off x="3682875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1" name="Google Shape;10141;p11"/>
            <p:cNvSpPr/>
            <p:nvPr/>
          </p:nvSpPr>
          <p:spPr>
            <a:xfrm>
              <a:off x="3712725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2" name="Google Shape;10142;p11"/>
            <p:cNvSpPr/>
            <p:nvPr/>
          </p:nvSpPr>
          <p:spPr>
            <a:xfrm>
              <a:off x="3711700" y="268012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75" y="2739"/>
                    <a:pt x="82" y="2138"/>
                    <a:pt x="82" y="1410"/>
                  </a:cubicBezTo>
                  <a:cubicBezTo>
                    <a:pt x="82" y="682"/>
                    <a:pt x="675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5"/>
                    <a:pt x="1" y="1410"/>
                  </a:cubicBezTo>
                  <a:cubicBezTo>
                    <a:pt x="1" y="2186"/>
                    <a:pt x="628" y="2820"/>
                    <a:pt x="1410" y="2820"/>
                  </a:cubicBezTo>
                  <a:cubicBezTo>
                    <a:pt x="2186" y="2820"/>
                    <a:pt x="2813" y="2186"/>
                    <a:pt x="2813" y="1410"/>
                  </a:cubicBezTo>
                  <a:cubicBezTo>
                    <a:pt x="2813" y="635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3" name="Google Shape;10143;p11"/>
            <p:cNvSpPr/>
            <p:nvPr/>
          </p:nvSpPr>
          <p:spPr>
            <a:xfrm>
              <a:off x="3915850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1" y="2995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4" name="Google Shape;10144;p11"/>
            <p:cNvSpPr/>
            <p:nvPr/>
          </p:nvSpPr>
          <p:spPr>
            <a:xfrm>
              <a:off x="3914675" y="25454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5" name="Google Shape;10145;p11"/>
            <p:cNvSpPr/>
            <p:nvPr/>
          </p:nvSpPr>
          <p:spPr>
            <a:xfrm>
              <a:off x="3939125" y="2573425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20" y="11356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6" name="Google Shape;10146;p11"/>
            <p:cNvSpPr/>
            <p:nvPr/>
          </p:nvSpPr>
          <p:spPr>
            <a:xfrm>
              <a:off x="3938100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70" y="0"/>
                    <a:pt x="1" y="2563"/>
                    <a:pt x="1" y="5718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7" name="Google Shape;10147;p11"/>
            <p:cNvSpPr/>
            <p:nvPr/>
          </p:nvSpPr>
          <p:spPr>
            <a:xfrm>
              <a:off x="3964400" y="259855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7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8" name="Google Shape;10148;p11"/>
            <p:cNvSpPr/>
            <p:nvPr/>
          </p:nvSpPr>
          <p:spPr>
            <a:xfrm>
              <a:off x="3963225" y="2597525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9" name="Google Shape;10149;p11"/>
            <p:cNvSpPr/>
            <p:nvPr/>
          </p:nvSpPr>
          <p:spPr>
            <a:xfrm>
              <a:off x="3993050" y="26273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0" name="Google Shape;10150;p11"/>
            <p:cNvSpPr/>
            <p:nvPr/>
          </p:nvSpPr>
          <p:spPr>
            <a:xfrm>
              <a:off x="399205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5"/>
                    <a:pt x="7047" y="3560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8" y="5529"/>
                    <a:pt x="7128" y="3560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1" name="Google Shape;10151;p11"/>
            <p:cNvSpPr/>
            <p:nvPr/>
          </p:nvSpPr>
          <p:spPr>
            <a:xfrm>
              <a:off x="4018175" y="26525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2" name="Google Shape;10152;p11"/>
            <p:cNvSpPr/>
            <p:nvPr/>
          </p:nvSpPr>
          <p:spPr>
            <a:xfrm>
              <a:off x="4017175" y="265147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4" y="82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72" y="5119"/>
                    <a:pt x="5118" y="3966"/>
                    <a:pt x="5118" y="2556"/>
                  </a:cubicBezTo>
                  <a:cubicBezTo>
                    <a:pt x="5118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3" name="Google Shape;10153;p11"/>
            <p:cNvSpPr/>
            <p:nvPr/>
          </p:nvSpPr>
          <p:spPr>
            <a:xfrm>
              <a:off x="404700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4" name="Google Shape;10154;p11"/>
            <p:cNvSpPr/>
            <p:nvPr/>
          </p:nvSpPr>
          <p:spPr>
            <a:xfrm>
              <a:off x="4046000" y="2680125"/>
              <a:ext cx="70300" cy="70500"/>
            </a:xfrm>
            <a:custGeom>
              <a:avLst/>
              <a:gdLst/>
              <a:ahLst/>
              <a:cxnLst/>
              <a:rect l="l" t="t" r="r" b="b"/>
              <a:pathLst>
                <a:path w="2812" h="2820" extrusionOk="0">
                  <a:moveTo>
                    <a:pt x="1403" y="89"/>
                  </a:moveTo>
                  <a:cubicBezTo>
                    <a:pt x="2138" y="89"/>
                    <a:pt x="2731" y="682"/>
                    <a:pt x="2731" y="1410"/>
                  </a:cubicBezTo>
                  <a:cubicBezTo>
                    <a:pt x="2731" y="2138"/>
                    <a:pt x="2138" y="2739"/>
                    <a:pt x="1403" y="2739"/>
                  </a:cubicBezTo>
                  <a:cubicBezTo>
                    <a:pt x="674" y="2739"/>
                    <a:pt x="81" y="2138"/>
                    <a:pt x="81" y="1410"/>
                  </a:cubicBezTo>
                  <a:cubicBezTo>
                    <a:pt x="81" y="682"/>
                    <a:pt x="674" y="89"/>
                    <a:pt x="1403" y="89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35"/>
                    <a:pt x="0" y="1410"/>
                  </a:cubicBezTo>
                  <a:cubicBezTo>
                    <a:pt x="0" y="2186"/>
                    <a:pt x="627" y="2820"/>
                    <a:pt x="1403" y="2820"/>
                  </a:cubicBezTo>
                  <a:cubicBezTo>
                    <a:pt x="2185" y="2820"/>
                    <a:pt x="2812" y="2186"/>
                    <a:pt x="2812" y="1410"/>
                  </a:cubicBezTo>
                  <a:cubicBezTo>
                    <a:pt x="2812" y="635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5" name="Google Shape;10155;p11"/>
            <p:cNvSpPr/>
            <p:nvPr/>
          </p:nvSpPr>
          <p:spPr>
            <a:xfrm>
              <a:off x="4250125" y="2546450"/>
              <a:ext cx="334150" cy="334325"/>
            </a:xfrm>
            <a:custGeom>
              <a:avLst/>
              <a:gdLst/>
              <a:ahLst/>
              <a:cxnLst/>
              <a:rect l="l" t="t" r="r" b="b"/>
              <a:pathLst>
                <a:path w="13366" h="13373" extrusionOk="0">
                  <a:moveTo>
                    <a:pt x="6683" y="1"/>
                  </a:moveTo>
                  <a:cubicBezTo>
                    <a:pt x="2988" y="1"/>
                    <a:pt x="1" y="2995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6" name="Google Shape;10156;p11"/>
            <p:cNvSpPr/>
            <p:nvPr/>
          </p:nvSpPr>
          <p:spPr>
            <a:xfrm>
              <a:off x="4248950" y="25454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7" name="Google Shape;10157;p11"/>
            <p:cNvSpPr/>
            <p:nvPr/>
          </p:nvSpPr>
          <p:spPr>
            <a:xfrm>
              <a:off x="4273400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8" name="Google Shape;10158;p11"/>
            <p:cNvSpPr/>
            <p:nvPr/>
          </p:nvSpPr>
          <p:spPr>
            <a:xfrm>
              <a:off x="4272375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9" name="Google Shape;10159;p11"/>
            <p:cNvSpPr/>
            <p:nvPr/>
          </p:nvSpPr>
          <p:spPr>
            <a:xfrm>
              <a:off x="4298500" y="25985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0" name="Google Shape;10160;p11"/>
            <p:cNvSpPr/>
            <p:nvPr/>
          </p:nvSpPr>
          <p:spPr>
            <a:xfrm>
              <a:off x="4297500" y="2597525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1" name="Google Shape;10161;p11"/>
            <p:cNvSpPr/>
            <p:nvPr/>
          </p:nvSpPr>
          <p:spPr>
            <a:xfrm>
              <a:off x="4327325" y="26273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2" name="Google Shape;10162;p11"/>
            <p:cNvSpPr/>
            <p:nvPr/>
          </p:nvSpPr>
          <p:spPr>
            <a:xfrm>
              <a:off x="4326325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0"/>
                  </a:cubicBezTo>
                  <a:cubicBezTo>
                    <a:pt x="0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3" name="Google Shape;10163;p11"/>
            <p:cNvSpPr/>
            <p:nvPr/>
          </p:nvSpPr>
          <p:spPr>
            <a:xfrm>
              <a:off x="4352450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4" name="Google Shape;10164;p11"/>
            <p:cNvSpPr/>
            <p:nvPr/>
          </p:nvSpPr>
          <p:spPr>
            <a:xfrm>
              <a:off x="4351450" y="265147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5" y="82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65" y="5119"/>
                    <a:pt x="5118" y="3966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5" name="Google Shape;10165;p11"/>
            <p:cNvSpPr/>
            <p:nvPr/>
          </p:nvSpPr>
          <p:spPr>
            <a:xfrm>
              <a:off x="4381275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6" name="Google Shape;10166;p11"/>
            <p:cNvSpPr/>
            <p:nvPr/>
          </p:nvSpPr>
          <p:spPr>
            <a:xfrm>
              <a:off x="4380100" y="268012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9"/>
                  </a:moveTo>
                  <a:cubicBezTo>
                    <a:pt x="2145" y="89"/>
                    <a:pt x="2738" y="682"/>
                    <a:pt x="2738" y="1410"/>
                  </a:cubicBezTo>
                  <a:cubicBezTo>
                    <a:pt x="2738" y="2138"/>
                    <a:pt x="2145" y="2739"/>
                    <a:pt x="1410" y="2739"/>
                  </a:cubicBezTo>
                  <a:cubicBezTo>
                    <a:pt x="681" y="2739"/>
                    <a:pt x="88" y="2138"/>
                    <a:pt x="88" y="1410"/>
                  </a:cubicBezTo>
                  <a:cubicBezTo>
                    <a:pt x="88" y="682"/>
                    <a:pt x="681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5"/>
                    <a:pt x="0" y="1410"/>
                  </a:cubicBezTo>
                  <a:cubicBezTo>
                    <a:pt x="0" y="2186"/>
                    <a:pt x="634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7" name="Google Shape;10167;p11"/>
            <p:cNvSpPr/>
            <p:nvPr/>
          </p:nvSpPr>
          <p:spPr>
            <a:xfrm>
              <a:off x="4584250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8" name="Google Shape;10168;p11"/>
            <p:cNvSpPr/>
            <p:nvPr/>
          </p:nvSpPr>
          <p:spPr>
            <a:xfrm>
              <a:off x="4583225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9" y="13372"/>
                    <a:pt x="88" y="10391"/>
                    <a:pt x="88" y="6730"/>
                  </a:cubicBezTo>
                  <a:cubicBezTo>
                    <a:pt x="88" y="3062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14"/>
                    <a:pt x="1" y="6730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9" name="Google Shape;10169;p11"/>
            <p:cNvSpPr/>
            <p:nvPr/>
          </p:nvSpPr>
          <p:spPr>
            <a:xfrm>
              <a:off x="4607675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0" name="Google Shape;10170;p11"/>
            <p:cNvSpPr/>
            <p:nvPr/>
          </p:nvSpPr>
          <p:spPr>
            <a:xfrm>
              <a:off x="4606650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8"/>
                  </a:cubicBezTo>
                  <a:cubicBezTo>
                    <a:pt x="11444" y="2563"/>
                    <a:pt x="8875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1" name="Google Shape;10171;p11"/>
            <p:cNvSpPr/>
            <p:nvPr/>
          </p:nvSpPr>
          <p:spPr>
            <a:xfrm>
              <a:off x="4632800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3"/>
                  </a:cubicBezTo>
                  <a:cubicBezTo>
                    <a:pt x="9346" y="2097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2" name="Google Shape;10172;p11"/>
            <p:cNvSpPr/>
            <p:nvPr/>
          </p:nvSpPr>
          <p:spPr>
            <a:xfrm>
              <a:off x="4631775" y="2597525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1" y="7270"/>
                    <a:pt x="81" y="4714"/>
                  </a:cubicBezTo>
                  <a:cubicBezTo>
                    <a:pt x="81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8"/>
                    <a:pt x="4714" y="9428"/>
                  </a:cubicBezTo>
                  <a:cubicBezTo>
                    <a:pt x="7317" y="9428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3" name="Google Shape;10173;p11"/>
            <p:cNvSpPr/>
            <p:nvPr/>
          </p:nvSpPr>
          <p:spPr>
            <a:xfrm>
              <a:off x="4661625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4" name="Google Shape;10174;p11"/>
            <p:cNvSpPr/>
            <p:nvPr/>
          </p:nvSpPr>
          <p:spPr>
            <a:xfrm>
              <a:off x="466060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5"/>
                    <a:pt x="7040" y="3560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0"/>
                  </a:cubicBezTo>
                  <a:cubicBezTo>
                    <a:pt x="82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5" name="Google Shape;10175;p11"/>
            <p:cNvSpPr/>
            <p:nvPr/>
          </p:nvSpPr>
          <p:spPr>
            <a:xfrm>
              <a:off x="4686725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6" name="Google Shape;10176;p11"/>
            <p:cNvSpPr/>
            <p:nvPr/>
          </p:nvSpPr>
          <p:spPr>
            <a:xfrm>
              <a:off x="4685725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66"/>
                    <a:pt x="1147" y="5119"/>
                    <a:pt x="2556" y="5119"/>
                  </a:cubicBezTo>
                  <a:cubicBezTo>
                    <a:pt x="3965" y="5119"/>
                    <a:pt x="5118" y="3966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7" name="Google Shape;10177;p11"/>
            <p:cNvSpPr/>
            <p:nvPr/>
          </p:nvSpPr>
          <p:spPr>
            <a:xfrm>
              <a:off x="471555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8" name="Google Shape;10178;p11"/>
            <p:cNvSpPr/>
            <p:nvPr/>
          </p:nvSpPr>
          <p:spPr>
            <a:xfrm>
              <a:off x="4714375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1" y="682"/>
                    <a:pt x="2731" y="1410"/>
                  </a:cubicBezTo>
                  <a:cubicBezTo>
                    <a:pt x="2731" y="2138"/>
                    <a:pt x="2138" y="2739"/>
                    <a:pt x="1410" y="2739"/>
                  </a:cubicBezTo>
                  <a:cubicBezTo>
                    <a:pt x="682" y="2739"/>
                    <a:pt x="88" y="2138"/>
                    <a:pt x="88" y="1410"/>
                  </a:cubicBezTo>
                  <a:cubicBezTo>
                    <a:pt x="88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5"/>
                    <a:pt x="1" y="1410"/>
                  </a:cubicBezTo>
                  <a:cubicBezTo>
                    <a:pt x="1" y="2186"/>
                    <a:pt x="634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9" name="Google Shape;10179;p11"/>
            <p:cNvSpPr/>
            <p:nvPr/>
          </p:nvSpPr>
          <p:spPr>
            <a:xfrm>
              <a:off x="4918525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0" name="Google Shape;10180;p11"/>
            <p:cNvSpPr/>
            <p:nvPr/>
          </p:nvSpPr>
          <p:spPr>
            <a:xfrm>
              <a:off x="4917500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2"/>
                    <a:pt x="13372" y="6730"/>
                  </a:cubicBezTo>
                  <a:cubicBezTo>
                    <a:pt x="13372" y="10391"/>
                    <a:pt x="10392" y="13372"/>
                    <a:pt x="6730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14"/>
                    <a:pt x="1" y="6730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1" name="Google Shape;10181;p11"/>
            <p:cNvSpPr/>
            <p:nvPr/>
          </p:nvSpPr>
          <p:spPr>
            <a:xfrm>
              <a:off x="4941950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3" y="1"/>
                    <a:pt x="0" y="2543"/>
                    <a:pt x="0" y="5678"/>
                  </a:cubicBezTo>
                  <a:cubicBezTo>
                    <a:pt x="0" y="8814"/>
                    <a:pt x="2543" y="11356"/>
                    <a:pt x="5678" y="11356"/>
                  </a:cubicBezTo>
                  <a:cubicBezTo>
                    <a:pt x="8813" y="11356"/>
                    <a:pt x="11356" y="8814"/>
                    <a:pt x="11356" y="5678"/>
                  </a:cubicBezTo>
                  <a:cubicBezTo>
                    <a:pt x="11356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2" name="Google Shape;10182;p11"/>
            <p:cNvSpPr/>
            <p:nvPr/>
          </p:nvSpPr>
          <p:spPr>
            <a:xfrm>
              <a:off x="4940950" y="2572425"/>
              <a:ext cx="285900" cy="286075"/>
            </a:xfrm>
            <a:custGeom>
              <a:avLst/>
              <a:gdLst/>
              <a:ahLst/>
              <a:cxnLst/>
              <a:rect l="l" t="t" r="r" b="b"/>
              <a:pathLst>
                <a:path w="11436" h="11443" extrusionOk="0">
                  <a:moveTo>
                    <a:pt x="5718" y="81"/>
                  </a:moveTo>
                  <a:cubicBezTo>
                    <a:pt x="8826" y="81"/>
                    <a:pt x="11355" y="2610"/>
                    <a:pt x="11355" y="5718"/>
                  </a:cubicBezTo>
                  <a:cubicBezTo>
                    <a:pt x="11355" y="8827"/>
                    <a:pt x="8826" y="11355"/>
                    <a:pt x="5718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2" y="0"/>
                    <a:pt x="0" y="2563"/>
                    <a:pt x="0" y="5718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8"/>
                  </a:cubicBezTo>
                  <a:cubicBezTo>
                    <a:pt x="11436" y="2563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3" name="Google Shape;10183;p11"/>
            <p:cNvSpPr/>
            <p:nvPr/>
          </p:nvSpPr>
          <p:spPr>
            <a:xfrm>
              <a:off x="4967075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4" name="Google Shape;10184;p11"/>
            <p:cNvSpPr/>
            <p:nvPr/>
          </p:nvSpPr>
          <p:spPr>
            <a:xfrm>
              <a:off x="4966050" y="2597525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70" y="89"/>
                    <a:pt x="9346" y="2165"/>
                    <a:pt x="9346" y="4714"/>
                  </a:cubicBezTo>
                  <a:cubicBezTo>
                    <a:pt x="9346" y="7270"/>
                    <a:pt x="7270" y="9347"/>
                    <a:pt x="4714" y="9347"/>
                  </a:cubicBezTo>
                  <a:cubicBezTo>
                    <a:pt x="2158" y="9347"/>
                    <a:pt x="82" y="7270"/>
                    <a:pt x="82" y="4714"/>
                  </a:cubicBezTo>
                  <a:cubicBezTo>
                    <a:pt x="82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7317" y="9428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5" name="Google Shape;10185;p11"/>
            <p:cNvSpPr/>
            <p:nvPr/>
          </p:nvSpPr>
          <p:spPr>
            <a:xfrm>
              <a:off x="4995900" y="2627375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6" name="Google Shape;10186;p11"/>
            <p:cNvSpPr/>
            <p:nvPr/>
          </p:nvSpPr>
          <p:spPr>
            <a:xfrm>
              <a:off x="4994725" y="262637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5"/>
                    <a:pt x="7046" y="3560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0"/>
                  </a:cubicBezTo>
                  <a:cubicBezTo>
                    <a:pt x="0" y="5529"/>
                    <a:pt x="1605" y="7127"/>
                    <a:pt x="3567" y="7127"/>
                  </a:cubicBezTo>
                  <a:cubicBezTo>
                    <a:pt x="5529" y="7127"/>
                    <a:pt x="7134" y="5529"/>
                    <a:pt x="7134" y="3560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7" name="Google Shape;10187;p11"/>
            <p:cNvSpPr/>
            <p:nvPr/>
          </p:nvSpPr>
          <p:spPr>
            <a:xfrm>
              <a:off x="5021000" y="26525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8" name="Google Shape;10188;p11"/>
            <p:cNvSpPr/>
            <p:nvPr/>
          </p:nvSpPr>
          <p:spPr>
            <a:xfrm>
              <a:off x="5020000" y="265147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66"/>
                    <a:pt x="1147" y="5119"/>
                    <a:pt x="2556" y="5119"/>
                  </a:cubicBezTo>
                  <a:cubicBezTo>
                    <a:pt x="3965" y="5119"/>
                    <a:pt x="5112" y="3966"/>
                    <a:pt x="5112" y="2556"/>
                  </a:cubicBezTo>
                  <a:cubicBezTo>
                    <a:pt x="5112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9" name="Google Shape;10189;p11"/>
            <p:cNvSpPr/>
            <p:nvPr/>
          </p:nvSpPr>
          <p:spPr>
            <a:xfrm>
              <a:off x="5049675" y="268132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8" y="2117"/>
                    <a:pt x="2738" y="1362"/>
                  </a:cubicBezTo>
                  <a:cubicBezTo>
                    <a:pt x="2738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0" name="Google Shape;10190;p11"/>
            <p:cNvSpPr/>
            <p:nvPr/>
          </p:nvSpPr>
          <p:spPr>
            <a:xfrm>
              <a:off x="5048650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82" y="2739"/>
                    <a:pt x="88" y="2138"/>
                    <a:pt x="88" y="1410"/>
                  </a:cubicBezTo>
                  <a:cubicBezTo>
                    <a:pt x="88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5"/>
                    <a:pt x="1" y="1410"/>
                  </a:cubicBezTo>
                  <a:cubicBezTo>
                    <a:pt x="1" y="2186"/>
                    <a:pt x="635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1" name="Google Shape;10191;p11"/>
            <p:cNvSpPr/>
            <p:nvPr/>
          </p:nvSpPr>
          <p:spPr>
            <a:xfrm>
              <a:off x="5252800" y="2546450"/>
              <a:ext cx="274300" cy="334325"/>
            </a:xfrm>
            <a:custGeom>
              <a:avLst/>
              <a:gdLst/>
              <a:ahLst/>
              <a:cxnLst/>
              <a:rect l="l" t="t" r="r" b="b"/>
              <a:pathLst>
                <a:path w="109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8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2" name="Google Shape;10192;p11"/>
            <p:cNvSpPr/>
            <p:nvPr/>
          </p:nvSpPr>
          <p:spPr>
            <a:xfrm>
              <a:off x="5251775" y="2545450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14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3"/>
                    <a:pt x="11012" y="11908"/>
                  </a:cubicBezTo>
                  <a:lnTo>
                    <a:pt x="11012" y="11794"/>
                  </a:lnTo>
                  <a:cubicBezTo>
                    <a:pt x="9852" y="12778"/>
                    <a:pt x="836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4" y="81"/>
                  </a:cubicBezTo>
                  <a:cubicBezTo>
                    <a:pt x="8362" y="81"/>
                    <a:pt x="9852" y="675"/>
                    <a:pt x="11012" y="1659"/>
                  </a:cubicBezTo>
                  <a:lnTo>
                    <a:pt x="11012" y="1545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3" name="Google Shape;10193;p11"/>
            <p:cNvSpPr/>
            <p:nvPr/>
          </p:nvSpPr>
          <p:spPr>
            <a:xfrm>
              <a:off x="5276225" y="2573425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8" y="11356"/>
                  </a:cubicBezTo>
                  <a:cubicBezTo>
                    <a:pt x="7425" y="11356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4" name="Google Shape;10194;p11"/>
            <p:cNvSpPr/>
            <p:nvPr/>
          </p:nvSpPr>
          <p:spPr>
            <a:xfrm>
              <a:off x="5275050" y="2572425"/>
              <a:ext cx="252050" cy="286075"/>
            </a:xfrm>
            <a:custGeom>
              <a:avLst/>
              <a:gdLst/>
              <a:ahLst/>
              <a:cxnLst/>
              <a:rect l="l" t="t" r="r" b="b"/>
              <a:pathLst>
                <a:path w="10082" h="11443" extrusionOk="0"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ubicBezTo>
                    <a:pt x="7478" y="81"/>
                    <a:pt x="9049" y="890"/>
                    <a:pt x="10081" y="2151"/>
                  </a:cubicBezTo>
                  <a:lnTo>
                    <a:pt x="10081" y="2016"/>
                  </a:lnTo>
                  <a:cubicBezTo>
                    <a:pt x="9029" y="782"/>
                    <a:pt x="7465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5" name="Google Shape;10195;p11"/>
            <p:cNvSpPr/>
            <p:nvPr/>
          </p:nvSpPr>
          <p:spPr>
            <a:xfrm>
              <a:off x="5301350" y="2598550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05"/>
                    <a:pt x="9029" y="6359"/>
                  </a:cubicBezTo>
                  <a:lnTo>
                    <a:pt x="9029" y="2988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6" name="Google Shape;10196;p11"/>
            <p:cNvSpPr/>
            <p:nvPr/>
          </p:nvSpPr>
          <p:spPr>
            <a:xfrm>
              <a:off x="5300325" y="2597525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6676" y="9428"/>
                    <a:pt x="8362" y="8227"/>
                    <a:pt x="9070" y="6515"/>
                  </a:cubicBezTo>
                  <a:lnTo>
                    <a:pt x="9070" y="6279"/>
                  </a:lnTo>
                  <a:cubicBezTo>
                    <a:pt x="8429" y="8065"/>
                    <a:pt x="6717" y="9347"/>
                    <a:pt x="4714" y="9347"/>
                  </a:cubicBezTo>
                  <a:cubicBezTo>
                    <a:pt x="2159" y="9347"/>
                    <a:pt x="82" y="7270"/>
                    <a:pt x="82" y="4714"/>
                  </a:cubicBezTo>
                  <a:cubicBezTo>
                    <a:pt x="82" y="2165"/>
                    <a:pt x="2159" y="89"/>
                    <a:pt x="4714" y="89"/>
                  </a:cubicBezTo>
                  <a:cubicBezTo>
                    <a:pt x="6717" y="89"/>
                    <a:pt x="8429" y="1363"/>
                    <a:pt x="9070" y="3150"/>
                  </a:cubicBezTo>
                  <a:lnTo>
                    <a:pt x="9070" y="2914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7" name="Google Shape;10197;p11"/>
            <p:cNvSpPr/>
            <p:nvPr/>
          </p:nvSpPr>
          <p:spPr>
            <a:xfrm>
              <a:off x="5330000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8" name="Google Shape;10198;p11"/>
            <p:cNvSpPr/>
            <p:nvPr/>
          </p:nvSpPr>
          <p:spPr>
            <a:xfrm>
              <a:off x="532900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9" name="Google Shape;10199;p11"/>
            <p:cNvSpPr/>
            <p:nvPr/>
          </p:nvSpPr>
          <p:spPr>
            <a:xfrm>
              <a:off x="5355300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04" y="5030"/>
                    <a:pt x="5030" y="3904"/>
                    <a:pt x="5030" y="2515"/>
                  </a:cubicBezTo>
                  <a:cubicBezTo>
                    <a:pt x="5030" y="1126"/>
                    <a:pt x="3904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0" name="Google Shape;10200;p11"/>
            <p:cNvSpPr/>
            <p:nvPr/>
          </p:nvSpPr>
          <p:spPr>
            <a:xfrm>
              <a:off x="5354100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66"/>
                    <a:pt x="1154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1" name="Google Shape;10201;p11"/>
            <p:cNvSpPr/>
            <p:nvPr/>
          </p:nvSpPr>
          <p:spPr>
            <a:xfrm>
              <a:off x="538395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2" name="Google Shape;10202;p11"/>
            <p:cNvSpPr/>
            <p:nvPr/>
          </p:nvSpPr>
          <p:spPr>
            <a:xfrm>
              <a:off x="5382925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82" y="2739"/>
                    <a:pt x="89" y="2138"/>
                    <a:pt x="89" y="1410"/>
                  </a:cubicBezTo>
                  <a:cubicBezTo>
                    <a:pt x="89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5"/>
                    <a:pt x="1" y="1410"/>
                  </a:cubicBezTo>
                  <a:cubicBezTo>
                    <a:pt x="1" y="2186"/>
                    <a:pt x="635" y="2820"/>
                    <a:pt x="1410" y="2820"/>
                  </a:cubicBezTo>
                  <a:cubicBezTo>
                    <a:pt x="2186" y="2820"/>
                    <a:pt x="2819" y="2186"/>
                    <a:pt x="2819" y="1410"/>
                  </a:cubicBezTo>
                  <a:cubicBezTo>
                    <a:pt x="2819" y="635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3" name="Google Shape;10203;p11"/>
            <p:cNvSpPr/>
            <p:nvPr/>
          </p:nvSpPr>
          <p:spPr>
            <a:xfrm>
              <a:off x="3450750" y="2644575"/>
              <a:ext cx="296375" cy="334300"/>
            </a:xfrm>
            <a:custGeom>
              <a:avLst/>
              <a:gdLst/>
              <a:ahLst/>
              <a:cxnLst/>
              <a:rect l="l" t="t" r="r" b="b"/>
              <a:pathLst>
                <a:path w="11855" h="13372" extrusionOk="0">
                  <a:moveTo>
                    <a:pt x="5173" y="0"/>
                  </a:moveTo>
                  <a:cubicBezTo>
                    <a:pt x="3089" y="0"/>
                    <a:pt x="1228" y="951"/>
                    <a:pt x="1" y="2448"/>
                  </a:cubicBezTo>
                  <a:lnTo>
                    <a:pt x="1" y="10930"/>
                  </a:lnTo>
                  <a:cubicBezTo>
                    <a:pt x="1228" y="12421"/>
                    <a:pt x="3089" y="13371"/>
                    <a:pt x="5173" y="13371"/>
                  </a:cubicBezTo>
                  <a:cubicBezTo>
                    <a:pt x="8861" y="13371"/>
                    <a:pt x="11855" y="10378"/>
                    <a:pt x="11855" y="6689"/>
                  </a:cubicBezTo>
                  <a:cubicBezTo>
                    <a:pt x="11855" y="2994"/>
                    <a:pt x="8861" y="0"/>
                    <a:pt x="51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4" name="Google Shape;10204;p11"/>
            <p:cNvSpPr/>
            <p:nvPr/>
          </p:nvSpPr>
          <p:spPr>
            <a:xfrm>
              <a:off x="3450750" y="2643550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1"/>
                  </a:moveTo>
                  <a:cubicBezTo>
                    <a:pt x="3096" y="1"/>
                    <a:pt x="1235" y="945"/>
                    <a:pt x="1" y="2428"/>
                  </a:cubicBezTo>
                  <a:lnTo>
                    <a:pt x="1" y="2563"/>
                  </a:lnTo>
                  <a:cubicBezTo>
                    <a:pt x="1221" y="1053"/>
                    <a:pt x="3082" y="88"/>
                    <a:pt x="5173" y="88"/>
                  </a:cubicBezTo>
                  <a:cubicBezTo>
                    <a:pt x="8834" y="88"/>
                    <a:pt x="11814" y="3062"/>
                    <a:pt x="11814" y="6730"/>
                  </a:cubicBezTo>
                  <a:cubicBezTo>
                    <a:pt x="11814" y="10392"/>
                    <a:pt x="8834" y="13372"/>
                    <a:pt x="5173" y="13372"/>
                  </a:cubicBezTo>
                  <a:cubicBezTo>
                    <a:pt x="3082" y="13372"/>
                    <a:pt x="1221" y="12401"/>
                    <a:pt x="1" y="10897"/>
                  </a:cubicBezTo>
                  <a:lnTo>
                    <a:pt x="1" y="11032"/>
                  </a:lnTo>
                  <a:cubicBezTo>
                    <a:pt x="1235" y="12509"/>
                    <a:pt x="3096" y="13453"/>
                    <a:pt x="5173" y="13453"/>
                  </a:cubicBezTo>
                  <a:cubicBezTo>
                    <a:pt x="8881" y="13453"/>
                    <a:pt x="11895" y="10439"/>
                    <a:pt x="11895" y="6730"/>
                  </a:cubicBezTo>
                  <a:cubicBezTo>
                    <a:pt x="11895" y="3022"/>
                    <a:pt x="8881" y="1"/>
                    <a:pt x="517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5" name="Google Shape;10205;p11"/>
            <p:cNvSpPr/>
            <p:nvPr/>
          </p:nvSpPr>
          <p:spPr>
            <a:xfrm>
              <a:off x="3450750" y="2671550"/>
              <a:ext cx="269425" cy="284050"/>
            </a:xfrm>
            <a:custGeom>
              <a:avLst/>
              <a:gdLst/>
              <a:ahLst/>
              <a:cxnLst/>
              <a:rect l="l" t="t" r="r" b="b"/>
              <a:pathLst>
                <a:path w="10777" h="11362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931" y="10067"/>
                    <a:pt x="2860" y="11362"/>
                    <a:pt x="5099" y="11362"/>
                  </a:cubicBezTo>
                  <a:cubicBezTo>
                    <a:pt x="8234" y="11362"/>
                    <a:pt x="10776" y="8813"/>
                    <a:pt x="10776" y="5678"/>
                  </a:cubicBezTo>
                  <a:cubicBezTo>
                    <a:pt x="10776" y="2542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6" name="Google Shape;10206;p11"/>
            <p:cNvSpPr/>
            <p:nvPr/>
          </p:nvSpPr>
          <p:spPr>
            <a:xfrm>
              <a:off x="3450750" y="2670525"/>
              <a:ext cx="270600" cy="286100"/>
            </a:xfrm>
            <a:custGeom>
              <a:avLst/>
              <a:gdLst/>
              <a:ahLst/>
              <a:cxnLst/>
              <a:rect l="l" t="t" r="r" b="b"/>
              <a:pathLst>
                <a:path w="10824" h="11444" extrusionOk="0">
                  <a:moveTo>
                    <a:pt x="5099" y="1"/>
                  </a:moveTo>
                  <a:cubicBezTo>
                    <a:pt x="2880" y="1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2"/>
                    <a:pt x="5099" y="82"/>
                  </a:cubicBezTo>
                  <a:cubicBezTo>
                    <a:pt x="8207" y="82"/>
                    <a:pt x="10736" y="2610"/>
                    <a:pt x="10736" y="5719"/>
                  </a:cubicBezTo>
                  <a:cubicBezTo>
                    <a:pt x="10736" y="8827"/>
                    <a:pt x="8207" y="11356"/>
                    <a:pt x="5099" y="11356"/>
                  </a:cubicBezTo>
                  <a:cubicBezTo>
                    <a:pt x="2853" y="11356"/>
                    <a:pt x="904" y="10034"/>
                    <a:pt x="1" y="8126"/>
                  </a:cubicBezTo>
                  <a:lnTo>
                    <a:pt x="1" y="8315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7" name="Google Shape;10207;p11"/>
            <p:cNvSpPr/>
            <p:nvPr/>
          </p:nvSpPr>
          <p:spPr>
            <a:xfrm>
              <a:off x="3461375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1" y="1"/>
                    <a:pt x="1" y="2098"/>
                    <a:pt x="1" y="4674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8" name="Google Shape;10208;p11"/>
            <p:cNvSpPr/>
            <p:nvPr/>
          </p:nvSpPr>
          <p:spPr>
            <a:xfrm>
              <a:off x="3460375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34"/>
                    <a:pt x="4714" y="9434"/>
                  </a:cubicBezTo>
                  <a:cubicBezTo>
                    <a:pt x="7316" y="9434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9" name="Google Shape;10209;p11"/>
            <p:cNvSpPr/>
            <p:nvPr/>
          </p:nvSpPr>
          <p:spPr>
            <a:xfrm>
              <a:off x="3490200" y="272547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1"/>
                  </a:cubicBezTo>
                  <a:cubicBezTo>
                    <a:pt x="7040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0" name="Google Shape;10210;p11"/>
            <p:cNvSpPr/>
            <p:nvPr/>
          </p:nvSpPr>
          <p:spPr>
            <a:xfrm>
              <a:off x="3489025" y="272447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53" y="7040"/>
                    <a:pt x="88" y="5482"/>
                    <a:pt x="88" y="3561"/>
                  </a:cubicBezTo>
                  <a:cubicBezTo>
                    <a:pt x="88" y="1646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1" name="Google Shape;10211;p11"/>
            <p:cNvSpPr/>
            <p:nvPr/>
          </p:nvSpPr>
          <p:spPr>
            <a:xfrm>
              <a:off x="3515325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2" name="Google Shape;10212;p11"/>
            <p:cNvSpPr/>
            <p:nvPr/>
          </p:nvSpPr>
          <p:spPr>
            <a:xfrm>
              <a:off x="3514300" y="2749600"/>
              <a:ext cx="127825" cy="127950"/>
            </a:xfrm>
            <a:custGeom>
              <a:avLst/>
              <a:gdLst/>
              <a:ahLst/>
              <a:cxnLst/>
              <a:rect l="l" t="t" r="r" b="b"/>
              <a:pathLst>
                <a:path w="5113" h="5118" extrusionOk="0">
                  <a:moveTo>
                    <a:pt x="2557" y="81"/>
                  </a:moveTo>
                  <a:cubicBezTo>
                    <a:pt x="3919" y="81"/>
                    <a:pt x="5031" y="1194"/>
                    <a:pt x="5031" y="2556"/>
                  </a:cubicBezTo>
                  <a:cubicBezTo>
                    <a:pt x="5031" y="3924"/>
                    <a:pt x="3919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3" name="Google Shape;10213;p11"/>
            <p:cNvSpPr/>
            <p:nvPr/>
          </p:nvSpPr>
          <p:spPr>
            <a:xfrm>
              <a:off x="354415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7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4" name="Google Shape;10214;p11"/>
            <p:cNvSpPr/>
            <p:nvPr/>
          </p:nvSpPr>
          <p:spPr>
            <a:xfrm>
              <a:off x="3542975" y="277842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5" name="Google Shape;10215;p11"/>
            <p:cNvSpPr/>
            <p:nvPr/>
          </p:nvSpPr>
          <p:spPr>
            <a:xfrm>
              <a:off x="3747100" y="2644575"/>
              <a:ext cx="334325" cy="334300"/>
            </a:xfrm>
            <a:custGeom>
              <a:avLst/>
              <a:gdLst/>
              <a:ahLst/>
              <a:cxnLst/>
              <a:rect l="l" t="t" r="r" b="b"/>
              <a:pathLst>
                <a:path w="13373" h="13372" extrusionOk="0">
                  <a:moveTo>
                    <a:pt x="6690" y="0"/>
                  </a:moveTo>
                  <a:cubicBezTo>
                    <a:pt x="2995" y="0"/>
                    <a:pt x="1" y="2994"/>
                    <a:pt x="1" y="6689"/>
                  </a:cubicBezTo>
                  <a:cubicBezTo>
                    <a:pt x="1" y="10378"/>
                    <a:pt x="2995" y="13371"/>
                    <a:pt x="6690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9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6" name="Google Shape;10216;p11"/>
            <p:cNvSpPr/>
            <p:nvPr/>
          </p:nvSpPr>
          <p:spPr>
            <a:xfrm>
              <a:off x="3746100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2" y="13372"/>
                    <a:pt x="81" y="10392"/>
                    <a:pt x="81" y="6730"/>
                  </a:cubicBezTo>
                  <a:cubicBezTo>
                    <a:pt x="81" y="3062"/>
                    <a:pt x="3062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15" y="1"/>
                    <a:pt x="0" y="3022"/>
                    <a:pt x="0" y="6730"/>
                  </a:cubicBezTo>
                  <a:cubicBezTo>
                    <a:pt x="0" y="10439"/>
                    <a:pt x="3015" y="13453"/>
                    <a:pt x="6730" y="13453"/>
                  </a:cubicBezTo>
                  <a:cubicBezTo>
                    <a:pt x="10438" y="13453"/>
                    <a:pt x="13453" y="10439"/>
                    <a:pt x="13453" y="6730"/>
                  </a:cubicBezTo>
                  <a:cubicBezTo>
                    <a:pt x="13453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7" name="Google Shape;10217;p11"/>
            <p:cNvSpPr/>
            <p:nvPr/>
          </p:nvSpPr>
          <p:spPr>
            <a:xfrm>
              <a:off x="3770550" y="2671550"/>
              <a:ext cx="283900" cy="284050"/>
            </a:xfrm>
            <a:custGeom>
              <a:avLst/>
              <a:gdLst/>
              <a:ahLst/>
              <a:cxnLst/>
              <a:rect l="l" t="t" r="r" b="b"/>
              <a:pathLst>
                <a:path w="11356" h="11362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62"/>
                    <a:pt x="5678" y="11362"/>
                  </a:cubicBezTo>
                  <a:cubicBezTo>
                    <a:pt x="8813" y="11362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8" name="Google Shape;10218;p11"/>
            <p:cNvSpPr/>
            <p:nvPr/>
          </p:nvSpPr>
          <p:spPr>
            <a:xfrm>
              <a:off x="3769525" y="2670525"/>
              <a:ext cx="285925" cy="286100"/>
            </a:xfrm>
            <a:custGeom>
              <a:avLst/>
              <a:gdLst/>
              <a:ahLst/>
              <a:cxnLst/>
              <a:rect l="l" t="t" r="r" b="b"/>
              <a:pathLst>
                <a:path w="11437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9" name="Google Shape;10219;p11"/>
            <p:cNvSpPr/>
            <p:nvPr/>
          </p:nvSpPr>
          <p:spPr>
            <a:xfrm>
              <a:off x="3795650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1" y="1"/>
                    <a:pt x="1" y="2098"/>
                    <a:pt x="1" y="4674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7" y="7256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0" name="Google Shape;10220;p11"/>
            <p:cNvSpPr/>
            <p:nvPr/>
          </p:nvSpPr>
          <p:spPr>
            <a:xfrm>
              <a:off x="3794650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0" y="2118"/>
                    <a:pt x="0" y="4714"/>
                  </a:cubicBezTo>
                  <a:cubicBezTo>
                    <a:pt x="0" y="7316"/>
                    <a:pt x="2111" y="9434"/>
                    <a:pt x="4714" y="9434"/>
                  </a:cubicBezTo>
                  <a:cubicBezTo>
                    <a:pt x="7310" y="9434"/>
                    <a:pt x="9427" y="7316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1" name="Google Shape;10221;p11"/>
            <p:cNvSpPr/>
            <p:nvPr/>
          </p:nvSpPr>
          <p:spPr>
            <a:xfrm>
              <a:off x="3824475" y="272547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2" y="1"/>
                    <a:pt x="1" y="1579"/>
                    <a:pt x="1" y="3521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1"/>
                  </a:cubicBezTo>
                  <a:cubicBezTo>
                    <a:pt x="7040" y="1579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2" name="Google Shape;10222;p11"/>
            <p:cNvSpPr/>
            <p:nvPr/>
          </p:nvSpPr>
          <p:spPr>
            <a:xfrm>
              <a:off x="3823300" y="272447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46" y="7040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3" name="Google Shape;10223;p11"/>
            <p:cNvSpPr/>
            <p:nvPr/>
          </p:nvSpPr>
          <p:spPr>
            <a:xfrm>
              <a:off x="3849600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4" name="Google Shape;10224;p11"/>
            <p:cNvSpPr/>
            <p:nvPr/>
          </p:nvSpPr>
          <p:spPr>
            <a:xfrm>
              <a:off x="3848600" y="2749600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5" name="Google Shape;10225;p11"/>
            <p:cNvSpPr/>
            <p:nvPr/>
          </p:nvSpPr>
          <p:spPr>
            <a:xfrm>
              <a:off x="387825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07"/>
                    <a:pt x="1" y="1363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3"/>
                  </a:cubicBezTo>
                  <a:cubicBezTo>
                    <a:pt x="2732" y="607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6" name="Google Shape;10226;p11"/>
            <p:cNvSpPr/>
            <p:nvPr/>
          </p:nvSpPr>
          <p:spPr>
            <a:xfrm>
              <a:off x="3877250" y="277842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7" name="Google Shape;10227;p11"/>
            <p:cNvSpPr/>
            <p:nvPr/>
          </p:nvSpPr>
          <p:spPr>
            <a:xfrm>
              <a:off x="4081400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2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8" name="Google Shape;10228;p11"/>
            <p:cNvSpPr/>
            <p:nvPr/>
          </p:nvSpPr>
          <p:spPr>
            <a:xfrm>
              <a:off x="4080375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23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8"/>
                    <a:pt x="6723" y="88"/>
                  </a:cubicBezTo>
                  <a:close/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10439"/>
                    <a:pt x="3015" y="13453"/>
                    <a:pt x="6723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22"/>
                    <a:pt x="10439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9" name="Google Shape;10229;p11"/>
            <p:cNvSpPr/>
            <p:nvPr/>
          </p:nvSpPr>
          <p:spPr>
            <a:xfrm>
              <a:off x="4104825" y="2671550"/>
              <a:ext cx="283900" cy="284050"/>
            </a:xfrm>
            <a:custGeom>
              <a:avLst/>
              <a:gdLst/>
              <a:ahLst/>
              <a:cxnLst/>
              <a:rect l="l" t="t" r="r" b="b"/>
              <a:pathLst>
                <a:path w="11356" h="11362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62"/>
                    <a:pt x="5678" y="11362"/>
                  </a:cubicBezTo>
                  <a:cubicBezTo>
                    <a:pt x="8813" y="11362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0" name="Google Shape;10230;p11"/>
            <p:cNvSpPr/>
            <p:nvPr/>
          </p:nvSpPr>
          <p:spPr>
            <a:xfrm>
              <a:off x="4103650" y="2670525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1" name="Google Shape;10231;p11"/>
            <p:cNvSpPr/>
            <p:nvPr/>
          </p:nvSpPr>
          <p:spPr>
            <a:xfrm>
              <a:off x="4129950" y="26966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2" name="Google Shape;10232;p11"/>
            <p:cNvSpPr/>
            <p:nvPr/>
          </p:nvSpPr>
          <p:spPr>
            <a:xfrm>
              <a:off x="4128925" y="269565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5"/>
                    <a:pt x="9339" y="4714"/>
                  </a:cubicBezTo>
                  <a:cubicBezTo>
                    <a:pt x="9339" y="7269"/>
                    <a:pt x="7263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34"/>
                    <a:pt x="4714" y="9434"/>
                  </a:cubicBezTo>
                  <a:cubicBezTo>
                    <a:pt x="7310" y="9434"/>
                    <a:pt x="9427" y="7316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3" name="Google Shape;10233;p11"/>
            <p:cNvSpPr/>
            <p:nvPr/>
          </p:nvSpPr>
          <p:spPr>
            <a:xfrm>
              <a:off x="4158600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4" name="Google Shape;10234;p11"/>
            <p:cNvSpPr/>
            <p:nvPr/>
          </p:nvSpPr>
          <p:spPr>
            <a:xfrm>
              <a:off x="4157575" y="272447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5" name="Google Shape;10235;p11"/>
            <p:cNvSpPr/>
            <p:nvPr/>
          </p:nvSpPr>
          <p:spPr>
            <a:xfrm>
              <a:off x="4183875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6" name="Google Shape;10236;p11"/>
            <p:cNvSpPr/>
            <p:nvPr/>
          </p:nvSpPr>
          <p:spPr>
            <a:xfrm>
              <a:off x="4182700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7" y="1194"/>
                    <a:pt x="5037" y="2556"/>
                  </a:cubicBezTo>
                  <a:cubicBezTo>
                    <a:pt x="5037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7" name="Google Shape;10237;p11"/>
            <p:cNvSpPr/>
            <p:nvPr/>
          </p:nvSpPr>
          <p:spPr>
            <a:xfrm>
              <a:off x="4212550" y="2779425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8" name="Google Shape;10238;p11"/>
            <p:cNvSpPr/>
            <p:nvPr/>
          </p:nvSpPr>
          <p:spPr>
            <a:xfrm>
              <a:off x="4211525" y="2778425"/>
              <a:ext cx="70500" cy="70300"/>
            </a:xfrm>
            <a:custGeom>
              <a:avLst/>
              <a:gdLst/>
              <a:ahLst/>
              <a:cxnLst/>
              <a:rect l="l" t="t" r="r" b="b"/>
              <a:pathLst>
                <a:path w="2820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4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9" name="Google Shape;10239;p11"/>
            <p:cNvSpPr/>
            <p:nvPr/>
          </p:nvSpPr>
          <p:spPr>
            <a:xfrm>
              <a:off x="4415675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2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0" name="Google Shape;10240;p11"/>
            <p:cNvSpPr/>
            <p:nvPr/>
          </p:nvSpPr>
          <p:spPr>
            <a:xfrm>
              <a:off x="4414650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2"/>
                    <a:pt x="13365" y="6730"/>
                  </a:cubicBezTo>
                  <a:cubicBezTo>
                    <a:pt x="13365" y="10392"/>
                    <a:pt x="10385" y="13372"/>
                    <a:pt x="6723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8"/>
                    <a:pt x="6723" y="88"/>
                  </a:cubicBezTo>
                  <a:close/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10439"/>
                    <a:pt x="3015" y="13453"/>
                    <a:pt x="6723" y="13453"/>
                  </a:cubicBezTo>
                  <a:cubicBezTo>
                    <a:pt x="10432" y="13453"/>
                    <a:pt x="13453" y="10439"/>
                    <a:pt x="13453" y="6730"/>
                  </a:cubicBezTo>
                  <a:cubicBezTo>
                    <a:pt x="13453" y="3022"/>
                    <a:pt x="10432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1" name="Google Shape;10241;p11"/>
            <p:cNvSpPr/>
            <p:nvPr/>
          </p:nvSpPr>
          <p:spPr>
            <a:xfrm>
              <a:off x="4438925" y="2671550"/>
              <a:ext cx="284075" cy="284050"/>
            </a:xfrm>
            <a:custGeom>
              <a:avLst/>
              <a:gdLst/>
              <a:ahLst/>
              <a:cxnLst/>
              <a:rect l="l" t="t" r="r" b="b"/>
              <a:pathLst>
                <a:path w="11363" h="11362" extrusionOk="0">
                  <a:moveTo>
                    <a:pt x="5685" y="0"/>
                  </a:moveTo>
                  <a:cubicBezTo>
                    <a:pt x="2550" y="0"/>
                    <a:pt x="1" y="2542"/>
                    <a:pt x="1" y="5678"/>
                  </a:cubicBezTo>
                  <a:cubicBezTo>
                    <a:pt x="1" y="8813"/>
                    <a:pt x="2550" y="11362"/>
                    <a:pt x="5685" y="11362"/>
                  </a:cubicBezTo>
                  <a:cubicBezTo>
                    <a:pt x="8820" y="11362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2" name="Google Shape;10242;p11"/>
            <p:cNvSpPr/>
            <p:nvPr/>
          </p:nvSpPr>
          <p:spPr>
            <a:xfrm>
              <a:off x="4437925" y="2670525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3" name="Google Shape;10243;p11"/>
            <p:cNvSpPr/>
            <p:nvPr/>
          </p:nvSpPr>
          <p:spPr>
            <a:xfrm>
              <a:off x="4464225" y="26966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4" name="Google Shape;10244;p11"/>
            <p:cNvSpPr/>
            <p:nvPr/>
          </p:nvSpPr>
          <p:spPr>
            <a:xfrm>
              <a:off x="4463025" y="2695650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5"/>
                    <a:pt x="9347" y="4714"/>
                  </a:cubicBezTo>
                  <a:cubicBezTo>
                    <a:pt x="9347" y="7269"/>
                    <a:pt x="7270" y="9346"/>
                    <a:pt x="4721" y="9346"/>
                  </a:cubicBezTo>
                  <a:cubicBezTo>
                    <a:pt x="2165" y="9346"/>
                    <a:pt x="89" y="7269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lose/>
                  <a:moveTo>
                    <a:pt x="4721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7316"/>
                    <a:pt x="2118" y="9434"/>
                    <a:pt x="4721" y="9434"/>
                  </a:cubicBezTo>
                  <a:cubicBezTo>
                    <a:pt x="7317" y="9434"/>
                    <a:pt x="9434" y="7316"/>
                    <a:pt x="9434" y="4714"/>
                  </a:cubicBezTo>
                  <a:cubicBezTo>
                    <a:pt x="9434" y="2118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5" name="Google Shape;10245;p11"/>
            <p:cNvSpPr/>
            <p:nvPr/>
          </p:nvSpPr>
          <p:spPr>
            <a:xfrm>
              <a:off x="4492875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6" name="Google Shape;10246;p11"/>
            <p:cNvSpPr/>
            <p:nvPr/>
          </p:nvSpPr>
          <p:spPr>
            <a:xfrm>
              <a:off x="4491850" y="272447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9" y="5482"/>
                    <a:pt x="89" y="3561"/>
                  </a:cubicBezTo>
                  <a:cubicBezTo>
                    <a:pt x="89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7" name="Google Shape;10247;p11"/>
            <p:cNvSpPr/>
            <p:nvPr/>
          </p:nvSpPr>
          <p:spPr>
            <a:xfrm>
              <a:off x="4518150" y="27506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8" name="Google Shape;10248;p11"/>
            <p:cNvSpPr/>
            <p:nvPr/>
          </p:nvSpPr>
          <p:spPr>
            <a:xfrm>
              <a:off x="4516975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9" name="Google Shape;10249;p11"/>
            <p:cNvSpPr/>
            <p:nvPr/>
          </p:nvSpPr>
          <p:spPr>
            <a:xfrm>
              <a:off x="4546825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3"/>
                  </a:cubicBezTo>
                  <a:cubicBezTo>
                    <a:pt x="2731" y="607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0" name="Google Shape;10250;p11"/>
            <p:cNvSpPr/>
            <p:nvPr/>
          </p:nvSpPr>
          <p:spPr>
            <a:xfrm>
              <a:off x="4545800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10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10" y="2812"/>
                  </a:cubicBezTo>
                  <a:cubicBezTo>
                    <a:pt x="2185" y="2812"/>
                    <a:pt x="2812" y="2178"/>
                    <a:pt x="2812" y="1403"/>
                  </a:cubicBezTo>
                  <a:cubicBezTo>
                    <a:pt x="2812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1" name="Google Shape;10251;p11"/>
            <p:cNvSpPr/>
            <p:nvPr/>
          </p:nvSpPr>
          <p:spPr>
            <a:xfrm>
              <a:off x="4749950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10378" y="13371"/>
                    <a:pt x="13371" y="10378"/>
                    <a:pt x="13371" y="6689"/>
                  </a:cubicBezTo>
                  <a:cubicBezTo>
                    <a:pt x="13371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2" name="Google Shape;10252;p11"/>
            <p:cNvSpPr/>
            <p:nvPr/>
          </p:nvSpPr>
          <p:spPr>
            <a:xfrm>
              <a:off x="4748775" y="2643550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3" name="Google Shape;10253;p11"/>
            <p:cNvSpPr/>
            <p:nvPr/>
          </p:nvSpPr>
          <p:spPr>
            <a:xfrm>
              <a:off x="4773200" y="2671550"/>
              <a:ext cx="284075" cy="284050"/>
            </a:xfrm>
            <a:custGeom>
              <a:avLst/>
              <a:gdLst/>
              <a:ahLst/>
              <a:cxnLst/>
              <a:rect l="l" t="t" r="r" b="b"/>
              <a:pathLst>
                <a:path w="11363" h="11362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62"/>
                    <a:pt x="5678" y="11362"/>
                  </a:cubicBezTo>
                  <a:cubicBezTo>
                    <a:pt x="8821" y="11362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4" name="Google Shape;10254;p11"/>
            <p:cNvSpPr/>
            <p:nvPr/>
          </p:nvSpPr>
          <p:spPr>
            <a:xfrm>
              <a:off x="4772200" y="26705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8" y="82"/>
                  </a:moveTo>
                  <a:cubicBezTo>
                    <a:pt x="8827" y="82"/>
                    <a:pt x="11355" y="2610"/>
                    <a:pt x="11355" y="5719"/>
                  </a:cubicBezTo>
                  <a:cubicBezTo>
                    <a:pt x="11355" y="8827"/>
                    <a:pt x="8827" y="11356"/>
                    <a:pt x="5718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5" name="Google Shape;10255;p11"/>
            <p:cNvSpPr/>
            <p:nvPr/>
          </p:nvSpPr>
          <p:spPr>
            <a:xfrm>
              <a:off x="4798500" y="269665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6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66" y="9346"/>
                  </a:cubicBezTo>
                  <a:cubicBezTo>
                    <a:pt x="7249" y="9346"/>
                    <a:pt x="9339" y="7256"/>
                    <a:pt x="9339" y="4674"/>
                  </a:cubicBezTo>
                  <a:cubicBezTo>
                    <a:pt x="9339" y="2098"/>
                    <a:pt x="7249" y="1"/>
                    <a:pt x="466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6" name="Google Shape;10256;p11"/>
            <p:cNvSpPr/>
            <p:nvPr/>
          </p:nvSpPr>
          <p:spPr>
            <a:xfrm>
              <a:off x="4797325" y="269565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3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lose/>
                  <a:moveTo>
                    <a:pt x="4713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34"/>
                    <a:pt x="4713" y="9434"/>
                  </a:cubicBezTo>
                  <a:cubicBezTo>
                    <a:pt x="7316" y="9434"/>
                    <a:pt x="9433" y="7316"/>
                    <a:pt x="9433" y="4714"/>
                  </a:cubicBezTo>
                  <a:cubicBezTo>
                    <a:pt x="9433" y="2118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7" name="Google Shape;10257;p11"/>
            <p:cNvSpPr/>
            <p:nvPr/>
          </p:nvSpPr>
          <p:spPr>
            <a:xfrm>
              <a:off x="4827150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8" name="Google Shape;10258;p11"/>
            <p:cNvSpPr/>
            <p:nvPr/>
          </p:nvSpPr>
          <p:spPr>
            <a:xfrm>
              <a:off x="4826150" y="27244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0" y="7040"/>
                  </a:cubicBezTo>
                  <a:cubicBezTo>
                    <a:pt x="1645" y="7040"/>
                    <a:pt x="81" y="5482"/>
                    <a:pt x="81" y="3561"/>
                  </a:cubicBezTo>
                  <a:cubicBezTo>
                    <a:pt x="81" y="1646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9" name="Google Shape;10259;p11"/>
            <p:cNvSpPr/>
            <p:nvPr/>
          </p:nvSpPr>
          <p:spPr>
            <a:xfrm>
              <a:off x="4852275" y="27506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0" name="Google Shape;10260;p11"/>
            <p:cNvSpPr/>
            <p:nvPr/>
          </p:nvSpPr>
          <p:spPr>
            <a:xfrm>
              <a:off x="4851250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1" name="Google Shape;10261;p11"/>
            <p:cNvSpPr/>
            <p:nvPr/>
          </p:nvSpPr>
          <p:spPr>
            <a:xfrm>
              <a:off x="488110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2" name="Google Shape;10262;p11"/>
            <p:cNvSpPr/>
            <p:nvPr/>
          </p:nvSpPr>
          <p:spPr>
            <a:xfrm>
              <a:off x="4880075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3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03" y="2812"/>
                  </a:cubicBezTo>
                  <a:cubicBezTo>
                    <a:pt x="2186" y="2812"/>
                    <a:pt x="2813" y="2178"/>
                    <a:pt x="2813" y="1403"/>
                  </a:cubicBezTo>
                  <a:cubicBezTo>
                    <a:pt x="2813" y="627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3" name="Google Shape;10263;p11"/>
            <p:cNvSpPr/>
            <p:nvPr/>
          </p:nvSpPr>
          <p:spPr>
            <a:xfrm>
              <a:off x="5084225" y="2644575"/>
              <a:ext cx="334125" cy="334300"/>
            </a:xfrm>
            <a:custGeom>
              <a:avLst/>
              <a:gdLst/>
              <a:ahLst/>
              <a:cxnLst/>
              <a:rect l="l" t="t" r="r" b="b"/>
              <a:pathLst>
                <a:path w="13365" h="13372" extrusionOk="0">
                  <a:moveTo>
                    <a:pt x="6683" y="0"/>
                  </a:moveTo>
                  <a:cubicBezTo>
                    <a:pt x="2988" y="0"/>
                    <a:pt x="0" y="2994"/>
                    <a:pt x="0" y="6689"/>
                  </a:cubicBezTo>
                  <a:cubicBezTo>
                    <a:pt x="0" y="10378"/>
                    <a:pt x="2988" y="13371"/>
                    <a:pt x="6683" y="13371"/>
                  </a:cubicBezTo>
                  <a:cubicBezTo>
                    <a:pt x="10378" y="13371"/>
                    <a:pt x="13365" y="10378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4" name="Google Shape;10264;p11"/>
            <p:cNvSpPr/>
            <p:nvPr/>
          </p:nvSpPr>
          <p:spPr>
            <a:xfrm>
              <a:off x="5083050" y="26435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5" name="Google Shape;10265;p11"/>
            <p:cNvSpPr/>
            <p:nvPr/>
          </p:nvSpPr>
          <p:spPr>
            <a:xfrm>
              <a:off x="5107475" y="2671550"/>
              <a:ext cx="283925" cy="284050"/>
            </a:xfrm>
            <a:custGeom>
              <a:avLst/>
              <a:gdLst/>
              <a:ahLst/>
              <a:cxnLst/>
              <a:rect l="l" t="t" r="r" b="b"/>
              <a:pathLst>
                <a:path w="11357" h="11362" extrusionOk="0">
                  <a:moveTo>
                    <a:pt x="5679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62"/>
                    <a:pt x="5679" y="11362"/>
                  </a:cubicBezTo>
                  <a:cubicBezTo>
                    <a:pt x="8814" y="11362"/>
                    <a:pt x="11356" y="8813"/>
                    <a:pt x="11356" y="5678"/>
                  </a:cubicBezTo>
                  <a:cubicBezTo>
                    <a:pt x="11356" y="2542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6" name="Google Shape;10266;p11"/>
            <p:cNvSpPr/>
            <p:nvPr/>
          </p:nvSpPr>
          <p:spPr>
            <a:xfrm>
              <a:off x="5106475" y="26705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7" name="Google Shape;10267;p11"/>
            <p:cNvSpPr/>
            <p:nvPr/>
          </p:nvSpPr>
          <p:spPr>
            <a:xfrm>
              <a:off x="5132600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8" name="Google Shape;10268;p11"/>
            <p:cNvSpPr/>
            <p:nvPr/>
          </p:nvSpPr>
          <p:spPr>
            <a:xfrm>
              <a:off x="5131600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34"/>
                    <a:pt x="4714" y="9434"/>
                  </a:cubicBezTo>
                  <a:cubicBezTo>
                    <a:pt x="7316" y="9434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9" name="Google Shape;10269;p11"/>
            <p:cNvSpPr/>
            <p:nvPr/>
          </p:nvSpPr>
          <p:spPr>
            <a:xfrm>
              <a:off x="5161425" y="2725475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0" name="Google Shape;10270;p11"/>
            <p:cNvSpPr/>
            <p:nvPr/>
          </p:nvSpPr>
          <p:spPr>
            <a:xfrm>
              <a:off x="5160425" y="27244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1" name="Google Shape;10271;p11"/>
            <p:cNvSpPr/>
            <p:nvPr/>
          </p:nvSpPr>
          <p:spPr>
            <a:xfrm>
              <a:off x="5186550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2" name="Google Shape;10272;p11"/>
            <p:cNvSpPr/>
            <p:nvPr/>
          </p:nvSpPr>
          <p:spPr>
            <a:xfrm>
              <a:off x="5185525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7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3" name="Google Shape;10273;p11"/>
            <p:cNvSpPr/>
            <p:nvPr/>
          </p:nvSpPr>
          <p:spPr>
            <a:xfrm>
              <a:off x="5215375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7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4" name="Google Shape;10274;p11"/>
            <p:cNvSpPr/>
            <p:nvPr/>
          </p:nvSpPr>
          <p:spPr>
            <a:xfrm>
              <a:off x="5214350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4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04" y="2812"/>
                  </a:cubicBezTo>
                  <a:cubicBezTo>
                    <a:pt x="2179" y="2812"/>
                    <a:pt x="2813" y="2178"/>
                    <a:pt x="2813" y="1403"/>
                  </a:cubicBezTo>
                  <a:cubicBezTo>
                    <a:pt x="2813" y="627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5" name="Google Shape;10275;p11"/>
            <p:cNvSpPr/>
            <p:nvPr/>
          </p:nvSpPr>
          <p:spPr>
            <a:xfrm>
              <a:off x="3581575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6" name="Google Shape;10276;p11"/>
            <p:cNvSpPr/>
            <p:nvPr/>
          </p:nvSpPr>
          <p:spPr>
            <a:xfrm>
              <a:off x="3580550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2"/>
                  </a:moveTo>
                  <a:cubicBezTo>
                    <a:pt x="10392" y="82"/>
                    <a:pt x="13365" y="3062"/>
                    <a:pt x="13365" y="6730"/>
                  </a:cubicBezTo>
                  <a:cubicBezTo>
                    <a:pt x="13365" y="10392"/>
                    <a:pt x="10392" y="13372"/>
                    <a:pt x="6724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24" y="82"/>
                  </a:cubicBezTo>
                  <a:close/>
                  <a:moveTo>
                    <a:pt x="6724" y="1"/>
                  </a:moveTo>
                  <a:cubicBezTo>
                    <a:pt x="3015" y="1"/>
                    <a:pt x="1" y="3015"/>
                    <a:pt x="1" y="6730"/>
                  </a:cubicBezTo>
                  <a:cubicBezTo>
                    <a:pt x="1" y="10439"/>
                    <a:pt x="3015" y="13453"/>
                    <a:pt x="6724" y="13453"/>
                  </a:cubicBezTo>
                  <a:cubicBezTo>
                    <a:pt x="10432" y="13453"/>
                    <a:pt x="13453" y="10439"/>
                    <a:pt x="13453" y="6730"/>
                  </a:cubicBezTo>
                  <a:cubicBezTo>
                    <a:pt x="13453" y="3015"/>
                    <a:pt x="10432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7" name="Google Shape;10277;p11"/>
            <p:cNvSpPr/>
            <p:nvPr/>
          </p:nvSpPr>
          <p:spPr>
            <a:xfrm>
              <a:off x="3604825" y="2766625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8" name="Google Shape;10278;p11"/>
            <p:cNvSpPr/>
            <p:nvPr/>
          </p:nvSpPr>
          <p:spPr>
            <a:xfrm>
              <a:off x="3603825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9" name="Google Shape;10279;p11"/>
            <p:cNvSpPr/>
            <p:nvPr/>
          </p:nvSpPr>
          <p:spPr>
            <a:xfrm>
              <a:off x="3630125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0" name="Google Shape;10280;p11"/>
            <p:cNvSpPr/>
            <p:nvPr/>
          </p:nvSpPr>
          <p:spPr>
            <a:xfrm>
              <a:off x="3628950" y="2790725"/>
              <a:ext cx="235850" cy="235675"/>
            </a:xfrm>
            <a:custGeom>
              <a:avLst/>
              <a:gdLst/>
              <a:ahLst/>
              <a:cxnLst/>
              <a:rect l="l" t="t" r="r" b="b"/>
              <a:pathLst>
                <a:path w="9434" h="9427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27"/>
                    <a:pt x="4720" y="9427"/>
                  </a:cubicBezTo>
                  <a:cubicBezTo>
                    <a:pt x="7316" y="9427"/>
                    <a:pt x="9433" y="7316"/>
                    <a:pt x="9433" y="4714"/>
                  </a:cubicBezTo>
                  <a:cubicBezTo>
                    <a:pt x="9433" y="2118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1" name="Google Shape;10281;p11"/>
            <p:cNvSpPr/>
            <p:nvPr/>
          </p:nvSpPr>
          <p:spPr>
            <a:xfrm>
              <a:off x="3658775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2" name="Google Shape;10282;p11"/>
            <p:cNvSpPr/>
            <p:nvPr/>
          </p:nvSpPr>
          <p:spPr>
            <a:xfrm>
              <a:off x="3657775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3" name="Google Shape;10283;p11"/>
            <p:cNvSpPr/>
            <p:nvPr/>
          </p:nvSpPr>
          <p:spPr>
            <a:xfrm>
              <a:off x="3683900" y="284567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4" name="Google Shape;10284;p11"/>
            <p:cNvSpPr/>
            <p:nvPr/>
          </p:nvSpPr>
          <p:spPr>
            <a:xfrm>
              <a:off x="3682875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9" y="3924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5" name="Google Shape;10285;p11"/>
            <p:cNvSpPr/>
            <p:nvPr/>
          </p:nvSpPr>
          <p:spPr>
            <a:xfrm>
              <a:off x="3712725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6" name="Google Shape;10286;p11"/>
            <p:cNvSpPr/>
            <p:nvPr/>
          </p:nvSpPr>
          <p:spPr>
            <a:xfrm>
              <a:off x="3711700" y="287332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75" y="2738"/>
                    <a:pt x="82" y="2145"/>
                    <a:pt x="82" y="1410"/>
                  </a:cubicBezTo>
                  <a:cubicBezTo>
                    <a:pt x="82" y="681"/>
                    <a:pt x="675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7" name="Google Shape;10287;p11"/>
            <p:cNvSpPr/>
            <p:nvPr/>
          </p:nvSpPr>
          <p:spPr>
            <a:xfrm>
              <a:off x="3915850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1" y="2994"/>
                    <a:pt x="1" y="6689"/>
                  </a:cubicBezTo>
                  <a:cubicBezTo>
                    <a:pt x="1" y="10378"/>
                    <a:pt x="2994" y="13371"/>
                    <a:pt x="6683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8" name="Google Shape;10288;p11"/>
            <p:cNvSpPr/>
            <p:nvPr/>
          </p:nvSpPr>
          <p:spPr>
            <a:xfrm>
              <a:off x="3914675" y="27386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2"/>
                  </a:moveTo>
                  <a:cubicBezTo>
                    <a:pt x="10391" y="82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15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15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9" name="Google Shape;10289;p11"/>
            <p:cNvSpPr/>
            <p:nvPr/>
          </p:nvSpPr>
          <p:spPr>
            <a:xfrm>
              <a:off x="3939125" y="2766625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0" name="Google Shape;10290;p11"/>
            <p:cNvSpPr/>
            <p:nvPr/>
          </p:nvSpPr>
          <p:spPr>
            <a:xfrm>
              <a:off x="3938100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1" name="Google Shape;10291;p11"/>
            <p:cNvSpPr/>
            <p:nvPr/>
          </p:nvSpPr>
          <p:spPr>
            <a:xfrm>
              <a:off x="3964400" y="2791725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4"/>
                  </a:cubicBezTo>
                  <a:cubicBezTo>
                    <a:pt x="9339" y="2098"/>
                    <a:pt x="7249" y="1"/>
                    <a:pt x="466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2" name="Google Shape;10292;p11"/>
            <p:cNvSpPr/>
            <p:nvPr/>
          </p:nvSpPr>
          <p:spPr>
            <a:xfrm>
              <a:off x="3963225" y="2790725"/>
              <a:ext cx="235850" cy="235675"/>
            </a:xfrm>
            <a:custGeom>
              <a:avLst/>
              <a:gdLst/>
              <a:ahLst/>
              <a:cxnLst/>
              <a:rect l="l" t="t" r="r" b="b"/>
              <a:pathLst>
                <a:path w="9434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27"/>
                    <a:pt x="4714" y="9427"/>
                  </a:cubicBezTo>
                  <a:cubicBezTo>
                    <a:pt x="7316" y="9427"/>
                    <a:pt x="9434" y="7316"/>
                    <a:pt x="9434" y="4714"/>
                  </a:cubicBezTo>
                  <a:cubicBezTo>
                    <a:pt x="9434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3" name="Google Shape;10293;p11"/>
            <p:cNvSpPr/>
            <p:nvPr/>
          </p:nvSpPr>
          <p:spPr>
            <a:xfrm>
              <a:off x="3993050" y="2820550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4" name="Google Shape;10294;p11"/>
            <p:cNvSpPr/>
            <p:nvPr/>
          </p:nvSpPr>
          <p:spPr>
            <a:xfrm>
              <a:off x="399205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6"/>
                    <a:pt x="7047" y="3561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5" name="Google Shape;10295;p11"/>
            <p:cNvSpPr/>
            <p:nvPr/>
          </p:nvSpPr>
          <p:spPr>
            <a:xfrm>
              <a:off x="4018175" y="284567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6" name="Google Shape;10296;p11"/>
            <p:cNvSpPr/>
            <p:nvPr/>
          </p:nvSpPr>
          <p:spPr>
            <a:xfrm>
              <a:off x="4017175" y="2844675"/>
              <a:ext cx="127950" cy="127950"/>
            </a:xfrm>
            <a:custGeom>
              <a:avLst/>
              <a:gdLst/>
              <a:ahLst/>
              <a:cxnLst/>
              <a:rect l="l" t="t" r="r" b="b"/>
              <a:pathLst>
                <a:path w="5118" h="5118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24"/>
                    <a:pt x="3924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7" name="Google Shape;10297;p11"/>
            <p:cNvSpPr/>
            <p:nvPr/>
          </p:nvSpPr>
          <p:spPr>
            <a:xfrm>
              <a:off x="404700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7"/>
                    <a:pt x="1" y="1363"/>
                  </a:cubicBezTo>
                  <a:cubicBezTo>
                    <a:pt x="1" y="2118"/>
                    <a:pt x="614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8" name="Google Shape;10298;p11"/>
            <p:cNvSpPr/>
            <p:nvPr/>
          </p:nvSpPr>
          <p:spPr>
            <a:xfrm>
              <a:off x="4046000" y="2873325"/>
              <a:ext cx="70300" cy="70475"/>
            </a:xfrm>
            <a:custGeom>
              <a:avLst/>
              <a:gdLst/>
              <a:ahLst/>
              <a:cxnLst/>
              <a:rect l="l" t="t" r="r" b="b"/>
              <a:pathLst>
                <a:path w="2812" h="2819" extrusionOk="0">
                  <a:moveTo>
                    <a:pt x="1403" y="88"/>
                  </a:moveTo>
                  <a:cubicBezTo>
                    <a:pt x="2138" y="88"/>
                    <a:pt x="2731" y="681"/>
                    <a:pt x="2731" y="1410"/>
                  </a:cubicBezTo>
                  <a:cubicBezTo>
                    <a:pt x="2731" y="2145"/>
                    <a:pt x="2138" y="2738"/>
                    <a:pt x="1403" y="2738"/>
                  </a:cubicBezTo>
                  <a:cubicBezTo>
                    <a:pt x="674" y="2738"/>
                    <a:pt x="81" y="2145"/>
                    <a:pt x="81" y="1410"/>
                  </a:cubicBezTo>
                  <a:cubicBezTo>
                    <a:pt x="81" y="681"/>
                    <a:pt x="674" y="88"/>
                    <a:pt x="1403" y="88"/>
                  </a:cubicBezTo>
                  <a:close/>
                  <a:moveTo>
                    <a:pt x="1403" y="0"/>
                  </a:moveTo>
                  <a:cubicBezTo>
                    <a:pt x="627" y="0"/>
                    <a:pt x="0" y="634"/>
                    <a:pt x="0" y="1410"/>
                  </a:cubicBezTo>
                  <a:cubicBezTo>
                    <a:pt x="0" y="2185"/>
                    <a:pt x="627" y="2819"/>
                    <a:pt x="1403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9" name="Google Shape;10299;p11"/>
            <p:cNvSpPr/>
            <p:nvPr/>
          </p:nvSpPr>
          <p:spPr>
            <a:xfrm>
              <a:off x="4250125" y="2739650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0"/>
                  </a:moveTo>
                  <a:cubicBezTo>
                    <a:pt x="2988" y="0"/>
                    <a:pt x="1" y="2994"/>
                    <a:pt x="1" y="6689"/>
                  </a:cubicBezTo>
                  <a:cubicBezTo>
                    <a:pt x="1" y="10378"/>
                    <a:pt x="2988" y="13371"/>
                    <a:pt x="6683" y="13371"/>
                  </a:cubicBezTo>
                  <a:cubicBezTo>
                    <a:pt x="10378" y="13371"/>
                    <a:pt x="13365" y="10378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0" name="Google Shape;10300;p11"/>
            <p:cNvSpPr/>
            <p:nvPr/>
          </p:nvSpPr>
          <p:spPr>
            <a:xfrm>
              <a:off x="4248950" y="27386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2"/>
                  </a:moveTo>
                  <a:cubicBezTo>
                    <a:pt x="10391" y="82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15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15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1" name="Google Shape;10301;p11"/>
            <p:cNvSpPr/>
            <p:nvPr/>
          </p:nvSpPr>
          <p:spPr>
            <a:xfrm>
              <a:off x="4273400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2" name="Google Shape;10302;p11"/>
            <p:cNvSpPr/>
            <p:nvPr/>
          </p:nvSpPr>
          <p:spPr>
            <a:xfrm>
              <a:off x="4272375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3" name="Google Shape;10303;p11"/>
            <p:cNvSpPr/>
            <p:nvPr/>
          </p:nvSpPr>
          <p:spPr>
            <a:xfrm>
              <a:off x="4298500" y="279172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4" name="Google Shape;10304;p11"/>
            <p:cNvSpPr/>
            <p:nvPr/>
          </p:nvSpPr>
          <p:spPr>
            <a:xfrm>
              <a:off x="4297500" y="2790725"/>
              <a:ext cx="235675" cy="235675"/>
            </a:xfrm>
            <a:custGeom>
              <a:avLst/>
              <a:gdLst/>
              <a:ahLst/>
              <a:cxnLst/>
              <a:rect l="l" t="t" r="r" b="b"/>
              <a:pathLst>
                <a:path w="9427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27"/>
                    <a:pt x="4714" y="9427"/>
                  </a:cubicBezTo>
                  <a:cubicBezTo>
                    <a:pt x="7316" y="9427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5" name="Google Shape;10305;p11"/>
            <p:cNvSpPr/>
            <p:nvPr/>
          </p:nvSpPr>
          <p:spPr>
            <a:xfrm>
              <a:off x="4327325" y="2820550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6" name="Google Shape;10306;p11"/>
            <p:cNvSpPr/>
            <p:nvPr/>
          </p:nvSpPr>
          <p:spPr>
            <a:xfrm>
              <a:off x="4326325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7" name="Google Shape;10307;p11"/>
            <p:cNvSpPr/>
            <p:nvPr/>
          </p:nvSpPr>
          <p:spPr>
            <a:xfrm>
              <a:off x="4352450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8" name="Google Shape;10308;p11"/>
            <p:cNvSpPr/>
            <p:nvPr/>
          </p:nvSpPr>
          <p:spPr>
            <a:xfrm>
              <a:off x="4351450" y="2844675"/>
              <a:ext cx="127950" cy="127950"/>
            </a:xfrm>
            <a:custGeom>
              <a:avLst/>
              <a:gdLst/>
              <a:ahLst/>
              <a:cxnLst/>
              <a:rect l="l" t="t" r="r" b="b"/>
              <a:pathLst>
                <a:path w="5118" h="5118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24"/>
                    <a:pt x="3925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9" name="Google Shape;10309;p11"/>
            <p:cNvSpPr/>
            <p:nvPr/>
          </p:nvSpPr>
          <p:spPr>
            <a:xfrm>
              <a:off x="4381275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7"/>
                    <a:pt x="1" y="1363"/>
                  </a:cubicBezTo>
                  <a:cubicBezTo>
                    <a:pt x="1" y="2118"/>
                    <a:pt x="608" y="2731"/>
                    <a:pt x="1363" y="2731"/>
                  </a:cubicBezTo>
                  <a:cubicBezTo>
                    <a:pt x="2118" y="2731"/>
                    <a:pt x="2732" y="2118"/>
                    <a:pt x="2732" y="1363"/>
                  </a:cubicBezTo>
                  <a:cubicBezTo>
                    <a:pt x="2732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0" name="Google Shape;10310;p11"/>
            <p:cNvSpPr/>
            <p:nvPr/>
          </p:nvSpPr>
          <p:spPr>
            <a:xfrm>
              <a:off x="4380100" y="287332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45" y="88"/>
                    <a:pt x="2738" y="681"/>
                    <a:pt x="2738" y="1410"/>
                  </a:cubicBezTo>
                  <a:cubicBezTo>
                    <a:pt x="2738" y="2145"/>
                    <a:pt x="2145" y="2738"/>
                    <a:pt x="1410" y="2738"/>
                  </a:cubicBezTo>
                  <a:cubicBezTo>
                    <a:pt x="681" y="2738"/>
                    <a:pt x="88" y="2145"/>
                    <a:pt x="88" y="1410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1" name="Google Shape;10311;p11"/>
            <p:cNvSpPr/>
            <p:nvPr/>
          </p:nvSpPr>
          <p:spPr>
            <a:xfrm>
              <a:off x="4584250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9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2" name="Google Shape;10312;p11"/>
            <p:cNvSpPr/>
            <p:nvPr/>
          </p:nvSpPr>
          <p:spPr>
            <a:xfrm>
              <a:off x="4583225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2"/>
                  </a:moveTo>
                  <a:cubicBezTo>
                    <a:pt x="10391" y="82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9" y="13372"/>
                    <a:pt x="88" y="10392"/>
                    <a:pt x="88" y="6730"/>
                  </a:cubicBezTo>
                  <a:cubicBezTo>
                    <a:pt x="88" y="3062"/>
                    <a:pt x="3069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1" y="3015"/>
                    <a:pt x="1" y="6730"/>
                  </a:cubicBezTo>
                  <a:cubicBezTo>
                    <a:pt x="1" y="10439"/>
                    <a:pt x="3021" y="13453"/>
                    <a:pt x="6730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15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3" name="Google Shape;10313;p11"/>
            <p:cNvSpPr/>
            <p:nvPr/>
          </p:nvSpPr>
          <p:spPr>
            <a:xfrm>
              <a:off x="4607675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4" name="Google Shape;10314;p11"/>
            <p:cNvSpPr/>
            <p:nvPr/>
          </p:nvSpPr>
          <p:spPr>
            <a:xfrm>
              <a:off x="4606650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5" name="Google Shape;10315;p11"/>
            <p:cNvSpPr/>
            <p:nvPr/>
          </p:nvSpPr>
          <p:spPr>
            <a:xfrm>
              <a:off x="4632800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4"/>
                  </a:cubicBezTo>
                  <a:cubicBezTo>
                    <a:pt x="9346" y="2098"/>
                    <a:pt x="7255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6" name="Google Shape;10316;p11"/>
            <p:cNvSpPr/>
            <p:nvPr/>
          </p:nvSpPr>
          <p:spPr>
            <a:xfrm>
              <a:off x="4631775" y="2790725"/>
              <a:ext cx="235700" cy="235675"/>
            </a:xfrm>
            <a:custGeom>
              <a:avLst/>
              <a:gdLst/>
              <a:ahLst/>
              <a:cxnLst/>
              <a:rect l="l" t="t" r="r" b="b"/>
              <a:pathLst>
                <a:path w="9428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7316"/>
                    <a:pt x="2118" y="9427"/>
                    <a:pt x="4714" y="9427"/>
                  </a:cubicBezTo>
                  <a:cubicBezTo>
                    <a:pt x="7317" y="9427"/>
                    <a:pt x="9427" y="7316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7" name="Google Shape;10317;p11"/>
            <p:cNvSpPr/>
            <p:nvPr/>
          </p:nvSpPr>
          <p:spPr>
            <a:xfrm>
              <a:off x="4661625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1"/>
                  </a:cubicBezTo>
                  <a:cubicBezTo>
                    <a:pt x="7046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8" name="Google Shape;10318;p11"/>
            <p:cNvSpPr/>
            <p:nvPr/>
          </p:nvSpPr>
          <p:spPr>
            <a:xfrm>
              <a:off x="466060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6"/>
                    <a:pt x="7040" y="3561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1"/>
                  </a:cubicBezTo>
                  <a:cubicBezTo>
                    <a:pt x="82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9" name="Google Shape;10319;p11"/>
            <p:cNvSpPr/>
            <p:nvPr/>
          </p:nvSpPr>
          <p:spPr>
            <a:xfrm>
              <a:off x="4686725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0" name="Google Shape;10320;p11"/>
            <p:cNvSpPr/>
            <p:nvPr/>
          </p:nvSpPr>
          <p:spPr>
            <a:xfrm>
              <a:off x="4685725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1" name="Google Shape;10321;p11"/>
            <p:cNvSpPr/>
            <p:nvPr/>
          </p:nvSpPr>
          <p:spPr>
            <a:xfrm>
              <a:off x="471555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7"/>
                    <a:pt x="1" y="1363"/>
                  </a:cubicBezTo>
                  <a:cubicBezTo>
                    <a:pt x="1" y="2118"/>
                    <a:pt x="608" y="2731"/>
                    <a:pt x="1363" y="2731"/>
                  </a:cubicBezTo>
                  <a:cubicBezTo>
                    <a:pt x="2118" y="2731"/>
                    <a:pt x="2732" y="2118"/>
                    <a:pt x="2732" y="1363"/>
                  </a:cubicBezTo>
                  <a:cubicBezTo>
                    <a:pt x="2732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2" name="Google Shape;10322;p11"/>
            <p:cNvSpPr/>
            <p:nvPr/>
          </p:nvSpPr>
          <p:spPr>
            <a:xfrm>
              <a:off x="4714375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10"/>
                  </a:cubicBezTo>
                  <a:cubicBezTo>
                    <a:pt x="2731" y="2145"/>
                    <a:pt x="2138" y="2738"/>
                    <a:pt x="1410" y="2738"/>
                  </a:cubicBezTo>
                  <a:cubicBezTo>
                    <a:pt x="682" y="2738"/>
                    <a:pt x="88" y="2145"/>
                    <a:pt x="88" y="1410"/>
                  </a:cubicBezTo>
                  <a:cubicBezTo>
                    <a:pt x="88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3" name="Google Shape;10323;p11"/>
            <p:cNvSpPr/>
            <p:nvPr/>
          </p:nvSpPr>
          <p:spPr>
            <a:xfrm>
              <a:off x="4918525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9" y="13371"/>
                  </a:cubicBezTo>
                  <a:cubicBezTo>
                    <a:pt x="10378" y="13371"/>
                    <a:pt x="13371" y="10378"/>
                    <a:pt x="13371" y="6689"/>
                  </a:cubicBezTo>
                  <a:cubicBezTo>
                    <a:pt x="13371" y="2994"/>
                    <a:pt x="10378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4" name="Google Shape;10324;p11"/>
            <p:cNvSpPr/>
            <p:nvPr/>
          </p:nvSpPr>
          <p:spPr>
            <a:xfrm>
              <a:off x="4917500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2"/>
                  </a:moveTo>
                  <a:cubicBezTo>
                    <a:pt x="10392" y="82"/>
                    <a:pt x="13372" y="3062"/>
                    <a:pt x="13372" y="6730"/>
                  </a:cubicBezTo>
                  <a:cubicBezTo>
                    <a:pt x="13372" y="10392"/>
                    <a:pt x="10392" y="13372"/>
                    <a:pt x="6730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2" y="1"/>
                    <a:pt x="1" y="3015"/>
                    <a:pt x="1" y="6730"/>
                  </a:cubicBezTo>
                  <a:cubicBezTo>
                    <a:pt x="1" y="10439"/>
                    <a:pt x="3022" y="13453"/>
                    <a:pt x="6730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15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5" name="Google Shape;10325;p11"/>
            <p:cNvSpPr/>
            <p:nvPr/>
          </p:nvSpPr>
          <p:spPr>
            <a:xfrm>
              <a:off x="4941950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6" name="Google Shape;10326;p11"/>
            <p:cNvSpPr/>
            <p:nvPr/>
          </p:nvSpPr>
          <p:spPr>
            <a:xfrm>
              <a:off x="4940950" y="2765600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7" name="Google Shape;10327;p11"/>
            <p:cNvSpPr/>
            <p:nvPr/>
          </p:nvSpPr>
          <p:spPr>
            <a:xfrm>
              <a:off x="4967075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8" name="Google Shape;10328;p11"/>
            <p:cNvSpPr/>
            <p:nvPr/>
          </p:nvSpPr>
          <p:spPr>
            <a:xfrm>
              <a:off x="4966050" y="2790725"/>
              <a:ext cx="235700" cy="235675"/>
            </a:xfrm>
            <a:custGeom>
              <a:avLst/>
              <a:gdLst/>
              <a:ahLst/>
              <a:cxnLst/>
              <a:rect l="l" t="t" r="r" b="b"/>
              <a:pathLst>
                <a:path w="9428" h="9427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27"/>
                    <a:pt x="4714" y="9427"/>
                  </a:cubicBezTo>
                  <a:cubicBezTo>
                    <a:pt x="7317" y="9427"/>
                    <a:pt x="9427" y="7316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9" name="Google Shape;10329;p11"/>
            <p:cNvSpPr/>
            <p:nvPr/>
          </p:nvSpPr>
          <p:spPr>
            <a:xfrm>
              <a:off x="4995900" y="2820550"/>
              <a:ext cx="176000" cy="176200"/>
            </a:xfrm>
            <a:custGeom>
              <a:avLst/>
              <a:gdLst/>
              <a:ahLst/>
              <a:cxnLst/>
              <a:rect l="l" t="t" r="r" b="b"/>
              <a:pathLst>
                <a:path w="7040" h="7048" extrusionOk="0">
                  <a:moveTo>
                    <a:pt x="3520" y="1"/>
                  </a:moveTo>
                  <a:cubicBezTo>
                    <a:pt x="1571" y="1"/>
                    <a:pt x="0" y="1579"/>
                    <a:pt x="0" y="3521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1"/>
                  </a:cubicBezTo>
                  <a:cubicBezTo>
                    <a:pt x="7040" y="1579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0" name="Google Shape;10330;p11"/>
            <p:cNvSpPr/>
            <p:nvPr/>
          </p:nvSpPr>
          <p:spPr>
            <a:xfrm>
              <a:off x="4994725" y="2819550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6"/>
                    <a:pt x="7046" y="3561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1" name="Google Shape;10331;p11"/>
            <p:cNvSpPr/>
            <p:nvPr/>
          </p:nvSpPr>
          <p:spPr>
            <a:xfrm>
              <a:off x="5021000" y="2845675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2" name="Google Shape;10332;p11"/>
            <p:cNvSpPr/>
            <p:nvPr/>
          </p:nvSpPr>
          <p:spPr>
            <a:xfrm>
              <a:off x="5020000" y="2844675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2" y="3965"/>
                    <a:pt x="5112" y="2556"/>
                  </a:cubicBezTo>
                  <a:cubicBezTo>
                    <a:pt x="5112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3" name="Google Shape;10333;p11"/>
            <p:cNvSpPr/>
            <p:nvPr/>
          </p:nvSpPr>
          <p:spPr>
            <a:xfrm>
              <a:off x="5049675" y="2874500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8" y="2118"/>
                    <a:pt x="2738" y="1363"/>
                  </a:cubicBezTo>
                  <a:cubicBezTo>
                    <a:pt x="2738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4" name="Google Shape;10334;p11"/>
            <p:cNvSpPr/>
            <p:nvPr/>
          </p:nvSpPr>
          <p:spPr>
            <a:xfrm>
              <a:off x="5048650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82" y="2738"/>
                    <a:pt x="88" y="2145"/>
                    <a:pt x="88" y="1410"/>
                  </a:cubicBezTo>
                  <a:cubicBezTo>
                    <a:pt x="88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5" name="Google Shape;10335;p11"/>
            <p:cNvSpPr/>
            <p:nvPr/>
          </p:nvSpPr>
          <p:spPr>
            <a:xfrm>
              <a:off x="5252800" y="2739650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8314" y="13371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6" name="Google Shape;10336;p11"/>
            <p:cNvSpPr/>
            <p:nvPr/>
          </p:nvSpPr>
          <p:spPr>
            <a:xfrm>
              <a:off x="5251775" y="273862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1"/>
                  </a:moveTo>
                  <a:cubicBezTo>
                    <a:pt x="3015" y="1"/>
                    <a:pt x="1" y="3015"/>
                    <a:pt x="1" y="6730"/>
                  </a:cubicBezTo>
                  <a:cubicBezTo>
                    <a:pt x="1" y="10439"/>
                    <a:pt x="3015" y="13453"/>
                    <a:pt x="6724" y="13453"/>
                  </a:cubicBezTo>
                  <a:cubicBezTo>
                    <a:pt x="8355" y="13453"/>
                    <a:pt x="9846" y="12873"/>
                    <a:pt x="11012" y="11909"/>
                  </a:cubicBezTo>
                  <a:lnTo>
                    <a:pt x="11012" y="11801"/>
                  </a:lnTo>
                  <a:cubicBezTo>
                    <a:pt x="9852" y="12779"/>
                    <a:pt x="8362" y="13372"/>
                    <a:pt x="6724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24" y="82"/>
                  </a:cubicBezTo>
                  <a:cubicBezTo>
                    <a:pt x="8362" y="82"/>
                    <a:pt x="9852" y="675"/>
                    <a:pt x="11012" y="1660"/>
                  </a:cubicBezTo>
                  <a:lnTo>
                    <a:pt x="11012" y="1545"/>
                  </a:lnTo>
                  <a:cubicBezTo>
                    <a:pt x="9846" y="581"/>
                    <a:pt x="8355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7" name="Google Shape;10337;p11"/>
            <p:cNvSpPr/>
            <p:nvPr/>
          </p:nvSpPr>
          <p:spPr>
            <a:xfrm>
              <a:off x="5276225" y="2766625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6"/>
                    <a:pt x="10034" y="9319"/>
                  </a:cubicBezTo>
                  <a:lnTo>
                    <a:pt x="10034" y="2036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8" name="Google Shape;10338;p11"/>
            <p:cNvSpPr/>
            <p:nvPr/>
          </p:nvSpPr>
          <p:spPr>
            <a:xfrm>
              <a:off x="5275050" y="2765600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9" name="Google Shape;10339;p11"/>
            <p:cNvSpPr/>
            <p:nvPr/>
          </p:nvSpPr>
          <p:spPr>
            <a:xfrm>
              <a:off x="5301350" y="2791725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06"/>
                    <a:pt x="9029" y="6359"/>
                  </a:cubicBezTo>
                  <a:lnTo>
                    <a:pt x="9029" y="2988"/>
                  </a:lnTo>
                  <a:cubicBezTo>
                    <a:pt x="8355" y="1241"/>
                    <a:pt x="66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0" name="Google Shape;10340;p11"/>
            <p:cNvSpPr/>
            <p:nvPr/>
          </p:nvSpPr>
          <p:spPr>
            <a:xfrm>
              <a:off x="5300325" y="2790725"/>
              <a:ext cx="226775" cy="235675"/>
            </a:xfrm>
            <a:custGeom>
              <a:avLst/>
              <a:gdLst/>
              <a:ahLst/>
              <a:cxnLst/>
              <a:rect l="l" t="t" r="r" b="b"/>
              <a:pathLst>
                <a:path w="9071" h="9427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27"/>
                    <a:pt x="4714" y="9427"/>
                  </a:cubicBezTo>
                  <a:cubicBezTo>
                    <a:pt x="6676" y="9427"/>
                    <a:pt x="8362" y="8227"/>
                    <a:pt x="9070" y="6514"/>
                  </a:cubicBezTo>
                  <a:lnTo>
                    <a:pt x="9070" y="6278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2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1" name="Google Shape;10341;p11"/>
            <p:cNvSpPr/>
            <p:nvPr/>
          </p:nvSpPr>
          <p:spPr>
            <a:xfrm>
              <a:off x="5330000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2" name="Google Shape;10342;p11"/>
            <p:cNvSpPr/>
            <p:nvPr/>
          </p:nvSpPr>
          <p:spPr>
            <a:xfrm>
              <a:off x="532900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3" name="Google Shape;10343;p11"/>
            <p:cNvSpPr/>
            <p:nvPr/>
          </p:nvSpPr>
          <p:spPr>
            <a:xfrm>
              <a:off x="5355300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4" name="Google Shape;10344;p11"/>
            <p:cNvSpPr/>
            <p:nvPr/>
          </p:nvSpPr>
          <p:spPr>
            <a:xfrm>
              <a:off x="5354100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24"/>
                    <a:pt x="3925" y="5030"/>
                    <a:pt x="2563" y="5030"/>
                  </a:cubicBezTo>
                  <a:cubicBezTo>
                    <a:pt x="1201" y="5030"/>
                    <a:pt x="88" y="3924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5" name="Google Shape;10345;p11"/>
            <p:cNvSpPr/>
            <p:nvPr/>
          </p:nvSpPr>
          <p:spPr>
            <a:xfrm>
              <a:off x="538395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6" name="Google Shape;10346;p11"/>
            <p:cNvSpPr/>
            <p:nvPr/>
          </p:nvSpPr>
          <p:spPr>
            <a:xfrm>
              <a:off x="5382925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82" y="2738"/>
                    <a:pt x="89" y="2145"/>
                    <a:pt x="89" y="1410"/>
                  </a:cubicBezTo>
                  <a:cubicBezTo>
                    <a:pt x="89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6" y="2819"/>
                    <a:pt x="2819" y="2185"/>
                    <a:pt x="2819" y="1410"/>
                  </a:cubicBezTo>
                  <a:cubicBezTo>
                    <a:pt x="2819" y="634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7" name="Google Shape;10347;p11"/>
            <p:cNvSpPr/>
            <p:nvPr/>
          </p:nvSpPr>
          <p:spPr>
            <a:xfrm>
              <a:off x="3450750" y="2837750"/>
              <a:ext cx="296375" cy="334300"/>
            </a:xfrm>
            <a:custGeom>
              <a:avLst/>
              <a:gdLst/>
              <a:ahLst/>
              <a:cxnLst/>
              <a:rect l="l" t="t" r="r" b="b"/>
              <a:pathLst>
                <a:path w="11855" h="13372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8"/>
                  </a:cubicBezTo>
                  <a:lnTo>
                    <a:pt x="1" y="10931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4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8" name="Google Shape;10348;p11"/>
            <p:cNvSpPr/>
            <p:nvPr/>
          </p:nvSpPr>
          <p:spPr>
            <a:xfrm>
              <a:off x="3450750" y="2836750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2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8834" y="88"/>
                    <a:pt x="11814" y="3068"/>
                    <a:pt x="11814" y="6730"/>
                  </a:cubicBezTo>
                  <a:cubicBezTo>
                    <a:pt x="11814" y="10391"/>
                    <a:pt x="8834" y="13371"/>
                    <a:pt x="5173" y="13371"/>
                  </a:cubicBezTo>
                  <a:cubicBezTo>
                    <a:pt x="3082" y="13371"/>
                    <a:pt x="1221" y="12400"/>
                    <a:pt x="1" y="10897"/>
                  </a:cubicBezTo>
                  <a:lnTo>
                    <a:pt x="1" y="11031"/>
                  </a:lnTo>
                  <a:cubicBezTo>
                    <a:pt x="1235" y="12508"/>
                    <a:pt x="3096" y="13452"/>
                    <a:pt x="5173" y="13452"/>
                  </a:cubicBezTo>
                  <a:cubicBezTo>
                    <a:pt x="8881" y="13452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9" name="Google Shape;10349;p11"/>
            <p:cNvSpPr/>
            <p:nvPr/>
          </p:nvSpPr>
          <p:spPr>
            <a:xfrm>
              <a:off x="3450750" y="2864725"/>
              <a:ext cx="269425" cy="284075"/>
            </a:xfrm>
            <a:custGeom>
              <a:avLst/>
              <a:gdLst/>
              <a:ahLst/>
              <a:cxnLst/>
              <a:rect l="l" t="t" r="r" b="b"/>
              <a:pathLst>
                <a:path w="10777" h="11363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931" y="10068"/>
                    <a:pt x="2860" y="11362"/>
                    <a:pt x="5099" y="11362"/>
                  </a:cubicBezTo>
                  <a:cubicBezTo>
                    <a:pt x="8234" y="11362"/>
                    <a:pt x="10776" y="8820"/>
                    <a:pt x="10776" y="5678"/>
                  </a:cubicBezTo>
                  <a:cubicBezTo>
                    <a:pt x="10776" y="2543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0" name="Google Shape;10350;p11"/>
            <p:cNvSpPr/>
            <p:nvPr/>
          </p:nvSpPr>
          <p:spPr>
            <a:xfrm>
              <a:off x="3450750" y="2863700"/>
              <a:ext cx="270600" cy="286100"/>
            </a:xfrm>
            <a:custGeom>
              <a:avLst/>
              <a:gdLst/>
              <a:ahLst/>
              <a:cxnLst/>
              <a:rect l="l" t="t" r="r" b="b"/>
              <a:pathLst>
                <a:path w="10824" h="11444" extrusionOk="0">
                  <a:moveTo>
                    <a:pt x="5099" y="1"/>
                  </a:moveTo>
                  <a:cubicBezTo>
                    <a:pt x="2880" y="1"/>
                    <a:pt x="952" y="1275"/>
                    <a:pt x="1" y="3130"/>
                  </a:cubicBezTo>
                  <a:lnTo>
                    <a:pt x="1" y="3318"/>
                  </a:lnTo>
                  <a:cubicBezTo>
                    <a:pt x="904" y="1410"/>
                    <a:pt x="2853" y="82"/>
                    <a:pt x="5099" y="82"/>
                  </a:cubicBezTo>
                  <a:cubicBezTo>
                    <a:pt x="8207" y="82"/>
                    <a:pt x="10736" y="2610"/>
                    <a:pt x="10736" y="5719"/>
                  </a:cubicBezTo>
                  <a:cubicBezTo>
                    <a:pt x="10736" y="8827"/>
                    <a:pt x="8207" y="11356"/>
                    <a:pt x="5099" y="11356"/>
                  </a:cubicBezTo>
                  <a:cubicBezTo>
                    <a:pt x="2853" y="11356"/>
                    <a:pt x="904" y="10034"/>
                    <a:pt x="1" y="8126"/>
                  </a:cubicBezTo>
                  <a:lnTo>
                    <a:pt x="1" y="8315"/>
                  </a:lnTo>
                  <a:cubicBezTo>
                    <a:pt x="952" y="10169"/>
                    <a:pt x="2880" y="11444"/>
                    <a:pt x="5099" y="11444"/>
                  </a:cubicBezTo>
                  <a:cubicBezTo>
                    <a:pt x="8254" y="11444"/>
                    <a:pt x="10823" y="8875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1" name="Google Shape;10351;p11"/>
            <p:cNvSpPr/>
            <p:nvPr/>
          </p:nvSpPr>
          <p:spPr>
            <a:xfrm>
              <a:off x="3461375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5"/>
                    <a:pt x="2091" y="9346"/>
                    <a:pt x="4674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2" name="Google Shape;10352;p11"/>
            <p:cNvSpPr/>
            <p:nvPr/>
          </p:nvSpPr>
          <p:spPr>
            <a:xfrm>
              <a:off x="3460375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34"/>
                    <a:pt x="4714" y="9434"/>
                  </a:cubicBezTo>
                  <a:cubicBezTo>
                    <a:pt x="7316" y="9434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3" name="Google Shape;10353;p11"/>
            <p:cNvSpPr/>
            <p:nvPr/>
          </p:nvSpPr>
          <p:spPr>
            <a:xfrm>
              <a:off x="3490200" y="291867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4" name="Google Shape;10354;p11"/>
            <p:cNvSpPr/>
            <p:nvPr/>
          </p:nvSpPr>
          <p:spPr>
            <a:xfrm>
              <a:off x="3489025" y="29176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7"/>
                    <a:pt x="3568" y="7047"/>
                  </a:cubicBezTo>
                  <a:cubicBezTo>
                    <a:pt x="1653" y="7047"/>
                    <a:pt x="88" y="5483"/>
                    <a:pt x="88" y="3561"/>
                  </a:cubicBezTo>
                  <a:cubicBezTo>
                    <a:pt x="88" y="1646"/>
                    <a:pt x="1653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605" y="1"/>
                    <a:pt x="1" y="1599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9"/>
                    <a:pt x="5536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5" name="Google Shape;10355;p11"/>
            <p:cNvSpPr/>
            <p:nvPr/>
          </p:nvSpPr>
          <p:spPr>
            <a:xfrm>
              <a:off x="3515325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6" name="Google Shape;10356;p11"/>
            <p:cNvSpPr/>
            <p:nvPr/>
          </p:nvSpPr>
          <p:spPr>
            <a:xfrm>
              <a:off x="3514300" y="2942775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7" name="Google Shape;10357;p11"/>
            <p:cNvSpPr/>
            <p:nvPr/>
          </p:nvSpPr>
          <p:spPr>
            <a:xfrm>
              <a:off x="354415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8" name="Google Shape;10358;p11"/>
            <p:cNvSpPr/>
            <p:nvPr/>
          </p:nvSpPr>
          <p:spPr>
            <a:xfrm>
              <a:off x="3542975" y="297160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9" name="Google Shape;10359;p11"/>
            <p:cNvSpPr/>
            <p:nvPr/>
          </p:nvSpPr>
          <p:spPr>
            <a:xfrm>
              <a:off x="3747100" y="2837750"/>
              <a:ext cx="334325" cy="334300"/>
            </a:xfrm>
            <a:custGeom>
              <a:avLst/>
              <a:gdLst/>
              <a:ahLst/>
              <a:cxnLst/>
              <a:rect l="l" t="t" r="r" b="b"/>
              <a:pathLst>
                <a:path w="13373" h="13372" extrusionOk="0">
                  <a:moveTo>
                    <a:pt x="6690" y="1"/>
                  </a:moveTo>
                  <a:cubicBezTo>
                    <a:pt x="2995" y="1"/>
                    <a:pt x="1" y="2994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0" name="Google Shape;10360;p11"/>
            <p:cNvSpPr/>
            <p:nvPr/>
          </p:nvSpPr>
          <p:spPr>
            <a:xfrm>
              <a:off x="3746100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2" y="13371"/>
                    <a:pt x="81" y="10391"/>
                    <a:pt x="81" y="6730"/>
                  </a:cubicBezTo>
                  <a:cubicBezTo>
                    <a:pt x="81" y="3068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2"/>
                    <a:pt x="6730" y="13452"/>
                  </a:cubicBezTo>
                  <a:cubicBezTo>
                    <a:pt x="10438" y="13452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1" name="Google Shape;10361;p11"/>
            <p:cNvSpPr/>
            <p:nvPr/>
          </p:nvSpPr>
          <p:spPr>
            <a:xfrm>
              <a:off x="3770550" y="286472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20"/>
                    <a:pt x="2542" y="11362"/>
                    <a:pt x="5678" y="11362"/>
                  </a:cubicBezTo>
                  <a:cubicBezTo>
                    <a:pt x="8813" y="11362"/>
                    <a:pt x="11355" y="8820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2" name="Google Shape;10362;p11"/>
            <p:cNvSpPr/>
            <p:nvPr/>
          </p:nvSpPr>
          <p:spPr>
            <a:xfrm>
              <a:off x="3769525" y="2863700"/>
              <a:ext cx="285925" cy="286100"/>
            </a:xfrm>
            <a:custGeom>
              <a:avLst/>
              <a:gdLst/>
              <a:ahLst/>
              <a:cxnLst/>
              <a:rect l="l" t="t" r="r" b="b"/>
              <a:pathLst>
                <a:path w="11437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37" y="8875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3" name="Google Shape;10363;p11"/>
            <p:cNvSpPr/>
            <p:nvPr/>
          </p:nvSpPr>
          <p:spPr>
            <a:xfrm>
              <a:off x="3795650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5"/>
                    <a:pt x="2091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4" name="Google Shape;10364;p11"/>
            <p:cNvSpPr/>
            <p:nvPr/>
          </p:nvSpPr>
          <p:spPr>
            <a:xfrm>
              <a:off x="3794650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0" y="2118"/>
                    <a:pt x="0" y="4714"/>
                  </a:cubicBezTo>
                  <a:cubicBezTo>
                    <a:pt x="0" y="7317"/>
                    <a:pt x="2111" y="9434"/>
                    <a:pt x="4714" y="9434"/>
                  </a:cubicBezTo>
                  <a:cubicBezTo>
                    <a:pt x="7310" y="9434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5" name="Google Shape;10365;p11"/>
            <p:cNvSpPr/>
            <p:nvPr/>
          </p:nvSpPr>
          <p:spPr>
            <a:xfrm>
              <a:off x="3824475" y="291867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6"/>
                    <a:pt x="3521" y="7046"/>
                  </a:cubicBezTo>
                  <a:cubicBezTo>
                    <a:pt x="5463" y="7046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6" name="Google Shape;10366;p11"/>
            <p:cNvSpPr/>
            <p:nvPr/>
          </p:nvSpPr>
          <p:spPr>
            <a:xfrm>
              <a:off x="3823300" y="29176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7"/>
                    <a:pt x="3568" y="7047"/>
                  </a:cubicBezTo>
                  <a:cubicBezTo>
                    <a:pt x="1646" y="7047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7" name="Google Shape;10367;p11"/>
            <p:cNvSpPr/>
            <p:nvPr/>
          </p:nvSpPr>
          <p:spPr>
            <a:xfrm>
              <a:off x="3849600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8" name="Google Shape;10368;p11"/>
            <p:cNvSpPr/>
            <p:nvPr/>
          </p:nvSpPr>
          <p:spPr>
            <a:xfrm>
              <a:off x="3848600" y="294277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9" name="Google Shape;10369;p11"/>
            <p:cNvSpPr/>
            <p:nvPr/>
          </p:nvSpPr>
          <p:spPr>
            <a:xfrm>
              <a:off x="387825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2118"/>
                    <a:pt x="614" y="2732"/>
                    <a:pt x="1370" y="2732"/>
                  </a:cubicBezTo>
                  <a:cubicBezTo>
                    <a:pt x="2125" y="2732"/>
                    <a:pt x="2732" y="2118"/>
                    <a:pt x="2732" y="1363"/>
                  </a:cubicBezTo>
                  <a:cubicBezTo>
                    <a:pt x="2732" y="614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0" name="Google Shape;10370;p11"/>
            <p:cNvSpPr/>
            <p:nvPr/>
          </p:nvSpPr>
          <p:spPr>
            <a:xfrm>
              <a:off x="3877250" y="297160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1" name="Google Shape;10371;p11"/>
            <p:cNvSpPr/>
            <p:nvPr/>
          </p:nvSpPr>
          <p:spPr>
            <a:xfrm>
              <a:off x="4081400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2" name="Google Shape;10372;p11"/>
            <p:cNvSpPr/>
            <p:nvPr/>
          </p:nvSpPr>
          <p:spPr>
            <a:xfrm>
              <a:off x="4080375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1"/>
                    <a:pt x="6723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3" name="Google Shape;10373;p11"/>
            <p:cNvSpPr/>
            <p:nvPr/>
          </p:nvSpPr>
          <p:spPr>
            <a:xfrm>
              <a:off x="4104825" y="286472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20"/>
                    <a:pt x="2542" y="11362"/>
                    <a:pt x="5678" y="11362"/>
                  </a:cubicBezTo>
                  <a:cubicBezTo>
                    <a:pt x="8813" y="11362"/>
                    <a:pt x="11355" y="8820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4" name="Google Shape;10374;p11"/>
            <p:cNvSpPr/>
            <p:nvPr/>
          </p:nvSpPr>
          <p:spPr>
            <a:xfrm>
              <a:off x="4103650" y="286370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80" y="11444"/>
                    <a:pt x="11443" y="8875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5" name="Google Shape;10375;p11"/>
            <p:cNvSpPr/>
            <p:nvPr/>
          </p:nvSpPr>
          <p:spPr>
            <a:xfrm>
              <a:off x="4129950" y="2889850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6" name="Google Shape;10376;p11"/>
            <p:cNvSpPr/>
            <p:nvPr/>
          </p:nvSpPr>
          <p:spPr>
            <a:xfrm>
              <a:off x="4128925" y="2888825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5"/>
                    <a:pt x="9339" y="4714"/>
                  </a:cubicBezTo>
                  <a:cubicBezTo>
                    <a:pt x="9339" y="7270"/>
                    <a:pt x="7263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34"/>
                    <a:pt x="4714" y="9434"/>
                  </a:cubicBezTo>
                  <a:cubicBezTo>
                    <a:pt x="7310" y="9434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7" name="Google Shape;10377;p11"/>
            <p:cNvSpPr/>
            <p:nvPr/>
          </p:nvSpPr>
          <p:spPr>
            <a:xfrm>
              <a:off x="4158600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8" name="Google Shape;10378;p11"/>
            <p:cNvSpPr/>
            <p:nvPr/>
          </p:nvSpPr>
          <p:spPr>
            <a:xfrm>
              <a:off x="4157575" y="29176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7"/>
                    <a:pt x="3568" y="7047"/>
                  </a:cubicBezTo>
                  <a:cubicBezTo>
                    <a:pt x="1646" y="7047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9" name="Google Shape;10379;p11"/>
            <p:cNvSpPr/>
            <p:nvPr/>
          </p:nvSpPr>
          <p:spPr>
            <a:xfrm>
              <a:off x="4183875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80" name="Google Shape;10380;p11"/>
            <p:cNvSpPr/>
            <p:nvPr/>
          </p:nvSpPr>
          <p:spPr>
            <a:xfrm>
              <a:off x="4182700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81" name="Google Shape;10381;p11"/>
            <p:cNvSpPr/>
            <p:nvPr/>
          </p:nvSpPr>
          <p:spPr>
            <a:xfrm>
              <a:off x="4212550" y="297260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82" name="Google Shape;10382;p11"/>
            <p:cNvSpPr/>
            <p:nvPr/>
          </p:nvSpPr>
          <p:spPr>
            <a:xfrm>
              <a:off x="4211525" y="297160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8"/>
                    <a:pt x="1" y="1403"/>
                  </a:cubicBezTo>
                  <a:cubicBezTo>
                    <a:pt x="1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83" name="Google Shape;10383;p11"/>
            <p:cNvSpPr/>
            <p:nvPr/>
          </p:nvSpPr>
          <p:spPr>
            <a:xfrm>
              <a:off x="4415675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84" name="Google Shape;10384;p11"/>
            <p:cNvSpPr/>
            <p:nvPr/>
          </p:nvSpPr>
          <p:spPr>
            <a:xfrm>
              <a:off x="4414650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8"/>
                    <a:pt x="13365" y="6730"/>
                  </a:cubicBezTo>
                  <a:cubicBezTo>
                    <a:pt x="13365" y="10391"/>
                    <a:pt x="10385" y="13371"/>
                    <a:pt x="6723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85" name="Google Shape;10385;p11"/>
            <p:cNvSpPr/>
            <p:nvPr/>
          </p:nvSpPr>
          <p:spPr>
            <a:xfrm>
              <a:off x="4438925" y="286472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0"/>
                  </a:moveTo>
                  <a:cubicBezTo>
                    <a:pt x="2550" y="0"/>
                    <a:pt x="1" y="2543"/>
                    <a:pt x="1" y="5678"/>
                  </a:cubicBezTo>
                  <a:cubicBezTo>
                    <a:pt x="1" y="8820"/>
                    <a:pt x="2550" y="11362"/>
                    <a:pt x="5685" y="11362"/>
                  </a:cubicBezTo>
                  <a:cubicBezTo>
                    <a:pt x="8820" y="11362"/>
                    <a:pt x="11362" y="8820"/>
                    <a:pt x="11362" y="5678"/>
                  </a:cubicBezTo>
                  <a:cubicBezTo>
                    <a:pt x="11362" y="2543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86" name="Google Shape;10386;p11"/>
            <p:cNvSpPr/>
            <p:nvPr/>
          </p:nvSpPr>
          <p:spPr>
            <a:xfrm>
              <a:off x="4437925" y="286370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87" name="Google Shape;10387;p11"/>
            <p:cNvSpPr/>
            <p:nvPr/>
          </p:nvSpPr>
          <p:spPr>
            <a:xfrm>
              <a:off x="4464225" y="2889850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88" name="Google Shape;10388;p11"/>
            <p:cNvSpPr/>
            <p:nvPr/>
          </p:nvSpPr>
          <p:spPr>
            <a:xfrm>
              <a:off x="4463025" y="2888825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5"/>
                    <a:pt x="9347" y="4714"/>
                  </a:cubicBezTo>
                  <a:cubicBezTo>
                    <a:pt x="9347" y="7270"/>
                    <a:pt x="7270" y="9346"/>
                    <a:pt x="4721" y="9346"/>
                  </a:cubicBezTo>
                  <a:cubicBezTo>
                    <a:pt x="2165" y="9346"/>
                    <a:pt x="89" y="7270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lose/>
                  <a:moveTo>
                    <a:pt x="4721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34"/>
                    <a:pt x="4721" y="9434"/>
                  </a:cubicBezTo>
                  <a:cubicBezTo>
                    <a:pt x="7317" y="9434"/>
                    <a:pt x="9434" y="7317"/>
                    <a:pt x="9434" y="4714"/>
                  </a:cubicBezTo>
                  <a:cubicBezTo>
                    <a:pt x="9434" y="2118"/>
                    <a:pt x="7317" y="1"/>
                    <a:pt x="472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89" name="Google Shape;10389;p11"/>
            <p:cNvSpPr/>
            <p:nvPr/>
          </p:nvSpPr>
          <p:spPr>
            <a:xfrm>
              <a:off x="4492875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90" name="Google Shape;10390;p11"/>
            <p:cNvSpPr/>
            <p:nvPr/>
          </p:nvSpPr>
          <p:spPr>
            <a:xfrm>
              <a:off x="4491850" y="29176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7"/>
                    <a:pt x="3568" y="7047"/>
                  </a:cubicBezTo>
                  <a:cubicBezTo>
                    <a:pt x="1646" y="7047"/>
                    <a:pt x="89" y="5483"/>
                    <a:pt x="89" y="3561"/>
                  </a:cubicBezTo>
                  <a:cubicBezTo>
                    <a:pt x="89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91" name="Google Shape;10391;p11"/>
            <p:cNvSpPr/>
            <p:nvPr/>
          </p:nvSpPr>
          <p:spPr>
            <a:xfrm>
              <a:off x="4518150" y="2943775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92" name="Google Shape;10392;p11"/>
            <p:cNvSpPr/>
            <p:nvPr/>
          </p:nvSpPr>
          <p:spPr>
            <a:xfrm>
              <a:off x="4516975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93" name="Google Shape;10393;p11"/>
            <p:cNvSpPr/>
            <p:nvPr/>
          </p:nvSpPr>
          <p:spPr>
            <a:xfrm>
              <a:off x="4546825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7" y="2732"/>
                    <a:pt x="2731" y="2118"/>
                    <a:pt x="2731" y="1363"/>
                  </a:cubicBezTo>
                  <a:cubicBezTo>
                    <a:pt x="2731" y="614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94" name="Google Shape;10394;p11"/>
            <p:cNvSpPr/>
            <p:nvPr/>
          </p:nvSpPr>
          <p:spPr>
            <a:xfrm>
              <a:off x="4545800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10" y="2812"/>
                  </a:cubicBezTo>
                  <a:cubicBezTo>
                    <a:pt x="2185" y="2812"/>
                    <a:pt x="2812" y="2185"/>
                    <a:pt x="2812" y="1403"/>
                  </a:cubicBezTo>
                  <a:cubicBezTo>
                    <a:pt x="2812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95" name="Google Shape;10395;p11"/>
            <p:cNvSpPr/>
            <p:nvPr/>
          </p:nvSpPr>
          <p:spPr>
            <a:xfrm>
              <a:off x="4749950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96" name="Google Shape;10396;p11"/>
            <p:cNvSpPr/>
            <p:nvPr/>
          </p:nvSpPr>
          <p:spPr>
            <a:xfrm>
              <a:off x="4748775" y="2836750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97" name="Google Shape;10397;p11"/>
            <p:cNvSpPr/>
            <p:nvPr/>
          </p:nvSpPr>
          <p:spPr>
            <a:xfrm>
              <a:off x="4773200" y="286472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78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20"/>
                    <a:pt x="2543" y="11362"/>
                    <a:pt x="5678" y="11362"/>
                  </a:cubicBezTo>
                  <a:cubicBezTo>
                    <a:pt x="8821" y="11362"/>
                    <a:pt x="11363" y="8820"/>
                    <a:pt x="11363" y="5678"/>
                  </a:cubicBezTo>
                  <a:cubicBezTo>
                    <a:pt x="11363" y="2543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98" name="Google Shape;10398;p11"/>
            <p:cNvSpPr/>
            <p:nvPr/>
          </p:nvSpPr>
          <p:spPr>
            <a:xfrm>
              <a:off x="4772200" y="28637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8" y="82"/>
                  </a:moveTo>
                  <a:cubicBezTo>
                    <a:pt x="8827" y="82"/>
                    <a:pt x="11355" y="2610"/>
                    <a:pt x="11355" y="5719"/>
                  </a:cubicBezTo>
                  <a:cubicBezTo>
                    <a:pt x="11355" y="8827"/>
                    <a:pt x="8827" y="11356"/>
                    <a:pt x="5718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18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99" name="Google Shape;10399;p11"/>
            <p:cNvSpPr/>
            <p:nvPr/>
          </p:nvSpPr>
          <p:spPr>
            <a:xfrm>
              <a:off x="4798500" y="2889850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6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66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7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00" name="Google Shape;10400;p11"/>
            <p:cNvSpPr/>
            <p:nvPr/>
          </p:nvSpPr>
          <p:spPr>
            <a:xfrm>
              <a:off x="4797325" y="2888825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3" y="9346"/>
                  </a:cubicBezTo>
                  <a:cubicBezTo>
                    <a:pt x="2165" y="9346"/>
                    <a:pt x="88" y="7270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lose/>
                  <a:moveTo>
                    <a:pt x="4713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34"/>
                    <a:pt x="4713" y="9434"/>
                  </a:cubicBezTo>
                  <a:cubicBezTo>
                    <a:pt x="7316" y="9434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1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01" name="Google Shape;10401;p11"/>
            <p:cNvSpPr/>
            <p:nvPr/>
          </p:nvSpPr>
          <p:spPr>
            <a:xfrm>
              <a:off x="4827150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0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02" name="Google Shape;10402;p11"/>
            <p:cNvSpPr/>
            <p:nvPr/>
          </p:nvSpPr>
          <p:spPr>
            <a:xfrm>
              <a:off x="4826150" y="29176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7"/>
                    <a:pt x="3560" y="7047"/>
                  </a:cubicBezTo>
                  <a:cubicBezTo>
                    <a:pt x="1645" y="7047"/>
                    <a:pt x="81" y="5483"/>
                    <a:pt x="81" y="3561"/>
                  </a:cubicBezTo>
                  <a:cubicBezTo>
                    <a:pt x="81" y="1646"/>
                    <a:pt x="1645" y="82"/>
                    <a:pt x="3560" y="82"/>
                  </a:cubicBezTo>
                  <a:close/>
                  <a:moveTo>
                    <a:pt x="3560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03" name="Google Shape;10403;p11"/>
            <p:cNvSpPr/>
            <p:nvPr/>
          </p:nvSpPr>
          <p:spPr>
            <a:xfrm>
              <a:off x="4852275" y="2943775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04" name="Google Shape;10404;p11"/>
            <p:cNvSpPr/>
            <p:nvPr/>
          </p:nvSpPr>
          <p:spPr>
            <a:xfrm>
              <a:off x="4851250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05" name="Google Shape;10405;p11"/>
            <p:cNvSpPr/>
            <p:nvPr/>
          </p:nvSpPr>
          <p:spPr>
            <a:xfrm>
              <a:off x="488110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2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06" name="Google Shape;10406;p11"/>
            <p:cNvSpPr/>
            <p:nvPr/>
          </p:nvSpPr>
          <p:spPr>
            <a:xfrm>
              <a:off x="4880075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3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03" y="2812"/>
                  </a:cubicBezTo>
                  <a:cubicBezTo>
                    <a:pt x="2186" y="2812"/>
                    <a:pt x="2813" y="2185"/>
                    <a:pt x="2813" y="1403"/>
                  </a:cubicBezTo>
                  <a:cubicBezTo>
                    <a:pt x="2813" y="628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07" name="Google Shape;10407;p11"/>
            <p:cNvSpPr/>
            <p:nvPr/>
          </p:nvSpPr>
          <p:spPr>
            <a:xfrm>
              <a:off x="5084225" y="2837750"/>
              <a:ext cx="334125" cy="334300"/>
            </a:xfrm>
            <a:custGeom>
              <a:avLst/>
              <a:gdLst/>
              <a:ahLst/>
              <a:cxnLst/>
              <a:rect l="l" t="t" r="r" b="b"/>
              <a:pathLst>
                <a:path w="13365" h="13372" extrusionOk="0">
                  <a:moveTo>
                    <a:pt x="6683" y="1"/>
                  </a:moveTo>
                  <a:cubicBezTo>
                    <a:pt x="2988" y="1"/>
                    <a:pt x="0" y="2994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08" name="Google Shape;10408;p11"/>
            <p:cNvSpPr/>
            <p:nvPr/>
          </p:nvSpPr>
          <p:spPr>
            <a:xfrm>
              <a:off x="5083050" y="28367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09" name="Google Shape;10409;p11"/>
            <p:cNvSpPr/>
            <p:nvPr/>
          </p:nvSpPr>
          <p:spPr>
            <a:xfrm>
              <a:off x="5107475" y="2864725"/>
              <a:ext cx="283925" cy="284075"/>
            </a:xfrm>
            <a:custGeom>
              <a:avLst/>
              <a:gdLst/>
              <a:ahLst/>
              <a:cxnLst/>
              <a:rect l="l" t="t" r="r" b="b"/>
              <a:pathLst>
                <a:path w="11357" h="11363" extrusionOk="0">
                  <a:moveTo>
                    <a:pt x="5679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20"/>
                    <a:pt x="2543" y="11362"/>
                    <a:pt x="5679" y="11362"/>
                  </a:cubicBezTo>
                  <a:cubicBezTo>
                    <a:pt x="8814" y="11362"/>
                    <a:pt x="11356" y="8820"/>
                    <a:pt x="11356" y="5678"/>
                  </a:cubicBezTo>
                  <a:cubicBezTo>
                    <a:pt x="11356" y="2543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10" name="Google Shape;10410;p11"/>
            <p:cNvSpPr/>
            <p:nvPr/>
          </p:nvSpPr>
          <p:spPr>
            <a:xfrm>
              <a:off x="5106475" y="28637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11" name="Google Shape;10411;p11"/>
            <p:cNvSpPr/>
            <p:nvPr/>
          </p:nvSpPr>
          <p:spPr>
            <a:xfrm>
              <a:off x="5132600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12" name="Google Shape;10412;p11"/>
            <p:cNvSpPr/>
            <p:nvPr/>
          </p:nvSpPr>
          <p:spPr>
            <a:xfrm>
              <a:off x="5131600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65" y="9346"/>
                    <a:pt x="88" y="7270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34"/>
                    <a:pt x="4714" y="9434"/>
                  </a:cubicBezTo>
                  <a:cubicBezTo>
                    <a:pt x="7316" y="9434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13" name="Google Shape;10413;p11"/>
            <p:cNvSpPr/>
            <p:nvPr/>
          </p:nvSpPr>
          <p:spPr>
            <a:xfrm>
              <a:off x="5161425" y="29186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14" name="Google Shape;10414;p11"/>
            <p:cNvSpPr/>
            <p:nvPr/>
          </p:nvSpPr>
          <p:spPr>
            <a:xfrm>
              <a:off x="5160425" y="29176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7"/>
                    <a:pt x="3561" y="7047"/>
                  </a:cubicBezTo>
                  <a:cubicBezTo>
                    <a:pt x="1646" y="7047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15" name="Google Shape;10415;p11"/>
            <p:cNvSpPr/>
            <p:nvPr/>
          </p:nvSpPr>
          <p:spPr>
            <a:xfrm>
              <a:off x="5186550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16" name="Google Shape;10416;p11"/>
            <p:cNvSpPr/>
            <p:nvPr/>
          </p:nvSpPr>
          <p:spPr>
            <a:xfrm>
              <a:off x="5185525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17" name="Google Shape;10417;p11"/>
            <p:cNvSpPr/>
            <p:nvPr/>
          </p:nvSpPr>
          <p:spPr>
            <a:xfrm>
              <a:off x="5215375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18" name="Google Shape;10418;p11"/>
            <p:cNvSpPr/>
            <p:nvPr/>
          </p:nvSpPr>
          <p:spPr>
            <a:xfrm>
              <a:off x="5214350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4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04" y="2812"/>
                  </a:cubicBezTo>
                  <a:cubicBezTo>
                    <a:pt x="2179" y="2812"/>
                    <a:pt x="2813" y="2185"/>
                    <a:pt x="2813" y="1403"/>
                  </a:cubicBezTo>
                  <a:cubicBezTo>
                    <a:pt x="2813" y="628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19" name="Google Shape;10419;p11"/>
            <p:cNvSpPr/>
            <p:nvPr/>
          </p:nvSpPr>
          <p:spPr>
            <a:xfrm>
              <a:off x="3581575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20" name="Google Shape;10420;p11"/>
            <p:cNvSpPr/>
            <p:nvPr/>
          </p:nvSpPr>
          <p:spPr>
            <a:xfrm>
              <a:off x="3580550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1"/>
                    <a:pt x="13365" y="6730"/>
                  </a:cubicBezTo>
                  <a:cubicBezTo>
                    <a:pt x="13365" y="10391"/>
                    <a:pt x="10392" y="13371"/>
                    <a:pt x="6724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21" name="Google Shape;10421;p11"/>
            <p:cNvSpPr/>
            <p:nvPr/>
          </p:nvSpPr>
          <p:spPr>
            <a:xfrm>
              <a:off x="3604825" y="295980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3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22" name="Google Shape;10422;p11"/>
            <p:cNvSpPr/>
            <p:nvPr/>
          </p:nvSpPr>
          <p:spPr>
            <a:xfrm>
              <a:off x="3603825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23" name="Google Shape;10423;p11"/>
            <p:cNvSpPr/>
            <p:nvPr/>
          </p:nvSpPr>
          <p:spPr>
            <a:xfrm>
              <a:off x="3630125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24" name="Google Shape;10424;p11"/>
            <p:cNvSpPr/>
            <p:nvPr/>
          </p:nvSpPr>
          <p:spPr>
            <a:xfrm>
              <a:off x="3628950" y="298390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7"/>
                    <a:pt x="4720" y="9427"/>
                  </a:cubicBezTo>
                  <a:cubicBezTo>
                    <a:pt x="7316" y="9427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25" name="Google Shape;10425;p11"/>
            <p:cNvSpPr/>
            <p:nvPr/>
          </p:nvSpPr>
          <p:spPr>
            <a:xfrm>
              <a:off x="3658775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26" name="Google Shape;10426;p11"/>
            <p:cNvSpPr/>
            <p:nvPr/>
          </p:nvSpPr>
          <p:spPr>
            <a:xfrm>
              <a:off x="3657775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27" name="Google Shape;10427;p11"/>
            <p:cNvSpPr/>
            <p:nvPr/>
          </p:nvSpPr>
          <p:spPr>
            <a:xfrm>
              <a:off x="3683900" y="3038850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28" name="Google Shape;10428;p11"/>
            <p:cNvSpPr/>
            <p:nvPr/>
          </p:nvSpPr>
          <p:spPr>
            <a:xfrm>
              <a:off x="3682875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29" name="Google Shape;10429;p11"/>
            <p:cNvSpPr/>
            <p:nvPr/>
          </p:nvSpPr>
          <p:spPr>
            <a:xfrm>
              <a:off x="3712725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30" name="Google Shape;10430;p11"/>
            <p:cNvSpPr/>
            <p:nvPr/>
          </p:nvSpPr>
          <p:spPr>
            <a:xfrm>
              <a:off x="3711700" y="30666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78"/>
                    <a:pt x="628" y="2812"/>
                    <a:pt x="1410" y="2812"/>
                  </a:cubicBezTo>
                  <a:cubicBezTo>
                    <a:pt x="2186" y="2812"/>
                    <a:pt x="2813" y="2178"/>
                    <a:pt x="2813" y="1403"/>
                  </a:cubicBezTo>
                  <a:cubicBezTo>
                    <a:pt x="2813" y="628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31" name="Google Shape;10431;p11"/>
            <p:cNvSpPr/>
            <p:nvPr/>
          </p:nvSpPr>
          <p:spPr>
            <a:xfrm>
              <a:off x="3915850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1" y="2994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32" name="Google Shape;10432;p11"/>
            <p:cNvSpPr/>
            <p:nvPr/>
          </p:nvSpPr>
          <p:spPr>
            <a:xfrm>
              <a:off x="3914675" y="29318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1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33" name="Google Shape;10433;p11"/>
            <p:cNvSpPr/>
            <p:nvPr/>
          </p:nvSpPr>
          <p:spPr>
            <a:xfrm>
              <a:off x="3939125" y="2959800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3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34" name="Google Shape;10434;p11"/>
            <p:cNvSpPr/>
            <p:nvPr/>
          </p:nvSpPr>
          <p:spPr>
            <a:xfrm>
              <a:off x="3938100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5"/>
                    <a:pt x="2570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35" name="Google Shape;10435;p11"/>
            <p:cNvSpPr/>
            <p:nvPr/>
          </p:nvSpPr>
          <p:spPr>
            <a:xfrm>
              <a:off x="3964400" y="2984925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7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67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7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36" name="Google Shape;10436;p11"/>
            <p:cNvSpPr/>
            <p:nvPr/>
          </p:nvSpPr>
          <p:spPr>
            <a:xfrm>
              <a:off x="3963225" y="298390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37" name="Google Shape;10437;p11"/>
            <p:cNvSpPr/>
            <p:nvPr/>
          </p:nvSpPr>
          <p:spPr>
            <a:xfrm>
              <a:off x="3993050" y="30137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38" name="Google Shape;10438;p11"/>
            <p:cNvSpPr/>
            <p:nvPr/>
          </p:nvSpPr>
          <p:spPr>
            <a:xfrm>
              <a:off x="399205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7" y="1646"/>
                    <a:pt x="7047" y="3561"/>
                  </a:cubicBezTo>
                  <a:cubicBezTo>
                    <a:pt x="7047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39" name="Google Shape;10439;p11"/>
            <p:cNvSpPr/>
            <p:nvPr/>
          </p:nvSpPr>
          <p:spPr>
            <a:xfrm>
              <a:off x="4018175" y="3038850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40" name="Google Shape;10440;p11"/>
            <p:cNvSpPr/>
            <p:nvPr/>
          </p:nvSpPr>
          <p:spPr>
            <a:xfrm>
              <a:off x="4017175" y="303785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41" name="Google Shape;10441;p11"/>
            <p:cNvSpPr/>
            <p:nvPr/>
          </p:nvSpPr>
          <p:spPr>
            <a:xfrm>
              <a:off x="404700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42" name="Google Shape;10442;p11"/>
            <p:cNvSpPr/>
            <p:nvPr/>
          </p:nvSpPr>
          <p:spPr>
            <a:xfrm>
              <a:off x="4046000" y="3066675"/>
              <a:ext cx="70300" cy="70325"/>
            </a:xfrm>
            <a:custGeom>
              <a:avLst/>
              <a:gdLst/>
              <a:ahLst/>
              <a:cxnLst/>
              <a:rect l="l" t="t" r="r" b="b"/>
              <a:pathLst>
                <a:path w="2812" h="2813" extrusionOk="0">
                  <a:moveTo>
                    <a:pt x="1403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03" y="2731"/>
                  </a:cubicBezTo>
                  <a:cubicBezTo>
                    <a:pt x="674" y="2731"/>
                    <a:pt x="81" y="2138"/>
                    <a:pt x="81" y="1403"/>
                  </a:cubicBezTo>
                  <a:cubicBezTo>
                    <a:pt x="81" y="675"/>
                    <a:pt x="674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7" y="0"/>
                    <a:pt x="0" y="628"/>
                    <a:pt x="0" y="1403"/>
                  </a:cubicBezTo>
                  <a:cubicBezTo>
                    <a:pt x="0" y="2178"/>
                    <a:pt x="627" y="2812"/>
                    <a:pt x="1403" y="2812"/>
                  </a:cubicBezTo>
                  <a:cubicBezTo>
                    <a:pt x="2185" y="2812"/>
                    <a:pt x="2812" y="2178"/>
                    <a:pt x="2812" y="1403"/>
                  </a:cubicBezTo>
                  <a:cubicBezTo>
                    <a:pt x="2812" y="628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43" name="Google Shape;10443;p11"/>
            <p:cNvSpPr/>
            <p:nvPr/>
          </p:nvSpPr>
          <p:spPr>
            <a:xfrm>
              <a:off x="4250125" y="2932825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1"/>
                  </a:moveTo>
                  <a:cubicBezTo>
                    <a:pt x="2988" y="1"/>
                    <a:pt x="1" y="2994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44" name="Google Shape;10444;p11"/>
            <p:cNvSpPr/>
            <p:nvPr/>
          </p:nvSpPr>
          <p:spPr>
            <a:xfrm>
              <a:off x="4248950" y="29318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45" name="Google Shape;10445;p11"/>
            <p:cNvSpPr/>
            <p:nvPr/>
          </p:nvSpPr>
          <p:spPr>
            <a:xfrm>
              <a:off x="4273400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46" name="Google Shape;10446;p11"/>
            <p:cNvSpPr/>
            <p:nvPr/>
          </p:nvSpPr>
          <p:spPr>
            <a:xfrm>
              <a:off x="4272375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47" name="Google Shape;10447;p11"/>
            <p:cNvSpPr/>
            <p:nvPr/>
          </p:nvSpPr>
          <p:spPr>
            <a:xfrm>
              <a:off x="4298500" y="2984925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48" name="Google Shape;10448;p11"/>
            <p:cNvSpPr/>
            <p:nvPr/>
          </p:nvSpPr>
          <p:spPr>
            <a:xfrm>
              <a:off x="4297500" y="298390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49" name="Google Shape;10449;p11"/>
            <p:cNvSpPr/>
            <p:nvPr/>
          </p:nvSpPr>
          <p:spPr>
            <a:xfrm>
              <a:off x="4327325" y="30137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50" name="Google Shape;10450;p11"/>
            <p:cNvSpPr/>
            <p:nvPr/>
          </p:nvSpPr>
          <p:spPr>
            <a:xfrm>
              <a:off x="4326325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0" y="1599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51" name="Google Shape;10451;p11"/>
            <p:cNvSpPr/>
            <p:nvPr/>
          </p:nvSpPr>
          <p:spPr>
            <a:xfrm>
              <a:off x="4352450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52" name="Google Shape;10452;p11"/>
            <p:cNvSpPr/>
            <p:nvPr/>
          </p:nvSpPr>
          <p:spPr>
            <a:xfrm>
              <a:off x="4351450" y="303785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8" y="3972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53" name="Google Shape;10453;p11"/>
            <p:cNvSpPr/>
            <p:nvPr/>
          </p:nvSpPr>
          <p:spPr>
            <a:xfrm>
              <a:off x="4381275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54" name="Google Shape;10454;p11"/>
            <p:cNvSpPr/>
            <p:nvPr/>
          </p:nvSpPr>
          <p:spPr>
            <a:xfrm>
              <a:off x="4380100" y="30666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45" y="81"/>
                    <a:pt x="2738" y="675"/>
                    <a:pt x="2738" y="1403"/>
                  </a:cubicBezTo>
                  <a:cubicBezTo>
                    <a:pt x="2738" y="2138"/>
                    <a:pt x="2145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55" name="Google Shape;10455;p11"/>
            <p:cNvSpPr/>
            <p:nvPr/>
          </p:nvSpPr>
          <p:spPr>
            <a:xfrm>
              <a:off x="4584250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56" name="Google Shape;10456;p11"/>
            <p:cNvSpPr/>
            <p:nvPr/>
          </p:nvSpPr>
          <p:spPr>
            <a:xfrm>
              <a:off x="4583225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9" y="13371"/>
                    <a:pt x="88" y="10391"/>
                    <a:pt x="88" y="6730"/>
                  </a:cubicBezTo>
                  <a:cubicBezTo>
                    <a:pt x="88" y="3061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21"/>
                    <a:pt x="1" y="6730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57" name="Google Shape;10457;p11"/>
            <p:cNvSpPr/>
            <p:nvPr/>
          </p:nvSpPr>
          <p:spPr>
            <a:xfrm>
              <a:off x="4607675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58" name="Google Shape;10458;p11"/>
            <p:cNvSpPr/>
            <p:nvPr/>
          </p:nvSpPr>
          <p:spPr>
            <a:xfrm>
              <a:off x="4606650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5" y="11444"/>
                    <a:pt x="11444" y="8875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59" name="Google Shape;10459;p11"/>
            <p:cNvSpPr/>
            <p:nvPr/>
          </p:nvSpPr>
          <p:spPr>
            <a:xfrm>
              <a:off x="4632800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5" y="9346"/>
                    <a:pt x="9346" y="7255"/>
                    <a:pt x="9346" y="4673"/>
                  </a:cubicBezTo>
                  <a:cubicBezTo>
                    <a:pt x="9346" y="2097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60" name="Google Shape;10460;p11"/>
            <p:cNvSpPr/>
            <p:nvPr/>
          </p:nvSpPr>
          <p:spPr>
            <a:xfrm>
              <a:off x="4631775" y="298390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61" name="Google Shape;10461;p11"/>
            <p:cNvSpPr/>
            <p:nvPr/>
          </p:nvSpPr>
          <p:spPr>
            <a:xfrm>
              <a:off x="4661625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0" y="7046"/>
                  </a:cubicBezTo>
                  <a:cubicBezTo>
                    <a:pt x="5469" y="7046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62" name="Google Shape;10462;p11"/>
            <p:cNvSpPr/>
            <p:nvPr/>
          </p:nvSpPr>
          <p:spPr>
            <a:xfrm>
              <a:off x="466060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3" y="82"/>
                    <a:pt x="7040" y="1646"/>
                    <a:pt x="7040" y="3561"/>
                  </a:cubicBezTo>
                  <a:cubicBezTo>
                    <a:pt x="7040" y="5483"/>
                    <a:pt x="5483" y="7040"/>
                    <a:pt x="3561" y="7040"/>
                  </a:cubicBezTo>
                  <a:cubicBezTo>
                    <a:pt x="1646" y="7040"/>
                    <a:pt x="82" y="5483"/>
                    <a:pt x="82" y="3561"/>
                  </a:cubicBezTo>
                  <a:cubicBezTo>
                    <a:pt x="82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63" name="Google Shape;10463;p11"/>
            <p:cNvSpPr/>
            <p:nvPr/>
          </p:nvSpPr>
          <p:spPr>
            <a:xfrm>
              <a:off x="4686725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64" name="Google Shape;10464;p11"/>
            <p:cNvSpPr/>
            <p:nvPr/>
          </p:nvSpPr>
          <p:spPr>
            <a:xfrm>
              <a:off x="4685725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72"/>
                    <a:pt x="1147" y="5118"/>
                    <a:pt x="2556" y="5118"/>
                  </a:cubicBezTo>
                  <a:cubicBezTo>
                    <a:pt x="3965" y="5118"/>
                    <a:pt x="5118" y="3972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65" name="Google Shape;10465;p11"/>
            <p:cNvSpPr/>
            <p:nvPr/>
          </p:nvSpPr>
          <p:spPr>
            <a:xfrm>
              <a:off x="471555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66" name="Google Shape;10466;p11"/>
            <p:cNvSpPr/>
            <p:nvPr/>
          </p:nvSpPr>
          <p:spPr>
            <a:xfrm>
              <a:off x="4714375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8" y="2138"/>
                    <a:pt x="88" y="1403"/>
                  </a:cubicBezTo>
                  <a:cubicBezTo>
                    <a:pt x="88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8"/>
                    <a:pt x="1" y="1403"/>
                  </a:cubicBezTo>
                  <a:cubicBezTo>
                    <a:pt x="1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67" name="Google Shape;10467;p11"/>
            <p:cNvSpPr/>
            <p:nvPr/>
          </p:nvSpPr>
          <p:spPr>
            <a:xfrm>
              <a:off x="4918525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4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68" name="Google Shape;10468;p11"/>
            <p:cNvSpPr/>
            <p:nvPr/>
          </p:nvSpPr>
          <p:spPr>
            <a:xfrm>
              <a:off x="4917500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1"/>
                    <a:pt x="13372" y="6730"/>
                  </a:cubicBezTo>
                  <a:cubicBezTo>
                    <a:pt x="13372" y="10391"/>
                    <a:pt x="10392" y="13371"/>
                    <a:pt x="6730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21"/>
                    <a:pt x="1" y="6730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69" name="Google Shape;10469;p11"/>
            <p:cNvSpPr/>
            <p:nvPr/>
          </p:nvSpPr>
          <p:spPr>
            <a:xfrm>
              <a:off x="4941950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3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0" name="Google Shape;10470;p11"/>
            <p:cNvSpPr/>
            <p:nvPr/>
          </p:nvSpPr>
          <p:spPr>
            <a:xfrm>
              <a:off x="4940950" y="2958775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5"/>
                    <a:pt x="2562" y="11444"/>
                    <a:pt x="5718" y="11444"/>
                  </a:cubicBezTo>
                  <a:cubicBezTo>
                    <a:pt x="8874" y="11444"/>
                    <a:pt x="11436" y="8875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1" name="Google Shape;10471;p11"/>
            <p:cNvSpPr/>
            <p:nvPr/>
          </p:nvSpPr>
          <p:spPr>
            <a:xfrm>
              <a:off x="4967075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2" name="Google Shape;10472;p11"/>
            <p:cNvSpPr/>
            <p:nvPr/>
          </p:nvSpPr>
          <p:spPr>
            <a:xfrm>
              <a:off x="4966050" y="298390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3" name="Google Shape;10473;p11"/>
            <p:cNvSpPr/>
            <p:nvPr/>
          </p:nvSpPr>
          <p:spPr>
            <a:xfrm>
              <a:off x="4995900" y="3013750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6"/>
                    <a:pt x="3520" y="7046"/>
                  </a:cubicBezTo>
                  <a:cubicBezTo>
                    <a:pt x="5462" y="7046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4" name="Google Shape;10474;p11"/>
            <p:cNvSpPr/>
            <p:nvPr/>
          </p:nvSpPr>
          <p:spPr>
            <a:xfrm>
              <a:off x="4994725" y="301272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2"/>
                  </a:moveTo>
                  <a:cubicBezTo>
                    <a:pt x="5489" y="82"/>
                    <a:pt x="7046" y="1646"/>
                    <a:pt x="7046" y="3561"/>
                  </a:cubicBezTo>
                  <a:cubicBezTo>
                    <a:pt x="7046" y="5483"/>
                    <a:pt x="5489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605" y="1"/>
                    <a:pt x="0" y="1599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5" name="Google Shape;10475;p11"/>
            <p:cNvSpPr/>
            <p:nvPr/>
          </p:nvSpPr>
          <p:spPr>
            <a:xfrm>
              <a:off x="5021000" y="3038850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6" name="Google Shape;10476;p11"/>
            <p:cNvSpPr/>
            <p:nvPr/>
          </p:nvSpPr>
          <p:spPr>
            <a:xfrm>
              <a:off x="5020000" y="303785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72"/>
                    <a:pt x="1147" y="5118"/>
                    <a:pt x="2556" y="5118"/>
                  </a:cubicBezTo>
                  <a:cubicBezTo>
                    <a:pt x="3965" y="5118"/>
                    <a:pt x="5112" y="3972"/>
                    <a:pt x="5112" y="2556"/>
                  </a:cubicBezTo>
                  <a:cubicBezTo>
                    <a:pt x="5112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7" name="Google Shape;10477;p11"/>
            <p:cNvSpPr/>
            <p:nvPr/>
          </p:nvSpPr>
          <p:spPr>
            <a:xfrm>
              <a:off x="5049675" y="306767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8" y="2118"/>
                    <a:pt x="2738" y="1363"/>
                  </a:cubicBezTo>
                  <a:cubicBezTo>
                    <a:pt x="2738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8" name="Google Shape;10478;p11"/>
            <p:cNvSpPr/>
            <p:nvPr/>
          </p:nvSpPr>
          <p:spPr>
            <a:xfrm>
              <a:off x="5048650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82" y="2731"/>
                    <a:pt x="88" y="2138"/>
                    <a:pt x="88" y="1403"/>
                  </a:cubicBezTo>
                  <a:cubicBezTo>
                    <a:pt x="88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28"/>
                    <a:pt x="1" y="1403"/>
                  </a:cubicBezTo>
                  <a:cubicBezTo>
                    <a:pt x="1" y="2178"/>
                    <a:pt x="635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9" name="Google Shape;10479;p11"/>
            <p:cNvSpPr/>
            <p:nvPr/>
          </p:nvSpPr>
          <p:spPr>
            <a:xfrm>
              <a:off x="5252800" y="2932825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80" name="Google Shape;10480;p11"/>
            <p:cNvSpPr/>
            <p:nvPr/>
          </p:nvSpPr>
          <p:spPr>
            <a:xfrm>
              <a:off x="5251775" y="293182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2"/>
                    <a:pt x="11012" y="11908"/>
                  </a:cubicBezTo>
                  <a:lnTo>
                    <a:pt x="11012" y="11800"/>
                  </a:lnTo>
                  <a:cubicBezTo>
                    <a:pt x="9852" y="12778"/>
                    <a:pt x="8362" y="13371"/>
                    <a:pt x="6724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24" y="81"/>
                  </a:cubicBezTo>
                  <a:cubicBezTo>
                    <a:pt x="8362" y="81"/>
                    <a:pt x="9852" y="674"/>
                    <a:pt x="11012" y="1659"/>
                  </a:cubicBezTo>
                  <a:lnTo>
                    <a:pt x="11012" y="1544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81" name="Google Shape;10481;p11"/>
            <p:cNvSpPr/>
            <p:nvPr/>
          </p:nvSpPr>
          <p:spPr>
            <a:xfrm>
              <a:off x="5276225" y="2959800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82" name="Google Shape;10482;p11"/>
            <p:cNvSpPr/>
            <p:nvPr/>
          </p:nvSpPr>
          <p:spPr>
            <a:xfrm>
              <a:off x="5275050" y="2958775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7465" y="11444"/>
                    <a:pt x="9029" y="10655"/>
                    <a:pt x="10081" y="9421"/>
                  </a:cubicBezTo>
                  <a:lnTo>
                    <a:pt x="10081" y="9293"/>
                  </a:lnTo>
                  <a:cubicBezTo>
                    <a:pt x="9049" y="10554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83" name="Google Shape;10483;p11"/>
            <p:cNvSpPr/>
            <p:nvPr/>
          </p:nvSpPr>
          <p:spPr>
            <a:xfrm>
              <a:off x="5301350" y="2984925"/>
              <a:ext cx="225750" cy="233650"/>
            </a:xfrm>
            <a:custGeom>
              <a:avLst/>
              <a:gdLst/>
              <a:ahLst/>
              <a:cxnLst/>
              <a:rect l="l" t="t" r="r" b="b"/>
              <a:pathLst>
                <a:path w="9030" h="9346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6656" y="9346"/>
                    <a:pt x="8355" y="8112"/>
                    <a:pt x="9029" y="6365"/>
                  </a:cubicBezTo>
                  <a:lnTo>
                    <a:pt x="9029" y="2987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84" name="Google Shape;10484;p11"/>
            <p:cNvSpPr/>
            <p:nvPr/>
          </p:nvSpPr>
          <p:spPr>
            <a:xfrm>
              <a:off x="5300325" y="2983900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6676" y="9427"/>
                    <a:pt x="8362" y="8227"/>
                    <a:pt x="9070" y="6514"/>
                  </a:cubicBezTo>
                  <a:lnTo>
                    <a:pt x="9070" y="6285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3"/>
                    <a:pt x="9070" y="3150"/>
                  </a:cubicBezTo>
                  <a:lnTo>
                    <a:pt x="9070" y="2920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85" name="Google Shape;10485;p11"/>
            <p:cNvSpPr/>
            <p:nvPr/>
          </p:nvSpPr>
          <p:spPr>
            <a:xfrm>
              <a:off x="5330000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86" name="Google Shape;10486;p11"/>
            <p:cNvSpPr/>
            <p:nvPr/>
          </p:nvSpPr>
          <p:spPr>
            <a:xfrm>
              <a:off x="532900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87" name="Google Shape;10487;p11"/>
            <p:cNvSpPr/>
            <p:nvPr/>
          </p:nvSpPr>
          <p:spPr>
            <a:xfrm>
              <a:off x="5355300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88" name="Google Shape;10488;p11"/>
            <p:cNvSpPr/>
            <p:nvPr/>
          </p:nvSpPr>
          <p:spPr>
            <a:xfrm>
              <a:off x="5354100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89" name="Google Shape;10489;p11"/>
            <p:cNvSpPr/>
            <p:nvPr/>
          </p:nvSpPr>
          <p:spPr>
            <a:xfrm>
              <a:off x="538395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0" name="Google Shape;10490;p11"/>
            <p:cNvSpPr/>
            <p:nvPr/>
          </p:nvSpPr>
          <p:spPr>
            <a:xfrm>
              <a:off x="5382925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82" y="2731"/>
                    <a:pt x="89" y="2138"/>
                    <a:pt x="89" y="1403"/>
                  </a:cubicBezTo>
                  <a:cubicBezTo>
                    <a:pt x="89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28"/>
                    <a:pt x="1" y="1403"/>
                  </a:cubicBezTo>
                  <a:cubicBezTo>
                    <a:pt x="1" y="2178"/>
                    <a:pt x="635" y="2812"/>
                    <a:pt x="1410" y="2812"/>
                  </a:cubicBezTo>
                  <a:cubicBezTo>
                    <a:pt x="2186" y="2812"/>
                    <a:pt x="2819" y="2178"/>
                    <a:pt x="2819" y="1403"/>
                  </a:cubicBezTo>
                  <a:cubicBezTo>
                    <a:pt x="2819" y="628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1" name="Google Shape;10491;p11"/>
            <p:cNvSpPr/>
            <p:nvPr/>
          </p:nvSpPr>
          <p:spPr>
            <a:xfrm>
              <a:off x="3450750" y="3030925"/>
              <a:ext cx="296375" cy="334325"/>
            </a:xfrm>
            <a:custGeom>
              <a:avLst/>
              <a:gdLst/>
              <a:ahLst/>
              <a:cxnLst/>
              <a:rect l="l" t="t" r="r" b="b"/>
              <a:pathLst>
                <a:path w="11855" h="13373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9"/>
                  </a:cubicBezTo>
                  <a:lnTo>
                    <a:pt x="1" y="10931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5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2" name="Google Shape;10492;p11"/>
            <p:cNvSpPr/>
            <p:nvPr/>
          </p:nvSpPr>
          <p:spPr>
            <a:xfrm>
              <a:off x="3450750" y="3029925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3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8834" y="88"/>
                    <a:pt x="11814" y="3068"/>
                    <a:pt x="11814" y="6730"/>
                  </a:cubicBezTo>
                  <a:cubicBezTo>
                    <a:pt x="11814" y="10391"/>
                    <a:pt x="8834" y="13372"/>
                    <a:pt x="5173" y="13372"/>
                  </a:cubicBezTo>
                  <a:cubicBezTo>
                    <a:pt x="3082" y="13372"/>
                    <a:pt x="1221" y="12407"/>
                    <a:pt x="1" y="10897"/>
                  </a:cubicBezTo>
                  <a:lnTo>
                    <a:pt x="1" y="11032"/>
                  </a:lnTo>
                  <a:cubicBezTo>
                    <a:pt x="1235" y="12509"/>
                    <a:pt x="3096" y="13453"/>
                    <a:pt x="5173" y="13453"/>
                  </a:cubicBezTo>
                  <a:cubicBezTo>
                    <a:pt x="8881" y="13453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3" name="Google Shape;10493;p11"/>
            <p:cNvSpPr/>
            <p:nvPr/>
          </p:nvSpPr>
          <p:spPr>
            <a:xfrm>
              <a:off x="3450750" y="3057900"/>
              <a:ext cx="269425" cy="284075"/>
            </a:xfrm>
            <a:custGeom>
              <a:avLst/>
              <a:gdLst/>
              <a:ahLst/>
              <a:cxnLst/>
              <a:rect l="l" t="t" r="r" b="b"/>
              <a:pathLst>
                <a:path w="10777" h="11363" extrusionOk="0">
                  <a:moveTo>
                    <a:pt x="5099" y="1"/>
                  </a:moveTo>
                  <a:cubicBezTo>
                    <a:pt x="2860" y="1"/>
                    <a:pt x="931" y="1295"/>
                    <a:pt x="1" y="3177"/>
                  </a:cubicBezTo>
                  <a:lnTo>
                    <a:pt x="1" y="8187"/>
                  </a:lnTo>
                  <a:cubicBezTo>
                    <a:pt x="931" y="10068"/>
                    <a:pt x="2860" y="11363"/>
                    <a:pt x="5099" y="11363"/>
                  </a:cubicBezTo>
                  <a:cubicBezTo>
                    <a:pt x="8234" y="11363"/>
                    <a:pt x="10776" y="8820"/>
                    <a:pt x="10776" y="5678"/>
                  </a:cubicBezTo>
                  <a:cubicBezTo>
                    <a:pt x="10776" y="2543"/>
                    <a:pt x="8234" y="1"/>
                    <a:pt x="509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4" name="Google Shape;10494;p11"/>
            <p:cNvSpPr/>
            <p:nvPr/>
          </p:nvSpPr>
          <p:spPr>
            <a:xfrm>
              <a:off x="3450750" y="3056900"/>
              <a:ext cx="270600" cy="286075"/>
            </a:xfrm>
            <a:custGeom>
              <a:avLst/>
              <a:gdLst/>
              <a:ahLst/>
              <a:cxnLst/>
              <a:rect l="l" t="t" r="r" b="b"/>
              <a:pathLst>
                <a:path w="10824" h="11443" extrusionOk="0">
                  <a:moveTo>
                    <a:pt x="5099" y="0"/>
                  </a:moveTo>
                  <a:cubicBezTo>
                    <a:pt x="2880" y="0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8"/>
                    <a:pt x="5099" y="88"/>
                  </a:cubicBezTo>
                  <a:cubicBezTo>
                    <a:pt x="8207" y="88"/>
                    <a:pt x="10736" y="2617"/>
                    <a:pt x="10736" y="5718"/>
                  </a:cubicBezTo>
                  <a:cubicBezTo>
                    <a:pt x="10736" y="8827"/>
                    <a:pt x="8207" y="11355"/>
                    <a:pt x="5099" y="11355"/>
                  </a:cubicBezTo>
                  <a:cubicBezTo>
                    <a:pt x="2853" y="11355"/>
                    <a:pt x="904" y="10034"/>
                    <a:pt x="1" y="8126"/>
                  </a:cubicBezTo>
                  <a:lnTo>
                    <a:pt x="1" y="8314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8"/>
                  </a:cubicBezTo>
                  <a:cubicBezTo>
                    <a:pt x="10823" y="2569"/>
                    <a:pt x="8254" y="0"/>
                    <a:pt x="509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5" name="Google Shape;10495;p11"/>
            <p:cNvSpPr/>
            <p:nvPr/>
          </p:nvSpPr>
          <p:spPr>
            <a:xfrm>
              <a:off x="3461375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1" y="0"/>
                    <a:pt x="1" y="2091"/>
                    <a:pt x="1" y="4666"/>
                  </a:cubicBezTo>
                  <a:cubicBezTo>
                    <a:pt x="1" y="7249"/>
                    <a:pt x="2091" y="9339"/>
                    <a:pt x="4674" y="9339"/>
                  </a:cubicBezTo>
                  <a:cubicBezTo>
                    <a:pt x="7256" y="9339"/>
                    <a:pt x="9346" y="7249"/>
                    <a:pt x="9346" y="4666"/>
                  </a:cubicBezTo>
                  <a:cubicBezTo>
                    <a:pt x="9346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6" name="Google Shape;10496;p11"/>
            <p:cNvSpPr/>
            <p:nvPr/>
          </p:nvSpPr>
          <p:spPr>
            <a:xfrm>
              <a:off x="3460375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7" name="Google Shape;10497;p11"/>
            <p:cNvSpPr/>
            <p:nvPr/>
          </p:nvSpPr>
          <p:spPr>
            <a:xfrm>
              <a:off x="3490200" y="311185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0"/>
                  </a:cubicBezTo>
                  <a:cubicBezTo>
                    <a:pt x="7040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8" name="Google Shape;10498;p11"/>
            <p:cNvSpPr/>
            <p:nvPr/>
          </p:nvSpPr>
          <p:spPr>
            <a:xfrm>
              <a:off x="3489025" y="31108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6"/>
                    <a:pt x="3568" y="7046"/>
                  </a:cubicBezTo>
                  <a:cubicBezTo>
                    <a:pt x="1653" y="7046"/>
                    <a:pt x="88" y="5482"/>
                    <a:pt x="88" y="3560"/>
                  </a:cubicBezTo>
                  <a:cubicBezTo>
                    <a:pt x="88" y="1645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0"/>
                  </a:cubicBezTo>
                  <a:cubicBezTo>
                    <a:pt x="1" y="5529"/>
                    <a:pt x="1605" y="7127"/>
                    <a:pt x="3568" y="7127"/>
                  </a:cubicBezTo>
                  <a:cubicBezTo>
                    <a:pt x="5536" y="7127"/>
                    <a:pt x="7135" y="5529"/>
                    <a:pt x="7135" y="3560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9" name="Google Shape;10499;p11"/>
            <p:cNvSpPr/>
            <p:nvPr/>
          </p:nvSpPr>
          <p:spPr>
            <a:xfrm>
              <a:off x="3515325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0" name="Google Shape;10500;p11"/>
            <p:cNvSpPr/>
            <p:nvPr/>
          </p:nvSpPr>
          <p:spPr>
            <a:xfrm>
              <a:off x="3514300" y="3135950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7" y="5119"/>
                  </a:cubicBezTo>
                  <a:cubicBezTo>
                    <a:pt x="3966" y="5119"/>
                    <a:pt x="5112" y="3972"/>
                    <a:pt x="5112" y="2556"/>
                  </a:cubicBezTo>
                  <a:cubicBezTo>
                    <a:pt x="5112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1" name="Google Shape;10501;p11"/>
            <p:cNvSpPr/>
            <p:nvPr/>
          </p:nvSpPr>
          <p:spPr>
            <a:xfrm>
              <a:off x="354415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14"/>
                    <a:pt x="0" y="1362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2" name="Google Shape;10502;p11"/>
            <p:cNvSpPr/>
            <p:nvPr/>
          </p:nvSpPr>
          <p:spPr>
            <a:xfrm>
              <a:off x="3542975" y="31647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3" name="Google Shape;10503;p11"/>
            <p:cNvSpPr/>
            <p:nvPr/>
          </p:nvSpPr>
          <p:spPr>
            <a:xfrm>
              <a:off x="3747100" y="3030925"/>
              <a:ext cx="334325" cy="334325"/>
            </a:xfrm>
            <a:custGeom>
              <a:avLst/>
              <a:gdLst/>
              <a:ahLst/>
              <a:cxnLst/>
              <a:rect l="l" t="t" r="r" b="b"/>
              <a:pathLst>
                <a:path w="13373" h="13373" extrusionOk="0">
                  <a:moveTo>
                    <a:pt x="6690" y="1"/>
                  </a:moveTo>
                  <a:cubicBezTo>
                    <a:pt x="2995" y="1"/>
                    <a:pt x="1" y="2995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4" name="Google Shape;10504;p11"/>
            <p:cNvSpPr/>
            <p:nvPr/>
          </p:nvSpPr>
          <p:spPr>
            <a:xfrm>
              <a:off x="3746100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2" y="13372"/>
                    <a:pt x="81" y="10391"/>
                    <a:pt x="81" y="6730"/>
                  </a:cubicBezTo>
                  <a:cubicBezTo>
                    <a:pt x="81" y="3068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3"/>
                    <a:pt x="6730" y="13453"/>
                  </a:cubicBezTo>
                  <a:cubicBezTo>
                    <a:pt x="10438" y="13453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5" name="Google Shape;10505;p11"/>
            <p:cNvSpPr/>
            <p:nvPr/>
          </p:nvSpPr>
          <p:spPr>
            <a:xfrm>
              <a:off x="3770550" y="3057900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20"/>
                    <a:pt x="2542" y="11363"/>
                    <a:pt x="5678" y="11363"/>
                  </a:cubicBezTo>
                  <a:cubicBezTo>
                    <a:pt x="8813" y="11363"/>
                    <a:pt x="11355" y="8820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6" name="Google Shape;10506;p11"/>
            <p:cNvSpPr/>
            <p:nvPr/>
          </p:nvSpPr>
          <p:spPr>
            <a:xfrm>
              <a:off x="3769525" y="3056900"/>
              <a:ext cx="285925" cy="286075"/>
            </a:xfrm>
            <a:custGeom>
              <a:avLst/>
              <a:gdLst/>
              <a:ahLst/>
              <a:cxnLst/>
              <a:rect l="l" t="t" r="r" b="b"/>
              <a:pathLst>
                <a:path w="11437" h="11443" extrusionOk="0">
                  <a:moveTo>
                    <a:pt x="5719" y="88"/>
                  </a:moveTo>
                  <a:cubicBezTo>
                    <a:pt x="8827" y="88"/>
                    <a:pt x="11356" y="2617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7"/>
                    <a:pt x="2610" y="88"/>
                    <a:pt x="5719" y="88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8"/>
                  </a:cubicBezTo>
                  <a:cubicBezTo>
                    <a:pt x="11437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7" name="Google Shape;10507;p11"/>
            <p:cNvSpPr/>
            <p:nvPr/>
          </p:nvSpPr>
          <p:spPr>
            <a:xfrm>
              <a:off x="3795650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1" y="0"/>
                    <a:pt x="1" y="2091"/>
                    <a:pt x="1" y="4666"/>
                  </a:cubicBezTo>
                  <a:cubicBezTo>
                    <a:pt x="1" y="7249"/>
                    <a:pt x="2091" y="9339"/>
                    <a:pt x="4674" y="9339"/>
                  </a:cubicBezTo>
                  <a:cubicBezTo>
                    <a:pt x="7256" y="9339"/>
                    <a:pt x="9347" y="7249"/>
                    <a:pt x="9347" y="4666"/>
                  </a:cubicBezTo>
                  <a:cubicBezTo>
                    <a:pt x="9347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8" name="Google Shape;10508;p11"/>
            <p:cNvSpPr/>
            <p:nvPr/>
          </p:nvSpPr>
          <p:spPr>
            <a:xfrm>
              <a:off x="3794650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0" y="2117"/>
                    <a:pt x="0" y="4713"/>
                  </a:cubicBezTo>
                  <a:cubicBezTo>
                    <a:pt x="0" y="7316"/>
                    <a:pt x="2111" y="9433"/>
                    <a:pt x="4714" y="9433"/>
                  </a:cubicBezTo>
                  <a:cubicBezTo>
                    <a:pt x="7310" y="9433"/>
                    <a:pt x="9427" y="7316"/>
                    <a:pt x="9427" y="4713"/>
                  </a:cubicBezTo>
                  <a:cubicBezTo>
                    <a:pt x="9427" y="2117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9" name="Google Shape;10509;p11"/>
            <p:cNvSpPr/>
            <p:nvPr/>
          </p:nvSpPr>
          <p:spPr>
            <a:xfrm>
              <a:off x="3824475" y="311185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1"/>
                  </a:moveTo>
                  <a:cubicBezTo>
                    <a:pt x="1572" y="1"/>
                    <a:pt x="1" y="1578"/>
                    <a:pt x="1" y="3520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0"/>
                  </a:cubicBezTo>
                  <a:cubicBezTo>
                    <a:pt x="7040" y="1578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0" name="Google Shape;10510;p11"/>
            <p:cNvSpPr/>
            <p:nvPr/>
          </p:nvSpPr>
          <p:spPr>
            <a:xfrm>
              <a:off x="3823300" y="31108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6"/>
                    <a:pt x="3568" y="7046"/>
                  </a:cubicBezTo>
                  <a:cubicBezTo>
                    <a:pt x="1646" y="7046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35" y="5529"/>
                    <a:pt x="7135" y="3560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1" name="Google Shape;10511;p11"/>
            <p:cNvSpPr/>
            <p:nvPr/>
          </p:nvSpPr>
          <p:spPr>
            <a:xfrm>
              <a:off x="3849600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2" name="Google Shape;10512;p11"/>
            <p:cNvSpPr/>
            <p:nvPr/>
          </p:nvSpPr>
          <p:spPr>
            <a:xfrm>
              <a:off x="3848600" y="313595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65" y="5119"/>
                    <a:pt x="5111" y="3972"/>
                    <a:pt x="5111" y="2556"/>
                  </a:cubicBezTo>
                  <a:cubicBezTo>
                    <a:pt x="5111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3" name="Google Shape;10513;p11"/>
            <p:cNvSpPr/>
            <p:nvPr/>
          </p:nvSpPr>
          <p:spPr>
            <a:xfrm>
              <a:off x="387825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0"/>
                  </a:moveTo>
                  <a:cubicBezTo>
                    <a:pt x="614" y="0"/>
                    <a:pt x="1" y="614"/>
                    <a:pt x="1" y="1362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2"/>
                  </a:cubicBezTo>
                  <a:cubicBezTo>
                    <a:pt x="2732" y="614"/>
                    <a:pt x="2125" y="0"/>
                    <a:pt x="13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4" name="Google Shape;10514;p11"/>
            <p:cNvSpPr/>
            <p:nvPr/>
          </p:nvSpPr>
          <p:spPr>
            <a:xfrm>
              <a:off x="3877250" y="31647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5" name="Google Shape;10515;p11"/>
            <p:cNvSpPr/>
            <p:nvPr/>
          </p:nvSpPr>
          <p:spPr>
            <a:xfrm>
              <a:off x="4081400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6" name="Google Shape;10516;p11"/>
            <p:cNvSpPr/>
            <p:nvPr/>
          </p:nvSpPr>
          <p:spPr>
            <a:xfrm>
              <a:off x="4080375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3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7" name="Google Shape;10517;p11"/>
            <p:cNvSpPr/>
            <p:nvPr/>
          </p:nvSpPr>
          <p:spPr>
            <a:xfrm>
              <a:off x="4104825" y="3057900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20"/>
                    <a:pt x="2542" y="11363"/>
                    <a:pt x="5678" y="11363"/>
                  </a:cubicBezTo>
                  <a:cubicBezTo>
                    <a:pt x="8813" y="11363"/>
                    <a:pt x="11355" y="8820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8" name="Google Shape;10518;p11"/>
            <p:cNvSpPr/>
            <p:nvPr/>
          </p:nvSpPr>
          <p:spPr>
            <a:xfrm>
              <a:off x="4103650" y="305690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8"/>
                  </a:moveTo>
                  <a:cubicBezTo>
                    <a:pt x="8833" y="88"/>
                    <a:pt x="11362" y="2617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7"/>
                    <a:pt x="2616" y="88"/>
                    <a:pt x="5725" y="88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8"/>
                  </a:cubicBezTo>
                  <a:cubicBezTo>
                    <a:pt x="11443" y="2569"/>
                    <a:pt x="8880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9" name="Google Shape;10519;p11"/>
            <p:cNvSpPr/>
            <p:nvPr/>
          </p:nvSpPr>
          <p:spPr>
            <a:xfrm>
              <a:off x="4129950" y="3083200"/>
              <a:ext cx="233650" cy="233500"/>
            </a:xfrm>
            <a:custGeom>
              <a:avLst/>
              <a:gdLst/>
              <a:ahLst/>
              <a:cxnLst/>
              <a:rect l="l" t="t" r="r" b="b"/>
              <a:pathLst>
                <a:path w="9346" h="9340" extrusionOk="0">
                  <a:moveTo>
                    <a:pt x="4673" y="0"/>
                  </a:moveTo>
                  <a:cubicBezTo>
                    <a:pt x="2090" y="0"/>
                    <a:pt x="0" y="2091"/>
                    <a:pt x="0" y="4666"/>
                  </a:cubicBezTo>
                  <a:cubicBezTo>
                    <a:pt x="0" y="7249"/>
                    <a:pt x="2090" y="9339"/>
                    <a:pt x="4673" y="9339"/>
                  </a:cubicBezTo>
                  <a:cubicBezTo>
                    <a:pt x="7249" y="9339"/>
                    <a:pt x="9346" y="7249"/>
                    <a:pt x="9346" y="4666"/>
                  </a:cubicBezTo>
                  <a:cubicBezTo>
                    <a:pt x="9346" y="2091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0" name="Google Shape;10520;p11"/>
            <p:cNvSpPr/>
            <p:nvPr/>
          </p:nvSpPr>
          <p:spPr>
            <a:xfrm>
              <a:off x="4128925" y="3082025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4"/>
                    <a:pt x="9339" y="4713"/>
                  </a:cubicBezTo>
                  <a:cubicBezTo>
                    <a:pt x="9339" y="7269"/>
                    <a:pt x="7263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7310" y="9433"/>
                    <a:pt x="9427" y="7316"/>
                    <a:pt x="9427" y="4713"/>
                  </a:cubicBezTo>
                  <a:cubicBezTo>
                    <a:pt x="9427" y="2117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1" name="Google Shape;10521;p11"/>
            <p:cNvSpPr/>
            <p:nvPr/>
          </p:nvSpPr>
          <p:spPr>
            <a:xfrm>
              <a:off x="4158600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2" name="Google Shape;10522;p11"/>
            <p:cNvSpPr/>
            <p:nvPr/>
          </p:nvSpPr>
          <p:spPr>
            <a:xfrm>
              <a:off x="4157575" y="31108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6"/>
                    <a:pt x="3568" y="7046"/>
                  </a:cubicBezTo>
                  <a:cubicBezTo>
                    <a:pt x="1646" y="7046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3" name="Google Shape;10523;p11"/>
            <p:cNvSpPr/>
            <p:nvPr/>
          </p:nvSpPr>
          <p:spPr>
            <a:xfrm>
              <a:off x="4183875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4" name="Google Shape;10524;p11"/>
            <p:cNvSpPr/>
            <p:nvPr/>
          </p:nvSpPr>
          <p:spPr>
            <a:xfrm>
              <a:off x="4182700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72"/>
                    <a:pt x="1154" y="5119"/>
                    <a:pt x="2563" y="5119"/>
                  </a:cubicBezTo>
                  <a:cubicBezTo>
                    <a:pt x="3972" y="5119"/>
                    <a:pt x="5118" y="3972"/>
                    <a:pt x="5118" y="2556"/>
                  </a:cubicBezTo>
                  <a:cubicBezTo>
                    <a:pt x="5118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5" name="Google Shape;10525;p11"/>
            <p:cNvSpPr/>
            <p:nvPr/>
          </p:nvSpPr>
          <p:spPr>
            <a:xfrm>
              <a:off x="4212550" y="316580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2"/>
                  </a:cubicBezTo>
                  <a:cubicBezTo>
                    <a:pt x="2731" y="614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6" name="Google Shape;10526;p11"/>
            <p:cNvSpPr/>
            <p:nvPr/>
          </p:nvSpPr>
          <p:spPr>
            <a:xfrm>
              <a:off x="4211525" y="31647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1" y="2138"/>
                    <a:pt x="81" y="1403"/>
                  </a:cubicBezTo>
                  <a:cubicBezTo>
                    <a:pt x="81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28"/>
                    <a:pt x="1" y="1403"/>
                  </a:cubicBezTo>
                  <a:cubicBezTo>
                    <a:pt x="1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7" name="Google Shape;10527;p11"/>
            <p:cNvSpPr/>
            <p:nvPr/>
          </p:nvSpPr>
          <p:spPr>
            <a:xfrm>
              <a:off x="4415675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8" name="Google Shape;10528;p11"/>
            <p:cNvSpPr/>
            <p:nvPr/>
          </p:nvSpPr>
          <p:spPr>
            <a:xfrm>
              <a:off x="4414650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8"/>
                    <a:pt x="13365" y="6730"/>
                  </a:cubicBezTo>
                  <a:cubicBezTo>
                    <a:pt x="13365" y="10391"/>
                    <a:pt x="10385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3" y="13453"/>
                  </a:cubicBezTo>
                  <a:cubicBezTo>
                    <a:pt x="10432" y="13453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9" name="Google Shape;10529;p11"/>
            <p:cNvSpPr/>
            <p:nvPr/>
          </p:nvSpPr>
          <p:spPr>
            <a:xfrm>
              <a:off x="4438925" y="3057900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1"/>
                  </a:moveTo>
                  <a:cubicBezTo>
                    <a:pt x="2550" y="1"/>
                    <a:pt x="1" y="2543"/>
                    <a:pt x="1" y="5678"/>
                  </a:cubicBezTo>
                  <a:cubicBezTo>
                    <a:pt x="1" y="8820"/>
                    <a:pt x="2550" y="11363"/>
                    <a:pt x="5685" y="11363"/>
                  </a:cubicBezTo>
                  <a:cubicBezTo>
                    <a:pt x="8820" y="11363"/>
                    <a:pt x="11362" y="8820"/>
                    <a:pt x="11362" y="5678"/>
                  </a:cubicBezTo>
                  <a:cubicBezTo>
                    <a:pt x="11362" y="2543"/>
                    <a:pt x="8820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0" name="Google Shape;10530;p11"/>
            <p:cNvSpPr/>
            <p:nvPr/>
          </p:nvSpPr>
          <p:spPr>
            <a:xfrm>
              <a:off x="4437925" y="305690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8"/>
                  </a:moveTo>
                  <a:cubicBezTo>
                    <a:pt x="8833" y="88"/>
                    <a:pt x="11362" y="2617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7"/>
                    <a:pt x="2616" y="88"/>
                    <a:pt x="5725" y="88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1" name="Google Shape;10531;p11"/>
            <p:cNvSpPr/>
            <p:nvPr/>
          </p:nvSpPr>
          <p:spPr>
            <a:xfrm>
              <a:off x="4464225" y="3083200"/>
              <a:ext cx="233650" cy="233500"/>
            </a:xfrm>
            <a:custGeom>
              <a:avLst/>
              <a:gdLst/>
              <a:ahLst/>
              <a:cxnLst/>
              <a:rect l="l" t="t" r="r" b="b"/>
              <a:pathLst>
                <a:path w="9346" h="9340" extrusionOk="0">
                  <a:moveTo>
                    <a:pt x="4673" y="0"/>
                  </a:moveTo>
                  <a:cubicBezTo>
                    <a:pt x="2090" y="0"/>
                    <a:pt x="0" y="2091"/>
                    <a:pt x="0" y="4666"/>
                  </a:cubicBezTo>
                  <a:cubicBezTo>
                    <a:pt x="0" y="7249"/>
                    <a:pt x="2090" y="9339"/>
                    <a:pt x="4673" y="9339"/>
                  </a:cubicBezTo>
                  <a:cubicBezTo>
                    <a:pt x="7249" y="9339"/>
                    <a:pt x="9346" y="7249"/>
                    <a:pt x="9346" y="4666"/>
                  </a:cubicBezTo>
                  <a:cubicBezTo>
                    <a:pt x="9346" y="2091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2" name="Google Shape;10532;p11"/>
            <p:cNvSpPr/>
            <p:nvPr/>
          </p:nvSpPr>
          <p:spPr>
            <a:xfrm>
              <a:off x="4463025" y="3082025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4"/>
                    <a:pt x="9347" y="4713"/>
                  </a:cubicBezTo>
                  <a:cubicBezTo>
                    <a:pt x="9347" y="7269"/>
                    <a:pt x="7270" y="9346"/>
                    <a:pt x="4721" y="9346"/>
                  </a:cubicBezTo>
                  <a:cubicBezTo>
                    <a:pt x="2165" y="9346"/>
                    <a:pt x="89" y="7269"/>
                    <a:pt x="89" y="4713"/>
                  </a:cubicBezTo>
                  <a:cubicBezTo>
                    <a:pt x="89" y="2164"/>
                    <a:pt x="2165" y="88"/>
                    <a:pt x="4721" y="88"/>
                  </a:cubicBezTo>
                  <a:close/>
                  <a:moveTo>
                    <a:pt x="4721" y="0"/>
                  </a:moveTo>
                  <a:cubicBezTo>
                    <a:pt x="2118" y="0"/>
                    <a:pt x="1" y="2117"/>
                    <a:pt x="1" y="4713"/>
                  </a:cubicBezTo>
                  <a:cubicBezTo>
                    <a:pt x="1" y="7316"/>
                    <a:pt x="2118" y="9433"/>
                    <a:pt x="4721" y="9433"/>
                  </a:cubicBezTo>
                  <a:cubicBezTo>
                    <a:pt x="7317" y="9433"/>
                    <a:pt x="9434" y="7316"/>
                    <a:pt x="9434" y="4713"/>
                  </a:cubicBezTo>
                  <a:cubicBezTo>
                    <a:pt x="9434" y="2117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3" name="Google Shape;10533;p11"/>
            <p:cNvSpPr/>
            <p:nvPr/>
          </p:nvSpPr>
          <p:spPr>
            <a:xfrm>
              <a:off x="4492875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4" name="Google Shape;10534;p11"/>
            <p:cNvSpPr/>
            <p:nvPr/>
          </p:nvSpPr>
          <p:spPr>
            <a:xfrm>
              <a:off x="4491850" y="31108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6"/>
                    <a:pt x="3568" y="7046"/>
                  </a:cubicBezTo>
                  <a:cubicBezTo>
                    <a:pt x="1646" y="7046"/>
                    <a:pt x="89" y="5482"/>
                    <a:pt x="89" y="3560"/>
                  </a:cubicBezTo>
                  <a:cubicBezTo>
                    <a:pt x="89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5" name="Google Shape;10535;p11"/>
            <p:cNvSpPr/>
            <p:nvPr/>
          </p:nvSpPr>
          <p:spPr>
            <a:xfrm>
              <a:off x="4518150" y="3136975"/>
              <a:ext cx="125800" cy="125950"/>
            </a:xfrm>
            <a:custGeom>
              <a:avLst/>
              <a:gdLst/>
              <a:ahLst/>
              <a:cxnLst/>
              <a:rect l="l" t="t" r="r" b="b"/>
              <a:pathLst>
                <a:path w="5032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6" name="Google Shape;10536;p11"/>
            <p:cNvSpPr/>
            <p:nvPr/>
          </p:nvSpPr>
          <p:spPr>
            <a:xfrm>
              <a:off x="4516975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7" name="Google Shape;10537;p11"/>
            <p:cNvSpPr/>
            <p:nvPr/>
          </p:nvSpPr>
          <p:spPr>
            <a:xfrm>
              <a:off x="4546825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2"/>
                  </a:cubicBezTo>
                  <a:cubicBezTo>
                    <a:pt x="2731" y="614"/>
                    <a:pt x="2117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8" name="Google Shape;10538;p11"/>
            <p:cNvSpPr/>
            <p:nvPr/>
          </p:nvSpPr>
          <p:spPr>
            <a:xfrm>
              <a:off x="4545800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10" y="2813"/>
                  </a:cubicBezTo>
                  <a:cubicBezTo>
                    <a:pt x="2185" y="2813"/>
                    <a:pt x="2812" y="2185"/>
                    <a:pt x="2812" y="1403"/>
                  </a:cubicBezTo>
                  <a:cubicBezTo>
                    <a:pt x="2812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9" name="Google Shape;10539;p11"/>
            <p:cNvSpPr/>
            <p:nvPr/>
          </p:nvSpPr>
          <p:spPr>
            <a:xfrm>
              <a:off x="4749950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40" name="Google Shape;10540;p11"/>
            <p:cNvSpPr/>
            <p:nvPr/>
          </p:nvSpPr>
          <p:spPr>
            <a:xfrm>
              <a:off x="4748775" y="3029925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41" name="Google Shape;10541;p11"/>
            <p:cNvSpPr/>
            <p:nvPr/>
          </p:nvSpPr>
          <p:spPr>
            <a:xfrm>
              <a:off x="4773200" y="3057900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20"/>
                    <a:pt x="2543" y="11363"/>
                    <a:pt x="5678" y="11363"/>
                  </a:cubicBezTo>
                  <a:cubicBezTo>
                    <a:pt x="8821" y="11363"/>
                    <a:pt x="11363" y="8820"/>
                    <a:pt x="11363" y="5678"/>
                  </a:cubicBezTo>
                  <a:cubicBezTo>
                    <a:pt x="11363" y="2543"/>
                    <a:pt x="8821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42" name="Google Shape;10542;p11"/>
            <p:cNvSpPr/>
            <p:nvPr/>
          </p:nvSpPr>
          <p:spPr>
            <a:xfrm>
              <a:off x="4772200" y="305690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8" y="88"/>
                  </a:moveTo>
                  <a:cubicBezTo>
                    <a:pt x="8827" y="88"/>
                    <a:pt x="11355" y="2617"/>
                    <a:pt x="11355" y="5718"/>
                  </a:cubicBezTo>
                  <a:cubicBezTo>
                    <a:pt x="11355" y="8827"/>
                    <a:pt x="8827" y="11355"/>
                    <a:pt x="5718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7"/>
                    <a:pt x="2617" y="88"/>
                    <a:pt x="5718" y="88"/>
                  </a:cubicBezTo>
                  <a:close/>
                  <a:moveTo>
                    <a:pt x="5718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43" name="Google Shape;10543;p11"/>
            <p:cNvSpPr/>
            <p:nvPr/>
          </p:nvSpPr>
          <p:spPr>
            <a:xfrm>
              <a:off x="4798500" y="3083200"/>
              <a:ext cx="233500" cy="233500"/>
            </a:xfrm>
            <a:custGeom>
              <a:avLst/>
              <a:gdLst/>
              <a:ahLst/>
              <a:cxnLst/>
              <a:rect l="l" t="t" r="r" b="b"/>
              <a:pathLst>
                <a:path w="9340" h="9340" extrusionOk="0">
                  <a:moveTo>
                    <a:pt x="4666" y="0"/>
                  </a:moveTo>
                  <a:cubicBezTo>
                    <a:pt x="2091" y="0"/>
                    <a:pt x="0" y="2091"/>
                    <a:pt x="0" y="4666"/>
                  </a:cubicBezTo>
                  <a:cubicBezTo>
                    <a:pt x="0" y="7249"/>
                    <a:pt x="2091" y="9339"/>
                    <a:pt x="4666" y="9339"/>
                  </a:cubicBezTo>
                  <a:cubicBezTo>
                    <a:pt x="7249" y="9339"/>
                    <a:pt x="9339" y="7249"/>
                    <a:pt x="9339" y="4666"/>
                  </a:cubicBezTo>
                  <a:cubicBezTo>
                    <a:pt x="9339" y="2091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44" name="Google Shape;10544;p11"/>
            <p:cNvSpPr/>
            <p:nvPr/>
          </p:nvSpPr>
          <p:spPr>
            <a:xfrm>
              <a:off x="4797325" y="3082025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3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3" y="88"/>
                  </a:cubicBezTo>
                  <a:close/>
                  <a:moveTo>
                    <a:pt x="4713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13" y="9433"/>
                  </a:cubicBezTo>
                  <a:cubicBezTo>
                    <a:pt x="7316" y="9433"/>
                    <a:pt x="9433" y="7316"/>
                    <a:pt x="9433" y="4713"/>
                  </a:cubicBezTo>
                  <a:cubicBezTo>
                    <a:pt x="9433" y="2117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45" name="Google Shape;10545;p11"/>
            <p:cNvSpPr/>
            <p:nvPr/>
          </p:nvSpPr>
          <p:spPr>
            <a:xfrm>
              <a:off x="4827150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46" name="Google Shape;10546;p11"/>
            <p:cNvSpPr/>
            <p:nvPr/>
          </p:nvSpPr>
          <p:spPr>
            <a:xfrm>
              <a:off x="4826150" y="31108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6"/>
                    <a:pt x="3560" y="7046"/>
                  </a:cubicBezTo>
                  <a:cubicBezTo>
                    <a:pt x="1645" y="7046"/>
                    <a:pt x="81" y="5482"/>
                    <a:pt x="81" y="3560"/>
                  </a:cubicBezTo>
                  <a:cubicBezTo>
                    <a:pt x="81" y="1645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0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47" name="Google Shape;10547;p11"/>
            <p:cNvSpPr/>
            <p:nvPr/>
          </p:nvSpPr>
          <p:spPr>
            <a:xfrm>
              <a:off x="4852275" y="3136975"/>
              <a:ext cx="125950" cy="125950"/>
            </a:xfrm>
            <a:custGeom>
              <a:avLst/>
              <a:gdLst/>
              <a:ahLst/>
              <a:cxnLst/>
              <a:rect l="l" t="t" r="r" b="b"/>
              <a:pathLst>
                <a:path w="5038" h="5038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11"/>
                    <a:pt x="1126" y="5037"/>
                    <a:pt x="2515" y="5037"/>
                  </a:cubicBezTo>
                  <a:cubicBezTo>
                    <a:pt x="3911" y="5037"/>
                    <a:pt x="5037" y="3911"/>
                    <a:pt x="5037" y="2515"/>
                  </a:cubicBezTo>
                  <a:cubicBezTo>
                    <a:pt x="5037" y="1126"/>
                    <a:pt x="3911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48" name="Google Shape;10548;p11"/>
            <p:cNvSpPr/>
            <p:nvPr/>
          </p:nvSpPr>
          <p:spPr>
            <a:xfrm>
              <a:off x="4851250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6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49" name="Google Shape;10549;p11"/>
            <p:cNvSpPr/>
            <p:nvPr/>
          </p:nvSpPr>
          <p:spPr>
            <a:xfrm>
              <a:off x="488110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50" name="Google Shape;10550;p11"/>
            <p:cNvSpPr/>
            <p:nvPr/>
          </p:nvSpPr>
          <p:spPr>
            <a:xfrm>
              <a:off x="4880075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3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03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03" y="82"/>
                  </a:cubicBezTo>
                  <a:close/>
                  <a:moveTo>
                    <a:pt x="1403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03" y="2813"/>
                  </a:cubicBezTo>
                  <a:cubicBezTo>
                    <a:pt x="2186" y="2813"/>
                    <a:pt x="2813" y="2185"/>
                    <a:pt x="2813" y="1403"/>
                  </a:cubicBezTo>
                  <a:cubicBezTo>
                    <a:pt x="2813" y="628"/>
                    <a:pt x="2186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51" name="Google Shape;10551;p11"/>
            <p:cNvSpPr/>
            <p:nvPr/>
          </p:nvSpPr>
          <p:spPr>
            <a:xfrm>
              <a:off x="5084225" y="3030925"/>
              <a:ext cx="334125" cy="334325"/>
            </a:xfrm>
            <a:custGeom>
              <a:avLst/>
              <a:gdLst/>
              <a:ahLst/>
              <a:cxnLst/>
              <a:rect l="l" t="t" r="r" b="b"/>
              <a:pathLst>
                <a:path w="13365" h="13373" extrusionOk="0">
                  <a:moveTo>
                    <a:pt x="6683" y="1"/>
                  </a:moveTo>
                  <a:cubicBezTo>
                    <a:pt x="2988" y="1"/>
                    <a:pt x="0" y="2995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52" name="Google Shape;10552;p11"/>
            <p:cNvSpPr/>
            <p:nvPr/>
          </p:nvSpPr>
          <p:spPr>
            <a:xfrm>
              <a:off x="5083050" y="30299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53" name="Google Shape;10553;p11"/>
            <p:cNvSpPr/>
            <p:nvPr/>
          </p:nvSpPr>
          <p:spPr>
            <a:xfrm>
              <a:off x="5107475" y="3057900"/>
              <a:ext cx="283925" cy="284075"/>
            </a:xfrm>
            <a:custGeom>
              <a:avLst/>
              <a:gdLst/>
              <a:ahLst/>
              <a:cxnLst/>
              <a:rect l="l" t="t" r="r" b="b"/>
              <a:pathLst>
                <a:path w="11357" h="11363" extrusionOk="0">
                  <a:moveTo>
                    <a:pt x="5679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20"/>
                    <a:pt x="2543" y="11363"/>
                    <a:pt x="5679" y="11363"/>
                  </a:cubicBezTo>
                  <a:cubicBezTo>
                    <a:pt x="8814" y="11363"/>
                    <a:pt x="11356" y="8820"/>
                    <a:pt x="11356" y="5678"/>
                  </a:cubicBezTo>
                  <a:cubicBezTo>
                    <a:pt x="11356" y="2543"/>
                    <a:pt x="8814" y="1"/>
                    <a:pt x="567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54" name="Google Shape;10554;p11"/>
            <p:cNvSpPr/>
            <p:nvPr/>
          </p:nvSpPr>
          <p:spPr>
            <a:xfrm>
              <a:off x="5106475" y="305690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8"/>
                  </a:moveTo>
                  <a:cubicBezTo>
                    <a:pt x="8827" y="88"/>
                    <a:pt x="11356" y="2617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7"/>
                    <a:pt x="2610" y="88"/>
                    <a:pt x="5719" y="88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55" name="Google Shape;10555;p11"/>
            <p:cNvSpPr/>
            <p:nvPr/>
          </p:nvSpPr>
          <p:spPr>
            <a:xfrm>
              <a:off x="5132600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8" y="0"/>
                    <a:pt x="1" y="2091"/>
                    <a:pt x="1" y="4666"/>
                  </a:cubicBezTo>
                  <a:cubicBezTo>
                    <a:pt x="1" y="7249"/>
                    <a:pt x="2098" y="9339"/>
                    <a:pt x="4674" y="9339"/>
                  </a:cubicBezTo>
                  <a:cubicBezTo>
                    <a:pt x="7256" y="9339"/>
                    <a:pt x="9346" y="7249"/>
                    <a:pt x="9346" y="4666"/>
                  </a:cubicBezTo>
                  <a:cubicBezTo>
                    <a:pt x="9346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56" name="Google Shape;10556;p11"/>
            <p:cNvSpPr/>
            <p:nvPr/>
          </p:nvSpPr>
          <p:spPr>
            <a:xfrm>
              <a:off x="5131600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57" name="Google Shape;10557;p11"/>
            <p:cNvSpPr/>
            <p:nvPr/>
          </p:nvSpPr>
          <p:spPr>
            <a:xfrm>
              <a:off x="5161425" y="31118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58" name="Google Shape;10558;p11"/>
            <p:cNvSpPr/>
            <p:nvPr/>
          </p:nvSpPr>
          <p:spPr>
            <a:xfrm>
              <a:off x="5160425" y="31108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6"/>
                    <a:pt x="3561" y="7046"/>
                  </a:cubicBezTo>
                  <a:cubicBezTo>
                    <a:pt x="1646" y="7046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59" name="Google Shape;10559;p11"/>
            <p:cNvSpPr/>
            <p:nvPr/>
          </p:nvSpPr>
          <p:spPr>
            <a:xfrm>
              <a:off x="5186550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11"/>
                    <a:pt x="1126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60" name="Google Shape;10560;p11"/>
            <p:cNvSpPr/>
            <p:nvPr/>
          </p:nvSpPr>
          <p:spPr>
            <a:xfrm>
              <a:off x="5185525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7" y="5119"/>
                  </a:cubicBezTo>
                  <a:cubicBezTo>
                    <a:pt x="3966" y="5119"/>
                    <a:pt x="5119" y="3972"/>
                    <a:pt x="5119" y="2556"/>
                  </a:cubicBezTo>
                  <a:cubicBezTo>
                    <a:pt x="5119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61" name="Google Shape;10561;p11"/>
            <p:cNvSpPr/>
            <p:nvPr/>
          </p:nvSpPr>
          <p:spPr>
            <a:xfrm>
              <a:off x="5215375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14"/>
                    <a:pt x="0" y="1362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62" name="Google Shape;10562;p11"/>
            <p:cNvSpPr/>
            <p:nvPr/>
          </p:nvSpPr>
          <p:spPr>
            <a:xfrm>
              <a:off x="5214350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4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04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04" y="82"/>
                  </a:cubicBezTo>
                  <a:close/>
                  <a:moveTo>
                    <a:pt x="1404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04" y="2813"/>
                  </a:cubicBezTo>
                  <a:cubicBezTo>
                    <a:pt x="2179" y="2813"/>
                    <a:pt x="2813" y="2185"/>
                    <a:pt x="2813" y="1403"/>
                  </a:cubicBezTo>
                  <a:cubicBezTo>
                    <a:pt x="2813" y="628"/>
                    <a:pt x="2179" y="1"/>
                    <a:pt x="140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63" name="Google Shape;10563;p11"/>
            <p:cNvSpPr/>
            <p:nvPr/>
          </p:nvSpPr>
          <p:spPr>
            <a:xfrm>
              <a:off x="3581575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64" name="Google Shape;10564;p11"/>
            <p:cNvSpPr/>
            <p:nvPr/>
          </p:nvSpPr>
          <p:spPr>
            <a:xfrm>
              <a:off x="3580550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8"/>
                  </a:moveTo>
                  <a:cubicBezTo>
                    <a:pt x="10392" y="88"/>
                    <a:pt x="13365" y="3062"/>
                    <a:pt x="13365" y="6730"/>
                  </a:cubicBezTo>
                  <a:cubicBezTo>
                    <a:pt x="13365" y="10391"/>
                    <a:pt x="1039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24" y="88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4" y="13453"/>
                  </a:cubicBezTo>
                  <a:cubicBezTo>
                    <a:pt x="10432" y="13453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65" name="Google Shape;10565;p11"/>
            <p:cNvSpPr/>
            <p:nvPr/>
          </p:nvSpPr>
          <p:spPr>
            <a:xfrm>
              <a:off x="3604825" y="315297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63"/>
                    <a:pt x="5685" y="11363"/>
                  </a:cubicBezTo>
                  <a:cubicBezTo>
                    <a:pt x="8821" y="11363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66" name="Google Shape;10566;p11"/>
            <p:cNvSpPr/>
            <p:nvPr/>
          </p:nvSpPr>
          <p:spPr>
            <a:xfrm>
              <a:off x="3603825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25" y="81"/>
                  </a:moveTo>
                  <a:cubicBezTo>
                    <a:pt x="8834" y="81"/>
                    <a:pt x="11362" y="2610"/>
                    <a:pt x="11362" y="5718"/>
                  </a:cubicBezTo>
                  <a:cubicBezTo>
                    <a:pt x="11362" y="8827"/>
                    <a:pt x="8834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67" name="Google Shape;10567;p11"/>
            <p:cNvSpPr/>
            <p:nvPr/>
          </p:nvSpPr>
          <p:spPr>
            <a:xfrm>
              <a:off x="3630125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8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68" name="Google Shape;10568;p11"/>
            <p:cNvSpPr/>
            <p:nvPr/>
          </p:nvSpPr>
          <p:spPr>
            <a:xfrm>
              <a:off x="3628950" y="317710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20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20" y="88"/>
                  </a:cubicBezTo>
                  <a:close/>
                  <a:moveTo>
                    <a:pt x="4720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20" y="9433"/>
                  </a:cubicBezTo>
                  <a:cubicBezTo>
                    <a:pt x="7316" y="9433"/>
                    <a:pt x="9433" y="7316"/>
                    <a:pt x="9433" y="4713"/>
                  </a:cubicBezTo>
                  <a:cubicBezTo>
                    <a:pt x="9433" y="2117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69" name="Google Shape;10569;p11"/>
            <p:cNvSpPr/>
            <p:nvPr/>
          </p:nvSpPr>
          <p:spPr>
            <a:xfrm>
              <a:off x="3658775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70" name="Google Shape;10570;p11"/>
            <p:cNvSpPr/>
            <p:nvPr/>
          </p:nvSpPr>
          <p:spPr>
            <a:xfrm>
              <a:off x="3657775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71" name="Google Shape;10571;p11"/>
            <p:cNvSpPr/>
            <p:nvPr/>
          </p:nvSpPr>
          <p:spPr>
            <a:xfrm>
              <a:off x="3683900" y="323205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0"/>
                  </a:moveTo>
                  <a:cubicBezTo>
                    <a:pt x="1133" y="0"/>
                    <a:pt x="0" y="1126"/>
                    <a:pt x="0" y="2515"/>
                  </a:cubicBezTo>
                  <a:cubicBezTo>
                    <a:pt x="0" y="3904"/>
                    <a:pt x="1133" y="5030"/>
                    <a:pt x="2522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2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72" name="Google Shape;10572;p11"/>
            <p:cNvSpPr/>
            <p:nvPr/>
          </p:nvSpPr>
          <p:spPr>
            <a:xfrm>
              <a:off x="3682875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73" name="Google Shape;10573;p11"/>
            <p:cNvSpPr/>
            <p:nvPr/>
          </p:nvSpPr>
          <p:spPr>
            <a:xfrm>
              <a:off x="3712725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74" name="Google Shape;10574;p11"/>
            <p:cNvSpPr/>
            <p:nvPr/>
          </p:nvSpPr>
          <p:spPr>
            <a:xfrm>
              <a:off x="3711700" y="325985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79"/>
                    <a:pt x="628" y="2813"/>
                    <a:pt x="1410" y="2813"/>
                  </a:cubicBezTo>
                  <a:cubicBezTo>
                    <a:pt x="2186" y="2813"/>
                    <a:pt x="2813" y="2179"/>
                    <a:pt x="2813" y="1403"/>
                  </a:cubicBezTo>
                  <a:cubicBezTo>
                    <a:pt x="2813" y="628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75" name="Google Shape;10575;p11"/>
            <p:cNvSpPr/>
            <p:nvPr/>
          </p:nvSpPr>
          <p:spPr>
            <a:xfrm>
              <a:off x="3915850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1" y="2995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76" name="Google Shape;10576;p11"/>
            <p:cNvSpPr/>
            <p:nvPr/>
          </p:nvSpPr>
          <p:spPr>
            <a:xfrm>
              <a:off x="3914675" y="312500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77" name="Google Shape;10577;p11"/>
            <p:cNvSpPr/>
            <p:nvPr/>
          </p:nvSpPr>
          <p:spPr>
            <a:xfrm>
              <a:off x="3939125" y="3152975"/>
              <a:ext cx="284050" cy="284075"/>
            </a:xfrm>
            <a:custGeom>
              <a:avLst/>
              <a:gdLst/>
              <a:ahLst/>
              <a:cxnLst/>
              <a:rect l="l" t="t" r="r" b="b"/>
              <a:pathLst>
                <a:path w="11362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20" y="11363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78" name="Google Shape;10578;p11"/>
            <p:cNvSpPr/>
            <p:nvPr/>
          </p:nvSpPr>
          <p:spPr>
            <a:xfrm>
              <a:off x="3938100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70" y="0"/>
                    <a:pt x="1" y="2569"/>
                    <a:pt x="1" y="5718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79" name="Google Shape;10579;p11"/>
            <p:cNvSpPr/>
            <p:nvPr/>
          </p:nvSpPr>
          <p:spPr>
            <a:xfrm>
              <a:off x="3964400" y="317810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8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80" name="Google Shape;10580;p11"/>
            <p:cNvSpPr/>
            <p:nvPr/>
          </p:nvSpPr>
          <p:spPr>
            <a:xfrm>
              <a:off x="3963225" y="317710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34" y="7316"/>
                    <a:pt x="9434" y="4713"/>
                  </a:cubicBezTo>
                  <a:cubicBezTo>
                    <a:pt x="9434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81" name="Google Shape;10581;p11"/>
            <p:cNvSpPr/>
            <p:nvPr/>
          </p:nvSpPr>
          <p:spPr>
            <a:xfrm>
              <a:off x="3993050" y="32069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82" name="Google Shape;10582;p11"/>
            <p:cNvSpPr/>
            <p:nvPr/>
          </p:nvSpPr>
          <p:spPr>
            <a:xfrm>
              <a:off x="399205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5"/>
                    <a:pt x="7047" y="3560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8" y="5529"/>
                    <a:pt x="7128" y="3560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83" name="Google Shape;10583;p11"/>
            <p:cNvSpPr/>
            <p:nvPr/>
          </p:nvSpPr>
          <p:spPr>
            <a:xfrm>
              <a:off x="4018175" y="323205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84" name="Google Shape;10584;p11"/>
            <p:cNvSpPr/>
            <p:nvPr/>
          </p:nvSpPr>
          <p:spPr>
            <a:xfrm>
              <a:off x="4017175" y="323102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4" y="82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72" y="5119"/>
                    <a:pt x="5118" y="3972"/>
                    <a:pt x="5118" y="2556"/>
                  </a:cubicBezTo>
                  <a:cubicBezTo>
                    <a:pt x="5118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85" name="Google Shape;10585;p11"/>
            <p:cNvSpPr/>
            <p:nvPr/>
          </p:nvSpPr>
          <p:spPr>
            <a:xfrm>
              <a:off x="404700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86" name="Google Shape;10586;p11"/>
            <p:cNvSpPr/>
            <p:nvPr/>
          </p:nvSpPr>
          <p:spPr>
            <a:xfrm>
              <a:off x="4046000" y="3259850"/>
              <a:ext cx="70300" cy="70325"/>
            </a:xfrm>
            <a:custGeom>
              <a:avLst/>
              <a:gdLst/>
              <a:ahLst/>
              <a:cxnLst/>
              <a:rect l="l" t="t" r="r" b="b"/>
              <a:pathLst>
                <a:path w="2812" h="2813" extrusionOk="0">
                  <a:moveTo>
                    <a:pt x="1403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03" y="2732"/>
                  </a:cubicBezTo>
                  <a:cubicBezTo>
                    <a:pt x="674" y="2732"/>
                    <a:pt x="81" y="2138"/>
                    <a:pt x="81" y="1403"/>
                  </a:cubicBezTo>
                  <a:cubicBezTo>
                    <a:pt x="81" y="675"/>
                    <a:pt x="674" y="82"/>
                    <a:pt x="1403" y="82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28"/>
                    <a:pt x="0" y="1403"/>
                  </a:cubicBezTo>
                  <a:cubicBezTo>
                    <a:pt x="0" y="2179"/>
                    <a:pt x="627" y="2813"/>
                    <a:pt x="1403" y="2813"/>
                  </a:cubicBezTo>
                  <a:cubicBezTo>
                    <a:pt x="2185" y="2813"/>
                    <a:pt x="2812" y="2179"/>
                    <a:pt x="2812" y="1403"/>
                  </a:cubicBezTo>
                  <a:cubicBezTo>
                    <a:pt x="2812" y="628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87" name="Google Shape;10587;p11"/>
            <p:cNvSpPr/>
            <p:nvPr/>
          </p:nvSpPr>
          <p:spPr>
            <a:xfrm>
              <a:off x="4250125" y="3126000"/>
              <a:ext cx="334150" cy="334325"/>
            </a:xfrm>
            <a:custGeom>
              <a:avLst/>
              <a:gdLst/>
              <a:ahLst/>
              <a:cxnLst/>
              <a:rect l="l" t="t" r="r" b="b"/>
              <a:pathLst>
                <a:path w="13366" h="13373" extrusionOk="0">
                  <a:moveTo>
                    <a:pt x="6683" y="1"/>
                  </a:moveTo>
                  <a:cubicBezTo>
                    <a:pt x="2988" y="1"/>
                    <a:pt x="1" y="2995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88" name="Google Shape;10588;p11"/>
            <p:cNvSpPr/>
            <p:nvPr/>
          </p:nvSpPr>
          <p:spPr>
            <a:xfrm>
              <a:off x="4248950" y="312500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89" name="Google Shape;10589;p11"/>
            <p:cNvSpPr/>
            <p:nvPr/>
          </p:nvSpPr>
          <p:spPr>
            <a:xfrm>
              <a:off x="4273400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13" y="11363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0" name="Google Shape;10590;p11"/>
            <p:cNvSpPr/>
            <p:nvPr/>
          </p:nvSpPr>
          <p:spPr>
            <a:xfrm>
              <a:off x="4272375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1" name="Google Shape;10591;p11"/>
            <p:cNvSpPr/>
            <p:nvPr/>
          </p:nvSpPr>
          <p:spPr>
            <a:xfrm>
              <a:off x="4298500" y="317810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8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8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2" name="Google Shape;10592;p11"/>
            <p:cNvSpPr/>
            <p:nvPr/>
          </p:nvSpPr>
          <p:spPr>
            <a:xfrm>
              <a:off x="4297500" y="317710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3" name="Google Shape;10593;p11"/>
            <p:cNvSpPr/>
            <p:nvPr/>
          </p:nvSpPr>
          <p:spPr>
            <a:xfrm>
              <a:off x="4327325" y="32069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4" name="Google Shape;10594;p11"/>
            <p:cNvSpPr/>
            <p:nvPr/>
          </p:nvSpPr>
          <p:spPr>
            <a:xfrm>
              <a:off x="4326325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0"/>
                  </a:cubicBezTo>
                  <a:cubicBezTo>
                    <a:pt x="0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5" name="Google Shape;10595;p11"/>
            <p:cNvSpPr/>
            <p:nvPr/>
          </p:nvSpPr>
          <p:spPr>
            <a:xfrm>
              <a:off x="4352450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6" name="Google Shape;10596;p11"/>
            <p:cNvSpPr/>
            <p:nvPr/>
          </p:nvSpPr>
          <p:spPr>
            <a:xfrm>
              <a:off x="4351450" y="323102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5" y="82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65" y="5119"/>
                    <a:pt x="5118" y="3972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7" name="Google Shape;10597;p11"/>
            <p:cNvSpPr/>
            <p:nvPr/>
          </p:nvSpPr>
          <p:spPr>
            <a:xfrm>
              <a:off x="4381275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8" name="Google Shape;10598;p11"/>
            <p:cNvSpPr/>
            <p:nvPr/>
          </p:nvSpPr>
          <p:spPr>
            <a:xfrm>
              <a:off x="4380100" y="325985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45" y="82"/>
                    <a:pt x="2738" y="675"/>
                    <a:pt x="2738" y="1403"/>
                  </a:cubicBezTo>
                  <a:cubicBezTo>
                    <a:pt x="2738" y="2138"/>
                    <a:pt x="2145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79"/>
                    <a:pt x="634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9" name="Google Shape;10599;p11"/>
            <p:cNvSpPr/>
            <p:nvPr/>
          </p:nvSpPr>
          <p:spPr>
            <a:xfrm>
              <a:off x="4584250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0" name="Google Shape;10600;p11"/>
            <p:cNvSpPr/>
            <p:nvPr/>
          </p:nvSpPr>
          <p:spPr>
            <a:xfrm>
              <a:off x="4583225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9" y="13372"/>
                    <a:pt x="88" y="10391"/>
                    <a:pt x="88" y="6730"/>
                  </a:cubicBezTo>
                  <a:cubicBezTo>
                    <a:pt x="88" y="3062"/>
                    <a:pt x="3069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21"/>
                    <a:pt x="1" y="6730"/>
                  </a:cubicBezTo>
                  <a:cubicBezTo>
                    <a:pt x="1" y="10438"/>
                    <a:pt x="3021" y="13453"/>
                    <a:pt x="6730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1" name="Google Shape;10601;p11"/>
            <p:cNvSpPr/>
            <p:nvPr/>
          </p:nvSpPr>
          <p:spPr>
            <a:xfrm>
              <a:off x="4607675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13" y="11363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2" name="Google Shape;10602;p11"/>
            <p:cNvSpPr/>
            <p:nvPr/>
          </p:nvSpPr>
          <p:spPr>
            <a:xfrm>
              <a:off x="4606650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8"/>
                  </a:cubicBezTo>
                  <a:cubicBezTo>
                    <a:pt x="11444" y="2569"/>
                    <a:pt x="8875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3" name="Google Shape;10603;p11"/>
            <p:cNvSpPr/>
            <p:nvPr/>
          </p:nvSpPr>
          <p:spPr>
            <a:xfrm>
              <a:off x="4632800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8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3"/>
                  </a:cubicBezTo>
                  <a:cubicBezTo>
                    <a:pt x="9346" y="2098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4" name="Google Shape;10604;p11"/>
            <p:cNvSpPr/>
            <p:nvPr/>
          </p:nvSpPr>
          <p:spPr>
            <a:xfrm>
              <a:off x="4631775" y="317710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3"/>
                  </a:cubicBezTo>
                  <a:cubicBezTo>
                    <a:pt x="81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1" y="2117"/>
                    <a:pt x="1" y="4713"/>
                  </a:cubicBezTo>
                  <a:cubicBezTo>
                    <a:pt x="1" y="7316"/>
                    <a:pt x="2118" y="9433"/>
                    <a:pt x="4714" y="9433"/>
                  </a:cubicBezTo>
                  <a:cubicBezTo>
                    <a:pt x="7317" y="9433"/>
                    <a:pt x="9427" y="7316"/>
                    <a:pt x="9427" y="4713"/>
                  </a:cubicBezTo>
                  <a:cubicBezTo>
                    <a:pt x="9427" y="2117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5" name="Google Shape;10605;p11"/>
            <p:cNvSpPr/>
            <p:nvPr/>
          </p:nvSpPr>
          <p:spPr>
            <a:xfrm>
              <a:off x="4661625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0"/>
                  </a:cubicBezTo>
                  <a:cubicBezTo>
                    <a:pt x="7046" y="1578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6" name="Google Shape;10606;p11"/>
            <p:cNvSpPr/>
            <p:nvPr/>
          </p:nvSpPr>
          <p:spPr>
            <a:xfrm>
              <a:off x="466060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5"/>
                    <a:pt x="7040" y="3560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0"/>
                  </a:cubicBezTo>
                  <a:cubicBezTo>
                    <a:pt x="82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7" name="Google Shape;10607;p11"/>
            <p:cNvSpPr/>
            <p:nvPr/>
          </p:nvSpPr>
          <p:spPr>
            <a:xfrm>
              <a:off x="4686725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8" name="Google Shape;10608;p11"/>
            <p:cNvSpPr/>
            <p:nvPr/>
          </p:nvSpPr>
          <p:spPr>
            <a:xfrm>
              <a:off x="4685725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72"/>
                    <a:pt x="1147" y="5119"/>
                    <a:pt x="2556" y="5119"/>
                  </a:cubicBezTo>
                  <a:cubicBezTo>
                    <a:pt x="3965" y="5119"/>
                    <a:pt x="5118" y="3972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9" name="Google Shape;10609;p11"/>
            <p:cNvSpPr/>
            <p:nvPr/>
          </p:nvSpPr>
          <p:spPr>
            <a:xfrm>
              <a:off x="471555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0" name="Google Shape;10610;p11"/>
            <p:cNvSpPr/>
            <p:nvPr/>
          </p:nvSpPr>
          <p:spPr>
            <a:xfrm>
              <a:off x="4714375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03"/>
                  </a:cubicBezTo>
                  <a:cubicBezTo>
                    <a:pt x="88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28"/>
                    <a:pt x="1" y="1403"/>
                  </a:cubicBezTo>
                  <a:cubicBezTo>
                    <a:pt x="1" y="2179"/>
                    <a:pt x="634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1" name="Google Shape;10611;p11"/>
            <p:cNvSpPr/>
            <p:nvPr/>
          </p:nvSpPr>
          <p:spPr>
            <a:xfrm>
              <a:off x="4918525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2" name="Google Shape;10612;p11"/>
            <p:cNvSpPr/>
            <p:nvPr/>
          </p:nvSpPr>
          <p:spPr>
            <a:xfrm>
              <a:off x="4917500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2" y="88"/>
                    <a:pt x="13372" y="3062"/>
                    <a:pt x="13372" y="6730"/>
                  </a:cubicBezTo>
                  <a:cubicBezTo>
                    <a:pt x="13372" y="10391"/>
                    <a:pt x="10392" y="13372"/>
                    <a:pt x="6730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21"/>
                    <a:pt x="1" y="6730"/>
                  </a:cubicBezTo>
                  <a:cubicBezTo>
                    <a:pt x="1" y="10438"/>
                    <a:pt x="3022" y="13453"/>
                    <a:pt x="6730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3" name="Google Shape;10613;p11"/>
            <p:cNvSpPr/>
            <p:nvPr/>
          </p:nvSpPr>
          <p:spPr>
            <a:xfrm>
              <a:off x="4941950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3" y="1"/>
                    <a:pt x="0" y="2543"/>
                    <a:pt x="0" y="5678"/>
                  </a:cubicBezTo>
                  <a:cubicBezTo>
                    <a:pt x="0" y="8814"/>
                    <a:pt x="2543" y="11363"/>
                    <a:pt x="5678" y="11363"/>
                  </a:cubicBezTo>
                  <a:cubicBezTo>
                    <a:pt x="8813" y="11363"/>
                    <a:pt x="11356" y="8814"/>
                    <a:pt x="11356" y="5678"/>
                  </a:cubicBezTo>
                  <a:cubicBezTo>
                    <a:pt x="11356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4" name="Google Shape;10614;p11"/>
            <p:cNvSpPr/>
            <p:nvPr/>
          </p:nvSpPr>
          <p:spPr>
            <a:xfrm>
              <a:off x="4940950" y="3151975"/>
              <a:ext cx="285900" cy="286075"/>
            </a:xfrm>
            <a:custGeom>
              <a:avLst/>
              <a:gdLst/>
              <a:ahLst/>
              <a:cxnLst/>
              <a:rect l="l" t="t" r="r" b="b"/>
              <a:pathLst>
                <a:path w="11436" h="11443" extrusionOk="0">
                  <a:moveTo>
                    <a:pt x="5718" y="81"/>
                  </a:moveTo>
                  <a:cubicBezTo>
                    <a:pt x="8826" y="81"/>
                    <a:pt x="11355" y="2610"/>
                    <a:pt x="11355" y="5718"/>
                  </a:cubicBezTo>
                  <a:cubicBezTo>
                    <a:pt x="11355" y="8827"/>
                    <a:pt x="8826" y="11355"/>
                    <a:pt x="5718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2" y="0"/>
                    <a:pt x="0" y="2569"/>
                    <a:pt x="0" y="5718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8"/>
                  </a:cubicBezTo>
                  <a:cubicBezTo>
                    <a:pt x="11436" y="2569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5" name="Google Shape;10615;p11"/>
            <p:cNvSpPr/>
            <p:nvPr/>
          </p:nvSpPr>
          <p:spPr>
            <a:xfrm>
              <a:off x="4967075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8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8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6" name="Google Shape;10616;p11"/>
            <p:cNvSpPr/>
            <p:nvPr/>
          </p:nvSpPr>
          <p:spPr>
            <a:xfrm>
              <a:off x="4966050" y="317710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70" y="88"/>
                    <a:pt x="9346" y="2164"/>
                    <a:pt x="9346" y="4713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3"/>
                  </a:cubicBezTo>
                  <a:cubicBezTo>
                    <a:pt x="82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7317" y="9433"/>
                    <a:pt x="9427" y="7316"/>
                    <a:pt x="9427" y="4713"/>
                  </a:cubicBezTo>
                  <a:cubicBezTo>
                    <a:pt x="9427" y="2117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7" name="Google Shape;10617;p11"/>
            <p:cNvSpPr/>
            <p:nvPr/>
          </p:nvSpPr>
          <p:spPr>
            <a:xfrm>
              <a:off x="4995900" y="3206925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1"/>
                  </a:moveTo>
                  <a:cubicBezTo>
                    <a:pt x="1571" y="1"/>
                    <a:pt x="0" y="1578"/>
                    <a:pt x="0" y="3520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0"/>
                  </a:cubicBezTo>
                  <a:cubicBezTo>
                    <a:pt x="7040" y="1578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8" name="Google Shape;10618;p11"/>
            <p:cNvSpPr/>
            <p:nvPr/>
          </p:nvSpPr>
          <p:spPr>
            <a:xfrm>
              <a:off x="4994725" y="320592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5"/>
                    <a:pt x="7046" y="3560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0"/>
                  </a:cubicBezTo>
                  <a:cubicBezTo>
                    <a:pt x="0" y="5529"/>
                    <a:pt x="1605" y="7127"/>
                    <a:pt x="3567" y="7127"/>
                  </a:cubicBezTo>
                  <a:cubicBezTo>
                    <a:pt x="5529" y="7127"/>
                    <a:pt x="7134" y="5529"/>
                    <a:pt x="7134" y="3560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9" name="Google Shape;10619;p11"/>
            <p:cNvSpPr/>
            <p:nvPr/>
          </p:nvSpPr>
          <p:spPr>
            <a:xfrm>
              <a:off x="5021000" y="323205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0" name="Google Shape;10620;p11"/>
            <p:cNvSpPr/>
            <p:nvPr/>
          </p:nvSpPr>
          <p:spPr>
            <a:xfrm>
              <a:off x="5020000" y="323102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72"/>
                    <a:pt x="1147" y="5119"/>
                    <a:pt x="2556" y="5119"/>
                  </a:cubicBezTo>
                  <a:cubicBezTo>
                    <a:pt x="3965" y="5119"/>
                    <a:pt x="5112" y="3972"/>
                    <a:pt x="5112" y="2556"/>
                  </a:cubicBezTo>
                  <a:cubicBezTo>
                    <a:pt x="5112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1" name="Google Shape;10621;p11"/>
            <p:cNvSpPr/>
            <p:nvPr/>
          </p:nvSpPr>
          <p:spPr>
            <a:xfrm>
              <a:off x="5049675" y="326087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8" y="2117"/>
                    <a:pt x="2738" y="1362"/>
                  </a:cubicBezTo>
                  <a:cubicBezTo>
                    <a:pt x="2738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2" name="Google Shape;10622;p11"/>
            <p:cNvSpPr/>
            <p:nvPr/>
          </p:nvSpPr>
          <p:spPr>
            <a:xfrm>
              <a:off x="5048650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03"/>
                  </a:cubicBezTo>
                  <a:cubicBezTo>
                    <a:pt x="88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28"/>
                    <a:pt x="1" y="1403"/>
                  </a:cubicBezTo>
                  <a:cubicBezTo>
                    <a:pt x="1" y="2179"/>
                    <a:pt x="635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3" name="Google Shape;10623;p11"/>
            <p:cNvSpPr/>
            <p:nvPr/>
          </p:nvSpPr>
          <p:spPr>
            <a:xfrm>
              <a:off x="5252800" y="3126000"/>
              <a:ext cx="274300" cy="334325"/>
            </a:xfrm>
            <a:custGeom>
              <a:avLst/>
              <a:gdLst/>
              <a:ahLst/>
              <a:cxnLst/>
              <a:rect l="l" t="t" r="r" b="b"/>
              <a:pathLst>
                <a:path w="109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21"/>
                  </a:cubicBezTo>
                  <a:lnTo>
                    <a:pt x="10971" y="1559"/>
                  </a:lnTo>
                  <a:cubicBezTo>
                    <a:pt x="9811" y="588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4" name="Google Shape;10624;p11"/>
            <p:cNvSpPr/>
            <p:nvPr/>
          </p:nvSpPr>
          <p:spPr>
            <a:xfrm>
              <a:off x="5251775" y="3125000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4" y="13453"/>
                  </a:cubicBezTo>
                  <a:cubicBezTo>
                    <a:pt x="8355" y="13453"/>
                    <a:pt x="9846" y="12873"/>
                    <a:pt x="11012" y="11908"/>
                  </a:cubicBezTo>
                  <a:lnTo>
                    <a:pt x="11012" y="11801"/>
                  </a:lnTo>
                  <a:cubicBezTo>
                    <a:pt x="9852" y="12778"/>
                    <a:pt x="836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24" y="88"/>
                  </a:cubicBezTo>
                  <a:cubicBezTo>
                    <a:pt x="8362" y="88"/>
                    <a:pt x="9852" y="675"/>
                    <a:pt x="11012" y="1659"/>
                  </a:cubicBezTo>
                  <a:lnTo>
                    <a:pt x="11012" y="1545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5" name="Google Shape;10625;p11"/>
            <p:cNvSpPr/>
            <p:nvPr/>
          </p:nvSpPr>
          <p:spPr>
            <a:xfrm>
              <a:off x="5276225" y="3152975"/>
              <a:ext cx="250875" cy="284075"/>
            </a:xfrm>
            <a:custGeom>
              <a:avLst/>
              <a:gdLst/>
              <a:ahLst/>
              <a:cxnLst/>
              <a:rect l="l" t="t" r="r" b="b"/>
              <a:pathLst>
                <a:path w="10035" h="11363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63"/>
                    <a:pt x="5678" y="11363"/>
                  </a:cubicBezTo>
                  <a:cubicBezTo>
                    <a:pt x="7425" y="11363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6" name="Google Shape;10626;p11"/>
            <p:cNvSpPr/>
            <p:nvPr/>
          </p:nvSpPr>
          <p:spPr>
            <a:xfrm>
              <a:off x="5275050" y="3151975"/>
              <a:ext cx="252050" cy="286075"/>
            </a:xfrm>
            <a:custGeom>
              <a:avLst/>
              <a:gdLst/>
              <a:ahLst/>
              <a:cxnLst/>
              <a:rect l="l" t="t" r="r" b="b"/>
              <a:pathLst>
                <a:path w="10082" h="11443" extrusionOk="0"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ubicBezTo>
                    <a:pt x="7478" y="81"/>
                    <a:pt x="9049" y="890"/>
                    <a:pt x="10081" y="2151"/>
                  </a:cubicBezTo>
                  <a:lnTo>
                    <a:pt x="10081" y="2016"/>
                  </a:lnTo>
                  <a:cubicBezTo>
                    <a:pt x="9029" y="782"/>
                    <a:pt x="7465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7" name="Google Shape;10627;p11"/>
            <p:cNvSpPr/>
            <p:nvPr/>
          </p:nvSpPr>
          <p:spPr>
            <a:xfrm>
              <a:off x="5301350" y="3178100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12"/>
                    <a:pt x="9029" y="6366"/>
                  </a:cubicBezTo>
                  <a:lnTo>
                    <a:pt x="9029" y="2988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8" name="Google Shape;10628;p11"/>
            <p:cNvSpPr/>
            <p:nvPr/>
          </p:nvSpPr>
          <p:spPr>
            <a:xfrm>
              <a:off x="5300325" y="3177100"/>
              <a:ext cx="226775" cy="235850"/>
            </a:xfrm>
            <a:custGeom>
              <a:avLst/>
              <a:gdLst/>
              <a:ahLst/>
              <a:cxnLst/>
              <a:rect l="l" t="t" r="r" b="b"/>
              <a:pathLst>
                <a:path w="9071" h="9434" extrusionOk="0"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6676" y="9433"/>
                    <a:pt x="8362" y="8226"/>
                    <a:pt x="9070" y="6514"/>
                  </a:cubicBezTo>
                  <a:lnTo>
                    <a:pt x="9070" y="6284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3"/>
                  </a:cubicBezTo>
                  <a:cubicBezTo>
                    <a:pt x="82" y="2164"/>
                    <a:pt x="2159" y="88"/>
                    <a:pt x="4714" y="88"/>
                  </a:cubicBezTo>
                  <a:cubicBezTo>
                    <a:pt x="6717" y="88"/>
                    <a:pt x="8429" y="1362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9" name="Google Shape;10629;p11"/>
            <p:cNvSpPr/>
            <p:nvPr/>
          </p:nvSpPr>
          <p:spPr>
            <a:xfrm>
              <a:off x="5330000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0" name="Google Shape;10630;p11"/>
            <p:cNvSpPr/>
            <p:nvPr/>
          </p:nvSpPr>
          <p:spPr>
            <a:xfrm>
              <a:off x="532900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1" name="Google Shape;10631;p11"/>
            <p:cNvSpPr/>
            <p:nvPr/>
          </p:nvSpPr>
          <p:spPr>
            <a:xfrm>
              <a:off x="5355300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04" y="5030"/>
                    <a:pt x="5030" y="3904"/>
                    <a:pt x="5030" y="2515"/>
                  </a:cubicBezTo>
                  <a:cubicBezTo>
                    <a:pt x="5030" y="1126"/>
                    <a:pt x="3904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2" name="Google Shape;10632;p11"/>
            <p:cNvSpPr/>
            <p:nvPr/>
          </p:nvSpPr>
          <p:spPr>
            <a:xfrm>
              <a:off x="5354100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72"/>
                    <a:pt x="1154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3" name="Google Shape;10633;p11"/>
            <p:cNvSpPr/>
            <p:nvPr/>
          </p:nvSpPr>
          <p:spPr>
            <a:xfrm>
              <a:off x="538395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4" name="Google Shape;10634;p11"/>
            <p:cNvSpPr/>
            <p:nvPr/>
          </p:nvSpPr>
          <p:spPr>
            <a:xfrm>
              <a:off x="5382925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9" y="2138"/>
                    <a:pt x="89" y="1403"/>
                  </a:cubicBezTo>
                  <a:cubicBezTo>
                    <a:pt x="89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28"/>
                    <a:pt x="1" y="1403"/>
                  </a:cubicBezTo>
                  <a:cubicBezTo>
                    <a:pt x="1" y="2179"/>
                    <a:pt x="635" y="2813"/>
                    <a:pt x="1410" y="2813"/>
                  </a:cubicBezTo>
                  <a:cubicBezTo>
                    <a:pt x="2186" y="2813"/>
                    <a:pt x="2819" y="2179"/>
                    <a:pt x="2819" y="1403"/>
                  </a:cubicBezTo>
                  <a:cubicBezTo>
                    <a:pt x="2819" y="628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5" name="Google Shape;10635;p11"/>
            <p:cNvSpPr/>
            <p:nvPr/>
          </p:nvSpPr>
          <p:spPr>
            <a:xfrm>
              <a:off x="3450750" y="3224125"/>
              <a:ext cx="296375" cy="278175"/>
            </a:xfrm>
            <a:custGeom>
              <a:avLst/>
              <a:gdLst/>
              <a:ahLst/>
              <a:cxnLst/>
              <a:rect l="l" t="t" r="r" b="b"/>
              <a:pathLst>
                <a:path w="11855" h="11127" extrusionOk="0">
                  <a:moveTo>
                    <a:pt x="5173" y="0"/>
                  </a:moveTo>
                  <a:cubicBezTo>
                    <a:pt x="3089" y="0"/>
                    <a:pt x="1228" y="958"/>
                    <a:pt x="1" y="2448"/>
                  </a:cubicBezTo>
                  <a:lnTo>
                    <a:pt x="1" y="10930"/>
                  </a:lnTo>
                  <a:cubicBezTo>
                    <a:pt x="62" y="10998"/>
                    <a:pt x="116" y="11065"/>
                    <a:pt x="176" y="11126"/>
                  </a:cubicBezTo>
                  <a:lnTo>
                    <a:pt x="10169" y="11126"/>
                  </a:lnTo>
                  <a:cubicBezTo>
                    <a:pt x="11214" y="9946"/>
                    <a:pt x="11855" y="8395"/>
                    <a:pt x="11855" y="6689"/>
                  </a:cubicBezTo>
                  <a:cubicBezTo>
                    <a:pt x="11855" y="2994"/>
                    <a:pt x="8861" y="0"/>
                    <a:pt x="51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6" name="Google Shape;10636;p11"/>
            <p:cNvSpPr/>
            <p:nvPr/>
          </p:nvSpPr>
          <p:spPr>
            <a:xfrm>
              <a:off x="3450750" y="3223100"/>
              <a:ext cx="297400" cy="279200"/>
            </a:xfrm>
            <a:custGeom>
              <a:avLst/>
              <a:gdLst/>
              <a:ahLst/>
              <a:cxnLst/>
              <a:rect l="l" t="t" r="r" b="b"/>
              <a:pathLst>
                <a:path w="11896" h="11168" extrusionOk="0">
                  <a:moveTo>
                    <a:pt x="5173" y="1"/>
                  </a:moveTo>
                  <a:cubicBezTo>
                    <a:pt x="3096" y="1"/>
                    <a:pt x="1235" y="945"/>
                    <a:pt x="1" y="2428"/>
                  </a:cubicBezTo>
                  <a:lnTo>
                    <a:pt x="1" y="2563"/>
                  </a:lnTo>
                  <a:cubicBezTo>
                    <a:pt x="1221" y="1053"/>
                    <a:pt x="3082" y="88"/>
                    <a:pt x="5173" y="88"/>
                  </a:cubicBezTo>
                  <a:cubicBezTo>
                    <a:pt x="8834" y="88"/>
                    <a:pt x="11814" y="3069"/>
                    <a:pt x="11814" y="6730"/>
                  </a:cubicBezTo>
                  <a:cubicBezTo>
                    <a:pt x="11814" y="8436"/>
                    <a:pt x="11167" y="9994"/>
                    <a:pt x="10109" y="11167"/>
                  </a:cubicBezTo>
                  <a:lnTo>
                    <a:pt x="10216" y="11167"/>
                  </a:lnTo>
                  <a:cubicBezTo>
                    <a:pt x="11262" y="9980"/>
                    <a:pt x="11895" y="8429"/>
                    <a:pt x="11895" y="6730"/>
                  </a:cubicBezTo>
                  <a:cubicBezTo>
                    <a:pt x="11895" y="3022"/>
                    <a:pt x="8881" y="1"/>
                    <a:pt x="517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7" name="Google Shape;10637;p11"/>
            <p:cNvSpPr/>
            <p:nvPr/>
          </p:nvSpPr>
          <p:spPr>
            <a:xfrm>
              <a:off x="3450750" y="3251100"/>
              <a:ext cx="269425" cy="251200"/>
            </a:xfrm>
            <a:custGeom>
              <a:avLst/>
              <a:gdLst/>
              <a:ahLst/>
              <a:cxnLst/>
              <a:rect l="l" t="t" r="r" b="b"/>
              <a:pathLst>
                <a:path w="10777" h="10048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358" y="8907"/>
                    <a:pt x="857" y="9541"/>
                    <a:pt x="1471" y="10047"/>
                  </a:cubicBezTo>
                  <a:lnTo>
                    <a:pt x="8726" y="10047"/>
                  </a:lnTo>
                  <a:cubicBezTo>
                    <a:pt x="9980" y="9009"/>
                    <a:pt x="10776" y="7438"/>
                    <a:pt x="10776" y="5678"/>
                  </a:cubicBezTo>
                  <a:cubicBezTo>
                    <a:pt x="10776" y="2542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8" name="Google Shape;10638;p11"/>
            <p:cNvSpPr/>
            <p:nvPr/>
          </p:nvSpPr>
          <p:spPr>
            <a:xfrm>
              <a:off x="3450750" y="3250075"/>
              <a:ext cx="270600" cy="252225"/>
            </a:xfrm>
            <a:custGeom>
              <a:avLst/>
              <a:gdLst/>
              <a:ahLst/>
              <a:cxnLst/>
              <a:rect l="l" t="t" r="r" b="b"/>
              <a:pathLst>
                <a:path w="10824" h="10089" extrusionOk="0">
                  <a:moveTo>
                    <a:pt x="5099" y="1"/>
                  </a:moveTo>
                  <a:cubicBezTo>
                    <a:pt x="2880" y="1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8"/>
                    <a:pt x="5099" y="88"/>
                  </a:cubicBezTo>
                  <a:cubicBezTo>
                    <a:pt x="8207" y="88"/>
                    <a:pt x="10736" y="2617"/>
                    <a:pt x="10736" y="5719"/>
                  </a:cubicBezTo>
                  <a:cubicBezTo>
                    <a:pt x="10736" y="7485"/>
                    <a:pt x="9926" y="9056"/>
                    <a:pt x="8659" y="10088"/>
                  </a:cubicBezTo>
                  <a:lnTo>
                    <a:pt x="8787" y="10088"/>
                  </a:lnTo>
                  <a:cubicBezTo>
                    <a:pt x="10028" y="9043"/>
                    <a:pt x="10823" y="7472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9" name="Google Shape;10639;p11"/>
            <p:cNvSpPr/>
            <p:nvPr/>
          </p:nvSpPr>
          <p:spPr>
            <a:xfrm>
              <a:off x="3450750" y="3453200"/>
              <a:ext cx="38650" cy="49100"/>
            </a:xfrm>
            <a:custGeom>
              <a:avLst/>
              <a:gdLst/>
              <a:ahLst/>
              <a:cxnLst/>
              <a:rect l="l" t="t" r="r" b="b"/>
              <a:pathLst>
                <a:path w="1546" h="1964" extrusionOk="0">
                  <a:moveTo>
                    <a:pt x="1" y="1"/>
                  </a:moveTo>
                  <a:lnTo>
                    <a:pt x="1" y="190"/>
                  </a:lnTo>
                  <a:cubicBezTo>
                    <a:pt x="352" y="871"/>
                    <a:pt x="830" y="1478"/>
                    <a:pt x="1410" y="1963"/>
                  </a:cubicBezTo>
                  <a:lnTo>
                    <a:pt x="1545" y="1963"/>
                  </a:lnTo>
                  <a:cubicBezTo>
                    <a:pt x="891" y="1437"/>
                    <a:pt x="365" y="770"/>
                    <a:pt x="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0" name="Google Shape;10640;p11"/>
            <p:cNvSpPr/>
            <p:nvPr/>
          </p:nvSpPr>
          <p:spPr>
            <a:xfrm>
              <a:off x="3461375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1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1" name="Google Shape;10641;p11"/>
            <p:cNvSpPr/>
            <p:nvPr/>
          </p:nvSpPr>
          <p:spPr>
            <a:xfrm>
              <a:off x="3460375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3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44" y="9083"/>
                  </a:cubicBezTo>
                  <a:lnTo>
                    <a:pt x="6487" y="9083"/>
                  </a:lnTo>
                  <a:cubicBezTo>
                    <a:pt x="8206" y="8382"/>
                    <a:pt x="9427" y="668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2" name="Google Shape;10642;p11"/>
            <p:cNvSpPr/>
            <p:nvPr/>
          </p:nvSpPr>
          <p:spPr>
            <a:xfrm>
              <a:off x="3490200" y="330502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1"/>
                  </a:cubicBezTo>
                  <a:cubicBezTo>
                    <a:pt x="7040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3" name="Google Shape;10643;p11"/>
            <p:cNvSpPr/>
            <p:nvPr/>
          </p:nvSpPr>
          <p:spPr>
            <a:xfrm>
              <a:off x="3489025" y="330402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7"/>
                    <a:pt x="3568" y="7047"/>
                  </a:cubicBezTo>
                  <a:cubicBezTo>
                    <a:pt x="1653" y="7047"/>
                    <a:pt x="88" y="5482"/>
                    <a:pt x="88" y="3561"/>
                  </a:cubicBezTo>
                  <a:cubicBezTo>
                    <a:pt x="88" y="1646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4" name="Google Shape;10644;p11"/>
            <p:cNvSpPr/>
            <p:nvPr/>
          </p:nvSpPr>
          <p:spPr>
            <a:xfrm>
              <a:off x="3515325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5" name="Google Shape;10645;p11"/>
            <p:cNvSpPr/>
            <p:nvPr/>
          </p:nvSpPr>
          <p:spPr>
            <a:xfrm>
              <a:off x="3514300" y="3329150"/>
              <a:ext cx="127825" cy="127950"/>
            </a:xfrm>
            <a:custGeom>
              <a:avLst/>
              <a:gdLst/>
              <a:ahLst/>
              <a:cxnLst/>
              <a:rect l="l" t="t" r="r" b="b"/>
              <a:pathLst>
                <a:path w="5113" h="5118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4"/>
                    <a:pt x="3919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6" name="Google Shape;10646;p11"/>
            <p:cNvSpPr/>
            <p:nvPr/>
          </p:nvSpPr>
          <p:spPr>
            <a:xfrm>
              <a:off x="354415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7" name="Google Shape;10647;p11"/>
            <p:cNvSpPr/>
            <p:nvPr/>
          </p:nvSpPr>
          <p:spPr>
            <a:xfrm>
              <a:off x="3542975" y="335797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8" name="Google Shape;10648;p11"/>
            <p:cNvSpPr/>
            <p:nvPr/>
          </p:nvSpPr>
          <p:spPr>
            <a:xfrm>
              <a:off x="3747100" y="3224125"/>
              <a:ext cx="334325" cy="278175"/>
            </a:xfrm>
            <a:custGeom>
              <a:avLst/>
              <a:gdLst/>
              <a:ahLst/>
              <a:cxnLst/>
              <a:rect l="l" t="t" r="r" b="b"/>
              <a:pathLst>
                <a:path w="13373" h="11127" extrusionOk="0">
                  <a:moveTo>
                    <a:pt x="6690" y="0"/>
                  </a:moveTo>
                  <a:cubicBezTo>
                    <a:pt x="2995" y="0"/>
                    <a:pt x="1" y="2994"/>
                    <a:pt x="1" y="6689"/>
                  </a:cubicBezTo>
                  <a:cubicBezTo>
                    <a:pt x="1" y="8395"/>
                    <a:pt x="641" y="9946"/>
                    <a:pt x="1693" y="11126"/>
                  </a:cubicBezTo>
                  <a:lnTo>
                    <a:pt x="11680" y="11126"/>
                  </a:lnTo>
                  <a:cubicBezTo>
                    <a:pt x="12731" y="9946"/>
                    <a:pt x="13372" y="8395"/>
                    <a:pt x="13372" y="6689"/>
                  </a:cubicBezTo>
                  <a:cubicBezTo>
                    <a:pt x="13372" y="2994"/>
                    <a:pt x="10378" y="0"/>
                    <a:pt x="669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9" name="Google Shape;10649;p11"/>
            <p:cNvSpPr/>
            <p:nvPr/>
          </p:nvSpPr>
          <p:spPr>
            <a:xfrm>
              <a:off x="3746100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30" y="1"/>
                  </a:moveTo>
                  <a:cubicBezTo>
                    <a:pt x="3015" y="1"/>
                    <a:pt x="0" y="3022"/>
                    <a:pt x="0" y="6730"/>
                  </a:cubicBezTo>
                  <a:cubicBezTo>
                    <a:pt x="0" y="8429"/>
                    <a:pt x="634" y="9980"/>
                    <a:pt x="1679" y="11167"/>
                  </a:cubicBezTo>
                  <a:lnTo>
                    <a:pt x="1794" y="11167"/>
                  </a:lnTo>
                  <a:cubicBezTo>
                    <a:pt x="729" y="9994"/>
                    <a:pt x="81" y="8436"/>
                    <a:pt x="81" y="6730"/>
                  </a:cubicBezTo>
                  <a:cubicBezTo>
                    <a:pt x="81" y="3069"/>
                    <a:pt x="3062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8436"/>
                    <a:pt x="12724" y="9994"/>
                    <a:pt x="11666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0" name="Google Shape;10650;p11"/>
            <p:cNvSpPr/>
            <p:nvPr/>
          </p:nvSpPr>
          <p:spPr>
            <a:xfrm>
              <a:off x="3770550" y="3251100"/>
              <a:ext cx="283900" cy="251200"/>
            </a:xfrm>
            <a:custGeom>
              <a:avLst/>
              <a:gdLst/>
              <a:ahLst/>
              <a:cxnLst/>
              <a:rect l="l" t="t" r="r" b="b"/>
              <a:pathLst>
                <a:path w="11356" h="10048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7438"/>
                    <a:pt x="796" y="9009"/>
                    <a:pt x="2050" y="10047"/>
                  </a:cubicBezTo>
                  <a:lnTo>
                    <a:pt x="9305" y="10047"/>
                  </a:lnTo>
                  <a:cubicBezTo>
                    <a:pt x="10560" y="9009"/>
                    <a:pt x="11355" y="7438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1" name="Google Shape;10651;p11"/>
            <p:cNvSpPr/>
            <p:nvPr/>
          </p:nvSpPr>
          <p:spPr>
            <a:xfrm>
              <a:off x="3769525" y="3250075"/>
              <a:ext cx="285925" cy="252225"/>
            </a:xfrm>
            <a:custGeom>
              <a:avLst/>
              <a:gdLst/>
              <a:ahLst/>
              <a:cxnLst/>
              <a:rect l="l" t="t" r="r" b="b"/>
              <a:pathLst>
                <a:path w="11437" h="10089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7472"/>
                    <a:pt x="790" y="9043"/>
                    <a:pt x="2030" y="10088"/>
                  </a:cubicBezTo>
                  <a:lnTo>
                    <a:pt x="2158" y="10088"/>
                  </a:lnTo>
                  <a:cubicBezTo>
                    <a:pt x="891" y="9056"/>
                    <a:pt x="82" y="7485"/>
                    <a:pt x="82" y="5719"/>
                  </a:cubicBezTo>
                  <a:cubicBezTo>
                    <a:pt x="82" y="2617"/>
                    <a:pt x="2610" y="88"/>
                    <a:pt x="5719" y="88"/>
                  </a:cubicBezTo>
                  <a:cubicBezTo>
                    <a:pt x="8827" y="88"/>
                    <a:pt x="11356" y="2617"/>
                    <a:pt x="11356" y="5719"/>
                  </a:cubicBezTo>
                  <a:cubicBezTo>
                    <a:pt x="11356" y="7485"/>
                    <a:pt x="10547" y="9056"/>
                    <a:pt x="9272" y="10088"/>
                  </a:cubicBezTo>
                  <a:lnTo>
                    <a:pt x="9407" y="10088"/>
                  </a:lnTo>
                  <a:cubicBezTo>
                    <a:pt x="10648" y="9043"/>
                    <a:pt x="11437" y="7472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2" name="Google Shape;10652;p11"/>
            <p:cNvSpPr/>
            <p:nvPr/>
          </p:nvSpPr>
          <p:spPr>
            <a:xfrm>
              <a:off x="3795650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1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7" y="6669"/>
                    <a:pt x="9347" y="4667"/>
                  </a:cubicBezTo>
                  <a:cubicBezTo>
                    <a:pt x="9347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3" name="Google Shape;10653;p11"/>
            <p:cNvSpPr/>
            <p:nvPr/>
          </p:nvSpPr>
          <p:spPr>
            <a:xfrm>
              <a:off x="3794650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1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0" y="9083"/>
                  </a:cubicBezTo>
                  <a:lnTo>
                    <a:pt x="3183" y="9083"/>
                  </a:lnTo>
                  <a:cubicBezTo>
                    <a:pt x="1376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45" y="8449"/>
                    <a:pt x="6244" y="9083"/>
                  </a:cubicBezTo>
                  <a:lnTo>
                    <a:pt x="6480" y="9083"/>
                  </a:lnTo>
                  <a:cubicBezTo>
                    <a:pt x="8206" y="8382"/>
                    <a:pt x="9427" y="6689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4" name="Google Shape;10654;p11"/>
            <p:cNvSpPr/>
            <p:nvPr/>
          </p:nvSpPr>
          <p:spPr>
            <a:xfrm>
              <a:off x="3824475" y="330502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2" y="1"/>
                    <a:pt x="1" y="1579"/>
                    <a:pt x="1" y="3521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1"/>
                  </a:cubicBezTo>
                  <a:cubicBezTo>
                    <a:pt x="7040" y="1579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5" name="Google Shape;10655;p11"/>
            <p:cNvSpPr/>
            <p:nvPr/>
          </p:nvSpPr>
          <p:spPr>
            <a:xfrm>
              <a:off x="3823300" y="330402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7"/>
                    <a:pt x="3568" y="7047"/>
                  </a:cubicBezTo>
                  <a:cubicBezTo>
                    <a:pt x="1646" y="7047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6" name="Google Shape;10656;p11"/>
            <p:cNvSpPr/>
            <p:nvPr/>
          </p:nvSpPr>
          <p:spPr>
            <a:xfrm>
              <a:off x="3849600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7" name="Google Shape;10657;p11"/>
            <p:cNvSpPr/>
            <p:nvPr/>
          </p:nvSpPr>
          <p:spPr>
            <a:xfrm>
              <a:off x="3848600" y="3329150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8" name="Google Shape;10658;p11"/>
            <p:cNvSpPr/>
            <p:nvPr/>
          </p:nvSpPr>
          <p:spPr>
            <a:xfrm>
              <a:off x="387825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3"/>
                  </a:cubicBezTo>
                  <a:cubicBezTo>
                    <a:pt x="2732" y="614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9" name="Google Shape;10659;p11"/>
            <p:cNvSpPr/>
            <p:nvPr/>
          </p:nvSpPr>
          <p:spPr>
            <a:xfrm>
              <a:off x="3877250" y="335797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0" name="Google Shape;10660;p11"/>
            <p:cNvSpPr/>
            <p:nvPr/>
          </p:nvSpPr>
          <p:spPr>
            <a:xfrm>
              <a:off x="4081400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41" y="9946"/>
                    <a:pt x="1693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1" name="Google Shape;10661;p11"/>
            <p:cNvSpPr/>
            <p:nvPr/>
          </p:nvSpPr>
          <p:spPr>
            <a:xfrm>
              <a:off x="4080375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8429"/>
                    <a:pt x="634" y="9980"/>
                    <a:pt x="1680" y="11167"/>
                  </a:cubicBezTo>
                  <a:lnTo>
                    <a:pt x="1787" y="11167"/>
                  </a:lnTo>
                  <a:cubicBezTo>
                    <a:pt x="729" y="9994"/>
                    <a:pt x="82" y="8436"/>
                    <a:pt x="82" y="6730"/>
                  </a:cubicBezTo>
                  <a:cubicBezTo>
                    <a:pt x="82" y="3069"/>
                    <a:pt x="3062" y="88"/>
                    <a:pt x="6723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8436"/>
                    <a:pt x="12724" y="9994"/>
                    <a:pt x="11659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9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2" name="Google Shape;10662;p11"/>
            <p:cNvSpPr/>
            <p:nvPr/>
          </p:nvSpPr>
          <p:spPr>
            <a:xfrm>
              <a:off x="4104825" y="3251100"/>
              <a:ext cx="283900" cy="251200"/>
            </a:xfrm>
            <a:custGeom>
              <a:avLst/>
              <a:gdLst/>
              <a:ahLst/>
              <a:cxnLst/>
              <a:rect l="l" t="t" r="r" b="b"/>
              <a:pathLst>
                <a:path w="11356" h="10048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7438"/>
                    <a:pt x="796" y="9009"/>
                    <a:pt x="2050" y="10047"/>
                  </a:cubicBezTo>
                  <a:lnTo>
                    <a:pt x="9305" y="10047"/>
                  </a:lnTo>
                  <a:cubicBezTo>
                    <a:pt x="10560" y="9009"/>
                    <a:pt x="11355" y="7438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3" name="Google Shape;10663;p11"/>
            <p:cNvSpPr/>
            <p:nvPr/>
          </p:nvSpPr>
          <p:spPr>
            <a:xfrm>
              <a:off x="4103650" y="3250075"/>
              <a:ext cx="286075" cy="252225"/>
            </a:xfrm>
            <a:custGeom>
              <a:avLst/>
              <a:gdLst/>
              <a:ahLst/>
              <a:cxnLst/>
              <a:rect l="l" t="t" r="r" b="b"/>
              <a:pathLst>
                <a:path w="11443" h="10089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96" y="9043"/>
                    <a:pt x="2036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6" y="88"/>
                    <a:pt x="5725" y="88"/>
                  </a:cubicBezTo>
                  <a:cubicBezTo>
                    <a:pt x="8833" y="88"/>
                    <a:pt x="11362" y="2617"/>
                    <a:pt x="11362" y="5719"/>
                  </a:cubicBezTo>
                  <a:cubicBezTo>
                    <a:pt x="11362" y="7485"/>
                    <a:pt x="10546" y="9056"/>
                    <a:pt x="9278" y="10088"/>
                  </a:cubicBezTo>
                  <a:lnTo>
                    <a:pt x="9413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4" name="Google Shape;10664;p11"/>
            <p:cNvSpPr/>
            <p:nvPr/>
          </p:nvSpPr>
          <p:spPr>
            <a:xfrm>
              <a:off x="4129950" y="3276375"/>
              <a:ext cx="233650" cy="225925"/>
            </a:xfrm>
            <a:custGeom>
              <a:avLst/>
              <a:gdLst/>
              <a:ahLst/>
              <a:cxnLst/>
              <a:rect l="l" t="t" r="r" b="b"/>
              <a:pathLst>
                <a:path w="9346" h="9037" extrusionOk="0">
                  <a:moveTo>
                    <a:pt x="4673" y="1"/>
                  </a:moveTo>
                  <a:cubicBezTo>
                    <a:pt x="2090" y="1"/>
                    <a:pt x="0" y="2091"/>
                    <a:pt x="0" y="4667"/>
                  </a:cubicBezTo>
                  <a:cubicBezTo>
                    <a:pt x="0" y="6669"/>
                    <a:pt x="1254" y="8368"/>
                    <a:pt x="3014" y="9036"/>
                  </a:cubicBezTo>
                  <a:lnTo>
                    <a:pt x="6332" y="9036"/>
                  </a:lnTo>
                  <a:cubicBezTo>
                    <a:pt x="8091" y="8368"/>
                    <a:pt x="9346" y="6669"/>
                    <a:pt x="9346" y="4667"/>
                  </a:cubicBezTo>
                  <a:cubicBezTo>
                    <a:pt x="9346" y="2091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5" name="Google Shape;10665;p11"/>
            <p:cNvSpPr/>
            <p:nvPr/>
          </p:nvSpPr>
          <p:spPr>
            <a:xfrm>
              <a:off x="4128925" y="3275200"/>
              <a:ext cx="235700" cy="227100"/>
            </a:xfrm>
            <a:custGeom>
              <a:avLst/>
              <a:gdLst/>
              <a:ahLst/>
              <a:cxnLst/>
              <a:rect l="l" t="t" r="r" b="b"/>
              <a:pathLst>
                <a:path w="9428" h="9084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6689"/>
                    <a:pt x="1214" y="8382"/>
                    <a:pt x="2940" y="9083"/>
                  </a:cubicBezTo>
                  <a:lnTo>
                    <a:pt x="3183" y="9083"/>
                  </a:lnTo>
                  <a:cubicBezTo>
                    <a:pt x="1376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3" y="88"/>
                    <a:pt x="9339" y="2165"/>
                    <a:pt x="9339" y="4714"/>
                  </a:cubicBezTo>
                  <a:cubicBezTo>
                    <a:pt x="9339" y="6730"/>
                    <a:pt x="8045" y="8449"/>
                    <a:pt x="6244" y="9083"/>
                  </a:cubicBezTo>
                  <a:lnTo>
                    <a:pt x="6480" y="9083"/>
                  </a:lnTo>
                  <a:cubicBezTo>
                    <a:pt x="8207" y="8382"/>
                    <a:pt x="9427" y="6689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6" name="Google Shape;10666;p11"/>
            <p:cNvSpPr/>
            <p:nvPr/>
          </p:nvSpPr>
          <p:spPr>
            <a:xfrm>
              <a:off x="4158600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7" name="Google Shape;10667;p11"/>
            <p:cNvSpPr/>
            <p:nvPr/>
          </p:nvSpPr>
          <p:spPr>
            <a:xfrm>
              <a:off x="4157575" y="330402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7"/>
                    <a:pt x="3568" y="7047"/>
                  </a:cubicBezTo>
                  <a:cubicBezTo>
                    <a:pt x="1646" y="7047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8" name="Google Shape;10668;p11"/>
            <p:cNvSpPr/>
            <p:nvPr/>
          </p:nvSpPr>
          <p:spPr>
            <a:xfrm>
              <a:off x="4183875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9" name="Google Shape;10669;p11"/>
            <p:cNvSpPr/>
            <p:nvPr/>
          </p:nvSpPr>
          <p:spPr>
            <a:xfrm>
              <a:off x="4182700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0" name="Google Shape;10670;p11"/>
            <p:cNvSpPr/>
            <p:nvPr/>
          </p:nvSpPr>
          <p:spPr>
            <a:xfrm>
              <a:off x="4212550" y="3358975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1" name="Google Shape;10671;p11"/>
            <p:cNvSpPr/>
            <p:nvPr/>
          </p:nvSpPr>
          <p:spPr>
            <a:xfrm>
              <a:off x="4211525" y="3357975"/>
              <a:ext cx="70500" cy="70300"/>
            </a:xfrm>
            <a:custGeom>
              <a:avLst/>
              <a:gdLst/>
              <a:ahLst/>
              <a:cxnLst/>
              <a:rect l="l" t="t" r="r" b="b"/>
              <a:pathLst>
                <a:path w="2820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4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2" name="Google Shape;10672;p11"/>
            <p:cNvSpPr/>
            <p:nvPr/>
          </p:nvSpPr>
          <p:spPr>
            <a:xfrm>
              <a:off x="4415675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41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3" name="Google Shape;10673;p11"/>
            <p:cNvSpPr/>
            <p:nvPr/>
          </p:nvSpPr>
          <p:spPr>
            <a:xfrm>
              <a:off x="4414650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8429"/>
                    <a:pt x="635" y="9980"/>
                    <a:pt x="1680" y="11167"/>
                  </a:cubicBezTo>
                  <a:lnTo>
                    <a:pt x="1788" y="11167"/>
                  </a:lnTo>
                  <a:cubicBezTo>
                    <a:pt x="729" y="9994"/>
                    <a:pt x="82" y="8436"/>
                    <a:pt x="82" y="6730"/>
                  </a:cubicBezTo>
                  <a:cubicBezTo>
                    <a:pt x="82" y="3069"/>
                    <a:pt x="3062" y="88"/>
                    <a:pt x="6723" y="88"/>
                  </a:cubicBezTo>
                  <a:cubicBezTo>
                    <a:pt x="10385" y="88"/>
                    <a:pt x="13365" y="3069"/>
                    <a:pt x="13365" y="6730"/>
                  </a:cubicBezTo>
                  <a:cubicBezTo>
                    <a:pt x="13365" y="8436"/>
                    <a:pt x="12725" y="9994"/>
                    <a:pt x="11659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2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4" name="Google Shape;10674;p11"/>
            <p:cNvSpPr/>
            <p:nvPr/>
          </p:nvSpPr>
          <p:spPr>
            <a:xfrm>
              <a:off x="4438925" y="3251100"/>
              <a:ext cx="284075" cy="251200"/>
            </a:xfrm>
            <a:custGeom>
              <a:avLst/>
              <a:gdLst/>
              <a:ahLst/>
              <a:cxnLst/>
              <a:rect l="l" t="t" r="r" b="b"/>
              <a:pathLst>
                <a:path w="11363" h="10048" extrusionOk="0">
                  <a:moveTo>
                    <a:pt x="5685" y="0"/>
                  </a:moveTo>
                  <a:cubicBezTo>
                    <a:pt x="2550" y="0"/>
                    <a:pt x="1" y="2542"/>
                    <a:pt x="1" y="5678"/>
                  </a:cubicBezTo>
                  <a:cubicBezTo>
                    <a:pt x="1" y="7438"/>
                    <a:pt x="803" y="9009"/>
                    <a:pt x="2057" y="10047"/>
                  </a:cubicBezTo>
                  <a:lnTo>
                    <a:pt x="9313" y="10047"/>
                  </a:lnTo>
                  <a:cubicBezTo>
                    <a:pt x="10560" y="9009"/>
                    <a:pt x="11362" y="7438"/>
                    <a:pt x="11362" y="5678"/>
                  </a:cubicBezTo>
                  <a:cubicBezTo>
                    <a:pt x="11362" y="2542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5" name="Google Shape;10675;p11"/>
            <p:cNvSpPr/>
            <p:nvPr/>
          </p:nvSpPr>
          <p:spPr>
            <a:xfrm>
              <a:off x="4437925" y="3250075"/>
              <a:ext cx="286075" cy="252225"/>
            </a:xfrm>
            <a:custGeom>
              <a:avLst/>
              <a:gdLst/>
              <a:ahLst/>
              <a:cxnLst/>
              <a:rect l="l" t="t" r="r" b="b"/>
              <a:pathLst>
                <a:path w="11443" h="10089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89" y="9043"/>
                    <a:pt x="2037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6" y="88"/>
                    <a:pt x="5725" y="88"/>
                  </a:cubicBezTo>
                  <a:cubicBezTo>
                    <a:pt x="8833" y="88"/>
                    <a:pt x="11362" y="2617"/>
                    <a:pt x="11362" y="5719"/>
                  </a:cubicBezTo>
                  <a:cubicBezTo>
                    <a:pt x="11362" y="7485"/>
                    <a:pt x="10546" y="9056"/>
                    <a:pt x="9278" y="10088"/>
                  </a:cubicBezTo>
                  <a:lnTo>
                    <a:pt x="9413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6" name="Google Shape;10676;p11"/>
            <p:cNvSpPr/>
            <p:nvPr/>
          </p:nvSpPr>
          <p:spPr>
            <a:xfrm>
              <a:off x="4464225" y="3276375"/>
              <a:ext cx="233650" cy="225925"/>
            </a:xfrm>
            <a:custGeom>
              <a:avLst/>
              <a:gdLst/>
              <a:ahLst/>
              <a:cxnLst/>
              <a:rect l="l" t="t" r="r" b="b"/>
              <a:pathLst>
                <a:path w="9346" h="9037" extrusionOk="0">
                  <a:moveTo>
                    <a:pt x="4673" y="1"/>
                  </a:moveTo>
                  <a:cubicBezTo>
                    <a:pt x="2090" y="1"/>
                    <a:pt x="0" y="2091"/>
                    <a:pt x="0" y="4667"/>
                  </a:cubicBezTo>
                  <a:cubicBezTo>
                    <a:pt x="0" y="6669"/>
                    <a:pt x="1248" y="8368"/>
                    <a:pt x="3014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7" name="Google Shape;10677;p11"/>
            <p:cNvSpPr/>
            <p:nvPr/>
          </p:nvSpPr>
          <p:spPr>
            <a:xfrm>
              <a:off x="4463025" y="3275200"/>
              <a:ext cx="235875" cy="227100"/>
            </a:xfrm>
            <a:custGeom>
              <a:avLst/>
              <a:gdLst/>
              <a:ahLst/>
              <a:cxnLst/>
              <a:rect l="l" t="t" r="r" b="b"/>
              <a:pathLst>
                <a:path w="9435" h="9084" extrusionOk="0">
                  <a:moveTo>
                    <a:pt x="4721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6689"/>
                    <a:pt x="1221" y="8382"/>
                    <a:pt x="2948" y="9083"/>
                  </a:cubicBezTo>
                  <a:lnTo>
                    <a:pt x="3184" y="9083"/>
                  </a:lnTo>
                  <a:cubicBezTo>
                    <a:pt x="1383" y="8449"/>
                    <a:pt x="89" y="6730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ubicBezTo>
                    <a:pt x="7270" y="88"/>
                    <a:pt x="9347" y="2165"/>
                    <a:pt x="9347" y="4714"/>
                  </a:cubicBezTo>
                  <a:cubicBezTo>
                    <a:pt x="9347" y="6730"/>
                    <a:pt x="8052" y="8449"/>
                    <a:pt x="6252" y="9083"/>
                  </a:cubicBezTo>
                  <a:lnTo>
                    <a:pt x="6488" y="9083"/>
                  </a:lnTo>
                  <a:cubicBezTo>
                    <a:pt x="8214" y="8382"/>
                    <a:pt x="9434" y="6689"/>
                    <a:pt x="9434" y="4714"/>
                  </a:cubicBezTo>
                  <a:cubicBezTo>
                    <a:pt x="9434" y="2118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8" name="Google Shape;10678;p11"/>
            <p:cNvSpPr/>
            <p:nvPr/>
          </p:nvSpPr>
          <p:spPr>
            <a:xfrm>
              <a:off x="4492875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9" name="Google Shape;10679;p11"/>
            <p:cNvSpPr/>
            <p:nvPr/>
          </p:nvSpPr>
          <p:spPr>
            <a:xfrm>
              <a:off x="4491850" y="330402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7"/>
                    <a:pt x="3568" y="7047"/>
                  </a:cubicBezTo>
                  <a:cubicBezTo>
                    <a:pt x="1646" y="7047"/>
                    <a:pt x="89" y="5482"/>
                    <a:pt x="89" y="3561"/>
                  </a:cubicBezTo>
                  <a:cubicBezTo>
                    <a:pt x="89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0" name="Google Shape;10680;p11"/>
            <p:cNvSpPr/>
            <p:nvPr/>
          </p:nvSpPr>
          <p:spPr>
            <a:xfrm>
              <a:off x="4518150" y="3330150"/>
              <a:ext cx="125800" cy="125950"/>
            </a:xfrm>
            <a:custGeom>
              <a:avLst/>
              <a:gdLst/>
              <a:ahLst/>
              <a:cxnLst/>
              <a:rect l="l" t="t" r="r" b="b"/>
              <a:pathLst>
                <a:path w="5032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1" name="Google Shape;10681;p11"/>
            <p:cNvSpPr/>
            <p:nvPr/>
          </p:nvSpPr>
          <p:spPr>
            <a:xfrm>
              <a:off x="4516975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2" name="Google Shape;10682;p11"/>
            <p:cNvSpPr/>
            <p:nvPr/>
          </p:nvSpPr>
          <p:spPr>
            <a:xfrm>
              <a:off x="4546825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3"/>
                  </a:cubicBezTo>
                  <a:cubicBezTo>
                    <a:pt x="2731" y="614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3" name="Google Shape;10683;p11"/>
            <p:cNvSpPr/>
            <p:nvPr/>
          </p:nvSpPr>
          <p:spPr>
            <a:xfrm>
              <a:off x="4545800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10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10" y="2812"/>
                  </a:cubicBezTo>
                  <a:cubicBezTo>
                    <a:pt x="2185" y="2812"/>
                    <a:pt x="2812" y="2185"/>
                    <a:pt x="2812" y="1403"/>
                  </a:cubicBezTo>
                  <a:cubicBezTo>
                    <a:pt x="2812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4" name="Google Shape;10684;p11"/>
            <p:cNvSpPr/>
            <p:nvPr/>
          </p:nvSpPr>
          <p:spPr>
            <a:xfrm>
              <a:off x="4749950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34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5" name="Google Shape;10685;p11"/>
            <p:cNvSpPr/>
            <p:nvPr/>
          </p:nvSpPr>
          <p:spPr>
            <a:xfrm>
              <a:off x="4748775" y="3223100"/>
              <a:ext cx="336475" cy="279200"/>
            </a:xfrm>
            <a:custGeom>
              <a:avLst/>
              <a:gdLst/>
              <a:ahLst/>
              <a:cxnLst/>
              <a:rect l="l" t="t" r="r" b="b"/>
              <a:pathLst>
                <a:path w="13459" h="11168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8429"/>
                    <a:pt x="641" y="9980"/>
                    <a:pt x="1686" y="11167"/>
                  </a:cubicBezTo>
                  <a:lnTo>
                    <a:pt x="1794" y="11167"/>
                  </a:lnTo>
                  <a:cubicBezTo>
                    <a:pt x="735" y="9994"/>
                    <a:pt x="88" y="843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8436"/>
                    <a:pt x="12724" y="9994"/>
                    <a:pt x="11665" y="11167"/>
                  </a:cubicBezTo>
                  <a:lnTo>
                    <a:pt x="11780" y="11167"/>
                  </a:lnTo>
                  <a:cubicBezTo>
                    <a:pt x="12825" y="9980"/>
                    <a:pt x="13459" y="842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6" name="Google Shape;10686;p11"/>
            <p:cNvSpPr/>
            <p:nvPr/>
          </p:nvSpPr>
          <p:spPr>
            <a:xfrm>
              <a:off x="4773200" y="3251100"/>
              <a:ext cx="284075" cy="251200"/>
            </a:xfrm>
            <a:custGeom>
              <a:avLst/>
              <a:gdLst/>
              <a:ahLst/>
              <a:cxnLst/>
              <a:rect l="l" t="t" r="r" b="b"/>
              <a:pathLst>
                <a:path w="11363" h="10048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7438"/>
                    <a:pt x="803" y="9009"/>
                    <a:pt x="2051" y="10047"/>
                  </a:cubicBezTo>
                  <a:lnTo>
                    <a:pt x="9306" y="10047"/>
                  </a:lnTo>
                  <a:cubicBezTo>
                    <a:pt x="10560" y="9009"/>
                    <a:pt x="11363" y="7438"/>
                    <a:pt x="11363" y="5678"/>
                  </a:cubicBezTo>
                  <a:cubicBezTo>
                    <a:pt x="11363" y="2542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7" name="Google Shape;10687;p11"/>
            <p:cNvSpPr/>
            <p:nvPr/>
          </p:nvSpPr>
          <p:spPr>
            <a:xfrm>
              <a:off x="4772200" y="3250075"/>
              <a:ext cx="286100" cy="252225"/>
            </a:xfrm>
            <a:custGeom>
              <a:avLst/>
              <a:gdLst/>
              <a:ahLst/>
              <a:cxnLst/>
              <a:rect l="l" t="t" r="r" b="b"/>
              <a:pathLst>
                <a:path w="11444" h="10089" extrusionOk="0"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89" y="9043"/>
                    <a:pt x="2030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7" y="88"/>
                    <a:pt x="5718" y="88"/>
                  </a:cubicBezTo>
                  <a:cubicBezTo>
                    <a:pt x="8827" y="88"/>
                    <a:pt x="11355" y="2617"/>
                    <a:pt x="11355" y="5719"/>
                  </a:cubicBezTo>
                  <a:cubicBezTo>
                    <a:pt x="11355" y="7485"/>
                    <a:pt x="10546" y="9056"/>
                    <a:pt x="9279" y="10088"/>
                  </a:cubicBezTo>
                  <a:lnTo>
                    <a:pt x="9407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8" name="Google Shape;10688;p11"/>
            <p:cNvSpPr/>
            <p:nvPr/>
          </p:nvSpPr>
          <p:spPr>
            <a:xfrm>
              <a:off x="4798500" y="3276375"/>
              <a:ext cx="233500" cy="225925"/>
            </a:xfrm>
            <a:custGeom>
              <a:avLst/>
              <a:gdLst/>
              <a:ahLst/>
              <a:cxnLst/>
              <a:rect l="l" t="t" r="r" b="b"/>
              <a:pathLst>
                <a:path w="9340" h="9037" extrusionOk="0">
                  <a:moveTo>
                    <a:pt x="4666" y="1"/>
                  </a:moveTo>
                  <a:cubicBezTo>
                    <a:pt x="2091" y="1"/>
                    <a:pt x="0" y="2091"/>
                    <a:pt x="0" y="4667"/>
                  </a:cubicBezTo>
                  <a:cubicBezTo>
                    <a:pt x="0" y="6669"/>
                    <a:pt x="1248" y="8368"/>
                    <a:pt x="3014" y="9036"/>
                  </a:cubicBezTo>
                  <a:lnTo>
                    <a:pt x="6325" y="9036"/>
                  </a:lnTo>
                  <a:cubicBezTo>
                    <a:pt x="8092" y="8368"/>
                    <a:pt x="9339" y="6669"/>
                    <a:pt x="9339" y="4667"/>
                  </a:cubicBezTo>
                  <a:cubicBezTo>
                    <a:pt x="9339" y="2091"/>
                    <a:pt x="7249" y="1"/>
                    <a:pt x="466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9" name="Google Shape;10689;p11"/>
            <p:cNvSpPr/>
            <p:nvPr/>
          </p:nvSpPr>
          <p:spPr>
            <a:xfrm>
              <a:off x="4797325" y="3275200"/>
              <a:ext cx="235850" cy="227100"/>
            </a:xfrm>
            <a:custGeom>
              <a:avLst/>
              <a:gdLst/>
              <a:ahLst/>
              <a:cxnLst/>
              <a:rect l="l" t="t" r="r" b="b"/>
              <a:pathLst>
                <a:path w="9434" h="9084" extrusionOk="0">
                  <a:moveTo>
                    <a:pt x="4713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2" y="8449"/>
                    <a:pt x="88" y="6730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51" y="9083"/>
                  </a:cubicBezTo>
                  <a:lnTo>
                    <a:pt x="6487" y="9083"/>
                  </a:lnTo>
                  <a:cubicBezTo>
                    <a:pt x="8213" y="8382"/>
                    <a:pt x="9433" y="6689"/>
                    <a:pt x="9433" y="4714"/>
                  </a:cubicBezTo>
                  <a:cubicBezTo>
                    <a:pt x="9433" y="2118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0" name="Google Shape;10690;p11"/>
            <p:cNvSpPr/>
            <p:nvPr/>
          </p:nvSpPr>
          <p:spPr>
            <a:xfrm>
              <a:off x="4827150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1" name="Google Shape;10691;p11"/>
            <p:cNvSpPr/>
            <p:nvPr/>
          </p:nvSpPr>
          <p:spPr>
            <a:xfrm>
              <a:off x="4826150" y="33040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7"/>
                    <a:pt x="3560" y="7047"/>
                  </a:cubicBezTo>
                  <a:cubicBezTo>
                    <a:pt x="1645" y="7047"/>
                    <a:pt x="81" y="5482"/>
                    <a:pt x="81" y="3561"/>
                  </a:cubicBezTo>
                  <a:cubicBezTo>
                    <a:pt x="81" y="1646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2" name="Google Shape;10692;p11"/>
            <p:cNvSpPr/>
            <p:nvPr/>
          </p:nvSpPr>
          <p:spPr>
            <a:xfrm>
              <a:off x="4852275" y="3330150"/>
              <a:ext cx="125950" cy="125950"/>
            </a:xfrm>
            <a:custGeom>
              <a:avLst/>
              <a:gdLst/>
              <a:ahLst/>
              <a:cxnLst/>
              <a:rect l="l" t="t" r="r" b="b"/>
              <a:pathLst>
                <a:path w="5038" h="5038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11"/>
                    <a:pt x="1126" y="5037"/>
                    <a:pt x="2515" y="5037"/>
                  </a:cubicBezTo>
                  <a:cubicBezTo>
                    <a:pt x="3911" y="5037"/>
                    <a:pt x="5037" y="3911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3" name="Google Shape;10693;p11"/>
            <p:cNvSpPr/>
            <p:nvPr/>
          </p:nvSpPr>
          <p:spPr>
            <a:xfrm>
              <a:off x="4851250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4" name="Google Shape;10694;p11"/>
            <p:cNvSpPr/>
            <p:nvPr/>
          </p:nvSpPr>
          <p:spPr>
            <a:xfrm>
              <a:off x="488110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5" name="Google Shape;10695;p11"/>
            <p:cNvSpPr/>
            <p:nvPr/>
          </p:nvSpPr>
          <p:spPr>
            <a:xfrm>
              <a:off x="4880075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3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03" y="2812"/>
                  </a:cubicBezTo>
                  <a:cubicBezTo>
                    <a:pt x="2186" y="2812"/>
                    <a:pt x="2813" y="2185"/>
                    <a:pt x="2813" y="1403"/>
                  </a:cubicBezTo>
                  <a:cubicBezTo>
                    <a:pt x="2813" y="627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6" name="Google Shape;10696;p11"/>
            <p:cNvSpPr/>
            <p:nvPr/>
          </p:nvSpPr>
          <p:spPr>
            <a:xfrm>
              <a:off x="5084225" y="3224125"/>
              <a:ext cx="334125" cy="278175"/>
            </a:xfrm>
            <a:custGeom>
              <a:avLst/>
              <a:gdLst/>
              <a:ahLst/>
              <a:cxnLst/>
              <a:rect l="l" t="t" r="r" b="b"/>
              <a:pathLst>
                <a:path w="13365" h="11127" extrusionOk="0">
                  <a:moveTo>
                    <a:pt x="6683" y="0"/>
                  </a:moveTo>
                  <a:cubicBezTo>
                    <a:pt x="2988" y="0"/>
                    <a:pt x="0" y="2994"/>
                    <a:pt x="0" y="6689"/>
                  </a:cubicBezTo>
                  <a:cubicBezTo>
                    <a:pt x="0" y="8395"/>
                    <a:pt x="634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65" y="8395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7" name="Google Shape;10697;p11"/>
            <p:cNvSpPr/>
            <p:nvPr/>
          </p:nvSpPr>
          <p:spPr>
            <a:xfrm>
              <a:off x="5083050" y="3223100"/>
              <a:ext cx="336500" cy="279200"/>
            </a:xfrm>
            <a:custGeom>
              <a:avLst/>
              <a:gdLst/>
              <a:ahLst/>
              <a:cxnLst/>
              <a:rect l="l" t="t" r="r" b="b"/>
              <a:pathLst>
                <a:path w="13460" h="11168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8429"/>
                    <a:pt x="641" y="9980"/>
                    <a:pt x="1679" y="11167"/>
                  </a:cubicBezTo>
                  <a:lnTo>
                    <a:pt x="1794" y="11167"/>
                  </a:lnTo>
                  <a:cubicBezTo>
                    <a:pt x="735" y="9994"/>
                    <a:pt x="88" y="843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8436"/>
                    <a:pt x="12724" y="9994"/>
                    <a:pt x="11665" y="11167"/>
                  </a:cubicBezTo>
                  <a:lnTo>
                    <a:pt x="11773" y="11167"/>
                  </a:lnTo>
                  <a:cubicBezTo>
                    <a:pt x="12819" y="9980"/>
                    <a:pt x="13459" y="842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8" name="Google Shape;10698;p11"/>
            <p:cNvSpPr/>
            <p:nvPr/>
          </p:nvSpPr>
          <p:spPr>
            <a:xfrm>
              <a:off x="5107475" y="3251100"/>
              <a:ext cx="283925" cy="251200"/>
            </a:xfrm>
            <a:custGeom>
              <a:avLst/>
              <a:gdLst/>
              <a:ahLst/>
              <a:cxnLst/>
              <a:rect l="l" t="t" r="r" b="b"/>
              <a:pathLst>
                <a:path w="11357" h="10048" extrusionOk="0">
                  <a:moveTo>
                    <a:pt x="5679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7438"/>
                    <a:pt x="797" y="9009"/>
                    <a:pt x="2051" y="10047"/>
                  </a:cubicBezTo>
                  <a:lnTo>
                    <a:pt x="9306" y="10047"/>
                  </a:lnTo>
                  <a:cubicBezTo>
                    <a:pt x="10560" y="9009"/>
                    <a:pt x="11356" y="7438"/>
                    <a:pt x="11356" y="5678"/>
                  </a:cubicBezTo>
                  <a:cubicBezTo>
                    <a:pt x="11356" y="2542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9" name="Google Shape;10699;p11"/>
            <p:cNvSpPr/>
            <p:nvPr/>
          </p:nvSpPr>
          <p:spPr>
            <a:xfrm>
              <a:off x="5106475" y="3250075"/>
              <a:ext cx="286100" cy="252225"/>
            </a:xfrm>
            <a:custGeom>
              <a:avLst/>
              <a:gdLst/>
              <a:ahLst/>
              <a:cxnLst/>
              <a:rect l="l" t="t" r="r" b="b"/>
              <a:pathLst>
                <a:path w="11444" h="10089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7472"/>
                    <a:pt x="789" y="9043"/>
                    <a:pt x="2030" y="10088"/>
                  </a:cubicBezTo>
                  <a:lnTo>
                    <a:pt x="2165" y="10088"/>
                  </a:lnTo>
                  <a:cubicBezTo>
                    <a:pt x="897" y="9056"/>
                    <a:pt x="81" y="7485"/>
                    <a:pt x="81" y="5719"/>
                  </a:cubicBezTo>
                  <a:cubicBezTo>
                    <a:pt x="81" y="2617"/>
                    <a:pt x="2610" y="88"/>
                    <a:pt x="5719" y="88"/>
                  </a:cubicBezTo>
                  <a:cubicBezTo>
                    <a:pt x="8827" y="88"/>
                    <a:pt x="11356" y="2617"/>
                    <a:pt x="11356" y="5719"/>
                  </a:cubicBezTo>
                  <a:cubicBezTo>
                    <a:pt x="11356" y="7485"/>
                    <a:pt x="10546" y="9056"/>
                    <a:pt x="9279" y="10088"/>
                  </a:cubicBezTo>
                  <a:lnTo>
                    <a:pt x="9407" y="10088"/>
                  </a:lnTo>
                  <a:cubicBezTo>
                    <a:pt x="10648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0" name="Google Shape;10700;p11"/>
            <p:cNvSpPr/>
            <p:nvPr/>
          </p:nvSpPr>
          <p:spPr>
            <a:xfrm>
              <a:off x="5132600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8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1" name="Google Shape;10701;p11"/>
            <p:cNvSpPr/>
            <p:nvPr/>
          </p:nvSpPr>
          <p:spPr>
            <a:xfrm>
              <a:off x="5131600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3" y="8449"/>
                    <a:pt x="88" y="6730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51" y="9083"/>
                  </a:cubicBezTo>
                  <a:lnTo>
                    <a:pt x="6487" y="9083"/>
                  </a:lnTo>
                  <a:cubicBezTo>
                    <a:pt x="8213" y="8382"/>
                    <a:pt x="9427" y="668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2" name="Google Shape;10702;p11"/>
            <p:cNvSpPr/>
            <p:nvPr/>
          </p:nvSpPr>
          <p:spPr>
            <a:xfrm>
              <a:off x="5161425" y="3305025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3" name="Google Shape;10703;p11"/>
            <p:cNvSpPr/>
            <p:nvPr/>
          </p:nvSpPr>
          <p:spPr>
            <a:xfrm>
              <a:off x="5160425" y="33040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7"/>
                    <a:pt x="3561" y="7047"/>
                  </a:cubicBezTo>
                  <a:cubicBezTo>
                    <a:pt x="1646" y="7047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4" name="Google Shape;10704;p11"/>
            <p:cNvSpPr/>
            <p:nvPr/>
          </p:nvSpPr>
          <p:spPr>
            <a:xfrm>
              <a:off x="5186550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11"/>
                    <a:pt x="1126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5" name="Google Shape;10705;p11"/>
            <p:cNvSpPr/>
            <p:nvPr/>
          </p:nvSpPr>
          <p:spPr>
            <a:xfrm>
              <a:off x="5185525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6" name="Google Shape;10706;p11"/>
            <p:cNvSpPr/>
            <p:nvPr/>
          </p:nvSpPr>
          <p:spPr>
            <a:xfrm>
              <a:off x="5215375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7" name="Google Shape;10707;p11"/>
            <p:cNvSpPr/>
            <p:nvPr/>
          </p:nvSpPr>
          <p:spPr>
            <a:xfrm>
              <a:off x="5214350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4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04" y="2812"/>
                  </a:cubicBezTo>
                  <a:cubicBezTo>
                    <a:pt x="2179" y="2812"/>
                    <a:pt x="2813" y="2185"/>
                    <a:pt x="2813" y="1403"/>
                  </a:cubicBezTo>
                  <a:cubicBezTo>
                    <a:pt x="2813" y="627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8" name="Google Shape;10708;p11"/>
            <p:cNvSpPr/>
            <p:nvPr/>
          </p:nvSpPr>
          <p:spPr>
            <a:xfrm>
              <a:off x="3581575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27" y="7323"/>
                  </a:cubicBezTo>
                  <a:lnTo>
                    <a:pt x="13338" y="7323"/>
                  </a:lnTo>
                  <a:cubicBezTo>
                    <a:pt x="13358" y="7114"/>
                    <a:pt x="13372" y="6905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9" name="Google Shape;10709;p11"/>
            <p:cNvSpPr/>
            <p:nvPr/>
          </p:nvSpPr>
          <p:spPr>
            <a:xfrm>
              <a:off x="3580550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24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6946"/>
                    <a:pt x="8" y="7155"/>
                    <a:pt x="28" y="7364"/>
                  </a:cubicBezTo>
                  <a:lnTo>
                    <a:pt x="116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24" y="88"/>
                  </a:cubicBezTo>
                  <a:cubicBezTo>
                    <a:pt x="10392" y="88"/>
                    <a:pt x="13365" y="3069"/>
                    <a:pt x="13365" y="6730"/>
                  </a:cubicBezTo>
                  <a:cubicBezTo>
                    <a:pt x="13365" y="6946"/>
                    <a:pt x="13359" y="7155"/>
                    <a:pt x="13338" y="7364"/>
                  </a:cubicBezTo>
                  <a:lnTo>
                    <a:pt x="13419" y="7364"/>
                  </a:lnTo>
                  <a:cubicBezTo>
                    <a:pt x="13440" y="7155"/>
                    <a:pt x="13453" y="6946"/>
                    <a:pt x="13453" y="6730"/>
                  </a:cubicBezTo>
                  <a:cubicBezTo>
                    <a:pt x="13453" y="3022"/>
                    <a:pt x="10432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0" name="Google Shape;10710;p11"/>
            <p:cNvSpPr/>
            <p:nvPr/>
          </p:nvSpPr>
          <p:spPr>
            <a:xfrm>
              <a:off x="3604825" y="3346175"/>
              <a:ext cx="284075" cy="156125"/>
            </a:xfrm>
            <a:custGeom>
              <a:avLst/>
              <a:gdLst/>
              <a:ahLst/>
              <a:cxnLst/>
              <a:rect l="l" t="t" r="r" b="b"/>
              <a:pathLst>
                <a:path w="11363" h="6245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5873"/>
                    <a:pt x="14" y="6062"/>
                    <a:pt x="35" y="6244"/>
                  </a:cubicBezTo>
                  <a:lnTo>
                    <a:pt x="11336" y="6244"/>
                  </a:lnTo>
                  <a:cubicBezTo>
                    <a:pt x="11349" y="6062"/>
                    <a:pt x="11363" y="587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1" name="Google Shape;10711;p11"/>
            <p:cNvSpPr/>
            <p:nvPr/>
          </p:nvSpPr>
          <p:spPr>
            <a:xfrm>
              <a:off x="3603825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5914"/>
                    <a:pt x="14" y="6103"/>
                    <a:pt x="27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6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2" name="Google Shape;10712;p11"/>
            <p:cNvSpPr/>
            <p:nvPr/>
          </p:nvSpPr>
          <p:spPr>
            <a:xfrm>
              <a:off x="3630125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06" y="5240"/>
                  </a:lnTo>
                  <a:cubicBezTo>
                    <a:pt x="9333" y="5058"/>
                    <a:pt x="9346" y="4869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3" name="Google Shape;10713;p11"/>
            <p:cNvSpPr/>
            <p:nvPr/>
          </p:nvSpPr>
          <p:spPr>
            <a:xfrm>
              <a:off x="3628950" y="3370275"/>
              <a:ext cx="235850" cy="132025"/>
            </a:xfrm>
            <a:custGeom>
              <a:avLst/>
              <a:gdLst/>
              <a:ahLst/>
              <a:cxnLst/>
              <a:rect l="l" t="t" r="r" b="b"/>
              <a:pathLst>
                <a:path w="9434" h="5281" extrusionOk="0">
                  <a:moveTo>
                    <a:pt x="4720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4909"/>
                    <a:pt x="14" y="5098"/>
                    <a:pt x="41" y="5280"/>
                  </a:cubicBezTo>
                  <a:lnTo>
                    <a:pt x="122" y="5280"/>
                  </a:lnTo>
                  <a:cubicBezTo>
                    <a:pt x="101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2" y="5098"/>
                    <a:pt x="9312" y="5280"/>
                  </a:cubicBezTo>
                  <a:lnTo>
                    <a:pt x="9400" y="5280"/>
                  </a:lnTo>
                  <a:cubicBezTo>
                    <a:pt x="9420" y="5098"/>
                    <a:pt x="9433" y="4909"/>
                    <a:pt x="9433" y="4714"/>
                  </a:cubicBezTo>
                  <a:cubicBezTo>
                    <a:pt x="9433" y="2118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4" name="Google Shape;10714;p11"/>
            <p:cNvSpPr/>
            <p:nvPr/>
          </p:nvSpPr>
          <p:spPr>
            <a:xfrm>
              <a:off x="3658775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3716"/>
                    <a:pt x="21" y="3905"/>
                    <a:pt x="48" y="4087"/>
                  </a:cubicBezTo>
                  <a:lnTo>
                    <a:pt x="7000" y="4087"/>
                  </a:lnTo>
                  <a:cubicBezTo>
                    <a:pt x="7033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5" name="Google Shape;10715;p11"/>
            <p:cNvSpPr/>
            <p:nvPr/>
          </p:nvSpPr>
          <p:spPr>
            <a:xfrm>
              <a:off x="3657775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7" y="4127"/>
                  </a:cubicBezTo>
                  <a:lnTo>
                    <a:pt x="128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2" y="81"/>
                    <a:pt x="7046" y="1646"/>
                    <a:pt x="7046" y="3561"/>
                  </a:cubicBezTo>
                  <a:cubicBezTo>
                    <a:pt x="7046" y="3756"/>
                    <a:pt x="7026" y="3945"/>
                    <a:pt x="6999" y="4127"/>
                  </a:cubicBezTo>
                  <a:lnTo>
                    <a:pt x="7080" y="4127"/>
                  </a:lnTo>
                  <a:cubicBezTo>
                    <a:pt x="7114" y="3945"/>
                    <a:pt x="7127" y="3756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6" name="Google Shape;10716;p11"/>
            <p:cNvSpPr/>
            <p:nvPr/>
          </p:nvSpPr>
          <p:spPr>
            <a:xfrm>
              <a:off x="3683900" y="3425225"/>
              <a:ext cx="125950" cy="77075"/>
            </a:xfrm>
            <a:custGeom>
              <a:avLst/>
              <a:gdLst/>
              <a:ahLst/>
              <a:cxnLst/>
              <a:rect l="l" t="t" r="r" b="b"/>
              <a:pathLst>
                <a:path w="5038" h="3083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2711"/>
                    <a:pt x="27" y="2900"/>
                    <a:pt x="68" y="3082"/>
                  </a:cubicBezTo>
                  <a:lnTo>
                    <a:pt x="4970" y="3082"/>
                  </a:lnTo>
                  <a:cubicBezTo>
                    <a:pt x="5010" y="2900"/>
                    <a:pt x="5037" y="2711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7" name="Google Shape;10717;p11"/>
            <p:cNvSpPr/>
            <p:nvPr/>
          </p:nvSpPr>
          <p:spPr>
            <a:xfrm>
              <a:off x="3682875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2751"/>
                    <a:pt x="28" y="2940"/>
                    <a:pt x="68" y="3122"/>
                  </a:cubicBezTo>
                  <a:lnTo>
                    <a:pt x="156" y="3122"/>
                  </a:lnTo>
                  <a:cubicBezTo>
                    <a:pt x="109" y="2940"/>
                    <a:pt x="89" y="2751"/>
                    <a:pt x="89" y="2556"/>
                  </a:cubicBezTo>
                  <a:cubicBezTo>
                    <a:pt x="89" y="1194"/>
                    <a:pt x="1194" y="88"/>
                    <a:pt x="2563" y="88"/>
                  </a:cubicBezTo>
                  <a:cubicBezTo>
                    <a:pt x="3925" y="88"/>
                    <a:pt x="5031" y="1194"/>
                    <a:pt x="5031" y="2556"/>
                  </a:cubicBezTo>
                  <a:cubicBezTo>
                    <a:pt x="5031" y="2751"/>
                    <a:pt x="5011" y="2940"/>
                    <a:pt x="4970" y="3122"/>
                  </a:cubicBezTo>
                  <a:lnTo>
                    <a:pt x="5058" y="3122"/>
                  </a:lnTo>
                  <a:cubicBezTo>
                    <a:pt x="5098" y="2940"/>
                    <a:pt x="5119" y="2751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8" name="Google Shape;10718;p11"/>
            <p:cNvSpPr/>
            <p:nvPr/>
          </p:nvSpPr>
          <p:spPr>
            <a:xfrm>
              <a:off x="3712725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8" y="1760"/>
                    <a:pt x="122" y="1929"/>
                  </a:cubicBezTo>
                  <a:lnTo>
                    <a:pt x="2610" y="1929"/>
                  </a:lnTo>
                  <a:cubicBezTo>
                    <a:pt x="2684" y="1760"/>
                    <a:pt x="2731" y="1565"/>
                    <a:pt x="2731" y="1363"/>
                  </a:cubicBezTo>
                  <a:cubicBezTo>
                    <a:pt x="2731" y="614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9" name="Google Shape;10719;p11"/>
            <p:cNvSpPr/>
            <p:nvPr/>
          </p:nvSpPr>
          <p:spPr>
            <a:xfrm>
              <a:off x="3711700" y="3453050"/>
              <a:ext cx="70325" cy="49250"/>
            </a:xfrm>
            <a:custGeom>
              <a:avLst/>
              <a:gdLst/>
              <a:ahLst/>
              <a:cxnLst/>
              <a:rect l="l" t="t" r="r" b="b"/>
              <a:pathLst>
                <a:path w="2813" h="1970" extrusionOk="0"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1605"/>
                    <a:pt x="41" y="1800"/>
                    <a:pt x="122" y="1969"/>
                  </a:cubicBezTo>
                  <a:lnTo>
                    <a:pt x="210" y="1969"/>
                  </a:lnTo>
                  <a:cubicBezTo>
                    <a:pt x="129" y="1800"/>
                    <a:pt x="82" y="1605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5" y="1800"/>
                    <a:pt x="2604" y="1969"/>
                  </a:cubicBezTo>
                  <a:lnTo>
                    <a:pt x="2698" y="1969"/>
                  </a:lnTo>
                  <a:cubicBezTo>
                    <a:pt x="2772" y="1800"/>
                    <a:pt x="2813" y="1605"/>
                    <a:pt x="2813" y="1403"/>
                  </a:cubicBezTo>
                  <a:cubicBezTo>
                    <a:pt x="2813" y="627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0" name="Google Shape;10720;p11"/>
            <p:cNvSpPr/>
            <p:nvPr/>
          </p:nvSpPr>
          <p:spPr>
            <a:xfrm>
              <a:off x="3915850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3" y="0"/>
                  </a:moveTo>
                  <a:cubicBezTo>
                    <a:pt x="2994" y="0"/>
                    <a:pt x="1" y="2994"/>
                    <a:pt x="1" y="6689"/>
                  </a:cubicBezTo>
                  <a:cubicBezTo>
                    <a:pt x="1" y="6905"/>
                    <a:pt x="7" y="7114"/>
                    <a:pt x="28" y="7323"/>
                  </a:cubicBezTo>
                  <a:lnTo>
                    <a:pt x="13338" y="7323"/>
                  </a:lnTo>
                  <a:cubicBezTo>
                    <a:pt x="13358" y="7114"/>
                    <a:pt x="13372" y="6905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1" name="Google Shape;10721;p11"/>
            <p:cNvSpPr/>
            <p:nvPr/>
          </p:nvSpPr>
          <p:spPr>
            <a:xfrm>
              <a:off x="3914675" y="3318175"/>
              <a:ext cx="336500" cy="184125"/>
            </a:xfrm>
            <a:custGeom>
              <a:avLst/>
              <a:gdLst/>
              <a:ahLst/>
              <a:cxnLst/>
              <a:rect l="l" t="t" r="r" b="b"/>
              <a:pathLst>
                <a:path w="13460" h="7365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6946"/>
                    <a:pt x="14" y="7155"/>
                    <a:pt x="34" y="7364"/>
                  </a:cubicBezTo>
                  <a:lnTo>
                    <a:pt x="122" y="7364"/>
                  </a:lnTo>
                  <a:cubicBezTo>
                    <a:pt x="101" y="7155"/>
                    <a:pt x="88" y="694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6946"/>
                    <a:pt x="13365" y="7155"/>
                    <a:pt x="13345" y="7364"/>
                  </a:cubicBezTo>
                  <a:lnTo>
                    <a:pt x="13425" y="7364"/>
                  </a:lnTo>
                  <a:cubicBezTo>
                    <a:pt x="13446" y="7155"/>
                    <a:pt x="13459" y="6946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2" name="Google Shape;10722;p11"/>
            <p:cNvSpPr/>
            <p:nvPr/>
          </p:nvSpPr>
          <p:spPr>
            <a:xfrm>
              <a:off x="3939125" y="3346175"/>
              <a:ext cx="284050" cy="156125"/>
            </a:xfrm>
            <a:custGeom>
              <a:avLst/>
              <a:gdLst/>
              <a:ahLst/>
              <a:cxnLst/>
              <a:rect l="l" t="t" r="r" b="b"/>
              <a:pathLst>
                <a:path w="11362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14" y="6062"/>
                    <a:pt x="27" y="6244"/>
                  </a:cubicBezTo>
                  <a:lnTo>
                    <a:pt x="11328" y="6244"/>
                  </a:lnTo>
                  <a:cubicBezTo>
                    <a:pt x="11348" y="6062"/>
                    <a:pt x="11362" y="587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3" name="Google Shape;10723;p11"/>
            <p:cNvSpPr/>
            <p:nvPr/>
          </p:nvSpPr>
          <p:spPr>
            <a:xfrm>
              <a:off x="3938100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70" y="1"/>
                    <a:pt x="1" y="2570"/>
                    <a:pt x="1" y="5719"/>
                  </a:cubicBezTo>
                  <a:cubicBezTo>
                    <a:pt x="1" y="5914"/>
                    <a:pt x="7" y="6103"/>
                    <a:pt x="28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0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4" name="Google Shape;10724;p11"/>
            <p:cNvSpPr/>
            <p:nvPr/>
          </p:nvSpPr>
          <p:spPr>
            <a:xfrm>
              <a:off x="3964400" y="3371275"/>
              <a:ext cx="233500" cy="131025"/>
            </a:xfrm>
            <a:custGeom>
              <a:avLst/>
              <a:gdLst/>
              <a:ahLst/>
              <a:cxnLst/>
              <a:rect l="l" t="t" r="r" b="b"/>
              <a:pathLst>
                <a:path w="9340" h="5241" extrusionOk="0">
                  <a:moveTo>
                    <a:pt x="4667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7" y="5058"/>
                    <a:pt x="34" y="5240"/>
                  </a:cubicBezTo>
                  <a:lnTo>
                    <a:pt x="9306" y="5240"/>
                  </a:lnTo>
                  <a:cubicBezTo>
                    <a:pt x="9326" y="5058"/>
                    <a:pt x="9339" y="4869"/>
                    <a:pt x="9339" y="4674"/>
                  </a:cubicBezTo>
                  <a:cubicBezTo>
                    <a:pt x="9339" y="2098"/>
                    <a:pt x="7249" y="1"/>
                    <a:pt x="466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5" name="Google Shape;10725;p11"/>
            <p:cNvSpPr/>
            <p:nvPr/>
          </p:nvSpPr>
          <p:spPr>
            <a:xfrm>
              <a:off x="3963225" y="3370275"/>
              <a:ext cx="235850" cy="132025"/>
            </a:xfrm>
            <a:custGeom>
              <a:avLst/>
              <a:gdLst/>
              <a:ahLst/>
              <a:cxnLst/>
              <a:rect l="l" t="t" r="r" b="b"/>
              <a:pathLst>
                <a:path w="9434" h="5281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101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2" y="5098"/>
                    <a:pt x="9312" y="5280"/>
                  </a:cubicBezTo>
                  <a:lnTo>
                    <a:pt x="9393" y="5280"/>
                  </a:lnTo>
                  <a:cubicBezTo>
                    <a:pt x="9420" y="5098"/>
                    <a:pt x="9434" y="4909"/>
                    <a:pt x="9434" y="4714"/>
                  </a:cubicBezTo>
                  <a:cubicBezTo>
                    <a:pt x="9434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6" name="Google Shape;10726;p11"/>
            <p:cNvSpPr/>
            <p:nvPr/>
          </p:nvSpPr>
          <p:spPr>
            <a:xfrm>
              <a:off x="3993050" y="3400100"/>
              <a:ext cx="176200" cy="102200"/>
            </a:xfrm>
            <a:custGeom>
              <a:avLst/>
              <a:gdLst/>
              <a:ahLst/>
              <a:cxnLst/>
              <a:rect l="l" t="t" r="r" b="b"/>
              <a:pathLst>
                <a:path w="7048" h="408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3716"/>
                    <a:pt x="14" y="3905"/>
                    <a:pt x="48" y="4087"/>
                  </a:cubicBezTo>
                  <a:lnTo>
                    <a:pt x="7000" y="4087"/>
                  </a:lnTo>
                  <a:cubicBezTo>
                    <a:pt x="7027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7" name="Google Shape;10727;p11"/>
            <p:cNvSpPr/>
            <p:nvPr/>
          </p:nvSpPr>
          <p:spPr>
            <a:xfrm>
              <a:off x="399205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8" y="4127"/>
                  </a:cubicBezTo>
                  <a:lnTo>
                    <a:pt x="128" y="4127"/>
                  </a:lnTo>
                  <a:cubicBezTo>
                    <a:pt x="101" y="3945"/>
                    <a:pt x="81" y="3756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ubicBezTo>
                    <a:pt x="5482" y="81"/>
                    <a:pt x="7047" y="1646"/>
                    <a:pt x="7047" y="3561"/>
                  </a:cubicBezTo>
                  <a:cubicBezTo>
                    <a:pt x="7047" y="3756"/>
                    <a:pt x="7026" y="3945"/>
                    <a:pt x="6999" y="4127"/>
                  </a:cubicBezTo>
                  <a:lnTo>
                    <a:pt x="7080" y="4127"/>
                  </a:lnTo>
                  <a:cubicBezTo>
                    <a:pt x="7114" y="3945"/>
                    <a:pt x="7128" y="3756"/>
                    <a:pt x="7128" y="3561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8" name="Google Shape;10728;p11"/>
            <p:cNvSpPr/>
            <p:nvPr/>
          </p:nvSpPr>
          <p:spPr>
            <a:xfrm>
              <a:off x="4018175" y="3425225"/>
              <a:ext cx="125950" cy="77075"/>
            </a:xfrm>
            <a:custGeom>
              <a:avLst/>
              <a:gdLst/>
              <a:ahLst/>
              <a:cxnLst/>
              <a:rect l="l" t="t" r="r" b="b"/>
              <a:pathLst>
                <a:path w="5038" h="3083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2711"/>
                    <a:pt x="27" y="2900"/>
                    <a:pt x="68" y="3082"/>
                  </a:cubicBezTo>
                  <a:lnTo>
                    <a:pt x="4970" y="3082"/>
                  </a:lnTo>
                  <a:cubicBezTo>
                    <a:pt x="5010" y="2900"/>
                    <a:pt x="5037" y="2711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9" name="Google Shape;10729;p11"/>
            <p:cNvSpPr/>
            <p:nvPr/>
          </p:nvSpPr>
          <p:spPr>
            <a:xfrm>
              <a:off x="4017175" y="3424225"/>
              <a:ext cx="127950" cy="78075"/>
            </a:xfrm>
            <a:custGeom>
              <a:avLst/>
              <a:gdLst/>
              <a:ahLst/>
              <a:cxnLst/>
              <a:rect l="l" t="t" r="r" b="b"/>
              <a:pathLst>
                <a:path w="5118" h="3123" extrusionOk="0"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2751"/>
                    <a:pt x="20" y="2940"/>
                    <a:pt x="67" y="3122"/>
                  </a:cubicBezTo>
                  <a:lnTo>
                    <a:pt x="148" y="3122"/>
                  </a:lnTo>
                  <a:cubicBezTo>
                    <a:pt x="108" y="2940"/>
                    <a:pt x="88" y="2751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ubicBezTo>
                    <a:pt x="3924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70" y="3122"/>
                  </a:cubicBezTo>
                  <a:lnTo>
                    <a:pt x="5050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0" name="Google Shape;10730;p11"/>
            <p:cNvSpPr/>
            <p:nvPr/>
          </p:nvSpPr>
          <p:spPr>
            <a:xfrm>
              <a:off x="404700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1565"/>
                    <a:pt x="48" y="1760"/>
                    <a:pt x="122" y="1929"/>
                  </a:cubicBezTo>
                  <a:lnTo>
                    <a:pt x="2610" y="1929"/>
                  </a:lnTo>
                  <a:cubicBezTo>
                    <a:pt x="2684" y="1760"/>
                    <a:pt x="2731" y="1565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1" name="Google Shape;10731;p11"/>
            <p:cNvSpPr/>
            <p:nvPr/>
          </p:nvSpPr>
          <p:spPr>
            <a:xfrm>
              <a:off x="4046000" y="3453050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1403" y="0"/>
                  </a:moveTo>
                  <a:cubicBezTo>
                    <a:pt x="627" y="0"/>
                    <a:pt x="0" y="627"/>
                    <a:pt x="0" y="1403"/>
                  </a:cubicBezTo>
                  <a:cubicBezTo>
                    <a:pt x="0" y="1605"/>
                    <a:pt x="41" y="1800"/>
                    <a:pt x="115" y="1969"/>
                  </a:cubicBezTo>
                  <a:lnTo>
                    <a:pt x="209" y="1969"/>
                  </a:lnTo>
                  <a:cubicBezTo>
                    <a:pt x="128" y="1800"/>
                    <a:pt x="81" y="1605"/>
                    <a:pt x="81" y="1403"/>
                  </a:cubicBezTo>
                  <a:cubicBezTo>
                    <a:pt x="81" y="674"/>
                    <a:pt x="674" y="81"/>
                    <a:pt x="1403" y="81"/>
                  </a:cubicBezTo>
                  <a:cubicBezTo>
                    <a:pt x="2138" y="81"/>
                    <a:pt x="2731" y="674"/>
                    <a:pt x="2731" y="1403"/>
                  </a:cubicBezTo>
                  <a:cubicBezTo>
                    <a:pt x="2731" y="1605"/>
                    <a:pt x="2684" y="1800"/>
                    <a:pt x="2603" y="1969"/>
                  </a:cubicBezTo>
                  <a:lnTo>
                    <a:pt x="2697" y="1969"/>
                  </a:lnTo>
                  <a:cubicBezTo>
                    <a:pt x="2771" y="1800"/>
                    <a:pt x="2812" y="1605"/>
                    <a:pt x="2812" y="1403"/>
                  </a:cubicBezTo>
                  <a:cubicBezTo>
                    <a:pt x="2812" y="627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2" name="Google Shape;10732;p11"/>
            <p:cNvSpPr/>
            <p:nvPr/>
          </p:nvSpPr>
          <p:spPr>
            <a:xfrm>
              <a:off x="4250125" y="3319200"/>
              <a:ext cx="334150" cy="183100"/>
            </a:xfrm>
            <a:custGeom>
              <a:avLst/>
              <a:gdLst/>
              <a:ahLst/>
              <a:cxnLst/>
              <a:rect l="l" t="t" r="r" b="b"/>
              <a:pathLst>
                <a:path w="13366" h="7324" extrusionOk="0">
                  <a:moveTo>
                    <a:pt x="6683" y="0"/>
                  </a:moveTo>
                  <a:cubicBezTo>
                    <a:pt x="2988" y="0"/>
                    <a:pt x="1" y="2994"/>
                    <a:pt x="1" y="6689"/>
                  </a:cubicBezTo>
                  <a:cubicBezTo>
                    <a:pt x="1" y="6905"/>
                    <a:pt x="7" y="7114"/>
                    <a:pt x="28" y="7323"/>
                  </a:cubicBezTo>
                  <a:lnTo>
                    <a:pt x="13338" y="7323"/>
                  </a:lnTo>
                  <a:cubicBezTo>
                    <a:pt x="13358" y="7114"/>
                    <a:pt x="13365" y="6905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3" name="Google Shape;10733;p11"/>
            <p:cNvSpPr/>
            <p:nvPr/>
          </p:nvSpPr>
          <p:spPr>
            <a:xfrm>
              <a:off x="4248950" y="3318175"/>
              <a:ext cx="336500" cy="184125"/>
            </a:xfrm>
            <a:custGeom>
              <a:avLst/>
              <a:gdLst/>
              <a:ahLst/>
              <a:cxnLst/>
              <a:rect l="l" t="t" r="r" b="b"/>
              <a:pathLst>
                <a:path w="13460" h="7365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8" y="694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9" y="6946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4" name="Google Shape;10734;p11"/>
            <p:cNvSpPr/>
            <p:nvPr/>
          </p:nvSpPr>
          <p:spPr>
            <a:xfrm>
              <a:off x="4273400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14" y="6062"/>
                    <a:pt x="27" y="6244"/>
                  </a:cubicBezTo>
                  <a:lnTo>
                    <a:pt x="11328" y="6244"/>
                  </a:lnTo>
                  <a:cubicBezTo>
                    <a:pt x="11348" y="6062"/>
                    <a:pt x="11355" y="587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5" name="Google Shape;10735;p11"/>
            <p:cNvSpPr/>
            <p:nvPr/>
          </p:nvSpPr>
          <p:spPr>
            <a:xfrm>
              <a:off x="4272375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5914"/>
                    <a:pt x="7" y="6103"/>
                    <a:pt x="28" y="6285"/>
                  </a:cubicBezTo>
                  <a:lnTo>
                    <a:pt x="115" y="6285"/>
                  </a:lnTo>
                  <a:cubicBezTo>
                    <a:pt x="95" y="6103"/>
                    <a:pt x="82" y="5914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0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6" name="Google Shape;10736;p11"/>
            <p:cNvSpPr/>
            <p:nvPr/>
          </p:nvSpPr>
          <p:spPr>
            <a:xfrm>
              <a:off x="4298500" y="3371275"/>
              <a:ext cx="233675" cy="131025"/>
            </a:xfrm>
            <a:custGeom>
              <a:avLst/>
              <a:gdLst/>
              <a:ahLst/>
              <a:cxnLst/>
              <a:rect l="l" t="t" r="r" b="b"/>
              <a:pathLst>
                <a:path w="9347" h="5241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4869"/>
                    <a:pt x="14" y="5058"/>
                    <a:pt x="41" y="5240"/>
                  </a:cubicBezTo>
                  <a:lnTo>
                    <a:pt x="9313" y="5240"/>
                  </a:lnTo>
                  <a:cubicBezTo>
                    <a:pt x="9333" y="5058"/>
                    <a:pt x="9347" y="4869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7" name="Google Shape;10737;p11"/>
            <p:cNvSpPr/>
            <p:nvPr/>
          </p:nvSpPr>
          <p:spPr>
            <a:xfrm>
              <a:off x="4297500" y="3370275"/>
              <a:ext cx="235675" cy="132025"/>
            </a:xfrm>
            <a:custGeom>
              <a:avLst/>
              <a:gdLst/>
              <a:ahLst/>
              <a:cxnLst/>
              <a:rect l="l" t="t" r="r" b="b"/>
              <a:pathLst>
                <a:path w="9427" h="5281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102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12" y="5280"/>
                  </a:cubicBezTo>
                  <a:lnTo>
                    <a:pt x="9393" y="5280"/>
                  </a:lnTo>
                  <a:cubicBezTo>
                    <a:pt x="9420" y="5098"/>
                    <a:pt x="9427" y="490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8" name="Google Shape;10738;p11"/>
            <p:cNvSpPr/>
            <p:nvPr/>
          </p:nvSpPr>
          <p:spPr>
            <a:xfrm>
              <a:off x="4327325" y="3400100"/>
              <a:ext cx="176200" cy="102200"/>
            </a:xfrm>
            <a:custGeom>
              <a:avLst/>
              <a:gdLst/>
              <a:ahLst/>
              <a:cxnLst/>
              <a:rect l="l" t="t" r="r" b="b"/>
              <a:pathLst>
                <a:path w="7048" h="408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3716"/>
                    <a:pt x="14" y="3905"/>
                    <a:pt x="48" y="4087"/>
                  </a:cubicBezTo>
                  <a:lnTo>
                    <a:pt x="7000" y="4087"/>
                  </a:lnTo>
                  <a:cubicBezTo>
                    <a:pt x="7027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9" name="Google Shape;10739;p11"/>
            <p:cNvSpPr/>
            <p:nvPr/>
          </p:nvSpPr>
          <p:spPr>
            <a:xfrm>
              <a:off x="4326325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9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1" y="4127"/>
                  </a:cubicBezTo>
                  <a:lnTo>
                    <a:pt x="129" y="4127"/>
                  </a:lnTo>
                  <a:cubicBezTo>
                    <a:pt x="102" y="3945"/>
                    <a:pt x="81" y="3756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ubicBezTo>
                    <a:pt x="5482" y="81"/>
                    <a:pt x="7040" y="1646"/>
                    <a:pt x="7040" y="3561"/>
                  </a:cubicBezTo>
                  <a:cubicBezTo>
                    <a:pt x="7040" y="3756"/>
                    <a:pt x="7027" y="3945"/>
                    <a:pt x="6993" y="4127"/>
                  </a:cubicBezTo>
                  <a:lnTo>
                    <a:pt x="7080" y="4127"/>
                  </a:lnTo>
                  <a:cubicBezTo>
                    <a:pt x="7114" y="3945"/>
                    <a:pt x="7128" y="3756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0" name="Google Shape;10740;p11"/>
            <p:cNvSpPr/>
            <p:nvPr/>
          </p:nvSpPr>
          <p:spPr>
            <a:xfrm>
              <a:off x="4352450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8" y="2900"/>
                    <a:pt x="68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1" name="Google Shape;10741;p11"/>
            <p:cNvSpPr/>
            <p:nvPr/>
          </p:nvSpPr>
          <p:spPr>
            <a:xfrm>
              <a:off x="4351450" y="3424225"/>
              <a:ext cx="127950" cy="78075"/>
            </a:xfrm>
            <a:custGeom>
              <a:avLst/>
              <a:gdLst/>
              <a:ahLst/>
              <a:cxnLst/>
              <a:rect l="l" t="t" r="r" b="b"/>
              <a:pathLst>
                <a:path w="5118" h="3123" extrusionOk="0"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2751"/>
                    <a:pt x="20" y="2940"/>
                    <a:pt x="61" y="3122"/>
                  </a:cubicBezTo>
                  <a:lnTo>
                    <a:pt x="148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25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2" name="Google Shape;10742;p11"/>
            <p:cNvSpPr/>
            <p:nvPr/>
          </p:nvSpPr>
          <p:spPr>
            <a:xfrm>
              <a:off x="4381275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08" y="1"/>
                    <a:pt x="1" y="614"/>
                    <a:pt x="1" y="1363"/>
                  </a:cubicBezTo>
                  <a:cubicBezTo>
                    <a:pt x="1" y="1565"/>
                    <a:pt x="41" y="1760"/>
                    <a:pt x="122" y="1929"/>
                  </a:cubicBezTo>
                  <a:lnTo>
                    <a:pt x="2603" y="1929"/>
                  </a:lnTo>
                  <a:cubicBezTo>
                    <a:pt x="2684" y="1760"/>
                    <a:pt x="2732" y="1565"/>
                    <a:pt x="2732" y="1363"/>
                  </a:cubicBezTo>
                  <a:cubicBezTo>
                    <a:pt x="2732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3" name="Google Shape;10743;p11"/>
            <p:cNvSpPr/>
            <p:nvPr/>
          </p:nvSpPr>
          <p:spPr>
            <a:xfrm>
              <a:off x="4380100" y="3453050"/>
              <a:ext cx="70475" cy="49250"/>
            </a:xfrm>
            <a:custGeom>
              <a:avLst/>
              <a:gdLst/>
              <a:ahLst/>
              <a:cxnLst/>
              <a:rect l="l" t="t" r="r" b="b"/>
              <a:pathLst>
                <a:path w="2819" h="1970" extrusionOk="0"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1605"/>
                    <a:pt x="48" y="1800"/>
                    <a:pt x="122" y="1969"/>
                  </a:cubicBezTo>
                  <a:lnTo>
                    <a:pt x="216" y="1969"/>
                  </a:lnTo>
                  <a:cubicBezTo>
                    <a:pt x="135" y="1800"/>
                    <a:pt x="88" y="1605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ubicBezTo>
                    <a:pt x="2145" y="81"/>
                    <a:pt x="2738" y="674"/>
                    <a:pt x="2738" y="1403"/>
                  </a:cubicBezTo>
                  <a:cubicBezTo>
                    <a:pt x="2738" y="1605"/>
                    <a:pt x="2691" y="1800"/>
                    <a:pt x="2603" y="1969"/>
                  </a:cubicBezTo>
                  <a:lnTo>
                    <a:pt x="2698" y="1969"/>
                  </a:lnTo>
                  <a:cubicBezTo>
                    <a:pt x="2779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4" name="Google Shape;10744;p11"/>
            <p:cNvSpPr/>
            <p:nvPr/>
          </p:nvSpPr>
          <p:spPr>
            <a:xfrm>
              <a:off x="4584250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3344" y="7323"/>
                  </a:lnTo>
                  <a:cubicBezTo>
                    <a:pt x="13364" y="7114"/>
                    <a:pt x="13371" y="6905"/>
                    <a:pt x="13371" y="6689"/>
                  </a:cubicBezTo>
                  <a:cubicBezTo>
                    <a:pt x="13371" y="2994"/>
                    <a:pt x="10377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5" name="Google Shape;10745;p11"/>
            <p:cNvSpPr/>
            <p:nvPr/>
          </p:nvSpPr>
          <p:spPr>
            <a:xfrm>
              <a:off x="4583225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30" y="1"/>
                  </a:moveTo>
                  <a:cubicBezTo>
                    <a:pt x="3021" y="1"/>
                    <a:pt x="1" y="3022"/>
                    <a:pt x="1" y="6730"/>
                  </a:cubicBezTo>
                  <a:cubicBezTo>
                    <a:pt x="1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8" y="6946"/>
                    <a:pt x="88" y="6730"/>
                  </a:cubicBezTo>
                  <a:cubicBezTo>
                    <a:pt x="88" y="3069"/>
                    <a:pt x="3069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3" y="6946"/>
                    <a:pt x="13453" y="6730"/>
                  </a:cubicBezTo>
                  <a:cubicBezTo>
                    <a:pt x="13453" y="3022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6" name="Google Shape;10746;p11"/>
            <p:cNvSpPr/>
            <p:nvPr/>
          </p:nvSpPr>
          <p:spPr>
            <a:xfrm>
              <a:off x="4607675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7" y="6062"/>
                    <a:pt x="27" y="6244"/>
                  </a:cubicBezTo>
                  <a:lnTo>
                    <a:pt x="11328" y="6244"/>
                  </a:lnTo>
                  <a:cubicBezTo>
                    <a:pt x="11349" y="6062"/>
                    <a:pt x="11355" y="587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7" name="Google Shape;10747;p11"/>
            <p:cNvSpPr/>
            <p:nvPr/>
          </p:nvSpPr>
          <p:spPr>
            <a:xfrm>
              <a:off x="4606650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5914"/>
                    <a:pt x="8" y="6103"/>
                    <a:pt x="28" y="6285"/>
                  </a:cubicBezTo>
                  <a:lnTo>
                    <a:pt x="109" y="6285"/>
                  </a:lnTo>
                  <a:cubicBezTo>
                    <a:pt x="95" y="6103"/>
                    <a:pt x="82" y="5914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0" y="6285"/>
                  </a:lnTo>
                  <a:cubicBezTo>
                    <a:pt x="11430" y="6103"/>
                    <a:pt x="11444" y="5914"/>
                    <a:pt x="11444" y="5719"/>
                  </a:cubicBezTo>
                  <a:cubicBezTo>
                    <a:pt x="11444" y="2570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8" name="Google Shape;10748;p11"/>
            <p:cNvSpPr/>
            <p:nvPr/>
          </p:nvSpPr>
          <p:spPr>
            <a:xfrm>
              <a:off x="4632800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12" y="5240"/>
                  </a:lnTo>
                  <a:cubicBezTo>
                    <a:pt x="9332" y="5058"/>
                    <a:pt x="9346" y="4869"/>
                    <a:pt x="9346" y="4674"/>
                  </a:cubicBezTo>
                  <a:cubicBezTo>
                    <a:pt x="9346" y="2098"/>
                    <a:pt x="7255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9" name="Google Shape;10749;p11"/>
            <p:cNvSpPr/>
            <p:nvPr/>
          </p:nvSpPr>
          <p:spPr>
            <a:xfrm>
              <a:off x="4631775" y="3370275"/>
              <a:ext cx="235700" cy="132025"/>
            </a:xfrm>
            <a:custGeom>
              <a:avLst/>
              <a:gdLst/>
              <a:ahLst/>
              <a:cxnLst/>
              <a:rect l="l" t="t" r="r" b="b"/>
              <a:pathLst>
                <a:path w="9428" h="5281" extrusionOk="0">
                  <a:moveTo>
                    <a:pt x="4714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95" y="5098"/>
                    <a:pt x="81" y="490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12" y="5280"/>
                  </a:cubicBezTo>
                  <a:lnTo>
                    <a:pt x="9393" y="5280"/>
                  </a:lnTo>
                  <a:cubicBezTo>
                    <a:pt x="9414" y="5098"/>
                    <a:pt x="9427" y="4909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0" name="Google Shape;10750;p11"/>
            <p:cNvSpPr/>
            <p:nvPr/>
          </p:nvSpPr>
          <p:spPr>
            <a:xfrm>
              <a:off x="4661625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0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3716"/>
                    <a:pt x="14" y="3905"/>
                    <a:pt x="47" y="4087"/>
                  </a:cubicBezTo>
                  <a:lnTo>
                    <a:pt x="6999" y="4087"/>
                  </a:lnTo>
                  <a:cubicBezTo>
                    <a:pt x="7026" y="3905"/>
                    <a:pt x="7046" y="3716"/>
                    <a:pt x="7046" y="3521"/>
                  </a:cubicBezTo>
                  <a:cubicBezTo>
                    <a:pt x="7046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1" name="Google Shape;10751;p11"/>
            <p:cNvSpPr/>
            <p:nvPr/>
          </p:nvSpPr>
          <p:spPr>
            <a:xfrm>
              <a:off x="466060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3756"/>
                    <a:pt x="14" y="3945"/>
                    <a:pt x="41" y="4127"/>
                  </a:cubicBezTo>
                  <a:lnTo>
                    <a:pt x="129" y="4127"/>
                  </a:lnTo>
                  <a:cubicBezTo>
                    <a:pt x="95" y="3945"/>
                    <a:pt x="82" y="3756"/>
                    <a:pt x="82" y="3561"/>
                  </a:cubicBezTo>
                  <a:cubicBezTo>
                    <a:pt x="82" y="1646"/>
                    <a:pt x="1646" y="81"/>
                    <a:pt x="3561" y="81"/>
                  </a:cubicBezTo>
                  <a:cubicBezTo>
                    <a:pt x="5483" y="81"/>
                    <a:pt x="7040" y="1646"/>
                    <a:pt x="7040" y="3561"/>
                  </a:cubicBezTo>
                  <a:cubicBezTo>
                    <a:pt x="7040" y="3756"/>
                    <a:pt x="7027" y="3945"/>
                    <a:pt x="6993" y="4127"/>
                  </a:cubicBezTo>
                  <a:lnTo>
                    <a:pt x="7081" y="4127"/>
                  </a:lnTo>
                  <a:cubicBezTo>
                    <a:pt x="7108" y="3945"/>
                    <a:pt x="7128" y="3756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2" name="Google Shape;10752;p11"/>
            <p:cNvSpPr/>
            <p:nvPr/>
          </p:nvSpPr>
          <p:spPr>
            <a:xfrm>
              <a:off x="4686725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1" y="2900"/>
                    <a:pt x="68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3" name="Google Shape;10753;p11"/>
            <p:cNvSpPr/>
            <p:nvPr/>
          </p:nvSpPr>
          <p:spPr>
            <a:xfrm>
              <a:off x="4685725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2751"/>
                    <a:pt x="21" y="2940"/>
                    <a:pt x="61" y="3122"/>
                  </a:cubicBezTo>
                  <a:lnTo>
                    <a:pt x="149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18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4" name="Google Shape;10754;p11"/>
            <p:cNvSpPr/>
            <p:nvPr/>
          </p:nvSpPr>
          <p:spPr>
            <a:xfrm>
              <a:off x="471555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08" y="1"/>
                    <a:pt x="1" y="614"/>
                    <a:pt x="1" y="1363"/>
                  </a:cubicBezTo>
                  <a:cubicBezTo>
                    <a:pt x="1" y="1565"/>
                    <a:pt x="41" y="1760"/>
                    <a:pt x="122" y="1929"/>
                  </a:cubicBezTo>
                  <a:lnTo>
                    <a:pt x="2604" y="1929"/>
                  </a:lnTo>
                  <a:cubicBezTo>
                    <a:pt x="2684" y="1760"/>
                    <a:pt x="2732" y="1565"/>
                    <a:pt x="2732" y="1363"/>
                  </a:cubicBezTo>
                  <a:cubicBezTo>
                    <a:pt x="2732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5" name="Google Shape;10755;p11"/>
            <p:cNvSpPr/>
            <p:nvPr/>
          </p:nvSpPr>
          <p:spPr>
            <a:xfrm>
              <a:off x="4714375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1605"/>
                    <a:pt x="48" y="1800"/>
                    <a:pt x="122" y="1969"/>
                  </a:cubicBezTo>
                  <a:lnTo>
                    <a:pt x="216" y="1969"/>
                  </a:lnTo>
                  <a:cubicBezTo>
                    <a:pt x="135" y="1800"/>
                    <a:pt x="88" y="1605"/>
                    <a:pt x="88" y="1403"/>
                  </a:cubicBezTo>
                  <a:cubicBezTo>
                    <a:pt x="88" y="674"/>
                    <a:pt x="682" y="81"/>
                    <a:pt x="1410" y="81"/>
                  </a:cubicBezTo>
                  <a:cubicBezTo>
                    <a:pt x="2138" y="81"/>
                    <a:pt x="2731" y="674"/>
                    <a:pt x="2731" y="1403"/>
                  </a:cubicBezTo>
                  <a:cubicBezTo>
                    <a:pt x="2731" y="1605"/>
                    <a:pt x="2684" y="1800"/>
                    <a:pt x="2603" y="1969"/>
                  </a:cubicBezTo>
                  <a:lnTo>
                    <a:pt x="2698" y="1969"/>
                  </a:lnTo>
                  <a:cubicBezTo>
                    <a:pt x="2779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6" name="Google Shape;10756;p11"/>
            <p:cNvSpPr/>
            <p:nvPr/>
          </p:nvSpPr>
          <p:spPr>
            <a:xfrm>
              <a:off x="4918525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3338" y="7323"/>
                  </a:lnTo>
                  <a:cubicBezTo>
                    <a:pt x="13358" y="7114"/>
                    <a:pt x="13371" y="6905"/>
                    <a:pt x="13371" y="6689"/>
                  </a:cubicBezTo>
                  <a:cubicBezTo>
                    <a:pt x="13371" y="2994"/>
                    <a:pt x="10378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7" name="Google Shape;10757;p11"/>
            <p:cNvSpPr/>
            <p:nvPr/>
          </p:nvSpPr>
          <p:spPr>
            <a:xfrm>
              <a:off x="4917500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30" y="1"/>
                  </a:moveTo>
                  <a:cubicBezTo>
                    <a:pt x="3022" y="1"/>
                    <a:pt x="1" y="3022"/>
                    <a:pt x="1" y="6730"/>
                  </a:cubicBezTo>
                  <a:cubicBezTo>
                    <a:pt x="1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30" y="88"/>
                  </a:cubicBezTo>
                  <a:cubicBezTo>
                    <a:pt x="10392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3" y="6946"/>
                    <a:pt x="13453" y="6730"/>
                  </a:cubicBezTo>
                  <a:cubicBezTo>
                    <a:pt x="13453" y="3022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8" name="Google Shape;10758;p11"/>
            <p:cNvSpPr/>
            <p:nvPr/>
          </p:nvSpPr>
          <p:spPr>
            <a:xfrm>
              <a:off x="4941950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5873"/>
                    <a:pt x="7" y="6062"/>
                    <a:pt x="27" y="6244"/>
                  </a:cubicBezTo>
                  <a:lnTo>
                    <a:pt x="11329" y="6244"/>
                  </a:lnTo>
                  <a:cubicBezTo>
                    <a:pt x="11349" y="6062"/>
                    <a:pt x="11356" y="587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9" name="Google Shape;10759;p11"/>
            <p:cNvSpPr/>
            <p:nvPr/>
          </p:nvSpPr>
          <p:spPr>
            <a:xfrm>
              <a:off x="4940950" y="3345150"/>
              <a:ext cx="285900" cy="157150"/>
            </a:xfrm>
            <a:custGeom>
              <a:avLst/>
              <a:gdLst/>
              <a:ahLst/>
              <a:cxnLst/>
              <a:rect l="l" t="t" r="r" b="b"/>
              <a:pathLst>
                <a:path w="11436" h="6286" extrusionOk="0">
                  <a:moveTo>
                    <a:pt x="5718" y="1"/>
                  </a:moveTo>
                  <a:cubicBezTo>
                    <a:pt x="2562" y="1"/>
                    <a:pt x="0" y="2570"/>
                    <a:pt x="0" y="5719"/>
                  </a:cubicBezTo>
                  <a:cubicBezTo>
                    <a:pt x="0" y="5914"/>
                    <a:pt x="7" y="6103"/>
                    <a:pt x="27" y="6285"/>
                  </a:cubicBezTo>
                  <a:lnTo>
                    <a:pt x="108" y="6285"/>
                  </a:lnTo>
                  <a:cubicBezTo>
                    <a:pt x="94" y="6103"/>
                    <a:pt x="81" y="5914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5914"/>
                    <a:pt x="11342" y="6103"/>
                    <a:pt x="11328" y="6285"/>
                  </a:cubicBezTo>
                  <a:lnTo>
                    <a:pt x="11409" y="6285"/>
                  </a:lnTo>
                  <a:cubicBezTo>
                    <a:pt x="11429" y="6103"/>
                    <a:pt x="11436" y="5914"/>
                    <a:pt x="11436" y="5719"/>
                  </a:cubicBezTo>
                  <a:cubicBezTo>
                    <a:pt x="11436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0" name="Google Shape;10760;p11"/>
            <p:cNvSpPr/>
            <p:nvPr/>
          </p:nvSpPr>
          <p:spPr>
            <a:xfrm>
              <a:off x="4967075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12" y="5240"/>
                  </a:lnTo>
                  <a:cubicBezTo>
                    <a:pt x="9332" y="5058"/>
                    <a:pt x="9346" y="4869"/>
                    <a:pt x="9346" y="4674"/>
                  </a:cubicBezTo>
                  <a:cubicBezTo>
                    <a:pt x="9346" y="2098"/>
                    <a:pt x="72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1" name="Google Shape;10761;p11"/>
            <p:cNvSpPr/>
            <p:nvPr/>
          </p:nvSpPr>
          <p:spPr>
            <a:xfrm>
              <a:off x="4966050" y="3370275"/>
              <a:ext cx="235700" cy="132025"/>
            </a:xfrm>
            <a:custGeom>
              <a:avLst/>
              <a:gdLst/>
              <a:ahLst/>
              <a:cxnLst/>
              <a:rect l="l" t="t" r="r" b="b"/>
              <a:pathLst>
                <a:path w="9428" h="5281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95" y="5098"/>
                    <a:pt x="82" y="490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ubicBezTo>
                    <a:pt x="7270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06" y="5280"/>
                  </a:cubicBezTo>
                  <a:lnTo>
                    <a:pt x="9394" y="5280"/>
                  </a:lnTo>
                  <a:cubicBezTo>
                    <a:pt x="9414" y="5098"/>
                    <a:pt x="9427" y="4909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2" name="Google Shape;10762;p11"/>
            <p:cNvSpPr/>
            <p:nvPr/>
          </p:nvSpPr>
          <p:spPr>
            <a:xfrm>
              <a:off x="4995900" y="3400100"/>
              <a:ext cx="176000" cy="102200"/>
            </a:xfrm>
            <a:custGeom>
              <a:avLst/>
              <a:gdLst/>
              <a:ahLst/>
              <a:cxnLst/>
              <a:rect l="l" t="t" r="r" b="b"/>
              <a:pathLst>
                <a:path w="7040" h="4088" extrusionOk="0">
                  <a:moveTo>
                    <a:pt x="3520" y="1"/>
                  </a:moveTo>
                  <a:cubicBezTo>
                    <a:pt x="1571" y="1"/>
                    <a:pt x="0" y="1579"/>
                    <a:pt x="0" y="3521"/>
                  </a:cubicBezTo>
                  <a:cubicBezTo>
                    <a:pt x="0" y="3716"/>
                    <a:pt x="14" y="3905"/>
                    <a:pt x="41" y="4087"/>
                  </a:cubicBezTo>
                  <a:lnTo>
                    <a:pt x="6999" y="4087"/>
                  </a:lnTo>
                  <a:cubicBezTo>
                    <a:pt x="7026" y="3905"/>
                    <a:pt x="7040" y="3716"/>
                    <a:pt x="7040" y="3521"/>
                  </a:cubicBezTo>
                  <a:cubicBezTo>
                    <a:pt x="7040" y="1579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3" name="Google Shape;10763;p11"/>
            <p:cNvSpPr/>
            <p:nvPr/>
          </p:nvSpPr>
          <p:spPr>
            <a:xfrm>
              <a:off x="4994725" y="3399100"/>
              <a:ext cx="178350" cy="103200"/>
            </a:xfrm>
            <a:custGeom>
              <a:avLst/>
              <a:gdLst/>
              <a:ahLst/>
              <a:cxnLst/>
              <a:rect l="l" t="t" r="r" b="b"/>
              <a:pathLst>
                <a:path w="7134" h="4128" extrusionOk="0">
                  <a:moveTo>
                    <a:pt x="3567" y="0"/>
                  </a:moveTo>
                  <a:cubicBezTo>
                    <a:pt x="1605" y="0"/>
                    <a:pt x="0" y="1598"/>
                    <a:pt x="0" y="3561"/>
                  </a:cubicBezTo>
                  <a:cubicBezTo>
                    <a:pt x="0" y="3756"/>
                    <a:pt x="20" y="3945"/>
                    <a:pt x="47" y="4127"/>
                  </a:cubicBezTo>
                  <a:lnTo>
                    <a:pt x="135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9" y="81"/>
                    <a:pt x="7046" y="1646"/>
                    <a:pt x="7046" y="3561"/>
                  </a:cubicBezTo>
                  <a:cubicBezTo>
                    <a:pt x="7046" y="3756"/>
                    <a:pt x="7033" y="3945"/>
                    <a:pt x="6999" y="4127"/>
                  </a:cubicBezTo>
                  <a:lnTo>
                    <a:pt x="7087" y="4127"/>
                  </a:lnTo>
                  <a:cubicBezTo>
                    <a:pt x="7114" y="3945"/>
                    <a:pt x="7134" y="3756"/>
                    <a:pt x="7134" y="3561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4" name="Google Shape;10764;p11"/>
            <p:cNvSpPr/>
            <p:nvPr/>
          </p:nvSpPr>
          <p:spPr>
            <a:xfrm>
              <a:off x="5021000" y="3425225"/>
              <a:ext cx="125800" cy="77075"/>
            </a:xfrm>
            <a:custGeom>
              <a:avLst/>
              <a:gdLst/>
              <a:ahLst/>
              <a:cxnLst/>
              <a:rect l="l" t="t" r="r" b="b"/>
              <a:pathLst>
                <a:path w="5032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1" y="2900"/>
                    <a:pt x="62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5" name="Google Shape;10765;p11"/>
            <p:cNvSpPr/>
            <p:nvPr/>
          </p:nvSpPr>
          <p:spPr>
            <a:xfrm>
              <a:off x="5020000" y="3424225"/>
              <a:ext cx="127800" cy="78075"/>
            </a:xfrm>
            <a:custGeom>
              <a:avLst/>
              <a:gdLst/>
              <a:ahLst/>
              <a:cxnLst/>
              <a:rect l="l" t="t" r="r" b="b"/>
              <a:pathLst>
                <a:path w="5112" h="3123" extrusionOk="0"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2751"/>
                    <a:pt x="21" y="2940"/>
                    <a:pt x="61" y="3122"/>
                  </a:cubicBezTo>
                  <a:lnTo>
                    <a:pt x="149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18" y="88"/>
                    <a:pt x="5031" y="1194"/>
                    <a:pt x="5031" y="2556"/>
                  </a:cubicBezTo>
                  <a:cubicBezTo>
                    <a:pt x="5031" y="2751"/>
                    <a:pt x="5004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2" y="2751"/>
                    <a:pt x="5112" y="2556"/>
                  </a:cubicBezTo>
                  <a:cubicBezTo>
                    <a:pt x="5112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6" name="Google Shape;10766;p11"/>
            <p:cNvSpPr/>
            <p:nvPr/>
          </p:nvSpPr>
          <p:spPr>
            <a:xfrm>
              <a:off x="5049675" y="3454050"/>
              <a:ext cx="68450" cy="48250"/>
            </a:xfrm>
            <a:custGeom>
              <a:avLst/>
              <a:gdLst/>
              <a:ahLst/>
              <a:cxnLst/>
              <a:rect l="l" t="t" r="r" b="b"/>
              <a:pathLst>
                <a:path w="2738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7" y="1760"/>
                    <a:pt x="128" y="1929"/>
                  </a:cubicBezTo>
                  <a:lnTo>
                    <a:pt x="2610" y="1929"/>
                  </a:lnTo>
                  <a:cubicBezTo>
                    <a:pt x="2691" y="1760"/>
                    <a:pt x="2738" y="1565"/>
                    <a:pt x="2738" y="1363"/>
                  </a:cubicBezTo>
                  <a:cubicBezTo>
                    <a:pt x="2738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7" name="Google Shape;10767;p11"/>
            <p:cNvSpPr/>
            <p:nvPr/>
          </p:nvSpPr>
          <p:spPr>
            <a:xfrm>
              <a:off x="5048650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5" y="0"/>
                    <a:pt x="1" y="627"/>
                    <a:pt x="1" y="1403"/>
                  </a:cubicBezTo>
                  <a:cubicBezTo>
                    <a:pt x="1" y="1605"/>
                    <a:pt x="48" y="1800"/>
                    <a:pt x="122" y="1969"/>
                  </a:cubicBezTo>
                  <a:lnTo>
                    <a:pt x="217" y="1969"/>
                  </a:lnTo>
                  <a:cubicBezTo>
                    <a:pt x="136" y="1800"/>
                    <a:pt x="88" y="1605"/>
                    <a:pt x="88" y="1403"/>
                  </a:cubicBezTo>
                  <a:cubicBezTo>
                    <a:pt x="88" y="674"/>
                    <a:pt x="682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4" y="1800"/>
                    <a:pt x="2603" y="1969"/>
                  </a:cubicBezTo>
                  <a:lnTo>
                    <a:pt x="2698" y="1969"/>
                  </a:lnTo>
                  <a:cubicBezTo>
                    <a:pt x="2772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8" name="Google Shape;10768;p11"/>
            <p:cNvSpPr/>
            <p:nvPr/>
          </p:nvSpPr>
          <p:spPr>
            <a:xfrm>
              <a:off x="5252800" y="3319200"/>
              <a:ext cx="274300" cy="183100"/>
            </a:xfrm>
            <a:custGeom>
              <a:avLst/>
              <a:gdLst/>
              <a:ahLst/>
              <a:cxnLst/>
              <a:rect l="l" t="t" r="r" b="b"/>
              <a:pathLst>
                <a:path w="10972" h="7324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0971" y="7323"/>
                  </a:lnTo>
                  <a:lnTo>
                    <a:pt x="10971" y="1558"/>
                  </a:lnTo>
                  <a:cubicBezTo>
                    <a:pt x="9811" y="587"/>
                    <a:pt x="8314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9" name="Google Shape;10769;p11"/>
            <p:cNvSpPr/>
            <p:nvPr/>
          </p:nvSpPr>
          <p:spPr>
            <a:xfrm>
              <a:off x="5251775" y="3318175"/>
              <a:ext cx="275325" cy="184125"/>
            </a:xfrm>
            <a:custGeom>
              <a:avLst/>
              <a:gdLst/>
              <a:ahLst/>
              <a:cxnLst/>
              <a:rect l="l" t="t" r="r" b="b"/>
              <a:pathLst>
                <a:path w="11013" h="7365" extrusionOk="0">
                  <a:moveTo>
                    <a:pt x="6724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6946"/>
                    <a:pt x="8" y="7155"/>
                    <a:pt x="28" y="7364"/>
                  </a:cubicBezTo>
                  <a:lnTo>
                    <a:pt x="116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24" y="88"/>
                  </a:cubicBezTo>
                  <a:cubicBezTo>
                    <a:pt x="8362" y="88"/>
                    <a:pt x="9852" y="675"/>
                    <a:pt x="11012" y="1660"/>
                  </a:cubicBezTo>
                  <a:lnTo>
                    <a:pt x="11012" y="1545"/>
                  </a:lnTo>
                  <a:cubicBezTo>
                    <a:pt x="9846" y="581"/>
                    <a:pt x="8355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0" name="Google Shape;10770;p11"/>
            <p:cNvSpPr/>
            <p:nvPr/>
          </p:nvSpPr>
          <p:spPr>
            <a:xfrm>
              <a:off x="5276225" y="3346175"/>
              <a:ext cx="250875" cy="156125"/>
            </a:xfrm>
            <a:custGeom>
              <a:avLst/>
              <a:gdLst/>
              <a:ahLst/>
              <a:cxnLst/>
              <a:rect l="l" t="t" r="r" b="b"/>
              <a:pathLst>
                <a:path w="10035" h="6245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5873"/>
                    <a:pt x="7" y="6062"/>
                    <a:pt x="28" y="6244"/>
                  </a:cubicBezTo>
                  <a:lnTo>
                    <a:pt x="10034" y="6244"/>
                  </a:lnTo>
                  <a:lnTo>
                    <a:pt x="10034" y="2036"/>
                  </a:lnTo>
                  <a:cubicBezTo>
                    <a:pt x="8989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1" name="Google Shape;10771;p11"/>
            <p:cNvSpPr/>
            <p:nvPr/>
          </p:nvSpPr>
          <p:spPr>
            <a:xfrm>
              <a:off x="5275050" y="3345150"/>
              <a:ext cx="252050" cy="157150"/>
            </a:xfrm>
            <a:custGeom>
              <a:avLst/>
              <a:gdLst/>
              <a:ahLst/>
              <a:cxnLst/>
              <a:rect l="l" t="t" r="r" b="b"/>
              <a:pathLst>
                <a:path w="10082" h="6286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5914"/>
                    <a:pt x="14" y="6103"/>
                    <a:pt x="34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2" name="Google Shape;10772;p11"/>
            <p:cNvSpPr/>
            <p:nvPr/>
          </p:nvSpPr>
          <p:spPr>
            <a:xfrm>
              <a:off x="5301350" y="3371275"/>
              <a:ext cx="225750" cy="131025"/>
            </a:xfrm>
            <a:custGeom>
              <a:avLst/>
              <a:gdLst/>
              <a:ahLst/>
              <a:cxnLst/>
              <a:rect l="l" t="t" r="r" b="b"/>
              <a:pathLst>
                <a:path w="9030" h="5241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029" y="5240"/>
                  </a:lnTo>
                  <a:lnTo>
                    <a:pt x="9029" y="2988"/>
                  </a:lnTo>
                  <a:cubicBezTo>
                    <a:pt x="8355" y="1242"/>
                    <a:pt x="66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3" name="Google Shape;10773;p11"/>
            <p:cNvSpPr/>
            <p:nvPr/>
          </p:nvSpPr>
          <p:spPr>
            <a:xfrm>
              <a:off x="5300325" y="3370275"/>
              <a:ext cx="226775" cy="132025"/>
            </a:xfrm>
            <a:custGeom>
              <a:avLst/>
              <a:gdLst/>
              <a:ahLst/>
              <a:cxnLst/>
              <a:rect l="l" t="t" r="r" b="b"/>
              <a:pathLst>
                <a:path w="9071" h="5281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5" y="5280"/>
                  </a:cubicBezTo>
                  <a:lnTo>
                    <a:pt x="115" y="5280"/>
                  </a:lnTo>
                  <a:cubicBezTo>
                    <a:pt x="95" y="5098"/>
                    <a:pt x="82" y="490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9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4" name="Google Shape;10774;p11"/>
            <p:cNvSpPr/>
            <p:nvPr/>
          </p:nvSpPr>
          <p:spPr>
            <a:xfrm>
              <a:off x="5330000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3716"/>
                    <a:pt x="21" y="3905"/>
                    <a:pt x="48" y="4087"/>
                  </a:cubicBezTo>
                  <a:lnTo>
                    <a:pt x="7000" y="4087"/>
                  </a:lnTo>
                  <a:cubicBezTo>
                    <a:pt x="7033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5" name="Google Shape;10775;p11"/>
            <p:cNvSpPr/>
            <p:nvPr/>
          </p:nvSpPr>
          <p:spPr>
            <a:xfrm>
              <a:off x="532900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20" y="3945"/>
                    <a:pt x="47" y="4127"/>
                  </a:cubicBezTo>
                  <a:lnTo>
                    <a:pt x="135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2" y="81"/>
                    <a:pt x="7046" y="1646"/>
                    <a:pt x="7046" y="3561"/>
                  </a:cubicBezTo>
                  <a:cubicBezTo>
                    <a:pt x="7046" y="3756"/>
                    <a:pt x="7026" y="3945"/>
                    <a:pt x="6999" y="4127"/>
                  </a:cubicBezTo>
                  <a:lnTo>
                    <a:pt x="7087" y="4127"/>
                  </a:lnTo>
                  <a:cubicBezTo>
                    <a:pt x="7114" y="3945"/>
                    <a:pt x="7127" y="3756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6" name="Google Shape;10776;p11"/>
            <p:cNvSpPr/>
            <p:nvPr/>
          </p:nvSpPr>
          <p:spPr>
            <a:xfrm>
              <a:off x="5355300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2711"/>
                    <a:pt x="20" y="2900"/>
                    <a:pt x="61" y="3082"/>
                  </a:cubicBezTo>
                  <a:lnTo>
                    <a:pt x="4963" y="3082"/>
                  </a:lnTo>
                  <a:cubicBezTo>
                    <a:pt x="5010" y="2900"/>
                    <a:pt x="5030" y="2711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7" name="Google Shape;10777;p11"/>
            <p:cNvSpPr/>
            <p:nvPr/>
          </p:nvSpPr>
          <p:spPr>
            <a:xfrm>
              <a:off x="5354100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2751"/>
                    <a:pt x="28" y="2940"/>
                    <a:pt x="68" y="3122"/>
                  </a:cubicBezTo>
                  <a:lnTo>
                    <a:pt x="156" y="3122"/>
                  </a:lnTo>
                  <a:cubicBezTo>
                    <a:pt x="109" y="2940"/>
                    <a:pt x="88" y="2751"/>
                    <a:pt x="88" y="2556"/>
                  </a:cubicBezTo>
                  <a:cubicBezTo>
                    <a:pt x="88" y="1194"/>
                    <a:pt x="1201" y="88"/>
                    <a:pt x="2563" y="88"/>
                  </a:cubicBezTo>
                  <a:cubicBezTo>
                    <a:pt x="3925" y="88"/>
                    <a:pt x="5038" y="1194"/>
                    <a:pt x="5038" y="2556"/>
                  </a:cubicBezTo>
                  <a:cubicBezTo>
                    <a:pt x="5038" y="2751"/>
                    <a:pt x="5011" y="2940"/>
                    <a:pt x="4970" y="3122"/>
                  </a:cubicBezTo>
                  <a:lnTo>
                    <a:pt x="5058" y="3122"/>
                  </a:lnTo>
                  <a:cubicBezTo>
                    <a:pt x="5098" y="2940"/>
                    <a:pt x="5119" y="2751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8" name="Google Shape;10778;p11"/>
            <p:cNvSpPr/>
            <p:nvPr/>
          </p:nvSpPr>
          <p:spPr>
            <a:xfrm>
              <a:off x="538395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8" y="1760"/>
                    <a:pt x="128" y="1929"/>
                  </a:cubicBezTo>
                  <a:lnTo>
                    <a:pt x="2610" y="1929"/>
                  </a:lnTo>
                  <a:cubicBezTo>
                    <a:pt x="2691" y="1760"/>
                    <a:pt x="2731" y="1565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9" name="Google Shape;10779;p11"/>
            <p:cNvSpPr/>
            <p:nvPr/>
          </p:nvSpPr>
          <p:spPr>
            <a:xfrm>
              <a:off x="5382925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5" y="0"/>
                    <a:pt x="1" y="627"/>
                    <a:pt x="1" y="1403"/>
                  </a:cubicBezTo>
                  <a:cubicBezTo>
                    <a:pt x="1" y="1605"/>
                    <a:pt x="41" y="1800"/>
                    <a:pt x="122" y="1969"/>
                  </a:cubicBezTo>
                  <a:lnTo>
                    <a:pt x="217" y="1969"/>
                  </a:lnTo>
                  <a:cubicBezTo>
                    <a:pt x="136" y="1800"/>
                    <a:pt x="89" y="1605"/>
                    <a:pt x="89" y="1403"/>
                  </a:cubicBezTo>
                  <a:cubicBezTo>
                    <a:pt x="89" y="674"/>
                    <a:pt x="682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5" y="1800"/>
                    <a:pt x="2604" y="1969"/>
                  </a:cubicBezTo>
                  <a:lnTo>
                    <a:pt x="2698" y="1969"/>
                  </a:lnTo>
                  <a:cubicBezTo>
                    <a:pt x="2772" y="1800"/>
                    <a:pt x="2819" y="1605"/>
                    <a:pt x="2819" y="1403"/>
                  </a:cubicBezTo>
                  <a:cubicBezTo>
                    <a:pt x="2819" y="627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0" name="Google Shape;10780;p11"/>
            <p:cNvSpPr/>
            <p:nvPr/>
          </p:nvSpPr>
          <p:spPr>
            <a:xfrm>
              <a:off x="3450750" y="3417300"/>
              <a:ext cx="274800" cy="85000"/>
            </a:xfrm>
            <a:custGeom>
              <a:avLst/>
              <a:gdLst/>
              <a:ahLst/>
              <a:cxnLst/>
              <a:rect l="l" t="t" r="r" b="b"/>
              <a:pathLst>
                <a:path w="10992" h="3400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8"/>
                  </a:cubicBezTo>
                  <a:lnTo>
                    <a:pt x="1" y="3399"/>
                  </a:lnTo>
                  <a:lnTo>
                    <a:pt x="10992" y="3399"/>
                  </a:lnTo>
                  <a:cubicBezTo>
                    <a:pt x="9846" y="1376"/>
                    <a:pt x="7668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1" name="Google Shape;10781;p11"/>
            <p:cNvSpPr/>
            <p:nvPr/>
          </p:nvSpPr>
          <p:spPr>
            <a:xfrm>
              <a:off x="3450750" y="3416300"/>
              <a:ext cx="276000" cy="86000"/>
            </a:xfrm>
            <a:custGeom>
              <a:avLst/>
              <a:gdLst/>
              <a:ahLst/>
              <a:cxnLst/>
              <a:rect l="l" t="t" r="r" b="b"/>
              <a:pathLst>
                <a:path w="11040" h="3440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2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7641" y="88"/>
                    <a:pt x="9792" y="1436"/>
                    <a:pt x="10938" y="3439"/>
                  </a:cubicBezTo>
                  <a:lnTo>
                    <a:pt x="11039" y="3439"/>
                  </a:lnTo>
                  <a:cubicBezTo>
                    <a:pt x="9886" y="1389"/>
                    <a:pt x="7688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2" name="Google Shape;10782;p11"/>
            <p:cNvSpPr/>
            <p:nvPr/>
          </p:nvSpPr>
          <p:spPr>
            <a:xfrm>
              <a:off x="3463750" y="3444275"/>
              <a:ext cx="228925" cy="58025"/>
            </a:xfrm>
            <a:custGeom>
              <a:avLst/>
              <a:gdLst/>
              <a:ahLst/>
              <a:cxnLst/>
              <a:rect l="l" t="t" r="r" b="b"/>
              <a:pathLst>
                <a:path w="9157" h="2321" extrusionOk="0">
                  <a:moveTo>
                    <a:pt x="4579" y="0"/>
                  </a:moveTo>
                  <a:cubicBezTo>
                    <a:pt x="2697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3" name="Google Shape;10783;p11"/>
            <p:cNvSpPr/>
            <p:nvPr/>
          </p:nvSpPr>
          <p:spPr>
            <a:xfrm>
              <a:off x="3462550" y="3443275"/>
              <a:ext cx="231325" cy="59025"/>
            </a:xfrm>
            <a:custGeom>
              <a:avLst/>
              <a:gdLst/>
              <a:ahLst/>
              <a:cxnLst/>
              <a:rect l="l" t="t" r="r" b="b"/>
              <a:pathLst>
                <a:path w="9253" h="2361" extrusionOk="0">
                  <a:moveTo>
                    <a:pt x="4627" y="0"/>
                  </a:moveTo>
                  <a:cubicBezTo>
                    <a:pt x="2725" y="0"/>
                    <a:pt x="1039" y="931"/>
                    <a:pt x="1" y="2360"/>
                  </a:cubicBezTo>
                  <a:lnTo>
                    <a:pt x="102" y="2360"/>
                  </a:lnTo>
                  <a:cubicBezTo>
                    <a:pt x="1134" y="984"/>
                    <a:pt x="2779" y="88"/>
                    <a:pt x="4627" y="88"/>
                  </a:cubicBezTo>
                  <a:cubicBezTo>
                    <a:pt x="6474" y="88"/>
                    <a:pt x="8119" y="984"/>
                    <a:pt x="9151" y="2360"/>
                  </a:cubicBezTo>
                  <a:lnTo>
                    <a:pt x="9252" y="2360"/>
                  </a:lnTo>
                  <a:cubicBezTo>
                    <a:pt x="8214" y="931"/>
                    <a:pt x="6528" y="0"/>
                    <a:pt x="462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4" name="Google Shape;10784;p11"/>
            <p:cNvSpPr/>
            <p:nvPr/>
          </p:nvSpPr>
          <p:spPr>
            <a:xfrm>
              <a:off x="3497125" y="3469550"/>
              <a:ext cx="162175" cy="32750"/>
            </a:xfrm>
            <a:custGeom>
              <a:avLst/>
              <a:gdLst/>
              <a:ahLst/>
              <a:cxnLst/>
              <a:rect l="l" t="t" r="r" b="b"/>
              <a:pathLst>
                <a:path w="6487" h="1310" extrusionOk="0">
                  <a:moveTo>
                    <a:pt x="3244" y="1"/>
                  </a:moveTo>
                  <a:cubicBezTo>
                    <a:pt x="1983" y="1"/>
                    <a:pt x="836" y="500"/>
                    <a:pt x="0" y="1309"/>
                  </a:cubicBezTo>
                  <a:lnTo>
                    <a:pt x="6487" y="1309"/>
                  </a:lnTo>
                  <a:cubicBezTo>
                    <a:pt x="5651" y="500"/>
                    <a:pt x="4504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5" name="Google Shape;10785;p11"/>
            <p:cNvSpPr/>
            <p:nvPr/>
          </p:nvSpPr>
          <p:spPr>
            <a:xfrm>
              <a:off x="3495600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1" y="574"/>
                    <a:pt x="2071" y="88"/>
                    <a:pt x="3305" y="88"/>
                  </a:cubicBezTo>
                  <a:cubicBezTo>
                    <a:pt x="4538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2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6" name="Google Shape;10786;p11"/>
            <p:cNvSpPr/>
            <p:nvPr/>
          </p:nvSpPr>
          <p:spPr>
            <a:xfrm>
              <a:off x="3551725" y="3498225"/>
              <a:ext cx="52975" cy="4075"/>
            </a:xfrm>
            <a:custGeom>
              <a:avLst/>
              <a:gdLst/>
              <a:ahLst/>
              <a:cxnLst/>
              <a:rect l="l" t="t" r="r" b="b"/>
              <a:pathLst>
                <a:path w="2119" h="163" extrusionOk="0">
                  <a:moveTo>
                    <a:pt x="1060" y="0"/>
                  </a:moveTo>
                  <a:cubicBezTo>
                    <a:pt x="689" y="0"/>
                    <a:pt x="331" y="61"/>
                    <a:pt x="1" y="162"/>
                  </a:cubicBezTo>
                  <a:lnTo>
                    <a:pt x="2118" y="162"/>
                  </a:lnTo>
                  <a:cubicBezTo>
                    <a:pt x="1788" y="61"/>
                    <a:pt x="1430" y="0"/>
                    <a:pt x="106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7" name="Google Shape;10787;p11"/>
            <p:cNvSpPr/>
            <p:nvPr/>
          </p:nvSpPr>
          <p:spPr>
            <a:xfrm>
              <a:off x="3548525" y="3497200"/>
              <a:ext cx="59550" cy="5100"/>
            </a:xfrm>
            <a:custGeom>
              <a:avLst/>
              <a:gdLst/>
              <a:ahLst/>
              <a:cxnLst/>
              <a:rect l="l" t="t" r="r" b="b"/>
              <a:pathLst>
                <a:path w="2382" h="204" extrusionOk="0">
                  <a:moveTo>
                    <a:pt x="1188" y="1"/>
                  </a:moveTo>
                  <a:cubicBezTo>
                    <a:pt x="769" y="1"/>
                    <a:pt x="372" y="75"/>
                    <a:pt x="1" y="203"/>
                  </a:cubicBezTo>
                  <a:lnTo>
                    <a:pt x="277" y="203"/>
                  </a:lnTo>
                  <a:cubicBezTo>
                    <a:pt x="567" y="129"/>
                    <a:pt x="877" y="82"/>
                    <a:pt x="1188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03" y="75"/>
                    <a:pt x="1606" y="1"/>
                    <a:pt x="118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8" name="Google Shape;10788;p11"/>
            <p:cNvSpPr/>
            <p:nvPr/>
          </p:nvSpPr>
          <p:spPr>
            <a:xfrm>
              <a:off x="3768700" y="3417300"/>
              <a:ext cx="291125" cy="85000"/>
            </a:xfrm>
            <a:custGeom>
              <a:avLst/>
              <a:gdLst/>
              <a:ahLst/>
              <a:cxnLst/>
              <a:rect l="l" t="t" r="r" b="b"/>
              <a:pathLst>
                <a:path w="11645" h="3400" extrusionOk="0">
                  <a:moveTo>
                    <a:pt x="5826" y="1"/>
                  </a:moveTo>
                  <a:cubicBezTo>
                    <a:pt x="3324" y="1"/>
                    <a:pt x="1153" y="1376"/>
                    <a:pt x="0" y="3399"/>
                  </a:cubicBezTo>
                  <a:lnTo>
                    <a:pt x="11645" y="3399"/>
                  </a:lnTo>
                  <a:cubicBezTo>
                    <a:pt x="10499" y="1376"/>
                    <a:pt x="8321" y="1"/>
                    <a:pt x="582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9" name="Google Shape;10789;p11"/>
            <p:cNvSpPr/>
            <p:nvPr/>
          </p:nvSpPr>
          <p:spPr>
            <a:xfrm>
              <a:off x="3767675" y="3416300"/>
              <a:ext cx="293350" cy="86000"/>
            </a:xfrm>
            <a:custGeom>
              <a:avLst/>
              <a:gdLst/>
              <a:ahLst/>
              <a:cxnLst/>
              <a:rect l="l" t="t" r="r" b="b"/>
              <a:pathLst>
                <a:path w="11734" h="3440" extrusionOk="0">
                  <a:moveTo>
                    <a:pt x="5867" y="0"/>
                  </a:moveTo>
                  <a:cubicBezTo>
                    <a:pt x="3345" y="0"/>
                    <a:pt x="1154" y="1389"/>
                    <a:pt x="1" y="3439"/>
                  </a:cubicBezTo>
                  <a:lnTo>
                    <a:pt x="95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5" y="88"/>
                    <a:pt x="10486" y="1436"/>
                    <a:pt x="11632" y="3439"/>
                  </a:cubicBezTo>
                  <a:lnTo>
                    <a:pt x="11733" y="3439"/>
                  </a:lnTo>
                  <a:cubicBezTo>
                    <a:pt x="10573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0" name="Google Shape;10790;p11"/>
            <p:cNvSpPr/>
            <p:nvPr/>
          </p:nvSpPr>
          <p:spPr>
            <a:xfrm>
              <a:off x="3798025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7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1" name="Google Shape;10791;p11"/>
            <p:cNvSpPr/>
            <p:nvPr/>
          </p:nvSpPr>
          <p:spPr>
            <a:xfrm>
              <a:off x="3796850" y="3443275"/>
              <a:ext cx="231300" cy="59025"/>
            </a:xfrm>
            <a:custGeom>
              <a:avLst/>
              <a:gdLst/>
              <a:ahLst/>
              <a:cxnLst/>
              <a:rect l="l" t="t" r="r" b="b"/>
              <a:pathLst>
                <a:path w="9252" h="2361" extrusionOk="0">
                  <a:moveTo>
                    <a:pt x="4626" y="0"/>
                  </a:moveTo>
                  <a:cubicBezTo>
                    <a:pt x="2724" y="0"/>
                    <a:pt x="1038" y="931"/>
                    <a:pt x="0" y="2360"/>
                  </a:cubicBezTo>
                  <a:lnTo>
                    <a:pt x="101" y="2360"/>
                  </a:lnTo>
                  <a:cubicBezTo>
                    <a:pt x="1133" y="984"/>
                    <a:pt x="2778" y="88"/>
                    <a:pt x="4626" y="88"/>
                  </a:cubicBezTo>
                  <a:cubicBezTo>
                    <a:pt x="6473" y="88"/>
                    <a:pt x="8118" y="984"/>
                    <a:pt x="9150" y="2360"/>
                  </a:cubicBezTo>
                  <a:lnTo>
                    <a:pt x="9251" y="2360"/>
                  </a:lnTo>
                  <a:cubicBezTo>
                    <a:pt x="8213" y="931"/>
                    <a:pt x="6527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2" name="Google Shape;10792;p11"/>
            <p:cNvSpPr/>
            <p:nvPr/>
          </p:nvSpPr>
          <p:spPr>
            <a:xfrm>
              <a:off x="3831400" y="3469550"/>
              <a:ext cx="162175" cy="32750"/>
            </a:xfrm>
            <a:custGeom>
              <a:avLst/>
              <a:gdLst/>
              <a:ahLst/>
              <a:cxnLst/>
              <a:rect l="l" t="t" r="r" b="b"/>
              <a:pathLst>
                <a:path w="6487" h="1310" extrusionOk="0">
                  <a:moveTo>
                    <a:pt x="3244" y="1"/>
                  </a:moveTo>
                  <a:cubicBezTo>
                    <a:pt x="1983" y="1"/>
                    <a:pt x="836" y="500"/>
                    <a:pt x="0" y="1309"/>
                  </a:cubicBezTo>
                  <a:lnTo>
                    <a:pt x="6487" y="1309"/>
                  </a:lnTo>
                  <a:cubicBezTo>
                    <a:pt x="5651" y="500"/>
                    <a:pt x="4505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3" name="Google Shape;10793;p11"/>
            <p:cNvSpPr/>
            <p:nvPr/>
          </p:nvSpPr>
          <p:spPr>
            <a:xfrm>
              <a:off x="382987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1" y="574"/>
                    <a:pt x="2071" y="88"/>
                    <a:pt x="3305" y="88"/>
                  </a:cubicBezTo>
                  <a:cubicBezTo>
                    <a:pt x="4539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3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4" name="Google Shape;10794;p11"/>
            <p:cNvSpPr/>
            <p:nvPr/>
          </p:nvSpPr>
          <p:spPr>
            <a:xfrm>
              <a:off x="3886025" y="3498225"/>
              <a:ext cx="52950" cy="4075"/>
            </a:xfrm>
            <a:custGeom>
              <a:avLst/>
              <a:gdLst/>
              <a:ahLst/>
              <a:cxnLst/>
              <a:rect l="l" t="t" r="r" b="b"/>
              <a:pathLst>
                <a:path w="2118" h="163" extrusionOk="0">
                  <a:moveTo>
                    <a:pt x="1059" y="0"/>
                  </a:moveTo>
                  <a:cubicBezTo>
                    <a:pt x="688" y="0"/>
                    <a:pt x="330" y="61"/>
                    <a:pt x="0" y="162"/>
                  </a:cubicBezTo>
                  <a:lnTo>
                    <a:pt x="2117" y="162"/>
                  </a:lnTo>
                  <a:cubicBezTo>
                    <a:pt x="1787" y="61"/>
                    <a:pt x="1430" y="0"/>
                    <a:pt x="105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5" name="Google Shape;10795;p11"/>
            <p:cNvSpPr/>
            <p:nvPr/>
          </p:nvSpPr>
          <p:spPr>
            <a:xfrm>
              <a:off x="388265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8" y="75"/>
                    <a:pt x="0" y="203"/>
                  </a:cubicBezTo>
                  <a:lnTo>
                    <a:pt x="283" y="203"/>
                  </a:lnTo>
                  <a:cubicBezTo>
                    <a:pt x="573" y="129"/>
                    <a:pt x="877" y="82"/>
                    <a:pt x="1194" y="82"/>
                  </a:cubicBezTo>
                  <a:cubicBezTo>
                    <a:pt x="1511" y="82"/>
                    <a:pt x="1814" y="129"/>
                    <a:pt x="2104" y="203"/>
                  </a:cubicBezTo>
                  <a:lnTo>
                    <a:pt x="2380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6" name="Google Shape;10796;p11"/>
            <p:cNvSpPr/>
            <p:nvPr/>
          </p:nvSpPr>
          <p:spPr>
            <a:xfrm>
              <a:off x="4102975" y="3417300"/>
              <a:ext cx="291150" cy="85000"/>
            </a:xfrm>
            <a:custGeom>
              <a:avLst/>
              <a:gdLst/>
              <a:ahLst/>
              <a:cxnLst/>
              <a:rect l="l" t="t" r="r" b="b"/>
              <a:pathLst>
                <a:path w="11646" h="3400" extrusionOk="0">
                  <a:moveTo>
                    <a:pt x="5819" y="1"/>
                  </a:moveTo>
                  <a:cubicBezTo>
                    <a:pt x="3324" y="1"/>
                    <a:pt x="1153" y="1376"/>
                    <a:pt x="0" y="3399"/>
                  </a:cubicBezTo>
                  <a:lnTo>
                    <a:pt x="11645" y="3399"/>
                  </a:lnTo>
                  <a:cubicBezTo>
                    <a:pt x="10492" y="1376"/>
                    <a:pt x="8321" y="1"/>
                    <a:pt x="581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7" name="Google Shape;10797;p11"/>
            <p:cNvSpPr/>
            <p:nvPr/>
          </p:nvSpPr>
          <p:spPr>
            <a:xfrm>
              <a:off x="4101775" y="3416300"/>
              <a:ext cx="293350" cy="86000"/>
            </a:xfrm>
            <a:custGeom>
              <a:avLst/>
              <a:gdLst/>
              <a:ahLst/>
              <a:cxnLst/>
              <a:rect l="l" t="t" r="r" b="b"/>
              <a:pathLst>
                <a:path w="11734" h="3440" extrusionOk="0">
                  <a:moveTo>
                    <a:pt x="5867" y="0"/>
                  </a:moveTo>
                  <a:cubicBezTo>
                    <a:pt x="3352" y="0"/>
                    <a:pt x="1161" y="1389"/>
                    <a:pt x="1" y="3439"/>
                  </a:cubicBezTo>
                  <a:lnTo>
                    <a:pt x="102" y="3439"/>
                  </a:lnTo>
                  <a:cubicBezTo>
                    <a:pt x="1248" y="1436"/>
                    <a:pt x="3406" y="88"/>
                    <a:pt x="5867" y="88"/>
                  </a:cubicBezTo>
                  <a:cubicBezTo>
                    <a:pt x="8335" y="88"/>
                    <a:pt x="10493" y="1436"/>
                    <a:pt x="11639" y="3439"/>
                  </a:cubicBezTo>
                  <a:lnTo>
                    <a:pt x="11734" y="3439"/>
                  </a:lnTo>
                  <a:cubicBezTo>
                    <a:pt x="10581" y="1389"/>
                    <a:pt x="8389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8" name="Google Shape;10798;p11"/>
            <p:cNvSpPr/>
            <p:nvPr/>
          </p:nvSpPr>
          <p:spPr>
            <a:xfrm>
              <a:off x="4132300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8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19" y="918"/>
                    <a:pt x="6453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9" name="Google Shape;10799;p11"/>
            <p:cNvSpPr/>
            <p:nvPr/>
          </p:nvSpPr>
          <p:spPr>
            <a:xfrm>
              <a:off x="4131125" y="3443275"/>
              <a:ext cx="231300" cy="59025"/>
            </a:xfrm>
            <a:custGeom>
              <a:avLst/>
              <a:gdLst/>
              <a:ahLst/>
              <a:cxnLst/>
              <a:rect l="l" t="t" r="r" b="b"/>
              <a:pathLst>
                <a:path w="9252" h="2361" extrusionOk="0">
                  <a:moveTo>
                    <a:pt x="4626" y="0"/>
                  </a:moveTo>
                  <a:cubicBezTo>
                    <a:pt x="2724" y="0"/>
                    <a:pt x="1039" y="931"/>
                    <a:pt x="0" y="2360"/>
                  </a:cubicBezTo>
                  <a:lnTo>
                    <a:pt x="101" y="2360"/>
                  </a:lnTo>
                  <a:cubicBezTo>
                    <a:pt x="1126" y="984"/>
                    <a:pt x="2772" y="88"/>
                    <a:pt x="4626" y="88"/>
                  </a:cubicBezTo>
                  <a:cubicBezTo>
                    <a:pt x="6473" y="88"/>
                    <a:pt x="8119" y="984"/>
                    <a:pt x="9150" y="2360"/>
                  </a:cubicBezTo>
                  <a:lnTo>
                    <a:pt x="9251" y="2360"/>
                  </a:lnTo>
                  <a:cubicBezTo>
                    <a:pt x="8213" y="931"/>
                    <a:pt x="6527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0" name="Google Shape;10800;p11"/>
            <p:cNvSpPr/>
            <p:nvPr/>
          </p:nvSpPr>
          <p:spPr>
            <a:xfrm>
              <a:off x="4165500" y="3469550"/>
              <a:ext cx="162375" cy="32750"/>
            </a:xfrm>
            <a:custGeom>
              <a:avLst/>
              <a:gdLst/>
              <a:ahLst/>
              <a:cxnLst/>
              <a:rect l="l" t="t" r="r" b="b"/>
              <a:pathLst>
                <a:path w="6495" h="1310" extrusionOk="0">
                  <a:moveTo>
                    <a:pt x="3251" y="1"/>
                  </a:moveTo>
                  <a:cubicBezTo>
                    <a:pt x="1990" y="1"/>
                    <a:pt x="844" y="500"/>
                    <a:pt x="1" y="1309"/>
                  </a:cubicBezTo>
                  <a:lnTo>
                    <a:pt x="6494" y="1309"/>
                  </a:lnTo>
                  <a:cubicBezTo>
                    <a:pt x="5651" y="500"/>
                    <a:pt x="4512" y="1"/>
                    <a:pt x="325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1" name="Google Shape;10801;p11"/>
            <p:cNvSpPr/>
            <p:nvPr/>
          </p:nvSpPr>
          <p:spPr>
            <a:xfrm>
              <a:off x="4164150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2" y="574"/>
                    <a:pt x="2071" y="88"/>
                    <a:pt x="3305" y="88"/>
                  </a:cubicBezTo>
                  <a:cubicBezTo>
                    <a:pt x="4532" y="88"/>
                    <a:pt x="5651" y="574"/>
                    <a:pt x="6487" y="1356"/>
                  </a:cubicBezTo>
                  <a:lnTo>
                    <a:pt x="6609" y="1356"/>
                  </a:lnTo>
                  <a:cubicBezTo>
                    <a:pt x="5752" y="520"/>
                    <a:pt x="4586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2" name="Google Shape;10802;p11"/>
            <p:cNvSpPr/>
            <p:nvPr/>
          </p:nvSpPr>
          <p:spPr>
            <a:xfrm>
              <a:off x="4220125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6" y="0"/>
                  </a:moveTo>
                  <a:cubicBezTo>
                    <a:pt x="695" y="0"/>
                    <a:pt x="338" y="61"/>
                    <a:pt x="0" y="162"/>
                  </a:cubicBezTo>
                  <a:lnTo>
                    <a:pt x="2124" y="162"/>
                  </a:lnTo>
                  <a:cubicBezTo>
                    <a:pt x="1787" y="61"/>
                    <a:pt x="1437" y="0"/>
                    <a:pt x="10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3" name="Google Shape;10803;p11"/>
            <p:cNvSpPr/>
            <p:nvPr/>
          </p:nvSpPr>
          <p:spPr>
            <a:xfrm>
              <a:off x="4216925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1" y="75"/>
                    <a:pt x="0" y="203"/>
                  </a:cubicBezTo>
                  <a:lnTo>
                    <a:pt x="284" y="203"/>
                  </a:lnTo>
                  <a:cubicBezTo>
                    <a:pt x="573" y="129"/>
                    <a:pt x="877" y="82"/>
                    <a:pt x="1194" y="82"/>
                  </a:cubicBezTo>
                  <a:cubicBezTo>
                    <a:pt x="1504" y="82"/>
                    <a:pt x="1807" y="129"/>
                    <a:pt x="2097" y="203"/>
                  </a:cubicBezTo>
                  <a:lnTo>
                    <a:pt x="2381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4" name="Google Shape;10804;p11"/>
            <p:cNvSpPr/>
            <p:nvPr/>
          </p:nvSpPr>
          <p:spPr>
            <a:xfrm>
              <a:off x="4437250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19" y="1"/>
                  </a:moveTo>
                  <a:cubicBezTo>
                    <a:pt x="3325" y="1"/>
                    <a:pt x="1147" y="1376"/>
                    <a:pt x="0" y="3399"/>
                  </a:cubicBezTo>
                  <a:lnTo>
                    <a:pt x="11639" y="3399"/>
                  </a:lnTo>
                  <a:cubicBezTo>
                    <a:pt x="10492" y="1376"/>
                    <a:pt x="8321" y="1"/>
                    <a:pt x="581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5" name="Google Shape;10805;p11"/>
            <p:cNvSpPr/>
            <p:nvPr/>
          </p:nvSpPr>
          <p:spPr>
            <a:xfrm>
              <a:off x="4436075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6" y="0"/>
                  </a:moveTo>
                  <a:cubicBezTo>
                    <a:pt x="3351" y="0"/>
                    <a:pt x="1153" y="1389"/>
                    <a:pt x="0" y="3439"/>
                  </a:cubicBezTo>
                  <a:lnTo>
                    <a:pt x="101" y="3439"/>
                  </a:lnTo>
                  <a:cubicBezTo>
                    <a:pt x="1248" y="1436"/>
                    <a:pt x="3398" y="88"/>
                    <a:pt x="5866" y="88"/>
                  </a:cubicBezTo>
                  <a:cubicBezTo>
                    <a:pt x="8334" y="88"/>
                    <a:pt x="10492" y="1436"/>
                    <a:pt x="11638" y="3439"/>
                  </a:cubicBezTo>
                  <a:lnTo>
                    <a:pt x="11733" y="3439"/>
                  </a:lnTo>
                  <a:cubicBezTo>
                    <a:pt x="10580" y="1389"/>
                    <a:pt x="8381" y="0"/>
                    <a:pt x="586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6" name="Google Shape;10806;p11"/>
            <p:cNvSpPr/>
            <p:nvPr/>
          </p:nvSpPr>
          <p:spPr>
            <a:xfrm>
              <a:off x="4466575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8" y="0"/>
                    <a:pt x="1032" y="918"/>
                    <a:pt x="1" y="2320"/>
                  </a:cubicBezTo>
                  <a:lnTo>
                    <a:pt x="9157" y="2320"/>
                  </a:lnTo>
                  <a:cubicBezTo>
                    <a:pt x="8119" y="918"/>
                    <a:pt x="6453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7" name="Google Shape;10807;p11"/>
            <p:cNvSpPr/>
            <p:nvPr/>
          </p:nvSpPr>
          <p:spPr>
            <a:xfrm>
              <a:off x="4465225" y="3443275"/>
              <a:ext cx="231475" cy="59025"/>
            </a:xfrm>
            <a:custGeom>
              <a:avLst/>
              <a:gdLst/>
              <a:ahLst/>
              <a:cxnLst/>
              <a:rect l="l" t="t" r="r" b="b"/>
              <a:pathLst>
                <a:path w="9259" h="2361" extrusionOk="0">
                  <a:moveTo>
                    <a:pt x="4633" y="0"/>
                  </a:moveTo>
                  <a:cubicBezTo>
                    <a:pt x="2731" y="0"/>
                    <a:pt x="1046" y="931"/>
                    <a:pt x="1" y="2360"/>
                  </a:cubicBezTo>
                  <a:lnTo>
                    <a:pt x="108" y="2360"/>
                  </a:lnTo>
                  <a:cubicBezTo>
                    <a:pt x="1133" y="984"/>
                    <a:pt x="2779" y="88"/>
                    <a:pt x="4633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9" y="2360"/>
                  </a:lnTo>
                  <a:cubicBezTo>
                    <a:pt x="8213" y="931"/>
                    <a:pt x="6528" y="0"/>
                    <a:pt x="463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8" name="Google Shape;10808;p11"/>
            <p:cNvSpPr/>
            <p:nvPr/>
          </p:nvSpPr>
          <p:spPr>
            <a:xfrm>
              <a:off x="4499775" y="3469550"/>
              <a:ext cx="162375" cy="32750"/>
            </a:xfrm>
            <a:custGeom>
              <a:avLst/>
              <a:gdLst/>
              <a:ahLst/>
              <a:cxnLst/>
              <a:rect l="l" t="t" r="r" b="b"/>
              <a:pathLst>
                <a:path w="6495" h="1310" extrusionOk="0">
                  <a:moveTo>
                    <a:pt x="3251" y="1"/>
                  </a:moveTo>
                  <a:cubicBezTo>
                    <a:pt x="1990" y="1"/>
                    <a:pt x="844" y="500"/>
                    <a:pt x="1" y="1309"/>
                  </a:cubicBezTo>
                  <a:lnTo>
                    <a:pt x="6494" y="1309"/>
                  </a:lnTo>
                  <a:cubicBezTo>
                    <a:pt x="5651" y="500"/>
                    <a:pt x="4512" y="1"/>
                    <a:pt x="325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9" name="Google Shape;10809;p11"/>
            <p:cNvSpPr/>
            <p:nvPr/>
          </p:nvSpPr>
          <p:spPr>
            <a:xfrm>
              <a:off x="449842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1" y="520"/>
                    <a:pt x="1" y="1356"/>
                  </a:cubicBezTo>
                  <a:lnTo>
                    <a:pt x="122" y="1356"/>
                  </a:lnTo>
                  <a:cubicBezTo>
                    <a:pt x="952" y="574"/>
                    <a:pt x="2071" y="88"/>
                    <a:pt x="3305" y="88"/>
                  </a:cubicBezTo>
                  <a:cubicBezTo>
                    <a:pt x="4532" y="88"/>
                    <a:pt x="5651" y="574"/>
                    <a:pt x="6481" y="1356"/>
                  </a:cubicBezTo>
                  <a:lnTo>
                    <a:pt x="6609" y="1356"/>
                  </a:lnTo>
                  <a:cubicBezTo>
                    <a:pt x="5753" y="520"/>
                    <a:pt x="4586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0" name="Google Shape;10810;p11"/>
            <p:cNvSpPr/>
            <p:nvPr/>
          </p:nvSpPr>
          <p:spPr>
            <a:xfrm>
              <a:off x="4554400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6" y="0"/>
                  </a:moveTo>
                  <a:cubicBezTo>
                    <a:pt x="695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7" y="61"/>
                    <a:pt x="1430" y="0"/>
                    <a:pt x="10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1" name="Google Shape;10811;p11"/>
            <p:cNvSpPr/>
            <p:nvPr/>
          </p:nvSpPr>
          <p:spPr>
            <a:xfrm>
              <a:off x="455120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1" y="75"/>
                    <a:pt x="0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94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2" name="Google Shape;10812;p11"/>
            <p:cNvSpPr/>
            <p:nvPr/>
          </p:nvSpPr>
          <p:spPr>
            <a:xfrm>
              <a:off x="4771525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20" y="1"/>
                  </a:moveTo>
                  <a:cubicBezTo>
                    <a:pt x="3325" y="1"/>
                    <a:pt x="1147" y="1376"/>
                    <a:pt x="0" y="3399"/>
                  </a:cubicBezTo>
                  <a:lnTo>
                    <a:pt x="11639" y="3399"/>
                  </a:lnTo>
                  <a:cubicBezTo>
                    <a:pt x="10492" y="1376"/>
                    <a:pt x="8314" y="1"/>
                    <a:pt x="58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3" name="Google Shape;10813;p11"/>
            <p:cNvSpPr/>
            <p:nvPr/>
          </p:nvSpPr>
          <p:spPr>
            <a:xfrm>
              <a:off x="4770350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7" y="0"/>
                  </a:moveTo>
                  <a:cubicBezTo>
                    <a:pt x="3351" y="0"/>
                    <a:pt x="1153" y="1389"/>
                    <a:pt x="0" y="3439"/>
                  </a:cubicBezTo>
                  <a:lnTo>
                    <a:pt x="101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4" y="88"/>
                    <a:pt x="10492" y="1436"/>
                    <a:pt x="11638" y="3439"/>
                  </a:cubicBezTo>
                  <a:lnTo>
                    <a:pt x="11733" y="3439"/>
                  </a:lnTo>
                  <a:cubicBezTo>
                    <a:pt x="10580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4" name="Google Shape;10814;p11"/>
            <p:cNvSpPr/>
            <p:nvPr/>
          </p:nvSpPr>
          <p:spPr>
            <a:xfrm>
              <a:off x="4800850" y="3444275"/>
              <a:ext cx="228775" cy="58025"/>
            </a:xfrm>
            <a:custGeom>
              <a:avLst/>
              <a:gdLst/>
              <a:ahLst/>
              <a:cxnLst/>
              <a:rect l="l" t="t" r="r" b="b"/>
              <a:pathLst>
                <a:path w="9151" h="2321" extrusionOk="0">
                  <a:moveTo>
                    <a:pt x="4572" y="0"/>
                  </a:moveTo>
                  <a:cubicBezTo>
                    <a:pt x="2698" y="0"/>
                    <a:pt x="1032" y="918"/>
                    <a:pt x="1" y="2320"/>
                  </a:cubicBezTo>
                  <a:lnTo>
                    <a:pt x="9151" y="2320"/>
                  </a:lnTo>
                  <a:cubicBezTo>
                    <a:pt x="8119" y="918"/>
                    <a:pt x="6454" y="0"/>
                    <a:pt x="457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5" name="Google Shape;10815;p11"/>
            <p:cNvSpPr/>
            <p:nvPr/>
          </p:nvSpPr>
          <p:spPr>
            <a:xfrm>
              <a:off x="4799500" y="3443275"/>
              <a:ext cx="231475" cy="59025"/>
            </a:xfrm>
            <a:custGeom>
              <a:avLst/>
              <a:gdLst/>
              <a:ahLst/>
              <a:cxnLst/>
              <a:rect l="l" t="t" r="r" b="b"/>
              <a:pathLst>
                <a:path w="9259" h="2361" extrusionOk="0">
                  <a:moveTo>
                    <a:pt x="4626" y="0"/>
                  </a:moveTo>
                  <a:cubicBezTo>
                    <a:pt x="2732" y="0"/>
                    <a:pt x="1046" y="931"/>
                    <a:pt x="1" y="2360"/>
                  </a:cubicBezTo>
                  <a:lnTo>
                    <a:pt x="109" y="2360"/>
                  </a:lnTo>
                  <a:cubicBezTo>
                    <a:pt x="1134" y="984"/>
                    <a:pt x="2779" y="88"/>
                    <a:pt x="4626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9" y="2360"/>
                  </a:lnTo>
                  <a:cubicBezTo>
                    <a:pt x="8214" y="931"/>
                    <a:pt x="6528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6" name="Google Shape;10816;p11"/>
            <p:cNvSpPr/>
            <p:nvPr/>
          </p:nvSpPr>
          <p:spPr>
            <a:xfrm>
              <a:off x="4834075" y="3469550"/>
              <a:ext cx="162350" cy="32750"/>
            </a:xfrm>
            <a:custGeom>
              <a:avLst/>
              <a:gdLst/>
              <a:ahLst/>
              <a:cxnLst/>
              <a:rect l="l" t="t" r="r" b="b"/>
              <a:pathLst>
                <a:path w="6494" h="1310" extrusionOk="0">
                  <a:moveTo>
                    <a:pt x="3243" y="1"/>
                  </a:moveTo>
                  <a:cubicBezTo>
                    <a:pt x="1982" y="1"/>
                    <a:pt x="843" y="500"/>
                    <a:pt x="0" y="1309"/>
                  </a:cubicBezTo>
                  <a:lnTo>
                    <a:pt x="6493" y="1309"/>
                  </a:lnTo>
                  <a:cubicBezTo>
                    <a:pt x="5651" y="500"/>
                    <a:pt x="4511" y="1"/>
                    <a:pt x="324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7" name="Google Shape;10817;p11"/>
            <p:cNvSpPr/>
            <p:nvPr/>
          </p:nvSpPr>
          <p:spPr>
            <a:xfrm>
              <a:off x="4832725" y="3468375"/>
              <a:ext cx="165050" cy="33925"/>
            </a:xfrm>
            <a:custGeom>
              <a:avLst/>
              <a:gdLst/>
              <a:ahLst/>
              <a:cxnLst/>
              <a:rect l="l" t="t" r="r" b="b"/>
              <a:pathLst>
                <a:path w="6602" h="1357" extrusionOk="0">
                  <a:moveTo>
                    <a:pt x="3297" y="1"/>
                  </a:moveTo>
                  <a:cubicBezTo>
                    <a:pt x="2016" y="1"/>
                    <a:pt x="850" y="520"/>
                    <a:pt x="0" y="1356"/>
                  </a:cubicBezTo>
                  <a:lnTo>
                    <a:pt x="121" y="1356"/>
                  </a:lnTo>
                  <a:cubicBezTo>
                    <a:pt x="951" y="574"/>
                    <a:pt x="2070" y="88"/>
                    <a:pt x="3297" y="88"/>
                  </a:cubicBezTo>
                  <a:cubicBezTo>
                    <a:pt x="4531" y="88"/>
                    <a:pt x="5651" y="574"/>
                    <a:pt x="6480" y="1356"/>
                  </a:cubicBezTo>
                  <a:lnTo>
                    <a:pt x="6601" y="1356"/>
                  </a:lnTo>
                  <a:cubicBezTo>
                    <a:pt x="5752" y="520"/>
                    <a:pt x="4585" y="1"/>
                    <a:pt x="329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8" name="Google Shape;10818;p11"/>
            <p:cNvSpPr/>
            <p:nvPr/>
          </p:nvSpPr>
          <p:spPr>
            <a:xfrm>
              <a:off x="4888675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59" y="0"/>
                  </a:moveTo>
                  <a:cubicBezTo>
                    <a:pt x="695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8" y="61"/>
                    <a:pt x="1430" y="0"/>
                    <a:pt x="105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9" name="Google Shape;10819;p11"/>
            <p:cNvSpPr/>
            <p:nvPr/>
          </p:nvSpPr>
          <p:spPr>
            <a:xfrm>
              <a:off x="4885475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87" y="1"/>
                  </a:moveTo>
                  <a:cubicBezTo>
                    <a:pt x="776" y="1"/>
                    <a:pt x="371" y="75"/>
                    <a:pt x="1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87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05" y="1"/>
                    <a:pt x="118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0" name="Google Shape;10820;p11"/>
            <p:cNvSpPr/>
            <p:nvPr/>
          </p:nvSpPr>
          <p:spPr>
            <a:xfrm>
              <a:off x="5105800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20" y="1"/>
                  </a:moveTo>
                  <a:cubicBezTo>
                    <a:pt x="3325" y="1"/>
                    <a:pt x="1147" y="1376"/>
                    <a:pt x="1" y="3399"/>
                  </a:cubicBezTo>
                  <a:lnTo>
                    <a:pt x="11639" y="3399"/>
                  </a:lnTo>
                  <a:cubicBezTo>
                    <a:pt x="10492" y="1376"/>
                    <a:pt x="8315" y="1"/>
                    <a:pt x="58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1" name="Google Shape;10821;p11"/>
            <p:cNvSpPr/>
            <p:nvPr/>
          </p:nvSpPr>
          <p:spPr>
            <a:xfrm>
              <a:off x="5104625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7" y="0"/>
                  </a:moveTo>
                  <a:cubicBezTo>
                    <a:pt x="3352" y="0"/>
                    <a:pt x="1153" y="1389"/>
                    <a:pt x="0" y="3439"/>
                  </a:cubicBezTo>
                  <a:lnTo>
                    <a:pt x="95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5" y="88"/>
                    <a:pt x="10492" y="1436"/>
                    <a:pt x="11639" y="3439"/>
                  </a:cubicBezTo>
                  <a:lnTo>
                    <a:pt x="11733" y="3439"/>
                  </a:lnTo>
                  <a:cubicBezTo>
                    <a:pt x="10580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2" name="Google Shape;10822;p11"/>
            <p:cNvSpPr/>
            <p:nvPr/>
          </p:nvSpPr>
          <p:spPr>
            <a:xfrm>
              <a:off x="5134975" y="3444275"/>
              <a:ext cx="228925" cy="58025"/>
            </a:xfrm>
            <a:custGeom>
              <a:avLst/>
              <a:gdLst/>
              <a:ahLst/>
              <a:cxnLst/>
              <a:rect l="l" t="t" r="r" b="b"/>
              <a:pathLst>
                <a:path w="9157" h="2321" extrusionOk="0">
                  <a:moveTo>
                    <a:pt x="4579" y="0"/>
                  </a:moveTo>
                  <a:cubicBezTo>
                    <a:pt x="2704" y="0"/>
                    <a:pt x="1038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3" name="Google Shape;10823;p11"/>
            <p:cNvSpPr/>
            <p:nvPr/>
          </p:nvSpPr>
          <p:spPr>
            <a:xfrm>
              <a:off x="5133775" y="3443275"/>
              <a:ext cx="231325" cy="59025"/>
            </a:xfrm>
            <a:custGeom>
              <a:avLst/>
              <a:gdLst/>
              <a:ahLst/>
              <a:cxnLst/>
              <a:rect l="l" t="t" r="r" b="b"/>
              <a:pathLst>
                <a:path w="9253" h="2361" extrusionOk="0">
                  <a:moveTo>
                    <a:pt x="4627" y="0"/>
                  </a:moveTo>
                  <a:cubicBezTo>
                    <a:pt x="2732" y="0"/>
                    <a:pt x="1046" y="931"/>
                    <a:pt x="1" y="2360"/>
                  </a:cubicBezTo>
                  <a:lnTo>
                    <a:pt x="109" y="2360"/>
                  </a:lnTo>
                  <a:cubicBezTo>
                    <a:pt x="1134" y="984"/>
                    <a:pt x="2779" y="88"/>
                    <a:pt x="4627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2" y="2360"/>
                  </a:lnTo>
                  <a:cubicBezTo>
                    <a:pt x="8214" y="931"/>
                    <a:pt x="6528" y="0"/>
                    <a:pt x="462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4" name="Google Shape;10824;p11"/>
            <p:cNvSpPr/>
            <p:nvPr/>
          </p:nvSpPr>
          <p:spPr>
            <a:xfrm>
              <a:off x="5168350" y="3469550"/>
              <a:ext cx="162350" cy="32750"/>
            </a:xfrm>
            <a:custGeom>
              <a:avLst/>
              <a:gdLst/>
              <a:ahLst/>
              <a:cxnLst/>
              <a:rect l="l" t="t" r="r" b="b"/>
              <a:pathLst>
                <a:path w="6494" h="1310" extrusionOk="0">
                  <a:moveTo>
                    <a:pt x="3244" y="1"/>
                  </a:moveTo>
                  <a:cubicBezTo>
                    <a:pt x="1983" y="1"/>
                    <a:pt x="843" y="500"/>
                    <a:pt x="0" y="1309"/>
                  </a:cubicBezTo>
                  <a:lnTo>
                    <a:pt x="6494" y="1309"/>
                  </a:lnTo>
                  <a:cubicBezTo>
                    <a:pt x="5651" y="500"/>
                    <a:pt x="4504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5" name="Google Shape;10825;p11"/>
            <p:cNvSpPr/>
            <p:nvPr/>
          </p:nvSpPr>
          <p:spPr>
            <a:xfrm>
              <a:off x="516682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23" y="1"/>
                    <a:pt x="857" y="520"/>
                    <a:pt x="0" y="1356"/>
                  </a:cubicBezTo>
                  <a:lnTo>
                    <a:pt x="122" y="1356"/>
                  </a:lnTo>
                  <a:cubicBezTo>
                    <a:pt x="958" y="574"/>
                    <a:pt x="2077" y="88"/>
                    <a:pt x="3305" y="88"/>
                  </a:cubicBezTo>
                  <a:cubicBezTo>
                    <a:pt x="4538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2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6" name="Google Shape;10826;p11"/>
            <p:cNvSpPr/>
            <p:nvPr/>
          </p:nvSpPr>
          <p:spPr>
            <a:xfrm>
              <a:off x="5222950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0" y="0"/>
                  </a:moveTo>
                  <a:cubicBezTo>
                    <a:pt x="689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8" y="61"/>
                    <a:pt x="1430" y="0"/>
                    <a:pt x="106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7" name="Google Shape;10827;p11"/>
            <p:cNvSpPr/>
            <p:nvPr/>
          </p:nvSpPr>
          <p:spPr>
            <a:xfrm>
              <a:off x="521975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88" y="1"/>
                  </a:moveTo>
                  <a:cubicBezTo>
                    <a:pt x="769" y="1"/>
                    <a:pt x="372" y="75"/>
                    <a:pt x="1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88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06" y="1"/>
                    <a:pt x="118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828" name="Google Shape;10828;p11"/>
          <p:cNvSpPr/>
          <p:nvPr/>
        </p:nvSpPr>
        <p:spPr>
          <a:xfrm>
            <a:off x="394367" y="396400"/>
            <a:ext cx="11408800" cy="60696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2489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29" name="Google Shape;10829;p11"/>
          <p:cNvSpPr txBox="1">
            <a:spLocks noGrp="1"/>
          </p:cNvSpPr>
          <p:nvPr>
            <p:ph type="title" hasCustomPrompt="1"/>
          </p:nvPr>
        </p:nvSpPr>
        <p:spPr>
          <a:xfrm>
            <a:off x="2422500" y="2630291"/>
            <a:ext cx="7348800" cy="173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10666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0830" name="Google Shape;10830;p11"/>
          <p:cNvSpPr txBox="1">
            <a:spLocks noGrp="1"/>
          </p:cNvSpPr>
          <p:nvPr>
            <p:ph type="subTitle" idx="1"/>
          </p:nvPr>
        </p:nvSpPr>
        <p:spPr>
          <a:xfrm>
            <a:off x="2420717" y="4082376"/>
            <a:ext cx="7348800" cy="6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2667"/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567265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600" b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/>
        <p:txBody>
          <a:bodyPr>
            <a:normAutofit/>
          </a:bodyPr>
          <a:lstStyle>
            <a:lvl1pPr marL="0" indent="0">
              <a:buNone/>
              <a:defRPr sz="320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  <a:lvl2pPr>
              <a:defRPr sz="3200">
                <a:latin typeface="Times New Roman" panose="02020603050405020304" pitchFamily="18" charset="0"/>
                <a:cs typeface="Times New Roman" panose="02020603050405020304" pitchFamily="18" charset="0"/>
              </a:defRPr>
            </a:lvl2pPr>
            <a:lvl3pPr>
              <a:defRPr sz="3200">
                <a:latin typeface="Times New Roman" panose="02020603050405020304" pitchFamily="18" charset="0"/>
                <a:cs typeface="Times New Roman" panose="02020603050405020304" pitchFamily="18" charset="0"/>
              </a:defRPr>
            </a:lvl3pPr>
            <a:lvl4pPr>
              <a:defRPr sz="3200">
                <a:latin typeface="Times New Roman" panose="02020603050405020304" pitchFamily="18" charset="0"/>
                <a:cs typeface="Times New Roman" panose="02020603050405020304" pitchFamily="18" charset="0"/>
              </a:defRPr>
            </a:lvl4pPr>
            <a:lvl5pPr>
              <a:defRPr sz="3200">
                <a:latin typeface="Times New Roman" panose="02020603050405020304" pitchFamily="18" charset="0"/>
                <a:cs typeface="Times New Roman" panose="02020603050405020304" pitchFamily="18" charset="0"/>
              </a:defRPr>
            </a:lvl5pPr>
          </a:lstStyle>
          <a:p>
            <a:pPr lvl="0"/>
            <a:r>
              <a:rPr lang="en-US" dirty="0"/>
              <a:t>»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212D111-E7C5-4A9A-9023-95DD02195F77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7/16/2023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6D6D11C-DDA4-4779-A6F8-6576029C509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5579890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083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8566468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08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33" name="Google Shape;10833;p13"/>
          <p:cNvGrpSpPr/>
          <p:nvPr/>
        </p:nvGrpSpPr>
        <p:grpSpPr>
          <a:xfrm>
            <a:off x="84" y="-25"/>
            <a:ext cx="12192051" cy="6857988"/>
            <a:chOff x="3450750" y="2336425"/>
            <a:chExt cx="2076350" cy="1165875"/>
          </a:xfrm>
        </p:grpSpPr>
        <p:sp>
          <p:nvSpPr>
            <p:cNvPr id="10834" name="Google Shape;10834;p13"/>
            <p:cNvSpPr/>
            <p:nvPr/>
          </p:nvSpPr>
          <p:spPr>
            <a:xfrm>
              <a:off x="3450750" y="2336425"/>
              <a:ext cx="259975" cy="62900"/>
            </a:xfrm>
            <a:custGeom>
              <a:avLst/>
              <a:gdLst/>
              <a:ahLst/>
              <a:cxnLst/>
              <a:rect l="l" t="t" r="r" b="b"/>
              <a:pathLst>
                <a:path w="10399" h="2516" extrusionOk="0">
                  <a:moveTo>
                    <a:pt x="1" y="0"/>
                  </a:moveTo>
                  <a:lnTo>
                    <a:pt x="1" y="68"/>
                  </a:lnTo>
                  <a:cubicBezTo>
                    <a:pt x="1228" y="1565"/>
                    <a:pt x="3089" y="2515"/>
                    <a:pt x="5173" y="2515"/>
                  </a:cubicBezTo>
                  <a:cubicBezTo>
                    <a:pt x="7283" y="2515"/>
                    <a:pt x="9171" y="1531"/>
                    <a:pt x="103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5" name="Google Shape;10835;p13"/>
            <p:cNvSpPr/>
            <p:nvPr/>
          </p:nvSpPr>
          <p:spPr>
            <a:xfrm>
              <a:off x="3450750" y="2336425"/>
              <a:ext cx="261150" cy="63900"/>
            </a:xfrm>
            <a:custGeom>
              <a:avLst/>
              <a:gdLst/>
              <a:ahLst/>
              <a:cxnLst/>
              <a:rect l="l" t="t" r="r" b="b"/>
              <a:pathLst>
                <a:path w="10446" h="2556" extrusionOk="0">
                  <a:moveTo>
                    <a:pt x="1" y="0"/>
                  </a:moveTo>
                  <a:lnTo>
                    <a:pt x="1" y="128"/>
                  </a:lnTo>
                  <a:cubicBezTo>
                    <a:pt x="1235" y="1612"/>
                    <a:pt x="3096" y="2556"/>
                    <a:pt x="5173" y="2556"/>
                  </a:cubicBezTo>
                  <a:cubicBezTo>
                    <a:pt x="7310" y="2556"/>
                    <a:pt x="9212" y="1558"/>
                    <a:pt x="10446" y="0"/>
                  </a:cubicBezTo>
                  <a:lnTo>
                    <a:pt x="10338" y="0"/>
                  </a:lnTo>
                  <a:cubicBezTo>
                    <a:pt x="9117" y="1504"/>
                    <a:pt x="7256" y="2475"/>
                    <a:pt x="5173" y="2475"/>
                  </a:cubicBezTo>
                  <a:cubicBezTo>
                    <a:pt x="3082" y="2475"/>
                    <a:pt x="1221" y="1504"/>
                    <a:pt x="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6" name="Google Shape;10836;p13"/>
            <p:cNvSpPr/>
            <p:nvPr/>
          </p:nvSpPr>
          <p:spPr>
            <a:xfrm>
              <a:off x="3479925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0" y="0"/>
                  </a:moveTo>
                  <a:cubicBezTo>
                    <a:pt x="1019" y="978"/>
                    <a:pt x="2408" y="1578"/>
                    <a:pt x="3932" y="1578"/>
                  </a:cubicBezTo>
                  <a:cubicBezTo>
                    <a:pt x="5455" y="1578"/>
                    <a:pt x="6844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7" name="Google Shape;10837;p13"/>
            <p:cNvSpPr/>
            <p:nvPr/>
          </p:nvSpPr>
          <p:spPr>
            <a:xfrm>
              <a:off x="347857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35" y="1625"/>
                    <a:pt x="3986" y="1625"/>
                  </a:cubicBezTo>
                  <a:cubicBezTo>
                    <a:pt x="5536" y="1625"/>
                    <a:pt x="6946" y="1005"/>
                    <a:pt x="7977" y="0"/>
                  </a:cubicBezTo>
                  <a:lnTo>
                    <a:pt x="7849" y="0"/>
                  </a:lnTo>
                  <a:cubicBezTo>
                    <a:pt x="6845" y="951"/>
                    <a:pt x="5482" y="1538"/>
                    <a:pt x="3986" y="1538"/>
                  </a:cubicBezTo>
                  <a:cubicBezTo>
                    <a:pt x="2489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8" name="Google Shape;10838;p13"/>
            <p:cNvSpPr/>
            <p:nvPr/>
          </p:nvSpPr>
          <p:spPr>
            <a:xfrm>
              <a:off x="3522075" y="2336425"/>
              <a:ext cx="112450" cy="14350"/>
            </a:xfrm>
            <a:custGeom>
              <a:avLst/>
              <a:gdLst/>
              <a:ahLst/>
              <a:cxnLst/>
              <a:rect l="l" t="t" r="r" b="b"/>
              <a:pathLst>
                <a:path w="4498" h="574" extrusionOk="0">
                  <a:moveTo>
                    <a:pt x="0" y="0"/>
                  </a:moveTo>
                  <a:cubicBezTo>
                    <a:pt x="668" y="364"/>
                    <a:pt x="1430" y="573"/>
                    <a:pt x="2246" y="573"/>
                  </a:cubicBezTo>
                  <a:cubicBezTo>
                    <a:pt x="3061" y="573"/>
                    <a:pt x="3830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9" name="Google Shape;10839;p13"/>
            <p:cNvSpPr/>
            <p:nvPr/>
          </p:nvSpPr>
          <p:spPr>
            <a:xfrm>
              <a:off x="352005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77" y="614"/>
                    <a:pt x="2327" y="614"/>
                  </a:cubicBezTo>
                  <a:cubicBezTo>
                    <a:pt x="3176" y="614"/>
                    <a:pt x="3972" y="391"/>
                    <a:pt x="4660" y="0"/>
                  </a:cubicBezTo>
                  <a:lnTo>
                    <a:pt x="4484" y="0"/>
                  </a:lnTo>
                  <a:cubicBezTo>
                    <a:pt x="3837" y="337"/>
                    <a:pt x="3102" y="533"/>
                    <a:pt x="2327" y="533"/>
                  </a:cubicBezTo>
                  <a:cubicBezTo>
                    <a:pt x="1551" y="533"/>
                    <a:pt x="816" y="337"/>
                    <a:pt x="16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0" name="Google Shape;10840;p13"/>
            <p:cNvSpPr/>
            <p:nvPr/>
          </p:nvSpPr>
          <p:spPr>
            <a:xfrm>
              <a:off x="3783700" y="2336425"/>
              <a:ext cx="261125" cy="62900"/>
            </a:xfrm>
            <a:custGeom>
              <a:avLst/>
              <a:gdLst/>
              <a:ahLst/>
              <a:cxnLst/>
              <a:rect l="l" t="t" r="r" b="b"/>
              <a:pathLst>
                <a:path w="10445" h="2516" extrusionOk="0">
                  <a:moveTo>
                    <a:pt x="0" y="0"/>
                  </a:moveTo>
                  <a:cubicBezTo>
                    <a:pt x="1221" y="1531"/>
                    <a:pt x="3109" y="2515"/>
                    <a:pt x="5226" y="2515"/>
                  </a:cubicBezTo>
                  <a:cubicBezTo>
                    <a:pt x="7336" y="2515"/>
                    <a:pt x="9224" y="1531"/>
                    <a:pt x="1044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1" name="Google Shape;10841;p13"/>
            <p:cNvSpPr/>
            <p:nvPr/>
          </p:nvSpPr>
          <p:spPr>
            <a:xfrm>
              <a:off x="3782350" y="2336425"/>
              <a:ext cx="263825" cy="63900"/>
            </a:xfrm>
            <a:custGeom>
              <a:avLst/>
              <a:gdLst/>
              <a:ahLst/>
              <a:cxnLst/>
              <a:rect l="l" t="t" r="r" b="b"/>
              <a:pathLst>
                <a:path w="10553" h="2556" extrusionOk="0">
                  <a:moveTo>
                    <a:pt x="0" y="0"/>
                  </a:moveTo>
                  <a:cubicBezTo>
                    <a:pt x="1234" y="1558"/>
                    <a:pt x="3142" y="2556"/>
                    <a:pt x="5280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4" y="1504"/>
                    <a:pt x="7363" y="2475"/>
                    <a:pt x="5280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2" name="Google Shape;10842;p13"/>
            <p:cNvSpPr/>
            <p:nvPr/>
          </p:nvSpPr>
          <p:spPr>
            <a:xfrm>
              <a:off x="3814200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1" y="0"/>
                  </a:moveTo>
                  <a:cubicBezTo>
                    <a:pt x="1019" y="978"/>
                    <a:pt x="2408" y="1578"/>
                    <a:pt x="3932" y="1578"/>
                  </a:cubicBezTo>
                  <a:cubicBezTo>
                    <a:pt x="5456" y="1578"/>
                    <a:pt x="6845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3" name="Google Shape;10843;p13"/>
            <p:cNvSpPr/>
            <p:nvPr/>
          </p:nvSpPr>
          <p:spPr>
            <a:xfrm>
              <a:off x="381267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1" y="0"/>
                  </a:moveTo>
                  <a:cubicBezTo>
                    <a:pt x="1033" y="1005"/>
                    <a:pt x="2442" y="1625"/>
                    <a:pt x="3993" y="1625"/>
                  </a:cubicBezTo>
                  <a:cubicBezTo>
                    <a:pt x="5544" y="1625"/>
                    <a:pt x="6946" y="1005"/>
                    <a:pt x="7978" y="0"/>
                  </a:cubicBezTo>
                  <a:lnTo>
                    <a:pt x="7856" y="0"/>
                  </a:lnTo>
                  <a:cubicBezTo>
                    <a:pt x="6845" y="951"/>
                    <a:pt x="5490" y="1538"/>
                    <a:pt x="3993" y="1538"/>
                  </a:cubicBezTo>
                  <a:cubicBezTo>
                    <a:pt x="2496" y="1538"/>
                    <a:pt x="1134" y="951"/>
                    <a:pt x="12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4" name="Google Shape;10844;p13"/>
            <p:cNvSpPr/>
            <p:nvPr/>
          </p:nvSpPr>
          <p:spPr>
            <a:xfrm>
              <a:off x="3856175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5" name="Google Shape;10845;p13"/>
            <p:cNvSpPr/>
            <p:nvPr/>
          </p:nvSpPr>
          <p:spPr>
            <a:xfrm>
              <a:off x="385415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1" y="0"/>
                  </a:moveTo>
                  <a:cubicBezTo>
                    <a:pt x="688" y="391"/>
                    <a:pt x="1484" y="614"/>
                    <a:pt x="2334" y="614"/>
                  </a:cubicBezTo>
                  <a:cubicBezTo>
                    <a:pt x="3183" y="614"/>
                    <a:pt x="3972" y="391"/>
                    <a:pt x="4660" y="0"/>
                  </a:cubicBezTo>
                  <a:lnTo>
                    <a:pt x="4491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8" y="533"/>
                    <a:pt x="823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6" name="Google Shape;10846;p13"/>
            <p:cNvSpPr/>
            <p:nvPr/>
          </p:nvSpPr>
          <p:spPr>
            <a:xfrm>
              <a:off x="4117975" y="2336425"/>
              <a:ext cx="261125" cy="62900"/>
            </a:xfrm>
            <a:custGeom>
              <a:avLst/>
              <a:gdLst/>
              <a:ahLst/>
              <a:cxnLst/>
              <a:rect l="l" t="t" r="r" b="b"/>
              <a:pathLst>
                <a:path w="10445" h="2516" extrusionOk="0">
                  <a:moveTo>
                    <a:pt x="0" y="0"/>
                  </a:moveTo>
                  <a:cubicBezTo>
                    <a:pt x="1221" y="1531"/>
                    <a:pt x="3109" y="2515"/>
                    <a:pt x="5219" y="2515"/>
                  </a:cubicBezTo>
                  <a:cubicBezTo>
                    <a:pt x="7337" y="2515"/>
                    <a:pt x="9225" y="1531"/>
                    <a:pt x="1044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7" name="Google Shape;10847;p13"/>
            <p:cNvSpPr/>
            <p:nvPr/>
          </p:nvSpPr>
          <p:spPr>
            <a:xfrm>
              <a:off x="4116625" y="2336425"/>
              <a:ext cx="263825" cy="63900"/>
            </a:xfrm>
            <a:custGeom>
              <a:avLst/>
              <a:gdLst/>
              <a:ahLst/>
              <a:cxnLst/>
              <a:rect l="l" t="t" r="r" b="b"/>
              <a:pathLst>
                <a:path w="10553" h="2556" extrusionOk="0">
                  <a:moveTo>
                    <a:pt x="0" y="0"/>
                  </a:moveTo>
                  <a:cubicBezTo>
                    <a:pt x="1234" y="1558"/>
                    <a:pt x="3143" y="2556"/>
                    <a:pt x="5273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5" y="1504"/>
                    <a:pt x="7364" y="2475"/>
                    <a:pt x="5273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8" name="Google Shape;10848;p13"/>
            <p:cNvSpPr/>
            <p:nvPr/>
          </p:nvSpPr>
          <p:spPr>
            <a:xfrm>
              <a:off x="4148475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1" y="0"/>
                  </a:moveTo>
                  <a:cubicBezTo>
                    <a:pt x="1019" y="978"/>
                    <a:pt x="2401" y="1578"/>
                    <a:pt x="3932" y="1578"/>
                  </a:cubicBezTo>
                  <a:cubicBezTo>
                    <a:pt x="5456" y="1578"/>
                    <a:pt x="6838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9" name="Google Shape;10849;p13"/>
            <p:cNvSpPr/>
            <p:nvPr/>
          </p:nvSpPr>
          <p:spPr>
            <a:xfrm>
              <a:off x="4146975" y="2336425"/>
              <a:ext cx="199425" cy="40650"/>
            </a:xfrm>
            <a:custGeom>
              <a:avLst/>
              <a:gdLst/>
              <a:ahLst/>
              <a:cxnLst/>
              <a:rect l="l" t="t" r="r" b="b"/>
              <a:pathLst>
                <a:path w="7977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92" y="1625"/>
                  </a:cubicBezTo>
                  <a:cubicBezTo>
                    <a:pt x="5543" y="1625"/>
                    <a:pt x="6945" y="1005"/>
                    <a:pt x="7977" y="0"/>
                  </a:cubicBezTo>
                  <a:lnTo>
                    <a:pt x="7855" y="0"/>
                  </a:lnTo>
                  <a:cubicBezTo>
                    <a:pt x="6844" y="951"/>
                    <a:pt x="5489" y="1538"/>
                    <a:pt x="3992" y="1538"/>
                  </a:cubicBezTo>
                  <a:cubicBezTo>
                    <a:pt x="2495" y="1538"/>
                    <a:pt x="1133" y="951"/>
                    <a:pt x="1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0" name="Google Shape;10850;p13"/>
            <p:cNvSpPr/>
            <p:nvPr/>
          </p:nvSpPr>
          <p:spPr>
            <a:xfrm>
              <a:off x="4190450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1" name="Google Shape;10851;p13"/>
            <p:cNvSpPr/>
            <p:nvPr/>
          </p:nvSpPr>
          <p:spPr>
            <a:xfrm>
              <a:off x="4188425" y="2336425"/>
              <a:ext cx="116525" cy="15350"/>
            </a:xfrm>
            <a:custGeom>
              <a:avLst/>
              <a:gdLst/>
              <a:ahLst/>
              <a:cxnLst/>
              <a:rect l="l" t="t" r="r" b="b"/>
              <a:pathLst>
                <a:path w="4661" h="614" extrusionOk="0">
                  <a:moveTo>
                    <a:pt x="1" y="0"/>
                  </a:moveTo>
                  <a:cubicBezTo>
                    <a:pt x="689" y="391"/>
                    <a:pt x="1484" y="614"/>
                    <a:pt x="2334" y="614"/>
                  </a:cubicBezTo>
                  <a:cubicBezTo>
                    <a:pt x="3177" y="614"/>
                    <a:pt x="3972" y="391"/>
                    <a:pt x="4660" y="0"/>
                  </a:cubicBezTo>
                  <a:lnTo>
                    <a:pt x="4485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2" y="533"/>
                    <a:pt x="823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2" name="Google Shape;10852;p13"/>
            <p:cNvSpPr/>
            <p:nvPr/>
          </p:nvSpPr>
          <p:spPr>
            <a:xfrm>
              <a:off x="4452075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16" y="2515"/>
                    <a:pt x="5226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3" name="Google Shape;10853;p13"/>
            <p:cNvSpPr/>
            <p:nvPr/>
          </p:nvSpPr>
          <p:spPr>
            <a:xfrm>
              <a:off x="4450900" y="2336425"/>
              <a:ext cx="263850" cy="63900"/>
            </a:xfrm>
            <a:custGeom>
              <a:avLst/>
              <a:gdLst/>
              <a:ahLst/>
              <a:cxnLst/>
              <a:rect l="l" t="t" r="r" b="b"/>
              <a:pathLst>
                <a:path w="10554" h="2556" extrusionOk="0">
                  <a:moveTo>
                    <a:pt x="0" y="0"/>
                  </a:moveTo>
                  <a:cubicBezTo>
                    <a:pt x="1234" y="1558"/>
                    <a:pt x="3136" y="2556"/>
                    <a:pt x="5273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5" y="1504"/>
                    <a:pt x="7364" y="2475"/>
                    <a:pt x="5273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4" name="Google Shape;10854;p13"/>
            <p:cNvSpPr/>
            <p:nvPr/>
          </p:nvSpPr>
          <p:spPr>
            <a:xfrm>
              <a:off x="4482750" y="2336425"/>
              <a:ext cx="196600" cy="39475"/>
            </a:xfrm>
            <a:custGeom>
              <a:avLst/>
              <a:gdLst/>
              <a:ahLst/>
              <a:cxnLst/>
              <a:rect l="l" t="t" r="r" b="b"/>
              <a:pathLst>
                <a:path w="7864" h="1579" extrusionOk="0">
                  <a:moveTo>
                    <a:pt x="1" y="0"/>
                  </a:moveTo>
                  <a:cubicBezTo>
                    <a:pt x="1019" y="978"/>
                    <a:pt x="2401" y="1578"/>
                    <a:pt x="3932" y="1578"/>
                  </a:cubicBezTo>
                  <a:cubicBezTo>
                    <a:pt x="5456" y="1578"/>
                    <a:pt x="6838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5" name="Google Shape;10855;p13"/>
            <p:cNvSpPr/>
            <p:nvPr/>
          </p:nvSpPr>
          <p:spPr>
            <a:xfrm>
              <a:off x="4481250" y="2336425"/>
              <a:ext cx="199425" cy="40650"/>
            </a:xfrm>
            <a:custGeom>
              <a:avLst/>
              <a:gdLst/>
              <a:ahLst/>
              <a:cxnLst/>
              <a:rect l="l" t="t" r="r" b="b"/>
              <a:pathLst>
                <a:path w="7977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92" y="1625"/>
                  </a:cubicBezTo>
                  <a:cubicBezTo>
                    <a:pt x="5536" y="1625"/>
                    <a:pt x="6945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92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6" name="Google Shape;10856;p13"/>
            <p:cNvSpPr/>
            <p:nvPr/>
          </p:nvSpPr>
          <p:spPr>
            <a:xfrm>
              <a:off x="4524725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7" name="Google Shape;10857;p13"/>
            <p:cNvSpPr/>
            <p:nvPr/>
          </p:nvSpPr>
          <p:spPr>
            <a:xfrm>
              <a:off x="4522700" y="2336425"/>
              <a:ext cx="116525" cy="15350"/>
            </a:xfrm>
            <a:custGeom>
              <a:avLst/>
              <a:gdLst/>
              <a:ahLst/>
              <a:cxnLst/>
              <a:rect l="l" t="t" r="r" b="b"/>
              <a:pathLst>
                <a:path w="4661" h="614" extrusionOk="0">
                  <a:moveTo>
                    <a:pt x="1" y="0"/>
                  </a:moveTo>
                  <a:cubicBezTo>
                    <a:pt x="689" y="391"/>
                    <a:pt x="1484" y="614"/>
                    <a:pt x="2334" y="614"/>
                  </a:cubicBezTo>
                  <a:cubicBezTo>
                    <a:pt x="3177" y="614"/>
                    <a:pt x="3972" y="391"/>
                    <a:pt x="4660" y="0"/>
                  </a:cubicBezTo>
                  <a:lnTo>
                    <a:pt x="4485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2" y="533"/>
                    <a:pt x="824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8" name="Google Shape;10858;p13"/>
            <p:cNvSpPr/>
            <p:nvPr/>
          </p:nvSpPr>
          <p:spPr>
            <a:xfrm>
              <a:off x="4786350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09" y="2515"/>
                    <a:pt x="5227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9" name="Google Shape;10859;p13"/>
            <p:cNvSpPr/>
            <p:nvPr/>
          </p:nvSpPr>
          <p:spPr>
            <a:xfrm>
              <a:off x="4785175" y="2336425"/>
              <a:ext cx="263675" cy="63900"/>
            </a:xfrm>
            <a:custGeom>
              <a:avLst/>
              <a:gdLst/>
              <a:ahLst/>
              <a:cxnLst/>
              <a:rect l="l" t="t" r="r" b="b"/>
              <a:pathLst>
                <a:path w="10547" h="2556" extrusionOk="0">
                  <a:moveTo>
                    <a:pt x="1" y="0"/>
                  </a:moveTo>
                  <a:cubicBezTo>
                    <a:pt x="1235" y="1558"/>
                    <a:pt x="3136" y="2556"/>
                    <a:pt x="5274" y="2556"/>
                  </a:cubicBezTo>
                  <a:cubicBezTo>
                    <a:pt x="7411" y="2556"/>
                    <a:pt x="9313" y="1558"/>
                    <a:pt x="10546" y="0"/>
                  </a:cubicBezTo>
                  <a:lnTo>
                    <a:pt x="10439" y="0"/>
                  </a:lnTo>
                  <a:cubicBezTo>
                    <a:pt x="9225" y="1504"/>
                    <a:pt x="7357" y="2475"/>
                    <a:pt x="5274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0" name="Google Shape;10860;p13"/>
            <p:cNvSpPr/>
            <p:nvPr/>
          </p:nvSpPr>
          <p:spPr>
            <a:xfrm>
              <a:off x="4817050" y="2336425"/>
              <a:ext cx="196400" cy="39475"/>
            </a:xfrm>
            <a:custGeom>
              <a:avLst/>
              <a:gdLst/>
              <a:ahLst/>
              <a:cxnLst/>
              <a:rect l="l" t="t" r="r" b="b"/>
              <a:pathLst>
                <a:path w="7856" h="1579" extrusionOk="0">
                  <a:moveTo>
                    <a:pt x="0" y="0"/>
                  </a:moveTo>
                  <a:cubicBezTo>
                    <a:pt x="1018" y="978"/>
                    <a:pt x="2400" y="1578"/>
                    <a:pt x="3924" y="1578"/>
                  </a:cubicBezTo>
                  <a:cubicBezTo>
                    <a:pt x="5455" y="1578"/>
                    <a:pt x="6837" y="978"/>
                    <a:pt x="785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1" name="Google Shape;10861;p13"/>
            <p:cNvSpPr/>
            <p:nvPr/>
          </p:nvSpPr>
          <p:spPr>
            <a:xfrm>
              <a:off x="481552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85" y="1625"/>
                  </a:cubicBezTo>
                  <a:cubicBezTo>
                    <a:pt x="5536" y="1625"/>
                    <a:pt x="6945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85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2" name="Google Shape;10862;p13"/>
            <p:cNvSpPr/>
            <p:nvPr/>
          </p:nvSpPr>
          <p:spPr>
            <a:xfrm>
              <a:off x="4859000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9" y="364"/>
                    <a:pt x="1437" y="573"/>
                    <a:pt x="2246" y="573"/>
                  </a:cubicBezTo>
                  <a:cubicBezTo>
                    <a:pt x="3062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3" name="Google Shape;10863;p13"/>
            <p:cNvSpPr/>
            <p:nvPr/>
          </p:nvSpPr>
          <p:spPr>
            <a:xfrm>
              <a:off x="485700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84" y="614"/>
                    <a:pt x="2326" y="614"/>
                  </a:cubicBezTo>
                  <a:cubicBezTo>
                    <a:pt x="3176" y="614"/>
                    <a:pt x="3972" y="391"/>
                    <a:pt x="4659" y="0"/>
                  </a:cubicBezTo>
                  <a:lnTo>
                    <a:pt x="4484" y="0"/>
                  </a:lnTo>
                  <a:cubicBezTo>
                    <a:pt x="3844" y="337"/>
                    <a:pt x="3109" y="533"/>
                    <a:pt x="2326" y="533"/>
                  </a:cubicBezTo>
                  <a:cubicBezTo>
                    <a:pt x="1551" y="533"/>
                    <a:pt x="816" y="337"/>
                    <a:pt x="17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4" name="Google Shape;10864;p13"/>
            <p:cNvSpPr/>
            <p:nvPr/>
          </p:nvSpPr>
          <p:spPr>
            <a:xfrm>
              <a:off x="5120625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09" y="2515"/>
                    <a:pt x="5227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5" name="Google Shape;10865;p13"/>
            <p:cNvSpPr/>
            <p:nvPr/>
          </p:nvSpPr>
          <p:spPr>
            <a:xfrm>
              <a:off x="5119450" y="2336425"/>
              <a:ext cx="263675" cy="63900"/>
            </a:xfrm>
            <a:custGeom>
              <a:avLst/>
              <a:gdLst/>
              <a:ahLst/>
              <a:cxnLst/>
              <a:rect l="l" t="t" r="r" b="b"/>
              <a:pathLst>
                <a:path w="10547" h="2556" extrusionOk="0">
                  <a:moveTo>
                    <a:pt x="1" y="0"/>
                  </a:moveTo>
                  <a:cubicBezTo>
                    <a:pt x="1235" y="1558"/>
                    <a:pt x="3136" y="2556"/>
                    <a:pt x="5274" y="2556"/>
                  </a:cubicBezTo>
                  <a:cubicBezTo>
                    <a:pt x="7411" y="2556"/>
                    <a:pt x="9313" y="1558"/>
                    <a:pt x="10547" y="0"/>
                  </a:cubicBezTo>
                  <a:lnTo>
                    <a:pt x="10439" y="0"/>
                  </a:lnTo>
                  <a:cubicBezTo>
                    <a:pt x="9225" y="1504"/>
                    <a:pt x="7357" y="2475"/>
                    <a:pt x="5274" y="2475"/>
                  </a:cubicBezTo>
                  <a:cubicBezTo>
                    <a:pt x="3190" y="2475"/>
                    <a:pt x="1322" y="1504"/>
                    <a:pt x="10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6" name="Google Shape;10866;p13"/>
            <p:cNvSpPr/>
            <p:nvPr/>
          </p:nvSpPr>
          <p:spPr>
            <a:xfrm>
              <a:off x="5151150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0" y="0"/>
                  </a:moveTo>
                  <a:cubicBezTo>
                    <a:pt x="1025" y="978"/>
                    <a:pt x="2408" y="1578"/>
                    <a:pt x="3932" y="1578"/>
                  </a:cubicBezTo>
                  <a:cubicBezTo>
                    <a:pt x="5462" y="1578"/>
                    <a:pt x="6844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7" name="Google Shape;10867;p13"/>
            <p:cNvSpPr/>
            <p:nvPr/>
          </p:nvSpPr>
          <p:spPr>
            <a:xfrm>
              <a:off x="5149800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35" y="1625"/>
                    <a:pt x="3986" y="1625"/>
                  </a:cubicBezTo>
                  <a:cubicBezTo>
                    <a:pt x="5536" y="1625"/>
                    <a:pt x="6946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86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8" name="Google Shape;10868;p13"/>
            <p:cNvSpPr/>
            <p:nvPr/>
          </p:nvSpPr>
          <p:spPr>
            <a:xfrm>
              <a:off x="5193300" y="2336425"/>
              <a:ext cx="112450" cy="14350"/>
            </a:xfrm>
            <a:custGeom>
              <a:avLst/>
              <a:gdLst/>
              <a:ahLst/>
              <a:cxnLst/>
              <a:rect l="l" t="t" r="r" b="b"/>
              <a:pathLst>
                <a:path w="4498" h="574" extrusionOk="0">
                  <a:moveTo>
                    <a:pt x="0" y="0"/>
                  </a:moveTo>
                  <a:cubicBezTo>
                    <a:pt x="668" y="364"/>
                    <a:pt x="1430" y="573"/>
                    <a:pt x="2246" y="573"/>
                  </a:cubicBezTo>
                  <a:cubicBezTo>
                    <a:pt x="3061" y="573"/>
                    <a:pt x="3830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9" name="Google Shape;10869;p13"/>
            <p:cNvSpPr/>
            <p:nvPr/>
          </p:nvSpPr>
          <p:spPr>
            <a:xfrm>
              <a:off x="5191275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84" y="614"/>
                    <a:pt x="2327" y="614"/>
                  </a:cubicBezTo>
                  <a:cubicBezTo>
                    <a:pt x="3176" y="614"/>
                    <a:pt x="3972" y="391"/>
                    <a:pt x="4660" y="0"/>
                  </a:cubicBezTo>
                  <a:lnTo>
                    <a:pt x="4484" y="0"/>
                  </a:lnTo>
                  <a:cubicBezTo>
                    <a:pt x="3837" y="337"/>
                    <a:pt x="3109" y="533"/>
                    <a:pt x="2327" y="533"/>
                  </a:cubicBezTo>
                  <a:cubicBezTo>
                    <a:pt x="1551" y="533"/>
                    <a:pt x="816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0" name="Google Shape;10870;p13"/>
            <p:cNvSpPr/>
            <p:nvPr/>
          </p:nvSpPr>
          <p:spPr>
            <a:xfrm>
              <a:off x="358175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96" y="3520"/>
                    <a:pt x="3109" y="6318"/>
                    <a:pt x="6676" y="6318"/>
                  </a:cubicBezTo>
                  <a:cubicBezTo>
                    <a:pt x="10249" y="6318"/>
                    <a:pt x="13162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1" name="Google Shape;10871;p13"/>
            <p:cNvSpPr/>
            <p:nvPr/>
          </p:nvSpPr>
          <p:spPr>
            <a:xfrm>
              <a:off x="3580725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89" y="3540"/>
                    <a:pt x="3129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63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2" name="Google Shape;10872;p13"/>
            <p:cNvSpPr/>
            <p:nvPr/>
          </p:nvSpPr>
          <p:spPr>
            <a:xfrm>
              <a:off x="3605175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49" y="3001"/>
                    <a:pt x="2630" y="5381"/>
                    <a:pt x="5671" y="5381"/>
                  </a:cubicBezTo>
                  <a:cubicBezTo>
                    <a:pt x="8705" y="5381"/>
                    <a:pt x="11187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3" name="Google Shape;10873;p13"/>
            <p:cNvSpPr/>
            <p:nvPr/>
          </p:nvSpPr>
          <p:spPr>
            <a:xfrm>
              <a:off x="3604000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5" y="3014"/>
                    <a:pt x="2657" y="5428"/>
                    <a:pt x="5718" y="5428"/>
                  </a:cubicBezTo>
                  <a:cubicBezTo>
                    <a:pt x="8773" y="5428"/>
                    <a:pt x="11274" y="3014"/>
                    <a:pt x="11429" y="0"/>
                  </a:cubicBezTo>
                  <a:lnTo>
                    <a:pt x="11342" y="0"/>
                  </a:lnTo>
                  <a:cubicBezTo>
                    <a:pt x="11193" y="2967"/>
                    <a:pt x="8725" y="5341"/>
                    <a:pt x="5718" y="5341"/>
                  </a:cubicBezTo>
                  <a:cubicBezTo>
                    <a:pt x="2704" y="5341"/>
                    <a:pt x="243" y="296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4" name="Google Shape;10874;p13"/>
            <p:cNvSpPr/>
            <p:nvPr/>
          </p:nvSpPr>
          <p:spPr>
            <a:xfrm>
              <a:off x="3630300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55" y="2441"/>
                    <a:pt x="2185" y="4376"/>
                    <a:pt x="4666" y="4376"/>
                  </a:cubicBezTo>
                  <a:cubicBezTo>
                    <a:pt x="7148" y="4376"/>
                    <a:pt x="9177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5" name="Google Shape;10875;p13"/>
            <p:cNvSpPr/>
            <p:nvPr/>
          </p:nvSpPr>
          <p:spPr>
            <a:xfrm>
              <a:off x="3629275" y="2336425"/>
              <a:ext cx="235175" cy="110425"/>
            </a:xfrm>
            <a:custGeom>
              <a:avLst/>
              <a:gdLst/>
              <a:ahLst/>
              <a:cxnLst/>
              <a:rect l="l" t="t" r="r" b="b"/>
              <a:pathLst>
                <a:path w="9407" h="4417" extrusionOk="0">
                  <a:moveTo>
                    <a:pt x="1" y="0"/>
                  </a:moveTo>
                  <a:cubicBezTo>
                    <a:pt x="149" y="2461"/>
                    <a:pt x="2206" y="4417"/>
                    <a:pt x="4707" y="4417"/>
                  </a:cubicBezTo>
                  <a:cubicBezTo>
                    <a:pt x="7209" y="4417"/>
                    <a:pt x="9259" y="2461"/>
                    <a:pt x="9407" y="0"/>
                  </a:cubicBezTo>
                  <a:lnTo>
                    <a:pt x="9326" y="0"/>
                  </a:lnTo>
                  <a:cubicBezTo>
                    <a:pt x="9171" y="2414"/>
                    <a:pt x="7162" y="4336"/>
                    <a:pt x="4707" y="4336"/>
                  </a:cubicBezTo>
                  <a:cubicBezTo>
                    <a:pt x="2253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6" name="Google Shape;10876;p13"/>
            <p:cNvSpPr/>
            <p:nvPr/>
          </p:nvSpPr>
          <p:spPr>
            <a:xfrm>
              <a:off x="3659125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8" y="1807"/>
                    <a:pt x="1666" y="3223"/>
                    <a:pt x="3513" y="3223"/>
                  </a:cubicBezTo>
                  <a:cubicBezTo>
                    <a:pt x="5354" y="3223"/>
                    <a:pt x="6871" y="1807"/>
                    <a:pt x="70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7" name="Google Shape;10877;p13"/>
            <p:cNvSpPr/>
            <p:nvPr/>
          </p:nvSpPr>
          <p:spPr>
            <a:xfrm>
              <a:off x="3658100" y="2336425"/>
              <a:ext cx="177525" cy="81775"/>
            </a:xfrm>
            <a:custGeom>
              <a:avLst/>
              <a:gdLst/>
              <a:ahLst/>
              <a:cxnLst/>
              <a:rect l="l" t="t" r="r" b="b"/>
              <a:pathLst>
                <a:path w="7101" h="3271" extrusionOk="0">
                  <a:moveTo>
                    <a:pt x="1" y="0"/>
                  </a:moveTo>
                  <a:cubicBezTo>
                    <a:pt x="149" y="1828"/>
                    <a:pt x="1686" y="3271"/>
                    <a:pt x="3554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20" y="0"/>
                  </a:lnTo>
                  <a:cubicBezTo>
                    <a:pt x="6872" y="1780"/>
                    <a:pt x="5375" y="3183"/>
                    <a:pt x="3554" y="3183"/>
                  </a:cubicBezTo>
                  <a:cubicBezTo>
                    <a:pt x="1734" y="3183"/>
                    <a:pt x="237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8" name="Google Shape;10878;p13"/>
            <p:cNvSpPr/>
            <p:nvPr/>
          </p:nvSpPr>
          <p:spPr>
            <a:xfrm>
              <a:off x="3684400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9" y="1248"/>
                    <a:pt x="1208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9" name="Google Shape;10879;p13"/>
            <p:cNvSpPr/>
            <p:nvPr/>
          </p:nvSpPr>
          <p:spPr>
            <a:xfrm>
              <a:off x="3683400" y="2336425"/>
              <a:ext cx="126950" cy="56500"/>
            </a:xfrm>
            <a:custGeom>
              <a:avLst/>
              <a:gdLst/>
              <a:ahLst/>
              <a:cxnLst/>
              <a:rect l="l" t="t" r="r" b="b"/>
              <a:pathLst>
                <a:path w="5078" h="2260" extrusionOk="0">
                  <a:moveTo>
                    <a:pt x="0" y="0"/>
                  </a:moveTo>
                  <a:cubicBezTo>
                    <a:pt x="142" y="1268"/>
                    <a:pt x="1227" y="2259"/>
                    <a:pt x="2542" y="2259"/>
                  </a:cubicBezTo>
                  <a:cubicBezTo>
                    <a:pt x="3850" y="2259"/>
                    <a:pt x="4936" y="1268"/>
                    <a:pt x="5077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42" y="2178"/>
                  </a:cubicBezTo>
                  <a:cubicBezTo>
                    <a:pt x="1275" y="2178"/>
                    <a:pt x="229" y="122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0" name="Google Shape;10880;p13"/>
            <p:cNvSpPr/>
            <p:nvPr/>
          </p:nvSpPr>
          <p:spPr>
            <a:xfrm>
              <a:off x="3713575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35" y="1072"/>
                  </a:cubicBezTo>
                  <a:cubicBezTo>
                    <a:pt x="1989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1" name="Google Shape;10881;p13"/>
            <p:cNvSpPr/>
            <p:nvPr/>
          </p:nvSpPr>
          <p:spPr>
            <a:xfrm>
              <a:off x="3712375" y="2336425"/>
              <a:ext cx="68975" cy="27825"/>
            </a:xfrm>
            <a:custGeom>
              <a:avLst/>
              <a:gdLst/>
              <a:ahLst/>
              <a:cxnLst/>
              <a:rect l="l" t="t" r="r" b="b"/>
              <a:pathLst>
                <a:path w="2759" h="1113" extrusionOk="0">
                  <a:moveTo>
                    <a:pt x="1" y="0"/>
                  </a:moveTo>
                  <a:cubicBezTo>
                    <a:pt x="142" y="634"/>
                    <a:pt x="702" y="1113"/>
                    <a:pt x="1383" y="1113"/>
                  </a:cubicBezTo>
                  <a:cubicBezTo>
                    <a:pt x="2057" y="1113"/>
                    <a:pt x="2624" y="634"/>
                    <a:pt x="2759" y="0"/>
                  </a:cubicBezTo>
                  <a:lnTo>
                    <a:pt x="2671" y="0"/>
                  </a:lnTo>
                  <a:cubicBezTo>
                    <a:pt x="2536" y="587"/>
                    <a:pt x="2010" y="1025"/>
                    <a:pt x="1383" y="1025"/>
                  </a:cubicBezTo>
                  <a:cubicBezTo>
                    <a:pt x="749" y="1025"/>
                    <a:pt x="223" y="587"/>
                    <a:pt x="8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2" name="Google Shape;10882;p13"/>
            <p:cNvSpPr/>
            <p:nvPr/>
          </p:nvSpPr>
          <p:spPr>
            <a:xfrm>
              <a:off x="3916025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89" y="3520"/>
                    <a:pt x="3109" y="6318"/>
                    <a:pt x="6676" y="6318"/>
                  </a:cubicBezTo>
                  <a:cubicBezTo>
                    <a:pt x="10243" y="6318"/>
                    <a:pt x="13162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3" name="Google Shape;10883;p13"/>
            <p:cNvSpPr/>
            <p:nvPr/>
          </p:nvSpPr>
          <p:spPr>
            <a:xfrm>
              <a:off x="3915000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90" y="3540"/>
                    <a:pt x="3130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56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4" name="Google Shape;10884;p13"/>
            <p:cNvSpPr/>
            <p:nvPr/>
          </p:nvSpPr>
          <p:spPr>
            <a:xfrm>
              <a:off x="3939275" y="2336425"/>
              <a:ext cx="283750" cy="134550"/>
            </a:xfrm>
            <a:custGeom>
              <a:avLst/>
              <a:gdLst/>
              <a:ahLst/>
              <a:cxnLst/>
              <a:rect l="l" t="t" r="r" b="b"/>
              <a:pathLst>
                <a:path w="11350" h="5382" extrusionOk="0">
                  <a:moveTo>
                    <a:pt x="1" y="0"/>
                  </a:moveTo>
                  <a:cubicBezTo>
                    <a:pt x="156" y="3001"/>
                    <a:pt x="2637" y="5381"/>
                    <a:pt x="5672" y="5381"/>
                  </a:cubicBezTo>
                  <a:cubicBezTo>
                    <a:pt x="8713" y="5381"/>
                    <a:pt x="11194" y="3001"/>
                    <a:pt x="1134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5" name="Google Shape;10885;p13"/>
            <p:cNvSpPr/>
            <p:nvPr/>
          </p:nvSpPr>
          <p:spPr>
            <a:xfrm>
              <a:off x="3938275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5" y="3014"/>
                    <a:pt x="2657" y="5428"/>
                    <a:pt x="5712" y="5428"/>
                  </a:cubicBezTo>
                  <a:cubicBezTo>
                    <a:pt x="8773" y="5428"/>
                    <a:pt x="11274" y="3014"/>
                    <a:pt x="11430" y="0"/>
                  </a:cubicBezTo>
                  <a:lnTo>
                    <a:pt x="11342" y="0"/>
                  </a:lnTo>
                  <a:cubicBezTo>
                    <a:pt x="11194" y="2967"/>
                    <a:pt x="8726" y="5341"/>
                    <a:pt x="5712" y="5341"/>
                  </a:cubicBezTo>
                  <a:cubicBezTo>
                    <a:pt x="2704" y="5341"/>
                    <a:pt x="236" y="296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6" name="Google Shape;10886;p13"/>
            <p:cNvSpPr/>
            <p:nvPr/>
          </p:nvSpPr>
          <p:spPr>
            <a:xfrm>
              <a:off x="3964575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55" y="2441"/>
                    <a:pt x="2178" y="4376"/>
                    <a:pt x="4660" y="4376"/>
                  </a:cubicBezTo>
                  <a:cubicBezTo>
                    <a:pt x="7148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7" name="Google Shape;10887;p13"/>
            <p:cNvSpPr/>
            <p:nvPr/>
          </p:nvSpPr>
          <p:spPr>
            <a:xfrm>
              <a:off x="3963550" y="2336425"/>
              <a:ext cx="235200" cy="110425"/>
            </a:xfrm>
            <a:custGeom>
              <a:avLst/>
              <a:gdLst/>
              <a:ahLst/>
              <a:cxnLst/>
              <a:rect l="l" t="t" r="r" b="b"/>
              <a:pathLst>
                <a:path w="9408" h="4417" extrusionOk="0">
                  <a:moveTo>
                    <a:pt x="1" y="0"/>
                  </a:moveTo>
                  <a:cubicBezTo>
                    <a:pt x="149" y="2461"/>
                    <a:pt x="2206" y="4417"/>
                    <a:pt x="4701" y="4417"/>
                  </a:cubicBezTo>
                  <a:cubicBezTo>
                    <a:pt x="7202" y="4417"/>
                    <a:pt x="9259" y="2461"/>
                    <a:pt x="9407" y="0"/>
                  </a:cubicBezTo>
                  <a:lnTo>
                    <a:pt x="9326" y="0"/>
                  </a:lnTo>
                  <a:cubicBezTo>
                    <a:pt x="9171" y="2414"/>
                    <a:pt x="7155" y="4336"/>
                    <a:pt x="4701" y="4336"/>
                  </a:cubicBezTo>
                  <a:cubicBezTo>
                    <a:pt x="2246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8" name="Google Shape;10888;p13"/>
            <p:cNvSpPr/>
            <p:nvPr/>
          </p:nvSpPr>
          <p:spPr>
            <a:xfrm>
              <a:off x="399340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9" y="1807"/>
                    <a:pt x="1666" y="3223"/>
                    <a:pt x="3507" y="3223"/>
                  </a:cubicBezTo>
                  <a:cubicBezTo>
                    <a:pt x="5354" y="3223"/>
                    <a:pt x="6871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9" name="Google Shape;10889;p13"/>
            <p:cNvSpPr/>
            <p:nvPr/>
          </p:nvSpPr>
          <p:spPr>
            <a:xfrm>
              <a:off x="3992375" y="2336425"/>
              <a:ext cx="177550" cy="81775"/>
            </a:xfrm>
            <a:custGeom>
              <a:avLst/>
              <a:gdLst/>
              <a:ahLst/>
              <a:cxnLst/>
              <a:rect l="l" t="t" r="r" b="b"/>
              <a:pathLst>
                <a:path w="7102" h="3271" extrusionOk="0">
                  <a:moveTo>
                    <a:pt x="1" y="0"/>
                  </a:moveTo>
                  <a:cubicBezTo>
                    <a:pt x="149" y="1828"/>
                    <a:pt x="1687" y="3271"/>
                    <a:pt x="3548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20" y="0"/>
                  </a:lnTo>
                  <a:cubicBezTo>
                    <a:pt x="6865" y="1780"/>
                    <a:pt x="5368" y="3183"/>
                    <a:pt x="3548" y="3183"/>
                  </a:cubicBezTo>
                  <a:cubicBezTo>
                    <a:pt x="1734" y="3183"/>
                    <a:pt x="237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0" name="Google Shape;10890;p13"/>
            <p:cNvSpPr/>
            <p:nvPr/>
          </p:nvSpPr>
          <p:spPr>
            <a:xfrm>
              <a:off x="4018675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9" y="1248"/>
                    <a:pt x="1208" y="2219"/>
                    <a:pt x="2496" y="2219"/>
                  </a:cubicBezTo>
                  <a:cubicBezTo>
                    <a:pt x="3790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1" name="Google Shape;10891;p13"/>
            <p:cNvSpPr/>
            <p:nvPr/>
          </p:nvSpPr>
          <p:spPr>
            <a:xfrm>
              <a:off x="4017675" y="2336425"/>
              <a:ext cx="126950" cy="56500"/>
            </a:xfrm>
            <a:custGeom>
              <a:avLst/>
              <a:gdLst/>
              <a:ahLst/>
              <a:cxnLst/>
              <a:rect l="l" t="t" r="r" b="b"/>
              <a:pathLst>
                <a:path w="5078" h="2260" extrusionOk="0">
                  <a:moveTo>
                    <a:pt x="0" y="0"/>
                  </a:moveTo>
                  <a:cubicBezTo>
                    <a:pt x="142" y="1268"/>
                    <a:pt x="1227" y="2259"/>
                    <a:pt x="2536" y="2259"/>
                  </a:cubicBezTo>
                  <a:cubicBezTo>
                    <a:pt x="3850" y="2259"/>
                    <a:pt x="4936" y="1268"/>
                    <a:pt x="5078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36" y="2178"/>
                  </a:cubicBezTo>
                  <a:cubicBezTo>
                    <a:pt x="1275" y="2178"/>
                    <a:pt x="230" y="122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2" name="Google Shape;10892;p13"/>
            <p:cNvSpPr/>
            <p:nvPr/>
          </p:nvSpPr>
          <p:spPr>
            <a:xfrm>
              <a:off x="4047850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29" y="1072"/>
                  </a:cubicBezTo>
                  <a:cubicBezTo>
                    <a:pt x="1983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3" name="Google Shape;10893;p13"/>
            <p:cNvSpPr/>
            <p:nvPr/>
          </p:nvSpPr>
          <p:spPr>
            <a:xfrm>
              <a:off x="4046675" y="2336425"/>
              <a:ext cx="68950" cy="27825"/>
            </a:xfrm>
            <a:custGeom>
              <a:avLst/>
              <a:gdLst/>
              <a:ahLst/>
              <a:cxnLst/>
              <a:rect l="l" t="t" r="r" b="b"/>
              <a:pathLst>
                <a:path w="2758" h="1113" extrusionOk="0">
                  <a:moveTo>
                    <a:pt x="0" y="0"/>
                  </a:moveTo>
                  <a:cubicBezTo>
                    <a:pt x="135" y="634"/>
                    <a:pt x="701" y="1113"/>
                    <a:pt x="1376" y="1113"/>
                  </a:cubicBezTo>
                  <a:cubicBezTo>
                    <a:pt x="2057" y="1113"/>
                    <a:pt x="2623" y="634"/>
                    <a:pt x="2758" y="0"/>
                  </a:cubicBezTo>
                  <a:lnTo>
                    <a:pt x="2670" y="0"/>
                  </a:lnTo>
                  <a:cubicBezTo>
                    <a:pt x="2535" y="587"/>
                    <a:pt x="2009" y="1025"/>
                    <a:pt x="1376" y="1025"/>
                  </a:cubicBezTo>
                  <a:cubicBezTo>
                    <a:pt x="748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4" name="Google Shape;10894;p13"/>
            <p:cNvSpPr/>
            <p:nvPr/>
          </p:nvSpPr>
          <p:spPr>
            <a:xfrm>
              <a:off x="425030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89" y="3520"/>
                    <a:pt x="3109" y="6318"/>
                    <a:pt x="6676" y="6318"/>
                  </a:cubicBezTo>
                  <a:cubicBezTo>
                    <a:pt x="10243" y="6318"/>
                    <a:pt x="13163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5" name="Google Shape;10895;p13"/>
            <p:cNvSpPr/>
            <p:nvPr/>
          </p:nvSpPr>
          <p:spPr>
            <a:xfrm>
              <a:off x="4249275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90" y="3540"/>
                    <a:pt x="3130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56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6" name="Google Shape;10896;p13"/>
            <p:cNvSpPr/>
            <p:nvPr/>
          </p:nvSpPr>
          <p:spPr>
            <a:xfrm>
              <a:off x="4273550" y="2336425"/>
              <a:ext cx="283575" cy="134550"/>
            </a:xfrm>
            <a:custGeom>
              <a:avLst/>
              <a:gdLst/>
              <a:ahLst/>
              <a:cxnLst/>
              <a:rect l="l" t="t" r="r" b="b"/>
              <a:pathLst>
                <a:path w="11343" h="5382" extrusionOk="0">
                  <a:moveTo>
                    <a:pt x="1" y="0"/>
                  </a:moveTo>
                  <a:cubicBezTo>
                    <a:pt x="156" y="3001"/>
                    <a:pt x="2637" y="5381"/>
                    <a:pt x="5672" y="5381"/>
                  </a:cubicBezTo>
                  <a:cubicBezTo>
                    <a:pt x="8713" y="5381"/>
                    <a:pt x="11194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7" name="Google Shape;10897;p13"/>
            <p:cNvSpPr/>
            <p:nvPr/>
          </p:nvSpPr>
          <p:spPr>
            <a:xfrm>
              <a:off x="4272550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6" y="3014"/>
                    <a:pt x="2657" y="5428"/>
                    <a:pt x="5712" y="5428"/>
                  </a:cubicBezTo>
                  <a:cubicBezTo>
                    <a:pt x="8773" y="5428"/>
                    <a:pt x="11275" y="3014"/>
                    <a:pt x="11430" y="0"/>
                  </a:cubicBezTo>
                  <a:lnTo>
                    <a:pt x="11342" y="0"/>
                  </a:lnTo>
                  <a:cubicBezTo>
                    <a:pt x="11187" y="2967"/>
                    <a:pt x="8726" y="5341"/>
                    <a:pt x="5712" y="5341"/>
                  </a:cubicBezTo>
                  <a:cubicBezTo>
                    <a:pt x="2704" y="5341"/>
                    <a:pt x="236" y="296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8" name="Google Shape;10898;p13"/>
            <p:cNvSpPr/>
            <p:nvPr/>
          </p:nvSpPr>
          <p:spPr>
            <a:xfrm>
              <a:off x="4298850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49" y="2441"/>
                    <a:pt x="2178" y="4376"/>
                    <a:pt x="4660" y="4376"/>
                  </a:cubicBezTo>
                  <a:cubicBezTo>
                    <a:pt x="7141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9" name="Google Shape;10899;p13"/>
            <p:cNvSpPr/>
            <p:nvPr/>
          </p:nvSpPr>
          <p:spPr>
            <a:xfrm>
              <a:off x="4297825" y="2336425"/>
              <a:ext cx="235200" cy="110425"/>
            </a:xfrm>
            <a:custGeom>
              <a:avLst/>
              <a:gdLst/>
              <a:ahLst/>
              <a:cxnLst/>
              <a:rect l="l" t="t" r="r" b="b"/>
              <a:pathLst>
                <a:path w="9408" h="4417" extrusionOk="0">
                  <a:moveTo>
                    <a:pt x="1" y="0"/>
                  </a:moveTo>
                  <a:cubicBezTo>
                    <a:pt x="149" y="2461"/>
                    <a:pt x="2199" y="4417"/>
                    <a:pt x="4701" y="4417"/>
                  </a:cubicBezTo>
                  <a:cubicBezTo>
                    <a:pt x="7202" y="4417"/>
                    <a:pt x="9252" y="2461"/>
                    <a:pt x="9407" y="0"/>
                  </a:cubicBezTo>
                  <a:lnTo>
                    <a:pt x="9320" y="0"/>
                  </a:lnTo>
                  <a:cubicBezTo>
                    <a:pt x="9171" y="2414"/>
                    <a:pt x="7155" y="4336"/>
                    <a:pt x="4701" y="4336"/>
                  </a:cubicBezTo>
                  <a:cubicBezTo>
                    <a:pt x="2246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0" name="Google Shape;10900;p13"/>
            <p:cNvSpPr/>
            <p:nvPr/>
          </p:nvSpPr>
          <p:spPr>
            <a:xfrm>
              <a:off x="4327675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4" y="3223"/>
                    <a:pt x="6871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1" name="Google Shape;10901;p13"/>
            <p:cNvSpPr/>
            <p:nvPr/>
          </p:nvSpPr>
          <p:spPr>
            <a:xfrm>
              <a:off x="4326650" y="2336425"/>
              <a:ext cx="177550" cy="81775"/>
            </a:xfrm>
            <a:custGeom>
              <a:avLst/>
              <a:gdLst/>
              <a:ahLst/>
              <a:cxnLst/>
              <a:rect l="l" t="t" r="r" b="b"/>
              <a:pathLst>
                <a:path w="7102" h="3271" extrusionOk="0">
                  <a:moveTo>
                    <a:pt x="1" y="0"/>
                  </a:moveTo>
                  <a:cubicBezTo>
                    <a:pt x="149" y="1828"/>
                    <a:pt x="1680" y="3271"/>
                    <a:pt x="3548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14" y="0"/>
                  </a:lnTo>
                  <a:cubicBezTo>
                    <a:pt x="6865" y="1780"/>
                    <a:pt x="5368" y="3183"/>
                    <a:pt x="3548" y="3183"/>
                  </a:cubicBezTo>
                  <a:cubicBezTo>
                    <a:pt x="1727" y="3183"/>
                    <a:pt x="230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2" name="Google Shape;10902;p13"/>
            <p:cNvSpPr/>
            <p:nvPr/>
          </p:nvSpPr>
          <p:spPr>
            <a:xfrm>
              <a:off x="4352950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2" y="1248"/>
                    <a:pt x="1208" y="2219"/>
                    <a:pt x="2496" y="2219"/>
                  </a:cubicBezTo>
                  <a:cubicBezTo>
                    <a:pt x="3790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3" name="Google Shape;10903;p13"/>
            <p:cNvSpPr/>
            <p:nvPr/>
          </p:nvSpPr>
          <p:spPr>
            <a:xfrm>
              <a:off x="4351775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8" y="2259"/>
                    <a:pt x="4936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0" y="2178"/>
                    <a:pt x="2543" y="2178"/>
                  </a:cubicBezTo>
                  <a:cubicBezTo>
                    <a:pt x="1282" y="2178"/>
                    <a:pt x="237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4" name="Google Shape;10904;p13"/>
            <p:cNvSpPr/>
            <p:nvPr/>
          </p:nvSpPr>
          <p:spPr>
            <a:xfrm>
              <a:off x="4382125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28" y="614"/>
                    <a:pt x="675" y="1072"/>
                    <a:pt x="1329" y="1072"/>
                  </a:cubicBezTo>
                  <a:cubicBezTo>
                    <a:pt x="1983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5" name="Google Shape;10905;p13"/>
            <p:cNvSpPr/>
            <p:nvPr/>
          </p:nvSpPr>
          <p:spPr>
            <a:xfrm>
              <a:off x="4380950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1" y="1113"/>
                    <a:pt x="1376" y="1113"/>
                  </a:cubicBezTo>
                  <a:cubicBezTo>
                    <a:pt x="2050" y="1113"/>
                    <a:pt x="2616" y="634"/>
                    <a:pt x="2751" y="0"/>
                  </a:cubicBezTo>
                  <a:lnTo>
                    <a:pt x="2670" y="0"/>
                  </a:lnTo>
                  <a:cubicBezTo>
                    <a:pt x="2535" y="587"/>
                    <a:pt x="2010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6" name="Google Shape;10906;p13"/>
            <p:cNvSpPr/>
            <p:nvPr/>
          </p:nvSpPr>
          <p:spPr>
            <a:xfrm>
              <a:off x="4584575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1" y="0"/>
                  </a:moveTo>
                  <a:cubicBezTo>
                    <a:pt x="189" y="3520"/>
                    <a:pt x="3102" y="6318"/>
                    <a:pt x="6676" y="6318"/>
                  </a:cubicBezTo>
                  <a:cubicBezTo>
                    <a:pt x="10243" y="6318"/>
                    <a:pt x="13163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7" name="Google Shape;10907;p13"/>
            <p:cNvSpPr/>
            <p:nvPr/>
          </p:nvSpPr>
          <p:spPr>
            <a:xfrm>
              <a:off x="4583575" y="2336425"/>
              <a:ext cx="335800" cy="158975"/>
            </a:xfrm>
            <a:custGeom>
              <a:avLst/>
              <a:gdLst/>
              <a:ahLst/>
              <a:cxnLst/>
              <a:rect l="l" t="t" r="r" b="b"/>
              <a:pathLst>
                <a:path w="13432" h="6359" extrusionOk="0">
                  <a:moveTo>
                    <a:pt x="0" y="0"/>
                  </a:moveTo>
                  <a:cubicBezTo>
                    <a:pt x="189" y="3540"/>
                    <a:pt x="3129" y="6359"/>
                    <a:pt x="6716" y="6359"/>
                  </a:cubicBezTo>
                  <a:cubicBezTo>
                    <a:pt x="10303" y="6359"/>
                    <a:pt x="13243" y="3540"/>
                    <a:pt x="13432" y="0"/>
                  </a:cubicBezTo>
                  <a:lnTo>
                    <a:pt x="13344" y="0"/>
                  </a:lnTo>
                  <a:cubicBezTo>
                    <a:pt x="13155" y="3493"/>
                    <a:pt x="10256" y="6278"/>
                    <a:pt x="6716" y="6278"/>
                  </a:cubicBezTo>
                  <a:cubicBezTo>
                    <a:pt x="3176" y="6278"/>
                    <a:pt x="270" y="3493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8" name="Google Shape;10908;p13"/>
            <p:cNvSpPr/>
            <p:nvPr/>
          </p:nvSpPr>
          <p:spPr>
            <a:xfrm>
              <a:off x="4607850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55" y="3001"/>
                    <a:pt x="2637" y="5381"/>
                    <a:pt x="5671" y="5381"/>
                  </a:cubicBezTo>
                  <a:cubicBezTo>
                    <a:pt x="8712" y="5381"/>
                    <a:pt x="11193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9" name="Google Shape;10909;p13"/>
            <p:cNvSpPr/>
            <p:nvPr/>
          </p:nvSpPr>
          <p:spPr>
            <a:xfrm>
              <a:off x="4606825" y="2336425"/>
              <a:ext cx="285600" cy="135725"/>
            </a:xfrm>
            <a:custGeom>
              <a:avLst/>
              <a:gdLst/>
              <a:ahLst/>
              <a:cxnLst/>
              <a:rect l="l" t="t" r="r" b="b"/>
              <a:pathLst>
                <a:path w="11424" h="5429" extrusionOk="0">
                  <a:moveTo>
                    <a:pt x="1" y="0"/>
                  </a:moveTo>
                  <a:cubicBezTo>
                    <a:pt x="156" y="3014"/>
                    <a:pt x="2657" y="5428"/>
                    <a:pt x="5712" y="5428"/>
                  </a:cubicBezTo>
                  <a:cubicBezTo>
                    <a:pt x="8766" y="5428"/>
                    <a:pt x="11275" y="3014"/>
                    <a:pt x="11423" y="0"/>
                  </a:cubicBezTo>
                  <a:lnTo>
                    <a:pt x="11342" y="0"/>
                  </a:lnTo>
                  <a:cubicBezTo>
                    <a:pt x="11187" y="2967"/>
                    <a:pt x="8719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0" name="Google Shape;10910;p13"/>
            <p:cNvSpPr/>
            <p:nvPr/>
          </p:nvSpPr>
          <p:spPr>
            <a:xfrm>
              <a:off x="4633125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1" y="0"/>
                  </a:moveTo>
                  <a:cubicBezTo>
                    <a:pt x="149" y="2441"/>
                    <a:pt x="2178" y="4376"/>
                    <a:pt x="4660" y="4376"/>
                  </a:cubicBezTo>
                  <a:cubicBezTo>
                    <a:pt x="7141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1" name="Google Shape;10911;p13"/>
            <p:cNvSpPr/>
            <p:nvPr/>
          </p:nvSpPr>
          <p:spPr>
            <a:xfrm>
              <a:off x="4631950" y="2336425"/>
              <a:ext cx="235350" cy="110425"/>
            </a:xfrm>
            <a:custGeom>
              <a:avLst/>
              <a:gdLst/>
              <a:ahLst/>
              <a:cxnLst/>
              <a:rect l="l" t="t" r="r" b="b"/>
              <a:pathLst>
                <a:path w="9414" h="4417" extrusionOk="0">
                  <a:moveTo>
                    <a:pt x="0" y="0"/>
                  </a:moveTo>
                  <a:cubicBezTo>
                    <a:pt x="155" y="2461"/>
                    <a:pt x="2205" y="4417"/>
                    <a:pt x="4707" y="4417"/>
                  </a:cubicBezTo>
                  <a:cubicBezTo>
                    <a:pt x="7208" y="4417"/>
                    <a:pt x="9258" y="2461"/>
                    <a:pt x="9413" y="0"/>
                  </a:cubicBezTo>
                  <a:lnTo>
                    <a:pt x="9326" y="0"/>
                  </a:lnTo>
                  <a:cubicBezTo>
                    <a:pt x="9177" y="2414"/>
                    <a:pt x="7161" y="4336"/>
                    <a:pt x="4707" y="4336"/>
                  </a:cubicBezTo>
                  <a:cubicBezTo>
                    <a:pt x="2252" y="4336"/>
                    <a:pt x="243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2" name="Google Shape;10912;p13"/>
            <p:cNvSpPr/>
            <p:nvPr/>
          </p:nvSpPr>
          <p:spPr>
            <a:xfrm>
              <a:off x="466195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1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4" y="3223"/>
                    <a:pt x="6865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3" name="Google Shape;10913;p13"/>
            <p:cNvSpPr/>
            <p:nvPr/>
          </p:nvSpPr>
          <p:spPr>
            <a:xfrm>
              <a:off x="4660775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0" y="0"/>
                  </a:moveTo>
                  <a:cubicBezTo>
                    <a:pt x="155" y="1828"/>
                    <a:pt x="1686" y="3271"/>
                    <a:pt x="3554" y="3271"/>
                  </a:cubicBezTo>
                  <a:cubicBezTo>
                    <a:pt x="5422" y="3271"/>
                    <a:pt x="6959" y="1828"/>
                    <a:pt x="7107" y="0"/>
                  </a:cubicBezTo>
                  <a:lnTo>
                    <a:pt x="7020" y="0"/>
                  </a:lnTo>
                  <a:cubicBezTo>
                    <a:pt x="6871" y="1780"/>
                    <a:pt x="5374" y="3183"/>
                    <a:pt x="3554" y="3183"/>
                  </a:cubicBezTo>
                  <a:cubicBezTo>
                    <a:pt x="1733" y="3183"/>
                    <a:pt x="236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4" name="Google Shape;10914;p13"/>
            <p:cNvSpPr/>
            <p:nvPr/>
          </p:nvSpPr>
          <p:spPr>
            <a:xfrm>
              <a:off x="4687225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3" y="1248"/>
                    <a:pt x="1208" y="2219"/>
                    <a:pt x="2496" y="2219"/>
                  </a:cubicBezTo>
                  <a:cubicBezTo>
                    <a:pt x="3784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5" name="Google Shape;10915;p13"/>
            <p:cNvSpPr/>
            <p:nvPr/>
          </p:nvSpPr>
          <p:spPr>
            <a:xfrm>
              <a:off x="4686050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8" y="2259"/>
                    <a:pt x="4937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1" y="2178"/>
                    <a:pt x="2543" y="2178"/>
                  </a:cubicBezTo>
                  <a:cubicBezTo>
                    <a:pt x="1282" y="2178"/>
                    <a:pt x="237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6" name="Google Shape;10916;p13"/>
            <p:cNvSpPr/>
            <p:nvPr/>
          </p:nvSpPr>
          <p:spPr>
            <a:xfrm>
              <a:off x="4716225" y="2336425"/>
              <a:ext cx="66775" cy="26825"/>
            </a:xfrm>
            <a:custGeom>
              <a:avLst/>
              <a:gdLst/>
              <a:ahLst/>
              <a:cxnLst/>
              <a:rect l="l" t="t" r="r" b="b"/>
              <a:pathLst>
                <a:path w="2671" h="1073" extrusionOk="0">
                  <a:moveTo>
                    <a:pt x="1" y="0"/>
                  </a:moveTo>
                  <a:cubicBezTo>
                    <a:pt x="136" y="614"/>
                    <a:pt x="682" y="1072"/>
                    <a:pt x="1336" y="1072"/>
                  </a:cubicBezTo>
                  <a:cubicBezTo>
                    <a:pt x="1990" y="1072"/>
                    <a:pt x="2536" y="614"/>
                    <a:pt x="267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7" name="Google Shape;10917;p13"/>
            <p:cNvSpPr/>
            <p:nvPr/>
          </p:nvSpPr>
          <p:spPr>
            <a:xfrm>
              <a:off x="4715225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1" y="0"/>
                  </a:cubicBezTo>
                  <a:lnTo>
                    <a:pt x="2664" y="0"/>
                  </a:lnTo>
                  <a:cubicBezTo>
                    <a:pt x="2536" y="587"/>
                    <a:pt x="2003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8" name="Google Shape;10918;p13"/>
            <p:cNvSpPr/>
            <p:nvPr/>
          </p:nvSpPr>
          <p:spPr>
            <a:xfrm>
              <a:off x="491885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1" y="0"/>
                  </a:moveTo>
                  <a:cubicBezTo>
                    <a:pt x="190" y="3520"/>
                    <a:pt x="3102" y="6318"/>
                    <a:pt x="6676" y="6318"/>
                  </a:cubicBezTo>
                  <a:cubicBezTo>
                    <a:pt x="10243" y="6318"/>
                    <a:pt x="13156" y="3520"/>
                    <a:pt x="133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9" name="Google Shape;10919;p13"/>
            <p:cNvSpPr/>
            <p:nvPr/>
          </p:nvSpPr>
          <p:spPr>
            <a:xfrm>
              <a:off x="4917675" y="2336425"/>
              <a:ext cx="336000" cy="158975"/>
            </a:xfrm>
            <a:custGeom>
              <a:avLst/>
              <a:gdLst/>
              <a:ahLst/>
              <a:cxnLst/>
              <a:rect l="l" t="t" r="r" b="b"/>
              <a:pathLst>
                <a:path w="13440" h="6359" extrusionOk="0">
                  <a:moveTo>
                    <a:pt x="1" y="0"/>
                  </a:moveTo>
                  <a:cubicBezTo>
                    <a:pt x="196" y="3540"/>
                    <a:pt x="3136" y="6359"/>
                    <a:pt x="6723" y="6359"/>
                  </a:cubicBezTo>
                  <a:cubicBezTo>
                    <a:pt x="10310" y="6359"/>
                    <a:pt x="13250" y="3540"/>
                    <a:pt x="13439" y="0"/>
                  </a:cubicBezTo>
                  <a:lnTo>
                    <a:pt x="13351" y="0"/>
                  </a:lnTo>
                  <a:cubicBezTo>
                    <a:pt x="13163" y="3493"/>
                    <a:pt x="10263" y="6278"/>
                    <a:pt x="6723" y="6278"/>
                  </a:cubicBezTo>
                  <a:cubicBezTo>
                    <a:pt x="3183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0" name="Google Shape;10920;p13"/>
            <p:cNvSpPr/>
            <p:nvPr/>
          </p:nvSpPr>
          <p:spPr>
            <a:xfrm>
              <a:off x="4942125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55" y="3001"/>
                    <a:pt x="2630" y="5381"/>
                    <a:pt x="5671" y="5381"/>
                  </a:cubicBezTo>
                  <a:cubicBezTo>
                    <a:pt x="8705" y="5381"/>
                    <a:pt x="11187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1" name="Google Shape;10921;p13"/>
            <p:cNvSpPr/>
            <p:nvPr/>
          </p:nvSpPr>
          <p:spPr>
            <a:xfrm>
              <a:off x="4941100" y="2336425"/>
              <a:ext cx="285600" cy="135725"/>
            </a:xfrm>
            <a:custGeom>
              <a:avLst/>
              <a:gdLst/>
              <a:ahLst/>
              <a:cxnLst/>
              <a:rect l="l" t="t" r="r" b="b"/>
              <a:pathLst>
                <a:path w="11424" h="5429" extrusionOk="0">
                  <a:moveTo>
                    <a:pt x="1" y="0"/>
                  </a:moveTo>
                  <a:cubicBezTo>
                    <a:pt x="149" y="3014"/>
                    <a:pt x="2657" y="5428"/>
                    <a:pt x="5712" y="5428"/>
                  </a:cubicBezTo>
                  <a:cubicBezTo>
                    <a:pt x="8767" y="5428"/>
                    <a:pt x="11275" y="3014"/>
                    <a:pt x="11423" y="0"/>
                  </a:cubicBezTo>
                  <a:lnTo>
                    <a:pt x="11342" y="0"/>
                  </a:lnTo>
                  <a:cubicBezTo>
                    <a:pt x="11187" y="2967"/>
                    <a:pt x="8719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2" name="Google Shape;10922;p13"/>
            <p:cNvSpPr/>
            <p:nvPr/>
          </p:nvSpPr>
          <p:spPr>
            <a:xfrm>
              <a:off x="4967400" y="2336425"/>
              <a:ext cx="233000" cy="109425"/>
            </a:xfrm>
            <a:custGeom>
              <a:avLst/>
              <a:gdLst/>
              <a:ahLst/>
              <a:cxnLst/>
              <a:rect l="l" t="t" r="r" b="b"/>
              <a:pathLst>
                <a:path w="9320" h="4377" extrusionOk="0">
                  <a:moveTo>
                    <a:pt x="1" y="0"/>
                  </a:moveTo>
                  <a:cubicBezTo>
                    <a:pt x="149" y="2441"/>
                    <a:pt x="2179" y="4376"/>
                    <a:pt x="4660" y="4376"/>
                  </a:cubicBezTo>
                  <a:cubicBezTo>
                    <a:pt x="7141" y="4376"/>
                    <a:pt x="9171" y="2441"/>
                    <a:pt x="93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3" name="Google Shape;10923;p13"/>
            <p:cNvSpPr/>
            <p:nvPr/>
          </p:nvSpPr>
          <p:spPr>
            <a:xfrm>
              <a:off x="4966225" y="2336425"/>
              <a:ext cx="235350" cy="110425"/>
            </a:xfrm>
            <a:custGeom>
              <a:avLst/>
              <a:gdLst/>
              <a:ahLst/>
              <a:cxnLst/>
              <a:rect l="l" t="t" r="r" b="b"/>
              <a:pathLst>
                <a:path w="9414" h="4417" extrusionOk="0">
                  <a:moveTo>
                    <a:pt x="0" y="0"/>
                  </a:moveTo>
                  <a:cubicBezTo>
                    <a:pt x="156" y="2461"/>
                    <a:pt x="2205" y="4417"/>
                    <a:pt x="4707" y="4417"/>
                  </a:cubicBezTo>
                  <a:cubicBezTo>
                    <a:pt x="7209" y="4417"/>
                    <a:pt x="9258" y="2461"/>
                    <a:pt x="9414" y="0"/>
                  </a:cubicBezTo>
                  <a:lnTo>
                    <a:pt x="9326" y="0"/>
                  </a:lnTo>
                  <a:cubicBezTo>
                    <a:pt x="9178" y="2414"/>
                    <a:pt x="7161" y="4336"/>
                    <a:pt x="4707" y="4336"/>
                  </a:cubicBezTo>
                  <a:cubicBezTo>
                    <a:pt x="2253" y="4336"/>
                    <a:pt x="236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4" name="Google Shape;10924;p13"/>
            <p:cNvSpPr/>
            <p:nvPr/>
          </p:nvSpPr>
          <p:spPr>
            <a:xfrm>
              <a:off x="4996225" y="2336425"/>
              <a:ext cx="175350" cy="80600"/>
            </a:xfrm>
            <a:custGeom>
              <a:avLst/>
              <a:gdLst/>
              <a:ahLst/>
              <a:cxnLst/>
              <a:rect l="l" t="t" r="r" b="b"/>
              <a:pathLst>
                <a:path w="7014" h="3224" extrusionOk="0">
                  <a:moveTo>
                    <a:pt x="1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5" y="3223"/>
                    <a:pt x="6865" y="1807"/>
                    <a:pt x="70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5" name="Google Shape;10925;p13"/>
            <p:cNvSpPr/>
            <p:nvPr/>
          </p:nvSpPr>
          <p:spPr>
            <a:xfrm>
              <a:off x="4995050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0" y="0"/>
                  </a:moveTo>
                  <a:cubicBezTo>
                    <a:pt x="156" y="1828"/>
                    <a:pt x="1686" y="3271"/>
                    <a:pt x="3554" y="3271"/>
                  </a:cubicBezTo>
                  <a:cubicBezTo>
                    <a:pt x="5422" y="3271"/>
                    <a:pt x="6952" y="1828"/>
                    <a:pt x="7107" y="0"/>
                  </a:cubicBezTo>
                  <a:lnTo>
                    <a:pt x="7020" y="0"/>
                  </a:lnTo>
                  <a:cubicBezTo>
                    <a:pt x="6871" y="1780"/>
                    <a:pt x="5375" y="3183"/>
                    <a:pt x="3554" y="3183"/>
                  </a:cubicBezTo>
                  <a:cubicBezTo>
                    <a:pt x="1733" y="3183"/>
                    <a:pt x="236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6" name="Google Shape;10926;p13"/>
            <p:cNvSpPr/>
            <p:nvPr/>
          </p:nvSpPr>
          <p:spPr>
            <a:xfrm>
              <a:off x="5021350" y="2336425"/>
              <a:ext cx="124925" cy="55475"/>
            </a:xfrm>
            <a:custGeom>
              <a:avLst/>
              <a:gdLst/>
              <a:ahLst/>
              <a:cxnLst/>
              <a:rect l="l" t="t" r="r" b="b"/>
              <a:pathLst>
                <a:path w="4997" h="2219" extrusionOk="0">
                  <a:moveTo>
                    <a:pt x="0" y="0"/>
                  </a:moveTo>
                  <a:cubicBezTo>
                    <a:pt x="149" y="1248"/>
                    <a:pt x="1214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7" name="Google Shape;10927;p13"/>
            <p:cNvSpPr/>
            <p:nvPr/>
          </p:nvSpPr>
          <p:spPr>
            <a:xfrm>
              <a:off x="5020325" y="2336425"/>
              <a:ext cx="127150" cy="56500"/>
            </a:xfrm>
            <a:custGeom>
              <a:avLst/>
              <a:gdLst/>
              <a:ahLst/>
              <a:cxnLst/>
              <a:rect l="l" t="t" r="r" b="b"/>
              <a:pathLst>
                <a:path w="5086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1" y="2259"/>
                    <a:pt x="4937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1" y="2178"/>
                    <a:pt x="2543" y="2178"/>
                  </a:cubicBezTo>
                  <a:cubicBezTo>
                    <a:pt x="1275" y="2178"/>
                    <a:pt x="230" y="1227"/>
                    <a:pt x="8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8" name="Google Shape;10928;p13"/>
            <p:cNvSpPr/>
            <p:nvPr/>
          </p:nvSpPr>
          <p:spPr>
            <a:xfrm>
              <a:off x="5050500" y="2336425"/>
              <a:ext cx="66800" cy="26825"/>
            </a:xfrm>
            <a:custGeom>
              <a:avLst/>
              <a:gdLst/>
              <a:ahLst/>
              <a:cxnLst/>
              <a:rect l="l" t="t" r="r" b="b"/>
              <a:pathLst>
                <a:path w="2672" h="1073" extrusionOk="0">
                  <a:moveTo>
                    <a:pt x="1" y="0"/>
                  </a:moveTo>
                  <a:cubicBezTo>
                    <a:pt x="136" y="614"/>
                    <a:pt x="682" y="1072"/>
                    <a:pt x="1336" y="1072"/>
                  </a:cubicBezTo>
                  <a:cubicBezTo>
                    <a:pt x="1990" y="1072"/>
                    <a:pt x="2536" y="614"/>
                    <a:pt x="267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9" name="Google Shape;10929;p13"/>
            <p:cNvSpPr/>
            <p:nvPr/>
          </p:nvSpPr>
          <p:spPr>
            <a:xfrm>
              <a:off x="5049500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2" y="0"/>
                  </a:cubicBezTo>
                  <a:lnTo>
                    <a:pt x="2664" y="0"/>
                  </a:lnTo>
                  <a:cubicBezTo>
                    <a:pt x="2529" y="587"/>
                    <a:pt x="2003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0" name="Google Shape;10930;p13"/>
            <p:cNvSpPr/>
            <p:nvPr/>
          </p:nvSpPr>
          <p:spPr>
            <a:xfrm>
              <a:off x="5253125" y="2336425"/>
              <a:ext cx="273975" cy="157975"/>
            </a:xfrm>
            <a:custGeom>
              <a:avLst/>
              <a:gdLst/>
              <a:ahLst/>
              <a:cxnLst/>
              <a:rect l="l" t="t" r="r" b="b"/>
              <a:pathLst>
                <a:path w="10959" h="6319" extrusionOk="0">
                  <a:moveTo>
                    <a:pt x="1" y="0"/>
                  </a:moveTo>
                  <a:cubicBezTo>
                    <a:pt x="190" y="3520"/>
                    <a:pt x="3103" y="6318"/>
                    <a:pt x="6670" y="6318"/>
                  </a:cubicBezTo>
                  <a:cubicBezTo>
                    <a:pt x="8301" y="6318"/>
                    <a:pt x="9798" y="5732"/>
                    <a:pt x="10958" y="4761"/>
                  </a:cubicBezTo>
                  <a:lnTo>
                    <a:pt x="10958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1" name="Google Shape;10931;p13"/>
            <p:cNvSpPr/>
            <p:nvPr/>
          </p:nvSpPr>
          <p:spPr>
            <a:xfrm>
              <a:off x="5251950" y="2336425"/>
              <a:ext cx="275150" cy="158975"/>
            </a:xfrm>
            <a:custGeom>
              <a:avLst/>
              <a:gdLst/>
              <a:ahLst/>
              <a:cxnLst/>
              <a:rect l="l" t="t" r="r" b="b"/>
              <a:pathLst>
                <a:path w="11006" h="6359" extrusionOk="0">
                  <a:moveTo>
                    <a:pt x="1" y="0"/>
                  </a:moveTo>
                  <a:cubicBezTo>
                    <a:pt x="196" y="3540"/>
                    <a:pt x="3136" y="6359"/>
                    <a:pt x="6717" y="6359"/>
                  </a:cubicBezTo>
                  <a:cubicBezTo>
                    <a:pt x="8348" y="6359"/>
                    <a:pt x="9839" y="5779"/>
                    <a:pt x="11005" y="4815"/>
                  </a:cubicBezTo>
                  <a:lnTo>
                    <a:pt x="11005" y="4700"/>
                  </a:lnTo>
                  <a:cubicBezTo>
                    <a:pt x="9845" y="5685"/>
                    <a:pt x="8355" y="6278"/>
                    <a:pt x="6717" y="6278"/>
                  </a:cubicBezTo>
                  <a:cubicBezTo>
                    <a:pt x="3177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2" name="Google Shape;10932;p13"/>
            <p:cNvSpPr/>
            <p:nvPr/>
          </p:nvSpPr>
          <p:spPr>
            <a:xfrm>
              <a:off x="5276400" y="2336425"/>
              <a:ext cx="250700" cy="134550"/>
            </a:xfrm>
            <a:custGeom>
              <a:avLst/>
              <a:gdLst/>
              <a:ahLst/>
              <a:cxnLst/>
              <a:rect l="l" t="t" r="r" b="b"/>
              <a:pathLst>
                <a:path w="10028" h="5382" extrusionOk="0">
                  <a:moveTo>
                    <a:pt x="0" y="0"/>
                  </a:moveTo>
                  <a:cubicBezTo>
                    <a:pt x="149" y="3001"/>
                    <a:pt x="2630" y="5381"/>
                    <a:pt x="5671" y="5381"/>
                  </a:cubicBezTo>
                  <a:cubicBezTo>
                    <a:pt x="7418" y="5381"/>
                    <a:pt x="8989" y="4592"/>
                    <a:pt x="10027" y="3345"/>
                  </a:cubicBezTo>
                  <a:lnTo>
                    <a:pt x="10027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3" name="Google Shape;10933;p13"/>
            <p:cNvSpPr/>
            <p:nvPr/>
          </p:nvSpPr>
          <p:spPr>
            <a:xfrm>
              <a:off x="5275375" y="2336425"/>
              <a:ext cx="251725" cy="135725"/>
            </a:xfrm>
            <a:custGeom>
              <a:avLst/>
              <a:gdLst/>
              <a:ahLst/>
              <a:cxnLst/>
              <a:rect l="l" t="t" r="r" b="b"/>
              <a:pathLst>
                <a:path w="10069" h="5429" extrusionOk="0">
                  <a:moveTo>
                    <a:pt x="1" y="0"/>
                  </a:moveTo>
                  <a:cubicBezTo>
                    <a:pt x="149" y="3014"/>
                    <a:pt x="2658" y="5428"/>
                    <a:pt x="5712" y="5428"/>
                  </a:cubicBezTo>
                  <a:cubicBezTo>
                    <a:pt x="7452" y="5428"/>
                    <a:pt x="9016" y="4639"/>
                    <a:pt x="10068" y="3405"/>
                  </a:cubicBezTo>
                  <a:lnTo>
                    <a:pt x="10068" y="3277"/>
                  </a:lnTo>
                  <a:cubicBezTo>
                    <a:pt x="9036" y="4538"/>
                    <a:pt x="7465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4" name="Google Shape;10934;p13"/>
            <p:cNvSpPr/>
            <p:nvPr/>
          </p:nvSpPr>
          <p:spPr>
            <a:xfrm>
              <a:off x="5301525" y="2336425"/>
              <a:ext cx="225575" cy="109425"/>
            </a:xfrm>
            <a:custGeom>
              <a:avLst/>
              <a:gdLst/>
              <a:ahLst/>
              <a:cxnLst/>
              <a:rect l="l" t="t" r="r" b="b"/>
              <a:pathLst>
                <a:path w="9023" h="4377" extrusionOk="0">
                  <a:moveTo>
                    <a:pt x="0" y="0"/>
                  </a:moveTo>
                  <a:cubicBezTo>
                    <a:pt x="155" y="2441"/>
                    <a:pt x="2185" y="4376"/>
                    <a:pt x="4666" y="4376"/>
                  </a:cubicBezTo>
                  <a:cubicBezTo>
                    <a:pt x="6649" y="4376"/>
                    <a:pt x="8348" y="3136"/>
                    <a:pt x="9022" y="1389"/>
                  </a:cubicBezTo>
                  <a:lnTo>
                    <a:pt x="9022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5" name="Google Shape;10935;p13"/>
            <p:cNvSpPr/>
            <p:nvPr/>
          </p:nvSpPr>
          <p:spPr>
            <a:xfrm>
              <a:off x="5300500" y="2336425"/>
              <a:ext cx="226600" cy="110425"/>
            </a:xfrm>
            <a:custGeom>
              <a:avLst/>
              <a:gdLst/>
              <a:ahLst/>
              <a:cxnLst/>
              <a:rect l="l" t="t" r="r" b="b"/>
              <a:pathLst>
                <a:path w="9064" h="4417" extrusionOk="0">
                  <a:moveTo>
                    <a:pt x="1" y="0"/>
                  </a:moveTo>
                  <a:cubicBezTo>
                    <a:pt x="156" y="2461"/>
                    <a:pt x="2206" y="4417"/>
                    <a:pt x="4707" y="4417"/>
                  </a:cubicBezTo>
                  <a:cubicBezTo>
                    <a:pt x="6669" y="4417"/>
                    <a:pt x="8355" y="3210"/>
                    <a:pt x="9063" y="1504"/>
                  </a:cubicBezTo>
                  <a:lnTo>
                    <a:pt x="9063" y="1268"/>
                  </a:lnTo>
                  <a:cubicBezTo>
                    <a:pt x="8422" y="3055"/>
                    <a:pt x="6710" y="4336"/>
                    <a:pt x="4707" y="4336"/>
                  </a:cubicBezTo>
                  <a:cubicBezTo>
                    <a:pt x="2253" y="4336"/>
                    <a:pt x="237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6" name="Google Shape;10936;p13"/>
            <p:cNvSpPr/>
            <p:nvPr/>
          </p:nvSpPr>
          <p:spPr>
            <a:xfrm>
              <a:off x="533035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55" y="1807"/>
                    <a:pt x="1666" y="3223"/>
                    <a:pt x="3513" y="3223"/>
                  </a:cubicBezTo>
                  <a:cubicBezTo>
                    <a:pt x="5361" y="3223"/>
                    <a:pt x="6871" y="1807"/>
                    <a:pt x="70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7" name="Google Shape;10937;p13"/>
            <p:cNvSpPr/>
            <p:nvPr/>
          </p:nvSpPr>
          <p:spPr>
            <a:xfrm>
              <a:off x="5329325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1" y="0"/>
                  </a:moveTo>
                  <a:cubicBezTo>
                    <a:pt x="149" y="1828"/>
                    <a:pt x="1686" y="3271"/>
                    <a:pt x="3554" y="3271"/>
                  </a:cubicBezTo>
                  <a:cubicBezTo>
                    <a:pt x="5422" y="3271"/>
                    <a:pt x="6953" y="1828"/>
                    <a:pt x="7108" y="0"/>
                  </a:cubicBezTo>
                  <a:lnTo>
                    <a:pt x="7020" y="0"/>
                  </a:lnTo>
                  <a:cubicBezTo>
                    <a:pt x="6872" y="1780"/>
                    <a:pt x="5375" y="3183"/>
                    <a:pt x="3554" y="3183"/>
                  </a:cubicBezTo>
                  <a:cubicBezTo>
                    <a:pt x="1734" y="3183"/>
                    <a:pt x="237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8" name="Google Shape;10938;p13"/>
            <p:cNvSpPr/>
            <p:nvPr/>
          </p:nvSpPr>
          <p:spPr>
            <a:xfrm>
              <a:off x="5355625" y="2336425"/>
              <a:ext cx="124925" cy="55475"/>
            </a:xfrm>
            <a:custGeom>
              <a:avLst/>
              <a:gdLst/>
              <a:ahLst/>
              <a:cxnLst/>
              <a:rect l="l" t="t" r="r" b="b"/>
              <a:pathLst>
                <a:path w="4997" h="2219" extrusionOk="0">
                  <a:moveTo>
                    <a:pt x="1" y="0"/>
                  </a:moveTo>
                  <a:cubicBezTo>
                    <a:pt x="149" y="1248"/>
                    <a:pt x="1214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9" name="Google Shape;10939;p13"/>
            <p:cNvSpPr/>
            <p:nvPr/>
          </p:nvSpPr>
          <p:spPr>
            <a:xfrm>
              <a:off x="5354625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0" y="0"/>
                  </a:moveTo>
                  <a:cubicBezTo>
                    <a:pt x="148" y="1268"/>
                    <a:pt x="1227" y="2259"/>
                    <a:pt x="2542" y="2259"/>
                  </a:cubicBezTo>
                  <a:cubicBezTo>
                    <a:pt x="3850" y="2259"/>
                    <a:pt x="4936" y="1268"/>
                    <a:pt x="5084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42" y="2178"/>
                  </a:cubicBezTo>
                  <a:cubicBezTo>
                    <a:pt x="1274" y="2178"/>
                    <a:pt x="229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0" name="Google Shape;10940;p13"/>
            <p:cNvSpPr/>
            <p:nvPr/>
          </p:nvSpPr>
          <p:spPr>
            <a:xfrm>
              <a:off x="5384800" y="2336425"/>
              <a:ext cx="66775" cy="26825"/>
            </a:xfrm>
            <a:custGeom>
              <a:avLst/>
              <a:gdLst/>
              <a:ahLst/>
              <a:cxnLst/>
              <a:rect l="l" t="t" r="r" b="b"/>
              <a:pathLst>
                <a:path w="2671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35" y="1072"/>
                  </a:cubicBezTo>
                  <a:cubicBezTo>
                    <a:pt x="1989" y="1072"/>
                    <a:pt x="2535" y="614"/>
                    <a:pt x="26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1" name="Google Shape;10941;p13"/>
            <p:cNvSpPr/>
            <p:nvPr/>
          </p:nvSpPr>
          <p:spPr>
            <a:xfrm>
              <a:off x="5383775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1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2" y="0"/>
                  </a:cubicBezTo>
                  <a:lnTo>
                    <a:pt x="2664" y="0"/>
                  </a:lnTo>
                  <a:cubicBezTo>
                    <a:pt x="2529" y="587"/>
                    <a:pt x="2003" y="1025"/>
                    <a:pt x="1376" y="1025"/>
                  </a:cubicBezTo>
                  <a:cubicBezTo>
                    <a:pt x="749" y="1025"/>
                    <a:pt x="216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2" name="Google Shape;10942;p13"/>
            <p:cNvSpPr/>
            <p:nvPr/>
          </p:nvSpPr>
          <p:spPr>
            <a:xfrm>
              <a:off x="3450750" y="2336425"/>
              <a:ext cx="296375" cy="256075"/>
            </a:xfrm>
            <a:custGeom>
              <a:avLst/>
              <a:gdLst/>
              <a:ahLst/>
              <a:cxnLst/>
              <a:rect l="l" t="t" r="r" b="b"/>
              <a:pathLst>
                <a:path w="11855" h="10243" extrusionOk="0">
                  <a:moveTo>
                    <a:pt x="1" y="0"/>
                  </a:moveTo>
                  <a:lnTo>
                    <a:pt x="1" y="7795"/>
                  </a:lnTo>
                  <a:cubicBezTo>
                    <a:pt x="1228" y="9292"/>
                    <a:pt x="3089" y="10243"/>
                    <a:pt x="5173" y="10243"/>
                  </a:cubicBezTo>
                  <a:cubicBezTo>
                    <a:pt x="8861" y="10243"/>
                    <a:pt x="11855" y="7249"/>
                    <a:pt x="11855" y="3560"/>
                  </a:cubicBezTo>
                  <a:cubicBezTo>
                    <a:pt x="11855" y="2246"/>
                    <a:pt x="11477" y="1032"/>
                    <a:pt x="1083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3" name="Google Shape;10943;p13"/>
            <p:cNvSpPr/>
            <p:nvPr/>
          </p:nvSpPr>
          <p:spPr>
            <a:xfrm>
              <a:off x="3450750" y="2336425"/>
              <a:ext cx="297400" cy="257100"/>
            </a:xfrm>
            <a:custGeom>
              <a:avLst/>
              <a:gdLst/>
              <a:ahLst/>
              <a:cxnLst/>
              <a:rect l="l" t="t" r="r" b="b"/>
              <a:pathLst>
                <a:path w="11896" h="10284" extrusionOk="0">
                  <a:moveTo>
                    <a:pt x="10776" y="0"/>
                  </a:moveTo>
                  <a:cubicBezTo>
                    <a:pt x="11430" y="1025"/>
                    <a:pt x="11814" y="2246"/>
                    <a:pt x="11814" y="3560"/>
                  </a:cubicBezTo>
                  <a:cubicBezTo>
                    <a:pt x="11814" y="7222"/>
                    <a:pt x="8834" y="10202"/>
                    <a:pt x="5173" y="10202"/>
                  </a:cubicBezTo>
                  <a:cubicBezTo>
                    <a:pt x="3082" y="10202"/>
                    <a:pt x="1221" y="9231"/>
                    <a:pt x="1" y="7728"/>
                  </a:cubicBezTo>
                  <a:lnTo>
                    <a:pt x="1" y="7856"/>
                  </a:lnTo>
                  <a:cubicBezTo>
                    <a:pt x="1235" y="9339"/>
                    <a:pt x="3096" y="10283"/>
                    <a:pt x="5173" y="10283"/>
                  </a:cubicBezTo>
                  <a:cubicBezTo>
                    <a:pt x="8881" y="10283"/>
                    <a:pt x="11895" y="7269"/>
                    <a:pt x="11895" y="3560"/>
                  </a:cubicBezTo>
                  <a:cubicBezTo>
                    <a:pt x="11895" y="2252"/>
                    <a:pt x="11525" y="1032"/>
                    <a:pt x="1087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4" name="Google Shape;10944;p13"/>
            <p:cNvSpPr/>
            <p:nvPr/>
          </p:nvSpPr>
          <p:spPr>
            <a:xfrm>
              <a:off x="3450750" y="2336425"/>
              <a:ext cx="269425" cy="232650"/>
            </a:xfrm>
            <a:custGeom>
              <a:avLst/>
              <a:gdLst/>
              <a:ahLst/>
              <a:cxnLst/>
              <a:rect l="l" t="t" r="r" b="b"/>
              <a:pathLst>
                <a:path w="10777" h="9306" extrusionOk="0">
                  <a:moveTo>
                    <a:pt x="736" y="0"/>
                  </a:moveTo>
                  <a:cubicBezTo>
                    <a:pt x="446" y="344"/>
                    <a:pt x="203" y="722"/>
                    <a:pt x="1" y="1126"/>
                  </a:cubicBezTo>
                  <a:lnTo>
                    <a:pt x="1" y="6136"/>
                  </a:lnTo>
                  <a:cubicBezTo>
                    <a:pt x="931" y="8018"/>
                    <a:pt x="2860" y="9305"/>
                    <a:pt x="5099" y="9305"/>
                  </a:cubicBezTo>
                  <a:cubicBezTo>
                    <a:pt x="8234" y="9305"/>
                    <a:pt x="10776" y="6763"/>
                    <a:pt x="10776" y="3628"/>
                  </a:cubicBezTo>
                  <a:cubicBezTo>
                    <a:pt x="10776" y="2246"/>
                    <a:pt x="10284" y="985"/>
                    <a:pt x="946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5" name="Google Shape;10945;p13"/>
            <p:cNvSpPr/>
            <p:nvPr/>
          </p:nvSpPr>
          <p:spPr>
            <a:xfrm>
              <a:off x="3450750" y="2336425"/>
              <a:ext cx="270600" cy="233825"/>
            </a:xfrm>
            <a:custGeom>
              <a:avLst/>
              <a:gdLst/>
              <a:ahLst/>
              <a:cxnLst/>
              <a:rect l="l" t="t" r="r" b="b"/>
              <a:pathLst>
                <a:path w="10824" h="9353" extrusionOk="0">
                  <a:moveTo>
                    <a:pt x="9407" y="0"/>
                  </a:moveTo>
                  <a:cubicBezTo>
                    <a:pt x="10237" y="978"/>
                    <a:pt x="10736" y="2246"/>
                    <a:pt x="10736" y="3628"/>
                  </a:cubicBezTo>
                  <a:cubicBezTo>
                    <a:pt x="10736" y="6736"/>
                    <a:pt x="8207" y="9265"/>
                    <a:pt x="5099" y="9265"/>
                  </a:cubicBezTo>
                  <a:cubicBezTo>
                    <a:pt x="2853" y="9265"/>
                    <a:pt x="904" y="7943"/>
                    <a:pt x="1" y="6035"/>
                  </a:cubicBezTo>
                  <a:lnTo>
                    <a:pt x="1" y="6224"/>
                  </a:lnTo>
                  <a:cubicBezTo>
                    <a:pt x="952" y="8078"/>
                    <a:pt x="2880" y="9353"/>
                    <a:pt x="5099" y="9353"/>
                  </a:cubicBezTo>
                  <a:cubicBezTo>
                    <a:pt x="8254" y="9353"/>
                    <a:pt x="10823" y="6784"/>
                    <a:pt x="10823" y="3628"/>
                  </a:cubicBezTo>
                  <a:cubicBezTo>
                    <a:pt x="10823" y="2252"/>
                    <a:pt x="10331" y="985"/>
                    <a:pt x="951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6" name="Google Shape;10946;p13"/>
            <p:cNvSpPr/>
            <p:nvPr/>
          </p:nvSpPr>
          <p:spPr>
            <a:xfrm>
              <a:off x="3450750" y="2336425"/>
              <a:ext cx="19750" cy="30525"/>
            </a:xfrm>
            <a:custGeom>
              <a:avLst/>
              <a:gdLst/>
              <a:ahLst/>
              <a:cxnLst/>
              <a:rect l="l" t="t" r="r" b="b"/>
              <a:pathLst>
                <a:path w="790" h="1221" extrusionOk="0">
                  <a:moveTo>
                    <a:pt x="682" y="0"/>
                  </a:moveTo>
                  <a:cubicBezTo>
                    <a:pt x="419" y="317"/>
                    <a:pt x="190" y="668"/>
                    <a:pt x="1" y="1032"/>
                  </a:cubicBezTo>
                  <a:lnTo>
                    <a:pt x="1" y="1221"/>
                  </a:lnTo>
                  <a:cubicBezTo>
                    <a:pt x="210" y="782"/>
                    <a:pt x="480" y="371"/>
                    <a:pt x="79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7" name="Google Shape;10947;p13"/>
            <p:cNvSpPr/>
            <p:nvPr/>
          </p:nvSpPr>
          <p:spPr>
            <a:xfrm>
              <a:off x="3461375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75" y="857"/>
                    <a:pt x="1" y="2165"/>
                    <a:pt x="1" y="3628"/>
                  </a:cubicBezTo>
                  <a:cubicBezTo>
                    <a:pt x="1" y="6210"/>
                    <a:pt x="2091" y="8301"/>
                    <a:pt x="4674" y="8301"/>
                  </a:cubicBezTo>
                  <a:cubicBezTo>
                    <a:pt x="7256" y="8301"/>
                    <a:pt x="9346" y="6210"/>
                    <a:pt x="9346" y="3628"/>
                  </a:cubicBezTo>
                  <a:cubicBezTo>
                    <a:pt x="9346" y="2165"/>
                    <a:pt x="8672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8" name="Google Shape;10948;p13"/>
            <p:cNvSpPr/>
            <p:nvPr/>
          </p:nvSpPr>
          <p:spPr>
            <a:xfrm>
              <a:off x="3460375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8" y="8341"/>
                    <a:pt x="4714" y="8341"/>
                  </a:cubicBezTo>
                  <a:cubicBezTo>
                    <a:pt x="7316" y="8341"/>
                    <a:pt x="9427" y="6231"/>
                    <a:pt x="9427" y="3628"/>
                  </a:cubicBezTo>
                  <a:cubicBezTo>
                    <a:pt x="9427" y="2171"/>
                    <a:pt x="8759" y="863"/>
                    <a:pt x="7714" y="0"/>
                  </a:cubicBezTo>
                  <a:lnTo>
                    <a:pt x="7579" y="0"/>
                  </a:lnTo>
                  <a:cubicBezTo>
                    <a:pt x="8651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9" name="Google Shape;10949;p13"/>
            <p:cNvSpPr/>
            <p:nvPr/>
          </p:nvSpPr>
          <p:spPr>
            <a:xfrm>
              <a:off x="3490200" y="233912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0" name="Google Shape;10950;p13"/>
            <p:cNvSpPr/>
            <p:nvPr/>
          </p:nvSpPr>
          <p:spPr>
            <a:xfrm>
              <a:off x="3489025" y="23381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0"/>
                    <a:pt x="3568" y="7040"/>
                  </a:cubicBezTo>
                  <a:cubicBezTo>
                    <a:pt x="1653" y="7040"/>
                    <a:pt x="88" y="5483"/>
                    <a:pt x="88" y="3561"/>
                  </a:cubicBezTo>
                  <a:cubicBezTo>
                    <a:pt x="88" y="1646"/>
                    <a:pt x="1653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605" y="1"/>
                    <a:pt x="1" y="1599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9"/>
                    <a:pt x="5536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1" name="Google Shape;10951;p13"/>
            <p:cNvSpPr/>
            <p:nvPr/>
          </p:nvSpPr>
          <p:spPr>
            <a:xfrm>
              <a:off x="3515325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2" name="Google Shape;10952;p13"/>
            <p:cNvSpPr/>
            <p:nvPr/>
          </p:nvSpPr>
          <p:spPr>
            <a:xfrm>
              <a:off x="3514300" y="2363225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1"/>
                  </a:moveTo>
                  <a:cubicBezTo>
                    <a:pt x="3919" y="81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7" y="5118"/>
                  </a:cubicBezTo>
                  <a:cubicBezTo>
                    <a:pt x="3966" y="5118"/>
                    <a:pt x="5112" y="3965"/>
                    <a:pt x="5112" y="2556"/>
                  </a:cubicBezTo>
                  <a:cubicBezTo>
                    <a:pt x="5112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3" name="Google Shape;10953;p13"/>
            <p:cNvSpPr/>
            <p:nvPr/>
          </p:nvSpPr>
          <p:spPr>
            <a:xfrm>
              <a:off x="354415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8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4" name="Google Shape;10954;p13"/>
            <p:cNvSpPr/>
            <p:nvPr/>
          </p:nvSpPr>
          <p:spPr>
            <a:xfrm>
              <a:off x="3542975" y="239187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1" y="2738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5" name="Google Shape;10955;p13"/>
            <p:cNvSpPr/>
            <p:nvPr/>
          </p:nvSpPr>
          <p:spPr>
            <a:xfrm>
              <a:off x="3747100" y="2336425"/>
              <a:ext cx="334325" cy="256075"/>
            </a:xfrm>
            <a:custGeom>
              <a:avLst/>
              <a:gdLst/>
              <a:ahLst/>
              <a:cxnLst/>
              <a:rect l="l" t="t" r="r" b="b"/>
              <a:pathLst>
                <a:path w="13373" h="10243" extrusionOk="0">
                  <a:moveTo>
                    <a:pt x="1033" y="0"/>
                  </a:moveTo>
                  <a:cubicBezTo>
                    <a:pt x="379" y="1032"/>
                    <a:pt x="1" y="2246"/>
                    <a:pt x="1" y="3560"/>
                  </a:cubicBezTo>
                  <a:cubicBezTo>
                    <a:pt x="1" y="7249"/>
                    <a:pt x="2995" y="10243"/>
                    <a:pt x="6690" y="10243"/>
                  </a:cubicBezTo>
                  <a:cubicBezTo>
                    <a:pt x="10378" y="10243"/>
                    <a:pt x="13372" y="7249"/>
                    <a:pt x="13372" y="3560"/>
                  </a:cubicBezTo>
                  <a:cubicBezTo>
                    <a:pt x="13372" y="2246"/>
                    <a:pt x="12994" y="1032"/>
                    <a:pt x="1234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6" name="Google Shape;10956;p13"/>
            <p:cNvSpPr/>
            <p:nvPr/>
          </p:nvSpPr>
          <p:spPr>
            <a:xfrm>
              <a:off x="3746100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15" y="10283"/>
                    <a:pt x="6730" y="10283"/>
                  </a:cubicBezTo>
                  <a:cubicBezTo>
                    <a:pt x="10438" y="10283"/>
                    <a:pt x="13453" y="7269"/>
                    <a:pt x="13453" y="3560"/>
                  </a:cubicBezTo>
                  <a:cubicBezTo>
                    <a:pt x="13453" y="2252"/>
                    <a:pt x="13082" y="1032"/>
                    <a:pt x="12434" y="0"/>
                  </a:cubicBezTo>
                  <a:lnTo>
                    <a:pt x="12333" y="0"/>
                  </a:lnTo>
                  <a:cubicBezTo>
                    <a:pt x="12987" y="1025"/>
                    <a:pt x="13372" y="2246"/>
                    <a:pt x="13372" y="3560"/>
                  </a:cubicBezTo>
                  <a:cubicBezTo>
                    <a:pt x="13372" y="7222"/>
                    <a:pt x="10391" y="10202"/>
                    <a:pt x="6730" y="10202"/>
                  </a:cubicBezTo>
                  <a:cubicBezTo>
                    <a:pt x="3062" y="10202"/>
                    <a:pt x="81" y="7222"/>
                    <a:pt x="81" y="3560"/>
                  </a:cubicBezTo>
                  <a:cubicBezTo>
                    <a:pt x="81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7" name="Google Shape;10957;p13"/>
            <p:cNvSpPr/>
            <p:nvPr/>
          </p:nvSpPr>
          <p:spPr>
            <a:xfrm>
              <a:off x="3770550" y="2336425"/>
              <a:ext cx="283900" cy="232650"/>
            </a:xfrm>
            <a:custGeom>
              <a:avLst/>
              <a:gdLst/>
              <a:ahLst/>
              <a:cxnLst/>
              <a:rect l="l" t="t" r="r" b="b"/>
              <a:pathLst>
                <a:path w="11356" h="9306" extrusionOk="0">
                  <a:moveTo>
                    <a:pt x="1315" y="0"/>
                  </a:moveTo>
                  <a:cubicBezTo>
                    <a:pt x="492" y="985"/>
                    <a:pt x="0" y="2246"/>
                    <a:pt x="0" y="3628"/>
                  </a:cubicBezTo>
                  <a:cubicBezTo>
                    <a:pt x="0" y="6763"/>
                    <a:pt x="2542" y="9305"/>
                    <a:pt x="5678" y="9305"/>
                  </a:cubicBezTo>
                  <a:cubicBezTo>
                    <a:pt x="8813" y="9305"/>
                    <a:pt x="11355" y="6763"/>
                    <a:pt x="11355" y="3628"/>
                  </a:cubicBezTo>
                  <a:cubicBezTo>
                    <a:pt x="11355" y="2246"/>
                    <a:pt x="10863" y="985"/>
                    <a:pt x="100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8" name="Google Shape;10958;p13"/>
            <p:cNvSpPr/>
            <p:nvPr/>
          </p:nvSpPr>
          <p:spPr>
            <a:xfrm>
              <a:off x="3769525" y="2336425"/>
              <a:ext cx="285925" cy="233825"/>
            </a:xfrm>
            <a:custGeom>
              <a:avLst/>
              <a:gdLst/>
              <a:ahLst/>
              <a:cxnLst/>
              <a:rect l="l" t="t" r="r" b="b"/>
              <a:pathLst>
                <a:path w="11437" h="9353" extrusionOk="0">
                  <a:moveTo>
                    <a:pt x="1302" y="0"/>
                  </a:moveTo>
                  <a:cubicBezTo>
                    <a:pt x="486" y="985"/>
                    <a:pt x="1" y="2252"/>
                    <a:pt x="1" y="3628"/>
                  </a:cubicBezTo>
                  <a:cubicBezTo>
                    <a:pt x="1" y="6784"/>
                    <a:pt x="2563" y="9353"/>
                    <a:pt x="5719" y="9353"/>
                  </a:cubicBezTo>
                  <a:cubicBezTo>
                    <a:pt x="8874" y="9353"/>
                    <a:pt x="11437" y="6784"/>
                    <a:pt x="11437" y="3628"/>
                  </a:cubicBezTo>
                  <a:cubicBezTo>
                    <a:pt x="11437" y="2252"/>
                    <a:pt x="10951" y="985"/>
                    <a:pt x="10135" y="0"/>
                  </a:cubicBezTo>
                  <a:lnTo>
                    <a:pt x="10027" y="0"/>
                  </a:lnTo>
                  <a:cubicBezTo>
                    <a:pt x="10857" y="978"/>
                    <a:pt x="11356" y="2246"/>
                    <a:pt x="11356" y="3628"/>
                  </a:cubicBezTo>
                  <a:cubicBezTo>
                    <a:pt x="11356" y="6736"/>
                    <a:pt x="8827" y="9265"/>
                    <a:pt x="5719" y="9265"/>
                  </a:cubicBezTo>
                  <a:cubicBezTo>
                    <a:pt x="2610" y="9265"/>
                    <a:pt x="82" y="6736"/>
                    <a:pt x="82" y="3628"/>
                  </a:cubicBezTo>
                  <a:cubicBezTo>
                    <a:pt x="82" y="2246"/>
                    <a:pt x="581" y="978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9" name="Google Shape;10959;p13"/>
            <p:cNvSpPr/>
            <p:nvPr/>
          </p:nvSpPr>
          <p:spPr>
            <a:xfrm>
              <a:off x="3795650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75" y="857"/>
                    <a:pt x="1" y="2165"/>
                    <a:pt x="1" y="3628"/>
                  </a:cubicBezTo>
                  <a:cubicBezTo>
                    <a:pt x="1" y="6210"/>
                    <a:pt x="2091" y="8301"/>
                    <a:pt x="4674" y="8301"/>
                  </a:cubicBezTo>
                  <a:cubicBezTo>
                    <a:pt x="7256" y="8301"/>
                    <a:pt x="9347" y="6210"/>
                    <a:pt x="9347" y="3628"/>
                  </a:cubicBezTo>
                  <a:cubicBezTo>
                    <a:pt x="9347" y="2165"/>
                    <a:pt x="8672" y="857"/>
                    <a:pt x="761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0" name="Google Shape;10960;p13"/>
            <p:cNvSpPr/>
            <p:nvPr/>
          </p:nvSpPr>
          <p:spPr>
            <a:xfrm>
              <a:off x="3794650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1" y="8341"/>
                    <a:pt x="4714" y="8341"/>
                  </a:cubicBezTo>
                  <a:cubicBezTo>
                    <a:pt x="7310" y="8341"/>
                    <a:pt x="9427" y="6231"/>
                    <a:pt x="9427" y="3628"/>
                  </a:cubicBezTo>
                  <a:cubicBezTo>
                    <a:pt x="9427" y="2171"/>
                    <a:pt x="8759" y="863"/>
                    <a:pt x="7714" y="0"/>
                  </a:cubicBezTo>
                  <a:lnTo>
                    <a:pt x="7579" y="0"/>
                  </a:lnTo>
                  <a:cubicBezTo>
                    <a:pt x="8652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1" name="Google Shape;10961;p13"/>
            <p:cNvSpPr/>
            <p:nvPr/>
          </p:nvSpPr>
          <p:spPr>
            <a:xfrm>
              <a:off x="3824475" y="233912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6"/>
                    <a:pt x="3521" y="7046"/>
                  </a:cubicBezTo>
                  <a:cubicBezTo>
                    <a:pt x="5463" y="7046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2" name="Google Shape;10962;p13"/>
            <p:cNvSpPr/>
            <p:nvPr/>
          </p:nvSpPr>
          <p:spPr>
            <a:xfrm>
              <a:off x="3823300" y="23381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0"/>
                    <a:pt x="3568" y="7040"/>
                  </a:cubicBezTo>
                  <a:cubicBezTo>
                    <a:pt x="1646" y="7040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3" name="Google Shape;10963;p13"/>
            <p:cNvSpPr/>
            <p:nvPr/>
          </p:nvSpPr>
          <p:spPr>
            <a:xfrm>
              <a:off x="3849600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4" name="Google Shape;10964;p13"/>
            <p:cNvSpPr/>
            <p:nvPr/>
          </p:nvSpPr>
          <p:spPr>
            <a:xfrm>
              <a:off x="3848600" y="236322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1" y="3965"/>
                    <a:pt x="5111" y="2556"/>
                  </a:cubicBezTo>
                  <a:cubicBezTo>
                    <a:pt x="5111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5" name="Google Shape;10965;p13"/>
            <p:cNvSpPr/>
            <p:nvPr/>
          </p:nvSpPr>
          <p:spPr>
            <a:xfrm>
              <a:off x="387825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70" y="2732"/>
                  </a:cubicBezTo>
                  <a:cubicBezTo>
                    <a:pt x="2125" y="2732"/>
                    <a:pt x="2732" y="2118"/>
                    <a:pt x="2732" y="1363"/>
                  </a:cubicBezTo>
                  <a:cubicBezTo>
                    <a:pt x="2732" y="608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6" name="Google Shape;10966;p13"/>
            <p:cNvSpPr/>
            <p:nvPr/>
          </p:nvSpPr>
          <p:spPr>
            <a:xfrm>
              <a:off x="3877250" y="239187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1" y="2738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7" name="Google Shape;10967;p13"/>
            <p:cNvSpPr/>
            <p:nvPr/>
          </p:nvSpPr>
          <p:spPr>
            <a:xfrm>
              <a:off x="4081400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2" y="10243"/>
                  </a:cubicBezTo>
                  <a:cubicBezTo>
                    <a:pt x="10377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8" name="Google Shape;10968;p13"/>
            <p:cNvSpPr/>
            <p:nvPr/>
          </p:nvSpPr>
          <p:spPr>
            <a:xfrm>
              <a:off x="4080375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19" y="0"/>
                  </a:moveTo>
                  <a:cubicBezTo>
                    <a:pt x="371" y="1032"/>
                    <a:pt x="1" y="2252"/>
                    <a:pt x="1" y="3560"/>
                  </a:cubicBezTo>
                  <a:cubicBezTo>
                    <a:pt x="1" y="7269"/>
                    <a:pt x="3015" y="10283"/>
                    <a:pt x="6723" y="10283"/>
                  </a:cubicBezTo>
                  <a:cubicBezTo>
                    <a:pt x="10439" y="10283"/>
                    <a:pt x="13453" y="7269"/>
                    <a:pt x="13453" y="3560"/>
                  </a:cubicBezTo>
                  <a:cubicBezTo>
                    <a:pt x="13453" y="2252"/>
                    <a:pt x="13075" y="1032"/>
                    <a:pt x="12428" y="0"/>
                  </a:cubicBezTo>
                  <a:lnTo>
                    <a:pt x="12333" y="0"/>
                  </a:lnTo>
                  <a:cubicBezTo>
                    <a:pt x="12987" y="1025"/>
                    <a:pt x="13372" y="2246"/>
                    <a:pt x="13372" y="3560"/>
                  </a:cubicBezTo>
                  <a:cubicBezTo>
                    <a:pt x="13372" y="7222"/>
                    <a:pt x="10391" y="10202"/>
                    <a:pt x="6723" y="10202"/>
                  </a:cubicBezTo>
                  <a:cubicBezTo>
                    <a:pt x="3062" y="10202"/>
                    <a:pt x="82" y="7222"/>
                    <a:pt x="82" y="3560"/>
                  </a:cubicBezTo>
                  <a:cubicBezTo>
                    <a:pt x="82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9" name="Google Shape;10969;p13"/>
            <p:cNvSpPr/>
            <p:nvPr/>
          </p:nvSpPr>
          <p:spPr>
            <a:xfrm>
              <a:off x="4104825" y="2336425"/>
              <a:ext cx="283900" cy="232650"/>
            </a:xfrm>
            <a:custGeom>
              <a:avLst/>
              <a:gdLst/>
              <a:ahLst/>
              <a:cxnLst/>
              <a:rect l="l" t="t" r="r" b="b"/>
              <a:pathLst>
                <a:path w="11356" h="9306" extrusionOk="0">
                  <a:moveTo>
                    <a:pt x="1308" y="0"/>
                  </a:moveTo>
                  <a:cubicBezTo>
                    <a:pt x="493" y="985"/>
                    <a:pt x="0" y="2246"/>
                    <a:pt x="0" y="3628"/>
                  </a:cubicBezTo>
                  <a:cubicBezTo>
                    <a:pt x="0" y="6763"/>
                    <a:pt x="2542" y="9305"/>
                    <a:pt x="5678" y="9305"/>
                  </a:cubicBezTo>
                  <a:cubicBezTo>
                    <a:pt x="8813" y="9305"/>
                    <a:pt x="11355" y="6763"/>
                    <a:pt x="11355" y="3628"/>
                  </a:cubicBezTo>
                  <a:cubicBezTo>
                    <a:pt x="11355" y="2246"/>
                    <a:pt x="10863" y="985"/>
                    <a:pt x="100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0" name="Google Shape;10970;p13"/>
            <p:cNvSpPr/>
            <p:nvPr/>
          </p:nvSpPr>
          <p:spPr>
            <a:xfrm>
              <a:off x="4103650" y="2336425"/>
              <a:ext cx="286075" cy="233825"/>
            </a:xfrm>
            <a:custGeom>
              <a:avLst/>
              <a:gdLst/>
              <a:ahLst/>
              <a:cxnLst/>
              <a:rect l="l" t="t" r="r" b="b"/>
              <a:pathLst>
                <a:path w="11443" h="9353" extrusionOk="0">
                  <a:moveTo>
                    <a:pt x="1308" y="0"/>
                  </a:moveTo>
                  <a:cubicBezTo>
                    <a:pt x="492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25" y="9353"/>
                  </a:cubicBezTo>
                  <a:cubicBezTo>
                    <a:pt x="8880" y="9353"/>
                    <a:pt x="11443" y="6784"/>
                    <a:pt x="11443" y="3628"/>
                  </a:cubicBezTo>
                  <a:cubicBezTo>
                    <a:pt x="11443" y="2252"/>
                    <a:pt x="10957" y="985"/>
                    <a:pt x="10141" y="0"/>
                  </a:cubicBezTo>
                  <a:lnTo>
                    <a:pt x="10027" y="0"/>
                  </a:lnTo>
                  <a:cubicBezTo>
                    <a:pt x="10856" y="978"/>
                    <a:pt x="11362" y="2246"/>
                    <a:pt x="11362" y="3628"/>
                  </a:cubicBezTo>
                  <a:cubicBezTo>
                    <a:pt x="11362" y="6736"/>
                    <a:pt x="8833" y="9265"/>
                    <a:pt x="5725" y="9265"/>
                  </a:cubicBezTo>
                  <a:cubicBezTo>
                    <a:pt x="2616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1" name="Google Shape;10971;p13"/>
            <p:cNvSpPr/>
            <p:nvPr/>
          </p:nvSpPr>
          <p:spPr>
            <a:xfrm>
              <a:off x="4129950" y="2336425"/>
              <a:ext cx="233650" cy="207525"/>
            </a:xfrm>
            <a:custGeom>
              <a:avLst/>
              <a:gdLst/>
              <a:ahLst/>
              <a:cxnLst/>
              <a:rect l="l" t="t" r="r" b="b"/>
              <a:pathLst>
                <a:path w="9346" h="8301" extrusionOk="0">
                  <a:moveTo>
                    <a:pt x="1733" y="0"/>
                  </a:moveTo>
                  <a:cubicBezTo>
                    <a:pt x="674" y="857"/>
                    <a:pt x="0" y="2165"/>
                    <a:pt x="0" y="3628"/>
                  </a:cubicBezTo>
                  <a:cubicBezTo>
                    <a:pt x="0" y="6210"/>
                    <a:pt x="2090" y="8301"/>
                    <a:pt x="4673" y="8301"/>
                  </a:cubicBezTo>
                  <a:cubicBezTo>
                    <a:pt x="7249" y="8301"/>
                    <a:pt x="9346" y="6210"/>
                    <a:pt x="9346" y="3628"/>
                  </a:cubicBezTo>
                  <a:cubicBezTo>
                    <a:pt x="9346" y="2165"/>
                    <a:pt x="8665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2" name="Google Shape;10972;p13"/>
            <p:cNvSpPr/>
            <p:nvPr/>
          </p:nvSpPr>
          <p:spPr>
            <a:xfrm>
              <a:off x="4128925" y="2336425"/>
              <a:ext cx="235700" cy="208550"/>
            </a:xfrm>
            <a:custGeom>
              <a:avLst/>
              <a:gdLst/>
              <a:ahLst/>
              <a:cxnLst/>
              <a:rect l="l" t="t" r="r" b="b"/>
              <a:pathLst>
                <a:path w="9428" h="8342" extrusionOk="0">
                  <a:moveTo>
                    <a:pt x="1706" y="0"/>
                  </a:moveTo>
                  <a:cubicBezTo>
                    <a:pt x="661" y="863"/>
                    <a:pt x="1" y="2171"/>
                    <a:pt x="1" y="3628"/>
                  </a:cubicBezTo>
                  <a:cubicBezTo>
                    <a:pt x="1" y="6231"/>
                    <a:pt x="2111" y="8341"/>
                    <a:pt x="4714" y="8341"/>
                  </a:cubicBezTo>
                  <a:cubicBezTo>
                    <a:pt x="7310" y="8341"/>
                    <a:pt x="9427" y="6231"/>
                    <a:pt x="9427" y="3628"/>
                  </a:cubicBezTo>
                  <a:cubicBezTo>
                    <a:pt x="9427" y="2171"/>
                    <a:pt x="8760" y="863"/>
                    <a:pt x="7714" y="0"/>
                  </a:cubicBezTo>
                  <a:lnTo>
                    <a:pt x="7580" y="0"/>
                  </a:lnTo>
                  <a:cubicBezTo>
                    <a:pt x="8652" y="850"/>
                    <a:pt x="9339" y="2158"/>
                    <a:pt x="9339" y="3628"/>
                  </a:cubicBezTo>
                  <a:cubicBezTo>
                    <a:pt x="9339" y="6183"/>
                    <a:pt x="7263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69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3" name="Google Shape;10973;p13"/>
            <p:cNvSpPr/>
            <p:nvPr/>
          </p:nvSpPr>
          <p:spPr>
            <a:xfrm>
              <a:off x="4158600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4" name="Google Shape;10974;p13"/>
            <p:cNvSpPr/>
            <p:nvPr/>
          </p:nvSpPr>
          <p:spPr>
            <a:xfrm>
              <a:off x="4157575" y="23381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0"/>
                    <a:pt x="3568" y="7040"/>
                  </a:cubicBezTo>
                  <a:cubicBezTo>
                    <a:pt x="1646" y="7040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5" name="Google Shape;10975;p13"/>
            <p:cNvSpPr/>
            <p:nvPr/>
          </p:nvSpPr>
          <p:spPr>
            <a:xfrm>
              <a:off x="4183875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6" name="Google Shape;10976;p13"/>
            <p:cNvSpPr/>
            <p:nvPr/>
          </p:nvSpPr>
          <p:spPr>
            <a:xfrm>
              <a:off x="4182700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7" name="Google Shape;10977;p13"/>
            <p:cNvSpPr/>
            <p:nvPr/>
          </p:nvSpPr>
          <p:spPr>
            <a:xfrm>
              <a:off x="4212550" y="239305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8" name="Google Shape;10978;p13"/>
            <p:cNvSpPr/>
            <p:nvPr/>
          </p:nvSpPr>
          <p:spPr>
            <a:xfrm>
              <a:off x="4211525" y="239187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2" y="2738"/>
                    <a:pt x="81" y="2138"/>
                    <a:pt x="81" y="1410"/>
                  </a:cubicBezTo>
                  <a:cubicBezTo>
                    <a:pt x="81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9" name="Google Shape;10979;p13"/>
            <p:cNvSpPr/>
            <p:nvPr/>
          </p:nvSpPr>
          <p:spPr>
            <a:xfrm>
              <a:off x="4415675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2" y="10243"/>
                  </a:cubicBezTo>
                  <a:cubicBezTo>
                    <a:pt x="10377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0" name="Google Shape;10980;p13"/>
            <p:cNvSpPr/>
            <p:nvPr/>
          </p:nvSpPr>
          <p:spPr>
            <a:xfrm>
              <a:off x="4414650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19" y="0"/>
                  </a:moveTo>
                  <a:cubicBezTo>
                    <a:pt x="372" y="1032"/>
                    <a:pt x="1" y="2252"/>
                    <a:pt x="1" y="3560"/>
                  </a:cubicBezTo>
                  <a:cubicBezTo>
                    <a:pt x="1" y="7269"/>
                    <a:pt x="3015" y="10283"/>
                    <a:pt x="6723" y="10283"/>
                  </a:cubicBezTo>
                  <a:cubicBezTo>
                    <a:pt x="10432" y="10283"/>
                    <a:pt x="13453" y="7269"/>
                    <a:pt x="13453" y="3560"/>
                  </a:cubicBezTo>
                  <a:cubicBezTo>
                    <a:pt x="13453" y="2252"/>
                    <a:pt x="13075" y="1032"/>
                    <a:pt x="12428" y="0"/>
                  </a:cubicBezTo>
                  <a:lnTo>
                    <a:pt x="12327" y="0"/>
                  </a:lnTo>
                  <a:cubicBezTo>
                    <a:pt x="12988" y="1025"/>
                    <a:pt x="13365" y="2246"/>
                    <a:pt x="13365" y="3560"/>
                  </a:cubicBezTo>
                  <a:cubicBezTo>
                    <a:pt x="13365" y="7222"/>
                    <a:pt x="10385" y="10202"/>
                    <a:pt x="6723" y="10202"/>
                  </a:cubicBezTo>
                  <a:cubicBezTo>
                    <a:pt x="3062" y="10202"/>
                    <a:pt x="82" y="7222"/>
                    <a:pt x="82" y="3560"/>
                  </a:cubicBezTo>
                  <a:cubicBezTo>
                    <a:pt x="82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1" name="Google Shape;10981;p13"/>
            <p:cNvSpPr/>
            <p:nvPr/>
          </p:nvSpPr>
          <p:spPr>
            <a:xfrm>
              <a:off x="4438925" y="2336425"/>
              <a:ext cx="284075" cy="232650"/>
            </a:xfrm>
            <a:custGeom>
              <a:avLst/>
              <a:gdLst/>
              <a:ahLst/>
              <a:cxnLst/>
              <a:rect l="l" t="t" r="r" b="b"/>
              <a:pathLst>
                <a:path w="11363" h="9306" extrusionOk="0">
                  <a:moveTo>
                    <a:pt x="1316" y="0"/>
                  </a:moveTo>
                  <a:cubicBezTo>
                    <a:pt x="500" y="985"/>
                    <a:pt x="1" y="2246"/>
                    <a:pt x="1" y="3628"/>
                  </a:cubicBezTo>
                  <a:cubicBezTo>
                    <a:pt x="1" y="6763"/>
                    <a:pt x="2550" y="9305"/>
                    <a:pt x="5685" y="9305"/>
                  </a:cubicBezTo>
                  <a:cubicBezTo>
                    <a:pt x="8820" y="9305"/>
                    <a:pt x="11362" y="6763"/>
                    <a:pt x="11362" y="3628"/>
                  </a:cubicBezTo>
                  <a:cubicBezTo>
                    <a:pt x="11362" y="2246"/>
                    <a:pt x="10870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2" name="Google Shape;10982;p13"/>
            <p:cNvSpPr/>
            <p:nvPr/>
          </p:nvSpPr>
          <p:spPr>
            <a:xfrm>
              <a:off x="4437925" y="2336425"/>
              <a:ext cx="286075" cy="233825"/>
            </a:xfrm>
            <a:custGeom>
              <a:avLst/>
              <a:gdLst/>
              <a:ahLst/>
              <a:cxnLst/>
              <a:rect l="l" t="t" r="r" b="b"/>
              <a:pathLst>
                <a:path w="11443" h="9353" extrusionOk="0">
                  <a:moveTo>
                    <a:pt x="1308" y="0"/>
                  </a:moveTo>
                  <a:cubicBezTo>
                    <a:pt x="492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25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42" y="0"/>
                  </a:cubicBezTo>
                  <a:lnTo>
                    <a:pt x="10027" y="0"/>
                  </a:lnTo>
                  <a:cubicBezTo>
                    <a:pt x="10856" y="978"/>
                    <a:pt x="11362" y="2246"/>
                    <a:pt x="11362" y="3628"/>
                  </a:cubicBezTo>
                  <a:cubicBezTo>
                    <a:pt x="11362" y="6736"/>
                    <a:pt x="8833" y="9265"/>
                    <a:pt x="5725" y="9265"/>
                  </a:cubicBezTo>
                  <a:cubicBezTo>
                    <a:pt x="2616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3" name="Google Shape;10983;p13"/>
            <p:cNvSpPr/>
            <p:nvPr/>
          </p:nvSpPr>
          <p:spPr>
            <a:xfrm>
              <a:off x="4464225" y="2336425"/>
              <a:ext cx="233650" cy="207525"/>
            </a:xfrm>
            <a:custGeom>
              <a:avLst/>
              <a:gdLst/>
              <a:ahLst/>
              <a:cxnLst/>
              <a:rect l="l" t="t" r="r" b="b"/>
              <a:pathLst>
                <a:path w="9346" h="8301" extrusionOk="0">
                  <a:moveTo>
                    <a:pt x="1733" y="0"/>
                  </a:moveTo>
                  <a:cubicBezTo>
                    <a:pt x="674" y="857"/>
                    <a:pt x="0" y="2165"/>
                    <a:pt x="0" y="3628"/>
                  </a:cubicBezTo>
                  <a:cubicBezTo>
                    <a:pt x="0" y="6210"/>
                    <a:pt x="2090" y="8301"/>
                    <a:pt x="4673" y="8301"/>
                  </a:cubicBezTo>
                  <a:cubicBezTo>
                    <a:pt x="7249" y="8301"/>
                    <a:pt x="9346" y="6210"/>
                    <a:pt x="9346" y="3628"/>
                  </a:cubicBezTo>
                  <a:cubicBezTo>
                    <a:pt x="9346" y="2165"/>
                    <a:pt x="8665" y="857"/>
                    <a:pt x="760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4" name="Google Shape;10984;p13"/>
            <p:cNvSpPr/>
            <p:nvPr/>
          </p:nvSpPr>
          <p:spPr>
            <a:xfrm>
              <a:off x="4463025" y="2336425"/>
              <a:ext cx="235875" cy="208550"/>
            </a:xfrm>
            <a:custGeom>
              <a:avLst/>
              <a:gdLst/>
              <a:ahLst/>
              <a:cxnLst/>
              <a:rect l="l" t="t" r="r" b="b"/>
              <a:pathLst>
                <a:path w="9435" h="8342" extrusionOk="0">
                  <a:moveTo>
                    <a:pt x="1714" y="0"/>
                  </a:moveTo>
                  <a:cubicBezTo>
                    <a:pt x="668" y="863"/>
                    <a:pt x="1" y="2171"/>
                    <a:pt x="1" y="3628"/>
                  </a:cubicBezTo>
                  <a:cubicBezTo>
                    <a:pt x="1" y="6231"/>
                    <a:pt x="2118" y="8341"/>
                    <a:pt x="4721" y="8341"/>
                  </a:cubicBezTo>
                  <a:cubicBezTo>
                    <a:pt x="7317" y="8341"/>
                    <a:pt x="9434" y="6231"/>
                    <a:pt x="9434" y="3628"/>
                  </a:cubicBezTo>
                  <a:cubicBezTo>
                    <a:pt x="9434" y="2171"/>
                    <a:pt x="8767" y="863"/>
                    <a:pt x="7722" y="0"/>
                  </a:cubicBezTo>
                  <a:lnTo>
                    <a:pt x="7587" y="0"/>
                  </a:lnTo>
                  <a:cubicBezTo>
                    <a:pt x="8659" y="850"/>
                    <a:pt x="9347" y="2158"/>
                    <a:pt x="9347" y="3628"/>
                  </a:cubicBezTo>
                  <a:cubicBezTo>
                    <a:pt x="9347" y="6183"/>
                    <a:pt x="7270" y="8260"/>
                    <a:pt x="4721" y="8260"/>
                  </a:cubicBezTo>
                  <a:cubicBezTo>
                    <a:pt x="2165" y="8260"/>
                    <a:pt x="89" y="6183"/>
                    <a:pt x="89" y="3628"/>
                  </a:cubicBezTo>
                  <a:cubicBezTo>
                    <a:pt x="89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5" name="Google Shape;10985;p13"/>
            <p:cNvSpPr/>
            <p:nvPr/>
          </p:nvSpPr>
          <p:spPr>
            <a:xfrm>
              <a:off x="4492875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6" name="Google Shape;10986;p13"/>
            <p:cNvSpPr/>
            <p:nvPr/>
          </p:nvSpPr>
          <p:spPr>
            <a:xfrm>
              <a:off x="4491850" y="23381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0"/>
                    <a:pt x="3568" y="7040"/>
                  </a:cubicBezTo>
                  <a:cubicBezTo>
                    <a:pt x="1646" y="7040"/>
                    <a:pt x="89" y="5483"/>
                    <a:pt x="89" y="3561"/>
                  </a:cubicBezTo>
                  <a:cubicBezTo>
                    <a:pt x="89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7" name="Google Shape;10987;p13"/>
            <p:cNvSpPr/>
            <p:nvPr/>
          </p:nvSpPr>
          <p:spPr>
            <a:xfrm>
              <a:off x="4518150" y="2364225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8" name="Google Shape;10988;p13"/>
            <p:cNvSpPr/>
            <p:nvPr/>
          </p:nvSpPr>
          <p:spPr>
            <a:xfrm>
              <a:off x="4516975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9" name="Google Shape;10989;p13"/>
            <p:cNvSpPr/>
            <p:nvPr/>
          </p:nvSpPr>
          <p:spPr>
            <a:xfrm>
              <a:off x="4546825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7" y="2732"/>
                    <a:pt x="2731" y="2118"/>
                    <a:pt x="2731" y="1363"/>
                  </a:cubicBezTo>
                  <a:cubicBezTo>
                    <a:pt x="2731" y="608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0" name="Google Shape;10990;p13"/>
            <p:cNvSpPr/>
            <p:nvPr/>
          </p:nvSpPr>
          <p:spPr>
            <a:xfrm>
              <a:off x="4545800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10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1" name="Google Shape;10991;p13"/>
            <p:cNvSpPr/>
            <p:nvPr/>
          </p:nvSpPr>
          <p:spPr>
            <a:xfrm>
              <a:off x="4749950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3" y="10243"/>
                  </a:cubicBezTo>
                  <a:cubicBezTo>
                    <a:pt x="10378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2" name="Google Shape;10992;p13"/>
            <p:cNvSpPr/>
            <p:nvPr/>
          </p:nvSpPr>
          <p:spPr>
            <a:xfrm>
              <a:off x="4748775" y="2336425"/>
              <a:ext cx="336475" cy="257100"/>
            </a:xfrm>
            <a:custGeom>
              <a:avLst/>
              <a:gdLst/>
              <a:ahLst/>
              <a:cxnLst/>
              <a:rect l="l" t="t" r="r" b="b"/>
              <a:pathLst>
                <a:path w="13459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21" y="10283"/>
                    <a:pt x="6730" y="10283"/>
                  </a:cubicBezTo>
                  <a:cubicBezTo>
                    <a:pt x="10438" y="10283"/>
                    <a:pt x="13459" y="7269"/>
                    <a:pt x="13459" y="3560"/>
                  </a:cubicBezTo>
                  <a:cubicBezTo>
                    <a:pt x="13459" y="2252"/>
                    <a:pt x="13081" y="1032"/>
                    <a:pt x="12434" y="0"/>
                  </a:cubicBezTo>
                  <a:lnTo>
                    <a:pt x="12333" y="0"/>
                  </a:lnTo>
                  <a:cubicBezTo>
                    <a:pt x="12994" y="1025"/>
                    <a:pt x="13371" y="2246"/>
                    <a:pt x="13371" y="3560"/>
                  </a:cubicBezTo>
                  <a:cubicBezTo>
                    <a:pt x="13371" y="7222"/>
                    <a:pt x="10391" y="10202"/>
                    <a:pt x="6730" y="10202"/>
                  </a:cubicBezTo>
                  <a:cubicBezTo>
                    <a:pt x="3068" y="10202"/>
                    <a:pt x="88" y="7222"/>
                    <a:pt x="88" y="3560"/>
                  </a:cubicBezTo>
                  <a:cubicBezTo>
                    <a:pt x="88" y="2246"/>
                    <a:pt x="472" y="1025"/>
                    <a:pt x="11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3" name="Google Shape;10993;p13"/>
            <p:cNvSpPr/>
            <p:nvPr/>
          </p:nvSpPr>
          <p:spPr>
            <a:xfrm>
              <a:off x="4773200" y="2336425"/>
              <a:ext cx="284075" cy="232650"/>
            </a:xfrm>
            <a:custGeom>
              <a:avLst/>
              <a:gdLst/>
              <a:ahLst/>
              <a:cxnLst/>
              <a:rect l="l" t="t" r="r" b="b"/>
              <a:pathLst>
                <a:path w="11363" h="9306" extrusionOk="0">
                  <a:moveTo>
                    <a:pt x="1316" y="0"/>
                  </a:moveTo>
                  <a:cubicBezTo>
                    <a:pt x="493" y="985"/>
                    <a:pt x="1" y="2246"/>
                    <a:pt x="1" y="3628"/>
                  </a:cubicBezTo>
                  <a:cubicBezTo>
                    <a:pt x="1" y="6763"/>
                    <a:pt x="2543" y="9305"/>
                    <a:pt x="5678" y="9305"/>
                  </a:cubicBezTo>
                  <a:cubicBezTo>
                    <a:pt x="8821" y="9305"/>
                    <a:pt x="11363" y="6763"/>
                    <a:pt x="11363" y="3628"/>
                  </a:cubicBezTo>
                  <a:cubicBezTo>
                    <a:pt x="11363" y="2246"/>
                    <a:pt x="10864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4" name="Google Shape;10994;p13"/>
            <p:cNvSpPr/>
            <p:nvPr/>
          </p:nvSpPr>
          <p:spPr>
            <a:xfrm>
              <a:off x="4772200" y="2336425"/>
              <a:ext cx="286100" cy="233825"/>
            </a:xfrm>
            <a:custGeom>
              <a:avLst/>
              <a:gdLst/>
              <a:ahLst/>
              <a:cxnLst/>
              <a:rect l="l" t="t" r="r" b="b"/>
              <a:pathLst>
                <a:path w="11444" h="9353" extrusionOk="0">
                  <a:moveTo>
                    <a:pt x="1302" y="0"/>
                  </a:moveTo>
                  <a:cubicBezTo>
                    <a:pt x="493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18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42" y="0"/>
                  </a:cubicBezTo>
                  <a:lnTo>
                    <a:pt x="10027" y="0"/>
                  </a:lnTo>
                  <a:cubicBezTo>
                    <a:pt x="10856" y="978"/>
                    <a:pt x="11355" y="2246"/>
                    <a:pt x="11355" y="3628"/>
                  </a:cubicBezTo>
                  <a:cubicBezTo>
                    <a:pt x="11355" y="6736"/>
                    <a:pt x="8827" y="9265"/>
                    <a:pt x="5718" y="9265"/>
                  </a:cubicBezTo>
                  <a:cubicBezTo>
                    <a:pt x="2617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5" name="Google Shape;10995;p13"/>
            <p:cNvSpPr/>
            <p:nvPr/>
          </p:nvSpPr>
          <p:spPr>
            <a:xfrm>
              <a:off x="4798500" y="2336425"/>
              <a:ext cx="233500" cy="207525"/>
            </a:xfrm>
            <a:custGeom>
              <a:avLst/>
              <a:gdLst/>
              <a:ahLst/>
              <a:cxnLst/>
              <a:rect l="l" t="t" r="r" b="b"/>
              <a:pathLst>
                <a:path w="9340" h="8301" extrusionOk="0">
                  <a:moveTo>
                    <a:pt x="1733" y="0"/>
                  </a:moveTo>
                  <a:cubicBezTo>
                    <a:pt x="675" y="857"/>
                    <a:pt x="0" y="2165"/>
                    <a:pt x="0" y="3628"/>
                  </a:cubicBezTo>
                  <a:cubicBezTo>
                    <a:pt x="0" y="6210"/>
                    <a:pt x="2091" y="8301"/>
                    <a:pt x="4666" y="8301"/>
                  </a:cubicBezTo>
                  <a:cubicBezTo>
                    <a:pt x="7249" y="8301"/>
                    <a:pt x="9339" y="6210"/>
                    <a:pt x="9339" y="3628"/>
                  </a:cubicBezTo>
                  <a:cubicBezTo>
                    <a:pt x="9339" y="2165"/>
                    <a:pt x="8665" y="857"/>
                    <a:pt x="760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6" name="Google Shape;10996;p13"/>
            <p:cNvSpPr/>
            <p:nvPr/>
          </p:nvSpPr>
          <p:spPr>
            <a:xfrm>
              <a:off x="4797325" y="2336425"/>
              <a:ext cx="235850" cy="208550"/>
            </a:xfrm>
            <a:custGeom>
              <a:avLst/>
              <a:gdLst/>
              <a:ahLst/>
              <a:cxnLst/>
              <a:rect l="l" t="t" r="r" b="b"/>
              <a:pathLst>
                <a:path w="9434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7" y="8341"/>
                    <a:pt x="4713" y="8341"/>
                  </a:cubicBezTo>
                  <a:cubicBezTo>
                    <a:pt x="7316" y="8341"/>
                    <a:pt x="9433" y="6231"/>
                    <a:pt x="9433" y="3628"/>
                  </a:cubicBezTo>
                  <a:cubicBezTo>
                    <a:pt x="9433" y="2171"/>
                    <a:pt x="8766" y="863"/>
                    <a:pt x="7721" y="0"/>
                  </a:cubicBezTo>
                  <a:lnTo>
                    <a:pt x="7586" y="0"/>
                  </a:lnTo>
                  <a:cubicBezTo>
                    <a:pt x="8658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3" y="8260"/>
                  </a:cubicBezTo>
                  <a:cubicBezTo>
                    <a:pt x="2165" y="8260"/>
                    <a:pt x="88" y="6183"/>
                    <a:pt x="88" y="3628"/>
                  </a:cubicBezTo>
                  <a:cubicBezTo>
                    <a:pt x="88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7" name="Google Shape;10997;p13"/>
            <p:cNvSpPr/>
            <p:nvPr/>
          </p:nvSpPr>
          <p:spPr>
            <a:xfrm>
              <a:off x="4827150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0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8" name="Google Shape;10998;p13"/>
            <p:cNvSpPr/>
            <p:nvPr/>
          </p:nvSpPr>
          <p:spPr>
            <a:xfrm>
              <a:off x="4826150" y="23381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0" y="7040"/>
                  </a:cubicBezTo>
                  <a:cubicBezTo>
                    <a:pt x="1645" y="7040"/>
                    <a:pt x="81" y="5483"/>
                    <a:pt x="81" y="3561"/>
                  </a:cubicBezTo>
                  <a:cubicBezTo>
                    <a:pt x="81" y="1646"/>
                    <a:pt x="1645" y="82"/>
                    <a:pt x="3560" y="82"/>
                  </a:cubicBezTo>
                  <a:close/>
                  <a:moveTo>
                    <a:pt x="3560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9" name="Google Shape;10999;p13"/>
            <p:cNvSpPr/>
            <p:nvPr/>
          </p:nvSpPr>
          <p:spPr>
            <a:xfrm>
              <a:off x="4852275" y="2364225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0" name="Google Shape;11000;p13"/>
            <p:cNvSpPr/>
            <p:nvPr/>
          </p:nvSpPr>
          <p:spPr>
            <a:xfrm>
              <a:off x="4851250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6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1" name="Google Shape;11001;p13"/>
            <p:cNvSpPr/>
            <p:nvPr/>
          </p:nvSpPr>
          <p:spPr>
            <a:xfrm>
              <a:off x="488110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2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2" name="Google Shape;11002;p13"/>
            <p:cNvSpPr/>
            <p:nvPr/>
          </p:nvSpPr>
          <p:spPr>
            <a:xfrm>
              <a:off x="4880075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03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03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03" y="88"/>
                  </a:cubicBezTo>
                  <a:close/>
                  <a:moveTo>
                    <a:pt x="1403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03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3" name="Google Shape;11003;p13"/>
            <p:cNvSpPr/>
            <p:nvPr/>
          </p:nvSpPr>
          <p:spPr>
            <a:xfrm>
              <a:off x="5084225" y="2336425"/>
              <a:ext cx="334125" cy="256075"/>
            </a:xfrm>
            <a:custGeom>
              <a:avLst/>
              <a:gdLst/>
              <a:ahLst/>
              <a:cxnLst/>
              <a:rect l="l" t="t" r="r" b="b"/>
              <a:pathLst>
                <a:path w="13365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88" y="10243"/>
                    <a:pt x="6683" y="10243"/>
                  </a:cubicBezTo>
                  <a:cubicBezTo>
                    <a:pt x="10378" y="10243"/>
                    <a:pt x="13365" y="7249"/>
                    <a:pt x="13365" y="3560"/>
                  </a:cubicBezTo>
                  <a:cubicBezTo>
                    <a:pt x="13365" y="2246"/>
                    <a:pt x="12987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4" name="Google Shape;11004;p13"/>
            <p:cNvSpPr/>
            <p:nvPr/>
          </p:nvSpPr>
          <p:spPr>
            <a:xfrm>
              <a:off x="5083050" y="2336425"/>
              <a:ext cx="336500" cy="257100"/>
            </a:xfrm>
            <a:custGeom>
              <a:avLst/>
              <a:gdLst/>
              <a:ahLst/>
              <a:cxnLst/>
              <a:rect l="l" t="t" r="r" b="b"/>
              <a:pathLst>
                <a:path w="13460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21" y="10283"/>
                    <a:pt x="6730" y="10283"/>
                  </a:cubicBezTo>
                  <a:cubicBezTo>
                    <a:pt x="10438" y="10283"/>
                    <a:pt x="13459" y="7269"/>
                    <a:pt x="13459" y="3560"/>
                  </a:cubicBezTo>
                  <a:cubicBezTo>
                    <a:pt x="13459" y="2252"/>
                    <a:pt x="13081" y="1032"/>
                    <a:pt x="12434" y="0"/>
                  </a:cubicBezTo>
                  <a:lnTo>
                    <a:pt x="12333" y="0"/>
                  </a:lnTo>
                  <a:cubicBezTo>
                    <a:pt x="12987" y="1025"/>
                    <a:pt x="13371" y="2246"/>
                    <a:pt x="13371" y="3560"/>
                  </a:cubicBezTo>
                  <a:cubicBezTo>
                    <a:pt x="13371" y="7222"/>
                    <a:pt x="10391" y="10202"/>
                    <a:pt x="6730" y="10202"/>
                  </a:cubicBezTo>
                  <a:cubicBezTo>
                    <a:pt x="3068" y="10202"/>
                    <a:pt x="88" y="7222"/>
                    <a:pt x="88" y="3560"/>
                  </a:cubicBezTo>
                  <a:cubicBezTo>
                    <a:pt x="88" y="2246"/>
                    <a:pt x="466" y="1025"/>
                    <a:pt x="11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5" name="Google Shape;11005;p13"/>
            <p:cNvSpPr/>
            <p:nvPr/>
          </p:nvSpPr>
          <p:spPr>
            <a:xfrm>
              <a:off x="5107475" y="2336425"/>
              <a:ext cx="283925" cy="232650"/>
            </a:xfrm>
            <a:custGeom>
              <a:avLst/>
              <a:gdLst/>
              <a:ahLst/>
              <a:cxnLst/>
              <a:rect l="l" t="t" r="r" b="b"/>
              <a:pathLst>
                <a:path w="11357" h="9306" extrusionOk="0">
                  <a:moveTo>
                    <a:pt x="1316" y="0"/>
                  </a:moveTo>
                  <a:cubicBezTo>
                    <a:pt x="493" y="985"/>
                    <a:pt x="1" y="2246"/>
                    <a:pt x="1" y="3628"/>
                  </a:cubicBezTo>
                  <a:cubicBezTo>
                    <a:pt x="1" y="6763"/>
                    <a:pt x="2543" y="9305"/>
                    <a:pt x="5679" y="9305"/>
                  </a:cubicBezTo>
                  <a:cubicBezTo>
                    <a:pt x="8814" y="9305"/>
                    <a:pt x="11356" y="6763"/>
                    <a:pt x="11356" y="3628"/>
                  </a:cubicBezTo>
                  <a:cubicBezTo>
                    <a:pt x="11356" y="2246"/>
                    <a:pt x="10864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6" name="Google Shape;11006;p13"/>
            <p:cNvSpPr/>
            <p:nvPr/>
          </p:nvSpPr>
          <p:spPr>
            <a:xfrm>
              <a:off x="5106475" y="2336425"/>
              <a:ext cx="286100" cy="233825"/>
            </a:xfrm>
            <a:custGeom>
              <a:avLst/>
              <a:gdLst/>
              <a:ahLst/>
              <a:cxnLst/>
              <a:rect l="l" t="t" r="r" b="b"/>
              <a:pathLst>
                <a:path w="11444" h="9353" extrusionOk="0">
                  <a:moveTo>
                    <a:pt x="1302" y="0"/>
                  </a:moveTo>
                  <a:cubicBezTo>
                    <a:pt x="486" y="985"/>
                    <a:pt x="1" y="2252"/>
                    <a:pt x="1" y="3628"/>
                  </a:cubicBezTo>
                  <a:cubicBezTo>
                    <a:pt x="1" y="6784"/>
                    <a:pt x="2563" y="9353"/>
                    <a:pt x="5719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35" y="0"/>
                  </a:cubicBezTo>
                  <a:lnTo>
                    <a:pt x="10027" y="0"/>
                  </a:lnTo>
                  <a:cubicBezTo>
                    <a:pt x="10857" y="978"/>
                    <a:pt x="11356" y="2246"/>
                    <a:pt x="11356" y="3628"/>
                  </a:cubicBezTo>
                  <a:cubicBezTo>
                    <a:pt x="11356" y="6736"/>
                    <a:pt x="8827" y="9265"/>
                    <a:pt x="5719" y="9265"/>
                  </a:cubicBezTo>
                  <a:cubicBezTo>
                    <a:pt x="2610" y="9265"/>
                    <a:pt x="81" y="6736"/>
                    <a:pt x="81" y="3628"/>
                  </a:cubicBezTo>
                  <a:cubicBezTo>
                    <a:pt x="81" y="2246"/>
                    <a:pt x="587" y="978"/>
                    <a:pt x="141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7" name="Google Shape;11007;p13"/>
            <p:cNvSpPr/>
            <p:nvPr/>
          </p:nvSpPr>
          <p:spPr>
            <a:xfrm>
              <a:off x="5132600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82" y="857"/>
                    <a:pt x="1" y="2165"/>
                    <a:pt x="1" y="3628"/>
                  </a:cubicBezTo>
                  <a:cubicBezTo>
                    <a:pt x="1" y="6210"/>
                    <a:pt x="2098" y="8301"/>
                    <a:pt x="4674" y="8301"/>
                  </a:cubicBezTo>
                  <a:cubicBezTo>
                    <a:pt x="7256" y="8301"/>
                    <a:pt x="9346" y="6210"/>
                    <a:pt x="9346" y="3628"/>
                  </a:cubicBezTo>
                  <a:cubicBezTo>
                    <a:pt x="9346" y="2165"/>
                    <a:pt x="8672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8" name="Google Shape;11008;p13"/>
            <p:cNvSpPr/>
            <p:nvPr/>
          </p:nvSpPr>
          <p:spPr>
            <a:xfrm>
              <a:off x="5131600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7" y="8341"/>
                    <a:pt x="4714" y="8341"/>
                  </a:cubicBezTo>
                  <a:cubicBezTo>
                    <a:pt x="7316" y="8341"/>
                    <a:pt x="9427" y="6231"/>
                    <a:pt x="9427" y="3628"/>
                  </a:cubicBezTo>
                  <a:cubicBezTo>
                    <a:pt x="9427" y="2171"/>
                    <a:pt x="8766" y="863"/>
                    <a:pt x="7721" y="0"/>
                  </a:cubicBezTo>
                  <a:lnTo>
                    <a:pt x="7586" y="0"/>
                  </a:lnTo>
                  <a:cubicBezTo>
                    <a:pt x="8658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65" y="8260"/>
                    <a:pt x="88" y="6183"/>
                    <a:pt x="88" y="3628"/>
                  </a:cubicBezTo>
                  <a:cubicBezTo>
                    <a:pt x="88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9" name="Google Shape;11009;p13"/>
            <p:cNvSpPr/>
            <p:nvPr/>
          </p:nvSpPr>
          <p:spPr>
            <a:xfrm>
              <a:off x="5161425" y="23391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0" name="Google Shape;11010;p13"/>
            <p:cNvSpPr/>
            <p:nvPr/>
          </p:nvSpPr>
          <p:spPr>
            <a:xfrm>
              <a:off x="5160425" y="23381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1" name="Google Shape;11011;p13"/>
            <p:cNvSpPr/>
            <p:nvPr/>
          </p:nvSpPr>
          <p:spPr>
            <a:xfrm>
              <a:off x="5186550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2" name="Google Shape;11012;p13"/>
            <p:cNvSpPr/>
            <p:nvPr/>
          </p:nvSpPr>
          <p:spPr>
            <a:xfrm>
              <a:off x="5185525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7" y="5118"/>
                  </a:cubicBezTo>
                  <a:cubicBezTo>
                    <a:pt x="3966" y="5118"/>
                    <a:pt x="5119" y="3965"/>
                    <a:pt x="5119" y="2556"/>
                  </a:cubicBezTo>
                  <a:cubicBezTo>
                    <a:pt x="5119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3" name="Google Shape;11013;p13"/>
            <p:cNvSpPr/>
            <p:nvPr/>
          </p:nvSpPr>
          <p:spPr>
            <a:xfrm>
              <a:off x="5215375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8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4" name="Google Shape;11014;p13"/>
            <p:cNvSpPr/>
            <p:nvPr/>
          </p:nvSpPr>
          <p:spPr>
            <a:xfrm>
              <a:off x="5214350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04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04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04" y="88"/>
                  </a:cubicBezTo>
                  <a:close/>
                  <a:moveTo>
                    <a:pt x="1404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04" y="2819"/>
                  </a:cubicBezTo>
                  <a:cubicBezTo>
                    <a:pt x="2179" y="2819"/>
                    <a:pt x="2813" y="2185"/>
                    <a:pt x="2813" y="1410"/>
                  </a:cubicBezTo>
                  <a:cubicBezTo>
                    <a:pt x="2813" y="634"/>
                    <a:pt x="2179" y="1"/>
                    <a:pt x="140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5" name="Google Shape;11015;p13"/>
            <p:cNvSpPr/>
            <p:nvPr/>
          </p:nvSpPr>
          <p:spPr>
            <a:xfrm>
              <a:off x="3581575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89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6" name="Google Shape;11016;p13"/>
            <p:cNvSpPr/>
            <p:nvPr/>
          </p:nvSpPr>
          <p:spPr>
            <a:xfrm>
              <a:off x="3580550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1"/>
                    <a:pt x="13365" y="6729"/>
                  </a:cubicBezTo>
                  <a:cubicBezTo>
                    <a:pt x="13365" y="10391"/>
                    <a:pt x="10392" y="13371"/>
                    <a:pt x="6724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14"/>
                    <a:pt x="1" y="6729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29"/>
                  </a:cubicBezTo>
                  <a:cubicBezTo>
                    <a:pt x="13453" y="3014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7" name="Google Shape;11017;p13"/>
            <p:cNvSpPr/>
            <p:nvPr/>
          </p:nvSpPr>
          <p:spPr>
            <a:xfrm>
              <a:off x="3604825" y="23802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8" name="Google Shape;11018;p13"/>
            <p:cNvSpPr/>
            <p:nvPr/>
          </p:nvSpPr>
          <p:spPr>
            <a:xfrm>
              <a:off x="3603825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9" name="Google Shape;11019;p13"/>
            <p:cNvSpPr/>
            <p:nvPr/>
          </p:nvSpPr>
          <p:spPr>
            <a:xfrm>
              <a:off x="3630125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0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0" name="Google Shape;11020;p13"/>
            <p:cNvSpPr/>
            <p:nvPr/>
          </p:nvSpPr>
          <p:spPr>
            <a:xfrm>
              <a:off x="3628950" y="24043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7"/>
                    <a:pt x="4720" y="9427"/>
                  </a:cubicBezTo>
                  <a:cubicBezTo>
                    <a:pt x="7316" y="9427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1" name="Google Shape;11021;p13"/>
            <p:cNvSpPr/>
            <p:nvPr/>
          </p:nvSpPr>
          <p:spPr>
            <a:xfrm>
              <a:off x="3658775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2" name="Google Shape;11022;p13"/>
            <p:cNvSpPr/>
            <p:nvPr/>
          </p:nvSpPr>
          <p:spPr>
            <a:xfrm>
              <a:off x="3657775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3" name="Google Shape;11023;p13"/>
            <p:cNvSpPr/>
            <p:nvPr/>
          </p:nvSpPr>
          <p:spPr>
            <a:xfrm>
              <a:off x="3683900" y="24593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4" name="Google Shape;11024;p13"/>
            <p:cNvSpPr/>
            <p:nvPr/>
          </p:nvSpPr>
          <p:spPr>
            <a:xfrm>
              <a:off x="3682875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18"/>
                    <a:pt x="3925" y="5031"/>
                    <a:pt x="2563" y="5031"/>
                  </a:cubicBezTo>
                  <a:cubicBezTo>
                    <a:pt x="1194" y="5031"/>
                    <a:pt x="89" y="3918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5" name="Google Shape;11025;p13"/>
            <p:cNvSpPr/>
            <p:nvPr/>
          </p:nvSpPr>
          <p:spPr>
            <a:xfrm>
              <a:off x="3712725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6" name="Google Shape;11026;p13"/>
            <p:cNvSpPr/>
            <p:nvPr/>
          </p:nvSpPr>
          <p:spPr>
            <a:xfrm>
              <a:off x="3711700" y="2486950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10"/>
                  </a:cubicBezTo>
                  <a:cubicBezTo>
                    <a:pt x="82" y="682"/>
                    <a:pt x="675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7" name="Google Shape;11027;p13"/>
            <p:cNvSpPr/>
            <p:nvPr/>
          </p:nvSpPr>
          <p:spPr>
            <a:xfrm>
              <a:off x="3915850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1" y="2994"/>
                    <a:pt x="1" y="6689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89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8" name="Google Shape;11028;p13"/>
            <p:cNvSpPr/>
            <p:nvPr/>
          </p:nvSpPr>
          <p:spPr>
            <a:xfrm>
              <a:off x="3914675" y="23522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1"/>
                    <a:pt x="13371" y="6729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29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29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29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9" name="Google Shape;11029;p13"/>
            <p:cNvSpPr/>
            <p:nvPr/>
          </p:nvSpPr>
          <p:spPr>
            <a:xfrm>
              <a:off x="3939125" y="2380250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0" name="Google Shape;11030;p13"/>
            <p:cNvSpPr/>
            <p:nvPr/>
          </p:nvSpPr>
          <p:spPr>
            <a:xfrm>
              <a:off x="3938100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5"/>
                    <a:pt x="2570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1" name="Google Shape;11031;p13"/>
            <p:cNvSpPr/>
            <p:nvPr/>
          </p:nvSpPr>
          <p:spPr>
            <a:xfrm>
              <a:off x="3964400" y="2405375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7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67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0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2" name="Google Shape;11032;p13"/>
            <p:cNvSpPr/>
            <p:nvPr/>
          </p:nvSpPr>
          <p:spPr>
            <a:xfrm>
              <a:off x="3963225" y="24043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3" name="Google Shape;11033;p13"/>
            <p:cNvSpPr/>
            <p:nvPr/>
          </p:nvSpPr>
          <p:spPr>
            <a:xfrm>
              <a:off x="3993050" y="24342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4" name="Google Shape;11034;p13"/>
            <p:cNvSpPr/>
            <p:nvPr/>
          </p:nvSpPr>
          <p:spPr>
            <a:xfrm>
              <a:off x="399205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7" y="1646"/>
                    <a:pt x="7047" y="3561"/>
                  </a:cubicBezTo>
                  <a:cubicBezTo>
                    <a:pt x="7047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5" name="Google Shape;11035;p13"/>
            <p:cNvSpPr/>
            <p:nvPr/>
          </p:nvSpPr>
          <p:spPr>
            <a:xfrm>
              <a:off x="4018175" y="24593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6" name="Google Shape;11036;p13"/>
            <p:cNvSpPr/>
            <p:nvPr/>
          </p:nvSpPr>
          <p:spPr>
            <a:xfrm>
              <a:off x="4017175" y="245830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18"/>
                    <a:pt x="3924" y="5031"/>
                    <a:pt x="2556" y="5031"/>
                  </a:cubicBezTo>
                  <a:cubicBezTo>
                    <a:pt x="1194" y="5031"/>
                    <a:pt x="88" y="3918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7" name="Google Shape;11037;p13"/>
            <p:cNvSpPr/>
            <p:nvPr/>
          </p:nvSpPr>
          <p:spPr>
            <a:xfrm>
              <a:off x="404700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8" name="Google Shape;11038;p13"/>
            <p:cNvSpPr/>
            <p:nvPr/>
          </p:nvSpPr>
          <p:spPr>
            <a:xfrm>
              <a:off x="4046000" y="2486950"/>
              <a:ext cx="70300" cy="70500"/>
            </a:xfrm>
            <a:custGeom>
              <a:avLst/>
              <a:gdLst/>
              <a:ahLst/>
              <a:cxnLst/>
              <a:rect l="l" t="t" r="r" b="b"/>
              <a:pathLst>
                <a:path w="2812" h="2820" extrusionOk="0">
                  <a:moveTo>
                    <a:pt x="1403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2"/>
                    <a:pt x="1403" y="2732"/>
                  </a:cubicBezTo>
                  <a:cubicBezTo>
                    <a:pt x="674" y="2732"/>
                    <a:pt x="81" y="2138"/>
                    <a:pt x="81" y="1410"/>
                  </a:cubicBezTo>
                  <a:cubicBezTo>
                    <a:pt x="81" y="682"/>
                    <a:pt x="674" y="88"/>
                    <a:pt x="1403" y="88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34"/>
                    <a:pt x="0" y="1410"/>
                  </a:cubicBezTo>
                  <a:cubicBezTo>
                    <a:pt x="0" y="2185"/>
                    <a:pt x="627" y="2819"/>
                    <a:pt x="1403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9" name="Google Shape;11039;p13"/>
            <p:cNvSpPr/>
            <p:nvPr/>
          </p:nvSpPr>
          <p:spPr>
            <a:xfrm>
              <a:off x="4250125" y="2353275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1"/>
                  </a:moveTo>
                  <a:cubicBezTo>
                    <a:pt x="2988" y="1"/>
                    <a:pt x="1" y="2994"/>
                    <a:pt x="1" y="6689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89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0" name="Google Shape;11040;p13"/>
            <p:cNvSpPr/>
            <p:nvPr/>
          </p:nvSpPr>
          <p:spPr>
            <a:xfrm>
              <a:off x="4248950" y="23522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29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29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29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29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1" name="Google Shape;11041;p13"/>
            <p:cNvSpPr/>
            <p:nvPr/>
          </p:nvSpPr>
          <p:spPr>
            <a:xfrm>
              <a:off x="4273400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2" name="Google Shape;11042;p13"/>
            <p:cNvSpPr/>
            <p:nvPr/>
          </p:nvSpPr>
          <p:spPr>
            <a:xfrm>
              <a:off x="4272375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3" name="Google Shape;11043;p13"/>
            <p:cNvSpPr/>
            <p:nvPr/>
          </p:nvSpPr>
          <p:spPr>
            <a:xfrm>
              <a:off x="4298500" y="2405375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0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0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4" name="Google Shape;11044;p13"/>
            <p:cNvSpPr/>
            <p:nvPr/>
          </p:nvSpPr>
          <p:spPr>
            <a:xfrm>
              <a:off x="4297500" y="24043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5" name="Google Shape;11045;p13"/>
            <p:cNvSpPr/>
            <p:nvPr/>
          </p:nvSpPr>
          <p:spPr>
            <a:xfrm>
              <a:off x="4327325" y="24342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6" name="Google Shape;11046;p13"/>
            <p:cNvSpPr/>
            <p:nvPr/>
          </p:nvSpPr>
          <p:spPr>
            <a:xfrm>
              <a:off x="4326325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0" y="1599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7" name="Google Shape;11047;p13"/>
            <p:cNvSpPr/>
            <p:nvPr/>
          </p:nvSpPr>
          <p:spPr>
            <a:xfrm>
              <a:off x="4352450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8" name="Google Shape;11048;p13"/>
            <p:cNvSpPr/>
            <p:nvPr/>
          </p:nvSpPr>
          <p:spPr>
            <a:xfrm>
              <a:off x="4351450" y="245830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18"/>
                    <a:pt x="3925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9" name="Google Shape;11049;p13"/>
            <p:cNvSpPr/>
            <p:nvPr/>
          </p:nvSpPr>
          <p:spPr>
            <a:xfrm>
              <a:off x="4381275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0" name="Google Shape;11050;p13"/>
            <p:cNvSpPr/>
            <p:nvPr/>
          </p:nvSpPr>
          <p:spPr>
            <a:xfrm>
              <a:off x="4380100" y="2486950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45" y="88"/>
                    <a:pt x="2738" y="682"/>
                    <a:pt x="2738" y="1410"/>
                  </a:cubicBezTo>
                  <a:cubicBezTo>
                    <a:pt x="2738" y="2138"/>
                    <a:pt x="2145" y="2732"/>
                    <a:pt x="1410" y="2732"/>
                  </a:cubicBezTo>
                  <a:cubicBezTo>
                    <a:pt x="681" y="2732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1" name="Google Shape;11051;p13"/>
            <p:cNvSpPr/>
            <p:nvPr/>
          </p:nvSpPr>
          <p:spPr>
            <a:xfrm>
              <a:off x="4584250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89"/>
                  </a:cubicBezTo>
                  <a:cubicBezTo>
                    <a:pt x="13371" y="2994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2" name="Google Shape;11052;p13"/>
            <p:cNvSpPr/>
            <p:nvPr/>
          </p:nvSpPr>
          <p:spPr>
            <a:xfrm>
              <a:off x="4583225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29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9" y="13371"/>
                    <a:pt x="88" y="10391"/>
                    <a:pt x="88" y="6729"/>
                  </a:cubicBezTo>
                  <a:cubicBezTo>
                    <a:pt x="88" y="3061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14"/>
                    <a:pt x="1" y="6729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29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3" name="Google Shape;11053;p13"/>
            <p:cNvSpPr/>
            <p:nvPr/>
          </p:nvSpPr>
          <p:spPr>
            <a:xfrm>
              <a:off x="4607675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4" name="Google Shape;11054;p13"/>
            <p:cNvSpPr/>
            <p:nvPr/>
          </p:nvSpPr>
          <p:spPr>
            <a:xfrm>
              <a:off x="4606650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5" y="11444"/>
                    <a:pt x="11444" y="8875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5" name="Google Shape;11055;p13"/>
            <p:cNvSpPr/>
            <p:nvPr/>
          </p:nvSpPr>
          <p:spPr>
            <a:xfrm>
              <a:off x="4632800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0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5" y="9346"/>
                    <a:pt x="9346" y="7255"/>
                    <a:pt x="9346" y="4673"/>
                  </a:cubicBezTo>
                  <a:cubicBezTo>
                    <a:pt x="9346" y="2090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6" name="Google Shape;11056;p13"/>
            <p:cNvSpPr/>
            <p:nvPr/>
          </p:nvSpPr>
          <p:spPr>
            <a:xfrm>
              <a:off x="4631775" y="24043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7" name="Google Shape;11057;p13"/>
            <p:cNvSpPr/>
            <p:nvPr/>
          </p:nvSpPr>
          <p:spPr>
            <a:xfrm>
              <a:off x="4661625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0" y="7046"/>
                  </a:cubicBezTo>
                  <a:cubicBezTo>
                    <a:pt x="5469" y="7046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8" name="Google Shape;11058;p13"/>
            <p:cNvSpPr/>
            <p:nvPr/>
          </p:nvSpPr>
          <p:spPr>
            <a:xfrm>
              <a:off x="466060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3" y="82"/>
                    <a:pt x="7040" y="1646"/>
                    <a:pt x="7040" y="3561"/>
                  </a:cubicBezTo>
                  <a:cubicBezTo>
                    <a:pt x="7040" y="5483"/>
                    <a:pt x="5483" y="7040"/>
                    <a:pt x="3561" y="7040"/>
                  </a:cubicBezTo>
                  <a:cubicBezTo>
                    <a:pt x="1646" y="7040"/>
                    <a:pt x="82" y="5483"/>
                    <a:pt x="82" y="3561"/>
                  </a:cubicBezTo>
                  <a:cubicBezTo>
                    <a:pt x="82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9" name="Google Shape;11059;p13"/>
            <p:cNvSpPr/>
            <p:nvPr/>
          </p:nvSpPr>
          <p:spPr>
            <a:xfrm>
              <a:off x="4686725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0" name="Google Shape;11060;p13"/>
            <p:cNvSpPr/>
            <p:nvPr/>
          </p:nvSpPr>
          <p:spPr>
            <a:xfrm>
              <a:off x="4685725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18"/>
                    <a:pt x="3918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1" name="Google Shape;11061;p13"/>
            <p:cNvSpPr/>
            <p:nvPr/>
          </p:nvSpPr>
          <p:spPr>
            <a:xfrm>
              <a:off x="471555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2" name="Google Shape;11062;p13"/>
            <p:cNvSpPr/>
            <p:nvPr/>
          </p:nvSpPr>
          <p:spPr>
            <a:xfrm>
              <a:off x="4714375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10"/>
                  </a:cubicBezTo>
                  <a:cubicBezTo>
                    <a:pt x="88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3" name="Google Shape;11063;p13"/>
            <p:cNvSpPr/>
            <p:nvPr/>
          </p:nvSpPr>
          <p:spPr>
            <a:xfrm>
              <a:off x="4918525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89"/>
                  </a:cubicBezTo>
                  <a:cubicBezTo>
                    <a:pt x="13371" y="2994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4" name="Google Shape;11064;p13"/>
            <p:cNvSpPr/>
            <p:nvPr/>
          </p:nvSpPr>
          <p:spPr>
            <a:xfrm>
              <a:off x="4917500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1"/>
                    <a:pt x="13372" y="6729"/>
                  </a:cubicBezTo>
                  <a:cubicBezTo>
                    <a:pt x="13372" y="10391"/>
                    <a:pt x="10392" y="13371"/>
                    <a:pt x="6730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14"/>
                    <a:pt x="1" y="6729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29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5" name="Google Shape;11065;p13"/>
            <p:cNvSpPr/>
            <p:nvPr/>
          </p:nvSpPr>
          <p:spPr>
            <a:xfrm>
              <a:off x="4941950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6" name="Google Shape;11066;p13"/>
            <p:cNvSpPr/>
            <p:nvPr/>
          </p:nvSpPr>
          <p:spPr>
            <a:xfrm>
              <a:off x="4940950" y="2379225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5"/>
                    <a:pt x="2562" y="11444"/>
                    <a:pt x="5718" y="11444"/>
                  </a:cubicBezTo>
                  <a:cubicBezTo>
                    <a:pt x="8874" y="11444"/>
                    <a:pt x="11436" y="8875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7" name="Google Shape;11067;p13"/>
            <p:cNvSpPr/>
            <p:nvPr/>
          </p:nvSpPr>
          <p:spPr>
            <a:xfrm>
              <a:off x="4967075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0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0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8" name="Google Shape;11068;p13"/>
            <p:cNvSpPr/>
            <p:nvPr/>
          </p:nvSpPr>
          <p:spPr>
            <a:xfrm>
              <a:off x="4966050" y="24043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9" name="Google Shape;11069;p13"/>
            <p:cNvSpPr/>
            <p:nvPr/>
          </p:nvSpPr>
          <p:spPr>
            <a:xfrm>
              <a:off x="4995900" y="2434200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6"/>
                    <a:pt x="3520" y="7046"/>
                  </a:cubicBezTo>
                  <a:cubicBezTo>
                    <a:pt x="5462" y="7046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0" name="Google Shape;11070;p13"/>
            <p:cNvSpPr/>
            <p:nvPr/>
          </p:nvSpPr>
          <p:spPr>
            <a:xfrm>
              <a:off x="4994725" y="243317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2"/>
                  </a:moveTo>
                  <a:cubicBezTo>
                    <a:pt x="5489" y="82"/>
                    <a:pt x="7046" y="1646"/>
                    <a:pt x="7046" y="3561"/>
                  </a:cubicBezTo>
                  <a:cubicBezTo>
                    <a:pt x="7046" y="5483"/>
                    <a:pt x="5489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605" y="1"/>
                    <a:pt x="0" y="1599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1" name="Google Shape;11071;p13"/>
            <p:cNvSpPr/>
            <p:nvPr/>
          </p:nvSpPr>
          <p:spPr>
            <a:xfrm>
              <a:off x="5021000" y="24593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2" name="Google Shape;11072;p13"/>
            <p:cNvSpPr/>
            <p:nvPr/>
          </p:nvSpPr>
          <p:spPr>
            <a:xfrm>
              <a:off x="5020000" y="245830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18"/>
                    <a:pt x="3918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2" y="3965"/>
                    <a:pt x="5112" y="2556"/>
                  </a:cubicBezTo>
                  <a:cubicBezTo>
                    <a:pt x="5112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3" name="Google Shape;11073;p13"/>
            <p:cNvSpPr/>
            <p:nvPr/>
          </p:nvSpPr>
          <p:spPr>
            <a:xfrm>
              <a:off x="5049675" y="248812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8" y="2118"/>
                    <a:pt x="2738" y="1363"/>
                  </a:cubicBezTo>
                  <a:cubicBezTo>
                    <a:pt x="2738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4" name="Google Shape;11074;p13"/>
            <p:cNvSpPr/>
            <p:nvPr/>
          </p:nvSpPr>
          <p:spPr>
            <a:xfrm>
              <a:off x="5048650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10"/>
                  </a:cubicBezTo>
                  <a:cubicBezTo>
                    <a:pt x="88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5" name="Google Shape;11075;p13"/>
            <p:cNvSpPr/>
            <p:nvPr/>
          </p:nvSpPr>
          <p:spPr>
            <a:xfrm>
              <a:off x="5252800" y="2353275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6" name="Google Shape;11076;p13"/>
            <p:cNvSpPr/>
            <p:nvPr/>
          </p:nvSpPr>
          <p:spPr>
            <a:xfrm>
              <a:off x="5251775" y="235227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14"/>
                    <a:pt x="1" y="6729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2"/>
                    <a:pt x="11012" y="11908"/>
                  </a:cubicBezTo>
                  <a:lnTo>
                    <a:pt x="11012" y="11793"/>
                  </a:lnTo>
                  <a:cubicBezTo>
                    <a:pt x="9852" y="12778"/>
                    <a:pt x="8362" y="13371"/>
                    <a:pt x="6724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24" y="81"/>
                  </a:cubicBezTo>
                  <a:cubicBezTo>
                    <a:pt x="8362" y="81"/>
                    <a:pt x="9852" y="674"/>
                    <a:pt x="11012" y="1659"/>
                  </a:cubicBezTo>
                  <a:lnTo>
                    <a:pt x="11012" y="1544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7" name="Google Shape;11077;p13"/>
            <p:cNvSpPr/>
            <p:nvPr/>
          </p:nvSpPr>
          <p:spPr>
            <a:xfrm>
              <a:off x="5276225" y="2380250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6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8" name="Google Shape;11078;p13"/>
            <p:cNvSpPr/>
            <p:nvPr/>
          </p:nvSpPr>
          <p:spPr>
            <a:xfrm>
              <a:off x="5275050" y="2379225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7465" y="11444"/>
                    <a:pt x="9029" y="10655"/>
                    <a:pt x="10081" y="9421"/>
                  </a:cubicBezTo>
                  <a:lnTo>
                    <a:pt x="10081" y="9293"/>
                  </a:lnTo>
                  <a:cubicBezTo>
                    <a:pt x="9049" y="10554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9" name="Google Shape;11079;p13"/>
            <p:cNvSpPr/>
            <p:nvPr/>
          </p:nvSpPr>
          <p:spPr>
            <a:xfrm>
              <a:off x="5301350" y="2405375"/>
              <a:ext cx="225750" cy="233650"/>
            </a:xfrm>
            <a:custGeom>
              <a:avLst/>
              <a:gdLst/>
              <a:ahLst/>
              <a:cxnLst/>
              <a:rect l="l" t="t" r="r" b="b"/>
              <a:pathLst>
                <a:path w="9030" h="9346" extrusionOk="0">
                  <a:moveTo>
                    <a:pt x="4673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6656" y="9346"/>
                    <a:pt x="8355" y="8105"/>
                    <a:pt x="9029" y="6359"/>
                  </a:cubicBezTo>
                  <a:lnTo>
                    <a:pt x="9029" y="2987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0" name="Google Shape;11080;p13"/>
            <p:cNvSpPr/>
            <p:nvPr/>
          </p:nvSpPr>
          <p:spPr>
            <a:xfrm>
              <a:off x="5300325" y="2404350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6676" y="9427"/>
                    <a:pt x="8362" y="8220"/>
                    <a:pt x="9070" y="6514"/>
                  </a:cubicBezTo>
                  <a:lnTo>
                    <a:pt x="9070" y="6278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3"/>
                    <a:pt x="9070" y="3150"/>
                  </a:cubicBezTo>
                  <a:lnTo>
                    <a:pt x="9070" y="2914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1" name="Google Shape;11081;p13"/>
            <p:cNvSpPr/>
            <p:nvPr/>
          </p:nvSpPr>
          <p:spPr>
            <a:xfrm>
              <a:off x="5330000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2" name="Google Shape;11082;p13"/>
            <p:cNvSpPr/>
            <p:nvPr/>
          </p:nvSpPr>
          <p:spPr>
            <a:xfrm>
              <a:off x="532900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3" name="Google Shape;11083;p13"/>
            <p:cNvSpPr/>
            <p:nvPr/>
          </p:nvSpPr>
          <p:spPr>
            <a:xfrm>
              <a:off x="5355300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4" name="Google Shape;11084;p13"/>
            <p:cNvSpPr/>
            <p:nvPr/>
          </p:nvSpPr>
          <p:spPr>
            <a:xfrm>
              <a:off x="5354100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18"/>
                    <a:pt x="3925" y="5031"/>
                    <a:pt x="2563" y="5031"/>
                  </a:cubicBezTo>
                  <a:cubicBezTo>
                    <a:pt x="1201" y="5031"/>
                    <a:pt x="88" y="3918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5" name="Google Shape;11085;p13"/>
            <p:cNvSpPr/>
            <p:nvPr/>
          </p:nvSpPr>
          <p:spPr>
            <a:xfrm>
              <a:off x="538395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6" name="Google Shape;11086;p13"/>
            <p:cNvSpPr/>
            <p:nvPr/>
          </p:nvSpPr>
          <p:spPr>
            <a:xfrm>
              <a:off x="5382925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9" y="2138"/>
                    <a:pt x="89" y="1410"/>
                  </a:cubicBezTo>
                  <a:cubicBezTo>
                    <a:pt x="89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6" y="2819"/>
                    <a:pt x="2819" y="2185"/>
                    <a:pt x="2819" y="1410"/>
                  </a:cubicBezTo>
                  <a:cubicBezTo>
                    <a:pt x="2819" y="634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7" name="Google Shape;11087;p13"/>
            <p:cNvSpPr/>
            <p:nvPr/>
          </p:nvSpPr>
          <p:spPr>
            <a:xfrm>
              <a:off x="3450750" y="2451375"/>
              <a:ext cx="296375" cy="334325"/>
            </a:xfrm>
            <a:custGeom>
              <a:avLst/>
              <a:gdLst/>
              <a:ahLst/>
              <a:cxnLst/>
              <a:rect l="l" t="t" r="r" b="b"/>
              <a:pathLst>
                <a:path w="11855" h="13373" extrusionOk="0">
                  <a:moveTo>
                    <a:pt x="5173" y="1"/>
                  </a:moveTo>
                  <a:cubicBezTo>
                    <a:pt x="3089" y="1"/>
                    <a:pt x="1228" y="952"/>
                    <a:pt x="1" y="2449"/>
                  </a:cubicBezTo>
                  <a:lnTo>
                    <a:pt x="1" y="10924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5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8" name="Google Shape;11088;p13"/>
            <p:cNvSpPr/>
            <p:nvPr/>
          </p:nvSpPr>
          <p:spPr>
            <a:xfrm>
              <a:off x="3450750" y="2450375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3"/>
                  </a:lnTo>
                  <a:cubicBezTo>
                    <a:pt x="1221" y="1052"/>
                    <a:pt x="3082" y="81"/>
                    <a:pt x="5173" y="81"/>
                  </a:cubicBezTo>
                  <a:cubicBezTo>
                    <a:pt x="8834" y="81"/>
                    <a:pt x="11814" y="3062"/>
                    <a:pt x="11814" y="6730"/>
                  </a:cubicBezTo>
                  <a:cubicBezTo>
                    <a:pt x="11814" y="10391"/>
                    <a:pt x="8834" y="13372"/>
                    <a:pt x="5173" y="13372"/>
                  </a:cubicBezTo>
                  <a:cubicBezTo>
                    <a:pt x="3082" y="13372"/>
                    <a:pt x="1221" y="12401"/>
                    <a:pt x="1" y="10897"/>
                  </a:cubicBezTo>
                  <a:lnTo>
                    <a:pt x="1" y="11025"/>
                  </a:lnTo>
                  <a:cubicBezTo>
                    <a:pt x="1235" y="12508"/>
                    <a:pt x="3096" y="13452"/>
                    <a:pt x="5173" y="13452"/>
                  </a:cubicBezTo>
                  <a:cubicBezTo>
                    <a:pt x="8881" y="13452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9" name="Google Shape;11089;p13"/>
            <p:cNvSpPr/>
            <p:nvPr/>
          </p:nvSpPr>
          <p:spPr>
            <a:xfrm>
              <a:off x="3450750" y="2478350"/>
              <a:ext cx="269425" cy="283900"/>
            </a:xfrm>
            <a:custGeom>
              <a:avLst/>
              <a:gdLst/>
              <a:ahLst/>
              <a:cxnLst/>
              <a:rect l="l" t="t" r="r" b="b"/>
              <a:pathLst>
                <a:path w="10777" h="11356" extrusionOk="0">
                  <a:moveTo>
                    <a:pt x="5099" y="1"/>
                  </a:moveTo>
                  <a:cubicBezTo>
                    <a:pt x="2860" y="1"/>
                    <a:pt x="931" y="1295"/>
                    <a:pt x="1" y="3177"/>
                  </a:cubicBezTo>
                  <a:lnTo>
                    <a:pt x="1" y="8187"/>
                  </a:lnTo>
                  <a:cubicBezTo>
                    <a:pt x="931" y="10068"/>
                    <a:pt x="2860" y="11356"/>
                    <a:pt x="5099" y="11356"/>
                  </a:cubicBezTo>
                  <a:cubicBezTo>
                    <a:pt x="8234" y="11356"/>
                    <a:pt x="10776" y="8814"/>
                    <a:pt x="10776" y="5678"/>
                  </a:cubicBezTo>
                  <a:cubicBezTo>
                    <a:pt x="10776" y="2543"/>
                    <a:pt x="8234" y="1"/>
                    <a:pt x="509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0" name="Google Shape;11090;p13"/>
            <p:cNvSpPr/>
            <p:nvPr/>
          </p:nvSpPr>
          <p:spPr>
            <a:xfrm>
              <a:off x="3450750" y="2477350"/>
              <a:ext cx="270600" cy="286075"/>
            </a:xfrm>
            <a:custGeom>
              <a:avLst/>
              <a:gdLst/>
              <a:ahLst/>
              <a:cxnLst/>
              <a:rect l="l" t="t" r="r" b="b"/>
              <a:pathLst>
                <a:path w="10824" h="11443" extrusionOk="0">
                  <a:moveTo>
                    <a:pt x="5099" y="0"/>
                  </a:moveTo>
                  <a:cubicBezTo>
                    <a:pt x="2880" y="0"/>
                    <a:pt x="952" y="1275"/>
                    <a:pt x="1" y="3122"/>
                  </a:cubicBezTo>
                  <a:lnTo>
                    <a:pt x="1" y="3311"/>
                  </a:lnTo>
                  <a:cubicBezTo>
                    <a:pt x="904" y="1410"/>
                    <a:pt x="2853" y="81"/>
                    <a:pt x="5099" y="81"/>
                  </a:cubicBezTo>
                  <a:cubicBezTo>
                    <a:pt x="8207" y="81"/>
                    <a:pt x="10736" y="2610"/>
                    <a:pt x="10736" y="5718"/>
                  </a:cubicBezTo>
                  <a:cubicBezTo>
                    <a:pt x="10736" y="8827"/>
                    <a:pt x="8207" y="11355"/>
                    <a:pt x="5099" y="11355"/>
                  </a:cubicBezTo>
                  <a:cubicBezTo>
                    <a:pt x="2853" y="11355"/>
                    <a:pt x="904" y="10034"/>
                    <a:pt x="1" y="8125"/>
                  </a:cubicBezTo>
                  <a:lnTo>
                    <a:pt x="1" y="8314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8"/>
                  </a:cubicBezTo>
                  <a:cubicBezTo>
                    <a:pt x="10823" y="2563"/>
                    <a:pt x="8254" y="0"/>
                    <a:pt x="509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1" name="Google Shape;11091;p13"/>
            <p:cNvSpPr/>
            <p:nvPr/>
          </p:nvSpPr>
          <p:spPr>
            <a:xfrm>
              <a:off x="3461375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2" name="Google Shape;11092;p13"/>
            <p:cNvSpPr/>
            <p:nvPr/>
          </p:nvSpPr>
          <p:spPr>
            <a:xfrm>
              <a:off x="3460375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3" name="Google Shape;11093;p13"/>
            <p:cNvSpPr/>
            <p:nvPr/>
          </p:nvSpPr>
          <p:spPr>
            <a:xfrm>
              <a:off x="3490200" y="253230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4" name="Google Shape;11094;p13"/>
            <p:cNvSpPr/>
            <p:nvPr/>
          </p:nvSpPr>
          <p:spPr>
            <a:xfrm>
              <a:off x="3489025" y="25313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53" y="7040"/>
                    <a:pt x="88" y="5482"/>
                    <a:pt x="88" y="3560"/>
                  </a:cubicBezTo>
                  <a:cubicBezTo>
                    <a:pt x="88" y="1645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0"/>
                  </a:cubicBezTo>
                  <a:cubicBezTo>
                    <a:pt x="1" y="5529"/>
                    <a:pt x="1605" y="7127"/>
                    <a:pt x="3568" y="7127"/>
                  </a:cubicBezTo>
                  <a:cubicBezTo>
                    <a:pt x="5536" y="7127"/>
                    <a:pt x="7135" y="5529"/>
                    <a:pt x="7135" y="3560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5" name="Google Shape;11095;p13"/>
            <p:cNvSpPr/>
            <p:nvPr/>
          </p:nvSpPr>
          <p:spPr>
            <a:xfrm>
              <a:off x="3515325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6" name="Google Shape;11096;p13"/>
            <p:cNvSpPr/>
            <p:nvPr/>
          </p:nvSpPr>
          <p:spPr>
            <a:xfrm>
              <a:off x="3514300" y="2556400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2"/>
                  </a:moveTo>
                  <a:cubicBezTo>
                    <a:pt x="3919" y="82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2"/>
                    <a:pt x="2557" y="82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7" y="5119"/>
                  </a:cubicBezTo>
                  <a:cubicBezTo>
                    <a:pt x="3966" y="5119"/>
                    <a:pt x="5112" y="3966"/>
                    <a:pt x="5112" y="2556"/>
                  </a:cubicBezTo>
                  <a:cubicBezTo>
                    <a:pt x="5112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7" name="Google Shape;11097;p13"/>
            <p:cNvSpPr/>
            <p:nvPr/>
          </p:nvSpPr>
          <p:spPr>
            <a:xfrm>
              <a:off x="354415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07"/>
                    <a:pt x="0" y="1362"/>
                  </a:cubicBezTo>
                  <a:cubicBezTo>
                    <a:pt x="0" y="2117"/>
                    <a:pt x="607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8" name="Google Shape;11098;p13"/>
            <p:cNvSpPr/>
            <p:nvPr/>
          </p:nvSpPr>
          <p:spPr>
            <a:xfrm>
              <a:off x="3542975" y="258507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1" y="2738"/>
                    <a:pt x="88" y="2144"/>
                    <a:pt x="88" y="1409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09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9" name="Google Shape;11099;p13"/>
            <p:cNvSpPr/>
            <p:nvPr/>
          </p:nvSpPr>
          <p:spPr>
            <a:xfrm>
              <a:off x="3747100" y="2451375"/>
              <a:ext cx="334325" cy="334325"/>
            </a:xfrm>
            <a:custGeom>
              <a:avLst/>
              <a:gdLst/>
              <a:ahLst/>
              <a:cxnLst/>
              <a:rect l="l" t="t" r="r" b="b"/>
              <a:pathLst>
                <a:path w="13373" h="13373" extrusionOk="0">
                  <a:moveTo>
                    <a:pt x="6690" y="1"/>
                  </a:moveTo>
                  <a:cubicBezTo>
                    <a:pt x="2995" y="1"/>
                    <a:pt x="1" y="2995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0" name="Google Shape;11100;p13"/>
            <p:cNvSpPr/>
            <p:nvPr/>
          </p:nvSpPr>
          <p:spPr>
            <a:xfrm>
              <a:off x="3746100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2" y="13372"/>
                    <a:pt x="81" y="10391"/>
                    <a:pt x="81" y="6730"/>
                  </a:cubicBezTo>
                  <a:cubicBezTo>
                    <a:pt x="81" y="3062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2"/>
                    <a:pt x="6730" y="13452"/>
                  </a:cubicBezTo>
                  <a:cubicBezTo>
                    <a:pt x="10438" y="13452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1" name="Google Shape;11101;p13"/>
            <p:cNvSpPr/>
            <p:nvPr/>
          </p:nvSpPr>
          <p:spPr>
            <a:xfrm>
              <a:off x="3770550" y="24783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2" name="Google Shape;11102;p13"/>
            <p:cNvSpPr/>
            <p:nvPr/>
          </p:nvSpPr>
          <p:spPr>
            <a:xfrm>
              <a:off x="3769525" y="2477350"/>
              <a:ext cx="285925" cy="286075"/>
            </a:xfrm>
            <a:custGeom>
              <a:avLst/>
              <a:gdLst/>
              <a:ahLst/>
              <a:cxnLst/>
              <a:rect l="l" t="t" r="r" b="b"/>
              <a:pathLst>
                <a:path w="11437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8"/>
                  </a:cubicBezTo>
                  <a:cubicBezTo>
                    <a:pt x="11437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3" name="Google Shape;11103;p13"/>
            <p:cNvSpPr/>
            <p:nvPr/>
          </p:nvSpPr>
          <p:spPr>
            <a:xfrm>
              <a:off x="3795650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4" name="Google Shape;11104;p13"/>
            <p:cNvSpPr/>
            <p:nvPr/>
          </p:nvSpPr>
          <p:spPr>
            <a:xfrm>
              <a:off x="3794650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0" y="2118"/>
                    <a:pt x="0" y="4714"/>
                  </a:cubicBezTo>
                  <a:cubicBezTo>
                    <a:pt x="0" y="7317"/>
                    <a:pt x="2111" y="9428"/>
                    <a:pt x="4714" y="9428"/>
                  </a:cubicBezTo>
                  <a:cubicBezTo>
                    <a:pt x="7310" y="9428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5" name="Google Shape;11105;p13"/>
            <p:cNvSpPr/>
            <p:nvPr/>
          </p:nvSpPr>
          <p:spPr>
            <a:xfrm>
              <a:off x="3824475" y="253230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6" name="Google Shape;11106;p13"/>
            <p:cNvSpPr/>
            <p:nvPr/>
          </p:nvSpPr>
          <p:spPr>
            <a:xfrm>
              <a:off x="3823300" y="25313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46" y="7040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35" y="5529"/>
                    <a:pt x="7135" y="3560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7" name="Google Shape;11107;p13"/>
            <p:cNvSpPr/>
            <p:nvPr/>
          </p:nvSpPr>
          <p:spPr>
            <a:xfrm>
              <a:off x="3849600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8" name="Google Shape;11108;p13"/>
            <p:cNvSpPr/>
            <p:nvPr/>
          </p:nvSpPr>
          <p:spPr>
            <a:xfrm>
              <a:off x="3848600" y="255640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65" y="5119"/>
                    <a:pt x="5111" y="3966"/>
                    <a:pt x="5111" y="2556"/>
                  </a:cubicBezTo>
                  <a:cubicBezTo>
                    <a:pt x="5111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9" name="Google Shape;11109;p13"/>
            <p:cNvSpPr/>
            <p:nvPr/>
          </p:nvSpPr>
          <p:spPr>
            <a:xfrm>
              <a:off x="387825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70" y="2731"/>
                  </a:cubicBezTo>
                  <a:cubicBezTo>
                    <a:pt x="2125" y="2731"/>
                    <a:pt x="2732" y="2117"/>
                    <a:pt x="2732" y="1362"/>
                  </a:cubicBezTo>
                  <a:cubicBezTo>
                    <a:pt x="2732" y="607"/>
                    <a:pt x="2125" y="0"/>
                    <a:pt x="13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0" name="Google Shape;11110;p13"/>
            <p:cNvSpPr/>
            <p:nvPr/>
          </p:nvSpPr>
          <p:spPr>
            <a:xfrm>
              <a:off x="3877250" y="258507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1" y="2738"/>
                    <a:pt x="88" y="2144"/>
                    <a:pt x="88" y="1409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09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1" name="Google Shape;11111;p13"/>
            <p:cNvSpPr/>
            <p:nvPr/>
          </p:nvSpPr>
          <p:spPr>
            <a:xfrm>
              <a:off x="4081400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2" name="Google Shape;11112;p13"/>
            <p:cNvSpPr/>
            <p:nvPr/>
          </p:nvSpPr>
          <p:spPr>
            <a:xfrm>
              <a:off x="4080375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3" y="81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3" name="Google Shape;11113;p13"/>
            <p:cNvSpPr/>
            <p:nvPr/>
          </p:nvSpPr>
          <p:spPr>
            <a:xfrm>
              <a:off x="4104825" y="24783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4" name="Google Shape;11114;p13"/>
            <p:cNvSpPr/>
            <p:nvPr/>
          </p:nvSpPr>
          <p:spPr>
            <a:xfrm>
              <a:off x="4103650" y="247735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1"/>
                  </a:moveTo>
                  <a:cubicBezTo>
                    <a:pt x="8833" y="81"/>
                    <a:pt x="11362" y="2610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0"/>
                    <a:pt x="2616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8"/>
                  </a:cubicBezTo>
                  <a:cubicBezTo>
                    <a:pt x="11443" y="2563"/>
                    <a:pt x="8880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5" name="Google Shape;11115;p13"/>
            <p:cNvSpPr/>
            <p:nvPr/>
          </p:nvSpPr>
          <p:spPr>
            <a:xfrm>
              <a:off x="4129950" y="250347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6" name="Google Shape;11116;p13"/>
            <p:cNvSpPr/>
            <p:nvPr/>
          </p:nvSpPr>
          <p:spPr>
            <a:xfrm>
              <a:off x="4128925" y="25024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63" y="89"/>
                    <a:pt x="9339" y="2165"/>
                    <a:pt x="9339" y="4714"/>
                  </a:cubicBezTo>
                  <a:cubicBezTo>
                    <a:pt x="9339" y="7270"/>
                    <a:pt x="7263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7310" y="9428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7" name="Google Shape;11117;p13"/>
            <p:cNvSpPr/>
            <p:nvPr/>
          </p:nvSpPr>
          <p:spPr>
            <a:xfrm>
              <a:off x="4158600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8" name="Google Shape;11118;p13"/>
            <p:cNvSpPr/>
            <p:nvPr/>
          </p:nvSpPr>
          <p:spPr>
            <a:xfrm>
              <a:off x="4157575" y="25313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9" name="Google Shape;11119;p13"/>
            <p:cNvSpPr/>
            <p:nvPr/>
          </p:nvSpPr>
          <p:spPr>
            <a:xfrm>
              <a:off x="4183875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0" name="Google Shape;11120;p13"/>
            <p:cNvSpPr/>
            <p:nvPr/>
          </p:nvSpPr>
          <p:spPr>
            <a:xfrm>
              <a:off x="4182700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66"/>
                    <a:pt x="1154" y="5119"/>
                    <a:pt x="2563" y="5119"/>
                  </a:cubicBezTo>
                  <a:cubicBezTo>
                    <a:pt x="3972" y="5119"/>
                    <a:pt x="5118" y="3966"/>
                    <a:pt x="5118" y="2556"/>
                  </a:cubicBezTo>
                  <a:cubicBezTo>
                    <a:pt x="5118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1" name="Google Shape;11121;p13"/>
            <p:cNvSpPr/>
            <p:nvPr/>
          </p:nvSpPr>
          <p:spPr>
            <a:xfrm>
              <a:off x="4212550" y="258625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2" name="Google Shape;11122;p13"/>
            <p:cNvSpPr/>
            <p:nvPr/>
          </p:nvSpPr>
          <p:spPr>
            <a:xfrm>
              <a:off x="4211525" y="258507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2" y="2738"/>
                    <a:pt x="81" y="2144"/>
                    <a:pt x="81" y="1409"/>
                  </a:cubicBezTo>
                  <a:cubicBezTo>
                    <a:pt x="81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34"/>
                    <a:pt x="1" y="1409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3" name="Google Shape;11123;p13"/>
            <p:cNvSpPr/>
            <p:nvPr/>
          </p:nvSpPr>
          <p:spPr>
            <a:xfrm>
              <a:off x="4415675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4" name="Google Shape;11124;p13"/>
            <p:cNvSpPr/>
            <p:nvPr/>
          </p:nvSpPr>
          <p:spPr>
            <a:xfrm>
              <a:off x="4414650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1"/>
                  </a:moveTo>
                  <a:cubicBezTo>
                    <a:pt x="10385" y="81"/>
                    <a:pt x="13365" y="3062"/>
                    <a:pt x="13365" y="6730"/>
                  </a:cubicBezTo>
                  <a:cubicBezTo>
                    <a:pt x="13365" y="10391"/>
                    <a:pt x="10385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3" y="81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5" name="Google Shape;11125;p13"/>
            <p:cNvSpPr/>
            <p:nvPr/>
          </p:nvSpPr>
          <p:spPr>
            <a:xfrm>
              <a:off x="4438925" y="24783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1"/>
                  </a:moveTo>
                  <a:cubicBezTo>
                    <a:pt x="2550" y="1"/>
                    <a:pt x="1" y="2543"/>
                    <a:pt x="1" y="5678"/>
                  </a:cubicBezTo>
                  <a:cubicBezTo>
                    <a:pt x="1" y="8814"/>
                    <a:pt x="2550" y="11356"/>
                    <a:pt x="5685" y="11356"/>
                  </a:cubicBezTo>
                  <a:cubicBezTo>
                    <a:pt x="8820" y="11356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6" name="Google Shape;11126;p13"/>
            <p:cNvSpPr/>
            <p:nvPr/>
          </p:nvSpPr>
          <p:spPr>
            <a:xfrm>
              <a:off x="4437925" y="247735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1"/>
                  </a:moveTo>
                  <a:cubicBezTo>
                    <a:pt x="8833" y="81"/>
                    <a:pt x="11362" y="2610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0"/>
                    <a:pt x="2616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7" name="Google Shape;11127;p13"/>
            <p:cNvSpPr/>
            <p:nvPr/>
          </p:nvSpPr>
          <p:spPr>
            <a:xfrm>
              <a:off x="4464225" y="250347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8" name="Google Shape;11128;p13"/>
            <p:cNvSpPr/>
            <p:nvPr/>
          </p:nvSpPr>
          <p:spPr>
            <a:xfrm>
              <a:off x="4463025" y="2502450"/>
              <a:ext cx="235875" cy="235700"/>
            </a:xfrm>
            <a:custGeom>
              <a:avLst/>
              <a:gdLst/>
              <a:ahLst/>
              <a:cxnLst/>
              <a:rect l="l" t="t" r="r" b="b"/>
              <a:pathLst>
                <a:path w="9435" h="9428" extrusionOk="0">
                  <a:moveTo>
                    <a:pt x="4721" y="89"/>
                  </a:moveTo>
                  <a:cubicBezTo>
                    <a:pt x="7270" y="89"/>
                    <a:pt x="9347" y="2165"/>
                    <a:pt x="9347" y="4714"/>
                  </a:cubicBezTo>
                  <a:cubicBezTo>
                    <a:pt x="9347" y="7270"/>
                    <a:pt x="7270" y="9347"/>
                    <a:pt x="4721" y="9347"/>
                  </a:cubicBezTo>
                  <a:cubicBezTo>
                    <a:pt x="2165" y="9347"/>
                    <a:pt x="89" y="7270"/>
                    <a:pt x="89" y="4714"/>
                  </a:cubicBezTo>
                  <a:cubicBezTo>
                    <a:pt x="89" y="2165"/>
                    <a:pt x="2165" y="89"/>
                    <a:pt x="4721" y="89"/>
                  </a:cubicBezTo>
                  <a:close/>
                  <a:moveTo>
                    <a:pt x="4721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8"/>
                    <a:pt x="4721" y="9428"/>
                  </a:cubicBezTo>
                  <a:cubicBezTo>
                    <a:pt x="7317" y="9428"/>
                    <a:pt x="9434" y="7317"/>
                    <a:pt x="9434" y="4714"/>
                  </a:cubicBezTo>
                  <a:cubicBezTo>
                    <a:pt x="9434" y="2118"/>
                    <a:pt x="7317" y="1"/>
                    <a:pt x="472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9" name="Google Shape;11129;p13"/>
            <p:cNvSpPr/>
            <p:nvPr/>
          </p:nvSpPr>
          <p:spPr>
            <a:xfrm>
              <a:off x="4492875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0" name="Google Shape;11130;p13"/>
            <p:cNvSpPr/>
            <p:nvPr/>
          </p:nvSpPr>
          <p:spPr>
            <a:xfrm>
              <a:off x="4491850" y="25313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9" y="5482"/>
                    <a:pt x="89" y="3560"/>
                  </a:cubicBezTo>
                  <a:cubicBezTo>
                    <a:pt x="89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1" name="Google Shape;11131;p13"/>
            <p:cNvSpPr/>
            <p:nvPr/>
          </p:nvSpPr>
          <p:spPr>
            <a:xfrm>
              <a:off x="4518150" y="2557425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2" name="Google Shape;11132;p13"/>
            <p:cNvSpPr/>
            <p:nvPr/>
          </p:nvSpPr>
          <p:spPr>
            <a:xfrm>
              <a:off x="4516975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3" name="Google Shape;11133;p13"/>
            <p:cNvSpPr/>
            <p:nvPr/>
          </p:nvSpPr>
          <p:spPr>
            <a:xfrm>
              <a:off x="4546825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7" y="2731"/>
                    <a:pt x="2731" y="2117"/>
                    <a:pt x="2731" y="1362"/>
                  </a:cubicBezTo>
                  <a:cubicBezTo>
                    <a:pt x="2731" y="607"/>
                    <a:pt x="2117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4" name="Google Shape;11134;p13"/>
            <p:cNvSpPr/>
            <p:nvPr/>
          </p:nvSpPr>
          <p:spPr>
            <a:xfrm>
              <a:off x="4545800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10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5" y="2819"/>
                    <a:pt x="2812" y="2185"/>
                    <a:pt x="2812" y="1409"/>
                  </a:cubicBezTo>
                  <a:cubicBezTo>
                    <a:pt x="2812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5" name="Google Shape;11135;p13"/>
            <p:cNvSpPr/>
            <p:nvPr/>
          </p:nvSpPr>
          <p:spPr>
            <a:xfrm>
              <a:off x="4749950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6" name="Google Shape;11136;p13"/>
            <p:cNvSpPr/>
            <p:nvPr/>
          </p:nvSpPr>
          <p:spPr>
            <a:xfrm>
              <a:off x="4748775" y="2450375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7" name="Google Shape;11137;p13"/>
            <p:cNvSpPr/>
            <p:nvPr/>
          </p:nvSpPr>
          <p:spPr>
            <a:xfrm>
              <a:off x="4773200" y="24783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8" y="11356"/>
                  </a:cubicBezTo>
                  <a:cubicBezTo>
                    <a:pt x="8821" y="11356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8" name="Google Shape;11138;p13"/>
            <p:cNvSpPr/>
            <p:nvPr/>
          </p:nvSpPr>
          <p:spPr>
            <a:xfrm>
              <a:off x="4772200" y="247735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8" y="81"/>
                  </a:moveTo>
                  <a:cubicBezTo>
                    <a:pt x="8827" y="81"/>
                    <a:pt x="11355" y="2610"/>
                    <a:pt x="11355" y="5718"/>
                  </a:cubicBezTo>
                  <a:cubicBezTo>
                    <a:pt x="11355" y="8827"/>
                    <a:pt x="8827" y="11355"/>
                    <a:pt x="5718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9" name="Google Shape;11139;p13"/>
            <p:cNvSpPr/>
            <p:nvPr/>
          </p:nvSpPr>
          <p:spPr>
            <a:xfrm>
              <a:off x="4798500" y="2503475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6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66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7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0" name="Google Shape;11140;p13"/>
            <p:cNvSpPr/>
            <p:nvPr/>
          </p:nvSpPr>
          <p:spPr>
            <a:xfrm>
              <a:off x="4797325" y="25024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3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3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3" y="89"/>
                  </a:cubicBezTo>
                  <a:close/>
                  <a:moveTo>
                    <a:pt x="4713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13" y="9428"/>
                  </a:cubicBezTo>
                  <a:cubicBezTo>
                    <a:pt x="7316" y="9428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1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1" name="Google Shape;11141;p13"/>
            <p:cNvSpPr/>
            <p:nvPr/>
          </p:nvSpPr>
          <p:spPr>
            <a:xfrm>
              <a:off x="4827150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2" name="Google Shape;11142;p13"/>
            <p:cNvSpPr/>
            <p:nvPr/>
          </p:nvSpPr>
          <p:spPr>
            <a:xfrm>
              <a:off x="4826150" y="25313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0" y="7040"/>
                  </a:cubicBezTo>
                  <a:cubicBezTo>
                    <a:pt x="1645" y="7040"/>
                    <a:pt x="81" y="5482"/>
                    <a:pt x="81" y="3560"/>
                  </a:cubicBezTo>
                  <a:cubicBezTo>
                    <a:pt x="81" y="1645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0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3" name="Google Shape;11143;p13"/>
            <p:cNvSpPr/>
            <p:nvPr/>
          </p:nvSpPr>
          <p:spPr>
            <a:xfrm>
              <a:off x="4852275" y="255742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4" name="Google Shape;11144;p13"/>
            <p:cNvSpPr/>
            <p:nvPr/>
          </p:nvSpPr>
          <p:spPr>
            <a:xfrm>
              <a:off x="4851250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6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5" name="Google Shape;11145;p13"/>
            <p:cNvSpPr/>
            <p:nvPr/>
          </p:nvSpPr>
          <p:spPr>
            <a:xfrm>
              <a:off x="488110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2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6" name="Google Shape;11146;p13"/>
            <p:cNvSpPr/>
            <p:nvPr/>
          </p:nvSpPr>
          <p:spPr>
            <a:xfrm>
              <a:off x="4880075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03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03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03" y="88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03" y="2819"/>
                  </a:cubicBezTo>
                  <a:cubicBezTo>
                    <a:pt x="2186" y="2819"/>
                    <a:pt x="2813" y="2185"/>
                    <a:pt x="2813" y="1409"/>
                  </a:cubicBezTo>
                  <a:cubicBezTo>
                    <a:pt x="2813" y="634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7" name="Google Shape;11147;p13"/>
            <p:cNvSpPr/>
            <p:nvPr/>
          </p:nvSpPr>
          <p:spPr>
            <a:xfrm>
              <a:off x="5084225" y="2451375"/>
              <a:ext cx="334125" cy="334325"/>
            </a:xfrm>
            <a:custGeom>
              <a:avLst/>
              <a:gdLst/>
              <a:ahLst/>
              <a:cxnLst/>
              <a:rect l="l" t="t" r="r" b="b"/>
              <a:pathLst>
                <a:path w="13365" h="13373" extrusionOk="0">
                  <a:moveTo>
                    <a:pt x="6683" y="1"/>
                  </a:moveTo>
                  <a:cubicBezTo>
                    <a:pt x="2988" y="1"/>
                    <a:pt x="0" y="2995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8" name="Google Shape;11148;p13"/>
            <p:cNvSpPr/>
            <p:nvPr/>
          </p:nvSpPr>
          <p:spPr>
            <a:xfrm>
              <a:off x="5083050" y="24503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9" name="Google Shape;11149;p13"/>
            <p:cNvSpPr/>
            <p:nvPr/>
          </p:nvSpPr>
          <p:spPr>
            <a:xfrm>
              <a:off x="5107475" y="2478350"/>
              <a:ext cx="283925" cy="283900"/>
            </a:xfrm>
            <a:custGeom>
              <a:avLst/>
              <a:gdLst/>
              <a:ahLst/>
              <a:cxnLst/>
              <a:rect l="l" t="t" r="r" b="b"/>
              <a:pathLst>
                <a:path w="11357" h="11356" extrusionOk="0">
                  <a:moveTo>
                    <a:pt x="5679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9" y="11356"/>
                  </a:cubicBezTo>
                  <a:cubicBezTo>
                    <a:pt x="8814" y="11356"/>
                    <a:pt x="11356" y="8814"/>
                    <a:pt x="11356" y="5678"/>
                  </a:cubicBezTo>
                  <a:cubicBezTo>
                    <a:pt x="11356" y="2543"/>
                    <a:pt x="8814" y="1"/>
                    <a:pt x="567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0" name="Google Shape;11150;p13"/>
            <p:cNvSpPr/>
            <p:nvPr/>
          </p:nvSpPr>
          <p:spPr>
            <a:xfrm>
              <a:off x="5106475" y="247735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1" name="Google Shape;11151;p13"/>
            <p:cNvSpPr/>
            <p:nvPr/>
          </p:nvSpPr>
          <p:spPr>
            <a:xfrm>
              <a:off x="5132600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2" name="Google Shape;11152;p13"/>
            <p:cNvSpPr/>
            <p:nvPr/>
          </p:nvSpPr>
          <p:spPr>
            <a:xfrm>
              <a:off x="5131600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3" name="Google Shape;11153;p13"/>
            <p:cNvSpPr/>
            <p:nvPr/>
          </p:nvSpPr>
          <p:spPr>
            <a:xfrm>
              <a:off x="5161425" y="25323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4" name="Google Shape;11154;p13"/>
            <p:cNvSpPr/>
            <p:nvPr/>
          </p:nvSpPr>
          <p:spPr>
            <a:xfrm>
              <a:off x="5160425" y="25313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5" name="Google Shape;11155;p13"/>
            <p:cNvSpPr/>
            <p:nvPr/>
          </p:nvSpPr>
          <p:spPr>
            <a:xfrm>
              <a:off x="5186550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6" name="Google Shape;11156;p13"/>
            <p:cNvSpPr/>
            <p:nvPr/>
          </p:nvSpPr>
          <p:spPr>
            <a:xfrm>
              <a:off x="5185525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2"/>
                    <a:pt x="2557" y="82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7" y="5119"/>
                  </a:cubicBezTo>
                  <a:cubicBezTo>
                    <a:pt x="3966" y="5119"/>
                    <a:pt x="5119" y="3966"/>
                    <a:pt x="5119" y="2556"/>
                  </a:cubicBezTo>
                  <a:cubicBezTo>
                    <a:pt x="5119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7" name="Google Shape;11157;p13"/>
            <p:cNvSpPr/>
            <p:nvPr/>
          </p:nvSpPr>
          <p:spPr>
            <a:xfrm>
              <a:off x="5215375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07"/>
                    <a:pt x="0" y="1362"/>
                  </a:cubicBezTo>
                  <a:cubicBezTo>
                    <a:pt x="0" y="2117"/>
                    <a:pt x="607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8" name="Google Shape;11158;p13"/>
            <p:cNvSpPr/>
            <p:nvPr/>
          </p:nvSpPr>
          <p:spPr>
            <a:xfrm>
              <a:off x="5214350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04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04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04" y="88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04" y="2819"/>
                  </a:cubicBezTo>
                  <a:cubicBezTo>
                    <a:pt x="2179" y="2819"/>
                    <a:pt x="2813" y="2185"/>
                    <a:pt x="2813" y="1409"/>
                  </a:cubicBezTo>
                  <a:cubicBezTo>
                    <a:pt x="2813" y="634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9" name="Google Shape;11159;p13"/>
            <p:cNvSpPr/>
            <p:nvPr/>
          </p:nvSpPr>
          <p:spPr>
            <a:xfrm>
              <a:off x="3581575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0" name="Google Shape;11160;p13"/>
            <p:cNvSpPr/>
            <p:nvPr/>
          </p:nvSpPr>
          <p:spPr>
            <a:xfrm>
              <a:off x="3580550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2"/>
                    <a:pt x="13365" y="6730"/>
                  </a:cubicBezTo>
                  <a:cubicBezTo>
                    <a:pt x="13365" y="10391"/>
                    <a:pt x="1039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14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14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1" name="Google Shape;11161;p13"/>
            <p:cNvSpPr/>
            <p:nvPr/>
          </p:nvSpPr>
          <p:spPr>
            <a:xfrm>
              <a:off x="3604825" y="2573425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85" y="11356"/>
                  </a:cubicBezTo>
                  <a:cubicBezTo>
                    <a:pt x="8821" y="11356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2" name="Google Shape;11162;p13"/>
            <p:cNvSpPr/>
            <p:nvPr/>
          </p:nvSpPr>
          <p:spPr>
            <a:xfrm>
              <a:off x="3603825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25" y="81"/>
                  </a:moveTo>
                  <a:cubicBezTo>
                    <a:pt x="8834" y="81"/>
                    <a:pt x="11362" y="2610"/>
                    <a:pt x="11362" y="5718"/>
                  </a:cubicBezTo>
                  <a:cubicBezTo>
                    <a:pt x="11362" y="8827"/>
                    <a:pt x="8834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3" name="Google Shape;11163;p13"/>
            <p:cNvSpPr/>
            <p:nvPr/>
          </p:nvSpPr>
          <p:spPr>
            <a:xfrm>
              <a:off x="3630125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4" name="Google Shape;11164;p13"/>
            <p:cNvSpPr/>
            <p:nvPr/>
          </p:nvSpPr>
          <p:spPr>
            <a:xfrm>
              <a:off x="3628950" y="2597525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20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20" y="89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20" y="9428"/>
                  </a:cubicBezTo>
                  <a:cubicBezTo>
                    <a:pt x="7316" y="9428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5" name="Google Shape;11165;p13"/>
            <p:cNvSpPr/>
            <p:nvPr/>
          </p:nvSpPr>
          <p:spPr>
            <a:xfrm>
              <a:off x="3658775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6" name="Google Shape;11166;p13"/>
            <p:cNvSpPr/>
            <p:nvPr/>
          </p:nvSpPr>
          <p:spPr>
            <a:xfrm>
              <a:off x="3657775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7" name="Google Shape;11167;p13"/>
            <p:cNvSpPr/>
            <p:nvPr/>
          </p:nvSpPr>
          <p:spPr>
            <a:xfrm>
              <a:off x="3683900" y="26525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0"/>
                  </a:moveTo>
                  <a:cubicBezTo>
                    <a:pt x="1133" y="0"/>
                    <a:pt x="0" y="1126"/>
                    <a:pt x="0" y="2515"/>
                  </a:cubicBezTo>
                  <a:cubicBezTo>
                    <a:pt x="0" y="3904"/>
                    <a:pt x="1133" y="5030"/>
                    <a:pt x="2522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2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8" name="Google Shape;11168;p13"/>
            <p:cNvSpPr/>
            <p:nvPr/>
          </p:nvSpPr>
          <p:spPr>
            <a:xfrm>
              <a:off x="3682875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9" name="Google Shape;11169;p13"/>
            <p:cNvSpPr/>
            <p:nvPr/>
          </p:nvSpPr>
          <p:spPr>
            <a:xfrm>
              <a:off x="3712725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0" name="Google Shape;11170;p13"/>
            <p:cNvSpPr/>
            <p:nvPr/>
          </p:nvSpPr>
          <p:spPr>
            <a:xfrm>
              <a:off x="3711700" y="268012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75" y="2739"/>
                    <a:pt x="82" y="2138"/>
                    <a:pt x="82" y="1410"/>
                  </a:cubicBezTo>
                  <a:cubicBezTo>
                    <a:pt x="82" y="682"/>
                    <a:pt x="675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5"/>
                    <a:pt x="1" y="1410"/>
                  </a:cubicBezTo>
                  <a:cubicBezTo>
                    <a:pt x="1" y="2186"/>
                    <a:pt x="628" y="2820"/>
                    <a:pt x="1410" y="2820"/>
                  </a:cubicBezTo>
                  <a:cubicBezTo>
                    <a:pt x="2186" y="2820"/>
                    <a:pt x="2813" y="2186"/>
                    <a:pt x="2813" y="1410"/>
                  </a:cubicBezTo>
                  <a:cubicBezTo>
                    <a:pt x="2813" y="635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1" name="Google Shape;11171;p13"/>
            <p:cNvSpPr/>
            <p:nvPr/>
          </p:nvSpPr>
          <p:spPr>
            <a:xfrm>
              <a:off x="3915850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1" y="2995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2" name="Google Shape;11172;p13"/>
            <p:cNvSpPr/>
            <p:nvPr/>
          </p:nvSpPr>
          <p:spPr>
            <a:xfrm>
              <a:off x="3914675" y="25454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3" name="Google Shape;11173;p13"/>
            <p:cNvSpPr/>
            <p:nvPr/>
          </p:nvSpPr>
          <p:spPr>
            <a:xfrm>
              <a:off x="3939125" y="2573425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20" y="11356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4" name="Google Shape;11174;p13"/>
            <p:cNvSpPr/>
            <p:nvPr/>
          </p:nvSpPr>
          <p:spPr>
            <a:xfrm>
              <a:off x="3938100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70" y="0"/>
                    <a:pt x="1" y="2563"/>
                    <a:pt x="1" y="5718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5" name="Google Shape;11175;p13"/>
            <p:cNvSpPr/>
            <p:nvPr/>
          </p:nvSpPr>
          <p:spPr>
            <a:xfrm>
              <a:off x="3964400" y="259855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7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6" name="Google Shape;11176;p13"/>
            <p:cNvSpPr/>
            <p:nvPr/>
          </p:nvSpPr>
          <p:spPr>
            <a:xfrm>
              <a:off x="3963225" y="2597525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7" name="Google Shape;11177;p13"/>
            <p:cNvSpPr/>
            <p:nvPr/>
          </p:nvSpPr>
          <p:spPr>
            <a:xfrm>
              <a:off x="3993050" y="26273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8" name="Google Shape;11178;p13"/>
            <p:cNvSpPr/>
            <p:nvPr/>
          </p:nvSpPr>
          <p:spPr>
            <a:xfrm>
              <a:off x="399205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5"/>
                    <a:pt x="7047" y="3560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8" y="5529"/>
                    <a:pt x="7128" y="3560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9" name="Google Shape;11179;p13"/>
            <p:cNvSpPr/>
            <p:nvPr/>
          </p:nvSpPr>
          <p:spPr>
            <a:xfrm>
              <a:off x="4018175" y="26525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0" name="Google Shape;11180;p13"/>
            <p:cNvSpPr/>
            <p:nvPr/>
          </p:nvSpPr>
          <p:spPr>
            <a:xfrm>
              <a:off x="4017175" y="265147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4" y="82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72" y="5119"/>
                    <a:pt x="5118" y="3966"/>
                    <a:pt x="5118" y="2556"/>
                  </a:cubicBezTo>
                  <a:cubicBezTo>
                    <a:pt x="5118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1" name="Google Shape;11181;p13"/>
            <p:cNvSpPr/>
            <p:nvPr/>
          </p:nvSpPr>
          <p:spPr>
            <a:xfrm>
              <a:off x="404700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2" name="Google Shape;11182;p13"/>
            <p:cNvSpPr/>
            <p:nvPr/>
          </p:nvSpPr>
          <p:spPr>
            <a:xfrm>
              <a:off x="4046000" y="2680125"/>
              <a:ext cx="70300" cy="70500"/>
            </a:xfrm>
            <a:custGeom>
              <a:avLst/>
              <a:gdLst/>
              <a:ahLst/>
              <a:cxnLst/>
              <a:rect l="l" t="t" r="r" b="b"/>
              <a:pathLst>
                <a:path w="2812" h="2820" extrusionOk="0">
                  <a:moveTo>
                    <a:pt x="1403" y="89"/>
                  </a:moveTo>
                  <a:cubicBezTo>
                    <a:pt x="2138" y="89"/>
                    <a:pt x="2731" y="682"/>
                    <a:pt x="2731" y="1410"/>
                  </a:cubicBezTo>
                  <a:cubicBezTo>
                    <a:pt x="2731" y="2138"/>
                    <a:pt x="2138" y="2739"/>
                    <a:pt x="1403" y="2739"/>
                  </a:cubicBezTo>
                  <a:cubicBezTo>
                    <a:pt x="674" y="2739"/>
                    <a:pt x="81" y="2138"/>
                    <a:pt x="81" y="1410"/>
                  </a:cubicBezTo>
                  <a:cubicBezTo>
                    <a:pt x="81" y="682"/>
                    <a:pt x="674" y="89"/>
                    <a:pt x="1403" y="89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35"/>
                    <a:pt x="0" y="1410"/>
                  </a:cubicBezTo>
                  <a:cubicBezTo>
                    <a:pt x="0" y="2186"/>
                    <a:pt x="627" y="2820"/>
                    <a:pt x="1403" y="2820"/>
                  </a:cubicBezTo>
                  <a:cubicBezTo>
                    <a:pt x="2185" y="2820"/>
                    <a:pt x="2812" y="2186"/>
                    <a:pt x="2812" y="1410"/>
                  </a:cubicBezTo>
                  <a:cubicBezTo>
                    <a:pt x="2812" y="635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3" name="Google Shape;11183;p13"/>
            <p:cNvSpPr/>
            <p:nvPr/>
          </p:nvSpPr>
          <p:spPr>
            <a:xfrm>
              <a:off x="4250125" y="2546450"/>
              <a:ext cx="334150" cy="334325"/>
            </a:xfrm>
            <a:custGeom>
              <a:avLst/>
              <a:gdLst/>
              <a:ahLst/>
              <a:cxnLst/>
              <a:rect l="l" t="t" r="r" b="b"/>
              <a:pathLst>
                <a:path w="13366" h="13373" extrusionOk="0">
                  <a:moveTo>
                    <a:pt x="6683" y="1"/>
                  </a:moveTo>
                  <a:cubicBezTo>
                    <a:pt x="2988" y="1"/>
                    <a:pt x="1" y="2995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4" name="Google Shape;11184;p13"/>
            <p:cNvSpPr/>
            <p:nvPr/>
          </p:nvSpPr>
          <p:spPr>
            <a:xfrm>
              <a:off x="4248950" y="25454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5" name="Google Shape;11185;p13"/>
            <p:cNvSpPr/>
            <p:nvPr/>
          </p:nvSpPr>
          <p:spPr>
            <a:xfrm>
              <a:off x="4273400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6" name="Google Shape;11186;p13"/>
            <p:cNvSpPr/>
            <p:nvPr/>
          </p:nvSpPr>
          <p:spPr>
            <a:xfrm>
              <a:off x="4272375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7" name="Google Shape;11187;p13"/>
            <p:cNvSpPr/>
            <p:nvPr/>
          </p:nvSpPr>
          <p:spPr>
            <a:xfrm>
              <a:off x="4298500" y="25985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8" name="Google Shape;11188;p13"/>
            <p:cNvSpPr/>
            <p:nvPr/>
          </p:nvSpPr>
          <p:spPr>
            <a:xfrm>
              <a:off x="4297500" y="2597525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9" name="Google Shape;11189;p13"/>
            <p:cNvSpPr/>
            <p:nvPr/>
          </p:nvSpPr>
          <p:spPr>
            <a:xfrm>
              <a:off x="4327325" y="26273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0" name="Google Shape;11190;p13"/>
            <p:cNvSpPr/>
            <p:nvPr/>
          </p:nvSpPr>
          <p:spPr>
            <a:xfrm>
              <a:off x="4326325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0"/>
                  </a:cubicBezTo>
                  <a:cubicBezTo>
                    <a:pt x="0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1" name="Google Shape;11191;p13"/>
            <p:cNvSpPr/>
            <p:nvPr/>
          </p:nvSpPr>
          <p:spPr>
            <a:xfrm>
              <a:off x="4352450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2" name="Google Shape;11192;p13"/>
            <p:cNvSpPr/>
            <p:nvPr/>
          </p:nvSpPr>
          <p:spPr>
            <a:xfrm>
              <a:off x="4351450" y="265147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5" y="82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65" y="5119"/>
                    <a:pt x="5118" y="3966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3" name="Google Shape;11193;p13"/>
            <p:cNvSpPr/>
            <p:nvPr/>
          </p:nvSpPr>
          <p:spPr>
            <a:xfrm>
              <a:off x="4381275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4" name="Google Shape;11194;p13"/>
            <p:cNvSpPr/>
            <p:nvPr/>
          </p:nvSpPr>
          <p:spPr>
            <a:xfrm>
              <a:off x="4380100" y="268012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9"/>
                  </a:moveTo>
                  <a:cubicBezTo>
                    <a:pt x="2145" y="89"/>
                    <a:pt x="2738" y="682"/>
                    <a:pt x="2738" y="1410"/>
                  </a:cubicBezTo>
                  <a:cubicBezTo>
                    <a:pt x="2738" y="2138"/>
                    <a:pt x="2145" y="2739"/>
                    <a:pt x="1410" y="2739"/>
                  </a:cubicBezTo>
                  <a:cubicBezTo>
                    <a:pt x="681" y="2739"/>
                    <a:pt x="88" y="2138"/>
                    <a:pt x="88" y="1410"/>
                  </a:cubicBezTo>
                  <a:cubicBezTo>
                    <a:pt x="88" y="682"/>
                    <a:pt x="681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5"/>
                    <a:pt x="0" y="1410"/>
                  </a:cubicBezTo>
                  <a:cubicBezTo>
                    <a:pt x="0" y="2186"/>
                    <a:pt x="634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5" name="Google Shape;11195;p13"/>
            <p:cNvSpPr/>
            <p:nvPr/>
          </p:nvSpPr>
          <p:spPr>
            <a:xfrm>
              <a:off x="4584250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6" name="Google Shape;11196;p13"/>
            <p:cNvSpPr/>
            <p:nvPr/>
          </p:nvSpPr>
          <p:spPr>
            <a:xfrm>
              <a:off x="4583225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9" y="13372"/>
                    <a:pt x="88" y="10391"/>
                    <a:pt x="88" y="6730"/>
                  </a:cubicBezTo>
                  <a:cubicBezTo>
                    <a:pt x="88" y="3062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14"/>
                    <a:pt x="1" y="6730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7" name="Google Shape;11197;p13"/>
            <p:cNvSpPr/>
            <p:nvPr/>
          </p:nvSpPr>
          <p:spPr>
            <a:xfrm>
              <a:off x="4607675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8" name="Google Shape;11198;p13"/>
            <p:cNvSpPr/>
            <p:nvPr/>
          </p:nvSpPr>
          <p:spPr>
            <a:xfrm>
              <a:off x="4606650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8"/>
                  </a:cubicBezTo>
                  <a:cubicBezTo>
                    <a:pt x="11444" y="2563"/>
                    <a:pt x="8875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9" name="Google Shape;11199;p13"/>
            <p:cNvSpPr/>
            <p:nvPr/>
          </p:nvSpPr>
          <p:spPr>
            <a:xfrm>
              <a:off x="4632800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3"/>
                  </a:cubicBezTo>
                  <a:cubicBezTo>
                    <a:pt x="9346" y="2097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0" name="Google Shape;11200;p13"/>
            <p:cNvSpPr/>
            <p:nvPr/>
          </p:nvSpPr>
          <p:spPr>
            <a:xfrm>
              <a:off x="4631775" y="2597525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1" y="7270"/>
                    <a:pt x="81" y="4714"/>
                  </a:cubicBezTo>
                  <a:cubicBezTo>
                    <a:pt x="81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8"/>
                    <a:pt x="4714" y="9428"/>
                  </a:cubicBezTo>
                  <a:cubicBezTo>
                    <a:pt x="7317" y="9428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1" name="Google Shape;11201;p13"/>
            <p:cNvSpPr/>
            <p:nvPr/>
          </p:nvSpPr>
          <p:spPr>
            <a:xfrm>
              <a:off x="4661625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2" name="Google Shape;11202;p13"/>
            <p:cNvSpPr/>
            <p:nvPr/>
          </p:nvSpPr>
          <p:spPr>
            <a:xfrm>
              <a:off x="466060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5"/>
                    <a:pt x="7040" y="3560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0"/>
                  </a:cubicBezTo>
                  <a:cubicBezTo>
                    <a:pt x="82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3" name="Google Shape;11203;p13"/>
            <p:cNvSpPr/>
            <p:nvPr/>
          </p:nvSpPr>
          <p:spPr>
            <a:xfrm>
              <a:off x="4686725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4" name="Google Shape;11204;p13"/>
            <p:cNvSpPr/>
            <p:nvPr/>
          </p:nvSpPr>
          <p:spPr>
            <a:xfrm>
              <a:off x="4685725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66"/>
                    <a:pt x="1147" y="5119"/>
                    <a:pt x="2556" y="5119"/>
                  </a:cubicBezTo>
                  <a:cubicBezTo>
                    <a:pt x="3965" y="5119"/>
                    <a:pt x="5118" y="3966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5" name="Google Shape;11205;p13"/>
            <p:cNvSpPr/>
            <p:nvPr/>
          </p:nvSpPr>
          <p:spPr>
            <a:xfrm>
              <a:off x="471555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6" name="Google Shape;11206;p13"/>
            <p:cNvSpPr/>
            <p:nvPr/>
          </p:nvSpPr>
          <p:spPr>
            <a:xfrm>
              <a:off x="4714375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1" y="682"/>
                    <a:pt x="2731" y="1410"/>
                  </a:cubicBezTo>
                  <a:cubicBezTo>
                    <a:pt x="2731" y="2138"/>
                    <a:pt x="2138" y="2739"/>
                    <a:pt x="1410" y="2739"/>
                  </a:cubicBezTo>
                  <a:cubicBezTo>
                    <a:pt x="682" y="2739"/>
                    <a:pt x="88" y="2138"/>
                    <a:pt x="88" y="1410"/>
                  </a:cubicBezTo>
                  <a:cubicBezTo>
                    <a:pt x="88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5"/>
                    <a:pt x="1" y="1410"/>
                  </a:cubicBezTo>
                  <a:cubicBezTo>
                    <a:pt x="1" y="2186"/>
                    <a:pt x="634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7" name="Google Shape;11207;p13"/>
            <p:cNvSpPr/>
            <p:nvPr/>
          </p:nvSpPr>
          <p:spPr>
            <a:xfrm>
              <a:off x="4918525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8" name="Google Shape;11208;p13"/>
            <p:cNvSpPr/>
            <p:nvPr/>
          </p:nvSpPr>
          <p:spPr>
            <a:xfrm>
              <a:off x="4917500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2"/>
                    <a:pt x="13372" y="6730"/>
                  </a:cubicBezTo>
                  <a:cubicBezTo>
                    <a:pt x="13372" y="10391"/>
                    <a:pt x="10392" y="13372"/>
                    <a:pt x="6730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14"/>
                    <a:pt x="1" y="6730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9" name="Google Shape;11209;p13"/>
            <p:cNvSpPr/>
            <p:nvPr/>
          </p:nvSpPr>
          <p:spPr>
            <a:xfrm>
              <a:off x="4941950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3" y="1"/>
                    <a:pt x="0" y="2543"/>
                    <a:pt x="0" y="5678"/>
                  </a:cubicBezTo>
                  <a:cubicBezTo>
                    <a:pt x="0" y="8814"/>
                    <a:pt x="2543" y="11356"/>
                    <a:pt x="5678" y="11356"/>
                  </a:cubicBezTo>
                  <a:cubicBezTo>
                    <a:pt x="8813" y="11356"/>
                    <a:pt x="11356" y="8814"/>
                    <a:pt x="11356" y="5678"/>
                  </a:cubicBezTo>
                  <a:cubicBezTo>
                    <a:pt x="11356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0" name="Google Shape;11210;p13"/>
            <p:cNvSpPr/>
            <p:nvPr/>
          </p:nvSpPr>
          <p:spPr>
            <a:xfrm>
              <a:off x="4940950" y="2572425"/>
              <a:ext cx="285900" cy="286075"/>
            </a:xfrm>
            <a:custGeom>
              <a:avLst/>
              <a:gdLst/>
              <a:ahLst/>
              <a:cxnLst/>
              <a:rect l="l" t="t" r="r" b="b"/>
              <a:pathLst>
                <a:path w="11436" h="11443" extrusionOk="0">
                  <a:moveTo>
                    <a:pt x="5718" y="81"/>
                  </a:moveTo>
                  <a:cubicBezTo>
                    <a:pt x="8826" y="81"/>
                    <a:pt x="11355" y="2610"/>
                    <a:pt x="11355" y="5718"/>
                  </a:cubicBezTo>
                  <a:cubicBezTo>
                    <a:pt x="11355" y="8827"/>
                    <a:pt x="8826" y="11355"/>
                    <a:pt x="5718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2" y="0"/>
                    <a:pt x="0" y="2563"/>
                    <a:pt x="0" y="5718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8"/>
                  </a:cubicBezTo>
                  <a:cubicBezTo>
                    <a:pt x="11436" y="2563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1" name="Google Shape;11211;p13"/>
            <p:cNvSpPr/>
            <p:nvPr/>
          </p:nvSpPr>
          <p:spPr>
            <a:xfrm>
              <a:off x="4967075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2" name="Google Shape;11212;p13"/>
            <p:cNvSpPr/>
            <p:nvPr/>
          </p:nvSpPr>
          <p:spPr>
            <a:xfrm>
              <a:off x="4966050" y="2597525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70" y="89"/>
                    <a:pt x="9346" y="2165"/>
                    <a:pt x="9346" y="4714"/>
                  </a:cubicBezTo>
                  <a:cubicBezTo>
                    <a:pt x="9346" y="7270"/>
                    <a:pt x="7270" y="9347"/>
                    <a:pt x="4714" y="9347"/>
                  </a:cubicBezTo>
                  <a:cubicBezTo>
                    <a:pt x="2158" y="9347"/>
                    <a:pt x="82" y="7270"/>
                    <a:pt x="82" y="4714"/>
                  </a:cubicBezTo>
                  <a:cubicBezTo>
                    <a:pt x="82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7317" y="9428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3" name="Google Shape;11213;p13"/>
            <p:cNvSpPr/>
            <p:nvPr/>
          </p:nvSpPr>
          <p:spPr>
            <a:xfrm>
              <a:off x="4995900" y="2627375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4" name="Google Shape;11214;p13"/>
            <p:cNvSpPr/>
            <p:nvPr/>
          </p:nvSpPr>
          <p:spPr>
            <a:xfrm>
              <a:off x="4994725" y="262637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5"/>
                    <a:pt x="7046" y="3560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0"/>
                  </a:cubicBezTo>
                  <a:cubicBezTo>
                    <a:pt x="0" y="5529"/>
                    <a:pt x="1605" y="7127"/>
                    <a:pt x="3567" y="7127"/>
                  </a:cubicBezTo>
                  <a:cubicBezTo>
                    <a:pt x="5529" y="7127"/>
                    <a:pt x="7134" y="5529"/>
                    <a:pt x="7134" y="3560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5" name="Google Shape;11215;p13"/>
            <p:cNvSpPr/>
            <p:nvPr/>
          </p:nvSpPr>
          <p:spPr>
            <a:xfrm>
              <a:off x="5021000" y="26525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6" name="Google Shape;11216;p13"/>
            <p:cNvSpPr/>
            <p:nvPr/>
          </p:nvSpPr>
          <p:spPr>
            <a:xfrm>
              <a:off x="5020000" y="265147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66"/>
                    <a:pt x="1147" y="5119"/>
                    <a:pt x="2556" y="5119"/>
                  </a:cubicBezTo>
                  <a:cubicBezTo>
                    <a:pt x="3965" y="5119"/>
                    <a:pt x="5112" y="3966"/>
                    <a:pt x="5112" y="2556"/>
                  </a:cubicBezTo>
                  <a:cubicBezTo>
                    <a:pt x="5112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7" name="Google Shape;11217;p13"/>
            <p:cNvSpPr/>
            <p:nvPr/>
          </p:nvSpPr>
          <p:spPr>
            <a:xfrm>
              <a:off x="5049675" y="268132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8" y="2117"/>
                    <a:pt x="2738" y="1362"/>
                  </a:cubicBezTo>
                  <a:cubicBezTo>
                    <a:pt x="2738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8" name="Google Shape;11218;p13"/>
            <p:cNvSpPr/>
            <p:nvPr/>
          </p:nvSpPr>
          <p:spPr>
            <a:xfrm>
              <a:off x="5048650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82" y="2739"/>
                    <a:pt x="88" y="2138"/>
                    <a:pt x="88" y="1410"/>
                  </a:cubicBezTo>
                  <a:cubicBezTo>
                    <a:pt x="88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5"/>
                    <a:pt x="1" y="1410"/>
                  </a:cubicBezTo>
                  <a:cubicBezTo>
                    <a:pt x="1" y="2186"/>
                    <a:pt x="635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9" name="Google Shape;11219;p13"/>
            <p:cNvSpPr/>
            <p:nvPr/>
          </p:nvSpPr>
          <p:spPr>
            <a:xfrm>
              <a:off x="5252800" y="2546450"/>
              <a:ext cx="274300" cy="334325"/>
            </a:xfrm>
            <a:custGeom>
              <a:avLst/>
              <a:gdLst/>
              <a:ahLst/>
              <a:cxnLst/>
              <a:rect l="l" t="t" r="r" b="b"/>
              <a:pathLst>
                <a:path w="109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8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0" name="Google Shape;11220;p13"/>
            <p:cNvSpPr/>
            <p:nvPr/>
          </p:nvSpPr>
          <p:spPr>
            <a:xfrm>
              <a:off x="5251775" y="2545450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14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3"/>
                    <a:pt x="11012" y="11908"/>
                  </a:cubicBezTo>
                  <a:lnTo>
                    <a:pt x="11012" y="11794"/>
                  </a:lnTo>
                  <a:cubicBezTo>
                    <a:pt x="9852" y="12778"/>
                    <a:pt x="836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4" y="81"/>
                  </a:cubicBezTo>
                  <a:cubicBezTo>
                    <a:pt x="8362" y="81"/>
                    <a:pt x="9852" y="675"/>
                    <a:pt x="11012" y="1659"/>
                  </a:cubicBezTo>
                  <a:lnTo>
                    <a:pt x="11012" y="1545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1" name="Google Shape;11221;p13"/>
            <p:cNvSpPr/>
            <p:nvPr/>
          </p:nvSpPr>
          <p:spPr>
            <a:xfrm>
              <a:off x="5276225" y="2573425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8" y="11356"/>
                  </a:cubicBezTo>
                  <a:cubicBezTo>
                    <a:pt x="7425" y="11356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2" name="Google Shape;11222;p13"/>
            <p:cNvSpPr/>
            <p:nvPr/>
          </p:nvSpPr>
          <p:spPr>
            <a:xfrm>
              <a:off x="5275050" y="2572425"/>
              <a:ext cx="252050" cy="286075"/>
            </a:xfrm>
            <a:custGeom>
              <a:avLst/>
              <a:gdLst/>
              <a:ahLst/>
              <a:cxnLst/>
              <a:rect l="l" t="t" r="r" b="b"/>
              <a:pathLst>
                <a:path w="10082" h="11443" extrusionOk="0"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ubicBezTo>
                    <a:pt x="7478" y="81"/>
                    <a:pt x="9049" y="890"/>
                    <a:pt x="10081" y="2151"/>
                  </a:cubicBezTo>
                  <a:lnTo>
                    <a:pt x="10081" y="2016"/>
                  </a:lnTo>
                  <a:cubicBezTo>
                    <a:pt x="9029" y="782"/>
                    <a:pt x="7465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3" name="Google Shape;11223;p13"/>
            <p:cNvSpPr/>
            <p:nvPr/>
          </p:nvSpPr>
          <p:spPr>
            <a:xfrm>
              <a:off x="5301350" y="2598550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05"/>
                    <a:pt x="9029" y="6359"/>
                  </a:cubicBezTo>
                  <a:lnTo>
                    <a:pt x="9029" y="2988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4" name="Google Shape;11224;p13"/>
            <p:cNvSpPr/>
            <p:nvPr/>
          </p:nvSpPr>
          <p:spPr>
            <a:xfrm>
              <a:off x="5300325" y="2597525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6676" y="9428"/>
                    <a:pt x="8362" y="8227"/>
                    <a:pt x="9070" y="6515"/>
                  </a:cubicBezTo>
                  <a:lnTo>
                    <a:pt x="9070" y="6279"/>
                  </a:lnTo>
                  <a:cubicBezTo>
                    <a:pt x="8429" y="8065"/>
                    <a:pt x="6717" y="9347"/>
                    <a:pt x="4714" y="9347"/>
                  </a:cubicBezTo>
                  <a:cubicBezTo>
                    <a:pt x="2159" y="9347"/>
                    <a:pt x="82" y="7270"/>
                    <a:pt x="82" y="4714"/>
                  </a:cubicBezTo>
                  <a:cubicBezTo>
                    <a:pt x="82" y="2165"/>
                    <a:pt x="2159" y="89"/>
                    <a:pt x="4714" y="89"/>
                  </a:cubicBezTo>
                  <a:cubicBezTo>
                    <a:pt x="6717" y="89"/>
                    <a:pt x="8429" y="1363"/>
                    <a:pt x="9070" y="3150"/>
                  </a:cubicBezTo>
                  <a:lnTo>
                    <a:pt x="9070" y="2914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5" name="Google Shape;11225;p13"/>
            <p:cNvSpPr/>
            <p:nvPr/>
          </p:nvSpPr>
          <p:spPr>
            <a:xfrm>
              <a:off x="5330000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6" name="Google Shape;11226;p13"/>
            <p:cNvSpPr/>
            <p:nvPr/>
          </p:nvSpPr>
          <p:spPr>
            <a:xfrm>
              <a:off x="532900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7" name="Google Shape;11227;p13"/>
            <p:cNvSpPr/>
            <p:nvPr/>
          </p:nvSpPr>
          <p:spPr>
            <a:xfrm>
              <a:off x="5355300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04" y="5030"/>
                    <a:pt x="5030" y="3904"/>
                    <a:pt x="5030" y="2515"/>
                  </a:cubicBezTo>
                  <a:cubicBezTo>
                    <a:pt x="5030" y="1126"/>
                    <a:pt x="3904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8" name="Google Shape;11228;p13"/>
            <p:cNvSpPr/>
            <p:nvPr/>
          </p:nvSpPr>
          <p:spPr>
            <a:xfrm>
              <a:off x="5354100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66"/>
                    <a:pt x="1154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9" name="Google Shape;11229;p13"/>
            <p:cNvSpPr/>
            <p:nvPr/>
          </p:nvSpPr>
          <p:spPr>
            <a:xfrm>
              <a:off x="538395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0" name="Google Shape;11230;p13"/>
            <p:cNvSpPr/>
            <p:nvPr/>
          </p:nvSpPr>
          <p:spPr>
            <a:xfrm>
              <a:off x="5382925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82" y="2739"/>
                    <a:pt x="89" y="2138"/>
                    <a:pt x="89" y="1410"/>
                  </a:cubicBezTo>
                  <a:cubicBezTo>
                    <a:pt x="89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5"/>
                    <a:pt x="1" y="1410"/>
                  </a:cubicBezTo>
                  <a:cubicBezTo>
                    <a:pt x="1" y="2186"/>
                    <a:pt x="635" y="2820"/>
                    <a:pt x="1410" y="2820"/>
                  </a:cubicBezTo>
                  <a:cubicBezTo>
                    <a:pt x="2186" y="2820"/>
                    <a:pt x="2819" y="2186"/>
                    <a:pt x="2819" y="1410"/>
                  </a:cubicBezTo>
                  <a:cubicBezTo>
                    <a:pt x="2819" y="635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1" name="Google Shape;11231;p13"/>
            <p:cNvSpPr/>
            <p:nvPr/>
          </p:nvSpPr>
          <p:spPr>
            <a:xfrm>
              <a:off x="3450750" y="2644575"/>
              <a:ext cx="296375" cy="334300"/>
            </a:xfrm>
            <a:custGeom>
              <a:avLst/>
              <a:gdLst/>
              <a:ahLst/>
              <a:cxnLst/>
              <a:rect l="l" t="t" r="r" b="b"/>
              <a:pathLst>
                <a:path w="11855" h="13372" extrusionOk="0">
                  <a:moveTo>
                    <a:pt x="5173" y="0"/>
                  </a:moveTo>
                  <a:cubicBezTo>
                    <a:pt x="3089" y="0"/>
                    <a:pt x="1228" y="951"/>
                    <a:pt x="1" y="2448"/>
                  </a:cubicBezTo>
                  <a:lnTo>
                    <a:pt x="1" y="10930"/>
                  </a:lnTo>
                  <a:cubicBezTo>
                    <a:pt x="1228" y="12421"/>
                    <a:pt x="3089" y="13371"/>
                    <a:pt x="5173" y="13371"/>
                  </a:cubicBezTo>
                  <a:cubicBezTo>
                    <a:pt x="8861" y="13371"/>
                    <a:pt x="11855" y="10378"/>
                    <a:pt x="11855" y="6689"/>
                  </a:cubicBezTo>
                  <a:cubicBezTo>
                    <a:pt x="11855" y="2994"/>
                    <a:pt x="8861" y="0"/>
                    <a:pt x="51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2" name="Google Shape;11232;p13"/>
            <p:cNvSpPr/>
            <p:nvPr/>
          </p:nvSpPr>
          <p:spPr>
            <a:xfrm>
              <a:off x="3450750" y="2643550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1"/>
                  </a:moveTo>
                  <a:cubicBezTo>
                    <a:pt x="3096" y="1"/>
                    <a:pt x="1235" y="945"/>
                    <a:pt x="1" y="2428"/>
                  </a:cubicBezTo>
                  <a:lnTo>
                    <a:pt x="1" y="2563"/>
                  </a:lnTo>
                  <a:cubicBezTo>
                    <a:pt x="1221" y="1053"/>
                    <a:pt x="3082" y="88"/>
                    <a:pt x="5173" y="88"/>
                  </a:cubicBezTo>
                  <a:cubicBezTo>
                    <a:pt x="8834" y="88"/>
                    <a:pt x="11814" y="3062"/>
                    <a:pt x="11814" y="6730"/>
                  </a:cubicBezTo>
                  <a:cubicBezTo>
                    <a:pt x="11814" y="10392"/>
                    <a:pt x="8834" y="13372"/>
                    <a:pt x="5173" y="13372"/>
                  </a:cubicBezTo>
                  <a:cubicBezTo>
                    <a:pt x="3082" y="13372"/>
                    <a:pt x="1221" y="12401"/>
                    <a:pt x="1" y="10897"/>
                  </a:cubicBezTo>
                  <a:lnTo>
                    <a:pt x="1" y="11032"/>
                  </a:lnTo>
                  <a:cubicBezTo>
                    <a:pt x="1235" y="12509"/>
                    <a:pt x="3096" y="13453"/>
                    <a:pt x="5173" y="13453"/>
                  </a:cubicBezTo>
                  <a:cubicBezTo>
                    <a:pt x="8881" y="13453"/>
                    <a:pt x="11895" y="10439"/>
                    <a:pt x="11895" y="6730"/>
                  </a:cubicBezTo>
                  <a:cubicBezTo>
                    <a:pt x="11895" y="3022"/>
                    <a:pt x="8881" y="1"/>
                    <a:pt x="517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3" name="Google Shape;11233;p13"/>
            <p:cNvSpPr/>
            <p:nvPr/>
          </p:nvSpPr>
          <p:spPr>
            <a:xfrm>
              <a:off x="3450750" y="2671550"/>
              <a:ext cx="269425" cy="284050"/>
            </a:xfrm>
            <a:custGeom>
              <a:avLst/>
              <a:gdLst/>
              <a:ahLst/>
              <a:cxnLst/>
              <a:rect l="l" t="t" r="r" b="b"/>
              <a:pathLst>
                <a:path w="10777" h="11362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931" y="10067"/>
                    <a:pt x="2860" y="11362"/>
                    <a:pt x="5099" y="11362"/>
                  </a:cubicBezTo>
                  <a:cubicBezTo>
                    <a:pt x="8234" y="11362"/>
                    <a:pt x="10776" y="8813"/>
                    <a:pt x="10776" y="5678"/>
                  </a:cubicBezTo>
                  <a:cubicBezTo>
                    <a:pt x="10776" y="2542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4" name="Google Shape;11234;p13"/>
            <p:cNvSpPr/>
            <p:nvPr/>
          </p:nvSpPr>
          <p:spPr>
            <a:xfrm>
              <a:off x="3450750" y="2670525"/>
              <a:ext cx="270600" cy="286100"/>
            </a:xfrm>
            <a:custGeom>
              <a:avLst/>
              <a:gdLst/>
              <a:ahLst/>
              <a:cxnLst/>
              <a:rect l="l" t="t" r="r" b="b"/>
              <a:pathLst>
                <a:path w="10824" h="11444" extrusionOk="0">
                  <a:moveTo>
                    <a:pt x="5099" y="1"/>
                  </a:moveTo>
                  <a:cubicBezTo>
                    <a:pt x="2880" y="1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2"/>
                    <a:pt x="5099" y="82"/>
                  </a:cubicBezTo>
                  <a:cubicBezTo>
                    <a:pt x="8207" y="82"/>
                    <a:pt x="10736" y="2610"/>
                    <a:pt x="10736" y="5719"/>
                  </a:cubicBezTo>
                  <a:cubicBezTo>
                    <a:pt x="10736" y="8827"/>
                    <a:pt x="8207" y="11356"/>
                    <a:pt x="5099" y="11356"/>
                  </a:cubicBezTo>
                  <a:cubicBezTo>
                    <a:pt x="2853" y="11356"/>
                    <a:pt x="904" y="10034"/>
                    <a:pt x="1" y="8126"/>
                  </a:cubicBezTo>
                  <a:lnTo>
                    <a:pt x="1" y="8315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5" name="Google Shape;11235;p13"/>
            <p:cNvSpPr/>
            <p:nvPr/>
          </p:nvSpPr>
          <p:spPr>
            <a:xfrm>
              <a:off x="3461375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1" y="1"/>
                    <a:pt x="1" y="2098"/>
                    <a:pt x="1" y="4674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6" name="Google Shape;11236;p13"/>
            <p:cNvSpPr/>
            <p:nvPr/>
          </p:nvSpPr>
          <p:spPr>
            <a:xfrm>
              <a:off x="3460375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34"/>
                    <a:pt x="4714" y="9434"/>
                  </a:cubicBezTo>
                  <a:cubicBezTo>
                    <a:pt x="7316" y="9434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7" name="Google Shape;11237;p13"/>
            <p:cNvSpPr/>
            <p:nvPr/>
          </p:nvSpPr>
          <p:spPr>
            <a:xfrm>
              <a:off x="3490200" y="272547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1"/>
                  </a:cubicBezTo>
                  <a:cubicBezTo>
                    <a:pt x="7040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8" name="Google Shape;11238;p13"/>
            <p:cNvSpPr/>
            <p:nvPr/>
          </p:nvSpPr>
          <p:spPr>
            <a:xfrm>
              <a:off x="3489025" y="272447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53" y="7040"/>
                    <a:pt x="88" y="5482"/>
                    <a:pt x="88" y="3561"/>
                  </a:cubicBezTo>
                  <a:cubicBezTo>
                    <a:pt x="88" y="1646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9" name="Google Shape;11239;p13"/>
            <p:cNvSpPr/>
            <p:nvPr/>
          </p:nvSpPr>
          <p:spPr>
            <a:xfrm>
              <a:off x="3515325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0" name="Google Shape;11240;p13"/>
            <p:cNvSpPr/>
            <p:nvPr/>
          </p:nvSpPr>
          <p:spPr>
            <a:xfrm>
              <a:off x="3514300" y="2749600"/>
              <a:ext cx="127825" cy="127950"/>
            </a:xfrm>
            <a:custGeom>
              <a:avLst/>
              <a:gdLst/>
              <a:ahLst/>
              <a:cxnLst/>
              <a:rect l="l" t="t" r="r" b="b"/>
              <a:pathLst>
                <a:path w="5113" h="5118" extrusionOk="0">
                  <a:moveTo>
                    <a:pt x="2557" y="81"/>
                  </a:moveTo>
                  <a:cubicBezTo>
                    <a:pt x="3919" y="81"/>
                    <a:pt x="5031" y="1194"/>
                    <a:pt x="5031" y="2556"/>
                  </a:cubicBezTo>
                  <a:cubicBezTo>
                    <a:pt x="5031" y="3924"/>
                    <a:pt x="3919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1" name="Google Shape;11241;p13"/>
            <p:cNvSpPr/>
            <p:nvPr/>
          </p:nvSpPr>
          <p:spPr>
            <a:xfrm>
              <a:off x="354415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7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2" name="Google Shape;11242;p13"/>
            <p:cNvSpPr/>
            <p:nvPr/>
          </p:nvSpPr>
          <p:spPr>
            <a:xfrm>
              <a:off x="3542975" y="277842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3" name="Google Shape;11243;p13"/>
            <p:cNvSpPr/>
            <p:nvPr/>
          </p:nvSpPr>
          <p:spPr>
            <a:xfrm>
              <a:off x="3747100" y="2644575"/>
              <a:ext cx="334325" cy="334300"/>
            </a:xfrm>
            <a:custGeom>
              <a:avLst/>
              <a:gdLst/>
              <a:ahLst/>
              <a:cxnLst/>
              <a:rect l="l" t="t" r="r" b="b"/>
              <a:pathLst>
                <a:path w="13373" h="13372" extrusionOk="0">
                  <a:moveTo>
                    <a:pt x="6690" y="0"/>
                  </a:moveTo>
                  <a:cubicBezTo>
                    <a:pt x="2995" y="0"/>
                    <a:pt x="1" y="2994"/>
                    <a:pt x="1" y="6689"/>
                  </a:cubicBezTo>
                  <a:cubicBezTo>
                    <a:pt x="1" y="10378"/>
                    <a:pt x="2995" y="13371"/>
                    <a:pt x="6690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9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4" name="Google Shape;11244;p13"/>
            <p:cNvSpPr/>
            <p:nvPr/>
          </p:nvSpPr>
          <p:spPr>
            <a:xfrm>
              <a:off x="3746100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2" y="13372"/>
                    <a:pt x="81" y="10392"/>
                    <a:pt x="81" y="6730"/>
                  </a:cubicBezTo>
                  <a:cubicBezTo>
                    <a:pt x="81" y="3062"/>
                    <a:pt x="3062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15" y="1"/>
                    <a:pt x="0" y="3022"/>
                    <a:pt x="0" y="6730"/>
                  </a:cubicBezTo>
                  <a:cubicBezTo>
                    <a:pt x="0" y="10439"/>
                    <a:pt x="3015" y="13453"/>
                    <a:pt x="6730" y="13453"/>
                  </a:cubicBezTo>
                  <a:cubicBezTo>
                    <a:pt x="10438" y="13453"/>
                    <a:pt x="13453" y="10439"/>
                    <a:pt x="13453" y="6730"/>
                  </a:cubicBezTo>
                  <a:cubicBezTo>
                    <a:pt x="13453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5" name="Google Shape;11245;p13"/>
            <p:cNvSpPr/>
            <p:nvPr/>
          </p:nvSpPr>
          <p:spPr>
            <a:xfrm>
              <a:off x="3770550" y="2671550"/>
              <a:ext cx="283900" cy="284050"/>
            </a:xfrm>
            <a:custGeom>
              <a:avLst/>
              <a:gdLst/>
              <a:ahLst/>
              <a:cxnLst/>
              <a:rect l="l" t="t" r="r" b="b"/>
              <a:pathLst>
                <a:path w="11356" h="11362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62"/>
                    <a:pt x="5678" y="11362"/>
                  </a:cubicBezTo>
                  <a:cubicBezTo>
                    <a:pt x="8813" y="11362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6" name="Google Shape;11246;p13"/>
            <p:cNvSpPr/>
            <p:nvPr/>
          </p:nvSpPr>
          <p:spPr>
            <a:xfrm>
              <a:off x="3769525" y="2670525"/>
              <a:ext cx="285925" cy="286100"/>
            </a:xfrm>
            <a:custGeom>
              <a:avLst/>
              <a:gdLst/>
              <a:ahLst/>
              <a:cxnLst/>
              <a:rect l="l" t="t" r="r" b="b"/>
              <a:pathLst>
                <a:path w="11437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7" name="Google Shape;11247;p13"/>
            <p:cNvSpPr/>
            <p:nvPr/>
          </p:nvSpPr>
          <p:spPr>
            <a:xfrm>
              <a:off x="3795650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1" y="1"/>
                    <a:pt x="1" y="2098"/>
                    <a:pt x="1" y="4674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7" y="7256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8" name="Google Shape;11248;p13"/>
            <p:cNvSpPr/>
            <p:nvPr/>
          </p:nvSpPr>
          <p:spPr>
            <a:xfrm>
              <a:off x="3794650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0" y="2118"/>
                    <a:pt x="0" y="4714"/>
                  </a:cubicBezTo>
                  <a:cubicBezTo>
                    <a:pt x="0" y="7316"/>
                    <a:pt x="2111" y="9434"/>
                    <a:pt x="4714" y="9434"/>
                  </a:cubicBezTo>
                  <a:cubicBezTo>
                    <a:pt x="7310" y="9434"/>
                    <a:pt x="9427" y="7316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9" name="Google Shape;11249;p13"/>
            <p:cNvSpPr/>
            <p:nvPr/>
          </p:nvSpPr>
          <p:spPr>
            <a:xfrm>
              <a:off x="3824475" y="272547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2" y="1"/>
                    <a:pt x="1" y="1579"/>
                    <a:pt x="1" y="3521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1"/>
                  </a:cubicBezTo>
                  <a:cubicBezTo>
                    <a:pt x="7040" y="1579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0" name="Google Shape;11250;p13"/>
            <p:cNvSpPr/>
            <p:nvPr/>
          </p:nvSpPr>
          <p:spPr>
            <a:xfrm>
              <a:off x="3823300" y="272447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46" y="7040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1" name="Google Shape;11251;p13"/>
            <p:cNvSpPr/>
            <p:nvPr/>
          </p:nvSpPr>
          <p:spPr>
            <a:xfrm>
              <a:off x="3849600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2" name="Google Shape;11252;p13"/>
            <p:cNvSpPr/>
            <p:nvPr/>
          </p:nvSpPr>
          <p:spPr>
            <a:xfrm>
              <a:off x="3848600" y="2749600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3" name="Google Shape;11253;p13"/>
            <p:cNvSpPr/>
            <p:nvPr/>
          </p:nvSpPr>
          <p:spPr>
            <a:xfrm>
              <a:off x="387825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07"/>
                    <a:pt x="1" y="1363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3"/>
                  </a:cubicBezTo>
                  <a:cubicBezTo>
                    <a:pt x="2732" y="607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4" name="Google Shape;11254;p13"/>
            <p:cNvSpPr/>
            <p:nvPr/>
          </p:nvSpPr>
          <p:spPr>
            <a:xfrm>
              <a:off x="3877250" y="277842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5" name="Google Shape;11255;p13"/>
            <p:cNvSpPr/>
            <p:nvPr/>
          </p:nvSpPr>
          <p:spPr>
            <a:xfrm>
              <a:off x="4081400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2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6" name="Google Shape;11256;p13"/>
            <p:cNvSpPr/>
            <p:nvPr/>
          </p:nvSpPr>
          <p:spPr>
            <a:xfrm>
              <a:off x="4080375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23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8"/>
                    <a:pt x="6723" y="88"/>
                  </a:cubicBezTo>
                  <a:close/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10439"/>
                    <a:pt x="3015" y="13453"/>
                    <a:pt x="6723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22"/>
                    <a:pt x="10439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7" name="Google Shape;11257;p13"/>
            <p:cNvSpPr/>
            <p:nvPr/>
          </p:nvSpPr>
          <p:spPr>
            <a:xfrm>
              <a:off x="4104825" y="2671550"/>
              <a:ext cx="283900" cy="284050"/>
            </a:xfrm>
            <a:custGeom>
              <a:avLst/>
              <a:gdLst/>
              <a:ahLst/>
              <a:cxnLst/>
              <a:rect l="l" t="t" r="r" b="b"/>
              <a:pathLst>
                <a:path w="11356" h="11362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62"/>
                    <a:pt x="5678" y="11362"/>
                  </a:cubicBezTo>
                  <a:cubicBezTo>
                    <a:pt x="8813" y="11362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8" name="Google Shape;11258;p13"/>
            <p:cNvSpPr/>
            <p:nvPr/>
          </p:nvSpPr>
          <p:spPr>
            <a:xfrm>
              <a:off x="4103650" y="2670525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9" name="Google Shape;11259;p13"/>
            <p:cNvSpPr/>
            <p:nvPr/>
          </p:nvSpPr>
          <p:spPr>
            <a:xfrm>
              <a:off x="4129950" y="26966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0" name="Google Shape;11260;p13"/>
            <p:cNvSpPr/>
            <p:nvPr/>
          </p:nvSpPr>
          <p:spPr>
            <a:xfrm>
              <a:off x="4128925" y="269565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5"/>
                    <a:pt x="9339" y="4714"/>
                  </a:cubicBezTo>
                  <a:cubicBezTo>
                    <a:pt x="9339" y="7269"/>
                    <a:pt x="7263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34"/>
                    <a:pt x="4714" y="9434"/>
                  </a:cubicBezTo>
                  <a:cubicBezTo>
                    <a:pt x="7310" y="9434"/>
                    <a:pt x="9427" y="7316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1" name="Google Shape;11261;p13"/>
            <p:cNvSpPr/>
            <p:nvPr/>
          </p:nvSpPr>
          <p:spPr>
            <a:xfrm>
              <a:off x="4158600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2" name="Google Shape;11262;p13"/>
            <p:cNvSpPr/>
            <p:nvPr/>
          </p:nvSpPr>
          <p:spPr>
            <a:xfrm>
              <a:off x="4157575" y="272447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3" name="Google Shape;11263;p13"/>
            <p:cNvSpPr/>
            <p:nvPr/>
          </p:nvSpPr>
          <p:spPr>
            <a:xfrm>
              <a:off x="4183875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4" name="Google Shape;11264;p13"/>
            <p:cNvSpPr/>
            <p:nvPr/>
          </p:nvSpPr>
          <p:spPr>
            <a:xfrm>
              <a:off x="4182700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7" y="1194"/>
                    <a:pt x="5037" y="2556"/>
                  </a:cubicBezTo>
                  <a:cubicBezTo>
                    <a:pt x="5037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5" name="Google Shape;11265;p13"/>
            <p:cNvSpPr/>
            <p:nvPr/>
          </p:nvSpPr>
          <p:spPr>
            <a:xfrm>
              <a:off x="4212550" y="2779425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6" name="Google Shape;11266;p13"/>
            <p:cNvSpPr/>
            <p:nvPr/>
          </p:nvSpPr>
          <p:spPr>
            <a:xfrm>
              <a:off x="4211525" y="2778425"/>
              <a:ext cx="70500" cy="70300"/>
            </a:xfrm>
            <a:custGeom>
              <a:avLst/>
              <a:gdLst/>
              <a:ahLst/>
              <a:cxnLst/>
              <a:rect l="l" t="t" r="r" b="b"/>
              <a:pathLst>
                <a:path w="2820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4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7" name="Google Shape;11267;p13"/>
            <p:cNvSpPr/>
            <p:nvPr/>
          </p:nvSpPr>
          <p:spPr>
            <a:xfrm>
              <a:off x="4415675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2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8" name="Google Shape;11268;p13"/>
            <p:cNvSpPr/>
            <p:nvPr/>
          </p:nvSpPr>
          <p:spPr>
            <a:xfrm>
              <a:off x="4414650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2"/>
                    <a:pt x="13365" y="6730"/>
                  </a:cubicBezTo>
                  <a:cubicBezTo>
                    <a:pt x="13365" y="10392"/>
                    <a:pt x="10385" y="13372"/>
                    <a:pt x="6723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8"/>
                    <a:pt x="6723" y="88"/>
                  </a:cubicBezTo>
                  <a:close/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10439"/>
                    <a:pt x="3015" y="13453"/>
                    <a:pt x="6723" y="13453"/>
                  </a:cubicBezTo>
                  <a:cubicBezTo>
                    <a:pt x="10432" y="13453"/>
                    <a:pt x="13453" y="10439"/>
                    <a:pt x="13453" y="6730"/>
                  </a:cubicBezTo>
                  <a:cubicBezTo>
                    <a:pt x="13453" y="3022"/>
                    <a:pt x="10432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9" name="Google Shape;11269;p13"/>
            <p:cNvSpPr/>
            <p:nvPr/>
          </p:nvSpPr>
          <p:spPr>
            <a:xfrm>
              <a:off x="4438925" y="2671550"/>
              <a:ext cx="284075" cy="284050"/>
            </a:xfrm>
            <a:custGeom>
              <a:avLst/>
              <a:gdLst/>
              <a:ahLst/>
              <a:cxnLst/>
              <a:rect l="l" t="t" r="r" b="b"/>
              <a:pathLst>
                <a:path w="11363" h="11362" extrusionOk="0">
                  <a:moveTo>
                    <a:pt x="5685" y="0"/>
                  </a:moveTo>
                  <a:cubicBezTo>
                    <a:pt x="2550" y="0"/>
                    <a:pt x="1" y="2542"/>
                    <a:pt x="1" y="5678"/>
                  </a:cubicBezTo>
                  <a:cubicBezTo>
                    <a:pt x="1" y="8813"/>
                    <a:pt x="2550" y="11362"/>
                    <a:pt x="5685" y="11362"/>
                  </a:cubicBezTo>
                  <a:cubicBezTo>
                    <a:pt x="8820" y="11362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0" name="Google Shape;11270;p13"/>
            <p:cNvSpPr/>
            <p:nvPr/>
          </p:nvSpPr>
          <p:spPr>
            <a:xfrm>
              <a:off x="4437925" y="2670525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1" name="Google Shape;11271;p13"/>
            <p:cNvSpPr/>
            <p:nvPr/>
          </p:nvSpPr>
          <p:spPr>
            <a:xfrm>
              <a:off x="4464225" y="26966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2" name="Google Shape;11272;p13"/>
            <p:cNvSpPr/>
            <p:nvPr/>
          </p:nvSpPr>
          <p:spPr>
            <a:xfrm>
              <a:off x="4463025" y="2695650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5"/>
                    <a:pt x="9347" y="4714"/>
                  </a:cubicBezTo>
                  <a:cubicBezTo>
                    <a:pt x="9347" y="7269"/>
                    <a:pt x="7270" y="9346"/>
                    <a:pt x="4721" y="9346"/>
                  </a:cubicBezTo>
                  <a:cubicBezTo>
                    <a:pt x="2165" y="9346"/>
                    <a:pt x="89" y="7269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lose/>
                  <a:moveTo>
                    <a:pt x="4721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7316"/>
                    <a:pt x="2118" y="9434"/>
                    <a:pt x="4721" y="9434"/>
                  </a:cubicBezTo>
                  <a:cubicBezTo>
                    <a:pt x="7317" y="9434"/>
                    <a:pt x="9434" y="7316"/>
                    <a:pt x="9434" y="4714"/>
                  </a:cubicBezTo>
                  <a:cubicBezTo>
                    <a:pt x="9434" y="2118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3" name="Google Shape;11273;p13"/>
            <p:cNvSpPr/>
            <p:nvPr/>
          </p:nvSpPr>
          <p:spPr>
            <a:xfrm>
              <a:off x="4492875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4" name="Google Shape;11274;p13"/>
            <p:cNvSpPr/>
            <p:nvPr/>
          </p:nvSpPr>
          <p:spPr>
            <a:xfrm>
              <a:off x="4491850" y="272447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9" y="5482"/>
                    <a:pt x="89" y="3561"/>
                  </a:cubicBezTo>
                  <a:cubicBezTo>
                    <a:pt x="89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5" name="Google Shape;11275;p13"/>
            <p:cNvSpPr/>
            <p:nvPr/>
          </p:nvSpPr>
          <p:spPr>
            <a:xfrm>
              <a:off x="4518150" y="27506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6" name="Google Shape;11276;p13"/>
            <p:cNvSpPr/>
            <p:nvPr/>
          </p:nvSpPr>
          <p:spPr>
            <a:xfrm>
              <a:off x="4516975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7" name="Google Shape;11277;p13"/>
            <p:cNvSpPr/>
            <p:nvPr/>
          </p:nvSpPr>
          <p:spPr>
            <a:xfrm>
              <a:off x="4546825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3"/>
                  </a:cubicBezTo>
                  <a:cubicBezTo>
                    <a:pt x="2731" y="607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8" name="Google Shape;11278;p13"/>
            <p:cNvSpPr/>
            <p:nvPr/>
          </p:nvSpPr>
          <p:spPr>
            <a:xfrm>
              <a:off x="4545800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10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10" y="2812"/>
                  </a:cubicBezTo>
                  <a:cubicBezTo>
                    <a:pt x="2185" y="2812"/>
                    <a:pt x="2812" y="2178"/>
                    <a:pt x="2812" y="1403"/>
                  </a:cubicBezTo>
                  <a:cubicBezTo>
                    <a:pt x="2812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9" name="Google Shape;11279;p13"/>
            <p:cNvSpPr/>
            <p:nvPr/>
          </p:nvSpPr>
          <p:spPr>
            <a:xfrm>
              <a:off x="4749950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10378" y="13371"/>
                    <a:pt x="13371" y="10378"/>
                    <a:pt x="13371" y="6689"/>
                  </a:cubicBezTo>
                  <a:cubicBezTo>
                    <a:pt x="13371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0" name="Google Shape;11280;p13"/>
            <p:cNvSpPr/>
            <p:nvPr/>
          </p:nvSpPr>
          <p:spPr>
            <a:xfrm>
              <a:off x="4748775" y="2643550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1" name="Google Shape;11281;p13"/>
            <p:cNvSpPr/>
            <p:nvPr/>
          </p:nvSpPr>
          <p:spPr>
            <a:xfrm>
              <a:off x="4773200" y="2671550"/>
              <a:ext cx="284075" cy="284050"/>
            </a:xfrm>
            <a:custGeom>
              <a:avLst/>
              <a:gdLst/>
              <a:ahLst/>
              <a:cxnLst/>
              <a:rect l="l" t="t" r="r" b="b"/>
              <a:pathLst>
                <a:path w="11363" h="11362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62"/>
                    <a:pt x="5678" y="11362"/>
                  </a:cubicBezTo>
                  <a:cubicBezTo>
                    <a:pt x="8821" y="11362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2" name="Google Shape;11282;p13"/>
            <p:cNvSpPr/>
            <p:nvPr/>
          </p:nvSpPr>
          <p:spPr>
            <a:xfrm>
              <a:off x="4772200" y="26705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8" y="82"/>
                  </a:moveTo>
                  <a:cubicBezTo>
                    <a:pt x="8827" y="82"/>
                    <a:pt x="11355" y="2610"/>
                    <a:pt x="11355" y="5719"/>
                  </a:cubicBezTo>
                  <a:cubicBezTo>
                    <a:pt x="11355" y="8827"/>
                    <a:pt x="8827" y="11356"/>
                    <a:pt x="5718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3" name="Google Shape;11283;p13"/>
            <p:cNvSpPr/>
            <p:nvPr/>
          </p:nvSpPr>
          <p:spPr>
            <a:xfrm>
              <a:off x="4798500" y="269665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6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66" y="9346"/>
                  </a:cubicBezTo>
                  <a:cubicBezTo>
                    <a:pt x="7249" y="9346"/>
                    <a:pt x="9339" y="7256"/>
                    <a:pt x="9339" y="4674"/>
                  </a:cubicBezTo>
                  <a:cubicBezTo>
                    <a:pt x="9339" y="2098"/>
                    <a:pt x="7249" y="1"/>
                    <a:pt x="466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4" name="Google Shape;11284;p13"/>
            <p:cNvSpPr/>
            <p:nvPr/>
          </p:nvSpPr>
          <p:spPr>
            <a:xfrm>
              <a:off x="4797325" y="269565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3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lose/>
                  <a:moveTo>
                    <a:pt x="4713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34"/>
                    <a:pt x="4713" y="9434"/>
                  </a:cubicBezTo>
                  <a:cubicBezTo>
                    <a:pt x="7316" y="9434"/>
                    <a:pt x="9433" y="7316"/>
                    <a:pt x="9433" y="4714"/>
                  </a:cubicBezTo>
                  <a:cubicBezTo>
                    <a:pt x="9433" y="2118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5" name="Google Shape;11285;p13"/>
            <p:cNvSpPr/>
            <p:nvPr/>
          </p:nvSpPr>
          <p:spPr>
            <a:xfrm>
              <a:off x="4827150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6" name="Google Shape;11286;p13"/>
            <p:cNvSpPr/>
            <p:nvPr/>
          </p:nvSpPr>
          <p:spPr>
            <a:xfrm>
              <a:off x="4826150" y="27244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0" y="7040"/>
                  </a:cubicBezTo>
                  <a:cubicBezTo>
                    <a:pt x="1645" y="7040"/>
                    <a:pt x="81" y="5482"/>
                    <a:pt x="81" y="3561"/>
                  </a:cubicBezTo>
                  <a:cubicBezTo>
                    <a:pt x="81" y="1646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7" name="Google Shape;11287;p13"/>
            <p:cNvSpPr/>
            <p:nvPr/>
          </p:nvSpPr>
          <p:spPr>
            <a:xfrm>
              <a:off x="4852275" y="27506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8" name="Google Shape;11288;p13"/>
            <p:cNvSpPr/>
            <p:nvPr/>
          </p:nvSpPr>
          <p:spPr>
            <a:xfrm>
              <a:off x="4851250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9" name="Google Shape;11289;p13"/>
            <p:cNvSpPr/>
            <p:nvPr/>
          </p:nvSpPr>
          <p:spPr>
            <a:xfrm>
              <a:off x="488110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0" name="Google Shape;11290;p13"/>
            <p:cNvSpPr/>
            <p:nvPr/>
          </p:nvSpPr>
          <p:spPr>
            <a:xfrm>
              <a:off x="4880075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3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03" y="2812"/>
                  </a:cubicBezTo>
                  <a:cubicBezTo>
                    <a:pt x="2186" y="2812"/>
                    <a:pt x="2813" y="2178"/>
                    <a:pt x="2813" y="1403"/>
                  </a:cubicBezTo>
                  <a:cubicBezTo>
                    <a:pt x="2813" y="627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1" name="Google Shape;11291;p13"/>
            <p:cNvSpPr/>
            <p:nvPr/>
          </p:nvSpPr>
          <p:spPr>
            <a:xfrm>
              <a:off x="5084225" y="2644575"/>
              <a:ext cx="334125" cy="334300"/>
            </a:xfrm>
            <a:custGeom>
              <a:avLst/>
              <a:gdLst/>
              <a:ahLst/>
              <a:cxnLst/>
              <a:rect l="l" t="t" r="r" b="b"/>
              <a:pathLst>
                <a:path w="13365" h="13372" extrusionOk="0">
                  <a:moveTo>
                    <a:pt x="6683" y="0"/>
                  </a:moveTo>
                  <a:cubicBezTo>
                    <a:pt x="2988" y="0"/>
                    <a:pt x="0" y="2994"/>
                    <a:pt x="0" y="6689"/>
                  </a:cubicBezTo>
                  <a:cubicBezTo>
                    <a:pt x="0" y="10378"/>
                    <a:pt x="2988" y="13371"/>
                    <a:pt x="6683" y="13371"/>
                  </a:cubicBezTo>
                  <a:cubicBezTo>
                    <a:pt x="10378" y="13371"/>
                    <a:pt x="13365" y="10378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2" name="Google Shape;11292;p13"/>
            <p:cNvSpPr/>
            <p:nvPr/>
          </p:nvSpPr>
          <p:spPr>
            <a:xfrm>
              <a:off x="5083050" y="26435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3" name="Google Shape;11293;p13"/>
            <p:cNvSpPr/>
            <p:nvPr/>
          </p:nvSpPr>
          <p:spPr>
            <a:xfrm>
              <a:off x="5107475" y="2671550"/>
              <a:ext cx="283925" cy="284050"/>
            </a:xfrm>
            <a:custGeom>
              <a:avLst/>
              <a:gdLst/>
              <a:ahLst/>
              <a:cxnLst/>
              <a:rect l="l" t="t" r="r" b="b"/>
              <a:pathLst>
                <a:path w="11357" h="11362" extrusionOk="0">
                  <a:moveTo>
                    <a:pt x="5679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62"/>
                    <a:pt x="5679" y="11362"/>
                  </a:cubicBezTo>
                  <a:cubicBezTo>
                    <a:pt x="8814" y="11362"/>
                    <a:pt x="11356" y="8813"/>
                    <a:pt x="11356" y="5678"/>
                  </a:cubicBezTo>
                  <a:cubicBezTo>
                    <a:pt x="11356" y="2542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4" name="Google Shape;11294;p13"/>
            <p:cNvSpPr/>
            <p:nvPr/>
          </p:nvSpPr>
          <p:spPr>
            <a:xfrm>
              <a:off x="5106475" y="26705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5" name="Google Shape;11295;p13"/>
            <p:cNvSpPr/>
            <p:nvPr/>
          </p:nvSpPr>
          <p:spPr>
            <a:xfrm>
              <a:off x="5132600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6" name="Google Shape;11296;p13"/>
            <p:cNvSpPr/>
            <p:nvPr/>
          </p:nvSpPr>
          <p:spPr>
            <a:xfrm>
              <a:off x="5131600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34"/>
                    <a:pt x="4714" y="9434"/>
                  </a:cubicBezTo>
                  <a:cubicBezTo>
                    <a:pt x="7316" y="9434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7" name="Google Shape;11297;p13"/>
            <p:cNvSpPr/>
            <p:nvPr/>
          </p:nvSpPr>
          <p:spPr>
            <a:xfrm>
              <a:off x="5161425" y="2725475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8" name="Google Shape;11298;p13"/>
            <p:cNvSpPr/>
            <p:nvPr/>
          </p:nvSpPr>
          <p:spPr>
            <a:xfrm>
              <a:off x="5160425" y="27244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9" name="Google Shape;11299;p13"/>
            <p:cNvSpPr/>
            <p:nvPr/>
          </p:nvSpPr>
          <p:spPr>
            <a:xfrm>
              <a:off x="5186550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0" name="Google Shape;11300;p13"/>
            <p:cNvSpPr/>
            <p:nvPr/>
          </p:nvSpPr>
          <p:spPr>
            <a:xfrm>
              <a:off x="5185525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7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1" name="Google Shape;11301;p13"/>
            <p:cNvSpPr/>
            <p:nvPr/>
          </p:nvSpPr>
          <p:spPr>
            <a:xfrm>
              <a:off x="5215375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7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2" name="Google Shape;11302;p13"/>
            <p:cNvSpPr/>
            <p:nvPr/>
          </p:nvSpPr>
          <p:spPr>
            <a:xfrm>
              <a:off x="5214350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4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04" y="2812"/>
                  </a:cubicBezTo>
                  <a:cubicBezTo>
                    <a:pt x="2179" y="2812"/>
                    <a:pt x="2813" y="2178"/>
                    <a:pt x="2813" y="1403"/>
                  </a:cubicBezTo>
                  <a:cubicBezTo>
                    <a:pt x="2813" y="627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3" name="Google Shape;11303;p13"/>
            <p:cNvSpPr/>
            <p:nvPr/>
          </p:nvSpPr>
          <p:spPr>
            <a:xfrm>
              <a:off x="3581575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4" name="Google Shape;11304;p13"/>
            <p:cNvSpPr/>
            <p:nvPr/>
          </p:nvSpPr>
          <p:spPr>
            <a:xfrm>
              <a:off x="3580550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2"/>
                  </a:moveTo>
                  <a:cubicBezTo>
                    <a:pt x="10392" y="82"/>
                    <a:pt x="13365" y="3062"/>
                    <a:pt x="13365" y="6730"/>
                  </a:cubicBezTo>
                  <a:cubicBezTo>
                    <a:pt x="13365" y="10392"/>
                    <a:pt x="10392" y="13372"/>
                    <a:pt x="6724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24" y="82"/>
                  </a:cubicBezTo>
                  <a:close/>
                  <a:moveTo>
                    <a:pt x="6724" y="1"/>
                  </a:moveTo>
                  <a:cubicBezTo>
                    <a:pt x="3015" y="1"/>
                    <a:pt x="1" y="3015"/>
                    <a:pt x="1" y="6730"/>
                  </a:cubicBezTo>
                  <a:cubicBezTo>
                    <a:pt x="1" y="10439"/>
                    <a:pt x="3015" y="13453"/>
                    <a:pt x="6724" y="13453"/>
                  </a:cubicBezTo>
                  <a:cubicBezTo>
                    <a:pt x="10432" y="13453"/>
                    <a:pt x="13453" y="10439"/>
                    <a:pt x="13453" y="6730"/>
                  </a:cubicBezTo>
                  <a:cubicBezTo>
                    <a:pt x="13453" y="3015"/>
                    <a:pt x="10432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5" name="Google Shape;11305;p13"/>
            <p:cNvSpPr/>
            <p:nvPr/>
          </p:nvSpPr>
          <p:spPr>
            <a:xfrm>
              <a:off x="3604825" y="2766625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6" name="Google Shape;11306;p13"/>
            <p:cNvSpPr/>
            <p:nvPr/>
          </p:nvSpPr>
          <p:spPr>
            <a:xfrm>
              <a:off x="3603825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7" name="Google Shape;11307;p13"/>
            <p:cNvSpPr/>
            <p:nvPr/>
          </p:nvSpPr>
          <p:spPr>
            <a:xfrm>
              <a:off x="3630125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8" name="Google Shape;11308;p13"/>
            <p:cNvSpPr/>
            <p:nvPr/>
          </p:nvSpPr>
          <p:spPr>
            <a:xfrm>
              <a:off x="3628950" y="2790725"/>
              <a:ext cx="235850" cy="235675"/>
            </a:xfrm>
            <a:custGeom>
              <a:avLst/>
              <a:gdLst/>
              <a:ahLst/>
              <a:cxnLst/>
              <a:rect l="l" t="t" r="r" b="b"/>
              <a:pathLst>
                <a:path w="9434" h="9427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27"/>
                    <a:pt x="4720" y="9427"/>
                  </a:cubicBezTo>
                  <a:cubicBezTo>
                    <a:pt x="7316" y="9427"/>
                    <a:pt x="9433" y="7316"/>
                    <a:pt x="9433" y="4714"/>
                  </a:cubicBezTo>
                  <a:cubicBezTo>
                    <a:pt x="9433" y="2118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9" name="Google Shape;11309;p13"/>
            <p:cNvSpPr/>
            <p:nvPr/>
          </p:nvSpPr>
          <p:spPr>
            <a:xfrm>
              <a:off x="3658775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0" name="Google Shape;11310;p13"/>
            <p:cNvSpPr/>
            <p:nvPr/>
          </p:nvSpPr>
          <p:spPr>
            <a:xfrm>
              <a:off x="3657775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1" name="Google Shape;11311;p13"/>
            <p:cNvSpPr/>
            <p:nvPr/>
          </p:nvSpPr>
          <p:spPr>
            <a:xfrm>
              <a:off x="3683900" y="284567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2" name="Google Shape;11312;p13"/>
            <p:cNvSpPr/>
            <p:nvPr/>
          </p:nvSpPr>
          <p:spPr>
            <a:xfrm>
              <a:off x="3682875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9" y="3924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3" name="Google Shape;11313;p13"/>
            <p:cNvSpPr/>
            <p:nvPr/>
          </p:nvSpPr>
          <p:spPr>
            <a:xfrm>
              <a:off x="3712725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4" name="Google Shape;11314;p13"/>
            <p:cNvSpPr/>
            <p:nvPr/>
          </p:nvSpPr>
          <p:spPr>
            <a:xfrm>
              <a:off x="3711700" y="287332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75" y="2738"/>
                    <a:pt x="82" y="2145"/>
                    <a:pt x="82" y="1410"/>
                  </a:cubicBezTo>
                  <a:cubicBezTo>
                    <a:pt x="82" y="681"/>
                    <a:pt x="675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5" name="Google Shape;11315;p13"/>
            <p:cNvSpPr/>
            <p:nvPr/>
          </p:nvSpPr>
          <p:spPr>
            <a:xfrm>
              <a:off x="3915850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1" y="2994"/>
                    <a:pt x="1" y="6689"/>
                  </a:cubicBezTo>
                  <a:cubicBezTo>
                    <a:pt x="1" y="10378"/>
                    <a:pt x="2994" y="13371"/>
                    <a:pt x="6683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6" name="Google Shape;11316;p13"/>
            <p:cNvSpPr/>
            <p:nvPr/>
          </p:nvSpPr>
          <p:spPr>
            <a:xfrm>
              <a:off x="3914675" y="27386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2"/>
                  </a:moveTo>
                  <a:cubicBezTo>
                    <a:pt x="10391" y="82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15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15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7" name="Google Shape;11317;p13"/>
            <p:cNvSpPr/>
            <p:nvPr/>
          </p:nvSpPr>
          <p:spPr>
            <a:xfrm>
              <a:off x="3939125" y="2766625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8" name="Google Shape;11318;p13"/>
            <p:cNvSpPr/>
            <p:nvPr/>
          </p:nvSpPr>
          <p:spPr>
            <a:xfrm>
              <a:off x="3938100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9" name="Google Shape;11319;p13"/>
            <p:cNvSpPr/>
            <p:nvPr/>
          </p:nvSpPr>
          <p:spPr>
            <a:xfrm>
              <a:off x="3964400" y="2791725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4"/>
                  </a:cubicBezTo>
                  <a:cubicBezTo>
                    <a:pt x="9339" y="2098"/>
                    <a:pt x="7249" y="1"/>
                    <a:pt x="466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0" name="Google Shape;11320;p13"/>
            <p:cNvSpPr/>
            <p:nvPr/>
          </p:nvSpPr>
          <p:spPr>
            <a:xfrm>
              <a:off x="3963225" y="2790725"/>
              <a:ext cx="235850" cy="235675"/>
            </a:xfrm>
            <a:custGeom>
              <a:avLst/>
              <a:gdLst/>
              <a:ahLst/>
              <a:cxnLst/>
              <a:rect l="l" t="t" r="r" b="b"/>
              <a:pathLst>
                <a:path w="9434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27"/>
                    <a:pt x="4714" y="9427"/>
                  </a:cubicBezTo>
                  <a:cubicBezTo>
                    <a:pt x="7316" y="9427"/>
                    <a:pt x="9434" y="7316"/>
                    <a:pt x="9434" y="4714"/>
                  </a:cubicBezTo>
                  <a:cubicBezTo>
                    <a:pt x="9434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1" name="Google Shape;11321;p13"/>
            <p:cNvSpPr/>
            <p:nvPr/>
          </p:nvSpPr>
          <p:spPr>
            <a:xfrm>
              <a:off x="3993050" y="2820550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2" name="Google Shape;11322;p13"/>
            <p:cNvSpPr/>
            <p:nvPr/>
          </p:nvSpPr>
          <p:spPr>
            <a:xfrm>
              <a:off x="399205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6"/>
                    <a:pt x="7047" y="3561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3" name="Google Shape;11323;p13"/>
            <p:cNvSpPr/>
            <p:nvPr/>
          </p:nvSpPr>
          <p:spPr>
            <a:xfrm>
              <a:off x="4018175" y="284567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4" name="Google Shape;11324;p13"/>
            <p:cNvSpPr/>
            <p:nvPr/>
          </p:nvSpPr>
          <p:spPr>
            <a:xfrm>
              <a:off x="4017175" y="2844675"/>
              <a:ext cx="127950" cy="127950"/>
            </a:xfrm>
            <a:custGeom>
              <a:avLst/>
              <a:gdLst/>
              <a:ahLst/>
              <a:cxnLst/>
              <a:rect l="l" t="t" r="r" b="b"/>
              <a:pathLst>
                <a:path w="5118" h="5118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24"/>
                    <a:pt x="3924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5" name="Google Shape;11325;p13"/>
            <p:cNvSpPr/>
            <p:nvPr/>
          </p:nvSpPr>
          <p:spPr>
            <a:xfrm>
              <a:off x="404700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7"/>
                    <a:pt x="1" y="1363"/>
                  </a:cubicBezTo>
                  <a:cubicBezTo>
                    <a:pt x="1" y="2118"/>
                    <a:pt x="614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6" name="Google Shape;11326;p13"/>
            <p:cNvSpPr/>
            <p:nvPr/>
          </p:nvSpPr>
          <p:spPr>
            <a:xfrm>
              <a:off x="4046000" y="2873325"/>
              <a:ext cx="70300" cy="70475"/>
            </a:xfrm>
            <a:custGeom>
              <a:avLst/>
              <a:gdLst/>
              <a:ahLst/>
              <a:cxnLst/>
              <a:rect l="l" t="t" r="r" b="b"/>
              <a:pathLst>
                <a:path w="2812" h="2819" extrusionOk="0">
                  <a:moveTo>
                    <a:pt x="1403" y="88"/>
                  </a:moveTo>
                  <a:cubicBezTo>
                    <a:pt x="2138" y="88"/>
                    <a:pt x="2731" y="681"/>
                    <a:pt x="2731" y="1410"/>
                  </a:cubicBezTo>
                  <a:cubicBezTo>
                    <a:pt x="2731" y="2145"/>
                    <a:pt x="2138" y="2738"/>
                    <a:pt x="1403" y="2738"/>
                  </a:cubicBezTo>
                  <a:cubicBezTo>
                    <a:pt x="674" y="2738"/>
                    <a:pt x="81" y="2145"/>
                    <a:pt x="81" y="1410"/>
                  </a:cubicBezTo>
                  <a:cubicBezTo>
                    <a:pt x="81" y="681"/>
                    <a:pt x="674" y="88"/>
                    <a:pt x="1403" y="88"/>
                  </a:cubicBezTo>
                  <a:close/>
                  <a:moveTo>
                    <a:pt x="1403" y="0"/>
                  </a:moveTo>
                  <a:cubicBezTo>
                    <a:pt x="627" y="0"/>
                    <a:pt x="0" y="634"/>
                    <a:pt x="0" y="1410"/>
                  </a:cubicBezTo>
                  <a:cubicBezTo>
                    <a:pt x="0" y="2185"/>
                    <a:pt x="627" y="2819"/>
                    <a:pt x="1403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7" name="Google Shape;11327;p13"/>
            <p:cNvSpPr/>
            <p:nvPr/>
          </p:nvSpPr>
          <p:spPr>
            <a:xfrm>
              <a:off x="4250125" y="2739650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0"/>
                  </a:moveTo>
                  <a:cubicBezTo>
                    <a:pt x="2988" y="0"/>
                    <a:pt x="1" y="2994"/>
                    <a:pt x="1" y="6689"/>
                  </a:cubicBezTo>
                  <a:cubicBezTo>
                    <a:pt x="1" y="10378"/>
                    <a:pt x="2988" y="13371"/>
                    <a:pt x="6683" y="13371"/>
                  </a:cubicBezTo>
                  <a:cubicBezTo>
                    <a:pt x="10378" y="13371"/>
                    <a:pt x="13365" y="10378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8" name="Google Shape;11328;p13"/>
            <p:cNvSpPr/>
            <p:nvPr/>
          </p:nvSpPr>
          <p:spPr>
            <a:xfrm>
              <a:off x="4248950" y="27386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2"/>
                  </a:moveTo>
                  <a:cubicBezTo>
                    <a:pt x="10391" y="82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15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15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9" name="Google Shape;11329;p13"/>
            <p:cNvSpPr/>
            <p:nvPr/>
          </p:nvSpPr>
          <p:spPr>
            <a:xfrm>
              <a:off x="4273400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0" name="Google Shape;11330;p13"/>
            <p:cNvSpPr/>
            <p:nvPr/>
          </p:nvSpPr>
          <p:spPr>
            <a:xfrm>
              <a:off x="4272375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1" name="Google Shape;11331;p13"/>
            <p:cNvSpPr/>
            <p:nvPr/>
          </p:nvSpPr>
          <p:spPr>
            <a:xfrm>
              <a:off x="4298500" y="279172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2" name="Google Shape;11332;p13"/>
            <p:cNvSpPr/>
            <p:nvPr/>
          </p:nvSpPr>
          <p:spPr>
            <a:xfrm>
              <a:off x="4297500" y="2790725"/>
              <a:ext cx="235675" cy="235675"/>
            </a:xfrm>
            <a:custGeom>
              <a:avLst/>
              <a:gdLst/>
              <a:ahLst/>
              <a:cxnLst/>
              <a:rect l="l" t="t" r="r" b="b"/>
              <a:pathLst>
                <a:path w="9427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27"/>
                    <a:pt x="4714" y="9427"/>
                  </a:cubicBezTo>
                  <a:cubicBezTo>
                    <a:pt x="7316" y="9427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3" name="Google Shape;11333;p13"/>
            <p:cNvSpPr/>
            <p:nvPr/>
          </p:nvSpPr>
          <p:spPr>
            <a:xfrm>
              <a:off x="4327325" y="2820550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4" name="Google Shape;11334;p13"/>
            <p:cNvSpPr/>
            <p:nvPr/>
          </p:nvSpPr>
          <p:spPr>
            <a:xfrm>
              <a:off x="4326325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5" name="Google Shape;11335;p13"/>
            <p:cNvSpPr/>
            <p:nvPr/>
          </p:nvSpPr>
          <p:spPr>
            <a:xfrm>
              <a:off x="4352450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6" name="Google Shape;11336;p13"/>
            <p:cNvSpPr/>
            <p:nvPr/>
          </p:nvSpPr>
          <p:spPr>
            <a:xfrm>
              <a:off x="4351450" y="2844675"/>
              <a:ext cx="127950" cy="127950"/>
            </a:xfrm>
            <a:custGeom>
              <a:avLst/>
              <a:gdLst/>
              <a:ahLst/>
              <a:cxnLst/>
              <a:rect l="l" t="t" r="r" b="b"/>
              <a:pathLst>
                <a:path w="5118" h="5118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24"/>
                    <a:pt x="3925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7" name="Google Shape;11337;p13"/>
            <p:cNvSpPr/>
            <p:nvPr/>
          </p:nvSpPr>
          <p:spPr>
            <a:xfrm>
              <a:off x="4381275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7"/>
                    <a:pt x="1" y="1363"/>
                  </a:cubicBezTo>
                  <a:cubicBezTo>
                    <a:pt x="1" y="2118"/>
                    <a:pt x="608" y="2731"/>
                    <a:pt x="1363" y="2731"/>
                  </a:cubicBezTo>
                  <a:cubicBezTo>
                    <a:pt x="2118" y="2731"/>
                    <a:pt x="2732" y="2118"/>
                    <a:pt x="2732" y="1363"/>
                  </a:cubicBezTo>
                  <a:cubicBezTo>
                    <a:pt x="2732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8" name="Google Shape;11338;p13"/>
            <p:cNvSpPr/>
            <p:nvPr/>
          </p:nvSpPr>
          <p:spPr>
            <a:xfrm>
              <a:off x="4380100" y="287332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45" y="88"/>
                    <a:pt x="2738" y="681"/>
                    <a:pt x="2738" y="1410"/>
                  </a:cubicBezTo>
                  <a:cubicBezTo>
                    <a:pt x="2738" y="2145"/>
                    <a:pt x="2145" y="2738"/>
                    <a:pt x="1410" y="2738"/>
                  </a:cubicBezTo>
                  <a:cubicBezTo>
                    <a:pt x="681" y="2738"/>
                    <a:pt x="88" y="2145"/>
                    <a:pt x="88" y="1410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9" name="Google Shape;11339;p13"/>
            <p:cNvSpPr/>
            <p:nvPr/>
          </p:nvSpPr>
          <p:spPr>
            <a:xfrm>
              <a:off x="4584250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9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0" name="Google Shape;11340;p13"/>
            <p:cNvSpPr/>
            <p:nvPr/>
          </p:nvSpPr>
          <p:spPr>
            <a:xfrm>
              <a:off x="4583225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2"/>
                  </a:moveTo>
                  <a:cubicBezTo>
                    <a:pt x="10391" y="82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9" y="13372"/>
                    <a:pt x="88" y="10392"/>
                    <a:pt x="88" y="6730"/>
                  </a:cubicBezTo>
                  <a:cubicBezTo>
                    <a:pt x="88" y="3062"/>
                    <a:pt x="3069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1" y="3015"/>
                    <a:pt x="1" y="6730"/>
                  </a:cubicBezTo>
                  <a:cubicBezTo>
                    <a:pt x="1" y="10439"/>
                    <a:pt x="3021" y="13453"/>
                    <a:pt x="6730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15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1" name="Google Shape;11341;p13"/>
            <p:cNvSpPr/>
            <p:nvPr/>
          </p:nvSpPr>
          <p:spPr>
            <a:xfrm>
              <a:off x="4607675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2" name="Google Shape;11342;p13"/>
            <p:cNvSpPr/>
            <p:nvPr/>
          </p:nvSpPr>
          <p:spPr>
            <a:xfrm>
              <a:off x="4606650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3" name="Google Shape;11343;p13"/>
            <p:cNvSpPr/>
            <p:nvPr/>
          </p:nvSpPr>
          <p:spPr>
            <a:xfrm>
              <a:off x="4632800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4"/>
                  </a:cubicBezTo>
                  <a:cubicBezTo>
                    <a:pt x="9346" y="2098"/>
                    <a:pt x="7255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4" name="Google Shape;11344;p13"/>
            <p:cNvSpPr/>
            <p:nvPr/>
          </p:nvSpPr>
          <p:spPr>
            <a:xfrm>
              <a:off x="4631775" y="2790725"/>
              <a:ext cx="235700" cy="235675"/>
            </a:xfrm>
            <a:custGeom>
              <a:avLst/>
              <a:gdLst/>
              <a:ahLst/>
              <a:cxnLst/>
              <a:rect l="l" t="t" r="r" b="b"/>
              <a:pathLst>
                <a:path w="9428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7316"/>
                    <a:pt x="2118" y="9427"/>
                    <a:pt x="4714" y="9427"/>
                  </a:cubicBezTo>
                  <a:cubicBezTo>
                    <a:pt x="7317" y="9427"/>
                    <a:pt x="9427" y="7316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5" name="Google Shape;11345;p13"/>
            <p:cNvSpPr/>
            <p:nvPr/>
          </p:nvSpPr>
          <p:spPr>
            <a:xfrm>
              <a:off x="4661625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1"/>
                  </a:cubicBezTo>
                  <a:cubicBezTo>
                    <a:pt x="7046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6" name="Google Shape;11346;p13"/>
            <p:cNvSpPr/>
            <p:nvPr/>
          </p:nvSpPr>
          <p:spPr>
            <a:xfrm>
              <a:off x="466060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6"/>
                    <a:pt x="7040" y="3561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1"/>
                  </a:cubicBezTo>
                  <a:cubicBezTo>
                    <a:pt x="82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7" name="Google Shape;11347;p13"/>
            <p:cNvSpPr/>
            <p:nvPr/>
          </p:nvSpPr>
          <p:spPr>
            <a:xfrm>
              <a:off x="4686725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8" name="Google Shape;11348;p13"/>
            <p:cNvSpPr/>
            <p:nvPr/>
          </p:nvSpPr>
          <p:spPr>
            <a:xfrm>
              <a:off x="4685725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9" name="Google Shape;11349;p13"/>
            <p:cNvSpPr/>
            <p:nvPr/>
          </p:nvSpPr>
          <p:spPr>
            <a:xfrm>
              <a:off x="471555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7"/>
                    <a:pt x="1" y="1363"/>
                  </a:cubicBezTo>
                  <a:cubicBezTo>
                    <a:pt x="1" y="2118"/>
                    <a:pt x="608" y="2731"/>
                    <a:pt x="1363" y="2731"/>
                  </a:cubicBezTo>
                  <a:cubicBezTo>
                    <a:pt x="2118" y="2731"/>
                    <a:pt x="2732" y="2118"/>
                    <a:pt x="2732" y="1363"/>
                  </a:cubicBezTo>
                  <a:cubicBezTo>
                    <a:pt x="2732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0" name="Google Shape;11350;p13"/>
            <p:cNvSpPr/>
            <p:nvPr/>
          </p:nvSpPr>
          <p:spPr>
            <a:xfrm>
              <a:off x="4714375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10"/>
                  </a:cubicBezTo>
                  <a:cubicBezTo>
                    <a:pt x="2731" y="2145"/>
                    <a:pt x="2138" y="2738"/>
                    <a:pt x="1410" y="2738"/>
                  </a:cubicBezTo>
                  <a:cubicBezTo>
                    <a:pt x="682" y="2738"/>
                    <a:pt x="88" y="2145"/>
                    <a:pt x="88" y="1410"/>
                  </a:cubicBezTo>
                  <a:cubicBezTo>
                    <a:pt x="88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1" name="Google Shape;11351;p13"/>
            <p:cNvSpPr/>
            <p:nvPr/>
          </p:nvSpPr>
          <p:spPr>
            <a:xfrm>
              <a:off x="4918525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9" y="13371"/>
                  </a:cubicBezTo>
                  <a:cubicBezTo>
                    <a:pt x="10378" y="13371"/>
                    <a:pt x="13371" y="10378"/>
                    <a:pt x="13371" y="6689"/>
                  </a:cubicBezTo>
                  <a:cubicBezTo>
                    <a:pt x="13371" y="2994"/>
                    <a:pt x="10378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2" name="Google Shape;11352;p13"/>
            <p:cNvSpPr/>
            <p:nvPr/>
          </p:nvSpPr>
          <p:spPr>
            <a:xfrm>
              <a:off x="4917500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2"/>
                  </a:moveTo>
                  <a:cubicBezTo>
                    <a:pt x="10392" y="82"/>
                    <a:pt x="13372" y="3062"/>
                    <a:pt x="13372" y="6730"/>
                  </a:cubicBezTo>
                  <a:cubicBezTo>
                    <a:pt x="13372" y="10392"/>
                    <a:pt x="10392" y="13372"/>
                    <a:pt x="6730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2" y="1"/>
                    <a:pt x="1" y="3015"/>
                    <a:pt x="1" y="6730"/>
                  </a:cubicBezTo>
                  <a:cubicBezTo>
                    <a:pt x="1" y="10439"/>
                    <a:pt x="3022" y="13453"/>
                    <a:pt x="6730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15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3" name="Google Shape;11353;p13"/>
            <p:cNvSpPr/>
            <p:nvPr/>
          </p:nvSpPr>
          <p:spPr>
            <a:xfrm>
              <a:off x="4941950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4" name="Google Shape;11354;p13"/>
            <p:cNvSpPr/>
            <p:nvPr/>
          </p:nvSpPr>
          <p:spPr>
            <a:xfrm>
              <a:off x="4940950" y="2765600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5" name="Google Shape;11355;p13"/>
            <p:cNvSpPr/>
            <p:nvPr/>
          </p:nvSpPr>
          <p:spPr>
            <a:xfrm>
              <a:off x="4967075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6" name="Google Shape;11356;p13"/>
            <p:cNvSpPr/>
            <p:nvPr/>
          </p:nvSpPr>
          <p:spPr>
            <a:xfrm>
              <a:off x="4966050" y="2790725"/>
              <a:ext cx="235700" cy="235675"/>
            </a:xfrm>
            <a:custGeom>
              <a:avLst/>
              <a:gdLst/>
              <a:ahLst/>
              <a:cxnLst/>
              <a:rect l="l" t="t" r="r" b="b"/>
              <a:pathLst>
                <a:path w="9428" h="9427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27"/>
                    <a:pt x="4714" y="9427"/>
                  </a:cubicBezTo>
                  <a:cubicBezTo>
                    <a:pt x="7317" y="9427"/>
                    <a:pt x="9427" y="7316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7" name="Google Shape;11357;p13"/>
            <p:cNvSpPr/>
            <p:nvPr/>
          </p:nvSpPr>
          <p:spPr>
            <a:xfrm>
              <a:off x="4995900" y="2820550"/>
              <a:ext cx="176000" cy="176200"/>
            </a:xfrm>
            <a:custGeom>
              <a:avLst/>
              <a:gdLst/>
              <a:ahLst/>
              <a:cxnLst/>
              <a:rect l="l" t="t" r="r" b="b"/>
              <a:pathLst>
                <a:path w="7040" h="7048" extrusionOk="0">
                  <a:moveTo>
                    <a:pt x="3520" y="1"/>
                  </a:moveTo>
                  <a:cubicBezTo>
                    <a:pt x="1571" y="1"/>
                    <a:pt x="0" y="1579"/>
                    <a:pt x="0" y="3521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1"/>
                  </a:cubicBezTo>
                  <a:cubicBezTo>
                    <a:pt x="7040" y="1579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8" name="Google Shape;11358;p13"/>
            <p:cNvSpPr/>
            <p:nvPr/>
          </p:nvSpPr>
          <p:spPr>
            <a:xfrm>
              <a:off x="4994725" y="2819550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6"/>
                    <a:pt x="7046" y="3561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9" name="Google Shape;11359;p13"/>
            <p:cNvSpPr/>
            <p:nvPr/>
          </p:nvSpPr>
          <p:spPr>
            <a:xfrm>
              <a:off x="5021000" y="2845675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0" name="Google Shape;11360;p13"/>
            <p:cNvSpPr/>
            <p:nvPr/>
          </p:nvSpPr>
          <p:spPr>
            <a:xfrm>
              <a:off x="5020000" y="2844675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2" y="3965"/>
                    <a:pt x="5112" y="2556"/>
                  </a:cubicBezTo>
                  <a:cubicBezTo>
                    <a:pt x="5112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1" name="Google Shape;11361;p13"/>
            <p:cNvSpPr/>
            <p:nvPr/>
          </p:nvSpPr>
          <p:spPr>
            <a:xfrm>
              <a:off x="5049675" y="2874500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8" y="2118"/>
                    <a:pt x="2738" y="1363"/>
                  </a:cubicBezTo>
                  <a:cubicBezTo>
                    <a:pt x="2738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2" name="Google Shape;11362;p13"/>
            <p:cNvSpPr/>
            <p:nvPr/>
          </p:nvSpPr>
          <p:spPr>
            <a:xfrm>
              <a:off x="5048650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82" y="2738"/>
                    <a:pt x="88" y="2145"/>
                    <a:pt x="88" y="1410"/>
                  </a:cubicBezTo>
                  <a:cubicBezTo>
                    <a:pt x="88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3" name="Google Shape;11363;p13"/>
            <p:cNvSpPr/>
            <p:nvPr/>
          </p:nvSpPr>
          <p:spPr>
            <a:xfrm>
              <a:off x="5252800" y="2739650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8314" y="13371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4" name="Google Shape;11364;p13"/>
            <p:cNvSpPr/>
            <p:nvPr/>
          </p:nvSpPr>
          <p:spPr>
            <a:xfrm>
              <a:off x="5251775" y="273862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1"/>
                  </a:moveTo>
                  <a:cubicBezTo>
                    <a:pt x="3015" y="1"/>
                    <a:pt x="1" y="3015"/>
                    <a:pt x="1" y="6730"/>
                  </a:cubicBezTo>
                  <a:cubicBezTo>
                    <a:pt x="1" y="10439"/>
                    <a:pt x="3015" y="13453"/>
                    <a:pt x="6724" y="13453"/>
                  </a:cubicBezTo>
                  <a:cubicBezTo>
                    <a:pt x="8355" y="13453"/>
                    <a:pt x="9846" y="12873"/>
                    <a:pt x="11012" y="11909"/>
                  </a:cubicBezTo>
                  <a:lnTo>
                    <a:pt x="11012" y="11801"/>
                  </a:lnTo>
                  <a:cubicBezTo>
                    <a:pt x="9852" y="12779"/>
                    <a:pt x="8362" y="13372"/>
                    <a:pt x="6724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24" y="82"/>
                  </a:cubicBezTo>
                  <a:cubicBezTo>
                    <a:pt x="8362" y="82"/>
                    <a:pt x="9852" y="675"/>
                    <a:pt x="11012" y="1660"/>
                  </a:cubicBezTo>
                  <a:lnTo>
                    <a:pt x="11012" y="1545"/>
                  </a:lnTo>
                  <a:cubicBezTo>
                    <a:pt x="9846" y="581"/>
                    <a:pt x="8355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5" name="Google Shape;11365;p13"/>
            <p:cNvSpPr/>
            <p:nvPr/>
          </p:nvSpPr>
          <p:spPr>
            <a:xfrm>
              <a:off x="5276225" y="2766625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6"/>
                    <a:pt x="10034" y="9319"/>
                  </a:cubicBezTo>
                  <a:lnTo>
                    <a:pt x="10034" y="2036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6" name="Google Shape;11366;p13"/>
            <p:cNvSpPr/>
            <p:nvPr/>
          </p:nvSpPr>
          <p:spPr>
            <a:xfrm>
              <a:off x="5275050" y="2765600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7" name="Google Shape;11367;p13"/>
            <p:cNvSpPr/>
            <p:nvPr/>
          </p:nvSpPr>
          <p:spPr>
            <a:xfrm>
              <a:off x="5301350" y="2791725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06"/>
                    <a:pt x="9029" y="6359"/>
                  </a:cubicBezTo>
                  <a:lnTo>
                    <a:pt x="9029" y="2988"/>
                  </a:lnTo>
                  <a:cubicBezTo>
                    <a:pt x="8355" y="1241"/>
                    <a:pt x="66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8" name="Google Shape;11368;p13"/>
            <p:cNvSpPr/>
            <p:nvPr/>
          </p:nvSpPr>
          <p:spPr>
            <a:xfrm>
              <a:off x="5300325" y="2790725"/>
              <a:ext cx="226775" cy="235675"/>
            </a:xfrm>
            <a:custGeom>
              <a:avLst/>
              <a:gdLst/>
              <a:ahLst/>
              <a:cxnLst/>
              <a:rect l="l" t="t" r="r" b="b"/>
              <a:pathLst>
                <a:path w="9071" h="9427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27"/>
                    <a:pt x="4714" y="9427"/>
                  </a:cubicBezTo>
                  <a:cubicBezTo>
                    <a:pt x="6676" y="9427"/>
                    <a:pt x="8362" y="8227"/>
                    <a:pt x="9070" y="6514"/>
                  </a:cubicBezTo>
                  <a:lnTo>
                    <a:pt x="9070" y="6278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2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9" name="Google Shape;11369;p13"/>
            <p:cNvSpPr/>
            <p:nvPr/>
          </p:nvSpPr>
          <p:spPr>
            <a:xfrm>
              <a:off x="5330000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0" name="Google Shape;11370;p13"/>
            <p:cNvSpPr/>
            <p:nvPr/>
          </p:nvSpPr>
          <p:spPr>
            <a:xfrm>
              <a:off x="532900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1" name="Google Shape;11371;p13"/>
            <p:cNvSpPr/>
            <p:nvPr/>
          </p:nvSpPr>
          <p:spPr>
            <a:xfrm>
              <a:off x="5355300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2" name="Google Shape;11372;p13"/>
            <p:cNvSpPr/>
            <p:nvPr/>
          </p:nvSpPr>
          <p:spPr>
            <a:xfrm>
              <a:off x="5354100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24"/>
                    <a:pt x="3925" y="5030"/>
                    <a:pt x="2563" y="5030"/>
                  </a:cubicBezTo>
                  <a:cubicBezTo>
                    <a:pt x="1201" y="5030"/>
                    <a:pt x="88" y="3924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3" name="Google Shape;11373;p13"/>
            <p:cNvSpPr/>
            <p:nvPr/>
          </p:nvSpPr>
          <p:spPr>
            <a:xfrm>
              <a:off x="538395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4" name="Google Shape;11374;p13"/>
            <p:cNvSpPr/>
            <p:nvPr/>
          </p:nvSpPr>
          <p:spPr>
            <a:xfrm>
              <a:off x="5382925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82" y="2738"/>
                    <a:pt x="89" y="2145"/>
                    <a:pt x="89" y="1410"/>
                  </a:cubicBezTo>
                  <a:cubicBezTo>
                    <a:pt x="89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6" y="2819"/>
                    <a:pt x="2819" y="2185"/>
                    <a:pt x="2819" y="1410"/>
                  </a:cubicBezTo>
                  <a:cubicBezTo>
                    <a:pt x="2819" y="634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5" name="Google Shape;11375;p13"/>
            <p:cNvSpPr/>
            <p:nvPr/>
          </p:nvSpPr>
          <p:spPr>
            <a:xfrm>
              <a:off x="3450750" y="2837750"/>
              <a:ext cx="296375" cy="334300"/>
            </a:xfrm>
            <a:custGeom>
              <a:avLst/>
              <a:gdLst/>
              <a:ahLst/>
              <a:cxnLst/>
              <a:rect l="l" t="t" r="r" b="b"/>
              <a:pathLst>
                <a:path w="11855" h="13372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8"/>
                  </a:cubicBezTo>
                  <a:lnTo>
                    <a:pt x="1" y="10931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4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6" name="Google Shape;11376;p13"/>
            <p:cNvSpPr/>
            <p:nvPr/>
          </p:nvSpPr>
          <p:spPr>
            <a:xfrm>
              <a:off x="3450750" y="2836750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2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8834" y="88"/>
                    <a:pt x="11814" y="3068"/>
                    <a:pt x="11814" y="6730"/>
                  </a:cubicBezTo>
                  <a:cubicBezTo>
                    <a:pt x="11814" y="10391"/>
                    <a:pt x="8834" y="13371"/>
                    <a:pt x="5173" y="13371"/>
                  </a:cubicBezTo>
                  <a:cubicBezTo>
                    <a:pt x="3082" y="13371"/>
                    <a:pt x="1221" y="12400"/>
                    <a:pt x="1" y="10897"/>
                  </a:cubicBezTo>
                  <a:lnTo>
                    <a:pt x="1" y="11031"/>
                  </a:lnTo>
                  <a:cubicBezTo>
                    <a:pt x="1235" y="12508"/>
                    <a:pt x="3096" y="13452"/>
                    <a:pt x="5173" y="13452"/>
                  </a:cubicBezTo>
                  <a:cubicBezTo>
                    <a:pt x="8881" y="13452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7" name="Google Shape;11377;p13"/>
            <p:cNvSpPr/>
            <p:nvPr/>
          </p:nvSpPr>
          <p:spPr>
            <a:xfrm>
              <a:off x="3450750" y="2864725"/>
              <a:ext cx="269425" cy="284075"/>
            </a:xfrm>
            <a:custGeom>
              <a:avLst/>
              <a:gdLst/>
              <a:ahLst/>
              <a:cxnLst/>
              <a:rect l="l" t="t" r="r" b="b"/>
              <a:pathLst>
                <a:path w="10777" h="11363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931" y="10068"/>
                    <a:pt x="2860" y="11362"/>
                    <a:pt x="5099" y="11362"/>
                  </a:cubicBezTo>
                  <a:cubicBezTo>
                    <a:pt x="8234" y="11362"/>
                    <a:pt x="10776" y="8820"/>
                    <a:pt x="10776" y="5678"/>
                  </a:cubicBezTo>
                  <a:cubicBezTo>
                    <a:pt x="10776" y="2543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8" name="Google Shape;11378;p13"/>
            <p:cNvSpPr/>
            <p:nvPr/>
          </p:nvSpPr>
          <p:spPr>
            <a:xfrm>
              <a:off x="3450750" y="2863700"/>
              <a:ext cx="270600" cy="286100"/>
            </a:xfrm>
            <a:custGeom>
              <a:avLst/>
              <a:gdLst/>
              <a:ahLst/>
              <a:cxnLst/>
              <a:rect l="l" t="t" r="r" b="b"/>
              <a:pathLst>
                <a:path w="10824" h="11444" extrusionOk="0">
                  <a:moveTo>
                    <a:pt x="5099" y="1"/>
                  </a:moveTo>
                  <a:cubicBezTo>
                    <a:pt x="2880" y="1"/>
                    <a:pt x="952" y="1275"/>
                    <a:pt x="1" y="3130"/>
                  </a:cubicBezTo>
                  <a:lnTo>
                    <a:pt x="1" y="3318"/>
                  </a:lnTo>
                  <a:cubicBezTo>
                    <a:pt x="904" y="1410"/>
                    <a:pt x="2853" y="82"/>
                    <a:pt x="5099" y="82"/>
                  </a:cubicBezTo>
                  <a:cubicBezTo>
                    <a:pt x="8207" y="82"/>
                    <a:pt x="10736" y="2610"/>
                    <a:pt x="10736" y="5719"/>
                  </a:cubicBezTo>
                  <a:cubicBezTo>
                    <a:pt x="10736" y="8827"/>
                    <a:pt x="8207" y="11356"/>
                    <a:pt x="5099" y="11356"/>
                  </a:cubicBezTo>
                  <a:cubicBezTo>
                    <a:pt x="2853" y="11356"/>
                    <a:pt x="904" y="10034"/>
                    <a:pt x="1" y="8126"/>
                  </a:cubicBezTo>
                  <a:lnTo>
                    <a:pt x="1" y="8315"/>
                  </a:lnTo>
                  <a:cubicBezTo>
                    <a:pt x="952" y="10169"/>
                    <a:pt x="2880" y="11444"/>
                    <a:pt x="5099" y="11444"/>
                  </a:cubicBezTo>
                  <a:cubicBezTo>
                    <a:pt x="8254" y="11444"/>
                    <a:pt x="10823" y="8875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9" name="Google Shape;11379;p13"/>
            <p:cNvSpPr/>
            <p:nvPr/>
          </p:nvSpPr>
          <p:spPr>
            <a:xfrm>
              <a:off x="3461375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5"/>
                    <a:pt x="2091" y="9346"/>
                    <a:pt x="4674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0" name="Google Shape;11380;p13"/>
            <p:cNvSpPr/>
            <p:nvPr/>
          </p:nvSpPr>
          <p:spPr>
            <a:xfrm>
              <a:off x="3460375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34"/>
                    <a:pt x="4714" y="9434"/>
                  </a:cubicBezTo>
                  <a:cubicBezTo>
                    <a:pt x="7316" y="9434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1" name="Google Shape;11381;p13"/>
            <p:cNvSpPr/>
            <p:nvPr/>
          </p:nvSpPr>
          <p:spPr>
            <a:xfrm>
              <a:off x="3490200" y="291867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2" name="Google Shape;11382;p13"/>
            <p:cNvSpPr/>
            <p:nvPr/>
          </p:nvSpPr>
          <p:spPr>
            <a:xfrm>
              <a:off x="3489025" y="29176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7"/>
                    <a:pt x="3568" y="7047"/>
                  </a:cubicBezTo>
                  <a:cubicBezTo>
                    <a:pt x="1653" y="7047"/>
                    <a:pt x="88" y="5483"/>
                    <a:pt x="88" y="3561"/>
                  </a:cubicBezTo>
                  <a:cubicBezTo>
                    <a:pt x="88" y="1646"/>
                    <a:pt x="1653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605" y="1"/>
                    <a:pt x="1" y="1599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9"/>
                    <a:pt x="5536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3" name="Google Shape;11383;p13"/>
            <p:cNvSpPr/>
            <p:nvPr/>
          </p:nvSpPr>
          <p:spPr>
            <a:xfrm>
              <a:off x="3515325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4" name="Google Shape;11384;p13"/>
            <p:cNvSpPr/>
            <p:nvPr/>
          </p:nvSpPr>
          <p:spPr>
            <a:xfrm>
              <a:off x="3514300" y="2942775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5" name="Google Shape;11385;p13"/>
            <p:cNvSpPr/>
            <p:nvPr/>
          </p:nvSpPr>
          <p:spPr>
            <a:xfrm>
              <a:off x="354415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6" name="Google Shape;11386;p13"/>
            <p:cNvSpPr/>
            <p:nvPr/>
          </p:nvSpPr>
          <p:spPr>
            <a:xfrm>
              <a:off x="3542975" y="297160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7" name="Google Shape;11387;p13"/>
            <p:cNvSpPr/>
            <p:nvPr/>
          </p:nvSpPr>
          <p:spPr>
            <a:xfrm>
              <a:off x="3747100" y="2837750"/>
              <a:ext cx="334325" cy="334300"/>
            </a:xfrm>
            <a:custGeom>
              <a:avLst/>
              <a:gdLst/>
              <a:ahLst/>
              <a:cxnLst/>
              <a:rect l="l" t="t" r="r" b="b"/>
              <a:pathLst>
                <a:path w="13373" h="13372" extrusionOk="0">
                  <a:moveTo>
                    <a:pt x="6690" y="1"/>
                  </a:moveTo>
                  <a:cubicBezTo>
                    <a:pt x="2995" y="1"/>
                    <a:pt x="1" y="2994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8" name="Google Shape;11388;p13"/>
            <p:cNvSpPr/>
            <p:nvPr/>
          </p:nvSpPr>
          <p:spPr>
            <a:xfrm>
              <a:off x="3746100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2" y="13371"/>
                    <a:pt x="81" y="10391"/>
                    <a:pt x="81" y="6730"/>
                  </a:cubicBezTo>
                  <a:cubicBezTo>
                    <a:pt x="81" y="3068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2"/>
                    <a:pt x="6730" y="13452"/>
                  </a:cubicBezTo>
                  <a:cubicBezTo>
                    <a:pt x="10438" y="13452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9" name="Google Shape;11389;p13"/>
            <p:cNvSpPr/>
            <p:nvPr/>
          </p:nvSpPr>
          <p:spPr>
            <a:xfrm>
              <a:off x="3770550" y="286472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20"/>
                    <a:pt x="2542" y="11362"/>
                    <a:pt x="5678" y="11362"/>
                  </a:cubicBezTo>
                  <a:cubicBezTo>
                    <a:pt x="8813" y="11362"/>
                    <a:pt x="11355" y="8820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0" name="Google Shape;11390;p13"/>
            <p:cNvSpPr/>
            <p:nvPr/>
          </p:nvSpPr>
          <p:spPr>
            <a:xfrm>
              <a:off x="3769525" y="2863700"/>
              <a:ext cx="285925" cy="286100"/>
            </a:xfrm>
            <a:custGeom>
              <a:avLst/>
              <a:gdLst/>
              <a:ahLst/>
              <a:cxnLst/>
              <a:rect l="l" t="t" r="r" b="b"/>
              <a:pathLst>
                <a:path w="11437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37" y="8875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1" name="Google Shape;11391;p13"/>
            <p:cNvSpPr/>
            <p:nvPr/>
          </p:nvSpPr>
          <p:spPr>
            <a:xfrm>
              <a:off x="3795650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5"/>
                    <a:pt x="2091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2" name="Google Shape;11392;p13"/>
            <p:cNvSpPr/>
            <p:nvPr/>
          </p:nvSpPr>
          <p:spPr>
            <a:xfrm>
              <a:off x="3794650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0" y="2118"/>
                    <a:pt x="0" y="4714"/>
                  </a:cubicBezTo>
                  <a:cubicBezTo>
                    <a:pt x="0" y="7317"/>
                    <a:pt x="2111" y="9434"/>
                    <a:pt x="4714" y="9434"/>
                  </a:cubicBezTo>
                  <a:cubicBezTo>
                    <a:pt x="7310" y="9434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3" name="Google Shape;11393;p13"/>
            <p:cNvSpPr/>
            <p:nvPr/>
          </p:nvSpPr>
          <p:spPr>
            <a:xfrm>
              <a:off x="3824475" y="291867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6"/>
                    <a:pt x="3521" y="7046"/>
                  </a:cubicBezTo>
                  <a:cubicBezTo>
                    <a:pt x="5463" y="7046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4" name="Google Shape;11394;p13"/>
            <p:cNvSpPr/>
            <p:nvPr/>
          </p:nvSpPr>
          <p:spPr>
            <a:xfrm>
              <a:off x="3823300" y="29176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7"/>
                    <a:pt x="3568" y="7047"/>
                  </a:cubicBezTo>
                  <a:cubicBezTo>
                    <a:pt x="1646" y="7047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5" name="Google Shape;11395;p13"/>
            <p:cNvSpPr/>
            <p:nvPr/>
          </p:nvSpPr>
          <p:spPr>
            <a:xfrm>
              <a:off x="3849600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6" name="Google Shape;11396;p13"/>
            <p:cNvSpPr/>
            <p:nvPr/>
          </p:nvSpPr>
          <p:spPr>
            <a:xfrm>
              <a:off x="3848600" y="294277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7" name="Google Shape;11397;p13"/>
            <p:cNvSpPr/>
            <p:nvPr/>
          </p:nvSpPr>
          <p:spPr>
            <a:xfrm>
              <a:off x="387825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2118"/>
                    <a:pt x="614" y="2732"/>
                    <a:pt x="1370" y="2732"/>
                  </a:cubicBezTo>
                  <a:cubicBezTo>
                    <a:pt x="2125" y="2732"/>
                    <a:pt x="2732" y="2118"/>
                    <a:pt x="2732" y="1363"/>
                  </a:cubicBezTo>
                  <a:cubicBezTo>
                    <a:pt x="2732" y="614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8" name="Google Shape;11398;p13"/>
            <p:cNvSpPr/>
            <p:nvPr/>
          </p:nvSpPr>
          <p:spPr>
            <a:xfrm>
              <a:off x="3877250" y="297160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9" name="Google Shape;11399;p13"/>
            <p:cNvSpPr/>
            <p:nvPr/>
          </p:nvSpPr>
          <p:spPr>
            <a:xfrm>
              <a:off x="4081400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0" name="Google Shape;11400;p13"/>
            <p:cNvSpPr/>
            <p:nvPr/>
          </p:nvSpPr>
          <p:spPr>
            <a:xfrm>
              <a:off x="4080375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1"/>
                    <a:pt x="6723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1" name="Google Shape;11401;p13"/>
            <p:cNvSpPr/>
            <p:nvPr/>
          </p:nvSpPr>
          <p:spPr>
            <a:xfrm>
              <a:off x="4104825" y="286472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20"/>
                    <a:pt x="2542" y="11362"/>
                    <a:pt x="5678" y="11362"/>
                  </a:cubicBezTo>
                  <a:cubicBezTo>
                    <a:pt x="8813" y="11362"/>
                    <a:pt x="11355" y="8820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2" name="Google Shape;11402;p13"/>
            <p:cNvSpPr/>
            <p:nvPr/>
          </p:nvSpPr>
          <p:spPr>
            <a:xfrm>
              <a:off x="4103650" y="286370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80" y="11444"/>
                    <a:pt x="11443" y="8875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3" name="Google Shape;11403;p13"/>
            <p:cNvSpPr/>
            <p:nvPr/>
          </p:nvSpPr>
          <p:spPr>
            <a:xfrm>
              <a:off x="4129950" y="2889850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4" name="Google Shape;11404;p13"/>
            <p:cNvSpPr/>
            <p:nvPr/>
          </p:nvSpPr>
          <p:spPr>
            <a:xfrm>
              <a:off x="4128925" y="2888825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5"/>
                    <a:pt x="9339" y="4714"/>
                  </a:cubicBezTo>
                  <a:cubicBezTo>
                    <a:pt x="9339" y="7270"/>
                    <a:pt x="7263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34"/>
                    <a:pt x="4714" y="9434"/>
                  </a:cubicBezTo>
                  <a:cubicBezTo>
                    <a:pt x="7310" y="9434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5" name="Google Shape;11405;p13"/>
            <p:cNvSpPr/>
            <p:nvPr/>
          </p:nvSpPr>
          <p:spPr>
            <a:xfrm>
              <a:off x="4158600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6" name="Google Shape;11406;p13"/>
            <p:cNvSpPr/>
            <p:nvPr/>
          </p:nvSpPr>
          <p:spPr>
            <a:xfrm>
              <a:off x="4157575" y="29176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7"/>
                    <a:pt x="3568" y="7047"/>
                  </a:cubicBezTo>
                  <a:cubicBezTo>
                    <a:pt x="1646" y="7047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7" name="Google Shape;11407;p13"/>
            <p:cNvSpPr/>
            <p:nvPr/>
          </p:nvSpPr>
          <p:spPr>
            <a:xfrm>
              <a:off x="4183875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8" name="Google Shape;11408;p13"/>
            <p:cNvSpPr/>
            <p:nvPr/>
          </p:nvSpPr>
          <p:spPr>
            <a:xfrm>
              <a:off x="4182700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9" name="Google Shape;11409;p13"/>
            <p:cNvSpPr/>
            <p:nvPr/>
          </p:nvSpPr>
          <p:spPr>
            <a:xfrm>
              <a:off x="4212550" y="297260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0" name="Google Shape;11410;p13"/>
            <p:cNvSpPr/>
            <p:nvPr/>
          </p:nvSpPr>
          <p:spPr>
            <a:xfrm>
              <a:off x="4211525" y="297160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8"/>
                    <a:pt x="1" y="1403"/>
                  </a:cubicBezTo>
                  <a:cubicBezTo>
                    <a:pt x="1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1" name="Google Shape;11411;p13"/>
            <p:cNvSpPr/>
            <p:nvPr/>
          </p:nvSpPr>
          <p:spPr>
            <a:xfrm>
              <a:off x="4415675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2" name="Google Shape;11412;p13"/>
            <p:cNvSpPr/>
            <p:nvPr/>
          </p:nvSpPr>
          <p:spPr>
            <a:xfrm>
              <a:off x="4414650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8"/>
                    <a:pt x="13365" y="6730"/>
                  </a:cubicBezTo>
                  <a:cubicBezTo>
                    <a:pt x="13365" y="10391"/>
                    <a:pt x="10385" y="13371"/>
                    <a:pt x="6723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3" name="Google Shape;11413;p13"/>
            <p:cNvSpPr/>
            <p:nvPr/>
          </p:nvSpPr>
          <p:spPr>
            <a:xfrm>
              <a:off x="4438925" y="286472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0"/>
                  </a:moveTo>
                  <a:cubicBezTo>
                    <a:pt x="2550" y="0"/>
                    <a:pt x="1" y="2543"/>
                    <a:pt x="1" y="5678"/>
                  </a:cubicBezTo>
                  <a:cubicBezTo>
                    <a:pt x="1" y="8820"/>
                    <a:pt x="2550" y="11362"/>
                    <a:pt x="5685" y="11362"/>
                  </a:cubicBezTo>
                  <a:cubicBezTo>
                    <a:pt x="8820" y="11362"/>
                    <a:pt x="11362" y="8820"/>
                    <a:pt x="11362" y="5678"/>
                  </a:cubicBezTo>
                  <a:cubicBezTo>
                    <a:pt x="11362" y="2543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4" name="Google Shape;11414;p13"/>
            <p:cNvSpPr/>
            <p:nvPr/>
          </p:nvSpPr>
          <p:spPr>
            <a:xfrm>
              <a:off x="4437925" y="286370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5" name="Google Shape;11415;p13"/>
            <p:cNvSpPr/>
            <p:nvPr/>
          </p:nvSpPr>
          <p:spPr>
            <a:xfrm>
              <a:off x="4464225" y="2889850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6" name="Google Shape;11416;p13"/>
            <p:cNvSpPr/>
            <p:nvPr/>
          </p:nvSpPr>
          <p:spPr>
            <a:xfrm>
              <a:off x="4463025" y="2888825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5"/>
                    <a:pt x="9347" y="4714"/>
                  </a:cubicBezTo>
                  <a:cubicBezTo>
                    <a:pt x="9347" y="7270"/>
                    <a:pt x="7270" y="9346"/>
                    <a:pt x="4721" y="9346"/>
                  </a:cubicBezTo>
                  <a:cubicBezTo>
                    <a:pt x="2165" y="9346"/>
                    <a:pt x="89" y="7270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lose/>
                  <a:moveTo>
                    <a:pt x="4721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34"/>
                    <a:pt x="4721" y="9434"/>
                  </a:cubicBezTo>
                  <a:cubicBezTo>
                    <a:pt x="7317" y="9434"/>
                    <a:pt x="9434" y="7317"/>
                    <a:pt x="9434" y="4714"/>
                  </a:cubicBezTo>
                  <a:cubicBezTo>
                    <a:pt x="9434" y="2118"/>
                    <a:pt x="7317" y="1"/>
                    <a:pt x="472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7" name="Google Shape;11417;p13"/>
            <p:cNvSpPr/>
            <p:nvPr/>
          </p:nvSpPr>
          <p:spPr>
            <a:xfrm>
              <a:off x="4492875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8" name="Google Shape;11418;p13"/>
            <p:cNvSpPr/>
            <p:nvPr/>
          </p:nvSpPr>
          <p:spPr>
            <a:xfrm>
              <a:off x="4491850" y="29176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7"/>
                    <a:pt x="3568" y="7047"/>
                  </a:cubicBezTo>
                  <a:cubicBezTo>
                    <a:pt x="1646" y="7047"/>
                    <a:pt x="89" y="5483"/>
                    <a:pt x="89" y="3561"/>
                  </a:cubicBezTo>
                  <a:cubicBezTo>
                    <a:pt x="89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9" name="Google Shape;11419;p13"/>
            <p:cNvSpPr/>
            <p:nvPr/>
          </p:nvSpPr>
          <p:spPr>
            <a:xfrm>
              <a:off x="4518150" y="2943775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0" name="Google Shape;11420;p13"/>
            <p:cNvSpPr/>
            <p:nvPr/>
          </p:nvSpPr>
          <p:spPr>
            <a:xfrm>
              <a:off x="4516975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1" name="Google Shape;11421;p13"/>
            <p:cNvSpPr/>
            <p:nvPr/>
          </p:nvSpPr>
          <p:spPr>
            <a:xfrm>
              <a:off x="4546825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7" y="2732"/>
                    <a:pt x="2731" y="2118"/>
                    <a:pt x="2731" y="1363"/>
                  </a:cubicBezTo>
                  <a:cubicBezTo>
                    <a:pt x="2731" y="614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2" name="Google Shape;11422;p13"/>
            <p:cNvSpPr/>
            <p:nvPr/>
          </p:nvSpPr>
          <p:spPr>
            <a:xfrm>
              <a:off x="4545800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10" y="2812"/>
                  </a:cubicBezTo>
                  <a:cubicBezTo>
                    <a:pt x="2185" y="2812"/>
                    <a:pt x="2812" y="2185"/>
                    <a:pt x="2812" y="1403"/>
                  </a:cubicBezTo>
                  <a:cubicBezTo>
                    <a:pt x="2812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3" name="Google Shape;11423;p13"/>
            <p:cNvSpPr/>
            <p:nvPr/>
          </p:nvSpPr>
          <p:spPr>
            <a:xfrm>
              <a:off x="4749950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4" name="Google Shape;11424;p13"/>
            <p:cNvSpPr/>
            <p:nvPr/>
          </p:nvSpPr>
          <p:spPr>
            <a:xfrm>
              <a:off x="4748775" y="2836750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5" name="Google Shape;11425;p13"/>
            <p:cNvSpPr/>
            <p:nvPr/>
          </p:nvSpPr>
          <p:spPr>
            <a:xfrm>
              <a:off x="4773200" y="286472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78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20"/>
                    <a:pt x="2543" y="11362"/>
                    <a:pt x="5678" y="11362"/>
                  </a:cubicBezTo>
                  <a:cubicBezTo>
                    <a:pt x="8821" y="11362"/>
                    <a:pt x="11363" y="8820"/>
                    <a:pt x="11363" y="5678"/>
                  </a:cubicBezTo>
                  <a:cubicBezTo>
                    <a:pt x="11363" y="2543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6" name="Google Shape;11426;p13"/>
            <p:cNvSpPr/>
            <p:nvPr/>
          </p:nvSpPr>
          <p:spPr>
            <a:xfrm>
              <a:off x="4772200" y="28637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8" y="82"/>
                  </a:moveTo>
                  <a:cubicBezTo>
                    <a:pt x="8827" y="82"/>
                    <a:pt x="11355" y="2610"/>
                    <a:pt x="11355" y="5719"/>
                  </a:cubicBezTo>
                  <a:cubicBezTo>
                    <a:pt x="11355" y="8827"/>
                    <a:pt x="8827" y="11356"/>
                    <a:pt x="5718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18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7" name="Google Shape;11427;p13"/>
            <p:cNvSpPr/>
            <p:nvPr/>
          </p:nvSpPr>
          <p:spPr>
            <a:xfrm>
              <a:off x="4798500" y="2889850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6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66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7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8" name="Google Shape;11428;p13"/>
            <p:cNvSpPr/>
            <p:nvPr/>
          </p:nvSpPr>
          <p:spPr>
            <a:xfrm>
              <a:off x="4797325" y="2888825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3" y="9346"/>
                  </a:cubicBezTo>
                  <a:cubicBezTo>
                    <a:pt x="2165" y="9346"/>
                    <a:pt x="88" y="7270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lose/>
                  <a:moveTo>
                    <a:pt x="4713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34"/>
                    <a:pt x="4713" y="9434"/>
                  </a:cubicBezTo>
                  <a:cubicBezTo>
                    <a:pt x="7316" y="9434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1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9" name="Google Shape;11429;p13"/>
            <p:cNvSpPr/>
            <p:nvPr/>
          </p:nvSpPr>
          <p:spPr>
            <a:xfrm>
              <a:off x="4827150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0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0" name="Google Shape;11430;p13"/>
            <p:cNvSpPr/>
            <p:nvPr/>
          </p:nvSpPr>
          <p:spPr>
            <a:xfrm>
              <a:off x="4826150" y="29176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7"/>
                    <a:pt x="3560" y="7047"/>
                  </a:cubicBezTo>
                  <a:cubicBezTo>
                    <a:pt x="1645" y="7047"/>
                    <a:pt x="81" y="5483"/>
                    <a:pt x="81" y="3561"/>
                  </a:cubicBezTo>
                  <a:cubicBezTo>
                    <a:pt x="81" y="1646"/>
                    <a:pt x="1645" y="82"/>
                    <a:pt x="3560" y="82"/>
                  </a:cubicBezTo>
                  <a:close/>
                  <a:moveTo>
                    <a:pt x="3560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1" name="Google Shape;11431;p13"/>
            <p:cNvSpPr/>
            <p:nvPr/>
          </p:nvSpPr>
          <p:spPr>
            <a:xfrm>
              <a:off x="4852275" y="2943775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2" name="Google Shape;11432;p13"/>
            <p:cNvSpPr/>
            <p:nvPr/>
          </p:nvSpPr>
          <p:spPr>
            <a:xfrm>
              <a:off x="4851250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3" name="Google Shape;11433;p13"/>
            <p:cNvSpPr/>
            <p:nvPr/>
          </p:nvSpPr>
          <p:spPr>
            <a:xfrm>
              <a:off x="488110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2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4" name="Google Shape;11434;p13"/>
            <p:cNvSpPr/>
            <p:nvPr/>
          </p:nvSpPr>
          <p:spPr>
            <a:xfrm>
              <a:off x="4880075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3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03" y="2812"/>
                  </a:cubicBezTo>
                  <a:cubicBezTo>
                    <a:pt x="2186" y="2812"/>
                    <a:pt x="2813" y="2185"/>
                    <a:pt x="2813" y="1403"/>
                  </a:cubicBezTo>
                  <a:cubicBezTo>
                    <a:pt x="2813" y="628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5" name="Google Shape;11435;p13"/>
            <p:cNvSpPr/>
            <p:nvPr/>
          </p:nvSpPr>
          <p:spPr>
            <a:xfrm>
              <a:off x="5084225" y="2837750"/>
              <a:ext cx="334125" cy="334300"/>
            </a:xfrm>
            <a:custGeom>
              <a:avLst/>
              <a:gdLst/>
              <a:ahLst/>
              <a:cxnLst/>
              <a:rect l="l" t="t" r="r" b="b"/>
              <a:pathLst>
                <a:path w="13365" h="13372" extrusionOk="0">
                  <a:moveTo>
                    <a:pt x="6683" y="1"/>
                  </a:moveTo>
                  <a:cubicBezTo>
                    <a:pt x="2988" y="1"/>
                    <a:pt x="0" y="2994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6" name="Google Shape;11436;p13"/>
            <p:cNvSpPr/>
            <p:nvPr/>
          </p:nvSpPr>
          <p:spPr>
            <a:xfrm>
              <a:off x="5083050" y="28367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7" name="Google Shape;11437;p13"/>
            <p:cNvSpPr/>
            <p:nvPr/>
          </p:nvSpPr>
          <p:spPr>
            <a:xfrm>
              <a:off x="5107475" y="2864725"/>
              <a:ext cx="283925" cy="284075"/>
            </a:xfrm>
            <a:custGeom>
              <a:avLst/>
              <a:gdLst/>
              <a:ahLst/>
              <a:cxnLst/>
              <a:rect l="l" t="t" r="r" b="b"/>
              <a:pathLst>
                <a:path w="11357" h="11363" extrusionOk="0">
                  <a:moveTo>
                    <a:pt x="5679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20"/>
                    <a:pt x="2543" y="11362"/>
                    <a:pt x="5679" y="11362"/>
                  </a:cubicBezTo>
                  <a:cubicBezTo>
                    <a:pt x="8814" y="11362"/>
                    <a:pt x="11356" y="8820"/>
                    <a:pt x="11356" y="5678"/>
                  </a:cubicBezTo>
                  <a:cubicBezTo>
                    <a:pt x="11356" y="2543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8" name="Google Shape;11438;p13"/>
            <p:cNvSpPr/>
            <p:nvPr/>
          </p:nvSpPr>
          <p:spPr>
            <a:xfrm>
              <a:off x="5106475" y="28637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9" name="Google Shape;11439;p13"/>
            <p:cNvSpPr/>
            <p:nvPr/>
          </p:nvSpPr>
          <p:spPr>
            <a:xfrm>
              <a:off x="5132600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0" name="Google Shape;11440;p13"/>
            <p:cNvSpPr/>
            <p:nvPr/>
          </p:nvSpPr>
          <p:spPr>
            <a:xfrm>
              <a:off x="5131600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65" y="9346"/>
                    <a:pt x="88" y="7270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34"/>
                    <a:pt x="4714" y="9434"/>
                  </a:cubicBezTo>
                  <a:cubicBezTo>
                    <a:pt x="7316" y="9434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1" name="Google Shape;11441;p13"/>
            <p:cNvSpPr/>
            <p:nvPr/>
          </p:nvSpPr>
          <p:spPr>
            <a:xfrm>
              <a:off x="5161425" y="29186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2" name="Google Shape;11442;p13"/>
            <p:cNvSpPr/>
            <p:nvPr/>
          </p:nvSpPr>
          <p:spPr>
            <a:xfrm>
              <a:off x="5160425" y="29176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7"/>
                    <a:pt x="3561" y="7047"/>
                  </a:cubicBezTo>
                  <a:cubicBezTo>
                    <a:pt x="1646" y="7047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3" name="Google Shape;11443;p13"/>
            <p:cNvSpPr/>
            <p:nvPr/>
          </p:nvSpPr>
          <p:spPr>
            <a:xfrm>
              <a:off x="5186550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4" name="Google Shape;11444;p13"/>
            <p:cNvSpPr/>
            <p:nvPr/>
          </p:nvSpPr>
          <p:spPr>
            <a:xfrm>
              <a:off x="5185525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5" name="Google Shape;11445;p13"/>
            <p:cNvSpPr/>
            <p:nvPr/>
          </p:nvSpPr>
          <p:spPr>
            <a:xfrm>
              <a:off x="5215375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6" name="Google Shape;11446;p13"/>
            <p:cNvSpPr/>
            <p:nvPr/>
          </p:nvSpPr>
          <p:spPr>
            <a:xfrm>
              <a:off x="5214350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4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04" y="2812"/>
                  </a:cubicBezTo>
                  <a:cubicBezTo>
                    <a:pt x="2179" y="2812"/>
                    <a:pt x="2813" y="2185"/>
                    <a:pt x="2813" y="1403"/>
                  </a:cubicBezTo>
                  <a:cubicBezTo>
                    <a:pt x="2813" y="628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7" name="Google Shape;11447;p13"/>
            <p:cNvSpPr/>
            <p:nvPr/>
          </p:nvSpPr>
          <p:spPr>
            <a:xfrm>
              <a:off x="3581575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8" name="Google Shape;11448;p13"/>
            <p:cNvSpPr/>
            <p:nvPr/>
          </p:nvSpPr>
          <p:spPr>
            <a:xfrm>
              <a:off x="3580550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1"/>
                    <a:pt x="13365" y="6730"/>
                  </a:cubicBezTo>
                  <a:cubicBezTo>
                    <a:pt x="13365" y="10391"/>
                    <a:pt x="10392" y="13371"/>
                    <a:pt x="6724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9" name="Google Shape;11449;p13"/>
            <p:cNvSpPr/>
            <p:nvPr/>
          </p:nvSpPr>
          <p:spPr>
            <a:xfrm>
              <a:off x="3604825" y="295980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3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0" name="Google Shape;11450;p13"/>
            <p:cNvSpPr/>
            <p:nvPr/>
          </p:nvSpPr>
          <p:spPr>
            <a:xfrm>
              <a:off x="3603825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1" name="Google Shape;11451;p13"/>
            <p:cNvSpPr/>
            <p:nvPr/>
          </p:nvSpPr>
          <p:spPr>
            <a:xfrm>
              <a:off x="3630125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2" name="Google Shape;11452;p13"/>
            <p:cNvSpPr/>
            <p:nvPr/>
          </p:nvSpPr>
          <p:spPr>
            <a:xfrm>
              <a:off x="3628950" y="298390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7"/>
                    <a:pt x="4720" y="9427"/>
                  </a:cubicBezTo>
                  <a:cubicBezTo>
                    <a:pt x="7316" y="9427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3" name="Google Shape;11453;p13"/>
            <p:cNvSpPr/>
            <p:nvPr/>
          </p:nvSpPr>
          <p:spPr>
            <a:xfrm>
              <a:off x="3658775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4" name="Google Shape;11454;p13"/>
            <p:cNvSpPr/>
            <p:nvPr/>
          </p:nvSpPr>
          <p:spPr>
            <a:xfrm>
              <a:off x="3657775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5" name="Google Shape;11455;p13"/>
            <p:cNvSpPr/>
            <p:nvPr/>
          </p:nvSpPr>
          <p:spPr>
            <a:xfrm>
              <a:off x="3683900" y="3038850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6" name="Google Shape;11456;p13"/>
            <p:cNvSpPr/>
            <p:nvPr/>
          </p:nvSpPr>
          <p:spPr>
            <a:xfrm>
              <a:off x="3682875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7" name="Google Shape;11457;p13"/>
            <p:cNvSpPr/>
            <p:nvPr/>
          </p:nvSpPr>
          <p:spPr>
            <a:xfrm>
              <a:off x="3712725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8" name="Google Shape;11458;p13"/>
            <p:cNvSpPr/>
            <p:nvPr/>
          </p:nvSpPr>
          <p:spPr>
            <a:xfrm>
              <a:off x="3711700" y="30666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78"/>
                    <a:pt x="628" y="2812"/>
                    <a:pt x="1410" y="2812"/>
                  </a:cubicBezTo>
                  <a:cubicBezTo>
                    <a:pt x="2186" y="2812"/>
                    <a:pt x="2813" y="2178"/>
                    <a:pt x="2813" y="1403"/>
                  </a:cubicBezTo>
                  <a:cubicBezTo>
                    <a:pt x="2813" y="628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9" name="Google Shape;11459;p13"/>
            <p:cNvSpPr/>
            <p:nvPr/>
          </p:nvSpPr>
          <p:spPr>
            <a:xfrm>
              <a:off x="3915850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1" y="2994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0" name="Google Shape;11460;p13"/>
            <p:cNvSpPr/>
            <p:nvPr/>
          </p:nvSpPr>
          <p:spPr>
            <a:xfrm>
              <a:off x="3914675" y="29318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1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1" name="Google Shape;11461;p13"/>
            <p:cNvSpPr/>
            <p:nvPr/>
          </p:nvSpPr>
          <p:spPr>
            <a:xfrm>
              <a:off x="3939125" y="2959800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3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2" name="Google Shape;11462;p13"/>
            <p:cNvSpPr/>
            <p:nvPr/>
          </p:nvSpPr>
          <p:spPr>
            <a:xfrm>
              <a:off x="3938100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5"/>
                    <a:pt x="2570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3" name="Google Shape;11463;p13"/>
            <p:cNvSpPr/>
            <p:nvPr/>
          </p:nvSpPr>
          <p:spPr>
            <a:xfrm>
              <a:off x="3964400" y="2984925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7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67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7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4" name="Google Shape;11464;p13"/>
            <p:cNvSpPr/>
            <p:nvPr/>
          </p:nvSpPr>
          <p:spPr>
            <a:xfrm>
              <a:off x="3963225" y="298390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5" name="Google Shape;11465;p13"/>
            <p:cNvSpPr/>
            <p:nvPr/>
          </p:nvSpPr>
          <p:spPr>
            <a:xfrm>
              <a:off x="3993050" y="30137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6" name="Google Shape;11466;p13"/>
            <p:cNvSpPr/>
            <p:nvPr/>
          </p:nvSpPr>
          <p:spPr>
            <a:xfrm>
              <a:off x="399205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7" y="1646"/>
                    <a:pt x="7047" y="3561"/>
                  </a:cubicBezTo>
                  <a:cubicBezTo>
                    <a:pt x="7047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7" name="Google Shape;11467;p13"/>
            <p:cNvSpPr/>
            <p:nvPr/>
          </p:nvSpPr>
          <p:spPr>
            <a:xfrm>
              <a:off x="4018175" y="3038850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8" name="Google Shape;11468;p13"/>
            <p:cNvSpPr/>
            <p:nvPr/>
          </p:nvSpPr>
          <p:spPr>
            <a:xfrm>
              <a:off x="4017175" y="303785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9" name="Google Shape;11469;p13"/>
            <p:cNvSpPr/>
            <p:nvPr/>
          </p:nvSpPr>
          <p:spPr>
            <a:xfrm>
              <a:off x="404700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0" name="Google Shape;11470;p13"/>
            <p:cNvSpPr/>
            <p:nvPr/>
          </p:nvSpPr>
          <p:spPr>
            <a:xfrm>
              <a:off x="4046000" y="3066675"/>
              <a:ext cx="70300" cy="70325"/>
            </a:xfrm>
            <a:custGeom>
              <a:avLst/>
              <a:gdLst/>
              <a:ahLst/>
              <a:cxnLst/>
              <a:rect l="l" t="t" r="r" b="b"/>
              <a:pathLst>
                <a:path w="2812" h="2813" extrusionOk="0">
                  <a:moveTo>
                    <a:pt x="1403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03" y="2731"/>
                  </a:cubicBezTo>
                  <a:cubicBezTo>
                    <a:pt x="674" y="2731"/>
                    <a:pt x="81" y="2138"/>
                    <a:pt x="81" y="1403"/>
                  </a:cubicBezTo>
                  <a:cubicBezTo>
                    <a:pt x="81" y="675"/>
                    <a:pt x="674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7" y="0"/>
                    <a:pt x="0" y="628"/>
                    <a:pt x="0" y="1403"/>
                  </a:cubicBezTo>
                  <a:cubicBezTo>
                    <a:pt x="0" y="2178"/>
                    <a:pt x="627" y="2812"/>
                    <a:pt x="1403" y="2812"/>
                  </a:cubicBezTo>
                  <a:cubicBezTo>
                    <a:pt x="2185" y="2812"/>
                    <a:pt x="2812" y="2178"/>
                    <a:pt x="2812" y="1403"/>
                  </a:cubicBezTo>
                  <a:cubicBezTo>
                    <a:pt x="2812" y="628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1" name="Google Shape;11471;p13"/>
            <p:cNvSpPr/>
            <p:nvPr/>
          </p:nvSpPr>
          <p:spPr>
            <a:xfrm>
              <a:off x="4250125" y="2932825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1"/>
                  </a:moveTo>
                  <a:cubicBezTo>
                    <a:pt x="2988" y="1"/>
                    <a:pt x="1" y="2994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2" name="Google Shape;11472;p13"/>
            <p:cNvSpPr/>
            <p:nvPr/>
          </p:nvSpPr>
          <p:spPr>
            <a:xfrm>
              <a:off x="4248950" y="29318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3" name="Google Shape;11473;p13"/>
            <p:cNvSpPr/>
            <p:nvPr/>
          </p:nvSpPr>
          <p:spPr>
            <a:xfrm>
              <a:off x="4273400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4" name="Google Shape;11474;p13"/>
            <p:cNvSpPr/>
            <p:nvPr/>
          </p:nvSpPr>
          <p:spPr>
            <a:xfrm>
              <a:off x="4272375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5" name="Google Shape;11475;p13"/>
            <p:cNvSpPr/>
            <p:nvPr/>
          </p:nvSpPr>
          <p:spPr>
            <a:xfrm>
              <a:off x="4298500" y="2984925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6" name="Google Shape;11476;p13"/>
            <p:cNvSpPr/>
            <p:nvPr/>
          </p:nvSpPr>
          <p:spPr>
            <a:xfrm>
              <a:off x="4297500" y="298390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7" name="Google Shape;11477;p13"/>
            <p:cNvSpPr/>
            <p:nvPr/>
          </p:nvSpPr>
          <p:spPr>
            <a:xfrm>
              <a:off x="4327325" y="30137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8" name="Google Shape;11478;p13"/>
            <p:cNvSpPr/>
            <p:nvPr/>
          </p:nvSpPr>
          <p:spPr>
            <a:xfrm>
              <a:off x="4326325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0" y="1599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9" name="Google Shape;11479;p13"/>
            <p:cNvSpPr/>
            <p:nvPr/>
          </p:nvSpPr>
          <p:spPr>
            <a:xfrm>
              <a:off x="4352450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0" name="Google Shape;11480;p13"/>
            <p:cNvSpPr/>
            <p:nvPr/>
          </p:nvSpPr>
          <p:spPr>
            <a:xfrm>
              <a:off x="4351450" y="303785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8" y="3972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1" name="Google Shape;11481;p13"/>
            <p:cNvSpPr/>
            <p:nvPr/>
          </p:nvSpPr>
          <p:spPr>
            <a:xfrm>
              <a:off x="4381275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2" name="Google Shape;11482;p13"/>
            <p:cNvSpPr/>
            <p:nvPr/>
          </p:nvSpPr>
          <p:spPr>
            <a:xfrm>
              <a:off x="4380100" y="30666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45" y="81"/>
                    <a:pt x="2738" y="675"/>
                    <a:pt x="2738" y="1403"/>
                  </a:cubicBezTo>
                  <a:cubicBezTo>
                    <a:pt x="2738" y="2138"/>
                    <a:pt x="2145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3" name="Google Shape;11483;p13"/>
            <p:cNvSpPr/>
            <p:nvPr/>
          </p:nvSpPr>
          <p:spPr>
            <a:xfrm>
              <a:off x="4584250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4" name="Google Shape;11484;p13"/>
            <p:cNvSpPr/>
            <p:nvPr/>
          </p:nvSpPr>
          <p:spPr>
            <a:xfrm>
              <a:off x="4583225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9" y="13371"/>
                    <a:pt x="88" y="10391"/>
                    <a:pt x="88" y="6730"/>
                  </a:cubicBezTo>
                  <a:cubicBezTo>
                    <a:pt x="88" y="3061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21"/>
                    <a:pt x="1" y="6730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5" name="Google Shape;11485;p13"/>
            <p:cNvSpPr/>
            <p:nvPr/>
          </p:nvSpPr>
          <p:spPr>
            <a:xfrm>
              <a:off x="4607675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6" name="Google Shape;11486;p13"/>
            <p:cNvSpPr/>
            <p:nvPr/>
          </p:nvSpPr>
          <p:spPr>
            <a:xfrm>
              <a:off x="4606650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5" y="11444"/>
                    <a:pt x="11444" y="8875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7" name="Google Shape;11487;p13"/>
            <p:cNvSpPr/>
            <p:nvPr/>
          </p:nvSpPr>
          <p:spPr>
            <a:xfrm>
              <a:off x="4632800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5" y="9346"/>
                    <a:pt x="9346" y="7255"/>
                    <a:pt x="9346" y="4673"/>
                  </a:cubicBezTo>
                  <a:cubicBezTo>
                    <a:pt x="9346" y="2097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8" name="Google Shape;11488;p13"/>
            <p:cNvSpPr/>
            <p:nvPr/>
          </p:nvSpPr>
          <p:spPr>
            <a:xfrm>
              <a:off x="4631775" y="298390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9" name="Google Shape;11489;p13"/>
            <p:cNvSpPr/>
            <p:nvPr/>
          </p:nvSpPr>
          <p:spPr>
            <a:xfrm>
              <a:off x="4661625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0" y="7046"/>
                  </a:cubicBezTo>
                  <a:cubicBezTo>
                    <a:pt x="5469" y="7046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0" name="Google Shape;11490;p13"/>
            <p:cNvSpPr/>
            <p:nvPr/>
          </p:nvSpPr>
          <p:spPr>
            <a:xfrm>
              <a:off x="466060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3" y="82"/>
                    <a:pt x="7040" y="1646"/>
                    <a:pt x="7040" y="3561"/>
                  </a:cubicBezTo>
                  <a:cubicBezTo>
                    <a:pt x="7040" y="5483"/>
                    <a:pt x="5483" y="7040"/>
                    <a:pt x="3561" y="7040"/>
                  </a:cubicBezTo>
                  <a:cubicBezTo>
                    <a:pt x="1646" y="7040"/>
                    <a:pt x="82" y="5483"/>
                    <a:pt x="82" y="3561"/>
                  </a:cubicBezTo>
                  <a:cubicBezTo>
                    <a:pt x="82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1" name="Google Shape;11491;p13"/>
            <p:cNvSpPr/>
            <p:nvPr/>
          </p:nvSpPr>
          <p:spPr>
            <a:xfrm>
              <a:off x="4686725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2" name="Google Shape;11492;p13"/>
            <p:cNvSpPr/>
            <p:nvPr/>
          </p:nvSpPr>
          <p:spPr>
            <a:xfrm>
              <a:off x="4685725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72"/>
                    <a:pt x="1147" y="5118"/>
                    <a:pt x="2556" y="5118"/>
                  </a:cubicBezTo>
                  <a:cubicBezTo>
                    <a:pt x="3965" y="5118"/>
                    <a:pt x="5118" y="3972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3" name="Google Shape;11493;p13"/>
            <p:cNvSpPr/>
            <p:nvPr/>
          </p:nvSpPr>
          <p:spPr>
            <a:xfrm>
              <a:off x="471555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4" name="Google Shape;11494;p13"/>
            <p:cNvSpPr/>
            <p:nvPr/>
          </p:nvSpPr>
          <p:spPr>
            <a:xfrm>
              <a:off x="4714375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8" y="2138"/>
                    <a:pt x="88" y="1403"/>
                  </a:cubicBezTo>
                  <a:cubicBezTo>
                    <a:pt x="88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8"/>
                    <a:pt x="1" y="1403"/>
                  </a:cubicBezTo>
                  <a:cubicBezTo>
                    <a:pt x="1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5" name="Google Shape;11495;p13"/>
            <p:cNvSpPr/>
            <p:nvPr/>
          </p:nvSpPr>
          <p:spPr>
            <a:xfrm>
              <a:off x="4918525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4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6" name="Google Shape;11496;p13"/>
            <p:cNvSpPr/>
            <p:nvPr/>
          </p:nvSpPr>
          <p:spPr>
            <a:xfrm>
              <a:off x="4917500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1"/>
                    <a:pt x="13372" y="6730"/>
                  </a:cubicBezTo>
                  <a:cubicBezTo>
                    <a:pt x="13372" y="10391"/>
                    <a:pt x="10392" y="13371"/>
                    <a:pt x="6730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21"/>
                    <a:pt x="1" y="6730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7" name="Google Shape;11497;p13"/>
            <p:cNvSpPr/>
            <p:nvPr/>
          </p:nvSpPr>
          <p:spPr>
            <a:xfrm>
              <a:off x="4941950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3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8" name="Google Shape;11498;p13"/>
            <p:cNvSpPr/>
            <p:nvPr/>
          </p:nvSpPr>
          <p:spPr>
            <a:xfrm>
              <a:off x="4940950" y="2958775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5"/>
                    <a:pt x="2562" y="11444"/>
                    <a:pt x="5718" y="11444"/>
                  </a:cubicBezTo>
                  <a:cubicBezTo>
                    <a:pt x="8874" y="11444"/>
                    <a:pt x="11436" y="8875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9" name="Google Shape;11499;p13"/>
            <p:cNvSpPr/>
            <p:nvPr/>
          </p:nvSpPr>
          <p:spPr>
            <a:xfrm>
              <a:off x="4967075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0" name="Google Shape;11500;p13"/>
            <p:cNvSpPr/>
            <p:nvPr/>
          </p:nvSpPr>
          <p:spPr>
            <a:xfrm>
              <a:off x="4966050" y="298390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1" name="Google Shape;11501;p13"/>
            <p:cNvSpPr/>
            <p:nvPr/>
          </p:nvSpPr>
          <p:spPr>
            <a:xfrm>
              <a:off x="4995900" y="3013750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6"/>
                    <a:pt x="3520" y="7046"/>
                  </a:cubicBezTo>
                  <a:cubicBezTo>
                    <a:pt x="5462" y="7046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2" name="Google Shape;11502;p13"/>
            <p:cNvSpPr/>
            <p:nvPr/>
          </p:nvSpPr>
          <p:spPr>
            <a:xfrm>
              <a:off x="4994725" y="301272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2"/>
                  </a:moveTo>
                  <a:cubicBezTo>
                    <a:pt x="5489" y="82"/>
                    <a:pt x="7046" y="1646"/>
                    <a:pt x="7046" y="3561"/>
                  </a:cubicBezTo>
                  <a:cubicBezTo>
                    <a:pt x="7046" y="5483"/>
                    <a:pt x="5489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605" y="1"/>
                    <a:pt x="0" y="1599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3" name="Google Shape;11503;p13"/>
            <p:cNvSpPr/>
            <p:nvPr/>
          </p:nvSpPr>
          <p:spPr>
            <a:xfrm>
              <a:off x="5021000" y="3038850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4" name="Google Shape;11504;p13"/>
            <p:cNvSpPr/>
            <p:nvPr/>
          </p:nvSpPr>
          <p:spPr>
            <a:xfrm>
              <a:off x="5020000" y="303785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72"/>
                    <a:pt x="1147" y="5118"/>
                    <a:pt x="2556" y="5118"/>
                  </a:cubicBezTo>
                  <a:cubicBezTo>
                    <a:pt x="3965" y="5118"/>
                    <a:pt x="5112" y="3972"/>
                    <a:pt x="5112" y="2556"/>
                  </a:cubicBezTo>
                  <a:cubicBezTo>
                    <a:pt x="5112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5" name="Google Shape;11505;p13"/>
            <p:cNvSpPr/>
            <p:nvPr/>
          </p:nvSpPr>
          <p:spPr>
            <a:xfrm>
              <a:off x="5049675" y="306767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8" y="2118"/>
                    <a:pt x="2738" y="1363"/>
                  </a:cubicBezTo>
                  <a:cubicBezTo>
                    <a:pt x="2738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6" name="Google Shape;11506;p13"/>
            <p:cNvSpPr/>
            <p:nvPr/>
          </p:nvSpPr>
          <p:spPr>
            <a:xfrm>
              <a:off x="5048650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82" y="2731"/>
                    <a:pt x="88" y="2138"/>
                    <a:pt x="88" y="1403"/>
                  </a:cubicBezTo>
                  <a:cubicBezTo>
                    <a:pt x="88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28"/>
                    <a:pt x="1" y="1403"/>
                  </a:cubicBezTo>
                  <a:cubicBezTo>
                    <a:pt x="1" y="2178"/>
                    <a:pt x="635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7" name="Google Shape;11507;p13"/>
            <p:cNvSpPr/>
            <p:nvPr/>
          </p:nvSpPr>
          <p:spPr>
            <a:xfrm>
              <a:off x="5252800" y="2932825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8" name="Google Shape;11508;p13"/>
            <p:cNvSpPr/>
            <p:nvPr/>
          </p:nvSpPr>
          <p:spPr>
            <a:xfrm>
              <a:off x="5251775" y="293182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2"/>
                    <a:pt x="11012" y="11908"/>
                  </a:cubicBezTo>
                  <a:lnTo>
                    <a:pt x="11012" y="11800"/>
                  </a:lnTo>
                  <a:cubicBezTo>
                    <a:pt x="9852" y="12778"/>
                    <a:pt x="8362" y="13371"/>
                    <a:pt x="6724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24" y="81"/>
                  </a:cubicBezTo>
                  <a:cubicBezTo>
                    <a:pt x="8362" y="81"/>
                    <a:pt x="9852" y="674"/>
                    <a:pt x="11012" y="1659"/>
                  </a:cubicBezTo>
                  <a:lnTo>
                    <a:pt x="11012" y="1544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9" name="Google Shape;11509;p13"/>
            <p:cNvSpPr/>
            <p:nvPr/>
          </p:nvSpPr>
          <p:spPr>
            <a:xfrm>
              <a:off x="5276225" y="2959800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0" name="Google Shape;11510;p13"/>
            <p:cNvSpPr/>
            <p:nvPr/>
          </p:nvSpPr>
          <p:spPr>
            <a:xfrm>
              <a:off x="5275050" y="2958775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7465" y="11444"/>
                    <a:pt x="9029" y="10655"/>
                    <a:pt x="10081" y="9421"/>
                  </a:cubicBezTo>
                  <a:lnTo>
                    <a:pt x="10081" y="9293"/>
                  </a:lnTo>
                  <a:cubicBezTo>
                    <a:pt x="9049" y="10554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1" name="Google Shape;11511;p13"/>
            <p:cNvSpPr/>
            <p:nvPr/>
          </p:nvSpPr>
          <p:spPr>
            <a:xfrm>
              <a:off x="5301350" y="2984925"/>
              <a:ext cx="225750" cy="233650"/>
            </a:xfrm>
            <a:custGeom>
              <a:avLst/>
              <a:gdLst/>
              <a:ahLst/>
              <a:cxnLst/>
              <a:rect l="l" t="t" r="r" b="b"/>
              <a:pathLst>
                <a:path w="9030" h="9346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6656" y="9346"/>
                    <a:pt x="8355" y="8112"/>
                    <a:pt x="9029" y="6365"/>
                  </a:cubicBezTo>
                  <a:lnTo>
                    <a:pt x="9029" y="2987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2" name="Google Shape;11512;p13"/>
            <p:cNvSpPr/>
            <p:nvPr/>
          </p:nvSpPr>
          <p:spPr>
            <a:xfrm>
              <a:off x="5300325" y="2983900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6676" y="9427"/>
                    <a:pt x="8362" y="8227"/>
                    <a:pt x="9070" y="6514"/>
                  </a:cubicBezTo>
                  <a:lnTo>
                    <a:pt x="9070" y="6285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3"/>
                    <a:pt x="9070" y="3150"/>
                  </a:cubicBezTo>
                  <a:lnTo>
                    <a:pt x="9070" y="2920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3" name="Google Shape;11513;p13"/>
            <p:cNvSpPr/>
            <p:nvPr/>
          </p:nvSpPr>
          <p:spPr>
            <a:xfrm>
              <a:off x="5330000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4" name="Google Shape;11514;p13"/>
            <p:cNvSpPr/>
            <p:nvPr/>
          </p:nvSpPr>
          <p:spPr>
            <a:xfrm>
              <a:off x="532900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5" name="Google Shape;11515;p13"/>
            <p:cNvSpPr/>
            <p:nvPr/>
          </p:nvSpPr>
          <p:spPr>
            <a:xfrm>
              <a:off x="5355300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6" name="Google Shape;11516;p13"/>
            <p:cNvSpPr/>
            <p:nvPr/>
          </p:nvSpPr>
          <p:spPr>
            <a:xfrm>
              <a:off x="5354100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7" name="Google Shape;11517;p13"/>
            <p:cNvSpPr/>
            <p:nvPr/>
          </p:nvSpPr>
          <p:spPr>
            <a:xfrm>
              <a:off x="538395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8" name="Google Shape;11518;p13"/>
            <p:cNvSpPr/>
            <p:nvPr/>
          </p:nvSpPr>
          <p:spPr>
            <a:xfrm>
              <a:off x="5382925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82" y="2731"/>
                    <a:pt x="89" y="2138"/>
                    <a:pt x="89" y="1403"/>
                  </a:cubicBezTo>
                  <a:cubicBezTo>
                    <a:pt x="89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28"/>
                    <a:pt x="1" y="1403"/>
                  </a:cubicBezTo>
                  <a:cubicBezTo>
                    <a:pt x="1" y="2178"/>
                    <a:pt x="635" y="2812"/>
                    <a:pt x="1410" y="2812"/>
                  </a:cubicBezTo>
                  <a:cubicBezTo>
                    <a:pt x="2186" y="2812"/>
                    <a:pt x="2819" y="2178"/>
                    <a:pt x="2819" y="1403"/>
                  </a:cubicBezTo>
                  <a:cubicBezTo>
                    <a:pt x="2819" y="628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9" name="Google Shape;11519;p13"/>
            <p:cNvSpPr/>
            <p:nvPr/>
          </p:nvSpPr>
          <p:spPr>
            <a:xfrm>
              <a:off x="3450750" y="3030925"/>
              <a:ext cx="296375" cy="334325"/>
            </a:xfrm>
            <a:custGeom>
              <a:avLst/>
              <a:gdLst/>
              <a:ahLst/>
              <a:cxnLst/>
              <a:rect l="l" t="t" r="r" b="b"/>
              <a:pathLst>
                <a:path w="11855" h="13373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9"/>
                  </a:cubicBezTo>
                  <a:lnTo>
                    <a:pt x="1" y="10931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5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0" name="Google Shape;11520;p13"/>
            <p:cNvSpPr/>
            <p:nvPr/>
          </p:nvSpPr>
          <p:spPr>
            <a:xfrm>
              <a:off x="3450750" y="3029925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3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8834" y="88"/>
                    <a:pt x="11814" y="3068"/>
                    <a:pt x="11814" y="6730"/>
                  </a:cubicBezTo>
                  <a:cubicBezTo>
                    <a:pt x="11814" y="10391"/>
                    <a:pt x="8834" y="13372"/>
                    <a:pt x="5173" y="13372"/>
                  </a:cubicBezTo>
                  <a:cubicBezTo>
                    <a:pt x="3082" y="13372"/>
                    <a:pt x="1221" y="12407"/>
                    <a:pt x="1" y="10897"/>
                  </a:cubicBezTo>
                  <a:lnTo>
                    <a:pt x="1" y="11032"/>
                  </a:lnTo>
                  <a:cubicBezTo>
                    <a:pt x="1235" y="12509"/>
                    <a:pt x="3096" y="13453"/>
                    <a:pt x="5173" y="13453"/>
                  </a:cubicBezTo>
                  <a:cubicBezTo>
                    <a:pt x="8881" y="13453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1" name="Google Shape;11521;p13"/>
            <p:cNvSpPr/>
            <p:nvPr/>
          </p:nvSpPr>
          <p:spPr>
            <a:xfrm>
              <a:off x="3450750" y="3057900"/>
              <a:ext cx="269425" cy="284075"/>
            </a:xfrm>
            <a:custGeom>
              <a:avLst/>
              <a:gdLst/>
              <a:ahLst/>
              <a:cxnLst/>
              <a:rect l="l" t="t" r="r" b="b"/>
              <a:pathLst>
                <a:path w="10777" h="11363" extrusionOk="0">
                  <a:moveTo>
                    <a:pt x="5099" y="1"/>
                  </a:moveTo>
                  <a:cubicBezTo>
                    <a:pt x="2860" y="1"/>
                    <a:pt x="931" y="1295"/>
                    <a:pt x="1" y="3177"/>
                  </a:cubicBezTo>
                  <a:lnTo>
                    <a:pt x="1" y="8187"/>
                  </a:lnTo>
                  <a:cubicBezTo>
                    <a:pt x="931" y="10068"/>
                    <a:pt x="2860" y="11363"/>
                    <a:pt x="5099" y="11363"/>
                  </a:cubicBezTo>
                  <a:cubicBezTo>
                    <a:pt x="8234" y="11363"/>
                    <a:pt x="10776" y="8820"/>
                    <a:pt x="10776" y="5678"/>
                  </a:cubicBezTo>
                  <a:cubicBezTo>
                    <a:pt x="10776" y="2543"/>
                    <a:pt x="8234" y="1"/>
                    <a:pt x="509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2" name="Google Shape;11522;p13"/>
            <p:cNvSpPr/>
            <p:nvPr/>
          </p:nvSpPr>
          <p:spPr>
            <a:xfrm>
              <a:off x="3450750" y="3056900"/>
              <a:ext cx="270600" cy="286075"/>
            </a:xfrm>
            <a:custGeom>
              <a:avLst/>
              <a:gdLst/>
              <a:ahLst/>
              <a:cxnLst/>
              <a:rect l="l" t="t" r="r" b="b"/>
              <a:pathLst>
                <a:path w="10824" h="11443" extrusionOk="0">
                  <a:moveTo>
                    <a:pt x="5099" y="0"/>
                  </a:moveTo>
                  <a:cubicBezTo>
                    <a:pt x="2880" y="0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8"/>
                    <a:pt x="5099" y="88"/>
                  </a:cubicBezTo>
                  <a:cubicBezTo>
                    <a:pt x="8207" y="88"/>
                    <a:pt x="10736" y="2617"/>
                    <a:pt x="10736" y="5718"/>
                  </a:cubicBezTo>
                  <a:cubicBezTo>
                    <a:pt x="10736" y="8827"/>
                    <a:pt x="8207" y="11355"/>
                    <a:pt x="5099" y="11355"/>
                  </a:cubicBezTo>
                  <a:cubicBezTo>
                    <a:pt x="2853" y="11355"/>
                    <a:pt x="904" y="10034"/>
                    <a:pt x="1" y="8126"/>
                  </a:cubicBezTo>
                  <a:lnTo>
                    <a:pt x="1" y="8314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8"/>
                  </a:cubicBezTo>
                  <a:cubicBezTo>
                    <a:pt x="10823" y="2569"/>
                    <a:pt x="8254" y="0"/>
                    <a:pt x="509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3" name="Google Shape;11523;p13"/>
            <p:cNvSpPr/>
            <p:nvPr/>
          </p:nvSpPr>
          <p:spPr>
            <a:xfrm>
              <a:off x="3461375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1" y="0"/>
                    <a:pt x="1" y="2091"/>
                    <a:pt x="1" y="4666"/>
                  </a:cubicBezTo>
                  <a:cubicBezTo>
                    <a:pt x="1" y="7249"/>
                    <a:pt x="2091" y="9339"/>
                    <a:pt x="4674" y="9339"/>
                  </a:cubicBezTo>
                  <a:cubicBezTo>
                    <a:pt x="7256" y="9339"/>
                    <a:pt x="9346" y="7249"/>
                    <a:pt x="9346" y="4666"/>
                  </a:cubicBezTo>
                  <a:cubicBezTo>
                    <a:pt x="9346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4" name="Google Shape;11524;p13"/>
            <p:cNvSpPr/>
            <p:nvPr/>
          </p:nvSpPr>
          <p:spPr>
            <a:xfrm>
              <a:off x="3460375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5" name="Google Shape;11525;p13"/>
            <p:cNvSpPr/>
            <p:nvPr/>
          </p:nvSpPr>
          <p:spPr>
            <a:xfrm>
              <a:off x="3490200" y="311185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0"/>
                  </a:cubicBezTo>
                  <a:cubicBezTo>
                    <a:pt x="7040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6" name="Google Shape;11526;p13"/>
            <p:cNvSpPr/>
            <p:nvPr/>
          </p:nvSpPr>
          <p:spPr>
            <a:xfrm>
              <a:off x="3489025" y="31108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6"/>
                    <a:pt x="3568" y="7046"/>
                  </a:cubicBezTo>
                  <a:cubicBezTo>
                    <a:pt x="1653" y="7046"/>
                    <a:pt x="88" y="5482"/>
                    <a:pt x="88" y="3560"/>
                  </a:cubicBezTo>
                  <a:cubicBezTo>
                    <a:pt x="88" y="1645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0"/>
                  </a:cubicBezTo>
                  <a:cubicBezTo>
                    <a:pt x="1" y="5529"/>
                    <a:pt x="1605" y="7127"/>
                    <a:pt x="3568" y="7127"/>
                  </a:cubicBezTo>
                  <a:cubicBezTo>
                    <a:pt x="5536" y="7127"/>
                    <a:pt x="7135" y="5529"/>
                    <a:pt x="7135" y="3560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7" name="Google Shape;11527;p13"/>
            <p:cNvSpPr/>
            <p:nvPr/>
          </p:nvSpPr>
          <p:spPr>
            <a:xfrm>
              <a:off x="3515325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8" name="Google Shape;11528;p13"/>
            <p:cNvSpPr/>
            <p:nvPr/>
          </p:nvSpPr>
          <p:spPr>
            <a:xfrm>
              <a:off x="3514300" y="3135950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7" y="5119"/>
                  </a:cubicBezTo>
                  <a:cubicBezTo>
                    <a:pt x="3966" y="5119"/>
                    <a:pt x="5112" y="3972"/>
                    <a:pt x="5112" y="2556"/>
                  </a:cubicBezTo>
                  <a:cubicBezTo>
                    <a:pt x="5112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9" name="Google Shape;11529;p13"/>
            <p:cNvSpPr/>
            <p:nvPr/>
          </p:nvSpPr>
          <p:spPr>
            <a:xfrm>
              <a:off x="354415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14"/>
                    <a:pt x="0" y="1362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0" name="Google Shape;11530;p13"/>
            <p:cNvSpPr/>
            <p:nvPr/>
          </p:nvSpPr>
          <p:spPr>
            <a:xfrm>
              <a:off x="3542975" y="31647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1" name="Google Shape;11531;p13"/>
            <p:cNvSpPr/>
            <p:nvPr/>
          </p:nvSpPr>
          <p:spPr>
            <a:xfrm>
              <a:off x="3747100" y="3030925"/>
              <a:ext cx="334325" cy="334325"/>
            </a:xfrm>
            <a:custGeom>
              <a:avLst/>
              <a:gdLst/>
              <a:ahLst/>
              <a:cxnLst/>
              <a:rect l="l" t="t" r="r" b="b"/>
              <a:pathLst>
                <a:path w="13373" h="13373" extrusionOk="0">
                  <a:moveTo>
                    <a:pt x="6690" y="1"/>
                  </a:moveTo>
                  <a:cubicBezTo>
                    <a:pt x="2995" y="1"/>
                    <a:pt x="1" y="2995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2" name="Google Shape;11532;p13"/>
            <p:cNvSpPr/>
            <p:nvPr/>
          </p:nvSpPr>
          <p:spPr>
            <a:xfrm>
              <a:off x="3746100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2" y="13372"/>
                    <a:pt x="81" y="10391"/>
                    <a:pt x="81" y="6730"/>
                  </a:cubicBezTo>
                  <a:cubicBezTo>
                    <a:pt x="81" y="3068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3"/>
                    <a:pt x="6730" y="13453"/>
                  </a:cubicBezTo>
                  <a:cubicBezTo>
                    <a:pt x="10438" y="13453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3" name="Google Shape;11533;p13"/>
            <p:cNvSpPr/>
            <p:nvPr/>
          </p:nvSpPr>
          <p:spPr>
            <a:xfrm>
              <a:off x="3770550" y="3057900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20"/>
                    <a:pt x="2542" y="11363"/>
                    <a:pt x="5678" y="11363"/>
                  </a:cubicBezTo>
                  <a:cubicBezTo>
                    <a:pt x="8813" y="11363"/>
                    <a:pt x="11355" y="8820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4" name="Google Shape;11534;p13"/>
            <p:cNvSpPr/>
            <p:nvPr/>
          </p:nvSpPr>
          <p:spPr>
            <a:xfrm>
              <a:off x="3769525" y="3056900"/>
              <a:ext cx="285925" cy="286075"/>
            </a:xfrm>
            <a:custGeom>
              <a:avLst/>
              <a:gdLst/>
              <a:ahLst/>
              <a:cxnLst/>
              <a:rect l="l" t="t" r="r" b="b"/>
              <a:pathLst>
                <a:path w="11437" h="11443" extrusionOk="0">
                  <a:moveTo>
                    <a:pt x="5719" y="88"/>
                  </a:moveTo>
                  <a:cubicBezTo>
                    <a:pt x="8827" y="88"/>
                    <a:pt x="11356" y="2617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7"/>
                    <a:pt x="2610" y="88"/>
                    <a:pt x="5719" y="88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8"/>
                  </a:cubicBezTo>
                  <a:cubicBezTo>
                    <a:pt x="11437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5" name="Google Shape;11535;p13"/>
            <p:cNvSpPr/>
            <p:nvPr/>
          </p:nvSpPr>
          <p:spPr>
            <a:xfrm>
              <a:off x="3795650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1" y="0"/>
                    <a:pt x="1" y="2091"/>
                    <a:pt x="1" y="4666"/>
                  </a:cubicBezTo>
                  <a:cubicBezTo>
                    <a:pt x="1" y="7249"/>
                    <a:pt x="2091" y="9339"/>
                    <a:pt x="4674" y="9339"/>
                  </a:cubicBezTo>
                  <a:cubicBezTo>
                    <a:pt x="7256" y="9339"/>
                    <a:pt x="9347" y="7249"/>
                    <a:pt x="9347" y="4666"/>
                  </a:cubicBezTo>
                  <a:cubicBezTo>
                    <a:pt x="9347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6" name="Google Shape;11536;p13"/>
            <p:cNvSpPr/>
            <p:nvPr/>
          </p:nvSpPr>
          <p:spPr>
            <a:xfrm>
              <a:off x="3794650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0" y="2117"/>
                    <a:pt x="0" y="4713"/>
                  </a:cubicBezTo>
                  <a:cubicBezTo>
                    <a:pt x="0" y="7316"/>
                    <a:pt x="2111" y="9433"/>
                    <a:pt x="4714" y="9433"/>
                  </a:cubicBezTo>
                  <a:cubicBezTo>
                    <a:pt x="7310" y="9433"/>
                    <a:pt x="9427" y="7316"/>
                    <a:pt x="9427" y="4713"/>
                  </a:cubicBezTo>
                  <a:cubicBezTo>
                    <a:pt x="9427" y="2117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7" name="Google Shape;11537;p13"/>
            <p:cNvSpPr/>
            <p:nvPr/>
          </p:nvSpPr>
          <p:spPr>
            <a:xfrm>
              <a:off x="3824475" y="311185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1"/>
                  </a:moveTo>
                  <a:cubicBezTo>
                    <a:pt x="1572" y="1"/>
                    <a:pt x="1" y="1578"/>
                    <a:pt x="1" y="3520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0"/>
                  </a:cubicBezTo>
                  <a:cubicBezTo>
                    <a:pt x="7040" y="1578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8" name="Google Shape;11538;p13"/>
            <p:cNvSpPr/>
            <p:nvPr/>
          </p:nvSpPr>
          <p:spPr>
            <a:xfrm>
              <a:off x="3823300" y="31108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6"/>
                    <a:pt x="3568" y="7046"/>
                  </a:cubicBezTo>
                  <a:cubicBezTo>
                    <a:pt x="1646" y="7046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35" y="5529"/>
                    <a:pt x="7135" y="3560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9" name="Google Shape;11539;p13"/>
            <p:cNvSpPr/>
            <p:nvPr/>
          </p:nvSpPr>
          <p:spPr>
            <a:xfrm>
              <a:off x="3849600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0" name="Google Shape;11540;p13"/>
            <p:cNvSpPr/>
            <p:nvPr/>
          </p:nvSpPr>
          <p:spPr>
            <a:xfrm>
              <a:off x="3848600" y="313595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65" y="5119"/>
                    <a:pt x="5111" y="3972"/>
                    <a:pt x="5111" y="2556"/>
                  </a:cubicBezTo>
                  <a:cubicBezTo>
                    <a:pt x="5111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1" name="Google Shape;11541;p13"/>
            <p:cNvSpPr/>
            <p:nvPr/>
          </p:nvSpPr>
          <p:spPr>
            <a:xfrm>
              <a:off x="387825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0"/>
                  </a:moveTo>
                  <a:cubicBezTo>
                    <a:pt x="614" y="0"/>
                    <a:pt x="1" y="614"/>
                    <a:pt x="1" y="1362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2"/>
                  </a:cubicBezTo>
                  <a:cubicBezTo>
                    <a:pt x="2732" y="614"/>
                    <a:pt x="2125" y="0"/>
                    <a:pt x="13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2" name="Google Shape;11542;p13"/>
            <p:cNvSpPr/>
            <p:nvPr/>
          </p:nvSpPr>
          <p:spPr>
            <a:xfrm>
              <a:off x="3877250" y="31647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3" name="Google Shape;11543;p13"/>
            <p:cNvSpPr/>
            <p:nvPr/>
          </p:nvSpPr>
          <p:spPr>
            <a:xfrm>
              <a:off x="4081400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4" name="Google Shape;11544;p13"/>
            <p:cNvSpPr/>
            <p:nvPr/>
          </p:nvSpPr>
          <p:spPr>
            <a:xfrm>
              <a:off x="4080375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3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5" name="Google Shape;11545;p13"/>
            <p:cNvSpPr/>
            <p:nvPr/>
          </p:nvSpPr>
          <p:spPr>
            <a:xfrm>
              <a:off x="4104825" y="3057900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20"/>
                    <a:pt x="2542" y="11363"/>
                    <a:pt x="5678" y="11363"/>
                  </a:cubicBezTo>
                  <a:cubicBezTo>
                    <a:pt x="8813" y="11363"/>
                    <a:pt x="11355" y="8820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6" name="Google Shape;11546;p13"/>
            <p:cNvSpPr/>
            <p:nvPr/>
          </p:nvSpPr>
          <p:spPr>
            <a:xfrm>
              <a:off x="4103650" y="305690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8"/>
                  </a:moveTo>
                  <a:cubicBezTo>
                    <a:pt x="8833" y="88"/>
                    <a:pt x="11362" y="2617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7"/>
                    <a:pt x="2616" y="88"/>
                    <a:pt x="5725" y="88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8"/>
                  </a:cubicBezTo>
                  <a:cubicBezTo>
                    <a:pt x="11443" y="2569"/>
                    <a:pt x="8880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7" name="Google Shape;11547;p13"/>
            <p:cNvSpPr/>
            <p:nvPr/>
          </p:nvSpPr>
          <p:spPr>
            <a:xfrm>
              <a:off x="4129950" y="3083200"/>
              <a:ext cx="233650" cy="233500"/>
            </a:xfrm>
            <a:custGeom>
              <a:avLst/>
              <a:gdLst/>
              <a:ahLst/>
              <a:cxnLst/>
              <a:rect l="l" t="t" r="r" b="b"/>
              <a:pathLst>
                <a:path w="9346" h="9340" extrusionOk="0">
                  <a:moveTo>
                    <a:pt x="4673" y="0"/>
                  </a:moveTo>
                  <a:cubicBezTo>
                    <a:pt x="2090" y="0"/>
                    <a:pt x="0" y="2091"/>
                    <a:pt x="0" y="4666"/>
                  </a:cubicBezTo>
                  <a:cubicBezTo>
                    <a:pt x="0" y="7249"/>
                    <a:pt x="2090" y="9339"/>
                    <a:pt x="4673" y="9339"/>
                  </a:cubicBezTo>
                  <a:cubicBezTo>
                    <a:pt x="7249" y="9339"/>
                    <a:pt x="9346" y="7249"/>
                    <a:pt x="9346" y="4666"/>
                  </a:cubicBezTo>
                  <a:cubicBezTo>
                    <a:pt x="9346" y="2091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8" name="Google Shape;11548;p13"/>
            <p:cNvSpPr/>
            <p:nvPr/>
          </p:nvSpPr>
          <p:spPr>
            <a:xfrm>
              <a:off x="4128925" y="3082025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4"/>
                    <a:pt x="9339" y="4713"/>
                  </a:cubicBezTo>
                  <a:cubicBezTo>
                    <a:pt x="9339" y="7269"/>
                    <a:pt x="7263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7310" y="9433"/>
                    <a:pt x="9427" y="7316"/>
                    <a:pt x="9427" y="4713"/>
                  </a:cubicBezTo>
                  <a:cubicBezTo>
                    <a:pt x="9427" y="2117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9" name="Google Shape;11549;p13"/>
            <p:cNvSpPr/>
            <p:nvPr/>
          </p:nvSpPr>
          <p:spPr>
            <a:xfrm>
              <a:off x="4158600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0" name="Google Shape;11550;p13"/>
            <p:cNvSpPr/>
            <p:nvPr/>
          </p:nvSpPr>
          <p:spPr>
            <a:xfrm>
              <a:off x="4157575" y="31108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6"/>
                    <a:pt x="3568" y="7046"/>
                  </a:cubicBezTo>
                  <a:cubicBezTo>
                    <a:pt x="1646" y="7046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1" name="Google Shape;11551;p13"/>
            <p:cNvSpPr/>
            <p:nvPr/>
          </p:nvSpPr>
          <p:spPr>
            <a:xfrm>
              <a:off x="4183875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2" name="Google Shape;11552;p13"/>
            <p:cNvSpPr/>
            <p:nvPr/>
          </p:nvSpPr>
          <p:spPr>
            <a:xfrm>
              <a:off x="4182700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72"/>
                    <a:pt x="1154" y="5119"/>
                    <a:pt x="2563" y="5119"/>
                  </a:cubicBezTo>
                  <a:cubicBezTo>
                    <a:pt x="3972" y="5119"/>
                    <a:pt x="5118" y="3972"/>
                    <a:pt x="5118" y="2556"/>
                  </a:cubicBezTo>
                  <a:cubicBezTo>
                    <a:pt x="5118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3" name="Google Shape;11553;p13"/>
            <p:cNvSpPr/>
            <p:nvPr/>
          </p:nvSpPr>
          <p:spPr>
            <a:xfrm>
              <a:off x="4212550" y="316580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2"/>
                  </a:cubicBezTo>
                  <a:cubicBezTo>
                    <a:pt x="2731" y="614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4" name="Google Shape;11554;p13"/>
            <p:cNvSpPr/>
            <p:nvPr/>
          </p:nvSpPr>
          <p:spPr>
            <a:xfrm>
              <a:off x="4211525" y="31647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1" y="2138"/>
                    <a:pt x="81" y="1403"/>
                  </a:cubicBezTo>
                  <a:cubicBezTo>
                    <a:pt x="81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28"/>
                    <a:pt x="1" y="1403"/>
                  </a:cubicBezTo>
                  <a:cubicBezTo>
                    <a:pt x="1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5" name="Google Shape;11555;p13"/>
            <p:cNvSpPr/>
            <p:nvPr/>
          </p:nvSpPr>
          <p:spPr>
            <a:xfrm>
              <a:off x="4415675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6" name="Google Shape;11556;p13"/>
            <p:cNvSpPr/>
            <p:nvPr/>
          </p:nvSpPr>
          <p:spPr>
            <a:xfrm>
              <a:off x="4414650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8"/>
                    <a:pt x="13365" y="6730"/>
                  </a:cubicBezTo>
                  <a:cubicBezTo>
                    <a:pt x="13365" y="10391"/>
                    <a:pt x="10385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3" y="13453"/>
                  </a:cubicBezTo>
                  <a:cubicBezTo>
                    <a:pt x="10432" y="13453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7" name="Google Shape;11557;p13"/>
            <p:cNvSpPr/>
            <p:nvPr/>
          </p:nvSpPr>
          <p:spPr>
            <a:xfrm>
              <a:off x="4438925" y="3057900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1"/>
                  </a:moveTo>
                  <a:cubicBezTo>
                    <a:pt x="2550" y="1"/>
                    <a:pt x="1" y="2543"/>
                    <a:pt x="1" y="5678"/>
                  </a:cubicBezTo>
                  <a:cubicBezTo>
                    <a:pt x="1" y="8820"/>
                    <a:pt x="2550" y="11363"/>
                    <a:pt x="5685" y="11363"/>
                  </a:cubicBezTo>
                  <a:cubicBezTo>
                    <a:pt x="8820" y="11363"/>
                    <a:pt x="11362" y="8820"/>
                    <a:pt x="11362" y="5678"/>
                  </a:cubicBezTo>
                  <a:cubicBezTo>
                    <a:pt x="11362" y="2543"/>
                    <a:pt x="8820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8" name="Google Shape;11558;p13"/>
            <p:cNvSpPr/>
            <p:nvPr/>
          </p:nvSpPr>
          <p:spPr>
            <a:xfrm>
              <a:off x="4437925" y="305690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8"/>
                  </a:moveTo>
                  <a:cubicBezTo>
                    <a:pt x="8833" y="88"/>
                    <a:pt x="11362" y="2617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7"/>
                    <a:pt x="2616" y="88"/>
                    <a:pt x="5725" y="88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9" name="Google Shape;11559;p13"/>
            <p:cNvSpPr/>
            <p:nvPr/>
          </p:nvSpPr>
          <p:spPr>
            <a:xfrm>
              <a:off x="4464225" y="3083200"/>
              <a:ext cx="233650" cy="233500"/>
            </a:xfrm>
            <a:custGeom>
              <a:avLst/>
              <a:gdLst/>
              <a:ahLst/>
              <a:cxnLst/>
              <a:rect l="l" t="t" r="r" b="b"/>
              <a:pathLst>
                <a:path w="9346" h="9340" extrusionOk="0">
                  <a:moveTo>
                    <a:pt x="4673" y="0"/>
                  </a:moveTo>
                  <a:cubicBezTo>
                    <a:pt x="2090" y="0"/>
                    <a:pt x="0" y="2091"/>
                    <a:pt x="0" y="4666"/>
                  </a:cubicBezTo>
                  <a:cubicBezTo>
                    <a:pt x="0" y="7249"/>
                    <a:pt x="2090" y="9339"/>
                    <a:pt x="4673" y="9339"/>
                  </a:cubicBezTo>
                  <a:cubicBezTo>
                    <a:pt x="7249" y="9339"/>
                    <a:pt x="9346" y="7249"/>
                    <a:pt x="9346" y="4666"/>
                  </a:cubicBezTo>
                  <a:cubicBezTo>
                    <a:pt x="9346" y="2091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0" name="Google Shape;11560;p13"/>
            <p:cNvSpPr/>
            <p:nvPr/>
          </p:nvSpPr>
          <p:spPr>
            <a:xfrm>
              <a:off x="4463025" y="3082025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4"/>
                    <a:pt x="9347" y="4713"/>
                  </a:cubicBezTo>
                  <a:cubicBezTo>
                    <a:pt x="9347" y="7269"/>
                    <a:pt x="7270" y="9346"/>
                    <a:pt x="4721" y="9346"/>
                  </a:cubicBezTo>
                  <a:cubicBezTo>
                    <a:pt x="2165" y="9346"/>
                    <a:pt x="89" y="7269"/>
                    <a:pt x="89" y="4713"/>
                  </a:cubicBezTo>
                  <a:cubicBezTo>
                    <a:pt x="89" y="2164"/>
                    <a:pt x="2165" y="88"/>
                    <a:pt x="4721" y="88"/>
                  </a:cubicBezTo>
                  <a:close/>
                  <a:moveTo>
                    <a:pt x="4721" y="0"/>
                  </a:moveTo>
                  <a:cubicBezTo>
                    <a:pt x="2118" y="0"/>
                    <a:pt x="1" y="2117"/>
                    <a:pt x="1" y="4713"/>
                  </a:cubicBezTo>
                  <a:cubicBezTo>
                    <a:pt x="1" y="7316"/>
                    <a:pt x="2118" y="9433"/>
                    <a:pt x="4721" y="9433"/>
                  </a:cubicBezTo>
                  <a:cubicBezTo>
                    <a:pt x="7317" y="9433"/>
                    <a:pt x="9434" y="7316"/>
                    <a:pt x="9434" y="4713"/>
                  </a:cubicBezTo>
                  <a:cubicBezTo>
                    <a:pt x="9434" y="2117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1" name="Google Shape;11561;p13"/>
            <p:cNvSpPr/>
            <p:nvPr/>
          </p:nvSpPr>
          <p:spPr>
            <a:xfrm>
              <a:off x="4492875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2" name="Google Shape;11562;p13"/>
            <p:cNvSpPr/>
            <p:nvPr/>
          </p:nvSpPr>
          <p:spPr>
            <a:xfrm>
              <a:off x="4491850" y="31108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6"/>
                    <a:pt x="3568" y="7046"/>
                  </a:cubicBezTo>
                  <a:cubicBezTo>
                    <a:pt x="1646" y="7046"/>
                    <a:pt x="89" y="5482"/>
                    <a:pt x="89" y="3560"/>
                  </a:cubicBezTo>
                  <a:cubicBezTo>
                    <a:pt x="89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3" name="Google Shape;11563;p13"/>
            <p:cNvSpPr/>
            <p:nvPr/>
          </p:nvSpPr>
          <p:spPr>
            <a:xfrm>
              <a:off x="4518150" y="3136975"/>
              <a:ext cx="125800" cy="125950"/>
            </a:xfrm>
            <a:custGeom>
              <a:avLst/>
              <a:gdLst/>
              <a:ahLst/>
              <a:cxnLst/>
              <a:rect l="l" t="t" r="r" b="b"/>
              <a:pathLst>
                <a:path w="5032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4" name="Google Shape;11564;p13"/>
            <p:cNvSpPr/>
            <p:nvPr/>
          </p:nvSpPr>
          <p:spPr>
            <a:xfrm>
              <a:off x="4516975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5" name="Google Shape;11565;p13"/>
            <p:cNvSpPr/>
            <p:nvPr/>
          </p:nvSpPr>
          <p:spPr>
            <a:xfrm>
              <a:off x="4546825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2"/>
                  </a:cubicBezTo>
                  <a:cubicBezTo>
                    <a:pt x="2731" y="614"/>
                    <a:pt x="2117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6" name="Google Shape;11566;p13"/>
            <p:cNvSpPr/>
            <p:nvPr/>
          </p:nvSpPr>
          <p:spPr>
            <a:xfrm>
              <a:off x="4545800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10" y="2813"/>
                  </a:cubicBezTo>
                  <a:cubicBezTo>
                    <a:pt x="2185" y="2813"/>
                    <a:pt x="2812" y="2185"/>
                    <a:pt x="2812" y="1403"/>
                  </a:cubicBezTo>
                  <a:cubicBezTo>
                    <a:pt x="2812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7" name="Google Shape;11567;p13"/>
            <p:cNvSpPr/>
            <p:nvPr/>
          </p:nvSpPr>
          <p:spPr>
            <a:xfrm>
              <a:off x="4749950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8" name="Google Shape;11568;p13"/>
            <p:cNvSpPr/>
            <p:nvPr/>
          </p:nvSpPr>
          <p:spPr>
            <a:xfrm>
              <a:off x="4748775" y="3029925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9" name="Google Shape;11569;p13"/>
            <p:cNvSpPr/>
            <p:nvPr/>
          </p:nvSpPr>
          <p:spPr>
            <a:xfrm>
              <a:off x="4773200" y="3057900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20"/>
                    <a:pt x="2543" y="11363"/>
                    <a:pt x="5678" y="11363"/>
                  </a:cubicBezTo>
                  <a:cubicBezTo>
                    <a:pt x="8821" y="11363"/>
                    <a:pt x="11363" y="8820"/>
                    <a:pt x="11363" y="5678"/>
                  </a:cubicBezTo>
                  <a:cubicBezTo>
                    <a:pt x="11363" y="2543"/>
                    <a:pt x="8821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0" name="Google Shape;11570;p13"/>
            <p:cNvSpPr/>
            <p:nvPr/>
          </p:nvSpPr>
          <p:spPr>
            <a:xfrm>
              <a:off x="4772200" y="305690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8" y="88"/>
                  </a:moveTo>
                  <a:cubicBezTo>
                    <a:pt x="8827" y="88"/>
                    <a:pt x="11355" y="2617"/>
                    <a:pt x="11355" y="5718"/>
                  </a:cubicBezTo>
                  <a:cubicBezTo>
                    <a:pt x="11355" y="8827"/>
                    <a:pt x="8827" y="11355"/>
                    <a:pt x="5718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7"/>
                    <a:pt x="2617" y="88"/>
                    <a:pt x="5718" y="88"/>
                  </a:cubicBezTo>
                  <a:close/>
                  <a:moveTo>
                    <a:pt x="5718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1" name="Google Shape;11571;p13"/>
            <p:cNvSpPr/>
            <p:nvPr/>
          </p:nvSpPr>
          <p:spPr>
            <a:xfrm>
              <a:off x="4798500" y="3083200"/>
              <a:ext cx="233500" cy="233500"/>
            </a:xfrm>
            <a:custGeom>
              <a:avLst/>
              <a:gdLst/>
              <a:ahLst/>
              <a:cxnLst/>
              <a:rect l="l" t="t" r="r" b="b"/>
              <a:pathLst>
                <a:path w="9340" h="9340" extrusionOk="0">
                  <a:moveTo>
                    <a:pt x="4666" y="0"/>
                  </a:moveTo>
                  <a:cubicBezTo>
                    <a:pt x="2091" y="0"/>
                    <a:pt x="0" y="2091"/>
                    <a:pt x="0" y="4666"/>
                  </a:cubicBezTo>
                  <a:cubicBezTo>
                    <a:pt x="0" y="7249"/>
                    <a:pt x="2091" y="9339"/>
                    <a:pt x="4666" y="9339"/>
                  </a:cubicBezTo>
                  <a:cubicBezTo>
                    <a:pt x="7249" y="9339"/>
                    <a:pt x="9339" y="7249"/>
                    <a:pt x="9339" y="4666"/>
                  </a:cubicBezTo>
                  <a:cubicBezTo>
                    <a:pt x="9339" y="2091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2" name="Google Shape;11572;p13"/>
            <p:cNvSpPr/>
            <p:nvPr/>
          </p:nvSpPr>
          <p:spPr>
            <a:xfrm>
              <a:off x="4797325" y="3082025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3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3" y="88"/>
                  </a:cubicBezTo>
                  <a:close/>
                  <a:moveTo>
                    <a:pt x="4713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13" y="9433"/>
                  </a:cubicBezTo>
                  <a:cubicBezTo>
                    <a:pt x="7316" y="9433"/>
                    <a:pt x="9433" y="7316"/>
                    <a:pt x="9433" y="4713"/>
                  </a:cubicBezTo>
                  <a:cubicBezTo>
                    <a:pt x="9433" y="2117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3" name="Google Shape;11573;p13"/>
            <p:cNvSpPr/>
            <p:nvPr/>
          </p:nvSpPr>
          <p:spPr>
            <a:xfrm>
              <a:off x="4827150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4" name="Google Shape;11574;p13"/>
            <p:cNvSpPr/>
            <p:nvPr/>
          </p:nvSpPr>
          <p:spPr>
            <a:xfrm>
              <a:off x="4826150" y="31108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6"/>
                    <a:pt x="3560" y="7046"/>
                  </a:cubicBezTo>
                  <a:cubicBezTo>
                    <a:pt x="1645" y="7046"/>
                    <a:pt x="81" y="5482"/>
                    <a:pt x="81" y="3560"/>
                  </a:cubicBezTo>
                  <a:cubicBezTo>
                    <a:pt x="81" y="1645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0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5" name="Google Shape;11575;p13"/>
            <p:cNvSpPr/>
            <p:nvPr/>
          </p:nvSpPr>
          <p:spPr>
            <a:xfrm>
              <a:off x="4852275" y="3136975"/>
              <a:ext cx="125950" cy="125950"/>
            </a:xfrm>
            <a:custGeom>
              <a:avLst/>
              <a:gdLst/>
              <a:ahLst/>
              <a:cxnLst/>
              <a:rect l="l" t="t" r="r" b="b"/>
              <a:pathLst>
                <a:path w="5038" h="5038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11"/>
                    <a:pt x="1126" y="5037"/>
                    <a:pt x="2515" y="5037"/>
                  </a:cubicBezTo>
                  <a:cubicBezTo>
                    <a:pt x="3911" y="5037"/>
                    <a:pt x="5037" y="3911"/>
                    <a:pt x="5037" y="2515"/>
                  </a:cubicBezTo>
                  <a:cubicBezTo>
                    <a:pt x="5037" y="1126"/>
                    <a:pt x="3911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6" name="Google Shape;11576;p13"/>
            <p:cNvSpPr/>
            <p:nvPr/>
          </p:nvSpPr>
          <p:spPr>
            <a:xfrm>
              <a:off x="4851250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6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7" name="Google Shape;11577;p13"/>
            <p:cNvSpPr/>
            <p:nvPr/>
          </p:nvSpPr>
          <p:spPr>
            <a:xfrm>
              <a:off x="488110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8" name="Google Shape;11578;p13"/>
            <p:cNvSpPr/>
            <p:nvPr/>
          </p:nvSpPr>
          <p:spPr>
            <a:xfrm>
              <a:off x="4880075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3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03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03" y="82"/>
                  </a:cubicBezTo>
                  <a:close/>
                  <a:moveTo>
                    <a:pt x="1403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03" y="2813"/>
                  </a:cubicBezTo>
                  <a:cubicBezTo>
                    <a:pt x="2186" y="2813"/>
                    <a:pt x="2813" y="2185"/>
                    <a:pt x="2813" y="1403"/>
                  </a:cubicBezTo>
                  <a:cubicBezTo>
                    <a:pt x="2813" y="628"/>
                    <a:pt x="2186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9" name="Google Shape;11579;p13"/>
            <p:cNvSpPr/>
            <p:nvPr/>
          </p:nvSpPr>
          <p:spPr>
            <a:xfrm>
              <a:off x="5084225" y="3030925"/>
              <a:ext cx="334125" cy="334325"/>
            </a:xfrm>
            <a:custGeom>
              <a:avLst/>
              <a:gdLst/>
              <a:ahLst/>
              <a:cxnLst/>
              <a:rect l="l" t="t" r="r" b="b"/>
              <a:pathLst>
                <a:path w="13365" h="13373" extrusionOk="0">
                  <a:moveTo>
                    <a:pt x="6683" y="1"/>
                  </a:moveTo>
                  <a:cubicBezTo>
                    <a:pt x="2988" y="1"/>
                    <a:pt x="0" y="2995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0" name="Google Shape;11580;p13"/>
            <p:cNvSpPr/>
            <p:nvPr/>
          </p:nvSpPr>
          <p:spPr>
            <a:xfrm>
              <a:off x="5083050" y="30299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1" name="Google Shape;11581;p13"/>
            <p:cNvSpPr/>
            <p:nvPr/>
          </p:nvSpPr>
          <p:spPr>
            <a:xfrm>
              <a:off x="5107475" y="3057900"/>
              <a:ext cx="283925" cy="284075"/>
            </a:xfrm>
            <a:custGeom>
              <a:avLst/>
              <a:gdLst/>
              <a:ahLst/>
              <a:cxnLst/>
              <a:rect l="l" t="t" r="r" b="b"/>
              <a:pathLst>
                <a:path w="11357" h="11363" extrusionOk="0">
                  <a:moveTo>
                    <a:pt x="5679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20"/>
                    <a:pt x="2543" y="11363"/>
                    <a:pt x="5679" y="11363"/>
                  </a:cubicBezTo>
                  <a:cubicBezTo>
                    <a:pt x="8814" y="11363"/>
                    <a:pt x="11356" y="8820"/>
                    <a:pt x="11356" y="5678"/>
                  </a:cubicBezTo>
                  <a:cubicBezTo>
                    <a:pt x="11356" y="2543"/>
                    <a:pt x="8814" y="1"/>
                    <a:pt x="567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2" name="Google Shape;11582;p13"/>
            <p:cNvSpPr/>
            <p:nvPr/>
          </p:nvSpPr>
          <p:spPr>
            <a:xfrm>
              <a:off x="5106475" y="305690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8"/>
                  </a:moveTo>
                  <a:cubicBezTo>
                    <a:pt x="8827" y="88"/>
                    <a:pt x="11356" y="2617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7"/>
                    <a:pt x="2610" y="88"/>
                    <a:pt x="5719" y="88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3" name="Google Shape;11583;p13"/>
            <p:cNvSpPr/>
            <p:nvPr/>
          </p:nvSpPr>
          <p:spPr>
            <a:xfrm>
              <a:off x="5132600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8" y="0"/>
                    <a:pt x="1" y="2091"/>
                    <a:pt x="1" y="4666"/>
                  </a:cubicBezTo>
                  <a:cubicBezTo>
                    <a:pt x="1" y="7249"/>
                    <a:pt x="2098" y="9339"/>
                    <a:pt x="4674" y="9339"/>
                  </a:cubicBezTo>
                  <a:cubicBezTo>
                    <a:pt x="7256" y="9339"/>
                    <a:pt x="9346" y="7249"/>
                    <a:pt x="9346" y="4666"/>
                  </a:cubicBezTo>
                  <a:cubicBezTo>
                    <a:pt x="9346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4" name="Google Shape;11584;p13"/>
            <p:cNvSpPr/>
            <p:nvPr/>
          </p:nvSpPr>
          <p:spPr>
            <a:xfrm>
              <a:off x="5131600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5" name="Google Shape;11585;p13"/>
            <p:cNvSpPr/>
            <p:nvPr/>
          </p:nvSpPr>
          <p:spPr>
            <a:xfrm>
              <a:off x="5161425" y="31118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6" name="Google Shape;11586;p13"/>
            <p:cNvSpPr/>
            <p:nvPr/>
          </p:nvSpPr>
          <p:spPr>
            <a:xfrm>
              <a:off x="5160425" y="31108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6"/>
                    <a:pt x="3561" y="7046"/>
                  </a:cubicBezTo>
                  <a:cubicBezTo>
                    <a:pt x="1646" y="7046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7" name="Google Shape;11587;p13"/>
            <p:cNvSpPr/>
            <p:nvPr/>
          </p:nvSpPr>
          <p:spPr>
            <a:xfrm>
              <a:off x="5186550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11"/>
                    <a:pt x="1126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8" name="Google Shape;11588;p13"/>
            <p:cNvSpPr/>
            <p:nvPr/>
          </p:nvSpPr>
          <p:spPr>
            <a:xfrm>
              <a:off x="5185525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7" y="5119"/>
                  </a:cubicBezTo>
                  <a:cubicBezTo>
                    <a:pt x="3966" y="5119"/>
                    <a:pt x="5119" y="3972"/>
                    <a:pt x="5119" y="2556"/>
                  </a:cubicBezTo>
                  <a:cubicBezTo>
                    <a:pt x="5119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9" name="Google Shape;11589;p13"/>
            <p:cNvSpPr/>
            <p:nvPr/>
          </p:nvSpPr>
          <p:spPr>
            <a:xfrm>
              <a:off x="5215375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14"/>
                    <a:pt x="0" y="1362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0" name="Google Shape;11590;p13"/>
            <p:cNvSpPr/>
            <p:nvPr/>
          </p:nvSpPr>
          <p:spPr>
            <a:xfrm>
              <a:off x="5214350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4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04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04" y="82"/>
                  </a:cubicBezTo>
                  <a:close/>
                  <a:moveTo>
                    <a:pt x="1404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04" y="2813"/>
                  </a:cubicBezTo>
                  <a:cubicBezTo>
                    <a:pt x="2179" y="2813"/>
                    <a:pt x="2813" y="2185"/>
                    <a:pt x="2813" y="1403"/>
                  </a:cubicBezTo>
                  <a:cubicBezTo>
                    <a:pt x="2813" y="628"/>
                    <a:pt x="2179" y="1"/>
                    <a:pt x="140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1" name="Google Shape;11591;p13"/>
            <p:cNvSpPr/>
            <p:nvPr/>
          </p:nvSpPr>
          <p:spPr>
            <a:xfrm>
              <a:off x="3581575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2" name="Google Shape;11592;p13"/>
            <p:cNvSpPr/>
            <p:nvPr/>
          </p:nvSpPr>
          <p:spPr>
            <a:xfrm>
              <a:off x="3580550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8"/>
                  </a:moveTo>
                  <a:cubicBezTo>
                    <a:pt x="10392" y="88"/>
                    <a:pt x="13365" y="3062"/>
                    <a:pt x="13365" y="6730"/>
                  </a:cubicBezTo>
                  <a:cubicBezTo>
                    <a:pt x="13365" y="10391"/>
                    <a:pt x="1039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24" y="88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4" y="13453"/>
                  </a:cubicBezTo>
                  <a:cubicBezTo>
                    <a:pt x="10432" y="13453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3" name="Google Shape;11593;p13"/>
            <p:cNvSpPr/>
            <p:nvPr/>
          </p:nvSpPr>
          <p:spPr>
            <a:xfrm>
              <a:off x="3604825" y="315297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63"/>
                    <a:pt x="5685" y="11363"/>
                  </a:cubicBezTo>
                  <a:cubicBezTo>
                    <a:pt x="8821" y="11363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4" name="Google Shape;11594;p13"/>
            <p:cNvSpPr/>
            <p:nvPr/>
          </p:nvSpPr>
          <p:spPr>
            <a:xfrm>
              <a:off x="3603825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25" y="81"/>
                  </a:moveTo>
                  <a:cubicBezTo>
                    <a:pt x="8834" y="81"/>
                    <a:pt x="11362" y="2610"/>
                    <a:pt x="11362" y="5718"/>
                  </a:cubicBezTo>
                  <a:cubicBezTo>
                    <a:pt x="11362" y="8827"/>
                    <a:pt x="8834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5" name="Google Shape;11595;p13"/>
            <p:cNvSpPr/>
            <p:nvPr/>
          </p:nvSpPr>
          <p:spPr>
            <a:xfrm>
              <a:off x="3630125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8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6" name="Google Shape;11596;p13"/>
            <p:cNvSpPr/>
            <p:nvPr/>
          </p:nvSpPr>
          <p:spPr>
            <a:xfrm>
              <a:off x="3628950" y="317710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20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20" y="88"/>
                  </a:cubicBezTo>
                  <a:close/>
                  <a:moveTo>
                    <a:pt x="4720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20" y="9433"/>
                  </a:cubicBezTo>
                  <a:cubicBezTo>
                    <a:pt x="7316" y="9433"/>
                    <a:pt x="9433" y="7316"/>
                    <a:pt x="9433" y="4713"/>
                  </a:cubicBezTo>
                  <a:cubicBezTo>
                    <a:pt x="9433" y="2117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7" name="Google Shape;11597;p13"/>
            <p:cNvSpPr/>
            <p:nvPr/>
          </p:nvSpPr>
          <p:spPr>
            <a:xfrm>
              <a:off x="3658775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8" name="Google Shape;11598;p13"/>
            <p:cNvSpPr/>
            <p:nvPr/>
          </p:nvSpPr>
          <p:spPr>
            <a:xfrm>
              <a:off x="3657775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9" name="Google Shape;11599;p13"/>
            <p:cNvSpPr/>
            <p:nvPr/>
          </p:nvSpPr>
          <p:spPr>
            <a:xfrm>
              <a:off x="3683900" y="323205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0"/>
                  </a:moveTo>
                  <a:cubicBezTo>
                    <a:pt x="1133" y="0"/>
                    <a:pt x="0" y="1126"/>
                    <a:pt x="0" y="2515"/>
                  </a:cubicBezTo>
                  <a:cubicBezTo>
                    <a:pt x="0" y="3904"/>
                    <a:pt x="1133" y="5030"/>
                    <a:pt x="2522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2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0" name="Google Shape;11600;p13"/>
            <p:cNvSpPr/>
            <p:nvPr/>
          </p:nvSpPr>
          <p:spPr>
            <a:xfrm>
              <a:off x="3682875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1" name="Google Shape;11601;p13"/>
            <p:cNvSpPr/>
            <p:nvPr/>
          </p:nvSpPr>
          <p:spPr>
            <a:xfrm>
              <a:off x="3712725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2" name="Google Shape;11602;p13"/>
            <p:cNvSpPr/>
            <p:nvPr/>
          </p:nvSpPr>
          <p:spPr>
            <a:xfrm>
              <a:off x="3711700" y="325985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79"/>
                    <a:pt x="628" y="2813"/>
                    <a:pt x="1410" y="2813"/>
                  </a:cubicBezTo>
                  <a:cubicBezTo>
                    <a:pt x="2186" y="2813"/>
                    <a:pt x="2813" y="2179"/>
                    <a:pt x="2813" y="1403"/>
                  </a:cubicBezTo>
                  <a:cubicBezTo>
                    <a:pt x="2813" y="628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3" name="Google Shape;11603;p13"/>
            <p:cNvSpPr/>
            <p:nvPr/>
          </p:nvSpPr>
          <p:spPr>
            <a:xfrm>
              <a:off x="3915850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1" y="2995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4" name="Google Shape;11604;p13"/>
            <p:cNvSpPr/>
            <p:nvPr/>
          </p:nvSpPr>
          <p:spPr>
            <a:xfrm>
              <a:off x="3914675" y="312500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5" name="Google Shape;11605;p13"/>
            <p:cNvSpPr/>
            <p:nvPr/>
          </p:nvSpPr>
          <p:spPr>
            <a:xfrm>
              <a:off x="3939125" y="3152975"/>
              <a:ext cx="284050" cy="284075"/>
            </a:xfrm>
            <a:custGeom>
              <a:avLst/>
              <a:gdLst/>
              <a:ahLst/>
              <a:cxnLst/>
              <a:rect l="l" t="t" r="r" b="b"/>
              <a:pathLst>
                <a:path w="11362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20" y="11363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6" name="Google Shape;11606;p13"/>
            <p:cNvSpPr/>
            <p:nvPr/>
          </p:nvSpPr>
          <p:spPr>
            <a:xfrm>
              <a:off x="3938100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70" y="0"/>
                    <a:pt x="1" y="2569"/>
                    <a:pt x="1" y="5718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7" name="Google Shape;11607;p13"/>
            <p:cNvSpPr/>
            <p:nvPr/>
          </p:nvSpPr>
          <p:spPr>
            <a:xfrm>
              <a:off x="3964400" y="317810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8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8" name="Google Shape;11608;p13"/>
            <p:cNvSpPr/>
            <p:nvPr/>
          </p:nvSpPr>
          <p:spPr>
            <a:xfrm>
              <a:off x="3963225" y="317710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34" y="7316"/>
                    <a:pt x="9434" y="4713"/>
                  </a:cubicBezTo>
                  <a:cubicBezTo>
                    <a:pt x="9434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9" name="Google Shape;11609;p13"/>
            <p:cNvSpPr/>
            <p:nvPr/>
          </p:nvSpPr>
          <p:spPr>
            <a:xfrm>
              <a:off x="3993050" y="32069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0" name="Google Shape;11610;p13"/>
            <p:cNvSpPr/>
            <p:nvPr/>
          </p:nvSpPr>
          <p:spPr>
            <a:xfrm>
              <a:off x="399205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5"/>
                    <a:pt x="7047" y="3560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8" y="5529"/>
                    <a:pt x="7128" y="3560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1" name="Google Shape;11611;p13"/>
            <p:cNvSpPr/>
            <p:nvPr/>
          </p:nvSpPr>
          <p:spPr>
            <a:xfrm>
              <a:off x="4018175" y="323205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2" name="Google Shape;11612;p13"/>
            <p:cNvSpPr/>
            <p:nvPr/>
          </p:nvSpPr>
          <p:spPr>
            <a:xfrm>
              <a:off x="4017175" y="323102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4" y="82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72" y="5119"/>
                    <a:pt x="5118" y="3972"/>
                    <a:pt x="5118" y="2556"/>
                  </a:cubicBezTo>
                  <a:cubicBezTo>
                    <a:pt x="5118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3" name="Google Shape;11613;p13"/>
            <p:cNvSpPr/>
            <p:nvPr/>
          </p:nvSpPr>
          <p:spPr>
            <a:xfrm>
              <a:off x="404700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4" name="Google Shape;11614;p13"/>
            <p:cNvSpPr/>
            <p:nvPr/>
          </p:nvSpPr>
          <p:spPr>
            <a:xfrm>
              <a:off x="4046000" y="3259850"/>
              <a:ext cx="70300" cy="70325"/>
            </a:xfrm>
            <a:custGeom>
              <a:avLst/>
              <a:gdLst/>
              <a:ahLst/>
              <a:cxnLst/>
              <a:rect l="l" t="t" r="r" b="b"/>
              <a:pathLst>
                <a:path w="2812" h="2813" extrusionOk="0">
                  <a:moveTo>
                    <a:pt x="1403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03" y="2732"/>
                  </a:cubicBezTo>
                  <a:cubicBezTo>
                    <a:pt x="674" y="2732"/>
                    <a:pt x="81" y="2138"/>
                    <a:pt x="81" y="1403"/>
                  </a:cubicBezTo>
                  <a:cubicBezTo>
                    <a:pt x="81" y="675"/>
                    <a:pt x="674" y="82"/>
                    <a:pt x="1403" y="82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28"/>
                    <a:pt x="0" y="1403"/>
                  </a:cubicBezTo>
                  <a:cubicBezTo>
                    <a:pt x="0" y="2179"/>
                    <a:pt x="627" y="2813"/>
                    <a:pt x="1403" y="2813"/>
                  </a:cubicBezTo>
                  <a:cubicBezTo>
                    <a:pt x="2185" y="2813"/>
                    <a:pt x="2812" y="2179"/>
                    <a:pt x="2812" y="1403"/>
                  </a:cubicBezTo>
                  <a:cubicBezTo>
                    <a:pt x="2812" y="628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5" name="Google Shape;11615;p13"/>
            <p:cNvSpPr/>
            <p:nvPr/>
          </p:nvSpPr>
          <p:spPr>
            <a:xfrm>
              <a:off x="4250125" y="3126000"/>
              <a:ext cx="334150" cy="334325"/>
            </a:xfrm>
            <a:custGeom>
              <a:avLst/>
              <a:gdLst/>
              <a:ahLst/>
              <a:cxnLst/>
              <a:rect l="l" t="t" r="r" b="b"/>
              <a:pathLst>
                <a:path w="13366" h="13373" extrusionOk="0">
                  <a:moveTo>
                    <a:pt x="6683" y="1"/>
                  </a:moveTo>
                  <a:cubicBezTo>
                    <a:pt x="2988" y="1"/>
                    <a:pt x="1" y="2995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6" name="Google Shape;11616;p13"/>
            <p:cNvSpPr/>
            <p:nvPr/>
          </p:nvSpPr>
          <p:spPr>
            <a:xfrm>
              <a:off x="4248950" y="312500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7" name="Google Shape;11617;p13"/>
            <p:cNvSpPr/>
            <p:nvPr/>
          </p:nvSpPr>
          <p:spPr>
            <a:xfrm>
              <a:off x="4273400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13" y="11363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8" name="Google Shape;11618;p13"/>
            <p:cNvSpPr/>
            <p:nvPr/>
          </p:nvSpPr>
          <p:spPr>
            <a:xfrm>
              <a:off x="4272375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9" name="Google Shape;11619;p13"/>
            <p:cNvSpPr/>
            <p:nvPr/>
          </p:nvSpPr>
          <p:spPr>
            <a:xfrm>
              <a:off x="4298500" y="317810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8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8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0" name="Google Shape;11620;p13"/>
            <p:cNvSpPr/>
            <p:nvPr/>
          </p:nvSpPr>
          <p:spPr>
            <a:xfrm>
              <a:off x="4297500" y="317710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1" name="Google Shape;11621;p13"/>
            <p:cNvSpPr/>
            <p:nvPr/>
          </p:nvSpPr>
          <p:spPr>
            <a:xfrm>
              <a:off x="4327325" y="32069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2" name="Google Shape;11622;p13"/>
            <p:cNvSpPr/>
            <p:nvPr/>
          </p:nvSpPr>
          <p:spPr>
            <a:xfrm>
              <a:off x="4326325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0"/>
                  </a:cubicBezTo>
                  <a:cubicBezTo>
                    <a:pt x="0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3" name="Google Shape;11623;p13"/>
            <p:cNvSpPr/>
            <p:nvPr/>
          </p:nvSpPr>
          <p:spPr>
            <a:xfrm>
              <a:off x="4352450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4" name="Google Shape;11624;p13"/>
            <p:cNvSpPr/>
            <p:nvPr/>
          </p:nvSpPr>
          <p:spPr>
            <a:xfrm>
              <a:off x="4351450" y="323102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5" y="82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65" y="5119"/>
                    <a:pt x="5118" y="3972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5" name="Google Shape;11625;p13"/>
            <p:cNvSpPr/>
            <p:nvPr/>
          </p:nvSpPr>
          <p:spPr>
            <a:xfrm>
              <a:off x="4381275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6" name="Google Shape;11626;p13"/>
            <p:cNvSpPr/>
            <p:nvPr/>
          </p:nvSpPr>
          <p:spPr>
            <a:xfrm>
              <a:off x="4380100" y="325985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45" y="82"/>
                    <a:pt x="2738" y="675"/>
                    <a:pt x="2738" y="1403"/>
                  </a:cubicBezTo>
                  <a:cubicBezTo>
                    <a:pt x="2738" y="2138"/>
                    <a:pt x="2145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79"/>
                    <a:pt x="634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7" name="Google Shape;11627;p13"/>
            <p:cNvSpPr/>
            <p:nvPr/>
          </p:nvSpPr>
          <p:spPr>
            <a:xfrm>
              <a:off x="4584250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8" name="Google Shape;11628;p13"/>
            <p:cNvSpPr/>
            <p:nvPr/>
          </p:nvSpPr>
          <p:spPr>
            <a:xfrm>
              <a:off x="4583225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9" y="13372"/>
                    <a:pt x="88" y="10391"/>
                    <a:pt x="88" y="6730"/>
                  </a:cubicBezTo>
                  <a:cubicBezTo>
                    <a:pt x="88" y="3062"/>
                    <a:pt x="3069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21"/>
                    <a:pt x="1" y="6730"/>
                  </a:cubicBezTo>
                  <a:cubicBezTo>
                    <a:pt x="1" y="10438"/>
                    <a:pt x="3021" y="13453"/>
                    <a:pt x="6730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9" name="Google Shape;11629;p13"/>
            <p:cNvSpPr/>
            <p:nvPr/>
          </p:nvSpPr>
          <p:spPr>
            <a:xfrm>
              <a:off x="4607675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13" y="11363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0" name="Google Shape;11630;p13"/>
            <p:cNvSpPr/>
            <p:nvPr/>
          </p:nvSpPr>
          <p:spPr>
            <a:xfrm>
              <a:off x="4606650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8"/>
                  </a:cubicBezTo>
                  <a:cubicBezTo>
                    <a:pt x="11444" y="2569"/>
                    <a:pt x="8875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1" name="Google Shape;11631;p13"/>
            <p:cNvSpPr/>
            <p:nvPr/>
          </p:nvSpPr>
          <p:spPr>
            <a:xfrm>
              <a:off x="4632800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8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3"/>
                  </a:cubicBezTo>
                  <a:cubicBezTo>
                    <a:pt x="9346" y="2098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2" name="Google Shape;11632;p13"/>
            <p:cNvSpPr/>
            <p:nvPr/>
          </p:nvSpPr>
          <p:spPr>
            <a:xfrm>
              <a:off x="4631775" y="317710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3"/>
                  </a:cubicBezTo>
                  <a:cubicBezTo>
                    <a:pt x="81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1" y="2117"/>
                    <a:pt x="1" y="4713"/>
                  </a:cubicBezTo>
                  <a:cubicBezTo>
                    <a:pt x="1" y="7316"/>
                    <a:pt x="2118" y="9433"/>
                    <a:pt x="4714" y="9433"/>
                  </a:cubicBezTo>
                  <a:cubicBezTo>
                    <a:pt x="7317" y="9433"/>
                    <a:pt x="9427" y="7316"/>
                    <a:pt x="9427" y="4713"/>
                  </a:cubicBezTo>
                  <a:cubicBezTo>
                    <a:pt x="9427" y="2117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3" name="Google Shape;11633;p13"/>
            <p:cNvSpPr/>
            <p:nvPr/>
          </p:nvSpPr>
          <p:spPr>
            <a:xfrm>
              <a:off x="4661625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0"/>
                  </a:cubicBezTo>
                  <a:cubicBezTo>
                    <a:pt x="7046" y="1578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4" name="Google Shape;11634;p13"/>
            <p:cNvSpPr/>
            <p:nvPr/>
          </p:nvSpPr>
          <p:spPr>
            <a:xfrm>
              <a:off x="466060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5"/>
                    <a:pt x="7040" y="3560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0"/>
                  </a:cubicBezTo>
                  <a:cubicBezTo>
                    <a:pt x="82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5" name="Google Shape;11635;p13"/>
            <p:cNvSpPr/>
            <p:nvPr/>
          </p:nvSpPr>
          <p:spPr>
            <a:xfrm>
              <a:off x="4686725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6" name="Google Shape;11636;p13"/>
            <p:cNvSpPr/>
            <p:nvPr/>
          </p:nvSpPr>
          <p:spPr>
            <a:xfrm>
              <a:off x="4685725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72"/>
                    <a:pt x="1147" y="5119"/>
                    <a:pt x="2556" y="5119"/>
                  </a:cubicBezTo>
                  <a:cubicBezTo>
                    <a:pt x="3965" y="5119"/>
                    <a:pt x="5118" y="3972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7" name="Google Shape;11637;p13"/>
            <p:cNvSpPr/>
            <p:nvPr/>
          </p:nvSpPr>
          <p:spPr>
            <a:xfrm>
              <a:off x="471555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8" name="Google Shape;11638;p13"/>
            <p:cNvSpPr/>
            <p:nvPr/>
          </p:nvSpPr>
          <p:spPr>
            <a:xfrm>
              <a:off x="4714375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03"/>
                  </a:cubicBezTo>
                  <a:cubicBezTo>
                    <a:pt x="88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28"/>
                    <a:pt x="1" y="1403"/>
                  </a:cubicBezTo>
                  <a:cubicBezTo>
                    <a:pt x="1" y="2179"/>
                    <a:pt x="634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9" name="Google Shape;11639;p13"/>
            <p:cNvSpPr/>
            <p:nvPr/>
          </p:nvSpPr>
          <p:spPr>
            <a:xfrm>
              <a:off x="4918525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0" name="Google Shape;11640;p13"/>
            <p:cNvSpPr/>
            <p:nvPr/>
          </p:nvSpPr>
          <p:spPr>
            <a:xfrm>
              <a:off x="4917500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2" y="88"/>
                    <a:pt x="13372" y="3062"/>
                    <a:pt x="13372" y="6730"/>
                  </a:cubicBezTo>
                  <a:cubicBezTo>
                    <a:pt x="13372" y="10391"/>
                    <a:pt x="10392" y="13372"/>
                    <a:pt x="6730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21"/>
                    <a:pt x="1" y="6730"/>
                  </a:cubicBezTo>
                  <a:cubicBezTo>
                    <a:pt x="1" y="10438"/>
                    <a:pt x="3022" y="13453"/>
                    <a:pt x="6730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1" name="Google Shape;11641;p13"/>
            <p:cNvSpPr/>
            <p:nvPr/>
          </p:nvSpPr>
          <p:spPr>
            <a:xfrm>
              <a:off x="4941950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3" y="1"/>
                    <a:pt x="0" y="2543"/>
                    <a:pt x="0" y="5678"/>
                  </a:cubicBezTo>
                  <a:cubicBezTo>
                    <a:pt x="0" y="8814"/>
                    <a:pt x="2543" y="11363"/>
                    <a:pt x="5678" y="11363"/>
                  </a:cubicBezTo>
                  <a:cubicBezTo>
                    <a:pt x="8813" y="11363"/>
                    <a:pt x="11356" y="8814"/>
                    <a:pt x="11356" y="5678"/>
                  </a:cubicBezTo>
                  <a:cubicBezTo>
                    <a:pt x="11356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2" name="Google Shape;11642;p13"/>
            <p:cNvSpPr/>
            <p:nvPr/>
          </p:nvSpPr>
          <p:spPr>
            <a:xfrm>
              <a:off x="4940950" y="3151975"/>
              <a:ext cx="285900" cy="286075"/>
            </a:xfrm>
            <a:custGeom>
              <a:avLst/>
              <a:gdLst/>
              <a:ahLst/>
              <a:cxnLst/>
              <a:rect l="l" t="t" r="r" b="b"/>
              <a:pathLst>
                <a:path w="11436" h="11443" extrusionOk="0">
                  <a:moveTo>
                    <a:pt x="5718" y="81"/>
                  </a:moveTo>
                  <a:cubicBezTo>
                    <a:pt x="8826" y="81"/>
                    <a:pt x="11355" y="2610"/>
                    <a:pt x="11355" y="5718"/>
                  </a:cubicBezTo>
                  <a:cubicBezTo>
                    <a:pt x="11355" y="8827"/>
                    <a:pt x="8826" y="11355"/>
                    <a:pt x="5718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2" y="0"/>
                    <a:pt x="0" y="2569"/>
                    <a:pt x="0" y="5718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8"/>
                  </a:cubicBezTo>
                  <a:cubicBezTo>
                    <a:pt x="11436" y="2569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3" name="Google Shape;11643;p13"/>
            <p:cNvSpPr/>
            <p:nvPr/>
          </p:nvSpPr>
          <p:spPr>
            <a:xfrm>
              <a:off x="4967075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8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8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4" name="Google Shape;11644;p13"/>
            <p:cNvSpPr/>
            <p:nvPr/>
          </p:nvSpPr>
          <p:spPr>
            <a:xfrm>
              <a:off x="4966050" y="317710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70" y="88"/>
                    <a:pt x="9346" y="2164"/>
                    <a:pt x="9346" y="4713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3"/>
                  </a:cubicBezTo>
                  <a:cubicBezTo>
                    <a:pt x="82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7317" y="9433"/>
                    <a:pt x="9427" y="7316"/>
                    <a:pt x="9427" y="4713"/>
                  </a:cubicBezTo>
                  <a:cubicBezTo>
                    <a:pt x="9427" y="2117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5" name="Google Shape;11645;p13"/>
            <p:cNvSpPr/>
            <p:nvPr/>
          </p:nvSpPr>
          <p:spPr>
            <a:xfrm>
              <a:off x="4995900" y="3206925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1"/>
                  </a:moveTo>
                  <a:cubicBezTo>
                    <a:pt x="1571" y="1"/>
                    <a:pt x="0" y="1578"/>
                    <a:pt x="0" y="3520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0"/>
                  </a:cubicBezTo>
                  <a:cubicBezTo>
                    <a:pt x="7040" y="1578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6" name="Google Shape;11646;p13"/>
            <p:cNvSpPr/>
            <p:nvPr/>
          </p:nvSpPr>
          <p:spPr>
            <a:xfrm>
              <a:off x="4994725" y="320592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5"/>
                    <a:pt x="7046" y="3560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0"/>
                  </a:cubicBezTo>
                  <a:cubicBezTo>
                    <a:pt x="0" y="5529"/>
                    <a:pt x="1605" y="7127"/>
                    <a:pt x="3567" y="7127"/>
                  </a:cubicBezTo>
                  <a:cubicBezTo>
                    <a:pt x="5529" y="7127"/>
                    <a:pt x="7134" y="5529"/>
                    <a:pt x="7134" y="3560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7" name="Google Shape;11647;p13"/>
            <p:cNvSpPr/>
            <p:nvPr/>
          </p:nvSpPr>
          <p:spPr>
            <a:xfrm>
              <a:off x="5021000" y="323205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8" name="Google Shape;11648;p13"/>
            <p:cNvSpPr/>
            <p:nvPr/>
          </p:nvSpPr>
          <p:spPr>
            <a:xfrm>
              <a:off x="5020000" y="323102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72"/>
                    <a:pt x="1147" y="5119"/>
                    <a:pt x="2556" y="5119"/>
                  </a:cubicBezTo>
                  <a:cubicBezTo>
                    <a:pt x="3965" y="5119"/>
                    <a:pt x="5112" y="3972"/>
                    <a:pt x="5112" y="2556"/>
                  </a:cubicBezTo>
                  <a:cubicBezTo>
                    <a:pt x="5112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9" name="Google Shape;11649;p13"/>
            <p:cNvSpPr/>
            <p:nvPr/>
          </p:nvSpPr>
          <p:spPr>
            <a:xfrm>
              <a:off x="5049675" y="326087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8" y="2117"/>
                    <a:pt x="2738" y="1362"/>
                  </a:cubicBezTo>
                  <a:cubicBezTo>
                    <a:pt x="2738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0" name="Google Shape;11650;p13"/>
            <p:cNvSpPr/>
            <p:nvPr/>
          </p:nvSpPr>
          <p:spPr>
            <a:xfrm>
              <a:off x="5048650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03"/>
                  </a:cubicBezTo>
                  <a:cubicBezTo>
                    <a:pt x="88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28"/>
                    <a:pt x="1" y="1403"/>
                  </a:cubicBezTo>
                  <a:cubicBezTo>
                    <a:pt x="1" y="2179"/>
                    <a:pt x="635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1" name="Google Shape;11651;p13"/>
            <p:cNvSpPr/>
            <p:nvPr/>
          </p:nvSpPr>
          <p:spPr>
            <a:xfrm>
              <a:off x="5252800" y="3126000"/>
              <a:ext cx="274300" cy="334325"/>
            </a:xfrm>
            <a:custGeom>
              <a:avLst/>
              <a:gdLst/>
              <a:ahLst/>
              <a:cxnLst/>
              <a:rect l="l" t="t" r="r" b="b"/>
              <a:pathLst>
                <a:path w="109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21"/>
                  </a:cubicBezTo>
                  <a:lnTo>
                    <a:pt x="10971" y="1559"/>
                  </a:lnTo>
                  <a:cubicBezTo>
                    <a:pt x="9811" y="588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2" name="Google Shape;11652;p13"/>
            <p:cNvSpPr/>
            <p:nvPr/>
          </p:nvSpPr>
          <p:spPr>
            <a:xfrm>
              <a:off x="5251775" y="3125000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4" y="13453"/>
                  </a:cubicBezTo>
                  <a:cubicBezTo>
                    <a:pt x="8355" y="13453"/>
                    <a:pt x="9846" y="12873"/>
                    <a:pt x="11012" y="11908"/>
                  </a:cubicBezTo>
                  <a:lnTo>
                    <a:pt x="11012" y="11801"/>
                  </a:lnTo>
                  <a:cubicBezTo>
                    <a:pt x="9852" y="12778"/>
                    <a:pt x="836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24" y="88"/>
                  </a:cubicBezTo>
                  <a:cubicBezTo>
                    <a:pt x="8362" y="88"/>
                    <a:pt x="9852" y="675"/>
                    <a:pt x="11012" y="1659"/>
                  </a:cubicBezTo>
                  <a:lnTo>
                    <a:pt x="11012" y="1545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3" name="Google Shape;11653;p13"/>
            <p:cNvSpPr/>
            <p:nvPr/>
          </p:nvSpPr>
          <p:spPr>
            <a:xfrm>
              <a:off x="5276225" y="3152975"/>
              <a:ext cx="250875" cy="284075"/>
            </a:xfrm>
            <a:custGeom>
              <a:avLst/>
              <a:gdLst/>
              <a:ahLst/>
              <a:cxnLst/>
              <a:rect l="l" t="t" r="r" b="b"/>
              <a:pathLst>
                <a:path w="10035" h="11363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63"/>
                    <a:pt x="5678" y="11363"/>
                  </a:cubicBezTo>
                  <a:cubicBezTo>
                    <a:pt x="7425" y="11363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4" name="Google Shape;11654;p13"/>
            <p:cNvSpPr/>
            <p:nvPr/>
          </p:nvSpPr>
          <p:spPr>
            <a:xfrm>
              <a:off x="5275050" y="3151975"/>
              <a:ext cx="252050" cy="286075"/>
            </a:xfrm>
            <a:custGeom>
              <a:avLst/>
              <a:gdLst/>
              <a:ahLst/>
              <a:cxnLst/>
              <a:rect l="l" t="t" r="r" b="b"/>
              <a:pathLst>
                <a:path w="10082" h="11443" extrusionOk="0"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ubicBezTo>
                    <a:pt x="7478" y="81"/>
                    <a:pt x="9049" y="890"/>
                    <a:pt x="10081" y="2151"/>
                  </a:cubicBezTo>
                  <a:lnTo>
                    <a:pt x="10081" y="2016"/>
                  </a:lnTo>
                  <a:cubicBezTo>
                    <a:pt x="9029" y="782"/>
                    <a:pt x="7465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5" name="Google Shape;11655;p13"/>
            <p:cNvSpPr/>
            <p:nvPr/>
          </p:nvSpPr>
          <p:spPr>
            <a:xfrm>
              <a:off x="5301350" y="3178100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12"/>
                    <a:pt x="9029" y="6366"/>
                  </a:cubicBezTo>
                  <a:lnTo>
                    <a:pt x="9029" y="2988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6" name="Google Shape;11656;p13"/>
            <p:cNvSpPr/>
            <p:nvPr/>
          </p:nvSpPr>
          <p:spPr>
            <a:xfrm>
              <a:off x="5300325" y="3177100"/>
              <a:ext cx="226775" cy="235850"/>
            </a:xfrm>
            <a:custGeom>
              <a:avLst/>
              <a:gdLst/>
              <a:ahLst/>
              <a:cxnLst/>
              <a:rect l="l" t="t" r="r" b="b"/>
              <a:pathLst>
                <a:path w="9071" h="9434" extrusionOk="0"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6676" y="9433"/>
                    <a:pt x="8362" y="8226"/>
                    <a:pt x="9070" y="6514"/>
                  </a:cubicBezTo>
                  <a:lnTo>
                    <a:pt x="9070" y="6284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3"/>
                  </a:cubicBezTo>
                  <a:cubicBezTo>
                    <a:pt x="82" y="2164"/>
                    <a:pt x="2159" y="88"/>
                    <a:pt x="4714" y="88"/>
                  </a:cubicBezTo>
                  <a:cubicBezTo>
                    <a:pt x="6717" y="88"/>
                    <a:pt x="8429" y="1362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7" name="Google Shape;11657;p13"/>
            <p:cNvSpPr/>
            <p:nvPr/>
          </p:nvSpPr>
          <p:spPr>
            <a:xfrm>
              <a:off x="5330000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8" name="Google Shape;11658;p13"/>
            <p:cNvSpPr/>
            <p:nvPr/>
          </p:nvSpPr>
          <p:spPr>
            <a:xfrm>
              <a:off x="532900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9" name="Google Shape;11659;p13"/>
            <p:cNvSpPr/>
            <p:nvPr/>
          </p:nvSpPr>
          <p:spPr>
            <a:xfrm>
              <a:off x="5355300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04" y="5030"/>
                    <a:pt x="5030" y="3904"/>
                    <a:pt x="5030" y="2515"/>
                  </a:cubicBezTo>
                  <a:cubicBezTo>
                    <a:pt x="5030" y="1126"/>
                    <a:pt x="3904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0" name="Google Shape;11660;p13"/>
            <p:cNvSpPr/>
            <p:nvPr/>
          </p:nvSpPr>
          <p:spPr>
            <a:xfrm>
              <a:off x="5354100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72"/>
                    <a:pt x="1154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1" name="Google Shape;11661;p13"/>
            <p:cNvSpPr/>
            <p:nvPr/>
          </p:nvSpPr>
          <p:spPr>
            <a:xfrm>
              <a:off x="538395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2" name="Google Shape;11662;p13"/>
            <p:cNvSpPr/>
            <p:nvPr/>
          </p:nvSpPr>
          <p:spPr>
            <a:xfrm>
              <a:off x="5382925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9" y="2138"/>
                    <a:pt x="89" y="1403"/>
                  </a:cubicBezTo>
                  <a:cubicBezTo>
                    <a:pt x="89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28"/>
                    <a:pt x="1" y="1403"/>
                  </a:cubicBezTo>
                  <a:cubicBezTo>
                    <a:pt x="1" y="2179"/>
                    <a:pt x="635" y="2813"/>
                    <a:pt x="1410" y="2813"/>
                  </a:cubicBezTo>
                  <a:cubicBezTo>
                    <a:pt x="2186" y="2813"/>
                    <a:pt x="2819" y="2179"/>
                    <a:pt x="2819" y="1403"/>
                  </a:cubicBezTo>
                  <a:cubicBezTo>
                    <a:pt x="2819" y="628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3" name="Google Shape;11663;p13"/>
            <p:cNvSpPr/>
            <p:nvPr/>
          </p:nvSpPr>
          <p:spPr>
            <a:xfrm>
              <a:off x="3450750" y="3224125"/>
              <a:ext cx="296375" cy="278175"/>
            </a:xfrm>
            <a:custGeom>
              <a:avLst/>
              <a:gdLst/>
              <a:ahLst/>
              <a:cxnLst/>
              <a:rect l="l" t="t" r="r" b="b"/>
              <a:pathLst>
                <a:path w="11855" h="11127" extrusionOk="0">
                  <a:moveTo>
                    <a:pt x="5173" y="0"/>
                  </a:moveTo>
                  <a:cubicBezTo>
                    <a:pt x="3089" y="0"/>
                    <a:pt x="1228" y="958"/>
                    <a:pt x="1" y="2448"/>
                  </a:cubicBezTo>
                  <a:lnTo>
                    <a:pt x="1" y="10930"/>
                  </a:lnTo>
                  <a:cubicBezTo>
                    <a:pt x="62" y="10998"/>
                    <a:pt x="116" y="11065"/>
                    <a:pt x="176" y="11126"/>
                  </a:cubicBezTo>
                  <a:lnTo>
                    <a:pt x="10169" y="11126"/>
                  </a:lnTo>
                  <a:cubicBezTo>
                    <a:pt x="11214" y="9946"/>
                    <a:pt x="11855" y="8395"/>
                    <a:pt x="11855" y="6689"/>
                  </a:cubicBezTo>
                  <a:cubicBezTo>
                    <a:pt x="11855" y="2994"/>
                    <a:pt x="8861" y="0"/>
                    <a:pt x="51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4" name="Google Shape;11664;p13"/>
            <p:cNvSpPr/>
            <p:nvPr/>
          </p:nvSpPr>
          <p:spPr>
            <a:xfrm>
              <a:off x="3450750" y="3223100"/>
              <a:ext cx="297400" cy="279200"/>
            </a:xfrm>
            <a:custGeom>
              <a:avLst/>
              <a:gdLst/>
              <a:ahLst/>
              <a:cxnLst/>
              <a:rect l="l" t="t" r="r" b="b"/>
              <a:pathLst>
                <a:path w="11896" h="11168" extrusionOk="0">
                  <a:moveTo>
                    <a:pt x="5173" y="1"/>
                  </a:moveTo>
                  <a:cubicBezTo>
                    <a:pt x="3096" y="1"/>
                    <a:pt x="1235" y="945"/>
                    <a:pt x="1" y="2428"/>
                  </a:cubicBezTo>
                  <a:lnTo>
                    <a:pt x="1" y="2563"/>
                  </a:lnTo>
                  <a:cubicBezTo>
                    <a:pt x="1221" y="1053"/>
                    <a:pt x="3082" y="88"/>
                    <a:pt x="5173" y="88"/>
                  </a:cubicBezTo>
                  <a:cubicBezTo>
                    <a:pt x="8834" y="88"/>
                    <a:pt x="11814" y="3069"/>
                    <a:pt x="11814" y="6730"/>
                  </a:cubicBezTo>
                  <a:cubicBezTo>
                    <a:pt x="11814" y="8436"/>
                    <a:pt x="11167" y="9994"/>
                    <a:pt x="10109" y="11167"/>
                  </a:cubicBezTo>
                  <a:lnTo>
                    <a:pt x="10216" y="11167"/>
                  </a:lnTo>
                  <a:cubicBezTo>
                    <a:pt x="11262" y="9980"/>
                    <a:pt x="11895" y="8429"/>
                    <a:pt x="11895" y="6730"/>
                  </a:cubicBezTo>
                  <a:cubicBezTo>
                    <a:pt x="11895" y="3022"/>
                    <a:pt x="8881" y="1"/>
                    <a:pt x="517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5" name="Google Shape;11665;p13"/>
            <p:cNvSpPr/>
            <p:nvPr/>
          </p:nvSpPr>
          <p:spPr>
            <a:xfrm>
              <a:off x="3450750" y="3251100"/>
              <a:ext cx="269425" cy="251200"/>
            </a:xfrm>
            <a:custGeom>
              <a:avLst/>
              <a:gdLst/>
              <a:ahLst/>
              <a:cxnLst/>
              <a:rect l="l" t="t" r="r" b="b"/>
              <a:pathLst>
                <a:path w="10777" h="10048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358" y="8907"/>
                    <a:pt x="857" y="9541"/>
                    <a:pt x="1471" y="10047"/>
                  </a:cubicBezTo>
                  <a:lnTo>
                    <a:pt x="8726" y="10047"/>
                  </a:lnTo>
                  <a:cubicBezTo>
                    <a:pt x="9980" y="9009"/>
                    <a:pt x="10776" y="7438"/>
                    <a:pt x="10776" y="5678"/>
                  </a:cubicBezTo>
                  <a:cubicBezTo>
                    <a:pt x="10776" y="2542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6" name="Google Shape;11666;p13"/>
            <p:cNvSpPr/>
            <p:nvPr/>
          </p:nvSpPr>
          <p:spPr>
            <a:xfrm>
              <a:off x="3450750" y="3250075"/>
              <a:ext cx="270600" cy="252225"/>
            </a:xfrm>
            <a:custGeom>
              <a:avLst/>
              <a:gdLst/>
              <a:ahLst/>
              <a:cxnLst/>
              <a:rect l="l" t="t" r="r" b="b"/>
              <a:pathLst>
                <a:path w="10824" h="10089" extrusionOk="0">
                  <a:moveTo>
                    <a:pt x="5099" y="1"/>
                  </a:moveTo>
                  <a:cubicBezTo>
                    <a:pt x="2880" y="1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8"/>
                    <a:pt x="5099" y="88"/>
                  </a:cubicBezTo>
                  <a:cubicBezTo>
                    <a:pt x="8207" y="88"/>
                    <a:pt x="10736" y="2617"/>
                    <a:pt x="10736" y="5719"/>
                  </a:cubicBezTo>
                  <a:cubicBezTo>
                    <a:pt x="10736" y="7485"/>
                    <a:pt x="9926" y="9056"/>
                    <a:pt x="8659" y="10088"/>
                  </a:cubicBezTo>
                  <a:lnTo>
                    <a:pt x="8787" y="10088"/>
                  </a:lnTo>
                  <a:cubicBezTo>
                    <a:pt x="10028" y="9043"/>
                    <a:pt x="10823" y="7472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7" name="Google Shape;11667;p13"/>
            <p:cNvSpPr/>
            <p:nvPr/>
          </p:nvSpPr>
          <p:spPr>
            <a:xfrm>
              <a:off x="3450750" y="3453200"/>
              <a:ext cx="38650" cy="49100"/>
            </a:xfrm>
            <a:custGeom>
              <a:avLst/>
              <a:gdLst/>
              <a:ahLst/>
              <a:cxnLst/>
              <a:rect l="l" t="t" r="r" b="b"/>
              <a:pathLst>
                <a:path w="1546" h="1964" extrusionOk="0">
                  <a:moveTo>
                    <a:pt x="1" y="1"/>
                  </a:moveTo>
                  <a:lnTo>
                    <a:pt x="1" y="190"/>
                  </a:lnTo>
                  <a:cubicBezTo>
                    <a:pt x="352" y="871"/>
                    <a:pt x="830" y="1478"/>
                    <a:pt x="1410" y="1963"/>
                  </a:cubicBezTo>
                  <a:lnTo>
                    <a:pt x="1545" y="1963"/>
                  </a:lnTo>
                  <a:cubicBezTo>
                    <a:pt x="891" y="1437"/>
                    <a:pt x="365" y="770"/>
                    <a:pt x="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8" name="Google Shape;11668;p13"/>
            <p:cNvSpPr/>
            <p:nvPr/>
          </p:nvSpPr>
          <p:spPr>
            <a:xfrm>
              <a:off x="3461375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1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9" name="Google Shape;11669;p13"/>
            <p:cNvSpPr/>
            <p:nvPr/>
          </p:nvSpPr>
          <p:spPr>
            <a:xfrm>
              <a:off x="3460375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3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44" y="9083"/>
                  </a:cubicBezTo>
                  <a:lnTo>
                    <a:pt x="6487" y="9083"/>
                  </a:lnTo>
                  <a:cubicBezTo>
                    <a:pt x="8206" y="8382"/>
                    <a:pt x="9427" y="668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0" name="Google Shape;11670;p13"/>
            <p:cNvSpPr/>
            <p:nvPr/>
          </p:nvSpPr>
          <p:spPr>
            <a:xfrm>
              <a:off x="3490200" y="330502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1"/>
                  </a:cubicBezTo>
                  <a:cubicBezTo>
                    <a:pt x="7040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1" name="Google Shape;11671;p13"/>
            <p:cNvSpPr/>
            <p:nvPr/>
          </p:nvSpPr>
          <p:spPr>
            <a:xfrm>
              <a:off x="3489025" y="330402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7"/>
                    <a:pt x="3568" y="7047"/>
                  </a:cubicBezTo>
                  <a:cubicBezTo>
                    <a:pt x="1653" y="7047"/>
                    <a:pt x="88" y="5482"/>
                    <a:pt x="88" y="3561"/>
                  </a:cubicBezTo>
                  <a:cubicBezTo>
                    <a:pt x="88" y="1646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2" name="Google Shape;11672;p13"/>
            <p:cNvSpPr/>
            <p:nvPr/>
          </p:nvSpPr>
          <p:spPr>
            <a:xfrm>
              <a:off x="3515325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3" name="Google Shape;11673;p13"/>
            <p:cNvSpPr/>
            <p:nvPr/>
          </p:nvSpPr>
          <p:spPr>
            <a:xfrm>
              <a:off x="3514300" y="3329150"/>
              <a:ext cx="127825" cy="127950"/>
            </a:xfrm>
            <a:custGeom>
              <a:avLst/>
              <a:gdLst/>
              <a:ahLst/>
              <a:cxnLst/>
              <a:rect l="l" t="t" r="r" b="b"/>
              <a:pathLst>
                <a:path w="5113" h="5118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4"/>
                    <a:pt x="3919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4" name="Google Shape;11674;p13"/>
            <p:cNvSpPr/>
            <p:nvPr/>
          </p:nvSpPr>
          <p:spPr>
            <a:xfrm>
              <a:off x="354415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5" name="Google Shape;11675;p13"/>
            <p:cNvSpPr/>
            <p:nvPr/>
          </p:nvSpPr>
          <p:spPr>
            <a:xfrm>
              <a:off x="3542975" y="335797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6" name="Google Shape;11676;p13"/>
            <p:cNvSpPr/>
            <p:nvPr/>
          </p:nvSpPr>
          <p:spPr>
            <a:xfrm>
              <a:off x="3747100" y="3224125"/>
              <a:ext cx="334325" cy="278175"/>
            </a:xfrm>
            <a:custGeom>
              <a:avLst/>
              <a:gdLst/>
              <a:ahLst/>
              <a:cxnLst/>
              <a:rect l="l" t="t" r="r" b="b"/>
              <a:pathLst>
                <a:path w="13373" h="11127" extrusionOk="0">
                  <a:moveTo>
                    <a:pt x="6690" y="0"/>
                  </a:moveTo>
                  <a:cubicBezTo>
                    <a:pt x="2995" y="0"/>
                    <a:pt x="1" y="2994"/>
                    <a:pt x="1" y="6689"/>
                  </a:cubicBezTo>
                  <a:cubicBezTo>
                    <a:pt x="1" y="8395"/>
                    <a:pt x="641" y="9946"/>
                    <a:pt x="1693" y="11126"/>
                  </a:cubicBezTo>
                  <a:lnTo>
                    <a:pt x="11680" y="11126"/>
                  </a:lnTo>
                  <a:cubicBezTo>
                    <a:pt x="12731" y="9946"/>
                    <a:pt x="13372" y="8395"/>
                    <a:pt x="13372" y="6689"/>
                  </a:cubicBezTo>
                  <a:cubicBezTo>
                    <a:pt x="13372" y="2994"/>
                    <a:pt x="10378" y="0"/>
                    <a:pt x="669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7" name="Google Shape;11677;p13"/>
            <p:cNvSpPr/>
            <p:nvPr/>
          </p:nvSpPr>
          <p:spPr>
            <a:xfrm>
              <a:off x="3746100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30" y="1"/>
                  </a:moveTo>
                  <a:cubicBezTo>
                    <a:pt x="3015" y="1"/>
                    <a:pt x="0" y="3022"/>
                    <a:pt x="0" y="6730"/>
                  </a:cubicBezTo>
                  <a:cubicBezTo>
                    <a:pt x="0" y="8429"/>
                    <a:pt x="634" y="9980"/>
                    <a:pt x="1679" y="11167"/>
                  </a:cubicBezTo>
                  <a:lnTo>
                    <a:pt x="1794" y="11167"/>
                  </a:lnTo>
                  <a:cubicBezTo>
                    <a:pt x="729" y="9994"/>
                    <a:pt x="81" y="8436"/>
                    <a:pt x="81" y="6730"/>
                  </a:cubicBezTo>
                  <a:cubicBezTo>
                    <a:pt x="81" y="3069"/>
                    <a:pt x="3062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8436"/>
                    <a:pt x="12724" y="9994"/>
                    <a:pt x="11666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8" name="Google Shape;11678;p13"/>
            <p:cNvSpPr/>
            <p:nvPr/>
          </p:nvSpPr>
          <p:spPr>
            <a:xfrm>
              <a:off x="3770550" y="3251100"/>
              <a:ext cx="283900" cy="251200"/>
            </a:xfrm>
            <a:custGeom>
              <a:avLst/>
              <a:gdLst/>
              <a:ahLst/>
              <a:cxnLst/>
              <a:rect l="l" t="t" r="r" b="b"/>
              <a:pathLst>
                <a:path w="11356" h="10048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7438"/>
                    <a:pt x="796" y="9009"/>
                    <a:pt x="2050" y="10047"/>
                  </a:cubicBezTo>
                  <a:lnTo>
                    <a:pt x="9305" y="10047"/>
                  </a:lnTo>
                  <a:cubicBezTo>
                    <a:pt x="10560" y="9009"/>
                    <a:pt x="11355" y="7438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9" name="Google Shape;11679;p13"/>
            <p:cNvSpPr/>
            <p:nvPr/>
          </p:nvSpPr>
          <p:spPr>
            <a:xfrm>
              <a:off x="3769525" y="3250075"/>
              <a:ext cx="285925" cy="252225"/>
            </a:xfrm>
            <a:custGeom>
              <a:avLst/>
              <a:gdLst/>
              <a:ahLst/>
              <a:cxnLst/>
              <a:rect l="l" t="t" r="r" b="b"/>
              <a:pathLst>
                <a:path w="11437" h="10089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7472"/>
                    <a:pt x="790" y="9043"/>
                    <a:pt x="2030" y="10088"/>
                  </a:cubicBezTo>
                  <a:lnTo>
                    <a:pt x="2158" y="10088"/>
                  </a:lnTo>
                  <a:cubicBezTo>
                    <a:pt x="891" y="9056"/>
                    <a:pt x="82" y="7485"/>
                    <a:pt x="82" y="5719"/>
                  </a:cubicBezTo>
                  <a:cubicBezTo>
                    <a:pt x="82" y="2617"/>
                    <a:pt x="2610" y="88"/>
                    <a:pt x="5719" y="88"/>
                  </a:cubicBezTo>
                  <a:cubicBezTo>
                    <a:pt x="8827" y="88"/>
                    <a:pt x="11356" y="2617"/>
                    <a:pt x="11356" y="5719"/>
                  </a:cubicBezTo>
                  <a:cubicBezTo>
                    <a:pt x="11356" y="7485"/>
                    <a:pt x="10547" y="9056"/>
                    <a:pt x="9272" y="10088"/>
                  </a:cubicBezTo>
                  <a:lnTo>
                    <a:pt x="9407" y="10088"/>
                  </a:lnTo>
                  <a:cubicBezTo>
                    <a:pt x="10648" y="9043"/>
                    <a:pt x="11437" y="7472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0" name="Google Shape;11680;p13"/>
            <p:cNvSpPr/>
            <p:nvPr/>
          </p:nvSpPr>
          <p:spPr>
            <a:xfrm>
              <a:off x="3795650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1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7" y="6669"/>
                    <a:pt x="9347" y="4667"/>
                  </a:cubicBezTo>
                  <a:cubicBezTo>
                    <a:pt x="9347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1" name="Google Shape;11681;p13"/>
            <p:cNvSpPr/>
            <p:nvPr/>
          </p:nvSpPr>
          <p:spPr>
            <a:xfrm>
              <a:off x="3794650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1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0" y="9083"/>
                  </a:cubicBezTo>
                  <a:lnTo>
                    <a:pt x="3183" y="9083"/>
                  </a:lnTo>
                  <a:cubicBezTo>
                    <a:pt x="1376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45" y="8449"/>
                    <a:pt x="6244" y="9083"/>
                  </a:cubicBezTo>
                  <a:lnTo>
                    <a:pt x="6480" y="9083"/>
                  </a:lnTo>
                  <a:cubicBezTo>
                    <a:pt x="8206" y="8382"/>
                    <a:pt x="9427" y="6689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2" name="Google Shape;11682;p13"/>
            <p:cNvSpPr/>
            <p:nvPr/>
          </p:nvSpPr>
          <p:spPr>
            <a:xfrm>
              <a:off x="3824475" y="330502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2" y="1"/>
                    <a:pt x="1" y="1579"/>
                    <a:pt x="1" y="3521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1"/>
                  </a:cubicBezTo>
                  <a:cubicBezTo>
                    <a:pt x="7040" y="1579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3" name="Google Shape;11683;p13"/>
            <p:cNvSpPr/>
            <p:nvPr/>
          </p:nvSpPr>
          <p:spPr>
            <a:xfrm>
              <a:off x="3823300" y="330402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7"/>
                    <a:pt x="3568" y="7047"/>
                  </a:cubicBezTo>
                  <a:cubicBezTo>
                    <a:pt x="1646" y="7047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4" name="Google Shape;11684;p13"/>
            <p:cNvSpPr/>
            <p:nvPr/>
          </p:nvSpPr>
          <p:spPr>
            <a:xfrm>
              <a:off x="3849600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5" name="Google Shape;11685;p13"/>
            <p:cNvSpPr/>
            <p:nvPr/>
          </p:nvSpPr>
          <p:spPr>
            <a:xfrm>
              <a:off x="3848600" y="3329150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6" name="Google Shape;11686;p13"/>
            <p:cNvSpPr/>
            <p:nvPr/>
          </p:nvSpPr>
          <p:spPr>
            <a:xfrm>
              <a:off x="387825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3"/>
                  </a:cubicBezTo>
                  <a:cubicBezTo>
                    <a:pt x="2732" y="614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7" name="Google Shape;11687;p13"/>
            <p:cNvSpPr/>
            <p:nvPr/>
          </p:nvSpPr>
          <p:spPr>
            <a:xfrm>
              <a:off x="3877250" y="335797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8" name="Google Shape;11688;p13"/>
            <p:cNvSpPr/>
            <p:nvPr/>
          </p:nvSpPr>
          <p:spPr>
            <a:xfrm>
              <a:off x="4081400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41" y="9946"/>
                    <a:pt x="1693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9" name="Google Shape;11689;p13"/>
            <p:cNvSpPr/>
            <p:nvPr/>
          </p:nvSpPr>
          <p:spPr>
            <a:xfrm>
              <a:off x="4080375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8429"/>
                    <a:pt x="634" y="9980"/>
                    <a:pt x="1680" y="11167"/>
                  </a:cubicBezTo>
                  <a:lnTo>
                    <a:pt x="1787" y="11167"/>
                  </a:lnTo>
                  <a:cubicBezTo>
                    <a:pt x="729" y="9994"/>
                    <a:pt x="82" y="8436"/>
                    <a:pt x="82" y="6730"/>
                  </a:cubicBezTo>
                  <a:cubicBezTo>
                    <a:pt x="82" y="3069"/>
                    <a:pt x="3062" y="88"/>
                    <a:pt x="6723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8436"/>
                    <a:pt x="12724" y="9994"/>
                    <a:pt x="11659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9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0" name="Google Shape;11690;p13"/>
            <p:cNvSpPr/>
            <p:nvPr/>
          </p:nvSpPr>
          <p:spPr>
            <a:xfrm>
              <a:off x="4104825" y="3251100"/>
              <a:ext cx="283900" cy="251200"/>
            </a:xfrm>
            <a:custGeom>
              <a:avLst/>
              <a:gdLst/>
              <a:ahLst/>
              <a:cxnLst/>
              <a:rect l="l" t="t" r="r" b="b"/>
              <a:pathLst>
                <a:path w="11356" h="10048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7438"/>
                    <a:pt x="796" y="9009"/>
                    <a:pt x="2050" y="10047"/>
                  </a:cubicBezTo>
                  <a:lnTo>
                    <a:pt x="9305" y="10047"/>
                  </a:lnTo>
                  <a:cubicBezTo>
                    <a:pt x="10560" y="9009"/>
                    <a:pt x="11355" y="7438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1" name="Google Shape;11691;p13"/>
            <p:cNvSpPr/>
            <p:nvPr/>
          </p:nvSpPr>
          <p:spPr>
            <a:xfrm>
              <a:off x="4103650" y="3250075"/>
              <a:ext cx="286075" cy="252225"/>
            </a:xfrm>
            <a:custGeom>
              <a:avLst/>
              <a:gdLst/>
              <a:ahLst/>
              <a:cxnLst/>
              <a:rect l="l" t="t" r="r" b="b"/>
              <a:pathLst>
                <a:path w="11443" h="10089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96" y="9043"/>
                    <a:pt x="2036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6" y="88"/>
                    <a:pt x="5725" y="88"/>
                  </a:cubicBezTo>
                  <a:cubicBezTo>
                    <a:pt x="8833" y="88"/>
                    <a:pt x="11362" y="2617"/>
                    <a:pt x="11362" y="5719"/>
                  </a:cubicBezTo>
                  <a:cubicBezTo>
                    <a:pt x="11362" y="7485"/>
                    <a:pt x="10546" y="9056"/>
                    <a:pt x="9278" y="10088"/>
                  </a:cubicBezTo>
                  <a:lnTo>
                    <a:pt x="9413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2" name="Google Shape;11692;p13"/>
            <p:cNvSpPr/>
            <p:nvPr/>
          </p:nvSpPr>
          <p:spPr>
            <a:xfrm>
              <a:off x="4129950" y="3276375"/>
              <a:ext cx="233650" cy="225925"/>
            </a:xfrm>
            <a:custGeom>
              <a:avLst/>
              <a:gdLst/>
              <a:ahLst/>
              <a:cxnLst/>
              <a:rect l="l" t="t" r="r" b="b"/>
              <a:pathLst>
                <a:path w="9346" h="9037" extrusionOk="0">
                  <a:moveTo>
                    <a:pt x="4673" y="1"/>
                  </a:moveTo>
                  <a:cubicBezTo>
                    <a:pt x="2090" y="1"/>
                    <a:pt x="0" y="2091"/>
                    <a:pt x="0" y="4667"/>
                  </a:cubicBezTo>
                  <a:cubicBezTo>
                    <a:pt x="0" y="6669"/>
                    <a:pt x="1254" y="8368"/>
                    <a:pt x="3014" y="9036"/>
                  </a:cubicBezTo>
                  <a:lnTo>
                    <a:pt x="6332" y="9036"/>
                  </a:lnTo>
                  <a:cubicBezTo>
                    <a:pt x="8091" y="8368"/>
                    <a:pt x="9346" y="6669"/>
                    <a:pt x="9346" y="4667"/>
                  </a:cubicBezTo>
                  <a:cubicBezTo>
                    <a:pt x="9346" y="2091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3" name="Google Shape;11693;p13"/>
            <p:cNvSpPr/>
            <p:nvPr/>
          </p:nvSpPr>
          <p:spPr>
            <a:xfrm>
              <a:off x="4128925" y="3275200"/>
              <a:ext cx="235700" cy="227100"/>
            </a:xfrm>
            <a:custGeom>
              <a:avLst/>
              <a:gdLst/>
              <a:ahLst/>
              <a:cxnLst/>
              <a:rect l="l" t="t" r="r" b="b"/>
              <a:pathLst>
                <a:path w="9428" h="9084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6689"/>
                    <a:pt x="1214" y="8382"/>
                    <a:pt x="2940" y="9083"/>
                  </a:cubicBezTo>
                  <a:lnTo>
                    <a:pt x="3183" y="9083"/>
                  </a:lnTo>
                  <a:cubicBezTo>
                    <a:pt x="1376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3" y="88"/>
                    <a:pt x="9339" y="2165"/>
                    <a:pt x="9339" y="4714"/>
                  </a:cubicBezTo>
                  <a:cubicBezTo>
                    <a:pt x="9339" y="6730"/>
                    <a:pt x="8045" y="8449"/>
                    <a:pt x="6244" y="9083"/>
                  </a:cubicBezTo>
                  <a:lnTo>
                    <a:pt x="6480" y="9083"/>
                  </a:lnTo>
                  <a:cubicBezTo>
                    <a:pt x="8207" y="8382"/>
                    <a:pt x="9427" y="6689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4" name="Google Shape;11694;p13"/>
            <p:cNvSpPr/>
            <p:nvPr/>
          </p:nvSpPr>
          <p:spPr>
            <a:xfrm>
              <a:off x="4158600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5" name="Google Shape;11695;p13"/>
            <p:cNvSpPr/>
            <p:nvPr/>
          </p:nvSpPr>
          <p:spPr>
            <a:xfrm>
              <a:off x="4157575" y="330402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7"/>
                    <a:pt x="3568" y="7047"/>
                  </a:cubicBezTo>
                  <a:cubicBezTo>
                    <a:pt x="1646" y="7047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6" name="Google Shape;11696;p13"/>
            <p:cNvSpPr/>
            <p:nvPr/>
          </p:nvSpPr>
          <p:spPr>
            <a:xfrm>
              <a:off x="4183875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7" name="Google Shape;11697;p13"/>
            <p:cNvSpPr/>
            <p:nvPr/>
          </p:nvSpPr>
          <p:spPr>
            <a:xfrm>
              <a:off x="4182700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8" name="Google Shape;11698;p13"/>
            <p:cNvSpPr/>
            <p:nvPr/>
          </p:nvSpPr>
          <p:spPr>
            <a:xfrm>
              <a:off x="4212550" y="3358975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9" name="Google Shape;11699;p13"/>
            <p:cNvSpPr/>
            <p:nvPr/>
          </p:nvSpPr>
          <p:spPr>
            <a:xfrm>
              <a:off x="4211525" y="3357975"/>
              <a:ext cx="70500" cy="70300"/>
            </a:xfrm>
            <a:custGeom>
              <a:avLst/>
              <a:gdLst/>
              <a:ahLst/>
              <a:cxnLst/>
              <a:rect l="l" t="t" r="r" b="b"/>
              <a:pathLst>
                <a:path w="2820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4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0" name="Google Shape;11700;p13"/>
            <p:cNvSpPr/>
            <p:nvPr/>
          </p:nvSpPr>
          <p:spPr>
            <a:xfrm>
              <a:off x="4415675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41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1" name="Google Shape;11701;p13"/>
            <p:cNvSpPr/>
            <p:nvPr/>
          </p:nvSpPr>
          <p:spPr>
            <a:xfrm>
              <a:off x="4414650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8429"/>
                    <a:pt x="635" y="9980"/>
                    <a:pt x="1680" y="11167"/>
                  </a:cubicBezTo>
                  <a:lnTo>
                    <a:pt x="1788" y="11167"/>
                  </a:lnTo>
                  <a:cubicBezTo>
                    <a:pt x="729" y="9994"/>
                    <a:pt x="82" y="8436"/>
                    <a:pt x="82" y="6730"/>
                  </a:cubicBezTo>
                  <a:cubicBezTo>
                    <a:pt x="82" y="3069"/>
                    <a:pt x="3062" y="88"/>
                    <a:pt x="6723" y="88"/>
                  </a:cubicBezTo>
                  <a:cubicBezTo>
                    <a:pt x="10385" y="88"/>
                    <a:pt x="13365" y="3069"/>
                    <a:pt x="13365" y="6730"/>
                  </a:cubicBezTo>
                  <a:cubicBezTo>
                    <a:pt x="13365" y="8436"/>
                    <a:pt x="12725" y="9994"/>
                    <a:pt x="11659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2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2" name="Google Shape;11702;p13"/>
            <p:cNvSpPr/>
            <p:nvPr/>
          </p:nvSpPr>
          <p:spPr>
            <a:xfrm>
              <a:off x="4438925" y="3251100"/>
              <a:ext cx="284075" cy="251200"/>
            </a:xfrm>
            <a:custGeom>
              <a:avLst/>
              <a:gdLst/>
              <a:ahLst/>
              <a:cxnLst/>
              <a:rect l="l" t="t" r="r" b="b"/>
              <a:pathLst>
                <a:path w="11363" h="10048" extrusionOk="0">
                  <a:moveTo>
                    <a:pt x="5685" y="0"/>
                  </a:moveTo>
                  <a:cubicBezTo>
                    <a:pt x="2550" y="0"/>
                    <a:pt x="1" y="2542"/>
                    <a:pt x="1" y="5678"/>
                  </a:cubicBezTo>
                  <a:cubicBezTo>
                    <a:pt x="1" y="7438"/>
                    <a:pt x="803" y="9009"/>
                    <a:pt x="2057" y="10047"/>
                  </a:cubicBezTo>
                  <a:lnTo>
                    <a:pt x="9313" y="10047"/>
                  </a:lnTo>
                  <a:cubicBezTo>
                    <a:pt x="10560" y="9009"/>
                    <a:pt x="11362" y="7438"/>
                    <a:pt x="11362" y="5678"/>
                  </a:cubicBezTo>
                  <a:cubicBezTo>
                    <a:pt x="11362" y="2542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3" name="Google Shape;11703;p13"/>
            <p:cNvSpPr/>
            <p:nvPr/>
          </p:nvSpPr>
          <p:spPr>
            <a:xfrm>
              <a:off x="4437925" y="3250075"/>
              <a:ext cx="286075" cy="252225"/>
            </a:xfrm>
            <a:custGeom>
              <a:avLst/>
              <a:gdLst/>
              <a:ahLst/>
              <a:cxnLst/>
              <a:rect l="l" t="t" r="r" b="b"/>
              <a:pathLst>
                <a:path w="11443" h="10089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89" y="9043"/>
                    <a:pt x="2037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6" y="88"/>
                    <a:pt x="5725" y="88"/>
                  </a:cubicBezTo>
                  <a:cubicBezTo>
                    <a:pt x="8833" y="88"/>
                    <a:pt x="11362" y="2617"/>
                    <a:pt x="11362" y="5719"/>
                  </a:cubicBezTo>
                  <a:cubicBezTo>
                    <a:pt x="11362" y="7485"/>
                    <a:pt x="10546" y="9056"/>
                    <a:pt x="9278" y="10088"/>
                  </a:cubicBezTo>
                  <a:lnTo>
                    <a:pt x="9413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4" name="Google Shape;11704;p13"/>
            <p:cNvSpPr/>
            <p:nvPr/>
          </p:nvSpPr>
          <p:spPr>
            <a:xfrm>
              <a:off x="4464225" y="3276375"/>
              <a:ext cx="233650" cy="225925"/>
            </a:xfrm>
            <a:custGeom>
              <a:avLst/>
              <a:gdLst/>
              <a:ahLst/>
              <a:cxnLst/>
              <a:rect l="l" t="t" r="r" b="b"/>
              <a:pathLst>
                <a:path w="9346" h="9037" extrusionOk="0">
                  <a:moveTo>
                    <a:pt x="4673" y="1"/>
                  </a:moveTo>
                  <a:cubicBezTo>
                    <a:pt x="2090" y="1"/>
                    <a:pt x="0" y="2091"/>
                    <a:pt x="0" y="4667"/>
                  </a:cubicBezTo>
                  <a:cubicBezTo>
                    <a:pt x="0" y="6669"/>
                    <a:pt x="1248" y="8368"/>
                    <a:pt x="3014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5" name="Google Shape;11705;p13"/>
            <p:cNvSpPr/>
            <p:nvPr/>
          </p:nvSpPr>
          <p:spPr>
            <a:xfrm>
              <a:off x="4463025" y="3275200"/>
              <a:ext cx="235875" cy="227100"/>
            </a:xfrm>
            <a:custGeom>
              <a:avLst/>
              <a:gdLst/>
              <a:ahLst/>
              <a:cxnLst/>
              <a:rect l="l" t="t" r="r" b="b"/>
              <a:pathLst>
                <a:path w="9435" h="9084" extrusionOk="0">
                  <a:moveTo>
                    <a:pt x="4721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6689"/>
                    <a:pt x="1221" y="8382"/>
                    <a:pt x="2948" y="9083"/>
                  </a:cubicBezTo>
                  <a:lnTo>
                    <a:pt x="3184" y="9083"/>
                  </a:lnTo>
                  <a:cubicBezTo>
                    <a:pt x="1383" y="8449"/>
                    <a:pt x="89" y="6730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ubicBezTo>
                    <a:pt x="7270" y="88"/>
                    <a:pt x="9347" y="2165"/>
                    <a:pt x="9347" y="4714"/>
                  </a:cubicBezTo>
                  <a:cubicBezTo>
                    <a:pt x="9347" y="6730"/>
                    <a:pt x="8052" y="8449"/>
                    <a:pt x="6252" y="9083"/>
                  </a:cubicBezTo>
                  <a:lnTo>
                    <a:pt x="6488" y="9083"/>
                  </a:lnTo>
                  <a:cubicBezTo>
                    <a:pt x="8214" y="8382"/>
                    <a:pt x="9434" y="6689"/>
                    <a:pt x="9434" y="4714"/>
                  </a:cubicBezTo>
                  <a:cubicBezTo>
                    <a:pt x="9434" y="2118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6" name="Google Shape;11706;p13"/>
            <p:cNvSpPr/>
            <p:nvPr/>
          </p:nvSpPr>
          <p:spPr>
            <a:xfrm>
              <a:off x="4492875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7" name="Google Shape;11707;p13"/>
            <p:cNvSpPr/>
            <p:nvPr/>
          </p:nvSpPr>
          <p:spPr>
            <a:xfrm>
              <a:off x="4491850" y="330402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7"/>
                    <a:pt x="3568" y="7047"/>
                  </a:cubicBezTo>
                  <a:cubicBezTo>
                    <a:pt x="1646" y="7047"/>
                    <a:pt x="89" y="5482"/>
                    <a:pt x="89" y="3561"/>
                  </a:cubicBezTo>
                  <a:cubicBezTo>
                    <a:pt x="89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8" name="Google Shape;11708;p13"/>
            <p:cNvSpPr/>
            <p:nvPr/>
          </p:nvSpPr>
          <p:spPr>
            <a:xfrm>
              <a:off x="4518150" y="3330150"/>
              <a:ext cx="125800" cy="125950"/>
            </a:xfrm>
            <a:custGeom>
              <a:avLst/>
              <a:gdLst/>
              <a:ahLst/>
              <a:cxnLst/>
              <a:rect l="l" t="t" r="r" b="b"/>
              <a:pathLst>
                <a:path w="5032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9" name="Google Shape;11709;p13"/>
            <p:cNvSpPr/>
            <p:nvPr/>
          </p:nvSpPr>
          <p:spPr>
            <a:xfrm>
              <a:off x="4516975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0" name="Google Shape;11710;p13"/>
            <p:cNvSpPr/>
            <p:nvPr/>
          </p:nvSpPr>
          <p:spPr>
            <a:xfrm>
              <a:off x="4546825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3"/>
                  </a:cubicBezTo>
                  <a:cubicBezTo>
                    <a:pt x="2731" y="614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1" name="Google Shape;11711;p13"/>
            <p:cNvSpPr/>
            <p:nvPr/>
          </p:nvSpPr>
          <p:spPr>
            <a:xfrm>
              <a:off x="4545800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10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10" y="2812"/>
                  </a:cubicBezTo>
                  <a:cubicBezTo>
                    <a:pt x="2185" y="2812"/>
                    <a:pt x="2812" y="2185"/>
                    <a:pt x="2812" y="1403"/>
                  </a:cubicBezTo>
                  <a:cubicBezTo>
                    <a:pt x="2812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2" name="Google Shape;11712;p13"/>
            <p:cNvSpPr/>
            <p:nvPr/>
          </p:nvSpPr>
          <p:spPr>
            <a:xfrm>
              <a:off x="4749950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34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3" name="Google Shape;11713;p13"/>
            <p:cNvSpPr/>
            <p:nvPr/>
          </p:nvSpPr>
          <p:spPr>
            <a:xfrm>
              <a:off x="4748775" y="3223100"/>
              <a:ext cx="336475" cy="279200"/>
            </a:xfrm>
            <a:custGeom>
              <a:avLst/>
              <a:gdLst/>
              <a:ahLst/>
              <a:cxnLst/>
              <a:rect l="l" t="t" r="r" b="b"/>
              <a:pathLst>
                <a:path w="13459" h="11168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8429"/>
                    <a:pt x="641" y="9980"/>
                    <a:pt x="1686" y="11167"/>
                  </a:cubicBezTo>
                  <a:lnTo>
                    <a:pt x="1794" y="11167"/>
                  </a:lnTo>
                  <a:cubicBezTo>
                    <a:pt x="735" y="9994"/>
                    <a:pt x="88" y="843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8436"/>
                    <a:pt x="12724" y="9994"/>
                    <a:pt x="11665" y="11167"/>
                  </a:cubicBezTo>
                  <a:lnTo>
                    <a:pt x="11780" y="11167"/>
                  </a:lnTo>
                  <a:cubicBezTo>
                    <a:pt x="12825" y="9980"/>
                    <a:pt x="13459" y="842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4" name="Google Shape;11714;p13"/>
            <p:cNvSpPr/>
            <p:nvPr/>
          </p:nvSpPr>
          <p:spPr>
            <a:xfrm>
              <a:off x="4773200" y="3251100"/>
              <a:ext cx="284075" cy="251200"/>
            </a:xfrm>
            <a:custGeom>
              <a:avLst/>
              <a:gdLst/>
              <a:ahLst/>
              <a:cxnLst/>
              <a:rect l="l" t="t" r="r" b="b"/>
              <a:pathLst>
                <a:path w="11363" h="10048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7438"/>
                    <a:pt x="803" y="9009"/>
                    <a:pt x="2051" y="10047"/>
                  </a:cubicBezTo>
                  <a:lnTo>
                    <a:pt x="9306" y="10047"/>
                  </a:lnTo>
                  <a:cubicBezTo>
                    <a:pt x="10560" y="9009"/>
                    <a:pt x="11363" y="7438"/>
                    <a:pt x="11363" y="5678"/>
                  </a:cubicBezTo>
                  <a:cubicBezTo>
                    <a:pt x="11363" y="2542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5" name="Google Shape;11715;p13"/>
            <p:cNvSpPr/>
            <p:nvPr/>
          </p:nvSpPr>
          <p:spPr>
            <a:xfrm>
              <a:off x="4772200" y="3250075"/>
              <a:ext cx="286100" cy="252225"/>
            </a:xfrm>
            <a:custGeom>
              <a:avLst/>
              <a:gdLst/>
              <a:ahLst/>
              <a:cxnLst/>
              <a:rect l="l" t="t" r="r" b="b"/>
              <a:pathLst>
                <a:path w="11444" h="10089" extrusionOk="0"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89" y="9043"/>
                    <a:pt x="2030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7" y="88"/>
                    <a:pt x="5718" y="88"/>
                  </a:cubicBezTo>
                  <a:cubicBezTo>
                    <a:pt x="8827" y="88"/>
                    <a:pt x="11355" y="2617"/>
                    <a:pt x="11355" y="5719"/>
                  </a:cubicBezTo>
                  <a:cubicBezTo>
                    <a:pt x="11355" y="7485"/>
                    <a:pt x="10546" y="9056"/>
                    <a:pt x="9279" y="10088"/>
                  </a:cubicBezTo>
                  <a:lnTo>
                    <a:pt x="9407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6" name="Google Shape;11716;p13"/>
            <p:cNvSpPr/>
            <p:nvPr/>
          </p:nvSpPr>
          <p:spPr>
            <a:xfrm>
              <a:off x="4798500" y="3276375"/>
              <a:ext cx="233500" cy="225925"/>
            </a:xfrm>
            <a:custGeom>
              <a:avLst/>
              <a:gdLst/>
              <a:ahLst/>
              <a:cxnLst/>
              <a:rect l="l" t="t" r="r" b="b"/>
              <a:pathLst>
                <a:path w="9340" h="9037" extrusionOk="0">
                  <a:moveTo>
                    <a:pt x="4666" y="1"/>
                  </a:moveTo>
                  <a:cubicBezTo>
                    <a:pt x="2091" y="1"/>
                    <a:pt x="0" y="2091"/>
                    <a:pt x="0" y="4667"/>
                  </a:cubicBezTo>
                  <a:cubicBezTo>
                    <a:pt x="0" y="6669"/>
                    <a:pt x="1248" y="8368"/>
                    <a:pt x="3014" y="9036"/>
                  </a:cubicBezTo>
                  <a:lnTo>
                    <a:pt x="6325" y="9036"/>
                  </a:lnTo>
                  <a:cubicBezTo>
                    <a:pt x="8092" y="8368"/>
                    <a:pt x="9339" y="6669"/>
                    <a:pt x="9339" y="4667"/>
                  </a:cubicBezTo>
                  <a:cubicBezTo>
                    <a:pt x="9339" y="2091"/>
                    <a:pt x="7249" y="1"/>
                    <a:pt x="466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7" name="Google Shape;11717;p13"/>
            <p:cNvSpPr/>
            <p:nvPr/>
          </p:nvSpPr>
          <p:spPr>
            <a:xfrm>
              <a:off x="4797325" y="3275200"/>
              <a:ext cx="235850" cy="227100"/>
            </a:xfrm>
            <a:custGeom>
              <a:avLst/>
              <a:gdLst/>
              <a:ahLst/>
              <a:cxnLst/>
              <a:rect l="l" t="t" r="r" b="b"/>
              <a:pathLst>
                <a:path w="9434" h="9084" extrusionOk="0">
                  <a:moveTo>
                    <a:pt x="4713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2" y="8449"/>
                    <a:pt x="88" y="6730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51" y="9083"/>
                  </a:cubicBezTo>
                  <a:lnTo>
                    <a:pt x="6487" y="9083"/>
                  </a:lnTo>
                  <a:cubicBezTo>
                    <a:pt x="8213" y="8382"/>
                    <a:pt x="9433" y="6689"/>
                    <a:pt x="9433" y="4714"/>
                  </a:cubicBezTo>
                  <a:cubicBezTo>
                    <a:pt x="9433" y="2118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8" name="Google Shape;11718;p13"/>
            <p:cNvSpPr/>
            <p:nvPr/>
          </p:nvSpPr>
          <p:spPr>
            <a:xfrm>
              <a:off x="4827150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9" name="Google Shape;11719;p13"/>
            <p:cNvSpPr/>
            <p:nvPr/>
          </p:nvSpPr>
          <p:spPr>
            <a:xfrm>
              <a:off x="4826150" y="33040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7"/>
                    <a:pt x="3560" y="7047"/>
                  </a:cubicBezTo>
                  <a:cubicBezTo>
                    <a:pt x="1645" y="7047"/>
                    <a:pt x="81" y="5482"/>
                    <a:pt x="81" y="3561"/>
                  </a:cubicBezTo>
                  <a:cubicBezTo>
                    <a:pt x="81" y="1646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0" name="Google Shape;11720;p13"/>
            <p:cNvSpPr/>
            <p:nvPr/>
          </p:nvSpPr>
          <p:spPr>
            <a:xfrm>
              <a:off x="4852275" y="3330150"/>
              <a:ext cx="125950" cy="125950"/>
            </a:xfrm>
            <a:custGeom>
              <a:avLst/>
              <a:gdLst/>
              <a:ahLst/>
              <a:cxnLst/>
              <a:rect l="l" t="t" r="r" b="b"/>
              <a:pathLst>
                <a:path w="5038" h="5038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11"/>
                    <a:pt x="1126" y="5037"/>
                    <a:pt x="2515" y="5037"/>
                  </a:cubicBezTo>
                  <a:cubicBezTo>
                    <a:pt x="3911" y="5037"/>
                    <a:pt x="5037" y="3911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1" name="Google Shape;11721;p13"/>
            <p:cNvSpPr/>
            <p:nvPr/>
          </p:nvSpPr>
          <p:spPr>
            <a:xfrm>
              <a:off x="4851250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2" name="Google Shape;11722;p13"/>
            <p:cNvSpPr/>
            <p:nvPr/>
          </p:nvSpPr>
          <p:spPr>
            <a:xfrm>
              <a:off x="488110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3" name="Google Shape;11723;p13"/>
            <p:cNvSpPr/>
            <p:nvPr/>
          </p:nvSpPr>
          <p:spPr>
            <a:xfrm>
              <a:off x="4880075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3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03" y="2812"/>
                  </a:cubicBezTo>
                  <a:cubicBezTo>
                    <a:pt x="2186" y="2812"/>
                    <a:pt x="2813" y="2185"/>
                    <a:pt x="2813" y="1403"/>
                  </a:cubicBezTo>
                  <a:cubicBezTo>
                    <a:pt x="2813" y="627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4" name="Google Shape;11724;p13"/>
            <p:cNvSpPr/>
            <p:nvPr/>
          </p:nvSpPr>
          <p:spPr>
            <a:xfrm>
              <a:off x="5084225" y="3224125"/>
              <a:ext cx="334125" cy="278175"/>
            </a:xfrm>
            <a:custGeom>
              <a:avLst/>
              <a:gdLst/>
              <a:ahLst/>
              <a:cxnLst/>
              <a:rect l="l" t="t" r="r" b="b"/>
              <a:pathLst>
                <a:path w="13365" h="11127" extrusionOk="0">
                  <a:moveTo>
                    <a:pt x="6683" y="0"/>
                  </a:moveTo>
                  <a:cubicBezTo>
                    <a:pt x="2988" y="0"/>
                    <a:pt x="0" y="2994"/>
                    <a:pt x="0" y="6689"/>
                  </a:cubicBezTo>
                  <a:cubicBezTo>
                    <a:pt x="0" y="8395"/>
                    <a:pt x="634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65" y="8395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5" name="Google Shape;11725;p13"/>
            <p:cNvSpPr/>
            <p:nvPr/>
          </p:nvSpPr>
          <p:spPr>
            <a:xfrm>
              <a:off x="5083050" y="3223100"/>
              <a:ext cx="336500" cy="279200"/>
            </a:xfrm>
            <a:custGeom>
              <a:avLst/>
              <a:gdLst/>
              <a:ahLst/>
              <a:cxnLst/>
              <a:rect l="l" t="t" r="r" b="b"/>
              <a:pathLst>
                <a:path w="13460" h="11168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8429"/>
                    <a:pt x="641" y="9980"/>
                    <a:pt x="1679" y="11167"/>
                  </a:cubicBezTo>
                  <a:lnTo>
                    <a:pt x="1794" y="11167"/>
                  </a:lnTo>
                  <a:cubicBezTo>
                    <a:pt x="735" y="9994"/>
                    <a:pt x="88" y="843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8436"/>
                    <a:pt x="12724" y="9994"/>
                    <a:pt x="11665" y="11167"/>
                  </a:cubicBezTo>
                  <a:lnTo>
                    <a:pt x="11773" y="11167"/>
                  </a:lnTo>
                  <a:cubicBezTo>
                    <a:pt x="12819" y="9980"/>
                    <a:pt x="13459" y="842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6" name="Google Shape;11726;p13"/>
            <p:cNvSpPr/>
            <p:nvPr/>
          </p:nvSpPr>
          <p:spPr>
            <a:xfrm>
              <a:off x="5107475" y="3251100"/>
              <a:ext cx="283925" cy="251200"/>
            </a:xfrm>
            <a:custGeom>
              <a:avLst/>
              <a:gdLst/>
              <a:ahLst/>
              <a:cxnLst/>
              <a:rect l="l" t="t" r="r" b="b"/>
              <a:pathLst>
                <a:path w="11357" h="10048" extrusionOk="0">
                  <a:moveTo>
                    <a:pt x="5679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7438"/>
                    <a:pt x="797" y="9009"/>
                    <a:pt x="2051" y="10047"/>
                  </a:cubicBezTo>
                  <a:lnTo>
                    <a:pt x="9306" y="10047"/>
                  </a:lnTo>
                  <a:cubicBezTo>
                    <a:pt x="10560" y="9009"/>
                    <a:pt x="11356" y="7438"/>
                    <a:pt x="11356" y="5678"/>
                  </a:cubicBezTo>
                  <a:cubicBezTo>
                    <a:pt x="11356" y="2542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7" name="Google Shape;11727;p13"/>
            <p:cNvSpPr/>
            <p:nvPr/>
          </p:nvSpPr>
          <p:spPr>
            <a:xfrm>
              <a:off x="5106475" y="3250075"/>
              <a:ext cx="286100" cy="252225"/>
            </a:xfrm>
            <a:custGeom>
              <a:avLst/>
              <a:gdLst/>
              <a:ahLst/>
              <a:cxnLst/>
              <a:rect l="l" t="t" r="r" b="b"/>
              <a:pathLst>
                <a:path w="11444" h="10089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7472"/>
                    <a:pt x="789" y="9043"/>
                    <a:pt x="2030" y="10088"/>
                  </a:cubicBezTo>
                  <a:lnTo>
                    <a:pt x="2165" y="10088"/>
                  </a:lnTo>
                  <a:cubicBezTo>
                    <a:pt x="897" y="9056"/>
                    <a:pt x="81" y="7485"/>
                    <a:pt x="81" y="5719"/>
                  </a:cubicBezTo>
                  <a:cubicBezTo>
                    <a:pt x="81" y="2617"/>
                    <a:pt x="2610" y="88"/>
                    <a:pt x="5719" y="88"/>
                  </a:cubicBezTo>
                  <a:cubicBezTo>
                    <a:pt x="8827" y="88"/>
                    <a:pt x="11356" y="2617"/>
                    <a:pt x="11356" y="5719"/>
                  </a:cubicBezTo>
                  <a:cubicBezTo>
                    <a:pt x="11356" y="7485"/>
                    <a:pt x="10546" y="9056"/>
                    <a:pt x="9279" y="10088"/>
                  </a:cubicBezTo>
                  <a:lnTo>
                    <a:pt x="9407" y="10088"/>
                  </a:lnTo>
                  <a:cubicBezTo>
                    <a:pt x="10648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8" name="Google Shape;11728;p13"/>
            <p:cNvSpPr/>
            <p:nvPr/>
          </p:nvSpPr>
          <p:spPr>
            <a:xfrm>
              <a:off x="5132600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8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9" name="Google Shape;11729;p13"/>
            <p:cNvSpPr/>
            <p:nvPr/>
          </p:nvSpPr>
          <p:spPr>
            <a:xfrm>
              <a:off x="5131600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3" y="8449"/>
                    <a:pt x="88" y="6730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51" y="9083"/>
                  </a:cubicBezTo>
                  <a:lnTo>
                    <a:pt x="6487" y="9083"/>
                  </a:lnTo>
                  <a:cubicBezTo>
                    <a:pt x="8213" y="8382"/>
                    <a:pt x="9427" y="668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0" name="Google Shape;11730;p13"/>
            <p:cNvSpPr/>
            <p:nvPr/>
          </p:nvSpPr>
          <p:spPr>
            <a:xfrm>
              <a:off x="5161425" y="3305025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1" name="Google Shape;11731;p13"/>
            <p:cNvSpPr/>
            <p:nvPr/>
          </p:nvSpPr>
          <p:spPr>
            <a:xfrm>
              <a:off x="5160425" y="33040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7"/>
                    <a:pt x="3561" y="7047"/>
                  </a:cubicBezTo>
                  <a:cubicBezTo>
                    <a:pt x="1646" y="7047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2" name="Google Shape;11732;p13"/>
            <p:cNvSpPr/>
            <p:nvPr/>
          </p:nvSpPr>
          <p:spPr>
            <a:xfrm>
              <a:off x="5186550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11"/>
                    <a:pt x="1126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3" name="Google Shape;11733;p13"/>
            <p:cNvSpPr/>
            <p:nvPr/>
          </p:nvSpPr>
          <p:spPr>
            <a:xfrm>
              <a:off x="5185525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4" name="Google Shape;11734;p13"/>
            <p:cNvSpPr/>
            <p:nvPr/>
          </p:nvSpPr>
          <p:spPr>
            <a:xfrm>
              <a:off x="5215375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5" name="Google Shape;11735;p13"/>
            <p:cNvSpPr/>
            <p:nvPr/>
          </p:nvSpPr>
          <p:spPr>
            <a:xfrm>
              <a:off x="5214350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4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04" y="2812"/>
                  </a:cubicBezTo>
                  <a:cubicBezTo>
                    <a:pt x="2179" y="2812"/>
                    <a:pt x="2813" y="2185"/>
                    <a:pt x="2813" y="1403"/>
                  </a:cubicBezTo>
                  <a:cubicBezTo>
                    <a:pt x="2813" y="627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6" name="Google Shape;11736;p13"/>
            <p:cNvSpPr/>
            <p:nvPr/>
          </p:nvSpPr>
          <p:spPr>
            <a:xfrm>
              <a:off x="3581575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27" y="7323"/>
                  </a:cubicBezTo>
                  <a:lnTo>
                    <a:pt x="13338" y="7323"/>
                  </a:lnTo>
                  <a:cubicBezTo>
                    <a:pt x="13358" y="7114"/>
                    <a:pt x="13372" y="6905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7" name="Google Shape;11737;p13"/>
            <p:cNvSpPr/>
            <p:nvPr/>
          </p:nvSpPr>
          <p:spPr>
            <a:xfrm>
              <a:off x="3580550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24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6946"/>
                    <a:pt x="8" y="7155"/>
                    <a:pt x="28" y="7364"/>
                  </a:cubicBezTo>
                  <a:lnTo>
                    <a:pt x="116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24" y="88"/>
                  </a:cubicBezTo>
                  <a:cubicBezTo>
                    <a:pt x="10392" y="88"/>
                    <a:pt x="13365" y="3069"/>
                    <a:pt x="13365" y="6730"/>
                  </a:cubicBezTo>
                  <a:cubicBezTo>
                    <a:pt x="13365" y="6946"/>
                    <a:pt x="13359" y="7155"/>
                    <a:pt x="13338" y="7364"/>
                  </a:cubicBezTo>
                  <a:lnTo>
                    <a:pt x="13419" y="7364"/>
                  </a:lnTo>
                  <a:cubicBezTo>
                    <a:pt x="13440" y="7155"/>
                    <a:pt x="13453" y="6946"/>
                    <a:pt x="13453" y="6730"/>
                  </a:cubicBezTo>
                  <a:cubicBezTo>
                    <a:pt x="13453" y="3022"/>
                    <a:pt x="10432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8" name="Google Shape;11738;p13"/>
            <p:cNvSpPr/>
            <p:nvPr/>
          </p:nvSpPr>
          <p:spPr>
            <a:xfrm>
              <a:off x="3604825" y="3346175"/>
              <a:ext cx="284075" cy="156125"/>
            </a:xfrm>
            <a:custGeom>
              <a:avLst/>
              <a:gdLst/>
              <a:ahLst/>
              <a:cxnLst/>
              <a:rect l="l" t="t" r="r" b="b"/>
              <a:pathLst>
                <a:path w="11363" h="6245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5873"/>
                    <a:pt x="14" y="6062"/>
                    <a:pt x="35" y="6244"/>
                  </a:cubicBezTo>
                  <a:lnTo>
                    <a:pt x="11336" y="6244"/>
                  </a:lnTo>
                  <a:cubicBezTo>
                    <a:pt x="11349" y="6062"/>
                    <a:pt x="11363" y="587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9" name="Google Shape;11739;p13"/>
            <p:cNvSpPr/>
            <p:nvPr/>
          </p:nvSpPr>
          <p:spPr>
            <a:xfrm>
              <a:off x="3603825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5914"/>
                    <a:pt x="14" y="6103"/>
                    <a:pt x="27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6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0" name="Google Shape;11740;p13"/>
            <p:cNvSpPr/>
            <p:nvPr/>
          </p:nvSpPr>
          <p:spPr>
            <a:xfrm>
              <a:off x="3630125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06" y="5240"/>
                  </a:lnTo>
                  <a:cubicBezTo>
                    <a:pt x="9333" y="5058"/>
                    <a:pt x="9346" y="4869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1" name="Google Shape;11741;p13"/>
            <p:cNvSpPr/>
            <p:nvPr/>
          </p:nvSpPr>
          <p:spPr>
            <a:xfrm>
              <a:off x="3628950" y="3370275"/>
              <a:ext cx="235850" cy="132025"/>
            </a:xfrm>
            <a:custGeom>
              <a:avLst/>
              <a:gdLst/>
              <a:ahLst/>
              <a:cxnLst/>
              <a:rect l="l" t="t" r="r" b="b"/>
              <a:pathLst>
                <a:path w="9434" h="5281" extrusionOk="0">
                  <a:moveTo>
                    <a:pt x="4720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4909"/>
                    <a:pt x="14" y="5098"/>
                    <a:pt x="41" y="5280"/>
                  </a:cubicBezTo>
                  <a:lnTo>
                    <a:pt x="122" y="5280"/>
                  </a:lnTo>
                  <a:cubicBezTo>
                    <a:pt x="101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2" y="5098"/>
                    <a:pt x="9312" y="5280"/>
                  </a:cubicBezTo>
                  <a:lnTo>
                    <a:pt x="9400" y="5280"/>
                  </a:lnTo>
                  <a:cubicBezTo>
                    <a:pt x="9420" y="5098"/>
                    <a:pt x="9433" y="4909"/>
                    <a:pt x="9433" y="4714"/>
                  </a:cubicBezTo>
                  <a:cubicBezTo>
                    <a:pt x="9433" y="2118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2" name="Google Shape;11742;p13"/>
            <p:cNvSpPr/>
            <p:nvPr/>
          </p:nvSpPr>
          <p:spPr>
            <a:xfrm>
              <a:off x="3658775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3716"/>
                    <a:pt x="21" y="3905"/>
                    <a:pt x="48" y="4087"/>
                  </a:cubicBezTo>
                  <a:lnTo>
                    <a:pt x="7000" y="4087"/>
                  </a:lnTo>
                  <a:cubicBezTo>
                    <a:pt x="7033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3" name="Google Shape;11743;p13"/>
            <p:cNvSpPr/>
            <p:nvPr/>
          </p:nvSpPr>
          <p:spPr>
            <a:xfrm>
              <a:off x="3657775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7" y="4127"/>
                  </a:cubicBezTo>
                  <a:lnTo>
                    <a:pt x="128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2" y="81"/>
                    <a:pt x="7046" y="1646"/>
                    <a:pt x="7046" y="3561"/>
                  </a:cubicBezTo>
                  <a:cubicBezTo>
                    <a:pt x="7046" y="3756"/>
                    <a:pt x="7026" y="3945"/>
                    <a:pt x="6999" y="4127"/>
                  </a:cubicBezTo>
                  <a:lnTo>
                    <a:pt x="7080" y="4127"/>
                  </a:lnTo>
                  <a:cubicBezTo>
                    <a:pt x="7114" y="3945"/>
                    <a:pt x="7127" y="3756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4" name="Google Shape;11744;p13"/>
            <p:cNvSpPr/>
            <p:nvPr/>
          </p:nvSpPr>
          <p:spPr>
            <a:xfrm>
              <a:off x="3683900" y="3425225"/>
              <a:ext cx="125950" cy="77075"/>
            </a:xfrm>
            <a:custGeom>
              <a:avLst/>
              <a:gdLst/>
              <a:ahLst/>
              <a:cxnLst/>
              <a:rect l="l" t="t" r="r" b="b"/>
              <a:pathLst>
                <a:path w="5038" h="3083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2711"/>
                    <a:pt x="27" y="2900"/>
                    <a:pt x="68" y="3082"/>
                  </a:cubicBezTo>
                  <a:lnTo>
                    <a:pt x="4970" y="3082"/>
                  </a:lnTo>
                  <a:cubicBezTo>
                    <a:pt x="5010" y="2900"/>
                    <a:pt x="5037" y="2711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5" name="Google Shape;11745;p13"/>
            <p:cNvSpPr/>
            <p:nvPr/>
          </p:nvSpPr>
          <p:spPr>
            <a:xfrm>
              <a:off x="3682875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2751"/>
                    <a:pt x="28" y="2940"/>
                    <a:pt x="68" y="3122"/>
                  </a:cubicBezTo>
                  <a:lnTo>
                    <a:pt x="156" y="3122"/>
                  </a:lnTo>
                  <a:cubicBezTo>
                    <a:pt x="109" y="2940"/>
                    <a:pt x="89" y="2751"/>
                    <a:pt x="89" y="2556"/>
                  </a:cubicBezTo>
                  <a:cubicBezTo>
                    <a:pt x="89" y="1194"/>
                    <a:pt x="1194" y="88"/>
                    <a:pt x="2563" y="88"/>
                  </a:cubicBezTo>
                  <a:cubicBezTo>
                    <a:pt x="3925" y="88"/>
                    <a:pt x="5031" y="1194"/>
                    <a:pt x="5031" y="2556"/>
                  </a:cubicBezTo>
                  <a:cubicBezTo>
                    <a:pt x="5031" y="2751"/>
                    <a:pt x="5011" y="2940"/>
                    <a:pt x="4970" y="3122"/>
                  </a:cubicBezTo>
                  <a:lnTo>
                    <a:pt x="5058" y="3122"/>
                  </a:lnTo>
                  <a:cubicBezTo>
                    <a:pt x="5098" y="2940"/>
                    <a:pt x="5119" y="2751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6" name="Google Shape;11746;p13"/>
            <p:cNvSpPr/>
            <p:nvPr/>
          </p:nvSpPr>
          <p:spPr>
            <a:xfrm>
              <a:off x="3712725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8" y="1760"/>
                    <a:pt x="122" y="1929"/>
                  </a:cubicBezTo>
                  <a:lnTo>
                    <a:pt x="2610" y="1929"/>
                  </a:lnTo>
                  <a:cubicBezTo>
                    <a:pt x="2684" y="1760"/>
                    <a:pt x="2731" y="1565"/>
                    <a:pt x="2731" y="1363"/>
                  </a:cubicBezTo>
                  <a:cubicBezTo>
                    <a:pt x="2731" y="614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7" name="Google Shape;11747;p13"/>
            <p:cNvSpPr/>
            <p:nvPr/>
          </p:nvSpPr>
          <p:spPr>
            <a:xfrm>
              <a:off x="3711700" y="3453050"/>
              <a:ext cx="70325" cy="49250"/>
            </a:xfrm>
            <a:custGeom>
              <a:avLst/>
              <a:gdLst/>
              <a:ahLst/>
              <a:cxnLst/>
              <a:rect l="l" t="t" r="r" b="b"/>
              <a:pathLst>
                <a:path w="2813" h="1970" extrusionOk="0"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1605"/>
                    <a:pt x="41" y="1800"/>
                    <a:pt x="122" y="1969"/>
                  </a:cubicBezTo>
                  <a:lnTo>
                    <a:pt x="210" y="1969"/>
                  </a:lnTo>
                  <a:cubicBezTo>
                    <a:pt x="129" y="1800"/>
                    <a:pt x="82" y="1605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5" y="1800"/>
                    <a:pt x="2604" y="1969"/>
                  </a:cubicBezTo>
                  <a:lnTo>
                    <a:pt x="2698" y="1969"/>
                  </a:lnTo>
                  <a:cubicBezTo>
                    <a:pt x="2772" y="1800"/>
                    <a:pt x="2813" y="1605"/>
                    <a:pt x="2813" y="1403"/>
                  </a:cubicBezTo>
                  <a:cubicBezTo>
                    <a:pt x="2813" y="627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8" name="Google Shape;11748;p13"/>
            <p:cNvSpPr/>
            <p:nvPr/>
          </p:nvSpPr>
          <p:spPr>
            <a:xfrm>
              <a:off x="3915850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3" y="0"/>
                  </a:moveTo>
                  <a:cubicBezTo>
                    <a:pt x="2994" y="0"/>
                    <a:pt x="1" y="2994"/>
                    <a:pt x="1" y="6689"/>
                  </a:cubicBezTo>
                  <a:cubicBezTo>
                    <a:pt x="1" y="6905"/>
                    <a:pt x="7" y="7114"/>
                    <a:pt x="28" y="7323"/>
                  </a:cubicBezTo>
                  <a:lnTo>
                    <a:pt x="13338" y="7323"/>
                  </a:lnTo>
                  <a:cubicBezTo>
                    <a:pt x="13358" y="7114"/>
                    <a:pt x="13372" y="6905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9" name="Google Shape;11749;p13"/>
            <p:cNvSpPr/>
            <p:nvPr/>
          </p:nvSpPr>
          <p:spPr>
            <a:xfrm>
              <a:off x="3914675" y="3318175"/>
              <a:ext cx="336500" cy="184125"/>
            </a:xfrm>
            <a:custGeom>
              <a:avLst/>
              <a:gdLst/>
              <a:ahLst/>
              <a:cxnLst/>
              <a:rect l="l" t="t" r="r" b="b"/>
              <a:pathLst>
                <a:path w="13460" h="7365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6946"/>
                    <a:pt x="14" y="7155"/>
                    <a:pt x="34" y="7364"/>
                  </a:cubicBezTo>
                  <a:lnTo>
                    <a:pt x="122" y="7364"/>
                  </a:lnTo>
                  <a:cubicBezTo>
                    <a:pt x="101" y="7155"/>
                    <a:pt x="88" y="694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6946"/>
                    <a:pt x="13365" y="7155"/>
                    <a:pt x="13345" y="7364"/>
                  </a:cubicBezTo>
                  <a:lnTo>
                    <a:pt x="13425" y="7364"/>
                  </a:lnTo>
                  <a:cubicBezTo>
                    <a:pt x="13446" y="7155"/>
                    <a:pt x="13459" y="6946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0" name="Google Shape;11750;p13"/>
            <p:cNvSpPr/>
            <p:nvPr/>
          </p:nvSpPr>
          <p:spPr>
            <a:xfrm>
              <a:off x="3939125" y="3346175"/>
              <a:ext cx="284050" cy="156125"/>
            </a:xfrm>
            <a:custGeom>
              <a:avLst/>
              <a:gdLst/>
              <a:ahLst/>
              <a:cxnLst/>
              <a:rect l="l" t="t" r="r" b="b"/>
              <a:pathLst>
                <a:path w="11362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14" y="6062"/>
                    <a:pt x="27" y="6244"/>
                  </a:cubicBezTo>
                  <a:lnTo>
                    <a:pt x="11328" y="6244"/>
                  </a:lnTo>
                  <a:cubicBezTo>
                    <a:pt x="11348" y="6062"/>
                    <a:pt x="11362" y="587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1" name="Google Shape;11751;p13"/>
            <p:cNvSpPr/>
            <p:nvPr/>
          </p:nvSpPr>
          <p:spPr>
            <a:xfrm>
              <a:off x="3938100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70" y="1"/>
                    <a:pt x="1" y="2570"/>
                    <a:pt x="1" y="5719"/>
                  </a:cubicBezTo>
                  <a:cubicBezTo>
                    <a:pt x="1" y="5914"/>
                    <a:pt x="7" y="6103"/>
                    <a:pt x="28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0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2" name="Google Shape;11752;p13"/>
            <p:cNvSpPr/>
            <p:nvPr/>
          </p:nvSpPr>
          <p:spPr>
            <a:xfrm>
              <a:off x="3964400" y="3371275"/>
              <a:ext cx="233500" cy="131025"/>
            </a:xfrm>
            <a:custGeom>
              <a:avLst/>
              <a:gdLst/>
              <a:ahLst/>
              <a:cxnLst/>
              <a:rect l="l" t="t" r="r" b="b"/>
              <a:pathLst>
                <a:path w="9340" h="5241" extrusionOk="0">
                  <a:moveTo>
                    <a:pt x="4667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7" y="5058"/>
                    <a:pt x="34" y="5240"/>
                  </a:cubicBezTo>
                  <a:lnTo>
                    <a:pt x="9306" y="5240"/>
                  </a:lnTo>
                  <a:cubicBezTo>
                    <a:pt x="9326" y="5058"/>
                    <a:pt x="9339" y="4869"/>
                    <a:pt x="9339" y="4674"/>
                  </a:cubicBezTo>
                  <a:cubicBezTo>
                    <a:pt x="9339" y="2098"/>
                    <a:pt x="7249" y="1"/>
                    <a:pt x="466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3" name="Google Shape;11753;p13"/>
            <p:cNvSpPr/>
            <p:nvPr/>
          </p:nvSpPr>
          <p:spPr>
            <a:xfrm>
              <a:off x="3963225" y="3370275"/>
              <a:ext cx="235850" cy="132025"/>
            </a:xfrm>
            <a:custGeom>
              <a:avLst/>
              <a:gdLst/>
              <a:ahLst/>
              <a:cxnLst/>
              <a:rect l="l" t="t" r="r" b="b"/>
              <a:pathLst>
                <a:path w="9434" h="5281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101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2" y="5098"/>
                    <a:pt x="9312" y="5280"/>
                  </a:cubicBezTo>
                  <a:lnTo>
                    <a:pt x="9393" y="5280"/>
                  </a:lnTo>
                  <a:cubicBezTo>
                    <a:pt x="9420" y="5098"/>
                    <a:pt x="9434" y="4909"/>
                    <a:pt x="9434" y="4714"/>
                  </a:cubicBezTo>
                  <a:cubicBezTo>
                    <a:pt x="9434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4" name="Google Shape;11754;p13"/>
            <p:cNvSpPr/>
            <p:nvPr/>
          </p:nvSpPr>
          <p:spPr>
            <a:xfrm>
              <a:off x="3993050" y="3400100"/>
              <a:ext cx="176200" cy="102200"/>
            </a:xfrm>
            <a:custGeom>
              <a:avLst/>
              <a:gdLst/>
              <a:ahLst/>
              <a:cxnLst/>
              <a:rect l="l" t="t" r="r" b="b"/>
              <a:pathLst>
                <a:path w="7048" h="408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3716"/>
                    <a:pt x="14" y="3905"/>
                    <a:pt x="48" y="4087"/>
                  </a:cubicBezTo>
                  <a:lnTo>
                    <a:pt x="7000" y="4087"/>
                  </a:lnTo>
                  <a:cubicBezTo>
                    <a:pt x="7027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5" name="Google Shape;11755;p13"/>
            <p:cNvSpPr/>
            <p:nvPr/>
          </p:nvSpPr>
          <p:spPr>
            <a:xfrm>
              <a:off x="399205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8" y="4127"/>
                  </a:cubicBezTo>
                  <a:lnTo>
                    <a:pt x="128" y="4127"/>
                  </a:lnTo>
                  <a:cubicBezTo>
                    <a:pt x="101" y="3945"/>
                    <a:pt x="81" y="3756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ubicBezTo>
                    <a:pt x="5482" y="81"/>
                    <a:pt x="7047" y="1646"/>
                    <a:pt x="7047" y="3561"/>
                  </a:cubicBezTo>
                  <a:cubicBezTo>
                    <a:pt x="7047" y="3756"/>
                    <a:pt x="7026" y="3945"/>
                    <a:pt x="6999" y="4127"/>
                  </a:cubicBezTo>
                  <a:lnTo>
                    <a:pt x="7080" y="4127"/>
                  </a:lnTo>
                  <a:cubicBezTo>
                    <a:pt x="7114" y="3945"/>
                    <a:pt x="7128" y="3756"/>
                    <a:pt x="7128" y="3561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6" name="Google Shape;11756;p13"/>
            <p:cNvSpPr/>
            <p:nvPr/>
          </p:nvSpPr>
          <p:spPr>
            <a:xfrm>
              <a:off x="4018175" y="3425225"/>
              <a:ext cx="125950" cy="77075"/>
            </a:xfrm>
            <a:custGeom>
              <a:avLst/>
              <a:gdLst/>
              <a:ahLst/>
              <a:cxnLst/>
              <a:rect l="l" t="t" r="r" b="b"/>
              <a:pathLst>
                <a:path w="5038" h="3083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2711"/>
                    <a:pt x="27" y="2900"/>
                    <a:pt x="68" y="3082"/>
                  </a:cubicBezTo>
                  <a:lnTo>
                    <a:pt x="4970" y="3082"/>
                  </a:lnTo>
                  <a:cubicBezTo>
                    <a:pt x="5010" y="2900"/>
                    <a:pt x="5037" y="2711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7" name="Google Shape;11757;p13"/>
            <p:cNvSpPr/>
            <p:nvPr/>
          </p:nvSpPr>
          <p:spPr>
            <a:xfrm>
              <a:off x="4017175" y="3424225"/>
              <a:ext cx="127950" cy="78075"/>
            </a:xfrm>
            <a:custGeom>
              <a:avLst/>
              <a:gdLst/>
              <a:ahLst/>
              <a:cxnLst/>
              <a:rect l="l" t="t" r="r" b="b"/>
              <a:pathLst>
                <a:path w="5118" h="3123" extrusionOk="0"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2751"/>
                    <a:pt x="20" y="2940"/>
                    <a:pt x="67" y="3122"/>
                  </a:cubicBezTo>
                  <a:lnTo>
                    <a:pt x="148" y="3122"/>
                  </a:lnTo>
                  <a:cubicBezTo>
                    <a:pt x="108" y="2940"/>
                    <a:pt x="88" y="2751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ubicBezTo>
                    <a:pt x="3924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70" y="3122"/>
                  </a:cubicBezTo>
                  <a:lnTo>
                    <a:pt x="5050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8" name="Google Shape;11758;p13"/>
            <p:cNvSpPr/>
            <p:nvPr/>
          </p:nvSpPr>
          <p:spPr>
            <a:xfrm>
              <a:off x="404700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1565"/>
                    <a:pt x="48" y="1760"/>
                    <a:pt x="122" y="1929"/>
                  </a:cubicBezTo>
                  <a:lnTo>
                    <a:pt x="2610" y="1929"/>
                  </a:lnTo>
                  <a:cubicBezTo>
                    <a:pt x="2684" y="1760"/>
                    <a:pt x="2731" y="1565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9" name="Google Shape;11759;p13"/>
            <p:cNvSpPr/>
            <p:nvPr/>
          </p:nvSpPr>
          <p:spPr>
            <a:xfrm>
              <a:off x="4046000" y="3453050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1403" y="0"/>
                  </a:moveTo>
                  <a:cubicBezTo>
                    <a:pt x="627" y="0"/>
                    <a:pt x="0" y="627"/>
                    <a:pt x="0" y="1403"/>
                  </a:cubicBezTo>
                  <a:cubicBezTo>
                    <a:pt x="0" y="1605"/>
                    <a:pt x="41" y="1800"/>
                    <a:pt x="115" y="1969"/>
                  </a:cubicBezTo>
                  <a:lnTo>
                    <a:pt x="209" y="1969"/>
                  </a:lnTo>
                  <a:cubicBezTo>
                    <a:pt x="128" y="1800"/>
                    <a:pt x="81" y="1605"/>
                    <a:pt x="81" y="1403"/>
                  </a:cubicBezTo>
                  <a:cubicBezTo>
                    <a:pt x="81" y="674"/>
                    <a:pt x="674" y="81"/>
                    <a:pt x="1403" y="81"/>
                  </a:cubicBezTo>
                  <a:cubicBezTo>
                    <a:pt x="2138" y="81"/>
                    <a:pt x="2731" y="674"/>
                    <a:pt x="2731" y="1403"/>
                  </a:cubicBezTo>
                  <a:cubicBezTo>
                    <a:pt x="2731" y="1605"/>
                    <a:pt x="2684" y="1800"/>
                    <a:pt x="2603" y="1969"/>
                  </a:cubicBezTo>
                  <a:lnTo>
                    <a:pt x="2697" y="1969"/>
                  </a:lnTo>
                  <a:cubicBezTo>
                    <a:pt x="2771" y="1800"/>
                    <a:pt x="2812" y="1605"/>
                    <a:pt x="2812" y="1403"/>
                  </a:cubicBezTo>
                  <a:cubicBezTo>
                    <a:pt x="2812" y="627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0" name="Google Shape;11760;p13"/>
            <p:cNvSpPr/>
            <p:nvPr/>
          </p:nvSpPr>
          <p:spPr>
            <a:xfrm>
              <a:off x="4250125" y="3319200"/>
              <a:ext cx="334150" cy="183100"/>
            </a:xfrm>
            <a:custGeom>
              <a:avLst/>
              <a:gdLst/>
              <a:ahLst/>
              <a:cxnLst/>
              <a:rect l="l" t="t" r="r" b="b"/>
              <a:pathLst>
                <a:path w="13366" h="7324" extrusionOk="0">
                  <a:moveTo>
                    <a:pt x="6683" y="0"/>
                  </a:moveTo>
                  <a:cubicBezTo>
                    <a:pt x="2988" y="0"/>
                    <a:pt x="1" y="2994"/>
                    <a:pt x="1" y="6689"/>
                  </a:cubicBezTo>
                  <a:cubicBezTo>
                    <a:pt x="1" y="6905"/>
                    <a:pt x="7" y="7114"/>
                    <a:pt x="28" y="7323"/>
                  </a:cubicBezTo>
                  <a:lnTo>
                    <a:pt x="13338" y="7323"/>
                  </a:lnTo>
                  <a:cubicBezTo>
                    <a:pt x="13358" y="7114"/>
                    <a:pt x="13365" y="6905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1" name="Google Shape;11761;p13"/>
            <p:cNvSpPr/>
            <p:nvPr/>
          </p:nvSpPr>
          <p:spPr>
            <a:xfrm>
              <a:off x="4248950" y="3318175"/>
              <a:ext cx="336500" cy="184125"/>
            </a:xfrm>
            <a:custGeom>
              <a:avLst/>
              <a:gdLst/>
              <a:ahLst/>
              <a:cxnLst/>
              <a:rect l="l" t="t" r="r" b="b"/>
              <a:pathLst>
                <a:path w="13460" h="7365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8" y="694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9" y="6946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2" name="Google Shape;11762;p13"/>
            <p:cNvSpPr/>
            <p:nvPr/>
          </p:nvSpPr>
          <p:spPr>
            <a:xfrm>
              <a:off x="4273400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14" y="6062"/>
                    <a:pt x="27" y="6244"/>
                  </a:cubicBezTo>
                  <a:lnTo>
                    <a:pt x="11328" y="6244"/>
                  </a:lnTo>
                  <a:cubicBezTo>
                    <a:pt x="11348" y="6062"/>
                    <a:pt x="11355" y="587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3" name="Google Shape;11763;p13"/>
            <p:cNvSpPr/>
            <p:nvPr/>
          </p:nvSpPr>
          <p:spPr>
            <a:xfrm>
              <a:off x="4272375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5914"/>
                    <a:pt x="7" y="6103"/>
                    <a:pt x="28" y="6285"/>
                  </a:cubicBezTo>
                  <a:lnTo>
                    <a:pt x="115" y="6285"/>
                  </a:lnTo>
                  <a:cubicBezTo>
                    <a:pt x="95" y="6103"/>
                    <a:pt x="82" y="5914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0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4" name="Google Shape;11764;p13"/>
            <p:cNvSpPr/>
            <p:nvPr/>
          </p:nvSpPr>
          <p:spPr>
            <a:xfrm>
              <a:off x="4298500" y="3371275"/>
              <a:ext cx="233675" cy="131025"/>
            </a:xfrm>
            <a:custGeom>
              <a:avLst/>
              <a:gdLst/>
              <a:ahLst/>
              <a:cxnLst/>
              <a:rect l="l" t="t" r="r" b="b"/>
              <a:pathLst>
                <a:path w="9347" h="5241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4869"/>
                    <a:pt x="14" y="5058"/>
                    <a:pt x="41" y="5240"/>
                  </a:cubicBezTo>
                  <a:lnTo>
                    <a:pt x="9313" y="5240"/>
                  </a:lnTo>
                  <a:cubicBezTo>
                    <a:pt x="9333" y="5058"/>
                    <a:pt x="9347" y="4869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5" name="Google Shape;11765;p13"/>
            <p:cNvSpPr/>
            <p:nvPr/>
          </p:nvSpPr>
          <p:spPr>
            <a:xfrm>
              <a:off x="4297500" y="3370275"/>
              <a:ext cx="235675" cy="132025"/>
            </a:xfrm>
            <a:custGeom>
              <a:avLst/>
              <a:gdLst/>
              <a:ahLst/>
              <a:cxnLst/>
              <a:rect l="l" t="t" r="r" b="b"/>
              <a:pathLst>
                <a:path w="9427" h="5281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102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12" y="5280"/>
                  </a:cubicBezTo>
                  <a:lnTo>
                    <a:pt x="9393" y="5280"/>
                  </a:lnTo>
                  <a:cubicBezTo>
                    <a:pt x="9420" y="5098"/>
                    <a:pt x="9427" y="490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6" name="Google Shape;11766;p13"/>
            <p:cNvSpPr/>
            <p:nvPr/>
          </p:nvSpPr>
          <p:spPr>
            <a:xfrm>
              <a:off x="4327325" y="3400100"/>
              <a:ext cx="176200" cy="102200"/>
            </a:xfrm>
            <a:custGeom>
              <a:avLst/>
              <a:gdLst/>
              <a:ahLst/>
              <a:cxnLst/>
              <a:rect l="l" t="t" r="r" b="b"/>
              <a:pathLst>
                <a:path w="7048" h="408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3716"/>
                    <a:pt x="14" y="3905"/>
                    <a:pt x="48" y="4087"/>
                  </a:cubicBezTo>
                  <a:lnTo>
                    <a:pt x="7000" y="4087"/>
                  </a:lnTo>
                  <a:cubicBezTo>
                    <a:pt x="7027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7" name="Google Shape;11767;p13"/>
            <p:cNvSpPr/>
            <p:nvPr/>
          </p:nvSpPr>
          <p:spPr>
            <a:xfrm>
              <a:off x="4326325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9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1" y="4127"/>
                  </a:cubicBezTo>
                  <a:lnTo>
                    <a:pt x="129" y="4127"/>
                  </a:lnTo>
                  <a:cubicBezTo>
                    <a:pt x="102" y="3945"/>
                    <a:pt x="81" y="3756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ubicBezTo>
                    <a:pt x="5482" y="81"/>
                    <a:pt x="7040" y="1646"/>
                    <a:pt x="7040" y="3561"/>
                  </a:cubicBezTo>
                  <a:cubicBezTo>
                    <a:pt x="7040" y="3756"/>
                    <a:pt x="7027" y="3945"/>
                    <a:pt x="6993" y="4127"/>
                  </a:cubicBezTo>
                  <a:lnTo>
                    <a:pt x="7080" y="4127"/>
                  </a:lnTo>
                  <a:cubicBezTo>
                    <a:pt x="7114" y="3945"/>
                    <a:pt x="7128" y="3756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8" name="Google Shape;11768;p13"/>
            <p:cNvSpPr/>
            <p:nvPr/>
          </p:nvSpPr>
          <p:spPr>
            <a:xfrm>
              <a:off x="4352450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8" y="2900"/>
                    <a:pt x="68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9" name="Google Shape;11769;p13"/>
            <p:cNvSpPr/>
            <p:nvPr/>
          </p:nvSpPr>
          <p:spPr>
            <a:xfrm>
              <a:off x="4351450" y="3424225"/>
              <a:ext cx="127950" cy="78075"/>
            </a:xfrm>
            <a:custGeom>
              <a:avLst/>
              <a:gdLst/>
              <a:ahLst/>
              <a:cxnLst/>
              <a:rect l="l" t="t" r="r" b="b"/>
              <a:pathLst>
                <a:path w="5118" h="3123" extrusionOk="0"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2751"/>
                    <a:pt x="20" y="2940"/>
                    <a:pt x="61" y="3122"/>
                  </a:cubicBezTo>
                  <a:lnTo>
                    <a:pt x="148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25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0" name="Google Shape;11770;p13"/>
            <p:cNvSpPr/>
            <p:nvPr/>
          </p:nvSpPr>
          <p:spPr>
            <a:xfrm>
              <a:off x="4381275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08" y="1"/>
                    <a:pt x="1" y="614"/>
                    <a:pt x="1" y="1363"/>
                  </a:cubicBezTo>
                  <a:cubicBezTo>
                    <a:pt x="1" y="1565"/>
                    <a:pt x="41" y="1760"/>
                    <a:pt x="122" y="1929"/>
                  </a:cubicBezTo>
                  <a:lnTo>
                    <a:pt x="2603" y="1929"/>
                  </a:lnTo>
                  <a:cubicBezTo>
                    <a:pt x="2684" y="1760"/>
                    <a:pt x="2732" y="1565"/>
                    <a:pt x="2732" y="1363"/>
                  </a:cubicBezTo>
                  <a:cubicBezTo>
                    <a:pt x="2732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1" name="Google Shape;11771;p13"/>
            <p:cNvSpPr/>
            <p:nvPr/>
          </p:nvSpPr>
          <p:spPr>
            <a:xfrm>
              <a:off x="4380100" y="3453050"/>
              <a:ext cx="70475" cy="49250"/>
            </a:xfrm>
            <a:custGeom>
              <a:avLst/>
              <a:gdLst/>
              <a:ahLst/>
              <a:cxnLst/>
              <a:rect l="l" t="t" r="r" b="b"/>
              <a:pathLst>
                <a:path w="2819" h="1970" extrusionOk="0"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1605"/>
                    <a:pt x="48" y="1800"/>
                    <a:pt x="122" y="1969"/>
                  </a:cubicBezTo>
                  <a:lnTo>
                    <a:pt x="216" y="1969"/>
                  </a:lnTo>
                  <a:cubicBezTo>
                    <a:pt x="135" y="1800"/>
                    <a:pt x="88" y="1605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ubicBezTo>
                    <a:pt x="2145" y="81"/>
                    <a:pt x="2738" y="674"/>
                    <a:pt x="2738" y="1403"/>
                  </a:cubicBezTo>
                  <a:cubicBezTo>
                    <a:pt x="2738" y="1605"/>
                    <a:pt x="2691" y="1800"/>
                    <a:pt x="2603" y="1969"/>
                  </a:cubicBezTo>
                  <a:lnTo>
                    <a:pt x="2698" y="1969"/>
                  </a:lnTo>
                  <a:cubicBezTo>
                    <a:pt x="2779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2" name="Google Shape;11772;p13"/>
            <p:cNvSpPr/>
            <p:nvPr/>
          </p:nvSpPr>
          <p:spPr>
            <a:xfrm>
              <a:off x="4584250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3344" y="7323"/>
                  </a:lnTo>
                  <a:cubicBezTo>
                    <a:pt x="13364" y="7114"/>
                    <a:pt x="13371" y="6905"/>
                    <a:pt x="13371" y="6689"/>
                  </a:cubicBezTo>
                  <a:cubicBezTo>
                    <a:pt x="13371" y="2994"/>
                    <a:pt x="10377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3" name="Google Shape;11773;p13"/>
            <p:cNvSpPr/>
            <p:nvPr/>
          </p:nvSpPr>
          <p:spPr>
            <a:xfrm>
              <a:off x="4583225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30" y="1"/>
                  </a:moveTo>
                  <a:cubicBezTo>
                    <a:pt x="3021" y="1"/>
                    <a:pt x="1" y="3022"/>
                    <a:pt x="1" y="6730"/>
                  </a:cubicBezTo>
                  <a:cubicBezTo>
                    <a:pt x="1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8" y="6946"/>
                    <a:pt x="88" y="6730"/>
                  </a:cubicBezTo>
                  <a:cubicBezTo>
                    <a:pt x="88" y="3069"/>
                    <a:pt x="3069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3" y="6946"/>
                    <a:pt x="13453" y="6730"/>
                  </a:cubicBezTo>
                  <a:cubicBezTo>
                    <a:pt x="13453" y="3022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4" name="Google Shape;11774;p13"/>
            <p:cNvSpPr/>
            <p:nvPr/>
          </p:nvSpPr>
          <p:spPr>
            <a:xfrm>
              <a:off x="4607675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7" y="6062"/>
                    <a:pt x="27" y="6244"/>
                  </a:cubicBezTo>
                  <a:lnTo>
                    <a:pt x="11328" y="6244"/>
                  </a:lnTo>
                  <a:cubicBezTo>
                    <a:pt x="11349" y="6062"/>
                    <a:pt x="11355" y="587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5" name="Google Shape;11775;p13"/>
            <p:cNvSpPr/>
            <p:nvPr/>
          </p:nvSpPr>
          <p:spPr>
            <a:xfrm>
              <a:off x="4606650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5914"/>
                    <a:pt x="8" y="6103"/>
                    <a:pt x="28" y="6285"/>
                  </a:cubicBezTo>
                  <a:lnTo>
                    <a:pt x="109" y="6285"/>
                  </a:lnTo>
                  <a:cubicBezTo>
                    <a:pt x="95" y="6103"/>
                    <a:pt x="82" y="5914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0" y="6285"/>
                  </a:lnTo>
                  <a:cubicBezTo>
                    <a:pt x="11430" y="6103"/>
                    <a:pt x="11444" y="5914"/>
                    <a:pt x="11444" y="5719"/>
                  </a:cubicBezTo>
                  <a:cubicBezTo>
                    <a:pt x="11444" y="2570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6" name="Google Shape;11776;p13"/>
            <p:cNvSpPr/>
            <p:nvPr/>
          </p:nvSpPr>
          <p:spPr>
            <a:xfrm>
              <a:off x="4632800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12" y="5240"/>
                  </a:lnTo>
                  <a:cubicBezTo>
                    <a:pt x="9332" y="5058"/>
                    <a:pt x="9346" y="4869"/>
                    <a:pt x="9346" y="4674"/>
                  </a:cubicBezTo>
                  <a:cubicBezTo>
                    <a:pt x="9346" y="2098"/>
                    <a:pt x="7255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7" name="Google Shape;11777;p13"/>
            <p:cNvSpPr/>
            <p:nvPr/>
          </p:nvSpPr>
          <p:spPr>
            <a:xfrm>
              <a:off x="4631775" y="3370275"/>
              <a:ext cx="235700" cy="132025"/>
            </a:xfrm>
            <a:custGeom>
              <a:avLst/>
              <a:gdLst/>
              <a:ahLst/>
              <a:cxnLst/>
              <a:rect l="l" t="t" r="r" b="b"/>
              <a:pathLst>
                <a:path w="9428" h="5281" extrusionOk="0">
                  <a:moveTo>
                    <a:pt x="4714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95" y="5098"/>
                    <a:pt x="81" y="490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12" y="5280"/>
                  </a:cubicBezTo>
                  <a:lnTo>
                    <a:pt x="9393" y="5280"/>
                  </a:lnTo>
                  <a:cubicBezTo>
                    <a:pt x="9414" y="5098"/>
                    <a:pt x="9427" y="4909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8" name="Google Shape;11778;p13"/>
            <p:cNvSpPr/>
            <p:nvPr/>
          </p:nvSpPr>
          <p:spPr>
            <a:xfrm>
              <a:off x="4661625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0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3716"/>
                    <a:pt x="14" y="3905"/>
                    <a:pt x="47" y="4087"/>
                  </a:cubicBezTo>
                  <a:lnTo>
                    <a:pt x="6999" y="4087"/>
                  </a:lnTo>
                  <a:cubicBezTo>
                    <a:pt x="7026" y="3905"/>
                    <a:pt x="7046" y="3716"/>
                    <a:pt x="7046" y="3521"/>
                  </a:cubicBezTo>
                  <a:cubicBezTo>
                    <a:pt x="7046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9" name="Google Shape;11779;p13"/>
            <p:cNvSpPr/>
            <p:nvPr/>
          </p:nvSpPr>
          <p:spPr>
            <a:xfrm>
              <a:off x="466060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3756"/>
                    <a:pt x="14" y="3945"/>
                    <a:pt x="41" y="4127"/>
                  </a:cubicBezTo>
                  <a:lnTo>
                    <a:pt x="129" y="4127"/>
                  </a:lnTo>
                  <a:cubicBezTo>
                    <a:pt x="95" y="3945"/>
                    <a:pt x="82" y="3756"/>
                    <a:pt x="82" y="3561"/>
                  </a:cubicBezTo>
                  <a:cubicBezTo>
                    <a:pt x="82" y="1646"/>
                    <a:pt x="1646" y="81"/>
                    <a:pt x="3561" y="81"/>
                  </a:cubicBezTo>
                  <a:cubicBezTo>
                    <a:pt x="5483" y="81"/>
                    <a:pt x="7040" y="1646"/>
                    <a:pt x="7040" y="3561"/>
                  </a:cubicBezTo>
                  <a:cubicBezTo>
                    <a:pt x="7040" y="3756"/>
                    <a:pt x="7027" y="3945"/>
                    <a:pt x="6993" y="4127"/>
                  </a:cubicBezTo>
                  <a:lnTo>
                    <a:pt x="7081" y="4127"/>
                  </a:lnTo>
                  <a:cubicBezTo>
                    <a:pt x="7108" y="3945"/>
                    <a:pt x="7128" y="3756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0" name="Google Shape;11780;p13"/>
            <p:cNvSpPr/>
            <p:nvPr/>
          </p:nvSpPr>
          <p:spPr>
            <a:xfrm>
              <a:off x="4686725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1" y="2900"/>
                    <a:pt x="68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1" name="Google Shape;11781;p13"/>
            <p:cNvSpPr/>
            <p:nvPr/>
          </p:nvSpPr>
          <p:spPr>
            <a:xfrm>
              <a:off x="4685725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2751"/>
                    <a:pt x="21" y="2940"/>
                    <a:pt x="61" y="3122"/>
                  </a:cubicBezTo>
                  <a:lnTo>
                    <a:pt x="149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18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2" name="Google Shape;11782;p13"/>
            <p:cNvSpPr/>
            <p:nvPr/>
          </p:nvSpPr>
          <p:spPr>
            <a:xfrm>
              <a:off x="471555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08" y="1"/>
                    <a:pt x="1" y="614"/>
                    <a:pt x="1" y="1363"/>
                  </a:cubicBezTo>
                  <a:cubicBezTo>
                    <a:pt x="1" y="1565"/>
                    <a:pt x="41" y="1760"/>
                    <a:pt x="122" y="1929"/>
                  </a:cubicBezTo>
                  <a:lnTo>
                    <a:pt x="2604" y="1929"/>
                  </a:lnTo>
                  <a:cubicBezTo>
                    <a:pt x="2684" y="1760"/>
                    <a:pt x="2732" y="1565"/>
                    <a:pt x="2732" y="1363"/>
                  </a:cubicBezTo>
                  <a:cubicBezTo>
                    <a:pt x="2732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3" name="Google Shape;11783;p13"/>
            <p:cNvSpPr/>
            <p:nvPr/>
          </p:nvSpPr>
          <p:spPr>
            <a:xfrm>
              <a:off x="4714375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1605"/>
                    <a:pt x="48" y="1800"/>
                    <a:pt x="122" y="1969"/>
                  </a:cubicBezTo>
                  <a:lnTo>
                    <a:pt x="216" y="1969"/>
                  </a:lnTo>
                  <a:cubicBezTo>
                    <a:pt x="135" y="1800"/>
                    <a:pt x="88" y="1605"/>
                    <a:pt x="88" y="1403"/>
                  </a:cubicBezTo>
                  <a:cubicBezTo>
                    <a:pt x="88" y="674"/>
                    <a:pt x="682" y="81"/>
                    <a:pt x="1410" y="81"/>
                  </a:cubicBezTo>
                  <a:cubicBezTo>
                    <a:pt x="2138" y="81"/>
                    <a:pt x="2731" y="674"/>
                    <a:pt x="2731" y="1403"/>
                  </a:cubicBezTo>
                  <a:cubicBezTo>
                    <a:pt x="2731" y="1605"/>
                    <a:pt x="2684" y="1800"/>
                    <a:pt x="2603" y="1969"/>
                  </a:cubicBezTo>
                  <a:lnTo>
                    <a:pt x="2698" y="1969"/>
                  </a:lnTo>
                  <a:cubicBezTo>
                    <a:pt x="2779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4" name="Google Shape;11784;p13"/>
            <p:cNvSpPr/>
            <p:nvPr/>
          </p:nvSpPr>
          <p:spPr>
            <a:xfrm>
              <a:off x="4918525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3338" y="7323"/>
                  </a:lnTo>
                  <a:cubicBezTo>
                    <a:pt x="13358" y="7114"/>
                    <a:pt x="13371" y="6905"/>
                    <a:pt x="13371" y="6689"/>
                  </a:cubicBezTo>
                  <a:cubicBezTo>
                    <a:pt x="13371" y="2994"/>
                    <a:pt x="10378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5" name="Google Shape;11785;p13"/>
            <p:cNvSpPr/>
            <p:nvPr/>
          </p:nvSpPr>
          <p:spPr>
            <a:xfrm>
              <a:off x="4917500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30" y="1"/>
                  </a:moveTo>
                  <a:cubicBezTo>
                    <a:pt x="3022" y="1"/>
                    <a:pt x="1" y="3022"/>
                    <a:pt x="1" y="6730"/>
                  </a:cubicBezTo>
                  <a:cubicBezTo>
                    <a:pt x="1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30" y="88"/>
                  </a:cubicBezTo>
                  <a:cubicBezTo>
                    <a:pt x="10392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3" y="6946"/>
                    <a:pt x="13453" y="6730"/>
                  </a:cubicBezTo>
                  <a:cubicBezTo>
                    <a:pt x="13453" y="3022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6" name="Google Shape;11786;p13"/>
            <p:cNvSpPr/>
            <p:nvPr/>
          </p:nvSpPr>
          <p:spPr>
            <a:xfrm>
              <a:off x="4941950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5873"/>
                    <a:pt x="7" y="6062"/>
                    <a:pt x="27" y="6244"/>
                  </a:cubicBezTo>
                  <a:lnTo>
                    <a:pt x="11329" y="6244"/>
                  </a:lnTo>
                  <a:cubicBezTo>
                    <a:pt x="11349" y="6062"/>
                    <a:pt x="11356" y="587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7" name="Google Shape;11787;p13"/>
            <p:cNvSpPr/>
            <p:nvPr/>
          </p:nvSpPr>
          <p:spPr>
            <a:xfrm>
              <a:off x="4940950" y="3345150"/>
              <a:ext cx="285900" cy="157150"/>
            </a:xfrm>
            <a:custGeom>
              <a:avLst/>
              <a:gdLst/>
              <a:ahLst/>
              <a:cxnLst/>
              <a:rect l="l" t="t" r="r" b="b"/>
              <a:pathLst>
                <a:path w="11436" h="6286" extrusionOk="0">
                  <a:moveTo>
                    <a:pt x="5718" y="1"/>
                  </a:moveTo>
                  <a:cubicBezTo>
                    <a:pt x="2562" y="1"/>
                    <a:pt x="0" y="2570"/>
                    <a:pt x="0" y="5719"/>
                  </a:cubicBezTo>
                  <a:cubicBezTo>
                    <a:pt x="0" y="5914"/>
                    <a:pt x="7" y="6103"/>
                    <a:pt x="27" y="6285"/>
                  </a:cubicBezTo>
                  <a:lnTo>
                    <a:pt x="108" y="6285"/>
                  </a:lnTo>
                  <a:cubicBezTo>
                    <a:pt x="94" y="6103"/>
                    <a:pt x="81" y="5914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5914"/>
                    <a:pt x="11342" y="6103"/>
                    <a:pt x="11328" y="6285"/>
                  </a:cubicBezTo>
                  <a:lnTo>
                    <a:pt x="11409" y="6285"/>
                  </a:lnTo>
                  <a:cubicBezTo>
                    <a:pt x="11429" y="6103"/>
                    <a:pt x="11436" y="5914"/>
                    <a:pt x="11436" y="5719"/>
                  </a:cubicBezTo>
                  <a:cubicBezTo>
                    <a:pt x="11436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8" name="Google Shape;11788;p13"/>
            <p:cNvSpPr/>
            <p:nvPr/>
          </p:nvSpPr>
          <p:spPr>
            <a:xfrm>
              <a:off x="4967075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12" y="5240"/>
                  </a:lnTo>
                  <a:cubicBezTo>
                    <a:pt x="9332" y="5058"/>
                    <a:pt x="9346" y="4869"/>
                    <a:pt x="9346" y="4674"/>
                  </a:cubicBezTo>
                  <a:cubicBezTo>
                    <a:pt x="9346" y="2098"/>
                    <a:pt x="72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9" name="Google Shape;11789;p13"/>
            <p:cNvSpPr/>
            <p:nvPr/>
          </p:nvSpPr>
          <p:spPr>
            <a:xfrm>
              <a:off x="4966050" y="3370275"/>
              <a:ext cx="235700" cy="132025"/>
            </a:xfrm>
            <a:custGeom>
              <a:avLst/>
              <a:gdLst/>
              <a:ahLst/>
              <a:cxnLst/>
              <a:rect l="l" t="t" r="r" b="b"/>
              <a:pathLst>
                <a:path w="9428" h="5281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95" y="5098"/>
                    <a:pt x="82" y="490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ubicBezTo>
                    <a:pt x="7270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06" y="5280"/>
                  </a:cubicBezTo>
                  <a:lnTo>
                    <a:pt x="9394" y="5280"/>
                  </a:lnTo>
                  <a:cubicBezTo>
                    <a:pt x="9414" y="5098"/>
                    <a:pt x="9427" y="4909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0" name="Google Shape;11790;p13"/>
            <p:cNvSpPr/>
            <p:nvPr/>
          </p:nvSpPr>
          <p:spPr>
            <a:xfrm>
              <a:off x="4995900" y="3400100"/>
              <a:ext cx="176000" cy="102200"/>
            </a:xfrm>
            <a:custGeom>
              <a:avLst/>
              <a:gdLst/>
              <a:ahLst/>
              <a:cxnLst/>
              <a:rect l="l" t="t" r="r" b="b"/>
              <a:pathLst>
                <a:path w="7040" h="4088" extrusionOk="0">
                  <a:moveTo>
                    <a:pt x="3520" y="1"/>
                  </a:moveTo>
                  <a:cubicBezTo>
                    <a:pt x="1571" y="1"/>
                    <a:pt x="0" y="1579"/>
                    <a:pt x="0" y="3521"/>
                  </a:cubicBezTo>
                  <a:cubicBezTo>
                    <a:pt x="0" y="3716"/>
                    <a:pt x="14" y="3905"/>
                    <a:pt x="41" y="4087"/>
                  </a:cubicBezTo>
                  <a:lnTo>
                    <a:pt x="6999" y="4087"/>
                  </a:lnTo>
                  <a:cubicBezTo>
                    <a:pt x="7026" y="3905"/>
                    <a:pt x="7040" y="3716"/>
                    <a:pt x="7040" y="3521"/>
                  </a:cubicBezTo>
                  <a:cubicBezTo>
                    <a:pt x="7040" y="1579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1" name="Google Shape;11791;p13"/>
            <p:cNvSpPr/>
            <p:nvPr/>
          </p:nvSpPr>
          <p:spPr>
            <a:xfrm>
              <a:off x="4994725" y="3399100"/>
              <a:ext cx="178350" cy="103200"/>
            </a:xfrm>
            <a:custGeom>
              <a:avLst/>
              <a:gdLst/>
              <a:ahLst/>
              <a:cxnLst/>
              <a:rect l="l" t="t" r="r" b="b"/>
              <a:pathLst>
                <a:path w="7134" h="4128" extrusionOk="0">
                  <a:moveTo>
                    <a:pt x="3567" y="0"/>
                  </a:moveTo>
                  <a:cubicBezTo>
                    <a:pt x="1605" y="0"/>
                    <a:pt x="0" y="1598"/>
                    <a:pt x="0" y="3561"/>
                  </a:cubicBezTo>
                  <a:cubicBezTo>
                    <a:pt x="0" y="3756"/>
                    <a:pt x="20" y="3945"/>
                    <a:pt x="47" y="4127"/>
                  </a:cubicBezTo>
                  <a:lnTo>
                    <a:pt x="135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9" y="81"/>
                    <a:pt x="7046" y="1646"/>
                    <a:pt x="7046" y="3561"/>
                  </a:cubicBezTo>
                  <a:cubicBezTo>
                    <a:pt x="7046" y="3756"/>
                    <a:pt x="7033" y="3945"/>
                    <a:pt x="6999" y="4127"/>
                  </a:cubicBezTo>
                  <a:lnTo>
                    <a:pt x="7087" y="4127"/>
                  </a:lnTo>
                  <a:cubicBezTo>
                    <a:pt x="7114" y="3945"/>
                    <a:pt x="7134" y="3756"/>
                    <a:pt x="7134" y="3561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2" name="Google Shape;11792;p13"/>
            <p:cNvSpPr/>
            <p:nvPr/>
          </p:nvSpPr>
          <p:spPr>
            <a:xfrm>
              <a:off x="5021000" y="3425225"/>
              <a:ext cx="125800" cy="77075"/>
            </a:xfrm>
            <a:custGeom>
              <a:avLst/>
              <a:gdLst/>
              <a:ahLst/>
              <a:cxnLst/>
              <a:rect l="l" t="t" r="r" b="b"/>
              <a:pathLst>
                <a:path w="5032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1" y="2900"/>
                    <a:pt x="62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3" name="Google Shape;11793;p13"/>
            <p:cNvSpPr/>
            <p:nvPr/>
          </p:nvSpPr>
          <p:spPr>
            <a:xfrm>
              <a:off x="5020000" y="3424225"/>
              <a:ext cx="127800" cy="78075"/>
            </a:xfrm>
            <a:custGeom>
              <a:avLst/>
              <a:gdLst/>
              <a:ahLst/>
              <a:cxnLst/>
              <a:rect l="l" t="t" r="r" b="b"/>
              <a:pathLst>
                <a:path w="5112" h="3123" extrusionOk="0"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2751"/>
                    <a:pt x="21" y="2940"/>
                    <a:pt x="61" y="3122"/>
                  </a:cubicBezTo>
                  <a:lnTo>
                    <a:pt x="149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18" y="88"/>
                    <a:pt x="5031" y="1194"/>
                    <a:pt x="5031" y="2556"/>
                  </a:cubicBezTo>
                  <a:cubicBezTo>
                    <a:pt x="5031" y="2751"/>
                    <a:pt x="5004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2" y="2751"/>
                    <a:pt x="5112" y="2556"/>
                  </a:cubicBezTo>
                  <a:cubicBezTo>
                    <a:pt x="5112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4" name="Google Shape;11794;p13"/>
            <p:cNvSpPr/>
            <p:nvPr/>
          </p:nvSpPr>
          <p:spPr>
            <a:xfrm>
              <a:off x="5049675" y="3454050"/>
              <a:ext cx="68450" cy="48250"/>
            </a:xfrm>
            <a:custGeom>
              <a:avLst/>
              <a:gdLst/>
              <a:ahLst/>
              <a:cxnLst/>
              <a:rect l="l" t="t" r="r" b="b"/>
              <a:pathLst>
                <a:path w="2738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7" y="1760"/>
                    <a:pt x="128" y="1929"/>
                  </a:cubicBezTo>
                  <a:lnTo>
                    <a:pt x="2610" y="1929"/>
                  </a:lnTo>
                  <a:cubicBezTo>
                    <a:pt x="2691" y="1760"/>
                    <a:pt x="2738" y="1565"/>
                    <a:pt x="2738" y="1363"/>
                  </a:cubicBezTo>
                  <a:cubicBezTo>
                    <a:pt x="2738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5" name="Google Shape;11795;p13"/>
            <p:cNvSpPr/>
            <p:nvPr/>
          </p:nvSpPr>
          <p:spPr>
            <a:xfrm>
              <a:off x="5048650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5" y="0"/>
                    <a:pt x="1" y="627"/>
                    <a:pt x="1" y="1403"/>
                  </a:cubicBezTo>
                  <a:cubicBezTo>
                    <a:pt x="1" y="1605"/>
                    <a:pt x="48" y="1800"/>
                    <a:pt x="122" y="1969"/>
                  </a:cubicBezTo>
                  <a:lnTo>
                    <a:pt x="217" y="1969"/>
                  </a:lnTo>
                  <a:cubicBezTo>
                    <a:pt x="136" y="1800"/>
                    <a:pt x="88" y="1605"/>
                    <a:pt x="88" y="1403"/>
                  </a:cubicBezTo>
                  <a:cubicBezTo>
                    <a:pt x="88" y="674"/>
                    <a:pt x="682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4" y="1800"/>
                    <a:pt x="2603" y="1969"/>
                  </a:cubicBezTo>
                  <a:lnTo>
                    <a:pt x="2698" y="1969"/>
                  </a:lnTo>
                  <a:cubicBezTo>
                    <a:pt x="2772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6" name="Google Shape;11796;p13"/>
            <p:cNvSpPr/>
            <p:nvPr/>
          </p:nvSpPr>
          <p:spPr>
            <a:xfrm>
              <a:off x="5252800" y="3319200"/>
              <a:ext cx="274300" cy="183100"/>
            </a:xfrm>
            <a:custGeom>
              <a:avLst/>
              <a:gdLst/>
              <a:ahLst/>
              <a:cxnLst/>
              <a:rect l="l" t="t" r="r" b="b"/>
              <a:pathLst>
                <a:path w="10972" h="7324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0971" y="7323"/>
                  </a:lnTo>
                  <a:lnTo>
                    <a:pt x="10971" y="1558"/>
                  </a:lnTo>
                  <a:cubicBezTo>
                    <a:pt x="9811" y="587"/>
                    <a:pt x="8314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7" name="Google Shape;11797;p13"/>
            <p:cNvSpPr/>
            <p:nvPr/>
          </p:nvSpPr>
          <p:spPr>
            <a:xfrm>
              <a:off x="5251775" y="3318175"/>
              <a:ext cx="275325" cy="184125"/>
            </a:xfrm>
            <a:custGeom>
              <a:avLst/>
              <a:gdLst/>
              <a:ahLst/>
              <a:cxnLst/>
              <a:rect l="l" t="t" r="r" b="b"/>
              <a:pathLst>
                <a:path w="11013" h="7365" extrusionOk="0">
                  <a:moveTo>
                    <a:pt x="6724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6946"/>
                    <a:pt x="8" y="7155"/>
                    <a:pt x="28" y="7364"/>
                  </a:cubicBezTo>
                  <a:lnTo>
                    <a:pt x="116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24" y="88"/>
                  </a:cubicBezTo>
                  <a:cubicBezTo>
                    <a:pt x="8362" y="88"/>
                    <a:pt x="9852" y="675"/>
                    <a:pt x="11012" y="1660"/>
                  </a:cubicBezTo>
                  <a:lnTo>
                    <a:pt x="11012" y="1545"/>
                  </a:lnTo>
                  <a:cubicBezTo>
                    <a:pt x="9846" y="581"/>
                    <a:pt x="8355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8" name="Google Shape;11798;p13"/>
            <p:cNvSpPr/>
            <p:nvPr/>
          </p:nvSpPr>
          <p:spPr>
            <a:xfrm>
              <a:off x="5276225" y="3346175"/>
              <a:ext cx="250875" cy="156125"/>
            </a:xfrm>
            <a:custGeom>
              <a:avLst/>
              <a:gdLst/>
              <a:ahLst/>
              <a:cxnLst/>
              <a:rect l="l" t="t" r="r" b="b"/>
              <a:pathLst>
                <a:path w="10035" h="6245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5873"/>
                    <a:pt x="7" y="6062"/>
                    <a:pt x="28" y="6244"/>
                  </a:cubicBezTo>
                  <a:lnTo>
                    <a:pt x="10034" y="6244"/>
                  </a:lnTo>
                  <a:lnTo>
                    <a:pt x="10034" y="2036"/>
                  </a:lnTo>
                  <a:cubicBezTo>
                    <a:pt x="8989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9" name="Google Shape;11799;p13"/>
            <p:cNvSpPr/>
            <p:nvPr/>
          </p:nvSpPr>
          <p:spPr>
            <a:xfrm>
              <a:off x="5275050" y="3345150"/>
              <a:ext cx="252050" cy="157150"/>
            </a:xfrm>
            <a:custGeom>
              <a:avLst/>
              <a:gdLst/>
              <a:ahLst/>
              <a:cxnLst/>
              <a:rect l="l" t="t" r="r" b="b"/>
              <a:pathLst>
                <a:path w="10082" h="6286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5914"/>
                    <a:pt x="14" y="6103"/>
                    <a:pt x="34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0" name="Google Shape;11800;p13"/>
            <p:cNvSpPr/>
            <p:nvPr/>
          </p:nvSpPr>
          <p:spPr>
            <a:xfrm>
              <a:off x="5301350" y="3371275"/>
              <a:ext cx="225750" cy="131025"/>
            </a:xfrm>
            <a:custGeom>
              <a:avLst/>
              <a:gdLst/>
              <a:ahLst/>
              <a:cxnLst/>
              <a:rect l="l" t="t" r="r" b="b"/>
              <a:pathLst>
                <a:path w="9030" h="5241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029" y="5240"/>
                  </a:lnTo>
                  <a:lnTo>
                    <a:pt x="9029" y="2988"/>
                  </a:lnTo>
                  <a:cubicBezTo>
                    <a:pt x="8355" y="1242"/>
                    <a:pt x="66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1" name="Google Shape;11801;p13"/>
            <p:cNvSpPr/>
            <p:nvPr/>
          </p:nvSpPr>
          <p:spPr>
            <a:xfrm>
              <a:off x="5300325" y="3370275"/>
              <a:ext cx="226775" cy="132025"/>
            </a:xfrm>
            <a:custGeom>
              <a:avLst/>
              <a:gdLst/>
              <a:ahLst/>
              <a:cxnLst/>
              <a:rect l="l" t="t" r="r" b="b"/>
              <a:pathLst>
                <a:path w="9071" h="5281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5" y="5280"/>
                  </a:cubicBezTo>
                  <a:lnTo>
                    <a:pt x="115" y="5280"/>
                  </a:lnTo>
                  <a:cubicBezTo>
                    <a:pt x="95" y="5098"/>
                    <a:pt x="82" y="490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9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2" name="Google Shape;11802;p13"/>
            <p:cNvSpPr/>
            <p:nvPr/>
          </p:nvSpPr>
          <p:spPr>
            <a:xfrm>
              <a:off x="5330000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3716"/>
                    <a:pt x="21" y="3905"/>
                    <a:pt x="48" y="4087"/>
                  </a:cubicBezTo>
                  <a:lnTo>
                    <a:pt x="7000" y="4087"/>
                  </a:lnTo>
                  <a:cubicBezTo>
                    <a:pt x="7033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3" name="Google Shape;11803;p13"/>
            <p:cNvSpPr/>
            <p:nvPr/>
          </p:nvSpPr>
          <p:spPr>
            <a:xfrm>
              <a:off x="532900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20" y="3945"/>
                    <a:pt x="47" y="4127"/>
                  </a:cubicBezTo>
                  <a:lnTo>
                    <a:pt x="135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2" y="81"/>
                    <a:pt x="7046" y="1646"/>
                    <a:pt x="7046" y="3561"/>
                  </a:cubicBezTo>
                  <a:cubicBezTo>
                    <a:pt x="7046" y="3756"/>
                    <a:pt x="7026" y="3945"/>
                    <a:pt x="6999" y="4127"/>
                  </a:cubicBezTo>
                  <a:lnTo>
                    <a:pt x="7087" y="4127"/>
                  </a:lnTo>
                  <a:cubicBezTo>
                    <a:pt x="7114" y="3945"/>
                    <a:pt x="7127" y="3756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4" name="Google Shape;11804;p13"/>
            <p:cNvSpPr/>
            <p:nvPr/>
          </p:nvSpPr>
          <p:spPr>
            <a:xfrm>
              <a:off x="5355300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2711"/>
                    <a:pt x="20" y="2900"/>
                    <a:pt x="61" y="3082"/>
                  </a:cubicBezTo>
                  <a:lnTo>
                    <a:pt x="4963" y="3082"/>
                  </a:lnTo>
                  <a:cubicBezTo>
                    <a:pt x="5010" y="2900"/>
                    <a:pt x="5030" y="2711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5" name="Google Shape;11805;p13"/>
            <p:cNvSpPr/>
            <p:nvPr/>
          </p:nvSpPr>
          <p:spPr>
            <a:xfrm>
              <a:off x="5354100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2751"/>
                    <a:pt x="28" y="2940"/>
                    <a:pt x="68" y="3122"/>
                  </a:cubicBezTo>
                  <a:lnTo>
                    <a:pt x="156" y="3122"/>
                  </a:lnTo>
                  <a:cubicBezTo>
                    <a:pt x="109" y="2940"/>
                    <a:pt x="88" y="2751"/>
                    <a:pt x="88" y="2556"/>
                  </a:cubicBezTo>
                  <a:cubicBezTo>
                    <a:pt x="88" y="1194"/>
                    <a:pt x="1201" y="88"/>
                    <a:pt x="2563" y="88"/>
                  </a:cubicBezTo>
                  <a:cubicBezTo>
                    <a:pt x="3925" y="88"/>
                    <a:pt x="5038" y="1194"/>
                    <a:pt x="5038" y="2556"/>
                  </a:cubicBezTo>
                  <a:cubicBezTo>
                    <a:pt x="5038" y="2751"/>
                    <a:pt x="5011" y="2940"/>
                    <a:pt x="4970" y="3122"/>
                  </a:cubicBezTo>
                  <a:lnTo>
                    <a:pt x="5058" y="3122"/>
                  </a:lnTo>
                  <a:cubicBezTo>
                    <a:pt x="5098" y="2940"/>
                    <a:pt x="5119" y="2751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6" name="Google Shape;11806;p13"/>
            <p:cNvSpPr/>
            <p:nvPr/>
          </p:nvSpPr>
          <p:spPr>
            <a:xfrm>
              <a:off x="538395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8" y="1760"/>
                    <a:pt x="128" y="1929"/>
                  </a:cubicBezTo>
                  <a:lnTo>
                    <a:pt x="2610" y="1929"/>
                  </a:lnTo>
                  <a:cubicBezTo>
                    <a:pt x="2691" y="1760"/>
                    <a:pt x="2731" y="1565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7" name="Google Shape;11807;p13"/>
            <p:cNvSpPr/>
            <p:nvPr/>
          </p:nvSpPr>
          <p:spPr>
            <a:xfrm>
              <a:off x="5382925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5" y="0"/>
                    <a:pt x="1" y="627"/>
                    <a:pt x="1" y="1403"/>
                  </a:cubicBezTo>
                  <a:cubicBezTo>
                    <a:pt x="1" y="1605"/>
                    <a:pt x="41" y="1800"/>
                    <a:pt x="122" y="1969"/>
                  </a:cubicBezTo>
                  <a:lnTo>
                    <a:pt x="217" y="1969"/>
                  </a:lnTo>
                  <a:cubicBezTo>
                    <a:pt x="136" y="1800"/>
                    <a:pt x="89" y="1605"/>
                    <a:pt x="89" y="1403"/>
                  </a:cubicBezTo>
                  <a:cubicBezTo>
                    <a:pt x="89" y="674"/>
                    <a:pt x="682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5" y="1800"/>
                    <a:pt x="2604" y="1969"/>
                  </a:cubicBezTo>
                  <a:lnTo>
                    <a:pt x="2698" y="1969"/>
                  </a:lnTo>
                  <a:cubicBezTo>
                    <a:pt x="2772" y="1800"/>
                    <a:pt x="2819" y="1605"/>
                    <a:pt x="2819" y="1403"/>
                  </a:cubicBezTo>
                  <a:cubicBezTo>
                    <a:pt x="2819" y="627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8" name="Google Shape;11808;p13"/>
            <p:cNvSpPr/>
            <p:nvPr/>
          </p:nvSpPr>
          <p:spPr>
            <a:xfrm>
              <a:off x="3450750" y="3417300"/>
              <a:ext cx="274800" cy="85000"/>
            </a:xfrm>
            <a:custGeom>
              <a:avLst/>
              <a:gdLst/>
              <a:ahLst/>
              <a:cxnLst/>
              <a:rect l="l" t="t" r="r" b="b"/>
              <a:pathLst>
                <a:path w="10992" h="3400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8"/>
                  </a:cubicBezTo>
                  <a:lnTo>
                    <a:pt x="1" y="3399"/>
                  </a:lnTo>
                  <a:lnTo>
                    <a:pt x="10992" y="3399"/>
                  </a:lnTo>
                  <a:cubicBezTo>
                    <a:pt x="9846" y="1376"/>
                    <a:pt x="7668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9" name="Google Shape;11809;p13"/>
            <p:cNvSpPr/>
            <p:nvPr/>
          </p:nvSpPr>
          <p:spPr>
            <a:xfrm>
              <a:off x="3450750" y="3416300"/>
              <a:ext cx="276000" cy="86000"/>
            </a:xfrm>
            <a:custGeom>
              <a:avLst/>
              <a:gdLst/>
              <a:ahLst/>
              <a:cxnLst/>
              <a:rect l="l" t="t" r="r" b="b"/>
              <a:pathLst>
                <a:path w="11040" h="3440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2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7641" y="88"/>
                    <a:pt x="9792" y="1436"/>
                    <a:pt x="10938" y="3439"/>
                  </a:cubicBezTo>
                  <a:lnTo>
                    <a:pt x="11039" y="3439"/>
                  </a:lnTo>
                  <a:cubicBezTo>
                    <a:pt x="9886" y="1389"/>
                    <a:pt x="7688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0" name="Google Shape;11810;p13"/>
            <p:cNvSpPr/>
            <p:nvPr/>
          </p:nvSpPr>
          <p:spPr>
            <a:xfrm>
              <a:off x="3463750" y="3444275"/>
              <a:ext cx="228925" cy="58025"/>
            </a:xfrm>
            <a:custGeom>
              <a:avLst/>
              <a:gdLst/>
              <a:ahLst/>
              <a:cxnLst/>
              <a:rect l="l" t="t" r="r" b="b"/>
              <a:pathLst>
                <a:path w="9157" h="2321" extrusionOk="0">
                  <a:moveTo>
                    <a:pt x="4579" y="0"/>
                  </a:moveTo>
                  <a:cubicBezTo>
                    <a:pt x="2697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1" name="Google Shape;11811;p13"/>
            <p:cNvSpPr/>
            <p:nvPr/>
          </p:nvSpPr>
          <p:spPr>
            <a:xfrm>
              <a:off x="3462550" y="3443275"/>
              <a:ext cx="231325" cy="59025"/>
            </a:xfrm>
            <a:custGeom>
              <a:avLst/>
              <a:gdLst/>
              <a:ahLst/>
              <a:cxnLst/>
              <a:rect l="l" t="t" r="r" b="b"/>
              <a:pathLst>
                <a:path w="9253" h="2361" extrusionOk="0">
                  <a:moveTo>
                    <a:pt x="4627" y="0"/>
                  </a:moveTo>
                  <a:cubicBezTo>
                    <a:pt x="2725" y="0"/>
                    <a:pt x="1039" y="931"/>
                    <a:pt x="1" y="2360"/>
                  </a:cubicBezTo>
                  <a:lnTo>
                    <a:pt x="102" y="2360"/>
                  </a:lnTo>
                  <a:cubicBezTo>
                    <a:pt x="1134" y="984"/>
                    <a:pt x="2779" y="88"/>
                    <a:pt x="4627" y="88"/>
                  </a:cubicBezTo>
                  <a:cubicBezTo>
                    <a:pt x="6474" y="88"/>
                    <a:pt x="8119" y="984"/>
                    <a:pt x="9151" y="2360"/>
                  </a:cubicBezTo>
                  <a:lnTo>
                    <a:pt x="9252" y="2360"/>
                  </a:lnTo>
                  <a:cubicBezTo>
                    <a:pt x="8214" y="931"/>
                    <a:pt x="6528" y="0"/>
                    <a:pt x="462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2" name="Google Shape;11812;p13"/>
            <p:cNvSpPr/>
            <p:nvPr/>
          </p:nvSpPr>
          <p:spPr>
            <a:xfrm>
              <a:off x="3497125" y="3469550"/>
              <a:ext cx="162175" cy="32750"/>
            </a:xfrm>
            <a:custGeom>
              <a:avLst/>
              <a:gdLst/>
              <a:ahLst/>
              <a:cxnLst/>
              <a:rect l="l" t="t" r="r" b="b"/>
              <a:pathLst>
                <a:path w="6487" h="1310" extrusionOk="0">
                  <a:moveTo>
                    <a:pt x="3244" y="1"/>
                  </a:moveTo>
                  <a:cubicBezTo>
                    <a:pt x="1983" y="1"/>
                    <a:pt x="836" y="500"/>
                    <a:pt x="0" y="1309"/>
                  </a:cubicBezTo>
                  <a:lnTo>
                    <a:pt x="6487" y="1309"/>
                  </a:lnTo>
                  <a:cubicBezTo>
                    <a:pt x="5651" y="500"/>
                    <a:pt x="4504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3" name="Google Shape;11813;p13"/>
            <p:cNvSpPr/>
            <p:nvPr/>
          </p:nvSpPr>
          <p:spPr>
            <a:xfrm>
              <a:off x="3495600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1" y="574"/>
                    <a:pt x="2071" y="88"/>
                    <a:pt x="3305" y="88"/>
                  </a:cubicBezTo>
                  <a:cubicBezTo>
                    <a:pt x="4538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2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4" name="Google Shape;11814;p13"/>
            <p:cNvSpPr/>
            <p:nvPr/>
          </p:nvSpPr>
          <p:spPr>
            <a:xfrm>
              <a:off x="3551725" y="3498225"/>
              <a:ext cx="52975" cy="4075"/>
            </a:xfrm>
            <a:custGeom>
              <a:avLst/>
              <a:gdLst/>
              <a:ahLst/>
              <a:cxnLst/>
              <a:rect l="l" t="t" r="r" b="b"/>
              <a:pathLst>
                <a:path w="2119" h="163" extrusionOk="0">
                  <a:moveTo>
                    <a:pt x="1060" y="0"/>
                  </a:moveTo>
                  <a:cubicBezTo>
                    <a:pt x="689" y="0"/>
                    <a:pt x="331" y="61"/>
                    <a:pt x="1" y="162"/>
                  </a:cubicBezTo>
                  <a:lnTo>
                    <a:pt x="2118" y="162"/>
                  </a:lnTo>
                  <a:cubicBezTo>
                    <a:pt x="1788" y="61"/>
                    <a:pt x="1430" y="0"/>
                    <a:pt x="106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5" name="Google Shape;11815;p13"/>
            <p:cNvSpPr/>
            <p:nvPr/>
          </p:nvSpPr>
          <p:spPr>
            <a:xfrm>
              <a:off x="3548525" y="3497200"/>
              <a:ext cx="59550" cy="5100"/>
            </a:xfrm>
            <a:custGeom>
              <a:avLst/>
              <a:gdLst/>
              <a:ahLst/>
              <a:cxnLst/>
              <a:rect l="l" t="t" r="r" b="b"/>
              <a:pathLst>
                <a:path w="2382" h="204" extrusionOk="0">
                  <a:moveTo>
                    <a:pt x="1188" y="1"/>
                  </a:moveTo>
                  <a:cubicBezTo>
                    <a:pt x="769" y="1"/>
                    <a:pt x="372" y="75"/>
                    <a:pt x="1" y="203"/>
                  </a:cubicBezTo>
                  <a:lnTo>
                    <a:pt x="277" y="203"/>
                  </a:lnTo>
                  <a:cubicBezTo>
                    <a:pt x="567" y="129"/>
                    <a:pt x="877" y="82"/>
                    <a:pt x="1188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03" y="75"/>
                    <a:pt x="1606" y="1"/>
                    <a:pt x="118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6" name="Google Shape;11816;p13"/>
            <p:cNvSpPr/>
            <p:nvPr/>
          </p:nvSpPr>
          <p:spPr>
            <a:xfrm>
              <a:off x="3768700" y="3417300"/>
              <a:ext cx="291125" cy="85000"/>
            </a:xfrm>
            <a:custGeom>
              <a:avLst/>
              <a:gdLst/>
              <a:ahLst/>
              <a:cxnLst/>
              <a:rect l="l" t="t" r="r" b="b"/>
              <a:pathLst>
                <a:path w="11645" h="3400" extrusionOk="0">
                  <a:moveTo>
                    <a:pt x="5826" y="1"/>
                  </a:moveTo>
                  <a:cubicBezTo>
                    <a:pt x="3324" y="1"/>
                    <a:pt x="1153" y="1376"/>
                    <a:pt x="0" y="3399"/>
                  </a:cubicBezTo>
                  <a:lnTo>
                    <a:pt x="11645" y="3399"/>
                  </a:lnTo>
                  <a:cubicBezTo>
                    <a:pt x="10499" y="1376"/>
                    <a:pt x="8321" y="1"/>
                    <a:pt x="582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7" name="Google Shape;11817;p13"/>
            <p:cNvSpPr/>
            <p:nvPr/>
          </p:nvSpPr>
          <p:spPr>
            <a:xfrm>
              <a:off x="3767675" y="3416300"/>
              <a:ext cx="293350" cy="86000"/>
            </a:xfrm>
            <a:custGeom>
              <a:avLst/>
              <a:gdLst/>
              <a:ahLst/>
              <a:cxnLst/>
              <a:rect l="l" t="t" r="r" b="b"/>
              <a:pathLst>
                <a:path w="11734" h="3440" extrusionOk="0">
                  <a:moveTo>
                    <a:pt x="5867" y="0"/>
                  </a:moveTo>
                  <a:cubicBezTo>
                    <a:pt x="3345" y="0"/>
                    <a:pt x="1154" y="1389"/>
                    <a:pt x="1" y="3439"/>
                  </a:cubicBezTo>
                  <a:lnTo>
                    <a:pt x="95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5" y="88"/>
                    <a:pt x="10486" y="1436"/>
                    <a:pt x="11632" y="3439"/>
                  </a:cubicBezTo>
                  <a:lnTo>
                    <a:pt x="11733" y="3439"/>
                  </a:lnTo>
                  <a:cubicBezTo>
                    <a:pt x="10573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8" name="Google Shape;11818;p13"/>
            <p:cNvSpPr/>
            <p:nvPr/>
          </p:nvSpPr>
          <p:spPr>
            <a:xfrm>
              <a:off x="3798025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7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9" name="Google Shape;11819;p13"/>
            <p:cNvSpPr/>
            <p:nvPr/>
          </p:nvSpPr>
          <p:spPr>
            <a:xfrm>
              <a:off x="3796850" y="3443275"/>
              <a:ext cx="231300" cy="59025"/>
            </a:xfrm>
            <a:custGeom>
              <a:avLst/>
              <a:gdLst/>
              <a:ahLst/>
              <a:cxnLst/>
              <a:rect l="l" t="t" r="r" b="b"/>
              <a:pathLst>
                <a:path w="9252" h="2361" extrusionOk="0">
                  <a:moveTo>
                    <a:pt x="4626" y="0"/>
                  </a:moveTo>
                  <a:cubicBezTo>
                    <a:pt x="2724" y="0"/>
                    <a:pt x="1038" y="931"/>
                    <a:pt x="0" y="2360"/>
                  </a:cubicBezTo>
                  <a:lnTo>
                    <a:pt x="101" y="2360"/>
                  </a:lnTo>
                  <a:cubicBezTo>
                    <a:pt x="1133" y="984"/>
                    <a:pt x="2778" y="88"/>
                    <a:pt x="4626" y="88"/>
                  </a:cubicBezTo>
                  <a:cubicBezTo>
                    <a:pt x="6473" y="88"/>
                    <a:pt x="8118" y="984"/>
                    <a:pt x="9150" y="2360"/>
                  </a:cubicBezTo>
                  <a:lnTo>
                    <a:pt x="9251" y="2360"/>
                  </a:lnTo>
                  <a:cubicBezTo>
                    <a:pt x="8213" y="931"/>
                    <a:pt x="6527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0" name="Google Shape;11820;p13"/>
            <p:cNvSpPr/>
            <p:nvPr/>
          </p:nvSpPr>
          <p:spPr>
            <a:xfrm>
              <a:off x="3831400" y="3469550"/>
              <a:ext cx="162175" cy="32750"/>
            </a:xfrm>
            <a:custGeom>
              <a:avLst/>
              <a:gdLst/>
              <a:ahLst/>
              <a:cxnLst/>
              <a:rect l="l" t="t" r="r" b="b"/>
              <a:pathLst>
                <a:path w="6487" h="1310" extrusionOk="0">
                  <a:moveTo>
                    <a:pt x="3244" y="1"/>
                  </a:moveTo>
                  <a:cubicBezTo>
                    <a:pt x="1983" y="1"/>
                    <a:pt x="836" y="500"/>
                    <a:pt x="0" y="1309"/>
                  </a:cubicBezTo>
                  <a:lnTo>
                    <a:pt x="6487" y="1309"/>
                  </a:lnTo>
                  <a:cubicBezTo>
                    <a:pt x="5651" y="500"/>
                    <a:pt x="4505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1" name="Google Shape;11821;p13"/>
            <p:cNvSpPr/>
            <p:nvPr/>
          </p:nvSpPr>
          <p:spPr>
            <a:xfrm>
              <a:off x="382987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1" y="574"/>
                    <a:pt x="2071" y="88"/>
                    <a:pt x="3305" y="88"/>
                  </a:cubicBezTo>
                  <a:cubicBezTo>
                    <a:pt x="4539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3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2" name="Google Shape;11822;p13"/>
            <p:cNvSpPr/>
            <p:nvPr/>
          </p:nvSpPr>
          <p:spPr>
            <a:xfrm>
              <a:off x="3886025" y="3498225"/>
              <a:ext cx="52950" cy="4075"/>
            </a:xfrm>
            <a:custGeom>
              <a:avLst/>
              <a:gdLst/>
              <a:ahLst/>
              <a:cxnLst/>
              <a:rect l="l" t="t" r="r" b="b"/>
              <a:pathLst>
                <a:path w="2118" h="163" extrusionOk="0">
                  <a:moveTo>
                    <a:pt x="1059" y="0"/>
                  </a:moveTo>
                  <a:cubicBezTo>
                    <a:pt x="688" y="0"/>
                    <a:pt x="330" y="61"/>
                    <a:pt x="0" y="162"/>
                  </a:cubicBezTo>
                  <a:lnTo>
                    <a:pt x="2117" y="162"/>
                  </a:lnTo>
                  <a:cubicBezTo>
                    <a:pt x="1787" y="61"/>
                    <a:pt x="1430" y="0"/>
                    <a:pt x="105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3" name="Google Shape;11823;p13"/>
            <p:cNvSpPr/>
            <p:nvPr/>
          </p:nvSpPr>
          <p:spPr>
            <a:xfrm>
              <a:off x="388265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8" y="75"/>
                    <a:pt x="0" y="203"/>
                  </a:cubicBezTo>
                  <a:lnTo>
                    <a:pt x="283" y="203"/>
                  </a:lnTo>
                  <a:cubicBezTo>
                    <a:pt x="573" y="129"/>
                    <a:pt x="877" y="82"/>
                    <a:pt x="1194" y="82"/>
                  </a:cubicBezTo>
                  <a:cubicBezTo>
                    <a:pt x="1511" y="82"/>
                    <a:pt x="1814" y="129"/>
                    <a:pt x="2104" y="203"/>
                  </a:cubicBezTo>
                  <a:lnTo>
                    <a:pt x="2380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4" name="Google Shape;11824;p13"/>
            <p:cNvSpPr/>
            <p:nvPr/>
          </p:nvSpPr>
          <p:spPr>
            <a:xfrm>
              <a:off x="4102975" y="3417300"/>
              <a:ext cx="291150" cy="85000"/>
            </a:xfrm>
            <a:custGeom>
              <a:avLst/>
              <a:gdLst/>
              <a:ahLst/>
              <a:cxnLst/>
              <a:rect l="l" t="t" r="r" b="b"/>
              <a:pathLst>
                <a:path w="11646" h="3400" extrusionOk="0">
                  <a:moveTo>
                    <a:pt x="5819" y="1"/>
                  </a:moveTo>
                  <a:cubicBezTo>
                    <a:pt x="3324" y="1"/>
                    <a:pt x="1153" y="1376"/>
                    <a:pt x="0" y="3399"/>
                  </a:cubicBezTo>
                  <a:lnTo>
                    <a:pt x="11645" y="3399"/>
                  </a:lnTo>
                  <a:cubicBezTo>
                    <a:pt x="10492" y="1376"/>
                    <a:pt x="8321" y="1"/>
                    <a:pt x="581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5" name="Google Shape;11825;p13"/>
            <p:cNvSpPr/>
            <p:nvPr/>
          </p:nvSpPr>
          <p:spPr>
            <a:xfrm>
              <a:off x="4101775" y="3416300"/>
              <a:ext cx="293350" cy="86000"/>
            </a:xfrm>
            <a:custGeom>
              <a:avLst/>
              <a:gdLst/>
              <a:ahLst/>
              <a:cxnLst/>
              <a:rect l="l" t="t" r="r" b="b"/>
              <a:pathLst>
                <a:path w="11734" h="3440" extrusionOk="0">
                  <a:moveTo>
                    <a:pt x="5867" y="0"/>
                  </a:moveTo>
                  <a:cubicBezTo>
                    <a:pt x="3352" y="0"/>
                    <a:pt x="1161" y="1389"/>
                    <a:pt x="1" y="3439"/>
                  </a:cubicBezTo>
                  <a:lnTo>
                    <a:pt x="102" y="3439"/>
                  </a:lnTo>
                  <a:cubicBezTo>
                    <a:pt x="1248" y="1436"/>
                    <a:pt x="3406" y="88"/>
                    <a:pt x="5867" y="88"/>
                  </a:cubicBezTo>
                  <a:cubicBezTo>
                    <a:pt x="8335" y="88"/>
                    <a:pt x="10493" y="1436"/>
                    <a:pt x="11639" y="3439"/>
                  </a:cubicBezTo>
                  <a:lnTo>
                    <a:pt x="11734" y="3439"/>
                  </a:lnTo>
                  <a:cubicBezTo>
                    <a:pt x="10581" y="1389"/>
                    <a:pt x="8389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6" name="Google Shape;11826;p13"/>
            <p:cNvSpPr/>
            <p:nvPr/>
          </p:nvSpPr>
          <p:spPr>
            <a:xfrm>
              <a:off x="4132300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8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19" y="918"/>
                    <a:pt x="6453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7" name="Google Shape;11827;p13"/>
            <p:cNvSpPr/>
            <p:nvPr/>
          </p:nvSpPr>
          <p:spPr>
            <a:xfrm>
              <a:off x="4131125" y="3443275"/>
              <a:ext cx="231300" cy="59025"/>
            </a:xfrm>
            <a:custGeom>
              <a:avLst/>
              <a:gdLst/>
              <a:ahLst/>
              <a:cxnLst/>
              <a:rect l="l" t="t" r="r" b="b"/>
              <a:pathLst>
                <a:path w="9252" h="2361" extrusionOk="0">
                  <a:moveTo>
                    <a:pt x="4626" y="0"/>
                  </a:moveTo>
                  <a:cubicBezTo>
                    <a:pt x="2724" y="0"/>
                    <a:pt x="1039" y="931"/>
                    <a:pt x="0" y="2360"/>
                  </a:cubicBezTo>
                  <a:lnTo>
                    <a:pt x="101" y="2360"/>
                  </a:lnTo>
                  <a:cubicBezTo>
                    <a:pt x="1126" y="984"/>
                    <a:pt x="2772" y="88"/>
                    <a:pt x="4626" y="88"/>
                  </a:cubicBezTo>
                  <a:cubicBezTo>
                    <a:pt x="6473" y="88"/>
                    <a:pt x="8119" y="984"/>
                    <a:pt x="9150" y="2360"/>
                  </a:cubicBezTo>
                  <a:lnTo>
                    <a:pt x="9251" y="2360"/>
                  </a:lnTo>
                  <a:cubicBezTo>
                    <a:pt x="8213" y="931"/>
                    <a:pt x="6527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8" name="Google Shape;11828;p13"/>
            <p:cNvSpPr/>
            <p:nvPr/>
          </p:nvSpPr>
          <p:spPr>
            <a:xfrm>
              <a:off x="4165500" y="3469550"/>
              <a:ext cx="162375" cy="32750"/>
            </a:xfrm>
            <a:custGeom>
              <a:avLst/>
              <a:gdLst/>
              <a:ahLst/>
              <a:cxnLst/>
              <a:rect l="l" t="t" r="r" b="b"/>
              <a:pathLst>
                <a:path w="6495" h="1310" extrusionOk="0">
                  <a:moveTo>
                    <a:pt x="3251" y="1"/>
                  </a:moveTo>
                  <a:cubicBezTo>
                    <a:pt x="1990" y="1"/>
                    <a:pt x="844" y="500"/>
                    <a:pt x="1" y="1309"/>
                  </a:cubicBezTo>
                  <a:lnTo>
                    <a:pt x="6494" y="1309"/>
                  </a:lnTo>
                  <a:cubicBezTo>
                    <a:pt x="5651" y="500"/>
                    <a:pt x="4512" y="1"/>
                    <a:pt x="325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9" name="Google Shape;11829;p13"/>
            <p:cNvSpPr/>
            <p:nvPr/>
          </p:nvSpPr>
          <p:spPr>
            <a:xfrm>
              <a:off x="4164150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2" y="574"/>
                    <a:pt x="2071" y="88"/>
                    <a:pt x="3305" y="88"/>
                  </a:cubicBezTo>
                  <a:cubicBezTo>
                    <a:pt x="4532" y="88"/>
                    <a:pt x="5651" y="574"/>
                    <a:pt x="6487" y="1356"/>
                  </a:cubicBezTo>
                  <a:lnTo>
                    <a:pt x="6609" y="1356"/>
                  </a:lnTo>
                  <a:cubicBezTo>
                    <a:pt x="5752" y="520"/>
                    <a:pt x="4586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0" name="Google Shape;11830;p13"/>
            <p:cNvSpPr/>
            <p:nvPr/>
          </p:nvSpPr>
          <p:spPr>
            <a:xfrm>
              <a:off x="4220125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6" y="0"/>
                  </a:moveTo>
                  <a:cubicBezTo>
                    <a:pt x="695" y="0"/>
                    <a:pt x="338" y="61"/>
                    <a:pt x="0" y="162"/>
                  </a:cubicBezTo>
                  <a:lnTo>
                    <a:pt x="2124" y="162"/>
                  </a:lnTo>
                  <a:cubicBezTo>
                    <a:pt x="1787" y="61"/>
                    <a:pt x="1437" y="0"/>
                    <a:pt x="10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1" name="Google Shape;11831;p13"/>
            <p:cNvSpPr/>
            <p:nvPr/>
          </p:nvSpPr>
          <p:spPr>
            <a:xfrm>
              <a:off x="4216925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1" y="75"/>
                    <a:pt x="0" y="203"/>
                  </a:cubicBezTo>
                  <a:lnTo>
                    <a:pt x="284" y="203"/>
                  </a:lnTo>
                  <a:cubicBezTo>
                    <a:pt x="573" y="129"/>
                    <a:pt x="877" y="82"/>
                    <a:pt x="1194" y="82"/>
                  </a:cubicBezTo>
                  <a:cubicBezTo>
                    <a:pt x="1504" y="82"/>
                    <a:pt x="1807" y="129"/>
                    <a:pt x="2097" y="203"/>
                  </a:cubicBezTo>
                  <a:lnTo>
                    <a:pt x="2381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2" name="Google Shape;11832;p13"/>
            <p:cNvSpPr/>
            <p:nvPr/>
          </p:nvSpPr>
          <p:spPr>
            <a:xfrm>
              <a:off x="4437250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19" y="1"/>
                  </a:moveTo>
                  <a:cubicBezTo>
                    <a:pt x="3325" y="1"/>
                    <a:pt x="1147" y="1376"/>
                    <a:pt x="0" y="3399"/>
                  </a:cubicBezTo>
                  <a:lnTo>
                    <a:pt x="11639" y="3399"/>
                  </a:lnTo>
                  <a:cubicBezTo>
                    <a:pt x="10492" y="1376"/>
                    <a:pt x="8321" y="1"/>
                    <a:pt x="581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3" name="Google Shape;11833;p13"/>
            <p:cNvSpPr/>
            <p:nvPr/>
          </p:nvSpPr>
          <p:spPr>
            <a:xfrm>
              <a:off x="4436075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6" y="0"/>
                  </a:moveTo>
                  <a:cubicBezTo>
                    <a:pt x="3351" y="0"/>
                    <a:pt x="1153" y="1389"/>
                    <a:pt x="0" y="3439"/>
                  </a:cubicBezTo>
                  <a:lnTo>
                    <a:pt x="101" y="3439"/>
                  </a:lnTo>
                  <a:cubicBezTo>
                    <a:pt x="1248" y="1436"/>
                    <a:pt x="3398" y="88"/>
                    <a:pt x="5866" y="88"/>
                  </a:cubicBezTo>
                  <a:cubicBezTo>
                    <a:pt x="8334" y="88"/>
                    <a:pt x="10492" y="1436"/>
                    <a:pt x="11638" y="3439"/>
                  </a:cubicBezTo>
                  <a:lnTo>
                    <a:pt x="11733" y="3439"/>
                  </a:lnTo>
                  <a:cubicBezTo>
                    <a:pt x="10580" y="1389"/>
                    <a:pt x="8381" y="0"/>
                    <a:pt x="586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4" name="Google Shape;11834;p13"/>
            <p:cNvSpPr/>
            <p:nvPr/>
          </p:nvSpPr>
          <p:spPr>
            <a:xfrm>
              <a:off x="4466575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8" y="0"/>
                    <a:pt x="1032" y="918"/>
                    <a:pt x="1" y="2320"/>
                  </a:cubicBezTo>
                  <a:lnTo>
                    <a:pt x="9157" y="2320"/>
                  </a:lnTo>
                  <a:cubicBezTo>
                    <a:pt x="8119" y="918"/>
                    <a:pt x="6453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5" name="Google Shape;11835;p13"/>
            <p:cNvSpPr/>
            <p:nvPr/>
          </p:nvSpPr>
          <p:spPr>
            <a:xfrm>
              <a:off x="4465225" y="3443275"/>
              <a:ext cx="231475" cy="59025"/>
            </a:xfrm>
            <a:custGeom>
              <a:avLst/>
              <a:gdLst/>
              <a:ahLst/>
              <a:cxnLst/>
              <a:rect l="l" t="t" r="r" b="b"/>
              <a:pathLst>
                <a:path w="9259" h="2361" extrusionOk="0">
                  <a:moveTo>
                    <a:pt x="4633" y="0"/>
                  </a:moveTo>
                  <a:cubicBezTo>
                    <a:pt x="2731" y="0"/>
                    <a:pt x="1046" y="931"/>
                    <a:pt x="1" y="2360"/>
                  </a:cubicBezTo>
                  <a:lnTo>
                    <a:pt x="108" y="2360"/>
                  </a:lnTo>
                  <a:cubicBezTo>
                    <a:pt x="1133" y="984"/>
                    <a:pt x="2779" y="88"/>
                    <a:pt x="4633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9" y="2360"/>
                  </a:lnTo>
                  <a:cubicBezTo>
                    <a:pt x="8213" y="931"/>
                    <a:pt x="6528" y="0"/>
                    <a:pt x="463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6" name="Google Shape;11836;p13"/>
            <p:cNvSpPr/>
            <p:nvPr/>
          </p:nvSpPr>
          <p:spPr>
            <a:xfrm>
              <a:off x="4499775" y="3469550"/>
              <a:ext cx="162375" cy="32750"/>
            </a:xfrm>
            <a:custGeom>
              <a:avLst/>
              <a:gdLst/>
              <a:ahLst/>
              <a:cxnLst/>
              <a:rect l="l" t="t" r="r" b="b"/>
              <a:pathLst>
                <a:path w="6495" h="1310" extrusionOk="0">
                  <a:moveTo>
                    <a:pt x="3251" y="1"/>
                  </a:moveTo>
                  <a:cubicBezTo>
                    <a:pt x="1990" y="1"/>
                    <a:pt x="844" y="500"/>
                    <a:pt x="1" y="1309"/>
                  </a:cubicBezTo>
                  <a:lnTo>
                    <a:pt x="6494" y="1309"/>
                  </a:lnTo>
                  <a:cubicBezTo>
                    <a:pt x="5651" y="500"/>
                    <a:pt x="4512" y="1"/>
                    <a:pt x="325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7" name="Google Shape;11837;p13"/>
            <p:cNvSpPr/>
            <p:nvPr/>
          </p:nvSpPr>
          <p:spPr>
            <a:xfrm>
              <a:off x="449842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1" y="520"/>
                    <a:pt x="1" y="1356"/>
                  </a:cubicBezTo>
                  <a:lnTo>
                    <a:pt x="122" y="1356"/>
                  </a:lnTo>
                  <a:cubicBezTo>
                    <a:pt x="952" y="574"/>
                    <a:pt x="2071" y="88"/>
                    <a:pt x="3305" y="88"/>
                  </a:cubicBezTo>
                  <a:cubicBezTo>
                    <a:pt x="4532" y="88"/>
                    <a:pt x="5651" y="574"/>
                    <a:pt x="6481" y="1356"/>
                  </a:cubicBezTo>
                  <a:lnTo>
                    <a:pt x="6609" y="1356"/>
                  </a:lnTo>
                  <a:cubicBezTo>
                    <a:pt x="5753" y="520"/>
                    <a:pt x="4586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8" name="Google Shape;11838;p13"/>
            <p:cNvSpPr/>
            <p:nvPr/>
          </p:nvSpPr>
          <p:spPr>
            <a:xfrm>
              <a:off x="4554400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6" y="0"/>
                  </a:moveTo>
                  <a:cubicBezTo>
                    <a:pt x="695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7" y="61"/>
                    <a:pt x="1430" y="0"/>
                    <a:pt x="10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9" name="Google Shape;11839;p13"/>
            <p:cNvSpPr/>
            <p:nvPr/>
          </p:nvSpPr>
          <p:spPr>
            <a:xfrm>
              <a:off x="455120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1" y="75"/>
                    <a:pt x="0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94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0" name="Google Shape;11840;p13"/>
            <p:cNvSpPr/>
            <p:nvPr/>
          </p:nvSpPr>
          <p:spPr>
            <a:xfrm>
              <a:off x="4771525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20" y="1"/>
                  </a:moveTo>
                  <a:cubicBezTo>
                    <a:pt x="3325" y="1"/>
                    <a:pt x="1147" y="1376"/>
                    <a:pt x="0" y="3399"/>
                  </a:cubicBezTo>
                  <a:lnTo>
                    <a:pt x="11639" y="3399"/>
                  </a:lnTo>
                  <a:cubicBezTo>
                    <a:pt x="10492" y="1376"/>
                    <a:pt x="8314" y="1"/>
                    <a:pt x="58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1" name="Google Shape;11841;p13"/>
            <p:cNvSpPr/>
            <p:nvPr/>
          </p:nvSpPr>
          <p:spPr>
            <a:xfrm>
              <a:off x="4770350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7" y="0"/>
                  </a:moveTo>
                  <a:cubicBezTo>
                    <a:pt x="3351" y="0"/>
                    <a:pt x="1153" y="1389"/>
                    <a:pt x="0" y="3439"/>
                  </a:cubicBezTo>
                  <a:lnTo>
                    <a:pt x="101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4" y="88"/>
                    <a:pt x="10492" y="1436"/>
                    <a:pt x="11638" y="3439"/>
                  </a:cubicBezTo>
                  <a:lnTo>
                    <a:pt x="11733" y="3439"/>
                  </a:lnTo>
                  <a:cubicBezTo>
                    <a:pt x="10580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2" name="Google Shape;11842;p13"/>
            <p:cNvSpPr/>
            <p:nvPr/>
          </p:nvSpPr>
          <p:spPr>
            <a:xfrm>
              <a:off x="4800850" y="3444275"/>
              <a:ext cx="228775" cy="58025"/>
            </a:xfrm>
            <a:custGeom>
              <a:avLst/>
              <a:gdLst/>
              <a:ahLst/>
              <a:cxnLst/>
              <a:rect l="l" t="t" r="r" b="b"/>
              <a:pathLst>
                <a:path w="9151" h="2321" extrusionOk="0">
                  <a:moveTo>
                    <a:pt x="4572" y="0"/>
                  </a:moveTo>
                  <a:cubicBezTo>
                    <a:pt x="2698" y="0"/>
                    <a:pt x="1032" y="918"/>
                    <a:pt x="1" y="2320"/>
                  </a:cubicBezTo>
                  <a:lnTo>
                    <a:pt x="9151" y="2320"/>
                  </a:lnTo>
                  <a:cubicBezTo>
                    <a:pt x="8119" y="918"/>
                    <a:pt x="6454" y="0"/>
                    <a:pt x="457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3" name="Google Shape;11843;p13"/>
            <p:cNvSpPr/>
            <p:nvPr/>
          </p:nvSpPr>
          <p:spPr>
            <a:xfrm>
              <a:off x="4799500" y="3443275"/>
              <a:ext cx="231475" cy="59025"/>
            </a:xfrm>
            <a:custGeom>
              <a:avLst/>
              <a:gdLst/>
              <a:ahLst/>
              <a:cxnLst/>
              <a:rect l="l" t="t" r="r" b="b"/>
              <a:pathLst>
                <a:path w="9259" h="2361" extrusionOk="0">
                  <a:moveTo>
                    <a:pt x="4626" y="0"/>
                  </a:moveTo>
                  <a:cubicBezTo>
                    <a:pt x="2732" y="0"/>
                    <a:pt x="1046" y="931"/>
                    <a:pt x="1" y="2360"/>
                  </a:cubicBezTo>
                  <a:lnTo>
                    <a:pt x="109" y="2360"/>
                  </a:lnTo>
                  <a:cubicBezTo>
                    <a:pt x="1134" y="984"/>
                    <a:pt x="2779" y="88"/>
                    <a:pt x="4626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9" y="2360"/>
                  </a:lnTo>
                  <a:cubicBezTo>
                    <a:pt x="8214" y="931"/>
                    <a:pt x="6528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4" name="Google Shape;11844;p13"/>
            <p:cNvSpPr/>
            <p:nvPr/>
          </p:nvSpPr>
          <p:spPr>
            <a:xfrm>
              <a:off x="4834075" y="3469550"/>
              <a:ext cx="162350" cy="32750"/>
            </a:xfrm>
            <a:custGeom>
              <a:avLst/>
              <a:gdLst/>
              <a:ahLst/>
              <a:cxnLst/>
              <a:rect l="l" t="t" r="r" b="b"/>
              <a:pathLst>
                <a:path w="6494" h="1310" extrusionOk="0">
                  <a:moveTo>
                    <a:pt x="3243" y="1"/>
                  </a:moveTo>
                  <a:cubicBezTo>
                    <a:pt x="1982" y="1"/>
                    <a:pt x="843" y="500"/>
                    <a:pt x="0" y="1309"/>
                  </a:cubicBezTo>
                  <a:lnTo>
                    <a:pt x="6493" y="1309"/>
                  </a:lnTo>
                  <a:cubicBezTo>
                    <a:pt x="5651" y="500"/>
                    <a:pt x="4511" y="1"/>
                    <a:pt x="324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5" name="Google Shape;11845;p13"/>
            <p:cNvSpPr/>
            <p:nvPr/>
          </p:nvSpPr>
          <p:spPr>
            <a:xfrm>
              <a:off x="4832725" y="3468375"/>
              <a:ext cx="165050" cy="33925"/>
            </a:xfrm>
            <a:custGeom>
              <a:avLst/>
              <a:gdLst/>
              <a:ahLst/>
              <a:cxnLst/>
              <a:rect l="l" t="t" r="r" b="b"/>
              <a:pathLst>
                <a:path w="6602" h="1357" extrusionOk="0">
                  <a:moveTo>
                    <a:pt x="3297" y="1"/>
                  </a:moveTo>
                  <a:cubicBezTo>
                    <a:pt x="2016" y="1"/>
                    <a:pt x="850" y="520"/>
                    <a:pt x="0" y="1356"/>
                  </a:cubicBezTo>
                  <a:lnTo>
                    <a:pt x="121" y="1356"/>
                  </a:lnTo>
                  <a:cubicBezTo>
                    <a:pt x="951" y="574"/>
                    <a:pt x="2070" y="88"/>
                    <a:pt x="3297" y="88"/>
                  </a:cubicBezTo>
                  <a:cubicBezTo>
                    <a:pt x="4531" y="88"/>
                    <a:pt x="5651" y="574"/>
                    <a:pt x="6480" y="1356"/>
                  </a:cubicBezTo>
                  <a:lnTo>
                    <a:pt x="6601" y="1356"/>
                  </a:lnTo>
                  <a:cubicBezTo>
                    <a:pt x="5752" y="520"/>
                    <a:pt x="4585" y="1"/>
                    <a:pt x="329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6" name="Google Shape;11846;p13"/>
            <p:cNvSpPr/>
            <p:nvPr/>
          </p:nvSpPr>
          <p:spPr>
            <a:xfrm>
              <a:off x="4888675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59" y="0"/>
                  </a:moveTo>
                  <a:cubicBezTo>
                    <a:pt x="695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8" y="61"/>
                    <a:pt x="1430" y="0"/>
                    <a:pt x="105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7" name="Google Shape;11847;p13"/>
            <p:cNvSpPr/>
            <p:nvPr/>
          </p:nvSpPr>
          <p:spPr>
            <a:xfrm>
              <a:off x="4885475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87" y="1"/>
                  </a:moveTo>
                  <a:cubicBezTo>
                    <a:pt x="776" y="1"/>
                    <a:pt x="371" y="75"/>
                    <a:pt x="1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87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05" y="1"/>
                    <a:pt x="118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8" name="Google Shape;11848;p13"/>
            <p:cNvSpPr/>
            <p:nvPr/>
          </p:nvSpPr>
          <p:spPr>
            <a:xfrm>
              <a:off x="5105800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20" y="1"/>
                  </a:moveTo>
                  <a:cubicBezTo>
                    <a:pt x="3325" y="1"/>
                    <a:pt x="1147" y="1376"/>
                    <a:pt x="1" y="3399"/>
                  </a:cubicBezTo>
                  <a:lnTo>
                    <a:pt x="11639" y="3399"/>
                  </a:lnTo>
                  <a:cubicBezTo>
                    <a:pt x="10492" y="1376"/>
                    <a:pt x="8315" y="1"/>
                    <a:pt x="58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9" name="Google Shape;11849;p13"/>
            <p:cNvSpPr/>
            <p:nvPr/>
          </p:nvSpPr>
          <p:spPr>
            <a:xfrm>
              <a:off x="5104625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7" y="0"/>
                  </a:moveTo>
                  <a:cubicBezTo>
                    <a:pt x="3352" y="0"/>
                    <a:pt x="1153" y="1389"/>
                    <a:pt x="0" y="3439"/>
                  </a:cubicBezTo>
                  <a:lnTo>
                    <a:pt x="95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5" y="88"/>
                    <a:pt x="10492" y="1436"/>
                    <a:pt x="11639" y="3439"/>
                  </a:cubicBezTo>
                  <a:lnTo>
                    <a:pt x="11733" y="3439"/>
                  </a:lnTo>
                  <a:cubicBezTo>
                    <a:pt x="10580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0" name="Google Shape;11850;p13"/>
            <p:cNvSpPr/>
            <p:nvPr/>
          </p:nvSpPr>
          <p:spPr>
            <a:xfrm>
              <a:off x="5134975" y="3444275"/>
              <a:ext cx="228925" cy="58025"/>
            </a:xfrm>
            <a:custGeom>
              <a:avLst/>
              <a:gdLst/>
              <a:ahLst/>
              <a:cxnLst/>
              <a:rect l="l" t="t" r="r" b="b"/>
              <a:pathLst>
                <a:path w="9157" h="2321" extrusionOk="0">
                  <a:moveTo>
                    <a:pt x="4579" y="0"/>
                  </a:moveTo>
                  <a:cubicBezTo>
                    <a:pt x="2704" y="0"/>
                    <a:pt x="1038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1" name="Google Shape;11851;p13"/>
            <p:cNvSpPr/>
            <p:nvPr/>
          </p:nvSpPr>
          <p:spPr>
            <a:xfrm>
              <a:off x="5133775" y="3443275"/>
              <a:ext cx="231325" cy="59025"/>
            </a:xfrm>
            <a:custGeom>
              <a:avLst/>
              <a:gdLst/>
              <a:ahLst/>
              <a:cxnLst/>
              <a:rect l="l" t="t" r="r" b="b"/>
              <a:pathLst>
                <a:path w="9253" h="2361" extrusionOk="0">
                  <a:moveTo>
                    <a:pt x="4627" y="0"/>
                  </a:moveTo>
                  <a:cubicBezTo>
                    <a:pt x="2732" y="0"/>
                    <a:pt x="1046" y="931"/>
                    <a:pt x="1" y="2360"/>
                  </a:cubicBezTo>
                  <a:lnTo>
                    <a:pt x="109" y="2360"/>
                  </a:lnTo>
                  <a:cubicBezTo>
                    <a:pt x="1134" y="984"/>
                    <a:pt x="2779" y="88"/>
                    <a:pt x="4627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2" y="2360"/>
                  </a:lnTo>
                  <a:cubicBezTo>
                    <a:pt x="8214" y="931"/>
                    <a:pt x="6528" y="0"/>
                    <a:pt x="462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2" name="Google Shape;11852;p13"/>
            <p:cNvSpPr/>
            <p:nvPr/>
          </p:nvSpPr>
          <p:spPr>
            <a:xfrm>
              <a:off x="5168350" y="3469550"/>
              <a:ext cx="162350" cy="32750"/>
            </a:xfrm>
            <a:custGeom>
              <a:avLst/>
              <a:gdLst/>
              <a:ahLst/>
              <a:cxnLst/>
              <a:rect l="l" t="t" r="r" b="b"/>
              <a:pathLst>
                <a:path w="6494" h="1310" extrusionOk="0">
                  <a:moveTo>
                    <a:pt x="3244" y="1"/>
                  </a:moveTo>
                  <a:cubicBezTo>
                    <a:pt x="1983" y="1"/>
                    <a:pt x="843" y="500"/>
                    <a:pt x="0" y="1309"/>
                  </a:cubicBezTo>
                  <a:lnTo>
                    <a:pt x="6494" y="1309"/>
                  </a:lnTo>
                  <a:cubicBezTo>
                    <a:pt x="5651" y="500"/>
                    <a:pt x="4504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3" name="Google Shape;11853;p13"/>
            <p:cNvSpPr/>
            <p:nvPr/>
          </p:nvSpPr>
          <p:spPr>
            <a:xfrm>
              <a:off x="516682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23" y="1"/>
                    <a:pt x="857" y="520"/>
                    <a:pt x="0" y="1356"/>
                  </a:cubicBezTo>
                  <a:lnTo>
                    <a:pt x="122" y="1356"/>
                  </a:lnTo>
                  <a:cubicBezTo>
                    <a:pt x="958" y="574"/>
                    <a:pt x="2077" y="88"/>
                    <a:pt x="3305" y="88"/>
                  </a:cubicBezTo>
                  <a:cubicBezTo>
                    <a:pt x="4538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2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4" name="Google Shape;11854;p13"/>
            <p:cNvSpPr/>
            <p:nvPr/>
          </p:nvSpPr>
          <p:spPr>
            <a:xfrm>
              <a:off x="5222950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0" y="0"/>
                  </a:moveTo>
                  <a:cubicBezTo>
                    <a:pt x="689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8" y="61"/>
                    <a:pt x="1430" y="0"/>
                    <a:pt x="106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5" name="Google Shape;11855;p13"/>
            <p:cNvSpPr/>
            <p:nvPr/>
          </p:nvSpPr>
          <p:spPr>
            <a:xfrm>
              <a:off x="521975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88" y="1"/>
                  </a:moveTo>
                  <a:cubicBezTo>
                    <a:pt x="769" y="1"/>
                    <a:pt x="372" y="75"/>
                    <a:pt x="1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88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06" y="1"/>
                    <a:pt x="118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856" name="Google Shape;11856;p13"/>
          <p:cNvSpPr/>
          <p:nvPr/>
        </p:nvSpPr>
        <p:spPr>
          <a:xfrm>
            <a:off x="394367" y="396400"/>
            <a:ext cx="11408800" cy="60696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2489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57" name="Google Shape;11857;p13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858" name="Google Shape;11858;p13"/>
          <p:cNvSpPr txBox="1">
            <a:spLocks noGrp="1"/>
          </p:cNvSpPr>
          <p:nvPr>
            <p:ph type="subTitle" idx="1"/>
          </p:nvPr>
        </p:nvSpPr>
        <p:spPr>
          <a:xfrm>
            <a:off x="1171500" y="2092633"/>
            <a:ext cx="32636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1859" name="Google Shape;11859;p13"/>
          <p:cNvSpPr txBox="1">
            <a:spLocks noGrp="1"/>
          </p:cNvSpPr>
          <p:nvPr>
            <p:ph type="subTitle" idx="2"/>
          </p:nvPr>
        </p:nvSpPr>
        <p:spPr>
          <a:xfrm>
            <a:off x="1171628" y="2479129"/>
            <a:ext cx="3263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860" name="Google Shape;11860;p13"/>
          <p:cNvSpPr txBox="1">
            <a:spLocks noGrp="1"/>
          </p:cNvSpPr>
          <p:nvPr>
            <p:ph type="subTitle" idx="3"/>
          </p:nvPr>
        </p:nvSpPr>
        <p:spPr>
          <a:xfrm>
            <a:off x="1171500" y="4011668"/>
            <a:ext cx="32636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1861" name="Google Shape;11861;p13"/>
          <p:cNvSpPr txBox="1">
            <a:spLocks noGrp="1"/>
          </p:cNvSpPr>
          <p:nvPr>
            <p:ph type="subTitle" idx="4"/>
          </p:nvPr>
        </p:nvSpPr>
        <p:spPr>
          <a:xfrm>
            <a:off x="1171628" y="4405467"/>
            <a:ext cx="3263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862" name="Google Shape;11862;p13"/>
          <p:cNvSpPr txBox="1">
            <a:spLocks noGrp="1"/>
          </p:cNvSpPr>
          <p:nvPr>
            <p:ph type="subTitle" idx="5"/>
          </p:nvPr>
        </p:nvSpPr>
        <p:spPr>
          <a:xfrm>
            <a:off x="7756700" y="2092633"/>
            <a:ext cx="32636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1863" name="Google Shape;11863;p13"/>
          <p:cNvSpPr txBox="1">
            <a:spLocks noGrp="1"/>
          </p:cNvSpPr>
          <p:nvPr>
            <p:ph type="subTitle" idx="6"/>
          </p:nvPr>
        </p:nvSpPr>
        <p:spPr>
          <a:xfrm>
            <a:off x="7756700" y="2479131"/>
            <a:ext cx="3263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864" name="Google Shape;11864;p13"/>
          <p:cNvSpPr txBox="1">
            <a:spLocks noGrp="1"/>
          </p:cNvSpPr>
          <p:nvPr>
            <p:ph type="subTitle" idx="7"/>
          </p:nvPr>
        </p:nvSpPr>
        <p:spPr>
          <a:xfrm>
            <a:off x="7756700" y="4011663"/>
            <a:ext cx="32636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1865" name="Google Shape;11865;p13"/>
          <p:cNvSpPr txBox="1">
            <a:spLocks noGrp="1"/>
          </p:cNvSpPr>
          <p:nvPr>
            <p:ph type="subTitle" idx="8"/>
          </p:nvPr>
        </p:nvSpPr>
        <p:spPr>
          <a:xfrm>
            <a:off x="7756700" y="4405467"/>
            <a:ext cx="3263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866" name="Google Shape;11866;p13"/>
          <p:cNvSpPr txBox="1">
            <a:spLocks noGrp="1"/>
          </p:cNvSpPr>
          <p:nvPr>
            <p:ph type="title" idx="9" hasCustomPrompt="1"/>
          </p:nvPr>
        </p:nvSpPr>
        <p:spPr>
          <a:xfrm>
            <a:off x="4444321" y="2400333"/>
            <a:ext cx="9876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200">
                <a:solidFill>
                  <a:schemeClr val="l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1867" name="Google Shape;11867;p13"/>
          <p:cNvSpPr txBox="1">
            <a:spLocks noGrp="1"/>
          </p:cNvSpPr>
          <p:nvPr>
            <p:ph type="title" idx="13" hasCustomPrompt="1"/>
          </p:nvPr>
        </p:nvSpPr>
        <p:spPr>
          <a:xfrm>
            <a:off x="4444321" y="4309000"/>
            <a:ext cx="9876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200">
                <a:solidFill>
                  <a:schemeClr val="l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1868" name="Google Shape;11868;p13"/>
          <p:cNvSpPr txBox="1">
            <a:spLocks noGrp="1"/>
          </p:cNvSpPr>
          <p:nvPr>
            <p:ph type="title" idx="14" hasCustomPrompt="1"/>
          </p:nvPr>
        </p:nvSpPr>
        <p:spPr>
          <a:xfrm>
            <a:off x="6760079" y="2400333"/>
            <a:ext cx="9876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2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1869" name="Google Shape;11869;p13"/>
          <p:cNvSpPr txBox="1">
            <a:spLocks noGrp="1"/>
          </p:cNvSpPr>
          <p:nvPr>
            <p:ph type="title" idx="15" hasCustomPrompt="1"/>
          </p:nvPr>
        </p:nvSpPr>
        <p:spPr>
          <a:xfrm>
            <a:off x="6760079" y="4309000"/>
            <a:ext cx="9876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2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grpSp>
        <p:nvGrpSpPr>
          <p:cNvPr id="11870" name="Google Shape;11870;p13"/>
          <p:cNvGrpSpPr/>
          <p:nvPr/>
        </p:nvGrpSpPr>
        <p:grpSpPr>
          <a:xfrm>
            <a:off x="1513976" y="1156582"/>
            <a:ext cx="590787" cy="553615"/>
            <a:chOff x="2987700" y="3560325"/>
            <a:chExt cx="386708" cy="362377"/>
          </a:xfrm>
        </p:grpSpPr>
        <p:sp>
          <p:nvSpPr>
            <p:cNvPr id="11871" name="Google Shape;11871;p13"/>
            <p:cNvSpPr/>
            <p:nvPr/>
          </p:nvSpPr>
          <p:spPr>
            <a:xfrm>
              <a:off x="3099330" y="3560325"/>
              <a:ext cx="152747" cy="152747"/>
            </a:xfrm>
            <a:custGeom>
              <a:avLst/>
              <a:gdLst/>
              <a:ahLst/>
              <a:cxnLst/>
              <a:rect l="l" t="t" r="r" b="b"/>
              <a:pathLst>
                <a:path w="1356" h="1356" extrusionOk="0">
                  <a:moveTo>
                    <a:pt x="681" y="0"/>
                  </a:moveTo>
                  <a:cubicBezTo>
                    <a:pt x="304" y="0"/>
                    <a:pt x="0" y="304"/>
                    <a:pt x="0" y="675"/>
                  </a:cubicBezTo>
                  <a:cubicBezTo>
                    <a:pt x="0" y="1052"/>
                    <a:pt x="304" y="1356"/>
                    <a:pt x="681" y="1356"/>
                  </a:cubicBezTo>
                  <a:cubicBezTo>
                    <a:pt x="1052" y="1356"/>
                    <a:pt x="1356" y="1052"/>
                    <a:pt x="1356" y="675"/>
                  </a:cubicBezTo>
                  <a:cubicBezTo>
                    <a:pt x="1356" y="304"/>
                    <a:pt x="1052" y="0"/>
                    <a:pt x="6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2" name="Google Shape;11872;p13"/>
            <p:cNvSpPr/>
            <p:nvPr/>
          </p:nvSpPr>
          <p:spPr>
            <a:xfrm>
              <a:off x="2987700" y="3641316"/>
              <a:ext cx="170207" cy="153310"/>
            </a:xfrm>
            <a:custGeom>
              <a:avLst/>
              <a:gdLst/>
              <a:ahLst/>
              <a:cxnLst/>
              <a:rect l="l" t="t" r="r" b="b"/>
              <a:pathLst>
                <a:path w="1511" h="1361" extrusionOk="0">
                  <a:moveTo>
                    <a:pt x="756" y="1"/>
                  </a:moveTo>
                  <a:cubicBezTo>
                    <a:pt x="465" y="1"/>
                    <a:pt x="196" y="191"/>
                    <a:pt x="108" y="488"/>
                  </a:cubicBezTo>
                  <a:cubicBezTo>
                    <a:pt x="0" y="846"/>
                    <a:pt x="202" y="1223"/>
                    <a:pt x="560" y="1331"/>
                  </a:cubicBezTo>
                  <a:cubicBezTo>
                    <a:pt x="625" y="1351"/>
                    <a:pt x="691" y="1360"/>
                    <a:pt x="755" y="1360"/>
                  </a:cubicBezTo>
                  <a:cubicBezTo>
                    <a:pt x="1046" y="1360"/>
                    <a:pt x="1315" y="1172"/>
                    <a:pt x="1403" y="880"/>
                  </a:cubicBezTo>
                  <a:cubicBezTo>
                    <a:pt x="1511" y="515"/>
                    <a:pt x="1308" y="138"/>
                    <a:pt x="951" y="30"/>
                  </a:cubicBezTo>
                  <a:cubicBezTo>
                    <a:pt x="886" y="10"/>
                    <a:pt x="820" y="1"/>
                    <a:pt x="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3" name="Google Shape;11873;p13"/>
            <p:cNvSpPr/>
            <p:nvPr/>
          </p:nvSpPr>
          <p:spPr>
            <a:xfrm>
              <a:off x="3032532" y="3770068"/>
              <a:ext cx="173248" cy="152634"/>
            </a:xfrm>
            <a:custGeom>
              <a:avLst/>
              <a:gdLst/>
              <a:ahLst/>
              <a:cxnLst/>
              <a:rect l="l" t="t" r="r" b="b"/>
              <a:pathLst>
                <a:path w="1538" h="1355" extrusionOk="0">
                  <a:moveTo>
                    <a:pt x="768" y="0"/>
                  </a:moveTo>
                  <a:cubicBezTo>
                    <a:pt x="549" y="0"/>
                    <a:pt x="334" y="107"/>
                    <a:pt x="202" y="303"/>
                  </a:cubicBezTo>
                  <a:cubicBezTo>
                    <a:pt x="0" y="613"/>
                    <a:pt x="81" y="1031"/>
                    <a:pt x="391" y="1240"/>
                  </a:cubicBezTo>
                  <a:cubicBezTo>
                    <a:pt x="508" y="1317"/>
                    <a:pt x="639" y="1354"/>
                    <a:pt x="768" y="1354"/>
                  </a:cubicBezTo>
                  <a:cubicBezTo>
                    <a:pt x="988" y="1354"/>
                    <a:pt x="1203" y="1247"/>
                    <a:pt x="1335" y="1051"/>
                  </a:cubicBezTo>
                  <a:cubicBezTo>
                    <a:pt x="1537" y="741"/>
                    <a:pt x="1457" y="323"/>
                    <a:pt x="1140" y="114"/>
                  </a:cubicBezTo>
                  <a:cubicBezTo>
                    <a:pt x="1025" y="37"/>
                    <a:pt x="896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4" name="Google Shape;11874;p13"/>
            <p:cNvSpPr/>
            <p:nvPr/>
          </p:nvSpPr>
          <p:spPr>
            <a:xfrm>
              <a:off x="3169958" y="3762746"/>
              <a:ext cx="170995" cy="152859"/>
            </a:xfrm>
            <a:custGeom>
              <a:avLst/>
              <a:gdLst/>
              <a:ahLst/>
              <a:cxnLst/>
              <a:rect l="l" t="t" r="r" b="b"/>
              <a:pathLst>
                <a:path w="1518" h="1357" extrusionOk="0">
                  <a:moveTo>
                    <a:pt x="758" y="0"/>
                  </a:moveTo>
                  <a:cubicBezTo>
                    <a:pt x="605" y="0"/>
                    <a:pt x="452" y="52"/>
                    <a:pt x="324" y="159"/>
                  </a:cubicBezTo>
                  <a:cubicBezTo>
                    <a:pt x="41" y="395"/>
                    <a:pt x="1" y="820"/>
                    <a:pt x="237" y="1110"/>
                  </a:cubicBezTo>
                  <a:cubicBezTo>
                    <a:pt x="369" y="1272"/>
                    <a:pt x="562" y="1356"/>
                    <a:pt x="756" y="1356"/>
                  </a:cubicBezTo>
                  <a:cubicBezTo>
                    <a:pt x="909" y="1356"/>
                    <a:pt x="1063" y="1304"/>
                    <a:pt x="1187" y="1197"/>
                  </a:cubicBezTo>
                  <a:cubicBezTo>
                    <a:pt x="1477" y="961"/>
                    <a:pt x="1518" y="536"/>
                    <a:pt x="1282" y="247"/>
                  </a:cubicBezTo>
                  <a:cubicBezTo>
                    <a:pt x="1146" y="84"/>
                    <a:pt x="953" y="0"/>
                    <a:pt x="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5" name="Google Shape;11875;p13"/>
            <p:cNvSpPr/>
            <p:nvPr/>
          </p:nvSpPr>
          <p:spPr>
            <a:xfrm>
              <a:off x="3201047" y="3630502"/>
              <a:ext cx="173361" cy="152634"/>
            </a:xfrm>
            <a:custGeom>
              <a:avLst/>
              <a:gdLst/>
              <a:ahLst/>
              <a:cxnLst/>
              <a:rect l="l" t="t" r="r" b="b"/>
              <a:pathLst>
                <a:path w="1539" h="1355" extrusionOk="0">
                  <a:moveTo>
                    <a:pt x="765" y="1"/>
                  </a:moveTo>
                  <a:cubicBezTo>
                    <a:pt x="679" y="1"/>
                    <a:pt x="591" y="17"/>
                    <a:pt x="507" y="52"/>
                  </a:cubicBezTo>
                  <a:cubicBezTo>
                    <a:pt x="163" y="200"/>
                    <a:pt x="1" y="591"/>
                    <a:pt x="143" y="942"/>
                  </a:cubicBezTo>
                  <a:cubicBezTo>
                    <a:pt x="253" y="1199"/>
                    <a:pt x="504" y="1354"/>
                    <a:pt x="767" y="1354"/>
                  </a:cubicBezTo>
                  <a:cubicBezTo>
                    <a:pt x="856" y="1354"/>
                    <a:pt x="946" y="1337"/>
                    <a:pt x="1033" y="1299"/>
                  </a:cubicBezTo>
                  <a:cubicBezTo>
                    <a:pt x="1377" y="1158"/>
                    <a:pt x="1538" y="760"/>
                    <a:pt x="1397" y="416"/>
                  </a:cubicBezTo>
                  <a:cubicBezTo>
                    <a:pt x="1285" y="156"/>
                    <a:pt x="1031" y="1"/>
                    <a:pt x="7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6" name="Google Shape;11876;p13"/>
            <p:cNvSpPr/>
            <p:nvPr/>
          </p:nvSpPr>
          <p:spPr>
            <a:xfrm>
              <a:off x="3093247" y="3674996"/>
              <a:ext cx="158829" cy="158829"/>
            </a:xfrm>
            <a:custGeom>
              <a:avLst/>
              <a:gdLst/>
              <a:ahLst/>
              <a:cxnLst/>
              <a:rect l="l" t="t" r="r" b="b"/>
              <a:pathLst>
                <a:path w="1410" h="1410" extrusionOk="0">
                  <a:moveTo>
                    <a:pt x="708" y="1"/>
                  </a:moveTo>
                  <a:cubicBezTo>
                    <a:pt x="317" y="1"/>
                    <a:pt x="0" y="311"/>
                    <a:pt x="0" y="702"/>
                  </a:cubicBezTo>
                  <a:cubicBezTo>
                    <a:pt x="0" y="1093"/>
                    <a:pt x="317" y="1410"/>
                    <a:pt x="708" y="1410"/>
                  </a:cubicBezTo>
                  <a:cubicBezTo>
                    <a:pt x="1093" y="1410"/>
                    <a:pt x="1410" y="1093"/>
                    <a:pt x="1410" y="702"/>
                  </a:cubicBezTo>
                  <a:cubicBezTo>
                    <a:pt x="1410" y="311"/>
                    <a:pt x="1093" y="1"/>
                    <a:pt x="7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7" name="Google Shape;11877;p13"/>
            <p:cNvSpPr/>
            <p:nvPr/>
          </p:nvSpPr>
          <p:spPr>
            <a:xfrm>
              <a:off x="3148668" y="3712281"/>
              <a:ext cx="70741" cy="70741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1" y="0"/>
                  </a:moveTo>
                  <a:cubicBezTo>
                    <a:pt x="142" y="0"/>
                    <a:pt x="1" y="142"/>
                    <a:pt x="1" y="317"/>
                  </a:cubicBezTo>
                  <a:cubicBezTo>
                    <a:pt x="1" y="486"/>
                    <a:pt x="142" y="627"/>
                    <a:pt x="311" y="627"/>
                  </a:cubicBezTo>
                  <a:cubicBezTo>
                    <a:pt x="486" y="627"/>
                    <a:pt x="628" y="486"/>
                    <a:pt x="628" y="317"/>
                  </a:cubicBezTo>
                  <a:cubicBezTo>
                    <a:pt x="628" y="142"/>
                    <a:pt x="486" y="0"/>
                    <a:pt x="311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8" name="Google Shape;11878;p13"/>
            <p:cNvSpPr/>
            <p:nvPr/>
          </p:nvSpPr>
          <p:spPr>
            <a:xfrm>
              <a:off x="3170746" y="3650665"/>
              <a:ext cx="26697" cy="26697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5" y="1"/>
                  </a:moveTo>
                  <a:cubicBezTo>
                    <a:pt x="54" y="1"/>
                    <a:pt x="0" y="55"/>
                    <a:pt x="0" y="122"/>
                  </a:cubicBezTo>
                  <a:cubicBezTo>
                    <a:pt x="0" y="183"/>
                    <a:pt x="54" y="237"/>
                    <a:pt x="115" y="237"/>
                  </a:cubicBezTo>
                  <a:cubicBezTo>
                    <a:pt x="182" y="237"/>
                    <a:pt x="236" y="183"/>
                    <a:pt x="236" y="122"/>
                  </a:cubicBezTo>
                  <a:cubicBezTo>
                    <a:pt x="236" y="55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9" name="Google Shape;11879;p13"/>
            <p:cNvSpPr/>
            <p:nvPr/>
          </p:nvSpPr>
          <p:spPr>
            <a:xfrm>
              <a:off x="3179082" y="3668125"/>
              <a:ext cx="9237" cy="53281"/>
            </a:xfrm>
            <a:custGeom>
              <a:avLst/>
              <a:gdLst/>
              <a:ahLst/>
              <a:cxnLst/>
              <a:rect l="l" t="t" r="r" b="b"/>
              <a:pathLst>
                <a:path w="82" h="473" extrusionOk="0">
                  <a:moveTo>
                    <a:pt x="0" y="1"/>
                  </a:moveTo>
                  <a:lnTo>
                    <a:pt x="0" y="473"/>
                  </a:lnTo>
                  <a:lnTo>
                    <a:pt x="81" y="473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0" name="Google Shape;11880;p13"/>
            <p:cNvSpPr/>
            <p:nvPr/>
          </p:nvSpPr>
          <p:spPr>
            <a:xfrm>
              <a:off x="3226955" y="3675560"/>
              <a:ext cx="29738" cy="26472"/>
            </a:xfrm>
            <a:custGeom>
              <a:avLst/>
              <a:gdLst/>
              <a:ahLst/>
              <a:cxnLst/>
              <a:rect l="l" t="t" r="r" b="b"/>
              <a:pathLst>
                <a:path w="264" h="235" extrusionOk="0">
                  <a:moveTo>
                    <a:pt x="132" y="1"/>
                  </a:moveTo>
                  <a:cubicBezTo>
                    <a:pt x="101" y="1"/>
                    <a:pt x="71" y="12"/>
                    <a:pt x="47" y="36"/>
                  </a:cubicBezTo>
                  <a:cubicBezTo>
                    <a:pt x="0" y="83"/>
                    <a:pt x="0" y="157"/>
                    <a:pt x="47" y="205"/>
                  </a:cubicBezTo>
                  <a:cubicBezTo>
                    <a:pt x="70" y="224"/>
                    <a:pt x="99" y="234"/>
                    <a:pt x="128" y="234"/>
                  </a:cubicBezTo>
                  <a:cubicBezTo>
                    <a:pt x="160" y="234"/>
                    <a:pt x="191" y="222"/>
                    <a:pt x="216" y="198"/>
                  </a:cubicBezTo>
                  <a:cubicBezTo>
                    <a:pt x="263" y="157"/>
                    <a:pt x="263" y="83"/>
                    <a:pt x="216" y="36"/>
                  </a:cubicBezTo>
                  <a:cubicBezTo>
                    <a:pt x="192" y="12"/>
                    <a:pt x="162" y="1"/>
                    <a:pt x="132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1" name="Google Shape;11881;p13"/>
            <p:cNvSpPr/>
            <p:nvPr/>
          </p:nvSpPr>
          <p:spPr>
            <a:xfrm>
              <a:off x="3198794" y="3688626"/>
              <a:ext cx="43481" cy="44269"/>
            </a:xfrm>
            <a:custGeom>
              <a:avLst/>
              <a:gdLst/>
              <a:ahLst/>
              <a:cxnLst/>
              <a:rect l="l" t="t" r="r" b="b"/>
              <a:pathLst>
                <a:path w="386" h="393" extrusionOk="0">
                  <a:moveTo>
                    <a:pt x="324" y="1"/>
                  </a:moveTo>
                  <a:lnTo>
                    <a:pt x="1" y="338"/>
                  </a:lnTo>
                  <a:lnTo>
                    <a:pt x="55" y="392"/>
                  </a:lnTo>
                  <a:lnTo>
                    <a:pt x="385" y="5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2" name="Google Shape;11882;p13"/>
            <p:cNvSpPr/>
            <p:nvPr/>
          </p:nvSpPr>
          <p:spPr>
            <a:xfrm>
              <a:off x="3252751" y="3734134"/>
              <a:ext cx="26697" cy="26134"/>
            </a:xfrm>
            <a:custGeom>
              <a:avLst/>
              <a:gdLst/>
              <a:ahLst/>
              <a:cxnLst/>
              <a:rect l="l" t="t" r="r" b="b"/>
              <a:pathLst>
                <a:path w="237" h="232" extrusionOk="0">
                  <a:moveTo>
                    <a:pt x="126" y="1"/>
                  </a:moveTo>
                  <a:cubicBezTo>
                    <a:pt x="123" y="1"/>
                    <a:pt x="119" y="1"/>
                    <a:pt x="115" y="2"/>
                  </a:cubicBezTo>
                  <a:cubicBezTo>
                    <a:pt x="48" y="2"/>
                    <a:pt x="0" y="56"/>
                    <a:pt x="0" y="116"/>
                  </a:cubicBezTo>
                  <a:cubicBezTo>
                    <a:pt x="0" y="180"/>
                    <a:pt x="48" y="231"/>
                    <a:pt x="110" y="231"/>
                  </a:cubicBezTo>
                  <a:cubicBezTo>
                    <a:pt x="114" y="231"/>
                    <a:pt x="118" y="231"/>
                    <a:pt x="122" y="231"/>
                  </a:cubicBezTo>
                  <a:cubicBezTo>
                    <a:pt x="183" y="231"/>
                    <a:pt x="236" y="177"/>
                    <a:pt x="236" y="109"/>
                  </a:cubicBezTo>
                  <a:cubicBezTo>
                    <a:pt x="236" y="52"/>
                    <a:pt x="189" y="1"/>
                    <a:pt x="126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3" name="Google Shape;11883;p13"/>
            <p:cNvSpPr/>
            <p:nvPr/>
          </p:nvSpPr>
          <p:spPr>
            <a:xfrm>
              <a:off x="3208707" y="3742583"/>
              <a:ext cx="53281" cy="10814"/>
            </a:xfrm>
            <a:custGeom>
              <a:avLst/>
              <a:gdLst/>
              <a:ahLst/>
              <a:cxnLst/>
              <a:rect l="l" t="t" r="r" b="b"/>
              <a:pathLst>
                <a:path w="473" h="96" extrusionOk="0">
                  <a:moveTo>
                    <a:pt x="466" y="1"/>
                  </a:moveTo>
                  <a:lnTo>
                    <a:pt x="0" y="14"/>
                  </a:lnTo>
                  <a:lnTo>
                    <a:pt x="0" y="95"/>
                  </a:lnTo>
                  <a:lnTo>
                    <a:pt x="472" y="82"/>
                  </a:lnTo>
                  <a:lnTo>
                    <a:pt x="466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4" name="Google Shape;11884;p13"/>
            <p:cNvSpPr/>
            <p:nvPr/>
          </p:nvSpPr>
          <p:spPr>
            <a:xfrm>
              <a:off x="3228420" y="3792484"/>
              <a:ext cx="28950" cy="26472"/>
            </a:xfrm>
            <a:custGeom>
              <a:avLst/>
              <a:gdLst/>
              <a:ahLst/>
              <a:cxnLst/>
              <a:rect l="l" t="t" r="r" b="b"/>
              <a:pathLst>
                <a:path w="257" h="235" extrusionOk="0">
                  <a:moveTo>
                    <a:pt x="129" y="0"/>
                  </a:moveTo>
                  <a:cubicBezTo>
                    <a:pt x="97" y="0"/>
                    <a:pt x="66" y="12"/>
                    <a:pt x="41" y="36"/>
                  </a:cubicBezTo>
                  <a:cubicBezTo>
                    <a:pt x="1" y="84"/>
                    <a:pt x="1" y="158"/>
                    <a:pt x="48" y="205"/>
                  </a:cubicBezTo>
                  <a:cubicBezTo>
                    <a:pt x="71" y="224"/>
                    <a:pt x="100" y="235"/>
                    <a:pt x="129" y="235"/>
                  </a:cubicBezTo>
                  <a:cubicBezTo>
                    <a:pt x="160" y="235"/>
                    <a:pt x="192" y="223"/>
                    <a:pt x="216" y="198"/>
                  </a:cubicBezTo>
                  <a:cubicBezTo>
                    <a:pt x="257" y="151"/>
                    <a:pt x="257" y="77"/>
                    <a:pt x="210" y="30"/>
                  </a:cubicBezTo>
                  <a:cubicBezTo>
                    <a:pt x="187" y="10"/>
                    <a:pt x="158" y="0"/>
                    <a:pt x="129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5" name="Google Shape;11885;p13"/>
            <p:cNvSpPr/>
            <p:nvPr/>
          </p:nvSpPr>
          <p:spPr>
            <a:xfrm>
              <a:off x="3198006" y="3763872"/>
              <a:ext cx="44269" cy="41904"/>
            </a:xfrm>
            <a:custGeom>
              <a:avLst/>
              <a:gdLst/>
              <a:ahLst/>
              <a:cxnLst/>
              <a:rect l="l" t="t" r="r" b="b"/>
              <a:pathLst>
                <a:path w="393" h="372" extrusionOk="0">
                  <a:moveTo>
                    <a:pt x="48" y="1"/>
                  </a:moveTo>
                  <a:lnTo>
                    <a:pt x="1" y="54"/>
                  </a:lnTo>
                  <a:lnTo>
                    <a:pt x="345" y="371"/>
                  </a:lnTo>
                  <a:lnTo>
                    <a:pt x="392" y="317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6" name="Google Shape;11886;p13"/>
            <p:cNvSpPr/>
            <p:nvPr/>
          </p:nvSpPr>
          <p:spPr>
            <a:xfrm>
              <a:off x="3171422" y="3818505"/>
              <a:ext cx="27485" cy="26021"/>
            </a:xfrm>
            <a:custGeom>
              <a:avLst/>
              <a:gdLst/>
              <a:ahLst/>
              <a:cxnLst/>
              <a:rect l="l" t="t" r="r" b="b"/>
              <a:pathLst>
                <a:path w="244" h="231" extrusionOk="0">
                  <a:moveTo>
                    <a:pt x="127" y="0"/>
                  </a:moveTo>
                  <a:cubicBezTo>
                    <a:pt x="123" y="0"/>
                    <a:pt x="119" y="1"/>
                    <a:pt x="116" y="1"/>
                  </a:cubicBezTo>
                  <a:cubicBezTo>
                    <a:pt x="55" y="1"/>
                    <a:pt x="1" y="55"/>
                    <a:pt x="8" y="122"/>
                  </a:cubicBezTo>
                  <a:cubicBezTo>
                    <a:pt x="8" y="186"/>
                    <a:pt x="55" y="231"/>
                    <a:pt x="116" y="231"/>
                  </a:cubicBezTo>
                  <a:cubicBezTo>
                    <a:pt x="121" y="231"/>
                    <a:pt x="125" y="231"/>
                    <a:pt x="129" y="230"/>
                  </a:cubicBezTo>
                  <a:cubicBezTo>
                    <a:pt x="197" y="230"/>
                    <a:pt x="244" y="176"/>
                    <a:pt x="237" y="109"/>
                  </a:cubicBezTo>
                  <a:cubicBezTo>
                    <a:pt x="237" y="52"/>
                    <a:pt x="189" y="0"/>
                    <a:pt x="127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7" name="Google Shape;11887;p13"/>
            <p:cNvSpPr/>
            <p:nvPr/>
          </p:nvSpPr>
          <p:spPr>
            <a:xfrm>
              <a:off x="3177505" y="3773785"/>
              <a:ext cx="12278" cy="53957"/>
            </a:xfrm>
            <a:custGeom>
              <a:avLst/>
              <a:gdLst/>
              <a:ahLst/>
              <a:cxnLst/>
              <a:rect l="l" t="t" r="r" b="b"/>
              <a:pathLst>
                <a:path w="109" h="479" extrusionOk="0">
                  <a:moveTo>
                    <a:pt x="82" y="0"/>
                  </a:moveTo>
                  <a:lnTo>
                    <a:pt x="1" y="7"/>
                  </a:lnTo>
                  <a:lnTo>
                    <a:pt x="28" y="479"/>
                  </a:lnTo>
                  <a:lnTo>
                    <a:pt x="109" y="47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8" name="Google Shape;11888;p13"/>
            <p:cNvSpPr/>
            <p:nvPr/>
          </p:nvSpPr>
          <p:spPr>
            <a:xfrm>
              <a:off x="3111496" y="3796539"/>
              <a:ext cx="28950" cy="26697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0" y="1"/>
                  </a:moveTo>
                  <a:cubicBezTo>
                    <a:pt x="96" y="1"/>
                    <a:pt x="63" y="15"/>
                    <a:pt x="41" y="41"/>
                  </a:cubicBezTo>
                  <a:cubicBezTo>
                    <a:pt x="0" y="88"/>
                    <a:pt x="0" y="162"/>
                    <a:pt x="54" y="210"/>
                  </a:cubicBezTo>
                  <a:cubicBezTo>
                    <a:pt x="75" y="227"/>
                    <a:pt x="101" y="236"/>
                    <a:pt x="127" y="236"/>
                  </a:cubicBezTo>
                  <a:cubicBezTo>
                    <a:pt x="160" y="236"/>
                    <a:pt x="194" y="222"/>
                    <a:pt x="216" y="196"/>
                  </a:cubicBezTo>
                  <a:cubicBezTo>
                    <a:pt x="257" y="149"/>
                    <a:pt x="257" y="75"/>
                    <a:pt x="209" y="27"/>
                  </a:cubicBezTo>
                  <a:cubicBezTo>
                    <a:pt x="185" y="10"/>
                    <a:pt x="158" y="1"/>
                    <a:pt x="130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9" name="Google Shape;11889;p13"/>
            <p:cNvSpPr/>
            <p:nvPr/>
          </p:nvSpPr>
          <p:spPr>
            <a:xfrm>
              <a:off x="3125914" y="3763872"/>
              <a:ext cx="41115" cy="45734"/>
            </a:xfrm>
            <a:custGeom>
              <a:avLst/>
              <a:gdLst/>
              <a:ahLst/>
              <a:cxnLst/>
              <a:rect l="l" t="t" r="r" b="b"/>
              <a:pathLst>
                <a:path w="365" h="406" extrusionOk="0">
                  <a:moveTo>
                    <a:pt x="304" y="1"/>
                  </a:moveTo>
                  <a:lnTo>
                    <a:pt x="0" y="351"/>
                  </a:lnTo>
                  <a:lnTo>
                    <a:pt x="54" y="405"/>
                  </a:lnTo>
                  <a:lnTo>
                    <a:pt x="365" y="54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0" name="Google Shape;11890;p13"/>
            <p:cNvSpPr/>
            <p:nvPr/>
          </p:nvSpPr>
          <p:spPr>
            <a:xfrm>
              <a:off x="3084912" y="3739541"/>
              <a:ext cx="27485" cy="26810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25" y="0"/>
                  </a:moveTo>
                  <a:cubicBezTo>
                    <a:pt x="122" y="0"/>
                    <a:pt x="118" y="0"/>
                    <a:pt x="115" y="1"/>
                  </a:cubicBezTo>
                  <a:cubicBezTo>
                    <a:pt x="47" y="8"/>
                    <a:pt x="0" y="61"/>
                    <a:pt x="7" y="129"/>
                  </a:cubicBezTo>
                  <a:cubicBezTo>
                    <a:pt x="13" y="186"/>
                    <a:pt x="62" y="237"/>
                    <a:pt x="124" y="237"/>
                  </a:cubicBezTo>
                  <a:cubicBezTo>
                    <a:pt x="128" y="237"/>
                    <a:pt x="131" y="237"/>
                    <a:pt x="135" y="237"/>
                  </a:cubicBezTo>
                  <a:cubicBezTo>
                    <a:pt x="196" y="230"/>
                    <a:pt x="243" y="176"/>
                    <a:pt x="243" y="109"/>
                  </a:cubicBezTo>
                  <a:cubicBezTo>
                    <a:pt x="237" y="51"/>
                    <a:pt x="182" y="0"/>
                    <a:pt x="125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1" name="Google Shape;11891;p13"/>
            <p:cNvSpPr/>
            <p:nvPr/>
          </p:nvSpPr>
          <p:spPr>
            <a:xfrm>
              <a:off x="3103160" y="3744160"/>
              <a:ext cx="53281" cy="12954"/>
            </a:xfrm>
            <a:custGeom>
              <a:avLst/>
              <a:gdLst/>
              <a:ahLst/>
              <a:cxnLst/>
              <a:rect l="l" t="t" r="r" b="b"/>
              <a:pathLst>
                <a:path w="473" h="115" extrusionOk="0">
                  <a:moveTo>
                    <a:pt x="465" y="0"/>
                  </a:moveTo>
                  <a:lnTo>
                    <a:pt x="0" y="34"/>
                  </a:lnTo>
                  <a:lnTo>
                    <a:pt x="0" y="115"/>
                  </a:lnTo>
                  <a:lnTo>
                    <a:pt x="472" y="74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2" name="Google Shape;11892;p13"/>
            <p:cNvSpPr/>
            <p:nvPr/>
          </p:nvSpPr>
          <p:spPr>
            <a:xfrm>
              <a:off x="3103836" y="3679840"/>
              <a:ext cx="29738" cy="26359"/>
            </a:xfrm>
            <a:custGeom>
              <a:avLst/>
              <a:gdLst/>
              <a:ahLst/>
              <a:cxnLst/>
              <a:rect l="l" t="t" r="r" b="b"/>
              <a:pathLst>
                <a:path w="264" h="234" extrusionOk="0">
                  <a:moveTo>
                    <a:pt x="132" y="0"/>
                  </a:moveTo>
                  <a:cubicBezTo>
                    <a:pt x="99" y="0"/>
                    <a:pt x="67" y="16"/>
                    <a:pt x="41" y="45"/>
                  </a:cubicBezTo>
                  <a:cubicBezTo>
                    <a:pt x="1" y="92"/>
                    <a:pt x="8" y="167"/>
                    <a:pt x="62" y="207"/>
                  </a:cubicBezTo>
                  <a:cubicBezTo>
                    <a:pt x="82" y="225"/>
                    <a:pt x="109" y="234"/>
                    <a:pt x="135" y="234"/>
                  </a:cubicBezTo>
                  <a:cubicBezTo>
                    <a:pt x="168" y="234"/>
                    <a:pt x="201" y="220"/>
                    <a:pt x="223" y="194"/>
                  </a:cubicBezTo>
                  <a:cubicBezTo>
                    <a:pt x="264" y="146"/>
                    <a:pt x="257" y="72"/>
                    <a:pt x="210" y="32"/>
                  </a:cubicBezTo>
                  <a:cubicBezTo>
                    <a:pt x="186" y="11"/>
                    <a:pt x="159" y="0"/>
                    <a:pt x="132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3" name="Google Shape;11893;p13"/>
            <p:cNvSpPr/>
            <p:nvPr/>
          </p:nvSpPr>
          <p:spPr>
            <a:xfrm>
              <a:off x="3119043" y="3692456"/>
              <a:ext cx="46522" cy="41115"/>
            </a:xfrm>
            <a:custGeom>
              <a:avLst/>
              <a:gdLst/>
              <a:ahLst/>
              <a:cxnLst/>
              <a:rect l="l" t="t" r="r" b="b"/>
              <a:pathLst>
                <a:path w="413" h="365" extrusionOk="0">
                  <a:moveTo>
                    <a:pt x="55" y="1"/>
                  </a:moveTo>
                  <a:lnTo>
                    <a:pt x="1" y="61"/>
                  </a:lnTo>
                  <a:lnTo>
                    <a:pt x="365" y="365"/>
                  </a:lnTo>
                  <a:lnTo>
                    <a:pt x="412" y="30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894" name="Google Shape;11894;p13"/>
          <p:cNvGrpSpPr/>
          <p:nvPr/>
        </p:nvGrpSpPr>
        <p:grpSpPr>
          <a:xfrm>
            <a:off x="10681150" y="5505582"/>
            <a:ext cx="393669" cy="368900"/>
            <a:chOff x="2987700" y="3560325"/>
            <a:chExt cx="386708" cy="362377"/>
          </a:xfrm>
        </p:grpSpPr>
        <p:sp>
          <p:nvSpPr>
            <p:cNvPr id="11895" name="Google Shape;11895;p13"/>
            <p:cNvSpPr/>
            <p:nvPr/>
          </p:nvSpPr>
          <p:spPr>
            <a:xfrm>
              <a:off x="3099330" y="3560325"/>
              <a:ext cx="152747" cy="152747"/>
            </a:xfrm>
            <a:custGeom>
              <a:avLst/>
              <a:gdLst/>
              <a:ahLst/>
              <a:cxnLst/>
              <a:rect l="l" t="t" r="r" b="b"/>
              <a:pathLst>
                <a:path w="1356" h="1356" extrusionOk="0">
                  <a:moveTo>
                    <a:pt x="681" y="0"/>
                  </a:moveTo>
                  <a:cubicBezTo>
                    <a:pt x="304" y="0"/>
                    <a:pt x="0" y="304"/>
                    <a:pt x="0" y="675"/>
                  </a:cubicBezTo>
                  <a:cubicBezTo>
                    <a:pt x="0" y="1052"/>
                    <a:pt x="304" y="1356"/>
                    <a:pt x="681" y="1356"/>
                  </a:cubicBezTo>
                  <a:cubicBezTo>
                    <a:pt x="1052" y="1356"/>
                    <a:pt x="1356" y="1052"/>
                    <a:pt x="1356" y="675"/>
                  </a:cubicBezTo>
                  <a:cubicBezTo>
                    <a:pt x="1356" y="304"/>
                    <a:pt x="1052" y="0"/>
                    <a:pt x="6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6" name="Google Shape;11896;p13"/>
            <p:cNvSpPr/>
            <p:nvPr/>
          </p:nvSpPr>
          <p:spPr>
            <a:xfrm>
              <a:off x="2987700" y="3641316"/>
              <a:ext cx="170207" cy="153310"/>
            </a:xfrm>
            <a:custGeom>
              <a:avLst/>
              <a:gdLst/>
              <a:ahLst/>
              <a:cxnLst/>
              <a:rect l="l" t="t" r="r" b="b"/>
              <a:pathLst>
                <a:path w="1511" h="1361" extrusionOk="0">
                  <a:moveTo>
                    <a:pt x="756" y="1"/>
                  </a:moveTo>
                  <a:cubicBezTo>
                    <a:pt x="465" y="1"/>
                    <a:pt x="196" y="191"/>
                    <a:pt x="108" y="488"/>
                  </a:cubicBezTo>
                  <a:cubicBezTo>
                    <a:pt x="0" y="846"/>
                    <a:pt x="202" y="1223"/>
                    <a:pt x="560" y="1331"/>
                  </a:cubicBezTo>
                  <a:cubicBezTo>
                    <a:pt x="625" y="1351"/>
                    <a:pt x="691" y="1360"/>
                    <a:pt x="755" y="1360"/>
                  </a:cubicBezTo>
                  <a:cubicBezTo>
                    <a:pt x="1046" y="1360"/>
                    <a:pt x="1315" y="1172"/>
                    <a:pt x="1403" y="880"/>
                  </a:cubicBezTo>
                  <a:cubicBezTo>
                    <a:pt x="1511" y="515"/>
                    <a:pt x="1308" y="138"/>
                    <a:pt x="951" y="30"/>
                  </a:cubicBezTo>
                  <a:cubicBezTo>
                    <a:pt x="886" y="10"/>
                    <a:pt x="820" y="1"/>
                    <a:pt x="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7" name="Google Shape;11897;p13"/>
            <p:cNvSpPr/>
            <p:nvPr/>
          </p:nvSpPr>
          <p:spPr>
            <a:xfrm>
              <a:off x="3032532" y="3770068"/>
              <a:ext cx="173248" cy="152634"/>
            </a:xfrm>
            <a:custGeom>
              <a:avLst/>
              <a:gdLst/>
              <a:ahLst/>
              <a:cxnLst/>
              <a:rect l="l" t="t" r="r" b="b"/>
              <a:pathLst>
                <a:path w="1538" h="1355" extrusionOk="0">
                  <a:moveTo>
                    <a:pt x="768" y="0"/>
                  </a:moveTo>
                  <a:cubicBezTo>
                    <a:pt x="549" y="0"/>
                    <a:pt x="334" y="107"/>
                    <a:pt x="202" y="303"/>
                  </a:cubicBezTo>
                  <a:cubicBezTo>
                    <a:pt x="0" y="613"/>
                    <a:pt x="81" y="1031"/>
                    <a:pt x="391" y="1240"/>
                  </a:cubicBezTo>
                  <a:cubicBezTo>
                    <a:pt x="508" y="1317"/>
                    <a:pt x="639" y="1354"/>
                    <a:pt x="768" y="1354"/>
                  </a:cubicBezTo>
                  <a:cubicBezTo>
                    <a:pt x="988" y="1354"/>
                    <a:pt x="1203" y="1247"/>
                    <a:pt x="1335" y="1051"/>
                  </a:cubicBezTo>
                  <a:cubicBezTo>
                    <a:pt x="1537" y="741"/>
                    <a:pt x="1457" y="323"/>
                    <a:pt x="1140" y="114"/>
                  </a:cubicBezTo>
                  <a:cubicBezTo>
                    <a:pt x="1025" y="37"/>
                    <a:pt x="896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8" name="Google Shape;11898;p13"/>
            <p:cNvSpPr/>
            <p:nvPr/>
          </p:nvSpPr>
          <p:spPr>
            <a:xfrm>
              <a:off x="3169958" y="3762746"/>
              <a:ext cx="170995" cy="152859"/>
            </a:xfrm>
            <a:custGeom>
              <a:avLst/>
              <a:gdLst/>
              <a:ahLst/>
              <a:cxnLst/>
              <a:rect l="l" t="t" r="r" b="b"/>
              <a:pathLst>
                <a:path w="1518" h="1357" extrusionOk="0">
                  <a:moveTo>
                    <a:pt x="758" y="0"/>
                  </a:moveTo>
                  <a:cubicBezTo>
                    <a:pt x="605" y="0"/>
                    <a:pt x="452" y="52"/>
                    <a:pt x="324" y="159"/>
                  </a:cubicBezTo>
                  <a:cubicBezTo>
                    <a:pt x="41" y="395"/>
                    <a:pt x="1" y="820"/>
                    <a:pt x="237" y="1110"/>
                  </a:cubicBezTo>
                  <a:cubicBezTo>
                    <a:pt x="369" y="1272"/>
                    <a:pt x="562" y="1356"/>
                    <a:pt x="756" y="1356"/>
                  </a:cubicBezTo>
                  <a:cubicBezTo>
                    <a:pt x="909" y="1356"/>
                    <a:pt x="1063" y="1304"/>
                    <a:pt x="1187" y="1197"/>
                  </a:cubicBezTo>
                  <a:cubicBezTo>
                    <a:pt x="1477" y="961"/>
                    <a:pt x="1518" y="536"/>
                    <a:pt x="1282" y="247"/>
                  </a:cubicBezTo>
                  <a:cubicBezTo>
                    <a:pt x="1146" y="84"/>
                    <a:pt x="953" y="0"/>
                    <a:pt x="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9" name="Google Shape;11899;p13"/>
            <p:cNvSpPr/>
            <p:nvPr/>
          </p:nvSpPr>
          <p:spPr>
            <a:xfrm>
              <a:off x="3201047" y="3630502"/>
              <a:ext cx="173361" cy="152634"/>
            </a:xfrm>
            <a:custGeom>
              <a:avLst/>
              <a:gdLst/>
              <a:ahLst/>
              <a:cxnLst/>
              <a:rect l="l" t="t" r="r" b="b"/>
              <a:pathLst>
                <a:path w="1539" h="1355" extrusionOk="0">
                  <a:moveTo>
                    <a:pt x="765" y="1"/>
                  </a:moveTo>
                  <a:cubicBezTo>
                    <a:pt x="679" y="1"/>
                    <a:pt x="591" y="17"/>
                    <a:pt x="507" y="52"/>
                  </a:cubicBezTo>
                  <a:cubicBezTo>
                    <a:pt x="163" y="200"/>
                    <a:pt x="1" y="591"/>
                    <a:pt x="143" y="942"/>
                  </a:cubicBezTo>
                  <a:cubicBezTo>
                    <a:pt x="253" y="1199"/>
                    <a:pt x="504" y="1354"/>
                    <a:pt x="767" y="1354"/>
                  </a:cubicBezTo>
                  <a:cubicBezTo>
                    <a:pt x="856" y="1354"/>
                    <a:pt x="946" y="1337"/>
                    <a:pt x="1033" y="1299"/>
                  </a:cubicBezTo>
                  <a:cubicBezTo>
                    <a:pt x="1377" y="1158"/>
                    <a:pt x="1538" y="760"/>
                    <a:pt x="1397" y="416"/>
                  </a:cubicBezTo>
                  <a:cubicBezTo>
                    <a:pt x="1285" y="156"/>
                    <a:pt x="1031" y="1"/>
                    <a:pt x="7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0" name="Google Shape;11900;p13"/>
            <p:cNvSpPr/>
            <p:nvPr/>
          </p:nvSpPr>
          <p:spPr>
            <a:xfrm>
              <a:off x="3093247" y="3674996"/>
              <a:ext cx="158829" cy="158829"/>
            </a:xfrm>
            <a:custGeom>
              <a:avLst/>
              <a:gdLst/>
              <a:ahLst/>
              <a:cxnLst/>
              <a:rect l="l" t="t" r="r" b="b"/>
              <a:pathLst>
                <a:path w="1410" h="1410" extrusionOk="0">
                  <a:moveTo>
                    <a:pt x="708" y="1"/>
                  </a:moveTo>
                  <a:cubicBezTo>
                    <a:pt x="317" y="1"/>
                    <a:pt x="0" y="311"/>
                    <a:pt x="0" y="702"/>
                  </a:cubicBezTo>
                  <a:cubicBezTo>
                    <a:pt x="0" y="1093"/>
                    <a:pt x="317" y="1410"/>
                    <a:pt x="708" y="1410"/>
                  </a:cubicBezTo>
                  <a:cubicBezTo>
                    <a:pt x="1093" y="1410"/>
                    <a:pt x="1410" y="1093"/>
                    <a:pt x="1410" y="702"/>
                  </a:cubicBezTo>
                  <a:cubicBezTo>
                    <a:pt x="1410" y="311"/>
                    <a:pt x="1093" y="1"/>
                    <a:pt x="7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1" name="Google Shape;11901;p13"/>
            <p:cNvSpPr/>
            <p:nvPr/>
          </p:nvSpPr>
          <p:spPr>
            <a:xfrm>
              <a:off x="3148668" y="3712281"/>
              <a:ext cx="70741" cy="70741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1" y="0"/>
                  </a:moveTo>
                  <a:cubicBezTo>
                    <a:pt x="142" y="0"/>
                    <a:pt x="1" y="142"/>
                    <a:pt x="1" y="317"/>
                  </a:cubicBezTo>
                  <a:cubicBezTo>
                    <a:pt x="1" y="486"/>
                    <a:pt x="142" y="627"/>
                    <a:pt x="311" y="627"/>
                  </a:cubicBezTo>
                  <a:cubicBezTo>
                    <a:pt x="486" y="627"/>
                    <a:pt x="628" y="486"/>
                    <a:pt x="628" y="317"/>
                  </a:cubicBezTo>
                  <a:cubicBezTo>
                    <a:pt x="628" y="142"/>
                    <a:pt x="486" y="0"/>
                    <a:pt x="311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2" name="Google Shape;11902;p13"/>
            <p:cNvSpPr/>
            <p:nvPr/>
          </p:nvSpPr>
          <p:spPr>
            <a:xfrm>
              <a:off x="3170746" y="3650665"/>
              <a:ext cx="26697" cy="26697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5" y="1"/>
                  </a:moveTo>
                  <a:cubicBezTo>
                    <a:pt x="54" y="1"/>
                    <a:pt x="0" y="55"/>
                    <a:pt x="0" y="122"/>
                  </a:cubicBezTo>
                  <a:cubicBezTo>
                    <a:pt x="0" y="183"/>
                    <a:pt x="54" y="237"/>
                    <a:pt x="115" y="237"/>
                  </a:cubicBezTo>
                  <a:cubicBezTo>
                    <a:pt x="182" y="237"/>
                    <a:pt x="236" y="183"/>
                    <a:pt x="236" y="122"/>
                  </a:cubicBezTo>
                  <a:cubicBezTo>
                    <a:pt x="236" y="55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3" name="Google Shape;11903;p13"/>
            <p:cNvSpPr/>
            <p:nvPr/>
          </p:nvSpPr>
          <p:spPr>
            <a:xfrm>
              <a:off x="3179082" y="3668125"/>
              <a:ext cx="9237" cy="53281"/>
            </a:xfrm>
            <a:custGeom>
              <a:avLst/>
              <a:gdLst/>
              <a:ahLst/>
              <a:cxnLst/>
              <a:rect l="l" t="t" r="r" b="b"/>
              <a:pathLst>
                <a:path w="82" h="473" extrusionOk="0">
                  <a:moveTo>
                    <a:pt x="0" y="1"/>
                  </a:moveTo>
                  <a:lnTo>
                    <a:pt x="0" y="473"/>
                  </a:lnTo>
                  <a:lnTo>
                    <a:pt x="81" y="473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4" name="Google Shape;11904;p13"/>
            <p:cNvSpPr/>
            <p:nvPr/>
          </p:nvSpPr>
          <p:spPr>
            <a:xfrm>
              <a:off x="3226955" y="3675560"/>
              <a:ext cx="29738" cy="26472"/>
            </a:xfrm>
            <a:custGeom>
              <a:avLst/>
              <a:gdLst/>
              <a:ahLst/>
              <a:cxnLst/>
              <a:rect l="l" t="t" r="r" b="b"/>
              <a:pathLst>
                <a:path w="264" h="235" extrusionOk="0">
                  <a:moveTo>
                    <a:pt x="132" y="1"/>
                  </a:moveTo>
                  <a:cubicBezTo>
                    <a:pt x="101" y="1"/>
                    <a:pt x="71" y="12"/>
                    <a:pt x="47" y="36"/>
                  </a:cubicBezTo>
                  <a:cubicBezTo>
                    <a:pt x="0" y="83"/>
                    <a:pt x="0" y="157"/>
                    <a:pt x="47" y="205"/>
                  </a:cubicBezTo>
                  <a:cubicBezTo>
                    <a:pt x="70" y="224"/>
                    <a:pt x="99" y="234"/>
                    <a:pt x="128" y="234"/>
                  </a:cubicBezTo>
                  <a:cubicBezTo>
                    <a:pt x="160" y="234"/>
                    <a:pt x="191" y="222"/>
                    <a:pt x="216" y="198"/>
                  </a:cubicBezTo>
                  <a:cubicBezTo>
                    <a:pt x="263" y="157"/>
                    <a:pt x="263" y="83"/>
                    <a:pt x="216" y="36"/>
                  </a:cubicBezTo>
                  <a:cubicBezTo>
                    <a:pt x="192" y="12"/>
                    <a:pt x="162" y="1"/>
                    <a:pt x="132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5" name="Google Shape;11905;p13"/>
            <p:cNvSpPr/>
            <p:nvPr/>
          </p:nvSpPr>
          <p:spPr>
            <a:xfrm>
              <a:off x="3198794" y="3688626"/>
              <a:ext cx="43481" cy="44269"/>
            </a:xfrm>
            <a:custGeom>
              <a:avLst/>
              <a:gdLst/>
              <a:ahLst/>
              <a:cxnLst/>
              <a:rect l="l" t="t" r="r" b="b"/>
              <a:pathLst>
                <a:path w="386" h="393" extrusionOk="0">
                  <a:moveTo>
                    <a:pt x="324" y="1"/>
                  </a:moveTo>
                  <a:lnTo>
                    <a:pt x="1" y="338"/>
                  </a:lnTo>
                  <a:lnTo>
                    <a:pt x="55" y="392"/>
                  </a:lnTo>
                  <a:lnTo>
                    <a:pt x="385" y="5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6" name="Google Shape;11906;p13"/>
            <p:cNvSpPr/>
            <p:nvPr/>
          </p:nvSpPr>
          <p:spPr>
            <a:xfrm>
              <a:off x="3252751" y="3734134"/>
              <a:ext cx="26697" cy="26134"/>
            </a:xfrm>
            <a:custGeom>
              <a:avLst/>
              <a:gdLst/>
              <a:ahLst/>
              <a:cxnLst/>
              <a:rect l="l" t="t" r="r" b="b"/>
              <a:pathLst>
                <a:path w="237" h="232" extrusionOk="0">
                  <a:moveTo>
                    <a:pt x="126" y="1"/>
                  </a:moveTo>
                  <a:cubicBezTo>
                    <a:pt x="123" y="1"/>
                    <a:pt x="119" y="1"/>
                    <a:pt x="115" y="2"/>
                  </a:cubicBezTo>
                  <a:cubicBezTo>
                    <a:pt x="48" y="2"/>
                    <a:pt x="0" y="56"/>
                    <a:pt x="0" y="116"/>
                  </a:cubicBezTo>
                  <a:cubicBezTo>
                    <a:pt x="0" y="180"/>
                    <a:pt x="48" y="231"/>
                    <a:pt x="110" y="231"/>
                  </a:cubicBezTo>
                  <a:cubicBezTo>
                    <a:pt x="114" y="231"/>
                    <a:pt x="118" y="231"/>
                    <a:pt x="122" y="231"/>
                  </a:cubicBezTo>
                  <a:cubicBezTo>
                    <a:pt x="183" y="231"/>
                    <a:pt x="236" y="177"/>
                    <a:pt x="236" y="109"/>
                  </a:cubicBezTo>
                  <a:cubicBezTo>
                    <a:pt x="236" y="52"/>
                    <a:pt x="189" y="1"/>
                    <a:pt x="126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7" name="Google Shape;11907;p13"/>
            <p:cNvSpPr/>
            <p:nvPr/>
          </p:nvSpPr>
          <p:spPr>
            <a:xfrm>
              <a:off x="3208707" y="3742583"/>
              <a:ext cx="53281" cy="10814"/>
            </a:xfrm>
            <a:custGeom>
              <a:avLst/>
              <a:gdLst/>
              <a:ahLst/>
              <a:cxnLst/>
              <a:rect l="l" t="t" r="r" b="b"/>
              <a:pathLst>
                <a:path w="473" h="96" extrusionOk="0">
                  <a:moveTo>
                    <a:pt x="466" y="1"/>
                  </a:moveTo>
                  <a:lnTo>
                    <a:pt x="0" y="14"/>
                  </a:lnTo>
                  <a:lnTo>
                    <a:pt x="0" y="95"/>
                  </a:lnTo>
                  <a:lnTo>
                    <a:pt x="472" y="82"/>
                  </a:lnTo>
                  <a:lnTo>
                    <a:pt x="466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8" name="Google Shape;11908;p13"/>
            <p:cNvSpPr/>
            <p:nvPr/>
          </p:nvSpPr>
          <p:spPr>
            <a:xfrm>
              <a:off x="3228420" y="3792484"/>
              <a:ext cx="28950" cy="26472"/>
            </a:xfrm>
            <a:custGeom>
              <a:avLst/>
              <a:gdLst/>
              <a:ahLst/>
              <a:cxnLst/>
              <a:rect l="l" t="t" r="r" b="b"/>
              <a:pathLst>
                <a:path w="257" h="235" extrusionOk="0">
                  <a:moveTo>
                    <a:pt x="129" y="0"/>
                  </a:moveTo>
                  <a:cubicBezTo>
                    <a:pt x="97" y="0"/>
                    <a:pt x="66" y="12"/>
                    <a:pt x="41" y="36"/>
                  </a:cubicBezTo>
                  <a:cubicBezTo>
                    <a:pt x="1" y="84"/>
                    <a:pt x="1" y="158"/>
                    <a:pt x="48" y="205"/>
                  </a:cubicBezTo>
                  <a:cubicBezTo>
                    <a:pt x="71" y="224"/>
                    <a:pt x="100" y="235"/>
                    <a:pt x="129" y="235"/>
                  </a:cubicBezTo>
                  <a:cubicBezTo>
                    <a:pt x="160" y="235"/>
                    <a:pt x="192" y="223"/>
                    <a:pt x="216" y="198"/>
                  </a:cubicBezTo>
                  <a:cubicBezTo>
                    <a:pt x="257" y="151"/>
                    <a:pt x="257" y="77"/>
                    <a:pt x="210" y="30"/>
                  </a:cubicBezTo>
                  <a:cubicBezTo>
                    <a:pt x="187" y="10"/>
                    <a:pt x="158" y="0"/>
                    <a:pt x="129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9" name="Google Shape;11909;p13"/>
            <p:cNvSpPr/>
            <p:nvPr/>
          </p:nvSpPr>
          <p:spPr>
            <a:xfrm>
              <a:off x="3198006" y="3763872"/>
              <a:ext cx="44269" cy="41904"/>
            </a:xfrm>
            <a:custGeom>
              <a:avLst/>
              <a:gdLst/>
              <a:ahLst/>
              <a:cxnLst/>
              <a:rect l="l" t="t" r="r" b="b"/>
              <a:pathLst>
                <a:path w="393" h="372" extrusionOk="0">
                  <a:moveTo>
                    <a:pt x="48" y="1"/>
                  </a:moveTo>
                  <a:lnTo>
                    <a:pt x="1" y="54"/>
                  </a:lnTo>
                  <a:lnTo>
                    <a:pt x="345" y="371"/>
                  </a:lnTo>
                  <a:lnTo>
                    <a:pt x="392" y="317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0" name="Google Shape;11910;p13"/>
            <p:cNvSpPr/>
            <p:nvPr/>
          </p:nvSpPr>
          <p:spPr>
            <a:xfrm>
              <a:off x="3171422" y="3818505"/>
              <a:ext cx="27485" cy="26021"/>
            </a:xfrm>
            <a:custGeom>
              <a:avLst/>
              <a:gdLst/>
              <a:ahLst/>
              <a:cxnLst/>
              <a:rect l="l" t="t" r="r" b="b"/>
              <a:pathLst>
                <a:path w="244" h="231" extrusionOk="0">
                  <a:moveTo>
                    <a:pt x="127" y="0"/>
                  </a:moveTo>
                  <a:cubicBezTo>
                    <a:pt x="123" y="0"/>
                    <a:pt x="119" y="1"/>
                    <a:pt x="116" y="1"/>
                  </a:cubicBezTo>
                  <a:cubicBezTo>
                    <a:pt x="55" y="1"/>
                    <a:pt x="1" y="55"/>
                    <a:pt x="8" y="122"/>
                  </a:cubicBezTo>
                  <a:cubicBezTo>
                    <a:pt x="8" y="186"/>
                    <a:pt x="55" y="231"/>
                    <a:pt x="116" y="231"/>
                  </a:cubicBezTo>
                  <a:cubicBezTo>
                    <a:pt x="121" y="231"/>
                    <a:pt x="125" y="231"/>
                    <a:pt x="129" y="230"/>
                  </a:cubicBezTo>
                  <a:cubicBezTo>
                    <a:pt x="197" y="230"/>
                    <a:pt x="244" y="176"/>
                    <a:pt x="237" y="109"/>
                  </a:cubicBezTo>
                  <a:cubicBezTo>
                    <a:pt x="237" y="52"/>
                    <a:pt x="189" y="0"/>
                    <a:pt x="127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1" name="Google Shape;11911;p13"/>
            <p:cNvSpPr/>
            <p:nvPr/>
          </p:nvSpPr>
          <p:spPr>
            <a:xfrm>
              <a:off x="3177505" y="3773785"/>
              <a:ext cx="12278" cy="53957"/>
            </a:xfrm>
            <a:custGeom>
              <a:avLst/>
              <a:gdLst/>
              <a:ahLst/>
              <a:cxnLst/>
              <a:rect l="l" t="t" r="r" b="b"/>
              <a:pathLst>
                <a:path w="109" h="479" extrusionOk="0">
                  <a:moveTo>
                    <a:pt x="82" y="0"/>
                  </a:moveTo>
                  <a:lnTo>
                    <a:pt x="1" y="7"/>
                  </a:lnTo>
                  <a:lnTo>
                    <a:pt x="28" y="479"/>
                  </a:lnTo>
                  <a:lnTo>
                    <a:pt x="109" y="47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2" name="Google Shape;11912;p13"/>
            <p:cNvSpPr/>
            <p:nvPr/>
          </p:nvSpPr>
          <p:spPr>
            <a:xfrm>
              <a:off x="3111496" y="3796539"/>
              <a:ext cx="28950" cy="26697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0" y="1"/>
                  </a:moveTo>
                  <a:cubicBezTo>
                    <a:pt x="96" y="1"/>
                    <a:pt x="63" y="15"/>
                    <a:pt x="41" y="41"/>
                  </a:cubicBezTo>
                  <a:cubicBezTo>
                    <a:pt x="0" y="88"/>
                    <a:pt x="0" y="162"/>
                    <a:pt x="54" y="210"/>
                  </a:cubicBezTo>
                  <a:cubicBezTo>
                    <a:pt x="75" y="227"/>
                    <a:pt x="101" y="236"/>
                    <a:pt x="127" y="236"/>
                  </a:cubicBezTo>
                  <a:cubicBezTo>
                    <a:pt x="160" y="236"/>
                    <a:pt x="194" y="222"/>
                    <a:pt x="216" y="196"/>
                  </a:cubicBezTo>
                  <a:cubicBezTo>
                    <a:pt x="257" y="149"/>
                    <a:pt x="257" y="75"/>
                    <a:pt x="209" y="27"/>
                  </a:cubicBezTo>
                  <a:cubicBezTo>
                    <a:pt x="185" y="10"/>
                    <a:pt x="158" y="1"/>
                    <a:pt x="130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3" name="Google Shape;11913;p13"/>
            <p:cNvSpPr/>
            <p:nvPr/>
          </p:nvSpPr>
          <p:spPr>
            <a:xfrm>
              <a:off x="3125914" y="3763872"/>
              <a:ext cx="41115" cy="45734"/>
            </a:xfrm>
            <a:custGeom>
              <a:avLst/>
              <a:gdLst/>
              <a:ahLst/>
              <a:cxnLst/>
              <a:rect l="l" t="t" r="r" b="b"/>
              <a:pathLst>
                <a:path w="365" h="406" extrusionOk="0">
                  <a:moveTo>
                    <a:pt x="304" y="1"/>
                  </a:moveTo>
                  <a:lnTo>
                    <a:pt x="0" y="351"/>
                  </a:lnTo>
                  <a:lnTo>
                    <a:pt x="54" y="405"/>
                  </a:lnTo>
                  <a:lnTo>
                    <a:pt x="365" y="54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4" name="Google Shape;11914;p13"/>
            <p:cNvSpPr/>
            <p:nvPr/>
          </p:nvSpPr>
          <p:spPr>
            <a:xfrm>
              <a:off x="3084912" y="3739541"/>
              <a:ext cx="27485" cy="26810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25" y="0"/>
                  </a:moveTo>
                  <a:cubicBezTo>
                    <a:pt x="122" y="0"/>
                    <a:pt x="118" y="0"/>
                    <a:pt x="115" y="1"/>
                  </a:cubicBezTo>
                  <a:cubicBezTo>
                    <a:pt x="47" y="8"/>
                    <a:pt x="0" y="61"/>
                    <a:pt x="7" y="129"/>
                  </a:cubicBezTo>
                  <a:cubicBezTo>
                    <a:pt x="13" y="186"/>
                    <a:pt x="62" y="237"/>
                    <a:pt x="124" y="237"/>
                  </a:cubicBezTo>
                  <a:cubicBezTo>
                    <a:pt x="128" y="237"/>
                    <a:pt x="131" y="237"/>
                    <a:pt x="135" y="237"/>
                  </a:cubicBezTo>
                  <a:cubicBezTo>
                    <a:pt x="196" y="230"/>
                    <a:pt x="243" y="176"/>
                    <a:pt x="243" y="109"/>
                  </a:cubicBezTo>
                  <a:cubicBezTo>
                    <a:pt x="237" y="51"/>
                    <a:pt x="182" y="0"/>
                    <a:pt x="125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5" name="Google Shape;11915;p13"/>
            <p:cNvSpPr/>
            <p:nvPr/>
          </p:nvSpPr>
          <p:spPr>
            <a:xfrm>
              <a:off x="3103160" y="3744160"/>
              <a:ext cx="53281" cy="12954"/>
            </a:xfrm>
            <a:custGeom>
              <a:avLst/>
              <a:gdLst/>
              <a:ahLst/>
              <a:cxnLst/>
              <a:rect l="l" t="t" r="r" b="b"/>
              <a:pathLst>
                <a:path w="473" h="115" extrusionOk="0">
                  <a:moveTo>
                    <a:pt x="465" y="0"/>
                  </a:moveTo>
                  <a:lnTo>
                    <a:pt x="0" y="34"/>
                  </a:lnTo>
                  <a:lnTo>
                    <a:pt x="0" y="115"/>
                  </a:lnTo>
                  <a:lnTo>
                    <a:pt x="472" y="74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6" name="Google Shape;11916;p13"/>
            <p:cNvSpPr/>
            <p:nvPr/>
          </p:nvSpPr>
          <p:spPr>
            <a:xfrm>
              <a:off x="3103836" y="3679840"/>
              <a:ext cx="29738" cy="26359"/>
            </a:xfrm>
            <a:custGeom>
              <a:avLst/>
              <a:gdLst/>
              <a:ahLst/>
              <a:cxnLst/>
              <a:rect l="l" t="t" r="r" b="b"/>
              <a:pathLst>
                <a:path w="264" h="234" extrusionOk="0">
                  <a:moveTo>
                    <a:pt x="132" y="0"/>
                  </a:moveTo>
                  <a:cubicBezTo>
                    <a:pt x="99" y="0"/>
                    <a:pt x="67" y="16"/>
                    <a:pt x="41" y="45"/>
                  </a:cubicBezTo>
                  <a:cubicBezTo>
                    <a:pt x="1" y="92"/>
                    <a:pt x="8" y="167"/>
                    <a:pt x="62" y="207"/>
                  </a:cubicBezTo>
                  <a:cubicBezTo>
                    <a:pt x="82" y="225"/>
                    <a:pt x="109" y="234"/>
                    <a:pt x="135" y="234"/>
                  </a:cubicBezTo>
                  <a:cubicBezTo>
                    <a:pt x="168" y="234"/>
                    <a:pt x="201" y="220"/>
                    <a:pt x="223" y="194"/>
                  </a:cubicBezTo>
                  <a:cubicBezTo>
                    <a:pt x="264" y="146"/>
                    <a:pt x="257" y="72"/>
                    <a:pt x="210" y="32"/>
                  </a:cubicBezTo>
                  <a:cubicBezTo>
                    <a:pt x="186" y="11"/>
                    <a:pt x="159" y="0"/>
                    <a:pt x="132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7" name="Google Shape;11917;p13"/>
            <p:cNvSpPr/>
            <p:nvPr/>
          </p:nvSpPr>
          <p:spPr>
            <a:xfrm>
              <a:off x="3119043" y="3692456"/>
              <a:ext cx="46522" cy="41115"/>
            </a:xfrm>
            <a:custGeom>
              <a:avLst/>
              <a:gdLst/>
              <a:ahLst/>
              <a:cxnLst/>
              <a:rect l="l" t="t" r="r" b="b"/>
              <a:pathLst>
                <a:path w="413" h="365" extrusionOk="0">
                  <a:moveTo>
                    <a:pt x="55" y="1"/>
                  </a:moveTo>
                  <a:lnTo>
                    <a:pt x="1" y="61"/>
                  </a:lnTo>
                  <a:lnTo>
                    <a:pt x="365" y="365"/>
                  </a:lnTo>
                  <a:lnTo>
                    <a:pt x="412" y="30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918" name="Google Shape;11918;p13"/>
          <p:cNvGrpSpPr/>
          <p:nvPr/>
        </p:nvGrpSpPr>
        <p:grpSpPr>
          <a:xfrm>
            <a:off x="702450" y="2838615"/>
            <a:ext cx="393669" cy="368900"/>
            <a:chOff x="2987700" y="3560325"/>
            <a:chExt cx="386708" cy="362377"/>
          </a:xfrm>
        </p:grpSpPr>
        <p:sp>
          <p:nvSpPr>
            <p:cNvPr id="11919" name="Google Shape;11919;p13"/>
            <p:cNvSpPr/>
            <p:nvPr/>
          </p:nvSpPr>
          <p:spPr>
            <a:xfrm>
              <a:off x="3099330" y="3560325"/>
              <a:ext cx="152747" cy="152747"/>
            </a:xfrm>
            <a:custGeom>
              <a:avLst/>
              <a:gdLst/>
              <a:ahLst/>
              <a:cxnLst/>
              <a:rect l="l" t="t" r="r" b="b"/>
              <a:pathLst>
                <a:path w="1356" h="1356" extrusionOk="0">
                  <a:moveTo>
                    <a:pt x="681" y="0"/>
                  </a:moveTo>
                  <a:cubicBezTo>
                    <a:pt x="304" y="0"/>
                    <a:pt x="0" y="304"/>
                    <a:pt x="0" y="675"/>
                  </a:cubicBezTo>
                  <a:cubicBezTo>
                    <a:pt x="0" y="1052"/>
                    <a:pt x="304" y="1356"/>
                    <a:pt x="681" y="1356"/>
                  </a:cubicBezTo>
                  <a:cubicBezTo>
                    <a:pt x="1052" y="1356"/>
                    <a:pt x="1356" y="1052"/>
                    <a:pt x="1356" y="675"/>
                  </a:cubicBezTo>
                  <a:cubicBezTo>
                    <a:pt x="1356" y="304"/>
                    <a:pt x="1052" y="0"/>
                    <a:pt x="6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0" name="Google Shape;11920;p13"/>
            <p:cNvSpPr/>
            <p:nvPr/>
          </p:nvSpPr>
          <p:spPr>
            <a:xfrm>
              <a:off x="2987700" y="3641316"/>
              <a:ext cx="170207" cy="153310"/>
            </a:xfrm>
            <a:custGeom>
              <a:avLst/>
              <a:gdLst/>
              <a:ahLst/>
              <a:cxnLst/>
              <a:rect l="l" t="t" r="r" b="b"/>
              <a:pathLst>
                <a:path w="1511" h="1361" extrusionOk="0">
                  <a:moveTo>
                    <a:pt x="756" y="1"/>
                  </a:moveTo>
                  <a:cubicBezTo>
                    <a:pt x="465" y="1"/>
                    <a:pt x="196" y="191"/>
                    <a:pt x="108" y="488"/>
                  </a:cubicBezTo>
                  <a:cubicBezTo>
                    <a:pt x="0" y="846"/>
                    <a:pt x="202" y="1223"/>
                    <a:pt x="560" y="1331"/>
                  </a:cubicBezTo>
                  <a:cubicBezTo>
                    <a:pt x="625" y="1351"/>
                    <a:pt x="691" y="1360"/>
                    <a:pt x="755" y="1360"/>
                  </a:cubicBezTo>
                  <a:cubicBezTo>
                    <a:pt x="1046" y="1360"/>
                    <a:pt x="1315" y="1172"/>
                    <a:pt x="1403" y="880"/>
                  </a:cubicBezTo>
                  <a:cubicBezTo>
                    <a:pt x="1511" y="515"/>
                    <a:pt x="1308" y="138"/>
                    <a:pt x="951" y="30"/>
                  </a:cubicBezTo>
                  <a:cubicBezTo>
                    <a:pt x="886" y="10"/>
                    <a:pt x="820" y="1"/>
                    <a:pt x="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1" name="Google Shape;11921;p13"/>
            <p:cNvSpPr/>
            <p:nvPr/>
          </p:nvSpPr>
          <p:spPr>
            <a:xfrm>
              <a:off x="3032532" y="3770068"/>
              <a:ext cx="173248" cy="152634"/>
            </a:xfrm>
            <a:custGeom>
              <a:avLst/>
              <a:gdLst/>
              <a:ahLst/>
              <a:cxnLst/>
              <a:rect l="l" t="t" r="r" b="b"/>
              <a:pathLst>
                <a:path w="1538" h="1355" extrusionOk="0">
                  <a:moveTo>
                    <a:pt x="768" y="0"/>
                  </a:moveTo>
                  <a:cubicBezTo>
                    <a:pt x="549" y="0"/>
                    <a:pt x="334" y="107"/>
                    <a:pt x="202" y="303"/>
                  </a:cubicBezTo>
                  <a:cubicBezTo>
                    <a:pt x="0" y="613"/>
                    <a:pt x="81" y="1031"/>
                    <a:pt x="391" y="1240"/>
                  </a:cubicBezTo>
                  <a:cubicBezTo>
                    <a:pt x="508" y="1317"/>
                    <a:pt x="639" y="1354"/>
                    <a:pt x="768" y="1354"/>
                  </a:cubicBezTo>
                  <a:cubicBezTo>
                    <a:pt x="988" y="1354"/>
                    <a:pt x="1203" y="1247"/>
                    <a:pt x="1335" y="1051"/>
                  </a:cubicBezTo>
                  <a:cubicBezTo>
                    <a:pt x="1537" y="741"/>
                    <a:pt x="1457" y="323"/>
                    <a:pt x="1140" y="114"/>
                  </a:cubicBezTo>
                  <a:cubicBezTo>
                    <a:pt x="1025" y="37"/>
                    <a:pt x="896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2" name="Google Shape;11922;p13"/>
            <p:cNvSpPr/>
            <p:nvPr/>
          </p:nvSpPr>
          <p:spPr>
            <a:xfrm>
              <a:off x="3169958" y="3762746"/>
              <a:ext cx="170995" cy="152859"/>
            </a:xfrm>
            <a:custGeom>
              <a:avLst/>
              <a:gdLst/>
              <a:ahLst/>
              <a:cxnLst/>
              <a:rect l="l" t="t" r="r" b="b"/>
              <a:pathLst>
                <a:path w="1518" h="1357" extrusionOk="0">
                  <a:moveTo>
                    <a:pt x="758" y="0"/>
                  </a:moveTo>
                  <a:cubicBezTo>
                    <a:pt x="605" y="0"/>
                    <a:pt x="452" y="52"/>
                    <a:pt x="324" y="159"/>
                  </a:cubicBezTo>
                  <a:cubicBezTo>
                    <a:pt x="41" y="395"/>
                    <a:pt x="1" y="820"/>
                    <a:pt x="237" y="1110"/>
                  </a:cubicBezTo>
                  <a:cubicBezTo>
                    <a:pt x="369" y="1272"/>
                    <a:pt x="562" y="1356"/>
                    <a:pt x="756" y="1356"/>
                  </a:cubicBezTo>
                  <a:cubicBezTo>
                    <a:pt x="909" y="1356"/>
                    <a:pt x="1063" y="1304"/>
                    <a:pt x="1187" y="1197"/>
                  </a:cubicBezTo>
                  <a:cubicBezTo>
                    <a:pt x="1477" y="961"/>
                    <a:pt x="1518" y="536"/>
                    <a:pt x="1282" y="247"/>
                  </a:cubicBezTo>
                  <a:cubicBezTo>
                    <a:pt x="1146" y="84"/>
                    <a:pt x="953" y="0"/>
                    <a:pt x="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3" name="Google Shape;11923;p13"/>
            <p:cNvSpPr/>
            <p:nvPr/>
          </p:nvSpPr>
          <p:spPr>
            <a:xfrm>
              <a:off x="3201047" y="3630502"/>
              <a:ext cx="173361" cy="152634"/>
            </a:xfrm>
            <a:custGeom>
              <a:avLst/>
              <a:gdLst/>
              <a:ahLst/>
              <a:cxnLst/>
              <a:rect l="l" t="t" r="r" b="b"/>
              <a:pathLst>
                <a:path w="1539" h="1355" extrusionOk="0">
                  <a:moveTo>
                    <a:pt x="765" y="1"/>
                  </a:moveTo>
                  <a:cubicBezTo>
                    <a:pt x="679" y="1"/>
                    <a:pt x="591" y="17"/>
                    <a:pt x="507" y="52"/>
                  </a:cubicBezTo>
                  <a:cubicBezTo>
                    <a:pt x="163" y="200"/>
                    <a:pt x="1" y="591"/>
                    <a:pt x="143" y="942"/>
                  </a:cubicBezTo>
                  <a:cubicBezTo>
                    <a:pt x="253" y="1199"/>
                    <a:pt x="504" y="1354"/>
                    <a:pt x="767" y="1354"/>
                  </a:cubicBezTo>
                  <a:cubicBezTo>
                    <a:pt x="856" y="1354"/>
                    <a:pt x="946" y="1337"/>
                    <a:pt x="1033" y="1299"/>
                  </a:cubicBezTo>
                  <a:cubicBezTo>
                    <a:pt x="1377" y="1158"/>
                    <a:pt x="1538" y="760"/>
                    <a:pt x="1397" y="416"/>
                  </a:cubicBezTo>
                  <a:cubicBezTo>
                    <a:pt x="1285" y="156"/>
                    <a:pt x="1031" y="1"/>
                    <a:pt x="7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4" name="Google Shape;11924;p13"/>
            <p:cNvSpPr/>
            <p:nvPr/>
          </p:nvSpPr>
          <p:spPr>
            <a:xfrm>
              <a:off x="3093247" y="3674996"/>
              <a:ext cx="158829" cy="158829"/>
            </a:xfrm>
            <a:custGeom>
              <a:avLst/>
              <a:gdLst/>
              <a:ahLst/>
              <a:cxnLst/>
              <a:rect l="l" t="t" r="r" b="b"/>
              <a:pathLst>
                <a:path w="1410" h="1410" extrusionOk="0">
                  <a:moveTo>
                    <a:pt x="708" y="1"/>
                  </a:moveTo>
                  <a:cubicBezTo>
                    <a:pt x="317" y="1"/>
                    <a:pt x="0" y="311"/>
                    <a:pt x="0" y="702"/>
                  </a:cubicBezTo>
                  <a:cubicBezTo>
                    <a:pt x="0" y="1093"/>
                    <a:pt x="317" y="1410"/>
                    <a:pt x="708" y="1410"/>
                  </a:cubicBezTo>
                  <a:cubicBezTo>
                    <a:pt x="1093" y="1410"/>
                    <a:pt x="1410" y="1093"/>
                    <a:pt x="1410" y="702"/>
                  </a:cubicBezTo>
                  <a:cubicBezTo>
                    <a:pt x="1410" y="311"/>
                    <a:pt x="1093" y="1"/>
                    <a:pt x="7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5" name="Google Shape;11925;p13"/>
            <p:cNvSpPr/>
            <p:nvPr/>
          </p:nvSpPr>
          <p:spPr>
            <a:xfrm>
              <a:off x="3148668" y="3712281"/>
              <a:ext cx="70741" cy="70741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1" y="0"/>
                  </a:moveTo>
                  <a:cubicBezTo>
                    <a:pt x="142" y="0"/>
                    <a:pt x="1" y="142"/>
                    <a:pt x="1" y="317"/>
                  </a:cubicBezTo>
                  <a:cubicBezTo>
                    <a:pt x="1" y="486"/>
                    <a:pt x="142" y="627"/>
                    <a:pt x="311" y="627"/>
                  </a:cubicBezTo>
                  <a:cubicBezTo>
                    <a:pt x="486" y="627"/>
                    <a:pt x="628" y="486"/>
                    <a:pt x="628" y="317"/>
                  </a:cubicBezTo>
                  <a:cubicBezTo>
                    <a:pt x="628" y="142"/>
                    <a:pt x="486" y="0"/>
                    <a:pt x="311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6" name="Google Shape;11926;p13"/>
            <p:cNvSpPr/>
            <p:nvPr/>
          </p:nvSpPr>
          <p:spPr>
            <a:xfrm>
              <a:off x="3170746" y="3650665"/>
              <a:ext cx="26697" cy="26697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5" y="1"/>
                  </a:moveTo>
                  <a:cubicBezTo>
                    <a:pt x="54" y="1"/>
                    <a:pt x="0" y="55"/>
                    <a:pt x="0" y="122"/>
                  </a:cubicBezTo>
                  <a:cubicBezTo>
                    <a:pt x="0" y="183"/>
                    <a:pt x="54" y="237"/>
                    <a:pt x="115" y="237"/>
                  </a:cubicBezTo>
                  <a:cubicBezTo>
                    <a:pt x="182" y="237"/>
                    <a:pt x="236" y="183"/>
                    <a:pt x="236" y="122"/>
                  </a:cubicBezTo>
                  <a:cubicBezTo>
                    <a:pt x="236" y="55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7" name="Google Shape;11927;p13"/>
            <p:cNvSpPr/>
            <p:nvPr/>
          </p:nvSpPr>
          <p:spPr>
            <a:xfrm>
              <a:off x="3179082" y="3668125"/>
              <a:ext cx="9237" cy="53281"/>
            </a:xfrm>
            <a:custGeom>
              <a:avLst/>
              <a:gdLst/>
              <a:ahLst/>
              <a:cxnLst/>
              <a:rect l="l" t="t" r="r" b="b"/>
              <a:pathLst>
                <a:path w="82" h="473" extrusionOk="0">
                  <a:moveTo>
                    <a:pt x="0" y="1"/>
                  </a:moveTo>
                  <a:lnTo>
                    <a:pt x="0" y="473"/>
                  </a:lnTo>
                  <a:lnTo>
                    <a:pt x="81" y="473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8" name="Google Shape;11928;p13"/>
            <p:cNvSpPr/>
            <p:nvPr/>
          </p:nvSpPr>
          <p:spPr>
            <a:xfrm>
              <a:off x="3226955" y="3675560"/>
              <a:ext cx="29738" cy="26472"/>
            </a:xfrm>
            <a:custGeom>
              <a:avLst/>
              <a:gdLst/>
              <a:ahLst/>
              <a:cxnLst/>
              <a:rect l="l" t="t" r="r" b="b"/>
              <a:pathLst>
                <a:path w="264" h="235" extrusionOk="0">
                  <a:moveTo>
                    <a:pt x="132" y="1"/>
                  </a:moveTo>
                  <a:cubicBezTo>
                    <a:pt x="101" y="1"/>
                    <a:pt x="71" y="12"/>
                    <a:pt x="47" y="36"/>
                  </a:cubicBezTo>
                  <a:cubicBezTo>
                    <a:pt x="0" y="83"/>
                    <a:pt x="0" y="157"/>
                    <a:pt x="47" y="205"/>
                  </a:cubicBezTo>
                  <a:cubicBezTo>
                    <a:pt x="70" y="224"/>
                    <a:pt x="99" y="234"/>
                    <a:pt x="128" y="234"/>
                  </a:cubicBezTo>
                  <a:cubicBezTo>
                    <a:pt x="160" y="234"/>
                    <a:pt x="191" y="222"/>
                    <a:pt x="216" y="198"/>
                  </a:cubicBezTo>
                  <a:cubicBezTo>
                    <a:pt x="263" y="157"/>
                    <a:pt x="263" y="83"/>
                    <a:pt x="216" y="36"/>
                  </a:cubicBezTo>
                  <a:cubicBezTo>
                    <a:pt x="192" y="12"/>
                    <a:pt x="162" y="1"/>
                    <a:pt x="132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9" name="Google Shape;11929;p13"/>
            <p:cNvSpPr/>
            <p:nvPr/>
          </p:nvSpPr>
          <p:spPr>
            <a:xfrm>
              <a:off x="3198794" y="3688626"/>
              <a:ext cx="43481" cy="44269"/>
            </a:xfrm>
            <a:custGeom>
              <a:avLst/>
              <a:gdLst/>
              <a:ahLst/>
              <a:cxnLst/>
              <a:rect l="l" t="t" r="r" b="b"/>
              <a:pathLst>
                <a:path w="386" h="393" extrusionOk="0">
                  <a:moveTo>
                    <a:pt x="324" y="1"/>
                  </a:moveTo>
                  <a:lnTo>
                    <a:pt x="1" y="338"/>
                  </a:lnTo>
                  <a:lnTo>
                    <a:pt x="55" y="392"/>
                  </a:lnTo>
                  <a:lnTo>
                    <a:pt x="385" y="5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0" name="Google Shape;11930;p13"/>
            <p:cNvSpPr/>
            <p:nvPr/>
          </p:nvSpPr>
          <p:spPr>
            <a:xfrm>
              <a:off x="3252751" y="3734134"/>
              <a:ext cx="26697" cy="26134"/>
            </a:xfrm>
            <a:custGeom>
              <a:avLst/>
              <a:gdLst/>
              <a:ahLst/>
              <a:cxnLst/>
              <a:rect l="l" t="t" r="r" b="b"/>
              <a:pathLst>
                <a:path w="237" h="232" extrusionOk="0">
                  <a:moveTo>
                    <a:pt x="126" y="1"/>
                  </a:moveTo>
                  <a:cubicBezTo>
                    <a:pt x="123" y="1"/>
                    <a:pt x="119" y="1"/>
                    <a:pt x="115" y="2"/>
                  </a:cubicBezTo>
                  <a:cubicBezTo>
                    <a:pt x="48" y="2"/>
                    <a:pt x="0" y="56"/>
                    <a:pt x="0" y="116"/>
                  </a:cubicBezTo>
                  <a:cubicBezTo>
                    <a:pt x="0" y="180"/>
                    <a:pt x="48" y="231"/>
                    <a:pt x="110" y="231"/>
                  </a:cubicBezTo>
                  <a:cubicBezTo>
                    <a:pt x="114" y="231"/>
                    <a:pt x="118" y="231"/>
                    <a:pt x="122" y="231"/>
                  </a:cubicBezTo>
                  <a:cubicBezTo>
                    <a:pt x="183" y="231"/>
                    <a:pt x="236" y="177"/>
                    <a:pt x="236" y="109"/>
                  </a:cubicBezTo>
                  <a:cubicBezTo>
                    <a:pt x="236" y="52"/>
                    <a:pt x="189" y="1"/>
                    <a:pt x="126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1" name="Google Shape;11931;p13"/>
            <p:cNvSpPr/>
            <p:nvPr/>
          </p:nvSpPr>
          <p:spPr>
            <a:xfrm>
              <a:off x="3208707" y="3742583"/>
              <a:ext cx="53281" cy="10814"/>
            </a:xfrm>
            <a:custGeom>
              <a:avLst/>
              <a:gdLst/>
              <a:ahLst/>
              <a:cxnLst/>
              <a:rect l="l" t="t" r="r" b="b"/>
              <a:pathLst>
                <a:path w="473" h="96" extrusionOk="0">
                  <a:moveTo>
                    <a:pt x="466" y="1"/>
                  </a:moveTo>
                  <a:lnTo>
                    <a:pt x="0" y="14"/>
                  </a:lnTo>
                  <a:lnTo>
                    <a:pt x="0" y="95"/>
                  </a:lnTo>
                  <a:lnTo>
                    <a:pt x="472" y="82"/>
                  </a:lnTo>
                  <a:lnTo>
                    <a:pt x="466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2" name="Google Shape;11932;p13"/>
            <p:cNvSpPr/>
            <p:nvPr/>
          </p:nvSpPr>
          <p:spPr>
            <a:xfrm>
              <a:off x="3228420" y="3792484"/>
              <a:ext cx="28950" cy="26472"/>
            </a:xfrm>
            <a:custGeom>
              <a:avLst/>
              <a:gdLst/>
              <a:ahLst/>
              <a:cxnLst/>
              <a:rect l="l" t="t" r="r" b="b"/>
              <a:pathLst>
                <a:path w="257" h="235" extrusionOk="0">
                  <a:moveTo>
                    <a:pt x="129" y="0"/>
                  </a:moveTo>
                  <a:cubicBezTo>
                    <a:pt x="97" y="0"/>
                    <a:pt x="66" y="12"/>
                    <a:pt x="41" y="36"/>
                  </a:cubicBezTo>
                  <a:cubicBezTo>
                    <a:pt x="1" y="84"/>
                    <a:pt x="1" y="158"/>
                    <a:pt x="48" y="205"/>
                  </a:cubicBezTo>
                  <a:cubicBezTo>
                    <a:pt x="71" y="224"/>
                    <a:pt x="100" y="235"/>
                    <a:pt x="129" y="235"/>
                  </a:cubicBezTo>
                  <a:cubicBezTo>
                    <a:pt x="160" y="235"/>
                    <a:pt x="192" y="223"/>
                    <a:pt x="216" y="198"/>
                  </a:cubicBezTo>
                  <a:cubicBezTo>
                    <a:pt x="257" y="151"/>
                    <a:pt x="257" y="77"/>
                    <a:pt x="210" y="30"/>
                  </a:cubicBezTo>
                  <a:cubicBezTo>
                    <a:pt x="187" y="10"/>
                    <a:pt x="158" y="0"/>
                    <a:pt x="129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3" name="Google Shape;11933;p13"/>
            <p:cNvSpPr/>
            <p:nvPr/>
          </p:nvSpPr>
          <p:spPr>
            <a:xfrm>
              <a:off x="3198006" y="3763872"/>
              <a:ext cx="44269" cy="41904"/>
            </a:xfrm>
            <a:custGeom>
              <a:avLst/>
              <a:gdLst/>
              <a:ahLst/>
              <a:cxnLst/>
              <a:rect l="l" t="t" r="r" b="b"/>
              <a:pathLst>
                <a:path w="393" h="372" extrusionOk="0">
                  <a:moveTo>
                    <a:pt x="48" y="1"/>
                  </a:moveTo>
                  <a:lnTo>
                    <a:pt x="1" y="54"/>
                  </a:lnTo>
                  <a:lnTo>
                    <a:pt x="345" y="371"/>
                  </a:lnTo>
                  <a:lnTo>
                    <a:pt x="392" y="317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4" name="Google Shape;11934;p13"/>
            <p:cNvSpPr/>
            <p:nvPr/>
          </p:nvSpPr>
          <p:spPr>
            <a:xfrm>
              <a:off x="3171422" y="3818505"/>
              <a:ext cx="27485" cy="26021"/>
            </a:xfrm>
            <a:custGeom>
              <a:avLst/>
              <a:gdLst/>
              <a:ahLst/>
              <a:cxnLst/>
              <a:rect l="l" t="t" r="r" b="b"/>
              <a:pathLst>
                <a:path w="244" h="231" extrusionOk="0">
                  <a:moveTo>
                    <a:pt x="127" y="0"/>
                  </a:moveTo>
                  <a:cubicBezTo>
                    <a:pt x="123" y="0"/>
                    <a:pt x="119" y="1"/>
                    <a:pt x="116" y="1"/>
                  </a:cubicBezTo>
                  <a:cubicBezTo>
                    <a:pt x="55" y="1"/>
                    <a:pt x="1" y="55"/>
                    <a:pt x="8" y="122"/>
                  </a:cubicBezTo>
                  <a:cubicBezTo>
                    <a:pt x="8" y="186"/>
                    <a:pt x="55" y="231"/>
                    <a:pt x="116" y="231"/>
                  </a:cubicBezTo>
                  <a:cubicBezTo>
                    <a:pt x="121" y="231"/>
                    <a:pt x="125" y="231"/>
                    <a:pt x="129" y="230"/>
                  </a:cubicBezTo>
                  <a:cubicBezTo>
                    <a:pt x="197" y="230"/>
                    <a:pt x="244" y="176"/>
                    <a:pt x="237" y="109"/>
                  </a:cubicBezTo>
                  <a:cubicBezTo>
                    <a:pt x="237" y="52"/>
                    <a:pt x="189" y="0"/>
                    <a:pt x="127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5" name="Google Shape;11935;p13"/>
            <p:cNvSpPr/>
            <p:nvPr/>
          </p:nvSpPr>
          <p:spPr>
            <a:xfrm>
              <a:off x="3177505" y="3773785"/>
              <a:ext cx="12278" cy="53957"/>
            </a:xfrm>
            <a:custGeom>
              <a:avLst/>
              <a:gdLst/>
              <a:ahLst/>
              <a:cxnLst/>
              <a:rect l="l" t="t" r="r" b="b"/>
              <a:pathLst>
                <a:path w="109" h="479" extrusionOk="0">
                  <a:moveTo>
                    <a:pt x="82" y="0"/>
                  </a:moveTo>
                  <a:lnTo>
                    <a:pt x="1" y="7"/>
                  </a:lnTo>
                  <a:lnTo>
                    <a:pt x="28" y="479"/>
                  </a:lnTo>
                  <a:lnTo>
                    <a:pt x="109" y="47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6" name="Google Shape;11936;p13"/>
            <p:cNvSpPr/>
            <p:nvPr/>
          </p:nvSpPr>
          <p:spPr>
            <a:xfrm>
              <a:off x="3111496" y="3796539"/>
              <a:ext cx="28950" cy="26697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0" y="1"/>
                  </a:moveTo>
                  <a:cubicBezTo>
                    <a:pt x="96" y="1"/>
                    <a:pt x="63" y="15"/>
                    <a:pt x="41" y="41"/>
                  </a:cubicBezTo>
                  <a:cubicBezTo>
                    <a:pt x="0" y="88"/>
                    <a:pt x="0" y="162"/>
                    <a:pt x="54" y="210"/>
                  </a:cubicBezTo>
                  <a:cubicBezTo>
                    <a:pt x="75" y="227"/>
                    <a:pt x="101" y="236"/>
                    <a:pt x="127" y="236"/>
                  </a:cubicBezTo>
                  <a:cubicBezTo>
                    <a:pt x="160" y="236"/>
                    <a:pt x="194" y="222"/>
                    <a:pt x="216" y="196"/>
                  </a:cubicBezTo>
                  <a:cubicBezTo>
                    <a:pt x="257" y="149"/>
                    <a:pt x="257" y="75"/>
                    <a:pt x="209" y="27"/>
                  </a:cubicBezTo>
                  <a:cubicBezTo>
                    <a:pt x="185" y="10"/>
                    <a:pt x="158" y="1"/>
                    <a:pt x="130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7" name="Google Shape;11937;p13"/>
            <p:cNvSpPr/>
            <p:nvPr/>
          </p:nvSpPr>
          <p:spPr>
            <a:xfrm>
              <a:off x="3125914" y="3763872"/>
              <a:ext cx="41115" cy="45734"/>
            </a:xfrm>
            <a:custGeom>
              <a:avLst/>
              <a:gdLst/>
              <a:ahLst/>
              <a:cxnLst/>
              <a:rect l="l" t="t" r="r" b="b"/>
              <a:pathLst>
                <a:path w="365" h="406" extrusionOk="0">
                  <a:moveTo>
                    <a:pt x="304" y="1"/>
                  </a:moveTo>
                  <a:lnTo>
                    <a:pt x="0" y="351"/>
                  </a:lnTo>
                  <a:lnTo>
                    <a:pt x="54" y="405"/>
                  </a:lnTo>
                  <a:lnTo>
                    <a:pt x="365" y="54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8" name="Google Shape;11938;p13"/>
            <p:cNvSpPr/>
            <p:nvPr/>
          </p:nvSpPr>
          <p:spPr>
            <a:xfrm>
              <a:off x="3084912" y="3739541"/>
              <a:ext cx="27485" cy="26810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25" y="0"/>
                  </a:moveTo>
                  <a:cubicBezTo>
                    <a:pt x="122" y="0"/>
                    <a:pt x="118" y="0"/>
                    <a:pt x="115" y="1"/>
                  </a:cubicBezTo>
                  <a:cubicBezTo>
                    <a:pt x="47" y="8"/>
                    <a:pt x="0" y="61"/>
                    <a:pt x="7" y="129"/>
                  </a:cubicBezTo>
                  <a:cubicBezTo>
                    <a:pt x="13" y="186"/>
                    <a:pt x="62" y="237"/>
                    <a:pt x="124" y="237"/>
                  </a:cubicBezTo>
                  <a:cubicBezTo>
                    <a:pt x="128" y="237"/>
                    <a:pt x="131" y="237"/>
                    <a:pt x="135" y="237"/>
                  </a:cubicBezTo>
                  <a:cubicBezTo>
                    <a:pt x="196" y="230"/>
                    <a:pt x="243" y="176"/>
                    <a:pt x="243" y="109"/>
                  </a:cubicBezTo>
                  <a:cubicBezTo>
                    <a:pt x="237" y="51"/>
                    <a:pt x="182" y="0"/>
                    <a:pt x="125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9" name="Google Shape;11939;p13"/>
            <p:cNvSpPr/>
            <p:nvPr/>
          </p:nvSpPr>
          <p:spPr>
            <a:xfrm>
              <a:off x="3103160" y="3744160"/>
              <a:ext cx="53281" cy="12954"/>
            </a:xfrm>
            <a:custGeom>
              <a:avLst/>
              <a:gdLst/>
              <a:ahLst/>
              <a:cxnLst/>
              <a:rect l="l" t="t" r="r" b="b"/>
              <a:pathLst>
                <a:path w="473" h="115" extrusionOk="0">
                  <a:moveTo>
                    <a:pt x="465" y="0"/>
                  </a:moveTo>
                  <a:lnTo>
                    <a:pt x="0" y="34"/>
                  </a:lnTo>
                  <a:lnTo>
                    <a:pt x="0" y="115"/>
                  </a:lnTo>
                  <a:lnTo>
                    <a:pt x="472" y="74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0" name="Google Shape;11940;p13"/>
            <p:cNvSpPr/>
            <p:nvPr/>
          </p:nvSpPr>
          <p:spPr>
            <a:xfrm>
              <a:off x="3103836" y="3679840"/>
              <a:ext cx="29738" cy="26359"/>
            </a:xfrm>
            <a:custGeom>
              <a:avLst/>
              <a:gdLst/>
              <a:ahLst/>
              <a:cxnLst/>
              <a:rect l="l" t="t" r="r" b="b"/>
              <a:pathLst>
                <a:path w="264" h="234" extrusionOk="0">
                  <a:moveTo>
                    <a:pt x="132" y="0"/>
                  </a:moveTo>
                  <a:cubicBezTo>
                    <a:pt x="99" y="0"/>
                    <a:pt x="67" y="16"/>
                    <a:pt x="41" y="45"/>
                  </a:cubicBezTo>
                  <a:cubicBezTo>
                    <a:pt x="1" y="92"/>
                    <a:pt x="8" y="167"/>
                    <a:pt x="62" y="207"/>
                  </a:cubicBezTo>
                  <a:cubicBezTo>
                    <a:pt x="82" y="225"/>
                    <a:pt x="109" y="234"/>
                    <a:pt x="135" y="234"/>
                  </a:cubicBezTo>
                  <a:cubicBezTo>
                    <a:pt x="168" y="234"/>
                    <a:pt x="201" y="220"/>
                    <a:pt x="223" y="194"/>
                  </a:cubicBezTo>
                  <a:cubicBezTo>
                    <a:pt x="264" y="146"/>
                    <a:pt x="257" y="72"/>
                    <a:pt x="210" y="32"/>
                  </a:cubicBezTo>
                  <a:cubicBezTo>
                    <a:pt x="186" y="11"/>
                    <a:pt x="159" y="0"/>
                    <a:pt x="132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1" name="Google Shape;11941;p13"/>
            <p:cNvSpPr/>
            <p:nvPr/>
          </p:nvSpPr>
          <p:spPr>
            <a:xfrm>
              <a:off x="3119043" y="3692456"/>
              <a:ext cx="46522" cy="41115"/>
            </a:xfrm>
            <a:custGeom>
              <a:avLst/>
              <a:gdLst/>
              <a:ahLst/>
              <a:cxnLst/>
              <a:rect l="l" t="t" r="r" b="b"/>
              <a:pathLst>
                <a:path w="413" h="365" extrusionOk="0">
                  <a:moveTo>
                    <a:pt x="55" y="1"/>
                  </a:moveTo>
                  <a:lnTo>
                    <a:pt x="1" y="61"/>
                  </a:lnTo>
                  <a:lnTo>
                    <a:pt x="365" y="365"/>
                  </a:lnTo>
                  <a:lnTo>
                    <a:pt x="412" y="30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942" name="Google Shape;11942;p13"/>
          <p:cNvGrpSpPr/>
          <p:nvPr/>
        </p:nvGrpSpPr>
        <p:grpSpPr>
          <a:xfrm>
            <a:off x="11020309" y="3443215"/>
            <a:ext cx="590787" cy="553615"/>
            <a:chOff x="2987700" y="3560325"/>
            <a:chExt cx="386708" cy="362377"/>
          </a:xfrm>
        </p:grpSpPr>
        <p:sp>
          <p:nvSpPr>
            <p:cNvPr id="11943" name="Google Shape;11943;p13"/>
            <p:cNvSpPr/>
            <p:nvPr/>
          </p:nvSpPr>
          <p:spPr>
            <a:xfrm>
              <a:off x="3099330" y="3560325"/>
              <a:ext cx="152747" cy="152747"/>
            </a:xfrm>
            <a:custGeom>
              <a:avLst/>
              <a:gdLst/>
              <a:ahLst/>
              <a:cxnLst/>
              <a:rect l="l" t="t" r="r" b="b"/>
              <a:pathLst>
                <a:path w="1356" h="1356" extrusionOk="0">
                  <a:moveTo>
                    <a:pt x="681" y="0"/>
                  </a:moveTo>
                  <a:cubicBezTo>
                    <a:pt x="304" y="0"/>
                    <a:pt x="0" y="304"/>
                    <a:pt x="0" y="675"/>
                  </a:cubicBezTo>
                  <a:cubicBezTo>
                    <a:pt x="0" y="1052"/>
                    <a:pt x="304" y="1356"/>
                    <a:pt x="681" y="1356"/>
                  </a:cubicBezTo>
                  <a:cubicBezTo>
                    <a:pt x="1052" y="1356"/>
                    <a:pt x="1356" y="1052"/>
                    <a:pt x="1356" y="675"/>
                  </a:cubicBezTo>
                  <a:cubicBezTo>
                    <a:pt x="1356" y="304"/>
                    <a:pt x="1052" y="0"/>
                    <a:pt x="6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4" name="Google Shape;11944;p13"/>
            <p:cNvSpPr/>
            <p:nvPr/>
          </p:nvSpPr>
          <p:spPr>
            <a:xfrm>
              <a:off x="2987700" y="3641316"/>
              <a:ext cx="170207" cy="153310"/>
            </a:xfrm>
            <a:custGeom>
              <a:avLst/>
              <a:gdLst/>
              <a:ahLst/>
              <a:cxnLst/>
              <a:rect l="l" t="t" r="r" b="b"/>
              <a:pathLst>
                <a:path w="1511" h="1361" extrusionOk="0">
                  <a:moveTo>
                    <a:pt x="756" y="1"/>
                  </a:moveTo>
                  <a:cubicBezTo>
                    <a:pt x="465" y="1"/>
                    <a:pt x="196" y="191"/>
                    <a:pt x="108" y="488"/>
                  </a:cubicBezTo>
                  <a:cubicBezTo>
                    <a:pt x="0" y="846"/>
                    <a:pt x="202" y="1223"/>
                    <a:pt x="560" y="1331"/>
                  </a:cubicBezTo>
                  <a:cubicBezTo>
                    <a:pt x="625" y="1351"/>
                    <a:pt x="691" y="1360"/>
                    <a:pt x="755" y="1360"/>
                  </a:cubicBezTo>
                  <a:cubicBezTo>
                    <a:pt x="1046" y="1360"/>
                    <a:pt x="1315" y="1172"/>
                    <a:pt x="1403" y="880"/>
                  </a:cubicBezTo>
                  <a:cubicBezTo>
                    <a:pt x="1511" y="515"/>
                    <a:pt x="1308" y="138"/>
                    <a:pt x="951" y="30"/>
                  </a:cubicBezTo>
                  <a:cubicBezTo>
                    <a:pt x="886" y="10"/>
                    <a:pt x="820" y="1"/>
                    <a:pt x="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5" name="Google Shape;11945;p13"/>
            <p:cNvSpPr/>
            <p:nvPr/>
          </p:nvSpPr>
          <p:spPr>
            <a:xfrm>
              <a:off x="3032532" y="3770068"/>
              <a:ext cx="173248" cy="152634"/>
            </a:xfrm>
            <a:custGeom>
              <a:avLst/>
              <a:gdLst/>
              <a:ahLst/>
              <a:cxnLst/>
              <a:rect l="l" t="t" r="r" b="b"/>
              <a:pathLst>
                <a:path w="1538" h="1355" extrusionOk="0">
                  <a:moveTo>
                    <a:pt x="768" y="0"/>
                  </a:moveTo>
                  <a:cubicBezTo>
                    <a:pt x="549" y="0"/>
                    <a:pt x="334" y="107"/>
                    <a:pt x="202" y="303"/>
                  </a:cubicBezTo>
                  <a:cubicBezTo>
                    <a:pt x="0" y="613"/>
                    <a:pt x="81" y="1031"/>
                    <a:pt x="391" y="1240"/>
                  </a:cubicBezTo>
                  <a:cubicBezTo>
                    <a:pt x="508" y="1317"/>
                    <a:pt x="639" y="1354"/>
                    <a:pt x="768" y="1354"/>
                  </a:cubicBezTo>
                  <a:cubicBezTo>
                    <a:pt x="988" y="1354"/>
                    <a:pt x="1203" y="1247"/>
                    <a:pt x="1335" y="1051"/>
                  </a:cubicBezTo>
                  <a:cubicBezTo>
                    <a:pt x="1537" y="741"/>
                    <a:pt x="1457" y="323"/>
                    <a:pt x="1140" y="114"/>
                  </a:cubicBezTo>
                  <a:cubicBezTo>
                    <a:pt x="1025" y="37"/>
                    <a:pt x="896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6" name="Google Shape;11946;p13"/>
            <p:cNvSpPr/>
            <p:nvPr/>
          </p:nvSpPr>
          <p:spPr>
            <a:xfrm>
              <a:off x="3169958" y="3762746"/>
              <a:ext cx="170995" cy="152859"/>
            </a:xfrm>
            <a:custGeom>
              <a:avLst/>
              <a:gdLst/>
              <a:ahLst/>
              <a:cxnLst/>
              <a:rect l="l" t="t" r="r" b="b"/>
              <a:pathLst>
                <a:path w="1518" h="1357" extrusionOk="0">
                  <a:moveTo>
                    <a:pt x="758" y="0"/>
                  </a:moveTo>
                  <a:cubicBezTo>
                    <a:pt x="605" y="0"/>
                    <a:pt x="452" y="52"/>
                    <a:pt x="324" y="159"/>
                  </a:cubicBezTo>
                  <a:cubicBezTo>
                    <a:pt x="41" y="395"/>
                    <a:pt x="1" y="820"/>
                    <a:pt x="237" y="1110"/>
                  </a:cubicBezTo>
                  <a:cubicBezTo>
                    <a:pt x="369" y="1272"/>
                    <a:pt x="562" y="1356"/>
                    <a:pt x="756" y="1356"/>
                  </a:cubicBezTo>
                  <a:cubicBezTo>
                    <a:pt x="909" y="1356"/>
                    <a:pt x="1063" y="1304"/>
                    <a:pt x="1187" y="1197"/>
                  </a:cubicBezTo>
                  <a:cubicBezTo>
                    <a:pt x="1477" y="961"/>
                    <a:pt x="1518" y="536"/>
                    <a:pt x="1282" y="247"/>
                  </a:cubicBezTo>
                  <a:cubicBezTo>
                    <a:pt x="1146" y="84"/>
                    <a:pt x="953" y="0"/>
                    <a:pt x="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7" name="Google Shape;11947;p13"/>
            <p:cNvSpPr/>
            <p:nvPr/>
          </p:nvSpPr>
          <p:spPr>
            <a:xfrm>
              <a:off x="3201047" y="3630502"/>
              <a:ext cx="173361" cy="152634"/>
            </a:xfrm>
            <a:custGeom>
              <a:avLst/>
              <a:gdLst/>
              <a:ahLst/>
              <a:cxnLst/>
              <a:rect l="l" t="t" r="r" b="b"/>
              <a:pathLst>
                <a:path w="1539" h="1355" extrusionOk="0">
                  <a:moveTo>
                    <a:pt x="765" y="1"/>
                  </a:moveTo>
                  <a:cubicBezTo>
                    <a:pt x="679" y="1"/>
                    <a:pt x="591" y="17"/>
                    <a:pt x="507" y="52"/>
                  </a:cubicBezTo>
                  <a:cubicBezTo>
                    <a:pt x="163" y="200"/>
                    <a:pt x="1" y="591"/>
                    <a:pt x="143" y="942"/>
                  </a:cubicBezTo>
                  <a:cubicBezTo>
                    <a:pt x="253" y="1199"/>
                    <a:pt x="504" y="1354"/>
                    <a:pt x="767" y="1354"/>
                  </a:cubicBezTo>
                  <a:cubicBezTo>
                    <a:pt x="856" y="1354"/>
                    <a:pt x="946" y="1337"/>
                    <a:pt x="1033" y="1299"/>
                  </a:cubicBezTo>
                  <a:cubicBezTo>
                    <a:pt x="1377" y="1158"/>
                    <a:pt x="1538" y="760"/>
                    <a:pt x="1397" y="416"/>
                  </a:cubicBezTo>
                  <a:cubicBezTo>
                    <a:pt x="1285" y="156"/>
                    <a:pt x="1031" y="1"/>
                    <a:pt x="7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8" name="Google Shape;11948;p13"/>
            <p:cNvSpPr/>
            <p:nvPr/>
          </p:nvSpPr>
          <p:spPr>
            <a:xfrm>
              <a:off x="3093247" y="3674996"/>
              <a:ext cx="158829" cy="158829"/>
            </a:xfrm>
            <a:custGeom>
              <a:avLst/>
              <a:gdLst/>
              <a:ahLst/>
              <a:cxnLst/>
              <a:rect l="l" t="t" r="r" b="b"/>
              <a:pathLst>
                <a:path w="1410" h="1410" extrusionOk="0">
                  <a:moveTo>
                    <a:pt x="708" y="1"/>
                  </a:moveTo>
                  <a:cubicBezTo>
                    <a:pt x="317" y="1"/>
                    <a:pt x="0" y="311"/>
                    <a:pt x="0" y="702"/>
                  </a:cubicBezTo>
                  <a:cubicBezTo>
                    <a:pt x="0" y="1093"/>
                    <a:pt x="317" y="1410"/>
                    <a:pt x="708" y="1410"/>
                  </a:cubicBezTo>
                  <a:cubicBezTo>
                    <a:pt x="1093" y="1410"/>
                    <a:pt x="1410" y="1093"/>
                    <a:pt x="1410" y="702"/>
                  </a:cubicBezTo>
                  <a:cubicBezTo>
                    <a:pt x="1410" y="311"/>
                    <a:pt x="1093" y="1"/>
                    <a:pt x="7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9" name="Google Shape;11949;p13"/>
            <p:cNvSpPr/>
            <p:nvPr/>
          </p:nvSpPr>
          <p:spPr>
            <a:xfrm>
              <a:off x="3148668" y="3712281"/>
              <a:ext cx="70741" cy="70741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1" y="0"/>
                  </a:moveTo>
                  <a:cubicBezTo>
                    <a:pt x="142" y="0"/>
                    <a:pt x="1" y="142"/>
                    <a:pt x="1" y="317"/>
                  </a:cubicBezTo>
                  <a:cubicBezTo>
                    <a:pt x="1" y="486"/>
                    <a:pt x="142" y="627"/>
                    <a:pt x="311" y="627"/>
                  </a:cubicBezTo>
                  <a:cubicBezTo>
                    <a:pt x="486" y="627"/>
                    <a:pt x="628" y="486"/>
                    <a:pt x="628" y="317"/>
                  </a:cubicBezTo>
                  <a:cubicBezTo>
                    <a:pt x="628" y="142"/>
                    <a:pt x="486" y="0"/>
                    <a:pt x="311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0" name="Google Shape;11950;p13"/>
            <p:cNvSpPr/>
            <p:nvPr/>
          </p:nvSpPr>
          <p:spPr>
            <a:xfrm>
              <a:off x="3170746" y="3650665"/>
              <a:ext cx="26697" cy="26697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5" y="1"/>
                  </a:moveTo>
                  <a:cubicBezTo>
                    <a:pt x="54" y="1"/>
                    <a:pt x="0" y="55"/>
                    <a:pt x="0" y="122"/>
                  </a:cubicBezTo>
                  <a:cubicBezTo>
                    <a:pt x="0" y="183"/>
                    <a:pt x="54" y="237"/>
                    <a:pt x="115" y="237"/>
                  </a:cubicBezTo>
                  <a:cubicBezTo>
                    <a:pt x="182" y="237"/>
                    <a:pt x="236" y="183"/>
                    <a:pt x="236" y="122"/>
                  </a:cubicBezTo>
                  <a:cubicBezTo>
                    <a:pt x="236" y="55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1" name="Google Shape;11951;p13"/>
            <p:cNvSpPr/>
            <p:nvPr/>
          </p:nvSpPr>
          <p:spPr>
            <a:xfrm>
              <a:off x="3179082" y="3668125"/>
              <a:ext cx="9237" cy="53281"/>
            </a:xfrm>
            <a:custGeom>
              <a:avLst/>
              <a:gdLst/>
              <a:ahLst/>
              <a:cxnLst/>
              <a:rect l="l" t="t" r="r" b="b"/>
              <a:pathLst>
                <a:path w="82" h="473" extrusionOk="0">
                  <a:moveTo>
                    <a:pt x="0" y="1"/>
                  </a:moveTo>
                  <a:lnTo>
                    <a:pt x="0" y="473"/>
                  </a:lnTo>
                  <a:lnTo>
                    <a:pt x="81" y="473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2" name="Google Shape;11952;p13"/>
            <p:cNvSpPr/>
            <p:nvPr/>
          </p:nvSpPr>
          <p:spPr>
            <a:xfrm>
              <a:off x="3226955" y="3675560"/>
              <a:ext cx="29738" cy="26472"/>
            </a:xfrm>
            <a:custGeom>
              <a:avLst/>
              <a:gdLst/>
              <a:ahLst/>
              <a:cxnLst/>
              <a:rect l="l" t="t" r="r" b="b"/>
              <a:pathLst>
                <a:path w="264" h="235" extrusionOk="0">
                  <a:moveTo>
                    <a:pt x="132" y="1"/>
                  </a:moveTo>
                  <a:cubicBezTo>
                    <a:pt x="101" y="1"/>
                    <a:pt x="71" y="12"/>
                    <a:pt x="47" y="36"/>
                  </a:cubicBezTo>
                  <a:cubicBezTo>
                    <a:pt x="0" y="83"/>
                    <a:pt x="0" y="157"/>
                    <a:pt x="47" y="205"/>
                  </a:cubicBezTo>
                  <a:cubicBezTo>
                    <a:pt x="70" y="224"/>
                    <a:pt x="99" y="234"/>
                    <a:pt x="128" y="234"/>
                  </a:cubicBezTo>
                  <a:cubicBezTo>
                    <a:pt x="160" y="234"/>
                    <a:pt x="191" y="222"/>
                    <a:pt x="216" y="198"/>
                  </a:cubicBezTo>
                  <a:cubicBezTo>
                    <a:pt x="263" y="157"/>
                    <a:pt x="263" y="83"/>
                    <a:pt x="216" y="36"/>
                  </a:cubicBezTo>
                  <a:cubicBezTo>
                    <a:pt x="192" y="12"/>
                    <a:pt x="162" y="1"/>
                    <a:pt x="132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3" name="Google Shape;11953;p13"/>
            <p:cNvSpPr/>
            <p:nvPr/>
          </p:nvSpPr>
          <p:spPr>
            <a:xfrm>
              <a:off x="3198794" y="3688626"/>
              <a:ext cx="43481" cy="44269"/>
            </a:xfrm>
            <a:custGeom>
              <a:avLst/>
              <a:gdLst/>
              <a:ahLst/>
              <a:cxnLst/>
              <a:rect l="l" t="t" r="r" b="b"/>
              <a:pathLst>
                <a:path w="386" h="393" extrusionOk="0">
                  <a:moveTo>
                    <a:pt x="324" y="1"/>
                  </a:moveTo>
                  <a:lnTo>
                    <a:pt x="1" y="338"/>
                  </a:lnTo>
                  <a:lnTo>
                    <a:pt x="55" y="392"/>
                  </a:lnTo>
                  <a:lnTo>
                    <a:pt x="385" y="5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4" name="Google Shape;11954;p13"/>
            <p:cNvSpPr/>
            <p:nvPr/>
          </p:nvSpPr>
          <p:spPr>
            <a:xfrm>
              <a:off x="3252751" y="3734134"/>
              <a:ext cx="26697" cy="26134"/>
            </a:xfrm>
            <a:custGeom>
              <a:avLst/>
              <a:gdLst/>
              <a:ahLst/>
              <a:cxnLst/>
              <a:rect l="l" t="t" r="r" b="b"/>
              <a:pathLst>
                <a:path w="237" h="232" extrusionOk="0">
                  <a:moveTo>
                    <a:pt x="126" y="1"/>
                  </a:moveTo>
                  <a:cubicBezTo>
                    <a:pt x="123" y="1"/>
                    <a:pt x="119" y="1"/>
                    <a:pt x="115" y="2"/>
                  </a:cubicBezTo>
                  <a:cubicBezTo>
                    <a:pt x="48" y="2"/>
                    <a:pt x="0" y="56"/>
                    <a:pt x="0" y="116"/>
                  </a:cubicBezTo>
                  <a:cubicBezTo>
                    <a:pt x="0" y="180"/>
                    <a:pt x="48" y="231"/>
                    <a:pt x="110" y="231"/>
                  </a:cubicBezTo>
                  <a:cubicBezTo>
                    <a:pt x="114" y="231"/>
                    <a:pt x="118" y="231"/>
                    <a:pt x="122" y="231"/>
                  </a:cubicBezTo>
                  <a:cubicBezTo>
                    <a:pt x="183" y="231"/>
                    <a:pt x="236" y="177"/>
                    <a:pt x="236" y="109"/>
                  </a:cubicBezTo>
                  <a:cubicBezTo>
                    <a:pt x="236" y="52"/>
                    <a:pt x="189" y="1"/>
                    <a:pt x="126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5" name="Google Shape;11955;p13"/>
            <p:cNvSpPr/>
            <p:nvPr/>
          </p:nvSpPr>
          <p:spPr>
            <a:xfrm>
              <a:off x="3208707" y="3742583"/>
              <a:ext cx="53281" cy="10814"/>
            </a:xfrm>
            <a:custGeom>
              <a:avLst/>
              <a:gdLst/>
              <a:ahLst/>
              <a:cxnLst/>
              <a:rect l="l" t="t" r="r" b="b"/>
              <a:pathLst>
                <a:path w="473" h="96" extrusionOk="0">
                  <a:moveTo>
                    <a:pt x="466" y="1"/>
                  </a:moveTo>
                  <a:lnTo>
                    <a:pt x="0" y="14"/>
                  </a:lnTo>
                  <a:lnTo>
                    <a:pt x="0" y="95"/>
                  </a:lnTo>
                  <a:lnTo>
                    <a:pt x="472" y="82"/>
                  </a:lnTo>
                  <a:lnTo>
                    <a:pt x="466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6" name="Google Shape;11956;p13"/>
            <p:cNvSpPr/>
            <p:nvPr/>
          </p:nvSpPr>
          <p:spPr>
            <a:xfrm>
              <a:off x="3228420" y="3792484"/>
              <a:ext cx="28950" cy="26472"/>
            </a:xfrm>
            <a:custGeom>
              <a:avLst/>
              <a:gdLst/>
              <a:ahLst/>
              <a:cxnLst/>
              <a:rect l="l" t="t" r="r" b="b"/>
              <a:pathLst>
                <a:path w="257" h="235" extrusionOk="0">
                  <a:moveTo>
                    <a:pt x="129" y="0"/>
                  </a:moveTo>
                  <a:cubicBezTo>
                    <a:pt x="97" y="0"/>
                    <a:pt x="66" y="12"/>
                    <a:pt x="41" y="36"/>
                  </a:cubicBezTo>
                  <a:cubicBezTo>
                    <a:pt x="1" y="84"/>
                    <a:pt x="1" y="158"/>
                    <a:pt x="48" y="205"/>
                  </a:cubicBezTo>
                  <a:cubicBezTo>
                    <a:pt x="71" y="224"/>
                    <a:pt x="100" y="235"/>
                    <a:pt x="129" y="235"/>
                  </a:cubicBezTo>
                  <a:cubicBezTo>
                    <a:pt x="160" y="235"/>
                    <a:pt x="192" y="223"/>
                    <a:pt x="216" y="198"/>
                  </a:cubicBezTo>
                  <a:cubicBezTo>
                    <a:pt x="257" y="151"/>
                    <a:pt x="257" y="77"/>
                    <a:pt x="210" y="30"/>
                  </a:cubicBezTo>
                  <a:cubicBezTo>
                    <a:pt x="187" y="10"/>
                    <a:pt x="158" y="0"/>
                    <a:pt x="129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7" name="Google Shape;11957;p13"/>
            <p:cNvSpPr/>
            <p:nvPr/>
          </p:nvSpPr>
          <p:spPr>
            <a:xfrm>
              <a:off x="3198006" y="3763872"/>
              <a:ext cx="44269" cy="41904"/>
            </a:xfrm>
            <a:custGeom>
              <a:avLst/>
              <a:gdLst/>
              <a:ahLst/>
              <a:cxnLst/>
              <a:rect l="l" t="t" r="r" b="b"/>
              <a:pathLst>
                <a:path w="393" h="372" extrusionOk="0">
                  <a:moveTo>
                    <a:pt x="48" y="1"/>
                  </a:moveTo>
                  <a:lnTo>
                    <a:pt x="1" y="54"/>
                  </a:lnTo>
                  <a:lnTo>
                    <a:pt x="345" y="371"/>
                  </a:lnTo>
                  <a:lnTo>
                    <a:pt x="392" y="317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8" name="Google Shape;11958;p13"/>
            <p:cNvSpPr/>
            <p:nvPr/>
          </p:nvSpPr>
          <p:spPr>
            <a:xfrm>
              <a:off x="3171422" y="3818505"/>
              <a:ext cx="27485" cy="26021"/>
            </a:xfrm>
            <a:custGeom>
              <a:avLst/>
              <a:gdLst/>
              <a:ahLst/>
              <a:cxnLst/>
              <a:rect l="l" t="t" r="r" b="b"/>
              <a:pathLst>
                <a:path w="244" h="231" extrusionOk="0">
                  <a:moveTo>
                    <a:pt x="127" y="0"/>
                  </a:moveTo>
                  <a:cubicBezTo>
                    <a:pt x="123" y="0"/>
                    <a:pt x="119" y="1"/>
                    <a:pt x="116" y="1"/>
                  </a:cubicBezTo>
                  <a:cubicBezTo>
                    <a:pt x="55" y="1"/>
                    <a:pt x="1" y="55"/>
                    <a:pt x="8" y="122"/>
                  </a:cubicBezTo>
                  <a:cubicBezTo>
                    <a:pt x="8" y="186"/>
                    <a:pt x="55" y="231"/>
                    <a:pt x="116" y="231"/>
                  </a:cubicBezTo>
                  <a:cubicBezTo>
                    <a:pt x="121" y="231"/>
                    <a:pt x="125" y="231"/>
                    <a:pt x="129" y="230"/>
                  </a:cubicBezTo>
                  <a:cubicBezTo>
                    <a:pt x="197" y="230"/>
                    <a:pt x="244" y="176"/>
                    <a:pt x="237" y="109"/>
                  </a:cubicBezTo>
                  <a:cubicBezTo>
                    <a:pt x="237" y="52"/>
                    <a:pt x="189" y="0"/>
                    <a:pt x="127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9" name="Google Shape;11959;p13"/>
            <p:cNvSpPr/>
            <p:nvPr/>
          </p:nvSpPr>
          <p:spPr>
            <a:xfrm>
              <a:off x="3177505" y="3773785"/>
              <a:ext cx="12278" cy="53957"/>
            </a:xfrm>
            <a:custGeom>
              <a:avLst/>
              <a:gdLst/>
              <a:ahLst/>
              <a:cxnLst/>
              <a:rect l="l" t="t" r="r" b="b"/>
              <a:pathLst>
                <a:path w="109" h="479" extrusionOk="0">
                  <a:moveTo>
                    <a:pt x="82" y="0"/>
                  </a:moveTo>
                  <a:lnTo>
                    <a:pt x="1" y="7"/>
                  </a:lnTo>
                  <a:lnTo>
                    <a:pt x="28" y="479"/>
                  </a:lnTo>
                  <a:lnTo>
                    <a:pt x="109" y="47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0" name="Google Shape;11960;p13"/>
            <p:cNvSpPr/>
            <p:nvPr/>
          </p:nvSpPr>
          <p:spPr>
            <a:xfrm>
              <a:off x="3111496" y="3796539"/>
              <a:ext cx="28950" cy="26697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0" y="1"/>
                  </a:moveTo>
                  <a:cubicBezTo>
                    <a:pt x="96" y="1"/>
                    <a:pt x="63" y="15"/>
                    <a:pt x="41" y="41"/>
                  </a:cubicBezTo>
                  <a:cubicBezTo>
                    <a:pt x="0" y="88"/>
                    <a:pt x="0" y="162"/>
                    <a:pt x="54" y="210"/>
                  </a:cubicBezTo>
                  <a:cubicBezTo>
                    <a:pt x="75" y="227"/>
                    <a:pt x="101" y="236"/>
                    <a:pt x="127" y="236"/>
                  </a:cubicBezTo>
                  <a:cubicBezTo>
                    <a:pt x="160" y="236"/>
                    <a:pt x="194" y="222"/>
                    <a:pt x="216" y="196"/>
                  </a:cubicBezTo>
                  <a:cubicBezTo>
                    <a:pt x="257" y="149"/>
                    <a:pt x="257" y="75"/>
                    <a:pt x="209" y="27"/>
                  </a:cubicBezTo>
                  <a:cubicBezTo>
                    <a:pt x="185" y="10"/>
                    <a:pt x="158" y="1"/>
                    <a:pt x="130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1" name="Google Shape;11961;p13"/>
            <p:cNvSpPr/>
            <p:nvPr/>
          </p:nvSpPr>
          <p:spPr>
            <a:xfrm>
              <a:off x="3125914" y="3763872"/>
              <a:ext cx="41115" cy="45734"/>
            </a:xfrm>
            <a:custGeom>
              <a:avLst/>
              <a:gdLst/>
              <a:ahLst/>
              <a:cxnLst/>
              <a:rect l="l" t="t" r="r" b="b"/>
              <a:pathLst>
                <a:path w="365" h="406" extrusionOk="0">
                  <a:moveTo>
                    <a:pt x="304" y="1"/>
                  </a:moveTo>
                  <a:lnTo>
                    <a:pt x="0" y="351"/>
                  </a:lnTo>
                  <a:lnTo>
                    <a:pt x="54" y="405"/>
                  </a:lnTo>
                  <a:lnTo>
                    <a:pt x="365" y="54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2" name="Google Shape;11962;p13"/>
            <p:cNvSpPr/>
            <p:nvPr/>
          </p:nvSpPr>
          <p:spPr>
            <a:xfrm>
              <a:off x="3084912" y="3739541"/>
              <a:ext cx="27485" cy="26810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25" y="0"/>
                  </a:moveTo>
                  <a:cubicBezTo>
                    <a:pt x="122" y="0"/>
                    <a:pt x="118" y="0"/>
                    <a:pt x="115" y="1"/>
                  </a:cubicBezTo>
                  <a:cubicBezTo>
                    <a:pt x="47" y="8"/>
                    <a:pt x="0" y="61"/>
                    <a:pt x="7" y="129"/>
                  </a:cubicBezTo>
                  <a:cubicBezTo>
                    <a:pt x="13" y="186"/>
                    <a:pt x="62" y="237"/>
                    <a:pt x="124" y="237"/>
                  </a:cubicBezTo>
                  <a:cubicBezTo>
                    <a:pt x="128" y="237"/>
                    <a:pt x="131" y="237"/>
                    <a:pt x="135" y="237"/>
                  </a:cubicBezTo>
                  <a:cubicBezTo>
                    <a:pt x="196" y="230"/>
                    <a:pt x="243" y="176"/>
                    <a:pt x="243" y="109"/>
                  </a:cubicBezTo>
                  <a:cubicBezTo>
                    <a:pt x="237" y="51"/>
                    <a:pt x="182" y="0"/>
                    <a:pt x="125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3" name="Google Shape;11963;p13"/>
            <p:cNvSpPr/>
            <p:nvPr/>
          </p:nvSpPr>
          <p:spPr>
            <a:xfrm>
              <a:off x="3103160" y="3744160"/>
              <a:ext cx="53281" cy="12954"/>
            </a:xfrm>
            <a:custGeom>
              <a:avLst/>
              <a:gdLst/>
              <a:ahLst/>
              <a:cxnLst/>
              <a:rect l="l" t="t" r="r" b="b"/>
              <a:pathLst>
                <a:path w="473" h="115" extrusionOk="0">
                  <a:moveTo>
                    <a:pt x="465" y="0"/>
                  </a:moveTo>
                  <a:lnTo>
                    <a:pt x="0" y="34"/>
                  </a:lnTo>
                  <a:lnTo>
                    <a:pt x="0" y="115"/>
                  </a:lnTo>
                  <a:lnTo>
                    <a:pt x="472" y="74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4" name="Google Shape;11964;p13"/>
            <p:cNvSpPr/>
            <p:nvPr/>
          </p:nvSpPr>
          <p:spPr>
            <a:xfrm>
              <a:off x="3103836" y="3679840"/>
              <a:ext cx="29738" cy="26359"/>
            </a:xfrm>
            <a:custGeom>
              <a:avLst/>
              <a:gdLst/>
              <a:ahLst/>
              <a:cxnLst/>
              <a:rect l="l" t="t" r="r" b="b"/>
              <a:pathLst>
                <a:path w="264" h="234" extrusionOk="0">
                  <a:moveTo>
                    <a:pt x="132" y="0"/>
                  </a:moveTo>
                  <a:cubicBezTo>
                    <a:pt x="99" y="0"/>
                    <a:pt x="67" y="16"/>
                    <a:pt x="41" y="45"/>
                  </a:cubicBezTo>
                  <a:cubicBezTo>
                    <a:pt x="1" y="92"/>
                    <a:pt x="8" y="167"/>
                    <a:pt x="62" y="207"/>
                  </a:cubicBezTo>
                  <a:cubicBezTo>
                    <a:pt x="82" y="225"/>
                    <a:pt x="109" y="234"/>
                    <a:pt x="135" y="234"/>
                  </a:cubicBezTo>
                  <a:cubicBezTo>
                    <a:pt x="168" y="234"/>
                    <a:pt x="201" y="220"/>
                    <a:pt x="223" y="194"/>
                  </a:cubicBezTo>
                  <a:cubicBezTo>
                    <a:pt x="264" y="146"/>
                    <a:pt x="257" y="72"/>
                    <a:pt x="210" y="32"/>
                  </a:cubicBezTo>
                  <a:cubicBezTo>
                    <a:pt x="186" y="11"/>
                    <a:pt x="159" y="0"/>
                    <a:pt x="132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5" name="Google Shape;11965;p13"/>
            <p:cNvSpPr/>
            <p:nvPr/>
          </p:nvSpPr>
          <p:spPr>
            <a:xfrm>
              <a:off x="3119043" y="3692456"/>
              <a:ext cx="46522" cy="41115"/>
            </a:xfrm>
            <a:custGeom>
              <a:avLst/>
              <a:gdLst/>
              <a:ahLst/>
              <a:cxnLst/>
              <a:rect l="l" t="t" r="r" b="b"/>
              <a:pathLst>
                <a:path w="413" h="365" extrusionOk="0">
                  <a:moveTo>
                    <a:pt x="55" y="1"/>
                  </a:moveTo>
                  <a:lnTo>
                    <a:pt x="1" y="61"/>
                  </a:lnTo>
                  <a:lnTo>
                    <a:pt x="365" y="365"/>
                  </a:lnTo>
                  <a:lnTo>
                    <a:pt x="412" y="30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966" name="Google Shape;11966;p13"/>
          <p:cNvSpPr/>
          <p:nvPr/>
        </p:nvSpPr>
        <p:spPr>
          <a:xfrm>
            <a:off x="0" y="5407401"/>
            <a:ext cx="2855933" cy="1132367"/>
          </a:xfrm>
          <a:custGeom>
            <a:avLst/>
            <a:gdLst/>
            <a:ahLst/>
            <a:cxnLst/>
            <a:rect l="l" t="t" r="r" b="b"/>
            <a:pathLst>
              <a:path w="85678" h="33971" extrusionOk="0">
                <a:moveTo>
                  <a:pt x="20606" y="1"/>
                </a:moveTo>
                <a:cubicBezTo>
                  <a:pt x="18209" y="1"/>
                  <a:pt x="15458" y="635"/>
                  <a:pt x="12256" y="2014"/>
                </a:cubicBezTo>
                <a:cubicBezTo>
                  <a:pt x="2745" y="6112"/>
                  <a:pt x="7858" y="17353"/>
                  <a:pt x="11241" y="18518"/>
                </a:cubicBezTo>
                <a:cubicBezTo>
                  <a:pt x="11686" y="18673"/>
                  <a:pt x="12176" y="18740"/>
                  <a:pt x="12691" y="18740"/>
                </a:cubicBezTo>
                <a:cubicBezTo>
                  <a:pt x="16043" y="18740"/>
                  <a:pt x="20451" y="15887"/>
                  <a:pt x="20452" y="15887"/>
                </a:cubicBezTo>
                <a:lnTo>
                  <a:pt x="20452" y="15887"/>
                </a:lnTo>
                <a:cubicBezTo>
                  <a:pt x="20451" y="15887"/>
                  <a:pt x="18233" y="18969"/>
                  <a:pt x="13647" y="19909"/>
                </a:cubicBezTo>
                <a:cubicBezTo>
                  <a:pt x="12888" y="20065"/>
                  <a:pt x="12175" y="20135"/>
                  <a:pt x="11473" y="20135"/>
                </a:cubicBezTo>
                <a:cubicBezTo>
                  <a:pt x="8628" y="20135"/>
                  <a:pt x="5968" y="18995"/>
                  <a:pt x="1203" y="17879"/>
                </a:cubicBezTo>
                <a:cubicBezTo>
                  <a:pt x="790" y="18857"/>
                  <a:pt x="376" y="19872"/>
                  <a:pt x="0" y="20887"/>
                </a:cubicBezTo>
                <a:cubicBezTo>
                  <a:pt x="2670" y="21939"/>
                  <a:pt x="4775" y="23368"/>
                  <a:pt x="6429" y="24232"/>
                </a:cubicBezTo>
                <a:cubicBezTo>
                  <a:pt x="10940" y="26563"/>
                  <a:pt x="10489" y="31225"/>
                  <a:pt x="15752" y="33330"/>
                </a:cubicBezTo>
                <a:cubicBezTo>
                  <a:pt x="16904" y="33791"/>
                  <a:pt x="18300" y="33971"/>
                  <a:pt x="19778" y="33971"/>
                </a:cubicBezTo>
                <a:cubicBezTo>
                  <a:pt x="25058" y="33971"/>
                  <a:pt x="31391" y="31676"/>
                  <a:pt x="31391" y="31676"/>
                </a:cubicBezTo>
                <a:cubicBezTo>
                  <a:pt x="31391" y="31676"/>
                  <a:pt x="28459" y="29458"/>
                  <a:pt x="26279" y="26563"/>
                </a:cubicBezTo>
                <a:cubicBezTo>
                  <a:pt x="24098" y="23631"/>
                  <a:pt x="18910" y="23029"/>
                  <a:pt x="18910" y="23029"/>
                </a:cubicBezTo>
                <a:cubicBezTo>
                  <a:pt x="18910" y="23029"/>
                  <a:pt x="19699" y="22861"/>
                  <a:pt x="20862" y="22861"/>
                </a:cubicBezTo>
                <a:cubicBezTo>
                  <a:pt x="22758" y="22861"/>
                  <a:pt x="25648" y="23308"/>
                  <a:pt x="27745" y="25661"/>
                </a:cubicBezTo>
                <a:cubicBezTo>
                  <a:pt x="30882" y="29221"/>
                  <a:pt x="37622" y="33311"/>
                  <a:pt x="43998" y="33311"/>
                </a:cubicBezTo>
                <a:cubicBezTo>
                  <a:pt x="44422" y="33311"/>
                  <a:pt x="44844" y="33293"/>
                  <a:pt x="45264" y="33255"/>
                </a:cubicBezTo>
                <a:cubicBezTo>
                  <a:pt x="50489" y="32804"/>
                  <a:pt x="55076" y="27541"/>
                  <a:pt x="56805" y="23330"/>
                </a:cubicBezTo>
                <a:lnTo>
                  <a:pt x="56805" y="23330"/>
                </a:lnTo>
                <a:cubicBezTo>
                  <a:pt x="56730" y="25699"/>
                  <a:pt x="55828" y="28556"/>
                  <a:pt x="55828" y="28556"/>
                </a:cubicBezTo>
                <a:cubicBezTo>
                  <a:pt x="55828" y="28556"/>
                  <a:pt x="56462" y="28489"/>
                  <a:pt x="57732" y="28489"/>
                </a:cubicBezTo>
                <a:cubicBezTo>
                  <a:pt x="58367" y="28489"/>
                  <a:pt x="59161" y="28506"/>
                  <a:pt x="60113" y="28556"/>
                </a:cubicBezTo>
                <a:cubicBezTo>
                  <a:pt x="60237" y="28561"/>
                  <a:pt x="60362" y="28563"/>
                  <a:pt x="60488" y="28563"/>
                </a:cubicBezTo>
                <a:cubicBezTo>
                  <a:pt x="63252" y="28563"/>
                  <a:pt x="66385" y="27392"/>
                  <a:pt x="71203" y="25774"/>
                </a:cubicBezTo>
                <a:cubicBezTo>
                  <a:pt x="76241" y="24082"/>
                  <a:pt x="85677" y="23518"/>
                  <a:pt x="85677" y="23518"/>
                </a:cubicBezTo>
                <a:cubicBezTo>
                  <a:pt x="84598" y="23186"/>
                  <a:pt x="82348" y="23125"/>
                  <a:pt x="79555" y="23125"/>
                </a:cubicBezTo>
                <a:cubicBezTo>
                  <a:pt x="77939" y="23125"/>
                  <a:pt x="76140" y="23146"/>
                  <a:pt x="74283" y="23146"/>
                </a:cubicBezTo>
                <a:cubicBezTo>
                  <a:pt x="72081" y="23146"/>
                  <a:pt x="69796" y="23117"/>
                  <a:pt x="67632" y="22992"/>
                </a:cubicBezTo>
                <a:cubicBezTo>
                  <a:pt x="60527" y="22578"/>
                  <a:pt x="56692" y="16225"/>
                  <a:pt x="56692" y="16225"/>
                </a:cubicBezTo>
                <a:cubicBezTo>
                  <a:pt x="55640" y="13969"/>
                  <a:pt x="53497" y="11902"/>
                  <a:pt x="49211" y="9909"/>
                </a:cubicBezTo>
                <a:cubicBezTo>
                  <a:pt x="47847" y="9270"/>
                  <a:pt x="46539" y="8996"/>
                  <a:pt x="45337" y="8996"/>
                </a:cubicBezTo>
                <a:cubicBezTo>
                  <a:pt x="40745" y="8996"/>
                  <a:pt x="37704" y="12996"/>
                  <a:pt x="38985" y="15887"/>
                </a:cubicBezTo>
                <a:cubicBezTo>
                  <a:pt x="40602" y="19533"/>
                  <a:pt x="47895" y="20435"/>
                  <a:pt x="47895" y="20435"/>
                </a:cubicBezTo>
                <a:cubicBezTo>
                  <a:pt x="47895" y="20435"/>
                  <a:pt x="46879" y="20774"/>
                  <a:pt x="45206" y="20774"/>
                </a:cubicBezTo>
                <a:cubicBezTo>
                  <a:pt x="43776" y="20774"/>
                  <a:pt x="41865" y="20527"/>
                  <a:pt x="39700" y="19608"/>
                </a:cubicBezTo>
                <a:cubicBezTo>
                  <a:pt x="35038" y="17653"/>
                  <a:pt x="35489" y="12691"/>
                  <a:pt x="31391" y="6526"/>
                </a:cubicBezTo>
                <a:cubicBezTo>
                  <a:pt x="28673" y="2461"/>
                  <a:pt x="25327" y="1"/>
                  <a:pt x="206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2489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967" name="Google Shape;11967;p13"/>
          <p:cNvSpPr/>
          <p:nvPr/>
        </p:nvSpPr>
        <p:spPr>
          <a:xfrm flipH="1">
            <a:off x="9336067" y="858667"/>
            <a:ext cx="2855933" cy="1132367"/>
          </a:xfrm>
          <a:custGeom>
            <a:avLst/>
            <a:gdLst/>
            <a:ahLst/>
            <a:cxnLst/>
            <a:rect l="l" t="t" r="r" b="b"/>
            <a:pathLst>
              <a:path w="85678" h="33971" extrusionOk="0">
                <a:moveTo>
                  <a:pt x="20606" y="1"/>
                </a:moveTo>
                <a:cubicBezTo>
                  <a:pt x="18209" y="1"/>
                  <a:pt x="15458" y="635"/>
                  <a:pt x="12256" y="2014"/>
                </a:cubicBezTo>
                <a:cubicBezTo>
                  <a:pt x="2745" y="6112"/>
                  <a:pt x="7858" y="17353"/>
                  <a:pt x="11241" y="18518"/>
                </a:cubicBezTo>
                <a:cubicBezTo>
                  <a:pt x="11686" y="18673"/>
                  <a:pt x="12176" y="18740"/>
                  <a:pt x="12691" y="18740"/>
                </a:cubicBezTo>
                <a:cubicBezTo>
                  <a:pt x="16043" y="18740"/>
                  <a:pt x="20451" y="15887"/>
                  <a:pt x="20452" y="15887"/>
                </a:cubicBezTo>
                <a:lnTo>
                  <a:pt x="20452" y="15887"/>
                </a:lnTo>
                <a:cubicBezTo>
                  <a:pt x="20451" y="15887"/>
                  <a:pt x="18233" y="18969"/>
                  <a:pt x="13647" y="19909"/>
                </a:cubicBezTo>
                <a:cubicBezTo>
                  <a:pt x="12888" y="20065"/>
                  <a:pt x="12175" y="20135"/>
                  <a:pt x="11473" y="20135"/>
                </a:cubicBezTo>
                <a:cubicBezTo>
                  <a:pt x="8628" y="20135"/>
                  <a:pt x="5968" y="18995"/>
                  <a:pt x="1203" y="17879"/>
                </a:cubicBezTo>
                <a:cubicBezTo>
                  <a:pt x="790" y="18857"/>
                  <a:pt x="376" y="19872"/>
                  <a:pt x="0" y="20887"/>
                </a:cubicBezTo>
                <a:cubicBezTo>
                  <a:pt x="2670" y="21939"/>
                  <a:pt x="4775" y="23368"/>
                  <a:pt x="6429" y="24232"/>
                </a:cubicBezTo>
                <a:cubicBezTo>
                  <a:pt x="10940" y="26563"/>
                  <a:pt x="10489" y="31225"/>
                  <a:pt x="15752" y="33330"/>
                </a:cubicBezTo>
                <a:cubicBezTo>
                  <a:pt x="16904" y="33791"/>
                  <a:pt x="18300" y="33971"/>
                  <a:pt x="19778" y="33971"/>
                </a:cubicBezTo>
                <a:cubicBezTo>
                  <a:pt x="25058" y="33971"/>
                  <a:pt x="31391" y="31676"/>
                  <a:pt x="31391" y="31676"/>
                </a:cubicBezTo>
                <a:cubicBezTo>
                  <a:pt x="31391" y="31676"/>
                  <a:pt x="28459" y="29458"/>
                  <a:pt x="26279" y="26563"/>
                </a:cubicBezTo>
                <a:cubicBezTo>
                  <a:pt x="24098" y="23631"/>
                  <a:pt x="18910" y="23029"/>
                  <a:pt x="18910" y="23029"/>
                </a:cubicBezTo>
                <a:cubicBezTo>
                  <a:pt x="18910" y="23029"/>
                  <a:pt x="19699" y="22861"/>
                  <a:pt x="20862" y="22861"/>
                </a:cubicBezTo>
                <a:cubicBezTo>
                  <a:pt x="22758" y="22861"/>
                  <a:pt x="25648" y="23308"/>
                  <a:pt x="27745" y="25661"/>
                </a:cubicBezTo>
                <a:cubicBezTo>
                  <a:pt x="30882" y="29221"/>
                  <a:pt x="37622" y="33311"/>
                  <a:pt x="43998" y="33311"/>
                </a:cubicBezTo>
                <a:cubicBezTo>
                  <a:pt x="44422" y="33311"/>
                  <a:pt x="44844" y="33293"/>
                  <a:pt x="45264" y="33255"/>
                </a:cubicBezTo>
                <a:cubicBezTo>
                  <a:pt x="50489" y="32804"/>
                  <a:pt x="55076" y="27541"/>
                  <a:pt x="56805" y="23330"/>
                </a:cubicBezTo>
                <a:lnTo>
                  <a:pt x="56805" y="23330"/>
                </a:lnTo>
                <a:cubicBezTo>
                  <a:pt x="56730" y="25699"/>
                  <a:pt x="55828" y="28556"/>
                  <a:pt x="55828" y="28556"/>
                </a:cubicBezTo>
                <a:cubicBezTo>
                  <a:pt x="55828" y="28556"/>
                  <a:pt x="56462" y="28489"/>
                  <a:pt x="57732" y="28489"/>
                </a:cubicBezTo>
                <a:cubicBezTo>
                  <a:pt x="58367" y="28489"/>
                  <a:pt x="59161" y="28506"/>
                  <a:pt x="60113" y="28556"/>
                </a:cubicBezTo>
                <a:cubicBezTo>
                  <a:pt x="60237" y="28561"/>
                  <a:pt x="60362" y="28563"/>
                  <a:pt x="60488" y="28563"/>
                </a:cubicBezTo>
                <a:cubicBezTo>
                  <a:pt x="63252" y="28563"/>
                  <a:pt x="66385" y="27392"/>
                  <a:pt x="71203" y="25774"/>
                </a:cubicBezTo>
                <a:cubicBezTo>
                  <a:pt x="76241" y="24082"/>
                  <a:pt x="85677" y="23518"/>
                  <a:pt x="85677" y="23518"/>
                </a:cubicBezTo>
                <a:cubicBezTo>
                  <a:pt x="84598" y="23186"/>
                  <a:pt x="82348" y="23125"/>
                  <a:pt x="79555" y="23125"/>
                </a:cubicBezTo>
                <a:cubicBezTo>
                  <a:pt x="77939" y="23125"/>
                  <a:pt x="76140" y="23146"/>
                  <a:pt x="74283" y="23146"/>
                </a:cubicBezTo>
                <a:cubicBezTo>
                  <a:pt x="72081" y="23146"/>
                  <a:pt x="69796" y="23117"/>
                  <a:pt x="67632" y="22992"/>
                </a:cubicBezTo>
                <a:cubicBezTo>
                  <a:pt x="60527" y="22578"/>
                  <a:pt x="56692" y="16225"/>
                  <a:pt x="56692" y="16225"/>
                </a:cubicBezTo>
                <a:cubicBezTo>
                  <a:pt x="55640" y="13969"/>
                  <a:pt x="53497" y="11902"/>
                  <a:pt x="49211" y="9909"/>
                </a:cubicBezTo>
                <a:cubicBezTo>
                  <a:pt x="47847" y="9270"/>
                  <a:pt x="46539" y="8996"/>
                  <a:pt x="45337" y="8996"/>
                </a:cubicBezTo>
                <a:cubicBezTo>
                  <a:pt x="40745" y="8996"/>
                  <a:pt x="37704" y="12996"/>
                  <a:pt x="38985" y="15887"/>
                </a:cubicBezTo>
                <a:cubicBezTo>
                  <a:pt x="40602" y="19533"/>
                  <a:pt x="47895" y="20435"/>
                  <a:pt x="47895" y="20435"/>
                </a:cubicBezTo>
                <a:cubicBezTo>
                  <a:pt x="47895" y="20435"/>
                  <a:pt x="46879" y="20774"/>
                  <a:pt x="45206" y="20774"/>
                </a:cubicBezTo>
                <a:cubicBezTo>
                  <a:pt x="43776" y="20774"/>
                  <a:pt x="41865" y="20527"/>
                  <a:pt x="39700" y="19608"/>
                </a:cubicBezTo>
                <a:cubicBezTo>
                  <a:pt x="35038" y="17653"/>
                  <a:pt x="35489" y="12691"/>
                  <a:pt x="31391" y="6526"/>
                </a:cubicBezTo>
                <a:cubicBezTo>
                  <a:pt x="28673" y="2461"/>
                  <a:pt x="25327" y="1"/>
                  <a:pt x="206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2489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4132075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5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80" name="Google Shape;15280;p17"/>
          <p:cNvGrpSpPr/>
          <p:nvPr/>
        </p:nvGrpSpPr>
        <p:grpSpPr>
          <a:xfrm>
            <a:off x="84" y="-25"/>
            <a:ext cx="12192051" cy="6857988"/>
            <a:chOff x="3450750" y="2336425"/>
            <a:chExt cx="2076350" cy="1165875"/>
          </a:xfrm>
        </p:grpSpPr>
        <p:sp>
          <p:nvSpPr>
            <p:cNvPr id="15281" name="Google Shape;15281;p17"/>
            <p:cNvSpPr/>
            <p:nvPr/>
          </p:nvSpPr>
          <p:spPr>
            <a:xfrm>
              <a:off x="3450750" y="2336425"/>
              <a:ext cx="259975" cy="62900"/>
            </a:xfrm>
            <a:custGeom>
              <a:avLst/>
              <a:gdLst/>
              <a:ahLst/>
              <a:cxnLst/>
              <a:rect l="l" t="t" r="r" b="b"/>
              <a:pathLst>
                <a:path w="10399" h="2516" extrusionOk="0">
                  <a:moveTo>
                    <a:pt x="1" y="0"/>
                  </a:moveTo>
                  <a:lnTo>
                    <a:pt x="1" y="68"/>
                  </a:lnTo>
                  <a:cubicBezTo>
                    <a:pt x="1228" y="1565"/>
                    <a:pt x="3089" y="2515"/>
                    <a:pt x="5173" y="2515"/>
                  </a:cubicBezTo>
                  <a:cubicBezTo>
                    <a:pt x="7283" y="2515"/>
                    <a:pt x="9171" y="1531"/>
                    <a:pt x="103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82" name="Google Shape;15282;p17"/>
            <p:cNvSpPr/>
            <p:nvPr/>
          </p:nvSpPr>
          <p:spPr>
            <a:xfrm>
              <a:off x="3450750" y="2336425"/>
              <a:ext cx="261150" cy="63900"/>
            </a:xfrm>
            <a:custGeom>
              <a:avLst/>
              <a:gdLst/>
              <a:ahLst/>
              <a:cxnLst/>
              <a:rect l="l" t="t" r="r" b="b"/>
              <a:pathLst>
                <a:path w="10446" h="2556" extrusionOk="0">
                  <a:moveTo>
                    <a:pt x="1" y="0"/>
                  </a:moveTo>
                  <a:lnTo>
                    <a:pt x="1" y="128"/>
                  </a:lnTo>
                  <a:cubicBezTo>
                    <a:pt x="1235" y="1612"/>
                    <a:pt x="3096" y="2556"/>
                    <a:pt x="5173" y="2556"/>
                  </a:cubicBezTo>
                  <a:cubicBezTo>
                    <a:pt x="7310" y="2556"/>
                    <a:pt x="9212" y="1558"/>
                    <a:pt x="10446" y="0"/>
                  </a:cubicBezTo>
                  <a:lnTo>
                    <a:pt x="10338" y="0"/>
                  </a:lnTo>
                  <a:cubicBezTo>
                    <a:pt x="9117" y="1504"/>
                    <a:pt x="7256" y="2475"/>
                    <a:pt x="5173" y="2475"/>
                  </a:cubicBezTo>
                  <a:cubicBezTo>
                    <a:pt x="3082" y="2475"/>
                    <a:pt x="1221" y="1504"/>
                    <a:pt x="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83" name="Google Shape;15283;p17"/>
            <p:cNvSpPr/>
            <p:nvPr/>
          </p:nvSpPr>
          <p:spPr>
            <a:xfrm>
              <a:off x="3479925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0" y="0"/>
                  </a:moveTo>
                  <a:cubicBezTo>
                    <a:pt x="1019" y="978"/>
                    <a:pt x="2408" y="1578"/>
                    <a:pt x="3932" y="1578"/>
                  </a:cubicBezTo>
                  <a:cubicBezTo>
                    <a:pt x="5455" y="1578"/>
                    <a:pt x="6844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84" name="Google Shape;15284;p17"/>
            <p:cNvSpPr/>
            <p:nvPr/>
          </p:nvSpPr>
          <p:spPr>
            <a:xfrm>
              <a:off x="347857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35" y="1625"/>
                    <a:pt x="3986" y="1625"/>
                  </a:cubicBezTo>
                  <a:cubicBezTo>
                    <a:pt x="5536" y="1625"/>
                    <a:pt x="6946" y="1005"/>
                    <a:pt x="7977" y="0"/>
                  </a:cubicBezTo>
                  <a:lnTo>
                    <a:pt x="7849" y="0"/>
                  </a:lnTo>
                  <a:cubicBezTo>
                    <a:pt x="6845" y="951"/>
                    <a:pt x="5482" y="1538"/>
                    <a:pt x="3986" y="1538"/>
                  </a:cubicBezTo>
                  <a:cubicBezTo>
                    <a:pt x="2489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85" name="Google Shape;15285;p17"/>
            <p:cNvSpPr/>
            <p:nvPr/>
          </p:nvSpPr>
          <p:spPr>
            <a:xfrm>
              <a:off x="3522075" y="2336425"/>
              <a:ext cx="112450" cy="14350"/>
            </a:xfrm>
            <a:custGeom>
              <a:avLst/>
              <a:gdLst/>
              <a:ahLst/>
              <a:cxnLst/>
              <a:rect l="l" t="t" r="r" b="b"/>
              <a:pathLst>
                <a:path w="4498" h="574" extrusionOk="0">
                  <a:moveTo>
                    <a:pt x="0" y="0"/>
                  </a:moveTo>
                  <a:cubicBezTo>
                    <a:pt x="668" y="364"/>
                    <a:pt x="1430" y="573"/>
                    <a:pt x="2246" y="573"/>
                  </a:cubicBezTo>
                  <a:cubicBezTo>
                    <a:pt x="3061" y="573"/>
                    <a:pt x="3830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86" name="Google Shape;15286;p17"/>
            <p:cNvSpPr/>
            <p:nvPr/>
          </p:nvSpPr>
          <p:spPr>
            <a:xfrm>
              <a:off x="352005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77" y="614"/>
                    <a:pt x="2327" y="614"/>
                  </a:cubicBezTo>
                  <a:cubicBezTo>
                    <a:pt x="3176" y="614"/>
                    <a:pt x="3972" y="391"/>
                    <a:pt x="4660" y="0"/>
                  </a:cubicBezTo>
                  <a:lnTo>
                    <a:pt x="4484" y="0"/>
                  </a:lnTo>
                  <a:cubicBezTo>
                    <a:pt x="3837" y="337"/>
                    <a:pt x="3102" y="533"/>
                    <a:pt x="2327" y="533"/>
                  </a:cubicBezTo>
                  <a:cubicBezTo>
                    <a:pt x="1551" y="533"/>
                    <a:pt x="816" y="337"/>
                    <a:pt x="16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87" name="Google Shape;15287;p17"/>
            <p:cNvSpPr/>
            <p:nvPr/>
          </p:nvSpPr>
          <p:spPr>
            <a:xfrm>
              <a:off x="3783700" y="2336425"/>
              <a:ext cx="261125" cy="62900"/>
            </a:xfrm>
            <a:custGeom>
              <a:avLst/>
              <a:gdLst/>
              <a:ahLst/>
              <a:cxnLst/>
              <a:rect l="l" t="t" r="r" b="b"/>
              <a:pathLst>
                <a:path w="10445" h="2516" extrusionOk="0">
                  <a:moveTo>
                    <a:pt x="0" y="0"/>
                  </a:moveTo>
                  <a:cubicBezTo>
                    <a:pt x="1221" y="1531"/>
                    <a:pt x="3109" y="2515"/>
                    <a:pt x="5226" y="2515"/>
                  </a:cubicBezTo>
                  <a:cubicBezTo>
                    <a:pt x="7336" y="2515"/>
                    <a:pt x="9224" y="1531"/>
                    <a:pt x="1044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88" name="Google Shape;15288;p17"/>
            <p:cNvSpPr/>
            <p:nvPr/>
          </p:nvSpPr>
          <p:spPr>
            <a:xfrm>
              <a:off x="3782350" y="2336425"/>
              <a:ext cx="263825" cy="63900"/>
            </a:xfrm>
            <a:custGeom>
              <a:avLst/>
              <a:gdLst/>
              <a:ahLst/>
              <a:cxnLst/>
              <a:rect l="l" t="t" r="r" b="b"/>
              <a:pathLst>
                <a:path w="10553" h="2556" extrusionOk="0">
                  <a:moveTo>
                    <a:pt x="0" y="0"/>
                  </a:moveTo>
                  <a:cubicBezTo>
                    <a:pt x="1234" y="1558"/>
                    <a:pt x="3142" y="2556"/>
                    <a:pt x="5280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4" y="1504"/>
                    <a:pt x="7363" y="2475"/>
                    <a:pt x="5280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89" name="Google Shape;15289;p17"/>
            <p:cNvSpPr/>
            <p:nvPr/>
          </p:nvSpPr>
          <p:spPr>
            <a:xfrm>
              <a:off x="3814200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1" y="0"/>
                  </a:moveTo>
                  <a:cubicBezTo>
                    <a:pt x="1019" y="978"/>
                    <a:pt x="2408" y="1578"/>
                    <a:pt x="3932" y="1578"/>
                  </a:cubicBezTo>
                  <a:cubicBezTo>
                    <a:pt x="5456" y="1578"/>
                    <a:pt x="6845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90" name="Google Shape;15290;p17"/>
            <p:cNvSpPr/>
            <p:nvPr/>
          </p:nvSpPr>
          <p:spPr>
            <a:xfrm>
              <a:off x="381267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1" y="0"/>
                  </a:moveTo>
                  <a:cubicBezTo>
                    <a:pt x="1033" y="1005"/>
                    <a:pt x="2442" y="1625"/>
                    <a:pt x="3993" y="1625"/>
                  </a:cubicBezTo>
                  <a:cubicBezTo>
                    <a:pt x="5544" y="1625"/>
                    <a:pt x="6946" y="1005"/>
                    <a:pt x="7978" y="0"/>
                  </a:cubicBezTo>
                  <a:lnTo>
                    <a:pt x="7856" y="0"/>
                  </a:lnTo>
                  <a:cubicBezTo>
                    <a:pt x="6845" y="951"/>
                    <a:pt x="5490" y="1538"/>
                    <a:pt x="3993" y="1538"/>
                  </a:cubicBezTo>
                  <a:cubicBezTo>
                    <a:pt x="2496" y="1538"/>
                    <a:pt x="1134" y="951"/>
                    <a:pt x="12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91" name="Google Shape;15291;p17"/>
            <p:cNvSpPr/>
            <p:nvPr/>
          </p:nvSpPr>
          <p:spPr>
            <a:xfrm>
              <a:off x="3856175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92" name="Google Shape;15292;p17"/>
            <p:cNvSpPr/>
            <p:nvPr/>
          </p:nvSpPr>
          <p:spPr>
            <a:xfrm>
              <a:off x="385415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1" y="0"/>
                  </a:moveTo>
                  <a:cubicBezTo>
                    <a:pt x="688" y="391"/>
                    <a:pt x="1484" y="614"/>
                    <a:pt x="2334" y="614"/>
                  </a:cubicBezTo>
                  <a:cubicBezTo>
                    <a:pt x="3183" y="614"/>
                    <a:pt x="3972" y="391"/>
                    <a:pt x="4660" y="0"/>
                  </a:cubicBezTo>
                  <a:lnTo>
                    <a:pt x="4491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8" y="533"/>
                    <a:pt x="823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93" name="Google Shape;15293;p17"/>
            <p:cNvSpPr/>
            <p:nvPr/>
          </p:nvSpPr>
          <p:spPr>
            <a:xfrm>
              <a:off x="4117975" y="2336425"/>
              <a:ext cx="261125" cy="62900"/>
            </a:xfrm>
            <a:custGeom>
              <a:avLst/>
              <a:gdLst/>
              <a:ahLst/>
              <a:cxnLst/>
              <a:rect l="l" t="t" r="r" b="b"/>
              <a:pathLst>
                <a:path w="10445" h="2516" extrusionOk="0">
                  <a:moveTo>
                    <a:pt x="0" y="0"/>
                  </a:moveTo>
                  <a:cubicBezTo>
                    <a:pt x="1221" y="1531"/>
                    <a:pt x="3109" y="2515"/>
                    <a:pt x="5219" y="2515"/>
                  </a:cubicBezTo>
                  <a:cubicBezTo>
                    <a:pt x="7337" y="2515"/>
                    <a:pt x="9225" y="1531"/>
                    <a:pt x="1044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94" name="Google Shape;15294;p17"/>
            <p:cNvSpPr/>
            <p:nvPr/>
          </p:nvSpPr>
          <p:spPr>
            <a:xfrm>
              <a:off x="4116625" y="2336425"/>
              <a:ext cx="263825" cy="63900"/>
            </a:xfrm>
            <a:custGeom>
              <a:avLst/>
              <a:gdLst/>
              <a:ahLst/>
              <a:cxnLst/>
              <a:rect l="l" t="t" r="r" b="b"/>
              <a:pathLst>
                <a:path w="10553" h="2556" extrusionOk="0">
                  <a:moveTo>
                    <a:pt x="0" y="0"/>
                  </a:moveTo>
                  <a:cubicBezTo>
                    <a:pt x="1234" y="1558"/>
                    <a:pt x="3143" y="2556"/>
                    <a:pt x="5273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5" y="1504"/>
                    <a:pt x="7364" y="2475"/>
                    <a:pt x="5273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95" name="Google Shape;15295;p17"/>
            <p:cNvSpPr/>
            <p:nvPr/>
          </p:nvSpPr>
          <p:spPr>
            <a:xfrm>
              <a:off x="4148475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1" y="0"/>
                  </a:moveTo>
                  <a:cubicBezTo>
                    <a:pt x="1019" y="978"/>
                    <a:pt x="2401" y="1578"/>
                    <a:pt x="3932" y="1578"/>
                  </a:cubicBezTo>
                  <a:cubicBezTo>
                    <a:pt x="5456" y="1578"/>
                    <a:pt x="6838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96" name="Google Shape;15296;p17"/>
            <p:cNvSpPr/>
            <p:nvPr/>
          </p:nvSpPr>
          <p:spPr>
            <a:xfrm>
              <a:off x="4146975" y="2336425"/>
              <a:ext cx="199425" cy="40650"/>
            </a:xfrm>
            <a:custGeom>
              <a:avLst/>
              <a:gdLst/>
              <a:ahLst/>
              <a:cxnLst/>
              <a:rect l="l" t="t" r="r" b="b"/>
              <a:pathLst>
                <a:path w="7977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92" y="1625"/>
                  </a:cubicBezTo>
                  <a:cubicBezTo>
                    <a:pt x="5543" y="1625"/>
                    <a:pt x="6945" y="1005"/>
                    <a:pt x="7977" y="0"/>
                  </a:cubicBezTo>
                  <a:lnTo>
                    <a:pt x="7855" y="0"/>
                  </a:lnTo>
                  <a:cubicBezTo>
                    <a:pt x="6844" y="951"/>
                    <a:pt x="5489" y="1538"/>
                    <a:pt x="3992" y="1538"/>
                  </a:cubicBezTo>
                  <a:cubicBezTo>
                    <a:pt x="2495" y="1538"/>
                    <a:pt x="1133" y="951"/>
                    <a:pt x="1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97" name="Google Shape;15297;p17"/>
            <p:cNvSpPr/>
            <p:nvPr/>
          </p:nvSpPr>
          <p:spPr>
            <a:xfrm>
              <a:off x="4190450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98" name="Google Shape;15298;p17"/>
            <p:cNvSpPr/>
            <p:nvPr/>
          </p:nvSpPr>
          <p:spPr>
            <a:xfrm>
              <a:off x="4188425" y="2336425"/>
              <a:ext cx="116525" cy="15350"/>
            </a:xfrm>
            <a:custGeom>
              <a:avLst/>
              <a:gdLst/>
              <a:ahLst/>
              <a:cxnLst/>
              <a:rect l="l" t="t" r="r" b="b"/>
              <a:pathLst>
                <a:path w="4661" h="614" extrusionOk="0">
                  <a:moveTo>
                    <a:pt x="1" y="0"/>
                  </a:moveTo>
                  <a:cubicBezTo>
                    <a:pt x="689" y="391"/>
                    <a:pt x="1484" y="614"/>
                    <a:pt x="2334" y="614"/>
                  </a:cubicBezTo>
                  <a:cubicBezTo>
                    <a:pt x="3177" y="614"/>
                    <a:pt x="3972" y="391"/>
                    <a:pt x="4660" y="0"/>
                  </a:cubicBezTo>
                  <a:lnTo>
                    <a:pt x="4485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2" y="533"/>
                    <a:pt x="823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99" name="Google Shape;15299;p17"/>
            <p:cNvSpPr/>
            <p:nvPr/>
          </p:nvSpPr>
          <p:spPr>
            <a:xfrm>
              <a:off x="4452075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16" y="2515"/>
                    <a:pt x="5226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00" name="Google Shape;15300;p17"/>
            <p:cNvSpPr/>
            <p:nvPr/>
          </p:nvSpPr>
          <p:spPr>
            <a:xfrm>
              <a:off x="4450900" y="2336425"/>
              <a:ext cx="263850" cy="63900"/>
            </a:xfrm>
            <a:custGeom>
              <a:avLst/>
              <a:gdLst/>
              <a:ahLst/>
              <a:cxnLst/>
              <a:rect l="l" t="t" r="r" b="b"/>
              <a:pathLst>
                <a:path w="10554" h="2556" extrusionOk="0">
                  <a:moveTo>
                    <a:pt x="0" y="0"/>
                  </a:moveTo>
                  <a:cubicBezTo>
                    <a:pt x="1234" y="1558"/>
                    <a:pt x="3136" y="2556"/>
                    <a:pt x="5273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5" y="1504"/>
                    <a:pt x="7364" y="2475"/>
                    <a:pt x="5273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01" name="Google Shape;15301;p17"/>
            <p:cNvSpPr/>
            <p:nvPr/>
          </p:nvSpPr>
          <p:spPr>
            <a:xfrm>
              <a:off x="4482750" y="2336425"/>
              <a:ext cx="196600" cy="39475"/>
            </a:xfrm>
            <a:custGeom>
              <a:avLst/>
              <a:gdLst/>
              <a:ahLst/>
              <a:cxnLst/>
              <a:rect l="l" t="t" r="r" b="b"/>
              <a:pathLst>
                <a:path w="7864" h="1579" extrusionOk="0">
                  <a:moveTo>
                    <a:pt x="1" y="0"/>
                  </a:moveTo>
                  <a:cubicBezTo>
                    <a:pt x="1019" y="978"/>
                    <a:pt x="2401" y="1578"/>
                    <a:pt x="3932" y="1578"/>
                  </a:cubicBezTo>
                  <a:cubicBezTo>
                    <a:pt x="5456" y="1578"/>
                    <a:pt x="6838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02" name="Google Shape;15302;p17"/>
            <p:cNvSpPr/>
            <p:nvPr/>
          </p:nvSpPr>
          <p:spPr>
            <a:xfrm>
              <a:off x="4481250" y="2336425"/>
              <a:ext cx="199425" cy="40650"/>
            </a:xfrm>
            <a:custGeom>
              <a:avLst/>
              <a:gdLst/>
              <a:ahLst/>
              <a:cxnLst/>
              <a:rect l="l" t="t" r="r" b="b"/>
              <a:pathLst>
                <a:path w="7977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92" y="1625"/>
                  </a:cubicBezTo>
                  <a:cubicBezTo>
                    <a:pt x="5536" y="1625"/>
                    <a:pt x="6945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92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03" name="Google Shape;15303;p17"/>
            <p:cNvSpPr/>
            <p:nvPr/>
          </p:nvSpPr>
          <p:spPr>
            <a:xfrm>
              <a:off x="4524725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04" name="Google Shape;15304;p17"/>
            <p:cNvSpPr/>
            <p:nvPr/>
          </p:nvSpPr>
          <p:spPr>
            <a:xfrm>
              <a:off x="4522700" y="2336425"/>
              <a:ext cx="116525" cy="15350"/>
            </a:xfrm>
            <a:custGeom>
              <a:avLst/>
              <a:gdLst/>
              <a:ahLst/>
              <a:cxnLst/>
              <a:rect l="l" t="t" r="r" b="b"/>
              <a:pathLst>
                <a:path w="4661" h="614" extrusionOk="0">
                  <a:moveTo>
                    <a:pt x="1" y="0"/>
                  </a:moveTo>
                  <a:cubicBezTo>
                    <a:pt x="689" y="391"/>
                    <a:pt x="1484" y="614"/>
                    <a:pt x="2334" y="614"/>
                  </a:cubicBezTo>
                  <a:cubicBezTo>
                    <a:pt x="3177" y="614"/>
                    <a:pt x="3972" y="391"/>
                    <a:pt x="4660" y="0"/>
                  </a:cubicBezTo>
                  <a:lnTo>
                    <a:pt x="4485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2" y="533"/>
                    <a:pt x="824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05" name="Google Shape;15305;p17"/>
            <p:cNvSpPr/>
            <p:nvPr/>
          </p:nvSpPr>
          <p:spPr>
            <a:xfrm>
              <a:off x="4786350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09" y="2515"/>
                    <a:pt x="5227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06" name="Google Shape;15306;p17"/>
            <p:cNvSpPr/>
            <p:nvPr/>
          </p:nvSpPr>
          <p:spPr>
            <a:xfrm>
              <a:off x="4785175" y="2336425"/>
              <a:ext cx="263675" cy="63900"/>
            </a:xfrm>
            <a:custGeom>
              <a:avLst/>
              <a:gdLst/>
              <a:ahLst/>
              <a:cxnLst/>
              <a:rect l="l" t="t" r="r" b="b"/>
              <a:pathLst>
                <a:path w="10547" h="2556" extrusionOk="0">
                  <a:moveTo>
                    <a:pt x="1" y="0"/>
                  </a:moveTo>
                  <a:cubicBezTo>
                    <a:pt x="1235" y="1558"/>
                    <a:pt x="3136" y="2556"/>
                    <a:pt x="5274" y="2556"/>
                  </a:cubicBezTo>
                  <a:cubicBezTo>
                    <a:pt x="7411" y="2556"/>
                    <a:pt x="9313" y="1558"/>
                    <a:pt x="10546" y="0"/>
                  </a:cubicBezTo>
                  <a:lnTo>
                    <a:pt x="10439" y="0"/>
                  </a:lnTo>
                  <a:cubicBezTo>
                    <a:pt x="9225" y="1504"/>
                    <a:pt x="7357" y="2475"/>
                    <a:pt x="5274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07" name="Google Shape;15307;p17"/>
            <p:cNvSpPr/>
            <p:nvPr/>
          </p:nvSpPr>
          <p:spPr>
            <a:xfrm>
              <a:off x="4817050" y="2336425"/>
              <a:ext cx="196400" cy="39475"/>
            </a:xfrm>
            <a:custGeom>
              <a:avLst/>
              <a:gdLst/>
              <a:ahLst/>
              <a:cxnLst/>
              <a:rect l="l" t="t" r="r" b="b"/>
              <a:pathLst>
                <a:path w="7856" h="1579" extrusionOk="0">
                  <a:moveTo>
                    <a:pt x="0" y="0"/>
                  </a:moveTo>
                  <a:cubicBezTo>
                    <a:pt x="1018" y="978"/>
                    <a:pt x="2400" y="1578"/>
                    <a:pt x="3924" y="1578"/>
                  </a:cubicBezTo>
                  <a:cubicBezTo>
                    <a:pt x="5455" y="1578"/>
                    <a:pt x="6837" y="978"/>
                    <a:pt x="785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08" name="Google Shape;15308;p17"/>
            <p:cNvSpPr/>
            <p:nvPr/>
          </p:nvSpPr>
          <p:spPr>
            <a:xfrm>
              <a:off x="481552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85" y="1625"/>
                  </a:cubicBezTo>
                  <a:cubicBezTo>
                    <a:pt x="5536" y="1625"/>
                    <a:pt x="6945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85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09" name="Google Shape;15309;p17"/>
            <p:cNvSpPr/>
            <p:nvPr/>
          </p:nvSpPr>
          <p:spPr>
            <a:xfrm>
              <a:off x="4859000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9" y="364"/>
                    <a:pt x="1437" y="573"/>
                    <a:pt x="2246" y="573"/>
                  </a:cubicBezTo>
                  <a:cubicBezTo>
                    <a:pt x="3062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10" name="Google Shape;15310;p17"/>
            <p:cNvSpPr/>
            <p:nvPr/>
          </p:nvSpPr>
          <p:spPr>
            <a:xfrm>
              <a:off x="485700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84" y="614"/>
                    <a:pt x="2326" y="614"/>
                  </a:cubicBezTo>
                  <a:cubicBezTo>
                    <a:pt x="3176" y="614"/>
                    <a:pt x="3972" y="391"/>
                    <a:pt x="4659" y="0"/>
                  </a:cubicBezTo>
                  <a:lnTo>
                    <a:pt x="4484" y="0"/>
                  </a:lnTo>
                  <a:cubicBezTo>
                    <a:pt x="3844" y="337"/>
                    <a:pt x="3109" y="533"/>
                    <a:pt x="2326" y="533"/>
                  </a:cubicBezTo>
                  <a:cubicBezTo>
                    <a:pt x="1551" y="533"/>
                    <a:pt x="816" y="337"/>
                    <a:pt x="17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11" name="Google Shape;15311;p17"/>
            <p:cNvSpPr/>
            <p:nvPr/>
          </p:nvSpPr>
          <p:spPr>
            <a:xfrm>
              <a:off x="5120625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09" y="2515"/>
                    <a:pt x="5227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12" name="Google Shape;15312;p17"/>
            <p:cNvSpPr/>
            <p:nvPr/>
          </p:nvSpPr>
          <p:spPr>
            <a:xfrm>
              <a:off x="5119450" y="2336425"/>
              <a:ext cx="263675" cy="63900"/>
            </a:xfrm>
            <a:custGeom>
              <a:avLst/>
              <a:gdLst/>
              <a:ahLst/>
              <a:cxnLst/>
              <a:rect l="l" t="t" r="r" b="b"/>
              <a:pathLst>
                <a:path w="10547" h="2556" extrusionOk="0">
                  <a:moveTo>
                    <a:pt x="1" y="0"/>
                  </a:moveTo>
                  <a:cubicBezTo>
                    <a:pt x="1235" y="1558"/>
                    <a:pt x="3136" y="2556"/>
                    <a:pt x="5274" y="2556"/>
                  </a:cubicBezTo>
                  <a:cubicBezTo>
                    <a:pt x="7411" y="2556"/>
                    <a:pt x="9313" y="1558"/>
                    <a:pt x="10547" y="0"/>
                  </a:cubicBezTo>
                  <a:lnTo>
                    <a:pt x="10439" y="0"/>
                  </a:lnTo>
                  <a:cubicBezTo>
                    <a:pt x="9225" y="1504"/>
                    <a:pt x="7357" y="2475"/>
                    <a:pt x="5274" y="2475"/>
                  </a:cubicBezTo>
                  <a:cubicBezTo>
                    <a:pt x="3190" y="2475"/>
                    <a:pt x="1322" y="1504"/>
                    <a:pt x="10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13" name="Google Shape;15313;p17"/>
            <p:cNvSpPr/>
            <p:nvPr/>
          </p:nvSpPr>
          <p:spPr>
            <a:xfrm>
              <a:off x="5151150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0" y="0"/>
                  </a:moveTo>
                  <a:cubicBezTo>
                    <a:pt x="1025" y="978"/>
                    <a:pt x="2408" y="1578"/>
                    <a:pt x="3932" y="1578"/>
                  </a:cubicBezTo>
                  <a:cubicBezTo>
                    <a:pt x="5462" y="1578"/>
                    <a:pt x="6844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14" name="Google Shape;15314;p17"/>
            <p:cNvSpPr/>
            <p:nvPr/>
          </p:nvSpPr>
          <p:spPr>
            <a:xfrm>
              <a:off x="5149800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35" y="1625"/>
                    <a:pt x="3986" y="1625"/>
                  </a:cubicBezTo>
                  <a:cubicBezTo>
                    <a:pt x="5536" y="1625"/>
                    <a:pt x="6946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86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15" name="Google Shape;15315;p17"/>
            <p:cNvSpPr/>
            <p:nvPr/>
          </p:nvSpPr>
          <p:spPr>
            <a:xfrm>
              <a:off x="5193300" y="2336425"/>
              <a:ext cx="112450" cy="14350"/>
            </a:xfrm>
            <a:custGeom>
              <a:avLst/>
              <a:gdLst/>
              <a:ahLst/>
              <a:cxnLst/>
              <a:rect l="l" t="t" r="r" b="b"/>
              <a:pathLst>
                <a:path w="4498" h="574" extrusionOk="0">
                  <a:moveTo>
                    <a:pt x="0" y="0"/>
                  </a:moveTo>
                  <a:cubicBezTo>
                    <a:pt x="668" y="364"/>
                    <a:pt x="1430" y="573"/>
                    <a:pt x="2246" y="573"/>
                  </a:cubicBezTo>
                  <a:cubicBezTo>
                    <a:pt x="3061" y="573"/>
                    <a:pt x="3830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16" name="Google Shape;15316;p17"/>
            <p:cNvSpPr/>
            <p:nvPr/>
          </p:nvSpPr>
          <p:spPr>
            <a:xfrm>
              <a:off x="5191275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84" y="614"/>
                    <a:pt x="2327" y="614"/>
                  </a:cubicBezTo>
                  <a:cubicBezTo>
                    <a:pt x="3176" y="614"/>
                    <a:pt x="3972" y="391"/>
                    <a:pt x="4660" y="0"/>
                  </a:cubicBezTo>
                  <a:lnTo>
                    <a:pt x="4484" y="0"/>
                  </a:lnTo>
                  <a:cubicBezTo>
                    <a:pt x="3837" y="337"/>
                    <a:pt x="3109" y="533"/>
                    <a:pt x="2327" y="533"/>
                  </a:cubicBezTo>
                  <a:cubicBezTo>
                    <a:pt x="1551" y="533"/>
                    <a:pt x="816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17" name="Google Shape;15317;p17"/>
            <p:cNvSpPr/>
            <p:nvPr/>
          </p:nvSpPr>
          <p:spPr>
            <a:xfrm>
              <a:off x="358175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96" y="3520"/>
                    <a:pt x="3109" y="6318"/>
                    <a:pt x="6676" y="6318"/>
                  </a:cubicBezTo>
                  <a:cubicBezTo>
                    <a:pt x="10249" y="6318"/>
                    <a:pt x="13162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18" name="Google Shape;15318;p17"/>
            <p:cNvSpPr/>
            <p:nvPr/>
          </p:nvSpPr>
          <p:spPr>
            <a:xfrm>
              <a:off x="3580725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89" y="3540"/>
                    <a:pt x="3129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63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19" name="Google Shape;15319;p17"/>
            <p:cNvSpPr/>
            <p:nvPr/>
          </p:nvSpPr>
          <p:spPr>
            <a:xfrm>
              <a:off x="3605175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49" y="3001"/>
                    <a:pt x="2630" y="5381"/>
                    <a:pt x="5671" y="5381"/>
                  </a:cubicBezTo>
                  <a:cubicBezTo>
                    <a:pt x="8705" y="5381"/>
                    <a:pt x="11187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20" name="Google Shape;15320;p17"/>
            <p:cNvSpPr/>
            <p:nvPr/>
          </p:nvSpPr>
          <p:spPr>
            <a:xfrm>
              <a:off x="3604000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5" y="3014"/>
                    <a:pt x="2657" y="5428"/>
                    <a:pt x="5718" y="5428"/>
                  </a:cubicBezTo>
                  <a:cubicBezTo>
                    <a:pt x="8773" y="5428"/>
                    <a:pt x="11274" y="3014"/>
                    <a:pt x="11429" y="0"/>
                  </a:cubicBezTo>
                  <a:lnTo>
                    <a:pt x="11342" y="0"/>
                  </a:lnTo>
                  <a:cubicBezTo>
                    <a:pt x="11193" y="2967"/>
                    <a:pt x="8725" y="5341"/>
                    <a:pt x="5718" y="5341"/>
                  </a:cubicBezTo>
                  <a:cubicBezTo>
                    <a:pt x="2704" y="5341"/>
                    <a:pt x="243" y="296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21" name="Google Shape;15321;p17"/>
            <p:cNvSpPr/>
            <p:nvPr/>
          </p:nvSpPr>
          <p:spPr>
            <a:xfrm>
              <a:off x="3630300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55" y="2441"/>
                    <a:pt x="2185" y="4376"/>
                    <a:pt x="4666" y="4376"/>
                  </a:cubicBezTo>
                  <a:cubicBezTo>
                    <a:pt x="7148" y="4376"/>
                    <a:pt x="9177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22" name="Google Shape;15322;p17"/>
            <p:cNvSpPr/>
            <p:nvPr/>
          </p:nvSpPr>
          <p:spPr>
            <a:xfrm>
              <a:off x="3629275" y="2336425"/>
              <a:ext cx="235175" cy="110425"/>
            </a:xfrm>
            <a:custGeom>
              <a:avLst/>
              <a:gdLst/>
              <a:ahLst/>
              <a:cxnLst/>
              <a:rect l="l" t="t" r="r" b="b"/>
              <a:pathLst>
                <a:path w="9407" h="4417" extrusionOk="0">
                  <a:moveTo>
                    <a:pt x="1" y="0"/>
                  </a:moveTo>
                  <a:cubicBezTo>
                    <a:pt x="149" y="2461"/>
                    <a:pt x="2206" y="4417"/>
                    <a:pt x="4707" y="4417"/>
                  </a:cubicBezTo>
                  <a:cubicBezTo>
                    <a:pt x="7209" y="4417"/>
                    <a:pt x="9259" y="2461"/>
                    <a:pt x="9407" y="0"/>
                  </a:cubicBezTo>
                  <a:lnTo>
                    <a:pt x="9326" y="0"/>
                  </a:lnTo>
                  <a:cubicBezTo>
                    <a:pt x="9171" y="2414"/>
                    <a:pt x="7162" y="4336"/>
                    <a:pt x="4707" y="4336"/>
                  </a:cubicBezTo>
                  <a:cubicBezTo>
                    <a:pt x="2253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23" name="Google Shape;15323;p17"/>
            <p:cNvSpPr/>
            <p:nvPr/>
          </p:nvSpPr>
          <p:spPr>
            <a:xfrm>
              <a:off x="3659125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8" y="1807"/>
                    <a:pt x="1666" y="3223"/>
                    <a:pt x="3513" y="3223"/>
                  </a:cubicBezTo>
                  <a:cubicBezTo>
                    <a:pt x="5354" y="3223"/>
                    <a:pt x="6871" y="1807"/>
                    <a:pt x="70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24" name="Google Shape;15324;p17"/>
            <p:cNvSpPr/>
            <p:nvPr/>
          </p:nvSpPr>
          <p:spPr>
            <a:xfrm>
              <a:off x="3658100" y="2336425"/>
              <a:ext cx="177525" cy="81775"/>
            </a:xfrm>
            <a:custGeom>
              <a:avLst/>
              <a:gdLst/>
              <a:ahLst/>
              <a:cxnLst/>
              <a:rect l="l" t="t" r="r" b="b"/>
              <a:pathLst>
                <a:path w="7101" h="3271" extrusionOk="0">
                  <a:moveTo>
                    <a:pt x="1" y="0"/>
                  </a:moveTo>
                  <a:cubicBezTo>
                    <a:pt x="149" y="1828"/>
                    <a:pt x="1686" y="3271"/>
                    <a:pt x="3554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20" y="0"/>
                  </a:lnTo>
                  <a:cubicBezTo>
                    <a:pt x="6872" y="1780"/>
                    <a:pt x="5375" y="3183"/>
                    <a:pt x="3554" y="3183"/>
                  </a:cubicBezTo>
                  <a:cubicBezTo>
                    <a:pt x="1734" y="3183"/>
                    <a:pt x="237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25" name="Google Shape;15325;p17"/>
            <p:cNvSpPr/>
            <p:nvPr/>
          </p:nvSpPr>
          <p:spPr>
            <a:xfrm>
              <a:off x="3684400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9" y="1248"/>
                    <a:pt x="1208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26" name="Google Shape;15326;p17"/>
            <p:cNvSpPr/>
            <p:nvPr/>
          </p:nvSpPr>
          <p:spPr>
            <a:xfrm>
              <a:off x="3683400" y="2336425"/>
              <a:ext cx="126950" cy="56500"/>
            </a:xfrm>
            <a:custGeom>
              <a:avLst/>
              <a:gdLst/>
              <a:ahLst/>
              <a:cxnLst/>
              <a:rect l="l" t="t" r="r" b="b"/>
              <a:pathLst>
                <a:path w="5078" h="2260" extrusionOk="0">
                  <a:moveTo>
                    <a:pt x="0" y="0"/>
                  </a:moveTo>
                  <a:cubicBezTo>
                    <a:pt x="142" y="1268"/>
                    <a:pt x="1227" y="2259"/>
                    <a:pt x="2542" y="2259"/>
                  </a:cubicBezTo>
                  <a:cubicBezTo>
                    <a:pt x="3850" y="2259"/>
                    <a:pt x="4936" y="1268"/>
                    <a:pt x="5077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42" y="2178"/>
                  </a:cubicBezTo>
                  <a:cubicBezTo>
                    <a:pt x="1275" y="2178"/>
                    <a:pt x="229" y="122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27" name="Google Shape;15327;p17"/>
            <p:cNvSpPr/>
            <p:nvPr/>
          </p:nvSpPr>
          <p:spPr>
            <a:xfrm>
              <a:off x="3713575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35" y="1072"/>
                  </a:cubicBezTo>
                  <a:cubicBezTo>
                    <a:pt x="1989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28" name="Google Shape;15328;p17"/>
            <p:cNvSpPr/>
            <p:nvPr/>
          </p:nvSpPr>
          <p:spPr>
            <a:xfrm>
              <a:off x="3712375" y="2336425"/>
              <a:ext cx="68975" cy="27825"/>
            </a:xfrm>
            <a:custGeom>
              <a:avLst/>
              <a:gdLst/>
              <a:ahLst/>
              <a:cxnLst/>
              <a:rect l="l" t="t" r="r" b="b"/>
              <a:pathLst>
                <a:path w="2759" h="1113" extrusionOk="0">
                  <a:moveTo>
                    <a:pt x="1" y="0"/>
                  </a:moveTo>
                  <a:cubicBezTo>
                    <a:pt x="142" y="634"/>
                    <a:pt x="702" y="1113"/>
                    <a:pt x="1383" y="1113"/>
                  </a:cubicBezTo>
                  <a:cubicBezTo>
                    <a:pt x="2057" y="1113"/>
                    <a:pt x="2624" y="634"/>
                    <a:pt x="2759" y="0"/>
                  </a:cubicBezTo>
                  <a:lnTo>
                    <a:pt x="2671" y="0"/>
                  </a:lnTo>
                  <a:cubicBezTo>
                    <a:pt x="2536" y="587"/>
                    <a:pt x="2010" y="1025"/>
                    <a:pt x="1383" y="1025"/>
                  </a:cubicBezTo>
                  <a:cubicBezTo>
                    <a:pt x="749" y="1025"/>
                    <a:pt x="223" y="587"/>
                    <a:pt x="8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29" name="Google Shape;15329;p17"/>
            <p:cNvSpPr/>
            <p:nvPr/>
          </p:nvSpPr>
          <p:spPr>
            <a:xfrm>
              <a:off x="3916025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89" y="3520"/>
                    <a:pt x="3109" y="6318"/>
                    <a:pt x="6676" y="6318"/>
                  </a:cubicBezTo>
                  <a:cubicBezTo>
                    <a:pt x="10243" y="6318"/>
                    <a:pt x="13162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30" name="Google Shape;15330;p17"/>
            <p:cNvSpPr/>
            <p:nvPr/>
          </p:nvSpPr>
          <p:spPr>
            <a:xfrm>
              <a:off x="3915000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90" y="3540"/>
                    <a:pt x="3130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56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31" name="Google Shape;15331;p17"/>
            <p:cNvSpPr/>
            <p:nvPr/>
          </p:nvSpPr>
          <p:spPr>
            <a:xfrm>
              <a:off x="3939275" y="2336425"/>
              <a:ext cx="283750" cy="134550"/>
            </a:xfrm>
            <a:custGeom>
              <a:avLst/>
              <a:gdLst/>
              <a:ahLst/>
              <a:cxnLst/>
              <a:rect l="l" t="t" r="r" b="b"/>
              <a:pathLst>
                <a:path w="11350" h="5382" extrusionOk="0">
                  <a:moveTo>
                    <a:pt x="1" y="0"/>
                  </a:moveTo>
                  <a:cubicBezTo>
                    <a:pt x="156" y="3001"/>
                    <a:pt x="2637" y="5381"/>
                    <a:pt x="5672" y="5381"/>
                  </a:cubicBezTo>
                  <a:cubicBezTo>
                    <a:pt x="8713" y="5381"/>
                    <a:pt x="11194" y="3001"/>
                    <a:pt x="1134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32" name="Google Shape;15332;p17"/>
            <p:cNvSpPr/>
            <p:nvPr/>
          </p:nvSpPr>
          <p:spPr>
            <a:xfrm>
              <a:off x="3938275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5" y="3014"/>
                    <a:pt x="2657" y="5428"/>
                    <a:pt x="5712" y="5428"/>
                  </a:cubicBezTo>
                  <a:cubicBezTo>
                    <a:pt x="8773" y="5428"/>
                    <a:pt x="11274" y="3014"/>
                    <a:pt x="11430" y="0"/>
                  </a:cubicBezTo>
                  <a:lnTo>
                    <a:pt x="11342" y="0"/>
                  </a:lnTo>
                  <a:cubicBezTo>
                    <a:pt x="11194" y="2967"/>
                    <a:pt x="8726" y="5341"/>
                    <a:pt x="5712" y="5341"/>
                  </a:cubicBezTo>
                  <a:cubicBezTo>
                    <a:pt x="2704" y="5341"/>
                    <a:pt x="236" y="296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33" name="Google Shape;15333;p17"/>
            <p:cNvSpPr/>
            <p:nvPr/>
          </p:nvSpPr>
          <p:spPr>
            <a:xfrm>
              <a:off x="3964575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55" y="2441"/>
                    <a:pt x="2178" y="4376"/>
                    <a:pt x="4660" y="4376"/>
                  </a:cubicBezTo>
                  <a:cubicBezTo>
                    <a:pt x="7148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34" name="Google Shape;15334;p17"/>
            <p:cNvSpPr/>
            <p:nvPr/>
          </p:nvSpPr>
          <p:spPr>
            <a:xfrm>
              <a:off x="3963550" y="2336425"/>
              <a:ext cx="235200" cy="110425"/>
            </a:xfrm>
            <a:custGeom>
              <a:avLst/>
              <a:gdLst/>
              <a:ahLst/>
              <a:cxnLst/>
              <a:rect l="l" t="t" r="r" b="b"/>
              <a:pathLst>
                <a:path w="9408" h="4417" extrusionOk="0">
                  <a:moveTo>
                    <a:pt x="1" y="0"/>
                  </a:moveTo>
                  <a:cubicBezTo>
                    <a:pt x="149" y="2461"/>
                    <a:pt x="2206" y="4417"/>
                    <a:pt x="4701" y="4417"/>
                  </a:cubicBezTo>
                  <a:cubicBezTo>
                    <a:pt x="7202" y="4417"/>
                    <a:pt x="9259" y="2461"/>
                    <a:pt x="9407" y="0"/>
                  </a:cubicBezTo>
                  <a:lnTo>
                    <a:pt x="9326" y="0"/>
                  </a:lnTo>
                  <a:cubicBezTo>
                    <a:pt x="9171" y="2414"/>
                    <a:pt x="7155" y="4336"/>
                    <a:pt x="4701" y="4336"/>
                  </a:cubicBezTo>
                  <a:cubicBezTo>
                    <a:pt x="2246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35" name="Google Shape;15335;p17"/>
            <p:cNvSpPr/>
            <p:nvPr/>
          </p:nvSpPr>
          <p:spPr>
            <a:xfrm>
              <a:off x="399340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9" y="1807"/>
                    <a:pt x="1666" y="3223"/>
                    <a:pt x="3507" y="3223"/>
                  </a:cubicBezTo>
                  <a:cubicBezTo>
                    <a:pt x="5354" y="3223"/>
                    <a:pt x="6871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36" name="Google Shape;15336;p17"/>
            <p:cNvSpPr/>
            <p:nvPr/>
          </p:nvSpPr>
          <p:spPr>
            <a:xfrm>
              <a:off x="3992375" y="2336425"/>
              <a:ext cx="177550" cy="81775"/>
            </a:xfrm>
            <a:custGeom>
              <a:avLst/>
              <a:gdLst/>
              <a:ahLst/>
              <a:cxnLst/>
              <a:rect l="l" t="t" r="r" b="b"/>
              <a:pathLst>
                <a:path w="7102" h="3271" extrusionOk="0">
                  <a:moveTo>
                    <a:pt x="1" y="0"/>
                  </a:moveTo>
                  <a:cubicBezTo>
                    <a:pt x="149" y="1828"/>
                    <a:pt x="1687" y="3271"/>
                    <a:pt x="3548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20" y="0"/>
                  </a:lnTo>
                  <a:cubicBezTo>
                    <a:pt x="6865" y="1780"/>
                    <a:pt x="5368" y="3183"/>
                    <a:pt x="3548" y="3183"/>
                  </a:cubicBezTo>
                  <a:cubicBezTo>
                    <a:pt x="1734" y="3183"/>
                    <a:pt x="237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37" name="Google Shape;15337;p17"/>
            <p:cNvSpPr/>
            <p:nvPr/>
          </p:nvSpPr>
          <p:spPr>
            <a:xfrm>
              <a:off x="4018675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9" y="1248"/>
                    <a:pt x="1208" y="2219"/>
                    <a:pt x="2496" y="2219"/>
                  </a:cubicBezTo>
                  <a:cubicBezTo>
                    <a:pt x="3790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38" name="Google Shape;15338;p17"/>
            <p:cNvSpPr/>
            <p:nvPr/>
          </p:nvSpPr>
          <p:spPr>
            <a:xfrm>
              <a:off x="4017675" y="2336425"/>
              <a:ext cx="126950" cy="56500"/>
            </a:xfrm>
            <a:custGeom>
              <a:avLst/>
              <a:gdLst/>
              <a:ahLst/>
              <a:cxnLst/>
              <a:rect l="l" t="t" r="r" b="b"/>
              <a:pathLst>
                <a:path w="5078" h="2260" extrusionOk="0">
                  <a:moveTo>
                    <a:pt x="0" y="0"/>
                  </a:moveTo>
                  <a:cubicBezTo>
                    <a:pt x="142" y="1268"/>
                    <a:pt x="1227" y="2259"/>
                    <a:pt x="2536" y="2259"/>
                  </a:cubicBezTo>
                  <a:cubicBezTo>
                    <a:pt x="3850" y="2259"/>
                    <a:pt x="4936" y="1268"/>
                    <a:pt x="5078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36" y="2178"/>
                  </a:cubicBezTo>
                  <a:cubicBezTo>
                    <a:pt x="1275" y="2178"/>
                    <a:pt x="230" y="122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39" name="Google Shape;15339;p17"/>
            <p:cNvSpPr/>
            <p:nvPr/>
          </p:nvSpPr>
          <p:spPr>
            <a:xfrm>
              <a:off x="4047850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29" y="1072"/>
                  </a:cubicBezTo>
                  <a:cubicBezTo>
                    <a:pt x="1983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40" name="Google Shape;15340;p17"/>
            <p:cNvSpPr/>
            <p:nvPr/>
          </p:nvSpPr>
          <p:spPr>
            <a:xfrm>
              <a:off x="4046675" y="2336425"/>
              <a:ext cx="68950" cy="27825"/>
            </a:xfrm>
            <a:custGeom>
              <a:avLst/>
              <a:gdLst/>
              <a:ahLst/>
              <a:cxnLst/>
              <a:rect l="l" t="t" r="r" b="b"/>
              <a:pathLst>
                <a:path w="2758" h="1113" extrusionOk="0">
                  <a:moveTo>
                    <a:pt x="0" y="0"/>
                  </a:moveTo>
                  <a:cubicBezTo>
                    <a:pt x="135" y="634"/>
                    <a:pt x="701" y="1113"/>
                    <a:pt x="1376" y="1113"/>
                  </a:cubicBezTo>
                  <a:cubicBezTo>
                    <a:pt x="2057" y="1113"/>
                    <a:pt x="2623" y="634"/>
                    <a:pt x="2758" y="0"/>
                  </a:cubicBezTo>
                  <a:lnTo>
                    <a:pt x="2670" y="0"/>
                  </a:lnTo>
                  <a:cubicBezTo>
                    <a:pt x="2535" y="587"/>
                    <a:pt x="2009" y="1025"/>
                    <a:pt x="1376" y="1025"/>
                  </a:cubicBezTo>
                  <a:cubicBezTo>
                    <a:pt x="748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41" name="Google Shape;15341;p17"/>
            <p:cNvSpPr/>
            <p:nvPr/>
          </p:nvSpPr>
          <p:spPr>
            <a:xfrm>
              <a:off x="425030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89" y="3520"/>
                    <a:pt x="3109" y="6318"/>
                    <a:pt x="6676" y="6318"/>
                  </a:cubicBezTo>
                  <a:cubicBezTo>
                    <a:pt x="10243" y="6318"/>
                    <a:pt x="13163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42" name="Google Shape;15342;p17"/>
            <p:cNvSpPr/>
            <p:nvPr/>
          </p:nvSpPr>
          <p:spPr>
            <a:xfrm>
              <a:off x="4249275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90" y="3540"/>
                    <a:pt x="3130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56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43" name="Google Shape;15343;p17"/>
            <p:cNvSpPr/>
            <p:nvPr/>
          </p:nvSpPr>
          <p:spPr>
            <a:xfrm>
              <a:off x="4273550" y="2336425"/>
              <a:ext cx="283575" cy="134550"/>
            </a:xfrm>
            <a:custGeom>
              <a:avLst/>
              <a:gdLst/>
              <a:ahLst/>
              <a:cxnLst/>
              <a:rect l="l" t="t" r="r" b="b"/>
              <a:pathLst>
                <a:path w="11343" h="5382" extrusionOk="0">
                  <a:moveTo>
                    <a:pt x="1" y="0"/>
                  </a:moveTo>
                  <a:cubicBezTo>
                    <a:pt x="156" y="3001"/>
                    <a:pt x="2637" y="5381"/>
                    <a:pt x="5672" y="5381"/>
                  </a:cubicBezTo>
                  <a:cubicBezTo>
                    <a:pt x="8713" y="5381"/>
                    <a:pt x="11194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44" name="Google Shape;15344;p17"/>
            <p:cNvSpPr/>
            <p:nvPr/>
          </p:nvSpPr>
          <p:spPr>
            <a:xfrm>
              <a:off x="4272550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6" y="3014"/>
                    <a:pt x="2657" y="5428"/>
                    <a:pt x="5712" y="5428"/>
                  </a:cubicBezTo>
                  <a:cubicBezTo>
                    <a:pt x="8773" y="5428"/>
                    <a:pt x="11275" y="3014"/>
                    <a:pt x="11430" y="0"/>
                  </a:cubicBezTo>
                  <a:lnTo>
                    <a:pt x="11342" y="0"/>
                  </a:lnTo>
                  <a:cubicBezTo>
                    <a:pt x="11187" y="2967"/>
                    <a:pt x="8726" y="5341"/>
                    <a:pt x="5712" y="5341"/>
                  </a:cubicBezTo>
                  <a:cubicBezTo>
                    <a:pt x="2704" y="5341"/>
                    <a:pt x="236" y="296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45" name="Google Shape;15345;p17"/>
            <p:cNvSpPr/>
            <p:nvPr/>
          </p:nvSpPr>
          <p:spPr>
            <a:xfrm>
              <a:off x="4298850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49" y="2441"/>
                    <a:pt x="2178" y="4376"/>
                    <a:pt x="4660" y="4376"/>
                  </a:cubicBezTo>
                  <a:cubicBezTo>
                    <a:pt x="7141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46" name="Google Shape;15346;p17"/>
            <p:cNvSpPr/>
            <p:nvPr/>
          </p:nvSpPr>
          <p:spPr>
            <a:xfrm>
              <a:off x="4297825" y="2336425"/>
              <a:ext cx="235200" cy="110425"/>
            </a:xfrm>
            <a:custGeom>
              <a:avLst/>
              <a:gdLst/>
              <a:ahLst/>
              <a:cxnLst/>
              <a:rect l="l" t="t" r="r" b="b"/>
              <a:pathLst>
                <a:path w="9408" h="4417" extrusionOk="0">
                  <a:moveTo>
                    <a:pt x="1" y="0"/>
                  </a:moveTo>
                  <a:cubicBezTo>
                    <a:pt x="149" y="2461"/>
                    <a:pt x="2199" y="4417"/>
                    <a:pt x="4701" y="4417"/>
                  </a:cubicBezTo>
                  <a:cubicBezTo>
                    <a:pt x="7202" y="4417"/>
                    <a:pt x="9252" y="2461"/>
                    <a:pt x="9407" y="0"/>
                  </a:cubicBezTo>
                  <a:lnTo>
                    <a:pt x="9320" y="0"/>
                  </a:lnTo>
                  <a:cubicBezTo>
                    <a:pt x="9171" y="2414"/>
                    <a:pt x="7155" y="4336"/>
                    <a:pt x="4701" y="4336"/>
                  </a:cubicBezTo>
                  <a:cubicBezTo>
                    <a:pt x="2246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47" name="Google Shape;15347;p17"/>
            <p:cNvSpPr/>
            <p:nvPr/>
          </p:nvSpPr>
          <p:spPr>
            <a:xfrm>
              <a:off x="4327675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4" y="3223"/>
                    <a:pt x="6871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48" name="Google Shape;15348;p17"/>
            <p:cNvSpPr/>
            <p:nvPr/>
          </p:nvSpPr>
          <p:spPr>
            <a:xfrm>
              <a:off x="4326650" y="2336425"/>
              <a:ext cx="177550" cy="81775"/>
            </a:xfrm>
            <a:custGeom>
              <a:avLst/>
              <a:gdLst/>
              <a:ahLst/>
              <a:cxnLst/>
              <a:rect l="l" t="t" r="r" b="b"/>
              <a:pathLst>
                <a:path w="7102" h="3271" extrusionOk="0">
                  <a:moveTo>
                    <a:pt x="1" y="0"/>
                  </a:moveTo>
                  <a:cubicBezTo>
                    <a:pt x="149" y="1828"/>
                    <a:pt x="1680" y="3271"/>
                    <a:pt x="3548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14" y="0"/>
                  </a:lnTo>
                  <a:cubicBezTo>
                    <a:pt x="6865" y="1780"/>
                    <a:pt x="5368" y="3183"/>
                    <a:pt x="3548" y="3183"/>
                  </a:cubicBezTo>
                  <a:cubicBezTo>
                    <a:pt x="1727" y="3183"/>
                    <a:pt x="230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49" name="Google Shape;15349;p17"/>
            <p:cNvSpPr/>
            <p:nvPr/>
          </p:nvSpPr>
          <p:spPr>
            <a:xfrm>
              <a:off x="4352950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2" y="1248"/>
                    <a:pt x="1208" y="2219"/>
                    <a:pt x="2496" y="2219"/>
                  </a:cubicBezTo>
                  <a:cubicBezTo>
                    <a:pt x="3790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50" name="Google Shape;15350;p17"/>
            <p:cNvSpPr/>
            <p:nvPr/>
          </p:nvSpPr>
          <p:spPr>
            <a:xfrm>
              <a:off x="4351775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8" y="2259"/>
                    <a:pt x="4936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0" y="2178"/>
                    <a:pt x="2543" y="2178"/>
                  </a:cubicBezTo>
                  <a:cubicBezTo>
                    <a:pt x="1282" y="2178"/>
                    <a:pt x="237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51" name="Google Shape;15351;p17"/>
            <p:cNvSpPr/>
            <p:nvPr/>
          </p:nvSpPr>
          <p:spPr>
            <a:xfrm>
              <a:off x="4382125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28" y="614"/>
                    <a:pt x="675" y="1072"/>
                    <a:pt x="1329" y="1072"/>
                  </a:cubicBezTo>
                  <a:cubicBezTo>
                    <a:pt x="1983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52" name="Google Shape;15352;p17"/>
            <p:cNvSpPr/>
            <p:nvPr/>
          </p:nvSpPr>
          <p:spPr>
            <a:xfrm>
              <a:off x="4380950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1" y="1113"/>
                    <a:pt x="1376" y="1113"/>
                  </a:cubicBezTo>
                  <a:cubicBezTo>
                    <a:pt x="2050" y="1113"/>
                    <a:pt x="2616" y="634"/>
                    <a:pt x="2751" y="0"/>
                  </a:cubicBezTo>
                  <a:lnTo>
                    <a:pt x="2670" y="0"/>
                  </a:lnTo>
                  <a:cubicBezTo>
                    <a:pt x="2535" y="587"/>
                    <a:pt x="2010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53" name="Google Shape;15353;p17"/>
            <p:cNvSpPr/>
            <p:nvPr/>
          </p:nvSpPr>
          <p:spPr>
            <a:xfrm>
              <a:off x="4584575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1" y="0"/>
                  </a:moveTo>
                  <a:cubicBezTo>
                    <a:pt x="189" y="3520"/>
                    <a:pt x="3102" y="6318"/>
                    <a:pt x="6676" y="6318"/>
                  </a:cubicBezTo>
                  <a:cubicBezTo>
                    <a:pt x="10243" y="6318"/>
                    <a:pt x="13163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54" name="Google Shape;15354;p17"/>
            <p:cNvSpPr/>
            <p:nvPr/>
          </p:nvSpPr>
          <p:spPr>
            <a:xfrm>
              <a:off x="4583575" y="2336425"/>
              <a:ext cx="335800" cy="158975"/>
            </a:xfrm>
            <a:custGeom>
              <a:avLst/>
              <a:gdLst/>
              <a:ahLst/>
              <a:cxnLst/>
              <a:rect l="l" t="t" r="r" b="b"/>
              <a:pathLst>
                <a:path w="13432" h="6359" extrusionOk="0">
                  <a:moveTo>
                    <a:pt x="0" y="0"/>
                  </a:moveTo>
                  <a:cubicBezTo>
                    <a:pt x="189" y="3540"/>
                    <a:pt x="3129" y="6359"/>
                    <a:pt x="6716" y="6359"/>
                  </a:cubicBezTo>
                  <a:cubicBezTo>
                    <a:pt x="10303" y="6359"/>
                    <a:pt x="13243" y="3540"/>
                    <a:pt x="13432" y="0"/>
                  </a:cubicBezTo>
                  <a:lnTo>
                    <a:pt x="13344" y="0"/>
                  </a:lnTo>
                  <a:cubicBezTo>
                    <a:pt x="13155" y="3493"/>
                    <a:pt x="10256" y="6278"/>
                    <a:pt x="6716" y="6278"/>
                  </a:cubicBezTo>
                  <a:cubicBezTo>
                    <a:pt x="3176" y="6278"/>
                    <a:pt x="270" y="3493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55" name="Google Shape;15355;p17"/>
            <p:cNvSpPr/>
            <p:nvPr/>
          </p:nvSpPr>
          <p:spPr>
            <a:xfrm>
              <a:off x="4607850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55" y="3001"/>
                    <a:pt x="2637" y="5381"/>
                    <a:pt x="5671" y="5381"/>
                  </a:cubicBezTo>
                  <a:cubicBezTo>
                    <a:pt x="8712" y="5381"/>
                    <a:pt x="11193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56" name="Google Shape;15356;p17"/>
            <p:cNvSpPr/>
            <p:nvPr/>
          </p:nvSpPr>
          <p:spPr>
            <a:xfrm>
              <a:off x="4606825" y="2336425"/>
              <a:ext cx="285600" cy="135725"/>
            </a:xfrm>
            <a:custGeom>
              <a:avLst/>
              <a:gdLst/>
              <a:ahLst/>
              <a:cxnLst/>
              <a:rect l="l" t="t" r="r" b="b"/>
              <a:pathLst>
                <a:path w="11424" h="5429" extrusionOk="0">
                  <a:moveTo>
                    <a:pt x="1" y="0"/>
                  </a:moveTo>
                  <a:cubicBezTo>
                    <a:pt x="156" y="3014"/>
                    <a:pt x="2657" y="5428"/>
                    <a:pt x="5712" y="5428"/>
                  </a:cubicBezTo>
                  <a:cubicBezTo>
                    <a:pt x="8766" y="5428"/>
                    <a:pt x="11275" y="3014"/>
                    <a:pt x="11423" y="0"/>
                  </a:cubicBezTo>
                  <a:lnTo>
                    <a:pt x="11342" y="0"/>
                  </a:lnTo>
                  <a:cubicBezTo>
                    <a:pt x="11187" y="2967"/>
                    <a:pt x="8719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57" name="Google Shape;15357;p17"/>
            <p:cNvSpPr/>
            <p:nvPr/>
          </p:nvSpPr>
          <p:spPr>
            <a:xfrm>
              <a:off x="4633125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1" y="0"/>
                  </a:moveTo>
                  <a:cubicBezTo>
                    <a:pt x="149" y="2441"/>
                    <a:pt x="2178" y="4376"/>
                    <a:pt x="4660" y="4376"/>
                  </a:cubicBezTo>
                  <a:cubicBezTo>
                    <a:pt x="7141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58" name="Google Shape;15358;p17"/>
            <p:cNvSpPr/>
            <p:nvPr/>
          </p:nvSpPr>
          <p:spPr>
            <a:xfrm>
              <a:off x="4631950" y="2336425"/>
              <a:ext cx="235350" cy="110425"/>
            </a:xfrm>
            <a:custGeom>
              <a:avLst/>
              <a:gdLst/>
              <a:ahLst/>
              <a:cxnLst/>
              <a:rect l="l" t="t" r="r" b="b"/>
              <a:pathLst>
                <a:path w="9414" h="4417" extrusionOk="0">
                  <a:moveTo>
                    <a:pt x="0" y="0"/>
                  </a:moveTo>
                  <a:cubicBezTo>
                    <a:pt x="155" y="2461"/>
                    <a:pt x="2205" y="4417"/>
                    <a:pt x="4707" y="4417"/>
                  </a:cubicBezTo>
                  <a:cubicBezTo>
                    <a:pt x="7208" y="4417"/>
                    <a:pt x="9258" y="2461"/>
                    <a:pt x="9413" y="0"/>
                  </a:cubicBezTo>
                  <a:lnTo>
                    <a:pt x="9326" y="0"/>
                  </a:lnTo>
                  <a:cubicBezTo>
                    <a:pt x="9177" y="2414"/>
                    <a:pt x="7161" y="4336"/>
                    <a:pt x="4707" y="4336"/>
                  </a:cubicBezTo>
                  <a:cubicBezTo>
                    <a:pt x="2252" y="4336"/>
                    <a:pt x="243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59" name="Google Shape;15359;p17"/>
            <p:cNvSpPr/>
            <p:nvPr/>
          </p:nvSpPr>
          <p:spPr>
            <a:xfrm>
              <a:off x="466195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1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4" y="3223"/>
                    <a:pt x="6865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60" name="Google Shape;15360;p17"/>
            <p:cNvSpPr/>
            <p:nvPr/>
          </p:nvSpPr>
          <p:spPr>
            <a:xfrm>
              <a:off x="4660775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0" y="0"/>
                  </a:moveTo>
                  <a:cubicBezTo>
                    <a:pt x="155" y="1828"/>
                    <a:pt x="1686" y="3271"/>
                    <a:pt x="3554" y="3271"/>
                  </a:cubicBezTo>
                  <a:cubicBezTo>
                    <a:pt x="5422" y="3271"/>
                    <a:pt x="6959" y="1828"/>
                    <a:pt x="7107" y="0"/>
                  </a:cubicBezTo>
                  <a:lnTo>
                    <a:pt x="7020" y="0"/>
                  </a:lnTo>
                  <a:cubicBezTo>
                    <a:pt x="6871" y="1780"/>
                    <a:pt x="5374" y="3183"/>
                    <a:pt x="3554" y="3183"/>
                  </a:cubicBezTo>
                  <a:cubicBezTo>
                    <a:pt x="1733" y="3183"/>
                    <a:pt x="236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61" name="Google Shape;15361;p17"/>
            <p:cNvSpPr/>
            <p:nvPr/>
          </p:nvSpPr>
          <p:spPr>
            <a:xfrm>
              <a:off x="4687225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3" y="1248"/>
                    <a:pt x="1208" y="2219"/>
                    <a:pt x="2496" y="2219"/>
                  </a:cubicBezTo>
                  <a:cubicBezTo>
                    <a:pt x="3784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62" name="Google Shape;15362;p17"/>
            <p:cNvSpPr/>
            <p:nvPr/>
          </p:nvSpPr>
          <p:spPr>
            <a:xfrm>
              <a:off x="4686050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8" y="2259"/>
                    <a:pt x="4937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1" y="2178"/>
                    <a:pt x="2543" y="2178"/>
                  </a:cubicBezTo>
                  <a:cubicBezTo>
                    <a:pt x="1282" y="2178"/>
                    <a:pt x="237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63" name="Google Shape;15363;p17"/>
            <p:cNvSpPr/>
            <p:nvPr/>
          </p:nvSpPr>
          <p:spPr>
            <a:xfrm>
              <a:off x="4716225" y="2336425"/>
              <a:ext cx="66775" cy="26825"/>
            </a:xfrm>
            <a:custGeom>
              <a:avLst/>
              <a:gdLst/>
              <a:ahLst/>
              <a:cxnLst/>
              <a:rect l="l" t="t" r="r" b="b"/>
              <a:pathLst>
                <a:path w="2671" h="1073" extrusionOk="0">
                  <a:moveTo>
                    <a:pt x="1" y="0"/>
                  </a:moveTo>
                  <a:cubicBezTo>
                    <a:pt x="136" y="614"/>
                    <a:pt x="682" y="1072"/>
                    <a:pt x="1336" y="1072"/>
                  </a:cubicBezTo>
                  <a:cubicBezTo>
                    <a:pt x="1990" y="1072"/>
                    <a:pt x="2536" y="614"/>
                    <a:pt x="267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64" name="Google Shape;15364;p17"/>
            <p:cNvSpPr/>
            <p:nvPr/>
          </p:nvSpPr>
          <p:spPr>
            <a:xfrm>
              <a:off x="4715225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1" y="0"/>
                  </a:cubicBezTo>
                  <a:lnTo>
                    <a:pt x="2664" y="0"/>
                  </a:lnTo>
                  <a:cubicBezTo>
                    <a:pt x="2536" y="587"/>
                    <a:pt x="2003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65" name="Google Shape;15365;p17"/>
            <p:cNvSpPr/>
            <p:nvPr/>
          </p:nvSpPr>
          <p:spPr>
            <a:xfrm>
              <a:off x="491885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1" y="0"/>
                  </a:moveTo>
                  <a:cubicBezTo>
                    <a:pt x="190" y="3520"/>
                    <a:pt x="3102" y="6318"/>
                    <a:pt x="6676" y="6318"/>
                  </a:cubicBezTo>
                  <a:cubicBezTo>
                    <a:pt x="10243" y="6318"/>
                    <a:pt x="13156" y="3520"/>
                    <a:pt x="133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66" name="Google Shape;15366;p17"/>
            <p:cNvSpPr/>
            <p:nvPr/>
          </p:nvSpPr>
          <p:spPr>
            <a:xfrm>
              <a:off x="4917675" y="2336425"/>
              <a:ext cx="336000" cy="158975"/>
            </a:xfrm>
            <a:custGeom>
              <a:avLst/>
              <a:gdLst/>
              <a:ahLst/>
              <a:cxnLst/>
              <a:rect l="l" t="t" r="r" b="b"/>
              <a:pathLst>
                <a:path w="13440" h="6359" extrusionOk="0">
                  <a:moveTo>
                    <a:pt x="1" y="0"/>
                  </a:moveTo>
                  <a:cubicBezTo>
                    <a:pt x="196" y="3540"/>
                    <a:pt x="3136" y="6359"/>
                    <a:pt x="6723" y="6359"/>
                  </a:cubicBezTo>
                  <a:cubicBezTo>
                    <a:pt x="10310" y="6359"/>
                    <a:pt x="13250" y="3540"/>
                    <a:pt x="13439" y="0"/>
                  </a:cubicBezTo>
                  <a:lnTo>
                    <a:pt x="13351" y="0"/>
                  </a:lnTo>
                  <a:cubicBezTo>
                    <a:pt x="13163" y="3493"/>
                    <a:pt x="10263" y="6278"/>
                    <a:pt x="6723" y="6278"/>
                  </a:cubicBezTo>
                  <a:cubicBezTo>
                    <a:pt x="3183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67" name="Google Shape;15367;p17"/>
            <p:cNvSpPr/>
            <p:nvPr/>
          </p:nvSpPr>
          <p:spPr>
            <a:xfrm>
              <a:off x="4942125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55" y="3001"/>
                    <a:pt x="2630" y="5381"/>
                    <a:pt x="5671" y="5381"/>
                  </a:cubicBezTo>
                  <a:cubicBezTo>
                    <a:pt x="8705" y="5381"/>
                    <a:pt x="11187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68" name="Google Shape;15368;p17"/>
            <p:cNvSpPr/>
            <p:nvPr/>
          </p:nvSpPr>
          <p:spPr>
            <a:xfrm>
              <a:off x="4941100" y="2336425"/>
              <a:ext cx="285600" cy="135725"/>
            </a:xfrm>
            <a:custGeom>
              <a:avLst/>
              <a:gdLst/>
              <a:ahLst/>
              <a:cxnLst/>
              <a:rect l="l" t="t" r="r" b="b"/>
              <a:pathLst>
                <a:path w="11424" h="5429" extrusionOk="0">
                  <a:moveTo>
                    <a:pt x="1" y="0"/>
                  </a:moveTo>
                  <a:cubicBezTo>
                    <a:pt x="149" y="3014"/>
                    <a:pt x="2657" y="5428"/>
                    <a:pt x="5712" y="5428"/>
                  </a:cubicBezTo>
                  <a:cubicBezTo>
                    <a:pt x="8767" y="5428"/>
                    <a:pt x="11275" y="3014"/>
                    <a:pt x="11423" y="0"/>
                  </a:cubicBezTo>
                  <a:lnTo>
                    <a:pt x="11342" y="0"/>
                  </a:lnTo>
                  <a:cubicBezTo>
                    <a:pt x="11187" y="2967"/>
                    <a:pt x="8719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69" name="Google Shape;15369;p17"/>
            <p:cNvSpPr/>
            <p:nvPr/>
          </p:nvSpPr>
          <p:spPr>
            <a:xfrm>
              <a:off x="4967400" y="2336425"/>
              <a:ext cx="233000" cy="109425"/>
            </a:xfrm>
            <a:custGeom>
              <a:avLst/>
              <a:gdLst/>
              <a:ahLst/>
              <a:cxnLst/>
              <a:rect l="l" t="t" r="r" b="b"/>
              <a:pathLst>
                <a:path w="9320" h="4377" extrusionOk="0">
                  <a:moveTo>
                    <a:pt x="1" y="0"/>
                  </a:moveTo>
                  <a:cubicBezTo>
                    <a:pt x="149" y="2441"/>
                    <a:pt x="2179" y="4376"/>
                    <a:pt x="4660" y="4376"/>
                  </a:cubicBezTo>
                  <a:cubicBezTo>
                    <a:pt x="7141" y="4376"/>
                    <a:pt x="9171" y="2441"/>
                    <a:pt x="93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70" name="Google Shape;15370;p17"/>
            <p:cNvSpPr/>
            <p:nvPr/>
          </p:nvSpPr>
          <p:spPr>
            <a:xfrm>
              <a:off x="4966225" y="2336425"/>
              <a:ext cx="235350" cy="110425"/>
            </a:xfrm>
            <a:custGeom>
              <a:avLst/>
              <a:gdLst/>
              <a:ahLst/>
              <a:cxnLst/>
              <a:rect l="l" t="t" r="r" b="b"/>
              <a:pathLst>
                <a:path w="9414" h="4417" extrusionOk="0">
                  <a:moveTo>
                    <a:pt x="0" y="0"/>
                  </a:moveTo>
                  <a:cubicBezTo>
                    <a:pt x="156" y="2461"/>
                    <a:pt x="2205" y="4417"/>
                    <a:pt x="4707" y="4417"/>
                  </a:cubicBezTo>
                  <a:cubicBezTo>
                    <a:pt x="7209" y="4417"/>
                    <a:pt x="9258" y="2461"/>
                    <a:pt x="9414" y="0"/>
                  </a:cubicBezTo>
                  <a:lnTo>
                    <a:pt x="9326" y="0"/>
                  </a:lnTo>
                  <a:cubicBezTo>
                    <a:pt x="9178" y="2414"/>
                    <a:pt x="7161" y="4336"/>
                    <a:pt x="4707" y="4336"/>
                  </a:cubicBezTo>
                  <a:cubicBezTo>
                    <a:pt x="2253" y="4336"/>
                    <a:pt x="236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71" name="Google Shape;15371;p17"/>
            <p:cNvSpPr/>
            <p:nvPr/>
          </p:nvSpPr>
          <p:spPr>
            <a:xfrm>
              <a:off x="4996225" y="2336425"/>
              <a:ext cx="175350" cy="80600"/>
            </a:xfrm>
            <a:custGeom>
              <a:avLst/>
              <a:gdLst/>
              <a:ahLst/>
              <a:cxnLst/>
              <a:rect l="l" t="t" r="r" b="b"/>
              <a:pathLst>
                <a:path w="7014" h="3224" extrusionOk="0">
                  <a:moveTo>
                    <a:pt x="1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5" y="3223"/>
                    <a:pt x="6865" y="1807"/>
                    <a:pt x="70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72" name="Google Shape;15372;p17"/>
            <p:cNvSpPr/>
            <p:nvPr/>
          </p:nvSpPr>
          <p:spPr>
            <a:xfrm>
              <a:off x="4995050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0" y="0"/>
                  </a:moveTo>
                  <a:cubicBezTo>
                    <a:pt x="156" y="1828"/>
                    <a:pt x="1686" y="3271"/>
                    <a:pt x="3554" y="3271"/>
                  </a:cubicBezTo>
                  <a:cubicBezTo>
                    <a:pt x="5422" y="3271"/>
                    <a:pt x="6952" y="1828"/>
                    <a:pt x="7107" y="0"/>
                  </a:cubicBezTo>
                  <a:lnTo>
                    <a:pt x="7020" y="0"/>
                  </a:lnTo>
                  <a:cubicBezTo>
                    <a:pt x="6871" y="1780"/>
                    <a:pt x="5375" y="3183"/>
                    <a:pt x="3554" y="3183"/>
                  </a:cubicBezTo>
                  <a:cubicBezTo>
                    <a:pt x="1733" y="3183"/>
                    <a:pt x="236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73" name="Google Shape;15373;p17"/>
            <p:cNvSpPr/>
            <p:nvPr/>
          </p:nvSpPr>
          <p:spPr>
            <a:xfrm>
              <a:off x="5021350" y="2336425"/>
              <a:ext cx="124925" cy="55475"/>
            </a:xfrm>
            <a:custGeom>
              <a:avLst/>
              <a:gdLst/>
              <a:ahLst/>
              <a:cxnLst/>
              <a:rect l="l" t="t" r="r" b="b"/>
              <a:pathLst>
                <a:path w="4997" h="2219" extrusionOk="0">
                  <a:moveTo>
                    <a:pt x="0" y="0"/>
                  </a:moveTo>
                  <a:cubicBezTo>
                    <a:pt x="149" y="1248"/>
                    <a:pt x="1214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74" name="Google Shape;15374;p17"/>
            <p:cNvSpPr/>
            <p:nvPr/>
          </p:nvSpPr>
          <p:spPr>
            <a:xfrm>
              <a:off x="5020325" y="2336425"/>
              <a:ext cx="127150" cy="56500"/>
            </a:xfrm>
            <a:custGeom>
              <a:avLst/>
              <a:gdLst/>
              <a:ahLst/>
              <a:cxnLst/>
              <a:rect l="l" t="t" r="r" b="b"/>
              <a:pathLst>
                <a:path w="5086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1" y="2259"/>
                    <a:pt x="4937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1" y="2178"/>
                    <a:pt x="2543" y="2178"/>
                  </a:cubicBezTo>
                  <a:cubicBezTo>
                    <a:pt x="1275" y="2178"/>
                    <a:pt x="230" y="1227"/>
                    <a:pt x="8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75" name="Google Shape;15375;p17"/>
            <p:cNvSpPr/>
            <p:nvPr/>
          </p:nvSpPr>
          <p:spPr>
            <a:xfrm>
              <a:off x="5050500" y="2336425"/>
              <a:ext cx="66800" cy="26825"/>
            </a:xfrm>
            <a:custGeom>
              <a:avLst/>
              <a:gdLst/>
              <a:ahLst/>
              <a:cxnLst/>
              <a:rect l="l" t="t" r="r" b="b"/>
              <a:pathLst>
                <a:path w="2672" h="1073" extrusionOk="0">
                  <a:moveTo>
                    <a:pt x="1" y="0"/>
                  </a:moveTo>
                  <a:cubicBezTo>
                    <a:pt x="136" y="614"/>
                    <a:pt x="682" y="1072"/>
                    <a:pt x="1336" y="1072"/>
                  </a:cubicBezTo>
                  <a:cubicBezTo>
                    <a:pt x="1990" y="1072"/>
                    <a:pt x="2536" y="614"/>
                    <a:pt x="267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76" name="Google Shape;15376;p17"/>
            <p:cNvSpPr/>
            <p:nvPr/>
          </p:nvSpPr>
          <p:spPr>
            <a:xfrm>
              <a:off x="5049500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2" y="0"/>
                  </a:cubicBezTo>
                  <a:lnTo>
                    <a:pt x="2664" y="0"/>
                  </a:lnTo>
                  <a:cubicBezTo>
                    <a:pt x="2529" y="587"/>
                    <a:pt x="2003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77" name="Google Shape;15377;p17"/>
            <p:cNvSpPr/>
            <p:nvPr/>
          </p:nvSpPr>
          <p:spPr>
            <a:xfrm>
              <a:off x="5253125" y="2336425"/>
              <a:ext cx="273975" cy="157975"/>
            </a:xfrm>
            <a:custGeom>
              <a:avLst/>
              <a:gdLst/>
              <a:ahLst/>
              <a:cxnLst/>
              <a:rect l="l" t="t" r="r" b="b"/>
              <a:pathLst>
                <a:path w="10959" h="6319" extrusionOk="0">
                  <a:moveTo>
                    <a:pt x="1" y="0"/>
                  </a:moveTo>
                  <a:cubicBezTo>
                    <a:pt x="190" y="3520"/>
                    <a:pt x="3103" y="6318"/>
                    <a:pt x="6670" y="6318"/>
                  </a:cubicBezTo>
                  <a:cubicBezTo>
                    <a:pt x="8301" y="6318"/>
                    <a:pt x="9798" y="5732"/>
                    <a:pt x="10958" y="4761"/>
                  </a:cubicBezTo>
                  <a:lnTo>
                    <a:pt x="10958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78" name="Google Shape;15378;p17"/>
            <p:cNvSpPr/>
            <p:nvPr/>
          </p:nvSpPr>
          <p:spPr>
            <a:xfrm>
              <a:off x="5251950" y="2336425"/>
              <a:ext cx="275150" cy="158975"/>
            </a:xfrm>
            <a:custGeom>
              <a:avLst/>
              <a:gdLst/>
              <a:ahLst/>
              <a:cxnLst/>
              <a:rect l="l" t="t" r="r" b="b"/>
              <a:pathLst>
                <a:path w="11006" h="6359" extrusionOk="0">
                  <a:moveTo>
                    <a:pt x="1" y="0"/>
                  </a:moveTo>
                  <a:cubicBezTo>
                    <a:pt x="196" y="3540"/>
                    <a:pt x="3136" y="6359"/>
                    <a:pt x="6717" y="6359"/>
                  </a:cubicBezTo>
                  <a:cubicBezTo>
                    <a:pt x="8348" y="6359"/>
                    <a:pt x="9839" y="5779"/>
                    <a:pt x="11005" y="4815"/>
                  </a:cubicBezTo>
                  <a:lnTo>
                    <a:pt x="11005" y="4700"/>
                  </a:lnTo>
                  <a:cubicBezTo>
                    <a:pt x="9845" y="5685"/>
                    <a:pt x="8355" y="6278"/>
                    <a:pt x="6717" y="6278"/>
                  </a:cubicBezTo>
                  <a:cubicBezTo>
                    <a:pt x="3177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79" name="Google Shape;15379;p17"/>
            <p:cNvSpPr/>
            <p:nvPr/>
          </p:nvSpPr>
          <p:spPr>
            <a:xfrm>
              <a:off x="5276400" y="2336425"/>
              <a:ext cx="250700" cy="134550"/>
            </a:xfrm>
            <a:custGeom>
              <a:avLst/>
              <a:gdLst/>
              <a:ahLst/>
              <a:cxnLst/>
              <a:rect l="l" t="t" r="r" b="b"/>
              <a:pathLst>
                <a:path w="10028" h="5382" extrusionOk="0">
                  <a:moveTo>
                    <a:pt x="0" y="0"/>
                  </a:moveTo>
                  <a:cubicBezTo>
                    <a:pt x="149" y="3001"/>
                    <a:pt x="2630" y="5381"/>
                    <a:pt x="5671" y="5381"/>
                  </a:cubicBezTo>
                  <a:cubicBezTo>
                    <a:pt x="7418" y="5381"/>
                    <a:pt x="8989" y="4592"/>
                    <a:pt x="10027" y="3345"/>
                  </a:cubicBezTo>
                  <a:lnTo>
                    <a:pt x="10027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80" name="Google Shape;15380;p17"/>
            <p:cNvSpPr/>
            <p:nvPr/>
          </p:nvSpPr>
          <p:spPr>
            <a:xfrm>
              <a:off x="5275375" y="2336425"/>
              <a:ext cx="251725" cy="135725"/>
            </a:xfrm>
            <a:custGeom>
              <a:avLst/>
              <a:gdLst/>
              <a:ahLst/>
              <a:cxnLst/>
              <a:rect l="l" t="t" r="r" b="b"/>
              <a:pathLst>
                <a:path w="10069" h="5429" extrusionOk="0">
                  <a:moveTo>
                    <a:pt x="1" y="0"/>
                  </a:moveTo>
                  <a:cubicBezTo>
                    <a:pt x="149" y="3014"/>
                    <a:pt x="2658" y="5428"/>
                    <a:pt x="5712" y="5428"/>
                  </a:cubicBezTo>
                  <a:cubicBezTo>
                    <a:pt x="7452" y="5428"/>
                    <a:pt x="9016" y="4639"/>
                    <a:pt x="10068" y="3405"/>
                  </a:cubicBezTo>
                  <a:lnTo>
                    <a:pt x="10068" y="3277"/>
                  </a:lnTo>
                  <a:cubicBezTo>
                    <a:pt x="9036" y="4538"/>
                    <a:pt x="7465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81" name="Google Shape;15381;p17"/>
            <p:cNvSpPr/>
            <p:nvPr/>
          </p:nvSpPr>
          <p:spPr>
            <a:xfrm>
              <a:off x="5301525" y="2336425"/>
              <a:ext cx="225575" cy="109425"/>
            </a:xfrm>
            <a:custGeom>
              <a:avLst/>
              <a:gdLst/>
              <a:ahLst/>
              <a:cxnLst/>
              <a:rect l="l" t="t" r="r" b="b"/>
              <a:pathLst>
                <a:path w="9023" h="4377" extrusionOk="0">
                  <a:moveTo>
                    <a:pt x="0" y="0"/>
                  </a:moveTo>
                  <a:cubicBezTo>
                    <a:pt x="155" y="2441"/>
                    <a:pt x="2185" y="4376"/>
                    <a:pt x="4666" y="4376"/>
                  </a:cubicBezTo>
                  <a:cubicBezTo>
                    <a:pt x="6649" y="4376"/>
                    <a:pt x="8348" y="3136"/>
                    <a:pt x="9022" y="1389"/>
                  </a:cubicBezTo>
                  <a:lnTo>
                    <a:pt x="9022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82" name="Google Shape;15382;p17"/>
            <p:cNvSpPr/>
            <p:nvPr/>
          </p:nvSpPr>
          <p:spPr>
            <a:xfrm>
              <a:off x="5300500" y="2336425"/>
              <a:ext cx="226600" cy="110425"/>
            </a:xfrm>
            <a:custGeom>
              <a:avLst/>
              <a:gdLst/>
              <a:ahLst/>
              <a:cxnLst/>
              <a:rect l="l" t="t" r="r" b="b"/>
              <a:pathLst>
                <a:path w="9064" h="4417" extrusionOk="0">
                  <a:moveTo>
                    <a:pt x="1" y="0"/>
                  </a:moveTo>
                  <a:cubicBezTo>
                    <a:pt x="156" y="2461"/>
                    <a:pt x="2206" y="4417"/>
                    <a:pt x="4707" y="4417"/>
                  </a:cubicBezTo>
                  <a:cubicBezTo>
                    <a:pt x="6669" y="4417"/>
                    <a:pt x="8355" y="3210"/>
                    <a:pt x="9063" y="1504"/>
                  </a:cubicBezTo>
                  <a:lnTo>
                    <a:pt x="9063" y="1268"/>
                  </a:lnTo>
                  <a:cubicBezTo>
                    <a:pt x="8422" y="3055"/>
                    <a:pt x="6710" y="4336"/>
                    <a:pt x="4707" y="4336"/>
                  </a:cubicBezTo>
                  <a:cubicBezTo>
                    <a:pt x="2253" y="4336"/>
                    <a:pt x="237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83" name="Google Shape;15383;p17"/>
            <p:cNvSpPr/>
            <p:nvPr/>
          </p:nvSpPr>
          <p:spPr>
            <a:xfrm>
              <a:off x="533035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55" y="1807"/>
                    <a:pt x="1666" y="3223"/>
                    <a:pt x="3513" y="3223"/>
                  </a:cubicBezTo>
                  <a:cubicBezTo>
                    <a:pt x="5361" y="3223"/>
                    <a:pt x="6871" y="1807"/>
                    <a:pt x="70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84" name="Google Shape;15384;p17"/>
            <p:cNvSpPr/>
            <p:nvPr/>
          </p:nvSpPr>
          <p:spPr>
            <a:xfrm>
              <a:off x="5329325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1" y="0"/>
                  </a:moveTo>
                  <a:cubicBezTo>
                    <a:pt x="149" y="1828"/>
                    <a:pt x="1686" y="3271"/>
                    <a:pt x="3554" y="3271"/>
                  </a:cubicBezTo>
                  <a:cubicBezTo>
                    <a:pt x="5422" y="3271"/>
                    <a:pt x="6953" y="1828"/>
                    <a:pt x="7108" y="0"/>
                  </a:cubicBezTo>
                  <a:lnTo>
                    <a:pt x="7020" y="0"/>
                  </a:lnTo>
                  <a:cubicBezTo>
                    <a:pt x="6872" y="1780"/>
                    <a:pt x="5375" y="3183"/>
                    <a:pt x="3554" y="3183"/>
                  </a:cubicBezTo>
                  <a:cubicBezTo>
                    <a:pt x="1734" y="3183"/>
                    <a:pt x="237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85" name="Google Shape;15385;p17"/>
            <p:cNvSpPr/>
            <p:nvPr/>
          </p:nvSpPr>
          <p:spPr>
            <a:xfrm>
              <a:off x="5355625" y="2336425"/>
              <a:ext cx="124925" cy="55475"/>
            </a:xfrm>
            <a:custGeom>
              <a:avLst/>
              <a:gdLst/>
              <a:ahLst/>
              <a:cxnLst/>
              <a:rect l="l" t="t" r="r" b="b"/>
              <a:pathLst>
                <a:path w="4997" h="2219" extrusionOk="0">
                  <a:moveTo>
                    <a:pt x="1" y="0"/>
                  </a:moveTo>
                  <a:cubicBezTo>
                    <a:pt x="149" y="1248"/>
                    <a:pt x="1214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86" name="Google Shape;15386;p17"/>
            <p:cNvSpPr/>
            <p:nvPr/>
          </p:nvSpPr>
          <p:spPr>
            <a:xfrm>
              <a:off x="5354625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0" y="0"/>
                  </a:moveTo>
                  <a:cubicBezTo>
                    <a:pt x="148" y="1268"/>
                    <a:pt x="1227" y="2259"/>
                    <a:pt x="2542" y="2259"/>
                  </a:cubicBezTo>
                  <a:cubicBezTo>
                    <a:pt x="3850" y="2259"/>
                    <a:pt x="4936" y="1268"/>
                    <a:pt x="5084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42" y="2178"/>
                  </a:cubicBezTo>
                  <a:cubicBezTo>
                    <a:pt x="1274" y="2178"/>
                    <a:pt x="229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87" name="Google Shape;15387;p17"/>
            <p:cNvSpPr/>
            <p:nvPr/>
          </p:nvSpPr>
          <p:spPr>
            <a:xfrm>
              <a:off x="5384800" y="2336425"/>
              <a:ext cx="66775" cy="26825"/>
            </a:xfrm>
            <a:custGeom>
              <a:avLst/>
              <a:gdLst/>
              <a:ahLst/>
              <a:cxnLst/>
              <a:rect l="l" t="t" r="r" b="b"/>
              <a:pathLst>
                <a:path w="2671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35" y="1072"/>
                  </a:cubicBezTo>
                  <a:cubicBezTo>
                    <a:pt x="1989" y="1072"/>
                    <a:pt x="2535" y="614"/>
                    <a:pt x="26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88" name="Google Shape;15388;p17"/>
            <p:cNvSpPr/>
            <p:nvPr/>
          </p:nvSpPr>
          <p:spPr>
            <a:xfrm>
              <a:off x="5383775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1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2" y="0"/>
                  </a:cubicBezTo>
                  <a:lnTo>
                    <a:pt x="2664" y="0"/>
                  </a:lnTo>
                  <a:cubicBezTo>
                    <a:pt x="2529" y="587"/>
                    <a:pt x="2003" y="1025"/>
                    <a:pt x="1376" y="1025"/>
                  </a:cubicBezTo>
                  <a:cubicBezTo>
                    <a:pt x="749" y="1025"/>
                    <a:pt x="216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89" name="Google Shape;15389;p17"/>
            <p:cNvSpPr/>
            <p:nvPr/>
          </p:nvSpPr>
          <p:spPr>
            <a:xfrm>
              <a:off x="3450750" y="2336425"/>
              <a:ext cx="296375" cy="256075"/>
            </a:xfrm>
            <a:custGeom>
              <a:avLst/>
              <a:gdLst/>
              <a:ahLst/>
              <a:cxnLst/>
              <a:rect l="l" t="t" r="r" b="b"/>
              <a:pathLst>
                <a:path w="11855" h="10243" extrusionOk="0">
                  <a:moveTo>
                    <a:pt x="1" y="0"/>
                  </a:moveTo>
                  <a:lnTo>
                    <a:pt x="1" y="7795"/>
                  </a:lnTo>
                  <a:cubicBezTo>
                    <a:pt x="1228" y="9292"/>
                    <a:pt x="3089" y="10243"/>
                    <a:pt x="5173" y="10243"/>
                  </a:cubicBezTo>
                  <a:cubicBezTo>
                    <a:pt x="8861" y="10243"/>
                    <a:pt x="11855" y="7249"/>
                    <a:pt x="11855" y="3560"/>
                  </a:cubicBezTo>
                  <a:cubicBezTo>
                    <a:pt x="11855" y="2246"/>
                    <a:pt x="11477" y="1032"/>
                    <a:pt x="1083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90" name="Google Shape;15390;p17"/>
            <p:cNvSpPr/>
            <p:nvPr/>
          </p:nvSpPr>
          <p:spPr>
            <a:xfrm>
              <a:off x="3450750" y="2336425"/>
              <a:ext cx="297400" cy="257100"/>
            </a:xfrm>
            <a:custGeom>
              <a:avLst/>
              <a:gdLst/>
              <a:ahLst/>
              <a:cxnLst/>
              <a:rect l="l" t="t" r="r" b="b"/>
              <a:pathLst>
                <a:path w="11896" h="10284" extrusionOk="0">
                  <a:moveTo>
                    <a:pt x="10776" y="0"/>
                  </a:moveTo>
                  <a:cubicBezTo>
                    <a:pt x="11430" y="1025"/>
                    <a:pt x="11814" y="2246"/>
                    <a:pt x="11814" y="3560"/>
                  </a:cubicBezTo>
                  <a:cubicBezTo>
                    <a:pt x="11814" y="7222"/>
                    <a:pt x="8834" y="10202"/>
                    <a:pt x="5173" y="10202"/>
                  </a:cubicBezTo>
                  <a:cubicBezTo>
                    <a:pt x="3082" y="10202"/>
                    <a:pt x="1221" y="9231"/>
                    <a:pt x="1" y="7728"/>
                  </a:cubicBezTo>
                  <a:lnTo>
                    <a:pt x="1" y="7856"/>
                  </a:lnTo>
                  <a:cubicBezTo>
                    <a:pt x="1235" y="9339"/>
                    <a:pt x="3096" y="10283"/>
                    <a:pt x="5173" y="10283"/>
                  </a:cubicBezTo>
                  <a:cubicBezTo>
                    <a:pt x="8881" y="10283"/>
                    <a:pt x="11895" y="7269"/>
                    <a:pt x="11895" y="3560"/>
                  </a:cubicBezTo>
                  <a:cubicBezTo>
                    <a:pt x="11895" y="2252"/>
                    <a:pt x="11525" y="1032"/>
                    <a:pt x="1087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91" name="Google Shape;15391;p17"/>
            <p:cNvSpPr/>
            <p:nvPr/>
          </p:nvSpPr>
          <p:spPr>
            <a:xfrm>
              <a:off x="3450750" y="2336425"/>
              <a:ext cx="269425" cy="232650"/>
            </a:xfrm>
            <a:custGeom>
              <a:avLst/>
              <a:gdLst/>
              <a:ahLst/>
              <a:cxnLst/>
              <a:rect l="l" t="t" r="r" b="b"/>
              <a:pathLst>
                <a:path w="10777" h="9306" extrusionOk="0">
                  <a:moveTo>
                    <a:pt x="736" y="0"/>
                  </a:moveTo>
                  <a:cubicBezTo>
                    <a:pt x="446" y="344"/>
                    <a:pt x="203" y="722"/>
                    <a:pt x="1" y="1126"/>
                  </a:cubicBezTo>
                  <a:lnTo>
                    <a:pt x="1" y="6136"/>
                  </a:lnTo>
                  <a:cubicBezTo>
                    <a:pt x="931" y="8018"/>
                    <a:pt x="2860" y="9305"/>
                    <a:pt x="5099" y="9305"/>
                  </a:cubicBezTo>
                  <a:cubicBezTo>
                    <a:pt x="8234" y="9305"/>
                    <a:pt x="10776" y="6763"/>
                    <a:pt x="10776" y="3628"/>
                  </a:cubicBezTo>
                  <a:cubicBezTo>
                    <a:pt x="10776" y="2246"/>
                    <a:pt x="10284" y="985"/>
                    <a:pt x="946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92" name="Google Shape;15392;p17"/>
            <p:cNvSpPr/>
            <p:nvPr/>
          </p:nvSpPr>
          <p:spPr>
            <a:xfrm>
              <a:off x="3450750" y="2336425"/>
              <a:ext cx="270600" cy="233825"/>
            </a:xfrm>
            <a:custGeom>
              <a:avLst/>
              <a:gdLst/>
              <a:ahLst/>
              <a:cxnLst/>
              <a:rect l="l" t="t" r="r" b="b"/>
              <a:pathLst>
                <a:path w="10824" h="9353" extrusionOk="0">
                  <a:moveTo>
                    <a:pt x="9407" y="0"/>
                  </a:moveTo>
                  <a:cubicBezTo>
                    <a:pt x="10237" y="978"/>
                    <a:pt x="10736" y="2246"/>
                    <a:pt x="10736" y="3628"/>
                  </a:cubicBezTo>
                  <a:cubicBezTo>
                    <a:pt x="10736" y="6736"/>
                    <a:pt x="8207" y="9265"/>
                    <a:pt x="5099" y="9265"/>
                  </a:cubicBezTo>
                  <a:cubicBezTo>
                    <a:pt x="2853" y="9265"/>
                    <a:pt x="904" y="7943"/>
                    <a:pt x="1" y="6035"/>
                  </a:cubicBezTo>
                  <a:lnTo>
                    <a:pt x="1" y="6224"/>
                  </a:lnTo>
                  <a:cubicBezTo>
                    <a:pt x="952" y="8078"/>
                    <a:pt x="2880" y="9353"/>
                    <a:pt x="5099" y="9353"/>
                  </a:cubicBezTo>
                  <a:cubicBezTo>
                    <a:pt x="8254" y="9353"/>
                    <a:pt x="10823" y="6784"/>
                    <a:pt x="10823" y="3628"/>
                  </a:cubicBezTo>
                  <a:cubicBezTo>
                    <a:pt x="10823" y="2252"/>
                    <a:pt x="10331" y="985"/>
                    <a:pt x="951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93" name="Google Shape;15393;p17"/>
            <p:cNvSpPr/>
            <p:nvPr/>
          </p:nvSpPr>
          <p:spPr>
            <a:xfrm>
              <a:off x="3450750" y="2336425"/>
              <a:ext cx="19750" cy="30525"/>
            </a:xfrm>
            <a:custGeom>
              <a:avLst/>
              <a:gdLst/>
              <a:ahLst/>
              <a:cxnLst/>
              <a:rect l="l" t="t" r="r" b="b"/>
              <a:pathLst>
                <a:path w="790" h="1221" extrusionOk="0">
                  <a:moveTo>
                    <a:pt x="682" y="0"/>
                  </a:moveTo>
                  <a:cubicBezTo>
                    <a:pt x="419" y="317"/>
                    <a:pt x="190" y="668"/>
                    <a:pt x="1" y="1032"/>
                  </a:cubicBezTo>
                  <a:lnTo>
                    <a:pt x="1" y="1221"/>
                  </a:lnTo>
                  <a:cubicBezTo>
                    <a:pt x="210" y="782"/>
                    <a:pt x="480" y="371"/>
                    <a:pt x="79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94" name="Google Shape;15394;p17"/>
            <p:cNvSpPr/>
            <p:nvPr/>
          </p:nvSpPr>
          <p:spPr>
            <a:xfrm>
              <a:off x="3461375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75" y="857"/>
                    <a:pt x="1" y="2165"/>
                    <a:pt x="1" y="3628"/>
                  </a:cubicBezTo>
                  <a:cubicBezTo>
                    <a:pt x="1" y="6210"/>
                    <a:pt x="2091" y="8301"/>
                    <a:pt x="4674" y="8301"/>
                  </a:cubicBezTo>
                  <a:cubicBezTo>
                    <a:pt x="7256" y="8301"/>
                    <a:pt x="9346" y="6210"/>
                    <a:pt x="9346" y="3628"/>
                  </a:cubicBezTo>
                  <a:cubicBezTo>
                    <a:pt x="9346" y="2165"/>
                    <a:pt x="8672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95" name="Google Shape;15395;p17"/>
            <p:cNvSpPr/>
            <p:nvPr/>
          </p:nvSpPr>
          <p:spPr>
            <a:xfrm>
              <a:off x="3460375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8" y="8341"/>
                    <a:pt x="4714" y="8341"/>
                  </a:cubicBezTo>
                  <a:cubicBezTo>
                    <a:pt x="7316" y="8341"/>
                    <a:pt x="9427" y="6231"/>
                    <a:pt x="9427" y="3628"/>
                  </a:cubicBezTo>
                  <a:cubicBezTo>
                    <a:pt x="9427" y="2171"/>
                    <a:pt x="8759" y="863"/>
                    <a:pt x="7714" y="0"/>
                  </a:cubicBezTo>
                  <a:lnTo>
                    <a:pt x="7579" y="0"/>
                  </a:lnTo>
                  <a:cubicBezTo>
                    <a:pt x="8651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96" name="Google Shape;15396;p17"/>
            <p:cNvSpPr/>
            <p:nvPr/>
          </p:nvSpPr>
          <p:spPr>
            <a:xfrm>
              <a:off x="3490200" y="233912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97" name="Google Shape;15397;p17"/>
            <p:cNvSpPr/>
            <p:nvPr/>
          </p:nvSpPr>
          <p:spPr>
            <a:xfrm>
              <a:off x="3489025" y="23381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0"/>
                    <a:pt x="3568" y="7040"/>
                  </a:cubicBezTo>
                  <a:cubicBezTo>
                    <a:pt x="1653" y="7040"/>
                    <a:pt x="88" y="5483"/>
                    <a:pt x="88" y="3561"/>
                  </a:cubicBezTo>
                  <a:cubicBezTo>
                    <a:pt x="88" y="1646"/>
                    <a:pt x="1653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605" y="1"/>
                    <a:pt x="1" y="1599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9"/>
                    <a:pt x="5536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98" name="Google Shape;15398;p17"/>
            <p:cNvSpPr/>
            <p:nvPr/>
          </p:nvSpPr>
          <p:spPr>
            <a:xfrm>
              <a:off x="3515325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99" name="Google Shape;15399;p17"/>
            <p:cNvSpPr/>
            <p:nvPr/>
          </p:nvSpPr>
          <p:spPr>
            <a:xfrm>
              <a:off x="3514300" y="2363225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1"/>
                  </a:moveTo>
                  <a:cubicBezTo>
                    <a:pt x="3919" y="81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7" y="5118"/>
                  </a:cubicBezTo>
                  <a:cubicBezTo>
                    <a:pt x="3966" y="5118"/>
                    <a:pt x="5112" y="3965"/>
                    <a:pt x="5112" y="2556"/>
                  </a:cubicBezTo>
                  <a:cubicBezTo>
                    <a:pt x="5112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00" name="Google Shape;15400;p17"/>
            <p:cNvSpPr/>
            <p:nvPr/>
          </p:nvSpPr>
          <p:spPr>
            <a:xfrm>
              <a:off x="354415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8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01" name="Google Shape;15401;p17"/>
            <p:cNvSpPr/>
            <p:nvPr/>
          </p:nvSpPr>
          <p:spPr>
            <a:xfrm>
              <a:off x="3542975" y="239187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1" y="2738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02" name="Google Shape;15402;p17"/>
            <p:cNvSpPr/>
            <p:nvPr/>
          </p:nvSpPr>
          <p:spPr>
            <a:xfrm>
              <a:off x="3747100" y="2336425"/>
              <a:ext cx="334325" cy="256075"/>
            </a:xfrm>
            <a:custGeom>
              <a:avLst/>
              <a:gdLst/>
              <a:ahLst/>
              <a:cxnLst/>
              <a:rect l="l" t="t" r="r" b="b"/>
              <a:pathLst>
                <a:path w="13373" h="10243" extrusionOk="0">
                  <a:moveTo>
                    <a:pt x="1033" y="0"/>
                  </a:moveTo>
                  <a:cubicBezTo>
                    <a:pt x="379" y="1032"/>
                    <a:pt x="1" y="2246"/>
                    <a:pt x="1" y="3560"/>
                  </a:cubicBezTo>
                  <a:cubicBezTo>
                    <a:pt x="1" y="7249"/>
                    <a:pt x="2995" y="10243"/>
                    <a:pt x="6690" y="10243"/>
                  </a:cubicBezTo>
                  <a:cubicBezTo>
                    <a:pt x="10378" y="10243"/>
                    <a:pt x="13372" y="7249"/>
                    <a:pt x="13372" y="3560"/>
                  </a:cubicBezTo>
                  <a:cubicBezTo>
                    <a:pt x="13372" y="2246"/>
                    <a:pt x="12994" y="1032"/>
                    <a:pt x="1234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03" name="Google Shape;15403;p17"/>
            <p:cNvSpPr/>
            <p:nvPr/>
          </p:nvSpPr>
          <p:spPr>
            <a:xfrm>
              <a:off x="3746100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15" y="10283"/>
                    <a:pt x="6730" y="10283"/>
                  </a:cubicBezTo>
                  <a:cubicBezTo>
                    <a:pt x="10438" y="10283"/>
                    <a:pt x="13453" y="7269"/>
                    <a:pt x="13453" y="3560"/>
                  </a:cubicBezTo>
                  <a:cubicBezTo>
                    <a:pt x="13453" y="2252"/>
                    <a:pt x="13082" y="1032"/>
                    <a:pt x="12434" y="0"/>
                  </a:cubicBezTo>
                  <a:lnTo>
                    <a:pt x="12333" y="0"/>
                  </a:lnTo>
                  <a:cubicBezTo>
                    <a:pt x="12987" y="1025"/>
                    <a:pt x="13372" y="2246"/>
                    <a:pt x="13372" y="3560"/>
                  </a:cubicBezTo>
                  <a:cubicBezTo>
                    <a:pt x="13372" y="7222"/>
                    <a:pt x="10391" y="10202"/>
                    <a:pt x="6730" y="10202"/>
                  </a:cubicBezTo>
                  <a:cubicBezTo>
                    <a:pt x="3062" y="10202"/>
                    <a:pt x="81" y="7222"/>
                    <a:pt x="81" y="3560"/>
                  </a:cubicBezTo>
                  <a:cubicBezTo>
                    <a:pt x="81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04" name="Google Shape;15404;p17"/>
            <p:cNvSpPr/>
            <p:nvPr/>
          </p:nvSpPr>
          <p:spPr>
            <a:xfrm>
              <a:off x="3770550" y="2336425"/>
              <a:ext cx="283900" cy="232650"/>
            </a:xfrm>
            <a:custGeom>
              <a:avLst/>
              <a:gdLst/>
              <a:ahLst/>
              <a:cxnLst/>
              <a:rect l="l" t="t" r="r" b="b"/>
              <a:pathLst>
                <a:path w="11356" h="9306" extrusionOk="0">
                  <a:moveTo>
                    <a:pt x="1315" y="0"/>
                  </a:moveTo>
                  <a:cubicBezTo>
                    <a:pt x="492" y="985"/>
                    <a:pt x="0" y="2246"/>
                    <a:pt x="0" y="3628"/>
                  </a:cubicBezTo>
                  <a:cubicBezTo>
                    <a:pt x="0" y="6763"/>
                    <a:pt x="2542" y="9305"/>
                    <a:pt x="5678" y="9305"/>
                  </a:cubicBezTo>
                  <a:cubicBezTo>
                    <a:pt x="8813" y="9305"/>
                    <a:pt x="11355" y="6763"/>
                    <a:pt x="11355" y="3628"/>
                  </a:cubicBezTo>
                  <a:cubicBezTo>
                    <a:pt x="11355" y="2246"/>
                    <a:pt x="10863" y="985"/>
                    <a:pt x="100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05" name="Google Shape;15405;p17"/>
            <p:cNvSpPr/>
            <p:nvPr/>
          </p:nvSpPr>
          <p:spPr>
            <a:xfrm>
              <a:off x="3769525" y="2336425"/>
              <a:ext cx="285925" cy="233825"/>
            </a:xfrm>
            <a:custGeom>
              <a:avLst/>
              <a:gdLst/>
              <a:ahLst/>
              <a:cxnLst/>
              <a:rect l="l" t="t" r="r" b="b"/>
              <a:pathLst>
                <a:path w="11437" h="9353" extrusionOk="0">
                  <a:moveTo>
                    <a:pt x="1302" y="0"/>
                  </a:moveTo>
                  <a:cubicBezTo>
                    <a:pt x="486" y="985"/>
                    <a:pt x="1" y="2252"/>
                    <a:pt x="1" y="3628"/>
                  </a:cubicBezTo>
                  <a:cubicBezTo>
                    <a:pt x="1" y="6784"/>
                    <a:pt x="2563" y="9353"/>
                    <a:pt x="5719" y="9353"/>
                  </a:cubicBezTo>
                  <a:cubicBezTo>
                    <a:pt x="8874" y="9353"/>
                    <a:pt x="11437" y="6784"/>
                    <a:pt x="11437" y="3628"/>
                  </a:cubicBezTo>
                  <a:cubicBezTo>
                    <a:pt x="11437" y="2252"/>
                    <a:pt x="10951" y="985"/>
                    <a:pt x="10135" y="0"/>
                  </a:cubicBezTo>
                  <a:lnTo>
                    <a:pt x="10027" y="0"/>
                  </a:lnTo>
                  <a:cubicBezTo>
                    <a:pt x="10857" y="978"/>
                    <a:pt x="11356" y="2246"/>
                    <a:pt x="11356" y="3628"/>
                  </a:cubicBezTo>
                  <a:cubicBezTo>
                    <a:pt x="11356" y="6736"/>
                    <a:pt x="8827" y="9265"/>
                    <a:pt x="5719" y="9265"/>
                  </a:cubicBezTo>
                  <a:cubicBezTo>
                    <a:pt x="2610" y="9265"/>
                    <a:pt x="82" y="6736"/>
                    <a:pt x="82" y="3628"/>
                  </a:cubicBezTo>
                  <a:cubicBezTo>
                    <a:pt x="82" y="2246"/>
                    <a:pt x="581" y="978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06" name="Google Shape;15406;p17"/>
            <p:cNvSpPr/>
            <p:nvPr/>
          </p:nvSpPr>
          <p:spPr>
            <a:xfrm>
              <a:off x="3795650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75" y="857"/>
                    <a:pt x="1" y="2165"/>
                    <a:pt x="1" y="3628"/>
                  </a:cubicBezTo>
                  <a:cubicBezTo>
                    <a:pt x="1" y="6210"/>
                    <a:pt x="2091" y="8301"/>
                    <a:pt x="4674" y="8301"/>
                  </a:cubicBezTo>
                  <a:cubicBezTo>
                    <a:pt x="7256" y="8301"/>
                    <a:pt x="9347" y="6210"/>
                    <a:pt x="9347" y="3628"/>
                  </a:cubicBezTo>
                  <a:cubicBezTo>
                    <a:pt x="9347" y="2165"/>
                    <a:pt x="8672" y="857"/>
                    <a:pt x="761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07" name="Google Shape;15407;p17"/>
            <p:cNvSpPr/>
            <p:nvPr/>
          </p:nvSpPr>
          <p:spPr>
            <a:xfrm>
              <a:off x="3794650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1" y="8341"/>
                    <a:pt x="4714" y="8341"/>
                  </a:cubicBezTo>
                  <a:cubicBezTo>
                    <a:pt x="7310" y="8341"/>
                    <a:pt x="9427" y="6231"/>
                    <a:pt x="9427" y="3628"/>
                  </a:cubicBezTo>
                  <a:cubicBezTo>
                    <a:pt x="9427" y="2171"/>
                    <a:pt x="8759" y="863"/>
                    <a:pt x="7714" y="0"/>
                  </a:cubicBezTo>
                  <a:lnTo>
                    <a:pt x="7579" y="0"/>
                  </a:lnTo>
                  <a:cubicBezTo>
                    <a:pt x="8652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08" name="Google Shape;15408;p17"/>
            <p:cNvSpPr/>
            <p:nvPr/>
          </p:nvSpPr>
          <p:spPr>
            <a:xfrm>
              <a:off x="3824475" y="233912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6"/>
                    <a:pt x="3521" y="7046"/>
                  </a:cubicBezTo>
                  <a:cubicBezTo>
                    <a:pt x="5463" y="7046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09" name="Google Shape;15409;p17"/>
            <p:cNvSpPr/>
            <p:nvPr/>
          </p:nvSpPr>
          <p:spPr>
            <a:xfrm>
              <a:off x="3823300" y="23381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0"/>
                    <a:pt x="3568" y="7040"/>
                  </a:cubicBezTo>
                  <a:cubicBezTo>
                    <a:pt x="1646" y="7040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10" name="Google Shape;15410;p17"/>
            <p:cNvSpPr/>
            <p:nvPr/>
          </p:nvSpPr>
          <p:spPr>
            <a:xfrm>
              <a:off x="3849600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11" name="Google Shape;15411;p17"/>
            <p:cNvSpPr/>
            <p:nvPr/>
          </p:nvSpPr>
          <p:spPr>
            <a:xfrm>
              <a:off x="3848600" y="236322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1" y="3965"/>
                    <a:pt x="5111" y="2556"/>
                  </a:cubicBezTo>
                  <a:cubicBezTo>
                    <a:pt x="5111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12" name="Google Shape;15412;p17"/>
            <p:cNvSpPr/>
            <p:nvPr/>
          </p:nvSpPr>
          <p:spPr>
            <a:xfrm>
              <a:off x="387825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70" y="2732"/>
                  </a:cubicBezTo>
                  <a:cubicBezTo>
                    <a:pt x="2125" y="2732"/>
                    <a:pt x="2732" y="2118"/>
                    <a:pt x="2732" y="1363"/>
                  </a:cubicBezTo>
                  <a:cubicBezTo>
                    <a:pt x="2732" y="608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13" name="Google Shape;15413;p17"/>
            <p:cNvSpPr/>
            <p:nvPr/>
          </p:nvSpPr>
          <p:spPr>
            <a:xfrm>
              <a:off x="3877250" y="239187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1" y="2738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14" name="Google Shape;15414;p17"/>
            <p:cNvSpPr/>
            <p:nvPr/>
          </p:nvSpPr>
          <p:spPr>
            <a:xfrm>
              <a:off x="4081400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2" y="10243"/>
                  </a:cubicBezTo>
                  <a:cubicBezTo>
                    <a:pt x="10377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15" name="Google Shape;15415;p17"/>
            <p:cNvSpPr/>
            <p:nvPr/>
          </p:nvSpPr>
          <p:spPr>
            <a:xfrm>
              <a:off x="4080375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19" y="0"/>
                  </a:moveTo>
                  <a:cubicBezTo>
                    <a:pt x="371" y="1032"/>
                    <a:pt x="1" y="2252"/>
                    <a:pt x="1" y="3560"/>
                  </a:cubicBezTo>
                  <a:cubicBezTo>
                    <a:pt x="1" y="7269"/>
                    <a:pt x="3015" y="10283"/>
                    <a:pt x="6723" y="10283"/>
                  </a:cubicBezTo>
                  <a:cubicBezTo>
                    <a:pt x="10439" y="10283"/>
                    <a:pt x="13453" y="7269"/>
                    <a:pt x="13453" y="3560"/>
                  </a:cubicBezTo>
                  <a:cubicBezTo>
                    <a:pt x="13453" y="2252"/>
                    <a:pt x="13075" y="1032"/>
                    <a:pt x="12428" y="0"/>
                  </a:cubicBezTo>
                  <a:lnTo>
                    <a:pt x="12333" y="0"/>
                  </a:lnTo>
                  <a:cubicBezTo>
                    <a:pt x="12987" y="1025"/>
                    <a:pt x="13372" y="2246"/>
                    <a:pt x="13372" y="3560"/>
                  </a:cubicBezTo>
                  <a:cubicBezTo>
                    <a:pt x="13372" y="7222"/>
                    <a:pt x="10391" y="10202"/>
                    <a:pt x="6723" y="10202"/>
                  </a:cubicBezTo>
                  <a:cubicBezTo>
                    <a:pt x="3062" y="10202"/>
                    <a:pt x="82" y="7222"/>
                    <a:pt x="82" y="3560"/>
                  </a:cubicBezTo>
                  <a:cubicBezTo>
                    <a:pt x="82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16" name="Google Shape;15416;p17"/>
            <p:cNvSpPr/>
            <p:nvPr/>
          </p:nvSpPr>
          <p:spPr>
            <a:xfrm>
              <a:off x="4104825" y="2336425"/>
              <a:ext cx="283900" cy="232650"/>
            </a:xfrm>
            <a:custGeom>
              <a:avLst/>
              <a:gdLst/>
              <a:ahLst/>
              <a:cxnLst/>
              <a:rect l="l" t="t" r="r" b="b"/>
              <a:pathLst>
                <a:path w="11356" h="9306" extrusionOk="0">
                  <a:moveTo>
                    <a:pt x="1308" y="0"/>
                  </a:moveTo>
                  <a:cubicBezTo>
                    <a:pt x="493" y="985"/>
                    <a:pt x="0" y="2246"/>
                    <a:pt x="0" y="3628"/>
                  </a:cubicBezTo>
                  <a:cubicBezTo>
                    <a:pt x="0" y="6763"/>
                    <a:pt x="2542" y="9305"/>
                    <a:pt x="5678" y="9305"/>
                  </a:cubicBezTo>
                  <a:cubicBezTo>
                    <a:pt x="8813" y="9305"/>
                    <a:pt x="11355" y="6763"/>
                    <a:pt x="11355" y="3628"/>
                  </a:cubicBezTo>
                  <a:cubicBezTo>
                    <a:pt x="11355" y="2246"/>
                    <a:pt x="10863" y="985"/>
                    <a:pt x="100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17" name="Google Shape;15417;p17"/>
            <p:cNvSpPr/>
            <p:nvPr/>
          </p:nvSpPr>
          <p:spPr>
            <a:xfrm>
              <a:off x="4103650" y="2336425"/>
              <a:ext cx="286075" cy="233825"/>
            </a:xfrm>
            <a:custGeom>
              <a:avLst/>
              <a:gdLst/>
              <a:ahLst/>
              <a:cxnLst/>
              <a:rect l="l" t="t" r="r" b="b"/>
              <a:pathLst>
                <a:path w="11443" h="9353" extrusionOk="0">
                  <a:moveTo>
                    <a:pt x="1308" y="0"/>
                  </a:moveTo>
                  <a:cubicBezTo>
                    <a:pt x="492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25" y="9353"/>
                  </a:cubicBezTo>
                  <a:cubicBezTo>
                    <a:pt x="8880" y="9353"/>
                    <a:pt x="11443" y="6784"/>
                    <a:pt x="11443" y="3628"/>
                  </a:cubicBezTo>
                  <a:cubicBezTo>
                    <a:pt x="11443" y="2252"/>
                    <a:pt x="10957" y="985"/>
                    <a:pt x="10141" y="0"/>
                  </a:cubicBezTo>
                  <a:lnTo>
                    <a:pt x="10027" y="0"/>
                  </a:lnTo>
                  <a:cubicBezTo>
                    <a:pt x="10856" y="978"/>
                    <a:pt x="11362" y="2246"/>
                    <a:pt x="11362" y="3628"/>
                  </a:cubicBezTo>
                  <a:cubicBezTo>
                    <a:pt x="11362" y="6736"/>
                    <a:pt x="8833" y="9265"/>
                    <a:pt x="5725" y="9265"/>
                  </a:cubicBezTo>
                  <a:cubicBezTo>
                    <a:pt x="2616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18" name="Google Shape;15418;p17"/>
            <p:cNvSpPr/>
            <p:nvPr/>
          </p:nvSpPr>
          <p:spPr>
            <a:xfrm>
              <a:off x="4129950" y="2336425"/>
              <a:ext cx="233650" cy="207525"/>
            </a:xfrm>
            <a:custGeom>
              <a:avLst/>
              <a:gdLst/>
              <a:ahLst/>
              <a:cxnLst/>
              <a:rect l="l" t="t" r="r" b="b"/>
              <a:pathLst>
                <a:path w="9346" h="8301" extrusionOk="0">
                  <a:moveTo>
                    <a:pt x="1733" y="0"/>
                  </a:moveTo>
                  <a:cubicBezTo>
                    <a:pt x="674" y="857"/>
                    <a:pt x="0" y="2165"/>
                    <a:pt x="0" y="3628"/>
                  </a:cubicBezTo>
                  <a:cubicBezTo>
                    <a:pt x="0" y="6210"/>
                    <a:pt x="2090" y="8301"/>
                    <a:pt x="4673" y="8301"/>
                  </a:cubicBezTo>
                  <a:cubicBezTo>
                    <a:pt x="7249" y="8301"/>
                    <a:pt x="9346" y="6210"/>
                    <a:pt x="9346" y="3628"/>
                  </a:cubicBezTo>
                  <a:cubicBezTo>
                    <a:pt x="9346" y="2165"/>
                    <a:pt x="8665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19" name="Google Shape;15419;p17"/>
            <p:cNvSpPr/>
            <p:nvPr/>
          </p:nvSpPr>
          <p:spPr>
            <a:xfrm>
              <a:off x="4128925" y="2336425"/>
              <a:ext cx="235700" cy="208550"/>
            </a:xfrm>
            <a:custGeom>
              <a:avLst/>
              <a:gdLst/>
              <a:ahLst/>
              <a:cxnLst/>
              <a:rect l="l" t="t" r="r" b="b"/>
              <a:pathLst>
                <a:path w="9428" h="8342" extrusionOk="0">
                  <a:moveTo>
                    <a:pt x="1706" y="0"/>
                  </a:moveTo>
                  <a:cubicBezTo>
                    <a:pt x="661" y="863"/>
                    <a:pt x="1" y="2171"/>
                    <a:pt x="1" y="3628"/>
                  </a:cubicBezTo>
                  <a:cubicBezTo>
                    <a:pt x="1" y="6231"/>
                    <a:pt x="2111" y="8341"/>
                    <a:pt x="4714" y="8341"/>
                  </a:cubicBezTo>
                  <a:cubicBezTo>
                    <a:pt x="7310" y="8341"/>
                    <a:pt x="9427" y="6231"/>
                    <a:pt x="9427" y="3628"/>
                  </a:cubicBezTo>
                  <a:cubicBezTo>
                    <a:pt x="9427" y="2171"/>
                    <a:pt x="8760" y="863"/>
                    <a:pt x="7714" y="0"/>
                  </a:cubicBezTo>
                  <a:lnTo>
                    <a:pt x="7580" y="0"/>
                  </a:lnTo>
                  <a:cubicBezTo>
                    <a:pt x="8652" y="850"/>
                    <a:pt x="9339" y="2158"/>
                    <a:pt x="9339" y="3628"/>
                  </a:cubicBezTo>
                  <a:cubicBezTo>
                    <a:pt x="9339" y="6183"/>
                    <a:pt x="7263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69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20" name="Google Shape;15420;p17"/>
            <p:cNvSpPr/>
            <p:nvPr/>
          </p:nvSpPr>
          <p:spPr>
            <a:xfrm>
              <a:off x="4158600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21" name="Google Shape;15421;p17"/>
            <p:cNvSpPr/>
            <p:nvPr/>
          </p:nvSpPr>
          <p:spPr>
            <a:xfrm>
              <a:off x="4157575" y="23381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0"/>
                    <a:pt x="3568" y="7040"/>
                  </a:cubicBezTo>
                  <a:cubicBezTo>
                    <a:pt x="1646" y="7040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22" name="Google Shape;15422;p17"/>
            <p:cNvSpPr/>
            <p:nvPr/>
          </p:nvSpPr>
          <p:spPr>
            <a:xfrm>
              <a:off x="4183875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23" name="Google Shape;15423;p17"/>
            <p:cNvSpPr/>
            <p:nvPr/>
          </p:nvSpPr>
          <p:spPr>
            <a:xfrm>
              <a:off x="4182700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24" name="Google Shape;15424;p17"/>
            <p:cNvSpPr/>
            <p:nvPr/>
          </p:nvSpPr>
          <p:spPr>
            <a:xfrm>
              <a:off x="4212550" y="239305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25" name="Google Shape;15425;p17"/>
            <p:cNvSpPr/>
            <p:nvPr/>
          </p:nvSpPr>
          <p:spPr>
            <a:xfrm>
              <a:off x="4211525" y="239187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2" y="2738"/>
                    <a:pt x="81" y="2138"/>
                    <a:pt x="81" y="1410"/>
                  </a:cubicBezTo>
                  <a:cubicBezTo>
                    <a:pt x="81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26" name="Google Shape;15426;p17"/>
            <p:cNvSpPr/>
            <p:nvPr/>
          </p:nvSpPr>
          <p:spPr>
            <a:xfrm>
              <a:off x="4415675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2" y="10243"/>
                  </a:cubicBezTo>
                  <a:cubicBezTo>
                    <a:pt x="10377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27" name="Google Shape;15427;p17"/>
            <p:cNvSpPr/>
            <p:nvPr/>
          </p:nvSpPr>
          <p:spPr>
            <a:xfrm>
              <a:off x="4414650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19" y="0"/>
                  </a:moveTo>
                  <a:cubicBezTo>
                    <a:pt x="372" y="1032"/>
                    <a:pt x="1" y="2252"/>
                    <a:pt x="1" y="3560"/>
                  </a:cubicBezTo>
                  <a:cubicBezTo>
                    <a:pt x="1" y="7269"/>
                    <a:pt x="3015" y="10283"/>
                    <a:pt x="6723" y="10283"/>
                  </a:cubicBezTo>
                  <a:cubicBezTo>
                    <a:pt x="10432" y="10283"/>
                    <a:pt x="13453" y="7269"/>
                    <a:pt x="13453" y="3560"/>
                  </a:cubicBezTo>
                  <a:cubicBezTo>
                    <a:pt x="13453" y="2252"/>
                    <a:pt x="13075" y="1032"/>
                    <a:pt x="12428" y="0"/>
                  </a:cubicBezTo>
                  <a:lnTo>
                    <a:pt x="12327" y="0"/>
                  </a:lnTo>
                  <a:cubicBezTo>
                    <a:pt x="12988" y="1025"/>
                    <a:pt x="13365" y="2246"/>
                    <a:pt x="13365" y="3560"/>
                  </a:cubicBezTo>
                  <a:cubicBezTo>
                    <a:pt x="13365" y="7222"/>
                    <a:pt x="10385" y="10202"/>
                    <a:pt x="6723" y="10202"/>
                  </a:cubicBezTo>
                  <a:cubicBezTo>
                    <a:pt x="3062" y="10202"/>
                    <a:pt x="82" y="7222"/>
                    <a:pt x="82" y="3560"/>
                  </a:cubicBezTo>
                  <a:cubicBezTo>
                    <a:pt x="82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28" name="Google Shape;15428;p17"/>
            <p:cNvSpPr/>
            <p:nvPr/>
          </p:nvSpPr>
          <p:spPr>
            <a:xfrm>
              <a:off x="4438925" y="2336425"/>
              <a:ext cx="284075" cy="232650"/>
            </a:xfrm>
            <a:custGeom>
              <a:avLst/>
              <a:gdLst/>
              <a:ahLst/>
              <a:cxnLst/>
              <a:rect l="l" t="t" r="r" b="b"/>
              <a:pathLst>
                <a:path w="11363" h="9306" extrusionOk="0">
                  <a:moveTo>
                    <a:pt x="1316" y="0"/>
                  </a:moveTo>
                  <a:cubicBezTo>
                    <a:pt x="500" y="985"/>
                    <a:pt x="1" y="2246"/>
                    <a:pt x="1" y="3628"/>
                  </a:cubicBezTo>
                  <a:cubicBezTo>
                    <a:pt x="1" y="6763"/>
                    <a:pt x="2550" y="9305"/>
                    <a:pt x="5685" y="9305"/>
                  </a:cubicBezTo>
                  <a:cubicBezTo>
                    <a:pt x="8820" y="9305"/>
                    <a:pt x="11362" y="6763"/>
                    <a:pt x="11362" y="3628"/>
                  </a:cubicBezTo>
                  <a:cubicBezTo>
                    <a:pt x="11362" y="2246"/>
                    <a:pt x="10870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29" name="Google Shape;15429;p17"/>
            <p:cNvSpPr/>
            <p:nvPr/>
          </p:nvSpPr>
          <p:spPr>
            <a:xfrm>
              <a:off x="4437925" y="2336425"/>
              <a:ext cx="286075" cy="233825"/>
            </a:xfrm>
            <a:custGeom>
              <a:avLst/>
              <a:gdLst/>
              <a:ahLst/>
              <a:cxnLst/>
              <a:rect l="l" t="t" r="r" b="b"/>
              <a:pathLst>
                <a:path w="11443" h="9353" extrusionOk="0">
                  <a:moveTo>
                    <a:pt x="1308" y="0"/>
                  </a:moveTo>
                  <a:cubicBezTo>
                    <a:pt x="492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25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42" y="0"/>
                  </a:cubicBezTo>
                  <a:lnTo>
                    <a:pt x="10027" y="0"/>
                  </a:lnTo>
                  <a:cubicBezTo>
                    <a:pt x="10856" y="978"/>
                    <a:pt x="11362" y="2246"/>
                    <a:pt x="11362" y="3628"/>
                  </a:cubicBezTo>
                  <a:cubicBezTo>
                    <a:pt x="11362" y="6736"/>
                    <a:pt x="8833" y="9265"/>
                    <a:pt x="5725" y="9265"/>
                  </a:cubicBezTo>
                  <a:cubicBezTo>
                    <a:pt x="2616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30" name="Google Shape;15430;p17"/>
            <p:cNvSpPr/>
            <p:nvPr/>
          </p:nvSpPr>
          <p:spPr>
            <a:xfrm>
              <a:off x="4464225" y="2336425"/>
              <a:ext cx="233650" cy="207525"/>
            </a:xfrm>
            <a:custGeom>
              <a:avLst/>
              <a:gdLst/>
              <a:ahLst/>
              <a:cxnLst/>
              <a:rect l="l" t="t" r="r" b="b"/>
              <a:pathLst>
                <a:path w="9346" h="8301" extrusionOk="0">
                  <a:moveTo>
                    <a:pt x="1733" y="0"/>
                  </a:moveTo>
                  <a:cubicBezTo>
                    <a:pt x="674" y="857"/>
                    <a:pt x="0" y="2165"/>
                    <a:pt x="0" y="3628"/>
                  </a:cubicBezTo>
                  <a:cubicBezTo>
                    <a:pt x="0" y="6210"/>
                    <a:pt x="2090" y="8301"/>
                    <a:pt x="4673" y="8301"/>
                  </a:cubicBezTo>
                  <a:cubicBezTo>
                    <a:pt x="7249" y="8301"/>
                    <a:pt x="9346" y="6210"/>
                    <a:pt x="9346" y="3628"/>
                  </a:cubicBezTo>
                  <a:cubicBezTo>
                    <a:pt x="9346" y="2165"/>
                    <a:pt x="8665" y="857"/>
                    <a:pt x="760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31" name="Google Shape;15431;p17"/>
            <p:cNvSpPr/>
            <p:nvPr/>
          </p:nvSpPr>
          <p:spPr>
            <a:xfrm>
              <a:off x="4463025" y="2336425"/>
              <a:ext cx="235875" cy="208550"/>
            </a:xfrm>
            <a:custGeom>
              <a:avLst/>
              <a:gdLst/>
              <a:ahLst/>
              <a:cxnLst/>
              <a:rect l="l" t="t" r="r" b="b"/>
              <a:pathLst>
                <a:path w="9435" h="8342" extrusionOk="0">
                  <a:moveTo>
                    <a:pt x="1714" y="0"/>
                  </a:moveTo>
                  <a:cubicBezTo>
                    <a:pt x="668" y="863"/>
                    <a:pt x="1" y="2171"/>
                    <a:pt x="1" y="3628"/>
                  </a:cubicBezTo>
                  <a:cubicBezTo>
                    <a:pt x="1" y="6231"/>
                    <a:pt x="2118" y="8341"/>
                    <a:pt x="4721" y="8341"/>
                  </a:cubicBezTo>
                  <a:cubicBezTo>
                    <a:pt x="7317" y="8341"/>
                    <a:pt x="9434" y="6231"/>
                    <a:pt x="9434" y="3628"/>
                  </a:cubicBezTo>
                  <a:cubicBezTo>
                    <a:pt x="9434" y="2171"/>
                    <a:pt x="8767" y="863"/>
                    <a:pt x="7722" y="0"/>
                  </a:cubicBezTo>
                  <a:lnTo>
                    <a:pt x="7587" y="0"/>
                  </a:lnTo>
                  <a:cubicBezTo>
                    <a:pt x="8659" y="850"/>
                    <a:pt x="9347" y="2158"/>
                    <a:pt x="9347" y="3628"/>
                  </a:cubicBezTo>
                  <a:cubicBezTo>
                    <a:pt x="9347" y="6183"/>
                    <a:pt x="7270" y="8260"/>
                    <a:pt x="4721" y="8260"/>
                  </a:cubicBezTo>
                  <a:cubicBezTo>
                    <a:pt x="2165" y="8260"/>
                    <a:pt x="89" y="6183"/>
                    <a:pt x="89" y="3628"/>
                  </a:cubicBezTo>
                  <a:cubicBezTo>
                    <a:pt x="89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32" name="Google Shape;15432;p17"/>
            <p:cNvSpPr/>
            <p:nvPr/>
          </p:nvSpPr>
          <p:spPr>
            <a:xfrm>
              <a:off x="4492875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33" name="Google Shape;15433;p17"/>
            <p:cNvSpPr/>
            <p:nvPr/>
          </p:nvSpPr>
          <p:spPr>
            <a:xfrm>
              <a:off x="4491850" y="23381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0"/>
                    <a:pt x="3568" y="7040"/>
                  </a:cubicBezTo>
                  <a:cubicBezTo>
                    <a:pt x="1646" y="7040"/>
                    <a:pt x="89" y="5483"/>
                    <a:pt x="89" y="3561"/>
                  </a:cubicBezTo>
                  <a:cubicBezTo>
                    <a:pt x="89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34" name="Google Shape;15434;p17"/>
            <p:cNvSpPr/>
            <p:nvPr/>
          </p:nvSpPr>
          <p:spPr>
            <a:xfrm>
              <a:off x="4518150" y="2364225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35" name="Google Shape;15435;p17"/>
            <p:cNvSpPr/>
            <p:nvPr/>
          </p:nvSpPr>
          <p:spPr>
            <a:xfrm>
              <a:off x="4516975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36" name="Google Shape;15436;p17"/>
            <p:cNvSpPr/>
            <p:nvPr/>
          </p:nvSpPr>
          <p:spPr>
            <a:xfrm>
              <a:off x="4546825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7" y="2732"/>
                    <a:pt x="2731" y="2118"/>
                    <a:pt x="2731" y="1363"/>
                  </a:cubicBezTo>
                  <a:cubicBezTo>
                    <a:pt x="2731" y="608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37" name="Google Shape;15437;p17"/>
            <p:cNvSpPr/>
            <p:nvPr/>
          </p:nvSpPr>
          <p:spPr>
            <a:xfrm>
              <a:off x="4545800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10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38" name="Google Shape;15438;p17"/>
            <p:cNvSpPr/>
            <p:nvPr/>
          </p:nvSpPr>
          <p:spPr>
            <a:xfrm>
              <a:off x="4749950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3" y="10243"/>
                  </a:cubicBezTo>
                  <a:cubicBezTo>
                    <a:pt x="10378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39" name="Google Shape;15439;p17"/>
            <p:cNvSpPr/>
            <p:nvPr/>
          </p:nvSpPr>
          <p:spPr>
            <a:xfrm>
              <a:off x="4748775" y="2336425"/>
              <a:ext cx="336475" cy="257100"/>
            </a:xfrm>
            <a:custGeom>
              <a:avLst/>
              <a:gdLst/>
              <a:ahLst/>
              <a:cxnLst/>
              <a:rect l="l" t="t" r="r" b="b"/>
              <a:pathLst>
                <a:path w="13459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21" y="10283"/>
                    <a:pt x="6730" y="10283"/>
                  </a:cubicBezTo>
                  <a:cubicBezTo>
                    <a:pt x="10438" y="10283"/>
                    <a:pt x="13459" y="7269"/>
                    <a:pt x="13459" y="3560"/>
                  </a:cubicBezTo>
                  <a:cubicBezTo>
                    <a:pt x="13459" y="2252"/>
                    <a:pt x="13081" y="1032"/>
                    <a:pt x="12434" y="0"/>
                  </a:cubicBezTo>
                  <a:lnTo>
                    <a:pt x="12333" y="0"/>
                  </a:lnTo>
                  <a:cubicBezTo>
                    <a:pt x="12994" y="1025"/>
                    <a:pt x="13371" y="2246"/>
                    <a:pt x="13371" y="3560"/>
                  </a:cubicBezTo>
                  <a:cubicBezTo>
                    <a:pt x="13371" y="7222"/>
                    <a:pt x="10391" y="10202"/>
                    <a:pt x="6730" y="10202"/>
                  </a:cubicBezTo>
                  <a:cubicBezTo>
                    <a:pt x="3068" y="10202"/>
                    <a:pt x="88" y="7222"/>
                    <a:pt x="88" y="3560"/>
                  </a:cubicBezTo>
                  <a:cubicBezTo>
                    <a:pt x="88" y="2246"/>
                    <a:pt x="472" y="1025"/>
                    <a:pt x="11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40" name="Google Shape;15440;p17"/>
            <p:cNvSpPr/>
            <p:nvPr/>
          </p:nvSpPr>
          <p:spPr>
            <a:xfrm>
              <a:off x="4773200" y="2336425"/>
              <a:ext cx="284075" cy="232650"/>
            </a:xfrm>
            <a:custGeom>
              <a:avLst/>
              <a:gdLst/>
              <a:ahLst/>
              <a:cxnLst/>
              <a:rect l="l" t="t" r="r" b="b"/>
              <a:pathLst>
                <a:path w="11363" h="9306" extrusionOk="0">
                  <a:moveTo>
                    <a:pt x="1316" y="0"/>
                  </a:moveTo>
                  <a:cubicBezTo>
                    <a:pt x="493" y="985"/>
                    <a:pt x="1" y="2246"/>
                    <a:pt x="1" y="3628"/>
                  </a:cubicBezTo>
                  <a:cubicBezTo>
                    <a:pt x="1" y="6763"/>
                    <a:pt x="2543" y="9305"/>
                    <a:pt x="5678" y="9305"/>
                  </a:cubicBezTo>
                  <a:cubicBezTo>
                    <a:pt x="8821" y="9305"/>
                    <a:pt x="11363" y="6763"/>
                    <a:pt x="11363" y="3628"/>
                  </a:cubicBezTo>
                  <a:cubicBezTo>
                    <a:pt x="11363" y="2246"/>
                    <a:pt x="10864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41" name="Google Shape;15441;p17"/>
            <p:cNvSpPr/>
            <p:nvPr/>
          </p:nvSpPr>
          <p:spPr>
            <a:xfrm>
              <a:off x="4772200" y="2336425"/>
              <a:ext cx="286100" cy="233825"/>
            </a:xfrm>
            <a:custGeom>
              <a:avLst/>
              <a:gdLst/>
              <a:ahLst/>
              <a:cxnLst/>
              <a:rect l="l" t="t" r="r" b="b"/>
              <a:pathLst>
                <a:path w="11444" h="9353" extrusionOk="0">
                  <a:moveTo>
                    <a:pt x="1302" y="0"/>
                  </a:moveTo>
                  <a:cubicBezTo>
                    <a:pt x="493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18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42" y="0"/>
                  </a:cubicBezTo>
                  <a:lnTo>
                    <a:pt x="10027" y="0"/>
                  </a:lnTo>
                  <a:cubicBezTo>
                    <a:pt x="10856" y="978"/>
                    <a:pt x="11355" y="2246"/>
                    <a:pt x="11355" y="3628"/>
                  </a:cubicBezTo>
                  <a:cubicBezTo>
                    <a:pt x="11355" y="6736"/>
                    <a:pt x="8827" y="9265"/>
                    <a:pt x="5718" y="9265"/>
                  </a:cubicBezTo>
                  <a:cubicBezTo>
                    <a:pt x="2617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42" name="Google Shape;15442;p17"/>
            <p:cNvSpPr/>
            <p:nvPr/>
          </p:nvSpPr>
          <p:spPr>
            <a:xfrm>
              <a:off x="4798500" y="2336425"/>
              <a:ext cx="233500" cy="207525"/>
            </a:xfrm>
            <a:custGeom>
              <a:avLst/>
              <a:gdLst/>
              <a:ahLst/>
              <a:cxnLst/>
              <a:rect l="l" t="t" r="r" b="b"/>
              <a:pathLst>
                <a:path w="9340" h="8301" extrusionOk="0">
                  <a:moveTo>
                    <a:pt x="1733" y="0"/>
                  </a:moveTo>
                  <a:cubicBezTo>
                    <a:pt x="675" y="857"/>
                    <a:pt x="0" y="2165"/>
                    <a:pt x="0" y="3628"/>
                  </a:cubicBezTo>
                  <a:cubicBezTo>
                    <a:pt x="0" y="6210"/>
                    <a:pt x="2091" y="8301"/>
                    <a:pt x="4666" y="8301"/>
                  </a:cubicBezTo>
                  <a:cubicBezTo>
                    <a:pt x="7249" y="8301"/>
                    <a:pt x="9339" y="6210"/>
                    <a:pt x="9339" y="3628"/>
                  </a:cubicBezTo>
                  <a:cubicBezTo>
                    <a:pt x="9339" y="2165"/>
                    <a:pt x="8665" y="857"/>
                    <a:pt x="760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43" name="Google Shape;15443;p17"/>
            <p:cNvSpPr/>
            <p:nvPr/>
          </p:nvSpPr>
          <p:spPr>
            <a:xfrm>
              <a:off x="4797325" y="2336425"/>
              <a:ext cx="235850" cy="208550"/>
            </a:xfrm>
            <a:custGeom>
              <a:avLst/>
              <a:gdLst/>
              <a:ahLst/>
              <a:cxnLst/>
              <a:rect l="l" t="t" r="r" b="b"/>
              <a:pathLst>
                <a:path w="9434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7" y="8341"/>
                    <a:pt x="4713" y="8341"/>
                  </a:cubicBezTo>
                  <a:cubicBezTo>
                    <a:pt x="7316" y="8341"/>
                    <a:pt x="9433" y="6231"/>
                    <a:pt x="9433" y="3628"/>
                  </a:cubicBezTo>
                  <a:cubicBezTo>
                    <a:pt x="9433" y="2171"/>
                    <a:pt x="8766" y="863"/>
                    <a:pt x="7721" y="0"/>
                  </a:cubicBezTo>
                  <a:lnTo>
                    <a:pt x="7586" y="0"/>
                  </a:lnTo>
                  <a:cubicBezTo>
                    <a:pt x="8658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3" y="8260"/>
                  </a:cubicBezTo>
                  <a:cubicBezTo>
                    <a:pt x="2165" y="8260"/>
                    <a:pt x="88" y="6183"/>
                    <a:pt x="88" y="3628"/>
                  </a:cubicBezTo>
                  <a:cubicBezTo>
                    <a:pt x="88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44" name="Google Shape;15444;p17"/>
            <p:cNvSpPr/>
            <p:nvPr/>
          </p:nvSpPr>
          <p:spPr>
            <a:xfrm>
              <a:off x="4827150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0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45" name="Google Shape;15445;p17"/>
            <p:cNvSpPr/>
            <p:nvPr/>
          </p:nvSpPr>
          <p:spPr>
            <a:xfrm>
              <a:off x="4826150" y="23381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0" y="7040"/>
                  </a:cubicBezTo>
                  <a:cubicBezTo>
                    <a:pt x="1645" y="7040"/>
                    <a:pt x="81" y="5483"/>
                    <a:pt x="81" y="3561"/>
                  </a:cubicBezTo>
                  <a:cubicBezTo>
                    <a:pt x="81" y="1646"/>
                    <a:pt x="1645" y="82"/>
                    <a:pt x="3560" y="82"/>
                  </a:cubicBezTo>
                  <a:close/>
                  <a:moveTo>
                    <a:pt x="3560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46" name="Google Shape;15446;p17"/>
            <p:cNvSpPr/>
            <p:nvPr/>
          </p:nvSpPr>
          <p:spPr>
            <a:xfrm>
              <a:off x="4852275" y="2364225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47" name="Google Shape;15447;p17"/>
            <p:cNvSpPr/>
            <p:nvPr/>
          </p:nvSpPr>
          <p:spPr>
            <a:xfrm>
              <a:off x="4851250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6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48" name="Google Shape;15448;p17"/>
            <p:cNvSpPr/>
            <p:nvPr/>
          </p:nvSpPr>
          <p:spPr>
            <a:xfrm>
              <a:off x="488110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2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49" name="Google Shape;15449;p17"/>
            <p:cNvSpPr/>
            <p:nvPr/>
          </p:nvSpPr>
          <p:spPr>
            <a:xfrm>
              <a:off x="4880075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03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03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03" y="88"/>
                  </a:cubicBezTo>
                  <a:close/>
                  <a:moveTo>
                    <a:pt x="1403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03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50" name="Google Shape;15450;p17"/>
            <p:cNvSpPr/>
            <p:nvPr/>
          </p:nvSpPr>
          <p:spPr>
            <a:xfrm>
              <a:off x="5084225" y="2336425"/>
              <a:ext cx="334125" cy="256075"/>
            </a:xfrm>
            <a:custGeom>
              <a:avLst/>
              <a:gdLst/>
              <a:ahLst/>
              <a:cxnLst/>
              <a:rect l="l" t="t" r="r" b="b"/>
              <a:pathLst>
                <a:path w="13365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88" y="10243"/>
                    <a:pt x="6683" y="10243"/>
                  </a:cubicBezTo>
                  <a:cubicBezTo>
                    <a:pt x="10378" y="10243"/>
                    <a:pt x="13365" y="7249"/>
                    <a:pt x="13365" y="3560"/>
                  </a:cubicBezTo>
                  <a:cubicBezTo>
                    <a:pt x="13365" y="2246"/>
                    <a:pt x="12987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51" name="Google Shape;15451;p17"/>
            <p:cNvSpPr/>
            <p:nvPr/>
          </p:nvSpPr>
          <p:spPr>
            <a:xfrm>
              <a:off x="5083050" y="2336425"/>
              <a:ext cx="336500" cy="257100"/>
            </a:xfrm>
            <a:custGeom>
              <a:avLst/>
              <a:gdLst/>
              <a:ahLst/>
              <a:cxnLst/>
              <a:rect l="l" t="t" r="r" b="b"/>
              <a:pathLst>
                <a:path w="13460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21" y="10283"/>
                    <a:pt x="6730" y="10283"/>
                  </a:cubicBezTo>
                  <a:cubicBezTo>
                    <a:pt x="10438" y="10283"/>
                    <a:pt x="13459" y="7269"/>
                    <a:pt x="13459" y="3560"/>
                  </a:cubicBezTo>
                  <a:cubicBezTo>
                    <a:pt x="13459" y="2252"/>
                    <a:pt x="13081" y="1032"/>
                    <a:pt x="12434" y="0"/>
                  </a:cubicBezTo>
                  <a:lnTo>
                    <a:pt x="12333" y="0"/>
                  </a:lnTo>
                  <a:cubicBezTo>
                    <a:pt x="12987" y="1025"/>
                    <a:pt x="13371" y="2246"/>
                    <a:pt x="13371" y="3560"/>
                  </a:cubicBezTo>
                  <a:cubicBezTo>
                    <a:pt x="13371" y="7222"/>
                    <a:pt x="10391" y="10202"/>
                    <a:pt x="6730" y="10202"/>
                  </a:cubicBezTo>
                  <a:cubicBezTo>
                    <a:pt x="3068" y="10202"/>
                    <a:pt x="88" y="7222"/>
                    <a:pt x="88" y="3560"/>
                  </a:cubicBezTo>
                  <a:cubicBezTo>
                    <a:pt x="88" y="2246"/>
                    <a:pt x="466" y="1025"/>
                    <a:pt x="11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52" name="Google Shape;15452;p17"/>
            <p:cNvSpPr/>
            <p:nvPr/>
          </p:nvSpPr>
          <p:spPr>
            <a:xfrm>
              <a:off x="5107475" y="2336425"/>
              <a:ext cx="283925" cy="232650"/>
            </a:xfrm>
            <a:custGeom>
              <a:avLst/>
              <a:gdLst/>
              <a:ahLst/>
              <a:cxnLst/>
              <a:rect l="l" t="t" r="r" b="b"/>
              <a:pathLst>
                <a:path w="11357" h="9306" extrusionOk="0">
                  <a:moveTo>
                    <a:pt x="1316" y="0"/>
                  </a:moveTo>
                  <a:cubicBezTo>
                    <a:pt x="493" y="985"/>
                    <a:pt x="1" y="2246"/>
                    <a:pt x="1" y="3628"/>
                  </a:cubicBezTo>
                  <a:cubicBezTo>
                    <a:pt x="1" y="6763"/>
                    <a:pt x="2543" y="9305"/>
                    <a:pt x="5679" y="9305"/>
                  </a:cubicBezTo>
                  <a:cubicBezTo>
                    <a:pt x="8814" y="9305"/>
                    <a:pt x="11356" y="6763"/>
                    <a:pt x="11356" y="3628"/>
                  </a:cubicBezTo>
                  <a:cubicBezTo>
                    <a:pt x="11356" y="2246"/>
                    <a:pt x="10864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53" name="Google Shape;15453;p17"/>
            <p:cNvSpPr/>
            <p:nvPr/>
          </p:nvSpPr>
          <p:spPr>
            <a:xfrm>
              <a:off x="5106475" y="2336425"/>
              <a:ext cx="286100" cy="233825"/>
            </a:xfrm>
            <a:custGeom>
              <a:avLst/>
              <a:gdLst/>
              <a:ahLst/>
              <a:cxnLst/>
              <a:rect l="l" t="t" r="r" b="b"/>
              <a:pathLst>
                <a:path w="11444" h="9353" extrusionOk="0">
                  <a:moveTo>
                    <a:pt x="1302" y="0"/>
                  </a:moveTo>
                  <a:cubicBezTo>
                    <a:pt x="486" y="985"/>
                    <a:pt x="1" y="2252"/>
                    <a:pt x="1" y="3628"/>
                  </a:cubicBezTo>
                  <a:cubicBezTo>
                    <a:pt x="1" y="6784"/>
                    <a:pt x="2563" y="9353"/>
                    <a:pt x="5719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35" y="0"/>
                  </a:cubicBezTo>
                  <a:lnTo>
                    <a:pt x="10027" y="0"/>
                  </a:lnTo>
                  <a:cubicBezTo>
                    <a:pt x="10857" y="978"/>
                    <a:pt x="11356" y="2246"/>
                    <a:pt x="11356" y="3628"/>
                  </a:cubicBezTo>
                  <a:cubicBezTo>
                    <a:pt x="11356" y="6736"/>
                    <a:pt x="8827" y="9265"/>
                    <a:pt x="5719" y="9265"/>
                  </a:cubicBezTo>
                  <a:cubicBezTo>
                    <a:pt x="2610" y="9265"/>
                    <a:pt x="81" y="6736"/>
                    <a:pt x="81" y="3628"/>
                  </a:cubicBezTo>
                  <a:cubicBezTo>
                    <a:pt x="81" y="2246"/>
                    <a:pt x="587" y="978"/>
                    <a:pt x="141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54" name="Google Shape;15454;p17"/>
            <p:cNvSpPr/>
            <p:nvPr/>
          </p:nvSpPr>
          <p:spPr>
            <a:xfrm>
              <a:off x="5132600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82" y="857"/>
                    <a:pt x="1" y="2165"/>
                    <a:pt x="1" y="3628"/>
                  </a:cubicBezTo>
                  <a:cubicBezTo>
                    <a:pt x="1" y="6210"/>
                    <a:pt x="2098" y="8301"/>
                    <a:pt x="4674" y="8301"/>
                  </a:cubicBezTo>
                  <a:cubicBezTo>
                    <a:pt x="7256" y="8301"/>
                    <a:pt x="9346" y="6210"/>
                    <a:pt x="9346" y="3628"/>
                  </a:cubicBezTo>
                  <a:cubicBezTo>
                    <a:pt x="9346" y="2165"/>
                    <a:pt x="8672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55" name="Google Shape;15455;p17"/>
            <p:cNvSpPr/>
            <p:nvPr/>
          </p:nvSpPr>
          <p:spPr>
            <a:xfrm>
              <a:off x="5131600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7" y="8341"/>
                    <a:pt x="4714" y="8341"/>
                  </a:cubicBezTo>
                  <a:cubicBezTo>
                    <a:pt x="7316" y="8341"/>
                    <a:pt x="9427" y="6231"/>
                    <a:pt x="9427" y="3628"/>
                  </a:cubicBezTo>
                  <a:cubicBezTo>
                    <a:pt x="9427" y="2171"/>
                    <a:pt x="8766" y="863"/>
                    <a:pt x="7721" y="0"/>
                  </a:cubicBezTo>
                  <a:lnTo>
                    <a:pt x="7586" y="0"/>
                  </a:lnTo>
                  <a:cubicBezTo>
                    <a:pt x="8658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65" y="8260"/>
                    <a:pt x="88" y="6183"/>
                    <a:pt x="88" y="3628"/>
                  </a:cubicBezTo>
                  <a:cubicBezTo>
                    <a:pt x="88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56" name="Google Shape;15456;p17"/>
            <p:cNvSpPr/>
            <p:nvPr/>
          </p:nvSpPr>
          <p:spPr>
            <a:xfrm>
              <a:off x="5161425" y="23391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57" name="Google Shape;15457;p17"/>
            <p:cNvSpPr/>
            <p:nvPr/>
          </p:nvSpPr>
          <p:spPr>
            <a:xfrm>
              <a:off x="5160425" y="23381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58" name="Google Shape;15458;p17"/>
            <p:cNvSpPr/>
            <p:nvPr/>
          </p:nvSpPr>
          <p:spPr>
            <a:xfrm>
              <a:off x="5186550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59" name="Google Shape;15459;p17"/>
            <p:cNvSpPr/>
            <p:nvPr/>
          </p:nvSpPr>
          <p:spPr>
            <a:xfrm>
              <a:off x="5185525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7" y="5118"/>
                  </a:cubicBezTo>
                  <a:cubicBezTo>
                    <a:pt x="3966" y="5118"/>
                    <a:pt x="5119" y="3965"/>
                    <a:pt x="5119" y="2556"/>
                  </a:cubicBezTo>
                  <a:cubicBezTo>
                    <a:pt x="5119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60" name="Google Shape;15460;p17"/>
            <p:cNvSpPr/>
            <p:nvPr/>
          </p:nvSpPr>
          <p:spPr>
            <a:xfrm>
              <a:off x="5215375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8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61" name="Google Shape;15461;p17"/>
            <p:cNvSpPr/>
            <p:nvPr/>
          </p:nvSpPr>
          <p:spPr>
            <a:xfrm>
              <a:off x="5214350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04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04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04" y="88"/>
                  </a:cubicBezTo>
                  <a:close/>
                  <a:moveTo>
                    <a:pt x="1404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04" y="2819"/>
                  </a:cubicBezTo>
                  <a:cubicBezTo>
                    <a:pt x="2179" y="2819"/>
                    <a:pt x="2813" y="2185"/>
                    <a:pt x="2813" y="1410"/>
                  </a:cubicBezTo>
                  <a:cubicBezTo>
                    <a:pt x="2813" y="634"/>
                    <a:pt x="2179" y="1"/>
                    <a:pt x="140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62" name="Google Shape;15462;p17"/>
            <p:cNvSpPr/>
            <p:nvPr/>
          </p:nvSpPr>
          <p:spPr>
            <a:xfrm>
              <a:off x="3581575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89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63" name="Google Shape;15463;p17"/>
            <p:cNvSpPr/>
            <p:nvPr/>
          </p:nvSpPr>
          <p:spPr>
            <a:xfrm>
              <a:off x="3580550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1"/>
                    <a:pt x="13365" y="6729"/>
                  </a:cubicBezTo>
                  <a:cubicBezTo>
                    <a:pt x="13365" y="10391"/>
                    <a:pt x="10392" y="13371"/>
                    <a:pt x="6724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14"/>
                    <a:pt x="1" y="6729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29"/>
                  </a:cubicBezTo>
                  <a:cubicBezTo>
                    <a:pt x="13453" y="3014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64" name="Google Shape;15464;p17"/>
            <p:cNvSpPr/>
            <p:nvPr/>
          </p:nvSpPr>
          <p:spPr>
            <a:xfrm>
              <a:off x="3604825" y="23802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65" name="Google Shape;15465;p17"/>
            <p:cNvSpPr/>
            <p:nvPr/>
          </p:nvSpPr>
          <p:spPr>
            <a:xfrm>
              <a:off x="3603825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66" name="Google Shape;15466;p17"/>
            <p:cNvSpPr/>
            <p:nvPr/>
          </p:nvSpPr>
          <p:spPr>
            <a:xfrm>
              <a:off x="3630125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0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67" name="Google Shape;15467;p17"/>
            <p:cNvSpPr/>
            <p:nvPr/>
          </p:nvSpPr>
          <p:spPr>
            <a:xfrm>
              <a:off x="3628950" y="24043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7"/>
                    <a:pt x="4720" y="9427"/>
                  </a:cubicBezTo>
                  <a:cubicBezTo>
                    <a:pt x="7316" y="9427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68" name="Google Shape;15468;p17"/>
            <p:cNvSpPr/>
            <p:nvPr/>
          </p:nvSpPr>
          <p:spPr>
            <a:xfrm>
              <a:off x="3658775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69" name="Google Shape;15469;p17"/>
            <p:cNvSpPr/>
            <p:nvPr/>
          </p:nvSpPr>
          <p:spPr>
            <a:xfrm>
              <a:off x="3657775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70" name="Google Shape;15470;p17"/>
            <p:cNvSpPr/>
            <p:nvPr/>
          </p:nvSpPr>
          <p:spPr>
            <a:xfrm>
              <a:off x="3683900" y="24593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71" name="Google Shape;15471;p17"/>
            <p:cNvSpPr/>
            <p:nvPr/>
          </p:nvSpPr>
          <p:spPr>
            <a:xfrm>
              <a:off x="3682875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18"/>
                    <a:pt x="3925" y="5031"/>
                    <a:pt x="2563" y="5031"/>
                  </a:cubicBezTo>
                  <a:cubicBezTo>
                    <a:pt x="1194" y="5031"/>
                    <a:pt x="89" y="3918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72" name="Google Shape;15472;p17"/>
            <p:cNvSpPr/>
            <p:nvPr/>
          </p:nvSpPr>
          <p:spPr>
            <a:xfrm>
              <a:off x="3712725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73" name="Google Shape;15473;p17"/>
            <p:cNvSpPr/>
            <p:nvPr/>
          </p:nvSpPr>
          <p:spPr>
            <a:xfrm>
              <a:off x="3711700" y="2486950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10"/>
                  </a:cubicBezTo>
                  <a:cubicBezTo>
                    <a:pt x="82" y="682"/>
                    <a:pt x="675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74" name="Google Shape;15474;p17"/>
            <p:cNvSpPr/>
            <p:nvPr/>
          </p:nvSpPr>
          <p:spPr>
            <a:xfrm>
              <a:off x="3915850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1" y="2994"/>
                    <a:pt x="1" y="6689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89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75" name="Google Shape;15475;p17"/>
            <p:cNvSpPr/>
            <p:nvPr/>
          </p:nvSpPr>
          <p:spPr>
            <a:xfrm>
              <a:off x="3914675" y="23522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1"/>
                    <a:pt x="13371" y="6729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29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29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29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76" name="Google Shape;15476;p17"/>
            <p:cNvSpPr/>
            <p:nvPr/>
          </p:nvSpPr>
          <p:spPr>
            <a:xfrm>
              <a:off x="3939125" y="2380250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77" name="Google Shape;15477;p17"/>
            <p:cNvSpPr/>
            <p:nvPr/>
          </p:nvSpPr>
          <p:spPr>
            <a:xfrm>
              <a:off x="3938100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5"/>
                    <a:pt x="2570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78" name="Google Shape;15478;p17"/>
            <p:cNvSpPr/>
            <p:nvPr/>
          </p:nvSpPr>
          <p:spPr>
            <a:xfrm>
              <a:off x="3964400" y="2405375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7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67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0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79" name="Google Shape;15479;p17"/>
            <p:cNvSpPr/>
            <p:nvPr/>
          </p:nvSpPr>
          <p:spPr>
            <a:xfrm>
              <a:off x="3963225" y="24043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80" name="Google Shape;15480;p17"/>
            <p:cNvSpPr/>
            <p:nvPr/>
          </p:nvSpPr>
          <p:spPr>
            <a:xfrm>
              <a:off x="3993050" y="24342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81" name="Google Shape;15481;p17"/>
            <p:cNvSpPr/>
            <p:nvPr/>
          </p:nvSpPr>
          <p:spPr>
            <a:xfrm>
              <a:off x="399205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7" y="1646"/>
                    <a:pt x="7047" y="3561"/>
                  </a:cubicBezTo>
                  <a:cubicBezTo>
                    <a:pt x="7047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82" name="Google Shape;15482;p17"/>
            <p:cNvSpPr/>
            <p:nvPr/>
          </p:nvSpPr>
          <p:spPr>
            <a:xfrm>
              <a:off x="4018175" y="24593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83" name="Google Shape;15483;p17"/>
            <p:cNvSpPr/>
            <p:nvPr/>
          </p:nvSpPr>
          <p:spPr>
            <a:xfrm>
              <a:off x="4017175" y="245830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18"/>
                    <a:pt x="3924" y="5031"/>
                    <a:pt x="2556" y="5031"/>
                  </a:cubicBezTo>
                  <a:cubicBezTo>
                    <a:pt x="1194" y="5031"/>
                    <a:pt x="88" y="3918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84" name="Google Shape;15484;p17"/>
            <p:cNvSpPr/>
            <p:nvPr/>
          </p:nvSpPr>
          <p:spPr>
            <a:xfrm>
              <a:off x="404700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85" name="Google Shape;15485;p17"/>
            <p:cNvSpPr/>
            <p:nvPr/>
          </p:nvSpPr>
          <p:spPr>
            <a:xfrm>
              <a:off x="4046000" y="2486950"/>
              <a:ext cx="70300" cy="70500"/>
            </a:xfrm>
            <a:custGeom>
              <a:avLst/>
              <a:gdLst/>
              <a:ahLst/>
              <a:cxnLst/>
              <a:rect l="l" t="t" r="r" b="b"/>
              <a:pathLst>
                <a:path w="2812" h="2820" extrusionOk="0">
                  <a:moveTo>
                    <a:pt x="1403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2"/>
                    <a:pt x="1403" y="2732"/>
                  </a:cubicBezTo>
                  <a:cubicBezTo>
                    <a:pt x="674" y="2732"/>
                    <a:pt x="81" y="2138"/>
                    <a:pt x="81" y="1410"/>
                  </a:cubicBezTo>
                  <a:cubicBezTo>
                    <a:pt x="81" y="682"/>
                    <a:pt x="674" y="88"/>
                    <a:pt x="1403" y="88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34"/>
                    <a:pt x="0" y="1410"/>
                  </a:cubicBezTo>
                  <a:cubicBezTo>
                    <a:pt x="0" y="2185"/>
                    <a:pt x="627" y="2819"/>
                    <a:pt x="1403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86" name="Google Shape;15486;p17"/>
            <p:cNvSpPr/>
            <p:nvPr/>
          </p:nvSpPr>
          <p:spPr>
            <a:xfrm>
              <a:off x="4250125" y="2353275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1"/>
                  </a:moveTo>
                  <a:cubicBezTo>
                    <a:pt x="2988" y="1"/>
                    <a:pt x="1" y="2994"/>
                    <a:pt x="1" y="6689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89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87" name="Google Shape;15487;p17"/>
            <p:cNvSpPr/>
            <p:nvPr/>
          </p:nvSpPr>
          <p:spPr>
            <a:xfrm>
              <a:off x="4248950" y="23522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29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29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29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29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88" name="Google Shape;15488;p17"/>
            <p:cNvSpPr/>
            <p:nvPr/>
          </p:nvSpPr>
          <p:spPr>
            <a:xfrm>
              <a:off x="4273400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89" name="Google Shape;15489;p17"/>
            <p:cNvSpPr/>
            <p:nvPr/>
          </p:nvSpPr>
          <p:spPr>
            <a:xfrm>
              <a:off x="4272375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90" name="Google Shape;15490;p17"/>
            <p:cNvSpPr/>
            <p:nvPr/>
          </p:nvSpPr>
          <p:spPr>
            <a:xfrm>
              <a:off x="4298500" y="2405375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0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0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91" name="Google Shape;15491;p17"/>
            <p:cNvSpPr/>
            <p:nvPr/>
          </p:nvSpPr>
          <p:spPr>
            <a:xfrm>
              <a:off x="4297500" y="24043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92" name="Google Shape;15492;p17"/>
            <p:cNvSpPr/>
            <p:nvPr/>
          </p:nvSpPr>
          <p:spPr>
            <a:xfrm>
              <a:off x="4327325" y="24342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93" name="Google Shape;15493;p17"/>
            <p:cNvSpPr/>
            <p:nvPr/>
          </p:nvSpPr>
          <p:spPr>
            <a:xfrm>
              <a:off x="4326325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0" y="1599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94" name="Google Shape;15494;p17"/>
            <p:cNvSpPr/>
            <p:nvPr/>
          </p:nvSpPr>
          <p:spPr>
            <a:xfrm>
              <a:off x="4352450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95" name="Google Shape;15495;p17"/>
            <p:cNvSpPr/>
            <p:nvPr/>
          </p:nvSpPr>
          <p:spPr>
            <a:xfrm>
              <a:off x="4351450" y="245830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18"/>
                    <a:pt x="3925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96" name="Google Shape;15496;p17"/>
            <p:cNvSpPr/>
            <p:nvPr/>
          </p:nvSpPr>
          <p:spPr>
            <a:xfrm>
              <a:off x="4381275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97" name="Google Shape;15497;p17"/>
            <p:cNvSpPr/>
            <p:nvPr/>
          </p:nvSpPr>
          <p:spPr>
            <a:xfrm>
              <a:off x="4380100" y="2486950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45" y="88"/>
                    <a:pt x="2738" y="682"/>
                    <a:pt x="2738" y="1410"/>
                  </a:cubicBezTo>
                  <a:cubicBezTo>
                    <a:pt x="2738" y="2138"/>
                    <a:pt x="2145" y="2732"/>
                    <a:pt x="1410" y="2732"/>
                  </a:cubicBezTo>
                  <a:cubicBezTo>
                    <a:pt x="681" y="2732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98" name="Google Shape;15498;p17"/>
            <p:cNvSpPr/>
            <p:nvPr/>
          </p:nvSpPr>
          <p:spPr>
            <a:xfrm>
              <a:off x="4584250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89"/>
                  </a:cubicBezTo>
                  <a:cubicBezTo>
                    <a:pt x="13371" y="2994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99" name="Google Shape;15499;p17"/>
            <p:cNvSpPr/>
            <p:nvPr/>
          </p:nvSpPr>
          <p:spPr>
            <a:xfrm>
              <a:off x="4583225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29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9" y="13371"/>
                    <a:pt x="88" y="10391"/>
                    <a:pt x="88" y="6729"/>
                  </a:cubicBezTo>
                  <a:cubicBezTo>
                    <a:pt x="88" y="3061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14"/>
                    <a:pt x="1" y="6729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29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00" name="Google Shape;15500;p17"/>
            <p:cNvSpPr/>
            <p:nvPr/>
          </p:nvSpPr>
          <p:spPr>
            <a:xfrm>
              <a:off x="4607675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01" name="Google Shape;15501;p17"/>
            <p:cNvSpPr/>
            <p:nvPr/>
          </p:nvSpPr>
          <p:spPr>
            <a:xfrm>
              <a:off x="4606650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5" y="11444"/>
                    <a:pt x="11444" y="8875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02" name="Google Shape;15502;p17"/>
            <p:cNvSpPr/>
            <p:nvPr/>
          </p:nvSpPr>
          <p:spPr>
            <a:xfrm>
              <a:off x="4632800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0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5" y="9346"/>
                    <a:pt x="9346" y="7255"/>
                    <a:pt x="9346" y="4673"/>
                  </a:cubicBezTo>
                  <a:cubicBezTo>
                    <a:pt x="9346" y="2090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03" name="Google Shape;15503;p17"/>
            <p:cNvSpPr/>
            <p:nvPr/>
          </p:nvSpPr>
          <p:spPr>
            <a:xfrm>
              <a:off x="4631775" y="24043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04" name="Google Shape;15504;p17"/>
            <p:cNvSpPr/>
            <p:nvPr/>
          </p:nvSpPr>
          <p:spPr>
            <a:xfrm>
              <a:off x="4661625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0" y="7046"/>
                  </a:cubicBezTo>
                  <a:cubicBezTo>
                    <a:pt x="5469" y="7046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05" name="Google Shape;15505;p17"/>
            <p:cNvSpPr/>
            <p:nvPr/>
          </p:nvSpPr>
          <p:spPr>
            <a:xfrm>
              <a:off x="466060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3" y="82"/>
                    <a:pt x="7040" y="1646"/>
                    <a:pt x="7040" y="3561"/>
                  </a:cubicBezTo>
                  <a:cubicBezTo>
                    <a:pt x="7040" y="5483"/>
                    <a:pt x="5483" y="7040"/>
                    <a:pt x="3561" y="7040"/>
                  </a:cubicBezTo>
                  <a:cubicBezTo>
                    <a:pt x="1646" y="7040"/>
                    <a:pt x="82" y="5483"/>
                    <a:pt x="82" y="3561"/>
                  </a:cubicBezTo>
                  <a:cubicBezTo>
                    <a:pt x="82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06" name="Google Shape;15506;p17"/>
            <p:cNvSpPr/>
            <p:nvPr/>
          </p:nvSpPr>
          <p:spPr>
            <a:xfrm>
              <a:off x="4686725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07" name="Google Shape;15507;p17"/>
            <p:cNvSpPr/>
            <p:nvPr/>
          </p:nvSpPr>
          <p:spPr>
            <a:xfrm>
              <a:off x="4685725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18"/>
                    <a:pt x="3918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08" name="Google Shape;15508;p17"/>
            <p:cNvSpPr/>
            <p:nvPr/>
          </p:nvSpPr>
          <p:spPr>
            <a:xfrm>
              <a:off x="471555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09" name="Google Shape;15509;p17"/>
            <p:cNvSpPr/>
            <p:nvPr/>
          </p:nvSpPr>
          <p:spPr>
            <a:xfrm>
              <a:off x="4714375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10"/>
                  </a:cubicBezTo>
                  <a:cubicBezTo>
                    <a:pt x="88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10" name="Google Shape;15510;p17"/>
            <p:cNvSpPr/>
            <p:nvPr/>
          </p:nvSpPr>
          <p:spPr>
            <a:xfrm>
              <a:off x="4918525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89"/>
                  </a:cubicBezTo>
                  <a:cubicBezTo>
                    <a:pt x="13371" y="2994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11" name="Google Shape;15511;p17"/>
            <p:cNvSpPr/>
            <p:nvPr/>
          </p:nvSpPr>
          <p:spPr>
            <a:xfrm>
              <a:off x="4917500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1"/>
                    <a:pt x="13372" y="6729"/>
                  </a:cubicBezTo>
                  <a:cubicBezTo>
                    <a:pt x="13372" y="10391"/>
                    <a:pt x="10392" y="13371"/>
                    <a:pt x="6730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14"/>
                    <a:pt x="1" y="6729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29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12" name="Google Shape;15512;p17"/>
            <p:cNvSpPr/>
            <p:nvPr/>
          </p:nvSpPr>
          <p:spPr>
            <a:xfrm>
              <a:off x="4941950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13" name="Google Shape;15513;p17"/>
            <p:cNvSpPr/>
            <p:nvPr/>
          </p:nvSpPr>
          <p:spPr>
            <a:xfrm>
              <a:off x="4940950" y="2379225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5"/>
                    <a:pt x="2562" y="11444"/>
                    <a:pt x="5718" y="11444"/>
                  </a:cubicBezTo>
                  <a:cubicBezTo>
                    <a:pt x="8874" y="11444"/>
                    <a:pt x="11436" y="8875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14" name="Google Shape;15514;p17"/>
            <p:cNvSpPr/>
            <p:nvPr/>
          </p:nvSpPr>
          <p:spPr>
            <a:xfrm>
              <a:off x="4967075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0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0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15" name="Google Shape;15515;p17"/>
            <p:cNvSpPr/>
            <p:nvPr/>
          </p:nvSpPr>
          <p:spPr>
            <a:xfrm>
              <a:off x="4966050" y="24043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16" name="Google Shape;15516;p17"/>
            <p:cNvSpPr/>
            <p:nvPr/>
          </p:nvSpPr>
          <p:spPr>
            <a:xfrm>
              <a:off x="4995900" y="2434200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6"/>
                    <a:pt x="3520" y="7046"/>
                  </a:cubicBezTo>
                  <a:cubicBezTo>
                    <a:pt x="5462" y="7046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17" name="Google Shape;15517;p17"/>
            <p:cNvSpPr/>
            <p:nvPr/>
          </p:nvSpPr>
          <p:spPr>
            <a:xfrm>
              <a:off x="4994725" y="243317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2"/>
                  </a:moveTo>
                  <a:cubicBezTo>
                    <a:pt x="5489" y="82"/>
                    <a:pt x="7046" y="1646"/>
                    <a:pt x="7046" y="3561"/>
                  </a:cubicBezTo>
                  <a:cubicBezTo>
                    <a:pt x="7046" y="5483"/>
                    <a:pt x="5489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605" y="1"/>
                    <a:pt x="0" y="1599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18" name="Google Shape;15518;p17"/>
            <p:cNvSpPr/>
            <p:nvPr/>
          </p:nvSpPr>
          <p:spPr>
            <a:xfrm>
              <a:off x="5021000" y="24593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19" name="Google Shape;15519;p17"/>
            <p:cNvSpPr/>
            <p:nvPr/>
          </p:nvSpPr>
          <p:spPr>
            <a:xfrm>
              <a:off x="5020000" y="245830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18"/>
                    <a:pt x="3918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2" y="3965"/>
                    <a:pt x="5112" y="2556"/>
                  </a:cubicBezTo>
                  <a:cubicBezTo>
                    <a:pt x="5112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20" name="Google Shape;15520;p17"/>
            <p:cNvSpPr/>
            <p:nvPr/>
          </p:nvSpPr>
          <p:spPr>
            <a:xfrm>
              <a:off x="5049675" y="248812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8" y="2118"/>
                    <a:pt x="2738" y="1363"/>
                  </a:cubicBezTo>
                  <a:cubicBezTo>
                    <a:pt x="2738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21" name="Google Shape;15521;p17"/>
            <p:cNvSpPr/>
            <p:nvPr/>
          </p:nvSpPr>
          <p:spPr>
            <a:xfrm>
              <a:off x="5048650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10"/>
                  </a:cubicBezTo>
                  <a:cubicBezTo>
                    <a:pt x="88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22" name="Google Shape;15522;p17"/>
            <p:cNvSpPr/>
            <p:nvPr/>
          </p:nvSpPr>
          <p:spPr>
            <a:xfrm>
              <a:off x="5252800" y="2353275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23" name="Google Shape;15523;p17"/>
            <p:cNvSpPr/>
            <p:nvPr/>
          </p:nvSpPr>
          <p:spPr>
            <a:xfrm>
              <a:off x="5251775" y="235227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14"/>
                    <a:pt x="1" y="6729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2"/>
                    <a:pt x="11012" y="11908"/>
                  </a:cubicBezTo>
                  <a:lnTo>
                    <a:pt x="11012" y="11793"/>
                  </a:lnTo>
                  <a:cubicBezTo>
                    <a:pt x="9852" y="12778"/>
                    <a:pt x="8362" y="13371"/>
                    <a:pt x="6724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24" y="81"/>
                  </a:cubicBezTo>
                  <a:cubicBezTo>
                    <a:pt x="8362" y="81"/>
                    <a:pt x="9852" y="674"/>
                    <a:pt x="11012" y="1659"/>
                  </a:cubicBezTo>
                  <a:lnTo>
                    <a:pt x="11012" y="1544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24" name="Google Shape;15524;p17"/>
            <p:cNvSpPr/>
            <p:nvPr/>
          </p:nvSpPr>
          <p:spPr>
            <a:xfrm>
              <a:off x="5276225" y="2380250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6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25" name="Google Shape;15525;p17"/>
            <p:cNvSpPr/>
            <p:nvPr/>
          </p:nvSpPr>
          <p:spPr>
            <a:xfrm>
              <a:off x="5275050" y="2379225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7465" y="11444"/>
                    <a:pt x="9029" y="10655"/>
                    <a:pt x="10081" y="9421"/>
                  </a:cubicBezTo>
                  <a:lnTo>
                    <a:pt x="10081" y="9293"/>
                  </a:lnTo>
                  <a:cubicBezTo>
                    <a:pt x="9049" y="10554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26" name="Google Shape;15526;p17"/>
            <p:cNvSpPr/>
            <p:nvPr/>
          </p:nvSpPr>
          <p:spPr>
            <a:xfrm>
              <a:off x="5301350" y="2405375"/>
              <a:ext cx="225750" cy="233650"/>
            </a:xfrm>
            <a:custGeom>
              <a:avLst/>
              <a:gdLst/>
              <a:ahLst/>
              <a:cxnLst/>
              <a:rect l="l" t="t" r="r" b="b"/>
              <a:pathLst>
                <a:path w="9030" h="9346" extrusionOk="0">
                  <a:moveTo>
                    <a:pt x="4673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6656" y="9346"/>
                    <a:pt x="8355" y="8105"/>
                    <a:pt x="9029" y="6359"/>
                  </a:cubicBezTo>
                  <a:lnTo>
                    <a:pt x="9029" y="2987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27" name="Google Shape;15527;p17"/>
            <p:cNvSpPr/>
            <p:nvPr/>
          </p:nvSpPr>
          <p:spPr>
            <a:xfrm>
              <a:off x="5300325" y="2404350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6676" y="9427"/>
                    <a:pt x="8362" y="8220"/>
                    <a:pt x="9070" y="6514"/>
                  </a:cubicBezTo>
                  <a:lnTo>
                    <a:pt x="9070" y="6278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3"/>
                    <a:pt x="9070" y="3150"/>
                  </a:cubicBezTo>
                  <a:lnTo>
                    <a:pt x="9070" y="2914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28" name="Google Shape;15528;p17"/>
            <p:cNvSpPr/>
            <p:nvPr/>
          </p:nvSpPr>
          <p:spPr>
            <a:xfrm>
              <a:off x="5330000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29" name="Google Shape;15529;p17"/>
            <p:cNvSpPr/>
            <p:nvPr/>
          </p:nvSpPr>
          <p:spPr>
            <a:xfrm>
              <a:off x="532900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30" name="Google Shape;15530;p17"/>
            <p:cNvSpPr/>
            <p:nvPr/>
          </p:nvSpPr>
          <p:spPr>
            <a:xfrm>
              <a:off x="5355300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31" name="Google Shape;15531;p17"/>
            <p:cNvSpPr/>
            <p:nvPr/>
          </p:nvSpPr>
          <p:spPr>
            <a:xfrm>
              <a:off x="5354100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18"/>
                    <a:pt x="3925" y="5031"/>
                    <a:pt x="2563" y="5031"/>
                  </a:cubicBezTo>
                  <a:cubicBezTo>
                    <a:pt x="1201" y="5031"/>
                    <a:pt x="88" y="3918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32" name="Google Shape;15532;p17"/>
            <p:cNvSpPr/>
            <p:nvPr/>
          </p:nvSpPr>
          <p:spPr>
            <a:xfrm>
              <a:off x="538395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33" name="Google Shape;15533;p17"/>
            <p:cNvSpPr/>
            <p:nvPr/>
          </p:nvSpPr>
          <p:spPr>
            <a:xfrm>
              <a:off x="5382925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9" y="2138"/>
                    <a:pt x="89" y="1410"/>
                  </a:cubicBezTo>
                  <a:cubicBezTo>
                    <a:pt x="89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6" y="2819"/>
                    <a:pt x="2819" y="2185"/>
                    <a:pt x="2819" y="1410"/>
                  </a:cubicBezTo>
                  <a:cubicBezTo>
                    <a:pt x="2819" y="634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34" name="Google Shape;15534;p17"/>
            <p:cNvSpPr/>
            <p:nvPr/>
          </p:nvSpPr>
          <p:spPr>
            <a:xfrm>
              <a:off x="3450750" y="2451375"/>
              <a:ext cx="296375" cy="334325"/>
            </a:xfrm>
            <a:custGeom>
              <a:avLst/>
              <a:gdLst/>
              <a:ahLst/>
              <a:cxnLst/>
              <a:rect l="l" t="t" r="r" b="b"/>
              <a:pathLst>
                <a:path w="11855" h="13373" extrusionOk="0">
                  <a:moveTo>
                    <a:pt x="5173" y="1"/>
                  </a:moveTo>
                  <a:cubicBezTo>
                    <a:pt x="3089" y="1"/>
                    <a:pt x="1228" y="952"/>
                    <a:pt x="1" y="2449"/>
                  </a:cubicBezTo>
                  <a:lnTo>
                    <a:pt x="1" y="10924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5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35" name="Google Shape;15535;p17"/>
            <p:cNvSpPr/>
            <p:nvPr/>
          </p:nvSpPr>
          <p:spPr>
            <a:xfrm>
              <a:off x="3450750" y="2450375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3"/>
                  </a:lnTo>
                  <a:cubicBezTo>
                    <a:pt x="1221" y="1052"/>
                    <a:pt x="3082" y="81"/>
                    <a:pt x="5173" y="81"/>
                  </a:cubicBezTo>
                  <a:cubicBezTo>
                    <a:pt x="8834" y="81"/>
                    <a:pt x="11814" y="3062"/>
                    <a:pt x="11814" y="6730"/>
                  </a:cubicBezTo>
                  <a:cubicBezTo>
                    <a:pt x="11814" y="10391"/>
                    <a:pt x="8834" y="13372"/>
                    <a:pt x="5173" y="13372"/>
                  </a:cubicBezTo>
                  <a:cubicBezTo>
                    <a:pt x="3082" y="13372"/>
                    <a:pt x="1221" y="12401"/>
                    <a:pt x="1" y="10897"/>
                  </a:cubicBezTo>
                  <a:lnTo>
                    <a:pt x="1" y="11025"/>
                  </a:lnTo>
                  <a:cubicBezTo>
                    <a:pt x="1235" y="12508"/>
                    <a:pt x="3096" y="13452"/>
                    <a:pt x="5173" y="13452"/>
                  </a:cubicBezTo>
                  <a:cubicBezTo>
                    <a:pt x="8881" y="13452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36" name="Google Shape;15536;p17"/>
            <p:cNvSpPr/>
            <p:nvPr/>
          </p:nvSpPr>
          <p:spPr>
            <a:xfrm>
              <a:off x="3450750" y="2478350"/>
              <a:ext cx="269425" cy="283900"/>
            </a:xfrm>
            <a:custGeom>
              <a:avLst/>
              <a:gdLst/>
              <a:ahLst/>
              <a:cxnLst/>
              <a:rect l="l" t="t" r="r" b="b"/>
              <a:pathLst>
                <a:path w="10777" h="11356" extrusionOk="0">
                  <a:moveTo>
                    <a:pt x="5099" y="1"/>
                  </a:moveTo>
                  <a:cubicBezTo>
                    <a:pt x="2860" y="1"/>
                    <a:pt x="931" y="1295"/>
                    <a:pt x="1" y="3177"/>
                  </a:cubicBezTo>
                  <a:lnTo>
                    <a:pt x="1" y="8187"/>
                  </a:lnTo>
                  <a:cubicBezTo>
                    <a:pt x="931" y="10068"/>
                    <a:pt x="2860" y="11356"/>
                    <a:pt x="5099" y="11356"/>
                  </a:cubicBezTo>
                  <a:cubicBezTo>
                    <a:pt x="8234" y="11356"/>
                    <a:pt x="10776" y="8814"/>
                    <a:pt x="10776" y="5678"/>
                  </a:cubicBezTo>
                  <a:cubicBezTo>
                    <a:pt x="10776" y="2543"/>
                    <a:pt x="8234" y="1"/>
                    <a:pt x="509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37" name="Google Shape;15537;p17"/>
            <p:cNvSpPr/>
            <p:nvPr/>
          </p:nvSpPr>
          <p:spPr>
            <a:xfrm>
              <a:off x="3450750" y="2477350"/>
              <a:ext cx="270600" cy="286075"/>
            </a:xfrm>
            <a:custGeom>
              <a:avLst/>
              <a:gdLst/>
              <a:ahLst/>
              <a:cxnLst/>
              <a:rect l="l" t="t" r="r" b="b"/>
              <a:pathLst>
                <a:path w="10824" h="11443" extrusionOk="0">
                  <a:moveTo>
                    <a:pt x="5099" y="0"/>
                  </a:moveTo>
                  <a:cubicBezTo>
                    <a:pt x="2880" y="0"/>
                    <a:pt x="952" y="1275"/>
                    <a:pt x="1" y="3122"/>
                  </a:cubicBezTo>
                  <a:lnTo>
                    <a:pt x="1" y="3311"/>
                  </a:lnTo>
                  <a:cubicBezTo>
                    <a:pt x="904" y="1410"/>
                    <a:pt x="2853" y="81"/>
                    <a:pt x="5099" y="81"/>
                  </a:cubicBezTo>
                  <a:cubicBezTo>
                    <a:pt x="8207" y="81"/>
                    <a:pt x="10736" y="2610"/>
                    <a:pt x="10736" y="5718"/>
                  </a:cubicBezTo>
                  <a:cubicBezTo>
                    <a:pt x="10736" y="8827"/>
                    <a:pt x="8207" y="11355"/>
                    <a:pt x="5099" y="11355"/>
                  </a:cubicBezTo>
                  <a:cubicBezTo>
                    <a:pt x="2853" y="11355"/>
                    <a:pt x="904" y="10034"/>
                    <a:pt x="1" y="8125"/>
                  </a:cubicBezTo>
                  <a:lnTo>
                    <a:pt x="1" y="8314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8"/>
                  </a:cubicBezTo>
                  <a:cubicBezTo>
                    <a:pt x="10823" y="2563"/>
                    <a:pt x="8254" y="0"/>
                    <a:pt x="509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38" name="Google Shape;15538;p17"/>
            <p:cNvSpPr/>
            <p:nvPr/>
          </p:nvSpPr>
          <p:spPr>
            <a:xfrm>
              <a:off x="3461375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39" name="Google Shape;15539;p17"/>
            <p:cNvSpPr/>
            <p:nvPr/>
          </p:nvSpPr>
          <p:spPr>
            <a:xfrm>
              <a:off x="3460375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40" name="Google Shape;15540;p17"/>
            <p:cNvSpPr/>
            <p:nvPr/>
          </p:nvSpPr>
          <p:spPr>
            <a:xfrm>
              <a:off x="3490200" y="253230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41" name="Google Shape;15541;p17"/>
            <p:cNvSpPr/>
            <p:nvPr/>
          </p:nvSpPr>
          <p:spPr>
            <a:xfrm>
              <a:off x="3489025" y="25313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53" y="7040"/>
                    <a:pt x="88" y="5482"/>
                    <a:pt x="88" y="3560"/>
                  </a:cubicBezTo>
                  <a:cubicBezTo>
                    <a:pt x="88" y="1645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0"/>
                  </a:cubicBezTo>
                  <a:cubicBezTo>
                    <a:pt x="1" y="5529"/>
                    <a:pt x="1605" y="7127"/>
                    <a:pt x="3568" y="7127"/>
                  </a:cubicBezTo>
                  <a:cubicBezTo>
                    <a:pt x="5536" y="7127"/>
                    <a:pt x="7135" y="5529"/>
                    <a:pt x="7135" y="3560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42" name="Google Shape;15542;p17"/>
            <p:cNvSpPr/>
            <p:nvPr/>
          </p:nvSpPr>
          <p:spPr>
            <a:xfrm>
              <a:off x="3515325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43" name="Google Shape;15543;p17"/>
            <p:cNvSpPr/>
            <p:nvPr/>
          </p:nvSpPr>
          <p:spPr>
            <a:xfrm>
              <a:off x="3514300" y="2556400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2"/>
                  </a:moveTo>
                  <a:cubicBezTo>
                    <a:pt x="3919" y="82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2"/>
                    <a:pt x="2557" y="82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7" y="5119"/>
                  </a:cubicBezTo>
                  <a:cubicBezTo>
                    <a:pt x="3966" y="5119"/>
                    <a:pt x="5112" y="3966"/>
                    <a:pt x="5112" y="2556"/>
                  </a:cubicBezTo>
                  <a:cubicBezTo>
                    <a:pt x="5112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44" name="Google Shape;15544;p17"/>
            <p:cNvSpPr/>
            <p:nvPr/>
          </p:nvSpPr>
          <p:spPr>
            <a:xfrm>
              <a:off x="354415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07"/>
                    <a:pt x="0" y="1362"/>
                  </a:cubicBezTo>
                  <a:cubicBezTo>
                    <a:pt x="0" y="2117"/>
                    <a:pt x="607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45" name="Google Shape;15545;p17"/>
            <p:cNvSpPr/>
            <p:nvPr/>
          </p:nvSpPr>
          <p:spPr>
            <a:xfrm>
              <a:off x="3542975" y="258507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1" y="2738"/>
                    <a:pt x="88" y="2144"/>
                    <a:pt x="88" y="1409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09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46" name="Google Shape;15546;p17"/>
            <p:cNvSpPr/>
            <p:nvPr/>
          </p:nvSpPr>
          <p:spPr>
            <a:xfrm>
              <a:off x="3747100" y="2451375"/>
              <a:ext cx="334325" cy="334325"/>
            </a:xfrm>
            <a:custGeom>
              <a:avLst/>
              <a:gdLst/>
              <a:ahLst/>
              <a:cxnLst/>
              <a:rect l="l" t="t" r="r" b="b"/>
              <a:pathLst>
                <a:path w="13373" h="13373" extrusionOk="0">
                  <a:moveTo>
                    <a:pt x="6690" y="1"/>
                  </a:moveTo>
                  <a:cubicBezTo>
                    <a:pt x="2995" y="1"/>
                    <a:pt x="1" y="2995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47" name="Google Shape;15547;p17"/>
            <p:cNvSpPr/>
            <p:nvPr/>
          </p:nvSpPr>
          <p:spPr>
            <a:xfrm>
              <a:off x="3746100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2" y="13372"/>
                    <a:pt x="81" y="10391"/>
                    <a:pt x="81" y="6730"/>
                  </a:cubicBezTo>
                  <a:cubicBezTo>
                    <a:pt x="81" y="3062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2"/>
                    <a:pt x="6730" y="13452"/>
                  </a:cubicBezTo>
                  <a:cubicBezTo>
                    <a:pt x="10438" y="13452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48" name="Google Shape;15548;p17"/>
            <p:cNvSpPr/>
            <p:nvPr/>
          </p:nvSpPr>
          <p:spPr>
            <a:xfrm>
              <a:off x="3770550" y="24783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49" name="Google Shape;15549;p17"/>
            <p:cNvSpPr/>
            <p:nvPr/>
          </p:nvSpPr>
          <p:spPr>
            <a:xfrm>
              <a:off x="3769525" y="2477350"/>
              <a:ext cx="285925" cy="286075"/>
            </a:xfrm>
            <a:custGeom>
              <a:avLst/>
              <a:gdLst/>
              <a:ahLst/>
              <a:cxnLst/>
              <a:rect l="l" t="t" r="r" b="b"/>
              <a:pathLst>
                <a:path w="11437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8"/>
                  </a:cubicBezTo>
                  <a:cubicBezTo>
                    <a:pt x="11437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50" name="Google Shape;15550;p17"/>
            <p:cNvSpPr/>
            <p:nvPr/>
          </p:nvSpPr>
          <p:spPr>
            <a:xfrm>
              <a:off x="3795650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51" name="Google Shape;15551;p17"/>
            <p:cNvSpPr/>
            <p:nvPr/>
          </p:nvSpPr>
          <p:spPr>
            <a:xfrm>
              <a:off x="3794650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0" y="2118"/>
                    <a:pt x="0" y="4714"/>
                  </a:cubicBezTo>
                  <a:cubicBezTo>
                    <a:pt x="0" y="7317"/>
                    <a:pt x="2111" y="9428"/>
                    <a:pt x="4714" y="9428"/>
                  </a:cubicBezTo>
                  <a:cubicBezTo>
                    <a:pt x="7310" y="9428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52" name="Google Shape;15552;p17"/>
            <p:cNvSpPr/>
            <p:nvPr/>
          </p:nvSpPr>
          <p:spPr>
            <a:xfrm>
              <a:off x="3824475" y="253230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53" name="Google Shape;15553;p17"/>
            <p:cNvSpPr/>
            <p:nvPr/>
          </p:nvSpPr>
          <p:spPr>
            <a:xfrm>
              <a:off x="3823300" y="25313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46" y="7040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35" y="5529"/>
                    <a:pt x="7135" y="3560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54" name="Google Shape;15554;p17"/>
            <p:cNvSpPr/>
            <p:nvPr/>
          </p:nvSpPr>
          <p:spPr>
            <a:xfrm>
              <a:off x="3849600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55" name="Google Shape;15555;p17"/>
            <p:cNvSpPr/>
            <p:nvPr/>
          </p:nvSpPr>
          <p:spPr>
            <a:xfrm>
              <a:off x="3848600" y="255640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65" y="5119"/>
                    <a:pt x="5111" y="3966"/>
                    <a:pt x="5111" y="2556"/>
                  </a:cubicBezTo>
                  <a:cubicBezTo>
                    <a:pt x="5111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56" name="Google Shape;15556;p17"/>
            <p:cNvSpPr/>
            <p:nvPr/>
          </p:nvSpPr>
          <p:spPr>
            <a:xfrm>
              <a:off x="387825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70" y="2731"/>
                  </a:cubicBezTo>
                  <a:cubicBezTo>
                    <a:pt x="2125" y="2731"/>
                    <a:pt x="2732" y="2117"/>
                    <a:pt x="2732" y="1362"/>
                  </a:cubicBezTo>
                  <a:cubicBezTo>
                    <a:pt x="2732" y="607"/>
                    <a:pt x="2125" y="0"/>
                    <a:pt x="13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57" name="Google Shape;15557;p17"/>
            <p:cNvSpPr/>
            <p:nvPr/>
          </p:nvSpPr>
          <p:spPr>
            <a:xfrm>
              <a:off x="3877250" y="258507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1" y="2738"/>
                    <a:pt x="88" y="2144"/>
                    <a:pt x="88" y="1409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09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58" name="Google Shape;15558;p17"/>
            <p:cNvSpPr/>
            <p:nvPr/>
          </p:nvSpPr>
          <p:spPr>
            <a:xfrm>
              <a:off x="4081400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59" name="Google Shape;15559;p17"/>
            <p:cNvSpPr/>
            <p:nvPr/>
          </p:nvSpPr>
          <p:spPr>
            <a:xfrm>
              <a:off x="4080375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3" y="81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60" name="Google Shape;15560;p17"/>
            <p:cNvSpPr/>
            <p:nvPr/>
          </p:nvSpPr>
          <p:spPr>
            <a:xfrm>
              <a:off x="4104825" y="24783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61" name="Google Shape;15561;p17"/>
            <p:cNvSpPr/>
            <p:nvPr/>
          </p:nvSpPr>
          <p:spPr>
            <a:xfrm>
              <a:off x="4103650" y="247735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1"/>
                  </a:moveTo>
                  <a:cubicBezTo>
                    <a:pt x="8833" y="81"/>
                    <a:pt x="11362" y="2610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0"/>
                    <a:pt x="2616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8"/>
                  </a:cubicBezTo>
                  <a:cubicBezTo>
                    <a:pt x="11443" y="2563"/>
                    <a:pt x="8880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62" name="Google Shape;15562;p17"/>
            <p:cNvSpPr/>
            <p:nvPr/>
          </p:nvSpPr>
          <p:spPr>
            <a:xfrm>
              <a:off x="4129950" y="250347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63" name="Google Shape;15563;p17"/>
            <p:cNvSpPr/>
            <p:nvPr/>
          </p:nvSpPr>
          <p:spPr>
            <a:xfrm>
              <a:off x="4128925" y="25024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63" y="89"/>
                    <a:pt x="9339" y="2165"/>
                    <a:pt x="9339" y="4714"/>
                  </a:cubicBezTo>
                  <a:cubicBezTo>
                    <a:pt x="9339" y="7270"/>
                    <a:pt x="7263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7310" y="9428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64" name="Google Shape;15564;p17"/>
            <p:cNvSpPr/>
            <p:nvPr/>
          </p:nvSpPr>
          <p:spPr>
            <a:xfrm>
              <a:off x="4158600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65" name="Google Shape;15565;p17"/>
            <p:cNvSpPr/>
            <p:nvPr/>
          </p:nvSpPr>
          <p:spPr>
            <a:xfrm>
              <a:off x="4157575" y="25313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66" name="Google Shape;15566;p17"/>
            <p:cNvSpPr/>
            <p:nvPr/>
          </p:nvSpPr>
          <p:spPr>
            <a:xfrm>
              <a:off x="4183875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67" name="Google Shape;15567;p17"/>
            <p:cNvSpPr/>
            <p:nvPr/>
          </p:nvSpPr>
          <p:spPr>
            <a:xfrm>
              <a:off x="4182700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66"/>
                    <a:pt x="1154" y="5119"/>
                    <a:pt x="2563" y="5119"/>
                  </a:cubicBezTo>
                  <a:cubicBezTo>
                    <a:pt x="3972" y="5119"/>
                    <a:pt x="5118" y="3966"/>
                    <a:pt x="5118" y="2556"/>
                  </a:cubicBezTo>
                  <a:cubicBezTo>
                    <a:pt x="5118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68" name="Google Shape;15568;p17"/>
            <p:cNvSpPr/>
            <p:nvPr/>
          </p:nvSpPr>
          <p:spPr>
            <a:xfrm>
              <a:off x="4212550" y="258625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69" name="Google Shape;15569;p17"/>
            <p:cNvSpPr/>
            <p:nvPr/>
          </p:nvSpPr>
          <p:spPr>
            <a:xfrm>
              <a:off x="4211525" y="258507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2" y="2738"/>
                    <a:pt x="81" y="2144"/>
                    <a:pt x="81" y="1409"/>
                  </a:cubicBezTo>
                  <a:cubicBezTo>
                    <a:pt x="81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34"/>
                    <a:pt x="1" y="1409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70" name="Google Shape;15570;p17"/>
            <p:cNvSpPr/>
            <p:nvPr/>
          </p:nvSpPr>
          <p:spPr>
            <a:xfrm>
              <a:off x="4415675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71" name="Google Shape;15571;p17"/>
            <p:cNvSpPr/>
            <p:nvPr/>
          </p:nvSpPr>
          <p:spPr>
            <a:xfrm>
              <a:off x="4414650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1"/>
                  </a:moveTo>
                  <a:cubicBezTo>
                    <a:pt x="10385" y="81"/>
                    <a:pt x="13365" y="3062"/>
                    <a:pt x="13365" y="6730"/>
                  </a:cubicBezTo>
                  <a:cubicBezTo>
                    <a:pt x="13365" y="10391"/>
                    <a:pt x="10385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3" y="81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72" name="Google Shape;15572;p17"/>
            <p:cNvSpPr/>
            <p:nvPr/>
          </p:nvSpPr>
          <p:spPr>
            <a:xfrm>
              <a:off x="4438925" y="24783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1"/>
                  </a:moveTo>
                  <a:cubicBezTo>
                    <a:pt x="2550" y="1"/>
                    <a:pt x="1" y="2543"/>
                    <a:pt x="1" y="5678"/>
                  </a:cubicBezTo>
                  <a:cubicBezTo>
                    <a:pt x="1" y="8814"/>
                    <a:pt x="2550" y="11356"/>
                    <a:pt x="5685" y="11356"/>
                  </a:cubicBezTo>
                  <a:cubicBezTo>
                    <a:pt x="8820" y="11356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73" name="Google Shape;15573;p17"/>
            <p:cNvSpPr/>
            <p:nvPr/>
          </p:nvSpPr>
          <p:spPr>
            <a:xfrm>
              <a:off x="4437925" y="247735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1"/>
                  </a:moveTo>
                  <a:cubicBezTo>
                    <a:pt x="8833" y="81"/>
                    <a:pt x="11362" y="2610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0"/>
                    <a:pt x="2616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74" name="Google Shape;15574;p17"/>
            <p:cNvSpPr/>
            <p:nvPr/>
          </p:nvSpPr>
          <p:spPr>
            <a:xfrm>
              <a:off x="4464225" y="250347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75" name="Google Shape;15575;p17"/>
            <p:cNvSpPr/>
            <p:nvPr/>
          </p:nvSpPr>
          <p:spPr>
            <a:xfrm>
              <a:off x="4463025" y="2502450"/>
              <a:ext cx="235875" cy="235700"/>
            </a:xfrm>
            <a:custGeom>
              <a:avLst/>
              <a:gdLst/>
              <a:ahLst/>
              <a:cxnLst/>
              <a:rect l="l" t="t" r="r" b="b"/>
              <a:pathLst>
                <a:path w="9435" h="9428" extrusionOk="0">
                  <a:moveTo>
                    <a:pt x="4721" y="89"/>
                  </a:moveTo>
                  <a:cubicBezTo>
                    <a:pt x="7270" y="89"/>
                    <a:pt x="9347" y="2165"/>
                    <a:pt x="9347" y="4714"/>
                  </a:cubicBezTo>
                  <a:cubicBezTo>
                    <a:pt x="9347" y="7270"/>
                    <a:pt x="7270" y="9347"/>
                    <a:pt x="4721" y="9347"/>
                  </a:cubicBezTo>
                  <a:cubicBezTo>
                    <a:pt x="2165" y="9347"/>
                    <a:pt x="89" y="7270"/>
                    <a:pt x="89" y="4714"/>
                  </a:cubicBezTo>
                  <a:cubicBezTo>
                    <a:pt x="89" y="2165"/>
                    <a:pt x="2165" y="89"/>
                    <a:pt x="4721" y="89"/>
                  </a:cubicBezTo>
                  <a:close/>
                  <a:moveTo>
                    <a:pt x="4721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8"/>
                    <a:pt x="4721" y="9428"/>
                  </a:cubicBezTo>
                  <a:cubicBezTo>
                    <a:pt x="7317" y="9428"/>
                    <a:pt x="9434" y="7317"/>
                    <a:pt x="9434" y="4714"/>
                  </a:cubicBezTo>
                  <a:cubicBezTo>
                    <a:pt x="9434" y="2118"/>
                    <a:pt x="7317" y="1"/>
                    <a:pt x="472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76" name="Google Shape;15576;p17"/>
            <p:cNvSpPr/>
            <p:nvPr/>
          </p:nvSpPr>
          <p:spPr>
            <a:xfrm>
              <a:off x="4492875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77" name="Google Shape;15577;p17"/>
            <p:cNvSpPr/>
            <p:nvPr/>
          </p:nvSpPr>
          <p:spPr>
            <a:xfrm>
              <a:off x="4491850" y="25313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9" y="5482"/>
                    <a:pt x="89" y="3560"/>
                  </a:cubicBezTo>
                  <a:cubicBezTo>
                    <a:pt x="89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78" name="Google Shape;15578;p17"/>
            <p:cNvSpPr/>
            <p:nvPr/>
          </p:nvSpPr>
          <p:spPr>
            <a:xfrm>
              <a:off x="4518150" y="2557425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79" name="Google Shape;15579;p17"/>
            <p:cNvSpPr/>
            <p:nvPr/>
          </p:nvSpPr>
          <p:spPr>
            <a:xfrm>
              <a:off x="4516975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80" name="Google Shape;15580;p17"/>
            <p:cNvSpPr/>
            <p:nvPr/>
          </p:nvSpPr>
          <p:spPr>
            <a:xfrm>
              <a:off x="4546825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7" y="2731"/>
                    <a:pt x="2731" y="2117"/>
                    <a:pt x="2731" y="1362"/>
                  </a:cubicBezTo>
                  <a:cubicBezTo>
                    <a:pt x="2731" y="607"/>
                    <a:pt x="2117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81" name="Google Shape;15581;p17"/>
            <p:cNvSpPr/>
            <p:nvPr/>
          </p:nvSpPr>
          <p:spPr>
            <a:xfrm>
              <a:off x="4545800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10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5" y="2819"/>
                    <a:pt x="2812" y="2185"/>
                    <a:pt x="2812" y="1409"/>
                  </a:cubicBezTo>
                  <a:cubicBezTo>
                    <a:pt x="2812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82" name="Google Shape;15582;p17"/>
            <p:cNvSpPr/>
            <p:nvPr/>
          </p:nvSpPr>
          <p:spPr>
            <a:xfrm>
              <a:off x="4749950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83" name="Google Shape;15583;p17"/>
            <p:cNvSpPr/>
            <p:nvPr/>
          </p:nvSpPr>
          <p:spPr>
            <a:xfrm>
              <a:off x="4748775" y="2450375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84" name="Google Shape;15584;p17"/>
            <p:cNvSpPr/>
            <p:nvPr/>
          </p:nvSpPr>
          <p:spPr>
            <a:xfrm>
              <a:off x="4773200" y="24783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8" y="11356"/>
                  </a:cubicBezTo>
                  <a:cubicBezTo>
                    <a:pt x="8821" y="11356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85" name="Google Shape;15585;p17"/>
            <p:cNvSpPr/>
            <p:nvPr/>
          </p:nvSpPr>
          <p:spPr>
            <a:xfrm>
              <a:off x="4772200" y="247735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8" y="81"/>
                  </a:moveTo>
                  <a:cubicBezTo>
                    <a:pt x="8827" y="81"/>
                    <a:pt x="11355" y="2610"/>
                    <a:pt x="11355" y="5718"/>
                  </a:cubicBezTo>
                  <a:cubicBezTo>
                    <a:pt x="11355" y="8827"/>
                    <a:pt x="8827" y="11355"/>
                    <a:pt x="5718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86" name="Google Shape;15586;p17"/>
            <p:cNvSpPr/>
            <p:nvPr/>
          </p:nvSpPr>
          <p:spPr>
            <a:xfrm>
              <a:off x="4798500" y="2503475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6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66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7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87" name="Google Shape;15587;p17"/>
            <p:cNvSpPr/>
            <p:nvPr/>
          </p:nvSpPr>
          <p:spPr>
            <a:xfrm>
              <a:off x="4797325" y="25024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3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3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3" y="89"/>
                  </a:cubicBezTo>
                  <a:close/>
                  <a:moveTo>
                    <a:pt x="4713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13" y="9428"/>
                  </a:cubicBezTo>
                  <a:cubicBezTo>
                    <a:pt x="7316" y="9428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1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88" name="Google Shape;15588;p17"/>
            <p:cNvSpPr/>
            <p:nvPr/>
          </p:nvSpPr>
          <p:spPr>
            <a:xfrm>
              <a:off x="4827150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89" name="Google Shape;15589;p17"/>
            <p:cNvSpPr/>
            <p:nvPr/>
          </p:nvSpPr>
          <p:spPr>
            <a:xfrm>
              <a:off x="4826150" y="25313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0" y="7040"/>
                  </a:cubicBezTo>
                  <a:cubicBezTo>
                    <a:pt x="1645" y="7040"/>
                    <a:pt x="81" y="5482"/>
                    <a:pt x="81" y="3560"/>
                  </a:cubicBezTo>
                  <a:cubicBezTo>
                    <a:pt x="81" y="1645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0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90" name="Google Shape;15590;p17"/>
            <p:cNvSpPr/>
            <p:nvPr/>
          </p:nvSpPr>
          <p:spPr>
            <a:xfrm>
              <a:off x="4852275" y="255742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91" name="Google Shape;15591;p17"/>
            <p:cNvSpPr/>
            <p:nvPr/>
          </p:nvSpPr>
          <p:spPr>
            <a:xfrm>
              <a:off x="4851250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6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92" name="Google Shape;15592;p17"/>
            <p:cNvSpPr/>
            <p:nvPr/>
          </p:nvSpPr>
          <p:spPr>
            <a:xfrm>
              <a:off x="488110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2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93" name="Google Shape;15593;p17"/>
            <p:cNvSpPr/>
            <p:nvPr/>
          </p:nvSpPr>
          <p:spPr>
            <a:xfrm>
              <a:off x="4880075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03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03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03" y="88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03" y="2819"/>
                  </a:cubicBezTo>
                  <a:cubicBezTo>
                    <a:pt x="2186" y="2819"/>
                    <a:pt x="2813" y="2185"/>
                    <a:pt x="2813" y="1409"/>
                  </a:cubicBezTo>
                  <a:cubicBezTo>
                    <a:pt x="2813" y="634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94" name="Google Shape;15594;p17"/>
            <p:cNvSpPr/>
            <p:nvPr/>
          </p:nvSpPr>
          <p:spPr>
            <a:xfrm>
              <a:off x="5084225" y="2451375"/>
              <a:ext cx="334125" cy="334325"/>
            </a:xfrm>
            <a:custGeom>
              <a:avLst/>
              <a:gdLst/>
              <a:ahLst/>
              <a:cxnLst/>
              <a:rect l="l" t="t" r="r" b="b"/>
              <a:pathLst>
                <a:path w="13365" h="13373" extrusionOk="0">
                  <a:moveTo>
                    <a:pt x="6683" y="1"/>
                  </a:moveTo>
                  <a:cubicBezTo>
                    <a:pt x="2988" y="1"/>
                    <a:pt x="0" y="2995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95" name="Google Shape;15595;p17"/>
            <p:cNvSpPr/>
            <p:nvPr/>
          </p:nvSpPr>
          <p:spPr>
            <a:xfrm>
              <a:off x="5083050" y="24503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96" name="Google Shape;15596;p17"/>
            <p:cNvSpPr/>
            <p:nvPr/>
          </p:nvSpPr>
          <p:spPr>
            <a:xfrm>
              <a:off x="5107475" y="2478350"/>
              <a:ext cx="283925" cy="283900"/>
            </a:xfrm>
            <a:custGeom>
              <a:avLst/>
              <a:gdLst/>
              <a:ahLst/>
              <a:cxnLst/>
              <a:rect l="l" t="t" r="r" b="b"/>
              <a:pathLst>
                <a:path w="11357" h="11356" extrusionOk="0">
                  <a:moveTo>
                    <a:pt x="5679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9" y="11356"/>
                  </a:cubicBezTo>
                  <a:cubicBezTo>
                    <a:pt x="8814" y="11356"/>
                    <a:pt x="11356" y="8814"/>
                    <a:pt x="11356" y="5678"/>
                  </a:cubicBezTo>
                  <a:cubicBezTo>
                    <a:pt x="11356" y="2543"/>
                    <a:pt x="8814" y="1"/>
                    <a:pt x="567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97" name="Google Shape;15597;p17"/>
            <p:cNvSpPr/>
            <p:nvPr/>
          </p:nvSpPr>
          <p:spPr>
            <a:xfrm>
              <a:off x="5106475" y="247735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98" name="Google Shape;15598;p17"/>
            <p:cNvSpPr/>
            <p:nvPr/>
          </p:nvSpPr>
          <p:spPr>
            <a:xfrm>
              <a:off x="5132600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99" name="Google Shape;15599;p17"/>
            <p:cNvSpPr/>
            <p:nvPr/>
          </p:nvSpPr>
          <p:spPr>
            <a:xfrm>
              <a:off x="5131600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00" name="Google Shape;15600;p17"/>
            <p:cNvSpPr/>
            <p:nvPr/>
          </p:nvSpPr>
          <p:spPr>
            <a:xfrm>
              <a:off x="5161425" y="25323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01" name="Google Shape;15601;p17"/>
            <p:cNvSpPr/>
            <p:nvPr/>
          </p:nvSpPr>
          <p:spPr>
            <a:xfrm>
              <a:off x="5160425" y="25313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02" name="Google Shape;15602;p17"/>
            <p:cNvSpPr/>
            <p:nvPr/>
          </p:nvSpPr>
          <p:spPr>
            <a:xfrm>
              <a:off x="5186550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03" name="Google Shape;15603;p17"/>
            <p:cNvSpPr/>
            <p:nvPr/>
          </p:nvSpPr>
          <p:spPr>
            <a:xfrm>
              <a:off x="5185525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2"/>
                    <a:pt x="2557" y="82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7" y="5119"/>
                  </a:cubicBezTo>
                  <a:cubicBezTo>
                    <a:pt x="3966" y="5119"/>
                    <a:pt x="5119" y="3966"/>
                    <a:pt x="5119" y="2556"/>
                  </a:cubicBezTo>
                  <a:cubicBezTo>
                    <a:pt x="5119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04" name="Google Shape;15604;p17"/>
            <p:cNvSpPr/>
            <p:nvPr/>
          </p:nvSpPr>
          <p:spPr>
            <a:xfrm>
              <a:off x="5215375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07"/>
                    <a:pt x="0" y="1362"/>
                  </a:cubicBezTo>
                  <a:cubicBezTo>
                    <a:pt x="0" y="2117"/>
                    <a:pt x="607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05" name="Google Shape;15605;p17"/>
            <p:cNvSpPr/>
            <p:nvPr/>
          </p:nvSpPr>
          <p:spPr>
            <a:xfrm>
              <a:off x="5214350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04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04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04" y="88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04" y="2819"/>
                  </a:cubicBezTo>
                  <a:cubicBezTo>
                    <a:pt x="2179" y="2819"/>
                    <a:pt x="2813" y="2185"/>
                    <a:pt x="2813" y="1409"/>
                  </a:cubicBezTo>
                  <a:cubicBezTo>
                    <a:pt x="2813" y="634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06" name="Google Shape;15606;p17"/>
            <p:cNvSpPr/>
            <p:nvPr/>
          </p:nvSpPr>
          <p:spPr>
            <a:xfrm>
              <a:off x="3581575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07" name="Google Shape;15607;p17"/>
            <p:cNvSpPr/>
            <p:nvPr/>
          </p:nvSpPr>
          <p:spPr>
            <a:xfrm>
              <a:off x="3580550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2"/>
                    <a:pt x="13365" y="6730"/>
                  </a:cubicBezTo>
                  <a:cubicBezTo>
                    <a:pt x="13365" y="10391"/>
                    <a:pt x="1039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14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14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08" name="Google Shape;15608;p17"/>
            <p:cNvSpPr/>
            <p:nvPr/>
          </p:nvSpPr>
          <p:spPr>
            <a:xfrm>
              <a:off x="3604825" y="2573425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85" y="11356"/>
                  </a:cubicBezTo>
                  <a:cubicBezTo>
                    <a:pt x="8821" y="11356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09" name="Google Shape;15609;p17"/>
            <p:cNvSpPr/>
            <p:nvPr/>
          </p:nvSpPr>
          <p:spPr>
            <a:xfrm>
              <a:off x="3603825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25" y="81"/>
                  </a:moveTo>
                  <a:cubicBezTo>
                    <a:pt x="8834" y="81"/>
                    <a:pt x="11362" y="2610"/>
                    <a:pt x="11362" y="5718"/>
                  </a:cubicBezTo>
                  <a:cubicBezTo>
                    <a:pt x="11362" y="8827"/>
                    <a:pt x="8834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10" name="Google Shape;15610;p17"/>
            <p:cNvSpPr/>
            <p:nvPr/>
          </p:nvSpPr>
          <p:spPr>
            <a:xfrm>
              <a:off x="3630125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11" name="Google Shape;15611;p17"/>
            <p:cNvSpPr/>
            <p:nvPr/>
          </p:nvSpPr>
          <p:spPr>
            <a:xfrm>
              <a:off x="3628950" y="2597525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20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20" y="89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20" y="9428"/>
                  </a:cubicBezTo>
                  <a:cubicBezTo>
                    <a:pt x="7316" y="9428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12" name="Google Shape;15612;p17"/>
            <p:cNvSpPr/>
            <p:nvPr/>
          </p:nvSpPr>
          <p:spPr>
            <a:xfrm>
              <a:off x="3658775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13" name="Google Shape;15613;p17"/>
            <p:cNvSpPr/>
            <p:nvPr/>
          </p:nvSpPr>
          <p:spPr>
            <a:xfrm>
              <a:off x="3657775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14" name="Google Shape;15614;p17"/>
            <p:cNvSpPr/>
            <p:nvPr/>
          </p:nvSpPr>
          <p:spPr>
            <a:xfrm>
              <a:off x="3683900" y="26525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0"/>
                  </a:moveTo>
                  <a:cubicBezTo>
                    <a:pt x="1133" y="0"/>
                    <a:pt x="0" y="1126"/>
                    <a:pt x="0" y="2515"/>
                  </a:cubicBezTo>
                  <a:cubicBezTo>
                    <a:pt x="0" y="3904"/>
                    <a:pt x="1133" y="5030"/>
                    <a:pt x="2522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2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15" name="Google Shape;15615;p17"/>
            <p:cNvSpPr/>
            <p:nvPr/>
          </p:nvSpPr>
          <p:spPr>
            <a:xfrm>
              <a:off x="3682875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16" name="Google Shape;15616;p17"/>
            <p:cNvSpPr/>
            <p:nvPr/>
          </p:nvSpPr>
          <p:spPr>
            <a:xfrm>
              <a:off x="3712725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17" name="Google Shape;15617;p17"/>
            <p:cNvSpPr/>
            <p:nvPr/>
          </p:nvSpPr>
          <p:spPr>
            <a:xfrm>
              <a:off x="3711700" y="268012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75" y="2739"/>
                    <a:pt x="82" y="2138"/>
                    <a:pt x="82" y="1410"/>
                  </a:cubicBezTo>
                  <a:cubicBezTo>
                    <a:pt x="82" y="682"/>
                    <a:pt x="675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5"/>
                    <a:pt x="1" y="1410"/>
                  </a:cubicBezTo>
                  <a:cubicBezTo>
                    <a:pt x="1" y="2186"/>
                    <a:pt x="628" y="2820"/>
                    <a:pt x="1410" y="2820"/>
                  </a:cubicBezTo>
                  <a:cubicBezTo>
                    <a:pt x="2186" y="2820"/>
                    <a:pt x="2813" y="2186"/>
                    <a:pt x="2813" y="1410"/>
                  </a:cubicBezTo>
                  <a:cubicBezTo>
                    <a:pt x="2813" y="635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18" name="Google Shape;15618;p17"/>
            <p:cNvSpPr/>
            <p:nvPr/>
          </p:nvSpPr>
          <p:spPr>
            <a:xfrm>
              <a:off x="3915850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1" y="2995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19" name="Google Shape;15619;p17"/>
            <p:cNvSpPr/>
            <p:nvPr/>
          </p:nvSpPr>
          <p:spPr>
            <a:xfrm>
              <a:off x="3914675" y="25454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20" name="Google Shape;15620;p17"/>
            <p:cNvSpPr/>
            <p:nvPr/>
          </p:nvSpPr>
          <p:spPr>
            <a:xfrm>
              <a:off x="3939125" y="2573425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20" y="11356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21" name="Google Shape;15621;p17"/>
            <p:cNvSpPr/>
            <p:nvPr/>
          </p:nvSpPr>
          <p:spPr>
            <a:xfrm>
              <a:off x="3938100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70" y="0"/>
                    <a:pt x="1" y="2563"/>
                    <a:pt x="1" y="5718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22" name="Google Shape;15622;p17"/>
            <p:cNvSpPr/>
            <p:nvPr/>
          </p:nvSpPr>
          <p:spPr>
            <a:xfrm>
              <a:off x="3964400" y="259855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7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23" name="Google Shape;15623;p17"/>
            <p:cNvSpPr/>
            <p:nvPr/>
          </p:nvSpPr>
          <p:spPr>
            <a:xfrm>
              <a:off x="3963225" y="2597525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24" name="Google Shape;15624;p17"/>
            <p:cNvSpPr/>
            <p:nvPr/>
          </p:nvSpPr>
          <p:spPr>
            <a:xfrm>
              <a:off x="3993050" y="26273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25" name="Google Shape;15625;p17"/>
            <p:cNvSpPr/>
            <p:nvPr/>
          </p:nvSpPr>
          <p:spPr>
            <a:xfrm>
              <a:off x="399205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5"/>
                    <a:pt x="7047" y="3560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8" y="5529"/>
                    <a:pt x="7128" y="3560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26" name="Google Shape;15626;p17"/>
            <p:cNvSpPr/>
            <p:nvPr/>
          </p:nvSpPr>
          <p:spPr>
            <a:xfrm>
              <a:off x="4018175" y="26525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27" name="Google Shape;15627;p17"/>
            <p:cNvSpPr/>
            <p:nvPr/>
          </p:nvSpPr>
          <p:spPr>
            <a:xfrm>
              <a:off x="4017175" y="265147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4" y="82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72" y="5119"/>
                    <a:pt x="5118" y="3966"/>
                    <a:pt x="5118" y="2556"/>
                  </a:cubicBezTo>
                  <a:cubicBezTo>
                    <a:pt x="5118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28" name="Google Shape;15628;p17"/>
            <p:cNvSpPr/>
            <p:nvPr/>
          </p:nvSpPr>
          <p:spPr>
            <a:xfrm>
              <a:off x="404700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29" name="Google Shape;15629;p17"/>
            <p:cNvSpPr/>
            <p:nvPr/>
          </p:nvSpPr>
          <p:spPr>
            <a:xfrm>
              <a:off x="4046000" y="2680125"/>
              <a:ext cx="70300" cy="70500"/>
            </a:xfrm>
            <a:custGeom>
              <a:avLst/>
              <a:gdLst/>
              <a:ahLst/>
              <a:cxnLst/>
              <a:rect l="l" t="t" r="r" b="b"/>
              <a:pathLst>
                <a:path w="2812" h="2820" extrusionOk="0">
                  <a:moveTo>
                    <a:pt x="1403" y="89"/>
                  </a:moveTo>
                  <a:cubicBezTo>
                    <a:pt x="2138" y="89"/>
                    <a:pt x="2731" y="682"/>
                    <a:pt x="2731" y="1410"/>
                  </a:cubicBezTo>
                  <a:cubicBezTo>
                    <a:pt x="2731" y="2138"/>
                    <a:pt x="2138" y="2739"/>
                    <a:pt x="1403" y="2739"/>
                  </a:cubicBezTo>
                  <a:cubicBezTo>
                    <a:pt x="674" y="2739"/>
                    <a:pt x="81" y="2138"/>
                    <a:pt x="81" y="1410"/>
                  </a:cubicBezTo>
                  <a:cubicBezTo>
                    <a:pt x="81" y="682"/>
                    <a:pt x="674" y="89"/>
                    <a:pt x="1403" y="89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35"/>
                    <a:pt x="0" y="1410"/>
                  </a:cubicBezTo>
                  <a:cubicBezTo>
                    <a:pt x="0" y="2186"/>
                    <a:pt x="627" y="2820"/>
                    <a:pt x="1403" y="2820"/>
                  </a:cubicBezTo>
                  <a:cubicBezTo>
                    <a:pt x="2185" y="2820"/>
                    <a:pt x="2812" y="2186"/>
                    <a:pt x="2812" y="1410"/>
                  </a:cubicBezTo>
                  <a:cubicBezTo>
                    <a:pt x="2812" y="635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30" name="Google Shape;15630;p17"/>
            <p:cNvSpPr/>
            <p:nvPr/>
          </p:nvSpPr>
          <p:spPr>
            <a:xfrm>
              <a:off x="4250125" y="2546450"/>
              <a:ext cx="334150" cy="334325"/>
            </a:xfrm>
            <a:custGeom>
              <a:avLst/>
              <a:gdLst/>
              <a:ahLst/>
              <a:cxnLst/>
              <a:rect l="l" t="t" r="r" b="b"/>
              <a:pathLst>
                <a:path w="13366" h="13373" extrusionOk="0">
                  <a:moveTo>
                    <a:pt x="6683" y="1"/>
                  </a:moveTo>
                  <a:cubicBezTo>
                    <a:pt x="2988" y="1"/>
                    <a:pt x="1" y="2995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31" name="Google Shape;15631;p17"/>
            <p:cNvSpPr/>
            <p:nvPr/>
          </p:nvSpPr>
          <p:spPr>
            <a:xfrm>
              <a:off x="4248950" y="25454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32" name="Google Shape;15632;p17"/>
            <p:cNvSpPr/>
            <p:nvPr/>
          </p:nvSpPr>
          <p:spPr>
            <a:xfrm>
              <a:off x="4273400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33" name="Google Shape;15633;p17"/>
            <p:cNvSpPr/>
            <p:nvPr/>
          </p:nvSpPr>
          <p:spPr>
            <a:xfrm>
              <a:off x="4272375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34" name="Google Shape;15634;p17"/>
            <p:cNvSpPr/>
            <p:nvPr/>
          </p:nvSpPr>
          <p:spPr>
            <a:xfrm>
              <a:off x="4298500" y="25985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35" name="Google Shape;15635;p17"/>
            <p:cNvSpPr/>
            <p:nvPr/>
          </p:nvSpPr>
          <p:spPr>
            <a:xfrm>
              <a:off x="4297500" y="2597525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36" name="Google Shape;15636;p17"/>
            <p:cNvSpPr/>
            <p:nvPr/>
          </p:nvSpPr>
          <p:spPr>
            <a:xfrm>
              <a:off x="4327325" y="26273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37" name="Google Shape;15637;p17"/>
            <p:cNvSpPr/>
            <p:nvPr/>
          </p:nvSpPr>
          <p:spPr>
            <a:xfrm>
              <a:off x="4326325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0"/>
                  </a:cubicBezTo>
                  <a:cubicBezTo>
                    <a:pt x="0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38" name="Google Shape;15638;p17"/>
            <p:cNvSpPr/>
            <p:nvPr/>
          </p:nvSpPr>
          <p:spPr>
            <a:xfrm>
              <a:off x="4352450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39" name="Google Shape;15639;p17"/>
            <p:cNvSpPr/>
            <p:nvPr/>
          </p:nvSpPr>
          <p:spPr>
            <a:xfrm>
              <a:off x="4351450" y="265147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5" y="82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65" y="5119"/>
                    <a:pt x="5118" y="3966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40" name="Google Shape;15640;p17"/>
            <p:cNvSpPr/>
            <p:nvPr/>
          </p:nvSpPr>
          <p:spPr>
            <a:xfrm>
              <a:off x="4381275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41" name="Google Shape;15641;p17"/>
            <p:cNvSpPr/>
            <p:nvPr/>
          </p:nvSpPr>
          <p:spPr>
            <a:xfrm>
              <a:off x="4380100" y="268012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9"/>
                  </a:moveTo>
                  <a:cubicBezTo>
                    <a:pt x="2145" y="89"/>
                    <a:pt x="2738" y="682"/>
                    <a:pt x="2738" y="1410"/>
                  </a:cubicBezTo>
                  <a:cubicBezTo>
                    <a:pt x="2738" y="2138"/>
                    <a:pt x="2145" y="2739"/>
                    <a:pt x="1410" y="2739"/>
                  </a:cubicBezTo>
                  <a:cubicBezTo>
                    <a:pt x="681" y="2739"/>
                    <a:pt x="88" y="2138"/>
                    <a:pt x="88" y="1410"/>
                  </a:cubicBezTo>
                  <a:cubicBezTo>
                    <a:pt x="88" y="682"/>
                    <a:pt x="681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5"/>
                    <a:pt x="0" y="1410"/>
                  </a:cubicBezTo>
                  <a:cubicBezTo>
                    <a:pt x="0" y="2186"/>
                    <a:pt x="634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42" name="Google Shape;15642;p17"/>
            <p:cNvSpPr/>
            <p:nvPr/>
          </p:nvSpPr>
          <p:spPr>
            <a:xfrm>
              <a:off x="4584250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43" name="Google Shape;15643;p17"/>
            <p:cNvSpPr/>
            <p:nvPr/>
          </p:nvSpPr>
          <p:spPr>
            <a:xfrm>
              <a:off x="4583225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9" y="13372"/>
                    <a:pt x="88" y="10391"/>
                    <a:pt x="88" y="6730"/>
                  </a:cubicBezTo>
                  <a:cubicBezTo>
                    <a:pt x="88" y="3062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14"/>
                    <a:pt x="1" y="6730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44" name="Google Shape;15644;p17"/>
            <p:cNvSpPr/>
            <p:nvPr/>
          </p:nvSpPr>
          <p:spPr>
            <a:xfrm>
              <a:off x="4607675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45" name="Google Shape;15645;p17"/>
            <p:cNvSpPr/>
            <p:nvPr/>
          </p:nvSpPr>
          <p:spPr>
            <a:xfrm>
              <a:off x="4606650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8"/>
                  </a:cubicBezTo>
                  <a:cubicBezTo>
                    <a:pt x="11444" y="2563"/>
                    <a:pt x="8875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46" name="Google Shape;15646;p17"/>
            <p:cNvSpPr/>
            <p:nvPr/>
          </p:nvSpPr>
          <p:spPr>
            <a:xfrm>
              <a:off x="4632800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3"/>
                  </a:cubicBezTo>
                  <a:cubicBezTo>
                    <a:pt x="9346" y="2097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47" name="Google Shape;15647;p17"/>
            <p:cNvSpPr/>
            <p:nvPr/>
          </p:nvSpPr>
          <p:spPr>
            <a:xfrm>
              <a:off x="4631775" y="2597525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1" y="7270"/>
                    <a:pt x="81" y="4714"/>
                  </a:cubicBezTo>
                  <a:cubicBezTo>
                    <a:pt x="81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8"/>
                    <a:pt x="4714" y="9428"/>
                  </a:cubicBezTo>
                  <a:cubicBezTo>
                    <a:pt x="7317" y="9428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48" name="Google Shape;15648;p17"/>
            <p:cNvSpPr/>
            <p:nvPr/>
          </p:nvSpPr>
          <p:spPr>
            <a:xfrm>
              <a:off x="4661625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49" name="Google Shape;15649;p17"/>
            <p:cNvSpPr/>
            <p:nvPr/>
          </p:nvSpPr>
          <p:spPr>
            <a:xfrm>
              <a:off x="466060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5"/>
                    <a:pt x="7040" y="3560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0"/>
                  </a:cubicBezTo>
                  <a:cubicBezTo>
                    <a:pt x="82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50" name="Google Shape;15650;p17"/>
            <p:cNvSpPr/>
            <p:nvPr/>
          </p:nvSpPr>
          <p:spPr>
            <a:xfrm>
              <a:off x="4686725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51" name="Google Shape;15651;p17"/>
            <p:cNvSpPr/>
            <p:nvPr/>
          </p:nvSpPr>
          <p:spPr>
            <a:xfrm>
              <a:off x="4685725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66"/>
                    <a:pt x="1147" y="5119"/>
                    <a:pt x="2556" y="5119"/>
                  </a:cubicBezTo>
                  <a:cubicBezTo>
                    <a:pt x="3965" y="5119"/>
                    <a:pt x="5118" y="3966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52" name="Google Shape;15652;p17"/>
            <p:cNvSpPr/>
            <p:nvPr/>
          </p:nvSpPr>
          <p:spPr>
            <a:xfrm>
              <a:off x="471555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53" name="Google Shape;15653;p17"/>
            <p:cNvSpPr/>
            <p:nvPr/>
          </p:nvSpPr>
          <p:spPr>
            <a:xfrm>
              <a:off x="4714375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1" y="682"/>
                    <a:pt x="2731" y="1410"/>
                  </a:cubicBezTo>
                  <a:cubicBezTo>
                    <a:pt x="2731" y="2138"/>
                    <a:pt x="2138" y="2739"/>
                    <a:pt x="1410" y="2739"/>
                  </a:cubicBezTo>
                  <a:cubicBezTo>
                    <a:pt x="682" y="2739"/>
                    <a:pt x="88" y="2138"/>
                    <a:pt x="88" y="1410"/>
                  </a:cubicBezTo>
                  <a:cubicBezTo>
                    <a:pt x="88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5"/>
                    <a:pt x="1" y="1410"/>
                  </a:cubicBezTo>
                  <a:cubicBezTo>
                    <a:pt x="1" y="2186"/>
                    <a:pt x="634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54" name="Google Shape;15654;p17"/>
            <p:cNvSpPr/>
            <p:nvPr/>
          </p:nvSpPr>
          <p:spPr>
            <a:xfrm>
              <a:off x="4918525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55" name="Google Shape;15655;p17"/>
            <p:cNvSpPr/>
            <p:nvPr/>
          </p:nvSpPr>
          <p:spPr>
            <a:xfrm>
              <a:off x="4917500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2"/>
                    <a:pt x="13372" y="6730"/>
                  </a:cubicBezTo>
                  <a:cubicBezTo>
                    <a:pt x="13372" y="10391"/>
                    <a:pt x="10392" y="13372"/>
                    <a:pt x="6730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14"/>
                    <a:pt x="1" y="6730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56" name="Google Shape;15656;p17"/>
            <p:cNvSpPr/>
            <p:nvPr/>
          </p:nvSpPr>
          <p:spPr>
            <a:xfrm>
              <a:off x="4941950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3" y="1"/>
                    <a:pt x="0" y="2543"/>
                    <a:pt x="0" y="5678"/>
                  </a:cubicBezTo>
                  <a:cubicBezTo>
                    <a:pt x="0" y="8814"/>
                    <a:pt x="2543" y="11356"/>
                    <a:pt x="5678" y="11356"/>
                  </a:cubicBezTo>
                  <a:cubicBezTo>
                    <a:pt x="8813" y="11356"/>
                    <a:pt x="11356" y="8814"/>
                    <a:pt x="11356" y="5678"/>
                  </a:cubicBezTo>
                  <a:cubicBezTo>
                    <a:pt x="11356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57" name="Google Shape;15657;p17"/>
            <p:cNvSpPr/>
            <p:nvPr/>
          </p:nvSpPr>
          <p:spPr>
            <a:xfrm>
              <a:off x="4940950" y="2572425"/>
              <a:ext cx="285900" cy="286075"/>
            </a:xfrm>
            <a:custGeom>
              <a:avLst/>
              <a:gdLst/>
              <a:ahLst/>
              <a:cxnLst/>
              <a:rect l="l" t="t" r="r" b="b"/>
              <a:pathLst>
                <a:path w="11436" h="11443" extrusionOk="0">
                  <a:moveTo>
                    <a:pt x="5718" y="81"/>
                  </a:moveTo>
                  <a:cubicBezTo>
                    <a:pt x="8826" y="81"/>
                    <a:pt x="11355" y="2610"/>
                    <a:pt x="11355" y="5718"/>
                  </a:cubicBezTo>
                  <a:cubicBezTo>
                    <a:pt x="11355" y="8827"/>
                    <a:pt x="8826" y="11355"/>
                    <a:pt x="5718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2" y="0"/>
                    <a:pt x="0" y="2563"/>
                    <a:pt x="0" y="5718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8"/>
                  </a:cubicBezTo>
                  <a:cubicBezTo>
                    <a:pt x="11436" y="2563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58" name="Google Shape;15658;p17"/>
            <p:cNvSpPr/>
            <p:nvPr/>
          </p:nvSpPr>
          <p:spPr>
            <a:xfrm>
              <a:off x="4967075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59" name="Google Shape;15659;p17"/>
            <p:cNvSpPr/>
            <p:nvPr/>
          </p:nvSpPr>
          <p:spPr>
            <a:xfrm>
              <a:off x="4966050" y="2597525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70" y="89"/>
                    <a:pt x="9346" y="2165"/>
                    <a:pt x="9346" y="4714"/>
                  </a:cubicBezTo>
                  <a:cubicBezTo>
                    <a:pt x="9346" y="7270"/>
                    <a:pt x="7270" y="9347"/>
                    <a:pt x="4714" y="9347"/>
                  </a:cubicBezTo>
                  <a:cubicBezTo>
                    <a:pt x="2158" y="9347"/>
                    <a:pt x="82" y="7270"/>
                    <a:pt x="82" y="4714"/>
                  </a:cubicBezTo>
                  <a:cubicBezTo>
                    <a:pt x="82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7317" y="9428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60" name="Google Shape;15660;p17"/>
            <p:cNvSpPr/>
            <p:nvPr/>
          </p:nvSpPr>
          <p:spPr>
            <a:xfrm>
              <a:off x="4995900" y="2627375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61" name="Google Shape;15661;p17"/>
            <p:cNvSpPr/>
            <p:nvPr/>
          </p:nvSpPr>
          <p:spPr>
            <a:xfrm>
              <a:off x="4994725" y="262637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5"/>
                    <a:pt x="7046" y="3560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0"/>
                  </a:cubicBezTo>
                  <a:cubicBezTo>
                    <a:pt x="0" y="5529"/>
                    <a:pt x="1605" y="7127"/>
                    <a:pt x="3567" y="7127"/>
                  </a:cubicBezTo>
                  <a:cubicBezTo>
                    <a:pt x="5529" y="7127"/>
                    <a:pt x="7134" y="5529"/>
                    <a:pt x="7134" y="3560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62" name="Google Shape;15662;p17"/>
            <p:cNvSpPr/>
            <p:nvPr/>
          </p:nvSpPr>
          <p:spPr>
            <a:xfrm>
              <a:off x="5021000" y="26525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63" name="Google Shape;15663;p17"/>
            <p:cNvSpPr/>
            <p:nvPr/>
          </p:nvSpPr>
          <p:spPr>
            <a:xfrm>
              <a:off x="5020000" y="265147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66"/>
                    <a:pt x="1147" y="5119"/>
                    <a:pt x="2556" y="5119"/>
                  </a:cubicBezTo>
                  <a:cubicBezTo>
                    <a:pt x="3965" y="5119"/>
                    <a:pt x="5112" y="3966"/>
                    <a:pt x="5112" y="2556"/>
                  </a:cubicBezTo>
                  <a:cubicBezTo>
                    <a:pt x="5112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64" name="Google Shape;15664;p17"/>
            <p:cNvSpPr/>
            <p:nvPr/>
          </p:nvSpPr>
          <p:spPr>
            <a:xfrm>
              <a:off x="5049675" y="268132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8" y="2117"/>
                    <a:pt x="2738" y="1362"/>
                  </a:cubicBezTo>
                  <a:cubicBezTo>
                    <a:pt x="2738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65" name="Google Shape;15665;p17"/>
            <p:cNvSpPr/>
            <p:nvPr/>
          </p:nvSpPr>
          <p:spPr>
            <a:xfrm>
              <a:off x="5048650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82" y="2739"/>
                    <a:pt x="88" y="2138"/>
                    <a:pt x="88" y="1410"/>
                  </a:cubicBezTo>
                  <a:cubicBezTo>
                    <a:pt x="88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5"/>
                    <a:pt x="1" y="1410"/>
                  </a:cubicBezTo>
                  <a:cubicBezTo>
                    <a:pt x="1" y="2186"/>
                    <a:pt x="635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66" name="Google Shape;15666;p17"/>
            <p:cNvSpPr/>
            <p:nvPr/>
          </p:nvSpPr>
          <p:spPr>
            <a:xfrm>
              <a:off x="5252800" y="2546450"/>
              <a:ext cx="274300" cy="334325"/>
            </a:xfrm>
            <a:custGeom>
              <a:avLst/>
              <a:gdLst/>
              <a:ahLst/>
              <a:cxnLst/>
              <a:rect l="l" t="t" r="r" b="b"/>
              <a:pathLst>
                <a:path w="109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8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67" name="Google Shape;15667;p17"/>
            <p:cNvSpPr/>
            <p:nvPr/>
          </p:nvSpPr>
          <p:spPr>
            <a:xfrm>
              <a:off x="5251775" y="2545450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14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3"/>
                    <a:pt x="11012" y="11908"/>
                  </a:cubicBezTo>
                  <a:lnTo>
                    <a:pt x="11012" y="11794"/>
                  </a:lnTo>
                  <a:cubicBezTo>
                    <a:pt x="9852" y="12778"/>
                    <a:pt x="836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4" y="81"/>
                  </a:cubicBezTo>
                  <a:cubicBezTo>
                    <a:pt x="8362" y="81"/>
                    <a:pt x="9852" y="675"/>
                    <a:pt x="11012" y="1659"/>
                  </a:cubicBezTo>
                  <a:lnTo>
                    <a:pt x="11012" y="1545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68" name="Google Shape;15668;p17"/>
            <p:cNvSpPr/>
            <p:nvPr/>
          </p:nvSpPr>
          <p:spPr>
            <a:xfrm>
              <a:off x="5276225" y="2573425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8" y="11356"/>
                  </a:cubicBezTo>
                  <a:cubicBezTo>
                    <a:pt x="7425" y="11356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69" name="Google Shape;15669;p17"/>
            <p:cNvSpPr/>
            <p:nvPr/>
          </p:nvSpPr>
          <p:spPr>
            <a:xfrm>
              <a:off x="5275050" y="2572425"/>
              <a:ext cx="252050" cy="286075"/>
            </a:xfrm>
            <a:custGeom>
              <a:avLst/>
              <a:gdLst/>
              <a:ahLst/>
              <a:cxnLst/>
              <a:rect l="l" t="t" r="r" b="b"/>
              <a:pathLst>
                <a:path w="10082" h="11443" extrusionOk="0"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ubicBezTo>
                    <a:pt x="7478" y="81"/>
                    <a:pt x="9049" y="890"/>
                    <a:pt x="10081" y="2151"/>
                  </a:cubicBezTo>
                  <a:lnTo>
                    <a:pt x="10081" y="2016"/>
                  </a:lnTo>
                  <a:cubicBezTo>
                    <a:pt x="9029" y="782"/>
                    <a:pt x="7465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70" name="Google Shape;15670;p17"/>
            <p:cNvSpPr/>
            <p:nvPr/>
          </p:nvSpPr>
          <p:spPr>
            <a:xfrm>
              <a:off x="5301350" y="2598550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05"/>
                    <a:pt x="9029" y="6359"/>
                  </a:cubicBezTo>
                  <a:lnTo>
                    <a:pt x="9029" y="2988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71" name="Google Shape;15671;p17"/>
            <p:cNvSpPr/>
            <p:nvPr/>
          </p:nvSpPr>
          <p:spPr>
            <a:xfrm>
              <a:off x="5300325" y="2597525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6676" y="9428"/>
                    <a:pt x="8362" y="8227"/>
                    <a:pt x="9070" y="6515"/>
                  </a:cubicBezTo>
                  <a:lnTo>
                    <a:pt x="9070" y="6279"/>
                  </a:lnTo>
                  <a:cubicBezTo>
                    <a:pt x="8429" y="8065"/>
                    <a:pt x="6717" y="9347"/>
                    <a:pt x="4714" y="9347"/>
                  </a:cubicBezTo>
                  <a:cubicBezTo>
                    <a:pt x="2159" y="9347"/>
                    <a:pt x="82" y="7270"/>
                    <a:pt x="82" y="4714"/>
                  </a:cubicBezTo>
                  <a:cubicBezTo>
                    <a:pt x="82" y="2165"/>
                    <a:pt x="2159" y="89"/>
                    <a:pt x="4714" y="89"/>
                  </a:cubicBezTo>
                  <a:cubicBezTo>
                    <a:pt x="6717" y="89"/>
                    <a:pt x="8429" y="1363"/>
                    <a:pt x="9070" y="3150"/>
                  </a:cubicBezTo>
                  <a:lnTo>
                    <a:pt x="9070" y="2914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72" name="Google Shape;15672;p17"/>
            <p:cNvSpPr/>
            <p:nvPr/>
          </p:nvSpPr>
          <p:spPr>
            <a:xfrm>
              <a:off x="5330000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73" name="Google Shape;15673;p17"/>
            <p:cNvSpPr/>
            <p:nvPr/>
          </p:nvSpPr>
          <p:spPr>
            <a:xfrm>
              <a:off x="532900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74" name="Google Shape;15674;p17"/>
            <p:cNvSpPr/>
            <p:nvPr/>
          </p:nvSpPr>
          <p:spPr>
            <a:xfrm>
              <a:off x="5355300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04" y="5030"/>
                    <a:pt x="5030" y="3904"/>
                    <a:pt x="5030" y="2515"/>
                  </a:cubicBezTo>
                  <a:cubicBezTo>
                    <a:pt x="5030" y="1126"/>
                    <a:pt x="3904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75" name="Google Shape;15675;p17"/>
            <p:cNvSpPr/>
            <p:nvPr/>
          </p:nvSpPr>
          <p:spPr>
            <a:xfrm>
              <a:off x="5354100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66"/>
                    <a:pt x="1154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76" name="Google Shape;15676;p17"/>
            <p:cNvSpPr/>
            <p:nvPr/>
          </p:nvSpPr>
          <p:spPr>
            <a:xfrm>
              <a:off x="538395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77" name="Google Shape;15677;p17"/>
            <p:cNvSpPr/>
            <p:nvPr/>
          </p:nvSpPr>
          <p:spPr>
            <a:xfrm>
              <a:off x="5382925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82" y="2739"/>
                    <a:pt x="89" y="2138"/>
                    <a:pt x="89" y="1410"/>
                  </a:cubicBezTo>
                  <a:cubicBezTo>
                    <a:pt x="89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5"/>
                    <a:pt x="1" y="1410"/>
                  </a:cubicBezTo>
                  <a:cubicBezTo>
                    <a:pt x="1" y="2186"/>
                    <a:pt x="635" y="2820"/>
                    <a:pt x="1410" y="2820"/>
                  </a:cubicBezTo>
                  <a:cubicBezTo>
                    <a:pt x="2186" y="2820"/>
                    <a:pt x="2819" y="2186"/>
                    <a:pt x="2819" y="1410"/>
                  </a:cubicBezTo>
                  <a:cubicBezTo>
                    <a:pt x="2819" y="635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78" name="Google Shape;15678;p17"/>
            <p:cNvSpPr/>
            <p:nvPr/>
          </p:nvSpPr>
          <p:spPr>
            <a:xfrm>
              <a:off x="3450750" y="2644575"/>
              <a:ext cx="296375" cy="334300"/>
            </a:xfrm>
            <a:custGeom>
              <a:avLst/>
              <a:gdLst/>
              <a:ahLst/>
              <a:cxnLst/>
              <a:rect l="l" t="t" r="r" b="b"/>
              <a:pathLst>
                <a:path w="11855" h="13372" extrusionOk="0">
                  <a:moveTo>
                    <a:pt x="5173" y="0"/>
                  </a:moveTo>
                  <a:cubicBezTo>
                    <a:pt x="3089" y="0"/>
                    <a:pt x="1228" y="951"/>
                    <a:pt x="1" y="2448"/>
                  </a:cubicBezTo>
                  <a:lnTo>
                    <a:pt x="1" y="10930"/>
                  </a:lnTo>
                  <a:cubicBezTo>
                    <a:pt x="1228" y="12421"/>
                    <a:pt x="3089" y="13371"/>
                    <a:pt x="5173" y="13371"/>
                  </a:cubicBezTo>
                  <a:cubicBezTo>
                    <a:pt x="8861" y="13371"/>
                    <a:pt x="11855" y="10378"/>
                    <a:pt x="11855" y="6689"/>
                  </a:cubicBezTo>
                  <a:cubicBezTo>
                    <a:pt x="11855" y="2994"/>
                    <a:pt x="8861" y="0"/>
                    <a:pt x="51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79" name="Google Shape;15679;p17"/>
            <p:cNvSpPr/>
            <p:nvPr/>
          </p:nvSpPr>
          <p:spPr>
            <a:xfrm>
              <a:off x="3450750" y="2643550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1"/>
                  </a:moveTo>
                  <a:cubicBezTo>
                    <a:pt x="3096" y="1"/>
                    <a:pt x="1235" y="945"/>
                    <a:pt x="1" y="2428"/>
                  </a:cubicBezTo>
                  <a:lnTo>
                    <a:pt x="1" y="2563"/>
                  </a:lnTo>
                  <a:cubicBezTo>
                    <a:pt x="1221" y="1053"/>
                    <a:pt x="3082" y="88"/>
                    <a:pt x="5173" y="88"/>
                  </a:cubicBezTo>
                  <a:cubicBezTo>
                    <a:pt x="8834" y="88"/>
                    <a:pt x="11814" y="3062"/>
                    <a:pt x="11814" y="6730"/>
                  </a:cubicBezTo>
                  <a:cubicBezTo>
                    <a:pt x="11814" y="10392"/>
                    <a:pt x="8834" y="13372"/>
                    <a:pt x="5173" y="13372"/>
                  </a:cubicBezTo>
                  <a:cubicBezTo>
                    <a:pt x="3082" y="13372"/>
                    <a:pt x="1221" y="12401"/>
                    <a:pt x="1" y="10897"/>
                  </a:cubicBezTo>
                  <a:lnTo>
                    <a:pt x="1" y="11032"/>
                  </a:lnTo>
                  <a:cubicBezTo>
                    <a:pt x="1235" y="12509"/>
                    <a:pt x="3096" y="13453"/>
                    <a:pt x="5173" y="13453"/>
                  </a:cubicBezTo>
                  <a:cubicBezTo>
                    <a:pt x="8881" y="13453"/>
                    <a:pt x="11895" y="10439"/>
                    <a:pt x="11895" y="6730"/>
                  </a:cubicBezTo>
                  <a:cubicBezTo>
                    <a:pt x="11895" y="3022"/>
                    <a:pt x="8881" y="1"/>
                    <a:pt x="517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80" name="Google Shape;15680;p17"/>
            <p:cNvSpPr/>
            <p:nvPr/>
          </p:nvSpPr>
          <p:spPr>
            <a:xfrm>
              <a:off x="3450750" y="2671550"/>
              <a:ext cx="269425" cy="284050"/>
            </a:xfrm>
            <a:custGeom>
              <a:avLst/>
              <a:gdLst/>
              <a:ahLst/>
              <a:cxnLst/>
              <a:rect l="l" t="t" r="r" b="b"/>
              <a:pathLst>
                <a:path w="10777" h="11362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931" y="10067"/>
                    <a:pt x="2860" y="11362"/>
                    <a:pt x="5099" y="11362"/>
                  </a:cubicBezTo>
                  <a:cubicBezTo>
                    <a:pt x="8234" y="11362"/>
                    <a:pt x="10776" y="8813"/>
                    <a:pt x="10776" y="5678"/>
                  </a:cubicBezTo>
                  <a:cubicBezTo>
                    <a:pt x="10776" y="2542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81" name="Google Shape;15681;p17"/>
            <p:cNvSpPr/>
            <p:nvPr/>
          </p:nvSpPr>
          <p:spPr>
            <a:xfrm>
              <a:off x="3450750" y="2670525"/>
              <a:ext cx="270600" cy="286100"/>
            </a:xfrm>
            <a:custGeom>
              <a:avLst/>
              <a:gdLst/>
              <a:ahLst/>
              <a:cxnLst/>
              <a:rect l="l" t="t" r="r" b="b"/>
              <a:pathLst>
                <a:path w="10824" h="11444" extrusionOk="0">
                  <a:moveTo>
                    <a:pt x="5099" y="1"/>
                  </a:moveTo>
                  <a:cubicBezTo>
                    <a:pt x="2880" y="1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2"/>
                    <a:pt x="5099" y="82"/>
                  </a:cubicBezTo>
                  <a:cubicBezTo>
                    <a:pt x="8207" y="82"/>
                    <a:pt x="10736" y="2610"/>
                    <a:pt x="10736" y="5719"/>
                  </a:cubicBezTo>
                  <a:cubicBezTo>
                    <a:pt x="10736" y="8827"/>
                    <a:pt x="8207" y="11356"/>
                    <a:pt x="5099" y="11356"/>
                  </a:cubicBezTo>
                  <a:cubicBezTo>
                    <a:pt x="2853" y="11356"/>
                    <a:pt x="904" y="10034"/>
                    <a:pt x="1" y="8126"/>
                  </a:cubicBezTo>
                  <a:lnTo>
                    <a:pt x="1" y="8315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82" name="Google Shape;15682;p17"/>
            <p:cNvSpPr/>
            <p:nvPr/>
          </p:nvSpPr>
          <p:spPr>
            <a:xfrm>
              <a:off x="3461375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1" y="1"/>
                    <a:pt x="1" y="2098"/>
                    <a:pt x="1" y="4674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83" name="Google Shape;15683;p17"/>
            <p:cNvSpPr/>
            <p:nvPr/>
          </p:nvSpPr>
          <p:spPr>
            <a:xfrm>
              <a:off x="3460375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34"/>
                    <a:pt x="4714" y="9434"/>
                  </a:cubicBezTo>
                  <a:cubicBezTo>
                    <a:pt x="7316" y="9434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84" name="Google Shape;15684;p17"/>
            <p:cNvSpPr/>
            <p:nvPr/>
          </p:nvSpPr>
          <p:spPr>
            <a:xfrm>
              <a:off x="3490200" y="272547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1"/>
                  </a:cubicBezTo>
                  <a:cubicBezTo>
                    <a:pt x="7040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85" name="Google Shape;15685;p17"/>
            <p:cNvSpPr/>
            <p:nvPr/>
          </p:nvSpPr>
          <p:spPr>
            <a:xfrm>
              <a:off x="3489025" y="272447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53" y="7040"/>
                    <a:pt x="88" y="5482"/>
                    <a:pt x="88" y="3561"/>
                  </a:cubicBezTo>
                  <a:cubicBezTo>
                    <a:pt x="88" y="1646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86" name="Google Shape;15686;p17"/>
            <p:cNvSpPr/>
            <p:nvPr/>
          </p:nvSpPr>
          <p:spPr>
            <a:xfrm>
              <a:off x="3515325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87" name="Google Shape;15687;p17"/>
            <p:cNvSpPr/>
            <p:nvPr/>
          </p:nvSpPr>
          <p:spPr>
            <a:xfrm>
              <a:off x="3514300" y="2749600"/>
              <a:ext cx="127825" cy="127950"/>
            </a:xfrm>
            <a:custGeom>
              <a:avLst/>
              <a:gdLst/>
              <a:ahLst/>
              <a:cxnLst/>
              <a:rect l="l" t="t" r="r" b="b"/>
              <a:pathLst>
                <a:path w="5113" h="5118" extrusionOk="0">
                  <a:moveTo>
                    <a:pt x="2557" y="81"/>
                  </a:moveTo>
                  <a:cubicBezTo>
                    <a:pt x="3919" y="81"/>
                    <a:pt x="5031" y="1194"/>
                    <a:pt x="5031" y="2556"/>
                  </a:cubicBezTo>
                  <a:cubicBezTo>
                    <a:pt x="5031" y="3924"/>
                    <a:pt x="3919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88" name="Google Shape;15688;p17"/>
            <p:cNvSpPr/>
            <p:nvPr/>
          </p:nvSpPr>
          <p:spPr>
            <a:xfrm>
              <a:off x="354415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7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89" name="Google Shape;15689;p17"/>
            <p:cNvSpPr/>
            <p:nvPr/>
          </p:nvSpPr>
          <p:spPr>
            <a:xfrm>
              <a:off x="3542975" y="277842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90" name="Google Shape;15690;p17"/>
            <p:cNvSpPr/>
            <p:nvPr/>
          </p:nvSpPr>
          <p:spPr>
            <a:xfrm>
              <a:off x="3747100" y="2644575"/>
              <a:ext cx="334325" cy="334300"/>
            </a:xfrm>
            <a:custGeom>
              <a:avLst/>
              <a:gdLst/>
              <a:ahLst/>
              <a:cxnLst/>
              <a:rect l="l" t="t" r="r" b="b"/>
              <a:pathLst>
                <a:path w="13373" h="13372" extrusionOk="0">
                  <a:moveTo>
                    <a:pt x="6690" y="0"/>
                  </a:moveTo>
                  <a:cubicBezTo>
                    <a:pt x="2995" y="0"/>
                    <a:pt x="1" y="2994"/>
                    <a:pt x="1" y="6689"/>
                  </a:cubicBezTo>
                  <a:cubicBezTo>
                    <a:pt x="1" y="10378"/>
                    <a:pt x="2995" y="13371"/>
                    <a:pt x="6690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9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91" name="Google Shape;15691;p17"/>
            <p:cNvSpPr/>
            <p:nvPr/>
          </p:nvSpPr>
          <p:spPr>
            <a:xfrm>
              <a:off x="3746100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2" y="13372"/>
                    <a:pt x="81" y="10392"/>
                    <a:pt x="81" y="6730"/>
                  </a:cubicBezTo>
                  <a:cubicBezTo>
                    <a:pt x="81" y="3062"/>
                    <a:pt x="3062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15" y="1"/>
                    <a:pt x="0" y="3022"/>
                    <a:pt x="0" y="6730"/>
                  </a:cubicBezTo>
                  <a:cubicBezTo>
                    <a:pt x="0" y="10439"/>
                    <a:pt x="3015" y="13453"/>
                    <a:pt x="6730" y="13453"/>
                  </a:cubicBezTo>
                  <a:cubicBezTo>
                    <a:pt x="10438" y="13453"/>
                    <a:pt x="13453" y="10439"/>
                    <a:pt x="13453" y="6730"/>
                  </a:cubicBezTo>
                  <a:cubicBezTo>
                    <a:pt x="13453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92" name="Google Shape;15692;p17"/>
            <p:cNvSpPr/>
            <p:nvPr/>
          </p:nvSpPr>
          <p:spPr>
            <a:xfrm>
              <a:off x="3770550" y="2671550"/>
              <a:ext cx="283900" cy="284050"/>
            </a:xfrm>
            <a:custGeom>
              <a:avLst/>
              <a:gdLst/>
              <a:ahLst/>
              <a:cxnLst/>
              <a:rect l="l" t="t" r="r" b="b"/>
              <a:pathLst>
                <a:path w="11356" h="11362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62"/>
                    <a:pt x="5678" y="11362"/>
                  </a:cubicBezTo>
                  <a:cubicBezTo>
                    <a:pt x="8813" y="11362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93" name="Google Shape;15693;p17"/>
            <p:cNvSpPr/>
            <p:nvPr/>
          </p:nvSpPr>
          <p:spPr>
            <a:xfrm>
              <a:off x="3769525" y="2670525"/>
              <a:ext cx="285925" cy="286100"/>
            </a:xfrm>
            <a:custGeom>
              <a:avLst/>
              <a:gdLst/>
              <a:ahLst/>
              <a:cxnLst/>
              <a:rect l="l" t="t" r="r" b="b"/>
              <a:pathLst>
                <a:path w="11437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94" name="Google Shape;15694;p17"/>
            <p:cNvSpPr/>
            <p:nvPr/>
          </p:nvSpPr>
          <p:spPr>
            <a:xfrm>
              <a:off x="3795650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1" y="1"/>
                    <a:pt x="1" y="2098"/>
                    <a:pt x="1" y="4674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7" y="7256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95" name="Google Shape;15695;p17"/>
            <p:cNvSpPr/>
            <p:nvPr/>
          </p:nvSpPr>
          <p:spPr>
            <a:xfrm>
              <a:off x="3794650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0" y="2118"/>
                    <a:pt x="0" y="4714"/>
                  </a:cubicBezTo>
                  <a:cubicBezTo>
                    <a:pt x="0" y="7316"/>
                    <a:pt x="2111" y="9434"/>
                    <a:pt x="4714" y="9434"/>
                  </a:cubicBezTo>
                  <a:cubicBezTo>
                    <a:pt x="7310" y="9434"/>
                    <a:pt x="9427" y="7316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96" name="Google Shape;15696;p17"/>
            <p:cNvSpPr/>
            <p:nvPr/>
          </p:nvSpPr>
          <p:spPr>
            <a:xfrm>
              <a:off x="3824475" y="272547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2" y="1"/>
                    <a:pt x="1" y="1579"/>
                    <a:pt x="1" y="3521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1"/>
                  </a:cubicBezTo>
                  <a:cubicBezTo>
                    <a:pt x="7040" y="1579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97" name="Google Shape;15697;p17"/>
            <p:cNvSpPr/>
            <p:nvPr/>
          </p:nvSpPr>
          <p:spPr>
            <a:xfrm>
              <a:off x="3823300" y="272447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46" y="7040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98" name="Google Shape;15698;p17"/>
            <p:cNvSpPr/>
            <p:nvPr/>
          </p:nvSpPr>
          <p:spPr>
            <a:xfrm>
              <a:off x="3849600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99" name="Google Shape;15699;p17"/>
            <p:cNvSpPr/>
            <p:nvPr/>
          </p:nvSpPr>
          <p:spPr>
            <a:xfrm>
              <a:off x="3848600" y="2749600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00" name="Google Shape;15700;p17"/>
            <p:cNvSpPr/>
            <p:nvPr/>
          </p:nvSpPr>
          <p:spPr>
            <a:xfrm>
              <a:off x="387825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07"/>
                    <a:pt x="1" y="1363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3"/>
                  </a:cubicBezTo>
                  <a:cubicBezTo>
                    <a:pt x="2732" y="607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01" name="Google Shape;15701;p17"/>
            <p:cNvSpPr/>
            <p:nvPr/>
          </p:nvSpPr>
          <p:spPr>
            <a:xfrm>
              <a:off x="3877250" y="277842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02" name="Google Shape;15702;p17"/>
            <p:cNvSpPr/>
            <p:nvPr/>
          </p:nvSpPr>
          <p:spPr>
            <a:xfrm>
              <a:off x="4081400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2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03" name="Google Shape;15703;p17"/>
            <p:cNvSpPr/>
            <p:nvPr/>
          </p:nvSpPr>
          <p:spPr>
            <a:xfrm>
              <a:off x="4080375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23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8"/>
                    <a:pt x="6723" y="88"/>
                  </a:cubicBezTo>
                  <a:close/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10439"/>
                    <a:pt x="3015" y="13453"/>
                    <a:pt x="6723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22"/>
                    <a:pt x="10439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04" name="Google Shape;15704;p17"/>
            <p:cNvSpPr/>
            <p:nvPr/>
          </p:nvSpPr>
          <p:spPr>
            <a:xfrm>
              <a:off x="4104825" y="2671550"/>
              <a:ext cx="283900" cy="284050"/>
            </a:xfrm>
            <a:custGeom>
              <a:avLst/>
              <a:gdLst/>
              <a:ahLst/>
              <a:cxnLst/>
              <a:rect l="l" t="t" r="r" b="b"/>
              <a:pathLst>
                <a:path w="11356" h="11362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62"/>
                    <a:pt x="5678" y="11362"/>
                  </a:cubicBezTo>
                  <a:cubicBezTo>
                    <a:pt x="8813" y="11362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05" name="Google Shape;15705;p17"/>
            <p:cNvSpPr/>
            <p:nvPr/>
          </p:nvSpPr>
          <p:spPr>
            <a:xfrm>
              <a:off x="4103650" y="2670525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06" name="Google Shape;15706;p17"/>
            <p:cNvSpPr/>
            <p:nvPr/>
          </p:nvSpPr>
          <p:spPr>
            <a:xfrm>
              <a:off x="4129950" y="26966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07" name="Google Shape;15707;p17"/>
            <p:cNvSpPr/>
            <p:nvPr/>
          </p:nvSpPr>
          <p:spPr>
            <a:xfrm>
              <a:off x="4128925" y="269565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5"/>
                    <a:pt x="9339" y="4714"/>
                  </a:cubicBezTo>
                  <a:cubicBezTo>
                    <a:pt x="9339" y="7269"/>
                    <a:pt x="7263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34"/>
                    <a:pt x="4714" y="9434"/>
                  </a:cubicBezTo>
                  <a:cubicBezTo>
                    <a:pt x="7310" y="9434"/>
                    <a:pt x="9427" y="7316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08" name="Google Shape;15708;p17"/>
            <p:cNvSpPr/>
            <p:nvPr/>
          </p:nvSpPr>
          <p:spPr>
            <a:xfrm>
              <a:off x="4158600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09" name="Google Shape;15709;p17"/>
            <p:cNvSpPr/>
            <p:nvPr/>
          </p:nvSpPr>
          <p:spPr>
            <a:xfrm>
              <a:off x="4157575" y="272447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10" name="Google Shape;15710;p17"/>
            <p:cNvSpPr/>
            <p:nvPr/>
          </p:nvSpPr>
          <p:spPr>
            <a:xfrm>
              <a:off x="4183875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11" name="Google Shape;15711;p17"/>
            <p:cNvSpPr/>
            <p:nvPr/>
          </p:nvSpPr>
          <p:spPr>
            <a:xfrm>
              <a:off x="4182700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7" y="1194"/>
                    <a:pt x="5037" y="2556"/>
                  </a:cubicBezTo>
                  <a:cubicBezTo>
                    <a:pt x="5037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12" name="Google Shape;15712;p17"/>
            <p:cNvSpPr/>
            <p:nvPr/>
          </p:nvSpPr>
          <p:spPr>
            <a:xfrm>
              <a:off x="4212550" y="2779425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13" name="Google Shape;15713;p17"/>
            <p:cNvSpPr/>
            <p:nvPr/>
          </p:nvSpPr>
          <p:spPr>
            <a:xfrm>
              <a:off x="4211525" y="2778425"/>
              <a:ext cx="70500" cy="70300"/>
            </a:xfrm>
            <a:custGeom>
              <a:avLst/>
              <a:gdLst/>
              <a:ahLst/>
              <a:cxnLst/>
              <a:rect l="l" t="t" r="r" b="b"/>
              <a:pathLst>
                <a:path w="2820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4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14" name="Google Shape;15714;p17"/>
            <p:cNvSpPr/>
            <p:nvPr/>
          </p:nvSpPr>
          <p:spPr>
            <a:xfrm>
              <a:off x="4415675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2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15" name="Google Shape;15715;p17"/>
            <p:cNvSpPr/>
            <p:nvPr/>
          </p:nvSpPr>
          <p:spPr>
            <a:xfrm>
              <a:off x="4414650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2"/>
                    <a:pt x="13365" y="6730"/>
                  </a:cubicBezTo>
                  <a:cubicBezTo>
                    <a:pt x="13365" y="10392"/>
                    <a:pt x="10385" y="13372"/>
                    <a:pt x="6723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8"/>
                    <a:pt x="6723" y="88"/>
                  </a:cubicBezTo>
                  <a:close/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10439"/>
                    <a:pt x="3015" y="13453"/>
                    <a:pt x="6723" y="13453"/>
                  </a:cubicBezTo>
                  <a:cubicBezTo>
                    <a:pt x="10432" y="13453"/>
                    <a:pt x="13453" y="10439"/>
                    <a:pt x="13453" y="6730"/>
                  </a:cubicBezTo>
                  <a:cubicBezTo>
                    <a:pt x="13453" y="3022"/>
                    <a:pt x="10432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16" name="Google Shape;15716;p17"/>
            <p:cNvSpPr/>
            <p:nvPr/>
          </p:nvSpPr>
          <p:spPr>
            <a:xfrm>
              <a:off x="4438925" y="2671550"/>
              <a:ext cx="284075" cy="284050"/>
            </a:xfrm>
            <a:custGeom>
              <a:avLst/>
              <a:gdLst/>
              <a:ahLst/>
              <a:cxnLst/>
              <a:rect l="l" t="t" r="r" b="b"/>
              <a:pathLst>
                <a:path w="11363" h="11362" extrusionOk="0">
                  <a:moveTo>
                    <a:pt x="5685" y="0"/>
                  </a:moveTo>
                  <a:cubicBezTo>
                    <a:pt x="2550" y="0"/>
                    <a:pt x="1" y="2542"/>
                    <a:pt x="1" y="5678"/>
                  </a:cubicBezTo>
                  <a:cubicBezTo>
                    <a:pt x="1" y="8813"/>
                    <a:pt x="2550" y="11362"/>
                    <a:pt x="5685" y="11362"/>
                  </a:cubicBezTo>
                  <a:cubicBezTo>
                    <a:pt x="8820" y="11362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17" name="Google Shape;15717;p17"/>
            <p:cNvSpPr/>
            <p:nvPr/>
          </p:nvSpPr>
          <p:spPr>
            <a:xfrm>
              <a:off x="4437925" y="2670525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18" name="Google Shape;15718;p17"/>
            <p:cNvSpPr/>
            <p:nvPr/>
          </p:nvSpPr>
          <p:spPr>
            <a:xfrm>
              <a:off x="4464225" y="26966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19" name="Google Shape;15719;p17"/>
            <p:cNvSpPr/>
            <p:nvPr/>
          </p:nvSpPr>
          <p:spPr>
            <a:xfrm>
              <a:off x="4463025" y="2695650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5"/>
                    <a:pt x="9347" y="4714"/>
                  </a:cubicBezTo>
                  <a:cubicBezTo>
                    <a:pt x="9347" y="7269"/>
                    <a:pt x="7270" y="9346"/>
                    <a:pt x="4721" y="9346"/>
                  </a:cubicBezTo>
                  <a:cubicBezTo>
                    <a:pt x="2165" y="9346"/>
                    <a:pt x="89" y="7269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lose/>
                  <a:moveTo>
                    <a:pt x="4721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7316"/>
                    <a:pt x="2118" y="9434"/>
                    <a:pt x="4721" y="9434"/>
                  </a:cubicBezTo>
                  <a:cubicBezTo>
                    <a:pt x="7317" y="9434"/>
                    <a:pt x="9434" y="7316"/>
                    <a:pt x="9434" y="4714"/>
                  </a:cubicBezTo>
                  <a:cubicBezTo>
                    <a:pt x="9434" y="2118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20" name="Google Shape;15720;p17"/>
            <p:cNvSpPr/>
            <p:nvPr/>
          </p:nvSpPr>
          <p:spPr>
            <a:xfrm>
              <a:off x="4492875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21" name="Google Shape;15721;p17"/>
            <p:cNvSpPr/>
            <p:nvPr/>
          </p:nvSpPr>
          <p:spPr>
            <a:xfrm>
              <a:off x="4491850" y="272447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9" y="5482"/>
                    <a:pt x="89" y="3561"/>
                  </a:cubicBezTo>
                  <a:cubicBezTo>
                    <a:pt x="89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22" name="Google Shape;15722;p17"/>
            <p:cNvSpPr/>
            <p:nvPr/>
          </p:nvSpPr>
          <p:spPr>
            <a:xfrm>
              <a:off x="4518150" y="27506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23" name="Google Shape;15723;p17"/>
            <p:cNvSpPr/>
            <p:nvPr/>
          </p:nvSpPr>
          <p:spPr>
            <a:xfrm>
              <a:off x="4516975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24" name="Google Shape;15724;p17"/>
            <p:cNvSpPr/>
            <p:nvPr/>
          </p:nvSpPr>
          <p:spPr>
            <a:xfrm>
              <a:off x="4546825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3"/>
                  </a:cubicBezTo>
                  <a:cubicBezTo>
                    <a:pt x="2731" y="607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25" name="Google Shape;15725;p17"/>
            <p:cNvSpPr/>
            <p:nvPr/>
          </p:nvSpPr>
          <p:spPr>
            <a:xfrm>
              <a:off x="4545800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10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10" y="2812"/>
                  </a:cubicBezTo>
                  <a:cubicBezTo>
                    <a:pt x="2185" y="2812"/>
                    <a:pt x="2812" y="2178"/>
                    <a:pt x="2812" y="1403"/>
                  </a:cubicBezTo>
                  <a:cubicBezTo>
                    <a:pt x="2812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26" name="Google Shape;15726;p17"/>
            <p:cNvSpPr/>
            <p:nvPr/>
          </p:nvSpPr>
          <p:spPr>
            <a:xfrm>
              <a:off x="4749950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10378" y="13371"/>
                    <a:pt x="13371" y="10378"/>
                    <a:pt x="13371" y="6689"/>
                  </a:cubicBezTo>
                  <a:cubicBezTo>
                    <a:pt x="13371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27" name="Google Shape;15727;p17"/>
            <p:cNvSpPr/>
            <p:nvPr/>
          </p:nvSpPr>
          <p:spPr>
            <a:xfrm>
              <a:off x="4748775" y="2643550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28" name="Google Shape;15728;p17"/>
            <p:cNvSpPr/>
            <p:nvPr/>
          </p:nvSpPr>
          <p:spPr>
            <a:xfrm>
              <a:off x="4773200" y="2671550"/>
              <a:ext cx="284075" cy="284050"/>
            </a:xfrm>
            <a:custGeom>
              <a:avLst/>
              <a:gdLst/>
              <a:ahLst/>
              <a:cxnLst/>
              <a:rect l="l" t="t" r="r" b="b"/>
              <a:pathLst>
                <a:path w="11363" h="11362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62"/>
                    <a:pt x="5678" y="11362"/>
                  </a:cubicBezTo>
                  <a:cubicBezTo>
                    <a:pt x="8821" y="11362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29" name="Google Shape;15729;p17"/>
            <p:cNvSpPr/>
            <p:nvPr/>
          </p:nvSpPr>
          <p:spPr>
            <a:xfrm>
              <a:off x="4772200" y="26705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8" y="82"/>
                  </a:moveTo>
                  <a:cubicBezTo>
                    <a:pt x="8827" y="82"/>
                    <a:pt x="11355" y="2610"/>
                    <a:pt x="11355" y="5719"/>
                  </a:cubicBezTo>
                  <a:cubicBezTo>
                    <a:pt x="11355" y="8827"/>
                    <a:pt x="8827" y="11356"/>
                    <a:pt x="5718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30" name="Google Shape;15730;p17"/>
            <p:cNvSpPr/>
            <p:nvPr/>
          </p:nvSpPr>
          <p:spPr>
            <a:xfrm>
              <a:off x="4798500" y="269665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6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66" y="9346"/>
                  </a:cubicBezTo>
                  <a:cubicBezTo>
                    <a:pt x="7249" y="9346"/>
                    <a:pt x="9339" y="7256"/>
                    <a:pt x="9339" y="4674"/>
                  </a:cubicBezTo>
                  <a:cubicBezTo>
                    <a:pt x="9339" y="2098"/>
                    <a:pt x="7249" y="1"/>
                    <a:pt x="466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31" name="Google Shape;15731;p17"/>
            <p:cNvSpPr/>
            <p:nvPr/>
          </p:nvSpPr>
          <p:spPr>
            <a:xfrm>
              <a:off x="4797325" y="269565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3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lose/>
                  <a:moveTo>
                    <a:pt x="4713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34"/>
                    <a:pt x="4713" y="9434"/>
                  </a:cubicBezTo>
                  <a:cubicBezTo>
                    <a:pt x="7316" y="9434"/>
                    <a:pt x="9433" y="7316"/>
                    <a:pt x="9433" y="4714"/>
                  </a:cubicBezTo>
                  <a:cubicBezTo>
                    <a:pt x="9433" y="2118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32" name="Google Shape;15732;p17"/>
            <p:cNvSpPr/>
            <p:nvPr/>
          </p:nvSpPr>
          <p:spPr>
            <a:xfrm>
              <a:off x="4827150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33" name="Google Shape;15733;p17"/>
            <p:cNvSpPr/>
            <p:nvPr/>
          </p:nvSpPr>
          <p:spPr>
            <a:xfrm>
              <a:off x="4826150" y="27244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0" y="7040"/>
                  </a:cubicBezTo>
                  <a:cubicBezTo>
                    <a:pt x="1645" y="7040"/>
                    <a:pt x="81" y="5482"/>
                    <a:pt x="81" y="3561"/>
                  </a:cubicBezTo>
                  <a:cubicBezTo>
                    <a:pt x="81" y="1646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34" name="Google Shape;15734;p17"/>
            <p:cNvSpPr/>
            <p:nvPr/>
          </p:nvSpPr>
          <p:spPr>
            <a:xfrm>
              <a:off x="4852275" y="27506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35" name="Google Shape;15735;p17"/>
            <p:cNvSpPr/>
            <p:nvPr/>
          </p:nvSpPr>
          <p:spPr>
            <a:xfrm>
              <a:off x="4851250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36" name="Google Shape;15736;p17"/>
            <p:cNvSpPr/>
            <p:nvPr/>
          </p:nvSpPr>
          <p:spPr>
            <a:xfrm>
              <a:off x="488110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37" name="Google Shape;15737;p17"/>
            <p:cNvSpPr/>
            <p:nvPr/>
          </p:nvSpPr>
          <p:spPr>
            <a:xfrm>
              <a:off x="4880075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3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03" y="2812"/>
                  </a:cubicBezTo>
                  <a:cubicBezTo>
                    <a:pt x="2186" y="2812"/>
                    <a:pt x="2813" y="2178"/>
                    <a:pt x="2813" y="1403"/>
                  </a:cubicBezTo>
                  <a:cubicBezTo>
                    <a:pt x="2813" y="627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38" name="Google Shape;15738;p17"/>
            <p:cNvSpPr/>
            <p:nvPr/>
          </p:nvSpPr>
          <p:spPr>
            <a:xfrm>
              <a:off x="5084225" y="2644575"/>
              <a:ext cx="334125" cy="334300"/>
            </a:xfrm>
            <a:custGeom>
              <a:avLst/>
              <a:gdLst/>
              <a:ahLst/>
              <a:cxnLst/>
              <a:rect l="l" t="t" r="r" b="b"/>
              <a:pathLst>
                <a:path w="13365" h="13372" extrusionOk="0">
                  <a:moveTo>
                    <a:pt x="6683" y="0"/>
                  </a:moveTo>
                  <a:cubicBezTo>
                    <a:pt x="2988" y="0"/>
                    <a:pt x="0" y="2994"/>
                    <a:pt x="0" y="6689"/>
                  </a:cubicBezTo>
                  <a:cubicBezTo>
                    <a:pt x="0" y="10378"/>
                    <a:pt x="2988" y="13371"/>
                    <a:pt x="6683" y="13371"/>
                  </a:cubicBezTo>
                  <a:cubicBezTo>
                    <a:pt x="10378" y="13371"/>
                    <a:pt x="13365" y="10378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39" name="Google Shape;15739;p17"/>
            <p:cNvSpPr/>
            <p:nvPr/>
          </p:nvSpPr>
          <p:spPr>
            <a:xfrm>
              <a:off x="5083050" y="26435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40" name="Google Shape;15740;p17"/>
            <p:cNvSpPr/>
            <p:nvPr/>
          </p:nvSpPr>
          <p:spPr>
            <a:xfrm>
              <a:off x="5107475" y="2671550"/>
              <a:ext cx="283925" cy="284050"/>
            </a:xfrm>
            <a:custGeom>
              <a:avLst/>
              <a:gdLst/>
              <a:ahLst/>
              <a:cxnLst/>
              <a:rect l="l" t="t" r="r" b="b"/>
              <a:pathLst>
                <a:path w="11357" h="11362" extrusionOk="0">
                  <a:moveTo>
                    <a:pt x="5679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62"/>
                    <a:pt x="5679" y="11362"/>
                  </a:cubicBezTo>
                  <a:cubicBezTo>
                    <a:pt x="8814" y="11362"/>
                    <a:pt x="11356" y="8813"/>
                    <a:pt x="11356" y="5678"/>
                  </a:cubicBezTo>
                  <a:cubicBezTo>
                    <a:pt x="11356" y="2542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41" name="Google Shape;15741;p17"/>
            <p:cNvSpPr/>
            <p:nvPr/>
          </p:nvSpPr>
          <p:spPr>
            <a:xfrm>
              <a:off x="5106475" y="26705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42" name="Google Shape;15742;p17"/>
            <p:cNvSpPr/>
            <p:nvPr/>
          </p:nvSpPr>
          <p:spPr>
            <a:xfrm>
              <a:off x="5132600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43" name="Google Shape;15743;p17"/>
            <p:cNvSpPr/>
            <p:nvPr/>
          </p:nvSpPr>
          <p:spPr>
            <a:xfrm>
              <a:off x="5131600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34"/>
                    <a:pt x="4714" y="9434"/>
                  </a:cubicBezTo>
                  <a:cubicBezTo>
                    <a:pt x="7316" y="9434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44" name="Google Shape;15744;p17"/>
            <p:cNvSpPr/>
            <p:nvPr/>
          </p:nvSpPr>
          <p:spPr>
            <a:xfrm>
              <a:off x="5161425" y="2725475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45" name="Google Shape;15745;p17"/>
            <p:cNvSpPr/>
            <p:nvPr/>
          </p:nvSpPr>
          <p:spPr>
            <a:xfrm>
              <a:off x="5160425" y="27244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46" name="Google Shape;15746;p17"/>
            <p:cNvSpPr/>
            <p:nvPr/>
          </p:nvSpPr>
          <p:spPr>
            <a:xfrm>
              <a:off x="5186550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47" name="Google Shape;15747;p17"/>
            <p:cNvSpPr/>
            <p:nvPr/>
          </p:nvSpPr>
          <p:spPr>
            <a:xfrm>
              <a:off x="5185525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7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48" name="Google Shape;15748;p17"/>
            <p:cNvSpPr/>
            <p:nvPr/>
          </p:nvSpPr>
          <p:spPr>
            <a:xfrm>
              <a:off x="5215375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7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49" name="Google Shape;15749;p17"/>
            <p:cNvSpPr/>
            <p:nvPr/>
          </p:nvSpPr>
          <p:spPr>
            <a:xfrm>
              <a:off x="5214350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4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04" y="2812"/>
                  </a:cubicBezTo>
                  <a:cubicBezTo>
                    <a:pt x="2179" y="2812"/>
                    <a:pt x="2813" y="2178"/>
                    <a:pt x="2813" y="1403"/>
                  </a:cubicBezTo>
                  <a:cubicBezTo>
                    <a:pt x="2813" y="627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50" name="Google Shape;15750;p17"/>
            <p:cNvSpPr/>
            <p:nvPr/>
          </p:nvSpPr>
          <p:spPr>
            <a:xfrm>
              <a:off x="3581575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51" name="Google Shape;15751;p17"/>
            <p:cNvSpPr/>
            <p:nvPr/>
          </p:nvSpPr>
          <p:spPr>
            <a:xfrm>
              <a:off x="3580550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2"/>
                  </a:moveTo>
                  <a:cubicBezTo>
                    <a:pt x="10392" y="82"/>
                    <a:pt x="13365" y="3062"/>
                    <a:pt x="13365" y="6730"/>
                  </a:cubicBezTo>
                  <a:cubicBezTo>
                    <a:pt x="13365" y="10392"/>
                    <a:pt x="10392" y="13372"/>
                    <a:pt x="6724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24" y="82"/>
                  </a:cubicBezTo>
                  <a:close/>
                  <a:moveTo>
                    <a:pt x="6724" y="1"/>
                  </a:moveTo>
                  <a:cubicBezTo>
                    <a:pt x="3015" y="1"/>
                    <a:pt x="1" y="3015"/>
                    <a:pt x="1" y="6730"/>
                  </a:cubicBezTo>
                  <a:cubicBezTo>
                    <a:pt x="1" y="10439"/>
                    <a:pt x="3015" y="13453"/>
                    <a:pt x="6724" y="13453"/>
                  </a:cubicBezTo>
                  <a:cubicBezTo>
                    <a:pt x="10432" y="13453"/>
                    <a:pt x="13453" y="10439"/>
                    <a:pt x="13453" y="6730"/>
                  </a:cubicBezTo>
                  <a:cubicBezTo>
                    <a:pt x="13453" y="3015"/>
                    <a:pt x="10432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52" name="Google Shape;15752;p17"/>
            <p:cNvSpPr/>
            <p:nvPr/>
          </p:nvSpPr>
          <p:spPr>
            <a:xfrm>
              <a:off x="3604825" y="2766625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53" name="Google Shape;15753;p17"/>
            <p:cNvSpPr/>
            <p:nvPr/>
          </p:nvSpPr>
          <p:spPr>
            <a:xfrm>
              <a:off x="3603825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54" name="Google Shape;15754;p17"/>
            <p:cNvSpPr/>
            <p:nvPr/>
          </p:nvSpPr>
          <p:spPr>
            <a:xfrm>
              <a:off x="3630125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55" name="Google Shape;15755;p17"/>
            <p:cNvSpPr/>
            <p:nvPr/>
          </p:nvSpPr>
          <p:spPr>
            <a:xfrm>
              <a:off x="3628950" y="2790725"/>
              <a:ext cx="235850" cy="235675"/>
            </a:xfrm>
            <a:custGeom>
              <a:avLst/>
              <a:gdLst/>
              <a:ahLst/>
              <a:cxnLst/>
              <a:rect l="l" t="t" r="r" b="b"/>
              <a:pathLst>
                <a:path w="9434" h="9427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27"/>
                    <a:pt x="4720" y="9427"/>
                  </a:cubicBezTo>
                  <a:cubicBezTo>
                    <a:pt x="7316" y="9427"/>
                    <a:pt x="9433" y="7316"/>
                    <a:pt x="9433" y="4714"/>
                  </a:cubicBezTo>
                  <a:cubicBezTo>
                    <a:pt x="9433" y="2118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56" name="Google Shape;15756;p17"/>
            <p:cNvSpPr/>
            <p:nvPr/>
          </p:nvSpPr>
          <p:spPr>
            <a:xfrm>
              <a:off x="3658775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57" name="Google Shape;15757;p17"/>
            <p:cNvSpPr/>
            <p:nvPr/>
          </p:nvSpPr>
          <p:spPr>
            <a:xfrm>
              <a:off x="3657775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58" name="Google Shape;15758;p17"/>
            <p:cNvSpPr/>
            <p:nvPr/>
          </p:nvSpPr>
          <p:spPr>
            <a:xfrm>
              <a:off x="3683900" y="284567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59" name="Google Shape;15759;p17"/>
            <p:cNvSpPr/>
            <p:nvPr/>
          </p:nvSpPr>
          <p:spPr>
            <a:xfrm>
              <a:off x="3682875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9" y="3924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60" name="Google Shape;15760;p17"/>
            <p:cNvSpPr/>
            <p:nvPr/>
          </p:nvSpPr>
          <p:spPr>
            <a:xfrm>
              <a:off x="3712725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61" name="Google Shape;15761;p17"/>
            <p:cNvSpPr/>
            <p:nvPr/>
          </p:nvSpPr>
          <p:spPr>
            <a:xfrm>
              <a:off x="3711700" y="287332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75" y="2738"/>
                    <a:pt x="82" y="2145"/>
                    <a:pt x="82" y="1410"/>
                  </a:cubicBezTo>
                  <a:cubicBezTo>
                    <a:pt x="82" y="681"/>
                    <a:pt x="675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62" name="Google Shape;15762;p17"/>
            <p:cNvSpPr/>
            <p:nvPr/>
          </p:nvSpPr>
          <p:spPr>
            <a:xfrm>
              <a:off x="3915850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1" y="2994"/>
                    <a:pt x="1" y="6689"/>
                  </a:cubicBezTo>
                  <a:cubicBezTo>
                    <a:pt x="1" y="10378"/>
                    <a:pt x="2994" y="13371"/>
                    <a:pt x="6683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63" name="Google Shape;15763;p17"/>
            <p:cNvSpPr/>
            <p:nvPr/>
          </p:nvSpPr>
          <p:spPr>
            <a:xfrm>
              <a:off x="3914675" y="27386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2"/>
                  </a:moveTo>
                  <a:cubicBezTo>
                    <a:pt x="10391" y="82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15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15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64" name="Google Shape;15764;p17"/>
            <p:cNvSpPr/>
            <p:nvPr/>
          </p:nvSpPr>
          <p:spPr>
            <a:xfrm>
              <a:off x="3939125" y="2766625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65" name="Google Shape;15765;p17"/>
            <p:cNvSpPr/>
            <p:nvPr/>
          </p:nvSpPr>
          <p:spPr>
            <a:xfrm>
              <a:off x="3938100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66" name="Google Shape;15766;p17"/>
            <p:cNvSpPr/>
            <p:nvPr/>
          </p:nvSpPr>
          <p:spPr>
            <a:xfrm>
              <a:off x="3964400" y="2791725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4"/>
                  </a:cubicBezTo>
                  <a:cubicBezTo>
                    <a:pt x="9339" y="2098"/>
                    <a:pt x="7249" y="1"/>
                    <a:pt x="466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67" name="Google Shape;15767;p17"/>
            <p:cNvSpPr/>
            <p:nvPr/>
          </p:nvSpPr>
          <p:spPr>
            <a:xfrm>
              <a:off x="3963225" y="2790725"/>
              <a:ext cx="235850" cy="235675"/>
            </a:xfrm>
            <a:custGeom>
              <a:avLst/>
              <a:gdLst/>
              <a:ahLst/>
              <a:cxnLst/>
              <a:rect l="l" t="t" r="r" b="b"/>
              <a:pathLst>
                <a:path w="9434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27"/>
                    <a:pt x="4714" y="9427"/>
                  </a:cubicBezTo>
                  <a:cubicBezTo>
                    <a:pt x="7316" y="9427"/>
                    <a:pt x="9434" y="7316"/>
                    <a:pt x="9434" y="4714"/>
                  </a:cubicBezTo>
                  <a:cubicBezTo>
                    <a:pt x="9434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68" name="Google Shape;15768;p17"/>
            <p:cNvSpPr/>
            <p:nvPr/>
          </p:nvSpPr>
          <p:spPr>
            <a:xfrm>
              <a:off x="3993050" y="2820550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69" name="Google Shape;15769;p17"/>
            <p:cNvSpPr/>
            <p:nvPr/>
          </p:nvSpPr>
          <p:spPr>
            <a:xfrm>
              <a:off x="399205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6"/>
                    <a:pt x="7047" y="3561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70" name="Google Shape;15770;p17"/>
            <p:cNvSpPr/>
            <p:nvPr/>
          </p:nvSpPr>
          <p:spPr>
            <a:xfrm>
              <a:off x="4018175" y="284567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71" name="Google Shape;15771;p17"/>
            <p:cNvSpPr/>
            <p:nvPr/>
          </p:nvSpPr>
          <p:spPr>
            <a:xfrm>
              <a:off x="4017175" y="2844675"/>
              <a:ext cx="127950" cy="127950"/>
            </a:xfrm>
            <a:custGeom>
              <a:avLst/>
              <a:gdLst/>
              <a:ahLst/>
              <a:cxnLst/>
              <a:rect l="l" t="t" r="r" b="b"/>
              <a:pathLst>
                <a:path w="5118" h="5118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24"/>
                    <a:pt x="3924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72" name="Google Shape;15772;p17"/>
            <p:cNvSpPr/>
            <p:nvPr/>
          </p:nvSpPr>
          <p:spPr>
            <a:xfrm>
              <a:off x="404700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7"/>
                    <a:pt x="1" y="1363"/>
                  </a:cubicBezTo>
                  <a:cubicBezTo>
                    <a:pt x="1" y="2118"/>
                    <a:pt x="614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73" name="Google Shape;15773;p17"/>
            <p:cNvSpPr/>
            <p:nvPr/>
          </p:nvSpPr>
          <p:spPr>
            <a:xfrm>
              <a:off x="4046000" y="2873325"/>
              <a:ext cx="70300" cy="70475"/>
            </a:xfrm>
            <a:custGeom>
              <a:avLst/>
              <a:gdLst/>
              <a:ahLst/>
              <a:cxnLst/>
              <a:rect l="l" t="t" r="r" b="b"/>
              <a:pathLst>
                <a:path w="2812" h="2819" extrusionOk="0">
                  <a:moveTo>
                    <a:pt x="1403" y="88"/>
                  </a:moveTo>
                  <a:cubicBezTo>
                    <a:pt x="2138" y="88"/>
                    <a:pt x="2731" y="681"/>
                    <a:pt x="2731" y="1410"/>
                  </a:cubicBezTo>
                  <a:cubicBezTo>
                    <a:pt x="2731" y="2145"/>
                    <a:pt x="2138" y="2738"/>
                    <a:pt x="1403" y="2738"/>
                  </a:cubicBezTo>
                  <a:cubicBezTo>
                    <a:pt x="674" y="2738"/>
                    <a:pt x="81" y="2145"/>
                    <a:pt x="81" y="1410"/>
                  </a:cubicBezTo>
                  <a:cubicBezTo>
                    <a:pt x="81" y="681"/>
                    <a:pt x="674" y="88"/>
                    <a:pt x="1403" y="88"/>
                  </a:cubicBezTo>
                  <a:close/>
                  <a:moveTo>
                    <a:pt x="1403" y="0"/>
                  </a:moveTo>
                  <a:cubicBezTo>
                    <a:pt x="627" y="0"/>
                    <a:pt x="0" y="634"/>
                    <a:pt x="0" y="1410"/>
                  </a:cubicBezTo>
                  <a:cubicBezTo>
                    <a:pt x="0" y="2185"/>
                    <a:pt x="627" y="2819"/>
                    <a:pt x="1403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74" name="Google Shape;15774;p17"/>
            <p:cNvSpPr/>
            <p:nvPr/>
          </p:nvSpPr>
          <p:spPr>
            <a:xfrm>
              <a:off x="4250125" y="2739650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0"/>
                  </a:moveTo>
                  <a:cubicBezTo>
                    <a:pt x="2988" y="0"/>
                    <a:pt x="1" y="2994"/>
                    <a:pt x="1" y="6689"/>
                  </a:cubicBezTo>
                  <a:cubicBezTo>
                    <a:pt x="1" y="10378"/>
                    <a:pt x="2988" y="13371"/>
                    <a:pt x="6683" y="13371"/>
                  </a:cubicBezTo>
                  <a:cubicBezTo>
                    <a:pt x="10378" y="13371"/>
                    <a:pt x="13365" y="10378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75" name="Google Shape;15775;p17"/>
            <p:cNvSpPr/>
            <p:nvPr/>
          </p:nvSpPr>
          <p:spPr>
            <a:xfrm>
              <a:off x="4248950" y="27386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2"/>
                  </a:moveTo>
                  <a:cubicBezTo>
                    <a:pt x="10391" y="82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15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15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76" name="Google Shape;15776;p17"/>
            <p:cNvSpPr/>
            <p:nvPr/>
          </p:nvSpPr>
          <p:spPr>
            <a:xfrm>
              <a:off x="4273400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77" name="Google Shape;15777;p17"/>
            <p:cNvSpPr/>
            <p:nvPr/>
          </p:nvSpPr>
          <p:spPr>
            <a:xfrm>
              <a:off x="4272375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78" name="Google Shape;15778;p17"/>
            <p:cNvSpPr/>
            <p:nvPr/>
          </p:nvSpPr>
          <p:spPr>
            <a:xfrm>
              <a:off x="4298500" y="279172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79" name="Google Shape;15779;p17"/>
            <p:cNvSpPr/>
            <p:nvPr/>
          </p:nvSpPr>
          <p:spPr>
            <a:xfrm>
              <a:off x="4297500" y="2790725"/>
              <a:ext cx="235675" cy="235675"/>
            </a:xfrm>
            <a:custGeom>
              <a:avLst/>
              <a:gdLst/>
              <a:ahLst/>
              <a:cxnLst/>
              <a:rect l="l" t="t" r="r" b="b"/>
              <a:pathLst>
                <a:path w="9427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27"/>
                    <a:pt x="4714" y="9427"/>
                  </a:cubicBezTo>
                  <a:cubicBezTo>
                    <a:pt x="7316" y="9427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80" name="Google Shape;15780;p17"/>
            <p:cNvSpPr/>
            <p:nvPr/>
          </p:nvSpPr>
          <p:spPr>
            <a:xfrm>
              <a:off x="4327325" y="2820550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81" name="Google Shape;15781;p17"/>
            <p:cNvSpPr/>
            <p:nvPr/>
          </p:nvSpPr>
          <p:spPr>
            <a:xfrm>
              <a:off x="4326325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82" name="Google Shape;15782;p17"/>
            <p:cNvSpPr/>
            <p:nvPr/>
          </p:nvSpPr>
          <p:spPr>
            <a:xfrm>
              <a:off x="4352450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83" name="Google Shape;15783;p17"/>
            <p:cNvSpPr/>
            <p:nvPr/>
          </p:nvSpPr>
          <p:spPr>
            <a:xfrm>
              <a:off x="4351450" y="2844675"/>
              <a:ext cx="127950" cy="127950"/>
            </a:xfrm>
            <a:custGeom>
              <a:avLst/>
              <a:gdLst/>
              <a:ahLst/>
              <a:cxnLst/>
              <a:rect l="l" t="t" r="r" b="b"/>
              <a:pathLst>
                <a:path w="5118" h="5118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24"/>
                    <a:pt x="3925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84" name="Google Shape;15784;p17"/>
            <p:cNvSpPr/>
            <p:nvPr/>
          </p:nvSpPr>
          <p:spPr>
            <a:xfrm>
              <a:off x="4381275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7"/>
                    <a:pt x="1" y="1363"/>
                  </a:cubicBezTo>
                  <a:cubicBezTo>
                    <a:pt x="1" y="2118"/>
                    <a:pt x="608" y="2731"/>
                    <a:pt x="1363" y="2731"/>
                  </a:cubicBezTo>
                  <a:cubicBezTo>
                    <a:pt x="2118" y="2731"/>
                    <a:pt x="2732" y="2118"/>
                    <a:pt x="2732" y="1363"/>
                  </a:cubicBezTo>
                  <a:cubicBezTo>
                    <a:pt x="2732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85" name="Google Shape;15785;p17"/>
            <p:cNvSpPr/>
            <p:nvPr/>
          </p:nvSpPr>
          <p:spPr>
            <a:xfrm>
              <a:off x="4380100" y="287332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45" y="88"/>
                    <a:pt x="2738" y="681"/>
                    <a:pt x="2738" y="1410"/>
                  </a:cubicBezTo>
                  <a:cubicBezTo>
                    <a:pt x="2738" y="2145"/>
                    <a:pt x="2145" y="2738"/>
                    <a:pt x="1410" y="2738"/>
                  </a:cubicBezTo>
                  <a:cubicBezTo>
                    <a:pt x="681" y="2738"/>
                    <a:pt x="88" y="2145"/>
                    <a:pt x="88" y="1410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86" name="Google Shape;15786;p17"/>
            <p:cNvSpPr/>
            <p:nvPr/>
          </p:nvSpPr>
          <p:spPr>
            <a:xfrm>
              <a:off x="4584250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9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87" name="Google Shape;15787;p17"/>
            <p:cNvSpPr/>
            <p:nvPr/>
          </p:nvSpPr>
          <p:spPr>
            <a:xfrm>
              <a:off x="4583225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2"/>
                  </a:moveTo>
                  <a:cubicBezTo>
                    <a:pt x="10391" y="82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9" y="13372"/>
                    <a:pt x="88" y="10392"/>
                    <a:pt x="88" y="6730"/>
                  </a:cubicBezTo>
                  <a:cubicBezTo>
                    <a:pt x="88" y="3062"/>
                    <a:pt x="3069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1" y="3015"/>
                    <a:pt x="1" y="6730"/>
                  </a:cubicBezTo>
                  <a:cubicBezTo>
                    <a:pt x="1" y="10439"/>
                    <a:pt x="3021" y="13453"/>
                    <a:pt x="6730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15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88" name="Google Shape;15788;p17"/>
            <p:cNvSpPr/>
            <p:nvPr/>
          </p:nvSpPr>
          <p:spPr>
            <a:xfrm>
              <a:off x="4607675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89" name="Google Shape;15789;p17"/>
            <p:cNvSpPr/>
            <p:nvPr/>
          </p:nvSpPr>
          <p:spPr>
            <a:xfrm>
              <a:off x="4606650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90" name="Google Shape;15790;p17"/>
            <p:cNvSpPr/>
            <p:nvPr/>
          </p:nvSpPr>
          <p:spPr>
            <a:xfrm>
              <a:off x="4632800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4"/>
                  </a:cubicBezTo>
                  <a:cubicBezTo>
                    <a:pt x="9346" y="2098"/>
                    <a:pt x="7255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91" name="Google Shape;15791;p17"/>
            <p:cNvSpPr/>
            <p:nvPr/>
          </p:nvSpPr>
          <p:spPr>
            <a:xfrm>
              <a:off x="4631775" y="2790725"/>
              <a:ext cx="235700" cy="235675"/>
            </a:xfrm>
            <a:custGeom>
              <a:avLst/>
              <a:gdLst/>
              <a:ahLst/>
              <a:cxnLst/>
              <a:rect l="l" t="t" r="r" b="b"/>
              <a:pathLst>
                <a:path w="9428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7316"/>
                    <a:pt x="2118" y="9427"/>
                    <a:pt x="4714" y="9427"/>
                  </a:cubicBezTo>
                  <a:cubicBezTo>
                    <a:pt x="7317" y="9427"/>
                    <a:pt x="9427" y="7316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92" name="Google Shape;15792;p17"/>
            <p:cNvSpPr/>
            <p:nvPr/>
          </p:nvSpPr>
          <p:spPr>
            <a:xfrm>
              <a:off x="4661625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1"/>
                  </a:cubicBezTo>
                  <a:cubicBezTo>
                    <a:pt x="7046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93" name="Google Shape;15793;p17"/>
            <p:cNvSpPr/>
            <p:nvPr/>
          </p:nvSpPr>
          <p:spPr>
            <a:xfrm>
              <a:off x="466060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6"/>
                    <a:pt x="7040" y="3561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1"/>
                  </a:cubicBezTo>
                  <a:cubicBezTo>
                    <a:pt x="82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94" name="Google Shape;15794;p17"/>
            <p:cNvSpPr/>
            <p:nvPr/>
          </p:nvSpPr>
          <p:spPr>
            <a:xfrm>
              <a:off x="4686725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95" name="Google Shape;15795;p17"/>
            <p:cNvSpPr/>
            <p:nvPr/>
          </p:nvSpPr>
          <p:spPr>
            <a:xfrm>
              <a:off x="4685725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96" name="Google Shape;15796;p17"/>
            <p:cNvSpPr/>
            <p:nvPr/>
          </p:nvSpPr>
          <p:spPr>
            <a:xfrm>
              <a:off x="471555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7"/>
                    <a:pt x="1" y="1363"/>
                  </a:cubicBezTo>
                  <a:cubicBezTo>
                    <a:pt x="1" y="2118"/>
                    <a:pt x="608" y="2731"/>
                    <a:pt x="1363" y="2731"/>
                  </a:cubicBezTo>
                  <a:cubicBezTo>
                    <a:pt x="2118" y="2731"/>
                    <a:pt x="2732" y="2118"/>
                    <a:pt x="2732" y="1363"/>
                  </a:cubicBezTo>
                  <a:cubicBezTo>
                    <a:pt x="2732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97" name="Google Shape;15797;p17"/>
            <p:cNvSpPr/>
            <p:nvPr/>
          </p:nvSpPr>
          <p:spPr>
            <a:xfrm>
              <a:off x="4714375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10"/>
                  </a:cubicBezTo>
                  <a:cubicBezTo>
                    <a:pt x="2731" y="2145"/>
                    <a:pt x="2138" y="2738"/>
                    <a:pt x="1410" y="2738"/>
                  </a:cubicBezTo>
                  <a:cubicBezTo>
                    <a:pt x="682" y="2738"/>
                    <a:pt x="88" y="2145"/>
                    <a:pt x="88" y="1410"/>
                  </a:cubicBezTo>
                  <a:cubicBezTo>
                    <a:pt x="88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98" name="Google Shape;15798;p17"/>
            <p:cNvSpPr/>
            <p:nvPr/>
          </p:nvSpPr>
          <p:spPr>
            <a:xfrm>
              <a:off x="4918525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9" y="13371"/>
                  </a:cubicBezTo>
                  <a:cubicBezTo>
                    <a:pt x="10378" y="13371"/>
                    <a:pt x="13371" y="10378"/>
                    <a:pt x="13371" y="6689"/>
                  </a:cubicBezTo>
                  <a:cubicBezTo>
                    <a:pt x="13371" y="2994"/>
                    <a:pt x="10378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99" name="Google Shape;15799;p17"/>
            <p:cNvSpPr/>
            <p:nvPr/>
          </p:nvSpPr>
          <p:spPr>
            <a:xfrm>
              <a:off x="4917500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2"/>
                  </a:moveTo>
                  <a:cubicBezTo>
                    <a:pt x="10392" y="82"/>
                    <a:pt x="13372" y="3062"/>
                    <a:pt x="13372" y="6730"/>
                  </a:cubicBezTo>
                  <a:cubicBezTo>
                    <a:pt x="13372" y="10392"/>
                    <a:pt x="10392" y="13372"/>
                    <a:pt x="6730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2" y="1"/>
                    <a:pt x="1" y="3015"/>
                    <a:pt x="1" y="6730"/>
                  </a:cubicBezTo>
                  <a:cubicBezTo>
                    <a:pt x="1" y="10439"/>
                    <a:pt x="3022" y="13453"/>
                    <a:pt x="6730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15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00" name="Google Shape;15800;p17"/>
            <p:cNvSpPr/>
            <p:nvPr/>
          </p:nvSpPr>
          <p:spPr>
            <a:xfrm>
              <a:off x="4941950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01" name="Google Shape;15801;p17"/>
            <p:cNvSpPr/>
            <p:nvPr/>
          </p:nvSpPr>
          <p:spPr>
            <a:xfrm>
              <a:off x="4940950" y="2765600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02" name="Google Shape;15802;p17"/>
            <p:cNvSpPr/>
            <p:nvPr/>
          </p:nvSpPr>
          <p:spPr>
            <a:xfrm>
              <a:off x="4967075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03" name="Google Shape;15803;p17"/>
            <p:cNvSpPr/>
            <p:nvPr/>
          </p:nvSpPr>
          <p:spPr>
            <a:xfrm>
              <a:off x="4966050" y="2790725"/>
              <a:ext cx="235700" cy="235675"/>
            </a:xfrm>
            <a:custGeom>
              <a:avLst/>
              <a:gdLst/>
              <a:ahLst/>
              <a:cxnLst/>
              <a:rect l="l" t="t" r="r" b="b"/>
              <a:pathLst>
                <a:path w="9428" h="9427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27"/>
                    <a:pt x="4714" y="9427"/>
                  </a:cubicBezTo>
                  <a:cubicBezTo>
                    <a:pt x="7317" y="9427"/>
                    <a:pt x="9427" y="7316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04" name="Google Shape;15804;p17"/>
            <p:cNvSpPr/>
            <p:nvPr/>
          </p:nvSpPr>
          <p:spPr>
            <a:xfrm>
              <a:off x="4995900" y="2820550"/>
              <a:ext cx="176000" cy="176200"/>
            </a:xfrm>
            <a:custGeom>
              <a:avLst/>
              <a:gdLst/>
              <a:ahLst/>
              <a:cxnLst/>
              <a:rect l="l" t="t" r="r" b="b"/>
              <a:pathLst>
                <a:path w="7040" h="7048" extrusionOk="0">
                  <a:moveTo>
                    <a:pt x="3520" y="1"/>
                  </a:moveTo>
                  <a:cubicBezTo>
                    <a:pt x="1571" y="1"/>
                    <a:pt x="0" y="1579"/>
                    <a:pt x="0" y="3521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1"/>
                  </a:cubicBezTo>
                  <a:cubicBezTo>
                    <a:pt x="7040" y="1579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05" name="Google Shape;15805;p17"/>
            <p:cNvSpPr/>
            <p:nvPr/>
          </p:nvSpPr>
          <p:spPr>
            <a:xfrm>
              <a:off x="4994725" y="2819550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6"/>
                    <a:pt x="7046" y="3561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06" name="Google Shape;15806;p17"/>
            <p:cNvSpPr/>
            <p:nvPr/>
          </p:nvSpPr>
          <p:spPr>
            <a:xfrm>
              <a:off x="5021000" y="2845675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07" name="Google Shape;15807;p17"/>
            <p:cNvSpPr/>
            <p:nvPr/>
          </p:nvSpPr>
          <p:spPr>
            <a:xfrm>
              <a:off x="5020000" y="2844675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2" y="3965"/>
                    <a:pt x="5112" y="2556"/>
                  </a:cubicBezTo>
                  <a:cubicBezTo>
                    <a:pt x="5112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08" name="Google Shape;15808;p17"/>
            <p:cNvSpPr/>
            <p:nvPr/>
          </p:nvSpPr>
          <p:spPr>
            <a:xfrm>
              <a:off x="5049675" y="2874500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8" y="2118"/>
                    <a:pt x="2738" y="1363"/>
                  </a:cubicBezTo>
                  <a:cubicBezTo>
                    <a:pt x="2738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09" name="Google Shape;15809;p17"/>
            <p:cNvSpPr/>
            <p:nvPr/>
          </p:nvSpPr>
          <p:spPr>
            <a:xfrm>
              <a:off x="5048650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82" y="2738"/>
                    <a:pt x="88" y="2145"/>
                    <a:pt x="88" y="1410"/>
                  </a:cubicBezTo>
                  <a:cubicBezTo>
                    <a:pt x="88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10" name="Google Shape;15810;p17"/>
            <p:cNvSpPr/>
            <p:nvPr/>
          </p:nvSpPr>
          <p:spPr>
            <a:xfrm>
              <a:off x="5252800" y="2739650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8314" y="13371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11" name="Google Shape;15811;p17"/>
            <p:cNvSpPr/>
            <p:nvPr/>
          </p:nvSpPr>
          <p:spPr>
            <a:xfrm>
              <a:off x="5251775" y="273862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1"/>
                  </a:moveTo>
                  <a:cubicBezTo>
                    <a:pt x="3015" y="1"/>
                    <a:pt x="1" y="3015"/>
                    <a:pt x="1" y="6730"/>
                  </a:cubicBezTo>
                  <a:cubicBezTo>
                    <a:pt x="1" y="10439"/>
                    <a:pt x="3015" y="13453"/>
                    <a:pt x="6724" y="13453"/>
                  </a:cubicBezTo>
                  <a:cubicBezTo>
                    <a:pt x="8355" y="13453"/>
                    <a:pt x="9846" y="12873"/>
                    <a:pt x="11012" y="11909"/>
                  </a:cubicBezTo>
                  <a:lnTo>
                    <a:pt x="11012" y="11801"/>
                  </a:lnTo>
                  <a:cubicBezTo>
                    <a:pt x="9852" y="12779"/>
                    <a:pt x="8362" y="13372"/>
                    <a:pt x="6724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24" y="82"/>
                  </a:cubicBezTo>
                  <a:cubicBezTo>
                    <a:pt x="8362" y="82"/>
                    <a:pt x="9852" y="675"/>
                    <a:pt x="11012" y="1660"/>
                  </a:cubicBezTo>
                  <a:lnTo>
                    <a:pt x="11012" y="1545"/>
                  </a:lnTo>
                  <a:cubicBezTo>
                    <a:pt x="9846" y="581"/>
                    <a:pt x="8355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12" name="Google Shape;15812;p17"/>
            <p:cNvSpPr/>
            <p:nvPr/>
          </p:nvSpPr>
          <p:spPr>
            <a:xfrm>
              <a:off x="5276225" y="2766625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6"/>
                    <a:pt x="10034" y="9319"/>
                  </a:cubicBezTo>
                  <a:lnTo>
                    <a:pt x="10034" y="2036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13" name="Google Shape;15813;p17"/>
            <p:cNvSpPr/>
            <p:nvPr/>
          </p:nvSpPr>
          <p:spPr>
            <a:xfrm>
              <a:off x="5275050" y="2765600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14" name="Google Shape;15814;p17"/>
            <p:cNvSpPr/>
            <p:nvPr/>
          </p:nvSpPr>
          <p:spPr>
            <a:xfrm>
              <a:off x="5301350" y="2791725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06"/>
                    <a:pt x="9029" y="6359"/>
                  </a:cubicBezTo>
                  <a:lnTo>
                    <a:pt x="9029" y="2988"/>
                  </a:lnTo>
                  <a:cubicBezTo>
                    <a:pt x="8355" y="1241"/>
                    <a:pt x="66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15" name="Google Shape;15815;p17"/>
            <p:cNvSpPr/>
            <p:nvPr/>
          </p:nvSpPr>
          <p:spPr>
            <a:xfrm>
              <a:off x="5300325" y="2790725"/>
              <a:ext cx="226775" cy="235675"/>
            </a:xfrm>
            <a:custGeom>
              <a:avLst/>
              <a:gdLst/>
              <a:ahLst/>
              <a:cxnLst/>
              <a:rect l="l" t="t" r="r" b="b"/>
              <a:pathLst>
                <a:path w="9071" h="9427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27"/>
                    <a:pt x="4714" y="9427"/>
                  </a:cubicBezTo>
                  <a:cubicBezTo>
                    <a:pt x="6676" y="9427"/>
                    <a:pt x="8362" y="8227"/>
                    <a:pt x="9070" y="6514"/>
                  </a:cubicBezTo>
                  <a:lnTo>
                    <a:pt x="9070" y="6278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2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16" name="Google Shape;15816;p17"/>
            <p:cNvSpPr/>
            <p:nvPr/>
          </p:nvSpPr>
          <p:spPr>
            <a:xfrm>
              <a:off x="5330000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17" name="Google Shape;15817;p17"/>
            <p:cNvSpPr/>
            <p:nvPr/>
          </p:nvSpPr>
          <p:spPr>
            <a:xfrm>
              <a:off x="532900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18" name="Google Shape;15818;p17"/>
            <p:cNvSpPr/>
            <p:nvPr/>
          </p:nvSpPr>
          <p:spPr>
            <a:xfrm>
              <a:off x="5355300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19" name="Google Shape;15819;p17"/>
            <p:cNvSpPr/>
            <p:nvPr/>
          </p:nvSpPr>
          <p:spPr>
            <a:xfrm>
              <a:off x="5354100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24"/>
                    <a:pt x="3925" y="5030"/>
                    <a:pt x="2563" y="5030"/>
                  </a:cubicBezTo>
                  <a:cubicBezTo>
                    <a:pt x="1201" y="5030"/>
                    <a:pt x="88" y="3924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20" name="Google Shape;15820;p17"/>
            <p:cNvSpPr/>
            <p:nvPr/>
          </p:nvSpPr>
          <p:spPr>
            <a:xfrm>
              <a:off x="538395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21" name="Google Shape;15821;p17"/>
            <p:cNvSpPr/>
            <p:nvPr/>
          </p:nvSpPr>
          <p:spPr>
            <a:xfrm>
              <a:off x="5382925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82" y="2738"/>
                    <a:pt x="89" y="2145"/>
                    <a:pt x="89" y="1410"/>
                  </a:cubicBezTo>
                  <a:cubicBezTo>
                    <a:pt x="89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6" y="2819"/>
                    <a:pt x="2819" y="2185"/>
                    <a:pt x="2819" y="1410"/>
                  </a:cubicBezTo>
                  <a:cubicBezTo>
                    <a:pt x="2819" y="634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22" name="Google Shape;15822;p17"/>
            <p:cNvSpPr/>
            <p:nvPr/>
          </p:nvSpPr>
          <p:spPr>
            <a:xfrm>
              <a:off x="3450750" y="2837750"/>
              <a:ext cx="296375" cy="334300"/>
            </a:xfrm>
            <a:custGeom>
              <a:avLst/>
              <a:gdLst/>
              <a:ahLst/>
              <a:cxnLst/>
              <a:rect l="l" t="t" r="r" b="b"/>
              <a:pathLst>
                <a:path w="11855" h="13372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8"/>
                  </a:cubicBezTo>
                  <a:lnTo>
                    <a:pt x="1" y="10931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4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23" name="Google Shape;15823;p17"/>
            <p:cNvSpPr/>
            <p:nvPr/>
          </p:nvSpPr>
          <p:spPr>
            <a:xfrm>
              <a:off x="3450750" y="2836750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2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8834" y="88"/>
                    <a:pt x="11814" y="3068"/>
                    <a:pt x="11814" y="6730"/>
                  </a:cubicBezTo>
                  <a:cubicBezTo>
                    <a:pt x="11814" y="10391"/>
                    <a:pt x="8834" y="13371"/>
                    <a:pt x="5173" y="13371"/>
                  </a:cubicBezTo>
                  <a:cubicBezTo>
                    <a:pt x="3082" y="13371"/>
                    <a:pt x="1221" y="12400"/>
                    <a:pt x="1" y="10897"/>
                  </a:cubicBezTo>
                  <a:lnTo>
                    <a:pt x="1" y="11031"/>
                  </a:lnTo>
                  <a:cubicBezTo>
                    <a:pt x="1235" y="12508"/>
                    <a:pt x="3096" y="13452"/>
                    <a:pt x="5173" y="13452"/>
                  </a:cubicBezTo>
                  <a:cubicBezTo>
                    <a:pt x="8881" y="13452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24" name="Google Shape;15824;p17"/>
            <p:cNvSpPr/>
            <p:nvPr/>
          </p:nvSpPr>
          <p:spPr>
            <a:xfrm>
              <a:off x="3450750" y="2864725"/>
              <a:ext cx="269425" cy="284075"/>
            </a:xfrm>
            <a:custGeom>
              <a:avLst/>
              <a:gdLst/>
              <a:ahLst/>
              <a:cxnLst/>
              <a:rect l="l" t="t" r="r" b="b"/>
              <a:pathLst>
                <a:path w="10777" h="11363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931" y="10068"/>
                    <a:pt x="2860" y="11362"/>
                    <a:pt x="5099" y="11362"/>
                  </a:cubicBezTo>
                  <a:cubicBezTo>
                    <a:pt x="8234" y="11362"/>
                    <a:pt x="10776" y="8820"/>
                    <a:pt x="10776" y="5678"/>
                  </a:cubicBezTo>
                  <a:cubicBezTo>
                    <a:pt x="10776" y="2543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25" name="Google Shape;15825;p17"/>
            <p:cNvSpPr/>
            <p:nvPr/>
          </p:nvSpPr>
          <p:spPr>
            <a:xfrm>
              <a:off x="3450750" y="2863700"/>
              <a:ext cx="270600" cy="286100"/>
            </a:xfrm>
            <a:custGeom>
              <a:avLst/>
              <a:gdLst/>
              <a:ahLst/>
              <a:cxnLst/>
              <a:rect l="l" t="t" r="r" b="b"/>
              <a:pathLst>
                <a:path w="10824" h="11444" extrusionOk="0">
                  <a:moveTo>
                    <a:pt x="5099" y="1"/>
                  </a:moveTo>
                  <a:cubicBezTo>
                    <a:pt x="2880" y="1"/>
                    <a:pt x="952" y="1275"/>
                    <a:pt x="1" y="3130"/>
                  </a:cubicBezTo>
                  <a:lnTo>
                    <a:pt x="1" y="3318"/>
                  </a:lnTo>
                  <a:cubicBezTo>
                    <a:pt x="904" y="1410"/>
                    <a:pt x="2853" y="82"/>
                    <a:pt x="5099" y="82"/>
                  </a:cubicBezTo>
                  <a:cubicBezTo>
                    <a:pt x="8207" y="82"/>
                    <a:pt x="10736" y="2610"/>
                    <a:pt x="10736" y="5719"/>
                  </a:cubicBezTo>
                  <a:cubicBezTo>
                    <a:pt x="10736" y="8827"/>
                    <a:pt x="8207" y="11356"/>
                    <a:pt x="5099" y="11356"/>
                  </a:cubicBezTo>
                  <a:cubicBezTo>
                    <a:pt x="2853" y="11356"/>
                    <a:pt x="904" y="10034"/>
                    <a:pt x="1" y="8126"/>
                  </a:cubicBezTo>
                  <a:lnTo>
                    <a:pt x="1" y="8315"/>
                  </a:lnTo>
                  <a:cubicBezTo>
                    <a:pt x="952" y="10169"/>
                    <a:pt x="2880" y="11444"/>
                    <a:pt x="5099" y="11444"/>
                  </a:cubicBezTo>
                  <a:cubicBezTo>
                    <a:pt x="8254" y="11444"/>
                    <a:pt x="10823" y="8875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26" name="Google Shape;15826;p17"/>
            <p:cNvSpPr/>
            <p:nvPr/>
          </p:nvSpPr>
          <p:spPr>
            <a:xfrm>
              <a:off x="3461375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5"/>
                    <a:pt x="2091" y="9346"/>
                    <a:pt x="4674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27" name="Google Shape;15827;p17"/>
            <p:cNvSpPr/>
            <p:nvPr/>
          </p:nvSpPr>
          <p:spPr>
            <a:xfrm>
              <a:off x="3460375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34"/>
                    <a:pt x="4714" y="9434"/>
                  </a:cubicBezTo>
                  <a:cubicBezTo>
                    <a:pt x="7316" y="9434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28" name="Google Shape;15828;p17"/>
            <p:cNvSpPr/>
            <p:nvPr/>
          </p:nvSpPr>
          <p:spPr>
            <a:xfrm>
              <a:off x="3490200" y="291867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29" name="Google Shape;15829;p17"/>
            <p:cNvSpPr/>
            <p:nvPr/>
          </p:nvSpPr>
          <p:spPr>
            <a:xfrm>
              <a:off x="3489025" y="29176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7"/>
                    <a:pt x="3568" y="7047"/>
                  </a:cubicBezTo>
                  <a:cubicBezTo>
                    <a:pt x="1653" y="7047"/>
                    <a:pt x="88" y="5483"/>
                    <a:pt x="88" y="3561"/>
                  </a:cubicBezTo>
                  <a:cubicBezTo>
                    <a:pt x="88" y="1646"/>
                    <a:pt x="1653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605" y="1"/>
                    <a:pt x="1" y="1599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9"/>
                    <a:pt x="5536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30" name="Google Shape;15830;p17"/>
            <p:cNvSpPr/>
            <p:nvPr/>
          </p:nvSpPr>
          <p:spPr>
            <a:xfrm>
              <a:off x="3515325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31" name="Google Shape;15831;p17"/>
            <p:cNvSpPr/>
            <p:nvPr/>
          </p:nvSpPr>
          <p:spPr>
            <a:xfrm>
              <a:off x="3514300" y="2942775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32" name="Google Shape;15832;p17"/>
            <p:cNvSpPr/>
            <p:nvPr/>
          </p:nvSpPr>
          <p:spPr>
            <a:xfrm>
              <a:off x="354415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33" name="Google Shape;15833;p17"/>
            <p:cNvSpPr/>
            <p:nvPr/>
          </p:nvSpPr>
          <p:spPr>
            <a:xfrm>
              <a:off x="3542975" y="297160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34" name="Google Shape;15834;p17"/>
            <p:cNvSpPr/>
            <p:nvPr/>
          </p:nvSpPr>
          <p:spPr>
            <a:xfrm>
              <a:off x="3747100" y="2837750"/>
              <a:ext cx="334325" cy="334300"/>
            </a:xfrm>
            <a:custGeom>
              <a:avLst/>
              <a:gdLst/>
              <a:ahLst/>
              <a:cxnLst/>
              <a:rect l="l" t="t" r="r" b="b"/>
              <a:pathLst>
                <a:path w="13373" h="13372" extrusionOk="0">
                  <a:moveTo>
                    <a:pt x="6690" y="1"/>
                  </a:moveTo>
                  <a:cubicBezTo>
                    <a:pt x="2995" y="1"/>
                    <a:pt x="1" y="2994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35" name="Google Shape;15835;p17"/>
            <p:cNvSpPr/>
            <p:nvPr/>
          </p:nvSpPr>
          <p:spPr>
            <a:xfrm>
              <a:off x="3746100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2" y="13371"/>
                    <a:pt x="81" y="10391"/>
                    <a:pt x="81" y="6730"/>
                  </a:cubicBezTo>
                  <a:cubicBezTo>
                    <a:pt x="81" y="3068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2"/>
                    <a:pt x="6730" y="13452"/>
                  </a:cubicBezTo>
                  <a:cubicBezTo>
                    <a:pt x="10438" y="13452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36" name="Google Shape;15836;p17"/>
            <p:cNvSpPr/>
            <p:nvPr/>
          </p:nvSpPr>
          <p:spPr>
            <a:xfrm>
              <a:off x="3770550" y="286472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20"/>
                    <a:pt x="2542" y="11362"/>
                    <a:pt x="5678" y="11362"/>
                  </a:cubicBezTo>
                  <a:cubicBezTo>
                    <a:pt x="8813" y="11362"/>
                    <a:pt x="11355" y="8820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37" name="Google Shape;15837;p17"/>
            <p:cNvSpPr/>
            <p:nvPr/>
          </p:nvSpPr>
          <p:spPr>
            <a:xfrm>
              <a:off x="3769525" y="2863700"/>
              <a:ext cx="285925" cy="286100"/>
            </a:xfrm>
            <a:custGeom>
              <a:avLst/>
              <a:gdLst/>
              <a:ahLst/>
              <a:cxnLst/>
              <a:rect l="l" t="t" r="r" b="b"/>
              <a:pathLst>
                <a:path w="11437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37" y="8875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38" name="Google Shape;15838;p17"/>
            <p:cNvSpPr/>
            <p:nvPr/>
          </p:nvSpPr>
          <p:spPr>
            <a:xfrm>
              <a:off x="3795650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5"/>
                    <a:pt x="2091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39" name="Google Shape;15839;p17"/>
            <p:cNvSpPr/>
            <p:nvPr/>
          </p:nvSpPr>
          <p:spPr>
            <a:xfrm>
              <a:off x="3794650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0" y="2118"/>
                    <a:pt x="0" y="4714"/>
                  </a:cubicBezTo>
                  <a:cubicBezTo>
                    <a:pt x="0" y="7317"/>
                    <a:pt x="2111" y="9434"/>
                    <a:pt x="4714" y="9434"/>
                  </a:cubicBezTo>
                  <a:cubicBezTo>
                    <a:pt x="7310" y="9434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40" name="Google Shape;15840;p17"/>
            <p:cNvSpPr/>
            <p:nvPr/>
          </p:nvSpPr>
          <p:spPr>
            <a:xfrm>
              <a:off x="3824475" y="291867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6"/>
                    <a:pt x="3521" y="7046"/>
                  </a:cubicBezTo>
                  <a:cubicBezTo>
                    <a:pt x="5463" y="7046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41" name="Google Shape;15841;p17"/>
            <p:cNvSpPr/>
            <p:nvPr/>
          </p:nvSpPr>
          <p:spPr>
            <a:xfrm>
              <a:off x="3823300" y="29176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7"/>
                    <a:pt x="3568" y="7047"/>
                  </a:cubicBezTo>
                  <a:cubicBezTo>
                    <a:pt x="1646" y="7047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42" name="Google Shape;15842;p17"/>
            <p:cNvSpPr/>
            <p:nvPr/>
          </p:nvSpPr>
          <p:spPr>
            <a:xfrm>
              <a:off x="3849600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43" name="Google Shape;15843;p17"/>
            <p:cNvSpPr/>
            <p:nvPr/>
          </p:nvSpPr>
          <p:spPr>
            <a:xfrm>
              <a:off x="3848600" y="294277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44" name="Google Shape;15844;p17"/>
            <p:cNvSpPr/>
            <p:nvPr/>
          </p:nvSpPr>
          <p:spPr>
            <a:xfrm>
              <a:off x="387825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2118"/>
                    <a:pt x="614" y="2732"/>
                    <a:pt x="1370" y="2732"/>
                  </a:cubicBezTo>
                  <a:cubicBezTo>
                    <a:pt x="2125" y="2732"/>
                    <a:pt x="2732" y="2118"/>
                    <a:pt x="2732" y="1363"/>
                  </a:cubicBezTo>
                  <a:cubicBezTo>
                    <a:pt x="2732" y="614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45" name="Google Shape;15845;p17"/>
            <p:cNvSpPr/>
            <p:nvPr/>
          </p:nvSpPr>
          <p:spPr>
            <a:xfrm>
              <a:off x="3877250" y="297160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46" name="Google Shape;15846;p17"/>
            <p:cNvSpPr/>
            <p:nvPr/>
          </p:nvSpPr>
          <p:spPr>
            <a:xfrm>
              <a:off x="4081400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47" name="Google Shape;15847;p17"/>
            <p:cNvSpPr/>
            <p:nvPr/>
          </p:nvSpPr>
          <p:spPr>
            <a:xfrm>
              <a:off x="4080375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1"/>
                    <a:pt x="6723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48" name="Google Shape;15848;p17"/>
            <p:cNvSpPr/>
            <p:nvPr/>
          </p:nvSpPr>
          <p:spPr>
            <a:xfrm>
              <a:off x="4104825" y="286472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20"/>
                    <a:pt x="2542" y="11362"/>
                    <a:pt x="5678" y="11362"/>
                  </a:cubicBezTo>
                  <a:cubicBezTo>
                    <a:pt x="8813" y="11362"/>
                    <a:pt x="11355" y="8820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49" name="Google Shape;15849;p17"/>
            <p:cNvSpPr/>
            <p:nvPr/>
          </p:nvSpPr>
          <p:spPr>
            <a:xfrm>
              <a:off x="4103650" y="286370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80" y="11444"/>
                    <a:pt x="11443" y="8875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50" name="Google Shape;15850;p17"/>
            <p:cNvSpPr/>
            <p:nvPr/>
          </p:nvSpPr>
          <p:spPr>
            <a:xfrm>
              <a:off x="4129950" y="2889850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51" name="Google Shape;15851;p17"/>
            <p:cNvSpPr/>
            <p:nvPr/>
          </p:nvSpPr>
          <p:spPr>
            <a:xfrm>
              <a:off x="4128925" y="2888825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5"/>
                    <a:pt x="9339" y="4714"/>
                  </a:cubicBezTo>
                  <a:cubicBezTo>
                    <a:pt x="9339" y="7270"/>
                    <a:pt x="7263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34"/>
                    <a:pt x="4714" y="9434"/>
                  </a:cubicBezTo>
                  <a:cubicBezTo>
                    <a:pt x="7310" y="9434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52" name="Google Shape;15852;p17"/>
            <p:cNvSpPr/>
            <p:nvPr/>
          </p:nvSpPr>
          <p:spPr>
            <a:xfrm>
              <a:off x="4158600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53" name="Google Shape;15853;p17"/>
            <p:cNvSpPr/>
            <p:nvPr/>
          </p:nvSpPr>
          <p:spPr>
            <a:xfrm>
              <a:off x="4157575" y="29176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7"/>
                    <a:pt x="3568" y="7047"/>
                  </a:cubicBezTo>
                  <a:cubicBezTo>
                    <a:pt x="1646" y="7047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54" name="Google Shape;15854;p17"/>
            <p:cNvSpPr/>
            <p:nvPr/>
          </p:nvSpPr>
          <p:spPr>
            <a:xfrm>
              <a:off x="4183875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55" name="Google Shape;15855;p17"/>
            <p:cNvSpPr/>
            <p:nvPr/>
          </p:nvSpPr>
          <p:spPr>
            <a:xfrm>
              <a:off x="4182700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56" name="Google Shape;15856;p17"/>
            <p:cNvSpPr/>
            <p:nvPr/>
          </p:nvSpPr>
          <p:spPr>
            <a:xfrm>
              <a:off x="4212550" y="297260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57" name="Google Shape;15857;p17"/>
            <p:cNvSpPr/>
            <p:nvPr/>
          </p:nvSpPr>
          <p:spPr>
            <a:xfrm>
              <a:off x="4211525" y="297160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8"/>
                    <a:pt x="1" y="1403"/>
                  </a:cubicBezTo>
                  <a:cubicBezTo>
                    <a:pt x="1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58" name="Google Shape;15858;p17"/>
            <p:cNvSpPr/>
            <p:nvPr/>
          </p:nvSpPr>
          <p:spPr>
            <a:xfrm>
              <a:off x="4415675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59" name="Google Shape;15859;p17"/>
            <p:cNvSpPr/>
            <p:nvPr/>
          </p:nvSpPr>
          <p:spPr>
            <a:xfrm>
              <a:off x="4414650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8"/>
                    <a:pt x="13365" y="6730"/>
                  </a:cubicBezTo>
                  <a:cubicBezTo>
                    <a:pt x="13365" y="10391"/>
                    <a:pt x="10385" y="13371"/>
                    <a:pt x="6723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60" name="Google Shape;15860;p17"/>
            <p:cNvSpPr/>
            <p:nvPr/>
          </p:nvSpPr>
          <p:spPr>
            <a:xfrm>
              <a:off x="4438925" y="286472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0"/>
                  </a:moveTo>
                  <a:cubicBezTo>
                    <a:pt x="2550" y="0"/>
                    <a:pt x="1" y="2543"/>
                    <a:pt x="1" y="5678"/>
                  </a:cubicBezTo>
                  <a:cubicBezTo>
                    <a:pt x="1" y="8820"/>
                    <a:pt x="2550" y="11362"/>
                    <a:pt x="5685" y="11362"/>
                  </a:cubicBezTo>
                  <a:cubicBezTo>
                    <a:pt x="8820" y="11362"/>
                    <a:pt x="11362" y="8820"/>
                    <a:pt x="11362" y="5678"/>
                  </a:cubicBezTo>
                  <a:cubicBezTo>
                    <a:pt x="11362" y="2543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61" name="Google Shape;15861;p17"/>
            <p:cNvSpPr/>
            <p:nvPr/>
          </p:nvSpPr>
          <p:spPr>
            <a:xfrm>
              <a:off x="4437925" y="286370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62" name="Google Shape;15862;p17"/>
            <p:cNvSpPr/>
            <p:nvPr/>
          </p:nvSpPr>
          <p:spPr>
            <a:xfrm>
              <a:off x="4464225" y="2889850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63" name="Google Shape;15863;p17"/>
            <p:cNvSpPr/>
            <p:nvPr/>
          </p:nvSpPr>
          <p:spPr>
            <a:xfrm>
              <a:off x="4463025" y="2888825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5"/>
                    <a:pt x="9347" y="4714"/>
                  </a:cubicBezTo>
                  <a:cubicBezTo>
                    <a:pt x="9347" y="7270"/>
                    <a:pt x="7270" y="9346"/>
                    <a:pt x="4721" y="9346"/>
                  </a:cubicBezTo>
                  <a:cubicBezTo>
                    <a:pt x="2165" y="9346"/>
                    <a:pt x="89" y="7270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lose/>
                  <a:moveTo>
                    <a:pt x="4721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34"/>
                    <a:pt x="4721" y="9434"/>
                  </a:cubicBezTo>
                  <a:cubicBezTo>
                    <a:pt x="7317" y="9434"/>
                    <a:pt x="9434" y="7317"/>
                    <a:pt x="9434" y="4714"/>
                  </a:cubicBezTo>
                  <a:cubicBezTo>
                    <a:pt x="9434" y="2118"/>
                    <a:pt x="7317" y="1"/>
                    <a:pt x="472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64" name="Google Shape;15864;p17"/>
            <p:cNvSpPr/>
            <p:nvPr/>
          </p:nvSpPr>
          <p:spPr>
            <a:xfrm>
              <a:off x="4492875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65" name="Google Shape;15865;p17"/>
            <p:cNvSpPr/>
            <p:nvPr/>
          </p:nvSpPr>
          <p:spPr>
            <a:xfrm>
              <a:off x="4491850" y="29176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7"/>
                    <a:pt x="3568" y="7047"/>
                  </a:cubicBezTo>
                  <a:cubicBezTo>
                    <a:pt x="1646" y="7047"/>
                    <a:pt x="89" y="5483"/>
                    <a:pt x="89" y="3561"/>
                  </a:cubicBezTo>
                  <a:cubicBezTo>
                    <a:pt x="89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66" name="Google Shape;15866;p17"/>
            <p:cNvSpPr/>
            <p:nvPr/>
          </p:nvSpPr>
          <p:spPr>
            <a:xfrm>
              <a:off x="4518150" y="2943775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67" name="Google Shape;15867;p17"/>
            <p:cNvSpPr/>
            <p:nvPr/>
          </p:nvSpPr>
          <p:spPr>
            <a:xfrm>
              <a:off x="4516975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68" name="Google Shape;15868;p17"/>
            <p:cNvSpPr/>
            <p:nvPr/>
          </p:nvSpPr>
          <p:spPr>
            <a:xfrm>
              <a:off x="4546825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7" y="2732"/>
                    <a:pt x="2731" y="2118"/>
                    <a:pt x="2731" y="1363"/>
                  </a:cubicBezTo>
                  <a:cubicBezTo>
                    <a:pt x="2731" y="614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69" name="Google Shape;15869;p17"/>
            <p:cNvSpPr/>
            <p:nvPr/>
          </p:nvSpPr>
          <p:spPr>
            <a:xfrm>
              <a:off x="4545800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10" y="2812"/>
                  </a:cubicBezTo>
                  <a:cubicBezTo>
                    <a:pt x="2185" y="2812"/>
                    <a:pt x="2812" y="2185"/>
                    <a:pt x="2812" y="1403"/>
                  </a:cubicBezTo>
                  <a:cubicBezTo>
                    <a:pt x="2812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70" name="Google Shape;15870;p17"/>
            <p:cNvSpPr/>
            <p:nvPr/>
          </p:nvSpPr>
          <p:spPr>
            <a:xfrm>
              <a:off x="4749950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71" name="Google Shape;15871;p17"/>
            <p:cNvSpPr/>
            <p:nvPr/>
          </p:nvSpPr>
          <p:spPr>
            <a:xfrm>
              <a:off x="4748775" y="2836750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72" name="Google Shape;15872;p17"/>
            <p:cNvSpPr/>
            <p:nvPr/>
          </p:nvSpPr>
          <p:spPr>
            <a:xfrm>
              <a:off x="4773200" y="286472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78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20"/>
                    <a:pt x="2543" y="11362"/>
                    <a:pt x="5678" y="11362"/>
                  </a:cubicBezTo>
                  <a:cubicBezTo>
                    <a:pt x="8821" y="11362"/>
                    <a:pt x="11363" y="8820"/>
                    <a:pt x="11363" y="5678"/>
                  </a:cubicBezTo>
                  <a:cubicBezTo>
                    <a:pt x="11363" y="2543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73" name="Google Shape;15873;p17"/>
            <p:cNvSpPr/>
            <p:nvPr/>
          </p:nvSpPr>
          <p:spPr>
            <a:xfrm>
              <a:off x="4772200" y="28637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8" y="82"/>
                  </a:moveTo>
                  <a:cubicBezTo>
                    <a:pt x="8827" y="82"/>
                    <a:pt x="11355" y="2610"/>
                    <a:pt x="11355" y="5719"/>
                  </a:cubicBezTo>
                  <a:cubicBezTo>
                    <a:pt x="11355" y="8827"/>
                    <a:pt x="8827" y="11356"/>
                    <a:pt x="5718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18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74" name="Google Shape;15874;p17"/>
            <p:cNvSpPr/>
            <p:nvPr/>
          </p:nvSpPr>
          <p:spPr>
            <a:xfrm>
              <a:off x="4798500" y="2889850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6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66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7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75" name="Google Shape;15875;p17"/>
            <p:cNvSpPr/>
            <p:nvPr/>
          </p:nvSpPr>
          <p:spPr>
            <a:xfrm>
              <a:off x="4797325" y="2888825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3" y="9346"/>
                  </a:cubicBezTo>
                  <a:cubicBezTo>
                    <a:pt x="2165" y="9346"/>
                    <a:pt x="88" y="7270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lose/>
                  <a:moveTo>
                    <a:pt x="4713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34"/>
                    <a:pt x="4713" y="9434"/>
                  </a:cubicBezTo>
                  <a:cubicBezTo>
                    <a:pt x="7316" y="9434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1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76" name="Google Shape;15876;p17"/>
            <p:cNvSpPr/>
            <p:nvPr/>
          </p:nvSpPr>
          <p:spPr>
            <a:xfrm>
              <a:off x="4827150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0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77" name="Google Shape;15877;p17"/>
            <p:cNvSpPr/>
            <p:nvPr/>
          </p:nvSpPr>
          <p:spPr>
            <a:xfrm>
              <a:off x="4826150" y="29176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7"/>
                    <a:pt x="3560" y="7047"/>
                  </a:cubicBezTo>
                  <a:cubicBezTo>
                    <a:pt x="1645" y="7047"/>
                    <a:pt x="81" y="5483"/>
                    <a:pt x="81" y="3561"/>
                  </a:cubicBezTo>
                  <a:cubicBezTo>
                    <a:pt x="81" y="1646"/>
                    <a:pt x="1645" y="82"/>
                    <a:pt x="3560" y="82"/>
                  </a:cubicBezTo>
                  <a:close/>
                  <a:moveTo>
                    <a:pt x="3560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78" name="Google Shape;15878;p17"/>
            <p:cNvSpPr/>
            <p:nvPr/>
          </p:nvSpPr>
          <p:spPr>
            <a:xfrm>
              <a:off x="4852275" y="2943775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79" name="Google Shape;15879;p17"/>
            <p:cNvSpPr/>
            <p:nvPr/>
          </p:nvSpPr>
          <p:spPr>
            <a:xfrm>
              <a:off x="4851250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80" name="Google Shape;15880;p17"/>
            <p:cNvSpPr/>
            <p:nvPr/>
          </p:nvSpPr>
          <p:spPr>
            <a:xfrm>
              <a:off x="488110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2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81" name="Google Shape;15881;p17"/>
            <p:cNvSpPr/>
            <p:nvPr/>
          </p:nvSpPr>
          <p:spPr>
            <a:xfrm>
              <a:off x="4880075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3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03" y="2812"/>
                  </a:cubicBezTo>
                  <a:cubicBezTo>
                    <a:pt x="2186" y="2812"/>
                    <a:pt x="2813" y="2185"/>
                    <a:pt x="2813" y="1403"/>
                  </a:cubicBezTo>
                  <a:cubicBezTo>
                    <a:pt x="2813" y="628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82" name="Google Shape;15882;p17"/>
            <p:cNvSpPr/>
            <p:nvPr/>
          </p:nvSpPr>
          <p:spPr>
            <a:xfrm>
              <a:off x="5084225" y="2837750"/>
              <a:ext cx="334125" cy="334300"/>
            </a:xfrm>
            <a:custGeom>
              <a:avLst/>
              <a:gdLst/>
              <a:ahLst/>
              <a:cxnLst/>
              <a:rect l="l" t="t" r="r" b="b"/>
              <a:pathLst>
                <a:path w="13365" h="13372" extrusionOk="0">
                  <a:moveTo>
                    <a:pt x="6683" y="1"/>
                  </a:moveTo>
                  <a:cubicBezTo>
                    <a:pt x="2988" y="1"/>
                    <a:pt x="0" y="2994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83" name="Google Shape;15883;p17"/>
            <p:cNvSpPr/>
            <p:nvPr/>
          </p:nvSpPr>
          <p:spPr>
            <a:xfrm>
              <a:off x="5083050" y="28367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84" name="Google Shape;15884;p17"/>
            <p:cNvSpPr/>
            <p:nvPr/>
          </p:nvSpPr>
          <p:spPr>
            <a:xfrm>
              <a:off x="5107475" y="2864725"/>
              <a:ext cx="283925" cy="284075"/>
            </a:xfrm>
            <a:custGeom>
              <a:avLst/>
              <a:gdLst/>
              <a:ahLst/>
              <a:cxnLst/>
              <a:rect l="l" t="t" r="r" b="b"/>
              <a:pathLst>
                <a:path w="11357" h="11363" extrusionOk="0">
                  <a:moveTo>
                    <a:pt x="5679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20"/>
                    <a:pt x="2543" y="11362"/>
                    <a:pt x="5679" y="11362"/>
                  </a:cubicBezTo>
                  <a:cubicBezTo>
                    <a:pt x="8814" y="11362"/>
                    <a:pt x="11356" y="8820"/>
                    <a:pt x="11356" y="5678"/>
                  </a:cubicBezTo>
                  <a:cubicBezTo>
                    <a:pt x="11356" y="2543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85" name="Google Shape;15885;p17"/>
            <p:cNvSpPr/>
            <p:nvPr/>
          </p:nvSpPr>
          <p:spPr>
            <a:xfrm>
              <a:off x="5106475" y="28637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86" name="Google Shape;15886;p17"/>
            <p:cNvSpPr/>
            <p:nvPr/>
          </p:nvSpPr>
          <p:spPr>
            <a:xfrm>
              <a:off x="5132600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87" name="Google Shape;15887;p17"/>
            <p:cNvSpPr/>
            <p:nvPr/>
          </p:nvSpPr>
          <p:spPr>
            <a:xfrm>
              <a:off x="5131600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65" y="9346"/>
                    <a:pt x="88" y="7270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34"/>
                    <a:pt x="4714" y="9434"/>
                  </a:cubicBezTo>
                  <a:cubicBezTo>
                    <a:pt x="7316" y="9434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88" name="Google Shape;15888;p17"/>
            <p:cNvSpPr/>
            <p:nvPr/>
          </p:nvSpPr>
          <p:spPr>
            <a:xfrm>
              <a:off x="5161425" y="29186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89" name="Google Shape;15889;p17"/>
            <p:cNvSpPr/>
            <p:nvPr/>
          </p:nvSpPr>
          <p:spPr>
            <a:xfrm>
              <a:off x="5160425" y="29176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7"/>
                    <a:pt x="3561" y="7047"/>
                  </a:cubicBezTo>
                  <a:cubicBezTo>
                    <a:pt x="1646" y="7047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90" name="Google Shape;15890;p17"/>
            <p:cNvSpPr/>
            <p:nvPr/>
          </p:nvSpPr>
          <p:spPr>
            <a:xfrm>
              <a:off x="5186550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91" name="Google Shape;15891;p17"/>
            <p:cNvSpPr/>
            <p:nvPr/>
          </p:nvSpPr>
          <p:spPr>
            <a:xfrm>
              <a:off x="5185525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92" name="Google Shape;15892;p17"/>
            <p:cNvSpPr/>
            <p:nvPr/>
          </p:nvSpPr>
          <p:spPr>
            <a:xfrm>
              <a:off x="5215375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93" name="Google Shape;15893;p17"/>
            <p:cNvSpPr/>
            <p:nvPr/>
          </p:nvSpPr>
          <p:spPr>
            <a:xfrm>
              <a:off x="5214350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4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04" y="2812"/>
                  </a:cubicBezTo>
                  <a:cubicBezTo>
                    <a:pt x="2179" y="2812"/>
                    <a:pt x="2813" y="2185"/>
                    <a:pt x="2813" y="1403"/>
                  </a:cubicBezTo>
                  <a:cubicBezTo>
                    <a:pt x="2813" y="628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94" name="Google Shape;15894;p17"/>
            <p:cNvSpPr/>
            <p:nvPr/>
          </p:nvSpPr>
          <p:spPr>
            <a:xfrm>
              <a:off x="3581575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95" name="Google Shape;15895;p17"/>
            <p:cNvSpPr/>
            <p:nvPr/>
          </p:nvSpPr>
          <p:spPr>
            <a:xfrm>
              <a:off x="3580550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1"/>
                    <a:pt x="13365" y="6730"/>
                  </a:cubicBezTo>
                  <a:cubicBezTo>
                    <a:pt x="13365" y="10391"/>
                    <a:pt x="10392" y="13371"/>
                    <a:pt x="6724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96" name="Google Shape;15896;p17"/>
            <p:cNvSpPr/>
            <p:nvPr/>
          </p:nvSpPr>
          <p:spPr>
            <a:xfrm>
              <a:off x="3604825" y="295980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3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97" name="Google Shape;15897;p17"/>
            <p:cNvSpPr/>
            <p:nvPr/>
          </p:nvSpPr>
          <p:spPr>
            <a:xfrm>
              <a:off x="3603825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98" name="Google Shape;15898;p17"/>
            <p:cNvSpPr/>
            <p:nvPr/>
          </p:nvSpPr>
          <p:spPr>
            <a:xfrm>
              <a:off x="3630125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99" name="Google Shape;15899;p17"/>
            <p:cNvSpPr/>
            <p:nvPr/>
          </p:nvSpPr>
          <p:spPr>
            <a:xfrm>
              <a:off x="3628950" y="298390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7"/>
                    <a:pt x="4720" y="9427"/>
                  </a:cubicBezTo>
                  <a:cubicBezTo>
                    <a:pt x="7316" y="9427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00" name="Google Shape;15900;p17"/>
            <p:cNvSpPr/>
            <p:nvPr/>
          </p:nvSpPr>
          <p:spPr>
            <a:xfrm>
              <a:off x="3658775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01" name="Google Shape;15901;p17"/>
            <p:cNvSpPr/>
            <p:nvPr/>
          </p:nvSpPr>
          <p:spPr>
            <a:xfrm>
              <a:off x="3657775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02" name="Google Shape;15902;p17"/>
            <p:cNvSpPr/>
            <p:nvPr/>
          </p:nvSpPr>
          <p:spPr>
            <a:xfrm>
              <a:off x="3683900" y="3038850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03" name="Google Shape;15903;p17"/>
            <p:cNvSpPr/>
            <p:nvPr/>
          </p:nvSpPr>
          <p:spPr>
            <a:xfrm>
              <a:off x="3682875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04" name="Google Shape;15904;p17"/>
            <p:cNvSpPr/>
            <p:nvPr/>
          </p:nvSpPr>
          <p:spPr>
            <a:xfrm>
              <a:off x="3712725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05" name="Google Shape;15905;p17"/>
            <p:cNvSpPr/>
            <p:nvPr/>
          </p:nvSpPr>
          <p:spPr>
            <a:xfrm>
              <a:off x="3711700" y="30666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78"/>
                    <a:pt x="628" y="2812"/>
                    <a:pt x="1410" y="2812"/>
                  </a:cubicBezTo>
                  <a:cubicBezTo>
                    <a:pt x="2186" y="2812"/>
                    <a:pt x="2813" y="2178"/>
                    <a:pt x="2813" y="1403"/>
                  </a:cubicBezTo>
                  <a:cubicBezTo>
                    <a:pt x="2813" y="628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06" name="Google Shape;15906;p17"/>
            <p:cNvSpPr/>
            <p:nvPr/>
          </p:nvSpPr>
          <p:spPr>
            <a:xfrm>
              <a:off x="3915850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1" y="2994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07" name="Google Shape;15907;p17"/>
            <p:cNvSpPr/>
            <p:nvPr/>
          </p:nvSpPr>
          <p:spPr>
            <a:xfrm>
              <a:off x="3914675" y="29318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1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08" name="Google Shape;15908;p17"/>
            <p:cNvSpPr/>
            <p:nvPr/>
          </p:nvSpPr>
          <p:spPr>
            <a:xfrm>
              <a:off x="3939125" y="2959800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3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09" name="Google Shape;15909;p17"/>
            <p:cNvSpPr/>
            <p:nvPr/>
          </p:nvSpPr>
          <p:spPr>
            <a:xfrm>
              <a:off x="3938100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5"/>
                    <a:pt x="2570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10" name="Google Shape;15910;p17"/>
            <p:cNvSpPr/>
            <p:nvPr/>
          </p:nvSpPr>
          <p:spPr>
            <a:xfrm>
              <a:off x="3964400" y="2984925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7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67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7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11" name="Google Shape;15911;p17"/>
            <p:cNvSpPr/>
            <p:nvPr/>
          </p:nvSpPr>
          <p:spPr>
            <a:xfrm>
              <a:off x="3963225" y="298390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12" name="Google Shape;15912;p17"/>
            <p:cNvSpPr/>
            <p:nvPr/>
          </p:nvSpPr>
          <p:spPr>
            <a:xfrm>
              <a:off x="3993050" y="30137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13" name="Google Shape;15913;p17"/>
            <p:cNvSpPr/>
            <p:nvPr/>
          </p:nvSpPr>
          <p:spPr>
            <a:xfrm>
              <a:off x="399205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7" y="1646"/>
                    <a:pt x="7047" y="3561"/>
                  </a:cubicBezTo>
                  <a:cubicBezTo>
                    <a:pt x="7047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14" name="Google Shape;15914;p17"/>
            <p:cNvSpPr/>
            <p:nvPr/>
          </p:nvSpPr>
          <p:spPr>
            <a:xfrm>
              <a:off x="4018175" y="3038850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15" name="Google Shape;15915;p17"/>
            <p:cNvSpPr/>
            <p:nvPr/>
          </p:nvSpPr>
          <p:spPr>
            <a:xfrm>
              <a:off x="4017175" y="303785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16" name="Google Shape;15916;p17"/>
            <p:cNvSpPr/>
            <p:nvPr/>
          </p:nvSpPr>
          <p:spPr>
            <a:xfrm>
              <a:off x="404700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17" name="Google Shape;15917;p17"/>
            <p:cNvSpPr/>
            <p:nvPr/>
          </p:nvSpPr>
          <p:spPr>
            <a:xfrm>
              <a:off x="4046000" y="3066675"/>
              <a:ext cx="70300" cy="70325"/>
            </a:xfrm>
            <a:custGeom>
              <a:avLst/>
              <a:gdLst/>
              <a:ahLst/>
              <a:cxnLst/>
              <a:rect l="l" t="t" r="r" b="b"/>
              <a:pathLst>
                <a:path w="2812" h="2813" extrusionOk="0">
                  <a:moveTo>
                    <a:pt x="1403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03" y="2731"/>
                  </a:cubicBezTo>
                  <a:cubicBezTo>
                    <a:pt x="674" y="2731"/>
                    <a:pt x="81" y="2138"/>
                    <a:pt x="81" y="1403"/>
                  </a:cubicBezTo>
                  <a:cubicBezTo>
                    <a:pt x="81" y="675"/>
                    <a:pt x="674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7" y="0"/>
                    <a:pt x="0" y="628"/>
                    <a:pt x="0" y="1403"/>
                  </a:cubicBezTo>
                  <a:cubicBezTo>
                    <a:pt x="0" y="2178"/>
                    <a:pt x="627" y="2812"/>
                    <a:pt x="1403" y="2812"/>
                  </a:cubicBezTo>
                  <a:cubicBezTo>
                    <a:pt x="2185" y="2812"/>
                    <a:pt x="2812" y="2178"/>
                    <a:pt x="2812" y="1403"/>
                  </a:cubicBezTo>
                  <a:cubicBezTo>
                    <a:pt x="2812" y="628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18" name="Google Shape;15918;p17"/>
            <p:cNvSpPr/>
            <p:nvPr/>
          </p:nvSpPr>
          <p:spPr>
            <a:xfrm>
              <a:off x="4250125" y="2932825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1"/>
                  </a:moveTo>
                  <a:cubicBezTo>
                    <a:pt x="2988" y="1"/>
                    <a:pt x="1" y="2994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19" name="Google Shape;15919;p17"/>
            <p:cNvSpPr/>
            <p:nvPr/>
          </p:nvSpPr>
          <p:spPr>
            <a:xfrm>
              <a:off x="4248950" y="29318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20" name="Google Shape;15920;p17"/>
            <p:cNvSpPr/>
            <p:nvPr/>
          </p:nvSpPr>
          <p:spPr>
            <a:xfrm>
              <a:off x="4273400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21" name="Google Shape;15921;p17"/>
            <p:cNvSpPr/>
            <p:nvPr/>
          </p:nvSpPr>
          <p:spPr>
            <a:xfrm>
              <a:off x="4272375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22" name="Google Shape;15922;p17"/>
            <p:cNvSpPr/>
            <p:nvPr/>
          </p:nvSpPr>
          <p:spPr>
            <a:xfrm>
              <a:off x="4298500" y="2984925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23" name="Google Shape;15923;p17"/>
            <p:cNvSpPr/>
            <p:nvPr/>
          </p:nvSpPr>
          <p:spPr>
            <a:xfrm>
              <a:off x="4297500" y="298390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24" name="Google Shape;15924;p17"/>
            <p:cNvSpPr/>
            <p:nvPr/>
          </p:nvSpPr>
          <p:spPr>
            <a:xfrm>
              <a:off x="4327325" y="30137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25" name="Google Shape;15925;p17"/>
            <p:cNvSpPr/>
            <p:nvPr/>
          </p:nvSpPr>
          <p:spPr>
            <a:xfrm>
              <a:off x="4326325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0" y="1599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26" name="Google Shape;15926;p17"/>
            <p:cNvSpPr/>
            <p:nvPr/>
          </p:nvSpPr>
          <p:spPr>
            <a:xfrm>
              <a:off x="4352450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27" name="Google Shape;15927;p17"/>
            <p:cNvSpPr/>
            <p:nvPr/>
          </p:nvSpPr>
          <p:spPr>
            <a:xfrm>
              <a:off x="4351450" y="303785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8" y="3972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28" name="Google Shape;15928;p17"/>
            <p:cNvSpPr/>
            <p:nvPr/>
          </p:nvSpPr>
          <p:spPr>
            <a:xfrm>
              <a:off x="4381275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29" name="Google Shape;15929;p17"/>
            <p:cNvSpPr/>
            <p:nvPr/>
          </p:nvSpPr>
          <p:spPr>
            <a:xfrm>
              <a:off x="4380100" y="30666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45" y="81"/>
                    <a:pt x="2738" y="675"/>
                    <a:pt x="2738" y="1403"/>
                  </a:cubicBezTo>
                  <a:cubicBezTo>
                    <a:pt x="2738" y="2138"/>
                    <a:pt x="2145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30" name="Google Shape;15930;p17"/>
            <p:cNvSpPr/>
            <p:nvPr/>
          </p:nvSpPr>
          <p:spPr>
            <a:xfrm>
              <a:off x="4584250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31" name="Google Shape;15931;p17"/>
            <p:cNvSpPr/>
            <p:nvPr/>
          </p:nvSpPr>
          <p:spPr>
            <a:xfrm>
              <a:off x="4583225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9" y="13371"/>
                    <a:pt x="88" y="10391"/>
                    <a:pt x="88" y="6730"/>
                  </a:cubicBezTo>
                  <a:cubicBezTo>
                    <a:pt x="88" y="3061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21"/>
                    <a:pt x="1" y="6730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32" name="Google Shape;15932;p17"/>
            <p:cNvSpPr/>
            <p:nvPr/>
          </p:nvSpPr>
          <p:spPr>
            <a:xfrm>
              <a:off x="4607675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33" name="Google Shape;15933;p17"/>
            <p:cNvSpPr/>
            <p:nvPr/>
          </p:nvSpPr>
          <p:spPr>
            <a:xfrm>
              <a:off x="4606650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5" y="11444"/>
                    <a:pt x="11444" y="8875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34" name="Google Shape;15934;p17"/>
            <p:cNvSpPr/>
            <p:nvPr/>
          </p:nvSpPr>
          <p:spPr>
            <a:xfrm>
              <a:off x="4632800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5" y="9346"/>
                    <a:pt x="9346" y="7255"/>
                    <a:pt x="9346" y="4673"/>
                  </a:cubicBezTo>
                  <a:cubicBezTo>
                    <a:pt x="9346" y="2097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35" name="Google Shape;15935;p17"/>
            <p:cNvSpPr/>
            <p:nvPr/>
          </p:nvSpPr>
          <p:spPr>
            <a:xfrm>
              <a:off x="4631775" y="298390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36" name="Google Shape;15936;p17"/>
            <p:cNvSpPr/>
            <p:nvPr/>
          </p:nvSpPr>
          <p:spPr>
            <a:xfrm>
              <a:off x="4661625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0" y="7046"/>
                  </a:cubicBezTo>
                  <a:cubicBezTo>
                    <a:pt x="5469" y="7046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37" name="Google Shape;15937;p17"/>
            <p:cNvSpPr/>
            <p:nvPr/>
          </p:nvSpPr>
          <p:spPr>
            <a:xfrm>
              <a:off x="466060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3" y="82"/>
                    <a:pt x="7040" y="1646"/>
                    <a:pt x="7040" y="3561"/>
                  </a:cubicBezTo>
                  <a:cubicBezTo>
                    <a:pt x="7040" y="5483"/>
                    <a:pt x="5483" y="7040"/>
                    <a:pt x="3561" y="7040"/>
                  </a:cubicBezTo>
                  <a:cubicBezTo>
                    <a:pt x="1646" y="7040"/>
                    <a:pt x="82" y="5483"/>
                    <a:pt x="82" y="3561"/>
                  </a:cubicBezTo>
                  <a:cubicBezTo>
                    <a:pt x="82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38" name="Google Shape;15938;p17"/>
            <p:cNvSpPr/>
            <p:nvPr/>
          </p:nvSpPr>
          <p:spPr>
            <a:xfrm>
              <a:off x="4686725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39" name="Google Shape;15939;p17"/>
            <p:cNvSpPr/>
            <p:nvPr/>
          </p:nvSpPr>
          <p:spPr>
            <a:xfrm>
              <a:off x="4685725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72"/>
                    <a:pt x="1147" y="5118"/>
                    <a:pt x="2556" y="5118"/>
                  </a:cubicBezTo>
                  <a:cubicBezTo>
                    <a:pt x="3965" y="5118"/>
                    <a:pt x="5118" y="3972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40" name="Google Shape;15940;p17"/>
            <p:cNvSpPr/>
            <p:nvPr/>
          </p:nvSpPr>
          <p:spPr>
            <a:xfrm>
              <a:off x="471555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41" name="Google Shape;15941;p17"/>
            <p:cNvSpPr/>
            <p:nvPr/>
          </p:nvSpPr>
          <p:spPr>
            <a:xfrm>
              <a:off x="4714375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8" y="2138"/>
                    <a:pt x="88" y="1403"/>
                  </a:cubicBezTo>
                  <a:cubicBezTo>
                    <a:pt x="88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8"/>
                    <a:pt x="1" y="1403"/>
                  </a:cubicBezTo>
                  <a:cubicBezTo>
                    <a:pt x="1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42" name="Google Shape;15942;p17"/>
            <p:cNvSpPr/>
            <p:nvPr/>
          </p:nvSpPr>
          <p:spPr>
            <a:xfrm>
              <a:off x="4918525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4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43" name="Google Shape;15943;p17"/>
            <p:cNvSpPr/>
            <p:nvPr/>
          </p:nvSpPr>
          <p:spPr>
            <a:xfrm>
              <a:off x="4917500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1"/>
                    <a:pt x="13372" y="6730"/>
                  </a:cubicBezTo>
                  <a:cubicBezTo>
                    <a:pt x="13372" y="10391"/>
                    <a:pt x="10392" y="13371"/>
                    <a:pt x="6730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21"/>
                    <a:pt x="1" y="6730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44" name="Google Shape;15944;p17"/>
            <p:cNvSpPr/>
            <p:nvPr/>
          </p:nvSpPr>
          <p:spPr>
            <a:xfrm>
              <a:off x="4941950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3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45" name="Google Shape;15945;p17"/>
            <p:cNvSpPr/>
            <p:nvPr/>
          </p:nvSpPr>
          <p:spPr>
            <a:xfrm>
              <a:off x="4940950" y="2958775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5"/>
                    <a:pt x="2562" y="11444"/>
                    <a:pt x="5718" y="11444"/>
                  </a:cubicBezTo>
                  <a:cubicBezTo>
                    <a:pt x="8874" y="11444"/>
                    <a:pt x="11436" y="8875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46" name="Google Shape;15946;p17"/>
            <p:cNvSpPr/>
            <p:nvPr/>
          </p:nvSpPr>
          <p:spPr>
            <a:xfrm>
              <a:off x="4967075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47" name="Google Shape;15947;p17"/>
            <p:cNvSpPr/>
            <p:nvPr/>
          </p:nvSpPr>
          <p:spPr>
            <a:xfrm>
              <a:off x="4966050" y="298390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48" name="Google Shape;15948;p17"/>
            <p:cNvSpPr/>
            <p:nvPr/>
          </p:nvSpPr>
          <p:spPr>
            <a:xfrm>
              <a:off x="4995900" y="3013750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6"/>
                    <a:pt x="3520" y="7046"/>
                  </a:cubicBezTo>
                  <a:cubicBezTo>
                    <a:pt x="5462" y="7046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49" name="Google Shape;15949;p17"/>
            <p:cNvSpPr/>
            <p:nvPr/>
          </p:nvSpPr>
          <p:spPr>
            <a:xfrm>
              <a:off x="4994725" y="301272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2"/>
                  </a:moveTo>
                  <a:cubicBezTo>
                    <a:pt x="5489" y="82"/>
                    <a:pt x="7046" y="1646"/>
                    <a:pt x="7046" y="3561"/>
                  </a:cubicBezTo>
                  <a:cubicBezTo>
                    <a:pt x="7046" y="5483"/>
                    <a:pt x="5489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605" y="1"/>
                    <a:pt x="0" y="1599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50" name="Google Shape;15950;p17"/>
            <p:cNvSpPr/>
            <p:nvPr/>
          </p:nvSpPr>
          <p:spPr>
            <a:xfrm>
              <a:off x="5021000" y="3038850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51" name="Google Shape;15951;p17"/>
            <p:cNvSpPr/>
            <p:nvPr/>
          </p:nvSpPr>
          <p:spPr>
            <a:xfrm>
              <a:off x="5020000" y="303785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72"/>
                    <a:pt x="1147" y="5118"/>
                    <a:pt x="2556" y="5118"/>
                  </a:cubicBezTo>
                  <a:cubicBezTo>
                    <a:pt x="3965" y="5118"/>
                    <a:pt x="5112" y="3972"/>
                    <a:pt x="5112" y="2556"/>
                  </a:cubicBezTo>
                  <a:cubicBezTo>
                    <a:pt x="5112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52" name="Google Shape;15952;p17"/>
            <p:cNvSpPr/>
            <p:nvPr/>
          </p:nvSpPr>
          <p:spPr>
            <a:xfrm>
              <a:off x="5049675" y="306767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8" y="2118"/>
                    <a:pt x="2738" y="1363"/>
                  </a:cubicBezTo>
                  <a:cubicBezTo>
                    <a:pt x="2738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53" name="Google Shape;15953;p17"/>
            <p:cNvSpPr/>
            <p:nvPr/>
          </p:nvSpPr>
          <p:spPr>
            <a:xfrm>
              <a:off x="5048650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82" y="2731"/>
                    <a:pt x="88" y="2138"/>
                    <a:pt x="88" y="1403"/>
                  </a:cubicBezTo>
                  <a:cubicBezTo>
                    <a:pt x="88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28"/>
                    <a:pt x="1" y="1403"/>
                  </a:cubicBezTo>
                  <a:cubicBezTo>
                    <a:pt x="1" y="2178"/>
                    <a:pt x="635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54" name="Google Shape;15954;p17"/>
            <p:cNvSpPr/>
            <p:nvPr/>
          </p:nvSpPr>
          <p:spPr>
            <a:xfrm>
              <a:off x="5252800" y="2932825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55" name="Google Shape;15955;p17"/>
            <p:cNvSpPr/>
            <p:nvPr/>
          </p:nvSpPr>
          <p:spPr>
            <a:xfrm>
              <a:off x="5251775" y="293182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2"/>
                    <a:pt x="11012" y="11908"/>
                  </a:cubicBezTo>
                  <a:lnTo>
                    <a:pt x="11012" y="11800"/>
                  </a:lnTo>
                  <a:cubicBezTo>
                    <a:pt x="9852" y="12778"/>
                    <a:pt x="8362" y="13371"/>
                    <a:pt x="6724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24" y="81"/>
                  </a:cubicBezTo>
                  <a:cubicBezTo>
                    <a:pt x="8362" y="81"/>
                    <a:pt x="9852" y="674"/>
                    <a:pt x="11012" y="1659"/>
                  </a:cubicBezTo>
                  <a:lnTo>
                    <a:pt x="11012" y="1544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56" name="Google Shape;15956;p17"/>
            <p:cNvSpPr/>
            <p:nvPr/>
          </p:nvSpPr>
          <p:spPr>
            <a:xfrm>
              <a:off x="5276225" y="2959800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57" name="Google Shape;15957;p17"/>
            <p:cNvSpPr/>
            <p:nvPr/>
          </p:nvSpPr>
          <p:spPr>
            <a:xfrm>
              <a:off x="5275050" y="2958775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7465" y="11444"/>
                    <a:pt x="9029" y="10655"/>
                    <a:pt x="10081" y="9421"/>
                  </a:cubicBezTo>
                  <a:lnTo>
                    <a:pt x="10081" y="9293"/>
                  </a:lnTo>
                  <a:cubicBezTo>
                    <a:pt x="9049" y="10554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58" name="Google Shape;15958;p17"/>
            <p:cNvSpPr/>
            <p:nvPr/>
          </p:nvSpPr>
          <p:spPr>
            <a:xfrm>
              <a:off x="5301350" y="2984925"/>
              <a:ext cx="225750" cy="233650"/>
            </a:xfrm>
            <a:custGeom>
              <a:avLst/>
              <a:gdLst/>
              <a:ahLst/>
              <a:cxnLst/>
              <a:rect l="l" t="t" r="r" b="b"/>
              <a:pathLst>
                <a:path w="9030" h="9346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6656" y="9346"/>
                    <a:pt x="8355" y="8112"/>
                    <a:pt x="9029" y="6365"/>
                  </a:cubicBezTo>
                  <a:lnTo>
                    <a:pt x="9029" y="2987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59" name="Google Shape;15959;p17"/>
            <p:cNvSpPr/>
            <p:nvPr/>
          </p:nvSpPr>
          <p:spPr>
            <a:xfrm>
              <a:off x="5300325" y="2983900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6676" y="9427"/>
                    <a:pt x="8362" y="8227"/>
                    <a:pt x="9070" y="6514"/>
                  </a:cubicBezTo>
                  <a:lnTo>
                    <a:pt x="9070" y="6285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3"/>
                    <a:pt x="9070" y="3150"/>
                  </a:cubicBezTo>
                  <a:lnTo>
                    <a:pt x="9070" y="2920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60" name="Google Shape;15960;p17"/>
            <p:cNvSpPr/>
            <p:nvPr/>
          </p:nvSpPr>
          <p:spPr>
            <a:xfrm>
              <a:off x="5330000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61" name="Google Shape;15961;p17"/>
            <p:cNvSpPr/>
            <p:nvPr/>
          </p:nvSpPr>
          <p:spPr>
            <a:xfrm>
              <a:off x="532900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62" name="Google Shape;15962;p17"/>
            <p:cNvSpPr/>
            <p:nvPr/>
          </p:nvSpPr>
          <p:spPr>
            <a:xfrm>
              <a:off x="5355300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63" name="Google Shape;15963;p17"/>
            <p:cNvSpPr/>
            <p:nvPr/>
          </p:nvSpPr>
          <p:spPr>
            <a:xfrm>
              <a:off x="5354100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64" name="Google Shape;15964;p17"/>
            <p:cNvSpPr/>
            <p:nvPr/>
          </p:nvSpPr>
          <p:spPr>
            <a:xfrm>
              <a:off x="538395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65" name="Google Shape;15965;p17"/>
            <p:cNvSpPr/>
            <p:nvPr/>
          </p:nvSpPr>
          <p:spPr>
            <a:xfrm>
              <a:off x="5382925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82" y="2731"/>
                    <a:pt x="89" y="2138"/>
                    <a:pt x="89" y="1403"/>
                  </a:cubicBezTo>
                  <a:cubicBezTo>
                    <a:pt x="89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28"/>
                    <a:pt x="1" y="1403"/>
                  </a:cubicBezTo>
                  <a:cubicBezTo>
                    <a:pt x="1" y="2178"/>
                    <a:pt x="635" y="2812"/>
                    <a:pt x="1410" y="2812"/>
                  </a:cubicBezTo>
                  <a:cubicBezTo>
                    <a:pt x="2186" y="2812"/>
                    <a:pt x="2819" y="2178"/>
                    <a:pt x="2819" y="1403"/>
                  </a:cubicBezTo>
                  <a:cubicBezTo>
                    <a:pt x="2819" y="628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66" name="Google Shape;15966;p17"/>
            <p:cNvSpPr/>
            <p:nvPr/>
          </p:nvSpPr>
          <p:spPr>
            <a:xfrm>
              <a:off x="3450750" y="3030925"/>
              <a:ext cx="296375" cy="334325"/>
            </a:xfrm>
            <a:custGeom>
              <a:avLst/>
              <a:gdLst/>
              <a:ahLst/>
              <a:cxnLst/>
              <a:rect l="l" t="t" r="r" b="b"/>
              <a:pathLst>
                <a:path w="11855" h="13373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9"/>
                  </a:cubicBezTo>
                  <a:lnTo>
                    <a:pt x="1" y="10931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5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67" name="Google Shape;15967;p17"/>
            <p:cNvSpPr/>
            <p:nvPr/>
          </p:nvSpPr>
          <p:spPr>
            <a:xfrm>
              <a:off x="3450750" y="3029925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3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8834" y="88"/>
                    <a:pt x="11814" y="3068"/>
                    <a:pt x="11814" y="6730"/>
                  </a:cubicBezTo>
                  <a:cubicBezTo>
                    <a:pt x="11814" y="10391"/>
                    <a:pt x="8834" y="13372"/>
                    <a:pt x="5173" y="13372"/>
                  </a:cubicBezTo>
                  <a:cubicBezTo>
                    <a:pt x="3082" y="13372"/>
                    <a:pt x="1221" y="12407"/>
                    <a:pt x="1" y="10897"/>
                  </a:cubicBezTo>
                  <a:lnTo>
                    <a:pt x="1" y="11032"/>
                  </a:lnTo>
                  <a:cubicBezTo>
                    <a:pt x="1235" y="12509"/>
                    <a:pt x="3096" y="13453"/>
                    <a:pt x="5173" y="13453"/>
                  </a:cubicBezTo>
                  <a:cubicBezTo>
                    <a:pt x="8881" y="13453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68" name="Google Shape;15968;p17"/>
            <p:cNvSpPr/>
            <p:nvPr/>
          </p:nvSpPr>
          <p:spPr>
            <a:xfrm>
              <a:off x="3450750" y="3057900"/>
              <a:ext cx="269425" cy="284075"/>
            </a:xfrm>
            <a:custGeom>
              <a:avLst/>
              <a:gdLst/>
              <a:ahLst/>
              <a:cxnLst/>
              <a:rect l="l" t="t" r="r" b="b"/>
              <a:pathLst>
                <a:path w="10777" h="11363" extrusionOk="0">
                  <a:moveTo>
                    <a:pt x="5099" y="1"/>
                  </a:moveTo>
                  <a:cubicBezTo>
                    <a:pt x="2860" y="1"/>
                    <a:pt x="931" y="1295"/>
                    <a:pt x="1" y="3177"/>
                  </a:cubicBezTo>
                  <a:lnTo>
                    <a:pt x="1" y="8187"/>
                  </a:lnTo>
                  <a:cubicBezTo>
                    <a:pt x="931" y="10068"/>
                    <a:pt x="2860" y="11363"/>
                    <a:pt x="5099" y="11363"/>
                  </a:cubicBezTo>
                  <a:cubicBezTo>
                    <a:pt x="8234" y="11363"/>
                    <a:pt x="10776" y="8820"/>
                    <a:pt x="10776" y="5678"/>
                  </a:cubicBezTo>
                  <a:cubicBezTo>
                    <a:pt x="10776" y="2543"/>
                    <a:pt x="8234" y="1"/>
                    <a:pt x="509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69" name="Google Shape;15969;p17"/>
            <p:cNvSpPr/>
            <p:nvPr/>
          </p:nvSpPr>
          <p:spPr>
            <a:xfrm>
              <a:off x="3450750" y="3056900"/>
              <a:ext cx="270600" cy="286075"/>
            </a:xfrm>
            <a:custGeom>
              <a:avLst/>
              <a:gdLst/>
              <a:ahLst/>
              <a:cxnLst/>
              <a:rect l="l" t="t" r="r" b="b"/>
              <a:pathLst>
                <a:path w="10824" h="11443" extrusionOk="0">
                  <a:moveTo>
                    <a:pt x="5099" y="0"/>
                  </a:moveTo>
                  <a:cubicBezTo>
                    <a:pt x="2880" y="0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8"/>
                    <a:pt x="5099" y="88"/>
                  </a:cubicBezTo>
                  <a:cubicBezTo>
                    <a:pt x="8207" y="88"/>
                    <a:pt x="10736" y="2617"/>
                    <a:pt x="10736" y="5718"/>
                  </a:cubicBezTo>
                  <a:cubicBezTo>
                    <a:pt x="10736" y="8827"/>
                    <a:pt x="8207" y="11355"/>
                    <a:pt x="5099" y="11355"/>
                  </a:cubicBezTo>
                  <a:cubicBezTo>
                    <a:pt x="2853" y="11355"/>
                    <a:pt x="904" y="10034"/>
                    <a:pt x="1" y="8126"/>
                  </a:cubicBezTo>
                  <a:lnTo>
                    <a:pt x="1" y="8314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8"/>
                  </a:cubicBezTo>
                  <a:cubicBezTo>
                    <a:pt x="10823" y="2569"/>
                    <a:pt x="8254" y="0"/>
                    <a:pt x="509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70" name="Google Shape;15970;p17"/>
            <p:cNvSpPr/>
            <p:nvPr/>
          </p:nvSpPr>
          <p:spPr>
            <a:xfrm>
              <a:off x="3461375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1" y="0"/>
                    <a:pt x="1" y="2091"/>
                    <a:pt x="1" y="4666"/>
                  </a:cubicBezTo>
                  <a:cubicBezTo>
                    <a:pt x="1" y="7249"/>
                    <a:pt x="2091" y="9339"/>
                    <a:pt x="4674" y="9339"/>
                  </a:cubicBezTo>
                  <a:cubicBezTo>
                    <a:pt x="7256" y="9339"/>
                    <a:pt x="9346" y="7249"/>
                    <a:pt x="9346" y="4666"/>
                  </a:cubicBezTo>
                  <a:cubicBezTo>
                    <a:pt x="9346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71" name="Google Shape;15971;p17"/>
            <p:cNvSpPr/>
            <p:nvPr/>
          </p:nvSpPr>
          <p:spPr>
            <a:xfrm>
              <a:off x="3460375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72" name="Google Shape;15972;p17"/>
            <p:cNvSpPr/>
            <p:nvPr/>
          </p:nvSpPr>
          <p:spPr>
            <a:xfrm>
              <a:off x="3490200" y="311185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0"/>
                  </a:cubicBezTo>
                  <a:cubicBezTo>
                    <a:pt x="7040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73" name="Google Shape;15973;p17"/>
            <p:cNvSpPr/>
            <p:nvPr/>
          </p:nvSpPr>
          <p:spPr>
            <a:xfrm>
              <a:off x="3489025" y="31108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6"/>
                    <a:pt x="3568" y="7046"/>
                  </a:cubicBezTo>
                  <a:cubicBezTo>
                    <a:pt x="1653" y="7046"/>
                    <a:pt x="88" y="5482"/>
                    <a:pt x="88" y="3560"/>
                  </a:cubicBezTo>
                  <a:cubicBezTo>
                    <a:pt x="88" y="1645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0"/>
                  </a:cubicBezTo>
                  <a:cubicBezTo>
                    <a:pt x="1" y="5529"/>
                    <a:pt x="1605" y="7127"/>
                    <a:pt x="3568" y="7127"/>
                  </a:cubicBezTo>
                  <a:cubicBezTo>
                    <a:pt x="5536" y="7127"/>
                    <a:pt x="7135" y="5529"/>
                    <a:pt x="7135" y="3560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74" name="Google Shape;15974;p17"/>
            <p:cNvSpPr/>
            <p:nvPr/>
          </p:nvSpPr>
          <p:spPr>
            <a:xfrm>
              <a:off x="3515325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75" name="Google Shape;15975;p17"/>
            <p:cNvSpPr/>
            <p:nvPr/>
          </p:nvSpPr>
          <p:spPr>
            <a:xfrm>
              <a:off x="3514300" y="3135950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7" y="5119"/>
                  </a:cubicBezTo>
                  <a:cubicBezTo>
                    <a:pt x="3966" y="5119"/>
                    <a:pt x="5112" y="3972"/>
                    <a:pt x="5112" y="2556"/>
                  </a:cubicBezTo>
                  <a:cubicBezTo>
                    <a:pt x="5112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76" name="Google Shape;15976;p17"/>
            <p:cNvSpPr/>
            <p:nvPr/>
          </p:nvSpPr>
          <p:spPr>
            <a:xfrm>
              <a:off x="354415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14"/>
                    <a:pt x="0" y="1362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77" name="Google Shape;15977;p17"/>
            <p:cNvSpPr/>
            <p:nvPr/>
          </p:nvSpPr>
          <p:spPr>
            <a:xfrm>
              <a:off x="3542975" y="31647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78" name="Google Shape;15978;p17"/>
            <p:cNvSpPr/>
            <p:nvPr/>
          </p:nvSpPr>
          <p:spPr>
            <a:xfrm>
              <a:off x="3747100" y="3030925"/>
              <a:ext cx="334325" cy="334325"/>
            </a:xfrm>
            <a:custGeom>
              <a:avLst/>
              <a:gdLst/>
              <a:ahLst/>
              <a:cxnLst/>
              <a:rect l="l" t="t" r="r" b="b"/>
              <a:pathLst>
                <a:path w="13373" h="13373" extrusionOk="0">
                  <a:moveTo>
                    <a:pt x="6690" y="1"/>
                  </a:moveTo>
                  <a:cubicBezTo>
                    <a:pt x="2995" y="1"/>
                    <a:pt x="1" y="2995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79" name="Google Shape;15979;p17"/>
            <p:cNvSpPr/>
            <p:nvPr/>
          </p:nvSpPr>
          <p:spPr>
            <a:xfrm>
              <a:off x="3746100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2" y="13372"/>
                    <a:pt x="81" y="10391"/>
                    <a:pt x="81" y="6730"/>
                  </a:cubicBezTo>
                  <a:cubicBezTo>
                    <a:pt x="81" y="3068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3"/>
                    <a:pt x="6730" y="13453"/>
                  </a:cubicBezTo>
                  <a:cubicBezTo>
                    <a:pt x="10438" y="13453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80" name="Google Shape;15980;p17"/>
            <p:cNvSpPr/>
            <p:nvPr/>
          </p:nvSpPr>
          <p:spPr>
            <a:xfrm>
              <a:off x="3770550" y="3057900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20"/>
                    <a:pt x="2542" y="11363"/>
                    <a:pt x="5678" y="11363"/>
                  </a:cubicBezTo>
                  <a:cubicBezTo>
                    <a:pt x="8813" y="11363"/>
                    <a:pt x="11355" y="8820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81" name="Google Shape;15981;p17"/>
            <p:cNvSpPr/>
            <p:nvPr/>
          </p:nvSpPr>
          <p:spPr>
            <a:xfrm>
              <a:off x="3769525" y="3056900"/>
              <a:ext cx="285925" cy="286075"/>
            </a:xfrm>
            <a:custGeom>
              <a:avLst/>
              <a:gdLst/>
              <a:ahLst/>
              <a:cxnLst/>
              <a:rect l="l" t="t" r="r" b="b"/>
              <a:pathLst>
                <a:path w="11437" h="11443" extrusionOk="0">
                  <a:moveTo>
                    <a:pt x="5719" y="88"/>
                  </a:moveTo>
                  <a:cubicBezTo>
                    <a:pt x="8827" y="88"/>
                    <a:pt x="11356" y="2617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7"/>
                    <a:pt x="2610" y="88"/>
                    <a:pt x="5719" y="88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8"/>
                  </a:cubicBezTo>
                  <a:cubicBezTo>
                    <a:pt x="11437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82" name="Google Shape;15982;p17"/>
            <p:cNvSpPr/>
            <p:nvPr/>
          </p:nvSpPr>
          <p:spPr>
            <a:xfrm>
              <a:off x="3795650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1" y="0"/>
                    <a:pt x="1" y="2091"/>
                    <a:pt x="1" y="4666"/>
                  </a:cubicBezTo>
                  <a:cubicBezTo>
                    <a:pt x="1" y="7249"/>
                    <a:pt x="2091" y="9339"/>
                    <a:pt x="4674" y="9339"/>
                  </a:cubicBezTo>
                  <a:cubicBezTo>
                    <a:pt x="7256" y="9339"/>
                    <a:pt x="9347" y="7249"/>
                    <a:pt x="9347" y="4666"/>
                  </a:cubicBezTo>
                  <a:cubicBezTo>
                    <a:pt x="9347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83" name="Google Shape;15983;p17"/>
            <p:cNvSpPr/>
            <p:nvPr/>
          </p:nvSpPr>
          <p:spPr>
            <a:xfrm>
              <a:off x="3794650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0" y="2117"/>
                    <a:pt x="0" y="4713"/>
                  </a:cubicBezTo>
                  <a:cubicBezTo>
                    <a:pt x="0" y="7316"/>
                    <a:pt x="2111" y="9433"/>
                    <a:pt x="4714" y="9433"/>
                  </a:cubicBezTo>
                  <a:cubicBezTo>
                    <a:pt x="7310" y="9433"/>
                    <a:pt x="9427" y="7316"/>
                    <a:pt x="9427" y="4713"/>
                  </a:cubicBezTo>
                  <a:cubicBezTo>
                    <a:pt x="9427" y="2117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84" name="Google Shape;15984;p17"/>
            <p:cNvSpPr/>
            <p:nvPr/>
          </p:nvSpPr>
          <p:spPr>
            <a:xfrm>
              <a:off x="3824475" y="311185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1"/>
                  </a:moveTo>
                  <a:cubicBezTo>
                    <a:pt x="1572" y="1"/>
                    <a:pt x="1" y="1578"/>
                    <a:pt x="1" y="3520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0"/>
                  </a:cubicBezTo>
                  <a:cubicBezTo>
                    <a:pt x="7040" y="1578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85" name="Google Shape;15985;p17"/>
            <p:cNvSpPr/>
            <p:nvPr/>
          </p:nvSpPr>
          <p:spPr>
            <a:xfrm>
              <a:off x="3823300" y="31108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6"/>
                    <a:pt x="3568" y="7046"/>
                  </a:cubicBezTo>
                  <a:cubicBezTo>
                    <a:pt x="1646" y="7046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35" y="5529"/>
                    <a:pt x="7135" y="3560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86" name="Google Shape;15986;p17"/>
            <p:cNvSpPr/>
            <p:nvPr/>
          </p:nvSpPr>
          <p:spPr>
            <a:xfrm>
              <a:off x="3849600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87" name="Google Shape;15987;p17"/>
            <p:cNvSpPr/>
            <p:nvPr/>
          </p:nvSpPr>
          <p:spPr>
            <a:xfrm>
              <a:off x="3848600" y="313595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65" y="5119"/>
                    <a:pt x="5111" y="3972"/>
                    <a:pt x="5111" y="2556"/>
                  </a:cubicBezTo>
                  <a:cubicBezTo>
                    <a:pt x="5111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88" name="Google Shape;15988;p17"/>
            <p:cNvSpPr/>
            <p:nvPr/>
          </p:nvSpPr>
          <p:spPr>
            <a:xfrm>
              <a:off x="387825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0"/>
                  </a:moveTo>
                  <a:cubicBezTo>
                    <a:pt x="614" y="0"/>
                    <a:pt x="1" y="614"/>
                    <a:pt x="1" y="1362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2"/>
                  </a:cubicBezTo>
                  <a:cubicBezTo>
                    <a:pt x="2732" y="614"/>
                    <a:pt x="2125" y="0"/>
                    <a:pt x="13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89" name="Google Shape;15989;p17"/>
            <p:cNvSpPr/>
            <p:nvPr/>
          </p:nvSpPr>
          <p:spPr>
            <a:xfrm>
              <a:off x="3877250" y="31647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90" name="Google Shape;15990;p17"/>
            <p:cNvSpPr/>
            <p:nvPr/>
          </p:nvSpPr>
          <p:spPr>
            <a:xfrm>
              <a:off x="4081400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91" name="Google Shape;15991;p17"/>
            <p:cNvSpPr/>
            <p:nvPr/>
          </p:nvSpPr>
          <p:spPr>
            <a:xfrm>
              <a:off x="4080375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3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92" name="Google Shape;15992;p17"/>
            <p:cNvSpPr/>
            <p:nvPr/>
          </p:nvSpPr>
          <p:spPr>
            <a:xfrm>
              <a:off x="4104825" y="3057900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20"/>
                    <a:pt x="2542" y="11363"/>
                    <a:pt x="5678" y="11363"/>
                  </a:cubicBezTo>
                  <a:cubicBezTo>
                    <a:pt x="8813" y="11363"/>
                    <a:pt x="11355" y="8820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93" name="Google Shape;15993;p17"/>
            <p:cNvSpPr/>
            <p:nvPr/>
          </p:nvSpPr>
          <p:spPr>
            <a:xfrm>
              <a:off x="4103650" y="305690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8"/>
                  </a:moveTo>
                  <a:cubicBezTo>
                    <a:pt x="8833" y="88"/>
                    <a:pt x="11362" y="2617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7"/>
                    <a:pt x="2616" y="88"/>
                    <a:pt x="5725" y="88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8"/>
                  </a:cubicBezTo>
                  <a:cubicBezTo>
                    <a:pt x="11443" y="2569"/>
                    <a:pt x="8880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94" name="Google Shape;15994;p17"/>
            <p:cNvSpPr/>
            <p:nvPr/>
          </p:nvSpPr>
          <p:spPr>
            <a:xfrm>
              <a:off x="4129950" y="3083200"/>
              <a:ext cx="233650" cy="233500"/>
            </a:xfrm>
            <a:custGeom>
              <a:avLst/>
              <a:gdLst/>
              <a:ahLst/>
              <a:cxnLst/>
              <a:rect l="l" t="t" r="r" b="b"/>
              <a:pathLst>
                <a:path w="9346" h="9340" extrusionOk="0">
                  <a:moveTo>
                    <a:pt x="4673" y="0"/>
                  </a:moveTo>
                  <a:cubicBezTo>
                    <a:pt x="2090" y="0"/>
                    <a:pt x="0" y="2091"/>
                    <a:pt x="0" y="4666"/>
                  </a:cubicBezTo>
                  <a:cubicBezTo>
                    <a:pt x="0" y="7249"/>
                    <a:pt x="2090" y="9339"/>
                    <a:pt x="4673" y="9339"/>
                  </a:cubicBezTo>
                  <a:cubicBezTo>
                    <a:pt x="7249" y="9339"/>
                    <a:pt x="9346" y="7249"/>
                    <a:pt x="9346" y="4666"/>
                  </a:cubicBezTo>
                  <a:cubicBezTo>
                    <a:pt x="9346" y="2091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95" name="Google Shape;15995;p17"/>
            <p:cNvSpPr/>
            <p:nvPr/>
          </p:nvSpPr>
          <p:spPr>
            <a:xfrm>
              <a:off x="4128925" y="3082025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4"/>
                    <a:pt x="9339" y="4713"/>
                  </a:cubicBezTo>
                  <a:cubicBezTo>
                    <a:pt x="9339" y="7269"/>
                    <a:pt x="7263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7310" y="9433"/>
                    <a:pt x="9427" y="7316"/>
                    <a:pt x="9427" y="4713"/>
                  </a:cubicBezTo>
                  <a:cubicBezTo>
                    <a:pt x="9427" y="2117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96" name="Google Shape;15996;p17"/>
            <p:cNvSpPr/>
            <p:nvPr/>
          </p:nvSpPr>
          <p:spPr>
            <a:xfrm>
              <a:off x="4158600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97" name="Google Shape;15997;p17"/>
            <p:cNvSpPr/>
            <p:nvPr/>
          </p:nvSpPr>
          <p:spPr>
            <a:xfrm>
              <a:off x="4157575" y="31108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6"/>
                    <a:pt x="3568" y="7046"/>
                  </a:cubicBezTo>
                  <a:cubicBezTo>
                    <a:pt x="1646" y="7046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98" name="Google Shape;15998;p17"/>
            <p:cNvSpPr/>
            <p:nvPr/>
          </p:nvSpPr>
          <p:spPr>
            <a:xfrm>
              <a:off x="4183875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99" name="Google Shape;15999;p17"/>
            <p:cNvSpPr/>
            <p:nvPr/>
          </p:nvSpPr>
          <p:spPr>
            <a:xfrm>
              <a:off x="4182700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72"/>
                    <a:pt x="1154" y="5119"/>
                    <a:pt x="2563" y="5119"/>
                  </a:cubicBezTo>
                  <a:cubicBezTo>
                    <a:pt x="3972" y="5119"/>
                    <a:pt x="5118" y="3972"/>
                    <a:pt x="5118" y="2556"/>
                  </a:cubicBezTo>
                  <a:cubicBezTo>
                    <a:pt x="5118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00" name="Google Shape;16000;p17"/>
            <p:cNvSpPr/>
            <p:nvPr/>
          </p:nvSpPr>
          <p:spPr>
            <a:xfrm>
              <a:off x="4212550" y="316580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2"/>
                  </a:cubicBezTo>
                  <a:cubicBezTo>
                    <a:pt x="2731" y="614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01" name="Google Shape;16001;p17"/>
            <p:cNvSpPr/>
            <p:nvPr/>
          </p:nvSpPr>
          <p:spPr>
            <a:xfrm>
              <a:off x="4211525" y="31647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1" y="2138"/>
                    <a:pt x="81" y="1403"/>
                  </a:cubicBezTo>
                  <a:cubicBezTo>
                    <a:pt x="81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28"/>
                    <a:pt x="1" y="1403"/>
                  </a:cubicBezTo>
                  <a:cubicBezTo>
                    <a:pt x="1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02" name="Google Shape;16002;p17"/>
            <p:cNvSpPr/>
            <p:nvPr/>
          </p:nvSpPr>
          <p:spPr>
            <a:xfrm>
              <a:off x="4415675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03" name="Google Shape;16003;p17"/>
            <p:cNvSpPr/>
            <p:nvPr/>
          </p:nvSpPr>
          <p:spPr>
            <a:xfrm>
              <a:off x="4414650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8"/>
                    <a:pt x="13365" y="6730"/>
                  </a:cubicBezTo>
                  <a:cubicBezTo>
                    <a:pt x="13365" y="10391"/>
                    <a:pt x="10385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3" y="13453"/>
                  </a:cubicBezTo>
                  <a:cubicBezTo>
                    <a:pt x="10432" y="13453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04" name="Google Shape;16004;p17"/>
            <p:cNvSpPr/>
            <p:nvPr/>
          </p:nvSpPr>
          <p:spPr>
            <a:xfrm>
              <a:off x="4438925" y="3057900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1"/>
                  </a:moveTo>
                  <a:cubicBezTo>
                    <a:pt x="2550" y="1"/>
                    <a:pt x="1" y="2543"/>
                    <a:pt x="1" y="5678"/>
                  </a:cubicBezTo>
                  <a:cubicBezTo>
                    <a:pt x="1" y="8820"/>
                    <a:pt x="2550" y="11363"/>
                    <a:pt x="5685" y="11363"/>
                  </a:cubicBezTo>
                  <a:cubicBezTo>
                    <a:pt x="8820" y="11363"/>
                    <a:pt x="11362" y="8820"/>
                    <a:pt x="11362" y="5678"/>
                  </a:cubicBezTo>
                  <a:cubicBezTo>
                    <a:pt x="11362" y="2543"/>
                    <a:pt x="8820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05" name="Google Shape;16005;p17"/>
            <p:cNvSpPr/>
            <p:nvPr/>
          </p:nvSpPr>
          <p:spPr>
            <a:xfrm>
              <a:off x="4437925" y="305690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8"/>
                  </a:moveTo>
                  <a:cubicBezTo>
                    <a:pt x="8833" y="88"/>
                    <a:pt x="11362" y="2617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7"/>
                    <a:pt x="2616" y="88"/>
                    <a:pt x="5725" y="88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06" name="Google Shape;16006;p17"/>
            <p:cNvSpPr/>
            <p:nvPr/>
          </p:nvSpPr>
          <p:spPr>
            <a:xfrm>
              <a:off x="4464225" y="3083200"/>
              <a:ext cx="233650" cy="233500"/>
            </a:xfrm>
            <a:custGeom>
              <a:avLst/>
              <a:gdLst/>
              <a:ahLst/>
              <a:cxnLst/>
              <a:rect l="l" t="t" r="r" b="b"/>
              <a:pathLst>
                <a:path w="9346" h="9340" extrusionOk="0">
                  <a:moveTo>
                    <a:pt x="4673" y="0"/>
                  </a:moveTo>
                  <a:cubicBezTo>
                    <a:pt x="2090" y="0"/>
                    <a:pt x="0" y="2091"/>
                    <a:pt x="0" y="4666"/>
                  </a:cubicBezTo>
                  <a:cubicBezTo>
                    <a:pt x="0" y="7249"/>
                    <a:pt x="2090" y="9339"/>
                    <a:pt x="4673" y="9339"/>
                  </a:cubicBezTo>
                  <a:cubicBezTo>
                    <a:pt x="7249" y="9339"/>
                    <a:pt x="9346" y="7249"/>
                    <a:pt x="9346" y="4666"/>
                  </a:cubicBezTo>
                  <a:cubicBezTo>
                    <a:pt x="9346" y="2091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07" name="Google Shape;16007;p17"/>
            <p:cNvSpPr/>
            <p:nvPr/>
          </p:nvSpPr>
          <p:spPr>
            <a:xfrm>
              <a:off x="4463025" y="3082025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4"/>
                    <a:pt x="9347" y="4713"/>
                  </a:cubicBezTo>
                  <a:cubicBezTo>
                    <a:pt x="9347" y="7269"/>
                    <a:pt x="7270" y="9346"/>
                    <a:pt x="4721" y="9346"/>
                  </a:cubicBezTo>
                  <a:cubicBezTo>
                    <a:pt x="2165" y="9346"/>
                    <a:pt x="89" y="7269"/>
                    <a:pt x="89" y="4713"/>
                  </a:cubicBezTo>
                  <a:cubicBezTo>
                    <a:pt x="89" y="2164"/>
                    <a:pt x="2165" y="88"/>
                    <a:pt x="4721" y="88"/>
                  </a:cubicBezTo>
                  <a:close/>
                  <a:moveTo>
                    <a:pt x="4721" y="0"/>
                  </a:moveTo>
                  <a:cubicBezTo>
                    <a:pt x="2118" y="0"/>
                    <a:pt x="1" y="2117"/>
                    <a:pt x="1" y="4713"/>
                  </a:cubicBezTo>
                  <a:cubicBezTo>
                    <a:pt x="1" y="7316"/>
                    <a:pt x="2118" y="9433"/>
                    <a:pt x="4721" y="9433"/>
                  </a:cubicBezTo>
                  <a:cubicBezTo>
                    <a:pt x="7317" y="9433"/>
                    <a:pt x="9434" y="7316"/>
                    <a:pt x="9434" y="4713"/>
                  </a:cubicBezTo>
                  <a:cubicBezTo>
                    <a:pt x="9434" y="2117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08" name="Google Shape;16008;p17"/>
            <p:cNvSpPr/>
            <p:nvPr/>
          </p:nvSpPr>
          <p:spPr>
            <a:xfrm>
              <a:off x="4492875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09" name="Google Shape;16009;p17"/>
            <p:cNvSpPr/>
            <p:nvPr/>
          </p:nvSpPr>
          <p:spPr>
            <a:xfrm>
              <a:off x="4491850" y="31108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6"/>
                    <a:pt x="3568" y="7046"/>
                  </a:cubicBezTo>
                  <a:cubicBezTo>
                    <a:pt x="1646" y="7046"/>
                    <a:pt x="89" y="5482"/>
                    <a:pt x="89" y="3560"/>
                  </a:cubicBezTo>
                  <a:cubicBezTo>
                    <a:pt x="89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10" name="Google Shape;16010;p17"/>
            <p:cNvSpPr/>
            <p:nvPr/>
          </p:nvSpPr>
          <p:spPr>
            <a:xfrm>
              <a:off x="4518150" y="3136975"/>
              <a:ext cx="125800" cy="125950"/>
            </a:xfrm>
            <a:custGeom>
              <a:avLst/>
              <a:gdLst/>
              <a:ahLst/>
              <a:cxnLst/>
              <a:rect l="l" t="t" r="r" b="b"/>
              <a:pathLst>
                <a:path w="5032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11" name="Google Shape;16011;p17"/>
            <p:cNvSpPr/>
            <p:nvPr/>
          </p:nvSpPr>
          <p:spPr>
            <a:xfrm>
              <a:off x="4516975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12" name="Google Shape;16012;p17"/>
            <p:cNvSpPr/>
            <p:nvPr/>
          </p:nvSpPr>
          <p:spPr>
            <a:xfrm>
              <a:off x="4546825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2"/>
                  </a:cubicBezTo>
                  <a:cubicBezTo>
                    <a:pt x="2731" y="614"/>
                    <a:pt x="2117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13" name="Google Shape;16013;p17"/>
            <p:cNvSpPr/>
            <p:nvPr/>
          </p:nvSpPr>
          <p:spPr>
            <a:xfrm>
              <a:off x="4545800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10" y="2813"/>
                  </a:cubicBezTo>
                  <a:cubicBezTo>
                    <a:pt x="2185" y="2813"/>
                    <a:pt x="2812" y="2185"/>
                    <a:pt x="2812" y="1403"/>
                  </a:cubicBezTo>
                  <a:cubicBezTo>
                    <a:pt x="2812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14" name="Google Shape;16014;p17"/>
            <p:cNvSpPr/>
            <p:nvPr/>
          </p:nvSpPr>
          <p:spPr>
            <a:xfrm>
              <a:off x="4749950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15" name="Google Shape;16015;p17"/>
            <p:cNvSpPr/>
            <p:nvPr/>
          </p:nvSpPr>
          <p:spPr>
            <a:xfrm>
              <a:off x="4748775" y="3029925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16" name="Google Shape;16016;p17"/>
            <p:cNvSpPr/>
            <p:nvPr/>
          </p:nvSpPr>
          <p:spPr>
            <a:xfrm>
              <a:off x="4773200" y="3057900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20"/>
                    <a:pt x="2543" y="11363"/>
                    <a:pt x="5678" y="11363"/>
                  </a:cubicBezTo>
                  <a:cubicBezTo>
                    <a:pt x="8821" y="11363"/>
                    <a:pt x="11363" y="8820"/>
                    <a:pt x="11363" y="5678"/>
                  </a:cubicBezTo>
                  <a:cubicBezTo>
                    <a:pt x="11363" y="2543"/>
                    <a:pt x="8821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17" name="Google Shape;16017;p17"/>
            <p:cNvSpPr/>
            <p:nvPr/>
          </p:nvSpPr>
          <p:spPr>
            <a:xfrm>
              <a:off x="4772200" y="305690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8" y="88"/>
                  </a:moveTo>
                  <a:cubicBezTo>
                    <a:pt x="8827" y="88"/>
                    <a:pt x="11355" y="2617"/>
                    <a:pt x="11355" y="5718"/>
                  </a:cubicBezTo>
                  <a:cubicBezTo>
                    <a:pt x="11355" y="8827"/>
                    <a:pt x="8827" y="11355"/>
                    <a:pt x="5718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7"/>
                    <a:pt x="2617" y="88"/>
                    <a:pt x="5718" y="88"/>
                  </a:cubicBezTo>
                  <a:close/>
                  <a:moveTo>
                    <a:pt x="5718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18" name="Google Shape;16018;p17"/>
            <p:cNvSpPr/>
            <p:nvPr/>
          </p:nvSpPr>
          <p:spPr>
            <a:xfrm>
              <a:off x="4798500" y="3083200"/>
              <a:ext cx="233500" cy="233500"/>
            </a:xfrm>
            <a:custGeom>
              <a:avLst/>
              <a:gdLst/>
              <a:ahLst/>
              <a:cxnLst/>
              <a:rect l="l" t="t" r="r" b="b"/>
              <a:pathLst>
                <a:path w="9340" h="9340" extrusionOk="0">
                  <a:moveTo>
                    <a:pt x="4666" y="0"/>
                  </a:moveTo>
                  <a:cubicBezTo>
                    <a:pt x="2091" y="0"/>
                    <a:pt x="0" y="2091"/>
                    <a:pt x="0" y="4666"/>
                  </a:cubicBezTo>
                  <a:cubicBezTo>
                    <a:pt x="0" y="7249"/>
                    <a:pt x="2091" y="9339"/>
                    <a:pt x="4666" y="9339"/>
                  </a:cubicBezTo>
                  <a:cubicBezTo>
                    <a:pt x="7249" y="9339"/>
                    <a:pt x="9339" y="7249"/>
                    <a:pt x="9339" y="4666"/>
                  </a:cubicBezTo>
                  <a:cubicBezTo>
                    <a:pt x="9339" y="2091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19" name="Google Shape;16019;p17"/>
            <p:cNvSpPr/>
            <p:nvPr/>
          </p:nvSpPr>
          <p:spPr>
            <a:xfrm>
              <a:off x="4797325" y="3082025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3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3" y="88"/>
                  </a:cubicBezTo>
                  <a:close/>
                  <a:moveTo>
                    <a:pt x="4713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13" y="9433"/>
                  </a:cubicBezTo>
                  <a:cubicBezTo>
                    <a:pt x="7316" y="9433"/>
                    <a:pt x="9433" y="7316"/>
                    <a:pt x="9433" y="4713"/>
                  </a:cubicBezTo>
                  <a:cubicBezTo>
                    <a:pt x="9433" y="2117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20" name="Google Shape;16020;p17"/>
            <p:cNvSpPr/>
            <p:nvPr/>
          </p:nvSpPr>
          <p:spPr>
            <a:xfrm>
              <a:off x="4827150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21" name="Google Shape;16021;p17"/>
            <p:cNvSpPr/>
            <p:nvPr/>
          </p:nvSpPr>
          <p:spPr>
            <a:xfrm>
              <a:off x="4826150" y="31108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6"/>
                    <a:pt x="3560" y="7046"/>
                  </a:cubicBezTo>
                  <a:cubicBezTo>
                    <a:pt x="1645" y="7046"/>
                    <a:pt x="81" y="5482"/>
                    <a:pt x="81" y="3560"/>
                  </a:cubicBezTo>
                  <a:cubicBezTo>
                    <a:pt x="81" y="1645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0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22" name="Google Shape;16022;p17"/>
            <p:cNvSpPr/>
            <p:nvPr/>
          </p:nvSpPr>
          <p:spPr>
            <a:xfrm>
              <a:off x="4852275" y="3136975"/>
              <a:ext cx="125950" cy="125950"/>
            </a:xfrm>
            <a:custGeom>
              <a:avLst/>
              <a:gdLst/>
              <a:ahLst/>
              <a:cxnLst/>
              <a:rect l="l" t="t" r="r" b="b"/>
              <a:pathLst>
                <a:path w="5038" h="5038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11"/>
                    <a:pt x="1126" y="5037"/>
                    <a:pt x="2515" y="5037"/>
                  </a:cubicBezTo>
                  <a:cubicBezTo>
                    <a:pt x="3911" y="5037"/>
                    <a:pt x="5037" y="3911"/>
                    <a:pt x="5037" y="2515"/>
                  </a:cubicBezTo>
                  <a:cubicBezTo>
                    <a:pt x="5037" y="1126"/>
                    <a:pt x="3911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23" name="Google Shape;16023;p17"/>
            <p:cNvSpPr/>
            <p:nvPr/>
          </p:nvSpPr>
          <p:spPr>
            <a:xfrm>
              <a:off x="4851250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6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24" name="Google Shape;16024;p17"/>
            <p:cNvSpPr/>
            <p:nvPr/>
          </p:nvSpPr>
          <p:spPr>
            <a:xfrm>
              <a:off x="488110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25" name="Google Shape;16025;p17"/>
            <p:cNvSpPr/>
            <p:nvPr/>
          </p:nvSpPr>
          <p:spPr>
            <a:xfrm>
              <a:off x="4880075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3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03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03" y="82"/>
                  </a:cubicBezTo>
                  <a:close/>
                  <a:moveTo>
                    <a:pt x="1403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03" y="2813"/>
                  </a:cubicBezTo>
                  <a:cubicBezTo>
                    <a:pt x="2186" y="2813"/>
                    <a:pt x="2813" y="2185"/>
                    <a:pt x="2813" y="1403"/>
                  </a:cubicBezTo>
                  <a:cubicBezTo>
                    <a:pt x="2813" y="628"/>
                    <a:pt x="2186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26" name="Google Shape;16026;p17"/>
            <p:cNvSpPr/>
            <p:nvPr/>
          </p:nvSpPr>
          <p:spPr>
            <a:xfrm>
              <a:off x="5084225" y="3030925"/>
              <a:ext cx="334125" cy="334325"/>
            </a:xfrm>
            <a:custGeom>
              <a:avLst/>
              <a:gdLst/>
              <a:ahLst/>
              <a:cxnLst/>
              <a:rect l="l" t="t" r="r" b="b"/>
              <a:pathLst>
                <a:path w="13365" h="13373" extrusionOk="0">
                  <a:moveTo>
                    <a:pt x="6683" y="1"/>
                  </a:moveTo>
                  <a:cubicBezTo>
                    <a:pt x="2988" y="1"/>
                    <a:pt x="0" y="2995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27" name="Google Shape;16027;p17"/>
            <p:cNvSpPr/>
            <p:nvPr/>
          </p:nvSpPr>
          <p:spPr>
            <a:xfrm>
              <a:off x="5083050" y="30299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28" name="Google Shape;16028;p17"/>
            <p:cNvSpPr/>
            <p:nvPr/>
          </p:nvSpPr>
          <p:spPr>
            <a:xfrm>
              <a:off x="5107475" y="3057900"/>
              <a:ext cx="283925" cy="284075"/>
            </a:xfrm>
            <a:custGeom>
              <a:avLst/>
              <a:gdLst/>
              <a:ahLst/>
              <a:cxnLst/>
              <a:rect l="l" t="t" r="r" b="b"/>
              <a:pathLst>
                <a:path w="11357" h="11363" extrusionOk="0">
                  <a:moveTo>
                    <a:pt x="5679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20"/>
                    <a:pt x="2543" y="11363"/>
                    <a:pt x="5679" y="11363"/>
                  </a:cubicBezTo>
                  <a:cubicBezTo>
                    <a:pt x="8814" y="11363"/>
                    <a:pt x="11356" y="8820"/>
                    <a:pt x="11356" y="5678"/>
                  </a:cubicBezTo>
                  <a:cubicBezTo>
                    <a:pt x="11356" y="2543"/>
                    <a:pt x="8814" y="1"/>
                    <a:pt x="567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29" name="Google Shape;16029;p17"/>
            <p:cNvSpPr/>
            <p:nvPr/>
          </p:nvSpPr>
          <p:spPr>
            <a:xfrm>
              <a:off x="5106475" y="305690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8"/>
                  </a:moveTo>
                  <a:cubicBezTo>
                    <a:pt x="8827" y="88"/>
                    <a:pt x="11356" y="2617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7"/>
                    <a:pt x="2610" y="88"/>
                    <a:pt x="5719" y="88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30" name="Google Shape;16030;p17"/>
            <p:cNvSpPr/>
            <p:nvPr/>
          </p:nvSpPr>
          <p:spPr>
            <a:xfrm>
              <a:off x="5132600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8" y="0"/>
                    <a:pt x="1" y="2091"/>
                    <a:pt x="1" y="4666"/>
                  </a:cubicBezTo>
                  <a:cubicBezTo>
                    <a:pt x="1" y="7249"/>
                    <a:pt x="2098" y="9339"/>
                    <a:pt x="4674" y="9339"/>
                  </a:cubicBezTo>
                  <a:cubicBezTo>
                    <a:pt x="7256" y="9339"/>
                    <a:pt x="9346" y="7249"/>
                    <a:pt x="9346" y="4666"/>
                  </a:cubicBezTo>
                  <a:cubicBezTo>
                    <a:pt x="9346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31" name="Google Shape;16031;p17"/>
            <p:cNvSpPr/>
            <p:nvPr/>
          </p:nvSpPr>
          <p:spPr>
            <a:xfrm>
              <a:off x="5131600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32" name="Google Shape;16032;p17"/>
            <p:cNvSpPr/>
            <p:nvPr/>
          </p:nvSpPr>
          <p:spPr>
            <a:xfrm>
              <a:off x="5161425" y="31118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33" name="Google Shape;16033;p17"/>
            <p:cNvSpPr/>
            <p:nvPr/>
          </p:nvSpPr>
          <p:spPr>
            <a:xfrm>
              <a:off x="5160425" y="31108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6"/>
                    <a:pt x="3561" y="7046"/>
                  </a:cubicBezTo>
                  <a:cubicBezTo>
                    <a:pt x="1646" y="7046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34" name="Google Shape;16034;p17"/>
            <p:cNvSpPr/>
            <p:nvPr/>
          </p:nvSpPr>
          <p:spPr>
            <a:xfrm>
              <a:off x="5186550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11"/>
                    <a:pt x="1126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35" name="Google Shape;16035;p17"/>
            <p:cNvSpPr/>
            <p:nvPr/>
          </p:nvSpPr>
          <p:spPr>
            <a:xfrm>
              <a:off x="5185525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7" y="5119"/>
                  </a:cubicBezTo>
                  <a:cubicBezTo>
                    <a:pt x="3966" y="5119"/>
                    <a:pt x="5119" y="3972"/>
                    <a:pt x="5119" y="2556"/>
                  </a:cubicBezTo>
                  <a:cubicBezTo>
                    <a:pt x="5119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36" name="Google Shape;16036;p17"/>
            <p:cNvSpPr/>
            <p:nvPr/>
          </p:nvSpPr>
          <p:spPr>
            <a:xfrm>
              <a:off x="5215375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14"/>
                    <a:pt x="0" y="1362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37" name="Google Shape;16037;p17"/>
            <p:cNvSpPr/>
            <p:nvPr/>
          </p:nvSpPr>
          <p:spPr>
            <a:xfrm>
              <a:off x="5214350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4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04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04" y="82"/>
                  </a:cubicBezTo>
                  <a:close/>
                  <a:moveTo>
                    <a:pt x="1404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04" y="2813"/>
                  </a:cubicBezTo>
                  <a:cubicBezTo>
                    <a:pt x="2179" y="2813"/>
                    <a:pt x="2813" y="2185"/>
                    <a:pt x="2813" y="1403"/>
                  </a:cubicBezTo>
                  <a:cubicBezTo>
                    <a:pt x="2813" y="628"/>
                    <a:pt x="2179" y="1"/>
                    <a:pt x="140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38" name="Google Shape;16038;p17"/>
            <p:cNvSpPr/>
            <p:nvPr/>
          </p:nvSpPr>
          <p:spPr>
            <a:xfrm>
              <a:off x="3581575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39" name="Google Shape;16039;p17"/>
            <p:cNvSpPr/>
            <p:nvPr/>
          </p:nvSpPr>
          <p:spPr>
            <a:xfrm>
              <a:off x="3580550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8"/>
                  </a:moveTo>
                  <a:cubicBezTo>
                    <a:pt x="10392" y="88"/>
                    <a:pt x="13365" y="3062"/>
                    <a:pt x="13365" y="6730"/>
                  </a:cubicBezTo>
                  <a:cubicBezTo>
                    <a:pt x="13365" y="10391"/>
                    <a:pt x="1039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24" y="88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4" y="13453"/>
                  </a:cubicBezTo>
                  <a:cubicBezTo>
                    <a:pt x="10432" y="13453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40" name="Google Shape;16040;p17"/>
            <p:cNvSpPr/>
            <p:nvPr/>
          </p:nvSpPr>
          <p:spPr>
            <a:xfrm>
              <a:off x="3604825" y="315297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63"/>
                    <a:pt x="5685" y="11363"/>
                  </a:cubicBezTo>
                  <a:cubicBezTo>
                    <a:pt x="8821" y="11363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41" name="Google Shape;16041;p17"/>
            <p:cNvSpPr/>
            <p:nvPr/>
          </p:nvSpPr>
          <p:spPr>
            <a:xfrm>
              <a:off x="3603825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25" y="81"/>
                  </a:moveTo>
                  <a:cubicBezTo>
                    <a:pt x="8834" y="81"/>
                    <a:pt x="11362" y="2610"/>
                    <a:pt x="11362" y="5718"/>
                  </a:cubicBezTo>
                  <a:cubicBezTo>
                    <a:pt x="11362" y="8827"/>
                    <a:pt x="8834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42" name="Google Shape;16042;p17"/>
            <p:cNvSpPr/>
            <p:nvPr/>
          </p:nvSpPr>
          <p:spPr>
            <a:xfrm>
              <a:off x="3630125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8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43" name="Google Shape;16043;p17"/>
            <p:cNvSpPr/>
            <p:nvPr/>
          </p:nvSpPr>
          <p:spPr>
            <a:xfrm>
              <a:off x="3628950" y="317710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20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20" y="88"/>
                  </a:cubicBezTo>
                  <a:close/>
                  <a:moveTo>
                    <a:pt x="4720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20" y="9433"/>
                  </a:cubicBezTo>
                  <a:cubicBezTo>
                    <a:pt x="7316" y="9433"/>
                    <a:pt x="9433" y="7316"/>
                    <a:pt x="9433" y="4713"/>
                  </a:cubicBezTo>
                  <a:cubicBezTo>
                    <a:pt x="9433" y="2117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44" name="Google Shape;16044;p17"/>
            <p:cNvSpPr/>
            <p:nvPr/>
          </p:nvSpPr>
          <p:spPr>
            <a:xfrm>
              <a:off x="3658775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45" name="Google Shape;16045;p17"/>
            <p:cNvSpPr/>
            <p:nvPr/>
          </p:nvSpPr>
          <p:spPr>
            <a:xfrm>
              <a:off x="3657775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46" name="Google Shape;16046;p17"/>
            <p:cNvSpPr/>
            <p:nvPr/>
          </p:nvSpPr>
          <p:spPr>
            <a:xfrm>
              <a:off x="3683900" y="323205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0"/>
                  </a:moveTo>
                  <a:cubicBezTo>
                    <a:pt x="1133" y="0"/>
                    <a:pt x="0" y="1126"/>
                    <a:pt x="0" y="2515"/>
                  </a:cubicBezTo>
                  <a:cubicBezTo>
                    <a:pt x="0" y="3904"/>
                    <a:pt x="1133" y="5030"/>
                    <a:pt x="2522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2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47" name="Google Shape;16047;p17"/>
            <p:cNvSpPr/>
            <p:nvPr/>
          </p:nvSpPr>
          <p:spPr>
            <a:xfrm>
              <a:off x="3682875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48" name="Google Shape;16048;p17"/>
            <p:cNvSpPr/>
            <p:nvPr/>
          </p:nvSpPr>
          <p:spPr>
            <a:xfrm>
              <a:off x="3712725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49" name="Google Shape;16049;p17"/>
            <p:cNvSpPr/>
            <p:nvPr/>
          </p:nvSpPr>
          <p:spPr>
            <a:xfrm>
              <a:off x="3711700" y="325985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79"/>
                    <a:pt x="628" y="2813"/>
                    <a:pt x="1410" y="2813"/>
                  </a:cubicBezTo>
                  <a:cubicBezTo>
                    <a:pt x="2186" y="2813"/>
                    <a:pt x="2813" y="2179"/>
                    <a:pt x="2813" y="1403"/>
                  </a:cubicBezTo>
                  <a:cubicBezTo>
                    <a:pt x="2813" y="628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50" name="Google Shape;16050;p17"/>
            <p:cNvSpPr/>
            <p:nvPr/>
          </p:nvSpPr>
          <p:spPr>
            <a:xfrm>
              <a:off x="3915850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1" y="2995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51" name="Google Shape;16051;p17"/>
            <p:cNvSpPr/>
            <p:nvPr/>
          </p:nvSpPr>
          <p:spPr>
            <a:xfrm>
              <a:off x="3914675" y="312500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52" name="Google Shape;16052;p17"/>
            <p:cNvSpPr/>
            <p:nvPr/>
          </p:nvSpPr>
          <p:spPr>
            <a:xfrm>
              <a:off x="3939125" y="3152975"/>
              <a:ext cx="284050" cy="284075"/>
            </a:xfrm>
            <a:custGeom>
              <a:avLst/>
              <a:gdLst/>
              <a:ahLst/>
              <a:cxnLst/>
              <a:rect l="l" t="t" r="r" b="b"/>
              <a:pathLst>
                <a:path w="11362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20" y="11363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53" name="Google Shape;16053;p17"/>
            <p:cNvSpPr/>
            <p:nvPr/>
          </p:nvSpPr>
          <p:spPr>
            <a:xfrm>
              <a:off x="3938100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70" y="0"/>
                    <a:pt x="1" y="2569"/>
                    <a:pt x="1" y="5718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54" name="Google Shape;16054;p17"/>
            <p:cNvSpPr/>
            <p:nvPr/>
          </p:nvSpPr>
          <p:spPr>
            <a:xfrm>
              <a:off x="3964400" y="317810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8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55" name="Google Shape;16055;p17"/>
            <p:cNvSpPr/>
            <p:nvPr/>
          </p:nvSpPr>
          <p:spPr>
            <a:xfrm>
              <a:off x="3963225" y="317710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34" y="7316"/>
                    <a:pt x="9434" y="4713"/>
                  </a:cubicBezTo>
                  <a:cubicBezTo>
                    <a:pt x="9434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56" name="Google Shape;16056;p17"/>
            <p:cNvSpPr/>
            <p:nvPr/>
          </p:nvSpPr>
          <p:spPr>
            <a:xfrm>
              <a:off x="3993050" y="32069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57" name="Google Shape;16057;p17"/>
            <p:cNvSpPr/>
            <p:nvPr/>
          </p:nvSpPr>
          <p:spPr>
            <a:xfrm>
              <a:off x="399205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5"/>
                    <a:pt x="7047" y="3560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8" y="5529"/>
                    <a:pt x="7128" y="3560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58" name="Google Shape;16058;p17"/>
            <p:cNvSpPr/>
            <p:nvPr/>
          </p:nvSpPr>
          <p:spPr>
            <a:xfrm>
              <a:off x="4018175" y="323205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59" name="Google Shape;16059;p17"/>
            <p:cNvSpPr/>
            <p:nvPr/>
          </p:nvSpPr>
          <p:spPr>
            <a:xfrm>
              <a:off x="4017175" y="323102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4" y="82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72" y="5119"/>
                    <a:pt x="5118" y="3972"/>
                    <a:pt x="5118" y="2556"/>
                  </a:cubicBezTo>
                  <a:cubicBezTo>
                    <a:pt x="5118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60" name="Google Shape;16060;p17"/>
            <p:cNvSpPr/>
            <p:nvPr/>
          </p:nvSpPr>
          <p:spPr>
            <a:xfrm>
              <a:off x="404700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61" name="Google Shape;16061;p17"/>
            <p:cNvSpPr/>
            <p:nvPr/>
          </p:nvSpPr>
          <p:spPr>
            <a:xfrm>
              <a:off x="4046000" y="3259850"/>
              <a:ext cx="70300" cy="70325"/>
            </a:xfrm>
            <a:custGeom>
              <a:avLst/>
              <a:gdLst/>
              <a:ahLst/>
              <a:cxnLst/>
              <a:rect l="l" t="t" r="r" b="b"/>
              <a:pathLst>
                <a:path w="2812" h="2813" extrusionOk="0">
                  <a:moveTo>
                    <a:pt x="1403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03" y="2732"/>
                  </a:cubicBezTo>
                  <a:cubicBezTo>
                    <a:pt x="674" y="2732"/>
                    <a:pt x="81" y="2138"/>
                    <a:pt x="81" y="1403"/>
                  </a:cubicBezTo>
                  <a:cubicBezTo>
                    <a:pt x="81" y="675"/>
                    <a:pt x="674" y="82"/>
                    <a:pt x="1403" y="82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28"/>
                    <a:pt x="0" y="1403"/>
                  </a:cubicBezTo>
                  <a:cubicBezTo>
                    <a:pt x="0" y="2179"/>
                    <a:pt x="627" y="2813"/>
                    <a:pt x="1403" y="2813"/>
                  </a:cubicBezTo>
                  <a:cubicBezTo>
                    <a:pt x="2185" y="2813"/>
                    <a:pt x="2812" y="2179"/>
                    <a:pt x="2812" y="1403"/>
                  </a:cubicBezTo>
                  <a:cubicBezTo>
                    <a:pt x="2812" y="628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62" name="Google Shape;16062;p17"/>
            <p:cNvSpPr/>
            <p:nvPr/>
          </p:nvSpPr>
          <p:spPr>
            <a:xfrm>
              <a:off x="4250125" y="3126000"/>
              <a:ext cx="334150" cy="334325"/>
            </a:xfrm>
            <a:custGeom>
              <a:avLst/>
              <a:gdLst/>
              <a:ahLst/>
              <a:cxnLst/>
              <a:rect l="l" t="t" r="r" b="b"/>
              <a:pathLst>
                <a:path w="13366" h="13373" extrusionOk="0">
                  <a:moveTo>
                    <a:pt x="6683" y="1"/>
                  </a:moveTo>
                  <a:cubicBezTo>
                    <a:pt x="2988" y="1"/>
                    <a:pt x="1" y="2995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63" name="Google Shape;16063;p17"/>
            <p:cNvSpPr/>
            <p:nvPr/>
          </p:nvSpPr>
          <p:spPr>
            <a:xfrm>
              <a:off x="4248950" y="312500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64" name="Google Shape;16064;p17"/>
            <p:cNvSpPr/>
            <p:nvPr/>
          </p:nvSpPr>
          <p:spPr>
            <a:xfrm>
              <a:off x="4273400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13" y="11363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65" name="Google Shape;16065;p17"/>
            <p:cNvSpPr/>
            <p:nvPr/>
          </p:nvSpPr>
          <p:spPr>
            <a:xfrm>
              <a:off x="4272375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66" name="Google Shape;16066;p17"/>
            <p:cNvSpPr/>
            <p:nvPr/>
          </p:nvSpPr>
          <p:spPr>
            <a:xfrm>
              <a:off x="4298500" y="317810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8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8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67" name="Google Shape;16067;p17"/>
            <p:cNvSpPr/>
            <p:nvPr/>
          </p:nvSpPr>
          <p:spPr>
            <a:xfrm>
              <a:off x="4297500" y="317710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68" name="Google Shape;16068;p17"/>
            <p:cNvSpPr/>
            <p:nvPr/>
          </p:nvSpPr>
          <p:spPr>
            <a:xfrm>
              <a:off x="4327325" y="32069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69" name="Google Shape;16069;p17"/>
            <p:cNvSpPr/>
            <p:nvPr/>
          </p:nvSpPr>
          <p:spPr>
            <a:xfrm>
              <a:off x="4326325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0"/>
                  </a:cubicBezTo>
                  <a:cubicBezTo>
                    <a:pt x="0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70" name="Google Shape;16070;p17"/>
            <p:cNvSpPr/>
            <p:nvPr/>
          </p:nvSpPr>
          <p:spPr>
            <a:xfrm>
              <a:off x="4352450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71" name="Google Shape;16071;p17"/>
            <p:cNvSpPr/>
            <p:nvPr/>
          </p:nvSpPr>
          <p:spPr>
            <a:xfrm>
              <a:off x="4351450" y="323102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5" y="82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65" y="5119"/>
                    <a:pt x="5118" y="3972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72" name="Google Shape;16072;p17"/>
            <p:cNvSpPr/>
            <p:nvPr/>
          </p:nvSpPr>
          <p:spPr>
            <a:xfrm>
              <a:off x="4381275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73" name="Google Shape;16073;p17"/>
            <p:cNvSpPr/>
            <p:nvPr/>
          </p:nvSpPr>
          <p:spPr>
            <a:xfrm>
              <a:off x="4380100" y="325985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45" y="82"/>
                    <a:pt x="2738" y="675"/>
                    <a:pt x="2738" y="1403"/>
                  </a:cubicBezTo>
                  <a:cubicBezTo>
                    <a:pt x="2738" y="2138"/>
                    <a:pt x="2145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79"/>
                    <a:pt x="634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74" name="Google Shape;16074;p17"/>
            <p:cNvSpPr/>
            <p:nvPr/>
          </p:nvSpPr>
          <p:spPr>
            <a:xfrm>
              <a:off x="4584250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75" name="Google Shape;16075;p17"/>
            <p:cNvSpPr/>
            <p:nvPr/>
          </p:nvSpPr>
          <p:spPr>
            <a:xfrm>
              <a:off x="4583225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9" y="13372"/>
                    <a:pt x="88" y="10391"/>
                    <a:pt x="88" y="6730"/>
                  </a:cubicBezTo>
                  <a:cubicBezTo>
                    <a:pt x="88" y="3062"/>
                    <a:pt x="3069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21"/>
                    <a:pt x="1" y="6730"/>
                  </a:cubicBezTo>
                  <a:cubicBezTo>
                    <a:pt x="1" y="10438"/>
                    <a:pt x="3021" y="13453"/>
                    <a:pt x="6730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76" name="Google Shape;16076;p17"/>
            <p:cNvSpPr/>
            <p:nvPr/>
          </p:nvSpPr>
          <p:spPr>
            <a:xfrm>
              <a:off x="4607675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13" y="11363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77" name="Google Shape;16077;p17"/>
            <p:cNvSpPr/>
            <p:nvPr/>
          </p:nvSpPr>
          <p:spPr>
            <a:xfrm>
              <a:off x="4606650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8"/>
                  </a:cubicBezTo>
                  <a:cubicBezTo>
                    <a:pt x="11444" y="2569"/>
                    <a:pt x="8875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78" name="Google Shape;16078;p17"/>
            <p:cNvSpPr/>
            <p:nvPr/>
          </p:nvSpPr>
          <p:spPr>
            <a:xfrm>
              <a:off x="4632800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8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3"/>
                  </a:cubicBezTo>
                  <a:cubicBezTo>
                    <a:pt x="9346" y="2098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79" name="Google Shape;16079;p17"/>
            <p:cNvSpPr/>
            <p:nvPr/>
          </p:nvSpPr>
          <p:spPr>
            <a:xfrm>
              <a:off x="4631775" y="317710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3"/>
                  </a:cubicBezTo>
                  <a:cubicBezTo>
                    <a:pt x="81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1" y="2117"/>
                    <a:pt x="1" y="4713"/>
                  </a:cubicBezTo>
                  <a:cubicBezTo>
                    <a:pt x="1" y="7316"/>
                    <a:pt x="2118" y="9433"/>
                    <a:pt x="4714" y="9433"/>
                  </a:cubicBezTo>
                  <a:cubicBezTo>
                    <a:pt x="7317" y="9433"/>
                    <a:pt x="9427" y="7316"/>
                    <a:pt x="9427" y="4713"/>
                  </a:cubicBezTo>
                  <a:cubicBezTo>
                    <a:pt x="9427" y="2117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80" name="Google Shape;16080;p17"/>
            <p:cNvSpPr/>
            <p:nvPr/>
          </p:nvSpPr>
          <p:spPr>
            <a:xfrm>
              <a:off x="4661625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0"/>
                  </a:cubicBezTo>
                  <a:cubicBezTo>
                    <a:pt x="7046" y="1578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81" name="Google Shape;16081;p17"/>
            <p:cNvSpPr/>
            <p:nvPr/>
          </p:nvSpPr>
          <p:spPr>
            <a:xfrm>
              <a:off x="466060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5"/>
                    <a:pt x="7040" y="3560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0"/>
                  </a:cubicBezTo>
                  <a:cubicBezTo>
                    <a:pt x="82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82" name="Google Shape;16082;p17"/>
            <p:cNvSpPr/>
            <p:nvPr/>
          </p:nvSpPr>
          <p:spPr>
            <a:xfrm>
              <a:off x="4686725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83" name="Google Shape;16083;p17"/>
            <p:cNvSpPr/>
            <p:nvPr/>
          </p:nvSpPr>
          <p:spPr>
            <a:xfrm>
              <a:off x="4685725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72"/>
                    <a:pt x="1147" y="5119"/>
                    <a:pt x="2556" y="5119"/>
                  </a:cubicBezTo>
                  <a:cubicBezTo>
                    <a:pt x="3965" y="5119"/>
                    <a:pt x="5118" y="3972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84" name="Google Shape;16084;p17"/>
            <p:cNvSpPr/>
            <p:nvPr/>
          </p:nvSpPr>
          <p:spPr>
            <a:xfrm>
              <a:off x="471555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85" name="Google Shape;16085;p17"/>
            <p:cNvSpPr/>
            <p:nvPr/>
          </p:nvSpPr>
          <p:spPr>
            <a:xfrm>
              <a:off x="4714375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03"/>
                  </a:cubicBezTo>
                  <a:cubicBezTo>
                    <a:pt x="88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28"/>
                    <a:pt x="1" y="1403"/>
                  </a:cubicBezTo>
                  <a:cubicBezTo>
                    <a:pt x="1" y="2179"/>
                    <a:pt x="634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86" name="Google Shape;16086;p17"/>
            <p:cNvSpPr/>
            <p:nvPr/>
          </p:nvSpPr>
          <p:spPr>
            <a:xfrm>
              <a:off x="4918525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87" name="Google Shape;16087;p17"/>
            <p:cNvSpPr/>
            <p:nvPr/>
          </p:nvSpPr>
          <p:spPr>
            <a:xfrm>
              <a:off x="4917500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2" y="88"/>
                    <a:pt x="13372" y="3062"/>
                    <a:pt x="13372" y="6730"/>
                  </a:cubicBezTo>
                  <a:cubicBezTo>
                    <a:pt x="13372" y="10391"/>
                    <a:pt x="10392" y="13372"/>
                    <a:pt x="6730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21"/>
                    <a:pt x="1" y="6730"/>
                  </a:cubicBezTo>
                  <a:cubicBezTo>
                    <a:pt x="1" y="10438"/>
                    <a:pt x="3022" y="13453"/>
                    <a:pt x="6730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88" name="Google Shape;16088;p17"/>
            <p:cNvSpPr/>
            <p:nvPr/>
          </p:nvSpPr>
          <p:spPr>
            <a:xfrm>
              <a:off x="4941950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3" y="1"/>
                    <a:pt x="0" y="2543"/>
                    <a:pt x="0" y="5678"/>
                  </a:cubicBezTo>
                  <a:cubicBezTo>
                    <a:pt x="0" y="8814"/>
                    <a:pt x="2543" y="11363"/>
                    <a:pt x="5678" y="11363"/>
                  </a:cubicBezTo>
                  <a:cubicBezTo>
                    <a:pt x="8813" y="11363"/>
                    <a:pt x="11356" y="8814"/>
                    <a:pt x="11356" y="5678"/>
                  </a:cubicBezTo>
                  <a:cubicBezTo>
                    <a:pt x="11356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89" name="Google Shape;16089;p17"/>
            <p:cNvSpPr/>
            <p:nvPr/>
          </p:nvSpPr>
          <p:spPr>
            <a:xfrm>
              <a:off x="4940950" y="3151975"/>
              <a:ext cx="285900" cy="286075"/>
            </a:xfrm>
            <a:custGeom>
              <a:avLst/>
              <a:gdLst/>
              <a:ahLst/>
              <a:cxnLst/>
              <a:rect l="l" t="t" r="r" b="b"/>
              <a:pathLst>
                <a:path w="11436" h="11443" extrusionOk="0">
                  <a:moveTo>
                    <a:pt x="5718" y="81"/>
                  </a:moveTo>
                  <a:cubicBezTo>
                    <a:pt x="8826" y="81"/>
                    <a:pt x="11355" y="2610"/>
                    <a:pt x="11355" y="5718"/>
                  </a:cubicBezTo>
                  <a:cubicBezTo>
                    <a:pt x="11355" y="8827"/>
                    <a:pt x="8826" y="11355"/>
                    <a:pt x="5718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2" y="0"/>
                    <a:pt x="0" y="2569"/>
                    <a:pt x="0" y="5718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8"/>
                  </a:cubicBezTo>
                  <a:cubicBezTo>
                    <a:pt x="11436" y="2569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90" name="Google Shape;16090;p17"/>
            <p:cNvSpPr/>
            <p:nvPr/>
          </p:nvSpPr>
          <p:spPr>
            <a:xfrm>
              <a:off x="4967075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8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8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91" name="Google Shape;16091;p17"/>
            <p:cNvSpPr/>
            <p:nvPr/>
          </p:nvSpPr>
          <p:spPr>
            <a:xfrm>
              <a:off x="4966050" y="317710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70" y="88"/>
                    <a:pt x="9346" y="2164"/>
                    <a:pt x="9346" y="4713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3"/>
                  </a:cubicBezTo>
                  <a:cubicBezTo>
                    <a:pt x="82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7317" y="9433"/>
                    <a:pt x="9427" y="7316"/>
                    <a:pt x="9427" y="4713"/>
                  </a:cubicBezTo>
                  <a:cubicBezTo>
                    <a:pt x="9427" y="2117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92" name="Google Shape;16092;p17"/>
            <p:cNvSpPr/>
            <p:nvPr/>
          </p:nvSpPr>
          <p:spPr>
            <a:xfrm>
              <a:off x="4995900" y="3206925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1"/>
                  </a:moveTo>
                  <a:cubicBezTo>
                    <a:pt x="1571" y="1"/>
                    <a:pt x="0" y="1578"/>
                    <a:pt x="0" y="3520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0"/>
                  </a:cubicBezTo>
                  <a:cubicBezTo>
                    <a:pt x="7040" y="1578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93" name="Google Shape;16093;p17"/>
            <p:cNvSpPr/>
            <p:nvPr/>
          </p:nvSpPr>
          <p:spPr>
            <a:xfrm>
              <a:off x="4994725" y="320592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5"/>
                    <a:pt x="7046" y="3560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0"/>
                  </a:cubicBezTo>
                  <a:cubicBezTo>
                    <a:pt x="0" y="5529"/>
                    <a:pt x="1605" y="7127"/>
                    <a:pt x="3567" y="7127"/>
                  </a:cubicBezTo>
                  <a:cubicBezTo>
                    <a:pt x="5529" y="7127"/>
                    <a:pt x="7134" y="5529"/>
                    <a:pt x="7134" y="3560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94" name="Google Shape;16094;p17"/>
            <p:cNvSpPr/>
            <p:nvPr/>
          </p:nvSpPr>
          <p:spPr>
            <a:xfrm>
              <a:off x="5021000" y="323205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95" name="Google Shape;16095;p17"/>
            <p:cNvSpPr/>
            <p:nvPr/>
          </p:nvSpPr>
          <p:spPr>
            <a:xfrm>
              <a:off x="5020000" y="323102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72"/>
                    <a:pt x="1147" y="5119"/>
                    <a:pt x="2556" y="5119"/>
                  </a:cubicBezTo>
                  <a:cubicBezTo>
                    <a:pt x="3965" y="5119"/>
                    <a:pt x="5112" y="3972"/>
                    <a:pt x="5112" y="2556"/>
                  </a:cubicBezTo>
                  <a:cubicBezTo>
                    <a:pt x="5112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96" name="Google Shape;16096;p17"/>
            <p:cNvSpPr/>
            <p:nvPr/>
          </p:nvSpPr>
          <p:spPr>
            <a:xfrm>
              <a:off x="5049675" y="326087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8" y="2117"/>
                    <a:pt x="2738" y="1362"/>
                  </a:cubicBezTo>
                  <a:cubicBezTo>
                    <a:pt x="2738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97" name="Google Shape;16097;p17"/>
            <p:cNvSpPr/>
            <p:nvPr/>
          </p:nvSpPr>
          <p:spPr>
            <a:xfrm>
              <a:off x="5048650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03"/>
                  </a:cubicBezTo>
                  <a:cubicBezTo>
                    <a:pt x="88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28"/>
                    <a:pt x="1" y="1403"/>
                  </a:cubicBezTo>
                  <a:cubicBezTo>
                    <a:pt x="1" y="2179"/>
                    <a:pt x="635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98" name="Google Shape;16098;p17"/>
            <p:cNvSpPr/>
            <p:nvPr/>
          </p:nvSpPr>
          <p:spPr>
            <a:xfrm>
              <a:off x="5252800" y="3126000"/>
              <a:ext cx="274300" cy="334325"/>
            </a:xfrm>
            <a:custGeom>
              <a:avLst/>
              <a:gdLst/>
              <a:ahLst/>
              <a:cxnLst/>
              <a:rect l="l" t="t" r="r" b="b"/>
              <a:pathLst>
                <a:path w="109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21"/>
                  </a:cubicBezTo>
                  <a:lnTo>
                    <a:pt x="10971" y="1559"/>
                  </a:lnTo>
                  <a:cubicBezTo>
                    <a:pt x="9811" y="588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99" name="Google Shape;16099;p17"/>
            <p:cNvSpPr/>
            <p:nvPr/>
          </p:nvSpPr>
          <p:spPr>
            <a:xfrm>
              <a:off x="5251775" y="3125000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4" y="13453"/>
                  </a:cubicBezTo>
                  <a:cubicBezTo>
                    <a:pt x="8355" y="13453"/>
                    <a:pt x="9846" y="12873"/>
                    <a:pt x="11012" y="11908"/>
                  </a:cubicBezTo>
                  <a:lnTo>
                    <a:pt x="11012" y="11801"/>
                  </a:lnTo>
                  <a:cubicBezTo>
                    <a:pt x="9852" y="12778"/>
                    <a:pt x="836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24" y="88"/>
                  </a:cubicBezTo>
                  <a:cubicBezTo>
                    <a:pt x="8362" y="88"/>
                    <a:pt x="9852" y="675"/>
                    <a:pt x="11012" y="1659"/>
                  </a:cubicBezTo>
                  <a:lnTo>
                    <a:pt x="11012" y="1545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00" name="Google Shape;16100;p17"/>
            <p:cNvSpPr/>
            <p:nvPr/>
          </p:nvSpPr>
          <p:spPr>
            <a:xfrm>
              <a:off x="5276225" y="3152975"/>
              <a:ext cx="250875" cy="284075"/>
            </a:xfrm>
            <a:custGeom>
              <a:avLst/>
              <a:gdLst/>
              <a:ahLst/>
              <a:cxnLst/>
              <a:rect l="l" t="t" r="r" b="b"/>
              <a:pathLst>
                <a:path w="10035" h="11363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63"/>
                    <a:pt x="5678" y="11363"/>
                  </a:cubicBezTo>
                  <a:cubicBezTo>
                    <a:pt x="7425" y="11363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01" name="Google Shape;16101;p17"/>
            <p:cNvSpPr/>
            <p:nvPr/>
          </p:nvSpPr>
          <p:spPr>
            <a:xfrm>
              <a:off x="5275050" y="3151975"/>
              <a:ext cx="252050" cy="286075"/>
            </a:xfrm>
            <a:custGeom>
              <a:avLst/>
              <a:gdLst/>
              <a:ahLst/>
              <a:cxnLst/>
              <a:rect l="l" t="t" r="r" b="b"/>
              <a:pathLst>
                <a:path w="10082" h="11443" extrusionOk="0"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ubicBezTo>
                    <a:pt x="7478" y="81"/>
                    <a:pt x="9049" y="890"/>
                    <a:pt x="10081" y="2151"/>
                  </a:cubicBezTo>
                  <a:lnTo>
                    <a:pt x="10081" y="2016"/>
                  </a:lnTo>
                  <a:cubicBezTo>
                    <a:pt x="9029" y="782"/>
                    <a:pt x="7465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02" name="Google Shape;16102;p17"/>
            <p:cNvSpPr/>
            <p:nvPr/>
          </p:nvSpPr>
          <p:spPr>
            <a:xfrm>
              <a:off x="5301350" y="3178100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12"/>
                    <a:pt x="9029" y="6366"/>
                  </a:cubicBezTo>
                  <a:lnTo>
                    <a:pt x="9029" y="2988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03" name="Google Shape;16103;p17"/>
            <p:cNvSpPr/>
            <p:nvPr/>
          </p:nvSpPr>
          <p:spPr>
            <a:xfrm>
              <a:off x="5300325" y="3177100"/>
              <a:ext cx="226775" cy="235850"/>
            </a:xfrm>
            <a:custGeom>
              <a:avLst/>
              <a:gdLst/>
              <a:ahLst/>
              <a:cxnLst/>
              <a:rect l="l" t="t" r="r" b="b"/>
              <a:pathLst>
                <a:path w="9071" h="9434" extrusionOk="0"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6676" y="9433"/>
                    <a:pt x="8362" y="8226"/>
                    <a:pt x="9070" y="6514"/>
                  </a:cubicBezTo>
                  <a:lnTo>
                    <a:pt x="9070" y="6284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3"/>
                  </a:cubicBezTo>
                  <a:cubicBezTo>
                    <a:pt x="82" y="2164"/>
                    <a:pt x="2159" y="88"/>
                    <a:pt x="4714" y="88"/>
                  </a:cubicBezTo>
                  <a:cubicBezTo>
                    <a:pt x="6717" y="88"/>
                    <a:pt x="8429" y="1362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04" name="Google Shape;16104;p17"/>
            <p:cNvSpPr/>
            <p:nvPr/>
          </p:nvSpPr>
          <p:spPr>
            <a:xfrm>
              <a:off x="5330000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05" name="Google Shape;16105;p17"/>
            <p:cNvSpPr/>
            <p:nvPr/>
          </p:nvSpPr>
          <p:spPr>
            <a:xfrm>
              <a:off x="532900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06" name="Google Shape;16106;p17"/>
            <p:cNvSpPr/>
            <p:nvPr/>
          </p:nvSpPr>
          <p:spPr>
            <a:xfrm>
              <a:off x="5355300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04" y="5030"/>
                    <a:pt x="5030" y="3904"/>
                    <a:pt x="5030" y="2515"/>
                  </a:cubicBezTo>
                  <a:cubicBezTo>
                    <a:pt x="5030" y="1126"/>
                    <a:pt x="3904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07" name="Google Shape;16107;p17"/>
            <p:cNvSpPr/>
            <p:nvPr/>
          </p:nvSpPr>
          <p:spPr>
            <a:xfrm>
              <a:off x="5354100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72"/>
                    <a:pt x="1154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08" name="Google Shape;16108;p17"/>
            <p:cNvSpPr/>
            <p:nvPr/>
          </p:nvSpPr>
          <p:spPr>
            <a:xfrm>
              <a:off x="538395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09" name="Google Shape;16109;p17"/>
            <p:cNvSpPr/>
            <p:nvPr/>
          </p:nvSpPr>
          <p:spPr>
            <a:xfrm>
              <a:off x="5382925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9" y="2138"/>
                    <a:pt x="89" y="1403"/>
                  </a:cubicBezTo>
                  <a:cubicBezTo>
                    <a:pt x="89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28"/>
                    <a:pt x="1" y="1403"/>
                  </a:cubicBezTo>
                  <a:cubicBezTo>
                    <a:pt x="1" y="2179"/>
                    <a:pt x="635" y="2813"/>
                    <a:pt x="1410" y="2813"/>
                  </a:cubicBezTo>
                  <a:cubicBezTo>
                    <a:pt x="2186" y="2813"/>
                    <a:pt x="2819" y="2179"/>
                    <a:pt x="2819" y="1403"/>
                  </a:cubicBezTo>
                  <a:cubicBezTo>
                    <a:pt x="2819" y="628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10" name="Google Shape;16110;p17"/>
            <p:cNvSpPr/>
            <p:nvPr/>
          </p:nvSpPr>
          <p:spPr>
            <a:xfrm>
              <a:off x="3450750" y="3224125"/>
              <a:ext cx="296375" cy="278175"/>
            </a:xfrm>
            <a:custGeom>
              <a:avLst/>
              <a:gdLst/>
              <a:ahLst/>
              <a:cxnLst/>
              <a:rect l="l" t="t" r="r" b="b"/>
              <a:pathLst>
                <a:path w="11855" h="11127" extrusionOk="0">
                  <a:moveTo>
                    <a:pt x="5173" y="0"/>
                  </a:moveTo>
                  <a:cubicBezTo>
                    <a:pt x="3089" y="0"/>
                    <a:pt x="1228" y="958"/>
                    <a:pt x="1" y="2448"/>
                  </a:cubicBezTo>
                  <a:lnTo>
                    <a:pt x="1" y="10930"/>
                  </a:lnTo>
                  <a:cubicBezTo>
                    <a:pt x="62" y="10998"/>
                    <a:pt x="116" y="11065"/>
                    <a:pt x="176" y="11126"/>
                  </a:cubicBezTo>
                  <a:lnTo>
                    <a:pt x="10169" y="11126"/>
                  </a:lnTo>
                  <a:cubicBezTo>
                    <a:pt x="11214" y="9946"/>
                    <a:pt x="11855" y="8395"/>
                    <a:pt x="11855" y="6689"/>
                  </a:cubicBezTo>
                  <a:cubicBezTo>
                    <a:pt x="11855" y="2994"/>
                    <a:pt x="8861" y="0"/>
                    <a:pt x="51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11" name="Google Shape;16111;p17"/>
            <p:cNvSpPr/>
            <p:nvPr/>
          </p:nvSpPr>
          <p:spPr>
            <a:xfrm>
              <a:off x="3450750" y="3223100"/>
              <a:ext cx="297400" cy="279200"/>
            </a:xfrm>
            <a:custGeom>
              <a:avLst/>
              <a:gdLst/>
              <a:ahLst/>
              <a:cxnLst/>
              <a:rect l="l" t="t" r="r" b="b"/>
              <a:pathLst>
                <a:path w="11896" h="11168" extrusionOk="0">
                  <a:moveTo>
                    <a:pt x="5173" y="1"/>
                  </a:moveTo>
                  <a:cubicBezTo>
                    <a:pt x="3096" y="1"/>
                    <a:pt x="1235" y="945"/>
                    <a:pt x="1" y="2428"/>
                  </a:cubicBezTo>
                  <a:lnTo>
                    <a:pt x="1" y="2563"/>
                  </a:lnTo>
                  <a:cubicBezTo>
                    <a:pt x="1221" y="1053"/>
                    <a:pt x="3082" y="88"/>
                    <a:pt x="5173" y="88"/>
                  </a:cubicBezTo>
                  <a:cubicBezTo>
                    <a:pt x="8834" y="88"/>
                    <a:pt x="11814" y="3069"/>
                    <a:pt x="11814" y="6730"/>
                  </a:cubicBezTo>
                  <a:cubicBezTo>
                    <a:pt x="11814" y="8436"/>
                    <a:pt x="11167" y="9994"/>
                    <a:pt x="10109" y="11167"/>
                  </a:cubicBezTo>
                  <a:lnTo>
                    <a:pt x="10216" y="11167"/>
                  </a:lnTo>
                  <a:cubicBezTo>
                    <a:pt x="11262" y="9980"/>
                    <a:pt x="11895" y="8429"/>
                    <a:pt x="11895" y="6730"/>
                  </a:cubicBezTo>
                  <a:cubicBezTo>
                    <a:pt x="11895" y="3022"/>
                    <a:pt x="8881" y="1"/>
                    <a:pt x="517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12" name="Google Shape;16112;p17"/>
            <p:cNvSpPr/>
            <p:nvPr/>
          </p:nvSpPr>
          <p:spPr>
            <a:xfrm>
              <a:off x="3450750" y="3251100"/>
              <a:ext cx="269425" cy="251200"/>
            </a:xfrm>
            <a:custGeom>
              <a:avLst/>
              <a:gdLst/>
              <a:ahLst/>
              <a:cxnLst/>
              <a:rect l="l" t="t" r="r" b="b"/>
              <a:pathLst>
                <a:path w="10777" h="10048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358" y="8907"/>
                    <a:pt x="857" y="9541"/>
                    <a:pt x="1471" y="10047"/>
                  </a:cubicBezTo>
                  <a:lnTo>
                    <a:pt x="8726" y="10047"/>
                  </a:lnTo>
                  <a:cubicBezTo>
                    <a:pt x="9980" y="9009"/>
                    <a:pt x="10776" y="7438"/>
                    <a:pt x="10776" y="5678"/>
                  </a:cubicBezTo>
                  <a:cubicBezTo>
                    <a:pt x="10776" y="2542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13" name="Google Shape;16113;p17"/>
            <p:cNvSpPr/>
            <p:nvPr/>
          </p:nvSpPr>
          <p:spPr>
            <a:xfrm>
              <a:off x="3450750" y="3250075"/>
              <a:ext cx="270600" cy="252225"/>
            </a:xfrm>
            <a:custGeom>
              <a:avLst/>
              <a:gdLst/>
              <a:ahLst/>
              <a:cxnLst/>
              <a:rect l="l" t="t" r="r" b="b"/>
              <a:pathLst>
                <a:path w="10824" h="10089" extrusionOk="0">
                  <a:moveTo>
                    <a:pt x="5099" y="1"/>
                  </a:moveTo>
                  <a:cubicBezTo>
                    <a:pt x="2880" y="1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8"/>
                    <a:pt x="5099" y="88"/>
                  </a:cubicBezTo>
                  <a:cubicBezTo>
                    <a:pt x="8207" y="88"/>
                    <a:pt x="10736" y="2617"/>
                    <a:pt x="10736" y="5719"/>
                  </a:cubicBezTo>
                  <a:cubicBezTo>
                    <a:pt x="10736" y="7485"/>
                    <a:pt x="9926" y="9056"/>
                    <a:pt x="8659" y="10088"/>
                  </a:cubicBezTo>
                  <a:lnTo>
                    <a:pt x="8787" y="10088"/>
                  </a:lnTo>
                  <a:cubicBezTo>
                    <a:pt x="10028" y="9043"/>
                    <a:pt x="10823" y="7472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14" name="Google Shape;16114;p17"/>
            <p:cNvSpPr/>
            <p:nvPr/>
          </p:nvSpPr>
          <p:spPr>
            <a:xfrm>
              <a:off x="3450750" y="3453200"/>
              <a:ext cx="38650" cy="49100"/>
            </a:xfrm>
            <a:custGeom>
              <a:avLst/>
              <a:gdLst/>
              <a:ahLst/>
              <a:cxnLst/>
              <a:rect l="l" t="t" r="r" b="b"/>
              <a:pathLst>
                <a:path w="1546" h="1964" extrusionOk="0">
                  <a:moveTo>
                    <a:pt x="1" y="1"/>
                  </a:moveTo>
                  <a:lnTo>
                    <a:pt x="1" y="190"/>
                  </a:lnTo>
                  <a:cubicBezTo>
                    <a:pt x="352" y="871"/>
                    <a:pt x="830" y="1478"/>
                    <a:pt x="1410" y="1963"/>
                  </a:cubicBezTo>
                  <a:lnTo>
                    <a:pt x="1545" y="1963"/>
                  </a:lnTo>
                  <a:cubicBezTo>
                    <a:pt x="891" y="1437"/>
                    <a:pt x="365" y="770"/>
                    <a:pt x="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15" name="Google Shape;16115;p17"/>
            <p:cNvSpPr/>
            <p:nvPr/>
          </p:nvSpPr>
          <p:spPr>
            <a:xfrm>
              <a:off x="3461375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1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16" name="Google Shape;16116;p17"/>
            <p:cNvSpPr/>
            <p:nvPr/>
          </p:nvSpPr>
          <p:spPr>
            <a:xfrm>
              <a:off x="3460375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3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44" y="9083"/>
                  </a:cubicBezTo>
                  <a:lnTo>
                    <a:pt x="6487" y="9083"/>
                  </a:lnTo>
                  <a:cubicBezTo>
                    <a:pt x="8206" y="8382"/>
                    <a:pt x="9427" y="668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17" name="Google Shape;16117;p17"/>
            <p:cNvSpPr/>
            <p:nvPr/>
          </p:nvSpPr>
          <p:spPr>
            <a:xfrm>
              <a:off x="3490200" y="330502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1"/>
                  </a:cubicBezTo>
                  <a:cubicBezTo>
                    <a:pt x="7040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18" name="Google Shape;16118;p17"/>
            <p:cNvSpPr/>
            <p:nvPr/>
          </p:nvSpPr>
          <p:spPr>
            <a:xfrm>
              <a:off x="3489025" y="330402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7"/>
                    <a:pt x="3568" y="7047"/>
                  </a:cubicBezTo>
                  <a:cubicBezTo>
                    <a:pt x="1653" y="7047"/>
                    <a:pt x="88" y="5482"/>
                    <a:pt x="88" y="3561"/>
                  </a:cubicBezTo>
                  <a:cubicBezTo>
                    <a:pt x="88" y="1646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19" name="Google Shape;16119;p17"/>
            <p:cNvSpPr/>
            <p:nvPr/>
          </p:nvSpPr>
          <p:spPr>
            <a:xfrm>
              <a:off x="3515325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20" name="Google Shape;16120;p17"/>
            <p:cNvSpPr/>
            <p:nvPr/>
          </p:nvSpPr>
          <p:spPr>
            <a:xfrm>
              <a:off x="3514300" y="3329150"/>
              <a:ext cx="127825" cy="127950"/>
            </a:xfrm>
            <a:custGeom>
              <a:avLst/>
              <a:gdLst/>
              <a:ahLst/>
              <a:cxnLst/>
              <a:rect l="l" t="t" r="r" b="b"/>
              <a:pathLst>
                <a:path w="5113" h="5118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4"/>
                    <a:pt x="3919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21" name="Google Shape;16121;p17"/>
            <p:cNvSpPr/>
            <p:nvPr/>
          </p:nvSpPr>
          <p:spPr>
            <a:xfrm>
              <a:off x="354415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22" name="Google Shape;16122;p17"/>
            <p:cNvSpPr/>
            <p:nvPr/>
          </p:nvSpPr>
          <p:spPr>
            <a:xfrm>
              <a:off x="3542975" y="335797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23" name="Google Shape;16123;p17"/>
            <p:cNvSpPr/>
            <p:nvPr/>
          </p:nvSpPr>
          <p:spPr>
            <a:xfrm>
              <a:off x="3747100" y="3224125"/>
              <a:ext cx="334325" cy="278175"/>
            </a:xfrm>
            <a:custGeom>
              <a:avLst/>
              <a:gdLst/>
              <a:ahLst/>
              <a:cxnLst/>
              <a:rect l="l" t="t" r="r" b="b"/>
              <a:pathLst>
                <a:path w="13373" h="11127" extrusionOk="0">
                  <a:moveTo>
                    <a:pt x="6690" y="0"/>
                  </a:moveTo>
                  <a:cubicBezTo>
                    <a:pt x="2995" y="0"/>
                    <a:pt x="1" y="2994"/>
                    <a:pt x="1" y="6689"/>
                  </a:cubicBezTo>
                  <a:cubicBezTo>
                    <a:pt x="1" y="8395"/>
                    <a:pt x="641" y="9946"/>
                    <a:pt x="1693" y="11126"/>
                  </a:cubicBezTo>
                  <a:lnTo>
                    <a:pt x="11680" y="11126"/>
                  </a:lnTo>
                  <a:cubicBezTo>
                    <a:pt x="12731" y="9946"/>
                    <a:pt x="13372" y="8395"/>
                    <a:pt x="13372" y="6689"/>
                  </a:cubicBezTo>
                  <a:cubicBezTo>
                    <a:pt x="13372" y="2994"/>
                    <a:pt x="10378" y="0"/>
                    <a:pt x="669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24" name="Google Shape;16124;p17"/>
            <p:cNvSpPr/>
            <p:nvPr/>
          </p:nvSpPr>
          <p:spPr>
            <a:xfrm>
              <a:off x="3746100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30" y="1"/>
                  </a:moveTo>
                  <a:cubicBezTo>
                    <a:pt x="3015" y="1"/>
                    <a:pt x="0" y="3022"/>
                    <a:pt x="0" y="6730"/>
                  </a:cubicBezTo>
                  <a:cubicBezTo>
                    <a:pt x="0" y="8429"/>
                    <a:pt x="634" y="9980"/>
                    <a:pt x="1679" y="11167"/>
                  </a:cubicBezTo>
                  <a:lnTo>
                    <a:pt x="1794" y="11167"/>
                  </a:lnTo>
                  <a:cubicBezTo>
                    <a:pt x="729" y="9994"/>
                    <a:pt x="81" y="8436"/>
                    <a:pt x="81" y="6730"/>
                  </a:cubicBezTo>
                  <a:cubicBezTo>
                    <a:pt x="81" y="3069"/>
                    <a:pt x="3062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8436"/>
                    <a:pt x="12724" y="9994"/>
                    <a:pt x="11666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25" name="Google Shape;16125;p17"/>
            <p:cNvSpPr/>
            <p:nvPr/>
          </p:nvSpPr>
          <p:spPr>
            <a:xfrm>
              <a:off x="3770550" y="3251100"/>
              <a:ext cx="283900" cy="251200"/>
            </a:xfrm>
            <a:custGeom>
              <a:avLst/>
              <a:gdLst/>
              <a:ahLst/>
              <a:cxnLst/>
              <a:rect l="l" t="t" r="r" b="b"/>
              <a:pathLst>
                <a:path w="11356" h="10048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7438"/>
                    <a:pt x="796" y="9009"/>
                    <a:pt x="2050" y="10047"/>
                  </a:cubicBezTo>
                  <a:lnTo>
                    <a:pt x="9305" y="10047"/>
                  </a:lnTo>
                  <a:cubicBezTo>
                    <a:pt x="10560" y="9009"/>
                    <a:pt x="11355" y="7438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26" name="Google Shape;16126;p17"/>
            <p:cNvSpPr/>
            <p:nvPr/>
          </p:nvSpPr>
          <p:spPr>
            <a:xfrm>
              <a:off x="3769525" y="3250075"/>
              <a:ext cx="285925" cy="252225"/>
            </a:xfrm>
            <a:custGeom>
              <a:avLst/>
              <a:gdLst/>
              <a:ahLst/>
              <a:cxnLst/>
              <a:rect l="l" t="t" r="r" b="b"/>
              <a:pathLst>
                <a:path w="11437" h="10089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7472"/>
                    <a:pt x="790" y="9043"/>
                    <a:pt x="2030" y="10088"/>
                  </a:cubicBezTo>
                  <a:lnTo>
                    <a:pt x="2158" y="10088"/>
                  </a:lnTo>
                  <a:cubicBezTo>
                    <a:pt x="891" y="9056"/>
                    <a:pt x="82" y="7485"/>
                    <a:pt x="82" y="5719"/>
                  </a:cubicBezTo>
                  <a:cubicBezTo>
                    <a:pt x="82" y="2617"/>
                    <a:pt x="2610" y="88"/>
                    <a:pt x="5719" y="88"/>
                  </a:cubicBezTo>
                  <a:cubicBezTo>
                    <a:pt x="8827" y="88"/>
                    <a:pt x="11356" y="2617"/>
                    <a:pt x="11356" y="5719"/>
                  </a:cubicBezTo>
                  <a:cubicBezTo>
                    <a:pt x="11356" y="7485"/>
                    <a:pt x="10547" y="9056"/>
                    <a:pt x="9272" y="10088"/>
                  </a:cubicBezTo>
                  <a:lnTo>
                    <a:pt x="9407" y="10088"/>
                  </a:lnTo>
                  <a:cubicBezTo>
                    <a:pt x="10648" y="9043"/>
                    <a:pt x="11437" y="7472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27" name="Google Shape;16127;p17"/>
            <p:cNvSpPr/>
            <p:nvPr/>
          </p:nvSpPr>
          <p:spPr>
            <a:xfrm>
              <a:off x="3795650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1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7" y="6669"/>
                    <a:pt x="9347" y="4667"/>
                  </a:cubicBezTo>
                  <a:cubicBezTo>
                    <a:pt x="9347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28" name="Google Shape;16128;p17"/>
            <p:cNvSpPr/>
            <p:nvPr/>
          </p:nvSpPr>
          <p:spPr>
            <a:xfrm>
              <a:off x="3794650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1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0" y="9083"/>
                  </a:cubicBezTo>
                  <a:lnTo>
                    <a:pt x="3183" y="9083"/>
                  </a:lnTo>
                  <a:cubicBezTo>
                    <a:pt x="1376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45" y="8449"/>
                    <a:pt x="6244" y="9083"/>
                  </a:cubicBezTo>
                  <a:lnTo>
                    <a:pt x="6480" y="9083"/>
                  </a:lnTo>
                  <a:cubicBezTo>
                    <a:pt x="8206" y="8382"/>
                    <a:pt x="9427" y="6689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29" name="Google Shape;16129;p17"/>
            <p:cNvSpPr/>
            <p:nvPr/>
          </p:nvSpPr>
          <p:spPr>
            <a:xfrm>
              <a:off x="3824475" y="330502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2" y="1"/>
                    <a:pt x="1" y="1579"/>
                    <a:pt x="1" y="3521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1"/>
                  </a:cubicBezTo>
                  <a:cubicBezTo>
                    <a:pt x="7040" y="1579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30" name="Google Shape;16130;p17"/>
            <p:cNvSpPr/>
            <p:nvPr/>
          </p:nvSpPr>
          <p:spPr>
            <a:xfrm>
              <a:off x="3823300" y="330402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7"/>
                    <a:pt x="3568" y="7047"/>
                  </a:cubicBezTo>
                  <a:cubicBezTo>
                    <a:pt x="1646" y="7047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31" name="Google Shape;16131;p17"/>
            <p:cNvSpPr/>
            <p:nvPr/>
          </p:nvSpPr>
          <p:spPr>
            <a:xfrm>
              <a:off x="3849600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32" name="Google Shape;16132;p17"/>
            <p:cNvSpPr/>
            <p:nvPr/>
          </p:nvSpPr>
          <p:spPr>
            <a:xfrm>
              <a:off x="3848600" y="3329150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33" name="Google Shape;16133;p17"/>
            <p:cNvSpPr/>
            <p:nvPr/>
          </p:nvSpPr>
          <p:spPr>
            <a:xfrm>
              <a:off x="387825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3"/>
                  </a:cubicBezTo>
                  <a:cubicBezTo>
                    <a:pt x="2732" y="614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34" name="Google Shape;16134;p17"/>
            <p:cNvSpPr/>
            <p:nvPr/>
          </p:nvSpPr>
          <p:spPr>
            <a:xfrm>
              <a:off x="3877250" y="335797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35" name="Google Shape;16135;p17"/>
            <p:cNvSpPr/>
            <p:nvPr/>
          </p:nvSpPr>
          <p:spPr>
            <a:xfrm>
              <a:off x="4081400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41" y="9946"/>
                    <a:pt x="1693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36" name="Google Shape;16136;p17"/>
            <p:cNvSpPr/>
            <p:nvPr/>
          </p:nvSpPr>
          <p:spPr>
            <a:xfrm>
              <a:off x="4080375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8429"/>
                    <a:pt x="634" y="9980"/>
                    <a:pt x="1680" y="11167"/>
                  </a:cubicBezTo>
                  <a:lnTo>
                    <a:pt x="1787" y="11167"/>
                  </a:lnTo>
                  <a:cubicBezTo>
                    <a:pt x="729" y="9994"/>
                    <a:pt x="82" y="8436"/>
                    <a:pt x="82" y="6730"/>
                  </a:cubicBezTo>
                  <a:cubicBezTo>
                    <a:pt x="82" y="3069"/>
                    <a:pt x="3062" y="88"/>
                    <a:pt x="6723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8436"/>
                    <a:pt x="12724" y="9994"/>
                    <a:pt x="11659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9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37" name="Google Shape;16137;p17"/>
            <p:cNvSpPr/>
            <p:nvPr/>
          </p:nvSpPr>
          <p:spPr>
            <a:xfrm>
              <a:off x="4104825" y="3251100"/>
              <a:ext cx="283900" cy="251200"/>
            </a:xfrm>
            <a:custGeom>
              <a:avLst/>
              <a:gdLst/>
              <a:ahLst/>
              <a:cxnLst/>
              <a:rect l="l" t="t" r="r" b="b"/>
              <a:pathLst>
                <a:path w="11356" h="10048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7438"/>
                    <a:pt x="796" y="9009"/>
                    <a:pt x="2050" y="10047"/>
                  </a:cubicBezTo>
                  <a:lnTo>
                    <a:pt x="9305" y="10047"/>
                  </a:lnTo>
                  <a:cubicBezTo>
                    <a:pt x="10560" y="9009"/>
                    <a:pt x="11355" y="7438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38" name="Google Shape;16138;p17"/>
            <p:cNvSpPr/>
            <p:nvPr/>
          </p:nvSpPr>
          <p:spPr>
            <a:xfrm>
              <a:off x="4103650" y="3250075"/>
              <a:ext cx="286075" cy="252225"/>
            </a:xfrm>
            <a:custGeom>
              <a:avLst/>
              <a:gdLst/>
              <a:ahLst/>
              <a:cxnLst/>
              <a:rect l="l" t="t" r="r" b="b"/>
              <a:pathLst>
                <a:path w="11443" h="10089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96" y="9043"/>
                    <a:pt x="2036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6" y="88"/>
                    <a:pt x="5725" y="88"/>
                  </a:cubicBezTo>
                  <a:cubicBezTo>
                    <a:pt x="8833" y="88"/>
                    <a:pt x="11362" y="2617"/>
                    <a:pt x="11362" y="5719"/>
                  </a:cubicBezTo>
                  <a:cubicBezTo>
                    <a:pt x="11362" y="7485"/>
                    <a:pt x="10546" y="9056"/>
                    <a:pt x="9278" y="10088"/>
                  </a:cubicBezTo>
                  <a:lnTo>
                    <a:pt x="9413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39" name="Google Shape;16139;p17"/>
            <p:cNvSpPr/>
            <p:nvPr/>
          </p:nvSpPr>
          <p:spPr>
            <a:xfrm>
              <a:off x="4129950" y="3276375"/>
              <a:ext cx="233650" cy="225925"/>
            </a:xfrm>
            <a:custGeom>
              <a:avLst/>
              <a:gdLst/>
              <a:ahLst/>
              <a:cxnLst/>
              <a:rect l="l" t="t" r="r" b="b"/>
              <a:pathLst>
                <a:path w="9346" h="9037" extrusionOk="0">
                  <a:moveTo>
                    <a:pt x="4673" y="1"/>
                  </a:moveTo>
                  <a:cubicBezTo>
                    <a:pt x="2090" y="1"/>
                    <a:pt x="0" y="2091"/>
                    <a:pt x="0" y="4667"/>
                  </a:cubicBezTo>
                  <a:cubicBezTo>
                    <a:pt x="0" y="6669"/>
                    <a:pt x="1254" y="8368"/>
                    <a:pt x="3014" y="9036"/>
                  </a:cubicBezTo>
                  <a:lnTo>
                    <a:pt x="6332" y="9036"/>
                  </a:lnTo>
                  <a:cubicBezTo>
                    <a:pt x="8091" y="8368"/>
                    <a:pt x="9346" y="6669"/>
                    <a:pt x="9346" y="4667"/>
                  </a:cubicBezTo>
                  <a:cubicBezTo>
                    <a:pt x="9346" y="2091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40" name="Google Shape;16140;p17"/>
            <p:cNvSpPr/>
            <p:nvPr/>
          </p:nvSpPr>
          <p:spPr>
            <a:xfrm>
              <a:off x="4128925" y="3275200"/>
              <a:ext cx="235700" cy="227100"/>
            </a:xfrm>
            <a:custGeom>
              <a:avLst/>
              <a:gdLst/>
              <a:ahLst/>
              <a:cxnLst/>
              <a:rect l="l" t="t" r="r" b="b"/>
              <a:pathLst>
                <a:path w="9428" h="9084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6689"/>
                    <a:pt x="1214" y="8382"/>
                    <a:pt x="2940" y="9083"/>
                  </a:cubicBezTo>
                  <a:lnTo>
                    <a:pt x="3183" y="9083"/>
                  </a:lnTo>
                  <a:cubicBezTo>
                    <a:pt x="1376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3" y="88"/>
                    <a:pt x="9339" y="2165"/>
                    <a:pt x="9339" y="4714"/>
                  </a:cubicBezTo>
                  <a:cubicBezTo>
                    <a:pt x="9339" y="6730"/>
                    <a:pt x="8045" y="8449"/>
                    <a:pt x="6244" y="9083"/>
                  </a:cubicBezTo>
                  <a:lnTo>
                    <a:pt x="6480" y="9083"/>
                  </a:lnTo>
                  <a:cubicBezTo>
                    <a:pt x="8207" y="8382"/>
                    <a:pt x="9427" y="6689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41" name="Google Shape;16141;p17"/>
            <p:cNvSpPr/>
            <p:nvPr/>
          </p:nvSpPr>
          <p:spPr>
            <a:xfrm>
              <a:off x="4158600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42" name="Google Shape;16142;p17"/>
            <p:cNvSpPr/>
            <p:nvPr/>
          </p:nvSpPr>
          <p:spPr>
            <a:xfrm>
              <a:off x="4157575" y="330402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7"/>
                    <a:pt x="3568" y="7047"/>
                  </a:cubicBezTo>
                  <a:cubicBezTo>
                    <a:pt x="1646" y="7047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43" name="Google Shape;16143;p17"/>
            <p:cNvSpPr/>
            <p:nvPr/>
          </p:nvSpPr>
          <p:spPr>
            <a:xfrm>
              <a:off x="4183875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44" name="Google Shape;16144;p17"/>
            <p:cNvSpPr/>
            <p:nvPr/>
          </p:nvSpPr>
          <p:spPr>
            <a:xfrm>
              <a:off x="4182700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45" name="Google Shape;16145;p17"/>
            <p:cNvSpPr/>
            <p:nvPr/>
          </p:nvSpPr>
          <p:spPr>
            <a:xfrm>
              <a:off x="4212550" y="3358975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46" name="Google Shape;16146;p17"/>
            <p:cNvSpPr/>
            <p:nvPr/>
          </p:nvSpPr>
          <p:spPr>
            <a:xfrm>
              <a:off x="4211525" y="3357975"/>
              <a:ext cx="70500" cy="70300"/>
            </a:xfrm>
            <a:custGeom>
              <a:avLst/>
              <a:gdLst/>
              <a:ahLst/>
              <a:cxnLst/>
              <a:rect l="l" t="t" r="r" b="b"/>
              <a:pathLst>
                <a:path w="2820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4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47" name="Google Shape;16147;p17"/>
            <p:cNvSpPr/>
            <p:nvPr/>
          </p:nvSpPr>
          <p:spPr>
            <a:xfrm>
              <a:off x="4415675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41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48" name="Google Shape;16148;p17"/>
            <p:cNvSpPr/>
            <p:nvPr/>
          </p:nvSpPr>
          <p:spPr>
            <a:xfrm>
              <a:off x="4414650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8429"/>
                    <a:pt x="635" y="9980"/>
                    <a:pt x="1680" y="11167"/>
                  </a:cubicBezTo>
                  <a:lnTo>
                    <a:pt x="1788" y="11167"/>
                  </a:lnTo>
                  <a:cubicBezTo>
                    <a:pt x="729" y="9994"/>
                    <a:pt x="82" y="8436"/>
                    <a:pt x="82" y="6730"/>
                  </a:cubicBezTo>
                  <a:cubicBezTo>
                    <a:pt x="82" y="3069"/>
                    <a:pt x="3062" y="88"/>
                    <a:pt x="6723" y="88"/>
                  </a:cubicBezTo>
                  <a:cubicBezTo>
                    <a:pt x="10385" y="88"/>
                    <a:pt x="13365" y="3069"/>
                    <a:pt x="13365" y="6730"/>
                  </a:cubicBezTo>
                  <a:cubicBezTo>
                    <a:pt x="13365" y="8436"/>
                    <a:pt x="12725" y="9994"/>
                    <a:pt x="11659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2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49" name="Google Shape;16149;p17"/>
            <p:cNvSpPr/>
            <p:nvPr/>
          </p:nvSpPr>
          <p:spPr>
            <a:xfrm>
              <a:off x="4438925" y="3251100"/>
              <a:ext cx="284075" cy="251200"/>
            </a:xfrm>
            <a:custGeom>
              <a:avLst/>
              <a:gdLst/>
              <a:ahLst/>
              <a:cxnLst/>
              <a:rect l="l" t="t" r="r" b="b"/>
              <a:pathLst>
                <a:path w="11363" h="10048" extrusionOk="0">
                  <a:moveTo>
                    <a:pt x="5685" y="0"/>
                  </a:moveTo>
                  <a:cubicBezTo>
                    <a:pt x="2550" y="0"/>
                    <a:pt x="1" y="2542"/>
                    <a:pt x="1" y="5678"/>
                  </a:cubicBezTo>
                  <a:cubicBezTo>
                    <a:pt x="1" y="7438"/>
                    <a:pt x="803" y="9009"/>
                    <a:pt x="2057" y="10047"/>
                  </a:cubicBezTo>
                  <a:lnTo>
                    <a:pt x="9313" y="10047"/>
                  </a:lnTo>
                  <a:cubicBezTo>
                    <a:pt x="10560" y="9009"/>
                    <a:pt x="11362" y="7438"/>
                    <a:pt x="11362" y="5678"/>
                  </a:cubicBezTo>
                  <a:cubicBezTo>
                    <a:pt x="11362" y="2542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50" name="Google Shape;16150;p17"/>
            <p:cNvSpPr/>
            <p:nvPr/>
          </p:nvSpPr>
          <p:spPr>
            <a:xfrm>
              <a:off x="4437925" y="3250075"/>
              <a:ext cx="286075" cy="252225"/>
            </a:xfrm>
            <a:custGeom>
              <a:avLst/>
              <a:gdLst/>
              <a:ahLst/>
              <a:cxnLst/>
              <a:rect l="l" t="t" r="r" b="b"/>
              <a:pathLst>
                <a:path w="11443" h="10089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89" y="9043"/>
                    <a:pt x="2037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6" y="88"/>
                    <a:pt x="5725" y="88"/>
                  </a:cubicBezTo>
                  <a:cubicBezTo>
                    <a:pt x="8833" y="88"/>
                    <a:pt x="11362" y="2617"/>
                    <a:pt x="11362" y="5719"/>
                  </a:cubicBezTo>
                  <a:cubicBezTo>
                    <a:pt x="11362" y="7485"/>
                    <a:pt x="10546" y="9056"/>
                    <a:pt x="9278" y="10088"/>
                  </a:cubicBezTo>
                  <a:lnTo>
                    <a:pt x="9413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51" name="Google Shape;16151;p17"/>
            <p:cNvSpPr/>
            <p:nvPr/>
          </p:nvSpPr>
          <p:spPr>
            <a:xfrm>
              <a:off x="4464225" y="3276375"/>
              <a:ext cx="233650" cy="225925"/>
            </a:xfrm>
            <a:custGeom>
              <a:avLst/>
              <a:gdLst/>
              <a:ahLst/>
              <a:cxnLst/>
              <a:rect l="l" t="t" r="r" b="b"/>
              <a:pathLst>
                <a:path w="9346" h="9037" extrusionOk="0">
                  <a:moveTo>
                    <a:pt x="4673" y="1"/>
                  </a:moveTo>
                  <a:cubicBezTo>
                    <a:pt x="2090" y="1"/>
                    <a:pt x="0" y="2091"/>
                    <a:pt x="0" y="4667"/>
                  </a:cubicBezTo>
                  <a:cubicBezTo>
                    <a:pt x="0" y="6669"/>
                    <a:pt x="1248" y="8368"/>
                    <a:pt x="3014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52" name="Google Shape;16152;p17"/>
            <p:cNvSpPr/>
            <p:nvPr/>
          </p:nvSpPr>
          <p:spPr>
            <a:xfrm>
              <a:off x="4463025" y="3275200"/>
              <a:ext cx="235875" cy="227100"/>
            </a:xfrm>
            <a:custGeom>
              <a:avLst/>
              <a:gdLst/>
              <a:ahLst/>
              <a:cxnLst/>
              <a:rect l="l" t="t" r="r" b="b"/>
              <a:pathLst>
                <a:path w="9435" h="9084" extrusionOk="0">
                  <a:moveTo>
                    <a:pt x="4721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6689"/>
                    <a:pt x="1221" y="8382"/>
                    <a:pt x="2948" y="9083"/>
                  </a:cubicBezTo>
                  <a:lnTo>
                    <a:pt x="3184" y="9083"/>
                  </a:lnTo>
                  <a:cubicBezTo>
                    <a:pt x="1383" y="8449"/>
                    <a:pt x="89" y="6730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ubicBezTo>
                    <a:pt x="7270" y="88"/>
                    <a:pt x="9347" y="2165"/>
                    <a:pt x="9347" y="4714"/>
                  </a:cubicBezTo>
                  <a:cubicBezTo>
                    <a:pt x="9347" y="6730"/>
                    <a:pt x="8052" y="8449"/>
                    <a:pt x="6252" y="9083"/>
                  </a:cubicBezTo>
                  <a:lnTo>
                    <a:pt x="6488" y="9083"/>
                  </a:lnTo>
                  <a:cubicBezTo>
                    <a:pt x="8214" y="8382"/>
                    <a:pt x="9434" y="6689"/>
                    <a:pt x="9434" y="4714"/>
                  </a:cubicBezTo>
                  <a:cubicBezTo>
                    <a:pt x="9434" y="2118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53" name="Google Shape;16153;p17"/>
            <p:cNvSpPr/>
            <p:nvPr/>
          </p:nvSpPr>
          <p:spPr>
            <a:xfrm>
              <a:off x="4492875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54" name="Google Shape;16154;p17"/>
            <p:cNvSpPr/>
            <p:nvPr/>
          </p:nvSpPr>
          <p:spPr>
            <a:xfrm>
              <a:off x="4491850" y="330402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7"/>
                    <a:pt x="3568" y="7047"/>
                  </a:cubicBezTo>
                  <a:cubicBezTo>
                    <a:pt x="1646" y="7047"/>
                    <a:pt x="89" y="5482"/>
                    <a:pt x="89" y="3561"/>
                  </a:cubicBezTo>
                  <a:cubicBezTo>
                    <a:pt x="89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55" name="Google Shape;16155;p17"/>
            <p:cNvSpPr/>
            <p:nvPr/>
          </p:nvSpPr>
          <p:spPr>
            <a:xfrm>
              <a:off x="4518150" y="3330150"/>
              <a:ext cx="125800" cy="125950"/>
            </a:xfrm>
            <a:custGeom>
              <a:avLst/>
              <a:gdLst/>
              <a:ahLst/>
              <a:cxnLst/>
              <a:rect l="l" t="t" r="r" b="b"/>
              <a:pathLst>
                <a:path w="5032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56" name="Google Shape;16156;p17"/>
            <p:cNvSpPr/>
            <p:nvPr/>
          </p:nvSpPr>
          <p:spPr>
            <a:xfrm>
              <a:off x="4516975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57" name="Google Shape;16157;p17"/>
            <p:cNvSpPr/>
            <p:nvPr/>
          </p:nvSpPr>
          <p:spPr>
            <a:xfrm>
              <a:off x="4546825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3"/>
                  </a:cubicBezTo>
                  <a:cubicBezTo>
                    <a:pt x="2731" y="614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58" name="Google Shape;16158;p17"/>
            <p:cNvSpPr/>
            <p:nvPr/>
          </p:nvSpPr>
          <p:spPr>
            <a:xfrm>
              <a:off x="4545800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10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10" y="2812"/>
                  </a:cubicBezTo>
                  <a:cubicBezTo>
                    <a:pt x="2185" y="2812"/>
                    <a:pt x="2812" y="2185"/>
                    <a:pt x="2812" y="1403"/>
                  </a:cubicBezTo>
                  <a:cubicBezTo>
                    <a:pt x="2812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59" name="Google Shape;16159;p17"/>
            <p:cNvSpPr/>
            <p:nvPr/>
          </p:nvSpPr>
          <p:spPr>
            <a:xfrm>
              <a:off x="4749950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34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60" name="Google Shape;16160;p17"/>
            <p:cNvSpPr/>
            <p:nvPr/>
          </p:nvSpPr>
          <p:spPr>
            <a:xfrm>
              <a:off x="4748775" y="3223100"/>
              <a:ext cx="336475" cy="279200"/>
            </a:xfrm>
            <a:custGeom>
              <a:avLst/>
              <a:gdLst/>
              <a:ahLst/>
              <a:cxnLst/>
              <a:rect l="l" t="t" r="r" b="b"/>
              <a:pathLst>
                <a:path w="13459" h="11168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8429"/>
                    <a:pt x="641" y="9980"/>
                    <a:pt x="1686" y="11167"/>
                  </a:cubicBezTo>
                  <a:lnTo>
                    <a:pt x="1794" y="11167"/>
                  </a:lnTo>
                  <a:cubicBezTo>
                    <a:pt x="735" y="9994"/>
                    <a:pt x="88" y="843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8436"/>
                    <a:pt x="12724" y="9994"/>
                    <a:pt x="11665" y="11167"/>
                  </a:cubicBezTo>
                  <a:lnTo>
                    <a:pt x="11780" y="11167"/>
                  </a:lnTo>
                  <a:cubicBezTo>
                    <a:pt x="12825" y="9980"/>
                    <a:pt x="13459" y="842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61" name="Google Shape;16161;p17"/>
            <p:cNvSpPr/>
            <p:nvPr/>
          </p:nvSpPr>
          <p:spPr>
            <a:xfrm>
              <a:off x="4773200" y="3251100"/>
              <a:ext cx="284075" cy="251200"/>
            </a:xfrm>
            <a:custGeom>
              <a:avLst/>
              <a:gdLst/>
              <a:ahLst/>
              <a:cxnLst/>
              <a:rect l="l" t="t" r="r" b="b"/>
              <a:pathLst>
                <a:path w="11363" h="10048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7438"/>
                    <a:pt x="803" y="9009"/>
                    <a:pt x="2051" y="10047"/>
                  </a:cubicBezTo>
                  <a:lnTo>
                    <a:pt x="9306" y="10047"/>
                  </a:lnTo>
                  <a:cubicBezTo>
                    <a:pt x="10560" y="9009"/>
                    <a:pt x="11363" y="7438"/>
                    <a:pt x="11363" y="5678"/>
                  </a:cubicBezTo>
                  <a:cubicBezTo>
                    <a:pt x="11363" y="2542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62" name="Google Shape;16162;p17"/>
            <p:cNvSpPr/>
            <p:nvPr/>
          </p:nvSpPr>
          <p:spPr>
            <a:xfrm>
              <a:off x="4772200" y="3250075"/>
              <a:ext cx="286100" cy="252225"/>
            </a:xfrm>
            <a:custGeom>
              <a:avLst/>
              <a:gdLst/>
              <a:ahLst/>
              <a:cxnLst/>
              <a:rect l="l" t="t" r="r" b="b"/>
              <a:pathLst>
                <a:path w="11444" h="10089" extrusionOk="0"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89" y="9043"/>
                    <a:pt x="2030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7" y="88"/>
                    <a:pt x="5718" y="88"/>
                  </a:cubicBezTo>
                  <a:cubicBezTo>
                    <a:pt x="8827" y="88"/>
                    <a:pt x="11355" y="2617"/>
                    <a:pt x="11355" y="5719"/>
                  </a:cubicBezTo>
                  <a:cubicBezTo>
                    <a:pt x="11355" y="7485"/>
                    <a:pt x="10546" y="9056"/>
                    <a:pt x="9279" y="10088"/>
                  </a:cubicBezTo>
                  <a:lnTo>
                    <a:pt x="9407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63" name="Google Shape;16163;p17"/>
            <p:cNvSpPr/>
            <p:nvPr/>
          </p:nvSpPr>
          <p:spPr>
            <a:xfrm>
              <a:off x="4798500" y="3276375"/>
              <a:ext cx="233500" cy="225925"/>
            </a:xfrm>
            <a:custGeom>
              <a:avLst/>
              <a:gdLst/>
              <a:ahLst/>
              <a:cxnLst/>
              <a:rect l="l" t="t" r="r" b="b"/>
              <a:pathLst>
                <a:path w="9340" h="9037" extrusionOk="0">
                  <a:moveTo>
                    <a:pt x="4666" y="1"/>
                  </a:moveTo>
                  <a:cubicBezTo>
                    <a:pt x="2091" y="1"/>
                    <a:pt x="0" y="2091"/>
                    <a:pt x="0" y="4667"/>
                  </a:cubicBezTo>
                  <a:cubicBezTo>
                    <a:pt x="0" y="6669"/>
                    <a:pt x="1248" y="8368"/>
                    <a:pt x="3014" y="9036"/>
                  </a:cubicBezTo>
                  <a:lnTo>
                    <a:pt x="6325" y="9036"/>
                  </a:lnTo>
                  <a:cubicBezTo>
                    <a:pt x="8092" y="8368"/>
                    <a:pt x="9339" y="6669"/>
                    <a:pt x="9339" y="4667"/>
                  </a:cubicBezTo>
                  <a:cubicBezTo>
                    <a:pt x="9339" y="2091"/>
                    <a:pt x="7249" y="1"/>
                    <a:pt x="466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64" name="Google Shape;16164;p17"/>
            <p:cNvSpPr/>
            <p:nvPr/>
          </p:nvSpPr>
          <p:spPr>
            <a:xfrm>
              <a:off x="4797325" y="3275200"/>
              <a:ext cx="235850" cy="227100"/>
            </a:xfrm>
            <a:custGeom>
              <a:avLst/>
              <a:gdLst/>
              <a:ahLst/>
              <a:cxnLst/>
              <a:rect l="l" t="t" r="r" b="b"/>
              <a:pathLst>
                <a:path w="9434" h="9084" extrusionOk="0">
                  <a:moveTo>
                    <a:pt x="4713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2" y="8449"/>
                    <a:pt x="88" y="6730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51" y="9083"/>
                  </a:cubicBezTo>
                  <a:lnTo>
                    <a:pt x="6487" y="9083"/>
                  </a:lnTo>
                  <a:cubicBezTo>
                    <a:pt x="8213" y="8382"/>
                    <a:pt x="9433" y="6689"/>
                    <a:pt x="9433" y="4714"/>
                  </a:cubicBezTo>
                  <a:cubicBezTo>
                    <a:pt x="9433" y="2118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65" name="Google Shape;16165;p17"/>
            <p:cNvSpPr/>
            <p:nvPr/>
          </p:nvSpPr>
          <p:spPr>
            <a:xfrm>
              <a:off x="4827150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66" name="Google Shape;16166;p17"/>
            <p:cNvSpPr/>
            <p:nvPr/>
          </p:nvSpPr>
          <p:spPr>
            <a:xfrm>
              <a:off x="4826150" y="33040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7"/>
                    <a:pt x="3560" y="7047"/>
                  </a:cubicBezTo>
                  <a:cubicBezTo>
                    <a:pt x="1645" y="7047"/>
                    <a:pt x="81" y="5482"/>
                    <a:pt x="81" y="3561"/>
                  </a:cubicBezTo>
                  <a:cubicBezTo>
                    <a:pt x="81" y="1646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67" name="Google Shape;16167;p17"/>
            <p:cNvSpPr/>
            <p:nvPr/>
          </p:nvSpPr>
          <p:spPr>
            <a:xfrm>
              <a:off x="4852275" y="3330150"/>
              <a:ext cx="125950" cy="125950"/>
            </a:xfrm>
            <a:custGeom>
              <a:avLst/>
              <a:gdLst/>
              <a:ahLst/>
              <a:cxnLst/>
              <a:rect l="l" t="t" r="r" b="b"/>
              <a:pathLst>
                <a:path w="5038" h="5038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11"/>
                    <a:pt x="1126" y="5037"/>
                    <a:pt x="2515" y="5037"/>
                  </a:cubicBezTo>
                  <a:cubicBezTo>
                    <a:pt x="3911" y="5037"/>
                    <a:pt x="5037" y="3911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68" name="Google Shape;16168;p17"/>
            <p:cNvSpPr/>
            <p:nvPr/>
          </p:nvSpPr>
          <p:spPr>
            <a:xfrm>
              <a:off x="4851250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69" name="Google Shape;16169;p17"/>
            <p:cNvSpPr/>
            <p:nvPr/>
          </p:nvSpPr>
          <p:spPr>
            <a:xfrm>
              <a:off x="488110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70" name="Google Shape;16170;p17"/>
            <p:cNvSpPr/>
            <p:nvPr/>
          </p:nvSpPr>
          <p:spPr>
            <a:xfrm>
              <a:off x="4880075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3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03" y="2812"/>
                  </a:cubicBezTo>
                  <a:cubicBezTo>
                    <a:pt x="2186" y="2812"/>
                    <a:pt x="2813" y="2185"/>
                    <a:pt x="2813" y="1403"/>
                  </a:cubicBezTo>
                  <a:cubicBezTo>
                    <a:pt x="2813" y="627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71" name="Google Shape;16171;p17"/>
            <p:cNvSpPr/>
            <p:nvPr/>
          </p:nvSpPr>
          <p:spPr>
            <a:xfrm>
              <a:off x="5084225" y="3224125"/>
              <a:ext cx="334125" cy="278175"/>
            </a:xfrm>
            <a:custGeom>
              <a:avLst/>
              <a:gdLst/>
              <a:ahLst/>
              <a:cxnLst/>
              <a:rect l="l" t="t" r="r" b="b"/>
              <a:pathLst>
                <a:path w="13365" h="11127" extrusionOk="0">
                  <a:moveTo>
                    <a:pt x="6683" y="0"/>
                  </a:moveTo>
                  <a:cubicBezTo>
                    <a:pt x="2988" y="0"/>
                    <a:pt x="0" y="2994"/>
                    <a:pt x="0" y="6689"/>
                  </a:cubicBezTo>
                  <a:cubicBezTo>
                    <a:pt x="0" y="8395"/>
                    <a:pt x="634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65" y="8395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72" name="Google Shape;16172;p17"/>
            <p:cNvSpPr/>
            <p:nvPr/>
          </p:nvSpPr>
          <p:spPr>
            <a:xfrm>
              <a:off x="5083050" y="3223100"/>
              <a:ext cx="336500" cy="279200"/>
            </a:xfrm>
            <a:custGeom>
              <a:avLst/>
              <a:gdLst/>
              <a:ahLst/>
              <a:cxnLst/>
              <a:rect l="l" t="t" r="r" b="b"/>
              <a:pathLst>
                <a:path w="13460" h="11168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8429"/>
                    <a:pt x="641" y="9980"/>
                    <a:pt x="1679" y="11167"/>
                  </a:cubicBezTo>
                  <a:lnTo>
                    <a:pt x="1794" y="11167"/>
                  </a:lnTo>
                  <a:cubicBezTo>
                    <a:pt x="735" y="9994"/>
                    <a:pt x="88" y="843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8436"/>
                    <a:pt x="12724" y="9994"/>
                    <a:pt x="11665" y="11167"/>
                  </a:cubicBezTo>
                  <a:lnTo>
                    <a:pt x="11773" y="11167"/>
                  </a:lnTo>
                  <a:cubicBezTo>
                    <a:pt x="12819" y="9980"/>
                    <a:pt x="13459" y="842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73" name="Google Shape;16173;p17"/>
            <p:cNvSpPr/>
            <p:nvPr/>
          </p:nvSpPr>
          <p:spPr>
            <a:xfrm>
              <a:off x="5107475" y="3251100"/>
              <a:ext cx="283925" cy="251200"/>
            </a:xfrm>
            <a:custGeom>
              <a:avLst/>
              <a:gdLst/>
              <a:ahLst/>
              <a:cxnLst/>
              <a:rect l="l" t="t" r="r" b="b"/>
              <a:pathLst>
                <a:path w="11357" h="10048" extrusionOk="0">
                  <a:moveTo>
                    <a:pt x="5679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7438"/>
                    <a:pt x="797" y="9009"/>
                    <a:pt x="2051" y="10047"/>
                  </a:cubicBezTo>
                  <a:lnTo>
                    <a:pt x="9306" y="10047"/>
                  </a:lnTo>
                  <a:cubicBezTo>
                    <a:pt x="10560" y="9009"/>
                    <a:pt x="11356" y="7438"/>
                    <a:pt x="11356" y="5678"/>
                  </a:cubicBezTo>
                  <a:cubicBezTo>
                    <a:pt x="11356" y="2542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74" name="Google Shape;16174;p17"/>
            <p:cNvSpPr/>
            <p:nvPr/>
          </p:nvSpPr>
          <p:spPr>
            <a:xfrm>
              <a:off x="5106475" y="3250075"/>
              <a:ext cx="286100" cy="252225"/>
            </a:xfrm>
            <a:custGeom>
              <a:avLst/>
              <a:gdLst/>
              <a:ahLst/>
              <a:cxnLst/>
              <a:rect l="l" t="t" r="r" b="b"/>
              <a:pathLst>
                <a:path w="11444" h="10089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7472"/>
                    <a:pt x="789" y="9043"/>
                    <a:pt x="2030" y="10088"/>
                  </a:cubicBezTo>
                  <a:lnTo>
                    <a:pt x="2165" y="10088"/>
                  </a:lnTo>
                  <a:cubicBezTo>
                    <a:pt x="897" y="9056"/>
                    <a:pt x="81" y="7485"/>
                    <a:pt x="81" y="5719"/>
                  </a:cubicBezTo>
                  <a:cubicBezTo>
                    <a:pt x="81" y="2617"/>
                    <a:pt x="2610" y="88"/>
                    <a:pt x="5719" y="88"/>
                  </a:cubicBezTo>
                  <a:cubicBezTo>
                    <a:pt x="8827" y="88"/>
                    <a:pt x="11356" y="2617"/>
                    <a:pt x="11356" y="5719"/>
                  </a:cubicBezTo>
                  <a:cubicBezTo>
                    <a:pt x="11356" y="7485"/>
                    <a:pt x="10546" y="9056"/>
                    <a:pt x="9279" y="10088"/>
                  </a:cubicBezTo>
                  <a:lnTo>
                    <a:pt x="9407" y="10088"/>
                  </a:lnTo>
                  <a:cubicBezTo>
                    <a:pt x="10648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75" name="Google Shape;16175;p17"/>
            <p:cNvSpPr/>
            <p:nvPr/>
          </p:nvSpPr>
          <p:spPr>
            <a:xfrm>
              <a:off x="5132600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8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76" name="Google Shape;16176;p17"/>
            <p:cNvSpPr/>
            <p:nvPr/>
          </p:nvSpPr>
          <p:spPr>
            <a:xfrm>
              <a:off x="5131600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3" y="8449"/>
                    <a:pt x="88" y="6730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51" y="9083"/>
                  </a:cubicBezTo>
                  <a:lnTo>
                    <a:pt x="6487" y="9083"/>
                  </a:lnTo>
                  <a:cubicBezTo>
                    <a:pt x="8213" y="8382"/>
                    <a:pt x="9427" y="668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77" name="Google Shape;16177;p17"/>
            <p:cNvSpPr/>
            <p:nvPr/>
          </p:nvSpPr>
          <p:spPr>
            <a:xfrm>
              <a:off x="5161425" y="3305025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78" name="Google Shape;16178;p17"/>
            <p:cNvSpPr/>
            <p:nvPr/>
          </p:nvSpPr>
          <p:spPr>
            <a:xfrm>
              <a:off x="5160425" y="33040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7"/>
                    <a:pt x="3561" y="7047"/>
                  </a:cubicBezTo>
                  <a:cubicBezTo>
                    <a:pt x="1646" y="7047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79" name="Google Shape;16179;p17"/>
            <p:cNvSpPr/>
            <p:nvPr/>
          </p:nvSpPr>
          <p:spPr>
            <a:xfrm>
              <a:off x="5186550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11"/>
                    <a:pt x="1126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80" name="Google Shape;16180;p17"/>
            <p:cNvSpPr/>
            <p:nvPr/>
          </p:nvSpPr>
          <p:spPr>
            <a:xfrm>
              <a:off x="5185525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81" name="Google Shape;16181;p17"/>
            <p:cNvSpPr/>
            <p:nvPr/>
          </p:nvSpPr>
          <p:spPr>
            <a:xfrm>
              <a:off x="5215375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82" name="Google Shape;16182;p17"/>
            <p:cNvSpPr/>
            <p:nvPr/>
          </p:nvSpPr>
          <p:spPr>
            <a:xfrm>
              <a:off x="5214350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4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04" y="2812"/>
                  </a:cubicBezTo>
                  <a:cubicBezTo>
                    <a:pt x="2179" y="2812"/>
                    <a:pt x="2813" y="2185"/>
                    <a:pt x="2813" y="1403"/>
                  </a:cubicBezTo>
                  <a:cubicBezTo>
                    <a:pt x="2813" y="627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83" name="Google Shape;16183;p17"/>
            <p:cNvSpPr/>
            <p:nvPr/>
          </p:nvSpPr>
          <p:spPr>
            <a:xfrm>
              <a:off x="3581575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27" y="7323"/>
                  </a:cubicBezTo>
                  <a:lnTo>
                    <a:pt x="13338" y="7323"/>
                  </a:lnTo>
                  <a:cubicBezTo>
                    <a:pt x="13358" y="7114"/>
                    <a:pt x="13372" y="6905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84" name="Google Shape;16184;p17"/>
            <p:cNvSpPr/>
            <p:nvPr/>
          </p:nvSpPr>
          <p:spPr>
            <a:xfrm>
              <a:off x="3580550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24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6946"/>
                    <a:pt x="8" y="7155"/>
                    <a:pt x="28" y="7364"/>
                  </a:cubicBezTo>
                  <a:lnTo>
                    <a:pt x="116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24" y="88"/>
                  </a:cubicBezTo>
                  <a:cubicBezTo>
                    <a:pt x="10392" y="88"/>
                    <a:pt x="13365" y="3069"/>
                    <a:pt x="13365" y="6730"/>
                  </a:cubicBezTo>
                  <a:cubicBezTo>
                    <a:pt x="13365" y="6946"/>
                    <a:pt x="13359" y="7155"/>
                    <a:pt x="13338" y="7364"/>
                  </a:cubicBezTo>
                  <a:lnTo>
                    <a:pt x="13419" y="7364"/>
                  </a:lnTo>
                  <a:cubicBezTo>
                    <a:pt x="13440" y="7155"/>
                    <a:pt x="13453" y="6946"/>
                    <a:pt x="13453" y="6730"/>
                  </a:cubicBezTo>
                  <a:cubicBezTo>
                    <a:pt x="13453" y="3022"/>
                    <a:pt x="10432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85" name="Google Shape;16185;p17"/>
            <p:cNvSpPr/>
            <p:nvPr/>
          </p:nvSpPr>
          <p:spPr>
            <a:xfrm>
              <a:off x="3604825" y="3346175"/>
              <a:ext cx="284075" cy="156125"/>
            </a:xfrm>
            <a:custGeom>
              <a:avLst/>
              <a:gdLst/>
              <a:ahLst/>
              <a:cxnLst/>
              <a:rect l="l" t="t" r="r" b="b"/>
              <a:pathLst>
                <a:path w="11363" h="6245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5873"/>
                    <a:pt x="14" y="6062"/>
                    <a:pt x="35" y="6244"/>
                  </a:cubicBezTo>
                  <a:lnTo>
                    <a:pt x="11336" y="6244"/>
                  </a:lnTo>
                  <a:cubicBezTo>
                    <a:pt x="11349" y="6062"/>
                    <a:pt x="11363" y="587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86" name="Google Shape;16186;p17"/>
            <p:cNvSpPr/>
            <p:nvPr/>
          </p:nvSpPr>
          <p:spPr>
            <a:xfrm>
              <a:off x="3603825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5914"/>
                    <a:pt x="14" y="6103"/>
                    <a:pt x="27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6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87" name="Google Shape;16187;p17"/>
            <p:cNvSpPr/>
            <p:nvPr/>
          </p:nvSpPr>
          <p:spPr>
            <a:xfrm>
              <a:off x="3630125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06" y="5240"/>
                  </a:lnTo>
                  <a:cubicBezTo>
                    <a:pt x="9333" y="5058"/>
                    <a:pt x="9346" y="4869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88" name="Google Shape;16188;p17"/>
            <p:cNvSpPr/>
            <p:nvPr/>
          </p:nvSpPr>
          <p:spPr>
            <a:xfrm>
              <a:off x="3628950" y="3370275"/>
              <a:ext cx="235850" cy="132025"/>
            </a:xfrm>
            <a:custGeom>
              <a:avLst/>
              <a:gdLst/>
              <a:ahLst/>
              <a:cxnLst/>
              <a:rect l="l" t="t" r="r" b="b"/>
              <a:pathLst>
                <a:path w="9434" h="5281" extrusionOk="0">
                  <a:moveTo>
                    <a:pt x="4720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4909"/>
                    <a:pt x="14" y="5098"/>
                    <a:pt x="41" y="5280"/>
                  </a:cubicBezTo>
                  <a:lnTo>
                    <a:pt x="122" y="5280"/>
                  </a:lnTo>
                  <a:cubicBezTo>
                    <a:pt x="101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2" y="5098"/>
                    <a:pt x="9312" y="5280"/>
                  </a:cubicBezTo>
                  <a:lnTo>
                    <a:pt x="9400" y="5280"/>
                  </a:lnTo>
                  <a:cubicBezTo>
                    <a:pt x="9420" y="5098"/>
                    <a:pt x="9433" y="4909"/>
                    <a:pt x="9433" y="4714"/>
                  </a:cubicBezTo>
                  <a:cubicBezTo>
                    <a:pt x="9433" y="2118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89" name="Google Shape;16189;p17"/>
            <p:cNvSpPr/>
            <p:nvPr/>
          </p:nvSpPr>
          <p:spPr>
            <a:xfrm>
              <a:off x="3658775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3716"/>
                    <a:pt x="21" y="3905"/>
                    <a:pt x="48" y="4087"/>
                  </a:cubicBezTo>
                  <a:lnTo>
                    <a:pt x="7000" y="4087"/>
                  </a:lnTo>
                  <a:cubicBezTo>
                    <a:pt x="7033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90" name="Google Shape;16190;p17"/>
            <p:cNvSpPr/>
            <p:nvPr/>
          </p:nvSpPr>
          <p:spPr>
            <a:xfrm>
              <a:off x="3657775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7" y="4127"/>
                  </a:cubicBezTo>
                  <a:lnTo>
                    <a:pt x="128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2" y="81"/>
                    <a:pt x="7046" y="1646"/>
                    <a:pt x="7046" y="3561"/>
                  </a:cubicBezTo>
                  <a:cubicBezTo>
                    <a:pt x="7046" y="3756"/>
                    <a:pt x="7026" y="3945"/>
                    <a:pt x="6999" y="4127"/>
                  </a:cubicBezTo>
                  <a:lnTo>
                    <a:pt x="7080" y="4127"/>
                  </a:lnTo>
                  <a:cubicBezTo>
                    <a:pt x="7114" y="3945"/>
                    <a:pt x="7127" y="3756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91" name="Google Shape;16191;p17"/>
            <p:cNvSpPr/>
            <p:nvPr/>
          </p:nvSpPr>
          <p:spPr>
            <a:xfrm>
              <a:off x="3683900" y="3425225"/>
              <a:ext cx="125950" cy="77075"/>
            </a:xfrm>
            <a:custGeom>
              <a:avLst/>
              <a:gdLst/>
              <a:ahLst/>
              <a:cxnLst/>
              <a:rect l="l" t="t" r="r" b="b"/>
              <a:pathLst>
                <a:path w="5038" h="3083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2711"/>
                    <a:pt x="27" y="2900"/>
                    <a:pt x="68" y="3082"/>
                  </a:cubicBezTo>
                  <a:lnTo>
                    <a:pt x="4970" y="3082"/>
                  </a:lnTo>
                  <a:cubicBezTo>
                    <a:pt x="5010" y="2900"/>
                    <a:pt x="5037" y="2711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92" name="Google Shape;16192;p17"/>
            <p:cNvSpPr/>
            <p:nvPr/>
          </p:nvSpPr>
          <p:spPr>
            <a:xfrm>
              <a:off x="3682875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2751"/>
                    <a:pt x="28" y="2940"/>
                    <a:pt x="68" y="3122"/>
                  </a:cubicBezTo>
                  <a:lnTo>
                    <a:pt x="156" y="3122"/>
                  </a:lnTo>
                  <a:cubicBezTo>
                    <a:pt x="109" y="2940"/>
                    <a:pt x="89" y="2751"/>
                    <a:pt x="89" y="2556"/>
                  </a:cubicBezTo>
                  <a:cubicBezTo>
                    <a:pt x="89" y="1194"/>
                    <a:pt x="1194" y="88"/>
                    <a:pt x="2563" y="88"/>
                  </a:cubicBezTo>
                  <a:cubicBezTo>
                    <a:pt x="3925" y="88"/>
                    <a:pt x="5031" y="1194"/>
                    <a:pt x="5031" y="2556"/>
                  </a:cubicBezTo>
                  <a:cubicBezTo>
                    <a:pt x="5031" y="2751"/>
                    <a:pt x="5011" y="2940"/>
                    <a:pt x="4970" y="3122"/>
                  </a:cubicBezTo>
                  <a:lnTo>
                    <a:pt x="5058" y="3122"/>
                  </a:lnTo>
                  <a:cubicBezTo>
                    <a:pt x="5098" y="2940"/>
                    <a:pt x="5119" y="2751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93" name="Google Shape;16193;p17"/>
            <p:cNvSpPr/>
            <p:nvPr/>
          </p:nvSpPr>
          <p:spPr>
            <a:xfrm>
              <a:off x="3712725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8" y="1760"/>
                    <a:pt x="122" y="1929"/>
                  </a:cubicBezTo>
                  <a:lnTo>
                    <a:pt x="2610" y="1929"/>
                  </a:lnTo>
                  <a:cubicBezTo>
                    <a:pt x="2684" y="1760"/>
                    <a:pt x="2731" y="1565"/>
                    <a:pt x="2731" y="1363"/>
                  </a:cubicBezTo>
                  <a:cubicBezTo>
                    <a:pt x="2731" y="614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94" name="Google Shape;16194;p17"/>
            <p:cNvSpPr/>
            <p:nvPr/>
          </p:nvSpPr>
          <p:spPr>
            <a:xfrm>
              <a:off x="3711700" y="3453050"/>
              <a:ext cx="70325" cy="49250"/>
            </a:xfrm>
            <a:custGeom>
              <a:avLst/>
              <a:gdLst/>
              <a:ahLst/>
              <a:cxnLst/>
              <a:rect l="l" t="t" r="r" b="b"/>
              <a:pathLst>
                <a:path w="2813" h="1970" extrusionOk="0"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1605"/>
                    <a:pt x="41" y="1800"/>
                    <a:pt x="122" y="1969"/>
                  </a:cubicBezTo>
                  <a:lnTo>
                    <a:pt x="210" y="1969"/>
                  </a:lnTo>
                  <a:cubicBezTo>
                    <a:pt x="129" y="1800"/>
                    <a:pt x="82" y="1605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5" y="1800"/>
                    <a:pt x="2604" y="1969"/>
                  </a:cubicBezTo>
                  <a:lnTo>
                    <a:pt x="2698" y="1969"/>
                  </a:lnTo>
                  <a:cubicBezTo>
                    <a:pt x="2772" y="1800"/>
                    <a:pt x="2813" y="1605"/>
                    <a:pt x="2813" y="1403"/>
                  </a:cubicBezTo>
                  <a:cubicBezTo>
                    <a:pt x="2813" y="627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95" name="Google Shape;16195;p17"/>
            <p:cNvSpPr/>
            <p:nvPr/>
          </p:nvSpPr>
          <p:spPr>
            <a:xfrm>
              <a:off x="3915850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3" y="0"/>
                  </a:moveTo>
                  <a:cubicBezTo>
                    <a:pt x="2994" y="0"/>
                    <a:pt x="1" y="2994"/>
                    <a:pt x="1" y="6689"/>
                  </a:cubicBezTo>
                  <a:cubicBezTo>
                    <a:pt x="1" y="6905"/>
                    <a:pt x="7" y="7114"/>
                    <a:pt x="28" y="7323"/>
                  </a:cubicBezTo>
                  <a:lnTo>
                    <a:pt x="13338" y="7323"/>
                  </a:lnTo>
                  <a:cubicBezTo>
                    <a:pt x="13358" y="7114"/>
                    <a:pt x="13372" y="6905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96" name="Google Shape;16196;p17"/>
            <p:cNvSpPr/>
            <p:nvPr/>
          </p:nvSpPr>
          <p:spPr>
            <a:xfrm>
              <a:off x="3914675" y="3318175"/>
              <a:ext cx="336500" cy="184125"/>
            </a:xfrm>
            <a:custGeom>
              <a:avLst/>
              <a:gdLst/>
              <a:ahLst/>
              <a:cxnLst/>
              <a:rect l="l" t="t" r="r" b="b"/>
              <a:pathLst>
                <a:path w="13460" h="7365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6946"/>
                    <a:pt x="14" y="7155"/>
                    <a:pt x="34" y="7364"/>
                  </a:cubicBezTo>
                  <a:lnTo>
                    <a:pt x="122" y="7364"/>
                  </a:lnTo>
                  <a:cubicBezTo>
                    <a:pt x="101" y="7155"/>
                    <a:pt x="88" y="694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6946"/>
                    <a:pt x="13365" y="7155"/>
                    <a:pt x="13345" y="7364"/>
                  </a:cubicBezTo>
                  <a:lnTo>
                    <a:pt x="13425" y="7364"/>
                  </a:lnTo>
                  <a:cubicBezTo>
                    <a:pt x="13446" y="7155"/>
                    <a:pt x="13459" y="6946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97" name="Google Shape;16197;p17"/>
            <p:cNvSpPr/>
            <p:nvPr/>
          </p:nvSpPr>
          <p:spPr>
            <a:xfrm>
              <a:off x="3939125" y="3346175"/>
              <a:ext cx="284050" cy="156125"/>
            </a:xfrm>
            <a:custGeom>
              <a:avLst/>
              <a:gdLst/>
              <a:ahLst/>
              <a:cxnLst/>
              <a:rect l="l" t="t" r="r" b="b"/>
              <a:pathLst>
                <a:path w="11362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14" y="6062"/>
                    <a:pt x="27" y="6244"/>
                  </a:cubicBezTo>
                  <a:lnTo>
                    <a:pt x="11328" y="6244"/>
                  </a:lnTo>
                  <a:cubicBezTo>
                    <a:pt x="11348" y="6062"/>
                    <a:pt x="11362" y="587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98" name="Google Shape;16198;p17"/>
            <p:cNvSpPr/>
            <p:nvPr/>
          </p:nvSpPr>
          <p:spPr>
            <a:xfrm>
              <a:off x="3938100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70" y="1"/>
                    <a:pt x="1" y="2570"/>
                    <a:pt x="1" y="5719"/>
                  </a:cubicBezTo>
                  <a:cubicBezTo>
                    <a:pt x="1" y="5914"/>
                    <a:pt x="7" y="6103"/>
                    <a:pt x="28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0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99" name="Google Shape;16199;p17"/>
            <p:cNvSpPr/>
            <p:nvPr/>
          </p:nvSpPr>
          <p:spPr>
            <a:xfrm>
              <a:off x="3964400" y="3371275"/>
              <a:ext cx="233500" cy="131025"/>
            </a:xfrm>
            <a:custGeom>
              <a:avLst/>
              <a:gdLst/>
              <a:ahLst/>
              <a:cxnLst/>
              <a:rect l="l" t="t" r="r" b="b"/>
              <a:pathLst>
                <a:path w="9340" h="5241" extrusionOk="0">
                  <a:moveTo>
                    <a:pt x="4667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7" y="5058"/>
                    <a:pt x="34" y="5240"/>
                  </a:cubicBezTo>
                  <a:lnTo>
                    <a:pt x="9306" y="5240"/>
                  </a:lnTo>
                  <a:cubicBezTo>
                    <a:pt x="9326" y="5058"/>
                    <a:pt x="9339" y="4869"/>
                    <a:pt x="9339" y="4674"/>
                  </a:cubicBezTo>
                  <a:cubicBezTo>
                    <a:pt x="9339" y="2098"/>
                    <a:pt x="7249" y="1"/>
                    <a:pt x="466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00" name="Google Shape;16200;p17"/>
            <p:cNvSpPr/>
            <p:nvPr/>
          </p:nvSpPr>
          <p:spPr>
            <a:xfrm>
              <a:off x="3963225" y="3370275"/>
              <a:ext cx="235850" cy="132025"/>
            </a:xfrm>
            <a:custGeom>
              <a:avLst/>
              <a:gdLst/>
              <a:ahLst/>
              <a:cxnLst/>
              <a:rect l="l" t="t" r="r" b="b"/>
              <a:pathLst>
                <a:path w="9434" h="5281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101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2" y="5098"/>
                    <a:pt x="9312" y="5280"/>
                  </a:cubicBezTo>
                  <a:lnTo>
                    <a:pt x="9393" y="5280"/>
                  </a:lnTo>
                  <a:cubicBezTo>
                    <a:pt x="9420" y="5098"/>
                    <a:pt x="9434" y="4909"/>
                    <a:pt x="9434" y="4714"/>
                  </a:cubicBezTo>
                  <a:cubicBezTo>
                    <a:pt x="9434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01" name="Google Shape;16201;p17"/>
            <p:cNvSpPr/>
            <p:nvPr/>
          </p:nvSpPr>
          <p:spPr>
            <a:xfrm>
              <a:off x="3993050" y="3400100"/>
              <a:ext cx="176200" cy="102200"/>
            </a:xfrm>
            <a:custGeom>
              <a:avLst/>
              <a:gdLst/>
              <a:ahLst/>
              <a:cxnLst/>
              <a:rect l="l" t="t" r="r" b="b"/>
              <a:pathLst>
                <a:path w="7048" h="408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3716"/>
                    <a:pt x="14" y="3905"/>
                    <a:pt x="48" y="4087"/>
                  </a:cubicBezTo>
                  <a:lnTo>
                    <a:pt x="7000" y="4087"/>
                  </a:lnTo>
                  <a:cubicBezTo>
                    <a:pt x="7027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02" name="Google Shape;16202;p17"/>
            <p:cNvSpPr/>
            <p:nvPr/>
          </p:nvSpPr>
          <p:spPr>
            <a:xfrm>
              <a:off x="399205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8" y="4127"/>
                  </a:cubicBezTo>
                  <a:lnTo>
                    <a:pt x="128" y="4127"/>
                  </a:lnTo>
                  <a:cubicBezTo>
                    <a:pt x="101" y="3945"/>
                    <a:pt x="81" y="3756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ubicBezTo>
                    <a:pt x="5482" y="81"/>
                    <a:pt x="7047" y="1646"/>
                    <a:pt x="7047" y="3561"/>
                  </a:cubicBezTo>
                  <a:cubicBezTo>
                    <a:pt x="7047" y="3756"/>
                    <a:pt x="7026" y="3945"/>
                    <a:pt x="6999" y="4127"/>
                  </a:cubicBezTo>
                  <a:lnTo>
                    <a:pt x="7080" y="4127"/>
                  </a:lnTo>
                  <a:cubicBezTo>
                    <a:pt x="7114" y="3945"/>
                    <a:pt x="7128" y="3756"/>
                    <a:pt x="7128" y="3561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03" name="Google Shape;16203;p17"/>
            <p:cNvSpPr/>
            <p:nvPr/>
          </p:nvSpPr>
          <p:spPr>
            <a:xfrm>
              <a:off x="4018175" y="3425225"/>
              <a:ext cx="125950" cy="77075"/>
            </a:xfrm>
            <a:custGeom>
              <a:avLst/>
              <a:gdLst/>
              <a:ahLst/>
              <a:cxnLst/>
              <a:rect l="l" t="t" r="r" b="b"/>
              <a:pathLst>
                <a:path w="5038" h="3083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2711"/>
                    <a:pt x="27" y="2900"/>
                    <a:pt x="68" y="3082"/>
                  </a:cubicBezTo>
                  <a:lnTo>
                    <a:pt x="4970" y="3082"/>
                  </a:lnTo>
                  <a:cubicBezTo>
                    <a:pt x="5010" y="2900"/>
                    <a:pt x="5037" y="2711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04" name="Google Shape;16204;p17"/>
            <p:cNvSpPr/>
            <p:nvPr/>
          </p:nvSpPr>
          <p:spPr>
            <a:xfrm>
              <a:off x="4017175" y="3424225"/>
              <a:ext cx="127950" cy="78075"/>
            </a:xfrm>
            <a:custGeom>
              <a:avLst/>
              <a:gdLst/>
              <a:ahLst/>
              <a:cxnLst/>
              <a:rect l="l" t="t" r="r" b="b"/>
              <a:pathLst>
                <a:path w="5118" h="3123" extrusionOk="0"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2751"/>
                    <a:pt x="20" y="2940"/>
                    <a:pt x="67" y="3122"/>
                  </a:cubicBezTo>
                  <a:lnTo>
                    <a:pt x="148" y="3122"/>
                  </a:lnTo>
                  <a:cubicBezTo>
                    <a:pt x="108" y="2940"/>
                    <a:pt x="88" y="2751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ubicBezTo>
                    <a:pt x="3924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70" y="3122"/>
                  </a:cubicBezTo>
                  <a:lnTo>
                    <a:pt x="5050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05" name="Google Shape;16205;p17"/>
            <p:cNvSpPr/>
            <p:nvPr/>
          </p:nvSpPr>
          <p:spPr>
            <a:xfrm>
              <a:off x="404700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1565"/>
                    <a:pt x="48" y="1760"/>
                    <a:pt x="122" y="1929"/>
                  </a:cubicBezTo>
                  <a:lnTo>
                    <a:pt x="2610" y="1929"/>
                  </a:lnTo>
                  <a:cubicBezTo>
                    <a:pt x="2684" y="1760"/>
                    <a:pt x="2731" y="1565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06" name="Google Shape;16206;p17"/>
            <p:cNvSpPr/>
            <p:nvPr/>
          </p:nvSpPr>
          <p:spPr>
            <a:xfrm>
              <a:off x="4046000" y="3453050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1403" y="0"/>
                  </a:moveTo>
                  <a:cubicBezTo>
                    <a:pt x="627" y="0"/>
                    <a:pt x="0" y="627"/>
                    <a:pt x="0" y="1403"/>
                  </a:cubicBezTo>
                  <a:cubicBezTo>
                    <a:pt x="0" y="1605"/>
                    <a:pt x="41" y="1800"/>
                    <a:pt x="115" y="1969"/>
                  </a:cubicBezTo>
                  <a:lnTo>
                    <a:pt x="209" y="1969"/>
                  </a:lnTo>
                  <a:cubicBezTo>
                    <a:pt x="128" y="1800"/>
                    <a:pt x="81" y="1605"/>
                    <a:pt x="81" y="1403"/>
                  </a:cubicBezTo>
                  <a:cubicBezTo>
                    <a:pt x="81" y="674"/>
                    <a:pt x="674" y="81"/>
                    <a:pt x="1403" y="81"/>
                  </a:cubicBezTo>
                  <a:cubicBezTo>
                    <a:pt x="2138" y="81"/>
                    <a:pt x="2731" y="674"/>
                    <a:pt x="2731" y="1403"/>
                  </a:cubicBezTo>
                  <a:cubicBezTo>
                    <a:pt x="2731" y="1605"/>
                    <a:pt x="2684" y="1800"/>
                    <a:pt x="2603" y="1969"/>
                  </a:cubicBezTo>
                  <a:lnTo>
                    <a:pt x="2697" y="1969"/>
                  </a:lnTo>
                  <a:cubicBezTo>
                    <a:pt x="2771" y="1800"/>
                    <a:pt x="2812" y="1605"/>
                    <a:pt x="2812" y="1403"/>
                  </a:cubicBezTo>
                  <a:cubicBezTo>
                    <a:pt x="2812" y="627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07" name="Google Shape;16207;p17"/>
            <p:cNvSpPr/>
            <p:nvPr/>
          </p:nvSpPr>
          <p:spPr>
            <a:xfrm>
              <a:off x="4250125" y="3319200"/>
              <a:ext cx="334150" cy="183100"/>
            </a:xfrm>
            <a:custGeom>
              <a:avLst/>
              <a:gdLst/>
              <a:ahLst/>
              <a:cxnLst/>
              <a:rect l="l" t="t" r="r" b="b"/>
              <a:pathLst>
                <a:path w="13366" h="7324" extrusionOk="0">
                  <a:moveTo>
                    <a:pt x="6683" y="0"/>
                  </a:moveTo>
                  <a:cubicBezTo>
                    <a:pt x="2988" y="0"/>
                    <a:pt x="1" y="2994"/>
                    <a:pt x="1" y="6689"/>
                  </a:cubicBezTo>
                  <a:cubicBezTo>
                    <a:pt x="1" y="6905"/>
                    <a:pt x="7" y="7114"/>
                    <a:pt x="28" y="7323"/>
                  </a:cubicBezTo>
                  <a:lnTo>
                    <a:pt x="13338" y="7323"/>
                  </a:lnTo>
                  <a:cubicBezTo>
                    <a:pt x="13358" y="7114"/>
                    <a:pt x="13365" y="6905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08" name="Google Shape;16208;p17"/>
            <p:cNvSpPr/>
            <p:nvPr/>
          </p:nvSpPr>
          <p:spPr>
            <a:xfrm>
              <a:off x="4248950" y="3318175"/>
              <a:ext cx="336500" cy="184125"/>
            </a:xfrm>
            <a:custGeom>
              <a:avLst/>
              <a:gdLst/>
              <a:ahLst/>
              <a:cxnLst/>
              <a:rect l="l" t="t" r="r" b="b"/>
              <a:pathLst>
                <a:path w="13460" h="7365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8" y="694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9" y="6946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09" name="Google Shape;16209;p17"/>
            <p:cNvSpPr/>
            <p:nvPr/>
          </p:nvSpPr>
          <p:spPr>
            <a:xfrm>
              <a:off x="4273400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14" y="6062"/>
                    <a:pt x="27" y="6244"/>
                  </a:cubicBezTo>
                  <a:lnTo>
                    <a:pt x="11328" y="6244"/>
                  </a:lnTo>
                  <a:cubicBezTo>
                    <a:pt x="11348" y="6062"/>
                    <a:pt x="11355" y="587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10" name="Google Shape;16210;p17"/>
            <p:cNvSpPr/>
            <p:nvPr/>
          </p:nvSpPr>
          <p:spPr>
            <a:xfrm>
              <a:off x="4272375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5914"/>
                    <a:pt x="7" y="6103"/>
                    <a:pt x="28" y="6285"/>
                  </a:cubicBezTo>
                  <a:lnTo>
                    <a:pt x="115" y="6285"/>
                  </a:lnTo>
                  <a:cubicBezTo>
                    <a:pt x="95" y="6103"/>
                    <a:pt x="82" y="5914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0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11" name="Google Shape;16211;p17"/>
            <p:cNvSpPr/>
            <p:nvPr/>
          </p:nvSpPr>
          <p:spPr>
            <a:xfrm>
              <a:off x="4298500" y="3371275"/>
              <a:ext cx="233675" cy="131025"/>
            </a:xfrm>
            <a:custGeom>
              <a:avLst/>
              <a:gdLst/>
              <a:ahLst/>
              <a:cxnLst/>
              <a:rect l="l" t="t" r="r" b="b"/>
              <a:pathLst>
                <a:path w="9347" h="5241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4869"/>
                    <a:pt x="14" y="5058"/>
                    <a:pt x="41" y="5240"/>
                  </a:cubicBezTo>
                  <a:lnTo>
                    <a:pt x="9313" y="5240"/>
                  </a:lnTo>
                  <a:cubicBezTo>
                    <a:pt x="9333" y="5058"/>
                    <a:pt x="9347" y="4869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12" name="Google Shape;16212;p17"/>
            <p:cNvSpPr/>
            <p:nvPr/>
          </p:nvSpPr>
          <p:spPr>
            <a:xfrm>
              <a:off x="4297500" y="3370275"/>
              <a:ext cx="235675" cy="132025"/>
            </a:xfrm>
            <a:custGeom>
              <a:avLst/>
              <a:gdLst/>
              <a:ahLst/>
              <a:cxnLst/>
              <a:rect l="l" t="t" r="r" b="b"/>
              <a:pathLst>
                <a:path w="9427" h="5281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102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12" y="5280"/>
                  </a:cubicBezTo>
                  <a:lnTo>
                    <a:pt x="9393" y="5280"/>
                  </a:lnTo>
                  <a:cubicBezTo>
                    <a:pt x="9420" y="5098"/>
                    <a:pt x="9427" y="490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13" name="Google Shape;16213;p17"/>
            <p:cNvSpPr/>
            <p:nvPr/>
          </p:nvSpPr>
          <p:spPr>
            <a:xfrm>
              <a:off x="4327325" y="3400100"/>
              <a:ext cx="176200" cy="102200"/>
            </a:xfrm>
            <a:custGeom>
              <a:avLst/>
              <a:gdLst/>
              <a:ahLst/>
              <a:cxnLst/>
              <a:rect l="l" t="t" r="r" b="b"/>
              <a:pathLst>
                <a:path w="7048" h="408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3716"/>
                    <a:pt x="14" y="3905"/>
                    <a:pt x="48" y="4087"/>
                  </a:cubicBezTo>
                  <a:lnTo>
                    <a:pt x="7000" y="4087"/>
                  </a:lnTo>
                  <a:cubicBezTo>
                    <a:pt x="7027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14" name="Google Shape;16214;p17"/>
            <p:cNvSpPr/>
            <p:nvPr/>
          </p:nvSpPr>
          <p:spPr>
            <a:xfrm>
              <a:off x="4326325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9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1" y="4127"/>
                  </a:cubicBezTo>
                  <a:lnTo>
                    <a:pt x="129" y="4127"/>
                  </a:lnTo>
                  <a:cubicBezTo>
                    <a:pt x="102" y="3945"/>
                    <a:pt x="81" y="3756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ubicBezTo>
                    <a:pt x="5482" y="81"/>
                    <a:pt x="7040" y="1646"/>
                    <a:pt x="7040" y="3561"/>
                  </a:cubicBezTo>
                  <a:cubicBezTo>
                    <a:pt x="7040" y="3756"/>
                    <a:pt x="7027" y="3945"/>
                    <a:pt x="6993" y="4127"/>
                  </a:cubicBezTo>
                  <a:lnTo>
                    <a:pt x="7080" y="4127"/>
                  </a:lnTo>
                  <a:cubicBezTo>
                    <a:pt x="7114" y="3945"/>
                    <a:pt x="7128" y="3756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15" name="Google Shape;16215;p17"/>
            <p:cNvSpPr/>
            <p:nvPr/>
          </p:nvSpPr>
          <p:spPr>
            <a:xfrm>
              <a:off x="4352450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8" y="2900"/>
                    <a:pt x="68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16" name="Google Shape;16216;p17"/>
            <p:cNvSpPr/>
            <p:nvPr/>
          </p:nvSpPr>
          <p:spPr>
            <a:xfrm>
              <a:off x="4351450" y="3424225"/>
              <a:ext cx="127950" cy="78075"/>
            </a:xfrm>
            <a:custGeom>
              <a:avLst/>
              <a:gdLst/>
              <a:ahLst/>
              <a:cxnLst/>
              <a:rect l="l" t="t" r="r" b="b"/>
              <a:pathLst>
                <a:path w="5118" h="3123" extrusionOk="0"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2751"/>
                    <a:pt x="20" y="2940"/>
                    <a:pt x="61" y="3122"/>
                  </a:cubicBezTo>
                  <a:lnTo>
                    <a:pt x="148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25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17" name="Google Shape;16217;p17"/>
            <p:cNvSpPr/>
            <p:nvPr/>
          </p:nvSpPr>
          <p:spPr>
            <a:xfrm>
              <a:off x="4381275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08" y="1"/>
                    <a:pt x="1" y="614"/>
                    <a:pt x="1" y="1363"/>
                  </a:cubicBezTo>
                  <a:cubicBezTo>
                    <a:pt x="1" y="1565"/>
                    <a:pt x="41" y="1760"/>
                    <a:pt x="122" y="1929"/>
                  </a:cubicBezTo>
                  <a:lnTo>
                    <a:pt x="2603" y="1929"/>
                  </a:lnTo>
                  <a:cubicBezTo>
                    <a:pt x="2684" y="1760"/>
                    <a:pt x="2732" y="1565"/>
                    <a:pt x="2732" y="1363"/>
                  </a:cubicBezTo>
                  <a:cubicBezTo>
                    <a:pt x="2732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18" name="Google Shape;16218;p17"/>
            <p:cNvSpPr/>
            <p:nvPr/>
          </p:nvSpPr>
          <p:spPr>
            <a:xfrm>
              <a:off x="4380100" y="3453050"/>
              <a:ext cx="70475" cy="49250"/>
            </a:xfrm>
            <a:custGeom>
              <a:avLst/>
              <a:gdLst/>
              <a:ahLst/>
              <a:cxnLst/>
              <a:rect l="l" t="t" r="r" b="b"/>
              <a:pathLst>
                <a:path w="2819" h="1970" extrusionOk="0"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1605"/>
                    <a:pt x="48" y="1800"/>
                    <a:pt x="122" y="1969"/>
                  </a:cubicBezTo>
                  <a:lnTo>
                    <a:pt x="216" y="1969"/>
                  </a:lnTo>
                  <a:cubicBezTo>
                    <a:pt x="135" y="1800"/>
                    <a:pt x="88" y="1605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ubicBezTo>
                    <a:pt x="2145" y="81"/>
                    <a:pt x="2738" y="674"/>
                    <a:pt x="2738" y="1403"/>
                  </a:cubicBezTo>
                  <a:cubicBezTo>
                    <a:pt x="2738" y="1605"/>
                    <a:pt x="2691" y="1800"/>
                    <a:pt x="2603" y="1969"/>
                  </a:cubicBezTo>
                  <a:lnTo>
                    <a:pt x="2698" y="1969"/>
                  </a:lnTo>
                  <a:cubicBezTo>
                    <a:pt x="2779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19" name="Google Shape;16219;p17"/>
            <p:cNvSpPr/>
            <p:nvPr/>
          </p:nvSpPr>
          <p:spPr>
            <a:xfrm>
              <a:off x="4584250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3344" y="7323"/>
                  </a:lnTo>
                  <a:cubicBezTo>
                    <a:pt x="13364" y="7114"/>
                    <a:pt x="13371" y="6905"/>
                    <a:pt x="13371" y="6689"/>
                  </a:cubicBezTo>
                  <a:cubicBezTo>
                    <a:pt x="13371" y="2994"/>
                    <a:pt x="10377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20" name="Google Shape;16220;p17"/>
            <p:cNvSpPr/>
            <p:nvPr/>
          </p:nvSpPr>
          <p:spPr>
            <a:xfrm>
              <a:off x="4583225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30" y="1"/>
                  </a:moveTo>
                  <a:cubicBezTo>
                    <a:pt x="3021" y="1"/>
                    <a:pt x="1" y="3022"/>
                    <a:pt x="1" y="6730"/>
                  </a:cubicBezTo>
                  <a:cubicBezTo>
                    <a:pt x="1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8" y="6946"/>
                    <a:pt x="88" y="6730"/>
                  </a:cubicBezTo>
                  <a:cubicBezTo>
                    <a:pt x="88" y="3069"/>
                    <a:pt x="3069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3" y="6946"/>
                    <a:pt x="13453" y="6730"/>
                  </a:cubicBezTo>
                  <a:cubicBezTo>
                    <a:pt x="13453" y="3022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21" name="Google Shape;16221;p17"/>
            <p:cNvSpPr/>
            <p:nvPr/>
          </p:nvSpPr>
          <p:spPr>
            <a:xfrm>
              <a:off x="4607675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7" y="6062"/>
                    <a:pt x="27" y="6244"/>
                  </a:cubicBezTo>
                  <a:lnTo>
                    <a:pt x="11328" y="6244"/>
                  </a:lnTo>
                  <a:cubicBezTo>
                    <a:pt x="11349" y="6062"/>
                    <a:pt x="11355" y="587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22" name="Google Shape;16222;p17"/>
            <p:cNvSpPr/>
            <p:nvPr/>
          </p:nvSpPr>
          <p:spPr>
            <a:xfrm>
              <a:off x="4606650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5914"/>
                    <a:pt x="8" y="6103"/>
                    <a:pt x="28" y="6285"/>
                  </a:cubicBezTo>
                  <a:lnTo>
                    <a:pt x="109" y="6285"/>
                  </a:lnTo>
                  <a:cubicBezTo>
                    <a:pt x="95" y="6103"/>
                    <a:pt x="82" y="5914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0" y="6285"/>
                  </a:lnTo>
                  <a:cubicBezTo>
                    <a:pt x="11430" y="6103"/>
                    <a:pt x="11444" y="5914"/>
                    <a:pt x="11444" y="5719"/>
                  </a:cubicBezTo>
                  <a:cubicBezTo>
                    <a:pt x="11444" y="2570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23" name="Google Shape;16223;p17"/>
            <p:cNvSpPr/>
            <p:nvPr/>
          </p:nvSpPr>
          <p:spPr>
            <a:xfrm>
              <a:off x="4632800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12" y="5240"/>
                  </a:lnTo>
                  <a:cubicBezTo>
                    <a:pt x="9332" y="5058"/>
                    <a:pt x="9346" y="4869"/>
                    <a:pt x="9346" y="4674"/>
                  </a:cubicBezTo>
                  <a:cubicBezTo>
                    <a:pt x="9346" y="2098"/>
                    <a:pt x="7255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24" name="Google Shape;16224;p17"/>
            <p:cNvSpPr/>
            <p:nvPr/>
          </p:nvSpPr>
          <p:spPr>
            <a:xfrm>
              <a:off x="4631775" y="3370275"/>
              <a:ext cx="235700" cy="132025"/>
            </a:xfrm>
            <a:custGeom>
              <a:avLst/>
              <a:gdLst/>
              <a:ahLst/>
              <a:cxnLst/>
              <a:rect l="l" t="t" r="r" b="b"/>
              <a:pathLst>
                <a:path w="9428" h="5281" extrusionOk="0">
                  <a:moveTo>
                    <a:pt x="4714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95" y="5098"/>
                    <a:pt x="81" y="490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12" y="5280"/>
                  </a:cubicBezTo>
                  <a:lnTo>
                    <a:pt x="9393" y="5280"/>
                  </a:lnTo>
                  <a:cubicBezTo>
                    <a:pt x="9414" y="5098"/>
                    <a:pt x="9427" y="4909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25" name="Google Shape;16225;p17"/>
            <p:cNvSpPr/>
            <p:nvPr/>
          </p:nvSpPr>
          <p:spPr>
            <a:xfrm>
              <a:off x="4661625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0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3716"/>
                    <a:pt x="14" y="3905"/>
                    <a:pt x="47" y="4087"/>
                  </a:cubicBezTo>
                  <a:lnTo>
                    <a:pt x="6999" y="4087"/>
                  </a:lnTo>
                  <a:cubicBezTo>
                    <a:pt x="7026" y="3905"/>
                    <a:pt x="7046" y="3716"/>
                    <a:pt x="7046" y="3521"/>
                  </a:cubicBezTo>
                  <a:cubicBezTo>
                    <a:pt x="7046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26" name="Google Shape;16226;p17"/>
            <p:cNvSpPr/>
            <p:nvPr/>
          </p:nvSpPr>
          <p:spPr>
            <a:xfrm>
              <a:off x="466060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3756"/>
                    <a:pt x="14" y="3945"/>
                    <a:pt x="41" y="4127"/>
                  </a:cubicBezTo>
                  <a:lnTo>
                    <a:pt x="129" y="4127"/>
                  </a:lnTo>
                  <a:cubicBezTo>
                    <a:pt x="95" y="3945"/>
                    <a:pt x="82" y="3756"/>
                    <a:pt x="82" y="3561"/>
                  </a:cubicBezTo>
                  <a:cubicBezTo>
                    <a:pt x="82" y="1646"/>
                    <a:pt x="1646" y="81"/>
                    <a:pt x="3561" y="81"/>
                  </a:cubicBezTo>
                  <a:cubicBezTo>
                    <a:pt x="5483" y="81"/>
                    <a:pt x="7040" y="1646"/>
                    <a:pt x="7040" y="3561"/>
                  </a:cubicBezTo>
                  <a:cubicBezTo>
                    <a:pt x="7040" y="3756"/>
                    <a:pt x="7027" y="3945"/>
                    <a:pt x="6993" y="4127"/>
                  </a:cubicBezTo>
                  <a:lnTo>
                    <a:pt x="7081" y="4127"/>
                  </a:lnTo>
                  <a:cubicBezTo>
                    <a:pt x="7108" y="3945"/>
                    <a:pt x="7128" y="3756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27" name="Google Shape;16227;p17"/>
            <p:cNvSpPr/>
            <p:nvPr/>
          </p:nvSpPr>
          <p:spPr>
            <a:xfrm>
              <a:off x="4686725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1" y="2900"/>
                    <a:pt x="68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28" name="Google Shape;16228;p17"/>
            <p:cNvSpPr/>
            <p:nvPr/>
          </p:nvSpPr>
          <p:spPr>
            <a:xfrm>
              <a:off x="4685725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2751"/>
                    <a:pt x="21" y="2940"/>
                    <a:pt x="61" y="3122"/>
                  </a:cubicBezTo>
                  <a:lnTo>
                    <a:pt x="149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18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29" name="Google Shape;16229;p17"/>
            <p:cNvSpPr/>
            <p:nvPr/>
          </p:nvSpPr>
          <p:spPr>
            <a:xfrm>
              <a:off x="471555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08" y="1"/>
                    <a:pt x="1" y="614"/>
                    <a:pt x="1" y="1363"/>
                  </a:cubicBezTo>
                  <a:cubicBezTo>
                    <a:pt x="1" y="1565"/>
                    <a:pt x="41" y="1760"/>
                    <a:pt x="122" y="1929"/>
                  </a:cubicBezTo>
                  <a:lnTo>
                    <a:pt x="2604" y="1929"/>
                  </a:lnTo>
                  <a:cubicBezTo>
                    <a:pt x="2684" y="1760"/>
                    <a:pt x="2732" y="1565"/>
                    <a:pt x="2732" y="1363"/>
                  </a:cubicBezTo>
                  <a:cubicBezTo>
                    <a:pt x="2732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30" name="Google Shape;16230;p17"/>
            <p:cNvSpPr/>
            <p:nvPr/>
          </p:nvSpPr>
          <p:spPr>
            <a:xfrm>
              <a:off x="4714375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1605"/>
                    <a:pt x="48" y="1800"/>
                    <a:pt x="122" y="1969"/>
                  </a:cubicBezTo>
                  <a:lnTo>
                    <a:pt x="216" y="1969"/>
                  </a:lnTo>
                  <a:cubicBezTo>
                    <a:pt x="135" y="1800"/>
                    <a:pt x="88" y="1605"/>
                    <a:pt x="88" y="1403"/>
                  </a:cubicBezTo>
                  <a:cubicBezTo>
                    <a:pt x="88" y="674"/>
                    <a:pt x="682" y="81"/>
                    <a:pt x="1410" y="81"/>
                  </a:cubicBezTo>
                  <a:cubicBezTo>
                    <a:pt x="2138" y="81"/>
                    <a:pt x="2731" y="674"/>
                    <a:pt x="2731" y="1403"/>
                  </a:cubicBezTo>
                  <a:cubicBezTo>
                    <a:pt x="2731" y="1605"/>
                    <a:pt x="2684" y="1800"/>
                    <a:pt x="2603" y="1969"/>
                  </a:cubicBezTo>
                  <a:lnTo>
                    <a:pt x="2698" y="1969"/>
                  </a:lnTo>
                  <a:cubicBezTo>
                    <a:pt x="2779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31" name="Google Shape;16231;p17"/>
            <p:cNvSpPr/>
            <p:nvPr/>
          </p:nvSpPr>
          <p:spPr>
            <a:xfrm>
              <a:off x="4918525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3338" y="7323"/>
                  </a:lnTo>
                  <a:cubicBezTo>
                    <a:pt x="13358" y="7114"/>
                    <a:pt x="13371" y="6905"/>
                    <a:pt x="13371" y="6689"/>
                  </a:cubicBezTo>
                  <a:cubicBezTo>
                    <a:pt x="13371" y="2994"/>
                    <a:pt x="10378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32" name="Google Shape;16232;p17"/>
            <p:cNvSpPr/>
            <p:nvPr/>
          </p:nvSpPr>
          <p:spPr>
            <a:xfrm>
              <a:off x="4917500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30" y="1"/>
                  </a:moveTo>
                  <a:cubicBezTo>
                    <a:pt x="3022" y="1"/>
                    <a:pt x="1" y="3022"/>
                    <a:pt x="1" y="6730"/>
                  </a:cubicBezTo>
                  <a:cubicBezTo>
                    <a:pt x="1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30" y="88"/>
                  </a:cubicBezTo>
                  <a:cubicBezTo>
                    <a:pt x="10392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3" y="6946"/>
                    <a:pt x="13453" y="6730"/>
                  </a:cubicBezTo>
                  <a:cubicBezTo>
                    <a:pt x="13453" y="3022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33" name="Google Shape;16233;p17"/>
            <p:cNvSpPr/>
            <p:nvPr/>
          </p:nvSpPr>
          <p:spPr>
            <a:xfrm>
              <a:off x="4941950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5873"/>
                    <a:pt x="7" y="6062"/>
                    <a:pt x="27" y="6244"/>
                  </a:cubicBezTo>
                  <a:lnTo>
                    <a:pt x="11329" y="6244"/>
                  </a:lnTo>
                  <a:cubicBezTo>
                    <a:pt x="11349" y="6062"/>
                    <a:pt x="11356" y="587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34" name="Google Shape;16234;p17"/>
            <p:cNvSpPr/>
            <p:nvPr/>
          </p:nvSpPr>
          <p:spPr>
            <a:xfrm>
              <a:off x="4940950" y="3345150"/>
              <a:ext cx="285900" cy="157150"/>
            </a:xfrm>
            <a:custGeom>
              <a:avLst/>
              <a:gdLst/>
              <a:ahLst/>
              <a:cxnLst/>
              <a:rect l="l" t="t" r="r" b="b"/>
              <a:pathLst>
                <a:path w="11436" h="6286" extrusionOk="0">
                  <a:moveTo>
                    <a:pt x="5718" y="1"/>
                  </a:moveTo>
                  <a:cubicBezTo>
                    <a:pt x="2562" y="1"/>
                    <a:pt x="0" y="2570"/>
                    <a:pt x="0" y="5719"/>
                  </a:cubicBezTo>
                  <a:cubicBezTo>
                    <a:pt x="0" y="5914"/>
                    <a:pt x="7" y="6103"/>
                    <a:pt x="27" y="6285"/>
                  </a:cubicBezTo>
                  <a:lnTo>
                    <a:pt x="108" y="6285"/>
                  </a:lnTo>
                  <a:cubicBezTo>
                    <a:pt x="94" y="6103"/>
                    <a:pt x="81" y="5914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5914"/>
                    <a:pt x="11342" y="6103"/>
                    <a:pt x="11328" y="6285"/>
                  </a:cubicBezTo>
                  <a:lnTo>
                    <a:pt x="11409" y="6285"/>
                  </a:lnTo>
                  <a:cubicBezTo>
                    <a:pt x="11429" y="6103"/>
                    <a:pt x="11436" y="5914"/>
                    <a:pt x="11436" y="5719"/>
                  </a:cubicBezTo>
                  <a:cubicBezTo>
                    <a:pt x="11436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35" name="Google Shape;16235;p17"/>
            <p:cNvSpPr/>
            <p:nvPr/>
          </p:nvSpPr>
          <p:spPr>
            <a:xfrm>
              <a:off x="4967075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12" y="5240"/>
                  </a:lnTo>
                  <a:cubicBezTo>
                    <a:pt x="9332" y="5058"/>
                    <a:pt x="9346" y="4869"/>
                    <a:pt x="9346" y="4674"/>
                  </a:cubicBezTo>
                  <a:cubicBezTo>
                    <a:pt x="9346" y="2098"/>
                    <a:pt x="72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36" name="Google Shape;16236;p17"/>
            <p:cNvSpPr/>
            <p:nvPr/>
          </p:nvSpPr>
          <p:spPr>
            <a:xfrm>
              <a:off x="4966050" y="3370275"/>
              <a:ext cx="235700" cy="132025"/>
            </a:xfrm>
            <a:custGeom>
              <a:avLst/>
              <a:gdLst/>
              <a:ahLst/>
              <a:cxnLst/>
              <a:rect l="l" t="t" r="r" b="b"/>
              <a:pathLst>
                <a:path w="9428" h="5281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95" y="5098"/>
                    <a:pt x="82" y="490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ubicBezTo>
                    <a:pt x="7270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06" y="5280"/>
                  </a:cubicBezTo>
                  <a:lnTo>
                    <a:pt x="9394" y="5280"/>
                  </a:lnTo>
                  <a:cubicBezTo>
                    <a:pt x="9414" y="5098"/>
                    <a:pt x="9427" y="4909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37" name="Google Shape;16237;p17"/>
            <p:cNvSpPr/>
            <p:nvPr/>
          </p:nvSpPr>
          <p:spPr>
            <a:xfrm>
              <a:off x="4995900" y="3400100"/>
              <a:ext cx="176000" cy="102200"/>
            </a:xfrm>
            <a:custGeom>
              <a:avLst/>
              <a:gdLst/>
              <a:ahLst/>
              <a:cxnLst/>
              <a:rect l="l" t="t" r="r" b="b"/>
              <a:pathLst>
                <a:path w="7040" h="4088" extrusionOk="0">
                  <a:moveTo>
                    <a:pt x="3520" y="1"/>
                  </a:moveTo>
                  <a:cubicBezTo>
                    <a:pt x="1571" y="1"/>
                    <a:pt x="0" y="1579"/>
                    <a:pt x="0" y="3521"/>
                  </a:cubicBezTo>
                  <a:cubicBezTo>
                    <a:pt x="0" y="3716"/>
                    <a:pt x="14" y="3905"/>
                    <a:pt x="41" y="4087"/>
                  </a:cubicBezTo>
                  <a:lnTo>
                    <a:pt x="6999" y="4087"/>
                  </a:lnTo>
                  <a:cubicBezTo>
                    <a:pt x="7026" y="3905"/>
                    <a:pt x="7040" y="3716"/>
                    <a:pt x="7040" y="3521"/>
                  </a:cubicBezTo>
                  <a:cubicBezTo>
                    <a:pt x="7040" y="1579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38" name="Google Shape;16238;p17"/>
            <p:cNvSpPr/>
            <p:nvPr/>
          </p:nvSpPr>
          <p:spPr>
            <a:xfrm>
              <a:off x="4994725" y="3399100"/>
              <a:ext cx="178350" cy="103200"/>
            </a:xfrm>
            <a:custGeom>
              <a:avLst/>
              <a:gdLst/>
              <a:ahLst/>
              <a:cxnLst/>
              <a:rect l="l" t="t" r="r" b="b"/>
              <a:pathLst>
                <a:path w="7134" h="4128" extrusionOk="0">
                  <a:moveTo>
                    <a:pt x="3567" y="0"/>
                  </a:moveTo>
                  <a:cubicBezTo>
                    <a:pt x="1605" y="0"/>
                    <a:pt x="0" y="1598"/>
                    <a:pt x="0" y="3561"/>
                  </a:cubicBezTo>
                  <a:cubicBezTo>
                    <a:pt x="0" y="3756"/>
                    <a:pt x="20" y="3945"/>
                    <a:pt x="47" y="4127"/>
                  </a:cubicBezTo>
                  <a:lnTo>
                    <a:pt x="135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9" y="81"/>
                    <a:pt x="7046" y="1646"/>
                    <a:pt x="7046" y="3561"/>
                  </a:cubicBezTo>
                  <a:cubicBezTo>
                    <a:pt x="7046" y="3756"/>
                    <a:pt x="7033" y="3945"/>
                    <a:pt x="6999" y="4127"/>
                  </a:cubicBezTo>
                  <a:lnTo>
                    <a:pt x="7087" y="4127"/>
                  </a:lnTo>
                  <a:cubicBezTo>
                    <a:pt x="7114" y="3945"/>
                    <a:pt x="7134" y="3756"/>
                    <a:pt x="7134" y="3561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39" name="Google Shape;16239;p17"/>
            <p:cNvSpPr/>
            <p:nvPr/>
          </p:nvSpPr>
          <p:spPr>
            <a:xfrm>
              <a:off x="5021000" y="3425225"/>
              <a:ext cx="125800" cy="77075"/>
            </a:xfrm>
            <a:custGeom>
              <a:avLst/>
              <a:gdLst/>
              <a:ahLst/>
              <a:cxnLst/>
              <a:rect l="l" t="t" r="r" b="b"/>
              <a:pathLst>
                <a:path w="5032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1" y="2900"/>
                    <a:pt x="62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40" name="Google Shape;16240;p17"/>
            <p:cNvSpPr/>
            <p:nvPr/>
          </p:nvSpPr>
          <p:spPr>
            <a:xfrm>
              <a:off x="5020000" y="3424225"/>
              <a:ext cx="127800" cy="78075"/>
            </a:xfrm>
            <a:custGeom>
              <a:avLst/>
              <a:gdLst/>
              <a:ahLst/>
              <a:cxnLst/>
              <a:rect l="l" t="t" r="r" b="b"/>
              <a:pathLst>
                <a:path w="5112" h="3123" extrusionOk="0"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2751"/>
                    <a:pt x="21" y="2940"/>
                    <a:pt x="61" y="3122"/>
                  </a:cubicBezTo>
                  <a:lnTo>
                    <a:pt x="149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18" y="88"/>
                    <a:pt x="5031" y="1194"/>
                    <a:pt x="5031" y="2556"/>
                  </a:cubicBezTo>
                  <a:cubicBezTo>
                    <a:pt x="5031" y="2751"/>
                    <a:pt x="5004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2" y="2751"/>
                    <a:pt x="5112" y="2556"/>
                  </a:cubicBezTo>
                  <a:cubicBezTo>
                    <a:pt x="5112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41" name="Google Shape;16241;p17"/>
            <p:cNvSpPr/>
            <p:nvPr/>
          </p:nvSpPr>
          <p:spPr>
            <a:xfrm>
              <a:off x="5049675" y="3454050"/>
              <a:ext cx="68450" cy="48250"/>
            </a:xfrm>
            <a:custGeom>
              <a:avLst/>
              <a:gdLst/>
              <a:ahLst/>
              <a:cxnLst/>
              <a:rect l="l" t="t" r="r" b="b"/>
              <a:pathLst>
                <a:path w="2738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7" y="1760"/>
                    <a:pt x="128" y="1929"/>
                  </a:cubicBezTo>
                  <a:lnTo>
                    <a:pt x="2610" y="1929"/>
                  </a:lnTo>
                  <a:cubicBezTo>
                    <a:pt x="2691" y="1760"/>
                    <a:pt x="2738" y="1565"/>
                    <a:pt x="2738" y="1363"/>
                  </a:cubicBezTo>
                  <a:cubicBezTo>
                    <a:pt x="2738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42" name="Google Shape;16242;p17"/>
            <p:cNvSpPr/>
            <p:nvPr/>
          </p:nvSpPr>
          <p:spPr>
            <a:xfrm>
              <a:off x="5048650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5" y="0"/>
                    <a:pt x="1" y="627"/>
                    <a:pt x="1" y="1403"/>
                  </a:cubicBezTo>
                  <a:cubicBezTo>
                    <a:pt x="1" y="1605"/>
                    <a:pt x="48" y="1800"/>
                    <a:pt x="122" y="1969"/>
                  </a:cubicBezTo>
                  <a:lnTo>
                    <a:pt x="217" y="1969"/>
                  </a:lnTo>
                  <a:cubicBezTo>
                    <a:pt x="136" y="1800"/>
                    <a:pt x="88" y="1605"/>
                    <a:pt x="88" y="1403"/>
                  </a:cubicBezTo>
                  <a:cubicBezTo>
                    <a:pt x="88" y="674"/>
                    <a:pt x="682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4" y="1800"/>
                    <a:pt x="2603" y="1969"/>
                  </a:cubicBezTo>
                  <a:lnTo>
                    <a:pt x="2698" y="1969"/>
                  </a:lnTo>
                  <a:cubicBezTo>
                    <a:pt x="2772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43" name="Google Shape;16243;p17"/>
            <p:cNvSpPr/>
            <p:nvPr/>
          </p:nvSpPr>
          <p:spPr>
            <a:xfrm>
              <a:off x="5252800" y="3319200"/>
              <a:ext cx="274300" cy="183100"/>
            </a:xfrm>
            <a:custGeom>
              <a:avLst/>
              <a:gdLst/>
              <a:ahLst/>
              <a:cxnLst/>
              <a:rect l="l" t="t" r="r" b="b"/>
              <a:pathLst>
                <a:path w="10972" h="7324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0971" y="7323"/>
                  </a:lnTo>
                  <a:lnTo>
                    <a:pt x="10971" y="1558"/>
                  </a:lnTo>
                  <a:cubicBezTo>
                    <a:pt x="9811" y="587"/>
                    <a:pt x="8314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44" name="Google Shape;16244;p17"/>
            <p:cNvSpPr/>
            <p:nvPr/>
          </p:nvSpPr>
          <p:spPr>
            <a:xfrm>
              <a:off x="5251775" y="3318175"/>
              <a:ext cx="275325" cy="184125"/>
            </a:xfrm>
            <a:custGeom>
              <a:avLst/>
              <a:gdLst/>
              <a:ahLst/>
              <a:cxnLst/>
              <a:rect l="l" t="t" r="r" b="b"/>
              <a:pathLst>
                <a:path w="11013" h="7365" extrusionOk="0">
                  <a:moveTo>
                    <a:pt x="6724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6946"/>
                    <a:pt x="8" y="7155"/>
                    <a:pt x="28" y="7364"/>
                  </a:cubicBezTo>
                  <a:lnTo>
                    <a:pt x="116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24" y="88"/>
                  </a:cubicBezTo>
                  <a:cubicBezTo>
                    <a:pt x="8362" y="88"/>
                    <a:pt x="9852" y="675"/>
                    <a:pt x="11012" y="1660"/>
                  </a:cubicBezTo>
                  <a:lnTo>
                    <a:pt x="11012" y="1545"/>
                  </a:lnTo>
                  <a:cubicBezTo>
                    <a:pt x="9846" y="581"/>
                    <a:pt x="8355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45" name="Google Shape;16245;p17"/>
            <p:cNvSpPr/>
            <p:nvPr/>
          </p:nvSpPr>
          <p:spPr>
            <a:xfrm>
              <a:off x="5276225" y="3346175"/>
              <a:ext cx="250875" cy="156125"/>
            </a:xfrm>
            <a:custGeom>
              <a:avLst/>
              <a:gdLst/>
              <a:ahLst/>
              <a:cxnLst/>
              <a:rect l="l" t="t" r="r" b="b"/>
              <a:pathLst>
                <a:path w="10035" h="6245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5873"/>
                    <a:pt x="7" y="6062"/>
                    <a:pt x="28" y="6244"/>
                  </a:cubicBezTo>
                  <a:lnTo>
                    <a:pt x="10034" y="6244"/>
                  </a:lnTo>
                  <a:lnTo>
                    <a:pt x="10034" y="2036"/>
                  </a:lnTo>
                  <a:cubicBezTo>
                    <a:pt x="8989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46" name="Google Shape;16246;p17"/>
            <p:cNvSpPr/>
            <p:nvPr/>
          </p:nvSpPr>
          <p:spPr>
            <a:xfrm>
              <a:off x="5275050" y="3345150"/>
              <a:ext cx="252050" cy="157150"/>
            </a:xfrm>
            <a:custGeom>
              <a:avLst/>
              <a:gdLst/>
              <a:ahLst/>
              <a:cxnLst/>
              <a:rect l="l" t="t" r="r" b="b"/>
              <a:pathLst>
                <a:path w="10082" h="6286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5914"/>
                    <a:pt x="14" y="6103"/>
                    <a:pt x="34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47" name="Google Shape;16247;p17"/>
            <p:cNvSpPr/>
            <p:nvPr/>
          </p:nvSpPr>
          <p:spPr>
            <a:xfrm>
              <a:off x="5301350" y="3371275"/>
              <a:ext cx="225750" cy="131025"/>
            </a:xfrm>
            <a:custGeom>
              <a:avLst/>
              <a:gdLst/>
              <a:ahLst/>
              <a:cxnLst/>
              <a:rect l="l" t="t" r="r" b="b"/>
              <a:pathLst>
                <a:path w="9030" h="5241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029" y="5240"/>
                  </a:lnTo>
                  <a:lnTo>
                    <a:pt x="9029" y="2988"/>
                  </a:lnTo>
                  <a:cubicBezTo>
                    <a:pt x="8355" y="1242"/>
                    <a:pt x="66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48" name="Google Shape;16248;p17"/>
            <p:cNvSpPr/>
            <p:nvPr/>
          </p:nvSpPr>
          <p:spPr>
            <a:xfrm>
              <a:off x="5300325" y="3370275"/>
              <a:ext cx="226775" cy="132025"/>
            </a:xfrm>
            <a:custGeom>
              <a:avLst/>
              <a:gdLst/>
              <a:ahLst/>
              <a:cxnLst/>
              <a:rect l="l" t="t" r="r" b="b"/>
              <a:pathLst>
                <a:path w="9071" h="5281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5" y="5280"/>
                  </a:cubicBezTo>
                  <a:lnTo>
                    <a:pt x="115" y="5280"/>
                  </a:lnTo>
                  <a:cubicBezTo>
                    <a:pt x="95" y="5098"/>
                    <a:pt x="82" y="490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9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49" name="Google Shape;16249;p17"/>
            <p:cNvSpPr/>
            <p:nvPr/>
          </p:nvSpPr>
          <p:spPr>
            <a:xfrm>
              <a:off x="5330000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3716"/>
                    <a:pt x="21" y="3905"/>
                    <a:pt x="48" y="4087"/>
                  </a:cubicBezTo>
                  <a:lnTo>
                    <a:pt x="7000" y="4087"/>
                  </a:lnTo>
                  <a:cubicBezTo>
                    <a:pt x="7033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50" name="Google Shape;16250;p17"/>
            <p:cNvSpPr/>
            <p:nvPr/>
          </p:nvSpPr>
          <p:spPr>
            <a:xfrm>
              <a:off x="532900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20" y="3945"/>
                    <a:pt x="47" y="4127"/>
                  </a:cubicBezTo>
                  <a:lnTo>
                    <a:pt x="135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2" y="81"/>
                    <a:pt x="7046" y="1646"/>
                    <a:pt x="7046" y="3561"/>
                  </a:cubicBezTo>
                  <a:cubicBezTo>
                    <a:pt x="7046" y="3756"/>
                    <a:pt x="7026" y="3945"/>
                    <a:pt x="6999" y="4127"/>
                  </a:cubicBezTo>
                  <a:lnTo>
                    <a:pt x="7087" y="4127"/>
                  </a:lnTo>
                  <a:cubicBezTo>
                    <a:pt x="7114" y="3945"/>
                    <a:pt x="7127" y="3756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51" name="Google Shape;16251;p17"/>
            <p:cNvSpPr/>
            <p:nvPr/>
          </p:nvSpPr>
          <p:spPr>
            <a:xfrm>
              <a:off x="5355300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2711"/>
                    <a:pt x="20" y="2900"/>
                    <a:pt x="61" y="3082"/>
                  </a:cubicBezTo>
                  <a:lnTo>
                    <a:pt x="4963" y="3082"/>
                  </a:lnTo>
                  <a:cubicBezTo>
                    <a:pt x="5010" y="2900"/>
                    <a:pt x="5030" y="2711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52" name="Google Shape;16252;p17"/>
            <p:cNvSpPr/>
            <p:nvPr/>
          </p:nvSpPr>
          <p:spPr>
            <a:xfrm>
              <a:off x="5354100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2751"/>
                    <a:pt x="28" y="2940"/>
                    <a:pt x="68" y="3122"/>
                  </a:cubicBezTo>
                  <a:lnTo>
                    <a:pt x="156" y="3122"/>
                  </a:lnTo>
                  <a:cubicBezTo>
                    <a:pt x="109" y="2940"/>
                    <a:pt x="88" y="2751"/>
                    <a:pt x="88" y="2556"/>
                  </a:cubicBezTo>
                  <a:cubicBezTo>
                    <a:pt x="88" y="1194"/>
                    <a:pt x="1201" y="88"/>
                    <a:pt x="2563" y="88"/>
                  </a:cubicBezTo>
                  <a:cubicBezTo>
                    <a:pt x="3925" y="88"/>
                    <a:pt x="5038" y="1194"/>
                    <a:pt x="5038" y="2556"/>
                  </a:cubicBezTo>
                  <a:cubicBezTo>
                    <a:pt x="5038" y="2751"/>
                    <a:pt x="5011" y="2940"/>
                    <a:pt x="4970" y="3122"/>
                  </a:cubicBezTo>
                  <a:lnTo>
                    <a:pt x="5058" y="3122"/>
                  </a:lnTo>
                  <a:cubicBezTo>
                    <a:pt x="5098" y="2940"/>
                    <a:pt x="5119" y="2751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53" name="Google Shape;16253;p17"/>
            <p:cNvSpPr/>
            <p:nvPr/>
          </p:nvSpPr>
          <p:spPr>
            <a:xfrm>
              <a:off x="538395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8" y="1760"/>
                    <a:pt x="128" y="1929"/>
                  </a:cubicBezTo>
                  <a:lnTo>
                    <a:pt x="2610" y="1929"/>
                  </a:lnTo>
                  <a:cubicBezTo>
                    <a:pt x="2691" y="1760"/>
                    <a:pt x="2731" y="1565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54" name="Google Shape;16254;p17"/>
            <p:cNvSpPr/>
            <p:nvPr/>
          </p:nvSpPr>
          <p:spPr>
            <a:xfrm>
              <a:off x="5382925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5" y="0"/>
                    <a:pt x="1" y="627"/>
                    <a:pt x="1" y="1403"/>
                  </a:cubicBezTo>
                  <a:cubicBezTo>
                    <a:pt x="1" y="1605"/>
                    <a:pt x="41" y="1800"/>
                    <a:pt x="122" y="1969"/>
                  </a:cubicBezTo>
                  <a:lnTo>
                    <a:pt x="217" y="1969"/>
                  </a:lnTo>
                  <a:cubicBezTo>
                    <a:pt x="136" y="1800"/>
                    <a:pt x="89" y="1605"/>
                    <a:pt x="89" y="1403"/>
                  </a:cubicBezTo>
                  <a:cubicBezTo>
                    <a:pt x="89" y="674"/>
                    <a:pt x="682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5" y="1800"/>
                    <a:pt x="2604" y="1969"/>
                  </a:cubicBezTo>
                  <a:lnTo>
                    <a:pt x="2698" y="1969"/>
                  </a:lnTo>
                  <a:cubicBezTo>
                    <a:pt x="2772" y="1800"/>
                    <a:pt x="2819" y="1605"/>
                    <a:pt x="2819" y="1403"/>
                  </a:cubicBezTo>
                  <a:cubicBezTo>
                    <a:pt x="2819" y="627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55" name="Google Shape;16255;p17"/>
            <p:cNvSpPr/>
            <p:nvPr/>
          </p:nvSpPr>
          <p:spPr>
            <a:xfrm>
              <a:off x="3450750" y="3417300"/>
              <a:ext cx="274800" cy="85000"/>
            </a:xfrm>
            <a:custGeom>
              <a:avLst/>
              <a:gdLst/>
              <a:ahLst/>
              <a:cxnLst/>
              <a:rect l="l" t="t" r="r" b="b"/>
              <a:pathLst>
                <a:path w="10992" h="3400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8"/>
                  </a:cubicBezTo>
                  <a:lnTo>
                    <a:pt x="1" y="3399"/>
                  </a:lnTo>
                  <a:lnTo>
                    <a:pt x="10992" y="3399"/>
                  </a:lnTo>
                  <a:cubicBezTo>
                    <a:pt x="9846" y="1376"/>
                    <a:pt x="7668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56" name="Google Shape;16256;p17"/>
            <p:cNvSpPr/>
            <p:nvPr/>
          </p:nvSpPr>
          <p:spPr>
            <a:xfrm>
              <a:off x="3450750" y="3416300"/>
              <a:ext cx="276000" cy="86000"/>
            </a:xfrm>
            <a:custGeom>
              <a:avLst/>
              <a:gdLst/>
              <a:ahLst/>
              <a:cxnLst/>
              <a:rect l="l" t="t" r="r" b="b"/>
              <a:pathLst>
                <a:path w="11040" h="3440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2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7641" y="88"/>
                    <a:pt x="9792" y="1436"/>
                    <a:pt x="10938" y="3439"/>
                  </a:cubicBezTo>
                  <a:lnTo>
                    <a:pt x="11039" y="3439"/>
                  </a:lnTo>
                  <a:cubicBezTo>
                    <a:pt x="9886" y="1389"/>
                    <a:pt x="7688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57" name="Google Shape;16257;p17"/>
            <p:cNvSpPr/>
            <p:nvPr/>
          </p:nvSpPr>
          <p:spPr>
            <a:xfrm>
              <a:off x="3463750" y="3444275"/>
              <a:ext cx="228925" cy="58025"/>
            </a:xfrm>
            <a:custGeom>
              <a:avLst/>
              <a:gdLst/>
              <a:ahLst/>
              <a:cxnLst/>
              <a:rect l="l" t="t" r="r" b="b"/>
              <a:pathLst>
                <a:path w="9157" h="2321" extrusionOk="0">
                  <a:moveTo>
                    <a:pt x="4579" y="0"/>
                  </a:moveTo>
                  <a:cubicBezTo>
                    <a:pt x="2697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58" name="Google Shape;16258;p17"/>
            <p:cNvSpPr/>
            <p:nvPr/>
          </p:nvSpPr>
          <p:spPr>
            <a:xfrm>
              <a:off x="3462550" y="3443275"/>
              <a:ext cx="231325" cy="59025"/>
            </a:xfrm>
            <a:custGeom>
              <a:avLst/>
              <a:gdLst/>
              <a:ahLst/>
              <a:cxnLst/>
              <a:rect l="l" t="t" r="r" b="b"/>
              <a:pathLst>
                <a:path w="9253" h="2361" extrusionOk="0">
                  <a:moveTo>
                    <a:pt x="4627" y="0"/>
                  </a:moveTo>
                  <a:cubicBezTo>
                    <a:pt x="2725" y="0"/>
                    <a:pt x="1039" y="931"/>
                    <a:pt x="1" y="2360"/>
                  </a:cubicBezTo>
                  <a:lnTo>
                    <a:pt x="102" y="2360"/>
                  </a:lnTo>
                  <a:cubicBezTo>
                    <a:pt x="1134" y="984"/>
                    <a:pt x="2779" y="88"/>
                    <a:pt x="4627" y="88"/>
                  </a:cubicBezTo>
                  <a:cubicBezTo>
                    <a:pt x="6474" y="88"/>
                    <a:pt x="8119" y="984"/>
                    <a:pt x="9151" y="2360"/>
                  </a:cubicBezTo>
                  <a:lnTo>
                    <a:pt x="9252" y="2360"/>
                  </a:lnTo>
                  <a:cubicBezTo>
                    <a:pt x="8214" y="931"/>
                    <a:pt x="6528" y="0"/>
                    <a:pt x="462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59" name="Google Shape;16259;p17"/>
            <p:cNvSpPr/>
            <p:nvPr/>
          </p:nvSpPr>
          <p:spPr>
            <a:xfrm>
              <a:off x="3497125" y="3469550"/>
              <a:ext cx="162175" cy="32750"/>
            </a:xfrm>
            <a:custGeom>
              <a:avLst/>
              <a:gdLst/>
              <a:ahLst/>
              <a:cxnLst/>
              <a:rect l="l" t="t" r="r" b="b"/>
              <a:pathLst>
                <a:path w="6487" h="1310" extrusionOk="0">
                  <a:moveTo>
                    <a:pt x="3244" y="1"/>
                  </a:moveTo>
                  <a:cubicBezTo>
                    <a:pt x="1983" y="1"/>
                    <a:pt x="836" y="500"/>
                    <a:pt x="0" y="1309"/>
                  </a:cubicBezTo>
                  <a:lnTo>
                    <a:pt x="6487" y="1309"/>
                  </a:lnTo>
                  <a:cubicBezTo>
                    <a:pt x="5651" y="500"/>
                    <a:pt x="4504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60" name="Google Shape;16260;p17"/>
            <p:cNvSpPr/>
            <p:nvPr/>
          </p:nvSpPr>
          <p:spPr>
            <a:xfrm>
              <a:off x="3495600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1" y="574"/>
                    <a:pt x="2071" y="88"/>
                    <a:pt x="3305" y="88"/>
                  </a:cubicBezTo>
                  <a:cubicBezTo>
                    <a:pt x="4538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2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61" name="Google Shape;16261;p17"/>
            <p:cNvSpPr/>
            <p:nvPr/>
          </p:nvSpPr>
          <p:spPr>
            <a:xfrm>
              <a:off x="3551725" y="3498225"/>
              <a:ext cx="52975" cy="4075"/>
            </a:xfrm>
            <a:custGeom>
              <a:avLst/>
              <a:gdLst/>
              <a:ahLst/>
              <a:cxnLst/>
              <a:rect l="l" t="t" r="r" b="b"/>
              <a:pathLst>
                <a:path w="2119" h="163" extrusionOk="0">
                  <a:moveTo>
                    <a:pt x="1060" y="0"/>
                  </a:moveTo>
                  <a:cubicBezTo>
                    <a:pt x="689" y="0"/>
                    <a:pt x="331" y="61"/>
                    <a:pt x="1" y="162"/>
                  </a:cubicBezTo>
                  <a:lnTo>
                    <a:pt x="2118" y="162"/>
                  </a:lnTo>
                  <a:cubicBezTo>
                    <a:pt x="1788" y="61"/>
                    <a:pt x="1430" y="0"/>
                    <a:pt x="106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62" name="Google Shape;16262;p17"/>
            <p:cNvSpPr/>
            <p:nvPr/>
          </p:nvSpPr>
          <p:spPr>
            <a:xfrm>
              <a:off x="3548525" y="3497200"/>
              <a:ext cx="59550" cy="5100"/>
            </a:xfrm>
            <a:custGeom>
              <a:avLst/>
              <a:gdLst/>
              <a:ahLst/>
              <a:cxnLst/>
              <a:rect l="l" t="t" r="r" b="b"/>
              <a:pathLst>
                <a:path w="2382" h="204" extrusionOk="0">
                  <a:moveTo>
                    <a:pt x="1188" y="1"/>
                  </a:moveTo>
                  <a:cubicBezTo>
                    <a:pt x="769" y="1"/>
                    <a:pt x="372" y="75"/>
                    <a:pt x="1" y="203"/>
                  </a:cubicBezTo>
                  <a:lnTo>
                    <a:pt x="277" y="203"/>
                  </a:lnTo>
                  <a:cubicBezTo>
                    <a:pt x="567" y="129"/>
                    <a:pt x="877" y="82"/>
                    <a:pt x="1188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03" y="75"/>
                    <a:pt x="1606" y="1"/>
                    <a:pt x="118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63" name="Google Shape;16263;p17"/>
            <p:cNvSpPr/>
            <p:nvPr/>
          </p:nvSpPr>
          <p:spPr>
            <a:xfrm>
              <a:off x="3768700" y="3417300"/>
              <a:ext cx="291125" cy="85000"/>
            </a:xfrm>
            <a:custGeom>
              <a:avLst/>
              <a:gdLst/>
              <a:ahLst/>
              <a:cxnLst/>
              <a:rect l="l" t="t" r="r" b="b"/>
              <a:pathLst>
                <a:path w="11645" h="3400" extrusionOk="0">
                  <a:moveTo>
                    <a:pt x="5826" y="1"/>
                  </a:moveTo>
                  <a:cubicBezTo>
                    <a:pt x="3324" y="1"/>
                    <a:pt x="1153" y="1376"/>
                    <a:pt x="0" y="3399"/>
                  </a:cubicBezTo>
                  <a:lnTo>
                    <a:pt x="11645" y="3399"/>
                  </a:lnTo>
                  <a:cubicBezTo>
                    <a:pt x="10499" y="1376"/>
                    <a:pt x="8321" y="1"/>
                    <a:pt x="582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64" name="Google Shape;16264;p17"/>
            <p:cNvSpPr/>
            <p:nvPr/>
          </p:nvSpPr>
          <p:spPr>
            <a:xfrm>
              <a:off x="3767675" y="3416300"/>
              <a:ext cx="293350" cy="86000"/>
            </a:xfrm>
            <a:custGeom>
              <a:avLst/>
              <a:gdLst/>
              <a:ahLst/>
              <a:cxnLst/>
              <a:rect l="l" t="t" r="r" b="b"/>
              <a:pathLst>
                <a:path w="11734" h="3440" extrusionOk="0">
                  <a:moveTo>
                    <a:pt x="5867" y="0"/>
                  </a:moveTo>
                  <a:cubicBezTo>
                    <a:pt x="3345" y="0"/>
                    <a:pt x="1154" y="1389"/>
                    <a:pt x="1" y="3439"/>
                  </a:cubicBezTo>
                  <a:lnTo>
                    <a:pt x="95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5" y="88"/>
                    <a:pt x="10486" y="1436"/>
                    <a:pt x="11632" y="3439"/>
                  </a:cubicBezTo>
                  <a:lnTo>
                    <a:pt x="11733" y="3439"/>
                  </a:lnTo>
                  <a:cubicBezTo>
                    <a:pt x="10573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65" name="Google Shape;16265;p17"/>
            <p:cNvSpPr/>
            <p:nvPr/>
          </p:nvSpPr>
          <p:spPr>
            <a:xfrm>
              <a:off x="3798025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7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66" name="Google Shape;16266;p17"/>
            <p:cNvSpPr/>
            <p:nvPr/>
          </p:nvSpPr>
          <p:spPr>
            <a:xfrm>
              <a:off x="3796850" y="3443275"/>
              <a:ext cx="231300" cy="59025"/>
            </a:xfrm>
            <a:custGeom>
              <a:avLst/>
              <a:gdLst/>
              <a:ahLst/>
              <a:cxnLst/>
              <a:rect l="l" t="t" r="r" b="b"/>
              <a:pathLst>
                <a:path w="9252" h="2361" extrusionOk="0">
                  <a:moveTo>
                    <a:pt x="4626" y="0"/>
                  </a:moveTo>
                  <a:cubicBezTo>
                    <a:pt x="2724" y="0"/>
                    <a:pt x="1038" y="931"/>
                    <a:pt x="0" y="2360"/>
                  </a:cubicBezTo>
                  <a:lnTo>
                    <a:pt x="101" y="2360"/>
                  </a:lnTo>
                  <a:cubicBezTo>
                    <a:pt x="1133" y="984"/>
                    <a:pt x="2778" y="88"/>
                    <a:pt x="4626" y="88"/>
                  </a:cubicBezTo>
                  <a:cubicBezTo>
                    <a:pt x="6473" y="88"/>
                    <a:pt x="8118" y="984"/>
                    <a:pt x="9150" y="2360"/>
                  </a:cubicBezTo>
                  <a:lnTo>
                    <a:pt x="9251" y="2360"/>
                  </a:lnTo>
                  <a:cubicBezTo>
                    <a:pt x="8213" y="931"/>
                    <a:pt x="6527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67" name="Google Shape;16267;p17"/>
            <p:cNvSpPr/>
            <p:nvPr/>
          </p:nvSpPr>
          <p:spPr>
            <a:xfrm>
              <a:off x="3831400" y="3469550"/>
              <a:ext cx="162175" cy="32750"/>
            </a:xfrm>
            <a:custGeom>
              <a:avLst/>
              <a:gdLst/>
              <a:ahLst/>
              <a:cxnLst/>
              <a:rect l="l" t="t" r="r" b="b"/>
              <a:pathLst>
                <a:path w="6487" h="1310" extrusionOk="0">
                  <a:moveTo>
                    <a:pt x="3244" y="1"/>
                  </a:moveTo>
                  <a:cubicBezTo>
                    <a:pt x="1983" y="1"/>
                    <a:pt x="836" y="500"/>
                    <a:pt x="0" y="1309"/>
                  </a:cubicBezTo>
                  <a:lnTo>
                    <a:pt x="6487" y="1309"/>
                  </a:lnTo>
                  <a:cubicBezTo>
                    <a:pt x="5651" y="500"/>
                    <a:pt x="4505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68" name="Google Shape;16268;p17"/>
            <p:cNvSpPr/>
            <p:nvPr/>
          </p:nvSpPr>
          <p:spPr>
            <a:xfrm>
              <a:off x="382987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1" y="574"/>
                    <a:pt x="2071" y="88"/>
                    <a:pt x="3305" y="88"/>
                  </a:cubicBezTo>
                  <a:cubicBezTo>
                    <a:pt x="4539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3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69" name="Google Shape;16269;p17"/>
            <p:cNvSpPr/>
            <p:nvPr/>
          </p:nvSpPr>
          <p:spPr>
            <a:xfrm>
              <a:off x="3886025" y="3498225"/>
              <a:ext cx="52950" cy="4075"/>
            </a:xfrm>
            <a:custGeom>
              <a:avLst/>
              <a:gdLst/>
              <a:ahLst/>
              <a:cxnLst/>
              <a:rect l="l" t="t" r="r" b="b"/>
              <a:pathLst>
                <a:path w="2118" h="163" extrusionOk="0">
                  <a:moveTo>
                    <a:pt x="1059" y="0"/>
                  </a:moveTo>
                  <a:cubicBezTo>
                    <a:pt x="688" y="0"/>
                    <a:pt x="330" y="61"/>
                    <a:pt x="0" y="162"/>
                  </a:cubicBezTo>
                  <a:lnTo>
                    <a:pt x="2117" y="162"/>
                  </a:lnTo>
                  <a:cubicBezTo>
                    <a:pt x="1787" y="61"/>
                    <a:pt x="1430" y="0"/>
                    <a:pt x="105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70" name="Google Shape;16270;p17"/>
            <p:cNvSpPr/>
            <p:nvPr/>
          </p:nvSpPr>
          <p:spPr>
            <a:xfrm>
              <a:off x="388265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8" y="75"/>
                    <a:pt x="0" y="203"/>
                  </a:cubicBezTo>
                  <a:lnTo>
                    <a:pt x="283" y="203"/>
                  </a:lnTo>
                  <a:cubicBezTo>
                    <a:pt x="573" y="129"/>
                    <a:pt x="877" y="82"/>
                    <a:pt x="1194" y="82"/>
                  </a:cubicBezTo>
                  <a:cubicBezTo>
                    <a:pt x="1511" y="82"/>
                    <a:pt x="1814" y="129"/>
                    <a:pt x="2104" y="203"/>
                  </a:cubicBezTo>
                  <a:lnTo>
                    <a:pt x="2380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71" name="Google Shape;16271;p17"/>
            <p:cNvSpPr/>
            <p:nvPr/>
          </p:nvSpPr>
          <p:spPr>
            <a:xfrm>
              <a:off x="4102975" y="3417300"/>
              <a:ext cx="291150" cy="85000"/>
            </a:xfrm>
            <a:custGeom>
              <a:avLst/>
              <a:gdLst/>
              <a:ahLst/>
              <a:cxnLst/>
              <a:rect l="l" t="t" r="r" b="b"/>
              <a:pathLst>
                <a:path w="11646" h="3400" extrusionOk="0">
                  <a:moveTo>
                    <a:pt x="5819" y="1"/>
                  </a:moveTo>
                  <a:cubicBezTo>
                    <a:pt x="3324" y="1"/>
                    <a:pt x="1153" y="1376"/>
                    <a:pt x="0" y="3399"/>
                  </a:cubicBezTo>
                  <a:lnTo>
                    <a:pt x="11645" y="3399"/>
                  </a:lnTo>
                  <a:cubicBezTo>
                    <a:pt x="10492" y="1376"/>
                    <a:pt x="8321" y="1"/>
                    <a:pt x="581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72" name="Google Shape;16272;p17"/>
            <p:cNvSpPr/>
            <p:nvPr/>
          </p:nvSpPr>
          <p:spPr>
            <a:xfrm>
              <a:off x="4101775" y="3416300"/>
              <a:ext cx="293350" cy="86000"/>
            </a:xfrm>
            <a:custGeom>
              <a:avLst/>
              <a:gdLst/>
              <a:ahLst/>
              <a:cxnLst/>
              <a:rect l="l" t="t" r="r" b="b"/>
              <a:pathLst>
                <a:path w="11734" h="3440" extrusionOk="0">
                  <a:moveTo>
                    <a:pt x="5867" y="0"/>
                  </a:moveTo>
                  <a:cubicBezTo>
                    <a:pt x="3352" y="0"/>
                    <a:pt x="1161" y="1389"/>
                    <a:pt x="1" y="3439"/>
                  </a:cubicBezTo>
                  <a:lnTo>
                    <a:pt x="102" y="3439"/>
                  </a:lnTo>
                  <a:cubicBezTo>
                    <a:pt x="1248" y="1436"/>
                    <a:pt x="3406" y="88"/>
                    <a:pt x="5867" y="88"/>
                  </a:cubicBezTo>
                  <a:cubicBezTo>
                    <a:pt x="8335" y="88"/>
                    <a:pt x="10493" y="1436"/>
                    <a:pt x="11639" y="3439"/>
                  </a:cubicBezTo>
                  <a:lnTo>
                    <a:pt x="11734" y="3439"/>
                  </a:lnTo>
                  <a:cubicBezTo>
                    <a:pt x="10581" y="1389"/>
                    <a:pt x="8389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73" name="Google Shape;16273;p17"/>
            <p:cNvSpPr/>
            <p:nvPr/>
          </p:nvSpPr>
          <p:spPr>
            <a:xfrm>
              <a:off x="4132300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8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19" y="918"/>
                    <a:pt x="6453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74" name="Google Shape;16274;p17"/>
            <p:cNvSpPr/>
            <p:nvPr/>
          </p:nvSpPr>
          <p:spPr>
            <a:xfrm>
              <a:off x="4131125" y="3443275"/>
              <a:ext cx="231300" cy="59025"/>
            </a:xfrm>
            <a:custGeom>
              <a:avLst/>
              <a:gdLst/>
              <a:ahLst/>
              <a:cxnLst/>
              <a:rect l="l" t="t" r="r" b="b"/>
              <a:pathLst>
                <a:path w="9252" h="2361" extrusionOk="0">
                  <a:moveTo>
                    <a:pt x="4626" y="0"/>
                  </a:moveTo>
                  <a:cubicBezTo>
                    <a:pt x="2724" y="0"/>
                    <a:pt x="1039" y="931"/>
                    <a:pt x="0" y="2360"/>
                  </a:cubicBezTo>
                  <a:lnTo>
                    <a:pt x="101" y="2360"/>
                  </a:lnTo>
                  <a:cubicBezTo>
                    <a:pt x="1126" y="984"/>
                    <a:pt x="2772" y="88"/>
                    <a:pt x="4626" y="88"/>
                  </a:cubicBezTo>
                  <a:cubicBezTo>
                    <a:pt x="6473" y="88"/>
                    <a:pt x="8119" y="984"/>
                    <a:pt x="9150" y="2360"/>
                  </a:cubicBezTo>
                  <a:lnTo>
                    <a:pt x="9251" y="2360"/>
                  </a:lnTo>
                  <a:cubicBezTo>
                    <a:pt x="8213" y="931"/>
                    <a:pt x="6527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75" name="Google Shape;16275;p17"/>
            <p:cNvSpPr/>
            <p:nvPr/>
          </p:nvSpPr>
          <p:spPr>
            <a:xfrm>
              <a:off x="4165500" y="3469550"/>
              <a:ext cx="162375" cy="32750"/>
            </a:xfrm>
            <a:custGeom>
              <a:avLst/>
              <a:gdLst/>
              <a:ahLst/>
              <a:cxnLst/>
              <a:rect l="l" t="t" r="r" b="b"/>
              <a:pathLst>
                <a:path w="6495" h="1310" extrusionOk="0">
                  <a:moveTo>
                    <a:pt x="3251" y="1"/>
                  </a:moveTo>
                  <a:cubicBezTo>
                    <a:pt x="1990" y="1"/>
                    <a:pt x="844" y="500"/>
                    <a:pt x="1" y="1309"/>
                  </a:cubicBezTo>
                  <a:lnTo>
                    <a:pt x="6494" y="1309"/>
                  </a:lnTo>
                  <a:cubicBezTo>
                    <a:pt x="5651" y="500"/>
                    <a:pt x="4512" y="1"/>
                    <a:pt x="325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76" name="Google Shape;16276;p17"/>
            <p:cNvSpPr/>
            <p:nvPr/>
          </p:nvSpPr>
          <p:spPr>
            <a:xfrm>
              <a:off x="4164150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2" y="574"/>
                    <a:pt x="2071" y="88"/>
                    <a:pt x="3305" y="88"/>
                  </a:cubicBezTo>
                  <a:cubicBezTo>
                    <a:pt x="4532" y="88"/>
                    <a:pt x="5651" y="574"/>
                    <a:pt x="6487" y="1356"/>
                  </a:cubicBezTo>
                  <a:lnTo>
                    <a:pt x="6609" y="1356"/>
                  </a:lnTo>
                  <a:cubicBezTo>
                    <a:pt x="5752" y="520"/>
                    <a:pt x="4586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77" name="Google Shape;16277;p17"/>
            <p:cNvSpPr/>
            <p:nvPr/>
          </p:nvSpPr>
          <p:spPr>
            <a:xfrm>
              <a:off x="4220125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6" y="0"/>
                  </a:moveTo>
                  <a:cubicBezTo>
                    <a:pt x="695" y="0"/>
                    <a:pt x="338" y="61"/>
                    <a:pt x="0" y="162"/>
                  </a:cubicBezTo>
                  <a:lnTo>
                    <a:pt x="2124" y="162"/>
                  </a:lnTo>
                  <a:cubicBezTo>
                    <a:pt x="1787" y="61"/>
                    <a:pt x="1437" y="0"/>
                    <a:pt x="10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78" name="Google Shape;16278;p17"/>
            <p:cNvSpPr/>
            <p:nvPr/>
          </p:nvSpPr>
          <p:spPr>
            <a:xfrm>
              <a:off x="4216925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1" y="75"/>
                    <a:pt x="0" y="203"/>
                  </a:cubicBezTo>
                  <a:lnTo>
                    <a:pt x="284" y="203"/>
                  </a:lnTo>
                  <a:cubicBezTo>
                    <a:pt x="573" y="129"/>
                    <a:pt x="877" y="82"/>
                    <a:pt x="1194" y="82"/>
                  </a:cubicBezTo>
                  <a:cubicBezTo>
                    <a:pt x="1504" y="82"/>
                    <a:pt x="1807" y="129"/>
                    <a:pt x="2097" y="203"/>
                  </a:cubicBezTo>
                  <a:lnTo>
                    <a:pt x="2381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79" name="Google Shape;16279;p17"/>
            <p:cNvSpPr/>
            <p:nvPr/>
          </p:nvSpPr>
          <p:spPr>
            <a:xfrm>
              <a:off x="4437250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19" y="1"/>
                  </a:moveTo>
                  <a:cubicBezTo>
                    <a:pt x="3325" y="1"/>
                    <a:pt x="1147" y="1376"/>
                    <a:pt x="0" y="3399"/>
                  </a:cubicBezTo>
                  <a:lnTo>
                    <a:pt x="11639" y="3399"/>
                  </a:lnTo>
                  <a:cubicBezTo>
                    <a:pt x="10492" y="1376"/>
                    <a:pt x="8321" y="1"/>
                    <a:pt x="581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80" name="Google Shape;16280;p17"/>
            <p:cNvSpPr/>
            <p:nvPr/>
          </p:nvSpPr>
          <p:spPr>
            <a:xfrm>
              <a:off x="4436075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6" y="0"/>
                  </a:moveTo>
                  <a:cubicBezTo>
                    <a:pt x="3351" y="0"/>
                    <a:pt x="1153" y="1389"/>
                    <a:pt x="0" y="3439"/>
                  </a:cubicBezTo>
                  <a:lnTo>
                    <a:pt x="101" y="3439"/>
                  </a:lnTo>
                  <a:cubicBezTo>
                    <a:pt x="1248" y="1436"/>
                    <a:pt x="3398" y="88"/>
                    <a:pt x="5866" y="88"/>
                  </a:cubicBezTo>
                  <a:cubicBezTo>
                    <a:pt x="8334" y="88"/>
                    <a:pt x="10492" y="1436"/>
                    <a:pt x="11638" y="3439"/>
                  </a:cubicBezTo>
                  <a:lnTo>
                    <a:pt x="11733" y="3439"/>
                  </a:lnTo>
                  <a:cubicBezTo>
                    <a:pt x="10580" y="1389"/>
                    <a:pt x="8381" y="0"/>
                    <a:pt x="586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81" name="Google Shape;16281;p17"/>
            <p:cNvSpPr/>
            <p:nvPr/>
          </p:nvSpPr>
          <p:spPr>
            <a:xfrm>
              <a:off x="4466575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8" y="0"/>
                    <a:pt x="1032" y="918"/>
                    <a:pt x="1" y="2320"/>
                  </a:cubicBezTo>
                  <a:lnTo>
                    <a:pt x="9157" y="2320"/>
                  </a:lnTo>
                  <a:cubicBezTo>
                    <a:pt x="8119" y="918"/>
                    <a:pt x="6453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82" name="Google Shape;16282;p17"/>
            <p:cNvSpPr/>
            <p:nvPr/>
          </p:nvSpPr>
          <p:spPr>
            <a:xfrm>
              <a:off x="4465225" y="3443275"/>
              <a:ext cx="231475" cy="59025"/>
            </a:xfrm>
            <a:custGeom>
              <a:avLst/>
              <a:gdLst/>
              <a:ahLst/>
              <a:cxnLst/>
              <a:rect l="l" t="t" r="r" b="b"/>
              <a:pathLst>
                <a:path w="9259" h="2361" extrusionOk="0">
                  <a:moveTo>
                    <a:pt x="4633" y="0"/>
                  </a:moveTo>
                  <a:cubicBezTo>
                    <a:pt x="2731" y="0"/>
                    <a:pt x="1046" y="931"/>
                    <a:pt x="1" y="2360"/>
                  </a:cubicBezTo>
                  <a:lnTo>
                    <a:pt x="108" y="2360"/>
                  </a:lnTo>
                  <a:cubicBezTo>
                    <a:pt x="1133" y="984"/>
                    <a:pt x="2779" y="88"/>
                    <a:pt x="4633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9" y="2360"/>
                  </a:lnTo>
                  <a:cubicBezTo>
                    <a:pt x="8213" y="931"/>
                    <a:pt x="6528" y="0"/>
                    <a:pt x="463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83" name="Google Shape;16283;p17"/>
            <p:cNvSpPr/>
            <p:nvPr/>
          </p:nvSpPr>
          <p:spPr>
            <a:xfrm>
              <a:off x="4499775" y="3469550"/>
              <a:ext cx="162375" cy="32750"/>
            </a:xfrm>
            <a:custGeom>
              <a:avLst/>
              <a:gdLst/>
              <a:ahLst/>
              <a:cxnLst/>
              <a:rect l="l" t="t" r="r" b="b"/>
              <a:pathLst>
                <a:path w="6495" h="1310" extrusionOk="0">
                  <a:moveTo>
                    <a:pt x="3251" y="1"/>
                  </a:moveTo>
                  <a:cubicBezTo>
                    <a:pt x="1990" y="1"/>
                    <a:pt x="844" y="500"/>
                    <a:pt x="1" y="1309"/>
                  </a:cubicBezTo>
                  <a:lnTo>
                    <a:pt x="6494" y="1309"/>
                  </a:lnTo>
                  <a:cubicBezTo>
                    <a:pt x="5651" y="500"/>
                    <a:pt x="4512" y="1"/>
                    <a:pt x="325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84" name="Google Shape;16284;p17"/>
            <p:cNvSpPr/>
            <p:nvPr/>
          </p:nvSpPr>
          <p:spPr>
            <a:xfrm>
              <a:off x="449842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1" y="520"/>
                    <a:pt x="1" y="1356"/>
                  </a:cubicBezTo>
                  <a:lnTo>
                    <a:pt x="122" y="1356"/>
                  </a:lnTo>
                  <a:cubicBezTo>
                    <a:pt x="952" y="574"/>
                    <a:pt x="2071" y="88"/>
                    <a:pt x="3305" y="88"/>
                  </a:cubicBezTo>
                  <a:cubicBezTo>
                    <a:pt x="4532" y="88"/>
                    <a:pt x="5651" y="574"/>
                    <a:pt x="6481" y="1356"/>
                  </a:cubicBezTo>
                  <a:lnTo>
                    <a:pt x="6609" y="1356"/>
                  </a:lnTo>
                  <a:cubicBezTo>
                    <a:pt x="5753" y="520"/>
                    <a:pt x="4586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85" name="Google Shape;16285;p17"/>
            <p:cNvSpPr/>
            <p:nvPr/>
          </p:nvSpPr>
          <p:spPr>
            <a:xfrm>
              <a:off x="4554400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6" y="0"/>
                  </a:moveTo>
                  <a:cubicBezTo>
                    <a:pt x="695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7" y="61"/>
                    <a:pt x="1430" y="0"/>
                    <a:pt x="10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86" name="Google Shape;16286;p17"/>
            <p:cNvSpPr/>
            <p:nvPr/>
          </p:nvSpPr>
          <p:spPr>
            <a:xfrm>
              <a:off x="455120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1" y="75"/>
                    <a:pt x="0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94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87" name="Google Shape;16287;p17"/>
            <p:cNvSpPr/>
            <p:nvPr/>
          </p:nvSpPr>
          <p:spPr>
            <a:xfrm>
              <a:off x="4771525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20" y="1"/>
                  </a:moveTo>
                  <a:cubicBezTo>
                    <a:pt x="3325" y="1"/>
                    <a:pt x="1147" y="1376"/>
                    <a:pt x="0" y="3399"/>
                  </a:cubicBezTo>
                  <a:lnTo>
                    <a:pt x="11639" y="3399"/>
                  </a:lnTo>
                  <a:cubicBezTo>
                    <a:pt x="10492" y="1376"/>
                    <a:pt x="8314" y="1"/>
                    <a:pt x="58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88" name="Google Shape;16288;p17"/>
            <p:cNvSpPr/>
            <p:nvPr/>
          </p:nvSpPr>
          <p:spPr>
            <a:xfrm>
              <a:off x="4770350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7" y="0"/>
                  </a:moveTo>
                  <a:cubicBezTo>
                    <a:pt x="3351" y="0"/>
                    <a:pt x="1153" y="1389"/>
                    <a:pt x="0" y="3439"/>
                  </a:cubicBezTo>
                  <a:lnTo>
                    <a:pt x="101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4" y="88"/>
                    <a:pt x="10492" y="1436"/>
                    <a:pt x="11638" y="3439"/>
                  </a:cubicBezTo>
                  <a:lnTo>
                    <a:pt x="11733" y="3439"/>
                  </a:lnTo>
                  <a:cubicBezTo>
                    <a:pt x="10580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89" name="Google Shape;16289;p17"/>
            <p:cNvSpPr/>
            <p:nvPr/>
          </p:nvSpPr>
          <p:spPr>
            <a:xfrm>
              <a:off x="4800850" y="3444275"/>
              <a:ext cx="228775" cy="58025"/>
            </a:xfrm>
            <a:custGeom>
              <a:avLst/>
              <a:gdLst/>
              <a:ahLst/>
              <a:cxnLst/>
              <a:rect l="l" t="t" r="r" b="b"/>
              <a:pathLst>
                <a:path w="9151" h="2321" extrusionOk="0">
                  <a:moveTo>
                    <a:pt x="4572" y="0"/>
                  </a:moveTo>
                  <a:cubicBezTo>
                    <a:pt x="2698" y="0"/>
                    <a:pt x="1032" y="918"/>
                    <a:pt x="1" y="2320"/>
                  </a:cubicBezTo>
                  <a:lnTo>
                    <a:pt x="9151" y="2320"/>
                  </a:lnTo>
                  <a:cubicBezTo>
                    <a:pt x="8119" y="918"/>
                    <a:pt x="6454" y="0"/>
                    <a:pt x="457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90" name="Google Shape;16290;p17"/>
            <p:cNvSpPr/>
            <p:nvPr/>
          </p:nvSpPr>
          <p:spPr>
            <a:xfrm>
              <a:off x="4799500" y="3443275"/>
              <a:ext cx="231475" cy="59025"/>
            </a:xfrm>
            <a:custGeom>
              <a:avLst/>
              <a:gdLst/>
              <a:ahLst/>
              <a:cxnLst/>
              <a:rect l="l" t="t" r="r" b="b"/>
              <a:pathLst>
                <a:path w="9259" h="2361" extrusionOk="0">
                  <a:moveTo>
                    <a:pt x="4626" y="0"/>
                  </a:moveTo>
                  <a:cubicBezTo>
                    <a:pt x="2732" y="0"/>
                    <a:pt x="1046" y="931"/>
                    <a:pt x="1" y="2360"/>
                  </a:cubicBezTo>
                  <a:lnTo>
                    <a:pt x="109" y="2360"/>
                  </a:lnTo>
                  <a:cubicBezTo>
                    <a:pt x="1134" y="984"/>
                    <a:pt x="2779" y="88"/>
                    <a:pt x="4626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9" y="2360"/>
                  </a:lnTo>
                  <a:cubicBezTo>
                    <a:pt x="8214" y="931"/>
                    <a:pt x="6528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91" name="Google Shape;16291;p17"/>
            <p:cNvSpPr/>
            <p:nvPr/>
          </p:nvSpPr>
          <p:spPr>
            <a:xfrm>
              <a:off x="4834075" y="3469550"/>
              <a:ext cx="162350" cy="32750"/>
            </a:xfrm>
            <a:custGeom>
              <a:avLst/>
              <a:gdLst/>
              <a:ahLst/>
              <a:cxnLst/>
              <a:rect l="l" t="t" r="r" b="b"/>
              <a:pathLst>
                <a:path w="6494" h="1310" extrusionOk="0">
                  <a:moveTo>
                    <a:pt x="3243" y="1"/>
                  </a:moveTo>
                  <a:cubicBezTo>
                    <a:pt x="1982" y="1"/>
                    <a:pt x="843" y="500"/>
                    <a:pt x="0" y="1309"/>
                  </a:cubicBezTo>
                  <a:lnTo>
                    <a:pt x="6493" y="1309"/>
                  </a:lnTo>
                  <a:cubicBezTo>
                    <a:pt x="5651" y="500"/>
                    <a:pt x="4511" y="1"/>
                    <a:pt x="324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92" name="Google Shape;16292;p17"/>
            <p:cNvSpPr/>
            <p:nvPr/>
          </p:nvSpPr>
          <p:spPr>
            <a:xfrm>
              <a:off x="4832725" y="3468375"/>
              <a:ext cx="165050" cy="33925"/>
            </a:xfrm>
            <a:custGeom>
              <a:avLst/>
              <a:gdLst/>
              <a:ahLst/>
              <a:cxnLst/>
              <a:rect l="l" t="t" r="r" b="b"/>
              <a:pathLst>
                <a:path w="6602" h="1357" extrusionOk="0">
                  <a:moveTo>
                    <a:pt x="3297" y="1"/>
                  </a:moveTo>
                  <a:cubicBezTo>
                    <a:pt x="2016" y="1"/>
                    <a:pt x="850" y="520"/>
                    <a:pt x="0" y="1356"/>
                  </a:cubicBezTo>
                  <a:lnTo>
                    <a:pt x="121" y="1356"/>
                  </a:lnTo>
                  <a:cubicBezTo>
                    <a:pt x="951" y="574"/>
                    <a:pt x="2070" y="88"/>
                    <a:pt x="3297" y="88"/>
                  </a:cubicBezTo>
                  <a:cubicBezTo>
                    <a:pt x="4531" y="88"/>
                    <a:pt x="5651" y="574"/>
                    <a:pt x="6480" y="1356"/>
                  </a:cubicBezTo>
                  <a:lnTo>
                    <a:pt x="6601" y="1356"/>
                  </a:lnTo>
                  <a:cubicBezTo>
                    <a:pt x="5752" y="520"/>
                    <a:pt x="4585" y="1"/>
                    <a:pt x="329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93" name="Google Shape;16293;p17"/>
            <p:cNvSpPr/>
            <p:nvPr/>
          </p:nvSpPr>
          <p:spPr>
            <a:xfrm>
              <a:off x="4888675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59" y="0"/>
                  </a:moveTo>
                  <a:cubicBezTo>
                    <a:pt x="695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8" y="61"/>
                    <a:pt x="1430" y="0"/>
                    <a:pt x="105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94" name="Google Shape;16294;p17"/>
            <p:cNvSpPr/>
            <p:nvPr/>
          </p:nvSpPr>
          <p:spPr>
            <a:xfrm>
              <a:off x="4885475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87" y="1"/>
                  </a:moveTo>
                  <a:cubicBezTo>
                    <a:pt x="776" y="1"/>
                    <a:pt x="371" y="75"/>
                    <a:pt x="1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87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05" y="1"/>
                    <a:pt x="118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95" name="Google Shape;16295;p17"/>
            <p:cNvSpPr/>
            <p:nvPr/>
          </p:nvSpPr>
          <p:spPr>
            <a:xfrm>
              <a:off x="5105800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20" y="1"/>
                  </a:moveTo>
                  <a:cubicBezTo>
                    <a:pt x="3325" y="1"/>
                    <a:pt x="1147" y="1376"/>
                    <a:pt x="1" y="3399"/>
                  </a:cubicBezTo>
                  <a:lnTo>
                    <a:pt x="11639" y="3399"/>
                  </a:lnTo>
                  <a:cubicBezTo>
                    <a:pt x="10492" y="1376"/>
                    <a:pt x="8315" y="1"/>
                    <a:pt x="58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96" name="Google Shape;16296;p17"/>
            <p:cNvSpPr/>
            <p:nvPr/>
          </p:nvSpPr>
          <p:spPr>
            <a:xfrm>
              <a:off x="5104625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7" y="0"/>
                  </a:moveTo>
                  <a:cubicBezTo>
                    <a:pt x="3352" y="0"/>
                    <a:pt x="1153" y="1389"/>
                    <a:pt x="0" y="3439"/>
                  </a:cubicBezTo>
                  <a:lnTo>
                    <a:pt x="95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5" y="88"/>
                    <a:pt x="10492" y="1436"/>
                    <a:pt x="11639" y="3439"/>
                  </a:cubicBezTo>
                  <a:lnTo>
                    <a:pt x="11733" y="3439"/>
                  </a:lnTo>
                  <a:cubicBezTo>
                    <a:pt x="10580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97" name="Google Shape;16297;p17"/>
            <p:cNvSpPr/>
            <p:nvPr/>
          </p:nvSpPr>
          <p:spPr>
            <a:xfrm>
              <a:off x="5134975" y="3444275"/>
              <a:ext cx="228925" cy="58025"/>
            </a:xfrm>
            <a:custGeom>
              <a:avLst/>
              <a:gdLst/>
              <a:ahLst/>
              <a:cxnLst/>
              <a:rect l="l" t="t" r="r" b="b"/>
              <a:pathLst>
                <a:path w="9157" h="2321" extrusionOk="0">
                  <a:moveTo>
                    <a:pt x="4579" y="0"/>
                  </a:moveTo>
                  <a:cubicBezTo>
                    <a:pt x="2704" y="0"/>
                    <a:pt x="1038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98" name="Google Shape;16298;p17"/>
            <p:cNvSpPr/>
            <p:nvPr/>
          </p:nvSpPr>
          <p:spPr>
            <a:xfrm>
              <a:off x="5133775" y="3443275"/>
              <a:ext cx="231325" cy="59025"/>
            </a:xfrm>
            <a:custGeom>
              <a:avLst/>
              <a:gdLst/>
              <a:ahLst/>
              <a:cxnLst/>
              <a:rect l="l" t="t" r="r" b="b"/>
              <a:pathLst>
                <a:path w="9253" h="2361" extrusionOk="0">
                  <a:moveTo>
                    <a:pt x="4627" y="0"/>
                  </a:moveTo>
                  <a:cubicBezTo>
                    <a:pt x="2732" y="0"/>
                    <a:pt x="1046" y="931"/>
                    <a:pt x="1" y="2360"/>
                  </a:cubicBezTo>
                  <a:lnTo>
                    <a:pt x="109" y="2360"/>
                  </a:lnTo>
                  <a:cubicBezTo>
                    <a:pt x="1134" y="984"/>
                    <a:pt x="2779" y="88"/>
                    <a:pt x="4627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2" y="2360"/>
                  </a:lnTo>
                  <a:cubicBezTo>
                    <a:pt x="8214" y="931"/>
                    <a:pt x="6528" y="0"/>
                    <a:pt x="462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99" name="Google Shape;16299;p17"/>
            <p:cNvSpPr/>
            <p:nvPr/>
          </p:nvSpPr>
          <p:spPr>
            <a:xfrm>
              <a:off x="5168350" y="3469550"/>
              <a:ext cx="162350" cy="32750"/>
            </a:xfrm>
            <a:custGeom>
              <a:avLst/>
              <a:gdLst/>
              <a:ahLst/>
              <a:cxnLst/>
              <a:rect l="l" t="t" r="r" b="b"/>
              <a:pathLst>
                <a:path w="6494" h="1310" extrusionOk="0">
                  <a:moveTo>
                    <a:pt x="3244" y="1"/>
                  </a:moveTo>
                  <a:cubicBezTo>
                    <a:pt x="1983" y="1"/>
                    <a:pt x="843" y="500"/>
                    <a:pt x="0" y="1309"/>
                  </a:cubicBezTo>
                  <a:lnTo>
                    <a:pt x="6494" y="1309"/>
                  </a:lnTo>
                  <a:cubicBezTo>
                    <a:pt x="5651" y="500"/>
                    <a:pt x="4504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00" name="Google Shape;16300;p17"/>
            <p:cNvSpPr/>
            <p:nvPr/>
          </p:nvSpPr>
          <p:spPr>
            <a:xfrm>
              <a:off x="516682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23" y="1"/>
                    <a:pt x="857" y="520"/>
                    <a:pt x="0" y="1356"/>
                  </a:cubicBezTo>
                  <a:lnTo>
                    <a:pt x="122" y="1356"/>
                  </a:lnTo>
                  <a:cubicBezTo>
                    <a:pt x="958" y="574"/>
                    <a:pt x="2077" y="88"/>
                    <a:pt x="3305" y="88"/>
                  </a:cubicBezTo>
                  <a:cubicBezTo>
                    <a:pt x="4538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2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01" name="Google Shape;16301;p17"/>
            <p:cNvSpPr/>
            <p:nvPr/>
          </p:nvSpPr>
          <p:spPr>
            <a:xfrm>
              <a:off x="5222950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0" y="0"/>
                  </a:moveTo>
                  <a:cubicBezTo>
                    <a:pt x="689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8" y="61"/>
                    <a:pt x="1430" y="0"/>
                    <a:pt x="106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02" name="Google Shape;16302;p17"/>
            <p:cNvSpPr/>
            <p:nvPr/>
          </p:nvSpPr>
          <p:spPr>
            <a:xfrm>
              <a:off x="521975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88" y="1"/>
                  </a:moveTo>
                  <a:cubicBezTo>
                    <a:pt x="769" y="1"/>
                    <a:pt x="372" y="75"/>
                    <a:pt x="1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88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06" y="1"/>
                    <a:pt x="118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6303" name="Google Shape;16303;p17"/>
          <p:cNvSpPr/>
          <p:nvPr/>
        </p:nvSpPr>
        <p:spPr>
          <a:xfrm>
            <a:off x="394367" y="396400"/>
            <a:ext cx="11408800" cy="60696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2489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304" name="Google Shape;16304;p17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6305" name="Google Shape;16305;p17"/>
          <p:cNvSpPr txBox="1">
            <a:spLocks noGrp="1"/>
          </p:cNvSpPr>
          <p:nvPr>
            <p:ph type="subTitle" idx="1"/>
          </p:nvPr>
        </p:nvSpPr>
        <p:spPr>
          <a:xfrm>
            <a:off x="6680200" y="1970467"/>
            <a:ext cx="4149200" cy="362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11458553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218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804" name="Google Shape;21804;p23"/>
          <p:cNvGrpSpPr/>
          <p:nvPr/>
        </p:nvGrpSpPr>
        <p:grpSpPr>
          <a:xfrm>
            <a:off x="84" y="-25"/>
            <a:ext cx="12192051" cy="6857988"/>
            <a:chOff x="3450750" y="2336425"/>
            <a:chExt cx="2076350" cy="1165875"/>
          </a:xfrm>
        </p:grpSpPr>
        <p:sp>
          <p:nvSpPr>
            <p:cNvPr id="21805" name="Google Shape;21805;p23"/>
            <p:cNvSpPr/>
            <p:nvPr/>
          </p:nvSpPr>
          <p:spPr>
            <a:xfrm>
              <a:off x="3450750" y="2336425"/>
              <a:ext cx="259975" cy="62900"/>
            </a:xfrm>
            <a:custGeom>
              <a:avLst/>
              <a:gdLst/>
              <a:ahLst/>
              <a:cxnLst/>
              <a:rect l="l" t="t" r="r" b="b"/>
              <a:pathLst>
                <a:path w="10399" h="2516" extrusionOk="0">
                  <a:moveTo>
                    <a:pt x="1" y="0"/>
                  </a:moveTo>
                  <a:lnTo>
                    <a:pt x="1" y="68"/>
                  </a:lnTo>
                  <a:cubicBezTo>
                    <a:pt x="1228" y="1565"/>
                    <a:pt x="3089" y="2515"/>
                    <a:pt x="5173" y="2515"/>
                  </a:cubicBezTo>
                  <a:cubicBezTo>
                    <a:pt x="7283" y="2515"/>
                    <a:pt x="9171" y="1531"/>
                    <a:pt x="103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6" name="Google Shape;21806;p23"/>
            <p:cNvSpPr/>
            <p:nvPr/>
          </p:nvSpPr>
          <p:spPr>
            <a:xfrm>
              <a:off x="3450750" y="2336425"/>
              <a:ext cx="261150" cy="63900"/>
            </a:xfrm>
            <a:custGeom>
              <a:avLst/>
              <a:gdLst/>
              <a:ahLst/>
              <a:cxnLst/>
              <a:rect l="l" t="t" r="r" b="b"/>
              <a:pathLst>
                <a:path w="10446" h="2556" extrusionOk="0">
                  <a:moveTo>
                    <a:pt x="1" y="0"/>
                  </a:moveTo>
                  <a:lnTo>
                    <a:pt x="1" y="128"/>
                  </a:lnTo>
                  <a:cubicBezTo>
                    <a:pt x="1235" y="1612"/>
                    <a:pt x="3096" y="2556"/>
                    <a:pt x="5173" y="2556"/>
                  </a:cubicBezTo>
                  <a:cubicBezTo>
                    <a:pt x="7310" y="2556"/>
                    <a:pt x="9212" y="1558"/>
                    <a:pt x="10446" y="0"/>
                  </a:cubicBezTo>
                  <a:lnTo>
                    <a:pt x="10338" y="0"/>
                  </a:lnTo>
                  <a:cubicBezTo>
                    <a:pt x="9117" y="1504"/>
                    <a:pt x="7256" y="2475"/>
                    <a:pt x="5173" y="2475"/>
                  </a:cubicBezTo>
                  <a:cubicBezTo>
                    <a:pt x="3082" y="2475"/>
                    <a:pt x="1221" y="1504"/>
                    <a:pt x="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7" name="Google Shape;21807;p23"/>
            <p:cNvSpPr/>
            <p:nvPr/>
          </p:nvSpPr>
          <p:spPr>
            <a:xfrm>
              <a:off x="3479925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0" y="0"/>
                  </a:moveTo>
                  <a:cubicBezTo>
                    <a:pt x="1019" y="978"/>
                    <a:pt x="2408" y="1578"/>
                    <a:pt x="3932" y="1578"/>
                  </a:cubicBezTo>
                  <a:cubicBezTo>
                    <a:pt x="5455" y="1578"/>
                    <a:pt x="6844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8" name="Google Shape;21808;p23"/>
            <p:cNvSpPr/>
            <p:nvPr/>
          </p:nvSpPr>
          <p:spPr>
            <a:xfrm>
              <a:off x="347857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35" y="1625"/>
                    <a:pt x="3986" y="1625"/>
                  </a:cubicBezTo>
                  <a:cubicBezTo>
                    <a:pt x="5536" y="1625"/>
                    <a:pt x="6946" y="1005"/>
                    <a:pt x="7977" y="0"/>
                  </a:cubicBezTo>
                  <a:lnTo>
                    <a:pt x="7849" y="0"/>
                  </a:lnTo>
                  <a:cubicBezTo>
                    <a:pt x="6845" y="951"/>
                    <a:pt x="5482" y="1538"/>
                    <a:pt x="3986" y="1538"/>
                  </a:cubicBezTo>
                  <a:cubicBezTo>
                    <a:pt x="2489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9" name="Google Shape;21809;p23"/>
            <p:cNvSpPr/>
            <p:nvPr/>
          </p:nvSpPr>
          <p:spPr>
            <a:xfrm>
              <a:off x="3522075" y="2336425"/>
              <a:ext cx="112450" cy="14350"/>
            </a:xfrm>
            <a:custGeom>
              <a:avLst/>
              <a:gdLst/>
              <a:ahLst/>
              <a:cxnLst/>
              <a:rect l="l" t="t" r="r" b="b"/>
              <a:pathLst>
                <a:path w="4498" h="574" extrusionOk="0">
                  <a:moveTo>
                    <a:pt x="0" y="0"/>
                  </a:moveTo>
                  <a:cubicBezTo>
                    <a:pt x="668" y="364"/>
                    <a:pt x="1430" y="573"/>
                    <a:pt x="2246" y="573"/>
                  </a:cubicBezTo>
                  <a:cubicBezTo>
                    <a:pt x="3061" y="573"/>
                    <a:pt x="3830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0" name="Google Shape;21810;p23"/>
            <p:cNvSpPr/>
            <p:nvPr/>
          </p:nvSpPr>
          <p:spPr>
            <a:xfrm>
              <a:off x="352005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77" y="614"/>
                    <a:pt x="2327" y="614"/>
                  </a:cubicBezTo>
                  <a:cubicBezTo>
                    <a:pt x="3176" y="614"/>
                    <a:pt x="3972" y="391"/>
                    <a:pt x="4660" y="0"/>
                  </a:cubicBezTo>
                  <a:lnTo>
                    <a:pt x="4484" y="0"/>
                  </a:lnTo>
                  <a:cubicBezTo>
                    <a:pt x="3837" y="337"/>
                    <a:pt x="3102" y="533"/>
                    <a:pt x="2327" y="533"/>
                  </a:cubicBezTo>
                  <a:cubicBezTo>
                    <a:pt x="1551" y="533"/>
                    <a:pt x="816" y="337"/>
                    <a:pt x="16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1" name="Google Shape;21811;p23"/>
            <p:cNvSpPr/>
            <p:nvPr/>
          </p:nvSpPr>
          <p:spPr>
            <a:xfrm>
              <a:off x="3783700" y="2336425"/>
              <a:ext cx="261125" cy="62900"/>
            </a:xfrm>
            <a:custGeom>
              <a:avLst/>
              <a:gdLst/>
              <a:ahLst/>
              <a:cxnLst/>
              <a:rect l="l" t="t" r="r" b="b"/>
              <a:pathLst>
                <a:path w="10445" h="2516" extrusionOk="0">
                  <a:moveTo>
                    <a:pt x="0" y="0"/>
                  </a:moveTo>
                  <a:cubicBezTo>
                    <a:pt x="1221" y="1531"/>
                    <a:pt x="3109" y="2515"/>
                    <a:pt x="5226" y="2515"/>
                  </a:cubicBezTo>
                  <a:cubicBezTo>
                    <a:pt x="7336" y="2515"/>
                    <a:pt x="9224" y="1531"/>
                    <a:pt x="1044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2" name="Google Shape;21812;p23"/>
            <p:cNvSpPr/>
            <p:nvPr/>
          </p:nvSpPr>
          <p:spPr>
            <a:xfrm>
              <a:off x="3782350" y="2336425"/>
              <a:ext cx="263825" cy="63900"/>
            </a:xfrm>
            <a:custGeom>
              <a:avLst/>
              <a:gdLst/>
              <a:ahLst/>
              <a:cxnLst/>
              <a:rect l="l" t="t" r="r" b="b"/>
              <a:pathLst>
                <a:path w="10553" h="2556" extrusionOk="0">
                  <a:moveTo>
                    <a:pt x="0" y="0"/>
                  </a:moveTo>
                  <a:cubicBezTo>
                    <a:pt x="1234" y="1558"/>
                    <a:pt x="3142" y="2556"/>
                    <a:pt x="5280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4" y="1504"/>
                    <a:pt x="7363" y="2475"/>
                    <a:pt x="5280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3" name="Google Shape;21813;p23"/>
            <p:cNvSpPr/>
            <p:nvPr/>
          </p:nvSpPr>
          <p:spPr>
            <a:xfrm>
              <a:off x="3814200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1" y="0"/>
                  </a:moveTo>
                  <a:cubicBezTo>
                    <a:pt x="1019" y="978"/>
                    <a:pt x="2408" y="1578"/>
                    <a:pt x="3932" y="1578"/>
                  </a:cubicBezTo>
                  <a:cubicBezTo>
                    <a:pt x="5456" y="1578"/>
                    <a:pt x="6845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4" name="Google Shape;21814;p23"/>
            <p:cNvSpPr/>
            <p:nvPr/>
          </p:nvSpPr>
          <p:spPr>
            <a:xfrm>
              <a:off x="381267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1" y="0"/>
                  </a:moveTo>
                  <a:cubicBezTo>
                    <a:pt x="1033" y="1005"/>
                    <a:pt x="2442" y="1625"/>
                    <a:pt x="3993" y="1625"/>
                  </a:cubicBezTo>
                  <a:cubicBezTo>
                    <a:pt x="5544" y="1625"/>
                    <a:pt x="6946" y="1005"/>
                    <a:pt x="7978" y="0"/>
                  </a:cubicBezTo>
                  <a:lnTo>
                    <a:pt x="7856" y="0"/>
                  </a:lnTo>
                  <a:cubicBezTo>
                    <a:pt x="6845" y="951"/>
                    <a:pt x="5490" y="1538"/>
                    <a:pt x="3993" y="1538"/>
                  </a:cubicBezTo>
                  <a:cubicBezTo>
                    <a:pt x="2496" y="1538"/>
                    <a:pt x="1134" y="951"/>
                    <a:pt x="12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5" name="Google Shape;21815;p23"/>
            <p:cNvSpPr/>
            <p:nvPr/>
          </p:nvSpPr>
          <p:spPr>
            <a:xfrm>
              <a:off x="3856175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6" name="Google Shape;21816;p23"/>
            <p:cNvSpPr/>
            <p:nvPr/>
          </p:nvSpPr>
          <p:spPr>
            <a:xfrm>
              <a:off x="385415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1" y="0"/>
                  </a:moveTo>
                  <a:cubicBezTo>
                    <a:pt x="688" y="391"/>
                    <a:pt x="1484" y="614"/>
                    <a:pt x="2334" y="614"/>
                  </a:cubicBezTo>
                  <a:cubicBezTo>
                    <a:pt x="3183" y="614"/>
                    <a:pt x="3972" y="391"/>
                    <a:pt x="4660" y="0"/>
                  </a:cubicBezTo>
                  <a:lnTo>
                    <a:pt x="4491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8" y="533"/>
                    <a:pt x="823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7" name="Google Shape;21817;p23"/>
            <p:cNvSpPr/>
            <p:nvPr/>
          </p:nvSpPr>
          <p:spPr>
            <a:xfrm>
              <a:off x="4117975" y="2336425"/>
              <a:ext cx="261125" cy="62900"/>
            </a:xfrm>
            <a:custGeom>
              <a:avLst/>
              <a:gdLst/>
              <a:ahLst/>
              <a:cxnLst/>
              <a:rect l="l" t="t" r="r" b="b"/>
              <a:pathLst>
                <a:path w="10445" h="2516" extrusionOk="0">
                  <a:moveTo>
                    <a:pt x="0" y="0"/>
                  </a:moveTo>
                  <a:cubicBezTo>
                    <a:pt x="1221" y="1531"/>
                    <a:pt x="3109" y="2515"/>
                    <a:pt x="5219" y="2515"/>
                  </a:cubicBezTo>
                  <a:cubicBezTo>
                    <a:pt x="7337" y="2515"/>
                    <a:pt x="9225" y="1531"/>
                    <a:pt x="1044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8" name="Google Shape;21818;p23"/>
            <p:cNvSpPr/>
            <p:nvPr/>
          </p:nvSpPr>
          <p:spPr>
            <a:xfrm>
              <a:off x="4116625" y="2336425"/>
              <a:ext cx="263825" cy="63900"/>
            </a:xfrm>
            <a:custGeom>
              <a:avLst/>
              <a:gdLst/>
              <a:ahLst/>
              <a:cxnLst/>
              <a:rect l="l" t="t" r="r" b="b"/>
              <a:pathLst>
                <a:path w="10553" h="2556" extrusionOk="0">
                  <a:moveTo>
                    <a:pt x="0" y="0"/>
                  </a:moveTo>
                  <a:cubicBezTo>
                    <a:pt x="1234" y="1558"/>
                    <a:pt x="3143" y="2556"/>
                    <a:pt x="5273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5" y="1504"/>
                    <a:pt x="7364" y="2475"/>
                    <a:pt x="5273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9" name="Google Shape;21819;p23"/>
            <p:cNvSpPr/>
            <p:nvPr/>
          </p:nvSpPr>
          <p:spPr>
            <a:xfrm>
              <a:off x="4148475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1" y="0"/>
                  </a:moveTo>
                  <a:cubicBezTo>
                    <a:pt x="1019" y="978"/>
                    <a:pt x="2401" y="1578"/>
                    <a:pt x="3932" y="1578"/>
                  </a:cubicBezTo>
                  <a:cubicBezTo>
                    <a:pt x="5456" y="1578"/>
                    <a:pt x="6838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0" name="Google Shape;21820;p23"/>
            <p:cNvSpPr/>
            <p:nvPr/>
          </p:nvSpPr>
          <p:spPr>
            <a:xfrm>
              <a:off x="4146975" y="2336425"/>
              <a:ext cx="199425" cy="40650"/>
            </a:xfrm>
            <a:custGeom>
              <a:avLst/>
              <a:gdLst/>
              <a:ahLst/>
              <a:cxnLst/>
              <a:rect l="l" t="t" r="r" b="b"/>
              <a:pathLst>
                <a:path w="7977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92" y="1625"/>
                  </a:cubicBezTo>
                  <a:cubicBezTo>
                    <a:pt x="5543" y="1625"/>
                    <a:pt x="6945" y="1005"/>
                    <a:pt x="7977" y="0"/>
                  </a:cubicBezTo>
                  <a:lnTo>
                    <a:pt x="7855" y="0"/>
                  </a:lnTo>
                  <a:cubicBezTo>
                    <a:pt x="6844" y="951"/>
                    <a:pt x="5489" y="1538"/>
                    <a:pt x="3992" y="1538"/>
                  </a:cubicBezTo>
                  <a:cubicBezTo>
                    <a:pt x="2495" y="1538"/>
                    <a:pt x="1133" y="951"/>
                    <a:pt x="1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1" name="Google Shape;21821;p23"/>
            <p:cNvSpPr/>
            <p:nvPr/>
          </p:nvSpPr>
          <p:spPr>
            <a:xfrm>
              <a:off x="4190450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2" name="Google Shape;21822;p23"/>
            <p:cNvSpPr/>
            <p:nvPr/>
          </p:nvSpPr>
          <p:spPr>
            <a:xfrm>
              <a:off x="4188425" y="2336425"/>
              <a:ext cx="116525" cy="15350"/>
            </a:xfrm>
            <a:custGeom>
              <a:avLst/>
              <a:gdLst/>
              <a:ahLst/>
              <a:cxnLst/>
              <a:rect l="l" t="t" r="r" b="b"/>
              <a:pathLst>
                <a:path w="4661" h="614" extrusionOk="0">
                  <a:moveTo>
                    <a:pt x="1" y="0"/>
                  </a:moveTo>
                  <a:cubicBezTo>
                    <a:pt x="689" y="391"/>
                    <a:pt x="1484" y="614"/>
                    <a:pt x="2334" y="614"/>
                  </a:cubicBezTo>
                  <a:cubicBezTo>
                    <a:pt x="3177" y="614"/>
                    <a:pt x="3972" y="391"/>
                    <a:pt x="4660" y="0"/>
                  </a:cubicBezTo>
                  <a:lnTo>
                    <a:pt x="4485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2" y="533"/>
                    <a:pt x="823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3" name="Google Shape;21823;p23"/>
            <p:cNvSpPr/>
            <p:nvPr/>
          </p:nvSpPr>
          <p:spPr>
            <a:xfrm>
              <a:off x="4452075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16" y="2515"/>
                    <a:pt x="5226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4" name="Google Shape;21824;p23"/>
            <p:cNvSpPr/>
            <p:nvPr/>
          </p:nvSpPr>
          <p:spPr>
            <a:xfrm>
              <a:off x="4450900" y="2336425"/>
              <a:ext cx="263850" cy="63900"/>
            </a:xfrm>
            <a:custGeom>
              <a:avLst/>
              <a:gdLst/>
              <a:ahLst/>
              <a:cxnLst/>
              <a:rect l="l" t="t" r="r" b="b"/>
              <a:pathLst>
                <a:path w="10554" h="2556" extrusionOk="0">
                  <a:moveTo>
                    <a:pt x="0" y="0"/>
                  </a:moveTo>
                  <a:cubicBezTo>
                    <a:pt x="1234" y="1558"/>
                    <a:pt x="3136" y="2556"/>
                    <a:pt x="5273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5" y="1504"/>
                    <a:pt x="7364" y="2475"/>
                    <a:pt x="5273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5" name="Google Shape;21825;p23"/>
            <p:cNvSpPr/>
            <p:nvPr/>
          </p:nvSpPr>
          <p:spPr>
            <a:xfrm>
              <a:off x="4482750" y="2336425"/>
              <a:ext cx="196600" cy="39475"/>
            </a:xfrm>
            <a:custGeom>
              <a:avLst/>
              <a:gdLst/>
              <a:ahLst/>
              <a:cxnLst/>
              <a:rect l="l" t="t" r="r" b="b"/>
              <a:pathLst>
                <a:path w="7864" h="1579" extrusionOk="0">
                  <a:moveTo>
                    <a:pt x="1" y="0"/>
                  </a:moveTo>
                  <a:cubicBezTo>
                    <a:pt x="1019" y="978"/>
                    <a:pt x="2401" y="1578"/>
                    <a:pt x="3932" y="1578"/>
                  </a:cubicBezTo>
                  <a:cubicBezTo>
                    <a:pt x="5456" y="1578"/>
                    <a:pt x="6838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6" name="Google Shape;21826;p23"/>
            <p:cNvSpPr/>
            <p:nvPr/>
          </p:nvSpPr>
          <p:spPr>
            <a:xfrm>
              <a:off x="4481250" y="2336425"/>
              <a:ext cx="199425" cy="40650"/>
            </a:xfrm>
            <a:custGeom>
              <a:avLst/>
              <a:gdLst/>
              <a:ahLst/>
              <a:cxnLst/>
              <a:rect l="l" t="t" r="r" b="b"/>
              <a:pathLst>
                <a:path w="7977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92" y="1625"/>
                  </a:cubicBezTo>
                  <a:cubicBezTo>
                    <a:pt x="5536" y="1625"/>
                    <a:pt x="6945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92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7" name="Google Shape;21827;p23"/>
            <p:cNvSpPr/>
            <p:nvPr/>
          </p:nvSpPr>
          <p:spPr>
            <a:xfrm>
              <a:off x="4524725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8" name="Google Shape;21828;p23"/>
            <p:cNvSpPr/>
            <p:nvPr/>
          </p:nvSpPr>
          <p:spPr>
            <a:xfrm>
              <a:off x="4522700" y="2336425"/>
              <a:ext cx="116525" cy="15350"/>
            </a:xfrm>
            <a:custGeom>
              <a:avLst/>
              <a:gdLst/>
              <a:ahLst/>
              <a:cxnLst/>
              <a:rect l="l" t="t" r="r" b="b"/>
              <a:pathLst>
                <a:path w="4661" h="614" extrusionOk="0">
                  <a:moveTo>
                    <a:pt x="1" y="0"/>
                  </a:moveTo>
                  <a:cubicBezTo>
                    <a:pt x="689" y="391"/>
                    <a:pt x="1484" y="614"/>
                    <a:pt x="2334" y="614"/>
                  </a:cubicBezTo>
                  <a:cubicBezTo>
                    <a:pt x="3177" y="614"/>
                    <a:pt x="3972" y="391"/>
                    <a:pt x="4660" y="0"/>
                  </a:cubicBezTo>
                  <a:lnTo>
                    <a:pt x="4485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2" y="533"/>
                    <a:pt x="824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9" name="Google Shape;21829;p23"/>
            <p:cNvSpPr/>
            <p:nvPr/>
          </p:nvSpPr>
          <p:spPr>
            <a:xfrm>
              <a:off x="4786350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09" y="2515"/>
                    <a:pt x="5227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0" name="Google Shape;21830;p23"/>
            <p:cNvSpPr/>
            <p:nvPr/>
          </p:nvSpPr>
          <p:spPr>
            <a:xfrm>
              <a:off x="4785175" y="2336425"/>
              <a:ext cx="263675" cy="63900"/>
            </a:xfrm>
            <a:custGeom>
              <a:avLst/>
              <a:gdLst/>
              <a:ahLst/>
              <a:cxnLst/>
              <a:rect l="l" t="t" r="r" b="b"/>
              <a:pathLst>
                <a:path w="10547" h="2556" extrusionOk="0">
                  <a:moveTo>
                    <a:pt x="1" y="0"/>
                  </a:moveTo>
                  <a:cubicBezTo>
                    <a:pt x="1235" y="1558"/>
                    <a:pt x="3136" y="2556"/>
                    <a:pt x="5274" y="2556"/>
                  </a:cubicBezTo>
                  <a:cubicBezTo>
                    <a:pt x="7411" y="2556"/>
                    <a:pt x="9313" y="1558"/>
                    <a:pt x="10546" y="0"/>
                  </a:cubicBezTo>
                  <a:lnTo>
                    <a:pt x="10439" y="0"/>
                  </a:lnTo>
                  <a:cubicBezTo>
                    <a:pt x="9225" y="1504"/>
                    <a:pt x="7357" y="2475"/>
                    <a:pt x="5274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1" name="Google Shape;21831;p23"/>
            <p:cNvSpPr/>
            <p:nvPr/>
          </p:nvSpPr>
          <p:spPr>
            <a:xfrm>
              <a:off x="4817050" y="2336425"/>
              <a:ext cx="196400" cy="39475"/>
            </a:xfrm>
            <a:custGeom>
              <a:avLst/>
              <a:gdLst/>
              <a:ahLst/>
              <a:cxnLst/>
              <a:rect l="l" t="t" r="r" b="b"/>
              <a:pathLst>
                <a:path w="7856" h="1579" extrusionOk="0">
                  <a:moveTo>
                    <a:pt x="0" y="0"/>
                  </a:moveTo>
                  <a:cubicBezTo>
                    <a:pt x="1018" y="978"/>
                    <a:pt x="2400" y="1578"/>
                    <a:pt x="3924" y="1578"/>
                  </a:cubicBezTo>
                  <a:cubicBezTo>
                    <a:pt x="5455" y="1578"/>
                    <a:pt x="6837" y="978"/>
                    <a:pt x="785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2" name="Google Shape;21832;p23"/>
            <p:cNvSpPr/>
            <p:nvPr/>
          </p:nvSpPr>
          <p:spPr>
            <a:xfrm>
              <a:off x="481552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85" y="1625"/>
                  </a:cubicBezTo>
                  <a:cubicBezTo>
                    <a:pt x="5536" y="1625"/>
                    <a:pt x="6945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85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3" name="Google Shape;21833;p23"/>
            <p:cNvSpPr/>
            <p:nvPr/>
          </p:nvSpPr>
          <p:spPr>
            <a:xfrm>
              <a:off x="4859000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9" y="364"/>
                    <a:pt x="1437" y="573"/>
                    <a:pt x="2246" y="573"/>
                  </a:cubicBezTo>
                  <a:cubicBezTo>
                    <a:pt x="3062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4" name="Google Shape;21834;p23"/>
            <p:cNvSpPr/>
            <p:nvPr/>
          </p:nvSpPr>
          <p:spPr>
            <a:xfrm>
              <a:off x="485700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84" y="614"/>
                    <a:pt x="2326" y="614"/>
                  </a:cubicBezTo>
                  <a:cubicBezTo>
                    <a:pt x="3176" y="614"/>
                    <a:pt x="3972" y="391"/>
                    <a:pt x="4659" y="0"/>
                  </a:cubicBezTo>
                  <a:lnTo>
                    <a:pt x="4484" y="0"/>
                  </a:lnTo>
                  <a:cubicBezTo>
                    <a:pt x="3844" y="337"/>
                    <a:pt x="3109" y="533"/>
                    <a:pt x="2326" y="533"/>
                  </a:cubicBezTo>
                  <a:cubicBezTo>
                    <a:pt x="1551" y="533"/>
                    <a:pt x="816" y="337"/>
                    <a:pt x="17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5" name="Google Shape;21835;p23"/>
            <p:cNvSpPr/>
            <p:nvPr/>
          </p:nvSpPr>
          <p:spPr>
            <a:xfrm>
              <a:off x="5120625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09" y="2515"/>
                    <a:pt x="5227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6" name="Google Shape;21836;p23"/>
            <p:cNvSpPr/>
            <p:nvPr/>
          </p:nvSpPr>
          <p:spPr>
            <a:xfrm>
              <a:off x="5119450" y="2336425"/>
              <a:ext cx="263675" cy="63900"/>
            </a:xfrm>
            <a:custGeom>
              <a:avLst/>
              <a:gdLst/>
              <a:ahLst/>
              <a:cxnLst/>
              <a:rect l="l" t="t" r="r" b="b"/>
              <a:pathLst>
                <a:path w="10547" h="2556" extrusionOk="0">
                  <a:moveTo>
                    <a:pt x="1" y="0"/>
                  </a:moveTo>
                  <a:cubicBezTo>
                    <a:pt x="1235" y="1558"/>
                    <a:pt x="3136" y="2556"/>
                    <a:pt x="5274" y="2556"/>
                  </a:cubicBezTo>
                  <a:cubicBezTo>
                    <a:pt x="7411" y="2556"/>
                    <a:pt x="9313" y="1558"/>
                    <a:pt x="10547" y="0"/>
                  </a:cubicBezTo>
                  <a:lnTo>
                    <a:pt x="10439" y="0"/>
                  </a:lnTo>
                  <a:cubicBezTo>
                    <a:pt x="9225" y="1504"/>
                    <a:pt x="7357" y="2475"/>
                    <a:pt x="5274" y="2475"/>
                  </a:cubicBezTo>
                  <a:cubicBezTo>
                    <a:pt x="3190" y="2475"/>
                    <a:pt x="1322" y="1504"/>
                    <a:pt x="10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7" name="Google Shape;21837;p23"/>
            <p:cNvSpPr/>
            <p:nvPr/>
          </p:nvSpPr>
          <p:spPr>
            <a:xfrm>
              <a:off x="5151150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0" y="0"/>
                  </a:moveTo>
                  <a:cubicBezTo>
                    <a:pt x="1025" y="978"/>
                    <a:pt x="2408" y="1578"/>
                    <a:pt x="3932" y="1578"/>
                  </a:cubicBezTo>
                  <a:cubicBezTo>
                    <a:pt x="5462" y="1578"/>
                    <a:pt x="6844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8" name="Google Shape;21838;p23"/>
            <p:cNvSpPr/>
            <p:nvPr/>
          </p:nvSpPr>
          <p:spPr>
            <a:xfrm>
              <a:off x="5149800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35" y="1625"/>
                    <a:pt x="3986" y="1625"/>
                  </a:cubicBezTo>
                  <a:cubicBezTo>
                    <a:pt x="5536" y="1625"/>
                    <a:pt x="6946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86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9" name="Google Shape;21839;p23"/>
            <p:cNvSpPr/>
            <p:nvPr/>
          </p:nvSpPr>
          <p:spPr>
            <a:xfrm>
              <a:off x="5193300" y="2336425"/>
              <a:ext cx="112450" cy="14350"/>
            </a:xfrm>
            <a:custGeom>
              <a:avLst/>
              <a:gdLst/>
              <a:ahLst/>
              <a:cxnLst/>
              <a:rect l="l" t="t" r="r" b="b"/>
              <a:pathLst>
                <a:path w="4498" h="574" extrusionOk="0">
                  <a:moveTo>
                    <a:pt x="0" y="0"/>
                  </a:moveTo>
                  <a:cubicBezTo>
                    <a:pt x="668" y="364"/>
                    <a:pt x="1430" y="573"/>
                    <a:pt x="2246" y="573"/>
                  </a:cubicBezTo>
                  <a:cubicBezTo>
                    <a:pt x="3061" y="573"/>
                    <a:pt x="3830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0" name="Google Shape;21840;p23"/>
            <p:cNvSpPr/>
            <p:nvPr/>
          </p:nvSpPr>
          <p:spPr>
            <a:xfrm>
              <a:off x="5191275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84" y="614"/>
                    <a:pt x="2327" y="614"/>
                  </a:cubicBezTo>
                  <a:cubicBezTo>
                    <a:pt x="3176" y="614"/>
                    <a:pt x="3972" y="391"/>
                    <a:pt x="4660" y="0"/>
                  </a:cubicBezTo>
                  <a:lnTo>
                    <a:pt x="4484" y="0"/>
                  </a:lnTo>
                  <a:cubicBezTo>
                    <a:pt x="3837" y="337"/>
                    <a:pt x="3109" y="533"/>
                    <a:pt x="2327" y="533"/>
                  </a:cubicBezTo>
                  <a:cubicBezTo>
                    <a:pt x="1551" y="533"/>
                    <a:pt x="816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1" name="Google Shape;21841;p23"/>
            <p:cNvSpPr/>
            <p:nvPr/>
          </p:nvSpPr>
          <p:spPr>
            <a:xfrm>
              <a:off x="358175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96" y="3520"/>
                    <a:pt x="3109" y="6318"/>
                    <a:pt x="6676" y="6318"/>
                  </a:cubicBezTo>
                  <a:cubicBezTo>
                    <a:pt x="10249" y="6318"/>
                    <a:pt x="13162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2" name="Google Shape;21842;p23"/>
            <p:cNvSpPr/>
            <p:nvPr/>
          </p:nvSpPr>
          <p:spPr>
            <a:xfrm>
              <a:off x="3580725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89" y="3540"/>
                    <a:pt x="3129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63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3" name="Google Shape;21843;p23"/>
            <p:cNvSpPr/>
            <p:nvPr/>
          </p:nvSpPr>
          <p:spPr>
            <a:xfrm>
              <a:off x="3605175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49" y="3001"/>
                    <a:pt x="2630" y="5381"/>
                    <a:pt x="5671" y="5381"/>
                  </a:cubicBezTo>
                  <a:cubicBezTo>
                    <a:pt x="8705" y="5381"/>
                    <a:pt x="11187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4" name="Google Shape;21844;p23"/>
            <p:cNvSpPr/>
            <p:nvPr/>
          </p:nvSpPr>
          <p:spPr>
            <a:xfrm>
              <a:off x="3604000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5" y="3014"/>
                    <a:pt x="2657" y="5428"/>
                    <a:pt x="5718" y="5428"/>
                  </a:cubicBezTo>
                  <a:cubicBezTo>
                    <a:pt x="8773" y="5428"/>
                    <a:pt x="11274" y="3014"/>
                    <a:pt x="11429" y="0"/>
                  </a:cubicBezTo>
                  <a:lnTo>
                    <a:pt x="11342" y="0"/>
                  </a:lnTo>
                  <a:cubicBezTo>
                    <a:pt x="11193" y="2967"/>
                    <a:pt x="8725" y="5341"/>
                    <a:pt x="5718" y="5341"/>
                  </a:cubicBezTo>
                  <a:cubicBezTo>
                    <a:pt x="2704" y="5341"/>
                    <a:pt x="243" y="296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5" name="Google Shape;21845;p23"/>
            <p:cNvSpPr/>
            <p:nvPr/>
          </p:nvSpPr>
          <p:spPr>
            <a:xfrm>
              <a:off x="3630300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55" y="2441"/>
                    <a:pt x="2185" y="4376"/>
                    <a:pt x="4666" y="4376"/>
                  </a:cubicBezTo>
                  <a:cubicBezTo>
                    <a:pt x="7148" y="4376"/>
                    <a:pt x="9177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6" name="Google Shape;21846;p23"/>
            <p:cNvSpPr/>
            <p:nvPr/>
          </p:nvSpPr>
          <p:spPr>
            <a:xfrm>
              <a:off x="3629275" y="2336425"/>
              <a:ext cx="235175" cy="110425"/>
            </a:xfrm>
            <a:custGeom>
              <a:avLst/>
              <a:gdLst/>
              <a:ahLst/>
              <a:cxnLst/>
              <a:rect l="l" t="t" r="r" b="b"/>
              <a:pathLst>
                <a:path w="9407" h="4417" extrusionOk="0">
                  <a:moveTo>
                    <a:pt x="1" y="0"/>
                  </a:moveTo>
                  <a:cubicBezTo>
                    <a:pt x="149" y="2461"/>
                    <a:pt x="2206" y="4417"/>
                    <a:pt x="4707" y="4417"/>
                  </a:cubicBezTo>
                  <a:cubicBezTo>
                    <a:pt x="7209" y="4417"/>
                    <a:pt x="9259" y="2461"/>
                    <a:pt x="9407" y="0"/>
                  </a:cubicBezTo>
                  <a:lnTo>
                    <a:pt x="9326" y="0"/>
                  </a:lnTo>
                  <a:cubicBezTo>
                    <a:pt x="9171" y="2414"/>
                    <a:pt x="7162" y="4336"/>
                    <a:pt x="4707" y="4336"/>
                  </a:cubicBezTo>
                  <a:cubicBezTo>
                    <a:pt x="2253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7" name="Google Shape;21847;p23"/>
            <p:cNvSpPr/>
            <p:nvPr/>
          </p:nvSpPr>
          <p:spPr>
            <a:xfrm>
              <a:off x="3659125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8" y="1807"/>
                    <a:pt x="1666" y="3223"/>
                    <a:pt x="3513" y="3223"/>
                  </a:cubicBezTo>
                  <a:cubicBezTo>
                    <a:pt x="5354" y="3223"/>
                    <a:pt x="6871" y="1807"/>
                    <a:pt x="70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8" name="Google Shape;21848;p23"/>
            <p:cNvSpPr/>
            <p:nvPr/>
          </p:nvSpPr>
          <p:spPr>
            <a:xfrm>
              <a:off x="3658100" y="2336425"/>
              <a:ext cx="177525" cy="81775"/>
            </a:xfrm>
            <a:custGeom>
              <a:avLst/>
              <a:gdLst/>
              <a:ahLst/>
              <a:cxnLst/>
              <a:rect l="l" t="t" r="r" b="b"/>
              <a:pathLst>
                <a:path w="7101" h="3271" extrusionOk="0">
                  <a:moveTo>
                    <a:pt x="1" y="0"/>
                  </a:moveTo>
                  <a:cubicBezTo>
                    <a:pt x="149" y="1828"/>
                    <a:pt x="1686" y="3271"/>
                    <a:pt x="3554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20" y="0"/>
                  </a:lnTo>
                  <a:cubicBezTo>
                    <a:pt x="6872" y="1780"/>
                    <a:pt x="5375" y="3183"/>
                    <a:pt x="3554" y="3183"/>
                  </a:cubicBezTo>
                  <a:cubicBezTo>
                    <a:pt x="1734" y="3183"/>
                    <a:pt x="237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9" name="Google Shape;21849;p23"/>
            <p:cNvSpPr/>
            <p:nvPr/>
          </p:nvSpPr>
          <p:spPr>
            <a:xfrm>
              <a:off x="3684400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9" y="1248"/>
                    <a:pt x="1208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0" name="Google Shape;21850;p23"/>
            <p:cNvSpPr/>
            <p:nvPr/>
          </p:nvSpPr>
          <p:spPr>
            <a:xfrm>
              <a:off x="3683400" y="2336425"/>
              <a:ext cx="126950" cy="56500"/>
            </a:xfrm>
            <a:custGeom>
              <a:avLst/>
              <a:gdLst/>
              <a:ahLst/>
              <a:cxnLst/>
              <a:rect l="l" t="t" r="r" b="b"/>
              <a:pathLst>
                <a:path w="5078" h="2260" extrusionOk="0">
                  <a:moveTo>
                    <a:pt x="0" y="0"/>
                  </a:moveTo>
                  <a:cubicBezTo>
                    <a:pt x="142" y="1268"/>
                    <a:pt x="1227" y="2259"/>
                    <a:pt x="2542" y="2259"/>
                  </a:cubicBezTo>
                  <a:cubicBezTo>
                    <a:pt x="3850" y="2259"/>
                    <a:pt x="4936" y="1268"/>
                    <a:pt x="5077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42" y="2178"/>
                  </a:cubicBezTo>
                  <a:cubicBezTo>
                    <a:pt x="1275" y="2178"/>
                    <a:pt x="229" y="122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1" name="Google Shape;21851;p23"/>
            <p:cNvSpPr/>
            <p:nvPr/>
          </p:nvSpPr>
          <p:spPr>
            <a:xfrm>
              <a:off x="3713575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35" y="1072"/>
                  </a:cubicBezTo>
                  <a:cubicBezTo>
                    <a:pt x="1989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2" name="Google Shape;21852;p23"/>
            <p:cNvSpPr/>
            <p:nvPr/>
          </p:nvSpPr>
          <p:spPr>
            <a:xfrm>
              <a:off x="3712375" y="2336425"/>
              <a:ext cx="68975" cy="27825"/>
            </a:xfrm>
            <a:custGeom>
              <a:avLst/>
              <a:gdLst/>
              <a:ahLst/>
              <a:cxnLst/>
              <a:rect l="l" t="t" r="r" b="b"/>
              <a:pathLst>
                <a:path w="2759" h="1113" extrusionOk="0">
                  <a:moveTo>
                    <a:pt x="1" y="0"/>
                  </a:moveTo>
                  <a:cubicBezTo>
                    <a:pt x="142" y="634"/>
                    <a:pt x="702" y="1113"/>
                    <a:pt x="1383" y="1113"/>
                  </a:cubicBezTo>
                  <a:cubicBezTo>
                    <a:pt x="2057" y="1113"/>
                    <a:pt x="2624" y="634"/>
                    <a:pt x="2759" y="0"/>
                  </a:cubicBezTo>
                  <a:lnTo>
                    <a:pt x="2671" y="0"/>
                  </a:lnTo>
                  <a:cubicBezTo>
                    <a:pt x="2536" y="587"/>
                    <a:pt x="2010" y="1025"/>
                    <a:pt x="1383" y="1025"/>
                  </a:cubicBezTo>
                  <a:cubicBezTo>
                    <a:pt x="749" y="1025"/>
                    <a:pt x="223" y="587"/>
                    <a:pt x="8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3" name="Google Shape;21853;p23"/>
            <p:cNvSpPr/>
            <p:nvPr/>
          </p:nvSpPr>
          <p:spPr>
            <a:xfrm>
              <a:off x="3916025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89" y="3520"/>
                    <a:pt x="3109" y="6318"/>
                    <a:pt x="6676" y="6318"/>
                  </a:cubicBezTo>
                  <a:cubicBezTo>
                    <a:pt x="10243" y="6318"/>
                    <a:pt x="13162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4" name="Google Shape;21854;p23"/>
            <p:cNvSpPr/>
            <p:nvPr/>
          </p:nvSpPr>
          <p:spPr>
            <a:xfrm>
              <a:off x="3915000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90" y="3540"/>
                    <a:pt x="3130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56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5" name="Google Shape;21855;p23"/>
            <p:cNvSpPr/>
            <p:nvPr/>
          </p:nvSpPr>
          <p:spPr>
            <a:xfrm>
              <a:off x="3939275" y="2336425"/>
              <a:ext cx="283750" cy="134550"/>
            </a:xfrm>
            <a:custGeom>
              <a:avLst/>
              <a:gdLst/>
              <a:ahLst/>
              <a:cxnLst/>
              <a:rect l="l" t="t" r="r" b="b"/>
              <a:pathLst>
                <a:path w="11350" h="5382" extrusionOk="0">
                  <a:moveTo>
                    <a:pt x="1" y="0"/>
                  </a:moveTo>
                  <a:cubicBezTo>
                    <a:pt x="156" y="3001"/>
                    <a:pt x="2637" y="5381"/>
                    <a:pt x="5672" y="5381"/>
                  </a:cubicBezTo>
                  <a:cubicBezTo>
                    <a:pt x="8713" y="5381"/>
                    <a:pt x="11194" y="3001"/>
                    <a:pt x="1134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6" name="Google Shape;21856;p23"/>
            <p:cNvSpPr/>
            <p:nvPr/>
          </p:nvSpPr>
          <p:spPr>
            <a:xfrm>
              <a:off x="3938275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5" y="3014"/>
                    <a:pt x="2657" y="5428"/>
                    <a:pt x="5712" y="5428"/>
                  </a:cubicBezTo>
                  <a:cubicBezTo>
                    <a:pt x="8773" y="5428"/>
                    <a:pt x="11274" y="3014"/>
                    <a:pt x="11430" y="0"/>
                  </a:cubicBezTo>
                  <a:lnTo>
                    <a:pt x="11342" y="0"/>
                  </a:lnTo>
                  <a:cubicBezTo>
                    <a:pt x="11194" y="2967"/>
                    <a:pt x="8726" y="5341"/>
                    <a:pt x="5712" y="5341"/>
                  </a:cubicBezTo>
                  <a:cubicBezTo>
                    <a:pt x="2704" y="5341"/>
                    <a:pt x="236" y="296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7" name="Google Shape;21857;p23"/>
            <p:cNvSpPr/>
            <p:nvPr/>
          </p:nvSpPr>
          <p:spPr>
            <a:xfrm>
              <a:off x="3964575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55" y="2441"/>
                    <a:pt x="2178" y="4376"/>
                    <a:pt x="4660" y="4376"/>
                  </a:cubicBezTo>
                  <a:cubicBezTo>
                    <a:pt x="7148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8" name="Google Shape;21858;p23"/>
            <p:cNvSpPr/>
            <p:nvPr/>
          </p:nvSpPr>
          <p:spPr>
            <a:xfrm>
              <a:off x="3963550" y="2336425"/>
              <a:ext cx="235200" cy="110425"/>
            </a:xfrm>
            <a:custGeom>
              <a:avLst/>
              <a:gdLst/>
              <a:ahLst/>
              <a:cxnLst/>
              <a:rect l="l" t="t" r="r" b="b"/>
              <a:pathLst>
                <a:path w="9408" h="4417" extrusionOk="0">
                  <a:moveTo>
                    <a:pt x="1" y="0"/>
                  </a:moveTo>
                  <a:cubicBezTo>
                    <a:pt x="149" y="2461"/>
                    <a:pt x="2206" y="4417"/>
                    <a:pt x="4701" y="4417"/>
                  </a:cubicBezTo>
                  <a:cubicBezTo>
                    <a:pt x="7202" y="4417"/>
                    <a:pt x="9259" y="2461"/>
                    <a:pt x="9407" y="0"/>
                  </a:cubicBezTo>
                  <a:lnTo>
                    <a:pt x="9326" y="0"/>
                  </a:lnTo>
                  <a:cubicBezTo>
                    <a:pt x="9171" y="2414"/>
                    <a:pt x="7155" y="4336"/>
                    <a:pt x="4701" y="4336"/>
                  </a:cubicBezTo>
                  <a:cubicBezTo>
                    <a:pt x="2246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9" name="Google Shape;21859;p23"/>
            <p:cNvSpPr/>
            <p:nvPr/>
          </p:nvSpPr>
          <p:spPr>
            <a:xfrm>
              <a:off x="399340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9" y="1807"/>
                    <a:pt x="1666" y="3223"/>
                    <a:pt x="3507" y="3223"/>
                  </a:cubicBezTo>
                  <a:cubicBezTo>
                    <a:pt x="5354" y="3223"/>
                    <a:pt x="6871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0" name="Google Shape;21860;p23"/>
            <p:cNvSpPr/>
            <p:nvPr/>
          </p:nvSpPr>
          <p:spPr>
            <a:xfrm>
              <a:off x="3992375" y="2336425"/>
              <a:ext cx="177550" cy="81775"/>
            </a:xfrm>
            <a:custGeom>
              <a:avLst/>
              <a:gdLst/>
              <a:ahLst/>
              <a:cxnLst/>
              <a:rect l="l" t="t" r="r" b="b"/>
              <a:pathLst>
                <a:path w="7102" h="3271" extrusionOk="0">
                  <a:moveTo>
                    <a:pt x="1" y="0"/>
                  </a:moveTo>
                  <a:cubicBezTo>
                    <a:pt x="149" y="1828"/>
                    <a:pt x="1687" y="3271"/>
                    <a:pt x="3548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20" y="0"/>
                  </a:lnTo>
                  <a:cubicBezTo>
                    <a:pt x="6865" y="1780"/>
                    <a:pt x="5368" y="3183"/>
                    <a:pt x="3548" y="3183"/>
                  </a:cubicBezTo>
                  <a:cubicBezTo>
                    <a:pt x="1734" y="3183"/>
                    <a:pt x="237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1" name="Google Shape;21861;p23"/>
            <p:cNvSpPr/>
            <p:nvPr/>
          </p:nvSpPr>
          <p:spPr>
            <a:xfrm>
              <a:off x="4018675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9" y="1248"/>
                    <a:pt x="1208" y="2219"/>
                    <a:pt x="2496" y="2219"/>
                  </a:cubicBezTo>
                  <a:cubicBezTo>
                    <a:pt x="3790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2" name="Google Shape;21862;p23"/>
            <p:cNvSpPr/>
            <p:nvPr/>
          </p:nvSpPr>
          <p:spPr>
            <a:xfrm>
              <a:off x="4017675" y="2336425"/>
              <a:ext cx="126950" cy="56500"/>
            </a:xfrm>
            <a:custGeom>
              <a:avLst/>
              <a:gdLst/>
              <a:ahLst/>
              <a:cxnLst/>
              <a:rect l="l" t="t" r="r" b="b"/>
              <a:pathLst>
                <a:path w="5078" h="2260" extrusionOk="0">
                  <a:moveTo>
                    <a:pt x="0" y="0"/>
                  </a:moveTo>
                  <a:cubicBezTo>
                    <a:pt x="142" y="1268"/>
                    <a:pt x="1227" y="2259"/>
                    <a:pt x="2536" y="2259"/>
                  </a:cubicBezTo>
                  <a:cubicBezTo>
                    <a:pt x="3850" y="2259"/>
                    <a:pt x="4936" y="1268"/>
                    <a:pt x="5078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36" y="2178"/>
                  </a:cubicBezTo>
                  <a:cubicBezTo>
                    <a:pt x="1275" y="2178"/>
                    <a:pt x="230" y="122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3" name="Google Shape;21863;p23"/>
            <p:cNvSpPr/>
            <p:nvPr/>
          </p:nvSpPr>
          <p:spPr>
            <a:xfrm>
              <a:off x="4047850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29" y="1072"/>
                  </a:cubicBezTo>
                  <a:cubicBezTo>
                    <a:pt x="1983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4" name="Google Shape;21864;p23"/>
            <p:cNvSpPr/>
            <p:nvPr/>
          </p:nvSpPr>
          <p:spPr>
            <a:xfrm>
              <a:off x="4046675" y="2336425"/>
              <a:ext cx="68950" cy="27825"/>
            </a:xfrm>
            <a:custGeom>
              <a:avLst/>
              <a:gdLst/>
              <a:ahLst/>
              <a:cxnLst/>
              <a:rect l="l" t="t" r="r" b="b"/>
              <a:pathLst>
                <a:path w="2758" h="1113" extrusionOk="0">
                  <a:moveTo>
                    <a:pt x="0" y="0"/>
                  </a:moveTo>
                  <a:cubicBezTo>
                    <a:pt x="135" y="634"/>
                    <a:pt x="701" y="1113"/>
                    <a:pt x="1376" y="1113"/>
                  </a:cubicBezTo>
                  <a:cubicBezTo>
                    <a:pt x="2057" y="1113"/>
                    <a:pt x="2623" y="634"/>
                    <a:pt x="2758" y="0"/>
                  </a:cubicBezTo>
                  <a:lnTo>
                    <a:pt x="2670" y="0"/>
                  </a:lnTo>
                  <a:cubicBezTo>
                    <a:pt x="2535" y="587"/>
                    <a:pt x="2009" y="1025"/>
                    <a:pt x="1376" y="1025"/>
                  </a:cubicBezTo>
                  <a:cubicBezTo>
                    <a:pt x="748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5" name="Google Shape;21865;p23"/>
            <p:cNvSpPr/>
            <p:nvPr/>
          </p:nvSpPr>
          <p:spPr>
            <a:xfrm>
              <a:off x="425030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89" y="3520"/>
                    <a:pt x="3109" y="6318"/>
                    <a:pt x="6676" y="6318"/>
                  </a:cubicBezTo>
                  <a:cubicBezTo>
                    <a:pt x="10243" y="6318"/>
                    <a:pt x="13163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6" name="Google Shape;21866;p23"/>
            <p:cNvSpPr/>
            <p:nvPr/>
          </p:nvSpPr>
          <p:spPr>
            <a:xfrm>
              <a:off x="4249275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90" y="3540"/>
                    <a:pt x="3130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56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7" name="Google Shape;21867;p23"/>
            <p:cNvSpPr/>
            <p:nvPr/>
          </p:nvSpPr>
          <p:spPr>
            <a:xfrm>
              <a:off x="4273550" y="2336425"/>
              <a:ext cx="283575" cy="134550"/>
            </a:xfrm>
            <a:custGeom>
              <a:avLst/>
              <a:gdLst/>
              <a:ahLst/>
              <a:cxnLst/>
              <a:rect l="l" t="t" r="r" b="b"/>
              <a:pathLst>
                <a:path w="11343" h="5382" extrusionOk="0">
                  <a:moveTo>
                    <a:pt x="1" y="0"/>
                  </a:moveTo>
                  <a:cubicBezTo>
                    <a:pt x="156" y="3001"/>
                    <a:pt x="2637" y="5381"/>
                    <a:pt x="5672" y="5381"/>
                  </a:cubicBezTo>
                  <a:cubicBezTo>
                    <a:pt x="8713" y="5381"/>
                    <a:pt x="11194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8" name="Google Shape;21868;p23"/>
            <p:cNvSpPr/>
            <p:nvPr/>
          </p:nvSpPr>
          <p:spPr>
            <a:xfrm>
              <a:off x="4272550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6" y="3014"/>
                    <a:pt x="2657" y="5428"/>
                    <a:pt x="5712" y="5428"/>
                  </a:cubicBezTo>
                  <a:cubicBezTo>
                    <a:pt x="8773" y="5428"/>
                    <a:pt x="11275" y="3014"/>
                    <a:pt x="11430" y="0"/>
                  </a:cubicBezTo>
                  <a:lnTo>
                    <a:pt x="11342" y="0"/>
                  </a:lnTo>
                  <a:cubicBezTo>
                    <a:pt x="11187" y="2967"/>
                    <a:pt x="8726" y="5341"/>
                    <a:pt x="5712" y="5341"/>
                  </a:cubicBezTo>
                  <a:cubicBezTo>
                    <a:pt x="2704" y="5341"/>
                    <a:pt x="236" y="296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9" name="Google Shape;21869;p23"/>
            <p:cNvSpPr/>
            <p:nvPr/>
          </p:nvSpPr>
          <p:spPr>
            <a:xfrm>
              <a:off x="4298850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49" y="2441"/>
                    <a:pt x="2178" y="4376"/>
                    <a:pt x="4660" y="4376"/>
                  </a:cubicBezTo>
                  <a:cubicBezTo>
                    <a:pt x="7141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0" name="Google Shape;21870;p23"/>
            <p:cNvSpPr/>
            <p:nvPr/>
          </p:nvSpPr>
          <p:spPr>
            <a:xfrm>
              <a:off x="4297825" y="2336425"/>
              <a:ext cx="235200" cy="110425"/>
            </a:xfrm>
            <a:custGeom>
              <a:avLst/>
              <a:gdLst/>
              <a:ahLst/>
              <a:cxnLst/>
              <a:rect l="l" t="t" r="r" b="b"/>
              <a:pathLst>
                <a:path w="9408" h="4417" extrusionOk="0">
                  <a:moveTo>
                    <a:pt x="1" y="0"/>
                  </a:moveTo>
                  <a:cubicBezTo>
                    <a:pt x="149" y="2461"/>
                    <a:pt x="2199" y="4417"/>
                    <a:pt x="4701" y="4417"/>
                  </a:cubicBezTo>
                  <a:cubicBezTo>
                    <a:pt x="7202" y="4417"/>
                    <a:pt x="9252" y="2461"/>
                    <a:pt x="9407" y="0"/>
                  </a:cubicBezTo>
                  <a:lnTo>
                    <a:pt x="9320" y="0"/>
                  </a:lnTo>
                  <a:cubicBezTo>
                    <a:pt x="9171" y="2414"/>
                    <a:pt x="7155" y="4336"/>
                    <a:pt x="4701" y="4336"/>
                  </a:cubicBezTo>
                  <a:cubicBezTo>
                    <a:pt x="2246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1" name="Google Shape;21871;p23"/>
            <p:cNvSpPr/>
            <p:nvPr/>
          </p:nvSpPr>
          <p:spPr>
            <a:xfrm>
              <a:off x="4327675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4" y="3223"/>
                    <a:pt x="6871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2" name="Google Shape;21872;p23"/>
            <p:cNvSpPr/>
            <p:nvPr/>
          </p:nvSpPr>
          <p:spPr>
            <a:xfrm>
              <a:off x="4326650" y="2336425"/>
              <a:ext cx="177550" cy="81775"/>
            </a:xfrm>
            <a:custGeom>
              <a:avLst/>
              <a:gdLst/>
              <a:ahLst/>
              <a:cxnLst/>
              <a:rect l="l" t="t" r="r" b="b"/>
              <a:pathLst>
                <a:path w="7102" h="3271" extrusionOk="0">
                  <a:moveTo>
                    <a:pt x="1" y="0"/>
                  </a:moveTo>
                  <a:cubicBezTo>
                    <a:pt x="149" y="1828"/>
                    <a:pt x="1680" y="3271"/>
                    <a:pt x="3548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14" y="0"/>
                  </a:lnTo>
                  <a:cubicBezTo>
                    <a:pt x="6865" y="1780"/>
                    <a:pt x="5368" y="3183"/>
                    <a:pt x="3548" y="3183"/>
                  </a:cubicBezTo>
                  <a:cubicBezTo>
                    <a:pt x="1727" y="3183"/>
                    <a:pt x="230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3" name="Google Shape;21873;p23"/>
            <p:cNvSpPr/>
            <p:nvPr/>
          </p:nvSpPr>
          <p:spPr>
            <a:xfrm>
              <a:off x="4352950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2" y="1248"/>
                    <a:pt x="1208" y="2219"/>
                    <a:pt x="2496" y="2219"/>
                  </a:cubicBezTo>
                  <a:cubicBezTo>
                    <a:pt x="3790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4" name="Google Shape;21874;p23"/>
            <p:cNvSpPr/>
            <p:nvPr/>
          </p:nvSpPr>
          <p:spPr>
            <a:xfrm>
              <a:off x="4351775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8" y="2259"/>
                    <a:pt x="4936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0" y="2178"/>
                    <a:pt x="2543" y="2178"/>
                  </a:cubicBezTo>
                  <a:cubicBezTo>
                    <a:pt x="1282" y="2178"/>
                    <a:pt x="237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5" name="Google Shape;21875;p23"/>
            <p:cNvSpPr/>
            <p:nvPr/>
          </p:nvSpPr>
          <p:spPr>
            <a:xfrm>
              <a:off x="4382125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28" y="614"/>
                    <a:pt x="675" y="1072"/>
                    <a:pt x="1329" y="1072"/>
                  </a:cubicBezTo>
                  <a:cubicBezTo>
                    <a:pt x="1983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6" name="Google Shape;21876;p23"/>
            <p:cNvSpPr/>
            <p:nvPr/>
          </p:nvSpPr>
          <p:spPr>
            <a:xfrm>
              <a:off x="4380950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1" y="1113"/>
                    <a:pt x="1376" y="1113"/>
                  </a:cubicBezTo>
                  <a:cubicBezTo>
                    <a:pt x="2050" y="1113"/>
                    <a:pt x="2616" y="634"/>
                    <a:pt x="2751" y="0"/>
                  </a:cubicBezTo>
                  <a:lnTo>
                    <a:pt x="2670" y="0"/>
                  </a:lnTo>
                  <a:cubicBezTo>
                    <a:pt x="2535" y="587"/>
                    <a:pt x="2010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7" name="Google Shape;21877;p23"/>
            <p:cNvSpPr/>
            <p:nvPr/>
          </p:nvSpPr>
          <p:spPr>
            <a:xfrm>
              <a:off x="4584575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1" y="0"/>
                  </a:moveTo>
                  <a:cubicBezTo>
                    <a:pt x="189" y="3520"/>
                    <a:pt x="3102" y="6318"/>
                    <a:pt x="6676" y="6318"/>
                  </a:cubicBezTo>
                  <a:cubicBezTo>
                    <a:pt x="10243" y="6318"/>
                    <a:pt x="13163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8" name="Google Shape;21878;p23"/>
            <p:cNvSpPr/>
            <p:nvPr/>
          </p:nvSpPr>
          <p:spPr>
            <a:xfrm>
              <a:off x="4583575" y="2336425"/>
              <a:ext cx="335800" cy="158975"/>
            </a:xfrm>
            <a:custGeom>
              <a:avLst/>
              <a:gdLst/>
              <a:ahLst/>
              <a:cxnLst/>
              <a:rect l="l" t="t" r="r" b="b"/>
              <a:pathLst>
                <a:path w="13432" h="6359" extrusionOk="0">
                  <a:moveTo>
                    <a:pt x="0" y="0"/>
                  </a:moveTo>
                  <a:cubicBezTo>
                    <a:pt x="189" y="3540"/>
                    <a:pt x="3129" y="6359"/>
                    <a:pt x="6716" y="6359"/>
                  </a:cubicBezTo>
                  <a:cubicBezTo>
                    <a:pt x="10303" y="6359"/>
                    <a:pt x="13243" y="3540"/>
                    <a:pt x="13432" y="0"/>
                  </a:cubicBezTo>
                  <a:lnTo>
                    <a:pt x="13344" y="0"/>
                  </a:lnTo>
                  <a:cubicBezTo>
                    <a:pt x="13155" y="3493"/>
                    <a:pt x="10256" y="6278"/>
                    <a:pt x="6716" y="6278"/>
                  </a:cubicBezTo>
                  <a:cubicBezTo>
                    <a:pt x="3176" y="6278"/>
                    <a:pt x="270" y="3493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9" name="Google Shape;21879;p23"/>
            <p:cNvSpPr/>
            <p:nvPr/>
          </p:nvSpPr>
          <p:spPr>
            <a:xfrm>
              <a:off x="4607850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55" y="3001"/>
                    <a:pt x="2637" y="5381"/>
                    <a:pt x="5671" y="5381"/>
                  </a:cubicBezTo>
                  <a:cubicBezTo>
                    <a:pt x="8712" y="5381"/>
                    <a:pt x="11193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0" name="Google Shape;21880;p23"/>
            <p:cNvSpPr/>
            <p:nvPr/>
          </p:nvSpPr>
          <p:spPr>
            <a:xfrm>
              <a:off x="4606825" y="2336425"/>
              <a:ext cx="285600" cy="135725"/>
            </a:xfrm>
            <a:custGeom>
              <a:avLst/>
              <a:gdLst/>
              <a:ahLst/>
              <a:cxnLst/>
              <a:rect l="l" t="t" r="r" b="b"/>
              <a:pathLst>
                <a:path w="11424" h="5429" extrusionOk="0">
                  <a:moveTo>
                    <a:pt x="1" y="0"/>
                  </a:moveTo>
                  <a:cubicBezTo>
                    <a:pt x="156" y="3014"/>
                    <a:pt x="2657" y="5428"/>
                    <a:pt x="5712" y="5428"/>
                  </a:cubicBezTo>
                  <a:cubicBezTo>
                    <a:pt x="8766" y="5428"/>
                    <a:pt x="11275" y="3014"/>
                    <a:pt x="11423" y="0"/>
                  </a:cubicBezTo>
                  <a:lnTo>
                    <a:pt x="11342" y="0"/>
                  </a:lnTo>
                  <a:cubicBezTo>
                    <a:pt x="11187" y="2967"/>
                    <a:pt x="8719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1" name="Google Shape;21881;p23"/>
            <p:cNvSpPr/>
            <p:nvPr/>
          </p:nvSpPr>
          <p:spPr>
            <a:xfrm>
              <a:off x="4633125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1" y="0"/>
                  </a:moveTo>
                  <a:cubicBezTo>
                    <a:pt x="149" y="2441"/>
                    <a:pt x="2178" y="4376"/>
                    <a:pt x="4660" y="4376"/>
                  </a:cubicBezTo>
                  <a:cubicBezTo>
                    <a:pt x="7141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2" name="Google Shape;21882;p23"/>
            <p:cNvSpPr/>
            <p:nvPr/>
          </p:nvSpPr>
          <p:spPr>
            <a:xfrm>
              <a:off x="4631950" y="2336425"/>
              <a:ext cx="235350" cy="110425"/>
            </a:xfrm>
            <a:custGeom>
              <a:avLst/>
              <a:gdLst/>
              <a:ahLst/>
              <a:cxnLst/>
              <a:rect l="l" t="t" r="r" b="b"/>
              <a:pathLst>
                <a:path w="9414" h="4417" extrusionOk="0">
                  <a:moveTo>
                    <a:pt x="0" y="0"/>
                  </a:moveTo>
                  <a:cubicBezTo>
                    <a:pt x="155" y="2461"/>
                    <a:pt x="2205" y="4417"/>
                    <a:pt x="4707" y="4417"/>
                  </a:cubicBezTo>
                  <a:cubicBezTo>
                    <a:pt x="7208" y="4417"/>
                    <a:pt x="9258" y="2461"/>
                    <a:pt x="9413" y="0"/>
                  </a:cubicBezTo>
                  <a:lnTo>
                    <a:pt x="9326" y="0"/>
                  </a:lnTo>
                  <a:cubicBezTo>
                    <a:pt x="9177" y="2414"/>
                    <a:pt x="7161" y="4336"/>
                    <a:pt x="4707" y="4336"/>
                  </a:cubicBezTo>
                  <a:cubicBezTo>
                    <a:pt x="2252" y="4336"/>
                    <a:pt x="243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3" name="Google Shape;21883;p23"/>
            <p:cNvSpPr/>
            <p:nvPr/>
          </p:nvSpPr>
          <p:spPr>
            <a:xfrm>
              <a:off x="466195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1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4" y="3223"/>
                    <a:pt x="6865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4" name="Google Shape;21884;p23"/>
            <p:cNvSpPr/>
            <p:nvPr/>
          </p:nvSpPr>
          <p:spPr>
            <a:xfrm>
              <a:off x="4660775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0" y="0"/>
                  </a:moveTo>
                  <a:cubicBezTo>
                    <a:pt x="155" y="1828"/>
                    <a:pt x="1686" y="3271"/>
                    <a:pt x="3554" y="3271"/>
                  </a:cubicBezTo>
                  <a:cubicBezTo>
                    <a:pt x="5422" y="3271"/>
                    <a:pt x="6959" y="1828"/>
                    <a:pt x="7107" y="0"/>
                  </a:cubicBezTo>
                  <a:lnTo>
                    <a:pt x="7020" y="0"/>
                  </a:lnTo>
                  <a:cubicBezTo>
                    <a:pt x="6871" y="1780"/>
                    <a:pt x="5374" y="3183"/>
                    <a:pt x="3554" y="3183"/>
                  </a:cubicBezTo>
                  <a:cubicBezTo>
                    <a:pt x="1733" y="3183"/>
                    <a:pt x="236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5" name="Google Shape;21885;p23"/>
            <p:cNvSpPr/>
            <p:nvPr/>
          </p:nvSpPr>
          <p:spPr>
            <a:xfrm>
              <a:off x="4687225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3" y="1248"/>
                    <a:pt x="1208" y="2219"/>
                    <a:pt x="2496" y="2219"/>
                  </a:cubicBezTo>
                  <a:cubicBezTo>
                    <a:pt x="3784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6" name="Google Shape;21886;p23"/>
            <p:cNvSpPr/>
            <p:nvPr/>
          </p:nvSpPr>
          <p:spPr>
            <a:xfrm>
              <a:off x="4686050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8" y="2259"/>
                    <a:pt x="4937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1" y="2178"/>
                    <a:pt x="2543" y="2178"/>
                  </a:cubicBezTo>
                  <a:cubicBezTo>
                    <a:pt x="1282" y="2178"/>
                    <a:pt x="237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7" name="Google Shape;21887;p23"/>
            <p:cNvSpPr/>
            <p:nvPr/>
          </p:nvSpPr>
          <p:spPr>
            <a:xfrm>
              <a:off x="4716225" y="2336425"/>
              <a:ext cx="66775" cy="26825"/>
            </a:xfrm>
            <a:custGeom>
              <a:avLst/>
              <a:gdLst/>
              <a:ahLst/>
              <a:cxnLst/>
              <a:rect l="l" t="t" r="r" b="b"/>
              <a:pathLst>
                <a:path w="2671" h="1073" extrusionOk="0">
                  <a:moveTo>
                    <a:pt x="1" y="0"/>
                  </a:moveTo>
                  <a:cubicBezTo>
                    <a:pt x="136" y="614"/>
                    <a:pt x="682" y="1072"/>
                    <a:pt x="1336" y="1072"/>
                  </a:cubicBezTo>
                  <a:cubicBezTo>
                    <a:pt x="1990" y="1072"/>
                    <a:pt x="2536" y="614"/>
                    <a:pt x="267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8" name="Google Shape;21888;p23"/>
            <p:cNvSpPr/>
            <p:nvPr/>
          </p:nvSpPr>
          <p:spPr>
            <a:xfrm>
              <a:off x="4715225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1" y="0"/>
                  </a:cubicBezTo>
                  <a:lnTo>
                    <a:pt x="2664" y="0"/>
                  </a:lnTo>
                  <a:cubicBezTo>
                    <a:pt x="2536" y="587"/>
                    <a:pt x="2003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9" name="Google Shape;21889;p23"/>
            <p:cNvSpPr/>
            <p:nvPr/>
          </p:nvSpPr>
          <p:spPr>
            <a:xfrm>
              <a:off x="491885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1" y="0"/>
                  </a:moveTo>
                  <a:cubicBezTo>
                    <a:pt x="190" y="3520"/>
                    <a:pt x="3102" y="6318"/>
                    <a:pt x="6676" y="6318"/>
                  </a:cubicBezTo>
                  <a:cubicBezTo>
                    <a:pt x="10243" y="6318"/>
                    <a:pt x="13156" y="3520"/>
                    <a:pt x="133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0" name="Google Shape;21890;p23"/>
            <p:cNvSpPr/>
            <p:nvPr/>
          </p:nvSpPr>
          <p:spPr>
            <a:xfrm>
              <a:off x="4917675" y="2336425"/>
              <a:ext cx="336000" cy="158975"/>
            </a:xfrm>
            <a:custGeom>
              <a:avLst/>
              <a:gdLst/>
              <a:ahLst/>
              <a:cxnLst/>
              <a:rect l="l" t="t" r="r" b="b"/>
              <a:pathLst>
                <a:path w="13440" h="6359" extrusionOk="0">
                  <a:moveTo>
                    <a:pt x="1" y="0"/>
                  </a:moveTo>
                  <a:cubicBezTo>
                    <a:pt x="196" y="3540"/>
                    <a:pt x="3136" y="6359"/>
                    <a:pt x="6723" y="6359"/>
                  </a:cubicBezTo>
                  <a:cubicBezTo>
                    <a:pt x="10310" y="6359"/>
                    <a:pt x="13250" y="3540"/>
                    <a:pt x="13439" y="0"/>
                  </a:cubicBezTo>
                  <a:lnTo>
                    <a:pt x="13351" y="0"/>
                  </a:lnTo>
                  <a:cubicBezTo>
                    <a:pt x="13163" y="3493"/>
                    <a:pt x="10263" y="6278"/>
                    <a:pt x="6723" y="6278"/>
                  </a:cubicBezTo>
                  <a:cubicBezTo>
                    <a:pt x="3183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1" name="Google Shape;21891;p23"/>
            <p:cNvSpPr/>
            <p:nvPr/>
          </p:nvSpPr>
          <p:spPr>
            <a:xfrm>
              <a:off x="4942125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55" y="3001"/>
                    <a:pt x="2630" y="5381"/>
                    <a:pt x="5671" y="5381"/>
                  </a:cubicBezTo>
                  <a:cubicBezTo>
                    <a:pt x="8705" y="5381"/>
                    <a:pt x="11187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2" name="Google Shape;21892;p23"/>
            <p:cNvSpPr/>
            <p:nvPr/>
          </p:nvSpPr>
          <p:spPr>
            <a:xfrm>
              <a:off x="4941100" y="2336425"/>
              <a:ext cx="285600" cy="135725"/>
            </a:xfrm>
            <a:custGeom>
              <a:avLst/>
              <a:gdLst/>
              <a:ahLst/>
              <a:cxnLst/>
              <a:rect l="l" t="t" r="r" b="b"/>
              <a:pathLst>
                <a:path w="11424" h="5429" extrusionOk="0">
                  <a:moveTo>
                    <a:pt x="1" y="0"/>
                  </a:moveTo>
                  <a:cubicBezTo>
                    <a:pt x="149" y="3014"/>
                    <a:pt x="2657" y="5428"/>
                    <a:pt x="5712" y="5428"/>
                  </a:cubicBezTo>
                  <a:cubicBezTo>
                    <a:pt x="8767" y="5428"/>
                    <a:pt x="11275" y="3014"/>
                    <a:pt x="11423" y="0"/>
                  </a:cubicBezTo>
                  <a:lnTo>
                    <a:pt x="11342" y="0"/>
                  </a:lnTo>
                  <a:cubicBezTo>
                    <a:pt x="11187" y="2967"/>
                    <a:pt x="8719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3" name="Google Shape;21893;p23"/>
            <p:cNvSpPr/>
            <p:nvPr/>
          </p:nvSpPr>
          <p:spPr>
            <a:xfrm>
              <a:off x="4967400" y="2336425"/>
              <a:ext cx="233000" cy="109425"/>
            </a:xfrm>
            <a:custGeom>
              <a:avLst/>
              <a:gdLst/>
              <a:ahLst/>
              <a:cxnLst/>
              <a:rect l="l" t="t" r="r" b="b"/>
              <a:pathLst>
                <a:path w="9320" h="4377" extrusionOk="0">
                  <a:moveTo>
                    <a:pt x="1" y="0"/>
                  </a:moveTo>
                  <a:cubicBezTo>
                    <a:pt x="149" y="2441"/>
                    <a:pt x="2179" y="4376"/>
                    <a:pt x="4660" y="4376"/>
                  </a:cubicBezTo>
                  <a:cubicBezTo>
                    <a:pt x="7141" y="4376"/>
                    <a:pt x="9171" y="2441"/>
                    <a:pt x="93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4" name="Google Shape;21894;p23"/>
            <p:cNvSpPr/>
            <p:nvPr/>
          </p:nvSpPr>
          <p:spPr>
            <a:xfrm>
              <a:off x="4966225" y="2336425"/>
              <a:ext cx="235350" cy="110425"/>
            </a:xfrm>
            <a:custGeom>
              <a:avLst/>
              <a:gdLst/>
              <a:ahLst/>
              <a:cxnLst/>
              <a:rect l="l" t="t" r="r" b="b"/>
              <a:pathLst>
                <a:path w="9414" h="4417" extrusionOk="0">
                  <a:moveTo>
                    <a:pt x="0" y="0"/>
                  </a:moveTo>
                  <a:cubicBezTo>
                    <a:pt x="156" y="2461"/>
                    <a:pt x="2205" y="4417"/>
                    <a:pt x="4707" y="4417"/>
                  </a:cubicBezTo>
                  <a:cubicBezTo>
                    <a:pt x="7209" y="4417"/>
                    <a:pt x="9258" y="2461"/>
                    <a:pt x="9414" y="0"/>
                  </a:cubicBezTo>
                  <a:lnTo>
                    <a:pt x="9326" y="0"/>
                  </a:lnTo>
                  <a:cubicBezTo>
                    <a:pt x="9178" y="2414"/>
                    <a:pt x="7161" y="4336"/>
                    <a:pt x="4707" y="4336"/>
                  </a:cubicBezTo>
                  <a:cubicBezTo>
                    <a:pt x="2253" y="4336"/>
                    <a:pt x="236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5" name="Google Shape;21895;p23"/>
            <p:cNvSpPr/>
            <p:nvPr/>
          </p:nvSpPr>
          <p:spPr>
            <a:xfrm>
              <a:off x="4996225" y="2336425"/>
              <a:ext cx="175350" cy="80600"/>
            </a:xfrm>
            <a:custGeom>
              <a:avLst/>
              <a:gdLst/>
              <a:ahLst/>
              <a:cxnLst/>
              <a:rect l="l" t="t" r="r" b="b"/>
              <a:pathLst>
                <a:path w="7014" h="3224" extrusionOk="0">
                  <a:moveTo>
                    <a:pt x="1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5" y="3223"/>
                    <a:pt x="6865" y="1807"/>
                    <a:pt x="70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6" name="Google Shape;21896;p23"/>
            <p:cNvSpPr/>
            <p:nvPr/>
          </p:nvSpPr>
          <p:spPr>
            <a:xfrm>
              <a:off x="4995050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0" y="0"/>
                  </a:moveTo>
                  <a:cubicBezTo>
                    <a:pt x="156" y="1828"/>
                    <a:pt x="1686" y="3271"/>
                    <a:pt x="3554" y="3271"/>
                  </a:cubicBezTo>
                  <a:cubicBezTo>
                    <a:pt x="5422" y="3271"/>
                    <a:pt x="6952" y="1828"/>
                    <a:pt x="7107" y="0"/>
                  </a:cubicBezTo>
                  <a:lnTo>
                    <a:pt x="7020" y="0"/>
                  </a:lnTo>
                  <a:cubicBezTo>
                    <a:pt x="6871" y="1780"/>
                    <a:pt x="5375" y="3183"/>
                    <a:pt x="3554" y="3183"/>
                  </a:cubicBezTo>
                  <a:cubicBezTo>
                    <a:pt x="1733" y="3183"/>
                    <a:pt x="236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7" name="Google Shape;21897;p23"/>
            <p:cNvSpPr/>
            <p:nvPr/>
          </p:nvSpPr>
          <p:spPr>
            <a:xfrm>
              <a:off x="5021350" y="2336425"/>
              <a:ext cx="124925" cy="55475"/>
            </a:xfrm>
            <a:custGeom>
              <a:avLst/>
              <a:gdLst/>
              <a:ahLst/>
              <a:cxnLst/>
              <a:rect l="l" t="t" r="r" b="b"/>
              <a:pathLst>
                <a:path w="4997" h="2219" extrusionOk="0">
                  <a:moveTo>
                    <a:pt x="0" y="0"/>
                  </a:moveTo>
                  <a:cubicBezTo>
                    <a:pt x="149" y="1248"/>
                    <a:pt x="1214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8" name="Google Shape;21898;p23"/>
            <p:cNvSpPr/>
            <p:nvPr/>
          </p:nvSpPr>
          <p:spPr>
            <a:xfrm>
              <a:off x="5020325" y="2336425"/>
              <a:ext cx="127150" cy="56500"/>
            </a:xfrm>
            <a:custGeom>
              <a:avLst/>
              <a:gdLst/>
              <a:ahLst/>
              <a:cxnLst/>
              <a:rect l="l" t="t" r="r" b="b"/>
              <a:pathLst>
                <a:path w="5086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1" y="2259"/>
                    <a:pt x="4937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1" y="2178"/>
                    <a:pt x="2543" y="2178"/>
                  </a:cubicBezTo>
                  <a:cubicBezTo>
                    <a:pt x="1275" y="2178"/>
                    <a:pt x="230" y="1227"/>
                    <a:pt x="8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9" name="Google Shape;21899;p23"/>
            <p:cNvSpPr/>
            <p:nvPr/>
          </p:nvSpPr>
          <p:spPr>
            <a:xfrm>
              <a:off x="5050500" y="2336425"/>
              <a:ext cx="66800" cy="26825"/>
            </a:xfrm>
            <a:custGeom>
              <a:avLst/>
              <a:gdLst/>
              <a:ahLst/>
              <a:cxnLst/>
              <a:rect l="l" t="t" r="r" b="b"/>
              <a:pathLst>
                <a:path w="2672" h="1073" extrusionOk="0">
                  <a:moveTo>
                    <a:pt x="1" y="0"/>
                  </a:moveTo>
                  <a:cubicBezTo>
                    <a:pt x="136" y="614"/>
                    <a:pt x="682" y="1072"/>
                    <a:pt x="1336" y="1072"/>
                  </a:cubicBezTo>
                  <a:cubicBezTo>
                    <a:pt x="1990" y="1072"/>
                    <a:pt x="2536" y="614"/>
                    <a:pt x="267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0" name="Google Shape;21900;p23"/>
            <p:cNvSpPr/>
            <p:nvPr/>
          </p:nvSpPr>
          <p:spPr>
            <a:xfrm>
              <a:off x="5049500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2" y="0"/>
                  </a:cubicBezTo>
                  <a:lnTo>
                    <a:pt x="2664" y="0"/>
                  </a:lnTo>
                  <a:cubicBezTo>
                    <a:pt x="2529" y="587"/>
                    <a:pt x="2003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1" name="Google Shape;21901;p23"/>
            <p:cNvSpPr/>
            <p:nvPr/>
          </p:nvSpPr>
          <p:spPr>
            <a:xfrm>
              <a:off x="5253125" y="2336425"/>
              <a:ext cx="273975" cy="157975"/>
            </a:xfrm>
            <a:custGeom>
              <a:avLst/>
              <a:gdLst/>
              <a:ahLst/>
              <a:cxnLst/>
              <a:rect l="l" t="t" r="r" b="b"/>
              <a:pathLst>
                <a:path w="10959" h="6319" extrusionOk="0">
                  <a:moveTo>
                    <a:pt x="1" y="0"/>
                  </a:moveTo>
                  <a:cubicBezTo>
                    <a:pt x="190" y="3520"/>
                    <a:pt x="3103" y="6318"/>
                    <a:pt x="6670" y="6318"/>
                  </a:cubicBezTo>
                  <a:cubicBezTo>
                    <a:pt x="8301" y="6318"/>
                    <a:pt x="9798" y="5732"/>
                    <a:pt x="10958" y="4761"/>
                  </a:cubicBezTo>
                  <a:lnTo>
                    <a:pt x="10958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2" name="Google Shape;21902;p23"/>
            <p:cNvSpPr/>
            <p:nvPr/>
          </p:nvSpPr>
          <p:spPr>
            <a:xfrm>
              <a:off x="5251950" y="2336425"/>
              <a:ext cx="275150" cy="158975"/>
            </a:xfrm>
            <a:custGeom>
              <a:avLst/>
              <a:gdLst/>
              <a:ahLst/>
              <a:cxnLst/>
              <a:rect l="l" t="t" r="r" b="b"/>
              <a:pathLst>
                <a:path w="11006" h="6359" extrusionOk="0">
                  <a:moveTo>
                    <a:pt x="1" y="0"/>
                  </a:moveTo>
                  <a:cubicBezTo>
                    <a:pt x="196" y="3540"/>
                    <a:pt x="3136" y="6359"/>
                    <a:pt x="6717" y="6359"/>
                  </a:cubicBezTo>
                  <a:cubicBezTo>
                    <a:pt x="8348" y="6359"/>
                    <a:pt x="9839" y="5779"/>
                    <a:pt x="11005" y="4815"/>
                  </a:cubicBezTo>
                  <a:lnTo>
                    <a:pt x="11005" y="4700"/>
                  </a:lnTo>
                  <a:cubicBezTo>
                    <a:pt x="9845" y="5685"/>
                    <a:pt x="8355" y="6278"/>
                    <a:pt x="6717" y="6278"/>
                  </a:cubicBezTo>
                  <a:cubicBezTo>
                    <a:pt x="3177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3" name="Google Shape;21903;p23"/>
            <p:cNvSpPr/>
            <p:nvPr/>
          </p:nvSpPr>
          <p:spPr>
            <a:xfrm>
              <a:off x="5276400" y="2336425"/>
              <a:ext cx="250700" cy="134550"/>
            </a:xfrm>
            <a:custGeom>
              <a:avLst/>
              <a:gdLst/>
              <a:ahLst/>
              <a:cxnLst/>
              <a:rect l="l" t="t" r="r" b="b"/>
              <a:pathLst>
                <a:path w="10028" h="5382" extrusionOk="0">
                  <a:moveTo>
                    <a:pt x="0" y="0"/>
                  </a:moveTo>
                  <a:cubicBezTo>
                    <a:pt x="149" y="3001"/>
                    <a:pt x="2630" y="5381"/>
                    <a:pt x="5671" y="5381"/>
                  </a:cubicBezTo>
                  <a:cubicBezTo>
                    <a:pt x="7418" y="5381"/>
                    <a:pt x="8989" y="4592"/>
                    <a:pt x="10027" y="3345"/>
                  </a:cubicBezTo>
                  <a:lnTo>
                    <a:pt x="10027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4" name="Google Shape;21904;p23"/>
            <p:cNvSpPr/>
            <p:nvPr/>
          </p:nvSpPr>
          <p:spPr>
            <a:xfrm>
              <a:off x="5275375" y="2336425"/>
              <a:ext cx="251725" cy="135725"/>
            </a:xfrm>
            <a:custGeom>
              <a:avLst/>
              <a:gdLst/>
              <a:ahLst/>
              <a:cxnLst/>
              <a:rect l="l" t="t" r="r" b="b"/>
              <a:pathLst>
                <a:path w="10069" h="5429" extrusionOk="0">
                  <a:moveTo>
                    <a:pt x="1" y="0"/>
                  </a:moveTo>
                  <a:cubicBezTo>
                    <a:pt x="149" y="3014"/>
                    <a:pt x="2658" y="5428"/>
                    <a:pt x="5712" y="5428"/>
                  </a:cubicBezTo>
                  <a:cubicBezTo>
                    <a:pt x="7452" y="5428"/>
                    <a:pt x="9016" y="4639"/>
                    <a:pt x="10068" y="3405"/>
                  </a:cubicBezTo>
                  <a:lnTo>
                    <a:pt x="10068" y="3277"/>
                  </a:lnTo>
                  <a:cubicBezTo>
                    <a:pt x="9036" y="4538"/>
                    <a:pt x="7465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5" name="Google Shape;21905;p23"/>
            <p:cNvSpPr/>
            <p:nvPr/>
          </p:nvSpPr>
          <p:spPr>
            <a:xfrm>
              <a:off x="5301525" y="2336425"/>
              <a:ext cx="225575" cy="109425"/>
            </a:xfrm>
            <a:custGeom>
              <a:avLst/>
              <a:gdLst/>
              <a:ahLst/>
              <a:cxnLst/>
              <a:rect l="l" t="t" r="r" b="b"/>
              <a:pathLst>
                <a:path w="9023" h="4377" extrusionOk="0">
                  <a:moveTo>
                    <a:pt x="0" y="0"/>
                  </a:moveTo>
                  <a:cubicBezTo>
                    <a:pt x="155" y="2441"/>
                    <a:pt x="2185" y="4376"/>
                    <a:pt x="4666" y="4376"/>
                  </a:cubicBezTo>
                  <a:cubicBezTo>
                    <a:pt x="6649" y="4376"/>
                    <a:pt x="8348" y="3136"/>
                    <a:pt x="9022" y="1389"/>
                  </a:cubicBezTo>
                  <a:lnTo>
                    <a:pt x="9022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6" name="Google Shape;21906;p23"/>
            <p:cNvSpPr/>
            <p:nvPr/>
          </p:nvSpPr>
          <p:spPr>
            <a:xfrm>
              <a:off x="5300500" y="2336425"/>
              <a:ext cx="226600" cy="110425"/>
            </a:xfrm>
            <a:custGeom>
              <a:avLst/>
              <a:gdLst/>
              <a:ahLst/>
              <a:cxnLst/>
              <a:rect l="l" t="t" r="r" b="b"/>
              <a:pathLst>
                <a:path w="9064" h="4417" extrusionOk="0">
                  <a:moveTo>
                    <a:pt x="1" y="0"/>
                  </a:moveTo>
                  <a:cubicBezTo>
                    <a:pt x="156" y="2461"/>
                    <a:pt x="2206" y="4417"/>
                    <a:pt x="4707" y="4417"/>
                  </a:cubicBezTo>
                  <a:cubicBezTo>
                    <a:pt x="6669" y="4417"/>
                    <a:pt x="8355" y="3210"/>
                    <a:pt x="9063" y="1504"/>
                  </a:cubicBezTo>
                  <a:lnTo>
                    <a:pt x="9063" y="1268"/>
                  </a:lnTo>
                  <a:cubicBezTo>
                    <a:pt x="8422" y="3055"/>
                    <a:pt x="6710" y="4336"/>
                    <a:pt x="4707" y="4336"/>
                  </a:cubicBezTo>
                  <a:cubicBezTo>
                    <a:pt x="2253" y="4336"/>
                    <a:pt x="237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7" name="Google Shape;21907;p23"/>
            <p:cNvSpPr/>
            <p:nvPr/>
          </p:nvSpPr>
          <p:spPr>
            <a:xfrm>
              <a:off x="533035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55" y="1807"/>
                    <a:pt x="1666" y="3223"/>
                    <a:pt x="3513" y="3223"/>
                  </a:cubicBezTo>
                  <a:cubicBezTo>
                    <a:pt x="5361" y="3223"/>
                    <a:pt x="6871" y="1807"/>
                    <a:pt x="70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8" name="Google Shape;21908;p23"/>
            <p:cNvSpPr/>
            <p:nvPr/>
          </p:nvSpPr>
          <p:spPr>
            <a:xfrm>
              <a:off x="5329325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1" y="0"/>
                  </a:moveTo>
                  <a:cubicBezTo>
                    <a:pt x="149" y="1828"/>
                    <a:pt x="1686" y="3271"/>
                    <a:pt x="3554" y="3271"/>
                  </a:cubicBezTo>
                  <a:cubicBezTo>
                    <a:pt x="5422" y="3271"/>
                    <a:pt x="6953" y="1828"/>
                    <a:pt x="7108" y="0"/>
                  </a:cubicBezTo>
                  <a:lnTo>
                    <a:pt x="7020" y="0"/>
                  </a:lnTo>
                  <a:cubicBezTo>
                    <a:pt x="6872" y="1780"/>
                    <a:pt x="5375" y="3183"/>
                    <a:pt x="3554" y="3183"/>
                  </a:cubicBezTo>
                  <a:cubicBezTo>
                    <a:pt x="1734" y="3183"/>
                    <a:pt x="237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9" name="Google Shape;21909;p23"/>
            <p:cNvSpPr/>
            <p:nvPr/>
          </p:nvSpPr>
          <p:spPr>
            <a:xfrm>
              <a:off x="5355625" y="2336425"/>
              <a:ext cx="124925" cy="55475"/>
            </a:xfrm>
            <a:custGeom>
              <a:avLst/>
              <a:gdLst/>
              <a:ahLst/>
              <a:cxnLst/>
              <a:rect l="l" t="t" r="r" b="b"/>
              <a:pathLst>
                <a:path w="4997" h="2219" extrusionOk="0">
                  <a:moveTo>
                    <a:pt x="1" y="0"/>
                  </a:moveTo>
                  <a:cubicBezTo>
                    <a:pt x="149" y="1248"/>
                    <a:pt x="1214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0" name="Google Shape;21910;p23"/>
            <p:cNvSpPr/>
            <p:nvPr/>
          </p:nvSpPr>
          <p:spPr>
            <a:xfrm>
              <a:off x="5354625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0" y="0"/>
                  </a:moveTo>
                  <a:cubicBezTo>
                    <a:pt x="148" y="1268"/>
                    <a:pt x="1227" y="2259"/>
                    <a:pt x="2542" y="2259"/>
                  </a:cubicBezTo>
                  <a:cubicBezTo>
                    <a:pt x="3850" y="2259"/>
                    <a:pt x="4936" y="1268"/>
                    <a:pt x="5084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42" y="2178"/>
                  </a:cubicBezTo>
                  <a:cubicBezTo>
                    <a:pt x="1274" y="2178"/>
                    <a:pt x="229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1" name="Google Shape;21911;p23"/>
            <p:cNvSpPr/>
            <p:nvPr/>
          </p:nvSpPr>
          <p:spPr>
            <a:xfrm>
              <a:off x="5384800" y="2336425"/>
              <a:ext cx="66775" cy="26825"/>
            </a:xfrm>
            <a:custGeom>
              <a:avLst/>
              <a:gdLst/>
              <a:ahLst/>
              <a:cxnLst/>
              <a:rect l="l" t="t" r="r" b="b"/>
              <a:pathLst>
                <a:path w="2671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35" y="1072"/>
                  </a:cubicBezTo>
                  <a:cubicBezTo>
                    <a:pt x="1989" y="1072"/>
                    <a:pt x="2535" y="614"/>
                    <a:pt x="26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2" name="Google Shape;21912;p23"/>
            <p:cNvSpPr/>
            <p:nvPr/>
          </p:nvSpPr>
          <p:spPr>
            <a:xfrm>
              <a:off x="5383775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1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2" y="0"/>
                  </a:cubicBezTo>
                  <a:lnTo>
                    <a:pt x="2664" y="0"/>
                  </a:lnTo>
                  <a:cubicBezTo>
                    <a:pt x="2529" y="587"/>
                    <a:pt x="2003" y="1025"/>
                    <a:pt x="1376" y="1025"/>
                  </a:cubicBezTo>
                  <a:cubicBezTo>
                    <a:pt x="749" y="1025"/>
                    <a:pt x="216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3" name="Google Shape;21913;p23"/>
            <p:cNvSpPr/>
            <p:nvPr/>
          </p:nvSpPr>
          <p:spPr>
            <a:xfrm>
              <a:off x="3450750" y="2336425"/>
              <a:ext cx="296375" cy="256075"/>
            </a:xfrm>
            <a:custGeom>
              <a:avLst/>
              <a:gdLst/>
              <a:ahLst/>
              <a:cxnLst/>
              <a:rect l="l" t="t" r="r" b="b"/>
              <a:pathLst>
                <a:path w="11855" h="10243" extrusionOk="0">
                  <a:moveTo>
                    <a:pt x="1" y="0"/>
                  </a:moveTo>
                  <a:lnTo>
                    <a:pt x="1" y="7795"/>
                  </a:lnTo>
                  <a:cubicBezTo>
                    <a:pt x="1228" y="9292"/>
                    <a:pt x="3089" y="10243"/>
                    <a:pt x="5173" y="10243"/>
                  </a:cubicBezTo>
                  <a:cubicBezTo>
                    <a:pt x="8861" y="10243"/>
                    <a:pt x="11855" y="7249"/>
                    <a:pt x="11855" y="3560"/>
                  </a:cubicBezTo>
                  <a:cubicBezTo>
                    <a:pt x="11855" y="2246"/>
                    <a:pt x="11477" y="1032"/>
                    <a:pt x="1083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4" name="Google Shape;21914;p23"/>
            <p:cNvSpPr/>
            <p:nvPr/>
          </p:nvSpPr>
          <p:spPr>
            <a:xfrm>
              <a:off x="3450750" y="2336425"/>
              <a:ext cx="297400" cy="257100"/>
            </a:xfrm>
            <a:custGeom>
              <a:avLst/>
              <a:gdLst/>
              <a:ahLst/>
              <a:cxnLst/>
              <a:rect l="l" t="t" r="r" b="b"/>
              <a:pathLst>
                <a:path w="11896" h="10284" extrusionOk="0">
                  <a:moveTo>
                    <a:pt x="10776" y="0"/>
                  </a:moveTo>
                  <a:cubicBezTo>
                    <a:pt x="11430" y="1025"/>
                    <a:pt x="11814" y="2246"/>
                    <a:pt x="11814" y="3560"/>
                  </a:cubicBezTo>
                  <a:cubicBezTo>
                    <a:pt x="11814" y="7222"/>
                    <a:pt x="8834" y="10202"/>
                    <a:pt x="5173" y="10202"/>
                  </a:cubicBezTo>
                  <a:cubicBezTo>
                    <a:pt x="3082" y="10202"/>
                    <a:pt x="1221" y="9231"/>
                    <a:pt x="1" y="7728"/>
                  </a:cubicBezTo>
                  <a:lnTo>
                    <a:pt x="1" y="7856"/>
                  </a:lnTo>
                  <a:cubicBezTo>
                    <a:pt x="1235" y="9339"/>
                    <a:pt x="3096" y="10283"/>
                    <a:pt x="5173" y="10283"/>
                  </a:cubicBezTo>
                  <a:cubicBezTo>
                    <a:pt x="8881" y="10283"/>
                    <a:pt x="11895" y="7269"/>
                    <a:pt x="11895" y="3560"/>
                  </a:cubicBezTo>
                  <a:cubicBezTo>
                    <a:pt x="11895" y="2252"/>
                    <a:pt x="11525" y="1032"/>
                    <a:pt x="1087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5" name="Google Shape;21915;p23"/>
            <p:cNvSpPr/>
            <p:nvPr/>
          </p:nvSpPr>
          <p:spPr>
            <a:xfrm>
              <a:off x="3450750" y="2336425"/>
              <a:ext cx="269425" cy="232650"/>
            </a:xfrm>
            <a:custGeom>
              <a:avLst/>
              <a:gdLst/>
              <a:ahLst/>
              <a:cxnLst/>
              <a:rect l="l" t="t" r="r" b="b"/>
              <a:pathLst>
                <a:path w="10777" h="9306" extrusionOk="0">
                  <a:moveTo>
                    <a:pt x="736" y="0"/>
                  </a:moveTo>
                  <a:cubicBezTo>
                    <a:pt x="446" y="344"/>
                    <a:pt x="203" y="722"/>
                    <a:pt x="1" y="1126"/>
                  </a:cubicBezTo>
                  <a:lnTo>
                    <a:pt x="1" y="6136"/>
                  </a:lnTo>
                  <a:cubicBezTo>
                    <a:pt x="931" y="8018"/>
                    <a:pt x="2860" y="9305"/>
                    <a:pt x="5099" y="9305"/>
                  </a:cubicBezTo>
                  <a:cubicBezTo>
                    <a:pt x="8234" y="9305"/>
                    <a:pt x="10776" y="6763"/>
                    <a:pt x="10776" y="3628"/>
                  </a:cubicBezTo>
                  <a:cubicBezTo>
                    <a:pt x="10776" y="2246"/>
                    <a:pt x="10284" y="985"/>
                    <a:pt x="946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6" name="Google Shape;21916;p23"/>
            <p:cNvSpPr/>
            <p:nvPr/>
          </p:nvSpPr>
          <p:spPr>
            <a:xfrm>
              <a:off x="3450750" y="2336425"/>
              <a:ext cx="270600" cy="233825"/>
            </a:xfrm>
            <a:custGeom>
              <a:avLst/>
              <a:gdLst/>
              <a:ahLst/>
              <a:cxnLst/>
              <a:rect l="l" t="t" r="r" b="b"/>
              <a:pathLst>
                <a:path w="10824" h="9353" extrusionOk="0">
                  <a:moveTo>
                    <a:pt x="9407" y="0"/>
                  </a:moveTo>
                  <a:cubicBezTo>
                    <a:pt x="10237" y="978"/>
                    <a:pt x="10736" y="2246"/>
                    <a:pt x="10736" y="3628"/>
                  </a:cubicBezTo>
                  <a:cubicBezTo>
                    <a:pt x="10736" y="6736"/>
                    <a:pt x="8207" y="9265"/>
                    <a:pt x="5099" y="9265"/>
                  </a:cubicBezTo>
                  <a:cubicBezTo>
                    <a:pt x="2853" y="9265"/>
                    <a:pt x="904" y="7943"/>
                    <a:pt x="1" y="6035"/>
                  </a:cubicBezTo>
                  <a:lnTo>
                    <a:pt x="1" y="6224"/>
                  </a:lnTo>
                  <a:cubicBezTo>
                    <a:pt x="952" y="8078"/>
                    <a:pt x="2880" y="9353"/>
                    <a:pt x="5099" y="9353"/>
                  </a:cubicBezTo>
                  <a:cubicBezTo>
                    <a:pt x="8254" y="9353"/>
                    <a:pt x="10823" y="6784"/>
                    <a:pt x="10823" y="3628"/>
                  </a:cubicBezTo>
                  <a:cubicBezTo>
                    <a:pt x="10823" y="2252"/>
                    <a:pt x="10331" y="985"/>
                    <a:pt x="951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7" name="Google Shape;21917;p23"/>
            <p:cNvSpPr/>
            <p:nvPr/>
          </p:nvSpPr>
          <p:spPr>
            <a:xfrm>
              <a:off x="3450750" y="2336425"/>
              <a:ext cx="19750" cy="30525"/>
            </a:xfrm>
            <a:custGeom>
              <a:avLst/>
              <a:gdLst/>
              <a:ahLst/>
              <a:cxnLst/>
              <a:rect l="l" t="t" r="r" b="b"/>
              <a:pathLst>
                <a:path w="790" h="1221" extrusionOk="0">
                  <a:moveTo>
                    <a:pt x="682" y="0"/>
                  </a:moveTo>
                  <a:cubicBezTo>
                    <a:pt x="419" y="317"/>
                    <a:pt x="190" y="668"/>
                    <a:pt x="1" y="1032"/>
                  </a:cubicBezTo>
                  <a:lnTo>
                    <a:pt x="1" y="1221"/>
                  </a:lnTo>
                  <a:cubicBezTo>
                    <a:pt x="210" y="782"/>
                    <a:pt x="480" y="371"/>
                    <a:pt x="79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8" name="Google Shape;21918;p23"/>
            <p:cNvSpPr/>
            <p:nvPr/>
          </p:nvSpPr>
          <p:spPr>
            <a:xfrm>
              <a:off x="3461375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75" y="857"/>
                    <a:pt x="1" y="2165"/>
                    <a:pt x="1" y="3628"/>
                  </a:cubicBezTo>
                  <a:cubicBezTo>
                    <a:pt x="1" y="6210"/>
                    <a:pt x="2091" y="8301"/>
                    <a:pt x="4674" y="8301"/>
                  </a:cubicBezTo>
                  <a:cubicBezTo>
                    <a:pt x="7256" y="8301"/>
                    <a:pt x="9346" y="6210"/>
                    <a:pt x="9346" y="3628"/>
                  </a:cubicBezTo>
                  <a:cubicBezTo>
                    <a:pt x="9346" y="2165"/>
                    <a:pt x="8672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9" name="Google Shape;21919;p23"/>
            <p:cNvSpPr/>
            <p:nvPr/>
          </p:nvSpPr>
          <p:spPr>
            <a:xfrm>
              <a:off x="3460375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8" y="8341"/>
                    <a:pt x="4714" y="8341"/>
                  </a:cubicBezTo>
                  <a:cubicBezTo>
                    <a:pt x="7316" y="8341"/>
                    <a:pt x="9427" y="6231"/>
                    <a:pt x="9427" y="3628"/>
                  </a:cubicBezTo>
                  <a:cubicBezTo>
                    <a:pt x="9427" y="2171"/>
                    <a:pt x="8759" y="863"/>
                    <a:pt x="7714" y="0"/>
                  </a:cubicBezTo>
                  <a:lnTo>
                    <a:pt x="7579" y="0"/>
                  </a:lnTo>
                  <a:cubicBezTo>
                    <a:pt x="8651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0" name="Google Shape;21920;p23"/>
            <p:cNvSpPr/>
            <p:nvPr/>
          </p:nvSpPr>
          <p:spPr>
            <a:xfrm>
              <a:off x="3490200" y="233912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1" name="Google Shape;21921;p23"/>
            <p:cNvSpPr/>
            <p:nvPr/>
          </p:nvSpPr>
          <p:spPr>
            <a:xfrm>
              <a:off x="3489025" y="23381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0"/>
                    <a:pt x="3568" y="7040"/>
                  </a:cubicBezTo>
                  <a:cubicBezTo>
                    <a:pt x="1653" y="7040"/>
                    <a:pt x="88" y="5483"/>
                    <a:pt x="88" y="3561"/>
                  </a:cubicBezTo>
                  <a:cubicBezTo>
                    <a:pt x="88" y="1646"/>
                    <a:pt x="1653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605" y="1"/>
                    <a:pt x="1" y="1599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9"/>
                    <a:pt x="5536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2" name="Google Shape;21922;p23"/>
            <p:cNvSpPr/>
            <p:nvPr/>
          </p:nvSpPr>
          <p:spPr>
            <a:xfrm>
              <a:off x="3515325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3" name="Google Shape;21923;p23"/>
            <p:cNvSpPr/>
            <p:nvPr/>
          </p:nvSpPr>
          <p:spPr>
            <a:xfrm>
              <a:off x="3514300" y="2363225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1"/>
                  </a:moveTo>
                  <a:cubicBezTo>
                    <a:pt x="3919" y="81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7" y="5118"/>
                  </a:cubicBezTo>
                  <a:cubicBezTo>
                    <a:pt x="3966" y="5118"/>
                    <a:pt x="5112" y="3965"/>
                    <a:pt x="5112" y="2556"/>
                  </a:cubicBezTo>
                  <a:cubicBezTo>
                    <a:pt x="5112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4" name="Google Shape;21924;p23"/>
            <p:cNvSpPr/>
            <p:nvPr/>
          </p:nvSpPr>
          <p:spPr>
            <a:xfrm>
              <a:off x="354415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8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5" name="Google Shape;21925;p23"/>
            <p:cNvSpPr/>
            <p:nvPr/>
          </p:nvSpPr>
          <p:spPr>
            <a:xfrm>
              <a:off x="3542975" y="239187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1" y="2738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6" name="Google Shape;21926;p23"/>
            <p:cNvSpPr/>
            <p:nvPr/>
          </p:nvSpPr>
          <p:spPr>
            <a:xfrm>
              <a:off x="3747100" y="2336425"/>
              <a:ext cx="334325" cy="256075"/>
            </a:xfrm>
            <a:custGeom>
              <a:avLst/>
              <a:gdLst/>
              <a:ahLst/>
              <a:cxnLst/>
              <a:rect l="l" t="t" r="r" b="b"/>
              <a:pathLst>
                <a:path w="13373" h="10243" extrusionOk="0">
                  <a:moveTo>
                    <a:pt x="1033" y="0"/>
                  </a:moveTo>
                  <a:cubicBezTo>
                    <a:pt x="379" y="1032"/>
                    <a:pt x="1" y="2246"/>
                    <a:pt x="1" y="3560"/>
                  </a:cubicBezTo>
                  <a:cubicBezTo>
                    <a:pt x="1" y="7249"/>
                    <a:pt x="2995" y="10243"/>
                    <a:pt x="6690" y="10243"/>
                  </a:cubicBezTo>
                  <a:cubicBezTo>
                    <a:pt x="10378" y="10243"/>
                    <a:pt x="13372" y="7249"/>
                    <a:pt x="13372" y="3560"/>
                  </a:cubicBezTo>
                  <a:cubicBezTo>
                    <a:pt x="13372" y="2246"/>
                    <a:pt x="12994" y="1032"/>
                    <a:pt x="1234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7" name="Google Shape;21927;p23"/>
            <p:cNvSpPr/>
            <p:nvPr/>
          </p:nvSpPr>
          <p:spPr>
            <a:xfrm>
              <a:off x="3746100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15" y="10283"/>
                    <a:pt x="6730" y="10283"/>
                  </a:cubicBezTo>
                  <a:cubicBezTo>
                    <a:pt x="10438" y="10283"/>
                    <a:pt x="13453" y="7269"/>
                    <a:pt x="13453" y="3560"/>
                  </a:cubicBezTo>
                  <a:cubicBezTo>
                    <a:pt x="13453" y="2252"/>
                    <a:pt x="13082" y="1032"/>
                    <a:pt x="12434" y="0"/>
                  </a:cubicBezTo>
                  <a:lnTo>
                    <a:pt x="12333" y="0"/>
                  </a:lnTo>
                  <a:cubicBezTo>
                    <a:pt x="12987" y="1025"/>
                    <a:pt x="13372" y="2246"/>
                    <a:pt x="13372" y="3560"/>
                  </a:cubicBezTo>
                  <a:cubicBezTo>
                    <a:pt x="13372" y="7222"/>
                    <a:pt x="10391" y="10202"/>
                    <a:pt x="6730" y="10202"/>
                  </a:cubicBezTo>
                  <a:cubicBezTo>
                    <a:pt x="3062" y="10202"/>
                    <a:pt x="81" y="7222"/>
                    <a:pt x="81" y="3560"/>
                  </a:cubicBezTo>
                  <a:cubicBezTo>
                    <a:pt x="81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8" name="Google Shape;21928;p23"/>
            <p:cNvSpPr/>
            <p:nvPr/>
          </p:nvSpPr>
          <p:spPr>
            <a:xfrm>
              <a:off x="3770550" y="2336425"/>
              <a:ext cx="283900" cy="232650"/>
            </a:xfrm>
            <a:custGeom>
              <a:avLst/>
              <a:gdLst/>
              <a:ahLst/>
              <a:cxnLst/>
              <a:rect l="l" t="t" r="r" b="b"/>
              <a:pathLst>
                <a:path w="11356" h="9306" extrusionOk="0">
                  <a:moveTo>
                    <a:pt x="1315" y="0"/>
                  </a:moveTo>
                  <a:cubicBezTo>
                    <a:pt x="492" y="985"/>
                    <a:pt x="0" y="2246"/>
                    <a:pt x="0" y="3628"/>
                  </a:cubicBezTo>
                  <a:cubicBezTo>
                    <a:pt x="0" y="6763"/>
                    <a:pt x="2542" y="9305"/>
                    <a:pt x="5678" y="9305"/>
                  </a:cubicBezTo>
                  <a:cubicBezTo>
                    <a:pt x="8813" y="9305"/>
                    <a:pt x="11355" y="6763"/>
                    <a:pt x="11355" y="3628"/>
                  </a:cubicBezTo>
                  <a:cubicBezTo>
                    <a:pt x="11355" y="2246"/>
                    <a:pt x="10863" y="985"/>
                    <a:pt x="100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9" name="Google Shape;21929;p23"/>
            <p:cNvSpPr/>
            <p:nvPr/>
          </p:nvSpPr>
          <p:spPr>
            <a:xfrm>
              <a:off x="3769525" y="2336425"/>
              <a:ext cx="285925" cy="233825"/>
            </a:xfrm>
            <a:custGeom>
              <a:avLst/>
              <a:gdLst/>
              <a:ahLst/>
              <a:cxnLst/>
              <a:rect l="l" t="t" r="r" b="b"/>
              <a:pathLst>
                <a:path w="11437" h="9353" extrusionOk="0">
                  <a:moveTo>
                    <a:pt x="1302" y="0"/>
                  </a:moveTo>
                  <a:cubicBezTo>
                    <a:pt x="486" y="985"/>
                    <a:pt x="1" y="2252"/>
                    <a:pt x="1" y="3628"/>
                  </a:cubicBezTo>
                  <a:cubicBezTo>
                    <a:pt x="1" y="6784"/>
                    <a:pt x="2563" y="9353"/>
                    <a:pt x="5719" y="9353"/>
                  </a:cubicBezTo>
                  <a:cubicBezTo>
                    <a:pt x="8874" y="9353"/>
                    <a:pt x="11437" y="6784"/>
                    <a:pt x="11437" y="3628"/>
                  </a:cubicBezTo>
                  <a:cubicBezTo>
                    <a:pt x="11437" y="2252"/>
                    <a:pt x="10951" y="985"/>
                    <a:pt x="10135" y="0"/>
                  </a:cubicBezTo>
                  <a:lnTo>
                    <a:pt x="10027" y="0"/>
                  </a:lnTo>
                  <a:cubicBezTo>
                    <a:pt x="10857" y="978"/>
                    <a:pt x="11356" y="2246"/>
                    <a:pt x="11356" y="3628"/>
                  </a:cubicBezTo>
                  <a:cubicBezTo>
                    <a:pt x="11356" y="6736"/>
                    <a:pt x="8827" y="9265"/>
                    <a:pt x="5719" y="9265"/>
                  </a:cubicBezTo>
                  <a:cubicBezTo>
                    <a:pt x="2610" y="9265"/>
                    <a:pt x="82" y="6736"/>
                    <a:pt x="82" y="3628"/>
                  </a:cubicBezTo>
                  <a:cubicBezTo>
                    <a:pt x="82" y="2246"/>
                    <a:pt x="581" y="978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0" name="Google Shape;21930;p23"/>
            <p:cNvSpPr/>
            <p:nvPr/>
          </p:nvSpPr>
          <p:spPr>
            <a:xfrm>
              <a:off x="3795650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75" y="857"/>
                    <a:pt x="1" y="2165"/>
                    <a:pt x="1" y="3628"/>
                  </a:cubicBezTo>
                  <a:cubicBezTo>
                    <a:pt x="1" y="6210"/>
                    <a:pt x="2091" y="8301"/>
                    <a:pt x="4674" y="8301"/>
                  </a:cubicBezTo>
                  <a:cubicBezTo>
                    <a:pt x="7256" y="8301"/>
                    <a:pt x="9347" y="6210"/>
                    <a:pt x="9347" y="3628"/>
                  </a:cubicBezTo>
                  <a:cubicBezTo>
                    <a:pt x="9347" y="2165"/>
                    <a:pt x="8672" y="857"/>
                    <a:pt x="761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1" name="Google Shape;21931;p23"/>
            <p:cNvSpPr/>
            <p:nvPr/>
          </p:nvSpPr>
          <p:spPr>
            <a:xfrm>
              <a:off x="3794650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1" y="8341"/>
                    <a:pt x="4714" y="8341"/>
                  </a:cubicBezTo>
                  <a:cubicBezTo>
                    <a:pt x="7310" y="8341"/>
                    <a:pt x="9427" y="6231"/>
                    <a:pt x="9427" y="3628"/>
                  </a:cubicBezTo>
                  <a:cubicBezTo>
                    <a:pt x="9427" y="2171"/>
                    <a:pt x="8759" y="863"/>
                    <a:pt x="7714" y="0"/>
                  </a:cubicBezTo>
                  <a:lnTo>
                    <a:pt x="7579" y="0"/>
                  </a:lnTo>
                  <a:cubicBezTo>
                    <a:pt x="8652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2" name="Google Shape;21932;p23"/>
            <p:cNvSpPr/>
            <p:nvPr/>
          </p:nvSpPr>
          <p:spPr>
            <a:xfrm>
              <a:off x="3824475" y="233912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6"/>
                    <a:pt x="3521" y="7046"/>
                  </a:cubicBezTo>
                  <a:cubicBezTo>
                    <a:pt x="5463" y="7046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3" name="Google Shape;21933;p23"/>
            <p:cNvSpPr/>
            <p:nvPr/>
          </p:nvSpPr>
          <p:spPr>
            <a:xfrm>
              <a:off x="3823300" y="23381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0"/>
                    <a:pt x="3568" y="7040"/>
                  </a:cubicBezTo>
                  <a:cubicBezTo>
                    <a:pt x="1646" y="7040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4" name="Google Shape;21934;p23"/>
            <p:cNvSpPr/>
            <p:nvPr/>
          </p:nvSpPr>
          <p:spPr>
            <a:xfrm>
              <a:off x="3849600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5" name="Google Shape;21935;p23"/>
            <p:cNvSpPr/>
            <p:nvPr/>
          </p:nvSpPr>
          <p:spPr>
            <a:xfrm>
              <a:off x="3848600" y="236322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1" y="3965"/>
                    <a:pt x="5111" y="2556"/>
                  </a:cubicBezTo>
                  <a:cubicBezTo>
                    <a:pt x="5111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6" name="Google Shape;21936;p23"/>
            <p:cNvSpPr/>
            <p:nvPr/>
          </p:nvSpPr>
          <p:spPr>
            <a:xfrm>
              <a:off x="387825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70" y="2732"/>
                  </a:cubicBezTo>
                  <a:cubicBezTo>
                    <a:pt x="2125" y="2732"/>
                    <a:pt x="2732" y="2118"/>
                    <a:pt x="2732" y="1363"/>
                  </a:cubicBezTo>
                  <a:cubicBezTo>
                    <a:pt x="2732" y="608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7" name="Google Shape;21937;p23"/>
            <p:cNvSpPr/>
            <p:nvPr/>
          </p:nvSpPr>
          <p:spPr>
            <a:xfrm>
              <a:off x="3877250" y="239187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1" y="2738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8" name="Google Shape;21938;p23"/>
            <p:cNvSpPr/>
            <p:nvPr/>
          </p:nvSpPr>
          <p:spPr>
            <a:xfrm>
              <a:off x="4081400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2" y="10243"/>
                  </a:cubicBezTo>
                  <a:cubicBezTo>
                    <a:pt x="10377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9" name="Google Shape;21939;p23"/>
            <p:cNvSpPr/>
            <p:nvPr/>
          </p:nvSpPr>
          <p:spPr>
            <a:xfrm>
              <a:off x="4080375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19" y="0"/>
                  </a:moveTo>
                  <a:cubicBezTo>
                    <a:pt x="371" y="1032"/>
                    <a:pt x="1" y="2252"/>
                    <a:pt x="1" y="3560"/>
                  </a:cubicBezTo>
                  <a:cubicBezTo>
                    <a:pt x="1" y="7269"/>
                    <a:pt x="3015" y="10283"/>
                    <a:pt x="6723" y="10283"/>
                  </a:cubicBezTo>
                  <a:cubicBezTo>
                    <a:pt x="10439" y="10283"/>
                    <a:pt x="13453" y="7269"/>
                    <a:pt x="13453" y="3560"/>
                  </a:cubicBezTo>
                  <a:cubicBezTo>
                    <a:pt x="13453" y="2252"/>
                    <a:pt x="13075" y="1032"/>
                    <a:pt x="12428" y="0"/>
                  </a:cubicBezTo>
                  <a:lnTo>
                    <a:pt x="12333" y="0"/>
                  </a:lnTo>
                  <a:cubicBezTo>
                    <a:pt x="12987" y="1025"/>
                    <a:pt x="13372" y="2246"/>
                    <a:pt x="13372" y="3560"/>
                  </a:cubicBezTo>
                  <a:cubicBezTo>
                    <a:pt x="13372" y="7222"/>
                    <a:pt x="10391" y="10202"/>
                    <a:pt x="6723" y="10202"/>
                  </a:cubicBezTo>
                  <a:cubicBezTo>
                    <a:pt x="3062" y="10202"/>
                    <a:pt x="82" y="7222"/>
                    <a:pt x="82" y="3560"/>
                  </a:cubicBezTo>
                  <a:cubicBezTo>
                    <a:pt x="82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0" name="Google Shape;21940;p23"/>
            <p:cNvSpPr/>
            <p:nvPr/>
          </p:nvSpPr>
          <p:spPr>
            <a:xfrm>
              <a:off x="4104825" y="2336425"/>
              <a:ext cx="283900" cy="232650"/>
            </a:xfrm>
            <a:custGeom>
              <a:avLst/>
              <a:gdLst/>
              <a:ahLst/>
              <a:cxnLst/>
              <a:rect l="l" t="t" r="r" b="b"/>
              <a:pathLst>
                <a:path w="11356" h="9306" extrusionOk="0">
                  <a:moveTo>
                    <a:pt x="1308" y="0"/>
                  </a:moveTo>
                  <a:cubicBezTo>
                    <a:pt x="493" y="985"/>
                    <a:pt x="0" y="2246"/>
                    <a:pt x="0" y="3628"/>
                  </a:cubicBezTo>
                  <a:cubicBezTo>
                    <a:pt x="0" y="6763"/>
                    <a:pt x="2542" y="9305"/>
                    <a:pt x="5678" y="9305"/>
                  </a:cubicBezTo>
                  <a:cubicBezTo>
                    <a:pt x="8813" y="9305"/>
                    <a:pt x="11355" y="6763"/>
                    <a:pt x="11355" y="3628"/>
                  </a:cubicBezTo>
                  <a:cubicBezTo>
                    <a:pt x="11355" y="2246"/>
                    <a:pt x="10863" y="985"/>
                    <a:pt x="100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1" name="Google Shape;21941;p23"/>
            <p:cNvSpPr/>
            <p:nvPr/>
          </p:nvSpPr>
          <p:spPr>
            <a:xfrm>
              <a:off x="4103650" y="2336425"/>
              <a:ext cx="286075" cy="233825"/>
            </a:xfrm>
            <a:custGeom>
              <a:avLst/>
              <a:gdLst/>
              <a:ahLst/>
              <a:cxnLst/>
              <a:rect l="l" t="t" r="r" b="b"/>
              <a:pathLst>
                <a:path w="11443" h="9353" extrusionOk="0">
                  <a:moveTo>
                    <a:pt x="1308" y="0"/>
                  </a:moveTo>
                  <a:cubicBezTo>
                    <a:pt x="492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25" y="9353"/>
                  </a:cubicBezTo>
                  <a:cubicBezTo>
                    <a:pt x="8880" y="9353"/>
                    <a:pt x="11443" y="6784"/>
                    <a:pt x="11443" y="3628"/>
                  </a:cubicBezTo>
                  <a:cubicBezTo>
                    <a:pt x="11443" y="2252"/>
                    <a:pt x="10957" y="985"/>
                    <a:pt x="10141" y="0"/>
                  </a:cubicBezTo>
                  <a:lnTo>
                    <a:pt x="10027" y="0"/>
                  </a:lnTo>
                  <a:cubicBezTo>
                    <a:pt x="10856" y="978"/>
                    <a:pt x="11362" y="2246"/>
                    <a:pt x="11362" y="3628"/>
                  </a:cubicBezTo>
                  <a:cubicBezTo>
                    <a:pt x="11362" y="6736"/>
                    <a:pt x="8833" y="9265"/>
                    <a:pt x="5725" y="9265"/>
                  </a:cubicBezTo>
                  <a:cubicBezTo>
                    <a:pt x="2616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2" name="Google Shape;21942;p23"/>
            <p:cNvSpPr/>
            <p:nvPr/>
          </p:nvSpPr>
          <p:spPr>
            <a:xfrm>
              <a:off x="4129950" y="2336425"/>
              <a:ext cx="233650" cy="207525"/>
            </a:xfrm>
            <a:custGeom>
              <a:avLst/>
              <a:gdLst/>
              <a:ahLst/>
              <a:cxnLst/>
              <a:rect l="l" t="t" r="r" b="b"/>
              <a:pathLst>
                <a:path w="9346" h="8301" extrusionOk="0">
                  <a:moveTo>
                    <a:pt x="1733" y="0"/>
                  </a:moveTo>
                  <a:cubicBezTo>
                    <a:pt x="674" y="857"/>
                    <a:pt x="0" y="2165"/>
                    <a:pt x="0" y="3628"/>
                  </a:cubicBezTo>
                  <a:cubicBezTo>
                    <a:pt x="0" y="6210"/>
                    <a:pt x="2090" y="8301"/>
                    <a:pt x="4673" y="8301"/>
                  </a:cubicBezTo>
                  <a:cubicBezTo>
                    <a:pt x="7249" y="8301"/>
                    <a:pt x="9346" y="6210"/>
                    <a:pt x="9346" y="3628"/>
                  </a:cubicBezTo>
                  <a:cubicBezTo>
                    <a:pt x="9346" y="2165"/>
                    <a:pt x="8665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3" name="Google Shape;21943;p23"/>
            <p:cNvSpPr/>
            <p:nvPr/>
          </p:nvSpPr>
          <p:spPr>
            <a:xfrm>
              <a:off x="4128925" y="2336425"/>
              <a:ext cx="235700" cy="208550"/>
            </a:xfrm>
            <a:custGeom>
              <a:avLst/>
              <a:gdLst/>
              <a:ahLst/>
              <a:cxnLst/>
              <a:rect l="l" t="t" r="r" b="b"/>
              <a:pathLst>
                <a:path w="9428" h="8342" extrusionOk="0">
                  <a:moveTo>
                    <a:pt x="1706" y="0"/>
                  </a:moveTo>
                  <a:cubicBezTo>
                    <a:pt x="661" y="863"/>
                    <a:pt x="1" y="2171"/>
                    <a:pt x="1" y="3628"/>
                  </a:cubicBezTo>
                  <a:cubicBezTo>
                    <a:pt x="1" y="6231"/>
                    <a:pt x="2111" y="8341"/>
                    <a:pt x="4714" y="8341"/>
                  </a:cubicBezTo>
                  <a:cubicBezTo>
                    <a:pt x="7310" y="8341"/>
                    <a:pt x="9427" y="6231"/>
                    <a:pt x="9427" y="3628"/>
                  </a:cubicBezTo>
                  <a:cubicBezTo>
                    <a:pt x="9427" y="2171"/>
                    <a:pt x="8760" y="863"/>
                    <a:pt x="7714" y="0"/>
                  </a:cubicBezTo>
                  <a:lnTo>
                    <a:pt x="7580" y="0"/>
                  </a:lnTo>
                  <a:cubicBezTo>
                    <a:pt x="8652" y="850"/>
                    <a:pt x="9339" y="2158"/>
                    <a:pt x="9339" y="3628"/>
                  </a:cubicBezTo>
                  <a:cubicBezTo>
                    <a:pt x="9339" y="6183"/>
                    <a:pt x="7263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69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4" name="Google Shape;21944;p23"/>
            <p:cNvSpPr/>
            <p:nvPr/>
          </p:nvSpPr>
          <p:spPr>
            <a:xfrm>
              <a:off x="4158600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5" name="Google Shape;21945;p23"/>
            <p:cNvSpPr/>
            <p:nvPr/>
          </p:nvSpPr>
          <p:spPr>
            <a:xfrm>
              <a:off x="4157575" y="23381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0"/>
                    <a:pt x="3568" y="7040"/>
                  </a:cubicBezTo>
                  <a:cubicBezTo>
                    <a:pt x="1646" y="7040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6" name="Google Shape;21946;p23"/>
            <p:cNvSpPr/>
            <p:nvPr/>
          </p:nvSpPr>
          <p:spPr>
            <a:xfrm>
              <a:off x="4183875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7" name="Google Shape;21947;p23"/>
            <p:cNvSpPr/>
            <p:nvPr/>
          </p:nvSpPr>
          <p:spPr>
            <a:xfrm>
              <a:off x="4182700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8" name="Google Shape;21948;p23"/>
            <p:cNvSpPr/>
            <p:nvPr/>
          </p:nvSpPr>
          <p:spPr>
            <a:xfrm>
              <a:off x="4212550" y="239305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9" name="Google Shape;21949;p23"/>
            <p:cNvSpPr/>
            <p:nvPr/>
          </p:nvSpPr>
          <p:spPr>
            <a:xfrm>
              <a:off x="4211525" y="239187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2" y="2738"/>
                    <a:pt x="81" y="2138"/>
                    <a:pt x="81" y="1410"/>
                  </a:cubicBezTo>
                  <a:cubicBezTo>
                    <a:pt x="81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0" name="Google Shape;21950;p23"/>
            <p:cNvSpPr/>
            <p:nvPr/>
          </p:nvSpPr>
          <p:spPr>
            <a:xfrm>
              <a:off x="4415675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2" y="10243"/>
                  </a:cubicBezTo>
                  <a:cubicBezTo>
                    <a:pt x="10377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1" name="Google Shape;21951;p23"/>
            <p:cNvSpPr/>
            <p:nvPr/>
          </p:nvSpPr>
          <p:spPr>
            <a:xfrm>
              <a:off x="4414650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19" y="0"/>
                  </a:moveTo>
                  <a:cubicBezTo>
                    <a:pt x="372" y="1032"/>
                    <a:pt x="1" y="2252"/>
                    <a:pt x="1" y="3560"/>
                  </a:cubicBezTo>
                  <a:cubicBezTo>
                    <a:pt x="1" y="7269"/>
                    <a:pt x="3015" y="10283"/>
                    <a:pt x="6723" y="10283"/>
                  </a:cubicBezTo>
                  <a:cubicBezTo>
                    <a:pt x="10432" y="10283"/>
                    <a:pt x="13453" y="7269"/>
                    <a:pt x="13453" y="3560"/>
                  </a:cubicBezTo>
                  <a:cubicBezTo>
                    <a:pt x="13453" y="2252"/>
                    <a:pt x="13075" y="1032"/>
                    <a:pt x="12428" y="0"/>
                  </a:cubicBezTo>
                  <a:lnTo>
                    <a:pt x="12327" y="0"/>
                  </a:lnTo>
                  <a:cubicBezTo>
                    <a:pt x="12988" y="1025"/>
                    <a:pt x="13365" y="2246"/>
                    <a:pt x="13365" y="3560"/>
                  </a:cubicBezTo>
                  <a:cubicBezTo>
                    <a:pt x="13365" y="7222"/>
                    <a:pt x="10385" y="10202"/>
                    <a:pt x="6723" y="10202"/>
                  </a:cubicBezTo>
                  <a:cubicBezTo>
                    <a:pt x="3062" y="10202"/>
                    <a:pt x="82" y="7222"/>
                    <a:pt x="82" y="3560"/>
                  </a:cubicBezTo>
                  <a:cubicBezTo>
                    <a:pt x="82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2" name="Google Shape;21952;p23"/>
            <p:cNvSpPr/>
            <p:nvPr/>
          </p:nvSpPr>
          <p:spPr>
            <a:xfrm>
              <a:off x="4438925" y="2336425"/>
              <a:ext cx="284075" cy="232650"/>
            </a:xfrm>
            <a:custGeom>
              <a:avLst/>
              <a:gdLst/>
              <a:ahLst/>
              <a:cxnLst/>
              <a:rect l="l" t="t" r="r" b="b"/>
              <a:pathLst>
                <a:path w="11363" h="9306" extrusionOk="0">
                  <a:moveTo>
                    <a:pt x="1316" y="0"/>
                  </a:moveTo>
                  <a:cubicBezTo>
                    <a:pt x="500" y="985"/>
                    <a:pt x="1" y="2246"/>
                    <a:pt x="1" y="3628"/>
                  </a:cubicBezTo>
                  <a:cubicBezTo>
                    <a:pt x="1" y="6763"/>
                    <a:pt x="2550" y="9305"/>
                    <a:pt x="5685" y="9305"/>
                  </a:cubicBezTo>
                  <a:cubicBezTo>
                    <a:pt x="8820" y="9305"/>
                    <a:pt x="11362" y="6763"/>
                    <a:pt x="11362" y="3628"/>
                  </a:cubicBezTo>
                  <a:cubicBezTo>
                    <a:pt x="11362" y="2246"/>
                    <a:pt x="10870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3" name="Google Shape;21953;p23"/>
            <p:cNvSpPr/>
            <p:nvPr/>
          </p:nvSpPr>
          <p:spPr>
            <a:xfrm>
              <a:off x="4437925" y="2336425"/>
              <a:ext cx="286075" cy="233825"/>
            </a:xfrm>
            <a:custGeom>
              <a:avLst/>
              <a:gdLst/>
              <a:ahLst/>
              <a:cxnLst/>
              <a:rect l="l" t="t" r="r" b="b"/>
              <a:pathLst>
                <a:path w="11443" h="9353" extrusionOk="0">
                  <a:moveTo>
                    <a:pt x="1308" y="0"/>
                  </a:moveTo>
                  <a:cubicBezTo>
                    <a:pt x="492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25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42" y="0"/>
                  </a:cubicBezTo>
                  <a:lnTo>
                    <a:pt x="10027" y="0"/>
                  </a:lnTo>
                  <a:cubicBezTo>
                    <a:pt x="10856" y="978"/>
                    <a:pt x="11362" y="2246"/>
                    <a:pt x="11362" y="3628"/>
                  </a:cubicBezTo>
                  <a:cubicBezTo>
                    <a:pt x="11362" y="6736"/>
                    <a:pt x="8833" y="9265"/>
                    <a:pt x="5725" y="9265"/>
                  </a:cubicBezTo>
                  <a:cubicBezTo>
                    <a:pt x="2616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4" name="Google Shape;21954;p23"/>
            <p:cNvSpPr/>
            <p:nvPr/>
          </p:nvSpPr>
          <p:spPr>
            <a:xfrm>
              <a:off x="4464225" y="2336425"/>
              <a:ext cx="233650" cy="207525"/>
            </a:xfrm>
            <a:custGeom>
              <a:avLst/>
              <a:gdLst/>
              <a:ahLst/>
              <a:cxnLst/>
              <a:rect l="l" t="t" r="r" b="b"/>
              <a:pathLst>
                <a:path w="9346" h="8301" extrusionOk="0">
                  <a:moveTo>
                    <a:pt x="1733" y="0"/>
                  </a:moveTo>
                  <a:cubicBezTo>
                    <a:pt x="674" y="857"/>
                    <a:pt x="0" y="2165"/>
                    <a:pt x="0" y="3628"/>
                  </a:cubicBezTo>
                  <a:cubicBezTo>
                    <a:pt x="0" y="6210"/>
                    <a:pt x="2090" y="8301"/>
                    <a:pt x="4673" y="8301"/>
                  </a:cubicBezTo>
                  <a:cubicBezTo>
                    <a:pt x="7249" y="8301"/>
                    <a:pt x="9346" y="6210"/>
                    <a:pt x="9346" y="3628"/>
                  </a:cubicBezTo>
                  <a:cubicBezTo>
                    <a:pt x="9346" y="2165"/>
                    <a:pt x="8665" y="857"/>
                    <a:pt x="760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5" name="Google Shape;21955;p23"/>
            <p:cNvSpPr/>
            <p:nvPr/>
          </p:nvSpPr>
          <p:spPr>
            <a:xfrm>
              <a:off x="4463025" y="2336425"/>
              <a:ext cx="235875" cy="208550"/>
            </a:xfrm>
            <a:custGeom>
              <a:avLst/>
              <a:gdLst/>
              <a:ahLst/>
              <a:cxnLst/>
              <a:rect l="l" t="t" r="r" b="b"/>
              <a:pathLst>
                <a:path w="9435" h="8342" extrusionOk="0">
                  <a:moveTo>
                    <a:pt x="1714" y="0"/>
                  </a:moveTo>
                  <a:cubicBezTo>
                    <a:pt x="668" y="863"/>
                    <a:pt x="1" y="2171"/>
                    <a:pt x="1" y="3628"/>
                  </a:cubicBezTo>
                  <a:cubicBezTo>
                    <a:pt x="1" y="6231"/>
                    <a:pt x="2118" y="8341"/>
                    <a:pt x="4721" y="8341"/>
                  </a:cubicBezTo>
                  <a:cubicBezTo>
                    <a:pt x="7317" y="8341"/>
                    <a:pt x="9434" y="6231"/>
                    <a:pt x="9434" y="3628"/>
                  </a:cubicBezTo>
                  <a:cubicBezTo>
                    <a:pt x="9434" y="2171"/>
                    <a:pt x="8767" y="863"/>
                    <a:pt x="7722" y="0"/>
                  </a:cubicBezTo>
                  <a:lnTo>
                    <a:pt x="7587" y="0"/>
                  </a:lnTo>
                  <a:cubicBezTo>
                    <a:pt x="8659" y="850"/>
                    <a:pt x="9347" y="2158"/>
                    <a:pt x="9347" y="3628"/>
                  </a:cubicBezTo>
                  <a:cubicBezTo>
                    <a:pt x="9347" y="6183"/>
                    <a:pt x="7270" y="8260"/>
                    <a:pt x="4721" y="8260"/>
                  </a:cubicBezTo>
                  <a:cubicBezTo>
                    <a:pt x="2165" y="8260"/>
                    <a:pt x="89" y="6183"/>
                    <a:pt x="89" y="3628"/>
                  </a:cubicBezTo>
                  <a:cubicBezTo>
                    <a:pt x="89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6" name="Google Shape;21956;p23"/>
            <p:cNvSpPr/>
            <p:nvPr/>
          </p:nvSpPr>
          <p:spPr>
            <a:xfrm>
              <a:off x="4492875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7" name="Google Shape;21957;p23"/>
            <p:cNvSpPr/>
            <p:nvPr/>
          </p:nvSpPr>
          <p:spPr>
            <a:xfrm>
              <a:off x="4491850" y="23381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0"/>
                    <a:pt x="3568" y="7040"/>
                  </a:cubicBezTo>
                  <a:cubicBezTo>
                    <a:pt x="1646" y="7040"/>
                    <a:pt x="89" y="5483"/>
                    <a:pt x="89" y="3561"/>
                  </a:cubicBezTo>
                  <a:cubicBezTo>
                    <a:pt x="89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8" name="Google Shape;21958;p23"/>
            <p:cNvSpPr/>
            <p:nvPr/>
          </p:nvSpPr>
          <p:spPr>
            <a:xfrm>
              <a:off x="4518150" y="2364225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9" name="Google Shape;21959;p23"/>
            <p:cNvSpPr/>
            <p:nvPr/>
          </p:nvSpPr>
          <p:spPr>
            <a:xfrm>
              <a:off x="4516975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0" name="Google Shape;21960;p23"/>
            <p:cNvSpPr/>
            <p:nvPr/>
          </p:nvSpPr>
          <p:spPr>
            <a:xfrm>
              <a:off x="4546825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7" y="2732"/>
                    <a:pt x="2731" y="2118"/>
                    <a:pt x="2731" y="1363"/>
                  </a:cubicBezTo>
                  <a:cubicBezTo>
                    <a:pt x="2731" y="608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1" name="Google Shape;21961;p23"/>
            <p:cNvSpPr/>
            <p:nvPr/>
          </p:nvSpPr>
          <p:spPr>
            <a:xfrm>
              <a:off x="4545800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10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2" name="Google Shape;21962;p23"/>
            <p:cNvSpPr/>
            <p:nvPr/>
          </p:nvSpPr>
          <p:spPr>
            <a:xfrm>
              <a:off x="4749950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3" y="10243"/>
                  </a:cubicBezTo>
                  <a:cubicBezTo>
                    <a:pt x="10378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3" name="Google Shape;21963;p23"/>
            <p:cNvSpPr/>
            <p:nvPr/>
          </p:nvSpPr>
          <p:spPr>
            <a:xfrm>
              <a:off x="4748775" y="2336425"/>
              <a:ext cx="336475" cy="257100"/>
            </a:xfrm>
            <a:custGeom>
              <a:avLst/>
              <a:gdLst/>
              <a:ahLst/>
              <a:cxnLst/>
              <a:rect l="l" t="t" r="r" b="b"/>
              <a:pathLst>
                <a:path w="13459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21" y="10283"/>
                    <a:pt x="6730" y="10283"/>
                  </a:cubicBezTo>
                  <a:cubicBezTo>
                    <a:pt x="10438" y="10283"/>
                    <a:pt x="13459" y="7269"/>
                    <a:pt x="13459" y="3560"/>
                  </a:cubicBezTo>
                  <a:cubicBezTo>
                    <a:pt x="13459" y="2252"/>
                    <a:pt x="13081" y="1032"/>
                    <a:pt x="12434" y="0"/>
                  </a:cubicBezTo>
                  <a:lnTo>
                    <a:pt x="12333" y="0"/>
                  </a:lnTo>
                  <a:cubicBezTo>
                    <a:pt x="12994" y="1025"/>
                    <a:pt x="13371" y="2246"/>
                    <a:pt x="13371" y="3560"/>
                  </a:cubicBezTo>
                  <a:cubicBezTo>
                    <a:pt x="13371" y="7222"/>
                    <a:pt x="10391" y="10202"/>
                    <a:pt x="6730" y="10202"/>
                  </a:cubicBezTo>
                  <a:cubicBezTo>
                    <a:pt x="3068" y="10202"/>
                    <a:pt x="88" y="7222"/>
                    <a:pt x="88" y="3560"/>
                  </a:cubicBezTo>
                  <a:cubicBezTo>
                    <a:pt x="88" y="2246"/>
                    <a:pt x="472" y="1025"/>
                    <a:pt x="11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4" name="Google Shape;21964;p23"/>
            <p:cNvSpPr/>
            <p:nvPr/>
          </p:nvSpPr>
          <p:spPr>
            <a:xfrm>
              <a:off x="4773200" y="2336425"/>
              <a:ext cx="284075" cy="232650"/>
            </a:xfrm>
            <a:custGeom>
              <a:avLst/>
              <a:gdLst/>
              <a:ahLst/>
              <a:cxnLst/>
              <a:rect l="l" t="t" r="r" b="b"/>
              <a:pathLst>
                <a:path w="11363" h="9306" extrusionOk="0">
                  <a:moveTo>
                    <a:pt x="1316" y="0"/>
                  </a:moveTo>
                  <a:cubicBezTo>
                    <a:pt x="493" y="985"/>
                    <a:pt x="1" y="2246"/>
                    <a:pt x="1" y="3628"/>
                  </a:cubicBezTo>
                  <a:cubicBezTo>
                    <a:pt x="1" y="6763"/>
                    <a:pt x="2543" y="9305"/>
                    <a:pt x="5678" y="9305"/>
                  </a:cubicBezTo>
                  <a:cubicBezTo>
                    <a:pt x="8821" y="9305"/>
                    <a:pt x="11363" y="6763"/>
                    <a:pt x="11363" y="3628"/>
                  </a:cubicBezTo>
                  <a:cubicBezTo>
                    <a:pt x="11363" y="2246"/>
                    <a:pt x="10864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5" name="Google Shape;21965;p23"/>
            <p:cNvSpPr/>
            <p:nvPr/>
          </p:nvSpPr>
          <p:spPr>
            <a:xfrm>
              <a:off x="4772200" y="2336425"/>
              <a:ext cx="286100" cy="233825"/>
            </a:xfrm>
            <a:custGeom>
              <a:avLst/>
              <a:gdLst/>
              <a:ahLst/>
              <a:cxnLst/>
              <a:rect l="l" t="t" r="r" b="b"/>
              <a:pathLst>
                <a:path w="11444" h="9353" extrusionOk="0">
                  <a:moveTo>
                    <a:pt x="1302" y="0"/>
                  </a:moveTo>
                  <a:cubicBezTo>
                    <a:pt x="493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18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42" y="0"/>
                  </a:cubicBezTo>
                  <a:lnTo>
                    <a:pt x="10027" y="0"/>
                  </a:lnTo>
                  <a:cubicBezTo>
                    <a:pt x="10856" y="978"/>
                    <a:pt x="11355" y="2246"/>
                    <a:pt x="11355" y="3628"/>
                  </a:cubicBezTo>
                  <a:cubicBezTo>
                    <a:pt x="11355" y="6736"/>
                    <a:pt x="8827" y="9265"/>
                    <a:pt x="5718" y="9265"/>
                  </a:cubicBezTo>
                  <a:cubicBezTo>
                    <a:pt x="2617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6" name="Google Shape;21966;p23"/>
            <p:cNvSpPr/>
            <p:nvPr/>
          </p:nvSpPr>
          <p:spPr>
            <a:xfrm>
              <a:off x="4798500" y="2336425"/>
              <a:ext cx="233500" cy="207525"/>
            </a:xfrm>
            <a:custGeom>
              <a:avLst/>
              <a:gdLst/>
              <a:ahLst/>
              <a:cxnLst/>
              <a:rect l="l" t="t" r="r" b="b"/>
              <a:pathLst>
                <a:path w="9340" h="8301" extrusionOk="0">
                  <a:moveTo>
                    <a:pt x="1733" y="0"/>
                  </a:moveTo>
                  <a:cubicBezTo>
                    <a:pt x="675" y="857"/>
                    <a:pt x="0" y="2165"/>
                    <a:pt x="0" y="3628"/>
                  </a:cubicBezTo>
                  <a:cubicBezTo>
                    <a:pt x="0" y="6210"/>
                    <a:pt x="2091" y="8301"/>
                    <a:pt x="4666" y="8301"/>
                  </a:cubicBezTo>
                  <a:cubicBezTo>
                    <a:pt x="7249" y="8301"/>
                    <a:pt x="9339" y="6210"/>
                    <a:pt x="9339" y="3628"/>
                  </a:cubicBezTo>
                  <a:cubicBezTo>
                    <a:pt x="9339" y="2165"/>
                    <a:pt x="8665" y="857"/>
                    <a:pt x="760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7" name="Google Shape;21967;p23"/>
            <p:cNvSpPr/>
            <p:nvPr/>
          </p:nvSpPr>
          <p:spPr>
            <a:xfrm>
              <a:off x="4797325" y="2336425"/>
              <a:ext cx="235850" cy="208550"/>
            </a:xfrm>
            <a:custGeom>
              <a:avLst/>
              <a:gdLst/>
              <a:ahLst/>
              <a:cxnLst/>
              <a:rect l="l" t="t" r="r" b="b"/>
              <a:pathLst>
                <a:path w="9434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7" y="8341"/>
                    <a:pt x="4713" y="8341"/>
                  </a:cubicBezTo>
                  <a:cubicBezTo>
                    <a:pt x="7316" y="8341"/>
                    <a:pt x="9433" y="6231"/>
                    <a:pt x="9433" y="3628"/>
                  </a:cubicBezTo>
                  <a:cubicBezTo>
                    <a:pt x="9433" y="2171"/>
                    <a:pt x="8766" y="863"/>
                    <a:pt x="7721" y="0"/>
                  </a:cubicBezTo>
                  <a:lnTo>
                    <a:pt x="7586" y="0"/>
                  </a:lnTo>
                  <a:cubicBezTo>
                    <a:pt x="8658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3" y="8260"/>
                  </a:cubicBezTo>
                  <a:cubicBezTo>
                    <a:pt x="2165" y="8260"/>
                    <a:pt x="88" y="6183"/>
                    <a:pt x="88" y="3628"/>
                  </a:cubicBezTo>
                  <a:cubicBezTo>
                    <a:pt x="88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8" name="Google Shape;21968;p23"/>
            <p:cNvSpPr/>
            <p:nvPr/>
          </p:nvSpPr>
          <p:spPr>
            <a:xfrm>
              <a:off x="4827150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0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9" name="Google Shape;21969;p23"/>
            <p:cNvSpPr/>
            <p:nvPr/>
          </p:nvSpPr>
          <p:spPr>
            <a:xfrm>
              <a:off x="4826150" y="23381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0" y="7040"/>
                  </a:cubicBezTo>
                  <a:cubicBezTo>
                    <a:pt x="1645" y="7040"/>
                    <a:pt x="81" y="5483"/>
                    <a:pt x="81" y="3561"/>
                  </a:cubicBezTo>
                  <a:cubicBezTo>
                    <a:pt x="81" y="1646"/>
                    <a:pt x="1645" y="82"/>
                    <a:pt x="3560" y="82"/>
                  </a:cubicBezTo>
                  <a:close/>
                  <a:moveTo>
                    <a:pt x="3560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0" name="Google Shape;21970;p23"/>
            <p:cNvSpPr/>
            <p:nvPr/>
          </p:nvSpPr>
          <p:spPr>
            <a:xfrm>
              <a:off x="4852275" y="2364225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1" name="Google Shape;21971;p23"/>
            <p:cNvSpPr/>
            <p:nvPr/>
          </p:nvSpPr>
          <p:spPr>
            <a:xfrm>
              <a:off x="4851250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6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2" name="Google Shape;21972;p23"/>
            <p:cNvSpPr/>
            <p:nvPr/>
          </p:nvSpPr>
          <p:spPr>
            <a:xfrm>
              <a:off x="488110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2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3" name="Google Shape;21973;p23"/>
            <p:cNvSpPr/>
            <p:nvPr/>
          </p:nvSpPr>
          <p:spPr>
            <a:xfrm>
              <a:off x="4880075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03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03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03" y="88"/>
                  </a:cubicBezTo>
                  <a:close/>
                  <a:moveTo>
                    <a:pt x="1403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03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4" name="Google Shape;21974;p23"/>
            <p:cNvSpPr/>
            <p:nvPr/>
          </p:nvSpPr>
          <p:spPr>
            <a:xfrm>
              <a:off x="5084225" y="2336425"/>
              <a:ext cx="334125" cy="256075"/>
            </a:xfrm>
            <a:custGeom>
              <a:avLst/>
              <a:gdLst/>
              <a:ahLst/>
              <a:cxnLst/>
              <a:rect l="l" t="t" r="r" b="b"/>
              <a:pathLst>
                <a:path w="13365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88" y="10243"/>
                    <a:pt x="6683" y="10243"/>
                  </a:cubicBezTo>
                  <a:cubicBezTo>
                    <a:pt x="10378" y="10243"/>
                    <a:pt x="13365" y="7249"/>
                    <a:pt x="13365" y="3560"/>
                  </a:cubicBezTo>
                  <a:cubicBezTo>
                    <a:pt x="13365" y="2246"/>
                    <a:pt x="12987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5" name="Google Shape;21975;p23"/>
            <p:cNvSpPr/>
            <p:nvPr/>
          </p:nvSpPr>
          <p:spPr>
            <a:xfrm>
              <a:off x="5083050" y="2336425"/>
              <a:ext cx="336500" cy="257100"/>
            </a:xfrm>
            <a:custGeom>
              <a:avLst/>
              <a:gdLst/>
              <a:ahLst/>
              <a:cxnLst/>
              <a:rect l="l" t="t" r="r" b="b"/>
              <a:pathLst>
                <a:path w="13460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21" y="10283"/>
                    <a:pt x="6730" y="10283"/>
                  </a:cubicBezTo>
                  <a:cubicBezTo>
                    <a:pt x="10438" y="10283"/>
                    <a:pt x="13459" y="7269"/>
                    <a:pt x="13459" y="3560"/>
                  </a:cubicBezTo>
                  <a:cubicBezTo>
                    <a:pt x="13459" y="2252"/>
                    <a:pt x="13081" y="1032"/>
                    <a:pt x="12434" y="0"/>
                  </a:cubicBezTo>
                  <a:lnTo>
                    <a:pt x="12333" y="0"/>
                  </a:lnTo>
                  <a:cubicBezTo>
                    <a:pt x="12987" y="1025"/>
                    <a:pt x="13371" y="2246"/>
                    <a:pt x="13371" y="3560"/>
                  </a:cubicBezTo>
                  <a:cubicBezTo>
                    <a:pt x="13371" y="7222"/>
                    <a:pt x="10391" y="10202"/>
                    <a:pt x="6730" y="10202"/>
                  </a:cubicBezTo>
                  <a:cubicBezTo>
                    <a:pt x="3068" y="10202"/>
                    <a:pt x="88" y="7222"/>
                    <a:pt x="88" y="3560"/>
                  </a:cubicBezTo>
                  <a:cubicBezTo>
                    <a:pt x="88" y="2246"/>
                    <a:pt x="466" y="1025"/>
                    <a:pt x="11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6" name="Google Shape;21976;p23"/>
            <p:cNvSpPr/>
            <p:nvPr/>
          </p:nvSpPr>
          <p:spPr>
            <a:xfrm>
              <a:off x="5107475" y="2336425"/>
              <a:ext cx="283925" cy="232650"/>
            </a:xfrm>
            <a:custGeom>
              <a:avLst/>
              <a:gdLst/>
              <a:ahLst/>
              <a:cxnLst/>
              <a:rect l="l" t="t" r="r" b="b"/>
              <a:pathLst>
                <a:path w="11357" h="9306" extrusionOk="0">
                  <a:moveTo>
                    <a:pt x="1316" y="0"/>
                  </a:moveTo>
                  <a:cubicBezTo>
                    <a:pt x="493" y="985"/>
                    <a:pt x="1" y="2246"/>
                    <a:pt x="1" y="3628"/>
                  </a:cubicBezTo>
                  <a:cubicBezTo>
                    <a:pt x="1" y="6763"/>
                    <a:pt x="2543" y="9305"/>
                    <a:pt x="5679" y="9305"/>
                  </a:cubicBezTo>
                  <a:cubicBezTo>
                    <a:pt x="8814" y="9305"/>
                    <a:pt x="11356" y="6763"/>
                    <a:pt x="11356" y="3628"/>
                  </a:cubicBezTo>
                  <a:cubicBezTo>
                    <a:pt x="11356" y="2246"/>
                    <a:pt x="10864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7" name="Google Shape;21977;p23"/>
            <p:cNvSpPr/>
            <p:nvPr/>
          </p:nvSpPr>
          <p:spPr>
            <a:xfrm>
              <a:off x="5106475" y="2336425"/>
              <a:ext cx="286100" cy="233825"/>
            </a:xfrm>
            <a:custGeom>
              <a:avLst/>
              <a:gdLst/>
              <a:ahLst/>
              <a:cxnLst/>
              <a:rect l="l" t="t" r="r" b="b"/>
              <a:pathLst>
                <a:path w="11444" h="9353" extrusionOk="0">
                  <a:moveTo>
                    <a:pt x="1302" y="0"/>
                  </a:moveTo>
                  <a:cubicBezTo>
                    <a:pt x="486" y="985"/>
                    <a:pt x="1" y="2252"/>
                    <a:pt x="1" y="3628"/>
                  </a:cubicBezTo>
                  <a:cubicBezTo>
                    <a:pt x="1" y="6784"/>
                    <a:pt x="2563" y="9353"/>
                    <a:pt x="5719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35" y="0"/>
                  </a:cubicBezTo>
                  <a:lnTo>
                    <a:pt x="10027" y="0"/>
                  </a:lnTo>
                  <a:cubicBezTo>
                    <a:pt x="10857" y="978"/>
                    <a:pt x="11356" y="2246"/>
                    <a:pt x="11356" y="3628"/>
                  </a:cubicBezTo>
                  <a:cubicBezTo>
                    <a:pt x="11356" y="6736"/>
                    <a:pt x="8827" y="9265"/>
                    <a:pt x="5719" y="9265"/>
                  </a:cubicBezTo>
                  <a:cubicBezTo>
                    <a:pt x="2610" y="9265"/>
                    <a:pt x="81" y="6736"/>
                    <a:pt x="81" y="3628"/>
                  </a:cubicBezTo>
                  <a:cubicBezTo>
                    <a:pt x="81" y="2246"/>
                    <a:pt x="587" y="978"/>
                    <a:pt x="141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8" name="Google Shape;21978;p23"/>
            <p:cNvSpPr/>
            <p:nvPr/>
          </p:nvSpPr>
          <p:spPr>
            <a:xfrm>
              <a:off x="5132600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82" y="857"/>
                    <a:pt x="1" y="2165"/>
                    <a:pt x="1" y="3628"/>
                  </a:cubicBezTo>
                  <a:cubicBezTo>
                    <a:pt x="1" y="6210"/>
                    <a:pt x="2098" y="8301"/>
                    <a:pt x="4674" y="8301"/>
                  </a:cubicBezTo>
                  <a:cubicBezTo>
                    <a:pt x="7256" y="8301"/>
                    <a:pt x="9346" y="6210"/>
                    <a:pt x="9346" y="3628"/>
                  </a:cubicBezTo>
                  <a:cubicBezTo>
                    <a:pt x="9346" y="2165"/>
                    <a:pt x="8672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9" name="Google Shape;21979;p23"/>
            <p:cNvSpPr/>
            <p:nvPr/>
          </p:nvSpPr>
          <p:spPr>
            <a:xfrm>
              <a:off x="5131600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7" y="8341"/>
                    <a:pt x="4714" y="8341"/>
                  </a:cubicBezTo>
                  <a:cubicBezTo>
                    <a:pt x="7316" y="8341"/>
                    <a:pt x="9427" y="6231"/>
                    <a:pt x="9427" y="3628"/>
                  </a:cubicBezTo>
                  <a:cubicBezTo>
                    <a:pt x="9427" y="2171"/>
                    <a:pt x="8766" y="863"/>
                    <a:pt x="7721" y="0"/>
                  </a:cubicBezTo>
                  <a:lnTo>
                    <a:pt x="7586" y="0"/>
                  </a:lnTo>
                  <a:cubicBezTo>
                    <a:pt x="8658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65" y="8260"/>
                    <a:pt x="88" y="6183"/>
                    <a:pt x="88" y="3628"/>
                  </a:cubicBezTo>
                  <a:cubicBezTo>
                    <a:pt x="88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0" name="Google Shape;21980;p23"/>
            <p:cNvSpPr/>
            <p:nvPr/>
          </p:nvSpPr>
          <p:spPr>
            <a:xfrm>
              <a:off x="5161425" y="23391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1" name="Google Shape;21981;p23"/>
            <p:cNvSpPr/>
            <p:nvPr/>
          </p:nvSpPr>
          <p:spPr>
            <a:xfrm>
              <a:off x="5160425" y="23381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2" name="Google Shape;21982;p23"/>
            <p:cNvSpPr/>
            <p:nvPr/>
          </p:nvSpPr>
          <p:spPr>
            <a:xfrm>
              <a:off x="5186550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3" name="Google Shape;21983;p23"/>
            <p:cNvSpPr/>
            <p:nvPr/>
          </p:nvSpPr>
          <p:spPr>
            <a:xfrm>
              <a:off x="5185525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7" y="5118"/>
                  </a:cubicBezTo>
                  <a:cubicBezTo>
                    <a:pt x="3966" y="5118"/>
                    <a:pt x="5119" y="3965"/>
                    <a:pt x="5119" y="2556"/>
                  </a:cubicBezTo>
                  <a:cubicBezTo>
                    <a:pt x="5119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4" name="Google Shape;21984;p23"/>
            <p:cNvSpPr/>
            <p:nvPr/>
          </p:nvSpPr>
          <p:spPr>
            <a:xfrm>
              <a:off x="5215375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8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5" name="Google Shape;21985;p23"/>
            <p:cNvSpPr/>
            <p:nvPr/>
          </p:nvSpPr>
          <p:spPr>
            <a:xfrm>
              <a:off x="5214350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04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04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04" y="88"/>
                  </a:cubicBezTo>
                  <a:close/>
                  <a:moveTo>
                    <a:pt x="1404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04" y="2819"/>
                  </a:cubicBezTo>
                  <a:cubicBezTo>
                    <a:pt x="2179" y="2819"/>
                    <a:pt x="2813" y="2185"/>
                    <a:pt x="2813" y="1410"/>
                  </a:cubicBezTo>
                  <a:cubicBezTo>
                    <a:pt x="2813" y="634"/>
                    <a:pt x="2179" y="1"/>
                    <a:pt x="140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6" name="Google Shape;21986;p23"/>
            <p:cNvSpPr/>
            <p:nvPr/>
          </p:nvSpPr>
          <p:spPr>
            <a:xfrm>
              <a:off x="3581575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89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7" name="Google Shape;21987;p23"/>
            <p:cNvSpPr/>
            <p:nvPr/>
          </p:nvSpPr>
          <p:spPr>
            <a:xfrm>
              <a:off x="3580550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1"/>
                    <a:pt x="13365" y="6729"/>
                  </a:cubicBezTo>
                  <a:cubicBezTo>
                    <a:pt x="13365" y="10391"/>
                    <a:pt x="10392" y="13371"/>
                    <a:pt x="6724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14"/>
                    <a:pt x="1" y="6729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29"/>
                  </a:cubicBezTo>
                  <a:cubicBezTo>
                    <a:pt x="13453" y="3014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8" name="Google Shape;21988;p23"/>
            <p:cNvSpPr/>
            <p:nvPr/>
          </p:nvSpPr>
          <p:spPr>
            <a:xfrm>
              <a:off x="3604825" y="23802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9" name="Google Shape;21989;p23"/>
            <p:cNvSpPr/>
            <p:nvPr/>
          </p:nvSpPr>
          <p:spPr>
            <a:xfrm>
              <a:off x="3603825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0" name="Google Shape;21990;p23"/>
            <p:cNvSpPr/>
            <p:nvPr/>
          </p:nvSpPr>
          <p:spPr>
            <a:xfrm>
              <a:off x="3630125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0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1" name="Google Shape;21991;p23"/>
            <p:cNvSpPr/>
            <p:nvPr/>
          </p:nvSpPr>
          <p:spPr>
            <a:xfrm>
              <a:off x="3628950" y="24043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7"/>
                    <a:pt x="4720" y="9427"/>
                  </a:cubicBezTo>
                  <a:cubicBezTo>
                    <a:pt x="7316" y="9427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2" name="Google Shape;21992;p23"/>
            <p:cNvSpPr/>
            <p:nvPr/>
          </p:nvSpPr>
          <p:spPr>
            <a:xfrm>
              <a:off x="3658775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3" name="Google Shape;21993;p23"/>
            <p:cNvSpPr/>
            <p:nvPr/>
          </p:nvSpPr>
          <p:spPr>
            <a:xfrm>
              <a:off x="3657775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4" name="Google Shape;21994;p23"/>
            <p:cNvSpPr/>
            <p:nvPr/>
          </p:nvSpPr>
          <p:spPr>
            <a:xfrm>
              <a:off x="3683900" y="24593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5" name="Google Shape;21995;p23"/>
            <p:cNvSpPr/>
            <p:nvPr/>
          </p:nvSpPr>
          <p:spPr>
            <a:xfrm>
              <a:off x="3682875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18"/>
                    <a:pt x="3925" y="5031"/>
                    <a:pt x="2563" y="5031"/>
                  </a:cubicBezTo>
                  <a:cubicBezTo>
                    <a:pt x="1194" y="5031"/>
                    <a:pt x="89" y="3918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6" name="Google Shape;21996;p23"/>
            <p:cNvSpPr/>
            <p:nvPr/>
          </p:nvSpPr>
          <p:spPr>
            <a:xfrm>
              <a:off x="3712725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7" name="Google Shape;21997;p23"/>
            <p:cNvSpPr/>
            <p:nvPr/>
          </p:nvSpPr>
          <p:spPr>
            <a:xfrm>
              <a:off x="3711700" y="2486950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10"/>
                  </a:cubicBezTo>
                  <a:cubicBezTo>
                    <a:pt x="82" y="682"/>
                    <a:pt x="675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8" name="Google Shape;21998;p23"/>
            <p:cNvSpPr/>
            <p:nvPr/>
          </p:nvSpPr>
          <p:spPr>
            <a:xfrm>
              <a:off x="3915850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1" y="2994"/>
                    <a:pt x="1" y="6689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89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9" name="Google Shape;21999;p23"/>
            <p:cNvSpPr/>
            <p:nvPr/>
          </p:nvSpPr>
          <p:spPr>
            <a:xfrm>
              <a:off x="3914675" y="23522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1"/>
                    <a:pt x="13371" y="6729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29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29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29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0" name="Google Shape;22000;p23"/>
            <p:cNvSpPr/>
            <p:nvPr/>
          </p:nvSpPr>
          <p:spPr>
            <a:xfrm>
              <a:off x="3939125" y="2380250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1" name="Google Shape;22001;p23"/>
            <p:cNvSpPr/>
            <p:nvPr/>
          </p:nvSpPr>
          <p:spPr>
            <a:xfrm>
              <a:off x="3938100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5"/>
                    <a:pt x="2570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2" name="Google Shape;22002;p23"/>
            <p:cNvSpPr/>
            <p:nvPr/>
          </p:nvSpPr>
          <p:spPr>
            <a:xfrm>
              <a:off x="3964400" y="2405375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7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67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0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3" name="Google Shape;22003;p23"/>
            <p:cNvSpPr/>
            <p:nvPr/>
          </p:nvSpPr>
          <p:spPr>
            <a:xfrm>
              <a:off x="3963225" y="24043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4" name="Google Shape;22004;p23"/>
            <p:cNvSpPr/>
            <p:nvPr/>
          </p:nvSpPr>
          <p:spPr>
            <a:xfrm>
              <a:off x="3993050" y="24342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5" name="Google Shape;22005;p23"/>
            <p:cNvSpPr/>
            <p:nvPr/>
          </p:nvSpPr>
          <p:spPr>
            <a:xfrm>
              <a:off x="399205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7" y="1646"/>
                    <a:pt x="7047" y="3561"/>
                  </a:cubicBezTo>
                  <a:cubicBezTo>
                    <a:pt x="7047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6" name="Google Shape;22006;p23"/>
            <p:cNvSpPr/>
            <p:nvPr/>
          </p:nvSpPr>
          <p:spPr>
            <a:xfrm>
              <a:off x="4018175" y="24593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7" name="Google Shape;22007;p23"/>
            <p:cNvSpPr/>
            <p:nvPr/>
          </p:nvSpPr>
          <p:spPr>
            <a:xfrm>
              <a:off x="4017175" y="245830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18"/>
                    <a:pt x="3924" y="5031"/>
                    <a:pt x="2556" y="5031"/>
                  </a:cubicBezTo>
                  <a:cubicBezTo>
                    <a:pt x="1194" y="5031"/>
                    <a:pt x="88" y="3918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8" name="Google Shape;22008;p23"/>
            <p:cNvSpPr/>
            <p:nvPr/>
          </p:nvSpPr>
          <p:spPr>
            <a:xfrm>
              <a:off x="404700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9" name="Google Shape;22009;p23"/>
            <p:cNvSpPr/>
            <p:nvPr/>
          </p:nvSpPr>
          <p:spPr>
            <a:xfrm>
              <a:off x="4046000" y="2486950"/>
              <a:ext cx="70300" cy="70500"/>
            </a:xfrm>
            <a:custGeom>
              <a:avLst/>
              <a:gdLst/>
              <a:ahLst/>
              <a:cxnLst/>
              <a:rect l="l" t="t" r="r" b="b"/>
              <a:pathLst>
                <a:path w="2812" h="2820" extrusionOk="0">
                  <a:moveTo>
                    <a:pt x="1403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2"/>
                    <a:pt x="1403" y="2732"/>
                  </a:cubicBezTo>
                  <a:cubicBezTo>
                    <a:pt x="674" y="2732"/>
                    <a:pt x="81" y="2138"/>
                    <a:pt x="81" y="1410"/>
                  </a:cubicBezTo>
                  <a:cubicBezTo>
                    <a:pt x="81" y="682"/>
                    <a:pt x="674" y="88"/>
                    <a:pt x="1403" y="88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34"/>
                    <a:pt x="0" y="1410"/>
                  </a:cubicBezTo>
                  <a:cubicBezTo>
                    <a:pt x="0" y="2185"/>
                    <a:pt x="627" y="2819"/>
                    <a:pt x="1403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0" name="Google Shape;22010;p23"/>
            <p:cNvSpPr/>
            <p:nvPr/>
          </p:nvSpPr>
          <p:spPr>
            <a:xfrm>
              <a:off x="4250125" y="2353275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1"/>
                  </a:moveTo>
                  <a:cubicBezTo>
                    <a:pt x="2988" y="1"/>
                    <a:pt x="1" y="2994"/>
                    <a:pt x="1" y="6689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89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1" name="Google Shape;22011;p23"/>
            <p:cNvSpPr/>
            <p:nvPr/>
          </p:nvSpPr>
          <p:spPr>
            <a:xfrm>
              <a:off x="4248950" y="23522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29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29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29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29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2" name="Google Shape;22012;p23"/>
            <p:cNvSpPr/>
            <p:nvPr/>
          </p:nvSpPr>
          <p:spPr>
            <a:xfrm>
              <a:off x="4273400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3" name="Google Shape;22013;p23"/>
            <p:cNvSpPr/>
            <p:nvPr/>
          </p:nvSpPr>
          <p:spPr>
            <a:xfrm>
              <a:off x="4272375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4" name="Google Shape;22014;p23"/>
            <p:cNvSpPr/>
            <p:nvPr/>
          </p:nvSpPr>
          <p:spPr>
            <a:xfrm>
              <a:off x="4298500" y="2405375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0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0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5" name="Google Shape;22015;p23"/>
            <p:cNvSpPr/>
            <p:nvPr/>
          </p:nvSpPr>
          <p:spPr>
            <a:xfrm>
              <a:off x="4297500" y="24043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6" name="Google Shape;22016;p23"/>
            <p:cNvSpPr/>
            <p:nvPr/>
          </p:nvSpPr>
          <p:spPr>
            <a:xfrm>
              <a:off x="4327325" y="24342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7" name="Google Shape;22017;p23"/>
            <p:cNvSpPr/>
            <p:nvPr/>
          </p:nvSpPr>
          <p:spPr>
            <a:xfrm>
              <a:off x="4326325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0" y="1599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8" name="Google Shape;22018;p23"/>
            <p:cNvSpPr/>
            <p:nvPr/>
          </p:nvSpPr>
          <p:spPr>
            <a:xfrm>
              <a:off x="4352450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9" name="Google Shape;22019;p23"/>
            <p:cNvSpPr/>
            <p:nvPr/>
          </p:nvSpPr>
          <p:spPr>
            <a:xfrm>
              <a:off x="4351450" y="245830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18"/>
                    <a:pt x="3925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0" name="Google Shape;22020;p23"/>
            <p:cNvSpPr/>
            <p:nvPr/>
          </p:nvSpPr>
          <p:spPr>
            <a:xfrm>
              <a:off x="4381275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1" name="Google Shape;22021;p23"/>
            <p:cNvSpPr/>
            <p:nvPr/>
          </p:nvSpPr>
          <p:spPr>
            <a:xfrm>
              <a:off x="4380100" y="2486950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45" y="88"/>
                    <a:pt x="2738" y="682"/>
                    <a:pt x="2738" y="1410"/>
                  </a:cubicBezTo>
                  <a:cubicBezTo>
                    <a:pt x="2738" y="2138"/>
                    <a:pt x="2145" y="2732"/>
                    <a:pt x="1410" y="2732"/>
                  </a:cubicBezTo>
                  <a:cubicBezTo>
                    <a:pt x="681" y="2732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2" name="Google Shape;22022;p23"/>
            <p:cNvSpPr/>
            <p:nvPr/>
          </p:nvSpPr>
          <p:spPr>
            <a:xfrm>
              <a:off x="4584250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89"/>
                  </a:cubicBezTo>
                  <a:cubicBezTo>
                    <a:pt x="13371" y="2994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3" name="Google Shape;22023;p23"/>
            <p:cNvSpPr/>
            <p:nvPr/>
          </p:nvSpPr>
          <p:spPr>
            <a:xfrm>
              <a:off x="4583225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29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9" y="13371"/>
                    <a:pt x="88" y="10391"/>
                    <a:pt x="88" y="6729"/>
                  </a:cubicBezTo>
                  <a:cubicBezTo>
                    <a:pt x="88" y="3061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14"/>
                    <a:pt x="1" y="6729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29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4" name="Google Shape;22024;p23"/>
            <p:cNvSpPr/>
            <p:nvPr/>
          </p:nvSpPr>
          <p:spPr>
            <a:xfrm>
              <a:off x="4607675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5" name="Google Shape;22025;p23"/>
            <p:cNvSpPr/>
            <p:nvPr/>
          </p:nvSpPr>
          <p:spPr>
            <a:xfrm>
              <a:off x="4606650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5" y="11444"/>
                    <a:pt x="11444" y="8875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6" name="Google Shape;22026;p23"/>
            <p:cNvSpPr/>
            <p:nvPr/>
          </p:nvSpPr>
          <p:spPr>
            <a:xfrm>
              <a:off x="4632800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0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5" y="9346"/>
                    <a:pt x="9346" y="7255"/>
                    <a:pt x="9346" y="4673"/>
                  </a:cubicBezTo>
                  <a:cubicBezTo>
                    <a:pt x="9346" y="2090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7" name="Google Shape;22027;p23"/>
            <p:cNvSpPr/>
            <p:nvPr/>
          </p:nvSpPr>
          <p:spPr>
            <a:xfrm>
              <a:off x="4631775" y="24043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8" name="Google Shape;22028;p23"/>
            <p:cNvSpPr/>
            <p:nvPr/>
          </p:nvSpPr>
          <p:spPr>
            <a:xfrm>
              <a:off x="4661625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0" y="7046"/>
                  </a:cubicBezTo>
                  <a:cubicBezTo>
                    <a:pt x="5469" y="7046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9" name="Google Shape;22029;p23"/>
            <p:cNvSpPr/>
            <p:nvPr/>
          </p:nvSpPr>
          <p:spPr>
            <a:xfrm>
              <a:off x="466060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3" y="82"/>
                    <a:pt x="7040" y="1646"/>
                    <a:pt x="7040" y="3561"/>
                  </a:cubicBezTo>
                  <a:cubicBezTo>
                    <a:pt x="7040" y="5483"/>
                    <a:pt x="5483" y="7040"/>
                    <a:pt x="3561" y="7040"/>
                  </a:cubicBezTo>
                  <a:cubicBezTo>
                    <a:pt x="1646" y="7040"/>
                    <a:pt x="82" y="5483"/>
                    <a:pt x="82" y="3561"/>
                  </a:cubicBezTo>
                  <a:cubicBezTo>
                    <a:pt x="82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0" name="Google Shape;22030;p23"/>
            <p:cNvSpPr/>
            <p:nvPr/>
          </p:nvSpPr>
          <p:spPr>
            <a:xfrm>
              <a:off x="4686725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1" name="Google Shape;22031;p23"/>
            <p:cNvSpPr/>
            <p:nvPr/>
          </p:nvSpPr>
          <p:spPr>
            <a:xfrm>
              <a:off x="4685725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18"/>
                    <a:pt x="3918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2" name="Google Shape;22032;p23"/>
            <p:cNvSpPr/>
            <p:nvPr/>
          </p:nvSpPr>
          <p:spPr>
            <a:xfrm>
              <a:off x="471555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3" name="Google Shape;22033;p23"/>
            <p:cNvSpPr/>
            <p:nvPr/>
          </p:nvSpPr>
          <p:spPr>
            <a:xfrm>
              <a:off x="4714375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10"/>
                  </a:cubicBezTo>
                  <a:cubicBezTo>
                    <a:pt x="88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4" name="Google Shape;22034;p23"/>
            <p:cNvSpPr/>
            <p:nvPr/>
          </p:nvSpPr>
          <p:spPr>
            <a:xfrm>
              <a:off x="4918525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89"/>
                  </a:cubicBezTo>
                  <a:cubicBezTo>
                    <a:pt x="13371" y="2994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5" name="Google Shape;22035;p23"/>
            <p:cNvSpPr/>
            <p:nvPr/>
          </p:nvSpPr>
          <p:spPr>
            <a:xfrm>
              <a:off x="4917500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1"/>
                    <a:pt x="13372" y="6729"/>
                  </a:cubicBezTo>
                  <a:cubicBezTo>
                    <a:pt x="13372" y="10391"/>
                    <a:pt x="10392" y="13371"/>
                    <a:pt x="6730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14"/>
                    <a:pt x="1" y="6729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29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6" name="Google Shape;22036;p23"/>
            <p:cNvSpPr/>
            <p:nvPr/>
          </p:nvSpPr>
          <p:spPr>
            <a:xfrm>
              <a:off x="4941950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7" name="Google Shape;22037;p23"/>
            <p:cNvSpPr/>
            <p:nvPr/>
          </p:nvSpPr>
          <p:spPr>
            <a:xfrm>
              <a:off x="4940950" y="2379225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5"/>
                    <a:pt x="2562" y="11444"/>
                    <a:pt x="5718" y="11444"/>
                  </a:cubicBezTo>
                  <a:cubicBezTo>
                    <a:pt x="8874" y="11444"/>
                    <a:pt x="11436" y="8875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8" name="Google Shape;22038;p23"/>
            <p:cNvSpPr/>
            <p:nvPr/>
          </p:nvSpPr>
          <p:spPr>
            <a:xfrm>
              <a:off x="4967075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0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0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9" name="Google Shape;22039;p23"/>
            <p:cNvSpPr/>
            <p:nvPr/>
          </p:nvSpPr>
          <p:spPr>
            <a:xfrm>
              <a:off x="4966050" y="24043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40" name="Google Shape;22040;p23"/>
            <p:cNvSpPr/>
            <p:nvPr/>
          </p:nvSpPr>
          <p:spPr>
            <a:xfrm>
              <a:off x="4995900" y="2434200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6"/>
                    <a:pt x="3520" y="7046"/>
                  </a:cubicBezTo>
                  <a:cubicBezTo>
                    <a:pt x="5462" y="7046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41" name="Google Shape;22041;p23"/>
            <p:cNvSpPr/>
            <p:nvPr/>
          </p:nvSpPr>
          <p:spPr>
            <a:xfrm>
              <a:off x="4994725" y="243317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2"/>
                  </a:moveTo>
                  <a:cubicBezTo>
                    <a:pt x="5489" y="82"/>
                    <a:pt x="7046" y="1646"/>
                    <a:pt x="7046" y="3561"/>
                  </a:cubicBezTo>
                  <a:cubicBezTo>
                    <a:pt x="7046" y="5483"/>
                    <a:pt x="5489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605" y="1"/>
                    <a:pt x="0" y="1599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42" name="Google Shape;22042;p23"/>
            <p:cNvSpPr/>
            <p:nvPr/>
          </p:nvSpPr>
          <p:spPr>
            <a:xfrm>
              <a:off x="5021000" y="24593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43" name="Google Shape;22043;p23"/>
            <p:cNvSpPr/>
            <p:nvPr/>
          </p:nvSpPr>
          <p:spPr>
            <a:xfrm>
              <a:off x="5020000" y="245830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18"/>
                    <a:pt x="3918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2" y="3965"/>
                    <a:pt x="5112" y="2556"/>
                  </a:cubicBezTo>
                  <a:cubicBezTo>
                    <a:pt x="5112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44" name="Google Shape;22044;p23"/>
            <p:cNvSpPr/>
            <p:nvPr/>
          </p:nvSpPr>
          <p:spPr>
            <a:xfrm>
              <a:off x="5049675" y="248812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8" y="2118"/>
                    <a:pt x="2738" y="1363"/>
                  </a:cubicBezTo>
                  <a:cubicBezTo>
                    <a:pt x="2738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45" name="Google Shape;22045;p23"/>
            <p:cNvSpPr/>
            <p:nvPr/>
          </p:nvSpPr>
          <p:spPr>
            <a:xfrm>
              <a:off x="5048650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10"/>
                  </a:cubicBezTo>
                  <a:cubicBezTo>
                    <a:pt x="88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46" name="Google Shape;22046;p23"/>
            <p:cNvSpPr/>
            <p:nvPr/>
          </p:nvSpPr>
          <p:spPr>
            <a:xfrm>
              <a:off x="5252800" y="2353275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47" name="Google Shape;22047;p23"/>
            <p:cNvSpPr/>
            <p:nvPr/>
          </p:nvSpPr>
          <p:spPr>
            <a:xfrm>
              <a:off x="5251775" y="235227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14"/>
                    <a:pt x="1" y="6729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2"/>
                    <a:pt x="11012" y="11908"/>
                  </a:cubicBezTo>
                  <a:lnTo>
                    <a:pt x="11012" y="11793"/>
                  </a:lnTo>
                  <a:cubicBezTo>
                    <a:pt x="9852" y="12778"/>
                    <a:pt x="8362" y="13371"/>
                    <a:pt x="6724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24" y="81"/>
                  </a:cubicBezTo>
                  <a:cubicBezTo>
                    <a:pt x="8362" y="81"/>
                    <a:pt x="9852" y="674"/>
                    <a:pt x="11012" y="1659"/>
                  </a:cubicBezTo>
                  <a:lnTo>
                    <a:pt x="11012" y="1544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48" name="Google Shape;22048;p23"/>
            <p:cNvSpPr/>
            <p:nvPr/>
          </p:nvSpPr>
          <p:spPr>
            <a:xfrm>
              <a:off x="5276225" y="2380250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6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49" name="Google Shape;22049;p23"/>
            <p:cNvSpPr/>
            <p:nvPr/>
          </p:nvSpPr>
          <p:spPr>
            <a:xfrm>
              <a:off x="5275050" y="2379225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7465" y="11444"/>
                    <a:pt x="9029" y="10655"/>
                    <a:pt x="10081" y="9421"/>
                  </a:cubicBezTo>
                  <a:lnTo>
                    <a:pt x="10081" y="9293"/>
                  </a:lnTo>
                  <a:cubicBezTo>
                    <a:pt x="9049" y="10554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50" name="Google Shape;22050;p23"/>
            <p:cNvSpPr/>
            <p:nvPr/>
          </p:nvSpPr>
          <p:spPr>
            <a:xfrm>
              <a:off x="5301350" y="2405375"/>
              <a:ext cx="225750" cy="233650"/>
            </a:xfrm>
            <a:custGeom>
              <a:avLst/>
              <a:gdLst/>
              <a:ahLst/>
              <a:cxnLst/>
              <a:rect l="l" t="t" r="r" b="b"/>
              <a:pathLst>
                <a:path w="9030" h="9346" extrusionOk="0">
                  <a:moveTo>
                    <a:pt x="4673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6656" y="9346"/>
                    <a:pt x="8355" y="8105"/>
                    <a:pt x="9029" y="6359"/>
                  </a:cubicBezTo>
                  <a:lnTo>
                    <a:pt x="9029" y="2987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51" name="Google Shape;22051;p23"/>
            <p:cNvSpPr/>
            <p:nvPr/>
          </p:nvSpPr>
          <p:spPr>
            <a:xfrm>
              <a:off x="5300325" y="2404350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6676" y="9427"/>
                    <a:pt x="8362" y="8220"/>
                    <a:pt x="9070" y="6514"/>
                  </a:cubicBezTo>
                  <a:lnTo>
                    <a:pt x="9070" y="6278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3"/>
                    <a:pt x="9070" y="3150"/>
                  </a:cubicBezTo>
                  <a:lnTo>
                    <a:pt x="9070" y="2914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52" name="Google Shape;22052;p23"/>
            <p:cNvSpPr/>
            <p:nvPr/>
          </p:nvSpPr>
          <p:spPr>
            <a:xfrm>
              <a:off x="5330000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53" name="Google Shape;22053;p23"/>
            <p:cNvSpPr/>
            <p:nvPr/>
          </p:nvSpPr>
          <p:spPr>
            <a:xfrm>
              <a:off x="532900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54" name="Google Shape;22054;p23"/>
            <p:cNvSpPr/>
            <p:nvPr/>
          </p:nvSpPr>
          <p:spPr>
            <a:xfrm>
              <a:off x="5355300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55" name="Google Shape;22055;p23"/>
            <p:cNvSpPr/>
            <p:nvPr/>
          </p:nvSpPr>
          <p:spPr>
            <a:xfrm>
              <a:off x="5354100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18"/>
                    <a:pt x="3925" y="5031"/>
                    <a:pt x="2563" y="5031"/>
                  </a:cubicBezTo>
                  <a:cubicBezTo>
                    <a:pt x="1201" y="5031"/>
                    <a:pt x="88" y="3918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56" name="Google Shape;22056;p23"/>
            <p:cNvSpPr/>
            <p:nvPr/>
          </p:nvSpPr>
          <p:spPr>
            <a:xfrm>
              <a:off x="538395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57" name="Google Shape;22057;p23"/>
            <p:cNvSpPr/>
            <p:nvPr/>
          </p:nvSpPr>
          <p:spPr>
            <a:xfrm>
              <a:off x="5382925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9" y="2138"/>
                    <a:pt x="89" y="1410"/>
                  </a:cubicBezTo>
                  <a:cubicBezTo>
                    <a:pt x="89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6" y="2819"/>
                    <a:pt x="2819" y="2185"/>
                    <a:pt x="2819" y="1410"/>
                  </a:cubicBezTo>
                  <a:cubicBezTo>
                    <a:pt x="2819" y="634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58" name="Google Shape;22058;p23"/>
            <p:cNvSpPr/>
            <p:nvPr/>
          </p:nvSpPr>
          <p:spPr>
            <a:xfrm>
              <a:off x="3450750" y="2451375"/>
              <a:ext cx="296375" cy="334325"/>
            </a:xfrm>
            <a:custGeom>
              <a:avLst/>
              <a:gdLst/>
              <a:ahLst/>
              <a:cxnLst/>
              <a:rect l="l" t="t" r="r" b="b"/>
              <a:pathLst>
                <a:path w="11855" h="13373" extrusionOk="0">
                  <a:moveTo>
                    <a:pt x="5173" y="1"/>
                  </a:moveTo>
                  <a:cubicBezTo>
                    <a:pt x="3089" y="1"/>
                    <a:pt x="1228" y="952"/>
                    <a:pt x="1" y="2449"/>
                  </a:cubicBezTo>
                  <a:lnTo>
                    <a:pt x="1" y="10924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5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59" name="Google Shape;22059;p23"/>
            <p:cNvSpPr/>
            <p:nvPr/>
          </p:nvSpPr>
          <p:spPr>
            <a:xfrm>
              <a:off x="3450750" y="2450375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3"/>
                  </a:lnTo>
                  <a:cubicBezTo>
                    <a:pt x="1221" y="1052"/>
                    <a:pt x="3082" y="81"/>
                    <a:pt x="5173" y="81"/>
                  </a:cubicBezTo>
                  <a:cubicBezTo>
                    <a:pt x="8834" y="81"/>
                    <a:pt x="11814" y="3062"/>
                    <a:pt x="11814" y="6730"/>
                  </a:cubicBezTo>
                  <a:cubicBezTo>
                    <a:pt x="11814" y="10391"/>
                    <a:pt x="8834" y="13372"/>
                    <a:pt x="5173" y="13372"/>
                  </a:cubicBezTo>
                  <a:cubicBezTo>
                    <a:pt x="3082" y="13372"/>
                    <a:pt x="1221" y="12401"/>
                    <a:pt x="1" y="10897"/>
                  </a:cubicBezTo>
                  <a:lnTo>
                    <a:pt x="1" y="11025"/>
                  </a:lnTo>
                  <a:cubicBezTo>
                    <a:pt x="1235" y="12508"/>
                    <a:pt x="3096" y="13452"/>
                    <a:pt x="5173" y="13452"/>
                  </a:cubicBezTo>
                  <a:cubicBezTo>
                    <a:pt x="8881" y="13452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60" name="Google Shape;22060;p23"/>
            <p:cNvSpPr/>
            <p:nvPr/>
          </p:nvSpPr>
          <p:spPr>
            <a:xfrm>
              <a:off x="3450750" y="2478350"/>
              <a:ext cx="269425" cy="283900"/>
            </a:xfrm>
            <a:custGeom>
              <a:avLst/>
              <a:gdLst/>
              <a:ahLst/>
              <a:cxnLst/>
              <a:rect l="l" t="t" r="r" b="b"/>
              <a:pathLst>
                <a:path w="10777" h="11356" extrusionOk="0">
                  <a:moveTo>
                    <a:pt x="5099" y="1"/>
                  </a:moveTo>
                  <a:cubicBezTo>
                    <a:pt x="2860" y="1"/>
                    <a:pt x="931" y="1295"/>
                    <a:pt x="1" y="3177"/>
                  </a:cubicBezTo>
                  <a:lnTo>
                    <a:pt x="1" y="8187"/>
                  </a:lnTo>
                  <a:cubicBezTo>
                    <a:pt x="931" y="10068"/>
                    <a:pt x="2860" y="11356"/>
                    <a:pt x="5099" y="11356"/>
                  </a:cubicBezTo>
                  <a:cubicBezTo>
                    <a:pt x="8234" y="11356"/>
                    <a:pt x="10776" y="8814"/>
                    <a:pt x="10776" y="5678"/>
                  </a:cubicBezTo>
                  <a:cubicBezTo>
                    <a:pt x="10776" y="2543"/>
                    <a:pt x="8234" y="1"/>
                    <a:pt x="509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61" name="Google Shape;22061;p23"/>
            <p:cNvSpPr/>
            <p:nvPr/>
          </p:nvSpPr>
          <p:spPr>
            <a:xfrm>
              <a:off x="3450750" y="2477350"/>
              <a:ext cx="270600" cy="286075"/>
            </a:xfrm>
            <a:custGeom>
              <a:avLst/>
              <a:gdLst/>
              <a:ahLst/>
              <a:cxnLst/>
              <a:rect l="l" t="t" r="r" b="b"/>
              <a:pathLst>
                <a:path w="10824" h="11443" extrusionOk="0">
                  <a:moveTo>
                    <a:pt x="5099" y="0"/>
                  </a:moveTo>
                  <a:cubicBezTo>
                    <a:pt x="2880" y="0"/>
                    <a:pt x="952" y="1275"/>
                    <a:pt x="1" y="3122"/>
                  </a:cubicBezTo>
                  <a:lnTo>
                    <a:pt x="1" y="3311"/>
                  </a:lnTo>
                  <a:cubicBezTo>
                    <a:pt x="904" y="1410"/>
                    <a:pt x="2853" y="81"/>
                    <a:pt x="5099" y="81"/>
                  </a:cubicBezTo>
                  <a:cubicBezTo>
                    <a:pt x="8207" y="81"/>
                    <a:pt x="10736" y="2610"/>
                    <a:pt x="10736" y="5718"/>
                  </a:cubicBezTo>
                  <a:cubicBezTo>
                    <a:pt x="10736" y="8827"/>
                    <a:pt x="8207" y="11355"/>
                    <a:pt x="5099" y="11355"/>
                  </a:cubicBezTo>
                  <a:cubicBezTo>
                    <a:pt x="2853" y="11355"/>
                    <a:pt x="904" y="10034"/>
                    <a:pt x="1" y="8125"/>
                  </a:cubicBezTo>
                  <a:lnTo>
                    <a:pt x="1" y="8314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8"/>
                  </a:cubicBezTo>
                  <a:cubicBezTo>
                    <a:pt x="10823" y="2563"/>
                    <a:pt x="8254" y="0"/>
                    <a:pt x="509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62" name="Google Shape;22062;p23"/>
            <p:cNvSpPr/>
            <p:nvPr/>
          </p:nvSpPr>
          <p:spPr>
            <a:xfrm>
              <a:off x="3461375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63" name="Google Shape;22063;p23"/>
            <p:cNvSpPr/>
            <p:nvPr/>
          </p:nvSpPr>
          <p:spPr>
            <a:xfrm>
              <a:off x="3460375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64" name="Google Shape;22064;p23"/>
            <p:cNvSpPr/>
            <p:nvPr/>
          </p:nvSpPr>
          <p:spPr>
            <a:xfrm>
              <a:off x="3490200" y="253230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65" name="Google Shape;22065;p23"/>
            <p:cNvSpPr/>
            <p:nvPr/>
          </p:nvSpPr>
          <p:spPr>
            <a:xfrm>
              <a:off x="3489025" y="25313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53" y="7040"/>
                    <a:pt x="88" y="5482"/>
                    <a:pt x="88" y="3560"/>
                  </a:cubicBezTo>
                  <a:cubicBezTo>
                    <a:pt x="88" y="1645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0"/>
                  </a:cubicBezTo>
                  <a:cubicBezTo>
                    <a:pt x="1" y="5529"/>
                    <a:pt x="1605" y="7127"/>
                    <a:pt x="3568" y="7127"/>
                  </a:cubicBezTo>
                  <a:cubicBezTo>
                    <a:pt x="5536" y="7127"/>
                    <a:pt x="7135" y="5529"/>
                    <a:pt x="7135" y="3560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66" name="Google Shape;22066;p23"/>
            <p:cNvSpPr/>
            <p:nvPr/>
          </p:nvSpPr>
          <p:spPr>
            <a:xfrm>
              <a:off x="3515325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67" name="Google Shape;22067;p23"/>
            <p:cNvSpPr/>
            <p:nvPr/>
          </p:nvSpPr>
          <p:spPr>
            <a:xfrm>
              <a:off x="3514300" y="2556400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2"/>
                  </a:moveTo>
                  <a:cubicBezTo>
                    <a:pt x="3919" y="82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2"/>
                    <a:pt x="2557" y="82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7" y="5119"/>
                  </a:cubicBezTo>
                  <a:cubicBezTo>
                    <a:pt x="3966" y="5119"/>
                    <a:pt x="5112" y="3966"/>
                    <a:pt x="5112" y="2556"/>
                  </a:cubicBezTo>
                  <a:cubicBezTo>
                    <a:pt x="5112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68" name="Google Shape;22068;p23"/>
            <p:cNvSpPr/>
            <p:nvPr/>
          </p:nvSpPr>
          <p:spPr>
            <a:xfrm>
              <a:off x="354415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07"/>
                    <a:pt x="0" y="1362"/>
                  </a:cubicBezTo>
                  <a:cubicBezTo>
                    <a:pt x="0" y="2117"/>
                    <a:pt x="607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69" name="Google Shape;22069;p23"/>
            <p:cNvSpPr/>
            <p:nvPr/>
          </p:nvSpPr>
          <p:spPr>
            <a:xfrm>
              <a:off x="3542975" y="258507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1" y="2738"/>
                    <a:pt x="88" y="2144"/>
                    <a:pt x="88" y="1409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09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70" name="Google Shape;22070;p23"/>
            <p:cNvSpPr/>
            <p:nvPr/>
          </p:nvSpPr>
          <p:spPr>
            <a:xfrm>
              <a:off x="3747100" y="2451375"/>
              <a:ext cx="334325" cy="334325"/>
            </a:xfrm>
            <a:custGeom>
              <a:avLst/>
              <a:gdLst/>
              <a:ahLst/>
              <a:cxnLst/>
              <a:rect l="l" t="t" r="r" b="b"/>
              <a:pathLst>
                <a:path w="13373" h="13373" extrusionOk="0">
                  <a:moveTo>
                    <a:pt x="6690" y="1"/>
                  </a:moveTo>
                  <a:cubicBezTo>
                    <a:pt x="2995" y="1"/>
                    <a:pt x="1" y="2995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71" name="Google Shape;22071;p23"/>
            <p:cNvSpPr/>
            <p:nvPr/>
          </p:nvSpPr>
          <p:spPr>
            <a:xfrm>
              <a:off x="3746100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2" y="13372"/>
                    <a:pt x="81" y="10391"/>
                    <a:pt x="81" y="6730"/>
                  </a:cubicBezTo>
                  <a:cubicBezTo>
                    <a:pt x="81" y="3062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2"/>
                    <a:pt x="6730" y="13452"/>
                  </a:cubicBezTo>
                  <a:cubicBezTo>
                    <a:pt x="10438" y="13452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72" name="Google Shape;22072;p23"/>
            <p:cNvSpPr/>
            <p:nvPr/>
          </p:nvSpPr>
          <p:spPr>
            <a:xfrm>
              <a:off x="3770550" y="24783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73" name="Google Shape;22073;p23"/>
            <p:cNvSpPr/>
            <p:nvPr/>
          </p:nvSpPr>
          <p:spPr>
            <a:xfrm>
              <a:off x="3769525" y="2477350"/>
              <a:ext cx="285925" cy="286075"/>
            </a:xfrm>
            <a:custGeom>
              <a:avLst/>
              <a:gdLst/>
              <a:ahLst/>
              <a:cxnLst/>
              <a:rect l="l" t="t" r="r" b="b"/>
              <a:pathLst>
                <a:path w="11437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8"/>
                  </a:cubicBezTo>
                  <a:cubicBezTo>
                    <a:pt x="11437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74" name="Google Shape;22074;p23"/>
            <p:cNvSpPr/>
            <p:nvPr/>
          </p:nvSpPr>
          <p:spPr>
            <a:xfrm>
              <a:off x="3795650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75" name="Google Shape;22075;p23"/>
            <p:cNvSpPr/>
            <p:nvPr/>
          </p:nvSpPr>
          <p:spPr>
            <a:xfrm>
              <a:off x="3794650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0" y="2118"/>
                    <a:pt x="0" y="4714"/>
                  </a:cubicBezTo>
                  <a:cubicBezTo>
                    <a:pt x="0" y="7317"/>
                    <a:pt x="2111" y="9428"/>
                    <a:pt x="4714" y="9428"/>
                  </a:cubicBezTo>
                  <a:cubicBezTo>
                    <a:pt x="7310" y="9428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76" name="Google Shape;22076;p23"/>
            <p:cNvSpPr/>
            <p:nvPr/>
          </p:nvSpPr>
          <p:spPr>
            <a:xfrm>
              <a:off x="3824475" y="253230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77" name="Google Shape;22077;p23"/>
            <p:cNvSpPr/>
            <p:nvPr/>
          </p:nvSpPr>
          <p:spPr>
            <a:xfrm>
              <a:off x="3823300" y="25313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46" y="7040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35" y="5529"/>
                    <a:pt x="7135" y="3560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78" name="Google Shape;22078;p23"/>
            <p:cNvSpPr/>
            <p:nvPr/>
          </p:nvSpPr>
          <p:spPr>
            <a:xfrm>
              <a:off x="3849600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79" name="Google Shape;22079;p23"/>
            <p:cNvSpPr/>
            <p:nvPr/>
          </p:nvSpPr>
          <p:spPr>
            <a:xfrm>
              <a:off x="3848600" y="255640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65" y="5119"/>
                    <a:pt x="5111" y="3966"/>
                    <a:pt x="5111" y="2556"/>
                  </a:cubicBezTo>
                  <a:cubicBezTo>
                    <a:pt x="5111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80" name="Google Shape;22080;p23"/>
            <p:cNvSpPr/>
            <p:nvPr/>
          </p:nvSpPr>
          <p:spPr>
            <a:xfrm>
              <a:off x="387825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70" y="2731"/>
                  </a:cubicBezTo>
                  <a:cubicBezTo>
                    <a:pt x="2125" y="2731"/>
                    <a:pt x="2732" y="2117"/>
                    <a:pt x="2732" y="1362"/>
                  </a:cubicBezTo>
                  <a:cubicBezTo>
                    <a:pt x="2732" y="607"/>
                    <a:pt x="2125" y="0"/>
                    <a:pt x="13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81" name="Google Shape;22081;p23"/>
            <p:cNvSpPr/>
            <p:nvPr/>
          </p:nvSpPr>
          <p:spPr>
            <a:xfrm>
              <a:off x="3877250" y="258507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1" y="2738"/>
                    <a:pt x="88" y="2144"/>
                    <a:pt x="88" y="1409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09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82" name="Google Shape;22082;p23"/>
            <p:cNvSpPr/>
            <p:nvPr/>
          </p:nvSpPr>
          <p:spPr>
            <a:xfrm>
              <a:off x="4081400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83" name="Google Shape;22083;p23"/>
            <p:cNvSpPr/>
            <p:nvPr/>
          </p:nvSpPr>
          <p:spPr>
            <a:xfrm>
              <a:off x="4080375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3" y="81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84" name="Google Shape;22084;p23"/>
            <p:cNvSpPr/>
            <p:nvPr/>
          </p:nvSpPr>
          <p:spPr>
            <a:xfrm>
              <a:off x="4104825" y="24783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85" name="Google Shape;22085;p23"/>
            <p:cNvSpPr/>
            <p:nvPr/>
          </p:nvSpPr>
          <p:spPr>
            <a:xfrm>
              <a:off x="4103650" y="247735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1"/>
                  </a:moveTo>
                  <a:cubicBezTo>
                    <a:pt x="8833" y="81"/>
                    <a:pt x="11362" y="2610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0"/>
                    <a:pt x="2616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8"/>
                  </a:cubicBezTo>
                  <a:cubicBezTo>
                    <a:pt x="11443" y="2563"/>
                    <a:pt x="8880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86" name="Google Shape;22086;p23"/>
            <p:cNvSpPr/>
            <p:nvPr/>
          </p:nvSpPr>
          <p:spPr>
            <a:xfrm>
              <a:off x="4129950" y="250347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87" name="Google Shape;22087;p23"/>
            <p:cNvSpPr/>
            <p:nvPr/>
          </p:nvSpPr>
          <p:spPr>
            <a:xfrm>
              <a:off x="4128925" y="25024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63" y="89"/>
                    <a:pt x="9339" y="2165"/>
                    <a:pt x="9339" y="4714"/>
                  </a:cubicBezTo>
                  <a:cubicBezTo>
                    <a:pt x="9339" y="7270"/>
                    <a:pt x="7263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7310" y="9428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88" name="Google Shape;22088;p23"/>
            <p:cNvSpPr/>
            <p:nvPr/>
          </p:nvSpPr>
          <p:spPr>
            <a:xfrm>
              <a:off x="4158600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89" name="Google Shape;22089;p23"/>
            <p:cNvSpPr/>
            <p:nvPr/>
          </p:nvSpPr>
          <p:spPr>
            <a:xfrm>
              <a:off x="4157575" y="25313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90" name="Google Shape;22090;p23"/>
            <p:cNvSpPr/>
            <p:nvPr/>
          </p:nvSpPr>
          <p:spPr>
            <a:xfrm>
              <a:off x="4183875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91" name="Google Shape;22091;p23"/>
            <p:cNvSpPr/>
            <p:nvPr/>
          </p:nvSpPr>
          <p:spPr>
            <a:xfrm>
              <a:off x="4182700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66"/>
                    <a:pt x="1154" y="5119"/>
                    <a:pt x="2563" y="5119"/>
                  </a:cubicBezTo>
                  <a:cubicBezTo>
                    <a:pt x="3972" y="5119"/>
                    <a:pt x="5118" y="3966"/>
                    <a:pt x="5118" y="2556"/>
                  </a:cubicBezTo>
                  <a:cubicBezTo>
                    <a:pt x="5118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92" name="Google Shape;22092;p23"/>
            <p:cNvSpPr/>
            <p:nvPr/>
          </p:nvSpPr>
          <p:spPr>
            <a:xfrm>
              <a:off x="4212550" y="258625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93" name="Google Shape;22093;p23"/>
            <p:cNvSpPr/>
            <p:nvPr/>
          </p:nvSpPr>
          <p:spPr>
            <a:xfrm>
              <a:off x="4211525" y="258507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2" y="2738"/>
                    <a:pt x="81" y="2144"/>
                    <a:pt x="81" y="1409"/>
                  </a:cubicBezTo>
                  <a:cubicBezTo>
                    <a:pt x="81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34"/>
                    <a:pt x="1" y="1409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94" name="Google Shape;22094;p23"/>
            <p:cNvSpPr/>
            <p:nvPr/>
          </p:nvSpPr>
          <p:spPr>
            <a:xfrm>
              <a:off x="4415675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95" name="Google Shape;22095;p23"/>
            <p:cNvSpPr/>
            <p:nvPr/>
          </p:nvSpPr>
          <p:spPr>
            <a:xfrm>
              <a:off x="4414650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1"/>
                  </a:moveTo>
                  <a:cubicBezTo>
                    <a:pt x="10385" y="81"/>
                    <a:pt x="13365" y="3062"/>
                    <a:pt x="13365" y="6730"/>
                  </a:cubicBezTo>
                  <a:cubicBezTo>
                    <a:pt x="13365" y="10391"/>
                    <a:pt x="10385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3" y="81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96" name="Google Shape;22096;p23"/>
            <p:cNvSpPr/>
            <p:nvPr/>
          </p:nvSpPr>
          <p:spPr>
            <a:xfrm>
              <a:off x="4438925" y="24783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1"/>
                  </a:moveTo>
                  <a:cubicBezTo>
                    <a:pt x="2550" y="1"/>
                    <a:pt x="1" y="2543"/>
                    <a:pt x="1" y="5678"/>
                  </a:cubicBezTo>
                  <a:cubicBezTo>
                    <a:pt x="1" y="8814"/>
                    <a:pt x="2550" y="11356"/>
                    <a:pt x="5685" y="11356"/>
                  </a:cubicBezTo>
                  <a:cubicBezTo>
                    <a:pt x="8820" y="11356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97" name="Google Shape;22097;p23"/>
            <p:cNvSpPr/>
            <p:nvPr/>
          </p:nvSpPr>
          <p:spPr>
            <a:xfrm>
              <a:off x="4437925" y="247735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1"/>
                  </a:moveTo>
                  <a:cubicBezTo>
                    <a:pt x="8833" y="81"/>
                    <a:pt x="11362" y="2610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0"/>
                    <a:pt x="2616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98" name="Google Shape;22098;p23"/>
            <p:cNvSpPr/>
            <p:nvPr/>
          </p:nvSpPr>
          <p:spPr>
            <a:xfrm>
              <a:off x="4464225" y="250347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99" name="Google Shape;22099;p23"/>
            <p:cNvSpPr/>
            <p:nvPr/>
          </p:nvSpPr>
          <p:spPr>
            <a:xfrm>
              <a:off x="4463025" y="2502450"/>
              <a:ext cx="235875" cy="235700"/>
            </a:xfrm>
            <a:custGeom>
              <a:avLst/>
              <a:gdLst/>
              <a:ahLst/>
              <a:cxnLst/>
              <a:rect l="l" t="t" r="r" b="b"/>
              <a:pathLst>
                <a:path w="9435" h="9428" extrusionOk="0">
                  <a:moveTo>
                    <a:pt x="4721" y="89"/>
                  </a:moveTo>
                  <a:cubicBezTo>
                    <a:pt x="7270" y="89"/>
                    <a:pt x="9347" y="2165"/>
                    <a:pt x="9347" y="4714"/>
                  </a:cubicBezTo>
                  <a:cubicBezTo>
                    <a:pt x="9347" y="7270"/>
                    <a:pt x="7270" y="9347"/>
                    <a:pt x="4721" y="9347"/>
                  </a:cubicBezTo>
                  <a:cubicBezTo>
                    <a:pt x="2165" y="9347"/>
                    <a:pt x="89" y="7270"/>
                    <a:pt x="89" y="4714"/>
                  </a:cubicBezTo>
                  <a:cubicBezTo>
                    <a:pt x="89" y="2165"/>
                    <a:pt x="2165" y="89"/>
                    <a:pt x="4721" y="89"/>
                  </a:cubicBezTo>
                  <a:close/>
                  <a:moveTo>
                    <a:pt x="4721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8"/>
                    <a:pt x="4721" y="9428"/>
                  </a:cubicBezTo>
                  <a:cubicBezTo>
                    <a:pt x="7317" y="9428"/>
                    <a:pt x="9434" y="7317"/>
                    <a:pt x="9434" y="4714"/>
                  </a:cubicBezTo>
                  <a:cubicBezTo>
                    <a:pt x="9434" y="2118"/>
                    <a:pt x="7317" y="1"/>
                    <a:pt x="472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00" name="Google Shape;22100;p23"/>
            <p:cNvSpPr/>
            <p:nvPr/>
          </p:nvSpPr>
          <p:spPr>
            <a:xfrm>
              <a:off x="4492875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01" name="Google Shape;22101;p23"/>
            <p:cNvSpPr/>
            <p:nvPr/>
          </p:nvSpPr>
          <p:spPr>
            <a:xfrm>
              <a:off x="4491850" y="25313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9" y="5482"/>
                    <a:pt x="89" y="3560"/>
                  </a:cubicBezTo>
                  <a:cubicBezTo>
                    <a:pt x="89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02" name="Google Shape;22102;p23"/>
            <p:cNvSpPr/>
            <p:nvPr/>
          </p:nvSpPr>
          <p:spPr>
            <a:xfrm>
              <a:off x="4518150" y="2557425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03" name="Google Shape;22103;p23"/>
            <p:cNvSpPr/>
            <p:nvPr/>
          </p:nvSpPr>
          <p:spPr>
            <a:xfrm>
              <a:off x="4516975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04" name="Google Shape;22104;p23"/>
            <p:cNvSpPr/>
            <p:nvPr/>
          </p:nvSpPr>
          <p:spPr>
            <a:xfrm>
              <a:off x="4546825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7" y="2731"/>
                    <a:pt x="2731" y="2117"/>
                    <a:pt x="2731" y="1362"/>
                  </a:cubicBezTo>
                  <a:cubicBezTo>
                    <a:pt x="2731" y="607"/>
                    <a:pt x="2117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05" name="Google Shape;22105;p23"/>
            <p:cNvSpPr/>
            <p:nvPr/>
          </p:nvSpPr>
          <p:spPr>
            <a:xfrm>
              <a:off x="4545800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10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5" y="2819"/>
                    <a:pt x="2812" y="2185"/>
                    <a:pt x="2812" y="1409"/>
                  </a:cubicBezTo>
                  <a:cubicBezTo>
                    <a:pt x="2812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06" name="Google Shape;22106;p23"/>
            <p:cNvSpPr/>
            <p:nvPr/>
          </p:nvSpPr>
          <p:spPr>
            <a:xfrm>
              <a:off x="4749950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07" name="Google Shape;22107;p23"/>
            <p:cNvSpPr/>
            <p:nvPr/>
          </p:nvSpPr>
          <p:spPr>
            <a:xfrm>
              <a:off x="4748775" y="2450375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08" name="Google Shape;22108;p23"/>
            <p:cNvSpPr/>
            <p:nvPr/>
          </p:nvSpPr>
          <p:spPr>
            <a:xfrm>
              <a:off x="4773200" y="24783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8" y="11356"/>
                  </a:cubicBezTo>
                  <a:cubicBezTo>
                    <a:pt x="8821" y="11356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09" name="Google Shape;22109;p23"/>
            <p:cNvSpPr/>
            <p:nvPr/>
          </p:nvSpPr>
          <p:spPr>
            <a:xfrm>
              <a:off x="4772200" y="247735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8" y="81"/>
                  </a:moveTo>
                  <a:cubicBezTo>
                    <a:pt x="8827" y="81"/>
                    <a:pt x="11355" y="2610"/>
                    <a:pt x="11355" y="5718"/>
                  </a:cubicBezTo>
                  <a:cubicBezTo>
                    <a:pt x="11355" y="8827"/>
                    <a:pt x="8827" y="11355"/>
                    <a:pt x="5718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10" name="Google Shape;22110;p23"/>
            <p:cNvSpPr/>
            <p:nvPr/>
          </p:nvSpPr>
          <p:spPr>
            <a:xfrm>
              <a:off x="4798500" y="2503475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6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66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7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11" name="Google Shape;22111;p23"/>
            <p:cNvSpPr/>
            <p:nvPr/>
          </p:nvSpPr>
          <p:spPr>
            <a:xfrm>
              <a:off x="4797325" y="25024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3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3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3" y="89"/>
                  </a:cubicBezTo>
                  <a:close/>
                  <a:moveTo>
                    <a:pt x="4713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13" y="9428"/>
                  </a:cubicBezTo>
                  <a:cubicBezTo>
                    <a:pt x="7316" y="9428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1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12" name="Google Shape;22112;p23"/>
            <p:cNvSpPr/>
            <p:nvPr/>
          </p:nvSpPr>
          <p:spPr>
            <a:xfrm>
              <a:off x="4827150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13" name="Google Shape;22113;p23"/>
            <p:cNvSpPr/>
            <p:nvPr/>
          </p:nvSpPr>
          <p:spPr>
            <a:xfrm>
              <a:off x="4826150" y="25313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0" y="7040"/>
                  </a:cubicBezTo>
                  <a:cubicBezTo>
                    <a:pt x="1645" y="7040"/>
                    <a:pt x="81" y="5482"/>
                    <a:pt x="81" y="3560"/>
                  </a:cubicBezTo>
                  <a:cubicBezTo>
                    <a:pt x="81" y="1645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0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14" name="Google Shape;22114;p23"/>
            <p:cNvSpPr/>
            <p:nvPr/>
          </p:nvSpPr>
          <p:spPr>
            <a:xfrm>
              <a:off x="4852275" y="255742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15" name="Google Shape;22115;p23"/>
            <p:cNvSpPr/>
            <p:nvPr/>
          </p:nvSpPr>
          <p:spPr>
            <a:xfrm>
              <a:off x="4851250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6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16" name="Google Shape;22116;p23"/>
            <p:cNvSpPr/>
            <p:nvPr/>
          </p:nvSpPr>
          <p:spPr>
            <a:xfrm>
              <a:off x="488110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2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17" name="Google Shape;22117;p23"/>
            <p:cNvSpPr/>
            <p:nvPr/>
          </p:nvSpPr>
          <p:spPr>
            <a:xfrm>
              <a:off x="4880075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03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03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03" y="88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03" y="2819"/>
                  </a:cubicBezTo>
                  <a:cubicBezTo>
                    <a:pt x="2186" y="2819"/>
                    <a:pt x="2813" y="2185"/>
                    <a:pt x="2813" y="1409"/>
                  </a:cubicBezTo>
                  <a:cubicBezTo>
                    <a:pt x="2813" y="634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18" name="Google Shape;22118;p23"/>
            <p:cNvSpPr/>
            <p:nvPr/>
          </p:nvSpPr>
          <p:spPr>
            <a:xfrm>
              <a:off x="5084225" y="2451375"/>
              <a:ext cx="334125" cy="334325"/>
            </a:xfrm>
            <a:custGeom>
              <a:avLst/>
              <a:gdLst/>
              <a:ahLst/>
              <a:cxnLst/>
              <a:rect l="l" t="t" r="r" b="b"/>
              <a:pathLst>
                <a:path w="13365" h="13373" extrusionOk="0">
                  <a:moveTo>
                    <a:pt x="6683" y="1"/>
                  </a:moveTo>
                  <a:cubicBezTo>
                    <a:pt x="2988" y="1"/>
                    <a:pt x="0" y="2995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19" name="Google Shape;22119;p23"/>
            <p:cNvSpPr/>
            <p:nvPr/>
          </p:nvSpPr>
          <p:spPr>
            <a:xfrm>
              <a:off x="5083050" y="24503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20" name="Google Shape;22120;p23"/>
            <p:cNvSpPr/>
            <p:nvPr/>
          </p:nvSpPr>
          <p:spPr>
            <a:xfrm>
              <a:off x="5107475" y="2478350"/>
              <a:ext cx="283925" cy="283900"/>
            </a:xfrm>
            <a:custGeom>
              <a:avLst/>
              <a:gdLst/>
              <a:ahLst/>
              <a:cxnLst/>
              <a:rect l="l" t="t" r="r" b="b"/>
              <a:pathLst>
                <a:path w="11357" h="11356" extrusionOk="0">
                  <a:moveTo>
                    <a:pt x="5679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9" y="11356"/>
                  </a:cubicBezTo>
                  <a:cubicBezTo>
                    <a:pt x="8814" y="11356"/>
                    <a:pt x="11356" y="8814"/>
                    <a:pt x="11356" y="5678"/>
                  </a:cubicBezTo>
                  <a:cubicBezTo>
                    <a:pt x="11356" y="2543"/>
                    <a:pt x="8814" y="1"/>
                    <a:pt x="567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21" name="Google Shape;22121;p23"/>
            <p:cNvSpPr/>
            <p:nvPr/>
          </p:nvSpPr>
          <p:spPr>
            <a:xfrm>
              <a:off x="5106475" y="247735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22" name="Google Shape;22122;p23"/>
            <p:cNvSpPr/>
            <p:nvPr/>
          </p:nvSpPr>
          <p:spPr>
            <a:xfrm>
              <a:off x="5132600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23" name="Google Shape;22123;p23"/>
            <p:cNvSpPr/>
            <p:nvPr/>
          </p:nvSpPr>
          <p:spPr>
            <a:xfrm>
              <a:off x="5131600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24" name="Google Shape;22124;p23"/>
            <p:cNvSpPr/>
            <p:nvPr/>
          </p:nvSpPr>
          <p:spPr>
            <a:xfrm>
              <a:off x="5161425" y="25323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25" name="Google Shape;22125;p23"/>
            <p:cNvSpPr/>
            <p:nvPr/>
          </p:nvSpPr>
          <p:spPr>
            <a:xfrm>
              <a:off x="5160425" y="25313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26" name="Google Shape;22126;p23"/>
            <p:cNvSpPr/>
            <p:nvPr/>
          </p:nvSpPr>
          <p:spPr>
            <a:xfrm>
              <a:off x="5186550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27" name="Google Shape;22127;p23"/>
            <p:cNvSpPr/>
            <p:nvPr/>
          </p:nvSpPr>
          <p:spPr>
            <a:xfrm>
              <a:off x="5185525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2"/>
                    <a:pt x="2557" y="82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7" y="5119"/>
                  </a:cubicBezTo>
                  <a:cubicBezTo>
                    <a:pt x="3966" y="5119"/>
                    <a:pt x="5119" y="3966"/>
                    <a:pt x="5119" y="2556"/>
                  </a:cubicBezTo>
                  <a:cubicBezTo>
                    <a:pt x="5119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28" name="Google Shape;22128;p23"/>
            <p:cNvSpPr/>
            <p:nvPr/>
          </p:nvSpPr>
          <p:spPr>
            <a:xfrm>
              <a:off x="5215375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07"/>
                    <a:pt x="0" y="1362"/>
                  </a:cubicBezTo>
                  <a:cubicBezTo>
                    <a:pt x="0" y="2117"/>
                    <a:pt x="607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29" name="Google Shape;22129;p23"/>
            <p:cNvSpPr/>
            <p:nvPr/>
          </p:nvSpPr>
          <p:spPr>
            <a:xfrm>
              <a:off x="5214350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04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04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04" y="88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04" y="2819"/>
                  </a:cubicBezTo>
                  <a:cubicBezTo>
                    <a:pt x="2179" y="2819"/>
                    <a:pt x="2813" y="2185"/>
                    <a:pt x="2813" y="1409"/>
                  </a:cubicBezTo>
                  <a:cubicBezTo>
                    <a:pt x="2813" y="634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30" name="Google Shape;22130;p23"/>
            <p:cNvSpPr/>
            <p:nvPr/>
          </p:nvSpPr>
          <p:spPr>
            <a:xfrm>
              <a:off x="3581575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31" name="Google Shape;22131;p23"/>
            <p:cNvSpPr/>
            <p:nvPr/>
          </p:nvSpPr>
          <p:spPr>
            <a:xfrm>
              <a:off x="3580550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2"/>
                    <a:pt x="13365" y="6730"/>
                  </a:cubicBezTo>
                  <a:cubicBezTo>
                    <a:pt x="13365" y="10391"/>
                    <a:pt x="1039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14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14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32" name="Google Shape;22132;p23"/>
            <p:cNvSpPr/>
            <p:nvPr/>
          </p:nvSpPr>
          <p:spPr>
            <a:xfrm>
              <a:off x="3604825" y="2573425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85" y="11356"/>
                  </a:cubicBezTo>
                  <a:cubicBezTo>
                    <a:pt x="8821" y="11356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33" name="Google Shape;22133;p23"/>
            <p:cNvSpPr/>
            <p:nvPr/>
          </p:nvSpPr>
          <p:spPr>
            <a:xfrm>
              <a:off x="3603825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25" y="81"/>
                  </a:moveTo>
                  <a:cubicBezTo>
                    <a:pt x="8834" y="81"/>
                    <a:pt x="11362" y="2610"/>
                    <a:pt x="11362" y="5718"/>
                  </a:cubicBezTo>
                  <a:cubicBezTo>
                    <a:pt x="11362" y="8827"/>
                    <a:pt x="8834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34" name="Google Shape;22134;p23"/>
            <p:cNvSpPr/>
            <p:nvPr/>
          </p:nvSpPr>
          <p:spPr>
            <a:xfrm>
              <a:off x="3630125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35" name="Google Shape;22135;p23"/>
            <p:cNvSpPr/>
            <p:nvPr/>
          </p:nvSpPr>
          <p:spPr>
            <a:xfrm>
              <a:off x="3628950" y="2597525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20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20" y="89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20" y="9428"/>
                  </a:cubicBezTo>
                  <a:cubicBezTo>
                    <a:pt x="7316" y="9428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36" name="Google Shape;22136;p23"/>
            <p:cNvSpPr/>
            <p:nvPr/>
          </p:nvSpPr>
          <p:spPr>
            <a:xfrm>
              <a:off x="3658775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37" name="Google Shape;22137;p23"/>
            <p:cNvSpPr/>
            <p:nvPr/>
          </p:nvSpPr>
          <p:spPr>
            <a:xfrm>
              <a:off x="3657775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38" name="Google Shape;22138;p23"/>
            <p:cNvSpPr/>
            <p:nvPr/>
          </p:nvSpPr>
          <p:spPr>
            <a:xfrm>
              <a:off x="3683900" y="26525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0"/>
                  </a:moveTo>
                  <a:cubicBezTo>
                    <a:pt x="1133" y="0"/>
                    <a:pt x="0" y="1126"/>
                    <a:pt x="0" y="2515"/>
                  </a:cubicBezTo>
                  <a:cubicBezTo>
                    <a:pt x="0" y="3904"/>
                    <a:pt x="1133" y="5030"/>
                    <a:pt x="2522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2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39" name="Google Shape;22139;p23"/>
            <p:cNvSpPr/>
            <p:nvPr/>
          </p:nvSpPr>
          <p:spPr>
            <a:xfrm>
              <a:off x="3682875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40" name="Google Shape;22140;p23"/>
            <p:cNvSpPr/>
            <p:nvPr/>
          </p:nvSpPr>
          <p:spPr>
            <a:xfrm>
              <a:off x="3712725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41" name="Google Shape;22141;p23"/>
            <p:cNvSpPr/>
            <p:nvPr/>
          </p:nvSpPr>
          <p:spPr>
            <a:xfrm>
              <a:off x="3711700" y="268012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75" y="2739"/>
                    <a:pt x="82" y="2138"/>
                    <a:pt x="82" y="1410"/>
                  </a:cubicBezTo>
                  <a:cubicBezTo>
                    <a:pt x="82" y="682"/>
                    <a:pt x="675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5"/>
                    <a:pt x="1" y="1410"/>
                  </a:cubicBezTo>
                  <a:cubicBezTo>
                    <a:pt x="1" y="2186"/>
                    <a:pt x="628" y="2820"/>
                    <a:pt x="1410" y="2820"/>
                  </a:cubicBezTo>
                  <a:cubicBezTo>
                    <a:pt x="2186" y="2820"/>
                    <a:pt x="2813" y="2186"/>
                    <a:pt x="2813" y="1410"/>
                  </a:cubicBezTo>
                  <a:cubicBezTo>
                    <a:pt x="2813" y="635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42" name="Google Shape;22142;p23"/>
            <p:cNvSpPr/>
            <p:nvPr/>
          </p:nvSpPr>
          <p:spPr>
            <a:xfrm>
              <a:off x="3915850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1" y="2995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43" name="Google Shape;22143;p23"/>
            <p:cNvSpPr/>
            <p:nvPr/>
          </p:nvSpPr>
          <p:spPr>
            <a:xfrm>
              <a:off x="3914675" y="25454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44" name="Google Shape;22144;p23"/>
            <p:cNvSpPr/>
            <p:nvPr/>
          </p:nvSpPr>
          <p:spPr>
            <a:xfrm>
              <a:off x="3939125" y="2573425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20" y="11356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45" name="Google Shape;22145;p23"/>
            <p:cNvSpPr/>
            <p:nvPr/>
          </p:nvSpPr>
          <p:spPr>
            <a:xfrm>
              <a:off x="3938100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70" y="0"/>
                    <a:pt x="1" y="2563"/>
                    <a:pt x="1" y="5718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46" name="Google Shape;22146;p23"/>
            <p:cNvSpPr/>
            <p:nvPr/>
          </p:nvSpPr>
          <p:spPr>
            <a:xfrm>
              <a:off x="3964400" y="259855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7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47" name="Google Shape;22147;p23"/>
            <p:cNvSpPr/>
            <p:nvPr/>
          </p:nvSpPr>
          <p:spPr>
            <a:xfrm>
              <a:off x="3963225" y="2597525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48" name="Google Shape;22148;p23"/>
            <p:cNvSpPr/>
            <p:nvPr/>
          </p:nvSpPr>
          <p:spPr>
            <a:xfrm>
              <a:off x="3993050" y="26273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49" name="Google Shape;22149;p23"/>
            <p:cNvSpPr/>
            <p:nvPr/>
          </p:nvSpPr>
          <p:spPr>
            <a:xfrm>
              <a:off x="399205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5"/>
                    <a:pt x="7047" y="3560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8" y="5529"/>
                    <a:pt x="7128" y="3560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0" name="Google Shape;22150;p23"/>
            <p:cNvSpPr/>
            <p:nvPr/>
          </p:nvSpPr>
          <p:spPr>
            <a:xfrm>
              <a:off x="4018175" y="26525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1" name="Google Shape;22151;p23"/>
            <p:cNvSpPr/>
            <p:nvPr/>
          </p:nvSpPr>
          <p:spPr>
            <a:xfrm>
              <a:off x="4017175" y="265147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4" y="82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72" y="5119"/>
                    <a:pt x="5118" y="3966"/>
                    <a:pt x="5118" y="2556"/>
                  </a:cubicBezTo>
                  <a:cubicBezTo>
                    <a:pt x="5118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2" name="Google Shape;22152;p23"/>
            <p:cNvSpPr/>
            <p:nvPr/>
          </p:nvSpPr>
          <p:spPr>
            <a:xfrm>
              <a:off x="404700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3" name="Google Shape;22153;p23"/>
            <p:cNvSpPr/>
            <p:nvPr/>
          </p:nvSpPr>
          <p:spPr>
            <a:xfrm>
              <a:off x="4046000" y="2680125"/>
              <a:ext cx="70300" cy="70500"/>
            </a:xfrm>
            <a:custGeom>
              <a:avLst/>
              <a:gdLst/>
              <a:ahLst/>
              <a:cxnLst/>
              <a:rect l="l" t="t" r="r" b="b"/>
              <a:pathLst>
                <a:path w="2812" h="2820" extrusionOk="0">
                  <a:moveTo>
                    <a:pt x="1403" y="89"/>
                  </a:moveTo>
                  <a:cubicBezTo>
                    <a:pt x="2138" y="89"/>
                    <a:pt x="2731" y="682"/>
                    <a:pt x="2731" y="1410"/>
                  </a:cubicBezTo>
                  <a:cubicBezTo>
                    <a:pt x="2731" y="2138"/>
                    <a:pt x="2138" y="2739"/>
                    <a:pt x="1403" y="2739"/>
                  </a:cubicBezTo>
                  <a:cubicBezTo>
                    <a:pt x="674" y="2739"/>
                    <a:pt x="81" y="2138"/>
                    <a:pt x="81" y="1410"/>
                  </a:cubicBezTo>
                  <a:cubicBezTo>
                    <a:pt x="81" y="682"/>
                    <a:pt x="674" y="89"/>
                    <a:pt x="1403" y="89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35"/>
                    <a:pt x="0" y="1410"/>
                  </a:cubicBezTo>
                  <a:cubicBezTo>
                    <a:pt x="0" y="2186"/>
                    <a:pt x="627" y="2820"/>
                    <a:pt x="1403" y="2820"/>
                  </a:cubicBezTo>
                  <a:cubicBezTo>
                    <a:pt x="2185" y="2820"/>
                    <a:pt x="2812" y="2186"/>
                    <a:pt x="2812" y="1410"/>
                  </a:cubicBezTo>
                  <a:cubicBezTo>
                    <a:pt x="2812" y="635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4" name="Google Shape;22154;p23"/>
            <p:cNvSpPr/>
            <p:nvPr/>
          </p:nvSpPr>
          <p:spPr>
            <a:xfrm>
              <a:off x="4250125" y="2546450"/>
              <a:ext cx="334150" cy="334325"/>
            </a:xfrm>
            <a:custGeom>
              <a:avLst/>
              <a:gdLst/>
              <a:ahLst/>
              <a:cxnLst/>
              <a:rect l="l" t="t" r="r" b="b"/>
              <a:pathLst>
                <a:path w="13366" h="13373" extrusionOk="0">
                  <a:moveTo>
                    <a:pt x="6683" y="1"/>
                  </a:moveTo>
                  <a:cubicBezTo>
                    <a:pt x="2988" y="1"/>
                    <a:pt x="1" y="2995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5" name="Google Shape;22155;p23"/>
            <p:cNvSpPr/>
            <p:nvPr/>
          </p:nvSpPr>
          <p:spPr>
            <a:xfrm>
              <a:off x="4248950" y="25454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6" name="Google Shape;22156;p23"/>
            <p:cNvSpPr/>
            <p:nvPr/>
          </p:nvSpPr>
          <p:spPr>
            <a:xfrm>
              <a:off x="4273400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7" name="Google Shape;22157;p23"/>
            <p:cNvSpPr/>
            <p:nvPr/>
          </p:nvSpPr>
          <p:spPr>
            <a:xfrm>
              <a:off x="4272375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8" name="Google Shape;22158;p23"/>
            <p:cNvSpPr/>
            <p:nvPr/>
          </p:nvSpPr>
          <p:spPr>
            <a:xfrm>
              <a:off x="4298500" y="25985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9" name="Google Shape;22159;p23"/>
            <p:cNvSpPr/>
            <p:nvPr/>
          </p:nvSpPr>
          <p:spPr>
            <a:xfrm>
              <a:off x="4297500" y="2597525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60" name="Google Shape;22160;p23"/>
            <p:cNvSpPr/>
            <p:nvPr/>
          </p:nvSpPr>
          <p:spPr>
            <a:xfrm>
              <a:off x="4327325" y="26273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61" name="Google Shape;22161;p23"/>
            <p:cNvSpPr/>
            <p:nvPr/>
          </p:nvSpPr>
          <p:spPr>
            <a:xfrm>
              <a:off x="4326325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0"/>
                  </a:cubicBezTo>
                  <a:cubicBezTo>
                    <a:pt x="0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62" name="Google Shape;22162;p23"/>
            <p:cNvSpPr/>
            <p:nvPr/>
          </p:nvSpPr>
          <p:spPr>
            <a:xfrm>
              <a:off x="4352450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63" name="Google Shape;22163;p23"/>
            <p:cNvSpPr/>
            <p:nvPr/>
          </p:nvSpPr>
          <p:spPr>
            <a:xfrm>
              <a:off x="4351450" y="265147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5" y="82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65" y="5119"/>
                    <a:pt x="5118" y="3966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64" name="Google Shape;22164;p23"/>
            <p:cNvSpPr/>
            <p:nvPr/>
          </p:nvSpPr>
          <p:spPr>
            <a:xfrm>
              <a:off x="4381275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65" name="Google Shape;22165;p23"/>
            <p:cNvSpPr/>
            <p:nvPr/>
          </p:nvSpPr>
          <p:spPr>
            <a:xfrm>
              <a:off x="4380100" y="268012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9"/>
                  </a:moveTo>
                  <a:cubicBezTo>
                    <a:pt x="2145" y="89"/>
                    <a:pt x="2738" y="682"/>
                    <a:pt x="2738" y="1410"/>
                  </a:cubicBezTo>
                  <a:cubicBezTo>
                    <a:pt x="2738" y="2138"/>
                    <a:pt x="2145" y="2739"/>
                    <a:pt x="1410" y="2739"/>
                  </a:cubicBezTo>
                  <a:cubicBezTo>
                    <a:pt x="681" y="2739"/>
                    <a:pt x="88" y="2138"/>
                    <a:pt x="88" y="1410"/>
                  </a:cubicBezTo>
                  <a:cubicBezTo>
                    <a:pt x="88" y="682"/>
                    <a:pt x="681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5"/>
                    <a:pt x="0" y="1410"/>
                  </a:cubicBezTo>
                  <a:cubicBezTo>
                    <a:pt x="0" y="2186"/>
                    <a:pt x="634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66" name="Google Shape;22166;p23"/>
            <p:cNvSpPr/>
            <p:nvPr/>
          </p:nvSpPr>
          <p:spPr>
            <a:xfrm>
              <a:off x="4584250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67" name="Google Shape;22167;p23"/>
            <p:cNvSpPr/>
            <p:nvPr/>
          </p:nvSpPr>
          <p:spPr>
            <a:xfrm>
              <a:off x="4583225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9" y="13372"/>
                    <a:pt x="88" y="10391"/>
                    <a:pt x="88" y="6730"/>
                  </a:cubicBezTo>
                  <a:cubicBezTo>
                    <a:pt x="88" y="3062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14"/>
                    <a:pt x="1" y="6730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68" name="Google Shape;22168;p23"/>
            <p:cNvSpPr/>
            <p:nvPr/>
          </p:nvSpPr>
          <p:spPr>
            <a:xfrm>
              <a:off x="4607675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69" name="Google Shape;22169;p23"/>
            <p:cNvSpPr/>
            <p:nvPr/>
          </p:nvSpPr>
          <p:spPr>
            <a:xfrm>
              <a:off x="4606650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8"/>
                  </a:cubicBezTo>
                  <a:cubicBezTo>
                    <a:pt x="11444" y="2563"/>
                    <a:pt x="8875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70" name="Google Shape;22170;p23"/>
            <p:cNvSpPr/>
            <p:nvPr/>
          </p:nvSpPr>
          <p:spPr>
            <a:xfrm>
              <a:off x="4632800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3"/>
                  </a:cubicBezTo>
                  <a:cubicBezTo>
                    <a:pt x="9346" y="2097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71" name="Google Shape;22171;p23"/>
            <p:cNvSpPr/>
            <p:nvPr/>
          </p:nvSpPr>
          <p:spPr>
            <a:xfrm>
              <a:off x="4631775" y="2597525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1" y="7270"/>
                    <a:pt x="81" y="4714"/>
                  </a:cubicBezTo>
                  <a:cubicBezTo>
                    <a:pt x="81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8"/>
                    <a:pt x="4714" y="9428"/>
                  </a:cubicBezTo>
                  <a:cubicBezTo>
                    <a:pt x="7317" y="9428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72" name="Google Shape;22172;p23"/>
            <p:cNvSpPr/>
            <p:nvPr/>
          </p:nvSpPr>
          <p:spPr>
            <a:xfrm>
              <a:off x="4661625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73" name="Google Shape;22173;p23"/>
            <p:cNvSpPr/>
            <p:nvPr/>
          </p:nvSpPr>
          <p:spPr>
            <a:xfrm>
              <a:off x="466060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5"/>
                    <a:pt x="7040" y="3560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0"/>
                  </a:cubicBezTo>
                  <a:cubicBezTo>
                    <a:pt x="82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74" name="Google Shape;22174;p23"/>
            <p:cNvSpPr/>
            <p:nvPr/>
          </p:nvSpPr>
          <p:spPr>
            <a:xfrm>
              <a:off x="4686725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75" name="Google Shape;22175;p23"/>
            <p:cNvSpPr/>
            <p:nvPr/>
          </p:nvSpPr>
          <p:spPr>
            <a:xfrm>
              <a:off x="4685725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66"/>
                    <a:pt x="1147" y="5119"/>
                    <a:pt x="2556" y="5119"/>
                  </a:cubicBezTo>
                  <a:cubicBezTo>
                    <a:pt x="3965" y="5119"/>
                    <a:pt x="5118" y="3966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76" name="Google Shape;22176;p23"/>
            <p:cNvSpPr/>
            <p:nvPr/>
          </p:nvSpPr>
          <p:spPr>
            <a:xfrm>
              <a:off x="471555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77" name="Google Shape;22177;p23"/>
            <p:cNvSpPr/>
            <p:nvPr/>
          </p:nvSpPr>
          <p:spPr>
            <a:xfrm>
              <a:off x="4714375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1" y="682"/>
                    <a:pt x="2731" y="1410"/>
                  </a:cubicBezTo>
                  <a:cubicBezTo>
                    <a:pt x="2731" y="2138"/>
                    <a:pt x="2138" y="2739"/>
                    <a:pt x="1410" y="2739"/>
                  </a:cubicBezTo>
                  <a:cubicBezTo>
                    <a:pt x="682" y="2739"/>
                    <a:pt x="88" y="2138"/>
                    <a:pt x="88" y="1410"/>
                  </a:cubicBezTo>
                  <a:cubicBezTo>
                    <a:pt x="88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5"/>
                    <a:pt x="1" y="1410"/>
                  </a:cubicBezTo>
                  <a:cubicBezTo>
                    <a:pt x="1" y="2186"/>
                    <a:pt x="634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78" name="Google Shape;22178;p23"/>
            <p:cNvSpPr/>
            <p:nvPr/>
          </p:nvSpPr>
          <p:spPr>
            <a:xfrm>
              <a:off x="4918525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79" name="Google Shape;22179;p23"/>
            <p:cNvSpPr/>
            <p:nvPr/>
          </p:nvSpPr>
          <p:spPr>
            <a:xfrm>
              <a:off x="4917500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2"/>
                    <a:pt x="13372" y="6730"/>
                  </a:cubicBezTo>
                  <a:cubicBezTo>
                    <a:pt x="13372" y="10391"/>
                    <a:pt x="10392" y="13372"/>
                    <a:pt x="6730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14"/>
                    <a:pt x="1" y="6730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0" name="Google Shape;22180;p23"/>
            <p:cNvSpPr/>
            <p:nvPr/>
          </p:nvSpPr>
          <p:spPr>
            <a:xfrm>
              <a:off x="4941950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3" y="1"/>
                    <a:pt x="0" y="2543"/>
                    <a:pt x="0" y="5678"/>
                  </a:cubicBezTo>
                  <a:cubicBezTo>
                    <a:pt x="0" y="8814"/>
                    <a:pt x="2543" y="11356"/>
                    <a:pt x="5678" y="11356"/>
                  </a:cubicBezTo>
                  <a:cubicBezTo>
                    <a:pt x="8813" y="11356"/>
                    <a:pt x="11356" y="8814"/>
                    <a:pt x="11356" y="5678"/>
                  </a:cubicBezTo>
                  <a:cubicBezTo>
                    <a:pt x="11356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1" name="Google Shape;22181;p23"/>
            <p:cNvSpPr/>
            <p:nvPr/>
          </p:nvSpPr>
          <p:spPr>
            <a:xfrm>
              <a:off x="4940950" y="2572425"/>
              <a:ext cx="285900" cy="286075"/>
            </a:xfrm>
            <a:custGeom>
              <a:avLst/>
              <a:gdLst/>
              <a:ahLst/>
              <a:cxnLst/>
              <a:rect l="l" t="t" r="r" b="b"/>
              <a:pathLst>
                <a:path w="11436" h="11443" extrusionOk="0">
                  <a:moveTo>
                    <a:pt x="5718" y="81"/>
                  </a:moveTo>
                  <a:cubicBezTo>
                    <a:pt x="8826" y="81"/>
                    <a:pt x="11355" y="2610"/>
                    <a:pt x="11355" y="5718"/>
                  </a:cubicBezTo>
                  <a:cubicBezTo>
                    <a:pt x="11355" y="8827"/>
                    <a:pt x="8826" y="11355"/>
                    <a:pt x="5718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2" y="0"/>
                    <a:pt x="0" y="2563"/>
                    <a:pt x="0" y="5718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8"/>
                  </a:cubicBezTo>
                  <a:cubicBezTo>
                    <a:pt x="11436" y="2563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2" name="Google Shape;22182;p23"/>
            <p:cNvSpPr/>
            <p:nvPr/>
          </p:nvSpPr>
          <p:spPr>
            <a:xfrm>
              <a:off x="4967075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3" name="Google Shape;22183;p23"/>
            <p:cNvSpPr/>
            <p:nvPr/>
          </p:nvSpPr>
          <p:spPr>
            <a:xfrm>
              <a:off x="4966050" y="2597525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70" y="89"/>
                    <a:pt x="9346" y="2165"/>
                    <a:pt x="9346" y="4714"/>
                  </a:cubicBezTo>
                  <a:cubicBezTo>
                    <a:pt x="9346" y="7270"/>
                    <a:pt x="7270" y="9347"/>
                    <a:pt x="4714" y="9347"/>
                  </a:cubicBezTo>
                  <a:cubicBezTo>
                    <a:pt x="2158" y="9347"/>
                    <a:pt x="82" y="7270"/>
                    <a:pt x="82" y="4714"/>
                  </a:cubicBezTo>
                  <a:cubicBezTo>
                    <a:pt x="82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7317" y="9428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4" name="Google Shape;22184;p23"/>
            <p:cNvSpPr/>
            <p:nvPr/>
          </p:nvSpPr>
          <p:spPr>
            <a:xfrm>
              <a:off x="4995900" y="2627375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5" name="Google Shape;22185;p23"/>
            <p:cNvSpPr/>
            <p:nvPr/>
          </p:nvSpPr>
          <p:spPr>
            <a:xfrm>
              <a:off x="4994725" y="262637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5"/>
                    <a:pt x="7046" y="3560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0"/>
                  </a:cubicBezTo>
                  <a:cubicBezTo>
                    <a:pt x="0" y="5529"/>
                    <a:pt x="1605" y="7127"/>
                    <a:pt x="3567" y="7127"/>
                  </a:cubicBezTo>
                  <a:cubicBezTo>
                    <a:pt x="5529" y="7127"/>
                    <a:pt x="7134" y="5529"/>
                    <a:pt x="7134" y="3560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6" name="Google Shape;22186;p23"/>
            <p:cNvSpPr/>
            <p:nvPr/>
          </p:nvSpPr>
          <p:spPr>
            <a:xfrm>
              <a:off x="5021000" y="26525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7" name="Google Shape;22187;p23"/>
            <p:cNvSpPr/>
            <p:nvPr/>
          </p:nvSpPr>
          <p:spPr>
            <a:xfrm>
              <a:off x="5020000" y="265147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66"/>
                    <a:pt x="1147" y="5119"/>
                    <a:pt x="2556" y="5119"/>
                  </a:cubicBezTo>
                  <a:cubicBezTo>
                    <a:pt x="3965" y="5119"/>
                    <a:pt x="5112" y="3966"/>
                    <a:pt x="5112" y="2556"/>
                  </a:cubicBezTo>
                  <a:cubicBezTo>
                    <a:pt x="5112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8" name="Google Shape;22188;p23"/>
            <p:cNvSpPr/>
            <p:nvPr/>
          </p:nvSpPr>
          <p:spPr>
            <a:xfrm>
              <a:off x="5049675" y="268132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8" y="2117"/>
                    <a:pt x="2738" y="1362"/>
                  </a:cubicBezTo>
                  <a:cubicBezTo>
                    <a:pt x="2738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9" name="Google Shape;22189;p23"/>
            <p:cNvSpPr/>
            <p:nvPr/>
          </p:nvSpPr>
          <p:spPr>
            <a:xfrm>
              <a:off x="5048650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82" y="2739"/>
                    <a:pt x="88" y="2138"/>
                    <a:pt x="88" y="1410"/>
                  </a:cubicBezTo>
                  <a:cubicBezTo>
                    <a:pt x="88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5"/>
                    <a:pt x="1" y="1410"/>
                  </a:cubicBezTo>
                  <a:cubicBezTo>
                    <a:pt x="1" y="2186"/>
                    <a:pt x="635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90" name="Google Shape;22190;p23"/>
            <p:cNvSpPr/>
            <p:nvPr/>
          </p:nvSpPr>
          <p:spPr>
            <a:xfrm>
              <a:off x="5252800" y="2546450"/>
              <a:ext cx="274300" cy="334325"/>
            </a:xfrm>
            <a:custGeom>
              <a:avLst/>
              <a:gdLst/>
              <a:ahLst/>
              <a:cxnLst/>
              <a:rect l="l" t="t" r="r" b="b"/>
              <a:pathLst>
                <a:path w="109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8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91" name="Google Shape;22191;p23"/>
            <p:cNvSpPr/>
            <p:nvPr/>
          </p:nvSpPr>
          <p:spPr>
            <a:xfrm>
              <a:off x="5251775" y="2545450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14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3"/>
                    <a:pt x="11012" y="11908"/>
                  </a:cubicBezTo>
                  <a:lnTo>
                    <a:pt x="11012" y="11794"/>
                  </a:lnTo>
                  <a:cubicBezTo>
                    <a:pt x="9852" y="12778"/>
                    <a:pt x="836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4" y="81"/>
                  </a:cubicBezTo>
                  <a:cubicBezTo>
                    <a:pt x="8362" y="81"/>
                    <a:pt x="9852" y="675"/>
                    <a:pt x="11012" y="1659"/>
                  </a:cubicBezTo>
                  <a:lnTo>
                    <a:pt x="11012" y="1545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92" name="Google Shape;22192;p23"/>
            <p:cNvSpPr/>
            <p:nvPr/>
          </p:nvSpPr>
          <p:spPr>
            <a:xfrm>
              <a:off x="5276225" y="2573425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8" y="11356"/>
                  </a:cubicBezTo>
                  <a:cubicBezTo>
                    <a:pt x="7425" y="11356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93" name="Google Shape;22193;p23"/>
            <p:cNvSpPr/>
            <p:nvPr/>
          </p:nvSpPr>
          <p:spPr>
            <a:xfrm>
              <a:off x="5275050" y="2572425"/>
              <a:ext cx="252050" cy="286075"/>
            </a:xfrm>
            <a:custGeom>
              <a:avLst/>
              <a:gdLst/>
              <a:ahLst/>
              <a:cxnLst/>
              <a:rect l="l" t="t" r="r" b="b"/>
              <a:pathLst>
                <a:path w="10082" h="11443" extrusionOk="0"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ubicBezTo>
                    <a:pt x="7478" y="81"/>
                    <a:pt x="9049" y="890"/>
                    <a:pt x="10081" y="2151"/>
                  </a:cubicBezTo>
                  <a:lnTo>
                    <a:pt x="10081" y="2016"/>
                  </a:lnTo>
                  <a:cubicBezTo>
                    <a:pt x="9029" y="782"/>
                    <a:pt x="7465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94" name="Google Shape;22194;p23"/>
            <p:cNvSpPr/>
            <p:nvPr/>
          </p:nvSpPr>
          <p:spPr>
            <a:xfrm>
              <a:off x="5301350" y="2598550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05"/>
                    <a:pt x="9029" y="6359"/>
                  </a:cubicBezTo>
                  <a:lnTo>
                    <a:pt x="9029" y="2988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95" name="Google Shape;22195;p23"/>
            <p:cNvSpPr/>
            <p:nvPr/>
          </p:nvSpPr>
          <p:spPr>
            <a:xfrm>
              <a:off x="5300325" y="2597525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6676" y="9428"/>
                    <a:pt x="8362" y="8227"/>
                    <a:pt x="9070" y="6515"/>
                  </a:cubicBezTo>
                  <a:lnTo>
                    <a:pt x="9070" y="6279"/>
                  </a:lnTo>
                  <a:cubicBezTo>
                    <a:pt x="8429" y="8065"/>
                    <a:pt x="6717" y="9347"/>
                    <a:pt x="4714" y="9347"/>
                  </a:cubicBezTo>
                  <a:cubicBezTo>
                    <a:pt x="2159" y="9347"/>
                    <a:pt x="82" y="7270"/>
                    <a:pt x="82" y="4714"/>
                  </a:cubicBezTo>
                  <a:cubicBezTo>
                    <a:pt x="82" y="2165"/>
                    <a:pt x="2159" y="89"/>
                    <a:pt x="4714" y="89"/>
                  </a:cubicBezTo>
                  <a:cubicBezTo>
                    <a:pt x="6717" y="89"/>
                    <a:pt x="8429" y="1363"/>
                    <a:pt x="9070" y="3150"/>
                  </a:cubicBezTo>
                  <a:lnTo>
                    <a:pt x="9070" y="2914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96" name="Google Shape;22196;p23"/>
            <p:cNvSpPr/>
            <p:nvPr/>
          </p:nvSpPr>
          <p:spPr>
            <a:xfrm>
              <a:off x="5330000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97" name="Google Shape;22197;p23"/>
            <p:cNvSpPr/>
            <p:nvPr/>
          </p:nvSpPr>
          <p:spPr>
            <a:xfrm>
              <a:off x="532900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98" name="Google Shape;22198;p23"/>
            <p:cNvSpPr/>
            <p:nvPr/>
          </p:nvSpPr>
          <p:spPr>
            <a:xfrm>
              <a:off x="5355300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04" y="5030"/>
                    <a:pt x="5030" y="3904"/>
                    <a:pt x="5030" y="2515"/>
                  </a:cubicBezTo>
                  <a:cubicBezTo>
                    <a:pt x="5030" y="1126"/>
                    <a:pt x="3904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99" name="Google Shape;22199;p23"/>
            <p:cNvSpPr/>
            <p:nvPr/>
          </p:nvSpPr>
          <p:spPr>
            <a:xfrm>
              <a:off x="5354100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66"/>
                    <a:pt x="1154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00" name="Google Shape;22200;p23"/>
            <p:cNvSpPr/>
            <p:nvPr/>
          </p:nvSpPr>
          <p:spPr>
            <a:xfrm>
              <a:off x="538395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01" name="Google Shape;22201;p23"/>
            <p:cNvSpPr/>
            <p:nvPr/>
          </p:nvSpPr>
          <p:spPr>
            <a:xfrm>
              <a:off x="5382925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82" y="2739"/>
                    <a:pt x="89" y="2138"/>
                    <a:pt x="89" y="1410"/>
                  </a:cubicBezTo>
                  <a:cubicBezTo>
                    <a:pt x="89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5"/>
                    <a:pt x="1" y="1410"/>
                  </a:cubicBezTo>
                  <a:cubicBezTo>
                    <a:pt x="1" y="2186"/>
                    <a:pt x="635" y="2820"/>
                    <a:pt x="1410" y="2820"/>
                  </a:cubicBezTo>
                  <a:cubicBezTo>
                    <a:pt x="2186" y="2820"/>
                    <a:pt x="2819" y="2186"/>
                    <a:pt x="2819" y="1410"/>
                  </a:cubicBezTo>
                  <a:cubicBezTo>
                    <a:pt x="2819" y="635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02" name="Google Shape;22202;p23"/>
            <p:cNvSpPr/>
            <p:nvPr/>
          </p:nvSpPr>
          <p:spPr>
            <a:xfrm>
              <a:off x="3450750" y="2644575"/>
              <a:ext cx="296375" cy="334300"/>
            </a:xfrm>
            <a:custGeom>
              <a:avLst/>
              <a:gdLst/>
              <a:ahLst/>
              <a:cxnLst/>
              <a:rect l="l" t="t" r="r" b="b"/>
              <a:pathLst>
                <a:path w="11855" h="13372" extrusionOk="0">
                  <a:moveTo>
                    <a:pt x="5173" y="0"/>
                  </a:moveTo>
                  <a:cubicBezTo>
                    <a:pt x="3089" y="0"/>
                    <a:pt x="1228" y="951"/>
                    <a:pt x="1" y="2448"/>
                  </a:cubicBezTo>
                  <a:lnTo>
                    <a:pt x="1" y="10930"/>
                  </a:lnTo>
                  <a:cubicBezTo>
                    <a:pt x="1228" y="12421"/>
                    <a:pt x="3089" y="13371"/>
                    <a:pt x="5173" y="13371"/>
                  </a:cubicBezTo>
                  <a:cubicBezTo>
                    <a:pt x="8861" y="13371"/>
                    <a:pt x="11855" y="10378"/>
                    <a:pt x="11855" y="6689"/>
                  </a:cubicBezTo>
                  <a:cubicBezTo>
                    <a:pt x="11855" y="2994"/>
                    <a:pt x="8861" y="0"/>
                    <a:pt x="51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03" name="Google Shape;22203;p23"/>
            <p:cNvSpPr/>
            <p:nvPr/>
          </p:nvSpPr>
          <p:spPr>
            <a:xfrm>
              <a:off x="3450750" y="2643550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1"/>
                  </a:moveTo>
                  <a:cubicBezTo>
                    <a:pt x="3096" y="1"/>
                    <a:pt x="1235" y="945"/>
                    <a:pt x="1" y="2428"/>
                  </a:cubicBezTo>
                  <a:lnTo>
                    <a:pt x="1" y="2563"/>
                  </a:lnTo>
                  <a:cubicBezTo>
                    <a:pt x="1221" y="1053"/>
                    <a:pt x="3082" y="88"/>
                    <a:pt x="5173" y="88"/>
                  </a:cubicBezTo>
                  <a:cubicBezTo>
                    <a:pt x="8834" y="88"/>
                    <a:pt x="11814" y="3062"/>
                    <a:pt x="11814" y="6730"/>
                  </a:cubicBezTo>
                  <a:cubicBezTo>
                    <a:pt x="11814" y="10392"/>
                    <a:pt x="8834" y="13372"/>
                    <a:pt x="5173" y="13372"/>
                  </a:cubicBezTo>
                  <a:cubicBezTo>
                    <a:pt x="3082" y="13372"/>
                    <a:pt x="1221" y="12401"/>
                    <a:pt x="1" y="10897"/>
                  </a:cubicBezTo>
                  <a:lnTo>
                    <a:pt x="1" y="11032"/>
                  </a:lnTo>
                  <a:cubicBezTo>
                    <a:pt x="1235" y="12509"/>
                    <a:pt x="3096" y="13453"/>
                    <a:pt x="5173" y="13453"/>
                  </a:cubicBezTo>
                  <a:cubicBezTo>
                    <a:pt x="8881" y="13453"/>
                    <a:pt x="11895" y="10439"/>
                    <a:pt x="11895" y="6730"/>
                  </a:cubicBezTo>
                  <a:cubicBezTo>
                    <a:pt x="11895" y="3022"/>
                    <a:pt x="8881" y="1"/>
                    <a:pt x="517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04" name="Google Shape;22204;p23"/>
            <p:cNvSpPr/>
            <p:nvPr/>
          </p:nvSpPr>
          <p:spPr>
            <a:xfrm>
              <a:off x="3450750" y="2671550"/>
              <a:ext cx="269425" cy="284050"/>
            </a:xfrm>
            <a:custGeom>
              <a:avLst/>
              <a:gdLst/>
              <a:ahLst/>
              <a:cxnLst/>
              <a:rect l="l" t="t" r="r" b="b"/>
              <a:pathLst>
                <a:path w="10777" h="11362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931" y="10067"/>
                    <a:pt x="2860" y="11362"/>
                    <a:pt x="5099" y="11362"/>
                  </a:cubicBezTo>
                  <a:cubicBezTo>
                    <a:pt x="8234" y="11362"/>
                    <a:pt x="10776" y="8813"/>
                    <a:pt x="10776" y="5678"/>
                  </a:cubicBezTo>
                  <a:cubicBezTo>
                    <a:pt x="10776" y="2542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05" name="Google Shape;22205;p23"/>
            <p:cNvSpPr/>
            <p:nvPr/>
          </p:nvSpPr>
          <p:spPr>
            <a:xfrm>
              <a:off x="3450750" y="2670525"/>
              <a:ext cx="270600" cy="286100"/>
            </a:xfrm>
            <a:custGeom>
              <a:avLst/>
              <a:gdLst/>
              <a:ahLst/>
              <a:cxnLst/>
              <a:rect l="l" t="t" r="r" b="b"/>
              <a:pathLst>
                <a:path w="10824" h="11444" extrusionOk="0">
                  <a:moveTo>
                    <a:pt x="5099" y="1"/>
                  </a:moveTo>
                  <a:cubicBezTo>
                    <a:pt x="2880" y="1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2"/>
                    <a:pt x="5099" y="82"/>
                  </a:cubicBezTo>
                  <a:cubicBezTo>
                    <a:pt x="8207" y="82"/>
                    <a:pt x="10736" y="2610"/>
                    <a:pt x="10736" y="5719"/>
                  </a:cubicBezTo>
                  <a:cubicBezTo>
                    <a:pt x="10736" y="8827"/>
                    <a:pt x="8207" y="11356"/>
                    <a:pt x="5099" y="11356"/>
                  </a:cubicBezTo>
                  <a:cubicBezTo>
                    <a:pt x="2853" y="11356"/>
                    <a:pt x="904" y="10034"/>
                    <a:pt x="1" y="8126"/>
                  </a:cubicBezTo>
                  <a:lnTo>
                    <a:pt x="1" y="8315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06" name="Google Shape;22206;p23"/>
            <p:cNvSpPr/>
            <p:nvPr/>
          </p:nvSpPr>
          <p:spPr>
            <a:xfrm>
              <a:off x="3461375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1" y="1"/>
                    <a:pt x="1" y="2098"/>
                    <a:pt x="1" y="4674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07" name="Google Shape;22207;p23"/>
            <p:cNvSpPr/>
            <p:nvPr/>
          </p:nvSpPr>
          <p:spPr>
            <a:xfrm>
              <a:off x="3460375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34"/>
                    <a:pt x="4714" y="9434"/>
                  </a:cubicBezTo>
                  <a:cubicBezTo>
                    <a:pt x="7316" y="9434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08" name="Google Shape;22208;p23"/>
            <p:cNvSpPr/>
            <p:nvPr/>
          </p:nvSpPr>
          <p:spPr>
            <a:xfrm>
              <a:off x="3490200" y="272547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1"/>
                  </a:cubicBezTo>
                  <a:cubicBezTo>
                    <a:pt x="7040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09" name="Google Shape;22209;p23"/>
            <p:cNvSpPr/>
            <p:nvPr/>
          </p:nvSpPr>
          <p:spPr>
            <a:xfrm>
              <a:off x="3489025" y="272447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53" y="7040"/>
                    <a:pt x="88" y="5482"/>
                    <a:pt x="88" y="3561"/>
                  </a:cubicBezTo>
                  <a:cubicBezTo>
                    <a:pt x="88" y="1646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10" name="Google Shape;22210;p23"/>
            <p:cNvSpPr/>
            <p:nvPr/>
          </p:nvSpPr>
          <p:spPr>
            <a:xfrm>
              <a:off x="3515325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11" name="Google Shape;22211;p23"/>
            <p:cNvSpPr/>
            <p:nvPr/>
          </p:nvSpPr>
          <p:spPr>
            <a:xfrm>
              <a:off x="3514300" y="2749600"/>
              <a:ext cx="127825" cy="127950"/>
            </a:xfrm>
            <a:custGeom>
              <a:avLst/>
              <a:gdLst/>
              <a:ahLst/>
              <a:cxnLst/>
              <a:rect l="l" t="t" r="r" b="b"/>
              <a:pathLst>
                <a:path w="5113" h="5118" extrusionOk="0">
                  <a:moveTo>
                    <a:pt x="2557" y="81"/>
                  </a:moveTo>
                  <a:cubicBezTo>
                    <a:pt x="3919" y="81"/>
                    <a:pt x="5031" y="1194"/>
                    <a:pt x="5031" y="2556"/>
                  </a:cubicBezTo>
                  <a:cubicBezTo>
                    <a:pt x="5031" y="3924"/>
                    <a:pt x="3919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12" name="Google Shape;22212;p23"/>
            <p:cNvSpPr/>
            <p:nvPr/>
          </p:nvSpPr>
          <p:spPr>
            <a:xfrm>
              <a:off x="354415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7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13" name="Google Shape;22213;p23"/>
            <p:cNvSpPr/>
            <p:nvPr/>
          </p:nvSpPr>
          <p:spPr>
            <a:xfrm>
              <a:off x="3542975" y="277842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14" name="Google Shape;22214;p23"/>
            <p:cNvSpPr/>
            <p:nvPr/>
          </p:nvSpPr>
          <p:spPr>
            <a:xfrm>
              <a:off x="3747100" y="2644575"/>
              <a:ext cx="334325" cy="334300"/>
            </a:xfrm>
            <a:custGeom>
              <a:avLst/>
              <a:gdLst/>
              <a:ahLst/>
              <a:cxnLst/>
              <a:rect l="l" t="t" r="r" b="b"/>
              <a:pathLst>
                <a:path w="13373" h="13372" extrusionOk="0">
                  <a:moveTo>
                    <a:pt x="6690" y="0"/>
                  </a:moveTo>
                  <a:cubicBezTo>
                    <a:pt x="2995" y="0"/>
                    <a:pt x="1" y="2994"/>
                    <a:pt x="1" y="6689"/>
                  </a:cubicBezTo>
                  <a:cubicBezTo>
                    <a:pt x="1" y="10378"/>
                    <a:pt x="2995" y="13371"/>
                    <a:pt x="6690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9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15" name="Google Shape;22215;p23"/>
            <p:cNvSpPr/>
            <p:nvPr/>
          </p:nvSpPr>
          <p:spPr>
            <a:xfrm>
              <a:off x="3746100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2" y="13372"/>
                    <a:pt x="81" y="10392"/>
                    <a:pt x="81" y="6730"/>
                  </a:cubicBezTo>
                  <a:cubicBezTo>
                    <a:pt x="81" y="3062"/>
                    <a:pt x="3062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15" y="1"/>
                    <a:pt x="0" y="3022"/>
                    <a:pt x="0" y="6730"/>
                  </a:cubicBezTo>
                  <a:cubicBezTo>
                    <a:pt x="0" y="10439"/>
                    <a:pt x="3015" y="13453"/>
                    <a:pt x="6730" y="13453"/>
                  </a:cubicBezTo>
                  <a:cubicBezTo>
                    <a:pt x="10438" y="13453"/>
                    <a:pt x="13453" y="10439"/>
                    <a:pt x="13453" y="6730"/>
                  </a:cubicBezTo>
                  <a:cubicBezTo>
                    <a:pt x="13453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16" name="Google Shape;22216;p23"/>
            <p:cNvSpPr/>
            <p:nvPr/>
          </p:nvSpPr>
          <p:spPr>
            <a:xfrm>
              <a:off x="3770550" y="2671550"/>
              <a:ext cx="283900" cy="284050"/>
            </a:xfrm>
            <a:custGeom>
              <a:avLst/>
              <a:gdLst/>
              <a:ahLst/>
              <a:cxnLst/>
              <a:rect l="l" t="t" r="r" b="b"/>
              <a:pathLst>
                <a:path w="11356" h="11362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62"/>
                    <a:pt x="5678" y="11362"/>
                  </a:cubicBezTo>
                  <a:cubicBezTo>
                    <a:pt x="8813" y="11362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17" name="Google Shape;22217;p23"/>
            <p:cNvSpPr/>
            <p:nvPr/>
          </p:nvSpPr>
          <p:spPr>
            <a:xfrm>
              <a:off x="3769525" y="2670525"/>
              <a:ext cx="285925" cy="286100"/>
            </a:xfrm>
            <a:custGeom>
              <a:avLst/>
              <a:gdLst/>
              <a:ahLst/>
              <a:cxnLst/>
              <a:rect l="l" t="t" r="r" b="b"/>
              <a:pathLst>
                <a:path w="11437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18" name="Google Shape;22218;p23"/>
            <p:cNvSpPr/>
            <p:nvPr/>
          </p:nvSpPr>
          <p:spPr>
            <a:xfrm>
              <a:off x="3795650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1" y="1"/>
                    <a:pt x="1" y="2098"/>
                    <a:pt x="1" y="4674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7" y="7256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19" name="Google Shape;22219;p23"/>
            <p:cNvSpPr/>
            <p:nvPr/>
          </p:nvSpPr>
          <p:spPr>
            <a:xfrm>
              <a:off x="3794650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0" y="2118"/>
                    <a:pt x="0" y="4714"/>
                  </a:cubicBezTo>
                  <a:cubicBezTo>
                    <a:pt x="0" y="7316"/>
                    <a:pt x="2111" y="9434"/>
                    <a:pt x="4714" y="9434"/>
                  </a:cubicBezTo>
                  <a:cubicBezTo>
                    <a:pt x="7310" y="9434"/>
                    <a:pt x="9427" y="7316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20" name="Google Shape;22220;p23"/>
            <p:cNvSpPr/>
            <p:nvPr/>
          </p:nvSpPr>
          <p:spPr>
            <a:xfrm>
              <a:off x="3824475" y="272547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2" y="1"/>
                    <a:pt x="1" y="1579"/>
                    <a:pt x="1" y="3521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1"/>
                  </a:cubicBezTo>
                  <a:cubicBezTo>
                    <a:pt x="7040" y="1579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21" name="Google Shape;22221;p23"/>
            <p:cNvSpPr/>
            <p:nvPr/>
          </p:nvSpPr>
          <p:spPr>
            <a:xfrm>
              <a:off x="3823300" y="272447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46" y="7040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22" name="Google Shape;22222;p23"/>
            <p:cNvSpPr/>
            <p:nvPr/>
          </p:nvSpPr>
          <p:spPr>
            <a:xfrm>
              <a:off x="3849600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23" name="Google Shape;22223;p23"/>
            <p:cNvSpPr/>
            <p:nvPr/>
          </p:nvSpPr>
          <p:spPr>
            <a:xfrm>
              <a:off x="3848600" y="2749600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24" name="Google Shape;22224;p23"/>
            <p:cNvSpPr/>
            <p:nvPr/>
          </p:nvSpPr>
          <p:spPr>
            <a:xfrm>
              <a:off x="387825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07"/>
                    <a:pt x="1" y="1363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3"/>
                  </a:cubicBezTo>
                  <a:cubicBezTo>
                    <a:pt x="2732" y="607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25" name="Google Shape;22225;p23"/>
            <p:cNvSpPr/>
            <p:nvPr/>
          </p:nvSpPr>
          <p:spPr>
            <a:xfrm>
              <a:off x="3877250" y="277842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26" name="Google Shape;22226;p23"/>
            <p:cNvSpPr/>
            <p:nvPr/>
          </p:nvSpPr>
          <p:spPr>
            <a:xfrm>
              <a:off x="4081400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2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27" name="Google Shape;22227;p23"/>
            <p:cNvSpPr/>
            <p:nvPr/>
          </p:nvSpPr>
          <p:spPr>
            <a:xfrm>
              <a:off x="4080375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23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8"/>
                    <a:pt x="6723" y="88"/>
                  </a:cubicBezTo>
                  <a:close/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10439"/>
                    <a:pt x="3015" y="13453"/>
                    <a:pt x="6723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22"/>
                    <a:pt x="10439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28" name="Google Shape;22228;p23"/>
            <p:cNvSpPr/>
            <p:nvPr/>
          </p:nvSpPr>
          <p:spPr>
            <a:xfrm>
              <a:off x="4104825" y="2671550"/>
              <a:ext cx="283900" cy="284050"/>
            </a:xfrm>
            <a:custGeom>
              <a:avLst/>
              <a:gdLst/>
              <a:ahLst/>
              <a:cxnLst/>
              <a:rect l="l" t="t" r="r" b="b"/>
              <a:pathLst>
                <a:path w="11356" h="11362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62"/>
                    <a:pt x="5678" y="11362"/>
                  </a:cubicBezTo>
                  <a:cubicBezTo>
                    <a:pt x="8813" y="11362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29" name="Google Shape;22229;p23"/>
            <p:cNvSpPr/>
            <p:nvPr/>
          </p:nvSpPr>
          <p:spPr>
            <a:xfrm>
              <a:off x="4103650" y="2670525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30" name="Google Shape;22230;p23"/>
            <p:cNvSpPr/>
            <p:nvPr/>
          </p:nvSpPr>
          <p:spPr>
            <a:xfrm>
              <a:off x="4129950" y="26966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31" name="Google Shape;22231;p23"/>
            <p:cNvSpPr/>
            <p:nvPr/>
          </p:nvSpPr>
          <p:spPr>
            <a:xfrm>
              <a:off x="4128925" y="269565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5"/>
                    <a:pt x="9339" y="4714"/>
                  </a:cubicBezTo>
                  <a:cubicBezTo>
                    <a:pt x="9339" y="7269"/>
                    <a:pt x="7263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34"/>
                    <a:pt x="4714" y="9434"/>
                  </a:cubicBezTo>
                  <a:cubicBezTo>
                    <a:pt x="7310" y="9434"/>
                    <a:pt x="9427" y="7316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32" name="Google Shape;22232;p23"/>
            <p:cNvSpPr/>
            <p:nvPr/>
          </p:nvSpPr>
          <p:spPr>
            <a:xfrm>
              <a:off x="4158600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33" name="Google Shape;22233;p23"/>
            <p:cNvSpPr/>
            <p:nvPr/>
          </p:nvSpPr>
          <p:spPr>
            <a:xfrm>
              <a:off x="4157575" y="272447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34" name="Google Shape;22234;p23"/>
            <p:cNvSpPr/>
            <p:nvPr/>
          </p:nvSpPr>
          <p:spPr>
            <a:xfrm>
              <a:off x="4183875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35" name="Google Shape;22235;p23"/>
            <p:cNvSpPr/>
            <p:nvPr/>
          </p:nvSpPr>
          <p:spPr>
            <a:xfrm>
              <a:off x="4182700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7" y="1194"/>
                    <a:pt x="5037" y="2556"/>
                  </a:cubicBezTo>
                  <a:cubicBezTo>
                    <a:pt x="5037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36" name="Google Shape;22236;p23"/>
            <p:cNvSpPr/>
            <p:nvPr/>
          </p:nvSpPr>
          <p:spPr>
            <a:xfrm>
              <a:off x="4212550" y="2779425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37" name="Google Shape;22237;p23"/>
            <p:cNvSpPr/>
            <p:nvPr/>
          </p:nvSpPr>
          <p:spPr>
            <a:xfrm>
              <a:off x="4211525" y="2778425"/>
              <a:ext cx="70500" cy="70300"/>
            </a:xfrm>
            <a:custGeom>
              <a:avLst/>
              <a:gdLst/>
              <a:ahLst/>
              <a:cxnLst/>
              <a:rect l="l" t="t" r="r" b="b"/>
              <a:pathLst>
                <a:path w="2820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4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38" name="Google Shape;22238;p23"/>
            <p:cNvSpPr/>
            <p:nvPr/>
          </p:nvSpPr>
          <p:spPr>
            <a:xfrm>
              <a:off x="4415675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2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39" name="Google Shape;22239;p23"/>
            <p:cNvSpPr/>
            <p:nvPr/>
          </p:nvSpPr>
          <p:spPr>
            <a:xfrm>
              <a:off x="4414650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2"/>
                    <a:pt x="13365" y="6730"/>
                  </a:cubicBezTo>
                  <a:cubicBezTo>
                    <a:pt x="13365" y="10392"/>
                    <a:pt x="10385" y="13372"/>
                    <a:pt x="6723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8"/>
                    <a:pt x="6723" y="88"/>
                  </a:cubicBezTo>
                  <a:close/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10439"/>
                    <a:pt x="3015" y="13453"/>
                    <a:pt x="6723" y="13453"/>
                  </a:cubicBezTo>
                  <a:cubicBezTo>
                    <a:pt x="10432" y="13453"/>
                    <a:pt x="13453" y="10439"/>
                    <a:pt x="13453" y="6730"/>
                  </a:cubicBezTo>
                  <a:cubicBezTo>
                    <a:pt x="13453" y="3022"/>
                    <a:pt x="10432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40" name="Google Shape;22240;p23"/>
            <p:cNvSpPr/>
            <p:nvPr/>
          </p:nvSpPr>
          <p:spPr>
            <a:xfrm>
              <a:off x="4438925" y="2671550"/>
              <a:ext cx="284075" cy="284050"/>
            </a:xfrm>
            <a:custGeom>
              <a:avLst/>
              <a:gdLst/>
              <a:ahLst/>
              <a:cxnLst/>
              <a:rect l="l" t="t" r="r" b="b"/>
              <a:pathLst>
                <a:path w="11363" h="11362" extrusionOk="0">
                  <a:moveTo>
                    <a:pt x="5685" y="0"/>
                  </a:moveTo>
                  <a:cubicBezTo>
                    <a:pt x="2550" y="0"/>
                    <a:pt x="1" y="2542"/>
                    <a:pt x="1" y="5678"/>
                  </a:cubicBezTo>
                  <a:cubicBezTo>
                    <a:pt x="1" y="8813"/>
                    <a:pt x="2550" y="11362"/>
                    <a:pt x="5685" y="11362"/>
                  </a:cubicBezTo>
                  <a:cubicBezTo>
                    <a:pt x="8820" y="11362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41" name="Google Shape;22241;p23"/>
            <p:cNvSpPr/>
            <p:nvPr/>
          </p:nvSpPr>
          <p:spPr>
            <a:xfrm>
              <a:off x="4437925" y="2670525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42" name="Google Shape;22242;p23"/>
            <p:cNvSpPr/>
            <p:nvPr/>
          </p:nvSpPr>
          <p:spPr>
            <a:xfrm>
              <a:off x="4464225" y="26966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43" name="Google Shape;22243;p23"/>
            <p:cNvSpPr/>
            <p:nvPr/>
          </p:nvSpPr>
          <p:spPr>
            <a:xfrm>
              <a:off x="4463025" y="2695650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5"/>
                    <a:pt x="9347" y="4714"/>
                  </a:cubicBezTo>
                  <a:cubicBezTo>
                    <a:pt x="9347" y="7269"/>
                    <a:pt x="7270" y="9346"/>
                    <a:pt x="4721" y="9346"/>
                  </a:cubicBezTo>
                  <a:cubicBezTo>
                    <a:pt x="2165" y="9346"/>
                    <a:pt x="89" y="7269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lose/>
                  <a:moveTo>
                    <a:pt x="4721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7316"/>
                    <a:pt x="2118" y="9434"/>
                    <a:pt x="4721" y="9434"/>
                  </a:cubicBezTo>
                  <a:cubicBezTo>
                    <a:pt x="7317" y="9434"/>
                    <a:pt x="9434" y="7316"/>
                    <a:pt x="9434" y="4714"/>
                  </a:cubicBezTo>
                  <a:cubicBezTo>
                    <a:pt x="9434" y="2118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44" name="Google Shape;22244;p23"/>
            <p:cNvSpPr/>
            <p:nvPr/>
          </p:nvSpPr>
          <p:spPr>
            <a:xfrm>
              <a:off x="4492875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45" name="Google Shape;22245;p23"/>
            <p:cNvSpPr/>
            <p:nvPr/>
          </p:nvSpPr>
          <p:spPr>
            <a:xfrm>
              <a:off x="4491850" y="272447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9" y="5482"/>
                    <a:pt x="89" y="3561"/>
                  </a:cubicBezTo>
                  <a:cubicBezTo>
                    <a:pt x="89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46" name="Google Shape;22246;p23"/>
            <p:cNvSpPr/>
            <p:nvPr/>
          </p:nvSpPr>
          <p:spPr>
            <a:xfrm>
              <a:off x="4518150" y="27506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47" name="Google Shape;22247;p23"/>
            <p:cNvSpPr/>
            <p:nvPr/>
          </p:nvSpPr>
          <p:spPr>
            <a:xfrm>
              <a:off x="4516975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48" name="Google Shape;22248;p23"/>
            <p:cNvSpPr/>
            <p:nvPr/>
          </p:nvSpPr>
          <p:spPr>
            <a:xfrm>
              <a:off x="4546825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3"/>
                  </a:cubicBezTo>
                  <a:cubicBezTo>
                    <a:pt x="2731" y="607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49" name="Google Shape;22249;p23"/>
            <p:cNvSpPr/>
            <p:nvPr/>
          </p:nvSpPr>
          <p:spPr>
            <a:xfrm>
              <a:off x="4545800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10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10" y="2812"/>
                  </a:cubicBezTo>
                  <a:cubicBezTo>
                    <a:pt x="2185" y="2812"/>
                    <a:pt x="2812" y="2178"/>
                    <a:pt x="2812" y="1403"/>
                  </a:cubicBezTo>
                  <a:cubicBezTo>
                    <a:pt x="2812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50" name="Google Shape;22250;p23"/>
            <p:cNvSpPr/>
            <p:nvPr/>
          </p:nvSpPr>
          <p:spPr>
            <a:xfrm>
              <a:off x="4749950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10378" y="13371"/>
                    <a:pt x="13371" y="10378"/>
                    <a:pt x="13371" y="6689"/>
                  </a:cubicBezTo>
                  <a:cubicBezTo>
                    <a:pt x="13371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51" name="Google Shape;22251;p23"/>
            <p:cNvSpPr/>
            <p:nvPr/>
          </p:nvSpPr>
          <p:spPr>
            <a:xfrm>
              <a:off x="4748775" y="2643550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52" name="Google Shape;22252;p23"/>
            <p:cNvSpPr/>
            <p:nvPr/>
          </p:nvSpPr>
          <p:spPr>
            <a:xfrm>
              <a:off x="4773200" y="2671550"/>
              <a:ext cx="284075" cy="284050"/>
            </a:xfrm>
            <a:custGeom>
              <a:avLst/>
              <a:gdLst/>
              <a:ahLst/>
              <a:cxnLst/>
              <a:rect l="l" t="t" r="r" b="b"/>
              <a:pathLst>
                <a:path w="11363" h="11362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62"/>
                    <a:pt x="5678" y="11362"/>
                  </a:cubicBezTo>
                  <a:cubicBezTo>
                    <a:pt x="8821" y="11362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53" name="Google Shape;22253;p23"/>
            <p:cNvSpPr/>
            <p:nvPr/>
          </p:nvSpPr>
          <p:spPr>
            <a:xfrm>
              <a:off x="4772200" y="26705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8" y="82"/>
                  </a:moveTo>
                  <a:cubicBezTo>
                    <a:pt x="8827" y="82"/>
                    <a:pt x="11355" y="2610"/>
                    <a:pt x="11355" y="5719"/>
                  </a:cubicBezTo>
                  <a:cubicBezTo>
                    <a:pt x="11355" y="8827"/>
                    <a:pt x="8827" y="11356"/>
                    <a:pt x="5718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54" name="Google Shape;22254;p23"/>
            <p:cNvSpPr/>
            <p:nvPr/>
          </p:nvSpPr>
          <p:spPr>
            <a:xfrm>
              <a:off x="4798500" y="269665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6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66" y="9346"/>
                  </a:cubicBezTo>
                  <a:cubicBezTo>
                    <a:pt x="7249" y="9346"/>
                    <a:pt x="9339" y="7256"/>
                    <a:pt x="9339" y="4674"/>
                  </a:cubicBezTo>
                  <a:cubicBezTo>
                    <a:pt x="9339" y="2098"/>
                    <a:pt x="7249" y="1"/>
                    <a:pt x="466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55" name="Google Shape;22255;p23"/>
            <p:cNvSpPr/>
            <p:nvPr/>
          </p:nvSpPr>
          <p:spPr>
            <a:xfrm>
              <a:off x="4797325" y="269565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3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lose/>
                  <a:moveTo>
                    <a:pt x="4713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34"/>
                    <a:pt x="4713" y="9434"/>
                  </a:cubicBezTo>
                  <a:cubicBezTo>
                    <a:pt x="7316" y="9434"/>
                    <a:pt x="9433" y="7316"/>
                    <a:pt x="9433" y="4714"/>
                  </a:cubicBezTo>
                  <a:cubicBezTo>
                    <a:pt x="9433" y="2118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56" name="Google Shape;22256;p23"/>
            <p:cNvSpPr/>
            <p:nvPr/>
          </p:nvSpPr>
          <p:spPr>
            <a:xfrm>
              <a:off x="4827150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57" name="Google Shape;22257;p23"/>
            <p:cNvSpPr/>
            <p:nvPr/>
          </p:nvSpPr>
          <p:spPr>
            <a:xfrm>
              <a:off x="4826150" y="27244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0" y="7040"/>
                  </a:cubicBezTo>
                  <a:cubicBezTo>
                    <a:pt x="1645" y="7040"/>
                    <a:pt x="81" y="5482"/>
                    <a:pt x="81" y="3561"/>
                  </a:cubicBezTo>
                  <a:cubicBezTo>
                    <a:pt x="81" y="1646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58" name="Google Shape;22258;p23"/>
            <p:cNvSpPr/>
            <p:nvPr/>
          </p:nvSpPr>
          <p:spPr>
            <a:xfrm>
              <a:off x="4852275" y="27506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59" name="Google Shape;22259;p23"/>
            <p:cNvSpPr/>
            <p:nvPr/>
          </p:nvSpPr>
          <p:spPr>
            <a:xfrm>
              <a:off x="4851250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60" name="Google Shape;22260;p23"/>
            <p:cNvSpPr/>
            <p:nvPr/>
          </p:nvSpPr>
          <p:spPr>
            <a:xfrm>
              <a:off x="488110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61" name="Google Shape;22261;p23"/>
            <p:cNvSpPr/>
            <p:nvPr/>
          </p:nvSpPr>
          <p:spPr>
            <a:xfrm>
              <a:off x="4880075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3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03" y="2812"/>
                  </a:cubicBezTo>
                  <a:cubicBezTo>
                    <a:pt x="2186" y="2812"/>
                    <a:pt x="2813" y="2178"/>
                    <a:pt x="2813" y="1403"/>
                  </a:cubicBezTo>
                  <a:cubicBezTo>
                    <a:pt x="2813" y="627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62" name="Google Shape;22262;p23"/>
            <p:cNvSpPr/>
            <p:nvPr/>
          </p:nvSpPr>
          <p:spPr>
            <a:xfrm>
              <a:off x="5084225" y="2644575"/>
              <a:ext cx="334125" cy="334300"/>
            </a:xfrm>
            <a:custGeom>
              <a:avLst/>
              <a:gdLst/>
              <a:ahLst/>
              <a:cxnLst/>
              <a:rect l="l" t="t" r="r" b="b"/>
              <a:pathLst>
                <a:path w="13365" h="13372" extrusionOk="0">
                  <a:moveTo>
                    <a:pt x="6683" y="0"/>
                  </a:moveTo>
                  <a:cubicBezTo>
                    <a:pt x="2988" y="0"/>
                    <a:pt x="0" y="2994"/>
                    <a:pt x="0" y="6689"/>
                  </a:cubicBezTo>
                  <a:cubicBezTo>
                    <a:pt x="0" y="10378"/>
                    <a:pt x="2988" y="13371"/>
                    <a:pt x="6683" y="13371"/>
                  </a:cubicBezTo>
                  <a:cubicBezTo>
                    <a:pt x="10378" y="13371"/>
                    <a:pt x="13365" y="10378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63" name="Google Shape;22263;p23"/>
            <p:cNvSpPr/>
            <p:nvPr/>
          </p:nvSpPr>
          <p:spPr>
            <a:xfrm>
              <a:off x="5083050" y="26435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64" name="Google Shape;22264;p23"/>
            <p:cNvSpPr/>
            <p:nvPr/>
          </p:nvSpPr>
          <p:spPr>
            <a:xfrm>
              <a:off x="5107475" y="2671550"/>
              <a:ext cx="283925" cy="284050"/>
            </a:xfrm>
            <a:custGeom>
              <a:avLst/>
              <a:gdLst/>
              <a:ahLst/>
              <a:cxnLst/>
              <a:rect l="l" t="t" r="r" b="b"/>
              <a:pathLst>
                <a:path w="11357" h="11362" extrusionOk="0">
                  <a:moveTo>
                    <a:pt x="5679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62"/>
                    <a:pt x="5679" y="11362"/>
                  </a:cubicBezTo>
                  <a:cubicBezTo>
                    <a:pt x="8814" y="11362"/>
                    <a:pt x="11356" y="8813"/>
                    <a:pt x="11356" y="5678"/>
                  </a:cubicBezTo>
                  <a:cubicBezTo>
                    <a:pt x="11356" y="2542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65" name="Google Shape;22265;p23"/>
            <p:cNvSpPr/>
            <p:nvPr/>
          </p:nvSpPr>
          <p:spPr>
            <a:xfrm>
              <a:off x="5106475" y="26705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66" name="Google Shape;22266;p23"/>
            <p:cNvSpPr/>
            <p:nvPr/>
          </p:nvSpPr>
          <p:spPr>
            <a:xfrm>
              <a:off x="5132600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67" name="Google Shape;22267;p23"/>
            <p:cNvSpPr/>
            <p:nvPr/>
          </p:nvSpPr>
          <p:spPr>
            <a:xfrm>
              <a:off x="5131600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34"/>
                    <a:pt x="4714" y="9434"/>
                  </a:cubicBezTo>
                  <a:cubicBezTo>
                    <a:pt x="7316" y="9434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68" name="Google Shape;22268;p23"/>
            <p:cNvSpPr/>
            <p:nvPr/>
          </p:nvSpPr>
          <p:spPr>
            <a:xfrm>
              <a:off x="5161425" y="2725475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69" name="Google Shape;22269;p23"/>
            <p:cNvSpPr/>
            <p:nvPr/>
          </p:nvSpPr>
          <p:spPr>
            <a:xfrm>
              <a:off x="5160425" y="27244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70" name="Google Shape;22270;p23"/>
            <p:cNvSpPr/>
            <p:nvPr/>
          </p:nvSpPr>
          <p:spPr>
            <a:xfrm>
              <a:off x="5186550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71" name="Google Shape;22271;p23"/>
            <p:cNvSpPr/>
            <p:nvPr/>
          </p:nvSpPr>
          <p:spPr>
            <a:xfrm>
              <a:off x="5185525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7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72" name="Google Shape;22272;p23"/>
            <p:cNvSpPr/>
            <p:nvPr/>
          </p:nvSpPr>
          <p:spPr>
            <a:xfrm>
              <a:off x="5215375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7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73" name="Google Shape;22273;p23"/>
            <p:cNvSpPr/>
            <p:nvPr/>
          </p:nvSpPr>
          <p:spPr>
            <a:xfrm>
              <a:off x="5214350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4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04" y="2812"/>
                  </a:cubicBezTo>
                  <a:cubicBezTo>
                    <a:pt x="2179" y="2812"/>
                    <a:pt x="2813" y="2178"/>
                    <a:pt x="2813" y="1403"/>
                  </a:cubicBezTo>
                  <a:cubicBezTo>
                    <a:pt x="2813" y="627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74" name="Google Shape;22274;p23"/>
            <p:cNvSpPr/>
            <p:nvPr/>
          </p:nvSpPr>
          <p:spPr>
            <a:xfrm>
              <a:off x="3581575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75" name="Google Shape;22275;p23"/>
            <p:cNvSpPr/>
            <p:nvPr/>
          </p:nvSpPr>
          <p:spPr>
            <a:xfrm>
              <a:off x="3580550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2"/>
                  </a:moveTo>
                  <a:cubicBezTo>
                    <a:pt x="10392" y="82"/>
                    <a:pt x="13365" y="3062"/>
                    <a:pt x="13365" y="6730"/>
                  </a:cubicBezTo>
                  <a:cubicBezTo>
                    <a:pt x="13365" y="10392"/>
                    <a:pt x="10392" y="13372"/>
                    <a:pt x="6724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24" y="82"/>
                  </a:cubicBezTo>
                  <a:close/>
                  <a:moveTo>
                    <a:pt x="6724" y="1"/>
                  </a:moveTo>
                  <a:cubicBezTo>
                    <a:pt x="3015" y="1"/>
                    <a:pt x="1" y="3015"/>
                    <a:pt x="1" y="6730"/>
                  </a:cubicBezTo>
                  <a:cubicBezTo>
                    <a:pt x="1" y="10439"/>
                    <a:pt x="3015" y="13453"/>
                    <a:pt x="6724" y="13453"/>
                  </a:cubicBezTo>
                  <a:cubicBezTo>
                    <a:pt x="10432" y="13453"/>
                    <a:pt x="13453" y="10439"/>
                    <a:pt x="13453" y="6730"/>
                  </a:cubicBezTo>
                  <a:cubicBezTo>
                    <a:pt x="13453" y="3015"/>
                    <a:pt x="10432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76" name="Google Shape;22276;p23"/>
            <p:cNvSpPr/>
            <p:nvPr/>
          </p:nvSpPr>
          <p:spPr>
            <a:xfrm>
              <a:off x="3604825" y="2766625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77" name="Google Shape;22277;p23"/>
            <p:cNvSpPr/>
            <p:nvPr/>
          </p:nvSpPr>
          <p:spPr>
            <a:xfrm>
              <a:off x="3603825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78" name="Google Shape;22278;p23"/>
            <p:cNvSpPr/>
            <p:nvPr/>
          </p:nvSpPr>
          <p:spPr>
            <a:xfrm>
              <a:off x="3630125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79" name="Google Shape;22279;p23"/>
            <p:cNvSpPr/>
            <p:nvPr/>
          </p:nvSpPr>
          <p:spPr>
            <a:xfrm>
              <a:off x="3628950" y="2790725"/>
              <a:ext cx="235850" cy="235675"/>
            </a:xfrm>
            <a:custGeom>
              <a:avLst/>
              <a:gdLst/>
              <a:ahLst/>
              <a:cxnLst/>
              <a:rect l="l" t="t" r="r" b="b"/>
              <a:pathLst>
                <a:path w="9434" h="9427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27"/>
                    <a:pt x="4720" y="9427"/>
                  </a:cubicBezTo>
                  <a:cubicBezTo>
                    <a:pt x="7316" y="9427"/>
                    <a:pt x="9433" y="7316"/>
                    <a:pt x="9433" y="4714"/>
                  </a:cubicBezTo>
                  <a:cubicBezTo>
                    <a:pt x="9433" y="2118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80" name="Google Shape;22280;p23"/>
            <p:cNvSpPr/>
            <p:nvPr/>
          </p:nvSpPr>
          <p:spPr>
            <a:xfrm>
              <a:off x="3658775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81" name="Google Shape;22281;p23"/>
            <p:cNvSpPr/>
            <p:nvPr/>
          </p:nvSpPr>
          <p:spPr>
            <a:xfrm>
              <a:off x="3657775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82" name="Google Shape;22282;p23"/>
            <p:cNvSpPr/>
            <p:nvPr/>
          </p:nvSpPr>
          <p:spPr>
            <a:xfrm>
              <a:off x="3683900" y="284567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83" name="Google Shape;22283;p23"/>
            <p:cNvSpPr/>
            <p:nvPr/>
          </p:nvSpPr>
          <p:spPr>
            <a:xfrm>
              <a:off x="3682875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9" y="3924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84" name="Google Shape;22284;p23"/>
            <p:cNvSpPr/>
            <p:nvPr/>
          </p:nvSpPr>
          <p:spPr>
            <a:xfrm>
              <a:off x="3712725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85" name="Google Shape;22285;p23"/>
            <p:cNvSpPr/>
            <p:nvPr/>
          </p:nvSpPr>
          <p:spPr>
            <a:xfrm>
              <a:off x="3711700" y="287332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75" y="2738"/>
                    <a:pt x="82" y="2145"/>
                    <a:pt x="82" y="1410"/>
                  </a:cubicBezTo>
                  <a:cubicBezTo>
                    <a:pt x="82" y="681"/>
                    <a:pt x="675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86" name="Google Shape;22286;p23"/>
            <p:cNvSpPr/>
            <p:nvPr/>
          </p:nvSpPr>
          <p:spPr>
            <a:xfrm>
              <a:off x="3915850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1" y="2994"/>
                    <a:pt x="1" y="6689"/>
                  </a:cubicBezTo>
                  <a:cubicBezTo>
                    <a:pt x="1" y="10378"/>
                    <a:pt x="2994" y="13371"/>
                    <a:pt x="6683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87" name="Google Shape;22287;p23"/>
            <p:cNvSpPr/>
            <p:nvPr/>
          </p:nvSpPr>
          <p:spPr>
            <a:xfrm>
              <a:off x="3914675" y="27386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2"/>
                  </a:moveTo>
                  <a:cubicBezTo>
                    <a:pt x="10391" y="82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15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15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88" name="Google Shape;22288;p23"/>
            <p:cNvSpPr/>
            <p:nvPr/>
          </p:nvSpPr>
          <p:spPr>
            <a:xfrm>
              <a:off x="3939125" y="2766625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89" name="Google Shape;22289;p23"/>
            <p:cNvSpPr/>
            <p:nvPr/>
          </p:nvSpPr>
          <p:spPr>
            <a:xfrm>
              <a:off x="3938100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90" name="Google Shape;22290;p23"/>
            <p:cNvSpPr/>
            <p:nvPr/>
          </p:nvSpPr>
          <p:spPr>
            <a:xfrm>
              <a:off x="3964400" y="2791725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4"/>
                  </a:cubicBezTo>
                  <a:cubicBezTo>
                    <a:pt x="9339" y="2098"/>
                    <a:pt x="7249" y="1"/>
                    <a:pt x="466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91" name="Google Shape;22291;p23"/>
            <p:cNvSpPr/>
            <p:nvPr/>
          </p:nvSpPr>
          <p:spPr>
            <a:xfrm>
              <a:off x="3963225" y="2790725"/>
              <a:ext cx="235850" cy="235675"/>
            </a:xfrm>
            <a:custGeom>
              <a:avLst/>
              <a:gdLst/>
              <a:ahLst/>
              <a:cxnLst/>
              <a:rect l="l" t="t" r="r" b="b"/>
              <a:pathLst>
                <a:path w="9434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27"/>
                    <a:pt x="4714" y="9427"/>
                  </a:cubicBezTo>
                  <a:cubicBezTo>
                    <a:pt x="7316" y="9427"/>
                    <a:pt x="9434" y="7316"/>
                    <a:pt x="9434" y="4714"/>
                  </a:cubicBezTo>
                  <a:cubicBezTo>
                    <a:pt x="9434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92" name="Google Shape;22292;p23"/>
            <p:cNvSpPr/>
            <p:nvPr/>
          </p:nvSpPr>
          <p:spPr>
            <a:xfrm>
              <a:off x="3993050" y="2820550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93" name="Google Shape;22293;p23"/>
            <p:cNvSpPr/>
            <p:nvPr/>
          </p:nvSpPr>
          <p:spPr>
            <a:xfrm>
              <a:off x="399205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6"/>
                    <a:pt x="7047" y="3561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94" name="Google Shape;22294;p23"/>
            <p:cNvSpPr/>
            <p:nvPr/>
          </p:nvSpPr>
          <p:spPr>
            <a:xfrm>
              <a:off x="4018175" y="284567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95" name="Google Shape;22295;p23"/>
            <p:cNvSpPr/>
            <p:nvPr/>
          </p:nvSpPr>
          <p:spPr>
            <a:xfrm>
              <a:off x="4017175" y="2844675"/>
              <a:ext cx="127950" cy="127950"/>
            </a:xfrm>
            <a:custGeom>
              <a:avLst/>
              <a:gdLst/>
              <a:ahLst/>
              <a:cxnLst/>
              <a:rect l="l" t="t" r="r" b="b"/>
              <a:pathLst>
                <a:path w="5118" h="5118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24"/>
                    <a:pt x="3924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96" name="Google Shape;22296;p23"/>
            <p:cNvSpPr/>
            <p:nvPr/>
          </p:nvSpPr>
          <p:spPr>
            <a:xfrm>
              <a:off x="404700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7"/>
                    <a:pt x="1" y="1363"/>
                  </a:cubicBezTo>
                  <a:cubicBezTo>
                    <a:pt x="1" y="2118"/>
                    <a:pt x="614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97" name="Google Shape;22297;p23"/>
            <p:cNvSpPr/>
            <p:nvPr/>
          </p:nvSpPr>
          <p:spPr>
            <a:xfrm>
              <a:off x="4046000" y="2873325"/>
              <a:ext cx="70300" cy="70475"/>
            </a:xfrm>
            <a:custGeom>
              <a:avLst/>
              <a:gdLst/>
              <a:ahLst/>
              <a:cxnLst/>
              <a:rect l="l" t="t" r="r" b="b"/>
              <a:pathLst>
                <a:path w="2812" h="2819" extrusionOk="0">
                  <a:moveTo>
                    <a:pt x="1403" y="88"/>
                  </a:moveTo>
                  <a:cubicBezTo>
                    <a:pt x="2138" y="88"/>
                    <a:pt x="2731" y="681"/>
                    <a:pt x="2731" y="1410"/>
                  </a:cubicBezTo>
                  <a:cubicBezTo>
                    <a:pt x="2731" y="2145"/>
                    <a:pt x="2138" y="2738"/>
                    <a:pt x="1403" y="2738"/>
                  </a:cubicBezTo>
                  <a:cubicBezTo>
                    <a:pt x="674" y="2738"/>
                    <a:pt x="81" y="2145"/>
                    <a:pt x="81" y="1410"/>
                  </a:cubicBezTo>
                  <a:cubicBezTo>
                    <a:pt x="81" y="681"/>
                    <a:pt x="674" y="88"/>
                    <a:pt x="1403" y="88"/>
                  </a:cubicBezTo>
                  <a:close/>
                  <a:moveTo>
                    <a:pt x="1403" y="0"/>
                  </a:moveTo>
                  <a:cubicBezTo>
                    <a:pt x="627" y="0"/>
                    <a:pt x="0" y="634"/>
                    <a:pt x="0" y="1410"/>
                  </a:cubicBezTo>
                  <a:cubicBezTo>
                    <a:pt x="0" y="2185"/>
                    <a:pt x="627" y="2819"/>
                    <a:pt x="1403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98" name="Google Shape;22298;p23"/>
            <p:cNvSpPr/>
            <p:nvPr/>
          </p:nvSpPr>
          <p:spPr>
            <a:xfrm>
              <a:off x="4250125" y="2739650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0"/>
                  </a:moveTo>
                  <a:cubicBezTo>
                    <a:pt x="2988" y="0"/>
                    <a:pt x="1" y="2994"/>
                    <a:pt x="1" y="6689"/>
                  </a:cubicBezTo>
                  <a:cubicBezTo>
                    <a:pt x="1" y="10378"/>
                    <a:pt x="2988" y="13371"/>
                    <a:pt x="6683" y="13371"/>
                  </a:cubicBezTo>
                  <a:cubicBezTo>
                    <a:pt x="10378" y="13371"/>
                    <a:pt x="13365" y="10378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99" name="Google Shape;22299;p23"/>
            <p:cNvSpPr/>
            <p:nvPr/>
          </p:nvSpPr>
          <p:spPr>
            <a:xfrm>
              <a:off x="4248950" y="27386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2"/>
                  </a:moveTo>
                  <a:cubicBezTo>
                    <a:pt x="10391" y="82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15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15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00" name="Google Shape;22300;p23"/>
            <p:cNvSpPr/>
            <p:nvPr/>
          </p:nvSpPr>
          <p:spPr>
            <a:xfrm>
              <a:off x="4273400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01" name="Google Shape;22301;p23"/>
            <p:cNvSpPr/>
            <p:nvPr/>
          </p:nvSpPr>
          <p:spPr>
            <a:xfrm>
              <a:off x="4272375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02" name="Google Shape;22302;p23"/>
            <p:cNvSpPr/>
            <p:nvPr/>
          </p:nvSpPr>
          <p:spPr>
            <a:xfrm>
              <a:off x="4298500" y="279172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03" name="Google Shape;22303;p23"/>
            <p:cNvSpPr/>
            <p:nvPr/>
          </p:nvSpPr>
          <p:spPr>
            <a:xfrm>
              <a:off x="4297500" y="2790725"/>
              <a:ext cx="235675" cy="235675"/>
            </a:xfrm>
            <a:custGeom>
              <a:avLst/>
              <a:gdLst/>
              <a:ahLst/>
              <a:cxnLst/>
              <a:rect l="l" t="t" r="r" b="b"/>
              <a:pathLst>
                <a:path w="9427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27"/>
                    <a:pt x="4714" y="9427"/>
                  </a:cubicBezTo>
                  <a:cubicBezTo>
                    <a:pt x="7316" y="9427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04" name="Google Shape;22304;p23"/>
            <p:cNvSpPr/>
            <p:nvPr/>
          </p:nvSpPr>
          <p:spPr>
            <a:xfrm>
              <a:off x="4327325" y="2820550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05" name="Google Shape;22305;p23"/>
            <p:cNvSpPr/>
            <p:nvPr/>
          </p:nvSpPr>
          <p:spPr>
            <a:xfrm>
              <a:off x="4326325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06" name="Google Shape;22306;p23"/>
            <p:cNvSpPr/>
            <p:nvPr/>
          </p:nvSpPr>
          <p:spPr>
            <a:xfrm>
              <a:off x="4352450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07" name="Google Shape;22307;p23"/>
            <p:cNvSpPr/>
            <p:nvPr/>
          </p:nvSpPr>
          <p:spPr>
            <a:xfrm>
              <a:off x="4351450" y="2844675"/>
              <a:ext cx="127950" cy="127950"/>
            </a:xfrm>
            <a:custGeom>
              <a:avLst/>
              <a:gdLst/>
              <a:ahLst/>
              <a:cxnLst/>
              <a:rect l="l" t="t" r="r" b="b"/>
              <a:pathLst>
                <a:path w="5118" h="5118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24"/>
                    <a:pt x="3925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08" name="Google Shape;22308;p23"/>
            <p:cNvSpPr/>
            <p:nvPr/>
          </p:nvSpPr>
          <p:spPr>
            <a:xfrm>
              <a:off x="4381275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7"/>
                    <a:pt x="1" y="1363"/>
                  </a:cubicBezTo>
                  <a:cubicBezTo>
                    <a:pt x="1" y="2118"/>
                    <a:pt x="608" y="2731"/>
                    <a:pt x="1363" y="2731"/>
                  </a:cubicBezTo>
                  <a:cubicBezTo>
                    <a:pt x="2118" y="2731"/>
                    <a:pt x="2732" y="2118"/>
                    <a:pt x="2732" y="1363"/>
                  </a:cubicBezTo>
                  <a:cubicBezTo>
                    <a:pt x="2732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09" name="Google Shape;22309;p23"/>
            <p:cNvSpPr/>
            <p:nvPr/>
          </p:nvSpPr>
          <p:spPr>
            <a:xfrm>
              <a:off x="4380100" y="287332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45" y="88"/>
                    <a:pt x="2738" y="681"/>
                    <a:pt x="2738" y="1410"/>
                  </a:cubicBezTo>
                  <a:cubicBezTo>
                    <a:pt x="2738" y="2145"/>
                    <a:pt x="2145" y="2738"/>
                    <a:pt x="1410" y="2738"/>
                  </a:cubicBezTo>
                  <a:cubicBezTo>
                    <a:pt x="681" y="2738"/>
                    <a:pt x="88" y="2145"/>
                    <a:pt x="88" y="1410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10" name="Google Shape;22310;p23"/>
            <p:cNvSpPr/>
            <p:nvPr/>
          </p:nvSpPr>
          <p:spPr>
            <a:xfrm>
              <a:off x="4584250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9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11" name="Google Shape;22311;p23"/>
            <p:cNvSpPr/>
            <p:nvPr/>
          </p:nvSpPr>
          <p:spPr>
            <a:xfrm>
              <a:off x="4583225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2"/>
                  </a:moveTo>
                  <a:cubicBezTo>
                    <a:pt x="10391" y="82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9" y="13372"/>
                    <a:pt x="88" y="10392"/>
                    <a:pt x="88" y="6730"/>
                  </a:cubicBezTo>
                  <a:cubicBezTo>
                    <a:pt x="88" y="3062"/>
                    <a:pt x="3069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1" y="3015"/>
                    <a:pt x="1" y="6730"/>
                  </a:cubicBezTo>
                  <a:cubicBezTo>
                    <a:pt x="1" y="10439"/>
                    <a:pt x="3021" y="13453"/>
                    <a:pt x="6730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15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12" name="Google Shape;22312;p23"/>
            <p:cNvSpPr/>
            <p:nvPr/>
          </p:nvSpPr>
          <p:spPr>
            <a:xfrm>
              <a:off x="4607675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13" name="Google Shape;22313;p23"/>
            <p:cNvSpPr/>
            <p:nvPr/>
          </p:nvSpPr>
          <p:spPr>
            <a:xfrm>
              <a:off x="4606650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14" name="Google Shape;22314;p23"/>
            <p:cNvSpPr/>
            <p:nvPr/>
          </p:nvSpPr>
          <p:spPr>
            <a:xfrm>
              <a:off x="4632800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4"/>
                  </a:cubicBezTo>
                  <a:cubicBezTo>
                    <a:pt x="9346" y="2098"/>
                    <a:pt x="7255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15" name="Google Shape;22315;p23"/>
            <p:cNvSpPr/>
            <p:nvPr/>
          </p:nvSpPr>
          <p:spPr>
            <a:xfrm>
              <a:off x="4631775" y="2790725"/>
              <a:ext cx="235700" cy="235675"/>
            </a:xfrm>
            <a:custGeom>
              <a:avLst/>
              <a:gdLst/>
              <a:ahLst/>
              <a:cxnLst/>
              <a:rect l="l" t="t" r="r" b="b"/>
              <a:pathLst>
                <a:path w="9428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7316"/>
                    <a:pt x="2118" y="9427"/>
                    <a:pt x="4714" y="9427"/>
                  </a:cubicBezTo>
                  <a:cubicBezTo>
                    <a:pt x="7317" y="9427"/>
                    <a:pt x="9427" y="7316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16" name="Google Shape;22316;p23"/>
            <p:cNvSpPr/>
            <p:nvPr/>
          </p:nvSpPr>
          <p:spPr>
            <a:xfrm>
              <a:off x="4661625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1"/>
                  </a:cubicBezTo>
                  <a:cubicBezTo>
                    <a:pt x="7046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17" name="Google Shape;22317;p23"/>
            <p:cNvSpPr/>
            <p:nvPr/>
          </p:nvSpPr>
          <p:spPr>
            <a:xfrm>
              <a:off x="466060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6"/>
                    <a:pt x="7040" y="3561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1"/>
                  </a:cubicBezTo>
                  <a:cubicBezTo>
                    <a:pt x="82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18" name="Google Shape;22318;p23"/>
            <p:cNvSpPr/>
            <p:nvPr/>
          </p:nvSpPr>
          <p:spPr>
            <a:xfrm>
              <a:off x="4686725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19" name="Google Shape;22319;p23"/>
            <p:cNvSpPr/>
            <p:nvPr/>
          </p:nvSpPr>
          <p:spPr>
            <a:xfrm>
              <a:off x="4685725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20" name="Google Shape;22320;p23"/>
            <p:cNvSpPr/>
            <p:nvPr/>
          </p:nvSpPr>
          <p:spPr>
            <a:xfrm>
              <a:off x="471555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7"/>
                    <a:pt x="1" y="1363"/>
                  </a:cubicBezTo>
                  <a:cubicBezTo>
                    <a:pt x="1" y="2118"/>
                    <a:pt x="608" y="2731"/>
                    <a:pt x="1363" y="2731"/>
                  </a:cubicBezTo>
                  <a:cubicBezTo>
                    <a:pt x="2118" y="2731"/>
                    <a:pt x="2732" y="2118"/>
                    <a:pt x="2732" y="1363"/>
                  </a:cubicBezTo>
                  <a:cubicBezTo>
                    <a:pt x="2732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21" name="Google Shape;22321;p23"/>
            <p:cNvSpPr/>
            <p:nvPr/>
          </p:nvSpPr>
          <p:spPr>
            <a:xfrm>
              <a:off x="4714375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10"/>
                  </a:cubicBezTo>
                  <a:cubicBezTo>
                    <a:pt x="2731" y="2145"/>
                    <a:pt x="2138" y="2738"/>
                    <a:pt x="1410" y="2738"/>
                  </a:cubicBezTo>
                  <a:cubicBezTo>
                    <a:pt x="682" y="2738"/>
                    <a:pt x="88" y="2145"/>
                    <a:pt x="88" y="1410"/>
                  </a:cubicBezTo>
                  <a:cubicBezTo>
                    <a:pt x="88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22" name="Google Shape;22322;p23"/>
            <p:cNvSpPr/>
            <p:nvPr/>
          </p:nvSpPr>
          <p:spPr>
            <a:xfrm>
              <a:off x="4918525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9" y="13371"/>
                  </a:cubicBezTo>
                  <a:cubicBezTo>
                    <a:pt x="10378" y="13371"/>
                    <a:pt x="13371" y="10378"/>
                    <a:pt x="13371" y="6689"/>
                  </a:cubicBezTo>
                  <a:cubicBezTo>
                    <a:pt x="13371" y="2994"/>
                    <a:pt x="10378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23" name="Google Shape;22323;p23"/>
            <p:cNvSpPr/>
            <p:nvPr/>
          </p:nvSpPr>
          <p:spPr>
            <a:xfrm>
              <a:off x="4917500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2"/>
                  </a:moveTo>
                  <a:cubicBezTo>
                    <a:pt x="10392" y="82"/>
                    <a:pt x="13372" y="3062"/>
                    <a:pt x="13372" y="6730"/>
                  </a:cubicBezTo>
                  <a:cubicBezTo>
                    <a:pt x="13372" y="10392"/>
                    <a:pt x="10392" y="13372"/>
                    <a:pt x="6730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2" y="1"/>
                    <a:pt x="1" y="3015"/>
                    <a:pt x="1" y="6730"/>
                  </a:cubicBezTo>
                  <a:cubicBezTo>
                    <a:pt x="1" y="10439"/>
                    <a:pt x="3022" y="13453"/>
                    <a:pt x="6730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15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24" name="Google Shape;22324;p23"/>
            <p:cNvSpPr/>
            <p:nvPr/>
          </p:nvSpPr>
          <p:spPr>
            <a:xfrm>
              <a:off x="4941950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25" name="Google Shape;22325;p23"/>
            <p:cNvSpPr/>
            <p:nvPr/>
          </p:nvSpPr>
          <p:spPr>
            <a:xfrm>
              <a:off x="4940950" y="2765600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26" name="Google Shape;22326;p23"/>
            <p:cNvSpPr/>
            <p:nvPr/>
          </p:nvSpPr>
          <p:spPr>
            <a:xfrm>
              <a:off x="4967075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27" name="Google Shape;22327;p23"/>
            <p:cNvSpPr/>
            <p:nvPr/>
          </p:nvSpPr>
          <p:spPr>
            <a:xfrm>
              <a:off x="4966050" y="2790725"/>
              <a:ext cx="235700" cy="235675"/>
            </a:xfrm>
            <a:custGeom>
              <a:avLst/>
              <a:gdLst/>
              <a:ahLst/>
              <a:cxnLst/>
              <a:rect l="l" t="t" r="r" b="b"/>
              <a:pathLst>
                <a:path w="9428" h="9427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27"/>
                    <a:pt x="4714" y="9427"/>
                  </a:cubicBezTo>
                  <a:cubicBezTo>
                    <a:pt x="7317" y="9427"/>
                    <a:pt x="9427" y="7316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28" name="Google Shape;22328;p23"/>
            <p:cNvSpPr/>
            <p:nvPr/>
          </p:nvSpPr>
          <p:spPr>
            <a:xfrm>
              <a:off x="4995900" y="2820550"/>
              <a:ext cx="176000" cy="176200"/>
            </a:xfrm>
            <a:custGeom>
              <a:avLst/>
              <a:gdLst/>
              <a:ahLst/>
              <a:cxnLst/>
              <a:rect l="l" t="t" r="r" b="b"/>
              <a:pathLst>
                <a:path w="7040" h="7048" extrusionOk="0">
                  <a:moveTo>
                    <a:pt x="3520" y="1"/>
                  </a:moveTo>
                  <a:cubicBezTo>
                    <a:pt x="1571" y="1"/>
                    <a:pt x="0" y="1579"/>
                    <a:pt x="0" y="3521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1"/>
                  </a:cubicBezTo>
                  <a:cubicBezTo>
                    <a:pt x="7040" y="1579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29" name="Google Shape;22329;p23"/>
            <p:cNvSpPr/>
            <p:nvPr/>
          </p:nvSpPr>
          <p:spPr>
            <a:xfrm>
              <a:off x="4994725" y="2819550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6"/>
                    <a:pt x="7046" y="3561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30" name="Google Shape;22330;p23"/>
            <p:cNvSpPr/>
            <p:nvPr/>
          </p:nvSpPr>
          <p:spPr>
            <a:xfrm>
              <a:off x="5021000" y="2845675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31" name="Google Shape;22331;p23"/>
            <p:cNvSpPr/>
            <p:nvPr/>
          </p:nvSpPr>
          <p:spPr>
            <a:xfrm>
              <a:off x="5020000" y="2844675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2" y="3965"/>
                    <a:pt x="5112" y="2556"/>
                  </a:cubicBezTo>
                  <a:cubicBezTo>
                    <a:pt x="5112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32" name="Google Shape;22332;p23"/>
            <p:cNvSpPr/>
            <p:nvPr/>
          </p:nvSpPr>
          <p:spPr>
            <a:xfrm>
              <a:off x="5049675" y="2874500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8" y="2118"/>
                    <a:pt x="2738" y="1363"/>
                  </a:cubicBezTo>
                  <a:cubicBezTo>
                    <a:pt x="2738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33" name="Google Shape;22333;p23"/>
            <p:cNvSpPr/>
            <p:nvPr/>
          </p:nvSpPr>
          <p:spPr>
            <a:xfrm>
              <a:off x="5048650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82" y="2738"/>
                    <a:pt x="88" y="2145"/>
                    <a:pt x="88" y="1410"/>
                  </a:cubicBezTo>
                  <a:cubicBezTo>
                    <a:pt x="88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34" name="Google Shape;22334;p23"/>
            <p:cNvSpPr/>
            <p:nvPr/>
          </p:nvSpPr>
          <p:spPr>
            <a:xfrm>
              <a:off x="5252800" y="2739650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8314" y="13371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35" name="Google Shape;22335;p23"/>
            <p:cNvSpPr/>
            <p:nvPr/>
          </p:nvSpPr>
          <p:spPr>
            <a:xfrm>
              <a:off x="5251775" y="273862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1"/>
                  </a:moveTo>
                  <a:cubicBezTo>
                    <a:pt x="3015" y="1"/>
                    <a:pt x="1" y="3015"/>
                    <a:pt x="1" y="6730"/>
                  </a:cubicBezTo>
                  <a:cubicBezTo>
                    <a:pt x="1" y="10439"/>
                    <a:pt x="3015" y="13453"/>
                    <a:pt x="6724" y="13453"/>
                  </a:cubicBezTo>
                  <a:cubicBezTo>
                    <a:pt x="8355" y="13453"/>
                    <a:pt x="9846" y="12873"/>
                    <a:pt x="11012" y="11909"/>
                  </a:cubicBezTo>
                  <a:lnTo>
                    <a:pt x="11012" y="11801"/>
                  </a:lnTo>
                  <a:cubicBezTo>
                    <a:pt x="9852" y="12779"/>
                    <a:pt x="8362" y="13372"/>
                    <a:pt x="6724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24" y="82"/>
                  </a:cubicBezTo>
                  <a:cubicBezTo>
                    <a:pt x="8362" y="82"/>
                    <a:pt x="9852" y="675"/>
                    <a:pt x="11012" y="1660"/>
                  </a:cubicBezTo>
                  <a:lnTo>
                    <a:pt x="11012" y="1545"/>
                  </a:lnTo>
                  <a:cubicBezTo>
                    <a:pt x="9846" y="581"/>
                    <a:pt x="8355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36" name="Google Shape;22336;p23"/>
            <p:cNvSpPr/>
            <p:nvPr/>
          </p:nvSpPr>
          <p:spPr>
            <a:xfrm>
              <a:off x="5276225" y="2766625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6"/>
                    <a:pt x="10034" y="9319"/>
                  </a:cubicBezTo>
                  <a:lnTo>
                    <a:pt x="10034" y="2036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37" name="Google Shape;22337;p23"/>
            <p:cNvSpPr/>
            <p:nvPr/>
          </p:nvSpPr>
          <p:spPr>
            <a:xfrm>
              <a:off x="5275050" y="2765600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38" name="Google Shape;22338;p23"/>
            <p:cNvSpPr/>
            <p:nvPr/>
          </p:nvSpPr>
          <p:spPr>
            <a:xfrm>
              <a:off x="5301350" y="2791725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06"/>
                    <a:pt x="9029" y="6359"/>
                  </a:cubicBezTo>
                  <a:lnTo>
                    <a:pt x="9029" y="2988"/>
                  </a:lnTo>
                  <a:cubicBezTo>
                    <a:pt x="8355" y="1241"/>
                    <a:pt x="66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39" name="Google Shape;22339;p23"/>
            <p:cNvSpPr/>
            <p:nvPr/>
          </p:nvSpPr>
          <p:spPr>
            <a:xfrm>
              <a:off x="5300325" y="2790725"/>
              <a:ext cx="226775" cy="235675"/>
            </a:xfrm>
            <a:custGeom>
              <a:avLst/>
              <a:gdLst/>
              <a:ahLst/>
              <a:cxnLst/>
              <a:rect l="l" t="t" r="r" b="b"/>
              <a:pathLst>
                <a:path w="9071" h="9427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27"/>
                    <a:pt x="4714" y="9427"/>
                  </a:cubicBezTo>
                  <a:cubicBezTo>
                    <a:pt x="6676" y="9427"/>
                    <a:pt x="8362" y="8227"/>
                    <a:pt x="9070" y="6514"/>
                  </a:cubicBezTo>
                  <a:lnTo>
                    <a:pt x="9070" y="6278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2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40" name="Google Shape;22340;p23"/>
            <p:cNvSpPr/>
            <p:nvPr/>
          </p:nvSpPr>
          <p:spPr>
            <a:xfrm>
              <a:off x="5330000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41" name="Google Shape;22341;p23"/>
            <p:cNvSpPr/>
            <p:nvPr/>
          </p:nvSpPr>
          <p:spPr>
            <a:xfrm>
              <a:off x="532900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42" name="Google Shape;22342;p23"/>
            <p:cNvSpPr/>
            <p:nvPr/>
          </p:nvSpPr>
          <p:spPr>
            <a:xfrm>
              <a:off x="5355300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43" name="Google Shape;22343;p23"/>
            <p:cNvSpPr/>
            <p:nvPr/>
          </p:nvSpPr>
          <p:spPr>
            <a:xfrm>
              <a:off x="5354100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24"/>
                    <a:pt x="3925" y="5030"/>
                    <a:pt x="2563" y="5030"/>
                  </a:cubicBezTo>
                  <a:cubicBezTo>
                    <a:pt x="1201" y="5030"/>
                    <a:pt x="88" y="3924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44" name="Google Shape;22344;p23"/>
            <p:cNvSpPr/>
            <p:nvPr/>
          </p:nvSpPr>
          <p:spPr>
            <a:xfrm>
              <a:off x="538395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45" name="Google Shape;22345;p23"/>
            <p:cNvSpPr/>
            <p:nvPr/>
          </p:nvSpPr>
          <p:spPr>
            <a:xfrm>
              <a:off x="5382925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82" y="2738"/>
                    <a:pt x="89" y="2145"/>
                    <a:pt x="89" y="1410"/>
                  </a:cubicBezTo>
                  <a:cubicBezTo>
                    <a:pt x="89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6" y="2819"/>
                    <a:pt x="2819" y="2185"/>
                    <a:pt x="2819" y="1410"/>
                  </a:cubicBezTo>
                  <a:cubicBezTo>
                    <a:pt x="2819" y="634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46" name="Google Shape;22346;p23"/>
            <p:cNvSpPr/>
            <p:nvPr/>
          </p:nvSpPr>
          <p:spPr>
            <a:xfrm>
              <a:off x="3450750" y="2837750"/>
              <a:ext cx="296375" cy="334300"/>
            </a:xfrm>
            <a:custGeom>
              <a:avLst/>
              <a:gdLst/>
              <a:ahLst/>
              <a:cxnLst/>
              <a:rect l="l" t="t" r="r" b="b"/>
              <a:pathLst>
                <a:path w="11855" h="13372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8"/>
                  </a:cubicBezTo>
                  <a:lnTo>
                    <a:pt x="1" y="10931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4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47" name="Google Shape;22347;p23"/>
            <p:cNvSpPr/>
            <p:nvPr/>
          </p:nvSpPr>
          <p:spPr>
            <a:xfrm>
              <a:off x="3450750" y="2836750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2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8834" y="88"/>
                    <a:pt x="11814" y="3068"/>
                    <a:pt x="11814" y="6730"/>
                  </a:cubicBezTo>
                  <a:cubicBezTo>
                    <a:pt x="11814" y="10391"/>
                    <a:pt x="8834" y="13371"/>
                    <a:pt x="5173" y="13371"/>
                  </a:cubicBezTo>
                  <a:cubicBezTo>
                    <a:pt x="3082" y="13371"/>
                    <a:pt x="1221" y="12400"/>
                    <a:pt x="1" y="10897"/>
                  </a:cubicBezTo>
                  <a:lnTo>
                    <a:pt x="1" y="11031"/>
                  </a:lnTo>
                  <a:cubicBezTo>
                    <a:pt x="1235" y="12508"/>
                    <a:pt x="3096" y="13452"/>
                    <a:pt x="5173" y="13452"/>
                  </a:cubicBezTo>
                  <a:cubicBezTo>
                    <a:pt x="8881" y="13452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48" name="Google Shape;22348;p23"/>
            <p:cNvSpPr/>
            <p:nvPr/>
          </p:nvSpPr>
          <p:spPr>
            <a:xfrm>
              <a:off x="3450750" y="2864725"/>
              <a:ext cx="269425" cy="284075"/>
            </a:xfrm>
            <a:custGeom>
              <a:avLst/>
              <a:gdLst/>
              <a:ahLst/>
              <a:cxnLst/>
              <a:rect l="l" t="t" r="r" b="b"/>
              <a:pathLst>
                <a:path w="10777" h="11363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931" y="10068"/>
                    <a:pt x="2860" y="11362"/>
                    <a:pt x="5099" y="11362"/>
                  </a:cubicBezTo>
                  <a:cubicBezTo>
                    <a:pt x="8234" y="11362"/>
                    <a:pt x="10776" y="8820"/>
                    <a:pt x="10776" y="5678"/>
                  </a:cubicBezTo>
                  <a:cubicBezTo>
                    <a:pt x="10776" y="2543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49" name="Google Shape;22349;p23"/>
            <p:cNvSpPr/>
            <p:nvPr/>
          </p:nvSpPr>
          <p:spPr>
            <a:xfrm>
              <a:off x="3450750" y="2863700"/>
              <a:ext cx="270600" cy="286100"/>
            </a:xfrm>
            <a:custGeom>
              <a:avLst/>
              <a:gdLst/>
              <a:ahLst/>
              <a:cxnLst/>
              <a:rect l="l" t="t" r="r" b="b"/>
              <a:pathLst>
                <a:path w="10824" h="11444" extrusionOk="0">
                  <a:moveTo>
                    <a:pt x="5099" y="1"/>
                  </a:moveTo>
                  <a:cubicBezTo>
                    <a:pt x="2880" y="1"/>
                    <a:pt x="952" y="1275"/>
                    <a:pt x="1" y="3130"/>
                  </a:cubicBezTo>
                  <a:lnTo>
                    <a:pt x="1" y="3318"/>
                  </a:lnTo>
                  <a:cubicBezTo>
                    <a:pt x="904" y="1410"/>
                    <a:pt x="2853" y="82"/>
                    <a:pt x="5099" y="82"/>
                  </a:cubicBezTo>
                  <a:cubicBezTo>
                    <a:pt x="8207" y="82"/>
                    <a:pt x="10736" y="2610"/>
                    <a:pt x="10736" y="5719"/>
                  </a:cubicBezTo>
                  <a:cubicBezTo>
                    <a:pt x="10736" y="8827"/>
                    <a:pt x="8207" y="11356"/>
                    <a:pt x="5099" y="11356"/>
                  </a:cubicBezTo>
                  <a:cubicBezTo>
                    <a:pt x="2853" y="11356"/>
                    <a:pt x="904" y="10034"/>
                    <a:pt x="1" y="8126"/>
                  </a:cubicBezTo>
                  <a:lnTo>
                    <a:pt x="1" y="8315"/>
                  </a:lnTo>
                  <a:cubicBezTo>
                    <a:pt x="952" y="10169"/>
                    <a:pt x="2880" y="11444"/>
                    <a:pt x="5099" y="11444"/>
                  </a:cubicBezTo>
                  <a:cubicBezTo>
                    <a:pt x="8254" y="11444"/>
                    <a:pt x="10823" y="8875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50" name="Google Shape;22350;p23"/>
            <p:cNvSpPr/>
            <p:nvPr/>
          </p:nvSpPr>
          <p:spPr>
            <a:xfrm>
              <a:off x="3461375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5"/>
                    <a:pt x="2091" y="9346"/>
                    <a:pt x="4674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51" name="Google Shape;22351;p23"/>
            <p:cNvSpPr/>
            <p:nvPr/>
          </p:nvSpPr>
          <p:spPr>
            <a:xfrm>
              <a:off x="3460375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34"/>
                    <a:pt x="4714" y="9434"/>
                  </a:cubicBezTo>
                  <a:cubicBezTo>
                    <a:pt x="7316" y="9434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52" name="Google Shape;22352;p23"/>
            <p:cNvSpPr/>
            <p:nvPr/>
          </p:nvSpPr>
          <p:spPr>
            <a:xfrm>
              <a:off x="3490200" y="291867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53" name="Google Shape;22353;p23"/>
            <p:cNvSpPr/>
            <p:nvPr/>
          </p:nvSpPr>
          <p:spPr>
            <a:xfrm>
              <a:off x="3489025" y="29176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7"/>
                    <a:pt x="3568" y="7047"/>
                  </a:cubicBezTo>
                  <a:cubicBezTo>
                    <a:pt x="1653" y="7047"/>
                    <a:pt x="88" y="5483"/>
                    <a:pt x="88" y="3561"/>
                  </a:cubicBezTo>
                  <a:cubicBezTo>
                    <a:pt x="88" y="1646"/>
                    <a:pt x="1653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605" y="1"/>
                    <a:pt x="1" y="1599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9"/>
                    <a:pt x="5536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54" name="Google Shape;22354;p23"/>
            <p:cNvSpPr/>
            <p:nvPr/>
          </p:nvSpPr>
          <p:spPr>
            <a:xfrm>
              <a:off x="3515325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55" name="Google Shape;22355;p23"/>
            <p:cNvSpPr/>
            <p:nvPr/>
          </p:nvSpPr>
          <p:spPr>
            <a:xfrm>
              <a:off x="3514300" y="2942775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56" name="Google Shape;22356;p23"/>
            <p:cNvSpPr/>
            <p:nvPr/>
          </p:nvSpPr>
          <p:spPr>
            <a:xfrm>
              <a:off x="354415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57" name="Google Shape;22357;p23"/>
            <p:cNvSpPr/>
            <p:nvPr/>
          </p:nvSpPr>
          <p:spPr>
            <a:xfrm>
              <a:off x="3542975" y="297160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58" name="Google Shape;22358;p23"/>
            <p:cNvSpPr/>
            <p:nvPr/>
          </p:nvSpPr>
          <p:spPr>
            <a:xfrm>
              <a:off x="3747100" y="2837750"/>
              <a:ext cx="334325" cy="334300"/>
            </a:xfrm>
            <a:custGeom>
              <a:avLst/>
              <a:gdLst/>
              <a:ahLst/>
              <a:cxnLst/>
              <a:rect l="l" t="t" r="r" b="b"/>
              <a:pathLst>
                <a:path w="13373" h="13372" extrusionOk="0">
                  <a:moveTo>
                    <a:pt x="6690" y="1"/>
                  </a:moveTo>
                  <a:cubicBezTo>
                    <a:pt x="2995" y="1"/>
                    <a:pt x="1" y="2994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59" name="Google Shape;22359;p23"/>
            <p:cNvSpPr/>
            <p:nvPr/>
          </p:nvSpPr>
          <p:spPr>
            <a:xfrm>
              <a:off x="3746100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2" y="13371"/>
                    <a:pt x="81" y="10391"/>
                    <a:pt x="81" y="6730"/>
                  </a:cubicBezTo>
                  <a:cubicBezTo>
                    <a:pt x="81" y="3068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2"/>
                    <a:pt x="6730" y="13452"/>
                  </a:cubicBezTo>
                  <a:cubicBezTo>
                    <a:pt x="10438" y="13452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60" name="Google Shape;22360;p23"/>
            <p:cNvSpPr/>
            <p:nvPr/>
          </p:nvSpPr>
          <p:spPr>
            <a:xfrm>
              <a:off x="3770550" y="286472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20"/>
                    <a:pt x="2542" y="11362"/>
                    <a:pt x="5678" y="11362"/>
                  </a:cubicBezTo>
                  <a:cubicBezTo>
                    <a:pt x="8813" y="11362"/>
                    <a:pt x="11355" y="8820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61" name="Google Shape;22361;p23"/>
            <p:cNvSpPr/>
            <p:nvPr/>
          </p:nvSpPr>
          <p:spPr>
            <a:xfrm>
              <a:off x="3769525" y="2863700"/>
              <a:ext cx="285925" cy="286100"/>
            </a:xfrm>
            <a:custGeom>
              <a:avLst/>
              <a:gdLst/>
              <a:ahLst/>
              <a:cxnLst/>
              <a:rect l="l" t="t" r="r" b="b"/>
              <a:pathLst>
                <a:path w="11437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37" y="8875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62" name="Google Shape;22362;p23"/>
            <p:cNvSpPr/>
            <p:nvPr/>
          </p:nvSpPr>
          <p:spPr>
            <a:xfrm>
              <a:off x="3795650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5"/>
                    <a:pt x="2091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63" name="Google Shape;22363;p23"/>
            <p:cNvSpPr/>
            <p:nvPr/>
          </p:nvSpPr>
          <p:spPr>
            <a:xfrm>
              <a:off x="3794650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0" y="2118"/>
                    <a:pt x="0" y="4714"/>
                  </a:cubicBezTo>
                  <a:cubicBezTo>
                    <a:pt x="0" y="7317"/>
                    <a:pt x="2111" y="9434"/>
                    <a:pt x="4714" y="9434"/>
                  </a:cubicBezTo>
                  <a:cubicBezTo>
                    <a:pt x="7310" y="9434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64" name="Google Shape;22364;p23"/>
            <p:cNvSpPr/>
            <p:nvPr/>
          </p:nvSpPr>
          <p:spPr>
            <a:xfrm>
              <a:off x="3824475" y="291867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6"/>
                    <a:pt x="3521" y="7046"/>
                  </a:cubicBezTo>
                  <a:cubicBezTo>
                    <a:pt x="5463" y="7046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65" name="Google Shape;22365;p23"/>
            <p:cNvSpPr/>
            <p:nvPr/>
          </p:nvSpPr>
          <p:spPr>
            <a:xfrm>
              <a:off x="3823300" y="29176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7"/>
                    <a:pt x="3568" y="7047"/>
                  </a:cubicBezTo>
                  <a:cubicBezTo>
                    <a:pt x="1646" y="7047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66" name="Google Shape;22366;p23"/>
            <p:cNvSpPr/>
            <p:nvPr/>
          </p:nvSpPr>
          <p:spPr>
            <a:xfrm>
              <a:off x="3849600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67" name="Google Shape;22367;p23"/>
            <p:cNvSpPr/>
            <p:nvPr/>
          </p:nvSpPr>
          <p:spPr>
            <a:xfrm>
              <a:off x="3848600" y="294277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68" name="Google Shape;22368;p23"/>
            <p:cNvSpPr/>
            <p:nvPr/>
          </p:nvSpPr>
          <p:spPr>
            <a:xfrm>
              <a:off x="387825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2118"/>
                    <a:pt x="614" y="2732"/>
                    <a:pt x="1370" y="2732"/>
                  </a:cubicBezTo>
                  <a:cubicBezTo>
                    <a:pt x="2125" y="2732"/>
                    <a:pt x="2732" y="2118"/>
                    <a:pt x="2732" y="1363"/>
                  </a:cubicBezTo>
                  <a:cubicBezTo>
                    <a:pt x="2732" y="614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69" name="Google Shape;22369;p23"/>
            <p:cNvSpPr/>
            <p:nvPr/>
          </p:nvSpPr>
          <p:spPr>
            <a:xfrm>
              <a:off x="3877250" y="297160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70" name="Google Shape;22370;p23"/>
            <p:cNvSpPr/>
            <p:nvPr/>
          </p:nvSpPr>
          <p:spPr>
            <a:xfrm>
              <a:off x="4081400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71" name="Google Shape;22371;p23"/>
            <p:cNvSpPr/>
            <p:nvPr/>
          </p:nvSpPr>
          <p:spPr>
            <a:xfrm>
              <a:off x="4080375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1"/>
                    <a:pt x="6723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72" name="Google Shape;22372;p23"/>
            <p:cNvSpPr/>
            <p:nvPr/>
          </p:nvSpPr>
          <p:spPr>
            <a:xfrm>
              <a:off x="4104825" y="286472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20"/>
                    <a:pt x="2542" y="11362"/>
                    <a:pt x="5678" y="11362"/>
                  </a:cubicBezTo>
                  <a:cubicBezTo>
                    <a:pt x="8813" y="11362"/>
                    <a:pt x="11355" y="8820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73" name="Google Shape;22373;p23"/>
            <p:cNvSpPr/>
            <p:nvPr/>
          </p:nvSpPr>
          <p:spPr>
            <a:xfrm>
              <a:off x="4103650" y="286370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80" y="11444"/>
                    <a:pt x="11443" y="8875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74" name="Google Shape;22374;p23"/>
            <p:cNvSpPr/>
            <p:nvPr/>
          </p:nvSpPr>
          <p:spPr>
            <a:xfrm>
              <a:off x="4129950" y="2889850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75" name="Google Shape;22375;p23"/>
            <p:cNvSpPr/>
            <p:nvPr/>
          </p:nvSpPr>
          <p:spPr>
            <a:xfrm>
              <a:off x="4128925" y="2888825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5"/>
                    <a:pt x="9339" y="4714"/>
                  </a:cubicBezTo>
                  <a:cubicBezTo>
                    <a:pt x="9339" y="7270"/>
                    <a:pt x="7263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34"/>
                    <a:pt x="4714" y="9434"/>
                  </a:cubicBezTo>
                  <a:cubicBezTo>
                    <a:pt x="7310" y="9434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76" name="Google Shape;22376;p23"/>
            <p:cNvSpPr/>
            <p:nvPr/>
          </p:nvSpPr>
          <p:spPr>
            <a:xfrm>
              <a:off x="4158600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77" name="Google Shape;22377;p23"/>
            <p:cNvSpPr/>
            <p:nvPr/>
          </p:nvSpPr>
          <p:spPr>
            <a:xfrm>
              <a:off x="4157575" y="29176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7"/>
                    <a:pt x="3568" y="7047"/>
                  </a:cubicBezTo>
                  <a:cubicBezTo>
                    <a:pt x="1646" y="7047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78" name="Google Shape;22378;p23"/>
            <p:cNvSpPr/>
            <p:nvPr/>
          </p:nvSpPr>
          <p:spPr>
            <a:xfrm>
              <a:off x="4183875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79" name="Google Shape;22379;p23"/>
            <p:cNvSpPr/>
            <p:nvPr/>
          </p:nvSpPr>
          <p:spPr>
            <a:xfrm>
              <a:off x="4182700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80" name="Google Shape;22380;p23"/>
            <p:cNvSpPr/>
            <p:nvPr/>
          </p:nvSpPr>
          <p:spPr>
            <a:xfrm>
              <a:off x="4212550" y="297260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81" name="Google Shape;22381;p23"/>
            <p:cNvSpPr/>
            <p:nvPr/>
          </p:nvSpPr>
          <p:spPr>
            <a:xfrm>
              <a:off x="4211525" y="297160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8"/>
                    <a:pt x="1" y="1403"/>
                  </a:cubicBezTo>
                  <a:cubicBezTo>
                    <a:pt x="1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82" name="Google Shape;22382;p23"/>
            <p:cNvSpPr/>
            <p:nvPr/>
          </p:nvSpPr>
          <p:spPr>
            <a:xfrm>
              <a:off x="4415675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83" name="Google Shape;22383;p23"/>
            <p:cNvSpPr/>
            <p:nvPr/>
          </p:nvSpPr>
          <p:spPr>
            <a:xfrm>
              <a:off x="4414650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8"/>
                    <a:pt x="13365" y="6730"/>
                  </a:cubicBezTo>
                  <a:cubicBezTo>
                    <a:pt x="13365" y="10391"/>
                    <a:pt x="10385" y="13371"/>
                    <a:pt x="6723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84" name="Google Shape;22384;p23"/>
            <p:cNvSpPr/>
            <p:nvPr/>
          </p:nvSpPr>
          <p:spPr>
            <a:xfrm>
              <a:off x="4438925" y="286472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0"/>
                  </a:moveTo>
                  <a:cubicBezTo>
                    <a:pt x="2550" y="0"/>
                    <a:pt x="1" y="2543"/>
                    <a:pt x="1" y="5678"/>
                  </a:cubicBezTo>
                  <a:cubicBezTo>
                    <a:pt x="1" y="8820"/>
                    <a:pt x="2550" y="11362"/>
                    <a:pt x="5685" y="11362"/>
                  </a:cubicBezTo>
                  <a:cubicBezTo>
                    <a:pt x="8820" y="11362"/>
                    <a:pt x="11362" y="8820"/>
                    <a:pt x="11362" y="5678"/>
                  </a:cubicBezTo>
                  <a:cubicBezTo>
                    <a:pt x="11362" y="2543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85" name="Google Shape;22385;p23"/>
            <p:cNvSpPr/>
            <p:nvPr/>
          </p:nvSpPr>
          <p:spPr>
            <a:xfrm>
              <a:off x="4437925" y="286370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86" name="Google Shape;22386;p23"/>
            <p:cNvSpPr/>
            <p:nvPr/>
          </p:nvSpPr>
          <p:spPr>
            <a:xfrm>
              <a:off x="4464225" y="2889850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87" name="Google Shape;22387;p23"/>
            <p:cNvSpPr/>
            <p:nvPr/>
          </p:nvSpPr>
          <p:spPr>
            <a:xfrm>
              <a:off x="4463025" y="2888825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5"/>
                    <a:pt x="9347" y="4714"/>
                  </a:cubicBezTo>
                  <a:cubicBezTo>
                    <a:pt x="9347" y="7270"/>
                    <a:pt x="7270" y="9346"/>
                    <a:pt x="4721" y="9346"/>
                  </a:cubicBezTo>
                  <a:cubicBezTo>
                    <a:pt x="2165" y="9346"/>
                    <a:pt x="89" y="7270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lose/>
                  <a:moveTo>
                    <a:pt x="4721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34"/>
                    <a:pt x="4721" y="9434"/>
                  </a:cubicBezTo>
                  <a:cubicBezTo>
                    <a:pt x="7317" y="9434"/>
                    <a:pt x="9434" y="7317"/>
                    <a:pt x="9434" y="4714"/>
                  </a:cubicBezTo>
                  <a:cubicBezTo>
                    <a:pt x="9434" y="2118"/>
                    <a:pt x="7317" y="1"/>
                    <a:pt x="472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88" name="Google Shape;22388;p23"/>
            <p:cNvSpPr/>
            <p:nvPr/>
          </p:nvSpPr>
          <p:spPr>
            <a:xfrm>
              <a:off x="4492875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89" name="Google Shape;22389;p23"/>
            <p:cNvSpPr/>
            <p:nvPr/>
          </p:nvSpPr>
          <p:spPr>
            <a:xfrm>
              <a:off x="4491850" y="29176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7"/>
                    <a:pt x="3568" y="7047"/>
                  </a:cubicBezTo>
                  <a:cubicBezTo>
                    <a:pt x="1646" y="7047"/>
                    <a:pt x="89" y="5483"/>
                    <a:pt x="89" y="3561"/>
                  </a:cubicBezTo>
                  <a:cubicBezTo>
                    <a:pt x="89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90" name="Google Shape;22390;p23"/>
            <p:cNvSpPr/>
            <p:nvPr/>
          </p:nvSpPr>
          <p:spPr>
            <a:xfrm>
              <a:off x="4518150" y="2943775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91" name="Google Shape;22391;p23"/>
            <p:cNvSpPr/>
            <p:nvPr/>
          </p:nvSpPr>
          <p:spPr>
            <a:xfrm>
              <a:off x="4516975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92" name="Google Shape;22392;p23"/>
            <p:cNvSpPr/>
            <p:nvPr/>
          </p:nvSpPr>
          <p:spPr>
            <a:xfrm>
              <a:off x="4546825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7" y="2732"/>
                    <a:pt x="2731" y="2118"/>
                    <a:pt x="2731" y="1363"/>
                  </a:cubicBezTo>
                  <a:cubicBezTo>
                    <a:pt x="2731" y="614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93" name="Google Shape;22393;p23"/>
            <p:cNvSpPr/>
            <p:nvPr/>
          </p:nvSpPr>
          <p:spPr>
            <a:xfrm>
              <a:off x="4545800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10" y="2812"/>
                  </a:cubicBezTo>
                  <a:cubicBezTo>
                    <a:pt x="2185" y="2812"/>
                    <a:pt x="2812" y="2185"/>
                    <a:pt x="2812" y="1403"/>
                  </a:cubicBezTo>
                  <a:cubicBezTo>
                    <a:pt x="2812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94" name="Google Shape;22394;p23"/>
            <p:cNvSpPr/>
            <p:nvPr/>
          </p:nvSpPr>
          <p:spPr>
            <a:xfrm>
              <a:off x="4749950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95" name="Google Shape;22395;p23"/>
            <p:cNvSpPr/>
            <p:nvPr/>
          </p:nvSpPr>
          <p:spPr>
            <a:xfrm>
              <a:off x="4748775" y="2836750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96" name="Google Shape;22396;p23"/>
            <p:cNvSpPr/>
            <p:nvPr/>
          </p:nvSpPr>
          <p:spPr>
            <a:xfrm>
              <a:off x="4773200" y="286472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78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20"/>
                    <a:pt x="2543" y="11362"/>
                    <a:pt x="5678" y="11362"/>
                  </a:cubicBezTo>
                  <a:cubicBezTo>
                    <a:pt x="8821" y="11362"/>
                    <a:pt x="11363" y="8820"/>
                    <a:pt x="11363" y="5678"/>
                  </a:cubicBezTo>
                  <a:cubicBezTo>
                    <a:pt x="11363" y="2543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97" name="Google Shape;22397;p23"/>
            <p:cNvSpPr/>
            <p:nvPr/>
          </p:nvSpPr>
          <p:spPr>
            <a:xfrm>
              <a:off x="4772200" y="28637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8" y="82"/>
                  </a:moveTo>
                  <a:cubicBezTo>
                    <a:pt x="8827" y="82"/>
                    <a:pt x="11355" y="2610"/>
                    <a:pt x="11355" y="5719"/>
                  </a:cubicBezTo>
                  <a:cubicBezTo>
                    <a:pt x="11355" y="8827"/>
                    <a:pt x="8827" y="11356"/>
                    <a:pt x="5718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18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98" name="Google Shape;22398;p23"/>
            <p:cNvSpPr/>
            <p:nvPr/>
          </p:nvSpPr>
          <p:spPr>
            <a:xfrm>
              <a:off x="4798500" y="2889850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6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66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7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99" name="Google Shape;22399;p23"/>
            <p:cNvSpPr/>
            <p:nvPr/>
          </p:nvSpPr>
          <p:spPr>
            <a:xfrm>
              <a:off x="4797325" y="2888825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3" y="9346"/>
                  </a:cubicBezTo>
                  <a:cubicBezTo>
                    <a:pt x="2165" y="9346"/>
                    <a:pt x="88" y="7270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lose/>
                  <a:moveTo>
                    <a:pt x="4713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34"/>
                    <a:pt x="4713" y="9434"/>
                  </a:cubicBezTo>
                  <a:cubicBezTo>
                    <a:pt x="7316" y="9434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1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00" name="Google Shape;22400;p23"/>
            <p:cNvSpPr/>
            <p:nvPr/>
          </p:nvSpPr>
          <p:spPr>
            <a:xfrm>
              <a:off x="4827150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0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01" name="Google Shape;22401;p23"/>
            <p:cNvSpPr/>
            <p:nvPr/>
          </p:nvSpPr>
          <p:spPr>
            <a:xfrm>
              <a:off x="4826150" y="29176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7"/>
                    <a:pt x="3560" y="7047"/>
                  </a:cubicBezTo>
                  <a:cubicBezTo>
                    <a:pt x="1645" y="7047"/>
                    <a:pt x="81" y="5483"/>
                    <a:pt x="81" y="3561"/>
                  </a:cubicBezTo>
                  <a:cubicBezTo>
                    <a:pt x="81" y="1646"/>
                    <a:pt x="1645" y="82"/>
                    <a:pt x="3560" y="82"/>
                  </a:cubicBezTo>
                  <a:close/>
                  <a:moveTo>
                    <a:pt x="3560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02" name="Google Shape;22402;p23"/>
            <p:cNvSpPr/>
            <p:nvPr/>
          </p:nvSpPr>
          <p:spPr>
            <a:xfrm>
              <a:off x="4852275" y="2943775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03" name="Google Shape;22403;p23"/>
            <p:cNvSpPr/>
            <p:nvPr/>
          </p:nvSpPr>
          <p:spPr>
            <a:xfrm>
              <a:off x="4851250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04" name="Google Shape;22404;p23"/>
            <p:cNvSpPr/>
            <p:nvPr/>
          </p:nvSpPr>
          <p:spPr>
            <a:xfrm>
              <a:off x="488110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2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05" name="Google Shape;22405;p23"/>
            <p:cNvSpPr/>
            <p:nvPr/>
          </p:nvSpPr>
          <p:spPr>
            <a:xfrm>
              <a:off x="4880075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3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03" y="2812"/>
                  </a:cubicBezTo>
                  <a:cubicBezTo>
                    <a:pt x="2186" y="2812"/>
                    <a:pt x="2813" y="2185"/>
                    <a:pt x="2813" y="1403"/>
                  </a:cubicBezTo>
                  <a:cubicBezTo>
                    <a:pt x="2813" y="628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06" name="Google Shape;22406;p23"/>
            <p:cNvSpPr/>
            <p:nvPr/>
          </p:nvSpPr>
          <p:spPr>
            <a:xfrm>
              <a:off x="5084225" y="2837750"/>
              <a:ext cx="334125" cy="334300"/>
            </a:xfrm>
            <a:custGeom>
              <a:avLst/>
              <a:gdLst/>
              <a:ahLst/>
              <a:cxnLst/>
              <a:rect l="l" t="t" r="r" b="b"/>
              <a:pathLst>
                <a:path w="13365" h="13372" extrusionOk="0">
                  <a:moveTo>
                    <a:pt x="6683" y="1"/>
                  </a:moveTo>
                  <a:cubicBezTo>
                    <a:pt x="2988" y="1"/>
                    <a:pt x="0" y="2994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07" name="Google Shape;22407;p23"/>
            <p:cNvSpPr/>
            <p:nvPr/>
          </p:nvSpPr>
          <p:spPr>
            <a:xfrm>
              <a:off x="5083050" y="28367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08" name="Google Shape;22408;p23"/>
            <p:cNvSpPr/>
            <p:nvPr/>
          </p:nvSpPr>
          <p:spPr>
            <a:xfrm>
              <a:off x="5107475" y="2864725"/>
              <a:ext cx="283925" cy="284075"/>
            </a:xfrm>
            <a:custGeom>
              <a:avLst/>
              <a:gdLst/>
              <a:ahLst/>
              <a:cxnLst/>
              <a:rect l="l" t="t" r="r" b="b"/>
              <a:pathLst>
                <a:path w="11357" h="11363" extrusionOk="0">
                  <a:moveTo>
                    <a:pt x="5679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20"/>
                    <a:pt x="2543" y="11362"/>
                    <a:pt x="5679" y="11362"/>
                  </a:cubicBezTo>
                  <a:cubicBezTo>
                    <a:pt x="8814" y="11362"/>
                    <a:pt x="11356" y="8820"/>
                    <a:pt x="11356" y="5678"/>
                  </a:cubicBezTo>
                  <a:cubicBezTo>
                    <a:pt x="11356" y="2543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09" name="Google Shape;22409;p23"/>
            <p:cNvSpPr/>
            <p:nvPr/>
          </p:nvSpPr>
          <p:spPr>
            <a:xfrm>
              <a:off x="5106475" y="28637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10" name="Google Shape;22410;p23"/>
            <p:cNvSpPr/>
            <p:nvPr/>
          </p:nvSpPr>
          <p:spPr>
            <a:xfrm>
              <a:off x="5132600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11" name="Google Shape;22411;p23"/>
            <p:cNvSpPr/>
            <p:nvPr/>
          </p:nvSpPr>
          <p:spPr>
            <a:xfrm>
              <a:off x="5131600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65" y="9346"/>
                    <a:pt x="88" y="7270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34"/>
                    <a:pt x="4714" y="9434"/>
                  </a:cubicBezTo>
                  <a:cubicBezTo>
                    <a:pt x="7316" y="9434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12" name="Google Shape;22412;p23"/>
            <p:cNvSpPr/>
            <p:nvPr/>
          </p:nvSpPr>
          <p:spPr>
            <a:xfrm>
              <a:off x="5161425" y="29186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13" name="Google Shape;22413;p23"/>
            <p:cNvSpPr/>
            <p:nvPr/>
          </p:nvSpPr>
          <p:spPr>
            <a:xfrm>
              <a:off x="5160425" y="29176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7"/>
                    <a:pt x="3561" y="7047"/>
                  </a:cubicBezTo>
                  <a:cubicBezTo>
                    <a:pt x="1646" y="7047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14" name="Google Shape;22414;p23"/>
            <p:cNvSpPr/>
            <p:nvPr/>
          </p:nvSpPr>
          <p:spPr>
            <a:xfrm>
              <a:off x="5186550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15" name="Google Shape;22415;p23"/>
            <p:cNvSpPr/>
            <p:nvPr/>
          </p:nvSpPr>
          <p:spPr>
            <a:xfrm>
              <a:off x="5185525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16" name="Google Shape;22416;p23"/>
            <p:cNvSpPr/>
            <p:nvPr/>
          </p:nvSpPr>
          <p:spPr>
            <a:xfrm>
              <a:off x="5215375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17" name="Google Shape;22417;p23"/>
            <p:cNvSpPr/>
            <p:nvPr/>
          </p:nvSpPr>
          <p:spPr>
            <a:xfrm>
              <a:off x="5214350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4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04" y="2812"/>
                  </a:cubicBezTo>
                  <a:cubicBezTo>
                    <a:pt x="2179" y="2812"/>
                    <a:pt x="2813" y="2185"/>
                    <a:pt x="2813" y="1403"/>
                  </a:cubicBezTo>
                  <a:cubicBezTo>
                    <a:pt x="2813" y="628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18" name="Google Shape;22418;p23"/>
            <p:cNvSpPr/>
            <p:nvPr/>
          </p:nvSpPr>
          <p:spPr>
            <a:xfrm>
              <a:off x="3581575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19" name="Google Shape;22419;p23"/>
            <p:cNvSpPr/>
            <p:nvPr/>
          </p:nvSpPr>
          <p:spPr>
            <a:xfrm>
              <a:off x="3580550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1"/>
                    <a:pt x="13365" y="6730"/>
                  </a:cubicBezTo>
                  <a:cubicBezTo>
                    <a:pt x="13365" y="10391"/>
                    <a:pt x="10392" y="13371"/>
                    <a:pt x="6724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20" name="Google Shape;22420;p23"/>
            <p:cNvSpPr/>
            <p:nvPr/>
          </p:nvSpPr>
          <p:spPr>
            <a:xfrm>
              <a:off x="3604825" y="295980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3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21" name="Google Shape;22421;p23"/>
            <p:cNvSpPr/>
            <p:nvPr/>
          </p:nvSpPr>
          <p:spPr>
            <a:xfrm>
              <a:off x="3603825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22" name="Google Shape;22422;p23"/>
            <p:cNvSpPr/>
            <p:nvPr/>
          </p:nvSpPr>
          <p:spPr>
            <a:xfrm>
              <a:off x="3630125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23" name="Google Shape;22423;p23"/>
            <p:cNvSpPr/>
            <p:nvPr/>
          </p:nvSpPr>
          <p:spPr>
            <a:xfrm>
              <a:off x="3628950" y="298390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7"/>
                    <a:pt x="4720" y="9427"/>
                  </a:cubicBezTo>
                  <a:cubicBezTo>
                    <a:pt x="7316" y="9427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24" name="Google Shape;22424;p23"/>
            <p:cNvSpPr/>
            <p:nvPr/>
          </p:nvSpPr>
          <p:spPr>
            <a:xfrm>
              <a:off x="3658775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25" name="Google Shape;22425;p23"/>
            <p:cNvSpPr/>
            <p:nvPr/>
          </p:nvSpPr>
          <p:spPr>
            <a:xfrm>
              <a:off x="3657775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26" name="Google Shape;22426;p23"/>
            <p:cNvSpPr/>
            <p:nvPr/>
          </p:nvSpPr>
          <p:spPr>
            <a:xfrm>
              <a:off x="3683900" y="3038850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27" name="Google Shape;22427;p23"/>
            <p:cNvSpPr/>
            <p:nvPr/>
          </p:nvSpPr>
          <p:spPr>
            <a:xfrm>
              <a:off x="3682875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28" name="Google Shape;22428;p23"/>
            <p:cNvSpPr/>
            <p:nvPr/>
          </p:nvSpPr>
          <p:spPr>
            <a:xfrm>
              <a:off x="3712725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29" name="Google Shape;22429;p23"/>
            <p:cNvSpPr/>
            <p:nvPr/>
          </p:nvSpPr>
          <p:spPr>
            <a:xfrm>
              <a:off x="3711700" y="30666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78"/>
                    <a:pt x="628" y="2812"/>
                    <a:pt x="1410" y="2812"/>
                  </a:cubicBezTo>
                  <a:cubicBezTo>
                    <a:pt x="2186" y="2812"/>
                    <a:pt x="2813" y="2178"/>
                    <a:pt x="2813" y="1403"/>
                  </a:cubicBezTo>
                  <a:cubicBezTo>
                    <a:pt x="2813" y="628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30" name="Google Shape;22430;p23"/>
            <p:cNvSpPr/>
            <p:nvPr/>
          </p:nvSpPr>
          <p:spPr>
            <a:xfrm>
              <a:off x="3915850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1" y="2994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31" name="Google Shape;22431;p23"/>
            <p:cNvSpPr/>
            <p:nvPr/>
          </p:nvSpPr>
          <p:spPr>
            <a:xfrm>
              <a:off x="3914675" y="29318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1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32" name="Google Shape;22432;p23"/>
            <p:cNvSpPr/>
            <p:nvPr/>
          </p:nvSpPr>
          <p:spPr>
            <a:xfrm>
              <a:off x="3939125" y="2959800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3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33" name="Google Shape;22433;p23"/>
            <p:cNvSpPr/>
            <p:nvPr/>
          </p:nvSpPr>
          <p:spPr>
            <a:xfrm>
              <a:off x="3938100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5"/>
                    <a:pt x="2570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34" name="Google Shape;22434;p23"/>
            <p:cNvSpPr/>
            <p:nvPr/>
          </p:nvSpPr>
          <p:spPr>
            <a:xfrm>
              <a:off x="3964400" y="2984925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7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67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7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35" name="Google Shape;22435;p23"/>
            <p:cNvSpPr/>
            <p:nvPr/>
          </p:nvSpPr>
          <p:spPr>
            <a:xfrm>
              <a:off x="3963225" y="298390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36" name="Google Shape;22436;p23"/>
            <p:cNvSpPr/>
            <p:nvPr/>
          </p:nvSpPr>
          <p:spPr>
            <a:xfrm>
              <a:off x="3993050" y="30137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37" name="Google Shape;22437;p23"/>
            <p:cNvSpPr/>
            <p:nvPr/>
          </p:nvSpPr>
          <p:spPr>
            <a:xfrm>
              <a:off x="399205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7" y="1646"/>
                    <a:pt x="7047" y="3561"/>
                  </a:cubicBezTo>
                  <a:cubicBezTo>
                    <a:pt x="7047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38" name="Google Shape;22438;p23"/>
            <p:cNvSpPr/>
            <p:nvPr/>
          </p:nvSpPr>
          <p:spPr>
            <a:xfrm>
              <a:off x="4018175" y="3038850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39" name="Google Shape;22439;p23"/>
            <p:cNvSpPr/>
            <p:nvPr/>
          </p:nvSpPr>
          <p:spPr>
            <a:xfrm>
              <a:off x="4017175" y="303785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40" name="Google Shape;22440;p23"/>
            <p:cNvSpPr/>
            <p:nvPr/>
          </p:nvSpPr>
          <p:spPr>
            <a:xfrm>
              <a:off x="404700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41" name="Google Shape;22441;p23"/>
            <p:cNvSpPr/>
            <p:nvPr/>
          </p:nvSpPr>
          <p:spPr>
            <a:xfrm>
              <a:off x="4046000" y="3066675"/>
              <a:ext cx="70300" cy="70325"/>
            </a:xfrm>
            <a:custGeom>
              <a:avLst/>
              <a:gdLst/>
              <a:ahLst/>
              <a:cxnLst/>
              <a:rect l="l" t="t" r="r" b="b"/>
              <a:pathLst>
                <a:path w="2812" h="2813" extrusionOk="0">
                  <a:moveTo>
                    <a:pt x="1403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03" y="2731"/>
                  </a:cubicBezTo>
                  <a:cubicBezTo>
                    <a:pt x="674" y="2731"/>
                    <a:pt x="81" y="2138"/>
                    <a:pt x="81" y="1403"/>
                  </a:cubicBezTo>
                  <a:cubicBezTo>
                    <a:pt x="81" y="675"/>
                    <a:pt x="674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7" y="0"/>
                    <a:pt x="0" y="628"/>
                    <a:pt x="0" y="1403"/>
                  </a:cubicBezTo>
                  <a:cubicBezTo>
                    <a:pt x="0" y="2178"/>
                    <a:pt x="627" y="2812"/>
                    <a:pt x="1403" y="2812"/>
                  </a:cubicBezTo>
                  <a:cubicBezTo>
                    <a:pt x="2185" y="2812"/>
                    <a:pt x="2812" y="2178"/>
                    <a:pt x="2812" y="1403"/>
                  </a:cubicBezTo>
                  <a:cubicBezTo>
                    <a:pt x="2812" y="628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42" name="Google Shape;22442;p23"/>
            <p:cNvSpPr/>
            <p:nvPr/>
          </p:nvSpPr>
          <p:spPr>
            <a:xfrm>
              <a:off x="4250125" y="2932825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1"/>
                  </a:moveTo>
                  <a:cubicBezTo>
                    <a:pt x="2988" y="1"/>
                    <a:pt x="1" y="2994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43" name="Google Shape;22443;p23"/>
            <p:cNvSpPr/>
            <p:nvPr/>
          </p:nvSpPr>
          <p:spPr>
            <a:xfrm>
              <a:off x="4248950" y="29318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44" name="Google Shape;22444;p23"/>
            <p:cNvSpPr/>
            <p:nvPr/>
          </p:nvSpPr>
          <p:spPr>
            <a:xfrm>
              <a:off x="4273400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45" name="Google Shape;22445;p23"/>
            <p:cNvSpPr/>
            <p:nvPr/>
          </p:nvSpPr>
          <p:spPr>
            <a:xfrm>
              <a:off x="4272375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46" name="Google Shape;22446;p23"/>
            <p:cNvSpPr/>
            <p:nvPr/>
          </p:nvSpPr>
          <p:spPr>
            <a:xfrm>
              <a:off x="4298500" y="2984925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47" name="Google Shape;22447;p23"/>
            <p:cNvSpPr/>
            <p:nvPr/>
          </p:nvSpPr>
          <p:spPr>
            <a:xfrm>
              <a:off x="4297500" y="298390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48" name="Google Shape;22448;p23"/>
            <p:cNvSpPr/>
            <p:nvPr/>
          </p:nvSpPr>
          <p:spPr>
            <a:xfrm>
              <a:off x="4327325" y="30137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49" name="Google Shape;22449;p23"/>
            <p:cNvSpPr/>
            <p:nvPr/>
          </p:nvSpPr>
          <p:spPr>
            <a:xfrm>
              <a:off x="4326325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0" y="1599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50" name="Google Shape;22450;p23"/>
            <p:cNvSpPr/>
            <p:nvPr/>
          </p:nvSpPr>
          <p:spPr>
            <a:xfrm>
              <a:off x="4352450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51" name="Google Shape;22451;p23"/>
            <p:cNvSpPr/>
            <p:nvPr/>
          </p:nvSpPr>
          <p:spPr>
            <a:xfrm>
              <a:off x="4351450" y="303785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8" y="3972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52" name="Google Shape;22452;p23"/>
            <p:cNvSpPr/>
            <p:nvPr/>
          </p:nvSpPr>
          <p:spPr>
            <a:xfrm>
              <a:off x="4381275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53" name="Google Shape;22453;p23"/>
            <p:cNvSpPr/>
            <p:nvPr/>
          </p:nvSpPr>
          <p:spPr>
            <a:xfrm>
              <a:off x="4380100" y="30666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45" y="81"/>
                    <a:pt x="2738" y="675"/>
                    <a:pt x="2738" y="1403"/>
                  </a:cubicBezTo>
                  <a:cubicBezTo>
                    <a:pt x="2738" y="2138"/>
                    <a:pt x="2145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54" name="Google Shape;22454;p23"/>
            <p:cNvSpPr/>
            <p:nvPr/>
          </p:nvSpPr>
          <p:spPr>
            <a:xfrm>
              <a:off x="4584250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55" name="Google Shape;22455;p23"/>
            <p:cNvSpPr/>
            <p:nvPr/>
          </p:nvSpPr>
          <p:spPr>
            <a:xfrm>
              <a:off x="4583225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9" y="13371"/>
                    <a:pt x="88" y="10391"/>
                    <a:pt x="88" y="6730"/>
                  </a:cubicBezTo>
                  <a:cubicBezTo>
                    <a:pt x="88" y="3061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21"/>
                    <a:pt x="1" y="6730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56" name="Google Shape;22456;p23"/>
            <p:cNvSpPr/>
            <p:nvPr/>
          </p:nvSpPr>
          <p:spPr>
            <a:xfrm>
              <a:off x="4607675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57" name="Google Shape;22457;p23"/>
            <p:cNvSpPr/>
            <p:nvPr/>
          </p:nvSpPr>
          <p:spPr>
            <a:xfrm>
              <a:off x="4606650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5" y="11444"/>
                    <a:pt x="11444" y="8875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58" name="Google Shape;22458;p23"/>
            <p:cNvSpPr/>
            <p:nvPr/>
          </p:nvSpPr>
          <p:spPr>
            <a:xfrm>
              <a:off x="4632800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5" y="9346"/>
                    <a:pt x="9346" y="7255"/>
                    <a:pt x="9346" y="4673"/>
                  </a:cubicBezTo>
                  <a:cubicBezTo>
                    <a:pt x="9346" y="2097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59" name="Google Shape;22459;p23"/>
            <p:cNvSpPr/>
            <p:nvPr/>
          </p:nvSpPr>
          <p:spPr>
            <a:xfrm>
              <a:off x="4631775" y="298390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60" name="Google Shape;22460;p23"/>
            <p:cNvSpPr/>
            <p:nvPr/>
          </p:nvSpPr>
          <p:spPr>
            <a:xfrm>
              <a:off x="4661625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0" y="7046"/>
                  </a:cubicBezTo>
                  <a:cubicBezTo>
                    <a:pt x="5469" y="7046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61" name="Google Shape;22461;p23"/>
            <p:cNvSpPr/>
            <p:nvPr/>
          </p:nvSpPr>
          <p:spPr>
            <a:xfrm>
              <a:off x="466060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3" y="82"/>
                    <a:pt x="7040" y="1646"/>
                    <a:pt x="7040" y="3561"/>
                  </a:cubicBezTo>
                  <a:cubicBezTo>
                    <a:pt x="7040" y="5483"/>
                    <a:pt x="5483" y="7040"/>
                    <a:pt x="3561" y="7040"/>
                  </a:cubicBezTo>
                  <a:cubicBezTo>
                    <a:pt x="1646" y="7040"/>
                    <a:pt x="82" y="5483"/>
                    <a:pt x="82" y="3561"/>
                  </a:cubicBezTo>
                  <a:cubicBezTo>
                    <a:pt x="82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62" name="Google Shape;22462;p23"/>
            <p:cNvSpPr/>
            <p:nvPr/>
          </p:nvSpPr>
          <p:spPr>
            <a:xfrm>
              <a:off x="4686725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63" name="Google Shape;22463;p23"/>
            <p:cNvSpPr/>
            <p:nvPr/>
          </p:nvSpPr>
          <p:spPr>
            <a:xfrm>
              <a:off x="4685725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72"/>
                    <a:pt x="1147" y="5118"/>
                    <a:pt x="2556" y="5118"/>
                  </a:cubicBezTo>
                  <a:cubicBezTo>
                    <a:pt x="3965" y="5118"/>
                    <a:pt x="5118" y="3972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64" name="Google Shape;22464;p23"/>
            <p:cNvSpPr/>
            <p:nvPr/>
          </p:nvSpPr>
          <p:spPr>
            <a:xfrm>
              <a:off x="471555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65" name="Google Shape;22465;p23"/>
            <p:cNvSpPr/>
            <p:nvPr/>
          </p:nvSpPr>
          <p:spPr>
            <a:xfrm>
              <a:off x="4714375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8" y="2138"/>
                    <a:pt x="88" y="1403"/>
                  </a:cubicBezTo>
                  <a:cubicBezTo>
                    <a:pt x="88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8"/>
                    <a:pt x="1" y="1403"/>
                  </a:cubicBezTo>
                  <a:cubicBezTo>
                    <a:pt x="1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66" name="Google Shape;22466;p23"/>
            <p:cNvSpPr/>
            <p:nvPr/>
          </p:nvSpPr>
          <p:spPr>
            <a:xfrm>
              <a:off x="4918525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4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67" name="Google Shape;22467;p23"/>
            <p:cNvSpPr/>
            <p:nvPr/>
          </p:nvSpPr>
          <p:spPr>
            <a:xfrm>
              <a:off x="4917500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1"/>
                    <a:pt x="13372" y="6730"/>
                  </a:cubicBezTo>
                  <a:cubicBezTo>
                    <a:pt x="13372" y="10391"/>
                    <a:pt x="10392" y="13371"/>
                    <a:pt x="6730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21"/>
                    <a:pt x="1" y="6730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68" name="Google Shape;22468;p23"/>
            <p:cNvSpPr/>
            <p:nvPr/>
          </p:nvSpPr>
          <p:spPr>
            <a:xfrm>
              <a:off x="4941950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3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69" name="Google Shape;22469;p23"/>
            <p:cNvSpPr/>
            <p:nvPr/>
          </p:nvSpPr>
          <p:spPr>
            <a:xfrm>
              <a:off x="4940950" y="2958775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5"/>
                    <a:pt x="2562" y="11444"/>
                    <a:pt x="5718" y="11444"/>
                  </a:cubicBezTo>
                  <a:cubicBezTo>
                    <a:pt x="8874" y="11444"/>
                    <a:pt x="11436" y="8875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70" name="Google Shape;22470;p23"/>
            <p:cNvSpPr/>
            <p:nvPr/>
          </p:nvSpPr>
          <p:spPr>
            <a:xfrm>
              <a:off x="4967075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71" name="Google Shape;22471;p23"/>
            <p:cNvSpPr/>
            <p:nvPr/>
          </p:nvSpPr>
          <p:spPr>
            <a:xfrm>
              <a:off x="4966050" y="298390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72" name="Google Shape;22472;p23"/>
            <p:cNvSpPr/>
            <p:nvPr/>
          </p:nvSpPr>
          <p:spPr>
            <a:xfrm>
              <a:off x="4995900" y="3013750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6"/>
                    <a:pt x="3520" y="7046"/>
                  </a:cubicBezTo>
                  <a:cubicBezTo>
                    <a:pt x="5462" y="7046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73" name="Google Shape;22473;p23"/>
            <p:cNvSpPr/>
            <p:nvPr/>
          </p:nvSpPr>
          <p:spPr>
            <a:xfrm>
              <a:off x="4994725" y="301272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2"/>
                  </a:moveTo>
                  <a:cubicBezTo>
                    <a:pt x="5489" y="82"/>
                    <a:pt x="7046" y="1646"/>
                    <a:pt x="7046" y="3561"/>
                  </a:cubicBezTo>
                  <a:cubicBezTo>
                    <a:pt x="7046" y="5483"/>
                    <a:pt x="5489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605" y="1"/>
                    <a:pt x="0" y="1599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74" name="Google Shape;22474;p23"/>
            <p:cNvSpPr/>
            <p:nvPr/>
          </p:nvSpPr>
          <p:spPr>
            <a:xfrm>
              <a:off x="5021000" y="3038850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75" name="Google Shape;22475;p23"/>
            <p:cNvSpPr/>
            <p:nvPr/>
          </p:nvSpPr>
          <p:spPr>
            <a:xfrm>
              <a:off x="5020000" y="303785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72"/>
                    <a:pt x="1147" y="5118"/>
                    <a:pt x="2556" y="5118"/>
                  </a:cubicBezTo>
                  <a:cubicBezTo>
                    <a:pt x="3965" y="5118"/>
                    <a:pt x="5112" y="3972"/>
                    <a:pt x="5112" y="2556"/>
                  </a:cubicBezTo>
                  <a:cubicBezTo>
                    <a:pt x="5112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76" name="Google Shape;22476;p23"/>
            <p:cNvSpPr/>
            <p:nvPr/>
          </p:nvSpPr>
          <p:spPr>
            <a:xfrm>
              <a:off x="5049675" y="306767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8" y="2118"/>
                    <a:pt x="2738" y="1363"/>
                  </a:cubicBezTo>
                  <a:cubicBezTo>
                    <a:pt x="2738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77" name="Google Shape;22477;p23"/>
            <p:cNvSpPr/>
            <p:nvPr/>
          </p:nvSpPr>
          <p:spPr>
            <a:xfrm>
              <a:off x="5048650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82" y="2731"/>
                    <a:pt x="88" y="2138"/>
                    <a:pt x="88" y="1403"/>
                  </a:cubicBezTo>
                  <a:cubicBezTo>
                    <a:pt x="88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28"/>
                    <a:pt x="1" y="1403"/>
                  </a:cubicBezTo>
                  <a:cubicBezTo>
                    <a:pt x="1" y="2178"/>
                    <a:pt x="635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78" name="Google Shape;22478;p23"/>
            <p:cNvSpPr/>
            <p:nvPr/>
          </p:nvSpPr>
          <p:spPr>
            <a:xfrm>
              <a:off x="5252800" y="2932825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79" name="Google Shape;22479;p23"/>
            <p:cNvSpPr/>
            <p:nvPr/>
          </p:nvSpPr>
          <p:spPr>
            <a:xfrm>
              <a:off x="5251775" y="293182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2"/>
                    <a:pt x="11012" y="11908"/>
                  </a:cubicBezTo>
                  <a:lnTo>
                    <a:pt x="11012" y="11800"/>
                  </a:lnTo>
                  <a:cubicBezTo>
                    <a:pt x="9852" y="12778"/>
                    <a:pt x="8362" y="13371"/>
                    <a:pt x="6724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24" y="81"/>
                  </a:cubicBezTo>
                  <a:cubicBezTo>
                    <a:pt x="8362" y="81"/>
                    <a:pt x="9852" y="674"/>
                    <a:pt x="11012" y="1659"/>
                  </a:cubicBezTo>
                  <a:lnTo>
                    <a:pt x="11012" y="1544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80" name="Google Shape;22480;p23"/>
            <p:cNvSpPr/>
            <p:nvPr/>
          </p:nvSpPr>
          <p:spPr>
            <a:xfrm>
              <a:off x="5276225" y="2959800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81" name="Google Shape;22481;p23"/>
            <p:cNvSpPr/>
            <p:nvPr/>
          </p:nvSpPr>
          <p:spPr>
            <a:xfrm>
              <a:off x="5275050" y="2958775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7465" y="11444"/>
                    <a:pt x="9029" y="10655"/>
                    <a:pt x="10081" y="9421"/>
                  </a:cubicBezTo>
                  <a:lnTo>
                    <a:pt x="10081" y="9293"/>
                  </a:lnTo>
                  <a:cubicBezTo>
                    <a:pt x="9049" y="10554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82" name="Google Shape;22482;p23"/>
            <p:cNvSpPr/>
            <p:nvPr/>
          </p:nvSpPr>
          <p:spPr>
            <a:xfrm>
              <a:off x="5301350" y="2984925"/>
              <a:ext cx="225750" cy="233650"/>
            </a:xfrm>
            <a:custGeom>
              <a:avLst/>
              <a:gdLst/>
              <a:ahLst/>
              <a:cxnLst/>
              <a:rect l="l" t="t" r="r" b="b"/>
              <a:pathLst>
                <a:path w="9030" h="9346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6656" y="9346"/>
                    <a:pt x="8355" y="8112"/>
                    <a:pt x="9029" y="6365"/>
                  </a:cubicBezTo>
                  <a:lnTo>
                    <a:pt x="9029" y="2987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83" name="Google Shape;22483;p23"/>
            <p:cNvSpPr/>
            <p:nvPr/>
          </p:nvSpPr>
          <p:spPr>
            <a:xfrm>
              <a:off x="5300325" y="2983900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6676" y="9427"/>
                    <a:pt x="8362" y="8227"/>
                    <a:pt x="9070" y="6514"/>
                  </a:cubicBezTo>
                  <a:lnTo>
                    <a:pt x="9070" y="6285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3"/>
                    <a:pt x="9070" y="3150"/>
                  </a:cubicBezTo>
                  <a:lnTo>
                    <a:pt x="9070" y="2920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84" name="Google Shape;22484;p23"/>
            <p:cNvSpPr/>
            <p:nvPr/>
          </p:nvSpPr>
          <p:spPr>
            <a:xfrm>
              <a:off x="5330000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85" name="Google Shape;22485;p23"/>
            <p:cNvSpPr/>
            <p:nvPr/>
          </p:nvSpPr>
          <p:spPr>
            <a:xfrm>
              <a:off x="532900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86" name="Google Shape;22486;p23"/>
            <p:cNvSpPr/>
            <p:nvPr/>
          </p:nvSpPr>
          <p:spPr>
            <a:xfrm>
              <a:off x="5355300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87" name="Google Shape;22487;p23"/>
            <p:cNvSpPr/>
            <p:nvPr/>
          </p:nvSpPr>
          <p:spPr>
            <a:xfrm>
              <a:off x="5354100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88" name="Google Shape;22488;p23"/>
            <p:cNvSpPr/>
            <p:nvPr/>
          </p:nvSpPr>
          <p:spPr>
            <a:xfrm>
              <a:off x="538395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89" name="Google Shape;22489;p23"/>
            <p:cNvSpPr/>
            <p:nvPr/>
          </p:nvSpPr>
          <p:spPr>
            <a:xfrm>
              <a:off x="5382925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82" y="2731"/>
                    <a:pt x="89" y="2138"/>
                    <a:pt x="89" y="1403"/>
                  </a:cubicBezTo>
                  <a:cubicBezTo>
                    <a:pt x="89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28"/>
                    <a:pt x="1" y="1403"/>
                  </a:cubicBezTo>
                  <a:cubicBezTo>
                    <a:pt x="1" y="2178"/>
                    <a:pt x="635" y="2812"/>
                    <a:pt x="1410" y="2812"/>
                  </a:cubicBezTo>
                  <a:cubicBezTo>
                    <a:pt x="2186" y="2812"/>
                    <a:pt x="2819" y="2178"/>
                    <a:pt x="2819" y="1403"/>
                  </a:cubicBezTo>
                  <a:cubicBezTo>
                    <a:pt x="2819" y="628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90" name="Google Shape;22490;p23"/>
            <p:cNvSpPr/>
            <p:nvPr/>
          </p:nvSpPr>
          <p:spPr>
            <a:xfrm>
              <a:off x="3450750" y="3030925"/>
              <a:ext cx="296375" cy="334325"/>
            </a:xfrm>
            <a:custGeom>
              <a:avLst/>
              <a:gdLst/>
              <a:ahLst/>
              <a:cxnLst/>
              <a:rect l="l" t="t" r="r" b="b"/>
              <a:pathLst>
                <a:path w="11855" h="13373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9"/>
                  </a:cubicBezTo>
                  <a:lnTo>
                    <a:pt x="1" y="10931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5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91" name="Google Shape;22491;p23"/>
            <p:cNvSpPr/>
            <p:nvPr/>
          </p:nvSpPr>
          <p:spPr>
            <a:xfrm>
              <a:off x="3450750" y="3029925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3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8834" y="88"/>
                    <a:pt x="11814" y="3068"/>
                    <a:pt x="11814" y="6730"/>
                  </a:cubicBezTo>
                  <a:cubicBezTo>
                    <a:pt x="11814" y="10391"/>
                    <a:pt x="8834" y="13372"/>
                    <a:pt x="5173" y="13372"/>
                  </a:cubicBezTo>
                  <a:cubicBezTo>
                    <a:pt x="3082" y="13372"/>
                    <a:pt x="1221" y="12407"/>
                    <a:pt x="1" y="10897"/>
                  </a:cubicBezTo>
                  <a:lnTo>
                    <a:pt x="1" y="11032"/>
                  </a:lnTo>
                  <a:cubicBezTo>
                    <a:pt x="1235" y="12509"/>
                    <a:pt x="3096" y="13453"/>
                    <a:pt x="5173" y="13453"/>
                  </a:cubicBezTo>
                  <a:cubicBezTo>
                    <a:pt x="8881" y="13453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92" name="Google Shape;22492;p23"/>
            <p:cNvSpPr/>
            <p:nvPr/>
          </p:nvSpPr>
          <p:spPr>
            <a:xfrm>
              <a:off x="3450750" y="3057900"/>
              <a:ext cx="269425" cy="284075"/>
            </a:xfrm>
            <a:custGeom>
              <a:avLst/>
              <a:gdLst/>
              <a:ahLst/>
              <a:cxnLst/>
              <a:rect l="l" t="t" r="r" b="b"/>
              <a:pathLst>
                <a:path w="10777" h="11363" extrusionOk="0">
                  <a:moveTo>
                    <a:pt x="5099" y="1"/>
                  </a:moveTo>
                  <a:cubicBezTo>
                    <a:pt x="2860" y="1"/>
                    <a:pt x="931" y="1295"/>
                    <a:pt x="1" y="3177"/>
                  </a:cubicBezTo>
                  <a:lnTo>
                    <a:pt x="1" y="8187"/>
                  </a:lnTo>
                  <a:cubicBezTo>
                    <a:pt x="931" y="10068"/>
                    <a:pt x="2860" y="11363"/>
                    <a:pt x="5099" y="11363"/>
                  </a:cubicBezTo>
                  <a:cubicBezTo>
                    <a:pt x="8234" y="11363"/>
                    <a:pt x="10776" y="8820"/>
                    <a:pt x="10776" y="5678"/>
                  </a:cubicBezTo>
                  <a:cubicBezTo>
                    <a:pt x="10776" y="2543"/>
                    <a:pt x="8234" y="1"/>
                    <a:pt x="509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93" name="Google Shape;22493;p23"/>
            <p:cNvSpPr/>
            <p:nvPr/>
          </p:nvSpPr>
          <p:spPr>
            <a:xfrm>
              <a:off x="3450750" y="3056900"/>
              <a:ext cx="270600" cy="286075"/>
            </a:xfrm>
            <a:custGeom>
              <a:avLst/>
              <a:gdLst/>
              <a:ahLst/>
              <a:cxnLst/>
              <a:rect l="l" t="t" r="r" b="b"/>
              <a:pathLst>
                <a:path w="10824" h="11443" extrusionOk="0">
                  <a:moveTo>
                    <a:pt x="5099" y="0"/>
                  </a:moveTo>
                  <a:cubicBezTo>
                    <a:pt x="2880" y="0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8"/>
                    <a:pt x="5099" y="88"/>
                  </a:cubicBezTo>
                  <a:cubicBezTo>
                    <a:pt x="8207" y="88"/>
                    <a:pt x="10736" y="2617"/>
                    <a:pt x="10736" y="5718"/>
                  </a:cubicBezTo>
                  <a:cubicBezTo>
                    <a:pt x="10736" y="8827"/>
                    <a:pt x="8207" y="11355"/>
                    <a:pt x="5099" y="11355"/>
                  </a:cubicBezTo>
                  <a:cubicBezTo>
                    <a:pt x="2853" y="11355"/>
                    <a:pt x="904" y="10034"/>
                    <a:pt x="1" y="8126"/>
                  </a:cubicBezTo>
                  <a:lnTo>
                    <a:pt x="1" y="8314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8"/>
                  </a:cubicBezTo>
                  <a:cubicBezTo>
                    <a:pt x="10823" y="2569"/>
                    <a:pt x="8254" y="0"/>
                    <a:pt x="509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94" name="Google Shape;22494;p23"/>
            <p:cNvSpPr/>
            <p:nvPr/>
          </p:nvSpPr>
          <p:spPr>
            <a:xfrm>
              <a:off x="3461375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1" y="0"/>
                    <a:pt x="1" y="2091"/>
                    <a:pt x="1" y="4666"/>
                  </a:cubicBezTo>
                  <a:cubicBezTo>
                    <a:pt x="1" y="7249"/>
                    <a:pt x="2091" y="9339"/>
                    <a:pt x="4674" y="9339"/>
                  </a:cubicBezTo>
                  <a:cubicBezTo>
                    <a:pt x="7256" y="9339"/>
                    <a:pt x="9346" y="7249"/>
                    <a:pt x="9346" y="4666"/>
                  </a:cubicBezTo>
                  <a:cubicBezTo>
                    <a:pt x="9346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95" name="Google Shape;22495;p23"/>
            <p:cNvSpPr/>
            <p:nvPr/>
          </p:nvSpPr>
          <p:spPr>
            <a:xfrm>
              <a:off x="3460375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96" name="Google Shape;22496;p23"/>
            <p:cNvSpPr/>
            <p:nvPr/>
          </p:nvSpPr>
          <p:spPr>
            <a:xfrm>
              <a:off x="3490200" y="311185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0"/>
                  </a:cubicBezTo>
                  <a:cubicBezTo>
                    <a:pt x="7040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97" name="Google Shape;22497;p23"/>
            <p:cNvSpPr/>
            <p:nvPr/>
          </p:nvSpPr>
          <p:spPr>
            <a:xfrm>
              <a:off x="3489025" y="31108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6"/>
                    <a:pt x="3568" y="7046"/>
                  </a:cubicBezTo>
                  <a:cubicBezTo>
                    <a:pt x="1653" y="7046"/>
                    <a:pt x="88" y="5482"/>
                    <a:pt x="88" y="3560"/>
                  </a:cubicBezTo>
                  <a:cubicBezTo>
                    <a:pt x="88" y="1645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0"/>
                  </a:cubicBezTo>
                  <a:cubicBezTo>
                    <a:pt x="1" y="5529"/>
                    <a:pt x="1605" y="7127"/>
                    <a:pt x="3568" y="7127"/>
                  </a:cubicBezTo>
                  <a:cubicBezTo>
                    <a:pt x="5536" y="7127"/>
                    <a:pt x="7135" y="5529"/>
                    <a:pt x="7135" y="3560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98" name="Google Shape;22498;p23"/>
            <p:cNvSpPr/>
            <p:nvPr/>
          </p:nvSpPr>
          <p:spPr>
            <a:xfrm>
              <a:off x="3515325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99" name="Google Shape;22499;p23"/>
            <p:cNvSpPr/>
            <p:nvPr/>
          </p:nvSpPr>
          <p:spPr>
            <a:xfrm>
              <a:off x="3514300" y="3135950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7" y="5119"/>
                  </a:cubicBezTo>
                  <a:cubicBezTo>
                    <a:pt x="3966" y="5119"/>
                    <a:pt x="5112" y="3972"/>
                    <a:pt x="5112" y="2556"/>
                  </a:cubicBezTo>
                  <a:cubicBezTo>
                    <a:pt x="5112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00" name="Google Shape;22500;p23"/>
            <p:cNvSpPr/>
            <p:nvPr/>
          </p:nvSpPr>
          <p:spPr>
            <a:xfrm>
              <a:off x="354415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14"/>
                    <a:pt x="0" y="1362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01" name="Google Shape;22501;p23"/>
            <p:cNvSpPr/>
            <p:nvPr/>
          </p:nvSpPr>
          <p:spPr>
            <a:xfrm>
              <a:off x="3542975" y="31647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02" name="Google Shape;22502;p23"/>
            <p:cNvSpPr/>
            <p:nvPr/>
          </p:nvSpPr>
          <p:spPr>
            <a:xfrm>
              <a:off x="3747100" y="3030925"/>
              <a:ext cx="334325" cy="334325"/>
            </a:xfrm>
            <a:custGeom>
              <a:avLst/>
              <a:gdLst/>
              <a:ahLst/>
              <a:cxnLst/>
              <a:rect l="l" t="t" r="r" b="b"/>
              <a:pathLst>
                <a:path w="13373" h="13373" extrusionOk="0">
                  <a:moveTo>
                    <a:pt x="6690" y="1"/>
                  </a:moveTo>
                  <a:cubicBezTo>
                    <a:pt x="2995" y="1"/>
                    <a:pt x="1" y="2995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03" name="Google Shape;22503;p23"/>
            <p:cNvSpPr/>
            <p:nvPr/>
          </p:nvSpPr>
          <p:spPr>
            <a:xfrm>
              <a:off x="3746100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2" y="13372"/>
                    <a:pt x="81" y="10391"/>
                    <a:pt x="81" y="6730"/>
                  </a:cubicBezTo>
                  <a:cubicBezTo>
                    <a:pt x="81" y="3068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3"/>
                    <a:pt x="6730" y="13453"/>
                  </a:cubicBezTo>
                  <a:cubicBezTo>
                    <a:pt x="10438" y="13453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04" name="Google Shape;22504;p23"/>
            <p:cNvSpPr/>
            <p:nvPr/>
          </p:nvSpPr>
          <p:spPr>
            <a:xfrm>
              <a:off x="3770550" y="3057900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20"/>
                    <a:pt x="2542" y="11363"/>
                    <a:pt x="5678" y="11363"/>
                  </a:cubicBezTo>
                  <a:cubicBezTo>
                    <a:pt x="8813" y="11363"/>
                    <a:pt x="11355" y="8820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05" name="Google Shape;22505;p23"/>
            <p:cNvSpPr/>
            <p:nvPr/>
          </p:nvSpPr>
          <p:spPr>
            <a:xfrm>
              <a:off x="3769525" y="3056900"/>
              <a:ext cx="285925" cy="286075"/>
            </a:xfrm>
            <a:custGeom>
              <a:avLst/>
              <a:gdLst/>
              <a:ahLst/>
              <a:cxnLst/>
              <a:rect l="l" t="t" r="r" b="b"/>
              <a:pathLst>
                <a:path w="11437" h="11443" extrusionOk="0">
                  <a:moveTo>
                    <a:pt x="5719" y="88"/>
                  </a:moveTo>
                  <a:cubicBezTo>
                    <a:pt x="8827" y="88"/>
                    <a:pt x="11356" y="2617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7"/>
                    <a:pt x="2610" y="88"/>
                    <a:pt x="5719" y="88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8"/>
                  </a:cubicBezTo>
                  <a:cubicBezTo>
                    <a:pt x="11437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06" name="Google Shape;22506;p23"/>
            <p:cNvSpPr/>
            <p:nvPr/>
          </p:nvSpPr>
          <p:spPr>
            <a:xfrm>
              <a:off x="3795650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1" y="0"/>
                    <a:pt x="1" y="2091"/>
                    <a:pt x="1" y="4666"/>
                  </a:cubicBezTo>
                  <a:cubicBezTo>
                    <a:pt x="1" y="7249"/>
                    <a:pt x="2091" y="9339"/>
                    <a:pt x="4674" y="9339"/>
                  </a:cubicBezTo>
                  <a:cubicBezTo>
                    <a:pt x="7256" y="9339"/>
                    <a:pt x="9347" y="7249"/>
                    <a:pt x="9347" y="4666"/>
                  </a:cubicBezTo>
                  <a:cubicBezTo>
                    <a:pt x="9347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07" name="Google Shape;22507;p23"/>
            <p:cNvSpPr/>
            <p:nvPr/>
          </p:nvSpPr>
          <p:spPr>
            <a:xfrm>
              <a:off x="3794650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0" y="2117"/>
                    <a:pt x="0" y="4713"/>
                  </a:cubicBezTo>
                  <a:cubicBezTo>
                    <a:pt x="0" y="7316"/>
                    <a:pt x="2111" y="9433"/>
                    <a:pt x="4714" y="9433"/>
                  </a:cubicBezTo>
                  <a:cubicBezTo>
                    <a:pt x="7310" y="9433"/>
                    <a:pt x="9427" y="7316"/>
                    <a:pt x="9427" y="4713"/>
                  </a:cubicBezTo>
                  <a:cubicBezTo>
                    <a:pt x="9427" y="2117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08" name="Google Shape;22508;p23"/>
            <p:cNvSpPr/>
            <p:nvPr/>
          </p:nvSpPr>
          <p:spPr>
            <a:xfrm>
              <a:off x="3824475" y="311185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1"/>
                  </a:moveTo>
                  <a:cubicBezTo>
                    <a:pt x="1572" y="1"/>
                    <a:pt x="1" y="1578"/>
                    <a:pt x="1" y="3520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0"/>
                  </a:cubicBezTo>
                  <a:cubicBezTo>
                    <a:pt x="7040" y="1578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09" name="Google Shape;22509;p23"/>
            <p:cNvSpPr/>
            <p:nvPr/>
          </p:nvSpPr>
          <p:spPr>
            <a:xfrm>
              <a:off x="3823300" y="31108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6"/>
                    <a:pt x="3568" y="7046"/>
                  </a:cubicBezTo>
                  <a:cubicBezTo>
                    <a:pt x="1646" y="7046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35" y="5529"/>
                    <a:pt x="7135" y="3560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10" name="Google Shape;22510;p23"/>
            <p:cNvSpPr/>
            <p:nvPr/>
          </p:nvSpPr>
          <p:spPr>
            <a:xfrm>
              <a:off x="3849600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11" name="Google Shape;22511;p23"/>
            <p:cNvSpPr/>
            <p:nvPr/>
          </p:nvSpPr>
          <p:spPr>
            <a:xfrm>
              <a:off x="3848600" y="313595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65" y="5119"/>
                    <a:pt x="5111" y="3972"/>
                    <a:pt x="5111" y="2556"/>
                  </a:cubicBezTo>
                  <a:cubicBezTo>
                    <a:pt x="5111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12" name="Google Shape;22512;p23"/>
            <p:cNvSpPr/>
            <p:nvPr/>
          </p:nvSpPr>
          <p:spPr>
            <a:xfrm>
              <a:off x="387825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0"/>
                  </a:moveTo>
                  <a:cubicBezTo>
                    <a:pt x="614" y="0"/>
                    <a:pt x="1" y="614"/>
                    <a:pt x="1" y="1362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2"/>
                  </a:cubicBezTo>
                  <a:cubicBezTo>
                    <a:pt x="2732" y="614"/>
                    <a:pt x="2125" y="0"/>
                    <a:pt x="13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13" name="Google Shape;22513;p23"/>
            <p:cNvSpPr/>
            <p:nvPr/>
          </p:nvSpPr>
          <p:spPr>
            <a:xfrm>
              <a:off x="3877250" y="31647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14" name="Google Shape;22514;p23"/>
            <p:cNvSpPr/>
            <p:nvPr/>
          </p:nvSpPr>
          <p:spPr>
            <a:xfrm>
              <a:off x="4081400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15" name="Google Shape;22515;p23"/>
            <p:cNvSpPr/>
            <p:nvPr/>
          </p:nvSpPr>
          <p:spPr>
            <a:xfrm>
              <a:off x="4080375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3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16" name="Google Shape;22516;p23"/>
            <p:cNvSpPr/>
            <p:nvPr/>
          </p:nvSpPr>
          <p:spPr>
            <a:xfrm>
              <a:off x="4104825" y="3057900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20"/>
                    <a:pt x="2542" y="11363"/>
                    <a:pt x="5678" y="11363"/>
                  </a:cubicBezTo>
                  <a:cubicBezTo>
                    <a:pt x="8813" y="11363"/>
                    <a:pt x="11355" y="8820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17" name="Google Shape;22517;p23"/>
            <p:cNvSpPr/>
            <p:nvPr/>
          </p:nvSpPr>
          <p:spPr>
            <a:xfrm>
              <a:off x="4103650" y="305690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8"/>
                  </a:moveTo>
                  <a:cubicBezTo>
                    <a:pt x="8833" y="88"/>
                    <a:pt x="11362" y="2617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7"/>
                    <a:pt x="2616" y="88"/>
                    <a:pt x="5725" y="88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8"/>
                  </a:cubicBezTo>
                  <a:cubicBezTo>
                    <a:pt x="11443" y="2569"/>
                    <a:pt x="8880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18" name="Google Shape;22518;p23"/>
            <p:cNvSpPr/>
            <p:nvPr/>
          </p:nvSpPr>
          <p:spPr>
            <a:xfrm>
              <a:off x="4129950" y="3083200"/>
              <a:ext cx="233650" cy="233500"/>
            </a:xfrm>
            <a:custGeom>
              <a:avLst/>
              <a:gdLst/>
              <a:ahLst/>
              <a:cxnLst/>
              <a:rect l="l" t="t" r="r" b="b"/>
              <a:pathLst>
                <a:path w="9346" h="9340" extrusionOk="0">
                  <a:moveTo>
                    <a:pt x="4673" y="0"/>
                  </a:moveTo>
                  <a:cubicBezTo>
                    <a:pt x="2090" y="0"/>
                    <a:pt x="0" y="2091"/>
                    <a:pt x="0" y="4666"/>
                  </a:cubicBezTo>
                  <a:cubicBezTo>
                    <a:pt x="0" y="7249"/>
                    <a:pt x="2090" y="9339"/>
                    <a:pt x="4673" y="9339"/>
                  </a:cubicBezTo>
                  <a:cubicBezTo>
                    <a:pt x="7249" y="9339"/>
                    <a:pt x="9346" y="7249"/>
                    <a:pt x="9346" y="4666"/>
                  </a:cubicBezTo>
                  <a:cubicBezTo>
                    <a:pt x="9346" y="2091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19" name="Google Shape;22519;p23"/>
            <p:cNvSpPr/>
            <p:nvPr/>
          </p:nvSpPr>
          <p:spPr>
            <a:xfrm>
              <a:off x="4128925" y="3082025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4"/>
                    <a:pt x="9339" y="4713"/>
                  </a:cubicBezTo>
                  <a:cubicBezTo>
                    <a:pt x="9339" y="7269"/>
                    <a:pt x="7263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7310" y="9433"/>
                    <a:pt x="9427" y="7316"/>
                    <a:pt x="9427" y="4713"/>
                  </a:cubicBezTo>
                  <a:cubicBezTo>
                    <a:pt x="9427" y="2117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20" name="Google Shape;22520;p23"/>
            <p:cNvSpPr/>
            <p:nvPr/>
          </p:nvSpPr>
          <p:spPr>
            <a:xfrm>
              <a:off x="4158600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21" name="Google Shape;22521;p23"/>
            <p:cNvSpPr/>
            <p:nvPr/>
          </p:nvSpPr>
          <p:spPr>
            <a:xfrm>
              <a:off x="4157575" y="31108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6"/>
                    <a:pt x="3568" y="7046"/>
                  </a:cubicBezTo>
                  <a:cubicBezTo>
                    <a:pt x="1646" y="7046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22" name="Google Shape;22522;p23"/>
            <p:cNvSpPr/>
            <p:nvPr/>
          </p:nvSpPr>
          <p:spPr>
            <a:xfrm>
              <a:off x="4183875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23" name="Google Shape;22523;p23"/>
            <p:cNvSpPr/>
            <p:nvPr/>
          </p:nvSpPr>
          <p:spPr>
            <a:xfrm>
              <a:off x="4182700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72"/>
                    <a:pt x="1154" y="5119"/>
                    <a:pt x="2563" y="5119"/>
                  </a:cubicBezTo>
                  <a:cubicBezTo>
                    <a:pt x="3972" y="5119"/>
                    <a:pt x="5118" y="3972"/>
                    <a:pt x="5118" y="2556"/>
                  </a:cubicBezTo>
                  <a:cubicBezTo>
                    <a:pt x="5118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24" name="Google Shape;22524;p23"/>
            <p:cNvSpPr/>
            <p:nvPr/>
          </p:nvSpPr>
          <p:spPr>
            <a:xfrm>
              <a:off x="4212550" y="316580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2"/>
                  </a:cubicBezTo>
                  <a:cubicBezTo>
                    <a:pt x="2731" y="614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25" name="Google Shape;22525;p23"/>
            <p:cNvSpPr/>
            <p:nvPr/>
          </p:nvSpPr>
          <p:spPr>
            <a:xfrm>
              <a:off x="4211525" y="31647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1" y="2138"/>
                    <a:pt x="81" y="1403"/>
                  </a:cubicBezTo>
                  <a:cubicBezTo>
                    <a:pt x="81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28"/>
                    <a:pt x="1" y="1403"/>
                  </a:cubicBezTo>
                  <a:cubicBezTo>
                    <a:pt x="1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26" name="Google Shape;22526;p23"/>
            <p:cNvSpPr/>
            <p:nvPr/>
          </p:nvSpPr>
          <p:spPr>
            <a:xfrm>
              <a:off x="4415675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27" name="Google Shape;22527;p23"/>
            <p:cNvSpPr/>
            <p:nvPr/>
          </p:nvSpPr>
          <p:spPr>
            <a:xfrm>
              <a:off x="4414650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8"/>
                    <a:pt x="13365" y="6730"/>
                  </a:cubicBezTo>
                  <a:cubicBezTo>
                    <a:pt x="13365" y="10391"/>
                    <a:pt x="10385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3" y="13453"/>
                  </a:cubicBezTo>
                  <a:cubicBezTo>
                    <a:pt x="10432" y="13453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28" name="Google Shape;22528;p23"/>
            <p:cNvSpPr/>
            <p:nvPr/>
          </p:nvSpPr>
          <p:spPr>
            <a:xfrm>
              <a:off x="4438925" y="3057900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1"/>
                  </a:moveTo>
                  <a:cubicBezTo>
                    <a:pt x="2550" y="1"/>
                    <a:pt x="1" y="2543"/>
                    <a:pt x="1" y="5678"/>
                  </a:cubicBezTo>
                  <a:cubicBezTo>
                    <a:pt x="1" y="8820"/>
                    <a:pt x="2550" y="11363"/>
                    <a:pt x="5685" y="11363"/>
                  </a:cubicBezTo>
                  <a:cubicBezTo>
                    <a:pt x="8820" y="11363"/>
                    <a:pt x="11362" y="8820"/>
                    <a:pt x="11362" y="5678"/>
                  </a:cubicBezTo>
                  <a:cubicBezTo>
                    <a:pt x="11362" y="2543"/>
                    <a:pt x="8820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29" name="Google Shape;22529;p23"/>
            <p:cNvSpPr/>
            <p:nvPr/>
          </p:nvSpPr>
          <p:spPr>
            <a:xfrm>
              <a:off x="4437925" y="305690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8"/>
                  </a:moveTo>
                  <a:cubicBezTo>
                    <a:pt x="8833" y="88"/>
                    <a:pt x="11362" y="2617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7"/>
                    <a:pt x="2616" y="88"/>
                    <a:pt x="5725" y="88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30" name="Google Shape;22530;p23"/>
            <p:cNvSpPr/>
            <p:nvPr/>
          </p:nvSpPr>
          <p:spPr>
            <a:xfrm>
              <a:off x="4464225" y="3083200"/>
              <a:ext cx="233650" cy="233500"/>
            </a:xfrm>
            <a:custGeom>
              <a:avLst/>
              <a:gdLst/>
              <a:ahLst/>
              <a:cxnLst/>
              <a:rect l="l" t="t" r="r" b="b"/>
              <a:pathLst>
                <a:path w="9346" h="9340" extrusionOk="0">
                  <a:moveTo>
                    <a:pt x="4673" y="0"/>
                  </a:moveTo>
                  <a:cubicBezTo>
                    <a:pt x="2090" y="0"/>
                    <a:pt x="0" y="2091"/>
                    <a:pt x="0" y="4666"/>
                  </a:cubicBezTo>
                  <a:cubicBezTo>
                    <a:pt x="0" y="7249"/>
                    <a:pt x="2090" y="9339"/>
                    <a:pt x="4673" y="9339"/>
                  </a:cubicBezTo>
                  <a:cubicBezTo>
                    <a:pt x="7249" y="9339"/>
                    <a:pt x="9346" y="7249"/>
                    <a:pt x="9346" y="4666"/>
                  </a:cubicBezTo>
                  <a:cubicBezTo>
                    <a:pt x="9346" y="2091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31" name="Google Shape;22531;p23"/>
            <p:cNvSpPr/>
            <p:nvPr/>
          </p:nvSpPr>
          <p:spPr>
            <a:xfrm>
              <a:off x="4463025" y="3082025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4"/>
                    <a:pt x="9347" y="4713"/>
                  </a:cubicBezTo>
                  <a:cubicBezTo>
                    <a:pt x="9347" y="7269"/>
                    <a:pt x="7270" y="9346"/>
                    <a:pt x="4721" y="9346"/>
                  </a:cubicBezTo>
                  <a:cubicBezTo>
                    <a:pt x="2165" y="9346"/>
                    <a:pt x="89" y="7269"/>
                    <a:pt x="89" y="4713"/>
                  </a:cubicBezTo>
                  <a:cubicBezTo>
                    <a:pt x="89" y="2164"/>
                    <a:pt x="2165" y="88"/>
                    <a:pt x="4721" y="88"/>
                  </a:cubicBezTo>
                  <a:close/>
                  <a:moveTo>
                    <a:pt x="4721" y="0"/>
                  </a:moveTo>
                  <a:cubicBezTo>
                    <a:pt x="2118" y="0"/>
                    <a:pt x="1" y="2117"/>
                    <a:pt x="1" y="4713"/>
                  </a:cubicBezTo>
                  <a:cubicBezTo>
                    <a:pt x="1" y="7316"/>
                    <a:pt x="2118" y="9433"/>
                    <a:pt x="4721" y="9433"/>
                  </a:cubicBezTo>
                  <a:cubicBezTo>
                    <a:pt x="7317" y="9433"/>
                    <a:pt x="9434" y="7316"/>
                    <a:pt x="9434" y="4713"/>
                  </a:cubicBezTo>
                  <a:cubicBezTo>
                    <a:pt x="9434" y="2117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32" name="Google Shape;22532;p23"/>
            <p:cNvSpPr/>
            <p:nvPr/>
          </p:nvSpPr>
          <p:spPr>
            <a:xfrm>
              <a:off x="4492875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33" name="Google Shape;22533;p23"/>
            <p:cNvSpPr/>
            <p:nvPr/>
          </p:nvSpPr>
          <p:spPr>
            <a:xfrm>
              <a:off x="4491850" y="31108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6"/>
                    <a:pt x="3568" y="7046"/>
                  </a:cubicBezTo>
                  <a:cubicBezTo>
                    <a:pt x="1646" y="7046"/>
                    <a:pt x="89" y="5482"/>
                    <a:pt x="89" y="3560"/>
                  </a:cubicBezTo>
                  <a:cubicBezTo>
                    <a:pt x="89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34" name="Google Shape;22534;p23"/>
            <p:cNvSpPr/>
            <p:nvPr/>
          </p:nvSpPr>
          <p:spPr>
            <a:xfrm>
              <a:off x="4518150" y="3136975"/>
              <a:ext cx="125800" cy="125950"/>
            </a:xfrm>
            <a:custGeom>
              <a:avLst/>
              <a:gdLst/>
              <a:ahLst/>
              <a:cxnLst/>
              <a:rect l="l" t="t" r="r" b="b"/>
              <a:pathLst>
                <a:path w="5032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35" name="Google Shape;22535;p23"/>
            <p:cNvSpPr/>
            <p:nvPr/>
          </p:nvSpPr>
          <p:spPr>
            <a:xfrm>
              <a:off x="4516975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36" name="Google Shape;22536;p23"/>
            <p:cNvSpPr/>
            <p:nvPr/>
          </p:nvSpPr>
          <p:spPr>
            <a:xfrm>
              <a:off x="4546825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2"/>
                  </a:cubicBezTo>
                  <a:cubicBezTo>
                    <a:pt x="2731" y="614"/>
                    <a:pt x="2117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37" name="Google Shape;22537;p23"/>
            <p:cNvSpPr/>
            <p:nvPr/>
          </p:nvSpPr>
          <p:spPr>
            <a:xfrm>
              <a:off x="4545800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10" y="2813"/>
                  </a:cubicBezTo>
                  <a:cubicBezTo>
                    <a:pt x="2185" y="2813"/>
                    <a:pt x="2812" y="2185"/>
                    <a:pt x="2812" y="1403"/>
                  </a:cubicBezTo>
                  <a:cubicBezTo>
                    <a:pt x="2812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38" name="Google Shape;22538;p23"/>
            <p:cNvSpPr/>
            <p:nvPr/>
          </p:nvSpPr>
          <p:spPr>
            <a:xfrm>
              <a:off x="4749950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39" name="Google Shape;22539;p23"/>
            <p:cNvSpPr/>
            <p:nvPr/>
          </p:nvSpPr>
          <p:spPr>
            <a:xfrm>
              <a:off x="4748775" y="3029925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40" name="Google Shape;22540;p23"/>
            <p:cNvSpPr/>
            <p:nvPr/>
          </p:nvSpPr>
          <p:spPr>
            <a:xfrm>
              <a:off x="4773200" y="3057900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20"/>
                    <a:pt x="2543" y="11363"/>
                    <a:pt x="5678" y="11363"/>
                  </a:cubicBezTo>
                  <a:cubicBezTo>
                    <a:pt x="8821" y="11363"/>
                    <a:pt x="11363" y="8820"/>
                    <a:pt x="11363" y="5678"/>
                  </a:cubicBezTo>
                  <a:cubicBezTo>
                    <a:pt x="11363" y="2543"/>
                    <a:pt x="8821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41" name="Google Shape;22541;p23"/>
            <p:cNvSpPr/>
            <p:nvPr/>
          </p:nvSpPr>
          <p:spPr>
            <a:xfrm>
              <a:off x="4772200" y="305690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8" y="88"/>
                  </a:moveTo>
                  <a:cubicBezTo>
                    <a:pt x="8827" y="88"/>
                    <a:pt x="11355" y="2617"/>
                    <a:pt x="11355" y="5718"/>
                  </a:cubicBezTo>
                  <a:cubicBezTo>
                    <a:pt x="11355" y="8827"/>
                    <a:pt x="8827" y="11355"/>
                    <a:pt x="5718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7"/>
                    <a:pt x="2617" y="88"/>
                    <a:pt x="5718" y="88"/>
                  </a:cubicBezTo>
                  <a:close/>
                  <a:moveTo>
                    <a:pt x="5718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42" name="Google Shape;22542;p23"/>
            <p:cNvSpPr/>
            <p:nvPr/>
          </p:nvSpPr>
          <p:spPr>
            <a:xfrm>
              <a:off x="4798500" y="3083200"/>
              <a:ext cx="233500" cy="233500"/>
            </a:xfrm>
            <a:custGeom>
              <a:avLst/>
              <a:gdLst/>
              <a:ahLst/>
              <a:cxnLst/>
              <a:rect l="l" t="t" r="r" b="b"/>
              <a:pathLst>
                <a:path w="9340" h="9340" extrusionOk="0">
                  <a:moveTo>
                    <a:pt x="4666" y="0"/>
                  </a:moveTo>
                  <a:cubicBezTo>
                    <a:pt x="2091" y="0"/>
                    <a:pt x="0" y="2091"/>
                    <a:pt x="0" y="4666"/>
                  </a:cubicBezTo>
                  <a:cubicBezTo>
                    <a:pt x="0" y="7249"/>
                    <a:pt x="2091" y="9339"/>
                    <a:pt x="4666" y="9339"/>
                  </a:cubicBezTo>
                  <a:cubicBezTo>
                    <a:pt x="7249" y="9339"/>
                    <a:pt x="9339" y="7249"/>
                    <a:pt x="9339" y="4666"/>
                  </a:cubicBezTo>
                  <a:cubicBezTo>
                    <a:pt x="9339" y="2091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43" name="Google Shape;22543;p23"/>
            <p:cNvSpPr/>
            <p:nvPr/>
          </p:nvSpPr>
          <p:spPr>
            <a:xfrm>
              <a:off x="4797325" y="3082025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3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3" y="88"/>
                  </a:cubicBezTo>
                  <a:close/>
                  <a:moveTo>
                    <a:pt x="4713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13" y="9433"/>
                  </a:cubicBezTo>
                  <a:cubicBezTo>
                    <a:pt x="7316" y="9433"/>
                    <a:pt x="9433" y="7316"/>
                    <a:pt x="9433" y="4713"/>
                  </a:cubicBezTo>
                  <a:cubicBezTo>
                    <a:pt x="9433" y="2117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44" name="Google Shape;22544;p23"/>
            <p:cNvSpPr/>
            <p:nvPr/>
          </p:nvSpPr>
          <p:spPr>
            <a:xfrm>
              <a:off x="4827150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45" name="Google Shape;22545;p23"/>
            <p:cNvSpPr/>
            <p:nvPr/>
          </p:nvSpPr>
          <p:spPr>
            <a:xfrm>
              <a:off x="4826150" y="31108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6"/>
                    <a:pt x="3560" y="7046"/>
                  </a:cubicBezTo>
                  <a:cubicBezTo>
                    <a:pt x="1645" y="7046"/>
                    <a:pt x="81" y="5482"/>
                    <a:pt x="81" y="3560"/>
                  </a:cubicBezTo>
                  <a:cubicBezTo>
                    <a:pt x="81" y="1645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0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46" name="Google Shape;22546;p23"/>
            <p:cNvSpPr/>
            <p:nvPr/>
          </p:nvSpPr>
          <p:spPr>
            <a:xfrm>
              <a:off x="4852275" y="3136975"/>
              <a:ext cx="125950" cy="125950"/>
            </a:xfrm>
            <a:custGeom>
              <a:avLst/>
              <a:gdLst/>
              <a:ahLst/>
              <a:cxnLst/>
              <a:rect l="l" t="t" r="r" b="b"/>
              <a:pathLst>
                <a:path w="5038" h="5038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11"/>
                    <a:pt x="1126" y="5037"/>
                    <a:pt x="2515" y="5037"/>
                  </a:cubicBezTo>
                  <a:cubicBezTo>
                    <a:pt x="3911" y="5037"/>
                    <a:pt x="5037" y="3911"/>
                    <a:pt x="5037" y="2515"/>
                  </a:cubicBezTo>
                  <a:cubicBezTo>
                    <a:pt x="5037" y="1126"/>
                    <a:pt x="3911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47" name="Google Shape;22547;p23"/>
            <p:cNvSpPr/>
            <p:nvPr/>
          </p:nvSpPr>
          <p:spPr>
            <a:xfrm>
              <a:off x="4851250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6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48" name="Google Shape;22548;p23"/>
            <p:cNvSpPr/>
            <p:nvPr/>
          </p:nvSpPr>
          <p:spPr>
            <a:xfrm>
              <a:off x="488110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49" name="Google Shape;22549;p23"/>
            <p:cNvSpPr/>
            <p:nvPr/>
          </p:nvSpPr>
          <p:spPr>
            <a:xfrm>
              <a:off x="4880075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3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03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03" y="82"/>
                  </a:cubicBezTo>
                  <a:close/>
                  <a:moveTo>
                    <a:pt x="1403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03" y="2813"/>
                  </a:cubicBezTo>
                  <a:cubicBezTo>
                    <a:pt x="2186" y="2813"/>
                    <a:pt x="2813" y="2185"/>
                    <a:pt x="2813" y="1403"/>
                  </a:cubicBezTo>
                  <a:cubicBezTo>
                    <a:pt x="2813" y="628"/>
                    <a:pt x="2186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50" name="Google Shape;22550;p23"/>
            <p:cNvSpPr/>
            <p:nvPr/>
          </p:nvSpPr>
          <p:spPr>
            <a:xfrm>
              <a:off x="5084225" y="3030925"/>
              <a:ext cx="334125" cy="334325"/>
            </a:xfrm>
            <a:custGeom>
              <a:avLst/>
              <a:gdLst/>
              <a:ahLst/>
              <a:cxnLst/>
              <a:rect l="l" t="t" r="r" b="b"/>
              <a:pathLst>
                <a:path w="13365" h="13373" extrusionOk="0">
                  <a:moveTo>
                    <a:pt x="6683" y="1"/>
                  </a:moveTo>
                  <a:cubicBezTo>
                    <a:pt x="2988" y="1"/>
                    <a:pt x="0" y="2995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51" name="Google Shape;22551;p23"/>
            <p:cNvSpPr/>
            <p:nvPr/>
          </p:nvSpPr>
          <p:spPr>
            <a:xfrm>
              <a:off x="5083050" y="30299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52" name="Google Shape;22552;p23"/>
            <p:cNvSpPr/>
            <p:nvPr/>
          </p:nvSpPr>
          <p:spPr>
            <a:xfrm>
              <a:off x="5107475" y="3057900"/>
              <a:ext cx="283925" cy="284075"/>
            </a:xfrm>
            <a:custGeom>
              <a:avLst/>
              <a:gdLst/>
              <a:ahLst/>
              <a:cxnLst/>
              <a:rect l="l" t="t" r="r" b="b"/>
              <a:pathLst>
                <a:path w="11357" h="11363" extrusionOk="0">
                  <a:moveTo>
                    <a:pt x="5679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20"/>
                    <a:pt x="2543" y="11363"/>
                    <a:pt x="5679" y="11363"/>
                  </a:cubicBezTo>
                  <a:cubicBezTo>
                    <a:pt x="8814" y="11363"/>
                    <a:pt x="11356" y="8820"/>
                    <a:pt x="11356" y="5678"/>
                  </a:cubicBezTo>
                  <a:cubicBezTo>
                    <a:pt x="11356" y="2543"/>
                    <a:pt x="8814" y="1"/>
                    <a:pt x="567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53" name="Google Shape;22553;p23"/>
            <p:cNvSpPr/>
            <p:nvPr/>
          </p:nvSpPr>
          <p:spPr>
            <a:xfrm>
              <a:off x="5106475" y="305690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8"/>
                  </a:moveTo>
                  <a:cubicBezTo>
                    <a:pt x="8827" y="88"/>
                    <a:pt x="11356" y="2617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7"/>
                    <a:pt x="2610" y="88"/>
                    <a:pt x="5719" y="88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54" name="Google Shape;22554;p23"/>
            <p:cNvSpPr/>
            <p:nvPr/>
          </p:nvSpPr>
          <p:spPr>
            <a:xfrm>
              <a:off x="5132600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8" y="0"/>
                    <a:pt x="1" y="2091"/>
                    <a:pt x="1" y="4666"/>
                  </a:cubicBezTo>
                  <a:cubicBezTo>
                    <a:pt x="1" y="7249"/>
                    <a:pt x="2098" y="9339"/>
                    <a:pt x="4674" y="9339"/>
                  </a:cubicBezTo>
                  <a:cubicBezTo>
                    <a:pt x="7256" y="9339"/>
                    <a:pt x="9346" y="7249"/>
                    <a:pt x="9346" y="4666"/>
                  </a:cubicBezTo>
                  <a:cubicBezTo>
                    <a:pt x="9346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55" name="Google Shape;22555;p23"/>
            <p:cNvSpPr/>
            <p:nvPr/>
          </p:nvSpPr>
          <p:spPr>
            <a:xfrm>
              <a:off x="5131600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56" name="Google Shape;22556;p23"/>
            <p:cNvSpPr/>
            <p:nvPr/>
          </p:nvSpPr>
          <p:spPr>
            <a:xfrm>
              <a:off x="5161425" y="31118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57" name="Google Shape;22557;p23"/>
            <p:cNvSpPr/>
            <p:nvPr/>
          </p:nvSpPr>
          <p:spPr>
            <a:xfrm>
              <a:off x="5160425" y="31108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6"/>
                    <a:pt x="3561" y="7046"/>
                  </a:cubicBezTo>
                  <a:cubicBezTo>
                    <a:pt x="1646" y="7046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58" name="Google Shape;22558;p23"/>
            <p:cNvSpPr/>
            <p:nvPr/>
          </p:nvSpPr>
          <p:spPr>
            <a:xfrm>
              <a:off x="5186550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11"/>
                    <a:pt x="1126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59" name="Google Shape;22559;p23"/>
            <p:cNvSpPr/>
            <p:nvPr/>
          </p:nvSpPr>
          <p:spPr>
            <a:xfrm>
              <a:off x="5185525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7" y="5119"/>
                  </a:cubicBezTo>
                  <a:cubicBezTo>
                    <a:pt x="3966" y="5119"/>
                    <a:pt x="5119" y="3972"/>
                    <a:pt x="5119" y="2556"/>
                  </a:cubicBezTo>
                  <a:cubicBezTo>
                    <a:pt x="5119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60" name="Google Shape;22560;p23"/>
            <p:cNvSpPr/>
            <p:nvPr/>
          </p:nvSpPr>
          <p:spPr>
            <a:xfrm>
              <a:off x="5215375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14"/>
                    <a:pt x="0" y="1362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61" name="Google Shape;22561;p23"/>
            <p:cNvSpPr/>
            <p:nvPr/>
          </p:nvSpPr>
          <p:spPr>
            <a:xfrm>
              <a:off x="5214350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4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04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04" y="82"/>
                  </a:cubicBezTo>
                  <a:close/>
                  <a:moveTo>
                    <a:pt x="1404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04" y="2813"/>
                  </a:cubicBezTo>
                  <a:cubicBezTo>
                    <a:pt x="2179" y="2813"/>
                    <a:pt x="2813" y="2185"/>
                    <a:pt x="2813" y="1403"/>
                  </a:cubicBezTo>
                  <a:cubicBezTo>
                    <a:pt x="2813" y="628"/>
                    <a:pt x="2179" y="1"/>
                    <a:pt x="140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62" name="Google Shape;22562;p23"/>
            <p:cNvSpPr/>
            <p:nvPr/>
          </p:nvSpPr>
          <p:spPr>
            <a:xfrm>
              <a:off x="3581575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63" name="Google Shape;22563;p23"/>
            <p:cNvSpPr/>
            <p:nvPr/>
          </p:nvSpPr>
          <p:spPr>
            <a:xfrm>
              <a:off x="3580550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8"/>
                  </a:moveTo>
                  <a:cubicBezTo>
                    <a:pt x="10392" y="88"/>
                    <a:pt x="13365" y="3062"/>
                    <a:pt x="13365" y="6730"/>
                  </a:cubicBezTo>
                  <a:cubicBezTo>
                    <a:pt x="13365" y="10391"/>
                    <a:pt x="1039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24" y="88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4" y="13453"/>
                  </a:cubicBezTo>
                  <a:cubicBezTo>
                    <a:pt x="10432" y="13453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64" name="Google Shape;22564;p23"/>
            <p:cNvSpPr/>
            <p:nvPr/>
          </p:nvSpPr>
          <p:spPr>
            <a:xfrm>
              <a:off x="3604825" y="315297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63"/>
                    <a:pt x="5685" y="11363"/>
                  </a:cubicBezTo>
                  <a:cubicBezTo>
                    <a:pt x="8821" y="11363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65" name="Google Shape;22565;p23"/>
            <p:cNvSpPr/>
            <p:nvPr/>
          </p:nvSpPr>
          <p:spPr>
            <a:xfrm>
              <a:off x="3603825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25" y="81"/>
                  </a:moveTo>
                  <a:cubicBezTo>
                    <a:pt x="8834" y="81"/>
                    <a:pt x="11362" y="2610"/>
                    <a:pt x="11362" y="5718"/>
                  </a:cubicBezTo>
                  <a:cubicBezTo>
                    <a:pt x="11362" y="8827"/>
                    <a:pt x="8834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66" name="Google Shape;22566;p23"/>
            <p:cNvSpPr/>
            <p:nvPr/>
          </p:nvSpPr>
          <p:spPr>
            <a:xfrm>
              <a:off x="3630125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8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67" name="Google Shape;22567;p23"/>
            <p:cNvSpPr/>
            <p:nvPr/>
          </p:nvSpPr>
          <p:spPr>
            <a:xfrm>
              <a:off x="3628950" y="317710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20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20" y="88"/>
                  </a:cubicBezTo>
                  <a:close/>
                  <a:moveTo>
                    <a:pt x="4720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20" y="9433"/>
                  </a:cubicBezTo>
                  <a:cubicBezTo>
                    <a:pt x="7316" y="9433"/>
                    <a:pt x="9433" y="7316"/>
                    <a:pt x="9433" y="4713"/>
                  </a:cubicBezTo>
                  <a:cubicBezTo>
                    <a:pt x="9433" y="2117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68" name="Google Shape;22568;p23"/>
            <p:cNvSpPr/>
            <p:nvPr/>
          </p:nvSpPr>
          <p:spPr>
            <a:xfrm>
              <a:off x="3658775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69" name="Google Shape;22569;p23"/>
            <p:cNvSpPr/>
            <p:nvPr/>
          </p:nvSpPr>
          <p:spPr>
            <a:xfrm>
              <a:off x="3657775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70" name="Google Shape;22570;p23"/>
            <p:cNvSpPr/>
            <p:nvPr/>
          </p:nvSpPr>
          <p:spPr>
            <a:xfrm>
              <a:off x="3683900" y="323205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0"/>
                  </a:moveTo>
                  <a:cubicBezTo>
                    <a:pt x="1133" y="0"/>
                    <a:pt x="0" y="1126"/>
                    <a:pt x="0" y="2515"/>
                  </a:cubicBezTo>
                  <a:cubicBezTo>
                    <a:pt x="0" y="3904"/>
                    <a:pt x="1133" y="5030"/>
                    <a:pt x="2522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2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71" name="Google Shape;22571;p23"/>
            <p:cNvSpPr/>
            <p:nvPr/>
          </p:nvSpPr>
          <p:spPr>
            <a:xfrm>
              <a:off x="3682875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72" name="Google Shape;22572;p23"/>
            <p:cNvSpPr/>
            <p:nvPr/>
          </p:nvSpPr>
          <p:spPr>
            <a:xfrm>
              <a:off x="3712725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73" name="Google Shape;22573;p23"/>
            <p:cNvSpPr/>
            <p:nvPr/>
          </p:nvSpPr>
          <p:spPr>
            <a:xfrm>
              <a:off x="3711700" y="325985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79"/>
                    <a:pt x="628" y="2813"/>
                    <a:pt x="1410" y="2813"/>
                  </a:cubicBezTo>
                  <a:cubicBezTo>
                    <a:pt x="2186" y="2813"/>
                    <a:pt x="2813" y="2179"/>
                    <a:pt x="2813" y="1403"/>
                  </a:cubicBezTo>
                  <a:cubicBezTo>
                    <a:pt x="2813" y="628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74" name="Google Shape;22574;p23"/>
            <p:cNvSpPr/>
            <p:nvPr/>
          </p:nvSpPr>
          <p:spPr>
            <a:xfrm>
              <a:off x="3915850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1" y="2995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75" name="Google Shape;22575;p23"/>
            <p:cNvSpPr/>
            <p:nvPr/>
          </p:nvSpPr>
          <p:spPr>
            <a:xfrm>
              <a:off x="3914675" y="312500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76" name="Google Shape;22576;p23"/>
            <p:cNvSpPr/>
            <p:nvPr/>
          </p:nvSpPr>
          <p:spPr>
            <a:xfrm>
              <a:off x="3939125" y="3152975"/>
              <a:ext cx="284050" cy="284075"/>
            </a:xfrm>
            <a:custGeom>
              <a:avLst/>
              <a:gdLst/>
              <a:ahLst/>
              <a:cxnLst/>
              <a:rect l="l" t="t" r="r" b="b"/>
              <a:pathLst>
                <a:path w="11362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20" y="11363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77" name="Google Shape;22577;p23"/>
            <p:cNvSpPr/>
            <p:nvPr/>
          </p:nvSpPr>
          <p:spPr>
            <a:xfrm>
              <a:off x="3938100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70" y="0"/>
                    <a:pt x="1" y="2569"/>
                    <a:pt x="1" y="5718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78" name="Google Shape;22578;p23"/>
            <p:cNvSpPr/>
            <p:nvPr/>
          </p:nvSpPr>
          <p:spPr>
            <a:xfrm>
              <a:off x="3964400" y="317810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8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79" name="Google Shape;22579;p23"/>
            <p:cNvSpPr/>
            <p:nvPr/>
          </p:nvSpPr>
          <p:spPr>
            <a:xfrm>
              <a:off x="3963225" y="317710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34" y="7316"/>
                    <a:pt x="9434" y="4713"/>
                  </a:cubicBezTo>
                  <a:cubicBezTo>
                    <a:pt x="9434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80" name="Google Shape;22580;p23"/>
            <p:cNvSpPr/>
            <p:nvPr/>
          </p:nvSpPr>
          <p:spPr>
            <a:xfrm>
              <a:off x="3993050" y="32069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81" name="Google Shape;22581;p23"/>
            <p:cNvSpPr/>
            <p:nvPr/>
          </p:nvSpPr>
          <p:spPr>
            <a:xfrm>
              <a:off x="399205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5"/>
                    <a:pt x="7047" y="3560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8" y="5529"/>
                    <a:pt x="7128" y="3560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82" name="Google Shape;22582;p23"/>
            <p:cNvSpPr/>
            <p:nvPr/>
          </p:nvSpPr>
          <p:spPr>
            <a:xfrm>
              <a:off x="4018175" y="323205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83" name="Google Shape;22583;p23"/>
            <p:cNvSpPr/>
            <p:nvPr/>
          </p:nvSpPr>
          <p:spPr>
            <a:xfrm>
              <a:off x="4017175" y="323102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4" y="82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72" y="5119"/>
                    <a:pt x="5118" y="3972"/>
                    <a:pt x="5118" y="2556"/>
                  </a:cubicBezTo>
                  <a:cubicBezTo>
                    <a:pt x="5118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84" name="Google Shape;22584;p23"/>
            <p:cNvSpPr/>
            <p:nvPr/>
          </p:nvSpPr>
          <p:spPr>
            <a:xfrm>
              <a:off x="404700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85" name="Google Shape;22585;p23"/>
            <p:cNvSpPr/>
            <p:nvPr/>
          </p:nvSpPr>
          <p:spPr>
            <a:xfrm>
              <a:off x="4046000" y="3259850"/>
              <a:ext cx="70300" cy="70325"/>
            </a:xfrm>
            <a:custGeom>
              <a:avLst/>
              <a:gdLst/>
              <a:ahLst/>
              <a:cxnLst/>
              <a:rect l="l" t="t" r="r" b="b"/>
              <a:pathLst>
                <a:path w="2812" h="2813" extrusionOk="0">
                  <a:moveTo>
                    <a:pt x="1403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03" y="2732"/>
                  </a:cubicBezTo>
                  <a:cubicBezTo>
                    <a:pt x="674" y="2732"/>
                    <a:pt x="81" y="2138"/>
                    <a:pt x="81" y="1403"/>
                  </a:cubicBezTo>
                  <a:cubicBezTo>
                    <a:pt x="81" y="675"/>
                    <a:pt x="674" y="82"/>
                    <a:pt x="1403" y="82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28"/>
                    <a:pt x="0" y="1403"/>
                  </a:cubicBezTo>
                  <a:cubicBezTo>
                    <a:pt x="0" y="2179"/>
                    <a:pt x="627" y="2813"/>
                    <a:pt x="1403" y="2813"/>
                  </a:cubicBezTo>
                  <a:cubicBezTo>
                    <a:pt x="2185" y="2813"/>
                    <a:pt x="2812" y="2179"/>
                    <a:pt x="2812" y="1403"/>
                  </a:cubicBezTo>
                  <a:cubicBezTo>
                    <a:pt x="2812" y="628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86" name="Google Shape;22586;p23"/>
            <p:cNvSpPr/>
            <p:nvPr/>
          </p:nvSpPr>
          <p:spPr>
            <a:xfrm>
              <a:off x="4250125" y="3126000"/>
              <a:ext cx="334150" cy="334325"/>
            </a:xfrm>
            <a:custGeom>
              <a:avLst/>
              <a:gdLst/>
              <a:ahLst/>
              <a:cxnLst/>
              <a:rect l="l" t="t" r="r" b="b"/>
              <a:pathLst>
                <a:path w="13366" h="13373" extrusionOk="0">
                  <a:moveTo>
                    <a:pt x="6683" y="1"/>
                  </a:moveTo>
                  <a:cubicBezTo>
                    <a:pt x="2988" y="1"/>
                    <a:pt x="1" y="2995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87" name="Google Shape;22587;p23"/>
            <p:cNvSpPr/>
            <p:nvPr/>
          </p:nvSpPr>
          <p:spPr>
            <a:xfrm>
              <a:off x="4248950" y="312500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88" name="Google Shape;22588;p23"/>
            <p:cNvSpPr/>
            <p:nvPr/>
          </p:nvSpPr>
          <p:spPr>
            <a:xfrm>
              <a:off x="4273400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13" y="11363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89" name="Google Shape;22589;p23"/>
            <p:cNvSpPr/>
            <p:nvPr/>
          </p:nvSpPr>
          <p:spPr>
            <a:xfrm>
              <a:off x="4272375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90" name="Google Shape;22590;p23"/>
            <p:cNvSpPr/>
            <p:nvPr/>
          </p:nvSpPr>
          <p:spPr>
            <a:xfrm>
              <a:off x="4298500" y="317810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8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8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91" name="Google Shape;22591;p23"/>
            <p:cNvSpPr/>
            <p:nvPr/>
          </p:nvSpPr>
          <p:spPr>
            <a:xfrm>
              <a:off x="4297500" y="317710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92" name="Google Shape;22592;p23"/>
            <p:cNvSpPr/>
            <p:nvPr/>
          </p:nvSpPr>
          <p:spPr>
            <a:xfrm>
              <a:off x="4327325" y="32069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93" name="Google Shape;22593;p23"/>
            <p:cNvSpPr/>
            <p:nvPr/>
          </p:nvSpPr>
          <p:spPr>
            <a:xfrm>
              <a:off x="4326325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0"/>
                  </a:cubicBezTo>
                  <a:cubicBezTo>
                    <a:pt x="0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94" name="Google Shape;22594;p23"/>
            <p:cNvSpPr/>
            <p:nvPr/>
          </p:nvSpPr>
          <p:spPr>
            <a:xfrm>
              <a:off x="4352450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95" name="Google Shape;22595;p23"/>
            <p:cNvSpPr/>
            <p:nvPr/>
          </p:nvSpPr>
          <p:spPr>
            <a:xfrm>
              <a:off x="4351450" y="323102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5" y="82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65" y="5119"/>
                    <a:pt x="5118" y="3972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96" name="Google Shape;22596;p23"/>
            <p:cNvSpPr/>
            <p:nvPr/>
          </p:nvSpPr>
          <p:spPr>
            <a:xfrm>
              <a:off x="4381275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97" name="Google Shape;22597;p23"/>
            <p:cNvSpPr/>
            <p:nvPr/>
          </p:nvSpPr>
          <p:spPr>
            <a:xfrm>
              <a:off x="4380100" y="325985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45" y="82"/>
                    <a:pt x="2738" y="675"/>
                    <a:pt x="2738" y="1403"/>
                  </a:cubicBezTo>
                  <a:cubicBezTo>
                    <a:pt x="2738" y="2138"/>
                    <a:pt x="2145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79"/>
                    <a:pt x="634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98" name="Google Shape;22598;p23"/>
            <p:cNvSpPr/>
            <p:nvPr/>
          </p:nvSpPr>
          <p:spPr>
            <a:xfrm>
              <a:off x="4584250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99" name="Google Shape;22599;p23"/>
            <p:cNvSpPr/>
            <p:nvPr/>
          </p:nvSpPr>
          <p:spPr>
            <a:xfrm>
              <a:off x="4583225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9" y="13372"/>
                    <a:pt x="88" y="10391"/>
                    <a:pt x="88" y="6730"/>
                  </a:cubicBezTo>
                  <a:cubicBezTo>
                    <a:pt x="88" y="3062"/>
                    <a:pt x="3069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21"/>
                    <a:pt x="1" y="6730"/>
                  </a:cubicBezTo>
                  <a:cubicBezTo>
                    <a:pt x="1" y="10438"/>
                    <a:pt x="3021" y="13453"/>
                    <a:pt x="6730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00" name="Google Shape;22600;p23"/>
            <p:cNvSpPr/>
            <p:nvPr/>
          </p:nvSpPr>
          <p:spPr>
            <a:xfrm>
              <a:off x="4607675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13" y="11363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01" name="Google Shape;22601;p23"/>
            <p:cNvSpPr/>
            <p:nvPr/>
          </p:nvSpPr>
          <p:spPr>
            <a:xfrm>
              <a:off x="4606650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8"/>
                  </a:cubicBezTo>
                  <a:cubicBezTo>
                    <a:pt x="11444" y="2569"/>
                    <a:pt x="8875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02" name="Google Shape;22602;p23"/>
            <p:cNvSpPr/>
            <p:nvPr/>
          </p:nvSpPr>
          <p:spPr>
            <a:xfrm>
              <a:off x="4632800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8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3"/>
                  </a:cubicBezTo>
                  <a:cubicBezTo>
                    <a:pt x="9346" y="2098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03" name="Google Shape;22603;p23"/>
            <p:cNvSpPr/>
            <p:nvPr/>
          </p:nvSpPr>
          <p:spPr>
            <a:xfrm>
              <a:off x="4631775" y="317710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3"/>
                  </a:cubicBezTo>
                  <a:cubicBezTo>
                    <a:pt x="81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1" y="2117"/>
                    <a:pt x="1" y="4713"/>
                  </a:cubicBezTo>
                  <a:cubicBezTo>
                    <a:pt x="1" y="7316"/>
                    <a:pt x="2118" y="9433"/>
                    <a:pt x="4714" y="9433"/>
                  </a:cubicBezTo>
                  <a:cubicBezTo>
                    <a:pt x="7317" y="9433"/>
                    <a:pt x="9427" y="7316"/>
                    <a:pt x="9427" y="4713"/>
                  </a:cubicBezTo>
                  <a:cubicBezTo>
                    <a:pt x="9427" y="2117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04" name="Google Shape;22604;p23"/>
            <p:cNvSpPr/>
            <p:nvPr/>
          </p:nvSpPr>
          <p:spPr>
            <a:xfrm>
              <a:off x="4661625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0"/>
                  </a:cubicBezTo>
                  <a:cubicBezTo>
                    <a:pt x="7046" y="1578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05" name="Google Shape;22605;p23"/>
            <p:cNvSpPr/>
            <p:nvPr/>
          </p:nvSpPr>
          <p:spPr>
            <a:xfrm>
              <a:off x="466060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5"/>
                    <a:pt x="7040" y="3560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0"/>
                  </a:cubicBezTo>
                  <a:cubicBezTo>
                    <a:pt x="82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06" name="Google Shape;22606;p23"/>
            <p:cNvSpPr/>
            <p:nvPr/>
          </p:nvSpPr>
          <p:spPr>
            <a:xfrm>
              <a:off x="4686725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07" name="Google Shape;22607;p23"/>
            <p:cNvSpPr/>
            <p:nvPr/>
          </p:nvSpPr>
          <p:spPr>
            <a:xfrm>
              <a:off x="4685725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72"/>
                    <a:pt x="1147" y="5119"/>
                    <a:pt x="2556" y="5119"/>
                  </a:cubicBezTo>
                  <a:cubicBezTo>
                    <a:pt x="3965" y="5119"/>
                    <a:pt x="5118" y="3972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08" name="Google Shape;22608;p23"/>
            <p:cNvSpPr/>
            <p:nvPr/>
          </p:nvSpPr>
          <p:spPr>
            <a:xfrm>
              <a:off x="471555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09" name="Google Shape;22609;p23"/>
            <p:cNvSpPr/>
            <p:nvPr/>
          </p:nvSpPr>
          <p:spPr>
            <a:xfrm>
              <a:off x="4714375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03"/>
                  </a:cubicBezTo>
                  <a:cubicBezTo>
                    <a:pt x="88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28"/>
                    <a:pt x="1" y="1403"/>
                  </a:cubicBezTo>
                  <a:cubicBezTo>
                    <a:pt x="1" y="2179"/>
                    <a:pt x="634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10" name="Google Shape;22610;p23"/>
            <p:cNvSpPr/>
            <p:nvPr/>
          </p:nvSpPr>
          <p:spPr>
            <a:xfrm>
              <a:off x="4918525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11" name="Google Shape;22611;p23"/>
            <p:cNvSpPr/>
            <p:nvPr/>
          </p:nvSpPr>
          <p:spPr>
            <a:xfrm>
              <a:off x="4917500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2" y="88"/>
                    <a:pt x="13372" y="3062"/>
                    <a:pt x="13372" y="6730"/>
                  </a:cubicBezTo>
                  <a:cubicBezTo>
                    <a:pt x="13372" y="10391"/>
                    <a:pt x="10392" y="13372"/>
                    <a:pt x="6730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21"/>
                    <a:pt x="1" y="6730"/>
                  </a:cubicBezTo>
                  <a:cubicBezTo>
                    <a:pt x="1" y="10438"/>
                    <a:pt x="3022" y="13453"/>
                    <a:pt x="6730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12" name="Google Shape;22612;p23"/>
            <p:cNvSpPr/>
            <p:nvPr/>
          </p:nvSpPr>
          <p:spPr>
            <a:xfrm>
              <a:off x="4941950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3" y="1"/>
                    <a:pt x="0" y="2543"/>
                    <a:pt x="0" y="5678"/>
                  </a:cubicBezTo>
                  <a:cubicBezTo>
                    <a:pt x="0" y="8814"/>
                    <a:pt x="2543" y="11363"/>
                    <a:pt x="5678" y="11363"/>
                  </a:cubicBezTo>
                  <a:cubicBezTo>
                    <a:pt x="8813" y="11363"/>
                    <a:pt x="11356" y="8814"/>
                    <a:pt x="11356" y="5678"/>
                  </a:cubicBezTo>
                  <a:cubicBezTo>
                    <a:pt x="11356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13" name="Google Shape;22613;p23"/>
            <p:cNvSpPr/>
            <p:nvPr/>
          </p:nvSpPr>
          <p:spPr>
            <a:xfrm>
              <a:off x="4940950" y="3151975"/>
              <a:ext cx="285900" cy="286075"/>
            </a:xfrm>
            <a:custGeom>
              <a:avLst/>
              <a:gdLst/>
              <a:ahLst/>
              <a:cxnLst/>
              <a:rect l="l" t="t" r="r" b="b"/>
              <a:pathLst>
                <a:path w="11436" h="11443" extrusionOk="0">
                  <a:moveTo>
                    <a:pt x="5718" y="81"/>
                  </a:moveTo>
                  <a:cubicBezTo>
                    <a:pt x="8826" y="81"/>
                    <a:pt x="11355" y="2610"/>
                    <a:pt x="11355" y="5718"/>
                  </a:cubicBezTo>
                  <a:cubicBezTo>
                    <a:pt x="11355" y="8827"/>
                    <a:pt x="8826" y="11355"/>
                    <a:pt x="5718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2" y="0"/>
                    <a:pt x="0" y="2569"/>
                    <a:pt x="0" y="5718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8"/>
                  </a:cubicBezTo>
                  <a:cubicBezTo>
                    <a:pt x="11436" y="2569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14" name="Google Shape;22614;p23"/>
            <p:cNvSpPr/>
            <p:nvPr/>
          </p:nvSpPr>
          <p:spPr>
            <a:xfrm>
              <a:off x="4967075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8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8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15" name="Google Shape;22615;p23"/>
            <p:cNvSpPr/>
            <p:nvPr/>
          </p:nvSpPr>
          <p:spPr>
            <a:xfrm>
              <a:off x="4966050" y="317710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70" y="88"/>
                    <a:pt x="9346" y="2164"/>
                    <a:pt x="9346" y="4713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3"/>
                  </a:cubicBezTo>
                  <a:cubicBezTo>
                    <a:pt x="82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7317" y="9433"/>
                    <a:pt x="9427" y="7316"/>
                    <a:pt x="9427" y="4713"/>
                  </a:cubicBezTo>
                  <a:cubicBezTo>
                    <a:pt x="9427" y="2117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16" name="Google Shape;22616;p23"/>
            <p:cNvSpPr/>
            <p:nvPr/>
          </p:nvSpPr>
          <p:spPr>
            <a:xfrm>
              <a:off x="4995900" y="3206925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1"/>
                  </a:moveTo>
                  <a:cubicBezTo>
                    <a:pt x="1571" y="1"/>
                    <a:pt x="0" y="1578"/>
                    <a:pt x="0" y="3520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0"/>
                  </a:cubicBezTo>
                  <a:cubicBezTo>
                    <a:pt x="7040" y="1578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17" name="Google Shape;22617;p23"/>
            <p:cNvSpPr/>
            <p:nvPr/>
          </p:nvSpPr>
          <p:spPr>
            <a:xfrm>
              <a:off x="4994725" y="320592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5"/>
                    <a:pt x="7046" y="3560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0"/>
                  </a:cubicBezTo>
                  <a:cubicBezTo>
                    <a:pt x="0" y="5529"/>
                    <a:pt x="1605" y="7127"/>
                    <a:pt x="3567" y="7127"/>
                  </a:cubicBezTo>
                  <a:cubicBezTo>
                    <a:pt x="5529" y="7127"/>
                    <a:pt x="7134" y="5529"/>
                    <a:pt x="7134" y="3560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18" name="Google Shape;22618;p23"/>
            <p:cNvSpPr/>
            <p:nvPr/>
          </p:nvSpPr>
          <p:spPr>
            <a:xfrm>
              <a:off x="5021000" y="323205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19" name="Google Shape;22619;p23"/>
            <p:cNvSpPr/>
            <p:nvPr/>
          </p:nvSpPr>
          <p:spPr>
            <a:xfrm>
              <a:off x="5020000" y="323102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72"/>
                    <a:pt x="1147" y="5119"/>
                    <a:pt x="2556" y="5119"/>
                  </a:cubicBezTo>
                  <a:cubicBezTo>
                    <a:pt x="3965" y="5119"/>
                    <a:pt x="5112" y="3972"/>
                    <a:pt x="5112" y="2556"/>
                  </a:cubicBezTo>
                  <a:cubicBezTo>
                    <a:pt x="5112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20" name="Google Shape;22620;p23"/>
            <p:cNvSpPr/>
            <p:nvPr/>
          </p:nvSpPr>
          <p:spPr>
            <a:xfrm>
              <a:off x="5049675" y="326087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8" y="2117"/>
                    <a:pt x="2738" y="1362"/>
                  </a:cubicBezTo>
                  <a:cubicBezTo>
                    <a:pt x="2738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21" name="Google Shape;22621;p23"/>
            <p:cNvSpPr/>
            <p:nvPr/>
          </p:nvSpPr>
          <p:spPr>
            <a:xfrm>
              <a:off x="5048650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03"/>
                  </a:cubicBezTo>
                  <a:cubicBezTo>
                    <a:pt x="88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28"/>
                    <a:pt x="1" y="1403"/>
                  </a:cubicBezTo>
                  <a:cubicBezTo>
                    <a:pt x="1" y="2179"/>
                    <a:pt x="635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22" name="Google Shape;22622;p23"/>
            <p:cNvSpPr/>
            <p:nvPr/>
          </p:nvSpPr>
          <p:spPr>
            <a:xfrm>
              <a:off x="5252800" y="3126000"/>
              <a:ext cx="274300" cy="334325"/>
            </a:xfrm>
            <a:custGeom>
              <a:avLst/>
              <a:gdLst/>
              <a:ahLst/>
              <a:cxnLst/>
              <a:rect l="l" t="t" r="r" b="b"/>
              <a:pathLst>
                <a:path w="109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21"/>
                  </a:cubicBezTo>
                  <a:lnTo>
                    <a:pt x="10971" y="1559"/>
                  </a:lnTo>
                  <a:cubicBezTo>
                    <a:pt x="9811" y="588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23" name="Google Shape;22623;p23"/>
            <p:cNvSpPr/>
            <p:nvPr/>
          </p:nvSpPr>
          <p:spPr>
            <a:xfrm>
              <a:off x="5251775" y="3125000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4" y="13453"/>
                  </a:cubicBezTo>
                  <a:cubicBezTo>
                    <a:pt x="8355" y="13453"/>
                    <a:pt x="9846" y="12873"/>
                    <a:pt x="11012" y="11908"/>
                  </a:cubicBezTo>
                  <a:lnTo>
                    <a:pt x="11012" y="11801"/>
                  </a:lnTo>
                  <a:cubicBezTo>
                    <a:pt x="9852" y="12778"/>
                    <a:pt x="836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24" y="88"/>
                  </a:cubicBezTo>
                  <a:cubicBezTo>
                    <a:pt x="8362" y="88"/>
                    <a:pt x="9852" y="675"/>
                    <a:pt x="11012" y="1659"/>
                  </a:cubicBezTo>
                  <a:lnTo>
                    <a:pt x="11012" y="1545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24" name="Google Shape;22624;p23"/>
            <p:cNvSpPr/>
            <p:nvPr/>
          </p:nvSpPr>
          <p:spPr>
            <a:xfrm>
              <a:off x="5276225" y="3152975"/>
              <a:ext cx="250875" cy="284075"/>
            </a:xfrm>
            <a:custGeom>
              <a:avLst/>
              <a:gdLst/>
              <a:ahLst/>
              <a:cxnLst/>
              <a:rect l="l" t="t" r="r" b="b"/>
              <a:pathLst>
                <a:path w="10035" h="11363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63"/>
                    <a:pt x="5678" y="11363"/>
                  </a:cubicBezTo>
                  <a:cubicBezTo>
                    <a:pt x="7425" y="11363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25" name="Google Shape;22625;p23"/>
            <p:cNvSpPr/>
            <p:nvPr/>
          </p:nvSpPr>
          <p:spPr>
            <a:xfrm>
              <a:off x="5275050" y="3151975"/>
              <a:ext cx="252050" cy="286075"/>
            </a:xfrm>
            <a:custGeom>
              <a:avLst/>
              <a:gdLst/>
              <a:ahLst/>
              <a:cxnLst/>
              <a:rect l="l" t="t" r="r" b="b"/>
              <a:pathLst>
                <a:path w="10082" h="11443" extrusionOk="0"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ubicBezTo>
                    <a:pt x="7478" y="81"/>
                    <a:pt x="9049" y="890"/>
                    <a:pt x="10081" y="2151"/>
                  </a:cubicBezTo>
                  <a:lnTo>
                    <a:pt x="10081" y="2016"/>
                  </a:lnTo>
                  <a:cubicBezTo>
                    <a:pt x="9029" y="782"/>
                    <a:pt x="7465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26" name="Google Shape;22626;p23"/>
            <p:cNvSpPr/>
            <p:nvPr/>
          </p:nvSpPr>
          <p:spPr>
            <a:xfrm>
              <a:off x="5301350" y="3178100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12"/>
                    <a:pt x="9029" y="6366"/>
                  </a:cubicBezTo>
                  <a:lnTo>
                    <a:pt x="9029" y="2988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27" name="Google Shape;22627;p23"/>
            <p:cNvSpPr/>
            <p:nvPr/>
          </p:nvSpPr>
          <p:spPr>
            <a:xfrm>
              <a:off x="5300325" y="3177100"/>
              <a:ext cx="226775" cy="235850"/>
            </a:xfrm>
            <a:custGeom>
              <a:avLst/>
              <a:gdLst/>
              <a:ahLst/>
              <a:cxnLst/>
              <a:rect l="l" t="t" r="r" b="b"/>
              <a:pathLst>
                <a:path w="9071" h="9434" extrusionOk="0"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6676" y="9433"/>
                    <a:pt x="8362" y="8226"/>
                    <a:pt x="9070" y="6514"/>
                  </a:cubicBezTo>
                  <a:lnTo>
                    <a:pt x="9070" y="6284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3"/>
                  </a:cubicBezTo>
                  <a:cubicBezTo>
                    <a:pt x="82" y="2164"/>
                    <a:pt x="2159" y="88"/>
                    <a:pt x="4714" y="88"/>
                  </a:cubicBezTo>
                  <a:cubicBezTo>
                    <a:pt x="6717" y="88"/>
                    <a:pt x="8429" y="1362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28" name="Google Shape;22628;p23"/>
            <p:cNvSpPr/>
            <p:nvPr/>
          </p:nvSpPr>
          <p:spPr>
            <a:xfrm>
              <a:off x="5330000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29" name="Google Shape;22629;p23"/>
            <p:cNvSpPr/>
            <p:nvPr/>
          </p:nvSpPr>
          <p:spPr>
            <a:xfrm>
              <a:off x="532900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30" name="Google Shape;22630;p23"/>
            <p:cNvSpPr/>
            <p:nvPr/>
          </p:nvSpPr>
          <p:spPr>
            <a:xfrm>
              <a:off x="5355300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04" y="5030"/>
                    <a:pt x="5030" y="3904"/>
                    <a:pt x="5030" y="2515"/>
                  </a:cubicBezTo>
                  <a:cubicBezTo>
                    <a:pt x="5030" y="1126"/>
                    <a:pt x="3904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31" name="Google Shape;22631;p23"/>
            <p:cNvSpPr/>
            <p:nvPr/>
          </p:nvSpPr>
          <p:spPr>
            <a:xfrm>
              <a:off x="5354100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72"/>
                    <a:pt x="1154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32" name="Google Shape;22632;p23"/>
            <p:cNvSpPr/>
            <p:nvPr/>
          </p:nvSpPr>
          <p:spPr>
            <a:xfrm>
              <a:off x="538395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33" name="Google Shape;22633;p23"/>
            <p:cNvSpPr/>
            <p:nvPr/>
          </p:nvSpPr>
          <p:spPr>
            <a:xfrm>
              <a:off x="5382925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9" y="2138"/>
                    <a:pt x="89" y="1403"/>
                  </a:cubicBezTo>
                  <a:cubicBezTo>
                    <a:pt x="89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28"/>
                    <a:pt x="1" y="1403"/>
                  </a:cubicBezTo>
                  <a:cubicBezTo>
                    <a:pt x="1" y="2179"/>
                    <a:pt x="635" y="2813"/>
                    <a:pt x="1410" y="2813"/>
                  </a:cubicBezTo>
                  <a:cubicBezTo>
                    <a:pt x="2186" y="2813"/>
                    <a:pt x="2819" y="2179"/>
                    <a:pt x="2819" y="1403"/>
                  </a:cubicBezTo>
                  <a:cubicBezTo>
                    <a:pt x="2819" y="628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34" name="Google Shape;22634;p23"/>
            <p:cNvSpPr/>
            <p:nvPr/>
          </p:nvSpPr>
          <p:spPr>
            <a:xfrm>
              <a:off x="3450750" y="3224125"/>
              <a:ext cx="296375" cy="278175"/>
            </a:xfrm>
            <a:custGeom>
              <a:avLst/>
              <a:gdLst/>
              <a:ahLst/>
              <a:cxnLst/>
              <a:rect l="l" t="t" r="r" b="b"/>
              <a:pathLst>
                <a:path w="11855" h="11127" extrusionOk="0">
                  <a:moveTo>
                    <a:pt x="5173" y="0"/>
                  </a:moveTo>
                  <a:cubicBezTo>
                    <a:pt x="3089" y="0"/>
                    <a:pt x="1228" y="958"/>
                    <a:pt x="1" y="2448"/>
                  </a:cubicBezTo>
                  <a:lnTo>
                    <a:pt x="1" y="10930"/>
                  </a:lnTo>
                  <a:cubicBezTo>
                    <a:pt x="62" y="10998"/>
                    <a:pt x="116" y="11065"/>
                    <a:pt x="176" y="11126"/>
                  </a:cubicBezTo>
                  <a:lnTo>
                    <a:pt x="10169" y="11126"/>
                  </a:lnTo>
                  <a:cubicBezTo>
                    <a:pt x="11214" y="9946"/>
                    <a:pt x="11855" y="8395"/>
                    <a:pt x="11855" y="6689"/>
                  </a:cubicBezTo>
                  <a:cubicBezTo>
                    <a:pt x="11855" y="2994"/>
                    <a:pt x="8861" y="0"/>
                    <a:pt x="51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35" name="Google Shape;22635;p23"/>
            <p:cNvSpPr/>
            <p:nvPr/>
          </p:nvSpPr>
          <p:spPr>
            <a:xfrm>
              <a:off x="3450750" y="3223100"/>
              <a:ext cx="297400" cy="279200"/>
            </a:xfrm>
            <a:custGeom>
              <a:avLst/>
              <a:gdLst/>
              <a:ahLst/>
              <a:cxnLst/>
              <a:rect l="l" t="t" r="r" b="b"/>
              <a:pathLst>
                <a:path w="11896" h="11168" extrusionOk="0">
                  <a:moveTo>
                    <a:pt x="5173" y="1"/>
                  </a:moveTo>
                  <a:cubicBezTo>
                    <a:pt x="3096" y="1"/>
                    <a:pt x="1235" y="945"/>
                    <a:pt x="1" y="2428"/>
                  </a:cubicBezTo>
                  <a:lnTo>
                    <a:pt x="1" y="2563"/>
                  </a:lnTo>
                  <a:cubicBezTo>
                    <a:pt x="1221" y="1053"/>
                    <a:pt x="3082" y="88"/>
                    <a:pt x="5173" y="88"/>
                  </a:cubicBezTo>
                  <a:cubicBezTo>
                    <a:pt x="8834" y="88"/>
                    <a:pt x="11814" y="3069"/>
                    <a:pt x="11814" y="6730"/>
                  </a:cubicBezTo>
                  <a:cubicBezTo>
                    <a:pt x="11814" y="8436"/>
                    <a:pt x="11167" y="9994"/>
                    <a:pt x="10109" y="11167"/>
                  </a:cubicBezTo>
                  <a:lnTo>
                    <a:pt x="10216" y="11167"/>
                  </a:lnTo>
                  <a:cubicBezTo>
                    <a:pt x="11262" y="9980"/>
                    <a:pt x="11895" y="8429"/>
                    <a:pt x="11895" y="6730"/>
                  </a:cubicBezTo>
                  <a:cubicBezTo>
                    <a:pt x="11895" y="3022"/>
                    <a:pt x="8881" y="1"/>
                    <a:pt x="517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36" name="Google Shape;22636;p23"/>
            <p:cNvSpPr/>
            <p:nvPr/>
          </p:nvSpPr>
          <p:spPr>
            <a:xfrm>
              <a:off x="3450750" y="3251100"/>
              <a:ext cx="269425" cy="251200"/>
            </a:xfrm>
            <a:custGeom>
              <a:avLst/>
              <a:gdLst/>
              <a:ahLst/>
              <a:cxnLst/>
              <a:rect l="l" t="t" r="r" b="b"/>
              <a:pathLst>
                <a:path w="10777" h="10048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358" y="8907"/>
                    <a:pt x="857" y="9541"/>
                    <a:pt x="1471" y="10047"/>
                  </a:cubicBezTo>
                  <a:lnTo>
                    <a:pt x="8726" y="10047"/>
                  </a:lnTo>
                  <a:cubicBezTo>
                    <a:pt x="9980" y="9009"/>
                    <a:pt x="10776" y="7438"/>
                    <a:pt x="10776" y="5678"/>
                  </a:cubicBezTo>
                  <a:cubicBezTo>
                    <a:pt x="10776" y="2542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37" name="Google Shape;22637;p23"/>
            <p:cNvSpPr/>
            <p:nvPr/>
          </p:nvSpPr>
          <p:spPr>
            <a:xfrm>
              <a:off x="3450750" y="3250075"/>
              <a:ext cx="270600" cy="252225"/>
            </a:xfrm>
            <a:custGeom>
              <a:avLst/>
              <a:gdLst/>
              <a:ahLst/>
              <a:cxnLst/>
              <a:rect l="l" t="t" r="r" b="b"/>
              <a:pathLst>
                <a:path w="10824" h="10089" extrusionOk="0">
                  <a:moveTo>
                    <a:pt x="5099" y="1"/>
                  </a:moveTo>
                  <a:cubicBezTo>
                    <a:pt x="2880" y="1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8"/>
                    <a:pt x="5099" y="88"/>
                  </a:cubicBezTo>
                  <a:cubicBezTo>
                    <a:pt x="8207" y="88"/>
                    <a:pt x="10736" y="2617"/>
                    <a:pt x="10736" y="5719"/>
                  </a:cubicBezTo>
                  <a:cubicBezTo>
                    <a:pt x="10736" y="7485"/>
                    <a:pt x="9926" y="9056"/>
                    <a:pt x="8659" y="10088"/>
                  </a:cubicBezTo>
                  <a:lnTo>
                    <a:pt x="8787" y="10088"/>
                  </a:lnTo>
                  <a:cubicBezTo>
                    <a:pt x="10028" y="9043"/>
                    <a:pt x="10823" y="7472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38" name="Google Shape;22638;p23"/>
            <p:cNvSpPr/>
            <p:nvPr/>
          </p:nvSpPr>
          <p:spPr>
            <a:xfrm>
              <a:off x="3450750" y="3453200"/>
              <a:ext cx="38650" cy="49100"/>
            </a:xfrm>
            <a:custGeom>
              <a:avLst/>
              <a:gdLst/>
              <a:ahLst/>
              <a:cxnLst/>
              <a:rect l="l" t="t" r="r" b="b"/>
              <a:pathLst>
                <a:path w="1546" h="1964" extrusionOk="0">
                  <a:moveTo>
                    <a:pt x="1" y="1"/>
                  </a:moveTo>
                  <a:lnTo>
                    <a:pt x="1" y="190"/>
                  </a:lnTo>
                  <a:cubicBezTo>
                    <a:pt x="352" y="871"/>
                    <a:pt x="830" y="1478"/>
                    <a:pt x="1410" y="1963"/>
                  </a:cubicBezTo>
                  <a:lnTo>
                    <a:pt x="1545" y="1963"/>
                  </a:lnTo>
                  <a:cubicBezTo>
                    <a:pt x="891" y="1437"/>
                    <a:pt x="365" y="770"/>
                    <a:pt x="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39" name="Google Shape;22639;p23"/>
            <p:cNvSpPr/>
            <p:nvPr/>
          </p:nvSpPr>
          <p:spPr>
            <a:xfrm>
              <a:off x="3461375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1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40" name="Google Shape;22640;p23"/>
            <p:cNvSpPr/>
            <p:nvPr/>
          </p:nvSpPr>
          <p:spPr>
            <a:xfrm>
              <a:off x="3460375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3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44" y="9083"/>
                  </a:cubicBezTo>
                  <a:lnTo>
                    <a:pt x="6487" y="9083"/>
                  </a:lnTo>
                  <a:cubicBezTo>
                    <a:pt x="8206" y="8382"/>
                    <a:pt x="9427" y="668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41" name="Google Shape;22641;p23"/>
            <p:cNvSpPr/>
            <p:nvPr/>
          </p:nvSpPr>
          <p:spPr>
            <a:xfrm>
              <a:off x="3490200" y="330502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1"/>
                  </a:cubicBezTo>
                  <a:cubicBezTo>
                    <a:pt x="7040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42" name="Google Shape;22642;p23"/>
            <p:cNvSpPr/>
            <p:nvPr/>
          </p:nvSpPr>
          <p:spPr>
            <a:xfrm>
              <a:off x="3489025" y="330402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7"/>
                    <a:pt x="3568" y="7047"/>
                  </a:cubicBezTo>
                  <a:cubicBezTo>
                    <a:pt x="1653" y="7047"/>
                    <a:pt x="88" y="5482"/>
                    <a:pt x="88" y="3561"/>
                  </a:cubicBezTo>
                  <a:cubicBezTo>
                    <a:pt x="88" y="1646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43" name="Google Shape;22643;p23"/>
            <p:cNvSpPr/>
            <p:nvPr/>
          </p:nvSpPr>
          <p:spPr>
            <a:xfrm>
              <a:off x="3515325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44" name="Google Shape;22644;p23"/>
            <p:cNvSpPr/>
            <p:nvPr/>
          </p:nvSpPr>
          <p:spPr>
            <a:xfrm>
              <a:off x="3514300" y="3329150"/>
              <a:ext cx="127825" cy="127950"/>
            </a:xfrm>
            <a:custGeom>
              <a:avLst/>
              <a:gdLst/>
              <a:ahLst/>
              <a:cxnLst/>
              <a:rect l="l" t="t" r="r" b="b"/>
              <a:pathLst>
                <a:path w="5113" h="5118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4"/>
                    <a:pt x="3919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45" name="Google Shape;22645;p23"/>
            <p:cNvSpPr/>
            <p:nvPr/>
          </p:nvSpPr>
          <p:spPr>
            <a:xfrm>
              <a:off x="354415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46" name="Google Shape;22646;p23"/>
            <p:cNvSpPr/>
            <p:nvPr/>
          </p:nvSpPr>
          <p:spPr>
            <a:xfrm>
              <a:off x="3542975" y="335797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47" name="Google Shape;22647;p23"/>
            <p:cNvSpPr/>
            <p:nvPr/>
          </p:nvSpPr>
          <p:spPr>
            <a:xfrm>
              <a:off x="3747100" y="3224125"/>
              <a:ext cx="334325" cy="278175"/>
            </a:xfrm>
            <a:custGeom>
              <a:avLst/>
              <a:gdLst/>
              <a:ahLst/>
              <a:cxnLst/>
              <a:rect l="l" t="t" r="r" b="b"/>
              <a:pathLst>
                <a:path w="13373" h="11127" extrusionOk="0">
                  <a:moveTo>
                    <a:pt x="6690" y="0"/>
                  </a:moveTo>
                  <a:cubicBezTo>
                    <a:pt x="2995" y="0"/>
                    <a:pt x="1" y="2994"/>
                    <a:pt x="1" y="6689"/>
                  </a:cubicBezTo>
                  <a:cubicBezTo>
                    <a:pt x="1" y="8395"/>
                    <a:pt x="641" y="9946"/>
                    <a:pt x="1693" y="11126"/>
                  </a:cubicBezTo>
                  <a:lnTo>
                    <a:pt x="11680" y="11126"/>
                  </a:lnTo>
                  <a:cubicBezTo>
                    <a:pt x="12731" y="9946"/>
                    <a:pt x="13372" y="8395"/>
                    <a:pt x="13372" y="6689"/>
                  </a:cubicBezTo>
                  <a:cubicBezTo>
                    <a:pt x="13372" y="2994"/>
                    <a:pt x="10378" y="0"/>
                    <a:pt x="669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48" name="Google Shape;22648;p23"/>
            <p:cNvSpPr/>
            <p:nvPr/>
          </p:nvSpPr>
          <p:spPr>
            <a:xfrm>
              <a:off x="3746100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30" y="1"/>
                  </a:moveTo>
                  <a:cubicBezTo>
                    <a:pt x="3015" y="1"/>
                    <a:pt x="0" y="3022"/>
                    <a:pt x="0" y="6730"/>
                  </a:cubicBezTo>
                  <a:cubicBezTo>
                    <a:pt x="0" y="8429"/>
                    <a:pt x="634" y="9980"/>
                    <a:pt x="1679" y="11167"/>
                  </a:cubicBezTo>
                  <a:lnTo>
                    <a:pt x="1794" y="11167"/>
                  </a:lnTo>
                  <a:cubicBezTo>
                    <a:pt x="729" y="9994"/>
                    <a:pt x="81" y="8436"/>
                    <a:pt x="81" y="6730"/>
                  </a:cubicBezTo>
                  <a:cubicBezTo>
                    <a:pt x="81" y="3069"/>
                    <a:pt x="3062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8436"/>
                    <a:pt x="12724" y="9994"/>
                    <a:pt x="11666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49" name="Google Shape;22649;p23"/>
            <p:cNvSpPr/>
            <p:nvPr/>
          </p:nvSpPr>
          <p:spPr>
            <a:xfrm>
              <a:off x="3770550" y="3251100"/>
              <a:ext cx="283900" cy="251200"/>
            </a:xfrm>
            <a:custGeom>
              <a:avLst/>
              <a:gdLst/>
              <a:ahLst/>
              <a:cxnLst/>
              <a:rect l="l" t="t" r="r" b="b"/>
              <a:pathLst>
                <a:path w="11356" h="10048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7438"/>
                    <a:pt x="796" y="9009"/>
                    <a:pt x="2050" y="10047"/>
                  </a:cubicBezTo>
                  <a:lnTo>
                    <a:pt x="9305" y="10047"/>
                  </a:lnTo>
                  <a:cubicBezTo>
                    <a:pt x="10560" y="9009"/>
                    <a:pt x="11355" y="7438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50" name="Google Shape;22650;p23"/>
            <p:cNvSpPr/>
            <p:nvPr/>
          </p:nvSpPr>
          <p:spPr>
            <a:xfrm>
              <a:off x="3769525" y="3250075"/>
              <a:ext cx="285925" cy="252225"/>
            </a:xfrm>
            <a:custGeom>
              <a:avLst/>
              <a:gdLst/>
              <a:ahLst/>
              <a:cxnLst/>
              <a:rect l="l" t="t" r="r" b="b"/>
              <a:pathLst>
                <a:path w="11437" h="10089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7472"/>
                    <a:pt x="790" y="9043"/>
                    <a:pt x="2030" y="10088"/>
                  </a:cubicBezTo>
                  <a:lnTo>
                    <a:pt x="2158" y="10088"/>
                  </a:lnTo>
                  <a:cubicBezTo>
                    <a:pt x="891" y="9056"/>
                    <a:pt x="82" y="7485"/>
                    <a:pt x="82" y="5719"/>
                  </a:cubicBezTo>
                  <a:cubicBezTo>
                    <a:pt x="82" y="2617"/>
                    <a:pt x="2610" y="88"/>
                    <a:pt x="5719" y="88"/>
                  </a:cubicBezTo>
                  <a:cubicBezTo>
                    <a:pt x="8827" y="88"/>
                    <a:pt x="11356" y="2617"/>
                    <a:pt x="11356" y="5719"/>
                  </a:cubicBezTo>
                  <a:cubicBezTo>
                    <a:pt x="11356" y="7485"/>
                    <a:pt x="10547" y="9056"/>
                    <a:pt x="9272" y="10088"/>
                  </a:cubicBezTo>
                  <a:lnTo>
                    <a:pt x="9407" y="10088"/>
                  </a:lnTo>
                  <a:cubicBezTo>
                    <a:pt x="10648" y="9043"/>
                    <a:pt x="11437" y="7472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51" name="Google Shape;22651;p23"/>
            <p:cNvSpPr/>
            <p:nvPr/>
          </p:nvSpPr>
          <p:spPr>
            <a:xfrm>
              <a:off x="3795650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1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7" y="6669"/>
                    <a:pt x="9347" y="4667"/>
                  </a:cubicBezTo>
                  <a:cubicBezTo>
                    <a:pt x="9347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52" name="Google Shape;22652;p23"/>
            <p:cNvSpPr/>
            <p:nvPr/>
          </p:nvSpPr>
          <p:spPr>
            <a:xfrm>
              <a:off x="3794650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1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0" y="9083"/>
                  </a:cubicBezTo>
                  <a:lnTo>
                    <a:pt x="3183" y="9083"/>
                  </a:lnTo>
                  <a:cubicBezTo>
                    <a:pt x="1376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45" y="8449"/>
                    <a:pt x="6244" y="9083"/>
                  </a:cubicBezTo>
                  <a:lnTo>
                    <a:pt x="6480" y="9083"/>
                  </a:lnTo>
                  <a:cubicBezTo>
                    <a:pt x="8206" y="8382"/>
                    <a:pt x="9427" y="6689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53" name="Google Shape;22653;p23"/>
            <p:cNvSpPr/>
            <p:nvPr/>
          </p:nvSpPr>
          <p:spPr>
            <a:xfrm>
              <a:off x="3824475" y="330502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2" y="1"/>
                    <a:pt x="1" y="1579"/>
                    <a:pt x="1" y="3521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1"/>
                  </a:cubicBezTo>
                  <a:cubicBezTo>
                    <a:pt x="7040" y="1579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54" name="Google Shape;22654;p23"/>
            <p:cNvSpPr/>
            <p:nvPr/>
          </p:nvSpPr>
          <p:spPr>
            <a:xfrm>
              <a:off x="3823300" y="330402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7"/>
                    <a:pt x="3568" y="7047"/>
                  </a:cubicBezTo>
                  <a:cubicBezTo>
                    <a:pt x="1646" y="7047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55" name="Google Shape;22655;p23"/>
            <p:cNvSpPr/>
            <p:nvPr/>
          </p:nvSpPr>
          <p:spPr>
            <a:xfrm>
              <a:off x="3849600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56" name="Google Shape;22656;p23"/>
            <p:cNvSpPr/>
            <p:nvPr/>
          </p:nvSpPr>
          <p:spPr>
            <a:xfrm>
              <a:off x="3848600" y="3329150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57" name="Google Shape;22657;p23"/>
            <p:cNvSpPr/>
            <p:nvPr/>
          </p:nvSpPr>
          <p:spPr>
            <a:xfrm>
              <a:off x="387825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3"/>
                  </a:cubicBezTo>
                  <a:cubicBezTo>
                    <a:pt x="2732" y="614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58" name="Google Shape;22658;p23"/>
            <p:cNvSpPr/>
            <p:nvPr/>
          </p:nvSpPr>
          <p:spPr>
            <a:xfrm>
              <a:off x="3877250" y="335797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59" name="Google Shape;22659;p23"/>
            <p:cNvSpPr/>
            <p:nvPr/>
          </p:nvSpPr>
          <p:spPr>
            <a:xfrm>
              <a:off x="4081400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41" y="9946"/>
                    <a:pt x="1693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60" name="Google Shape;22660;p23"/>
            <p:cNvSpPr/>
            <p:nvPr/>
          </p:nvSpPr>
          <p:spPr>
            <a:xfrm>
              <a:off x="4080375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8429"/>
                    <a:pt x="634" y="9980"/>
                    <a:pt x="1680" y="11167"/>
                  </a:cubicBezTo>
                  <a:lnTo>
                    <a:pt x="1787" y="11167"/>
                  </a:lnTo>
                  <a:cubicBezTo>
                    <a:pt x="729" y="9994"/>
                    <a:pt x="82" y="8436"/>
                    <a:pt x="82" y="6730"/>
                  </a:cubicBezTo>
                  <a:cubicBezTo>
                    <a:pt x="82" y="3069"/>
                    <a:pt x="3062" y="88"/>
                    <a:pt x="6723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8436"/>
                    <a:pt x="12724" y="9994"/>
                    <a:pt x="11659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9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61" name="Google Shape;22661;p23"/>
            <p:cNvSpPr/>
            <p:nvPr/>
          </p:nvSpPr>
          <p:spPr>
            <a:xfrm>
              <a:off x="4104825" y="3251100"/>
              <a:ext cx="283900" cy="251200"/>
            </a:xfrm>
            <a:custGeom>
              <a:avLst/>
              <a:gdLst/>
              <a:ahLst/>
              <a:cxnLst/>
              <a:rect l="l" t="t" r="r" b="b"/>
              <a:pathLst>
                <a:path w="11356" h="10048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7438"/>
                    <a:pt x="796" y="9009"/>
                    <a:pt x="2050" y="10047"/>
                  </a:cubicBezTo>
                  <a:lnTo>
                    <a:pt x="9305" y="10047"/>
                  </a:lnTo>
                  <a:cubicBezTo>
                    <a:pt x="10560" y="9009"/>
                    <a:pt x="11355" y="7438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62" name="Google Shape;22662;p23"/>
            <p:cNvSpPr/>
            <p:nvPr/>
          </p:nvSpPr>
          <p:spPr>
            <a:xfrm>
              <a:off x="4103650" y="3250075"/>
              <a:ext cx="286075" cy="252225"/>
            </a:xfrm>
            <a:custGeom>
              <a:avLst/>
              <a:gdLst/>
              <a:ahLst/>
              <a:cxnLst/>
              <a:rect l="l" t="t" r="r" b="b"/>
              <a:pathLst>
                <a:path w="11443" h="10089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96" y="9043"/>
                    <a:pt x="2036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6" y="88"/>
                    <a:pt x="5725" y="88"/>
                  </a:cubicBezTo>
                  <a:cubicBezTo>
                    <a:pt x="8833" y="88"/>
                    <a:pt x="11362" y="2617"/>
                    <a:pt x="11362" y="5719"/>
                  </a:cubicBezTo>
                  <a:cubicBezTo>
                    <a:pt x="11362" y="7485"/>
                    <a:pt x="10546" y="9056"/>
                    <a:pt x="9278" y="10088"/>
                  </a:cubicBezTo>
                  <a:lnTo>
                    <a:pt x="9413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63" name="Google Shape;22663;p23"/>
            <p:cNvSpPr/>
            <p:nvPr/>
          </p:nvSpPr>
          <p:spPr>
            <a:xfrm>
              <a:off x="4129950" y="3276375"/>
              <a:ext cx="233650" cy="225925"/>
            </a:xfrm>
            <a:custGeom>
              <a:avLst/>
              <a:gdLst/>
              <a:ahLst/>
              <a:cxnLst/>
              <a:rect l="l" t="t" r="r" b="b"/>
              <a:pathLst>
                <a:path w="9346" h="9037" extrusionOk="0">
                  <a:moveTo>
                    <a:pt x="4673" y="1"/>
                  </a:moveTo>
                  <a:cubicBezTo>
                    <a:pt x="2090" y="1"/>
                    <a:pt x="0" y="2091"/>
                    <a:pt x="0" y="4667"/>
                  </a:cubicBezTo>
                  <a:cubicBezTo>
                    <a:pt x="0" y="6669"/>
                    <a:pt x="1254" y="8368"/>
                    <a:pt x="3014" y="9036"/>
                  </a:cubicBezTo>
                  <a:lnTo>
                    <a:pt x="6332" y="9036"/>
                  </a:lnTo>
                  <a:cubicBezTo>
                    <a:pt x="8091" y="8368"/>
                    <a:pt x="9346" y="6669"/>
                    <a:pt x="9346" y="4667"/>
                  </a:cubicBezTo>
                  <a:cubicBezTo>
                    <a:pt x="9346" y="2091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64" name="Google Shape;22664;p23"/>
            <p:cNvSpPr/>
            <p:nvPr/>
          </p:nvSpPr>
          <p:spPr>
            <a:xfrm>
              <a:off x="4128925" y="3275200"/>
              <a:ext cx="235700" cy="227100"/>
            </a:xfrm>
            <a:custGeom>
              <a:avLst/>
              <a:gdLst/>
              <a:ahLst/>
              <a:cxnLst/>
              <a:rect l="l" t="t" r="r" b="b"/>
              <a:pathLst>
                <a:path w="9428" h="9084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6689"/>
                    <a:pt x="1214" y="8382"/>
                    <a:pt x="2940" y="9083"/>
                  </a:cubicBezTo>
                  <a:lnTo>
                    <a:pt x="3183" y="9083"/>
                  </a:lnTo>
                  <a:cubicBezTo>
                    <a:pt x="1376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3" y="88"/>
                    <a:pt x="9339" y="2165"/>
                    <a:pt x="9339" y="4714"/>
                  </a:cubicBezTo>
                  <a:cubicBezTo>
                    <a:pt x="9339" y="6730"/>
                    <a:pt x="8045" y="8449"/>
                    <a:pt x="6244" y="9083"/>
                  </a:cubicBezTo>
                  <a:lnTo>
                    <a:pt x="6480" y="9083"/>
                  </a:lnTo>
                  <a:cubicBezTo>
                    <a:pt x="8207" y="8382"/>
                    <a:pt x="9427" y="6689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65" name="Google Shape;22665;p23"/>
            <p:cNvSpPr/>
            <p:nvPr/>
          </p:nvSpPr>
          <p:spPr>
            <a:xfrm>
              <a:off x="4158600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66" name="Google Shape;22666;p23"/>
            <p:cNvSpPr/>
            <p:nvPr/>
          </p:nvSpPr>
          <p:spPr>
            <a:xfrm>
              <a:off x="4157575" y="330402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7"/>
                    <a:pt x="3568" y="7047"/>
                  </a:cubicBezTo>
                  <a:cubicBezTo>
                    <a:pt x="1646" y="7047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67" name="Google Shape;22667;p23"/>
            <p:cNvSpPr/>
            <p:nvPr/>
          </p:nvSpPr>
          <p:spPr>
            <a:xfrm>
              <a:off x="4183875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68" name="Google Shape;22668;p23"/>
            <p:cNvSpPr/>
            <p:nvPr/>
          </p:nvSpPr>
          <p:spPr>
            <a:xfrm>
              <a:off x="4182700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69" name="Google Shape;22669;p23"/>
            <p:cNvSpPr/>
            <p:nvPr/>
          </p:nvSpPr>
          <p:spPr>
            <a:xfrm>
              <a:off x="4212550" y="3358975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70" name="Google Shape;22670;p23"/>
            <p:cNvSpPr/>
            <p:nvPr/>
          </p:nvSpPr>
          <p:spPr>
            <a:xfrm>
              <a:off x="4211525" y="3357975"/>
              <a:ext cx="70500" cy="70300"/>
            </a:xfrm>
            <a:custGeom>
              <a:avLst/>
              <a:gdLst/>
              <a:ahLst/>
              <a:cxnLst/>
              <a:rect l="l" t="t" r="r" b="b"/>
              <a:pathLst>
                <a:path w="2820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4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71" name="Google Shape;22671;p23"/>
            <p:cNvSpPr/>
            <p:nvPr/>
          </p:nvSpPr>
          <p:spPr>
            <a:xfrm>
              <a:off x="4415675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41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72" name="Google Shape;22672;p23"/>
            <p:cNvSpPr/>
            <p:nvPr/>
          </p:nvSpPr>
          <p:spPr>
            <a:xfrm>
              <a:off x="4414650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8429"/>
                    <a:pt x="635" y="9980"/>
                    <a:pt x="1680" y="11167"/>
                  </a:cubicBezTo>
                  <a:lnTo>
                    <a:pt x="1788" y="11167"/>
                  </a:lnTo>
                  <a:cubicBezTo>
                    <a:pt x="729" y="9994"/>
                    <a:pt x="82" y="8436"/>
                    <a:pt x="82" y="6730"/>
                  </a:cubicBezTo>
                  <a:cubicBezTo>
                    <a:pt x="82" y="3069"/>
                    <a:pt x="3062" y="88"/>
                    <a:pt x="6723" y="88"/>
                  </a:cubicBezTo>
                  <a:cubicBezTo>
                    <a:pt x="10385" y="88"/>
                    <a:pt x="13365" y="3069"/>
                    <a:pt x="13365" y="6730"/>
                  </a:cubicBezTo>
                  <a:cubicBezTo>
                    <a:pt x="13365" y="8436"/>
                    <a:pt x="12725" y="9994"/>
                    <a:pt x="11659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2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73" name="Google Shape;22673;p23"/>
            <p:cNvSpPr/>
            <p:nvPr/>
          </p:nvSpPr>
          <p:spPr>
            <a:xfrm>
              <a:off x="4438925" y="3251100"/>
              <a:ext cx="284075" cy="251200"/>
            </a:xfrm>
            <a:custGeom>
              <a:avLst/>
              <a:gdLst/>
              <a:ahLst/>
              <a:cxnLst/>
              <a:rect l="l" t="t" r="r" b="b"/>
              <a:pathLst>
                <a:path w="11363" h="10048" extrusionOk="0">
                  <a:moveTo>
                    <a:pt x="5685" y="0"/>
                  </a:moveTo>
                  <a:cubicBezTo>
                    <a:pt x="2550" y="0"/>
                    <a:pt x="1" y="2542"/>
                    <a:pt x="1" y="5678"/>
                  </a:cubicBezTo>
                  <a:cubicBezTo>
                    <a:pt x="1" y="7438"/>
                    <a:pt x="803" y="9009"/>
                    <a:pt x="2057" y="10047"/>
                  </a:cubicBezTo>
                  <a:lnTo>
                    <a:pt x="9313" y="10047"/>
                  </a:lnTo>
                  <a:cubicBezTo>
                    <a:pt x="10560" y="9009"/>
                    <a:pt x="11362" y="7438"/>
                    <a:pt x="11362" y="5678"/>
                  </a:cubicBezTo>
                  <a:cubicBezTo>
                    <a:pt x="11362" y="2542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74" name="Google Shape;22674;p23"/>
            <p:cNvSpPr/>
            <p:nvPr/>
          </p:nvSpPr>
          <p:spPr>
            <a:xfrm>
              <a:off x="4437925" y="3250075"/>
              <a:ext cx="286075" cy="252225"/>
            </a:xfrm>
            <a:custGeom>
              <a:avLst/>
              <a:gdLst/>
              <a:ahLst/>
              <a:cxnLst/>
              <a:rect l="l" t="t" r="r" b="b"/>
              <a:pathLst>
                <a:path w="11443" h="10089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89" y="9043"/>
                    <a:pt x="2037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6" y="88"/>
                    <a:pt x="5725" y="88"/>
                  </a:cubicBezTo>
                  <a:cubicBezTo>
                    <a:pt x="8833" y="88"/>
                    <a:pt x="11362" y="2617"/>
                    <a:pt x="11362" y="5719"/>
                  </a:cubicBezTo>
                  <a:cubicBezTo>
                    <a:pt x="11362" y="7485"/>
                    <a:pt x="10546" y="9056"/>
                    <a:pt x="9278" y="10088"/>
                  </a:cubicBezTo>
                  <a:lnTo>
                    <a:pt x="9413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75" name="Google Shape;22675;p23"/>
            <p:cNvSpPr/>
            <p:nvPr/>
          </p:nvSpPr>
          <p:spPr>
            <a:xfrm>
              <a:off x="4464225" y="3276375"/>
              <a:ext cx="233650" cy="225925"/>
            </a:xfrm>
            <a:custGeom>
              <a:avLst/>
              <a:gdLst/>
              <a:ahLst/>
              <a:cxnLst/>
              <a:rect l="l" t="t" r="r" b="b"/>
              <a:pathLst>
                <a:path w="9346" h="9037" extrusionOk="0">
                  <a:moveTo>
                    <a:pt x="4673" y="1"/>
                  </a:moveTo>
                  <a:cubicBezTo>
                    <a:pt x="2090" y="1"/>
                    <a:pt x="0" y="2091"/>
                    <a:pt x="0" y="4667"/>
                  </a:cubicBezTo>
                  <a:cubicBezTo>
                    <a:pt x="0" y="6669"/>
                    <a:pt x="1248" y="8368"/>
                    <a:pt x="3014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76" name="Google Shape;22676;p23"/>
            <p:cNvSpPr/>
            <p:nvPr/>
          </p:nvSpPr>
          <p:spPr>
            <a:xfrm>
              <a:off x="4463025" y="3275200"/>
              <a:ext cx="235875" cy="227100"/>
            </a:xfrm>
            <a:custGeom>
              <a:avLst/>
              <a:gdLst/>
              <a:ahLst/>
              <a:cxnLst/>
              <a:rect l="l" t="t" r="r" b="b"/>
              <a:pathLst>
                <a:path w="9435" h="9084" extrusionOk="0">
                  <a:moveTo>
                    <a:pt x="4721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6689"/>
                    <a:pt x="1221" y="8382"/>
                    <a:pt x="2948" y="9083"/>
                  </a:cubicBezTo>
                  <a:lnTo>
                    <a:pt x="3184" y="9083"/>
                  </a:lnTo>
                  <a:cubicBezTo>
                    <a:pt x="1383" y="8449"/>
                    <a:pt x="89" y="6730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ubicBezTo>
                    <a:pt x="7270" y="88"/>
                    <a:pt x="9347" y="2165"/>
                    <a:pt x="9347" y="4714"/>
                  </a:cubicBezTo>
                  <a:cubicBezTo>
                    <a:pt x="9347" y="6730"/>
                    <a:pt x="8052" y="8449"/>
                    <a:pt x="6252" y="9083"/>
                  </a:cubicBezTo>
                  <a:lnTo>
                    <a:pt x="6488" y="9083"/>
                  </a:lnTo>
                  <a:cubicBezTo>
                    <a:pt x="8214" y="8382"/>
                    <a:pt x="9434" y="6689"/>
                    <a:pt x="9434" y="4714"/>
                  </a:cubicBezTo>
                  <a:cubicBezTo>
                    <a:pt x="9434" y="2118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77" name="Google Shape;22677;p23"/>
            <p:cNvSpPr/>
            <p:nvPr/>
          </p:nvSpPr>
          <p:spPr>
            <a:xfrm>
              <a:off x="4492875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78" name="Google Shape;22678;p23"/>
            <p:cNvSpPr/>
            <p:nvPr/>
          </p:nvSpPr>
          <p:spPr>
            <a:xfrm>
              <a:off x="4491850" y="330402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7"/>
                    <a:pt x="3568" y="7047"/>
                  </a:cubicBezTo>
                  <a:cubicBezTo>
                    <a:pt x="1646" y="7047"/>
                    <a:pt x="89" y="5482"/>
                    <a:pt x="89" y="3561"/>
                  </a:cubicBezTo>
                  <a:cubicBezTo>
                    <a:pt x="89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79" name="Google Shape;22679;p23"/>
            <p:cNvSpPr/>
            <p:nvPr/>
          </p:nvSpPr>
          <p:spPr>
            <a:xfrm>
              <a:off x="4518150" y="3330150"/>
              <a:ext cx="125800" cy="125950"/>
            </a:xfrm>
            <a:custGeom>
              <a:avLst/>
              <a:gdLst/>
              <a:ahLst/>
              <a:cxnLst/>
              <a:rect l="l" t="t" r="r" b="b"/>
              <a:pathLst>
                <a:path w="5032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80" name="Google Shape;22680;p23"/>
            <p:cNvSpPr/>
            <p:nvPr/>
          </p:nvSpPr>
          <p:spPr>
            <a:xfrm>
              <a:off x="4516975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81" name="Google Shape;22681;p23"/>
            <p:cNvSpPr/>
            <p:nvPr/>
          </p:nvSpPr>
          <p:spPr>
            <a:xfrm>
              <a:off x="4546825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3"/>
                  </a:cubicBezTo>
                  <a:cubicBezTo>
                    <a:pt x="2731" y="614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82" name="Google Shape;22682;p23"/>
            <p:cNvSpPr/>
            <p:nvPr/>
          </p:nvSpPr>
          <p:spPr>
            <a:xfrm>
              <a:off x="4545800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10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10" y="2812"/>
                  </a:cubicBezTo>
                  <a:cubicBezTo>
                    <a:pt x="2185" y="2812"/>
                    <a:pt x="2812" y="2185"/>
                    <a:pt x="2812" y="1403"/>
                  </a:cubicBezTo>
                  <a:cubicBezTo>
                    <a:pt x="2812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83" name="Google Shape;22683;p23"/>
            <p:cNvSpPr/>
            <p:nvPr/>
          </p:nvSpPr>
          <p:spPr>
            <a:xfrm>
              <a:off x="4749950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34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84" name="Google Shape;22684;p23"/>
            <p:cNvSpPr/>
            <p:nvPr/>
          </p:nvSpPr>
          <p:spPr>
            <a:xfrm>
              <a:off x="4748775" y="3223100"/>
              <a:ext cx="336475" cy="279200"/>
            </a:xfrm>
            <a:custGeom>
              <a:avLst/>
              <a:gdLst/>
              <a:ahLst/>
              <a:cxnLst/>
              <a:rect l="l" t="t" r="r" b="b"/>
              <a:pathLst>
                <a:path w="13459" h="11168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8429"/>
                    <a:pt x="641" y="9980"/>
                    <a:pt x="1686" y="11167"/>
                  </a:cubicBezTo>
                  <a:lnTo>
                    <a:pt x="1794" y="11167"/>
                  </a:lnTo>
                  <a:cubicBezTo>
                    <a:pt x="735" y="9994"/>
                    <a:pt x="88" y="843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8436"/>
                    <a:pt x="12724" y="9994"/>
                    <a:pt x="11665" y="11167"/>
                  </a:cubicBezTo>
                  <a:lnTo>
                    <a:pt x="11780" y="11167"/>
                  </a:lnTo>
                  <a:cubicBezTo>
                    <a:pt x="12825" y="9980"/>
                    <a:pt x="13459" y="842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85" name="Google Shape;22685;p23"/>
            <p:cNvSpPr/>
            <p:nvPr/>
          </p:nvSpPr>
          <p:spPr>
            <a:xfrm>
              <a:off x="4773200" y="3251100"/>
              <a:ext cx="284075" cy="251200"/>
            </a:xfrm>
            <a:custGeom>
              <a:avLst/>
              <a:gdLst/>
              <a:ahLst/>
              <a:cxnLst/>
              <a:rect l="l" t="t" r="r" b="b"/>
              <a:pathLst>
                <a:path w="11363" h="10048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7438"/>
                    <a:pt x="803" y="9009"/>
                    <a:pt x="2051" y="10047"/>
                  </a:cubicBezTo>
                  <a:lnTo>
                    <a:pt x="9306" y="10047"/>
                  </a:lnTo>
                  <a:cubicBezTo>
                    <a:pt x="10560" y="9009"/>
                    <a:pt x="11363" y="7438"/>
                    <a:pt x="11363" y="5678"/>
                  </a:cubicBezTo>
                  <a:cubicBezTo>
                    <a:pt x="11363" y="2542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86" name="Google Shape;22686;p23"/>
            <p:cNvSpPr/>
            <p:nvPr/>
          </p:nvSpPr>
          <p:spPr>
            <a:xfrm>
              <a:off x="4772200" y="3250075"/>
              <a:ext cx="286100" cy="252225"/>
            </a:xfrm>
            <a:custGeom>
              <a:avLst/>
              <a:gdLst/>
              <a:ahLst/>
              <a:cxnLst/>
              <a:rect l="l" t="t" r="r" b="b"/>
              <a:pathLst>
                <a:path w="11444" h="10089" extrusionOk="0"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89" y="9043"/>
                    <a:pt x="2030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7" y="88"/>
                    <a:pt x="5718" y="88"/>
                  </a:cubicBezTo>
                  <a:cubicBezTo>
                    <a:pt x="8827" y="88"/>
                    <a:pt x="11355" y="2617"/>
                    <a:pt x="11355" y="5719"/>
                  </a:cubicBezTo>
                  <a:cubicBezTo>
                    <a:pt x="11355" y="7485"/>
                    <a:pt x="10546" y="9056"/>
                    <a:pt x="9279" y="10088"/>
                  </a:cubicBezTo>
                  <a:lnTo>
                    <a:pt x="9407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87" name="Google Shape;22687;p23"/>
            <p:cNvSpPr/>
            <p:nvPr/>
          </p:nvSpPr>
          <p:spPr>
            <a:xfrm>
              <a:off x="4798500" y="3276375"/>
              <a:ext cx="233500" cy="225925"/>
            </a:xfrm>
            <a:custGeom>
              <a:avLst/>
              <a:gdLst/>
              <a:ahLst/>
              <a:cxnLst/>
              <a:rect l="l" t="t" r="r" b="b"/>
              <a:pathLst>
                <a:path w="9340" h="9037" extrusionOk="0">
                  <a:moveTo>
                    <a:pt x="4666" y="1"/>
                  </a:moveTo>
                  <a:cubicBezTo>
                    <a:pt x="2091" y="1"/>
                    <a:pt x="0" y="2091"/>
                    <a:pt x="0" y="4667"/>
                  </a:cubicBezTo>
                  <a:cubicBezTo>
                    <a:pt x="0" y="6669"/>
                    <a:pt x="1248" y="8368"/>
                    <a:pt x="3014" y="9036"/>
                  </a:cubicBezTo>
                  <a:lnTo>
                    <a:pt x="6325" y="9036"/>
                  </a:lnTo>
                  <a:cubicBezTo>
                    <a:pt x="8092" y="8368"/>
                    <a:pt x="9339" y="6669"/>
                    <a:pt x="9339" y="4667"/>
                  </a:cubicBezTo>
                  <a:cubicBezTo>
                    <a:pt x="9339" y="2091"/>
                    <a:pt x="7249" y="1"/>
                    <a:pt x="466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88" name="Google Shape;22688;p23"/>
            <p:cNvSpPr/>
            <p:nvPr/>
          </p:nvSpPr>
          <p:spPr>
            <a:xfrm>
              <a:off x="4797325" y="3275200"/>
              <a:ext cx="235850" cy="227100"/>
            </a:xfrm>
            <a:custGeom>
              <a:avLst/>
              <a:gdLst/>
              <a:ahLst/>
              <a:cxnLst/>
              <a:rect l="l" t="t" r="r" b="b"/>
              <a:pathLst>
                <a:path w="9434" h="9084" extrusionOk="0">
                  <a:moveTo>
                    <a:pt x="4713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2" y="8449"/>
                    <a:pt x="88" y="6730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51" y="9083"/>
                  </a:cubicBezTo>
                  <a:lnTo>
                    <a:pt x="6487" y="9083"/>
                  </a:lnTo>
                  <a:cubicBezTo>
                    <a:pt x="8213" y="8382"/>
                    <a:pt x="9433" y="6689"/>
                    <a:pt x="9433" y="4714"/>
                  </a:cubicBezTo>
                  <a:cubicBezTo>
                    <a:pt x="9433" y="2118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89" name="Google Shape;22689;p23"/>
            <p:cNvSpPr/>
            <p:nvPr/>
          </p:nvSpPr>
          <p:spPr>
            <a:xfrm>
              <a:off x="4827150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90" name="Google Shape;22690;p23"/>
            <p:cNvSpPr/>
            <p:nvPr/>
          </p:nvSpPr>
          <p:spPr>
            <a:xfrm>
              <a:off x="4826150" y="33040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7"/>
                    <a:pt x="3560" y="7047"/>
                  </a:cubicBezTo>
                  <a:cubicBezTo>
                    <a:pt x="1645" y="7047"/>
                    <a:pt x="81" y="5482"/>
                    <a:pt x="81" y="3561"/>
                  </a:cubicBezTo>
                  <a:cubicBezTo>
                    <a:pt x="81" y="1646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91" name="Google Shape;22691;p23"/>
            <p:cNvSpPr/>
            <p:nvPr/>
          </p:nvSpPr>
          <p:spPr>
            <a:xfrm>
              <a:off x="4852275" y="3330150"/>
              <a:ext cx="125950" cy="125950"/>
            </a:xfrm>
            <a:custGeom>
              <a:avLst/>
              <a:gdLst/>
              <a:ahLst/>
              <a:cxnLst/>
              <a:rect l="l" t="t" r="r" b="b"/>
              <a:pathLst>
                <a:path w="5038" h="5038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11"/>
                    <a:pt x="1126" y="5037"/>
                    <a:pt x="2515" y="5037"/>
                  </a:cubicBezTo>
                  <a:cubicBezTo>
                    <a:pt x="3911" y="5037"/>
                    <a:pt x="5037" y="3911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92" name="Google Shape;22692;p23"/>
            <p:cNvSpPr/>
            <p:nvPr/>
          </p:nvSpPr>
          <p:spPr>
            <a:xfrm>
              <a:off x="4851250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93" name="Google Shape;22693;p23"/>
            <p:cNvSpPr/>
            <p:nvPr/>
          </p:nvSpPr>
          <p:spPr>
            <a:xfrm>
              <a:off x="488110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94" name="Google Shape;22694;p23"/>
            <p:cNvSpPr/>
            <p:nvPr/>
          </p:nvSpPr>
          <p:spPr>
            <a:xfrm>
              <a:off x="4880075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3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03" y="2812"/>
                  </a:cubicBezTo>
                  <a:cubicBezTo>
                    <a:pt x="2186" y="2812"/>
                    <a:pt x="2813" y="2185"/>
                    <a:pt x="2813" y="1403"/>
                  </a:cubicBezTo>
                  <a:cubicBezTo>
                    <a:pt x="2813" y="627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95" name="Google Shape;22695;p23"/>
            <p:cNvSpPr/>
            <p:nvPr/>
          </p:nvSpPr>
          <p:spPr>
            <a:xfrm>
              <a:off x="5084225" y="3224125"/>
              <a:ext cx="334125" cy="278175"/>
            </a:xfrm>
            <a:custGeom>
              <a:avLst/>
              <a:gdLst/>
              <a:ahLst/>
              <a:cxnLst/>
              <a:rect l="l" t="t" r="r" b="b"/>
              <a:pathLst>
                <a:path w="13365" h="11127" extrusionOk="0">
                  <a:moveTo>
                    <a:pt x="6683" y="0"/>
                  </a:moveTo>
                  <a:cubicBezTo>
                    <a:pt x="2988" y="0"/>
                    <a:pt x="0" y="2994"/>
                    <a:pt x="0" y="6689"/>
                  </a:cubicBezTo>
                  <a:cubicBezTo>
                    <a:pt x="0" y="8395"/>
                    <a:pt x="634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65" y="8395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96" name="Google Shape;22696;p23"/>
            <p:cNvSpPr/>
            <p:nvPr/>
          </p:nvSpPr>
          <p:spPr>
            <a:xfrm>
              <a:off x="5083050" y="3223100"/>
              <a:ext cx="336500" cy="279200"/>
            </a:xfrm>
            <a:custGeom>
              <a:avLst/>
              <a:gdLst/>
              <a:ahLst/>
              <a:cxnLst/>
              <a:rect l="l" t="t" r="r" b="b"/>
              <a:pathLst>
                <a:path w="13460" h="11168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8429"/>
                    <a:pt x="641" y="9980"/>
                    <a:pt x="1679" y="11167"/>
                  </a:cubicBezTo>
                  <a:lnTo>
                    <a:pt x="1794" y="11167"/>
                  </a:lnTo>
                  <a:cubicBezTo>
                    <a:pt x="735" y="9994"/>
                    <a:pt x="88" y="843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8436"/>
                    <a:pt x="12724" y="9994"/>
                    <a:pt x="11665" y="11167"/>
                  </a:cubicBezTo>
                  <a:lnTo>
                    <a:pt x="11773" y="11167"/>
                  </a:lnTo>
                  <a:cubicBezTo>
                    <a:pt x="12819" y="9980"/>
                    <a:pt x="13459" y="842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97" name="Google Shape;22697;p23"/>
            <p:cNvSpPr/>
            <p:nvPr/>
          </p:nvSpPr>
          <p:spPr>
            <a:xfrm>
              <a:off x="5107475" y="3251100"/>
              <a:ext cx="283925" cy="251200"/>
            </a:xfrm>
            <a:custGeom>
              <a:avLst/>
              <a:gdLst/>
              <a:ahLst/>
              <a:cxnLst/>
              <a:rect l="l" t="t" r="r" b="b"/>
              <a:pathLst>
                <a:path w="11357" h="10048" extrusionOk="0">
                  <a:moveTo>
                    <a:pt x="5679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7438"/>
                    <a:pt x="797" y="9009"/>
                    <a:pt x="2051" y="10047"/>
                  </a:cubicBezTo>
                  <a:lnTo>
                    <a:pt x="9306" y="10047"/>
                  </a:lnTo>
                  <a:cubicBezTo>
                    <a:pt x="10560" y="9009"/>
                    <a:pt x="11356" y="7438"/>
                    <a:pt x="11356" y="5678"/>
                  </a:cubicBezTo>
                  <a:cubicBezTo>
                    <a:pt x="11356" y="2542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98" name="Google Shape;22698;p23"/>
            <p:cNvSpPr/>
            <p:nvPr/>
          </p:nvSpPr>
          <p:spPr>
            <a:xfrm>
              <a:off x="5106475" y="3250075"/>
              <a:ext cx="286100" cy="252225"/>
            </a:xfrm>
            <a:custGeom>
              <a:avLst/>
              <a:gdLst/>
              <a:ahLst/>
              <a:cxnLst/>
              <a:rect l="l" t="t" r="r" b="b"/>
              <a:pathLst>
                <a:path w="11444" h="10089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7472"/>
                    <a:pt x="789" y="9043"/>
                    <a:pt x="2030" y="10088"/>
                  </a:cubicBezTo>
                  <a:lnTo>
                    <a:pt x="2165" y="10088"/>
                  </a:lnTo>
                  <a:cubicBezTo>
                    <a:pt x="897" y="9056"/>
                    <a:pt x="81" y="7485"/>
                    <a:pt x="81" y="5719"/>
                  </a:cubicBezTo>
                  <a:cubicBezTo>
                    <a:pt x="81" y="2617"/>
                    <a:pt x="2610" y="88"/>
                    <a:pt x="5719" y="88"/>
                  </a:cubicBezTo>
                  <a:cubicBezTo>
                    <a:pt x="8827" y="88"/>
                    <a:pt x="11356" y="2617"/>
                    <a:pt x="11356" y="5719"/>
                  </a:cubicBezTo>
                  <a:cubicBezTo>
                    <a:pt x="11356" y="7485"/>
                    <a:pt x="10546" y="9056"/>
                    <a:pt x="9279" y="10088"/>
                  </a:cubicBezTo>
                  <a:lnTo>
                    <a:pt x="9407" y="10088"/>
                  </a:lnTo>
                  <a:cubicBezTo>
                    <a:pt x="10648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99" name="Google Shape;22699;p23"/>
            <p:cNvSpPr/>
            <p:nvPr/>
          </p:nvSpPr>
          <p:spPr>
            <a:xfrm>
              <a:off x="5132600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8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00" name="Google Shape;22700;p23"/>
            <p:cNvSpPr/>
            <p:nvPr/>
          </p:nvSpPr>
          <p:spPr>
            <a:xfrm>
              <a:off x="5131600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3" y="8449"/>
                    <a:pt x="88" y="6730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51" y="9083"/>
                  </a:cubicBezTo>
                  <a:lnTo>
                    <a:pt x="6487" y="9083"/>
                  </a:lnTo>
                  <a:cubicBezTo>
                    <a:pt x="8213" y="8382"/>
                    <a:pt x="9427" y="668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01" name="Google Shape;22701;p23"/>
            <p:cNvSpPr/>
            <p:nvPr/>
          </p:nvSpPr>
          <p:spPr>
            <a:xfrm>
              <a:off x="5161425" y="3305025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02" name="Google Shape;22702;p23"/>
            <p:cNvSpPr/>
            <p:nvPr/>
          </p:nvSpPr>
          <p:spPr>
            <a:xfrm>
              <a:off x="5160425" y="33040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7"/>
                    <a:pt x="3561" y="7047"/>
                  </a:cubicBezTo>
                  <a:cubicBezTo>
                    <a:pt x="1646" y="7047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03" name="Google Shape;22703;p23"/>
            <p:cNvSpPr/>
            <p:nvPr/>
          </p:nvSpPr>
          <p:spPr>
            <a:xfrm>
              <a:off x="5186550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11"/>
                    <a:pt x="1126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04" name="Google Shape;22704;p23"/>
            <p:cNvSpPr/>
            <p:nvPr/>
          </p:nvSpPr>
          <p:spPr>
            <a:xfrm>
              <a:off x="5185525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05" name="Google Shape;22705;p23"/>
            <p:cNvSpPr/>
            <p:nvPr/>
          </p:nvSpPr>
          <p:spPr>
            <a:xfrm>
              <a:off x="5215375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06" name="Google Shape;22706;p23"/>
            <p:cNvSpPr/>
            <p:nvPr/>
          </p:nvSpPr>
          <p:spPr>
            <a:xfrm>
              <a:off x="5214350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4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04" y="2812"/>
                  </a:cubicBezTo>
                  <a:cubicBezTo>
                    <a:pt x="2179" y="2812"/>
                    <a:pt x="2813" y="2185"/>
                    <a:pt x="2813" y="1403"/>
                  </a:cubicBezTo>
                  <a:cubicBezTo>
                    <a:pt x="2813" y="627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07" name="Google Shape;22707;p23"/>
            <p:cNvSpPr/>
            <p:nvPr/>
          </p:nvSpPr>
          <p:spPr>
            <a:xfrm>
              <a:off x="3581575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27" y="7323"/>
                  </a:cubicBezTo>
                  <a:lnTo>
                    <a:pt x="13338" y="7323"/>
                  </a:lnTo>
                  <a:cubicBezTo>
                    <a:pt x="13358" y="7114"/>
                    <a:pt x="13372" y="6905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08" name="Google Shape;22708;p23"/>
            <p:cNvSpPr/>
            <p:nvPr/>
          </p:nvSpPr>
          <p:spPr>
            <a:xfrm>
              <a:off x="3580550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24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6946"/>
                    <a:pt x="8" y="7155"/>
                    <a:pt x="28" y="7364"/>
                  </a:cubicBezTo>
                  <a:lnTo>
                    <a:pt x="116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24" y="88"/>
                  </a:cubicBezTo>
                  <a:cubicBezTo>
                    <a:pt x="10392" y="88"/>
                    <a:pt x="13365" y="3069"/>
                    <a:pt x="13365" y="6730"/>
                  </a:cubicBezTo>
                  <a:cubicBezTo>
                    <a:pt x="13365" y="6946"/>
                    <a:pt x="13359" y="7155"/>
                    <a:pt x="13338" y="7364"/>
                  </a:cubicBezTo>
                  <a:lnTo>
                    <a:pt x="13419" y="7364"/>
                  </a:lnTo>
                  <a:cubicBezTo>
                    <a:pt x="13440" y="7155"/>
                    <a:pt x="13453" y="6946"/>
                    <a:pt x="13453" y="6730"/>
                  </a:cubicBezTo>
                  <a:cubicBezTo>
                    <a:pt x="13453" y="3022"/>
                    <a:pt x="10432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09" name="Google Shape;22709;p23"/>
            <p:cNvSpPr/>
            <p:nvPr/>
          </p:nvSpPr>
          <p:spPr>
            <a:xfrm>
              <a:off x="3604825" y="3346175"/>
              <a:ext cx="284075" cy="156125"/>
            </a:xfrm>
            <a:custGeom>
              <a:avLst/>
              <a:gdLst/>
              <a:ahLst/>
              <a:cxnLst/>
              <a:rect l="l" t="t" r="r" b="b"/>
              <a:pathLst>
                <a:path w="11363" h="6245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5873"/>
                    <a:pt x="14" y="6062"/>
                    <a:pt x="35" y="6244"/>
                  </a:cubicBezTo>
                  <a:lnTo>
                    <a:pt x="11336" y="6244"/>
                  </a:lnTo>
                  <a:cubicBezTo>
                    <a:pt x="11349" y="6062"/>
                    <a:pt x="11363" y="587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10" name="Google Shape;22710;p23"/>
            <p:cNvSpPr/>
            <p:nvPr/>
          </p:nvSpPr>
          <p:spPr>
            <a:xfrm>
              <a:off x="3603825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5914"/>
                    <a:pt x="14" y="6103"/>
                    <a:pt x="27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6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11" name="Google Shape;22711;p23"/>
            <p:cNvSpPr/>
            <p:nvPr/>
          </p:nvSpPr>
          <p:spPr>
            <a:xfrm>
              <a:off x="3630125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06" y="5240"/>
                  </a:lnTo>
                  <a:cubicBezTo>
                    <a:pt x="9333" y="5058"/>
                    <a:pt x="9346" y="4869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12" name="Google Shape;22712;p23"/>
            <p:cNvSpPr/>
            <p:nvPr/>
          </p:nvSpPr>
          <p:spPr>
            <a:xfrm>
              <a:off x="3628950" y="3370275"/>
              <a:ext cx="235850" cy="132025"/>
            </a:xfrm>
            <a:custGeom>
              <a:avLst/>
              <a:gdLst/>
              <a:ahLst/>
              <a:cxnLst/>
              <a:rect l="l" t="t" r="r" b="b"/>
              <a:pathLst>
                <a:path w="9434" h="5281" extrusionOk="0">
                  <a:moveTo>
                    <a:pt x="4720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4909"/>
                    <a:pt x="14" y="5098"/>
                    <a:pt x="41" y="5280"/>
                  </a:cubicBezTo>
                  <a:lnTo>
                    <a:pt x="122" y="5280"/>
                  </a:lnTo>
                  <a:cubicBezTo>
                    <a:pt x="101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2" y="5098"/>
                    <a:pt x="9312" y="5280"/>
                  </a:cubicBezTo>
                  <a:lnTo>
                    <a:pt x="9400" y="5280"/>
                  </a:lnTo>
                  <a:cubicBezTo>
                    <a:pt x="9420" y="5098"/>
                    <a:pt x="9433" y="4909"/>
                    <a:pt x="9433" y="4714"/>
                  </a:cubicBezTo>
                  <a:cubicBezTo>
                    <a:pt x="9433" y="2118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13" name="Google Shape;22713;p23"/>
            <p:cNvSpPr/>
            <p:nvPr/>
          </p:nvSpPr>
          <p:spPr>
            <a:xfrm>
              <a:off x="3658775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3716"/>
                    <a:pt x="21" y="3905"/>
                    <a:pt x="48" y="4087"/>
                  </a:cubicBezTo>
                  <a:lnTo>
                    <a:pt x="7000" y="4087"/>
                  </a:lnTo>
                  <a:cubicBezTo>
                    <a:pt x="7033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14" name="Google Shape;22714;p23"/>
            <p:cNvSpPr/>
            <p:nvPr/>
          </p:nvSpPr>
          <p:spPr>
            <a:xfrm>
              <a:off x="3657775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7" y="4127"/>
                  </a:cubicBezTo>
                  <a:lnTo>
                    <a:pt x="128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2" y="81"/>
                    <a:pt x="7046" y="1646"/>
                    <a:pt x="7046" y="3561"/>
                  </a:cubicBezTo>
                  <a:cubicBezTo>
                    <a:pt x="7046" y="3756"/>
                    <a:pt x="7026" y="3945"/>
                    <a:pt x="6999" y="4127"/>
                  </a:cubicBezTo>
                  <a:lnTo>
                    <a:pt x="7080" y="4127"/>
                  </a:lnTo>
                  <a:cubicBezTo>
                    <a:pt x="7114" y="3945"/>
                    <a:pt x="7127" y="3756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15" name="Google Shape;22715;p23"/>
            <p:cNvSpPr/>
            <p:nvPr/>
          </p:nvSpPr>
          <p:spPr>
            <a:xfrm>
              <a:off x="3683900" y="3425225"/>
              <a:ext cx="125950" cy="77075"/>
            </a:xfrm>
            <a:custGeom>
              <a:avLst/>
              <a:gdLst/>
              <a:ahLst/>
              <a:cxnLst/>
              <a:rect l="l" t="t" r="r" b="b"/>
              <a:pathLst>
                <a:path w="5038" h="3083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2711"/>
                    <a:pt x="27" y="2900"/>
                    <a:pt x="68" y="3082"/>
                  </a:cubicBezTo>
                  <a:lnTo>
                    <a:pt x="4970" y="3082"/>
                  </a:lnTo>
                  <a:cubicBezTo>
                    <a:pt x="5010" y="2900"/>
                    <a:pt x="5037" y="2711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16" name="Google Shape;22716;p23"/>
            <p:cNvSpPr/>
            <p:nvPr/>
          </p:nvSpPr>
          <p:spPr>
            <a:xfrm>
              <a:off x="3682875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2751"/>
                    <a:pt x="28" y="2940"/>
                    <a:pt x="68" y="3122"/>
                  </a:cubicBezTo>
                  <a:lnTo>
                    <a:pt x="156" y="3122"/>
                  </a:lnTo>
                  <a:cubicBezTo>
                    <a:pt x="109" y="2940"/>
                    <a:pt x="89" y="2751"/>
                    <a:pt x="89" y="2556"/>
                  </a:cubicBezTo>
                  <a:cubicBezTo>
                    <a:pt x="89" y="1194"/>
                    <a:pt x="1194" y="88"/>
                    <a:pt x="2563" y="88"/>
                  </a:cubicBezTo>
                  <a:cubicBezTo>
                    <a:pt x="3925" y="88"/>
                    <a:pt x="5031" y="1194"/>
                    <a:pt x="5031" y="2556"/>
                  </a:cubicBezTo>
                  <a:cubicBezTo>
                    <a:pt x="5031" y="2751"/>
                    <a:pt x="5011" y="2940"/>
                    <a:pt x="4970" y="3122"/>
                  </a:cubicBezTo>
                  <a:lnTo>
                    <a:pt x="5058" y="3122"/>
                  </a:lnTo>
                  <a:cubicBezTo>
                    <a:pt x="5098" y="2940"/>
                    <a:pt x="5119" y="2751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17" name="Google Shape;22717;p23"/>
            <p:cNvSpPr/>
            <p:nvPr/>
          </p:nvSpPr>
          <p:spPr>
            <a:xfrm>
              <a:off x="3712725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8" y="1760"/>
                    <a:pt x="122" y="1929"/>
                  </a:cubicBezTo>
                  <a:lnTo>
                    <a:pt x="2610" y="1929"/>
                  </a:lnTo>
                  <a:cubicBezTo>
                    <a:pt x="2684" y="1760"/>
                    <a:pt x="2731" y="1565"/>
                    <a:pt x="2731" y="1363"/>
                  </a:cubicBezTo>
                  <a:cubicBezTo>
                    <a:pt x="2731" y="614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18" name="Google Shape;22718;p23"/>
            <p:cNvSpPr/>
            <p:nvPr/>
          </p:nvSpPr>
          <p:spPr>
            <a:xfrm>
              <a:off x="3711700" y="3453050"/>
              <a:ext cx="70325" cy="49250"/>
            </a:xfrm>
            <a:custGeom>
              <a:avLst/>
              <a:gdLst/>
              <a:ahLst/>
              <a:cxnLst/>
              <a:rect l="l" t="t" r="r" b="b"/>
              <a:pathLst>
                <a:path w="2813" h="1970" extrusionOk="0"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1605"/>
                    <a:pt x="41" y="1800"/>
                    <a:pt x="122" y="1969"/>
                  </a:cubicBezTo>
                  <a:lnTo>
                    <a:pt x="210" y="1969"/>
                  </a:lnTo>
                  <a:cubicBezTo>
                    <a:pt x="129" y="1800"/>
                    <a:pt x="82" y="1605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5" y="1800"/>
                    <a:pt x="2604" y="1969"/>
                  </a:cubicBezTo>
                  <a:lnTo>
                    <a:pt x="2698" y="1969"/>
                  </a:lnTo>
                  <a:cubicBezTo>
                    <a:pt x="2772" y="1800"/>
                    <a:pt x="2813" y="1605"/>
                    <a:pt x="2813" y="1403"/>
                  </a:cubicBezTo>
                  <a:cubicBezTo>
                    <a:pt x="2813" y="627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19" name="Google Shape;22719;p23"/>
            <p:cNvSpPr/>
            <p:nvPr/>
          </p:nvSpPr>
          <p:spPr>
            <a:xfrm>
              <a:off x="3915850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3" y="0"/>
                  </a:moveTo>
                  <a:cubicBezTo>
                    <a:pt x="2994" y="0"/>
                    <a:pt x="1" y="2994"/>
                    <a:pt x="1" y="6689"/>
                  </a:cubicBezTo>
                  <a:cubicBezTo>
                    <a:pt x="1" y="6905"/>
                    <a:pt x="7" y="7114"/>
                    <a:pt x="28" y="7323"/>
                  </a:cubicBezTo>
                  <a:lnTo>
                    <a:pt x="13338" y="7323"/>
                  </a:lnTo>
                  <a:cubicBezTo>
                    <a:pt x="13358" y="7114"/>
                    <a:pt x="13372" y="6905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20" name="Google Shape;22720;p23"/>
            <p:cNvSpPr/>
            <p:nvPr/>
          </p:nvSpPr>
          <p:spPr>
            <a:xfrm>
              <a:off x="3914675" y="3318175"/>
              <a:ext cx="336500" cy="184125"/>
            </a:xfrm>
            <a:custGeom>
              <a:avLst/>
              <a:gdLst/>
              <a:ahLst/>
              <a:cxnLst/>
              <a:rect l="l" t="t" r="r" b="b"/>
              <a:pathLst>
                <a:path w="13460" h="7365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6946"/>
                    <a:pt x="14" y="7155"/>
                    <a:pt x="34" y="7364"/>
                  </a:cubicBezTo>
                  <a:lnTo>
                    <a:pt x="122" y="7364"/>
                  </a:lnTo>
                  <a:cubicBezTo>
                    <a:pt x="101" y="7155"/>
                    <a:pt x="88" y="694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6946"/>
                    <a:pt x="13365" y="7155"/>
                    <a:pt x="13345" y="7364"/>
                  </a:cubicBezTo>
                  <a:lnTo>
                    <a:pt x="13425" y="7364"/>
                  </a:lnTo>
                  <a:cubicBezTo>
                    <a:pt x="13446" y="7155"/>
                    <a:pt x="13459" y="6946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21" name="Google Shape;22721;p23"/>
            <p:cNvSpPr/>
            <p:nvPr/>
          </p:nvSpPr>
          <p:spPr>
            <a:xfrm>
              <a:off x="3939125" y="3346175"/>
              <a:ext cx="284050" cy="156125"/>
            </a:xfrm>
            <a:custGeom>
              <a:avLst/>
              <a:gdLst/>
              <a:ahLst/>
              <a:cxnLst/>
              <a:rect l="l" t="t" r="r" b="b"/>
              <a:pathLst>
                <a:path w="11362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14" y="6062"/>
                    <a:pt x="27" y="6244"/>
                  </a:cubicBezTo>
                  <a:lnTo>
                    <a:pt x="11328" y="6244"/>
                  </a:lnTo>
                  <a:cubicBezTo>
                    <a:pt x="11348" y="6062"/>
                    <a:pt x="11362" y="587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22" name="Google Shape;22722;p23"/>
            <p:cNvSpPr/>
            <p:nvPr/>
          </p:nvSpPr>
          <p:spPr>
            <a:xfrm>
              <a:off x="3938100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70" y="1"/>
                    <a:pt x="1" y="2570"/>
                    <a:pt x="1" y="5719"/>
                  </a:cubicBezTo>
                  <a:cubicBezTo>
                    <a:pt x="1" y="5914"/>
                    <a:pt x="7" y="6103"/>
                    <a:pt x="28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0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23" name="Google Shape;22723;p23"/>
            <p:cNvSpPr/>
            <p:nvPr/>
          </p:nvSpPr>
          <p:spPr>
            <a:xfrm>
              <a:off x="3964400" y="3371275"/>
              <a:ext cx="233500" cy="131025"/>
            </a:xfrm>
            <a:custGeom>
              <a:avLst/>
              <a:gdLst/>
              <a:ahLst/>
              <a:cxnLst/>
              <a:rect l="l" t="t" r="r" b="b"/>
              <a:pathLst>
                <a:path w="9340" h="5241" extrusionOk="0">
                  <a:moveTo>
                    <a:pt x="4667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7" y="5058"/>
                    <a:pt x="34" y="5240"/>
                  </a:cubicBezTo>
                  <a:lnTo>
                    <a:pt x="9306" y="5240"/>
                  </a:lnTo>
                  <a:cubicBezTo>
                    <a:pt x="9326" y="5058"/>
                    <a:pt x="9339" y="4869"/>
                    <a:pt x="9339" y="4674"/>
                  </a:cubicBezTo>
                  <a:cubicBezTo>
                    <a:pt x="9339" y="2098"/>
                    <a:pt x="7249" y="1"/>
                    <a:pt x="466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24" name="Google Shape;22724;p23"/>
            <p:cNvSpPr/>
            <p:nvPr/>
          </p:nvSpPr>
          <p:spPr>
            <a:xfrm>
              <a:off x="3963225" y="3370275"/>
              <a:ext cx="235850" cy="132025"/>
            </a:xfrm>
            <a:custGeom>
              <a:avLst/>
              <a:gdLst/>
              <a:ahLst/>
              <a:cxnLst/>
              <a:rect l="l" t="t" r="r" b="b"/>
              <a:pathLst>
                <a:path w="9434" h="5281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101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2" y="5098"/>
                    <a:pt x="9312" y="5280"/>
                  </a:cubicBezTo>
                  <a:lnTo>
                    <a:pt x="9393" y="5280"/>
                  </a:lnTo>
                  <a:cubicBezTo>
                    <a:pt x="9420" y="5098"/>
                    <a:pt x="9434" y="4909"/>
                    <a:pt x="9434" y="4714"/>
                  </a:cubicBezTo>
                  <a:cubicBezTo>
                    <a:pt x="9434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25" name="Google Shape;22725;p23"/>
            <p:cNvSpPr/>
            <p:nvPr/>
          </p:nvSpPr>
          <p:spPr>
            <a:xfrm>
              <a:off x="3993050" y="3400100"/>
              <a:ext cx="176200" cy="102200"/>
            </a:xfrm>
            <a:custGeom>
              <a:avLst/>
              <a:gdLst/>
              <a:ahLst/>
              <a:cxnLst/>
              <a:rect l="l" t="t" r="r" b="b"/>
              <a:pathLst>
                <a:path w="7048" h="408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3716"/>
                    <a:pt x="14" y="3905"/>
                    <a:pt x="48" y="4087"/>
                  </a:cubicBezTo>
                  <a:lnTo>
                    <a:pt x="7000" y="4087"/>
                  </a:lnTo>
                  <a:cubicBezTo>
                    <a:pt x="7027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26" name="Google Shape;22726;p23"/>
            <p:cNvSpPr/>
            <p:nvPr/>
          </p:nvSpPr>
          <p:spPr>
            <a:xfrm>
              <a:off x="399205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8" y="4127"/>
                  </a:cubicBezTo>
                  <a:lnTo>
                    <a:pt x="128" y="4127"/>
                  </a:lnTo>
                  <a:cubicBezTo>
                    <a:pt x="101" y="3945"/>
                    <a:pt x="81" y="3756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ubicBezTo>
                    <a:pt x="5482" y="81"/>
                    <a:pt x="7047" y="1646"/>
                    <a:pt x="7047" y="3561"/>
                  </a:cubicBezTo>
                  <a:cubicBezTo>
                    <a:pt x="7047" y="3756"/>
                    <a:pt x="7026" y="3945"/>
                    <a:pt x="6999" y="4127"/>
                  </a:cubicBezTo>
                  <a:lnTo>
                    <a:pt x="7080" y="4127"/>
                  </a:lnTo>
                  <a:cubicBezTo>
                    <a:pt x="7114" y="3945"/>
                    <a:pt x="7128" y="3756"/>
                    <a:pt x="7128" y="3561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27" name="Google Shape;22727;p23"/>
            <p:cNvSpPr/>
            <p:nvPr/>
          </p:nvSpPr>
          <p:spPr>
            <a:xfrm>
              <a:off x="4018175" y="3425225"/>
              <a:ext cx="125950" cy="77075"/>
            </a:xfrm>
            <a:custGeom>
              <a:avLst/>
              <a:gdLst/>
              <a:ahLst/>
              <a:cxnLst/>
              <a:rect l="l" t="t" r="r" b="b"/>
              <a:pathLst>
                <a:path w="5038" h="3083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2711"/>
                    <a:pt x="27" y="2900"/>
                    <a:pt x="68" y="3082"/>
                  </a:cubicBezTo>
                  <a:lnTo>
                    <a:pt x="4970" y="3082"/>
                  </a:lnTo>
                  <a:cubicBezTo>
                    <a:pt x="5010" y="2900"/>
                    <a:pt x="5037" y="2711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28" name="Google Shape;22728;p23"/>
            <p:cNvSpPr/>
            <p:nvPr/>
          </p:nvSpPr>
          <p:spPr>
            <a:xfrm>
              <a:off x="4017175" y="3424225"/>
              <a:ext cx="127950" cy="78075"/>
            </a:xfrm>
            <a:custGeom>
              <a:avLst/>
              <a:gdLst/>
              <a:ahLst/>
              <a:cxnLst/>
              <a:rect l="l" t="t" r="r" b="b"/>
              <a:pathLst>
                <a:path w="5118" h="3123" extrusionOk="0"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2751"/>
                    <a:pt x="20" y="2940"/>
                    <a:pt x="67" y="3122"/>
                  </a:cubicBezTo>
                  <a:lnTo>
                    <a:pt x="148" y="3122"/>
                  </a:lnTo>
                  <a:cubicBezTo>
                    <a:pt x="108" y="2940"/>
                    <a:pt x="88" y="2751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ubicBezTo>
                    <a:pt x="3924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70" y="3122"/>
                  </a:cubicBezTo>
                  <a:lnTo>
                    <a:pt x="5050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29" name="Google Shape;22729;p23"/>
            <p:cNvSpPr/>
            <p:nvPr/>
          </p:nvSpPr>
          <p:spPr>
            <a:xfrm>
              <a:off x="404700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1565"/>
                    <a:pt x="48" y="1760"/>
                    <a:pt x="122" y="1929"/>
                  </a:cubicBezTo>
                  <a:lnTo>
                    <a:pt x="2610" y="1929"/>
                  </a:lnTo>
                  <a:cubicBezTo>
                    <a:pt x="2684" y="1760"/>
                    <a:pt x="2731" y="1565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30" name="Google Shape;22730;p23"/>
            <p:cNvSpPr/>
            <p:nvPr/>
          </p:nvSpPr>
          <p:spPr>
            <a:xfrm>
              <a:off x="4046000" y="3453050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1403" y="0"/>
                  </a:moveTo>
                  <a:cubicBezTo>
                    <a:pt x="627" y="0"/>
                    <a:pt x="0" y="627"/>
                    <a:pt x="0" y="1403"/>
                  </a:cubicBezTo>
                  <a:cubicBezTo>
                    <a:pt x="0" y="1605"/>
                    <a:pt x="41" y="1800"/>
                    <a:pt x="115" y="1969"/>
                  </a:cubicBezTo>
                  <a:lnTo>
                    <a:pt x="209" y="1969"/>
                  </a:lnTo>
                  <a:cubicBezTo>
                    <a:pt x="128" y="1800"/>
                    <a:pt x="81" y="1605"/>
                    <a:pt x="81" y="1403"/>
                  </a:cubicBezTo>
                  <a:cubicBezTo>
                    <a:pt x="81" y="674"/>
                    <a:pt x="674" y="81"/>
                    <a:pt x="1403" y="81"/>
                  </a:cubicBezTo>
                  <a:cubicBezTo>
                    <a:pt x="2138" y="81"/>
                    <a:pt x="2731" y="674"/>
                    <a:pt x="2731" y="1403"/>
                  </a:cubicBezTo>
                  <a:cubicBezTo>
                    <a:pt x="2731" y="1605"/>
                    <a:pt x="2684" y="1800"/>
                    <a:pt x="2603" y="1969"/>
                  </a:cubicBezTo>
                  <a:lnTo>
                    <a:pt x="2697" y="1969"/>
                  </a:lnTo>
                  <a:cubicBezTo>
                    <a:pt x="2771" y="1800"/>
                    <a:pt x="2812" y="1605"/>
                    <a:pt x="2812" y="1403"/>
                  </a:cubicBezTo>
                  <a:cubicBezTo>
                    <a:pt x="2812" y="627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31" name="Google Shape;22731;p23"/>
            <p:cNvSpPr/>
            <p:nvPr/>
          </p:nvSpPr>
          <p:spPr>
            <a:xfrm>
              <a:off x="4250125" y="3319200"/>
              <a:ext cx="334150" cy="183100"/>
            </a:xfrm>
            <a:custGeom>
              <a:avLst/>
              <a:gdLst/>
              <a:ahLst/>
              <a:cxnLst/>
              <a:rect l="l" t="t" r="r" b="b"/>
              <a:pathLst>
                <a:path w="13366" h="7324" extrusionOk="0">
                  <a:moveTo>
                    <a:pt x="6683" y="0"/>
                  </a:moveTo>
                  <a:cubicBezTo>
                    <a:pt x="2988" y="0"/>
                    <a:pt x="1" y="2994"/>
                    <a:pt x="1" y="6689"/>
                  </a:cubicBezTo>
                  <a:cubicBezTo>
                    <a:pt x="1" y="6905"/>
                    <a:pt x="7" y="7114"/>
                    <a:pt x="28" y="7323"/>
                  </a:cubicBezTo>
                  <a:lnTo>
                    <a:pt x="13338" y="7323"/>
                  </a:lnTo>
                  <a:cubicBezTo>
                    <a:pt x="13358" y="7114"/>
                    <a:pt x="13365" y="6905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32" name="Google Shape;22732;p23"/>
            <p:cNvSpPr/>
            <p:nvPr/>
          </p:nvSpPr>
          <p:spPr>
            <a:xfrm>
              <a:off x="4248950" y="3318175"/>
              <a:ext cx="336500" cy="184125"/>
            </a:xfrm>
            <a:custGeom>
              <a:avLst/>
              <a:gdLst/>
              <a:ahLst/>
              <a:cxnLst/>
              <a:rect l="l" t="t" r="r" b="b"/>
              <a:pathLst>
                <a:path w="13460" h="7365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8" y="694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9" y="6946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33" name="Google Shape;22733;p23"/>
            <p:cNvSpPr/>
            <p:nvPr/>
          </p:nvSpPr>
          <p:spPr>
            <a:xfrm>
              <a:off x="4273400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14" y="6062"/>
                    <a:pt x="27" y="6244"/>
                  </a:cubicBezTo>
                  <a:lnTo>
                    <a:pt x="11328" y="6244"/>
                  </a:lnTo>
                  <a:cubicBezTo>
                    <a:pt x="11348" y="6062"/>
                    <a:pt x="11355" y="587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34" name="Google Shape;22734;p23"/>
            <p:cNvSpPr/>
            <p:nvPr/>
          </p:nvSpPr>
          <p:spPr>
            <a:xfrm>
              <a:off x="4272375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5914"/>
                    <a:pt x="7" y="6103"/>
                    <a:pt x="28" y="6285"/>
                  </a:cubicBezTo>
                  <a:lnTo>
                    <a:pt x="115" y="6285"/>
                  </a:lnTo>
                  <a:cubicBezTo>
                    <a:pt x="95" y="6103"/>
                    <a:pt x="82" y="5914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0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35" name="Google Shape;22735;p23"/>
            <p:cNvSpPr/>
            <p:nvPr/>
          </p:nvSpPr>
          <p:spPr>
            <a:xfrm>
              <a:off x="4298500" y="3371275"/>
              <a:ext cx="233675" cy="131025"/>
            </a:xfrm>
            <a:custGeom>
              <a:avLst/>
              <a:gdLst/>
              <a:ahLst/>
              <a:cxnLst/>
              <a:rect l="l" t="t" r="r" b="b"/>
              <a:pathLst>
                <a:path w="9347" h="5241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4869"/>
                    <a:pt x="14" y="5058"/>
                    <a:pt x="41" y="5240"/>
                  </a:cubicBezTo>
                  <a:lnTo>
                    <a:pt x="9313" y="5240"/>
                  </a:lnTo>
                  <a:cubicBezTo>
                    <a:pt x="9333" y="5058"/>
                    <a:pt x="9347" y="4869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36" name="Google Shape;22736;p23"/>
            <p:cNvSpPr/>
            <p:nvPr/>
          </p:nvSpPr>
          <p:spPr>
            <a:xfrm>
              <a:off x="4297500" y="3370275"/>
              <a:ext cx="235675" cy="132025"/>
            </a:xfrm>
            <a:custGeom>
              <a:avLst/>
              <a:gdLst/>
              <a:ahLst/>
              <a:cxnLst/>
              <a:rect l="l" t="t" r="r" b="b"/>
              <a:pathLst>
                <a:path w="9427" h="5281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102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12" y="5280"/>
                  </a:cubicBezTo>
                  <a:lnTo>
                    <a:pt x="9393" y="5280"/>
                  </a:lnTo>
                  <a:cubicBezTo>
                    <a:pt x="9420" y="5098"/>
                    <a:pt x="9427" y="490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37" name="Google Shape;22737;p23"/>
            <p:cNvSpPr/>
            <p:nvPr/>
          </p:nvSpPr>
          <p:spPr>
            <a:xfrm>
              <a:off x="4327325" y="3400100"/>
              <a:ext cx="176200" cy="102200"/>
            </a:xfrm>
            <a:custGeom>
              <a:avLst/>
              <a:gdLst/>
              <a:ahLst/>
              <a:cxnLst/>
              <a:rect l="l" t="t" r="r" b="b"/>
              <a:pathLst>
                <a:path w="7048" h="408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3716"/>
                    <a:pt x="14" y="3905"/>
                    <a:pt x="48" y="4087"/>
                  </a:cubicBezTo>
                  <a:lnTo>
                    <a:pt x="7000" y="4087"/>
                  </a:lnTo>
                  <a:cubicBezTo>
                    <a:pt x="7027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38" name="Google Shape;22738;p23"/>
            <p:cNvSpPr/>
            <p:nvPr/>
          </p:nvSpPr>
          <p:spPr>
            <a:xfrm>
              <a:off x="4326325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9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1" y="4127"/>
                  </a:cubicBezTo>
                  <a:lnTo>
                    <a:pt x="129" y="4127"/>
                  </a:lnTo>
                  <a:cubicBezTo>
                    <a:pt x="102" y="3945"/>
                    <a:pt x="81" y="3756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ubicBezTo>
                    <a:pt x="5482" y="81"/>
                    <a:pt x="7040" y="1646"/>
                    <a:pt x="7040" y="3561"/>
                  </a:cubicBezTo>
                  <a:cubicBezTo>
                    <a:pt x="7040" y="3756"/>
                    <a:pt x="7027" y="3945"/>
                    <a:pt x="6993" y="4127"/>
                  </a:cubicBezTo>
                  <a:lnTo>
                    <a:pt x="7080" y="4127"/>
                  </a:lnTo>
                  <a:cubicBezTo>
                    <a:pt x="7114" y="3945"/>
                    <a:pt x="7128" y="3756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39" name="Google Shape;22739;p23"/>
            <p:cNvSpPr/>
            <p:nvPr/>
          </p:nvSpPr>
          <p:spPr>
            <a:xfrm>
              <a:off x="4352450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8" y="2900"/>
                    <a:pt x="68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40" name="Google Shape;22740;p23"/>
            <p:cNvSpPr/>
            <p:nvPr/>
          </p:nvSpPr>
          <p:spPr>
            <a:xfrm>
              <a:off x="4351450" y="3424225"/>
              <a:ext cx="127950" cy="78075"/>
            </a:xfrm>
            <a:custGeom>
              <a:avLst/>
              <a:gdLst/>
              <a:ahLst/>
              <a:cxnLst/>
              <a:rect l="l" t="t" r="r" b="b"/>
              <a:pathLst>
                <a:path w="5118" h="3123" extrusionOk="0"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2751"/>
                    <a:pt x="20" y="2940"/>
                    <a:pt x="61" y="3122"/>
                  </a:cubicBezTo>
                  <a:lnTo>
                    <a:pt x="148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25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41" name="Google Shape;22741;p23"/>
            <p:cNvSpPr/>
            <p:nvPr/>
          </p:nvSpPr>
          <p:spPr>
            <a:xfrm>
              <a:off x="4381275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08" y="1"/>
                    <a:pt x="1" y="614"/>
                    <a:pt x="1" y="1363"/>
                  </a:cubicBezTo>
                  <a:cubicBezTo>
                    <a:pt x="1" y="1565"/>
                    <a:pt x="41" y="1760"/>
                    <a:pt x="122" y="1929"/>
                  </a:cubicBezTo>
                  <a:lnTo>
                    <a:pt x="2603" y="1929"/>
                  </a:lnTo>
                  <a:cubicBezTo>
                    <a:pt x="2684" y="1760"/>
                    <a:pt x="2732" y="1565"/>
                    <a:pt x="2732" y="1363"/>
                  </a:cubicBezTo>
                  <a:cubicBezTo>
                    <a:pt x="2732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42" name="Google Shape;22742;p23"/>
            <p:cNvSpPr/>
            <p:nvPr/>
          </p:nvSpPr>
          <p:spPr>
            <a:xfrm>
              <a:off x="4380100" y="3453050"/>
              <a:ext cx="70475" cy="49250"/>
            </a:xfrm>
            <a:custGeom>
              <a:avLst/>
              <a:gdLst/>
              <a:ahLst/>
              <a:cxnLst/>
              <a:rect l="l" t="t" r="r" b="b"/>
              <a:pathLst>
                <a:path w="2819" h="1970" extrusionOk="0"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1605"/>
                    <a:pt x="48" y="1800"/>
                    <a:pt x="122" y="1969"/>
                  </a:cubicBezTo>
                  <a:lnTo>
                    <a:pt x="216" y="1969"/>
                  </a:lnTo>
                  <a:cubicBezTo>
                    <a:pt x="135" y="1800"/>
                    <a:pt x="88" y="1605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ubicBezTo>
                    <a:pt x="2145" y="81"/>
                    <a:pt x="2738" y="674"/>
                    <a:pt x="2738" y="1403"/>
                  </a:cubicBezTo>
                  <a:cubicBezTo>
                    <a:pt x="2738" y="1605"/>
                    <a:pt x="2691" y="1800"/>
                    <a:pt x="2603" y="1969"/>
                  </a:cubicBezTo>
                  <a:lnTo>
                    <a:pt x="2698" y="1969"/>
                  </a:lnTo>
                  <a:cubicBezTo>
                    <a:pt x="2779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43" name="Google Shape;22743;p23"/>
            <p:cNvSpPr/>
            <p:nvPr/>
          </p:nvSpPr>
          <p:spPr>
            <a:xfrm>
              <a:off x="4584250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3344" y="7323"/>
                  </a:lnTo>
                  <a:cubicBezTo>
                    <a:pt x="13364" y="7114"/>
                    <a:pt x="13371" y="6905"/>
                    <a:pt x="13371" y="6689"/>
                  </a:cubicBezTo>
                  <a:cubicBezTo>
                    <a:pt x="13371" y="2994"/>
                    <a:pt x="10377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44" name="Google Shape;22744;p23"/>
            <p:cNvSpPr/>
            <p:nvPr/>
          </p:nvSpPr>
          <p:spPr>
            <a:xfrm>
              <a:off x="4583225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30" y="1"/>
                  </a:moveTo>
                  <a:cubicBezTo>
                    <a:pt x="3021" y="1"/>
                    <a:pt x="1" y="3022"/>
                    <a:pt x="1" y="6730"/>
                  </a:cubicBezTo>
                  <a:cubicBezTo>
                    <a:pt x="1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8" y="6946"/>
                    <a:pt x="88" y="6730"/>
                  </a:cubicBezTo>
                  <a:cubicBezTo>
                    <a:pt x="88" y="3069"/>
                    <a:pt x="3069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3" y="6946"/>
                    <a:pt x="13453" y="6730"/>
                  </a:cubicBezTo>
                  <a:cubicBezTo>
                    <a:pt x="13453" y="3022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45" name="Google Shape;22745;p23"/>
            <p:cNvSpPr/>
            <p:nvPr/>
          </p:nvSpPr>
          <p:spPr>
            <a:xfrm>
              <a:off x="4607675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7" y="6062"/>
                    <a:pt x="27" y="6244"/>
                  </a:cubicBezTo>
                  <a:lnTo>
                    <a:pt x="11328" y="6244"/>
                  </a:lnTo>
                  <a:cubicBezTo>
                    <a:pt x="11349" y="6062"/>
                    <a:pt x="11355" y="587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46" name="Google Shape;22746;p23"/>
            <p:cNvSpPr/>
            <p:nvPr/>
          </p:nvSpPr>
          <p:spPr>
            <a:xfrm>
              <a:off x="4606650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5914"/>
                    <a:pt x="8" y="6103"/>
                    <a:pt x="28" y="6285"/>
                  </a:cubicBezTo>
                  <a:lnTo>
                    <a:pt x="109" y="6285"/>
                  </a:lnTo>
                  <a:cubicBezTo>
                    <a:pt x="95" y="6103"/>
                    <a:pt x="82" y="5914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0" y="6285"/>
                  </a:lnTo>
                  <a:cubicBezTo>
                    <a:pt x="11430" y="6103"/>
                    <a:pt x="11444" y="5914"/>
                    <a:pt x="11444" y="5719"/>
                  </a:cubicBezTo>
                  <a:cubicBezTo>
                    <a:pt x="11444" y="2570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47" name="Google Shape;22747;p23"/>
            <p:cNvSpPr/>
            <p:nvPr/>
          </p:nvSpPr>
          <p:spPr>
            <a:xfrm>
              <a:off x="4632800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12" y="5240"/>
                  </a:lnTo>
                  <a:cubicBezTo>
                    <a:pt x="9332" y="5058"/>
                    <a:pt x="9346" y="4869"/>
                    <a:pt x="9346" y="4674"/>
                  </a:cubicBezTo>
                  <a:cubicBezTo>
                    <a:pt x="9346" y="2098"/>
                    <a:pt x="7255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48" name="Google Shape;22748;p23"/>
            <p:cNvSpPr/>
            <p:nvPr/>
          </p:nvSpPr>
          <p:spPr>
            <a:xfrm>
              <a:off x="4631775" y="3370275"/>
              <a:ext cx="235700" cy="132025"/>
            </a:xfrm>
            <a:custGeom>
              <a:avLst/>
              <a:gdLst/>
              <a:ahLst/>
              <a:cxnLst/>
              <a:rect l="l" t="t" r="r" b="b"/>
              <a:pathLst>
                <a:path w="9428" h="5281" extrusionOk="0">
                  <a:moveTo>
                    <a:pt x="4714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95" y="5098"/>
                    <a:pt x="81" y="490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12" y="5280"/>
                  </a:cubicBezTo>
                  <a:lnTo>
                    <a:pt x="9393" y="5280"/>
                  </a:lnTo>
                  <a:cubicBezTo>
                    <a:pt x="9414" y="5098"/>
                    <a:pt x="9427" y="4909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49" name="Google Shape;22749;p23"/>
            <p:cNvSpPr/>
            <p:nvPr/>
          </p:nvSpPr>
          <p:spPr>
            <a:xfrm>
              <a:off x="4661625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0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3716"/>
                    <a:pt x="14" y="3905"/>
                    <a:pt x="47" y="4087"/>
                  </a:cubicBezTo>
                  <a:lnTo>
                    <a:pt x="6999" y="4087"/>
                  </a:lnTo>
                  <a:cubicBezTo>
                    <a:pt x="7026" y="3905"/>
                    <a:pt x="7046" y="3716"/>
                    <a:pt x="7046" y="3521"/>
                  </a:cubicBezTo>
                  <a:cubicBezTo>
                    <a:pt x="7046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50" name="Google Shape;22750;p23"/>
            <p:cNvSpPr/>
            <p:nvPr/>
          </p:nvSpPr>
          <p:spPr>
            <a:xfrm>
              <a:off x="466060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3756"/>
                    <a:pt x="14" y="3945"/>
                    <a:pt x="41" y="4127"/>
                  </a:cubicBezTo>
                  <a:lnTo>
                    <a:pt x="129" y="4127"/>
                  </a:lnTo>
                  <a:cubicBezTo>
                    <a:pt x="95" y="3945"/>
                    <a:pt x="82" y="3756"/>
                    <a:pt x="82" y="3561"/>
                  </a:cubicBezTo>
                  <a:cubicBezTo>
                    <a:pt x="82" y="1646"/>
                    <a:pt x="1646" y="81"/>
                    <a:pt x="3561" y="81"/>
                  </a:cubicBezTo>
                  <a:cubicBezTo>
                    <a:pt x="5483" y="81"/>
                    <a:pt x="7040" y="1646"/>
                    <a:pt x="7040" y="3561"/>
                  </a:cubicBezTo>
                  <a:cubicBezTo>
                    <a:pt x="7040" y="3756"/>
                    <a:pt x="7027" y="3945"/>
                    <a:pt x="6993" y="4127"/>
                  </a:cubicBezTo>
                  <a:lnTo>
                    <a:pt x="7081" y="4127"/>
                  </a:lnTo>
                  <a:cubicBezTo>
                    <a:pt x="7108" y="3945"/>
                    <a:pt x="7128" y="3756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51" name="Google Shape;22751;p23"/>
            <p:cNvSpPr/>
            <p:nvPr/>
          </p:nvSpPr>
          <p:spPr>
            <a:xfrm>
              <a:off x="4686725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1" y="2900"/>
                    <a:pt x="68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52" name="Google Shape;22752;p23"/>
            <p:cNvSpPr/>
            <p:nvPr/>
          </p:nvSpPr>
          <p:spPr>
            <a:xfrm>
              <a:off x="4685725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2751"/>
                    <a:pt x="21" y="2940"/>
                    <a:pt x="61" y="3122"/>
                  </a:cubicBezTo>
                  <a:lnTo>
                    <a:pt x="149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18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53" name="Google Shape;22753;p23"/>
            <p:cNvSpPr/>
            <p:nvPr/>
          </p:nvSpPr>
          <p:spPr>
            <a:xfrm>
              <a:off x="471555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08" y="1"/>
                    <a:pt x="1" y="614"/>
                    <a:pt x="1" y="1363"/>
                  </a:cubicBezTo>
                  <a:cubicBezTo>
                    <a:pt x="1" y="1565"/>
                    <a:pt x="41" y="1760"/>
                    <a:pt x="122" y="1929"/>
                  </a:cubicBezTo>
                  <a:lnTo>
                    <a:pt x="2604" y="1929"/>
                  </a:lnTo>
                  <a:cubicBezTo>
                    <a:pt x="2684" y="1760"/>
                    <a:pt x="2732" y="1565"/>
                    <a:pt x="2732" y="1363"/>
                  </a:cubicBezTo>
                  <a:cubicBezTo>
                    <a:pt x="2732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54" name="Google Shape;22754;p23"/>
            <p:cNvSpPr/>
            <p:nvPr/>
          </p:nvSpPr>
          <p:spPr>
            <a:xfrm>
              <a:off x="4714375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1605"/>
                    <a:pt x="48" y="1800"/>
                    <a:pt x="122" y="1969"/>
                  </a:cubicBezTo>
                  <a:lnTo>
                    <a:pt x="216" y="1969"/>
                  </a:lnTo>
                  <a:cubicBezTo>
                    <a:pt x="135" y="1800"/>
                    <a:pt x="88" y="1605"/>
                    <a:pt x="88" y="1403"/>
                  </a:cubicBezTo>
                  <a:cubicBezTo>
                    <a:pt x="88" y="674"/>
                    <a:pt x="682" y="81"/>
                    <a:pt x="1410" y="81"/>
                  </a:cubicBezTo>
                  <a:cubicBezTo>
                    <a:pt x="2138" y="81"/>
                    <a:pt x="2731" y="674"/>
                    <a:pt x="2731" y="1403"/>
                  </a:cubicBezTo>
                  <a:cubicBezTo>
                    <a:pt x="2731" y="1605"/>
                    <a:pt x="2684" y="1800"/>
                    <a:pt x="2603" y="1969"/>
                  </a:cubicBezTo>
                  <a:lnTo>
                    <a:pt x="2698" y="1969"/>
                  </a:lnTo>
                  <a:cubicBezTo>
                    <a:pt x="2779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55" name="Google Shape;22755;p23"/>
            <p:cNvSpPr/>
            <p:nvPr/>
          </p:nvSpPr>
          <p:spPr>
            <a:xfrm>
              <a:off x="4918525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3338" y="7323"/>
                  </a:lnTo>
                  <a:cubicBezTo>
                    <a:pt x="13358" y="7114"/>
                    <a:pt x="13371" y="6905"/>
                    <a:pt x="13371" y="6689"/>
                  </a:cubicBezTo>
                  <a:cubicBezTo>
                    <a:pt x="13371" y="2994"/>
                    <a:pt x="10378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56" name="Google Shape;22756;p23"/>
            <p:cNvSpPr/>
            <p:nvPr/>
          </p:nvSpPr>
          <p:spPr>
            <a:xfrm>
              <a:off x="4917500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30" y="1"/>
                  </a:moveTo>
                  <a:cubicBezTo>
                    <a:pt x="3022" y="1"/>
                    <a:pt x="1" y="3022"/>
                    <a:pt x="1" y="6730"/>
                  </a:cubicBezTo>
                  <a:cubicBezTo>
                    <a:pt x="1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30" y="88"/>
                  </a:cubicBezTo>
                  <a:cubicBezTo>
                    <a:pt x="10392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3" y="6946"/>
                    <a:pt x="13453" y="6730"/>
                  </a:cubicBezTo>
                  <a:cubicBezTo>
                    <a:pt x="13453" y="3022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57" name="Google Shape;22757;p23"/>
            <p:cNvSpPr/>
            <p:nvPr/>
          </p:nvSpPr>
          <p:spPr>
            <a:xfrm>
              <a:off x="4941950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5873"/>
                    <a:pt x="7" y="6062"/>
                    <a:pt x="27" y="6244"/>
                  </a:cubicBezTo>
                  <a:lnTo>
                    <a:pt x="11329" y="6244"/>
                  </a:lnTo>
                  <a:cubicBezTo>
                    <a:pt x="11349" y="6062"/>
                    <a:pt x="11356" y="587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58" name="Google Shape;22758;p23"/>
            <p:cNvSpPr/>
            <p:nvPr/>
          </p:nvSpPr>
          <p:spPr>
            <a:xfrm>
              <a:off x="4940950" y="3345150"/>
              <a:ext cx="285900" cy="157150"/>
            </a:xfrm>
            <a:custGeom>
              <a:avLst/>
              <a:gdLst/>
              <a:ahLst/>
              <a:cxnLst/>
              <a:rect l="l" t="t" r="r" b="b"/>
              <a:pathLst>
                <a:path w="11436" h="6286" extrusionOk="0">
                  <a:moveTo>
                    <a:pt x="5718" y="1"/>
                  </a:moveTo>
                  <a:cubicBezTo>
                    <a:pt x="2562" y="1"/>
                    <a:pt x="0" y="2570"/>
                    <a:pt x="0" y="5719"/>
                  </a:cubicBezTo>
                  <a:cubicBezTo>
                    <a:pt x="0" y="5914"/>
                    <a:pt x="7" y="6103"/>
                    <a:pt x="27" y="6285"/>
                  </a:cubicBezTo>
                  <a:lnTo>
                    <a:pt x="108" y="6285"/>
                  </a:lnTo>
                  <a:cubicBezTo>
                    <a:pt x="94" y="6103"/>
                    <a:pt x="81" y="5914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5914"/>
                    <a:pt x="11342" y="6103"/>
                    <a:pt x="11328" y="6285"/>
                  </a:cubicBezTo>
                  <a:lnTo>
                    <a:pt x="11409" y="6285"/>
                  </a:lnTo>
                  <a:cubicBezTo>
                    <a:pt x="11429" y="6103"/>
                    <a:pt x="11436" y="5914"/>
                    <a:pt x="11436" y="5719"/>
                  </a:cubicBezTo>
                  <a:cubicBezTo>
                    <a:pt x="11436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59" name="Google Shape;22759;p23"/>
            <p:cNvSpPr/>
            <p:nvPr/>
          </p:nvSpPr>
          <p:spPr>
            <a:xfrm>
              <a:off x="4967075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12" y="5240"/>
                  </a:lnTo>
                  <a:cubicBezTo>
                    <a:pt x="9332" y="5058"/>
                    <a:pt x="9346" y="4869"/>
                    <a:pt x="9346" y="4674"/>
                  </a:cubicBezTo>
                  <a:cubicBezTo>
                    <a:pt x="9346" y="2098"/>
                    <a:pt x="72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60" name="Google Shape;22760;p23"/>
            <p:cNvSpPr/>
            <p:nvPr/>
          </p:nvSpPr>
          <p:spPr>
            <a:xfrm>
              <a:off x="4966050" y="3370275"/>
              <a:ext cx="235700" cy="132025"/>
            </a:xfrm>
            <a:custGeom>
              <a:avLst/>
              <a:gdLst/>
              <a:ahLst/>
              <a:cxnLst/>
              <a:rect l="l" t="t" r="r" b="b"/>
              <a:pathLst>
                <a:path w="9428" h="5281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95" y="5098"/>
                    <a:pt x="82" y="490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ubicBezTo>
                    <a:pt x="7270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06" y="5280"/>
                  </a:cubicBezTo>
                  <a:lnTo>
                    <a:pt x="9394" y="5280"/>
                  </a:lnTo>
                  <a:cubicBezTo>
                    <a:pt x="9414" y="5098"/>
                    <a:pt x="9427" y="4909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61" name="Google Shape;22761;p23"/>
            <p:cNvSpPr/>
            <p:nvPr/>
          </p:nvSpPr>
          <p:spPr>
            <a:xfrm>
              <a:off x="4995900" y="3400100"/>
              <a:ext cx="176000" cy="102200"/>
            </a:xfrm>
            <a:custGeom>
              <a:avLst/>
              <a:gdLst/>
              <a:ahLst/>
              <a:cxnLst/>
              <a:rect l="l" t="t" r="r" b="b"/>
              <a:pathLst>
                <a:path w="7040" h="4088" extrusionOk="0">
                  <a:moveTo>
                    <a:pt x="3520" y="1"/>
                  </a:moveTo>
                  <a:cubicBezTo>
                    <a:pt x="1571" y="1"/>
                    <a:pt x="0" y="1579"/>
                    <a:pt x="0" y="3521"/>
                  </a:cubicBezTo>
                  <a:cubicBezTo>
                    <a:pt x="0" y="3716"/>
                    <a:pt x="14" y="3905"/>
                    <a:pt x="41" y="4087"/>
                  </a:cubicBezTo>
                  <a:lnTo>
                    <a:pt x="6999" y="4087"/>
                  </a:lnTo>
                  <a:cubicBezTo>
                    <a:pt x="7026" y="3905"/>
                    <a:pt x="7040" y="3716"/>
                    <a:pt x="7040" y="3521"/>
                  </a:cubicBezTo>
                  <a:cubicBezTo>
                    <a:pt x="7040" y="1579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62" name="Google Shape;22762;p23"/>
            <p:cNvSpPr/>
            <p:nvPr/>
          </p:nvSpPr>
          <p:spPr>
            <a:xfrm>
              <a:off x="4994725" y="3399100"/>
              <a:ext cx="178350" cy="103200"/>
            </a:xfrm>
            <a:custGeom>
              <a:avLst/>
              <a:gdLst/>
              <a:ahLst/>
              <a:cxnLst/>
              <a:rect l="l" t="t" r="r" b="b"/>
              <a:pathLst>
                <a:path w="7134" h="4128" extrusionOk="0">
                  <a:moveTo>
                    <a:pt x="3567" y="0"/>
                  </a:moveTo>
                  <a:cubicBezTo>
                    <a:pt x="1605" y="0"/>
                    <a:pt x="0" y="1598"/>
                    <a:pt x="0" y="3561"/>
                  </a:cubicBezTo>
                  <a:cubicBezTo>
                    <a:pt x="0" y="3756"/>
                    <a:pt x="20" y="3945"/>
                    <a:pt x="47" y="4127"/>
                  </a:cubicBezTo>
                  <a:lnTo>
                    <a:pt x="135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9" y="81"/>
                    <a:pt x="7046" y="1646"/>
                    <a:pt x="7046" y="3561"/>
                  </a:cubicBezTo>
                  <a:cubicBezTo>
                    <a:pt x="7046" y="3756"/>
                    <a:pt x="7033" y="3945"/>
                    <a:pt x="6999" y="4127"/>
                  </a:cubicBezTo>
                  <a:lnTo>
                    <a:pt x="7087" y="4127"/>
                  </a:lnTo>
                  <a:cubicBezTo>
                    <a:pt x="7114" y="3945"/>
                    <a:pt x="7134" y="3756"/>
                    <a:pt x="7134" y="3561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63" name="Google Shape;22763;p23"/>
            <p:cNvSpPr/>
            <p:nvPr/>
          </p:nvSpPr>
          <p:spPr>
            <a:xfrm>
              <a:off x="5021000" y="3425225"/>
              <a:ext cx="125800" cy="77075"/>
            </a:xfrm>
            <a:custGeom>
              <a:avLst/>
              <a:gdLst/>
              <a:ahLst/>
              <a:cxnLst/>
              <a:rect l="l" t="t" r="r" b="b"/>
              <a:pathLst>
                <a:path w="5032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1" y="2900"/>
                    <a:pt x="62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64" name="Google Shape;22764;p23"/>
            <p:cNvSpPr/>
            <p:nvPr/>
          </p:nvSpPr>
          <p:spPr>
            <a:xfrm>
              <a:off x="5020000" y="3424225"/>
              <a:ext cx="127800" cy="78075"/>
            </a:xfrm>
            <a:custGeom>
              <a:avLst/>
              <a:gdLst/>
              <a:ahLst/>
              <a:cxnLst/>
              <a:rect l="l" t="t" r="r" b="b"/>
              <a:pathLst>
                <a:path w="5112" h="3123" extrusionOk="0"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2751"/>
                    <a:pt x="21" y="2940"/>
                    <a:pt x="61" y="3122"/>
                  </a:cubicBezTo>
                  <a:lnTo>
                    <a:pt x="149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18" y="88"/>
                    <a:pt x="5031" y="1194"/>
                    <a:pt x="5031" y="2556"/>
                  </a:cubicBezTo>
                  <a:cubicBezTo>
                    <a:pt x="5031" y="2751"/>
                    <a:pt x="5004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2" y="2751"/>
                    <a:pt x="5112" y="2556"/>
                  </a:cubicBezTo>
                  <a:cubicBezTo>
                    <a:pt x="5112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65" name="Google Shape;22765;p23"/>
            <p:cNvSpPr/>
            <p:nvPr/>
          </p:nvSpPr>
          <p:spPr>
            <a:xfrm>
              <a:off x="5049675" y="3454050"/>
              <a:ext cx="68450" cy="48250"/>
            </a:xfrm>
            <a:custGeom>
              <a:avLst/>
              <a:gdLst/>
              <a:ahLst/>
              <a:cxnLst/>
              <a:rect l="l" t="t" r="r" b="b"/>
              <a:pathLst>
                <a:path w="2738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7" y="1760"/>
                    <a:pt x="128" y="1929"/>
                  </a:cubicBezTo>
                  <a:lnTo>
                    <a:pt x="2610" y="1929"/>
                  </a:lnTo>
                  <a:cubicBezTo>
                    <a:pt x="2691" y="1760"/>
                    <a:pt x="2738" y="1565"/>
                    <a:pt x="2738" y="1363"/>
                  </a:cubicBezTo>
                  <a:cubicBezTo>
                    <a:pt x="2738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66" name="Google Shape;22766;p23"/>
            <p:cNvSpPr/>
            <p:nvPr/>
          </p:nvSpPr>
          <p:spPr>
            <a:xfrm>
              <a:off x="5048650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5" y="0"/>
                    <a:pt x="1" y="627"/>
                    <a:pt x="1" y="1403"/>
                  </a:cubicBezTo>
                  <a:cubicBezTo>
                    <a:pt x="1" y="1605"/>
                    <a:pt x="48" y="1800"/>
                    <a:pt x="122" y="1969"/>
                  </a:cubicBezTo>
                  <a:lnTo>
                    <a:pt x="217" y="1969"/>
                  </a:lnTo>
                  <a:cubicBezTo>
                    <a:pt x="136" y="1800"/>
                    <a:pt x="88" y="1605"/>
                    <a:pt x="88" y="1403"/>
                  </a:cubicBezTo>
                  <a:cubicBezTo>
                    <a:pt x="88" y="674"/>
                    <a:pt x="682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4" y="1800"/>
                    <a:pt x="2603" y="1969"/>
                  </a:cubicBezTo>
                  <a:lnTo>
                    <a:pt x="2698" y="1969"/>
                  </a:lnTo>
                  <a:cubicBezTo>
                    <a:pt x="2772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67" name="Google Shape;22767;p23"/>
            <p:cNvSpPr/>
            <p:nvPr/>
          </p:nvSpPr>
          <p:spPr>
            <a:xfrm>
              <a:off x="5252800" y="3319200"/>
              <a:ext cx="274300" cy="183100"/>
            </a:xfrm>
            <a:custGeom>
              <a:avLst/>
              <a:gdLst/>
              <a:ahLst/>
              <a:cxnLst/>
              <a:rect l="l" t="t" r="r" b="b"/>
              <a:pathLst>
                <a:path w="10972" h="7324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0971" y="7323"/>
                  </a:lnTo>
                  <a:lnTo>
                    <a:pt x="10971" y="1558"/>
                  </a:lnTo>
                  <a:cubicBezTo>
                    <a:pt x="9811" y="587"/>
                    <a:pt x="8314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68" name="Google Shape;22768;p23"/>
            <p:cNvSpPr/>
            <p:nvPr/>
          </p:nvSpPr>
          <p:spPr>
            <a:xfrm>
              <a:off x="5251775" y="3318175"/>
              <a:ext cx="275325" cy="184125"/>
            </a:xfrm>
            <a:custGeom>
              <a:avLst/>
              <a:gdLst/>
              <a:ahLst/>
              <a:cxnLst/>
              <a:rect l="l" t="t" r="r" b="b"/>
              <a:pathLst>
                <a:path w="11013" h="7365" extrusionOk="0">
                  <a:moveTo>
                    <a:pt x="6724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6946"/>
                    <a:pt x="8" y="7155"/>
                    <a:pt x="28" y="7364"/>
                  </a:cubicBezTo>
                  <a:lnTo>
                    <a:pt x="116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24" y="88"/>
                  </a:cubicBezTo>
                  <a:cubicBezTo>
                    <a:pt x="8362" y="88"/>
                    <a:pt x="9852" y="675"/>
                    <a:pt x="11012" y="1660"/>
                  </a:cubicBezTo>
                  <a:lnTo>
                    <a:pt x="11012" y="1545"/>
                  </a:lnTo>
                  <a:cubicBezTo>
                    <a:pt x="9846" y="581"/>
                    <a:pt x="8355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69" name="Google Shape;22769;p23"/>
            <p:cNvSpPr/>
            <p:nvPr/>
          </p:nvSpPr>
          <p:spPr>
            <a:xfrm>
              <a:off x="5276225" y="3346175"/>
              <a:ext cx="250875" cy="156125"/>
            </a:xfrm>
            <a:custGeom>
              <a:avLst/>
              <a:gdLst/>
              <a:ahLst/>
              <a:cxnLst/>
              <a:rect l="l" t="t" r="r" b="b"/>
              <a:pathLst>
                <a:path w="10035" h="6245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5873"/>
                    <a:pt x="7" y="6062"/>
                    <a:pt x="28" y="6244"/>
                  </a:cubicBezTo>
                  <a:lnTo>
                    <a:pt x="10034" y="6244"/>
                  </a:lnTo>
                  <a:lnTo>
                    <a:pt x="10034" y="2036"/>
                  </a:lnTo>
                  <a:cubicBezTo>
                    <a:pt x="8989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70" name="Google Shape;22770;p23"/>
            <p:cNvSpPr/>
            <p:nvPr/>
          </p:nvSpPr>
          <p:spPr>
            <a:xfrm>
              <a:off x="5275050" y="3345150"/>
              <a:ext cx="252050" cy="157150"/>
            </a:xfrm>
            <a:custGeom>
              <a:avLst/>
              <a:gdLst/>
              <a:ahLst/>
              <a:cxnLst/>
              <a:rect l="l" t="t" r="r" b="b"/>
              <a:pathLst>
                <a:path w="10082" h="6286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5914"/>
                    <a:pt x="14" y="6103"/>
                    <a:pt x="34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71" name="Google Shape;22771;p23"/>
            <p:cNvSpPr/>
            <p:nvPr/>
          </p:nvSpPr>
          <p:spPr>
            <a:xfrm>
              <a:off x="5301350" y="3371275"/>
              <a:ext cx="225750" cy="131025"/>
            </a:xfrm>
            <a:custGeom>
              <a:avLst/>
              <a:gdLst/>
              <a:ahLst/>
              <a:cxnLst/>
              <a:rect l="l" t="t" r="r" b="b"/>
              <a:pathLst>
                <a:path w="9030" h="5241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029" y="5240"/>
                  </a:lnTo>
                  <a:lnTo>
                    <a:pt x="9029" y="2988"/>
                  </a:lnTo>
                  <a:cubicBezTo>
                    <a:pt x="8355" y="1242"/>
                    <a:pt x="66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72" name="Google Shape;22772;p23"/>
            <p:cNvSpPr/>
            <p:nvPr/>
          </p:nvSpPr>
          <p:spPr>
            <a:xfrm>
              <a:off x="5300325" y="3370275"/>
              <a:ext cx="226775" cy="132025"/>
            </a:xfrm>
            <a:custGeom>
              <a:avLst/>
              <a:gdLst/>
              <a:ahLst/>
              <a:cxnLst/>
              <a:rect l="l" t="t" r="r" b="b"/>
              <a:pathLst>
                <a:path w="9071" h="5281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5" y="5280"/>
                  </a:cubicBezTo>
                  <a:lnTo>
                    <a:pt x="115" y="5280"/>
                  </a:lnTo>
                  <a:cubicBezTo>
                    <a:pt x="95" y="5098"/>
                    <a:pt x="82" y="490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9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73" name="Google Shape;22773;p23"/>
            <p:cNvSpPr/>
            <p:nvPr/>
          </p:nvSpPr>
          <p:spPr>
            <a:xfrm>
              <a:off x="5330000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3716"/>
                    <a:pt x="21" y="3905"/>
                    <a:pt x="48" y="4087"/>
                  </a:cubicBezTo>
                  <a:lnTo>
                    <a:pt x="7000" y="4087"/>
                  </a:lnTo>
                  <a:cubicBezTo>
                    <a:pt x="7033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74" name="Google Shape;22774;p23"/>
            <p:cNvSpPr/>
            <p:nvPr/>
          </p:nvSpPr>
          <p:spPr>
            <a:xfrm>
              <a:off x="532900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20" y="3945"/>
                    <a:pt x="47" y="4127"/>
                  </a:cubicBezTo>
                  <a:lnTo>
                    <a:pt x="135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2" y="81"/>
                    <a:pt x="7046" y="1646"/>
                    <a:pt x="7046" y="3561"/>
                  </a:cubicBezTo>
                  <a:cubicBezTo>
                    <a:pt x="7046" y="3756"/>
                    <a:pt x="7026" y="3945"/>
                    <a:pt x="6999" y="4127"/>
                  </a:cubicBezTo>
                  <a:lnTo>
                    <a:pt x="7087" y="4127"/>
                  </a:lnTo>
                  <a:cubicBezTo>
                    <a:pt x="7114" y="3945"/>
                    <a:pt x="7127" y="3756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75" name="Google Shape;22775;p23"/>
            <p:cNvSpPr/>
            <p:nvPr/>
          </p:nvSpPr>
          <p:spPr>
            <a:xfrm>
              <a:off x="5355300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2711"/>
                    <a:pt x="20" y="2900"/>
                    <a:pt x="61" y="3082"/>
                  </a:cubicBezTo>
                  <a:lnTo>
                    <a:pt x="4963" y="3082"/>
                  </a:lnTo>
                  <a:cubicBezTo>
                    <a:pt x="5010" y="2900"/>
                    <a:pt x="5030" y="2711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76" name="Google Shape;22776;p23"/>
            <p:cNvSpPr/>
            <p:nvPr/>
          </p:nvSpPr>
          <p:spPr>
            <a:xfrm>
              <a:off x="5354100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2751"/>
                    <a:pt x="28" y="2940"/>
                    <a:pt x="68" y="3122"/>
                  </a:cubicBezTo>
                  <a:lnTo>
                    <a:pt x="156" y="3122"/>
                  </a:lnTo>
                  <a:cubicBezTo>
                    <a:pt x="109" y="2940"/>
                    <a:pt x="88" y="2751"/>
                    <a:pt x="88" y="2556"/>
                  </a:cubicBezTo>
                  <a:cubicBezTo>
                    <a:pt x="88" y="1194"/>
                    <a:pt x="1201" y="88"/>
                    <a:pt x="2563" y="88"/>
                  </a:cubicBezTo>
                  <a:cubicBezTo>
                    <a:pt x="3925" y="88"/>
                    <a:pt x="5038" y="1194"/>
                    <a:pt x="5038" y="2556"/>
                  </a:cubicBezTo>
                  <a:cubicBezTo>
                    <a:pt x="5038" y="2751"/>
                    <a:pt x="5011" y="2940"/>
                    <a:pt x="4970" y="3122"/>
                  </a:cubicBezTo>
                  <a:lnTo>
                    <a:pt x="5058" y="3122"/>
                  </a:lnTo>
                  <a:cubicBezTo>
                    <a:pt x="5098" y="2940"/>
                    <a:pt x="5119" y="2751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77" name="Google Shape;22777;p23"/>
            <p:cNvSpPr/>
            <p:nvPr/>
          </p:nvSpPr>
          <p:spPr>
            <a:xfrm>
              <a:off x="538395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8" y="1760"/>
                    <a:pt x="128" y="1929"/>
                  </a:cubicBezTo>
                  <a:lnTo>
                    <a:pt x="2610" y="1929"/>
                  </a:lnTo>
                  <a:cubicBezTo>
                    <a:pt x="2691" y="1760"/>
                    <a:pt x="2731" y="1565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78" name="Google Shape;22778;p23"/>
            <p:cNvSpPr/>
            <p:nvPr/>
          </p:nvSpPr>
          <p:spPr>
            <a:xfrm>
              <a:off x="5382925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5" y="0"/>
                    <a:pt x="1" y="627"/>
                    <a:pt x="1" y="1403"/>
                  </a:cubicBezTo>
                  <a:cubicBezTo>
                    <a:pt x="1" y="1605"/>
                    <a:pt x="41" y="1800"/>
                    <a:pt x="122" y="1969"/>
                  </a:cubicBezTo>
                  <a:lnTo>
                    <a:pt x="217" y="1969"/>
                  </a:lnTo>
                  <a:cubicBezTo>
                    <a:pt x="136" y="1800"/>
                    <a:pt x="89" y="1605"/>
                    <a:pt x="89" y="1403"/>
                  </a:cubicBezTo>
                  <a:cubicBezTo>
                    <a:pt x="89" y="674"/>
                    <a:pt x="682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5" y="1800"/>
                    <a:pt x="2604" y="1969"/>
                  </a:cubicBezTo>
                  <a:lnTo>
                    <a:pt x="2698" y="1969"/>
                  </a:lnTo>
                  <a:cubicBezTo>
                    <a:pt x="2772" y="1800"/>
                    <a:pt x="2819" y="1605"/>
                    <a:pt x="2819" y="1403"/>
                  </a:cubicBezTo>
                  <a:cubicBezTo>
                    <a:pt x="2819" y="627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79" name="Google Shape;22779;p23"/>
            <p:cNvSpPr/>
            <p:nvPr/>
          </p:nvSpPr>
          <p:spPr>
            <a:xfrm>
              <a:off x="3450750" y="3417300"/>
              <a:ext cx="274800" cy="85000"/>
            </a:xfrm>
            <a:custGeom>
              <a:avLst/>
              <a:gdLst/>
              <a:ahLst/>
              <a:cxnLst/>
              <a:rect l="l" t="t" r="r" b="b"/>
              <a:pathLst>
                <a:path w="10992" h="3400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8"/>
                  </a:cubicBezTo>
                  <a:lnTo>
                    <a:pt x="1" y="3399"/>
                  </a:lnTo>
                  <a:lnTo>
                    <a:pt x="10992" y="3399"/>
                  </a:lnTo>
                  <a:cubicBezTo>
                    <a:pt x="9846" y="1376"/>
                    <a:pt x="7668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80" name="Google Shape;22780;p23"/>
            <p:cNvSpPr/>
            <p:nvPr/>
          </p:nvSpPr>
          <p:spPr>
            <a:xfrm>
              <a:off x="3450750" y="3416300"/>
              <a:ext cx="276000" cy="86000"/>
            </a:xfrm>
            <a:custGeom>
              <a:avLst/>
              <a:gdLst/>
              <a:ahLst/>
              <a:cxnLst/>
              <a:rect l="l" t="t" r="r" b="b"/>
              <a:pathLst>
                <a:path w="11040" h="3440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2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7641" y="88"/>
                    <a:pt x="9792" y="1436"/>
                    <a:pt x="10938" y="3439"/>
                  </a:cubicBezTo>
                  <a:lnTo>
                    <a:pt x="11039" y="3439"/>
                  </a:lnTo>
                  <a:cubicBezTo>
                    <a:pt x="9886" y="1389"/>
                    <a:pt x="7688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81" name="Google Shape;22781;p23"/>
            <p:cNvSpPr/>
            <p:nvPr/>
          </p:nvSpPr>
          <p:spPr>
            <a:xfrm>
              <a:off x="3463750" y="3444275"/>
              <a:ext cx="228925" cy="58025"/>
            </a:xfrm>
            <a:custGeom>
              <a:avLst/>
              <a:gdLst/>
              <a:ahLst/>
              <a:cxnLst/>
              <a:rect l="l" t="t" r="r" b="b"/>
              <a:pathLst>
                <a:path w="9157" h="2321" extrusionOk="0">
                  <a:moveTo>
                    <a:pt x="4579" y="0"/>
                  </a:moveTo>
                  <a:cubicBezTo>
                    <a:pt x="2697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82" name="Google Shape;22782;p23"/>
            <p:cNvSpPr/>
            <p:nvPr/>
          </p:nvSpPr>
          <p:spPr>
            <a:xfrm>
              <a:off x="3462550" y="3443275"/>
              <a:ext cx="231325" cy="59025"/>
            </a:xfrm>
            <a:custGeom>
              <a:avLst/>
              <a:gdLst/>
              <a:ahLst/>
              <a:cxnLst/>
              <a:rect l="l" t="t" r="r" b="b"/>
              <a:pathLst>
                <a:path w="9253" h="2361" extrusionOk="0">
                  <a:moveTo>
                    <a:pt x="4627" y="0"/>
                  </a:moveTo>
                  <a:cubicBezTo>
                    <a:pt x="2725" y="0"/>
                    <a:pt x="1039" y="931"/>
                    <a:pt x="1" y="2360"/>
                  </a:cubicBezTo>
                  <a:lnTo>
                    <a:pt x="102" y="2360"/>
                  </a:lnTo>
                  <a:cubicBezTo>
                    <a:pt x="1134" y="984"/>
                    <a:pt x="2779" y="88"/>
                    <a:pt x="4627" y="88"/>
                  </a:cubicBezTo>
                  <a:cubicBezTo>
                    <a:pt x="6474" y="88"/>
                    <a:pt x="8119" y="984"/>
                    <a:pt x="9151" y="2360"/>
                  </a:cubicBezTo>
                  <a:lnTo>
                    <a:pt x="9252" y="2360"/>
                  </a:lnTo>
                  <a:cubicBezTo>
                    <a:pt x="8214" y="931"/>
                    <a:pt x="6528" y="0"/>
                    <a:pt x="462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83" name="Google Shape;22783;p23"/>
            <p:cNvSpPr/>
            <p:nvPr/>
          </p:nvSpPr>
          <p:spPr>
            <a:xfrm>
              <a:off x="3497125" y="3469550"/>
              <a:ext cx="162175" cy="32750"/>
            </a:xfrm>
            <a:custGeom>
              <a:avLst/>
              <a:gdLst/>
              <a:ahLst/>
              <a:cxnLst/>
              <a:rect l="l" t="t" r="r" b="b"/>
              <a:pathLst>
                <a:path w="6487" h="1310" extrusionOk="0">
                  <a:moveTo>
                    <a:pt x="3244" y="1"/>
                  </a:moveTo>
                  <a:cubicBezTo>
                    <a:pt x="1983" y="1"/>
                    <a:pt x="836" y="500"/>
                    <a:pt x="0" y="1309"/>
                  </a:cubicBezTo>
                  <a:lnTo>
                    <a:pt x="6487" y="1309"/>
                  </a:lnTo>
                  <a:cubicBezTo>
                    <a:pt x="5651" y="500"/>
                    <a:pt x="4504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84" name="Google Shape;22784;p23"/>
            <p:cNvSpPr/>
            <p:nvPr/>
          </p:nvSpPr>
          <p:spPr>
            <a:xfrm>
              <a:off x="3495600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1" y="574"/>
                    <a:pt x="2071" y="88"/>
                    <a:pt x="3305" y="88"/>
                  </a:cubicBezTo>
                  <a:cubicBezTo>
                    <a:pt x="4538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2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85" name="Google Shape;22785;p23"/>
            <p:cNvSpPr/>
            <p:nvPr/>
          </p:nvSpPr>
          <p:spPr>
            <a:xfrm>
              <a:off x="3551725" y="3498225"/>
              <a:ext cx="52975" cy="4075"/>
            </a:xfrm>
            <a:custGeom>
              <a:avLst/>
              <a:gdLst/>
              <a:ahLst/>
              <a:cxnLst/>
              <a:rect l="l" t="t" r="r" b="b"/>
              <a:pathLst>
                <a:path w="2119" h="163" extrusionOk="0">
                  <a:moveTo>
                    <a:pt x="1060" y="0"/>
                  </a:moveTo>
                  <a:cubicBezTo>
                    <a:pt x="689" y="0"/>
                    <a:pt x="331" y="61"/>
                    <a:pt x="1" y="162"/>
                  </a:cubicBezTo>
                  <a:lnTo>
                    <a:pt x="2118" y="162"/>
                  </a:lnTo>
                  <a:cubicBezTo>
                    <a:pt x="1788" y="61"/>
                    <a:pt x="1430" y="0"/>
                    <a:pt x="106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86" name="Google Shape;22786;p23"/>
            <p:cNvSpPr/>
            <p:nvPr/>
          </p:nvSpPr>
          <p:spPr>
            <a:xfrm>
              <a:off x="3548525" y="3497200"/>
              <a:ext cx="59550" cy="5100"/>
            </a:xfrm>
            <a:custGeom>
              <a:avLst/>
              <a:gdLst/>
              <a:ahLst/>
              <a:cxnLst/>
              <a:rect l="l" t="t" r="r" b="b"/>
              <a:pathLst>
                <a:path w="2382" h="204" extrusionOk="0">
                  <a:moveTo>
                    <a:pt x="1188" y="1"/>
                  </a:moveTo>
                  <a:cubicBezTo>
                    <a:pt x="769" y="1"/>
                    <a:pt x="372" y="75"/>
                    <a:pt x="1" y="203"/>
                  </a:cubicBezTo>
                  <a:lnTo>
                    <a:pt x="277" y="203"/>
                  </a:lnTo>
                  <a:cubicBezTo>
                    <a:pt x="567" y="129"/>
                    <a:pt x="877" y="82"/>
                    <a:pt x="1188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03" y="75"/>
                    <a:pt x="1606" y="1"/>
                    <a:pt x="118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87" name="Google Shape;22787;p23"/>
            <p:cNvSpPr/>
            <p:nvPr/>
          </p:nvSpPr>
          <p:spPr>
            <a:xfrm>
              <a:off x="3768700" y="3417300"/>
              <a:ext cx="291125" cy="85000"/>
            </a:xfrm>
            <a:custGeom>
              <a:avLst/>
              <a:gdLst/>
              <a:ahLst/>
              <a:cxnLst/>
              <a:rect l="l" t="t" r="r" b="b"/>
              <a:pathLst>
                <a:path w="11645" h="3400" extrusionOk="0">
                  <a:moveTo>
                    <a:pt x="5826" y="1"/>
                  </a:moveTo>
                  <a:cubicBezTo>
                    <a:pt x="3324" y="1"/>
                    <a:pt x="1153" y="1376"/>
                    <a:pt x="0" y="3399"/>
                  </a:cubicBezTo>
                  <a:lnTo>
                    <a:pt x="11645" y="3399"/>
                  </a:lnTo>
                  <a:cubicBezTo>
                    <a:pt x="10499" y="1376"/>
                    <a:pt x="8321" y="1"/>
                    <a:pt x="582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88" name="Google Shape;22788;p23"/>
            <p:cNvSpPr/>
            <p:nvPr/>
          </p:nvSpPr>
          <p:spPr>
            <a:xfrm>
              <a:off x="3767675" y="3416300"/>
              <a:ext cx="293350" cy="86000"/>
            </a:xfrm>
            <a:custGeom>
              <a:avLst/>
              <a:gdLst/>
              <a:ahLst/>
              <a:cxnLst/>
              <a:rect l="l" t="t" r="r" b="b"/>
              <a:pathLst>
                <a:path w="11734" h="3440" extrusionOk="0">
                  <a:moveTo>
                    <a:pt x="5867" y="0"/>
                  </a:moveTo>
                  <a:cubicBezTo>
                    <a:pt x="3345" y="0"/>
                    <a:pt x="1154" y="1389"/>
                    <a:pt x="1" y="3439"/>
                  </a:cubicBezTo>
                  <a:lnTo>
                    <a:pt x="95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5" y="88"/>
                    <a:pt x="10486" y="1436"/>
                    <a:pt x="11632" y="3439"/>
                  </a:cubicBezTo>
                  <a:lnTo>
                    <a:pt x="11733" y="3439"/>
                  </a:lnTo>
                  <a:cubicBezTo>
                    <a:pt x="10573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89" name="Google Shape;22789;p23"/>
            <p:cNvSpPr/>
            <p:nvPr/>
          </p:nvSpPr>
          <p:spPr>
            <a:xfrm>
              <a:off x="3798025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7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90" name="Google Shape;22790;p23"/>
            <p:cNvSpPr/>
            <p:nvPr/>
          </p:nvSpPr>
          <p:spPr>
            <a:xfrm>
              <a:off x="3796850" y="3443275"/>
              <a:ext cx="231300" cy="59025"/>
            </a:xfrm>
            <a:custGeom>
              <a:avLst/>
              <a:gdLst/>
              <a:ahLst/>
              <a:cxnLst/>
              <a:rect l="l" t="t" r="r" b="b"/>
              <a:pathLst>
                <a:path w="9252" h="2361" extrusionOk="0">
                  <a:moveTo>
                    <a:pt x="4626" y="0"/>
                  </a:moveTo>
                  <a:cubicBezTo>
                    <a:pt x="2724" y="0"/>
                    <a:pt x="1038" y="931"/>
                    <a:pt x="0" y="2360"/>
                  </a:cubicBezTo>
                  <a:lnTo>
                    <a:pt x="101" y="2360"/>
                  </a:lnTo>
                  <a:cubicBezTo>
                    <a:pt x="1133" y="984"/>
                    <a:pt x="2778" y="88"/>
                    <a:pt x="4626" y="88"/>
                  </a:cubicBezTo>
                  <a:cubicBezTo>
                    <a:pt x="6473" y="88"/>
                    <a:pt x="8118" y="984"/>
                    <a:pt x="9150" y="2360"/>
                  </a:cubicBezTo>
                  <a:lnTo>
                    <a:pt x="9251" y="2360"/>
                  </a:lnTo>
                  <a:cubicBezTo>
                    <a:pt x="8213" y="931"/>
                    <a:pt x="6527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91" name="Google Shape;22791;p23"/>
            <p:cNvSpPr/>
            <p:nvPr/>
          </p:nvSpPr>
          <p:spPr>
            <a:xfrm>
              <a:off x="3831400" y="3469550"/>
              <a:ext cx="162175" cy="32750"/>
            </a:xfrm>
            <a:custGeom>
              <a:avLst/>
              <a:gdLst/>
              <a:ahLst/>
              <a:cxnLst/>
              <a:rect l="l" t="t" r="r" b="b"/>
              <a:pathLst>
                <a:path w="6487" h="1310" extrusionOk="0">
                  <a:moveTo>
                    <a:pt x="3244" y="1"/>
                  </a:moveTo>
                  <a:cubicBezTo>
                    <a:pt x="1983" y="1"/>
                    <a:pt x="836" y="500"/>
                    <a:pt x="0" y="1309"/>
                  </a:cubicBezTo>
                  <a:lnTo>
                    <a:pt x="6487" y="1309"/>
                  </a:lnTo>
                  <a:cubicBezTo>
                    <a:pt x="5651" y="500"/>
                    <a:pt x="4505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92" name="Google Shape;22792;p23"/>
            <p:cNvSpPr/>
            <p:nvPr/>
          </p:nvSpPr>
          <p:spPr>
            <a:xfrm>
              <a:off x="382987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1" y="574"/>
                    <a:pt x="2071" y="88"/>
                    <a:pt x="3305" y="88"/>
                  </a:cubicBezTo>
                  <a:cubicBezTo>
                    <a:pt x="4539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3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93" name="Google Shape;22793;p23"/>
            <p:cNvSpPr/>
            <p:nvPr/>
          </p:nvSpPr>
          <p:spPr>
            <a:xfrm>
              <a:off x="3886025" y="3498225"/>
              <a:ext cx="52950" cy="4075"/>
            </a:xfrm>
            <a:custGeom>
              <a:avLst/>
              <a:gdLst/>
              <a:ahLst/>
              <a:cxnLst/>
              <a:rect l="l" t="t" r="r" b="b"/>
              <a:pathLst>
                <a:path w="2118" h="163" extrusionOk="0">
                  <a:moveTo>
                    <a:pt x="1059" y="0"/>
                  </a:moveTo>
                  <a:cubicBezTo>
                    <a:pt x="688" y="0"/>
                    <a:pt x="330" y="61"/>
                    <a:pt x="0" y="162"/>
                  </a:cubicBezTo>
                  <a:lnTo>
                    <a:pt x="2117" y="162"/>
                  </a:lnTo>
                  <a:cubicBezTo>
                    <a:pt x="1787" y="61"/>
                    <a:pt x="1430" y="0"/>
                    <a:pt x="105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94" name="Google Shape;22794;p23"/>
            <p:cNvSpPr/>
            <p:nvPr/>
          </p:nvSpPr>
          <p:spPr>
            <a:xfrm>
              <a:off x="388265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8" y="75"/>
                    <a:pt x="0" y="203"/>
                  </a:cubicBezTo>
                  <a:lnTo>
                    <a:pt x="283" y="203"/>
                  </a:lnTo>
                  <a:cubicBezTo>
                    <a:pt x="573" y="129"/>
                    <a:pt x="877" y="82"/>
                    <a:pt x="1194" y="82"/>
                  </a:cubicBezTo>
                  <a:cubicBezTo>
                    <a:pt x="1511" y="82"/>
                    <a:pt x="1814" y="129"/>
                    <a:pt x="2104" y="203"/>
                  </a:cubicBezTo>
                  <a:lnTo>
                    <a:pt x="2380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95" name="Google Shape;22795;p23"/>
            <p:cNvSpPr/>
            <p:nvPr/>
          </p:nvSpPr>
          <p:spPr>
            <a:xfrm>
              <a:off x="4102975" y="3417300"/>
              <a:ext cx="291150" cy="85000"/>
            </a:xfrm>
            <a:custGeom>
              <a:avLst/>
              <a:gdLst/>
              <a:ahLst/>
              <a:cxnLst/>
              <a:rect l="l" t="t" r="r" b="b"/>
              <a:pathLst>
                <a:path w="11646" h="3400" extrusionOk="0">
                  <a:moveTo>
                    <a:pt x="5819" y="1"/>
                  </a:moveTo>
                  <a:cubicBezTo>
                    <a:pt x="3324" y="1"/>
                    <a:pt x="1153" y="1376"/>
                    <a:pt x="0" y="3399"/>
                  </a:cubicBezTo>
                  <a:lnTo>
                    <a:pt x="11645" y="3399"/>
                  </a:lnTo>
                  <a:cubicBezTo>
                    <a:pt x="10492" y="1376"/>
                    <a:pt x="8321" y="1"/>
                    <a:pt x="581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96" name="Google Shape;22796;p23"/>
            <p:cNvSpPr/>
            <p:nvPr/>
          </p:nvSpPr>
          <p:spPr>
            <a:xfrm>
              <a:off x="4101775" y="3416300"/>
              <a:ext cx="293350" cy="86000"/>
            </a:xfrm>
            <a:custGeom>
              <a:avLst/>
              <a:gdLst/>
              <a:ahLst/>
              <a:cxnLst/>
              <a:rect l="l" t="t" r="r" b="b"/>
              <a:pathLst>
                <a:path w="11734" h="3440" extrusionOk="0">
                  <a:moveTo>
                    <a:pt x="5867" y="0"/>
                  </a:moveTo>
                  <a:cubicBezTo>
                    <a:pt x="3352" y="0"/>
                    <a:pt x="1161" y="1389"/>
                    <a:pt x="1" y="3439"/>
                  </a:cubicBezTo>
                  <a:lnTo>
                    <a:pt x="102" y="3439"/>
                  </a:lnTo>
                  <a:cubicBezTo>
                    <a:pt x="1248" y="1436"/>
                    <a:pt x="3406" y="88"/>
                    <a:pt x="5867" y="88"/>
                  </a:cubicBezTo>
                  <a:cubicBezTo>
                    <a:pt x="8335" y="88"/>
                    <a:pt x="10493" y="1436"/>
                    <a:pt x="11639" y="3439"/>
                  </a:cubicBezTo>
                  <a:lnTo>
                    <a:pt x="11734" y="3439"/>
                  </a:lnTo>
                  <a:cubicBezTo>
                    <a:pt x="10581" y="1389"/>
                    <a:pt x="8389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97" name="Google Shape;22797;p23"/>
            <p:cNvSpPr/>
            <p:nvPr/>
          </p:nvSpPr>
          <p:spPr>
            <a:xfrm>
              <a:off x="4132300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8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19" y="918"/>
                    <a:pt x="6453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98" name="Google Shape;22798;p23"/>
            <p:cNvSpPr/>
            <p:nvPr/>
          </p:nvSpPr>
          <p:spPr>
            <a:xfrm>
              <a:off x="4131125" y="3443275"/>
              <a:ext cx="231300" cy="59025"/>
            </a:xfrm>
            <a:custGeom>
              <a:avLst/>
              <a:gdLst/>
              <a:ahLst/>
              <a:cxnLst/>
              <a:rect l="l" t="t" r="r" b="b"/>
              <a:pathLst>
                <a:path w="9252" h="2361" extrusionOk="0">
                  <a:moveTo>
                    <a:pt x="4626" y="0"/>
                  </a:moveTo>
                  <a:cubicBezTo>
                    <a:pt x="2724" y="0"/>
                    <a:pt x="1039" y="931"/>
                    <a:pt x="0" y="2360"/>
                  </a:cubicBezTo>
                  <a:lnTo>
                    <a:pt x="101" y="2360"/>
                  </a:lnTo>
                  <a:cubicBezTo>
                    <a:pt x="1126" y="984"/>
                    <a:pt x="2772" y="88"/>
                    <a:pt x="4626" y="88"/>
                  </a:cubicBezTo>
                  <a:cubicBezTo>
                    <a:pt x="6473" y="88"/>
                    <a:pt x="8119" y="984"/>
                    <a:pt x="9150" y="2360"/>
                  </a:cubicBezTo>
                  <a:lnTo>
                    <a:pt x="9251" y="2360"/>
                  </a:lnTo>
                  <a:cubicBezTo>
                    <a:pt x="8213" y="931"/>
                    <a:pt x="6527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99" name="Google Shape;22799;p23"/>
            <p:cNvSpPr/>
            <p:nvPr/>
          </p:nvSpPr>
          <p:spPr>
            <a:xfrm>
              <a:off x="4165500" y="3469550"/>
              <a:ext cx="162375" cy="32750"/>
            </a:xfrm>
            <a:custGeom>
              <a:avLst/>
              <a:gdLst/>
              <a:ahLst/>
              <a:cxnLst/>
              <a:rect l="l" t="t" r="r" b="b"/>
              <a:pathLst>
                <a:path w="6495" h="1310" extrusionOk="0">
                  <a:moveTo>
                    <a:pt x="3251" y="1"/>
                  </a:moveTo>
                  <a:cubicBezTo>
                    <a:pt x="1990" y="1"/>
                    <a:pt x="844" y="500"/>
                    <a:pt x="1" y="1309"/>
                  </a:cubicBezTo>
                  <a:lnTo>
                    <a:pt x="6494" y="1309"/>
                  </a:lnTo>
                  <a:cubicBezTo>
                    <a:pt x="5651" y="500"/>
                    <a:pt x="4512" y="1"/>
                    <a:pt x="325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00" name="Google Shape;22800;p23"/>
            <p:cNvSpPr/>
            <p:nvPr/>
          </p:nvSpPr>
          <p:spPr>
            <a:xfrm>
              <a:off x="4164150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2" y="574"/>
                    <a:pt x="2071" y="88"/>
                    <a:pt x="3305" y="88"/>
                  </a:cubicBezTo>
                  <a:cubicBezTo>
                    <a:pt x="4532" y="88"/>
                    <a:pt x="5651" y="574"/>
                    <a:pt x="6487" y="1356"/>
                  </a:cubicBezTo>
                  <a:lnTo>
                    <a:pt x="6609" y="1356"/>
                  </a:lnTo>
                  <a:cubicBezTo>
                    <a:pt x="5752" y="520"/>
                    <a:pt x="4586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01" name="Google Shape;22801;p23"/>
            <p:cNvSpPr/>
            <p:nvPr/>
          </p:nvSpPr>
          <p:spPr>
            <a:xfrm>
              <a:off x="4220125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6" y="0"/>
                  </a:moveTo>
                  <a:cubicBezTo>
                    <a:pt x="695" y="0"/>
                    <a:pt x="338" y="61"/>
                    <a:pt x="0" y="162"/>
                  </a:cubicBezTo>
                  <a:lnTo>
                    <a:pt x="2124" y="162"/>
                  </a:lnTo>
                  <a:cubicBezTo>
                    <a:pt x="1787" y="61"/>
                    <a:pt x="1437" y="0"/>
                    <a:pt x="10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02" name="Google Shape;22802;p23"/>
            <p:cNvSpPr/>
            <p:nvPr/>
          </p:nvSpPr>
          <p:spPr>
            <a:xfrm>
              <a:off x="4216925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1" y="75"/>
                    <a:pt x="0" y="203"/>
                  </a:cubicBezTo>
                  <a:lnTo>
                    <a:pt x="284" y="203"/>
                  </a:lnTo>
                  <a:cubicBezTo>
                    <a:pt x="573" y="129"/>
                    <a:pt x="877" y="82"/>
                    <a:pt x="1194" y="82"/>
                  </a:cubicBezTo>
                  <a:cubicBezTo>
                    <a:pt x="1504" y="82"/>
                    <a:pt x="1807" y="129"/>
                    <a:pt x="2097" y="203"/>
                  </a:cubicBezTo>
                  <a:lnTo>
                    <a:pt x="2381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03" name="Google Shape;22803;p23"/>
            <p:cNvSpPr/>
            <p:nvPr/>
          </p:nvSpPr>
          <p:spPr>
            <a:xfrm>
              <a:off x="4437250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19" y="1"/>
                  </a:moveTo>
                  <a:cubicBezTo>
                    <a:pt x="3325" y="1"/>
                    <a:pt x="1147" y="1376"/>
                    <a:pt x="0" y="3399"/>
                  </a:cubicBezTo>
                  <a:lnTo>
                    <a:pt x="11639" y="3399"/>
                  </a:lnTo>
                  <a:cubicBezTo>
                    <a:pt x="10492" y="1376"/>
                    <a:pt x="8321" y="1"/>
                    <a:pt x="581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04" name="Google Shape;22804;p23"/>
            <p:cNvSpPr/>
            <p:nvPr/>
          </p:nvSpPr>
          <p:spPr>
            <a:xfrm>
              <a:off x="4436075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6" y="0"/>
                  </a:moveTo>
                  <a:cubicBezTo>
                    <a:pt x="3351" y="0"/>
                    <a:pt x="1153" y="1389"/>
                    <a:pt x="0" y="3439"/>
                  </a:cubicBezTo>
                  <a:lnTo>
                    <a:pt x="101" y="3439"/>
                  </a:lnTo>
                  <a:cubicBezTo>
                    <a:pt x="1248" y="1436"/>
                    <a:pt x="3398" y="88"/>
                    <a:pt x="5866" y="88"/>
                  </a:cubicBezTo>
                  <a:cubicBezTo>
                    <a:pt x="8334" y="88"/>
                    <a:pt x="10492" y="1436"/>
                    <a:pt x="11638" y="3439"/>
                  </a:cubicBezTo>
                  <a:lnTo>
                    <a:pt x="11733" y="3439"/>
                  </a:lnTo>
                  <a:cubicBezTo>
                    <a:pt x="10580" y="1389"/>
                    <a:pt x="8381" y="0"/>
                    <a:pt x="586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05" name="Google Shape;22805;p23"/>
            <p:cNvSpPr/>
            <p:nvPr/>
          </p:nvSpPr>
          <p:spPr>
            <a:xfrm>
              <a:off x="4466575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8" y="0"/>
                    <a:pt x="1032" y="918"/>
                    <a:pt x="1" y="2320"/>
                  </a:cubicBezTo>
                  <a:lnTo>
                    <a:pt x="9157" y="2320"/>
                  </a:lnTo>
                  <a:cubicBezTo>
                    <a:pt x="8119" y="918"/>
                    <a:pt x="6453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06" name="Google Shape;22806;p23"/>
            <p:cNvSpPr/>
            <p:nvPr/>
          </p:nvSpPr>
          <p:spPr>
            <a:xfrm>
              <a:off x="4465225" y="3443275"/>
              <a:ext cx="231475" cy="59025"/>
            </a:xfrm>
            <a:custGeom>
              <a:avLst/>
              <a:gdLst/>
              <a:ahLst/>
              <a:cxnLst/>
              <a:rect l="l" t="t" r="r" b="b"/>
              <a:pathLst>
                <a:path w="9259" h="2361" extrusionOk="0">
                  <a:moveTo>
                    <a:pt x="4633" y="0"/>
                  </a:moveTo>
                  <a:cubicBezTo>
                    <a:pt x="2731" y="0"/>
                    <a:pt x="1046" y="931"/>
                    <a:pt x="1" y="2360"/>
                  </a:cubicBezTo>
                  <a:lnTo>
                    <a:pt x="108" y="2360"/>
                  </a:lnTo>
                  <a:cubicBezTo>
                    <a:pt x="1133" y="984"/>
                    <a:pt x="2779" y="88"/>
                    <a:pt x="4633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9" y="2360"/>
                  </a:lnTo>
                  <a:cubicBezTo>
                    <a:pt x="8213" y="931"/>
                    <a:pt x="6528" y="0"/>
                    <a:pt x="463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07" name="Google Shape;22807;p23"/>
            <p:cNvSpPr/>
            <p:nvPr/>
          </p:nvSpPr>
          <p:spPr>
            <a:xfrm>
              <a:off x="4499775" y="3469550"/>
              <a:ext cx="162375" cy="32750"/>
            </a:xfrm>
            <a:custGeom>
              <a:avLst/>
              <a:gdLst/>
              <a:ahLst/>
              <a:cxnLst/>
              <a:rect l="l" t="t" r="r" b="b"/>
              <a:pathLst>
                <a:path w="6495" h="1310" extrusionOk="0">
                  <a:moveTo>
                    <a:pt x="3251" y="1"/>
                  </a:moveTo>
                  <a:cubicBezTo>
                    <a:pt x="1990" y="1"/>
                    <a:pt x="844" y="500"/>
                    <a:pt x="1" y="1309"/>
                  </a:cubicBezTo>
                  <a:lnTo>
                    <a:pt x="6494" y="1309"/>
                  </a:lnTo>
                  <a:cubicBezTo>
                    <a:pt x="5651" y="500"/>
                    <a:pt x="4512" y="1"/>
                    <a:pt x="325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08" name="Google Shape;22808;p23"/>
            <p:cNvSpPr/>
            <p:nvPr/>
          </p:nvSpPr>
          <p:spPr>
            <a:xfrm>
              <a:off x="449842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1" y="520"/>
                    <a:pt x="1" y="1356"/>
                  </a:cubicBezTo>
                  <a:lnTo>
                    <a:pt x="122" y="1356"/>
                  </a:lnTo>
                  <a:cubicBezTo>
                    <a:pt x="952" y="574"/>
                    <a:pt x="2071" y="88"/>
                    <a:pt x="3305" y="88"/>
                  </a:cubicBezTo>
                  <a:cubicBezTo>
                    <a:pt x="4532" y="88"/>
                    <a:pt x="5651" y="574"/>
                    <a:pt x="6481" y="1356"/>
                  </a:cubicBezTo>
                  <a:lnTo>
                    <a:pt x="6609" y="1356"/>
                  </a:lnTo>
                  <a:cubicBezTo>
                    <a:pt x="5753" y="520"/>
                    <a:pt x="4586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09" name="Google Shape;22809;p23"/>
            <p:cNvSpPr/>
            <p:nvPr/>
          </p:nvSpPr>
          <p:spPr>
            <a:xfrm>
              <a:off x="4554400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6" y="0"/>
                  </a:moveTo>
                  <a:cubicBezTo>
                    <a:pt x="695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7" y="61"/>
                    <a:pt x="1430" y="0"/>
                    <a:pt x="10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10" name="Google Shape;22810;p23"/>
            <p:cNvSpPr/>
            <p:nvPr/>
          </p:nvSpPr>
          <p:spPr>
            <a:xfrm>
              <a:off x="455120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1" y="75"/>
                    <a:pt x="0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94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11" name="Google Shape;22811;p23"/>
            <p:cNvSpPr/>
            <p:nvPr/>
          </p:nvSpPr>
          <p:spPr>
            <a:xfrm>
              <a:off x="4771525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20" y="1"/>
                  </a:moveTo>
                  <a:cubicBezTo>
                    <a:pt x="3325" y="1"/>
                    <a:pt x="1147" y="1376"/>
                    <a:pt x="0" y="3399"/>
                  </a:cubicBezTo>
                  <a:lnTo>
                    <a:pt x="11639" y="3399"/>
                  </a:lnTo>
                  <a:cubicBezTo>
                    <a:pt x="10492" y="1376"/>
                    <a:pt x="8314" y="1"/>
                    <a:pt x="58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12" name="Google Shape;22812;p23"/>
            <p:cNvSpPr/>
            <p:nvPr/>
          </p:nvSpPr>
          <p:spPr>
            <a:xfrm>
              <a:off x="4770350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7" y="0"/>
                  </a:moveTo>
                  <a:cubicBezTo>
                    <a:pt x="3351" y="0"/>
                    <a:pt x="1153" y="1389"/>
                    <a:pt x="0" y="3439"/>
                  </a:cubicBezTo>
                  <a:lnTo>
                    <a:pt x="101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4" y="88"/>
                    <a:pt x="10492" y="1436"/>
                    <a:pt x="11638" y="3439"/>
                  </a:cubicBezTo>
                  <a:lnTo>
                    <a:pt x="11733" y="3439"/>
                  </a:lnTo>
                  <a:cubicBezTo>
                    <a:pt x="10580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13" name="Google Shape;22813;p23"/>
            <p:cNvSpPr/>
            <p:nvPr/>
          </p:nvSpPr>
          <p:spPr>
            <a:xfrm>
              <a:off x="4800850" y="3444275"/>
              <a:ext cx="228775" cy="58025"/>
            </a:xfrm>
            <a:custGeom>
              <a:avLst/>
              <a:gdLst/>
              <a:ahLst/>
              <a:cxnLst/>
              <a:rect l="l" t="t" r="r" b="b"/>
              <a:pathLst>
                <a:path w="9151" h="2321" extrusionOk="0">
                  <a:moveTo>
                    <a:pt x="4572" y="0"/>
                  </a:moveTo>
                  <a:cubicBezTo>
                    <a:pt x="2698" y="0"/>
                    <a:pt x="1032" y="918"/>
                    <a:pt x="1" y="2320"/>
                  </a:cubicBezTo>
                  <a:lnTo>
                    <a:pt x="9151" y="2320"/>
                  </a:lnTo>
                  <a:cubicBezTo>
                    <a:pt x="8119" y="918"/>
                    <a:pt x="6454" y="0"/>
                    <a:pt x="457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14" name="Google Shape;22814;p23"/>
            <p:cNvSpPr/>
            <p:nvPr/>
          </p:nvSpPr>
          <p:spPr>
            <a:xfrm>
              <a:off x="4799500" y="3443275"/>
              <a:ext cx="231475" cy="59025"/>
            </a:xfrm>
            <a:custGeom>
              <a:avLst/>
              <a:gdLst/>
              <a:ahLst/>
              <a:cxnLst/>
              <a:rect l="l" t="t" r="r" b="b"/>
              <a:pathLst>
                <a:path w="9259" h="2361" extrusionOk="0">
                  <a:moveTo>
                    <a:pt x="4626" y="0"/>
                  </a:moveTo>
                  <a:cubicBezTo>
                    <a:pt x="2732" y="0"/>
                    <a:pt x="1046" y="931"/>
                    <a:pt x="1" y="2360"/>
                  </a:cubicBezTo>
                  <a:lnTo>
                    <a:pt x="109" y="2360"/>
                  </a:lnTo>
                  <a:cubicBezTo>
                    <a:pt x="1134" y="984"/>
                    <a:pt x="2779" y="88"/>
                    <a:pt x="4626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9" y="2360"/>
                  </a:lnTo>
                  <a:cubicBezTo>
                    <a:pt x="8214" y="931"/>
                    <a:pt x="6528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15" name="Google Shape;22815;p23"/>
            <p:cNvSpPr/>
            <p:nvPr/>
          </p:nvSpPr>
          <p:spPr>
            <a:xfrm>
              <a:off x="4834075" y="3469550"/>
              <a:ext cx="162350" cy="32750"/>
            </a:xfrm>
            <a:custGeom>
              <a:avLst/>
              <a:gdLst/>
              <a:ahLst/>
              <a:cxnLst/>
              <a:rect l="l" t="t" r="r" b="b"/>
              <a:pathLst>
                <a:path w="6494" h="1310" extrusionOk="0">
                  <a:moveTo>
                    <a:pt x="3243" y="1"/>
                  </a:moveTo>
                  <a:cubicBezTo>
                    <a:pt x="1982" y="1"/>
                    <a:pt x="843" y="500"/>
                    <a:pt x="0" y="1309"/>
                  </a:cubicBezTo>
                  <a:lnTo>
                    <a:pt x="6493" y="1309"/>
                  </a:lnTo>
                  <a:cubicBezTo>
                    <a:pt x="5651" y="500"/>
                    <a:pt x="4511" y="1"/>
                    <a:pt x="324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16" name="Google Shape;22816;p23"/>
            <p:cNvSpPr/>
            <p:nvPr/>
          </p:nvSpPr>
          <p:spPr>
            <a:xfrm>
              <a:off x="4832725" y="3468375"/>
              <a:ext cx="165050" cy="33925"/>
            </a:xfrm>
            <a:custGeom>
              <a:avLst/>
              <a:gdLst/>
              <a:ahLst/>
              <a:cxnLst/>
              <a:rect l="l" t="t" r="r" b="b"/>
              <a:pathLst>
                <a:path w="6602" h="1357" extrusionOk="0">
                  <a:moveTo>
                    <a:pt x="3297" y="1"/>
                  </a:moveTo>
                  <a:cubicBezTo>
                    <a:pt x="2016" y="1"/>
                    <a:pt x="850" y="520"/>
                    <a:pt x="0" y="1356"/>
                  </a:cubicBezTo>
                  <a:lnTo>
                    <a:pt x="121" y="1356"/>
                  </a:lnTo>
                  <a:cubicBezTo>
                    <a:pt x="951" y="574"/>
                    <a:pt x="2070" y="88"/>
                    <a:pt x="3297" y="88"/>
                  </a:cubicBezTo>
                  <a:cubicBezTo>
                    <a:pt x="4531" y="88"/>
                    <a:pt x="5651" y="574"/>
                    <a:pt x="6480" y="1356"/>
                  </a:cubicBezTo>
                  <a:lnTo>
                    <a:pt x="6601" y="1356"/>
                  </a:lnTo>
                  <a:cubicBezTo>
                    <a:pt x="5752" y="520"/>
                    <a:pt x="4585" y="1"/>
                    <a:pt x="329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17" name="Google Shape;22817;p23"/>
            <p:cNvSpPr/>
            <p:nvPr/>
          </p:nvSpPr>
          <p:spPr>
            <a:xfrm>
              <a:off x="4888675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59" y="0"/>
                  </a:moveTo>
                  <a:cubicBezTo>
                    <a:pt x="695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8" y="61"/>
                    <a:pt x="1430" y="0"/>
                    <a:pt x="105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18" name="Google Shape;22818;p23"/>
            <p:cNvSpPr/>
            <p:nvPr/>
          </p:nvSpPr>
          <p:spPr>
            <a:xfrm>
              <a:off x="4885475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87" y="1"/>
                  </a:moveTo>
                  <a:cubicBezTo>
                    <a:pt x="776" y="1"/>
                    <a:pt x="371" y="75"/>
                    <a:pt x="1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87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05" y="1"/>
                    <a:pt x="118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19" name="Google Shape;22819;p23"/>
            <p:cNvSpPr/>
            <p:nvPr/>
          </p:nvSpPr>
          <p:spPr>
            <a:xfrm>
              <a:off x="5105800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20" y="1"/>
                  </a:moveTo>
                  <a:cubicBezTo>
                    <a:pt x="3325" y="1"/>
                    <a:pt x="1147" y="1376"/>
                    <a:pt x="1" y="3399"/>
                  </a:cubicBezTo>
                  <a:lnTo>
                    <a:pt x="11639" y="3399"/>
                  </a:lnTo>
                  <a:cubicBezTo>
                    <a:pt x="10492" y="1376"/>
                    <a:pt x="8315" y="1"/>
                    <a:pt x="58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20" name="Google Shape;22820;p23"/>
            <p:cNvSpPr/>
            <p:nvPr/>
          </p:nvSpPr>
          <p:spPr>
            <a:xfrm>
              <a:off x="5104625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7" y="0"/>
                  </a:moveTo>
                  <a:cubicBezTo>
                    <a:pt x="3352" y="0"/>
                    <a:pt x="1153" y="1389"/>
                    <a:pt x="0" y="3439"/>
                  </a:cubicBezTo>
                  <a:lnTo>
                    <a:pt x="95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5" y="88"/>
                    <a:pt x="10492" y="1436"/>
                    <a:pt x="11639" y="3439"/>
                  </a:cubicBezTo>
                  <a:lnTo>
                    <a:pt x="11733" y="3439"/>
                  </a:lnTo>
                  <a:cubicBezTo>
                    <a:pt x="10580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21" name="Google Shape;22821;p23"/>
            <p:cNvSpPr/>
            <p:nvPr/>
          </p:nvSpPr>
          <p:spPr>
            <a:xfrm>
              <a:off x="5134975" y="3444275"/>
              <a:ext cx="228925" cy="58025"/>
            </a:xfrm>
            <a:custGeom>
              <a:avLst/>
              <a:gdLst/>
              <a:ahLst/>
              <a:cxnLst/>
              <a:rect l="l" t="t" r="r" b="b"/>
              <a:pathLst>
                <a:path w="9157" h="2321" extrusionOk="0">
                  <a:moveTo>
                    <a:pt x="4579" y="0"/>
                  </a:moveTo>
                  <a:cubicBezTo>
                    <a:pt x="2704" y="0"/>
                    <a:pt x="1038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22" name="Google Shape;22822;p23"/>
            <p:cNvSpPr/>
            <p:nvPr/>
          </p:nvSpPr>
          <p:spPr>
            <a:xfrm>
              <a:off x="5133775" y="3443275"/>
              <a:ext cx="231325" cy="59025"/>
            </a:xfrm>
            <a:custGeom>
              <a:avLst/>
              <a:gdLst/>
              <a:ahLst/>
              <a:cxnLst/>
              <a:rect l="l" t="t" r="r" b="b"/>
              <a:pathLst>
                <a:path w="9253" h="2361" extrusionOk="0">
                  <a:moveTo>
                    <a:pt x="4627" y="0"/>
                  </a:moveTo>
                  <a:cubicBezTo>
                    <a:pt x="2732" y="0"/>
                    <a:pt x="1046" y="931"/>
                    <a:pt x="1" y="2360"/>
                  </a:cubicBezTo>
                  <a:lnTo>
                    <a:pt x="109" y="2360"/>
                  </a:lnTo>
                  <a:cubicBezTo>
                    <a:pt x="1134" y="984"/>
                    <a:pt x="2779" y="88"/>
                    <a:pt x="4627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2" y="2360"/>
                  </a:lnTo>
                  <a:cubicBezTo>
                    <a:pt x="8214" y="931"/>
                    <a:pt x="6528" y="0"/>
                    <a:pt x="462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23" name="Google Shape;22823;p23"/>
            <p:cNvSpPr/>
            <p:nvPr/>
          </p:nvSpPr>
          <p:spPr>
            <a:xfrm>
              <a:off x="5168350" y="3469550"/>
              <a:ext cx="162350" cy="32750"/>
            </a:xfrm>
            <a:custGeom>
              <a:avLst/>
              <a:gdLst/>
              <a:ahLst/>
              <a:cxnLst/>
              <a:rect l="l" t="t" r="r" b="b"/>
              <a:pathLst>
                <a:path w="6494" h="1310" extrusionOk="0">
                  <a:moveTo>
                    <a:pt x="3244" y="1"/>
                  </a:moveTo>
                  <a:cubicBezTo>
                    <a:pt x="1983" y="1"/>
                    <a:pt x="843" y="500"/>
                    <a:pt x="0" y="1309"/>
                  </a:cubicBezTo>
                  <a:lnTo>
                    <a:pt x="6494" y="1309"/>
                  </a:lnTo>
                  <a:cubicBezTo>
                    <a:pt x="5651" y="500"/>
                    <a:pt x="4504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24" name="Google Shape;22824;p23"/>
            <p:cNvSpPr/>
            <p:nvPr/>
          </p:nvSpPr>
          <p:spPr>
            <a:xfrm>
              <a:off x="516682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23" y="1"/>
                    <a:pt x="857" y="520"/>
                    <a:pt x="0" y="1356"/>
                  </a:cubicBezTo>
                  <a:lnTo>
                    <a:pt x="122" y="1356"/>
                  </a:lnTo>
                  <a:cubicBezTo>
                    <a:pt x="958" y="574"/>
                    <a:pt x="2077" y="88"/>
                    <a:pt x="3305" y="88"/>
                  </a:cubicBezTo>
                  <a:cubicBezTo>
                    <a:pt x="4538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2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25" name="Google Shape;22825;p23"/>
            <p:cNvSpPr/>
            <p:nvPr/>
          </p:nvSpPr>
          <p:spPr>
            <a:xfrm>
              <a:off x="5222950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0" y="0"/>
                  </a:moveTo>
                  <a:cubicBezTo>
                    <a:pt x="689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8" y="61"/>
                    <a:pt x="1430" y="0"/>
                    <a:pt x="106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26" name="Google Shape;22826;p23"/>
            <p:cNvSpPr/>
            <p:nvPr/>
          </p:nvSpPr>
          <p:spPr>
            <a:xfrm>
              <a:off x="521975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88" y="1"/>
                  </a:moveTo>
                  <a:cubicBezTo>
                    <a:pt x="769" y="1"/>
                    <a:pt x="372" y="75"/>
                    <a:pt x="1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88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06" y="1"/>
                    <a:pt x="118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2827" name="Google Shape;22827;p23"/>
          <p:cNvSpPr/>
          <p:nvPr/>
        </p:nvSpPr>
        <p:spPr>
          <a:xfrm>
            <a:off x="394367" y="396400"/>
            <a:ext cx="11408800" cy="60696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2489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828" name="Google Shape;22828;p23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grpSp>
        <p:nvGrpSpPr>
          <p:cNvPr id="22829" name="Google Shape;22829;p23"/>
          <p:cNvGrpSpPr/>
          <p:nvPr/>
        </p:nvGrpSpPr>
        <p:grpSpPr>
          <a:xfrm>
            <a:off x="1149343" y="588465"/>
            <a:ext cx="590787" cy="553615"/>
            <a:chOff x="2987700" y="3560325"/>
            <a:chExt cx="386708" cy="362377"/>
          </a:xfrm>
        </p:grpSpPr>
        <p:sp>
          <p:nvSpPr>
            <p:cNvPr id="22830" name="Google Shape;22830;p23"/>
            <p:cNvSpPr/>
            <p:nvPr/>
          </p:nvSpPr>
          <p:spPr>
            <a:xfrm>
              <a:off x="3099330" y="3560325"/>
              <a:ext cx="152747" cy="152747"/>
            </a:xfrm>
            <a:custGeom>
              <a:avLst/>
              <a:gdLst/>
              <a:ahLst/>
              <a:cxnLst/>
              <a:rect l="l" t="t" r="r" b="b"/>
              <a:pathLst>
                <a:path w="1356" h="1356" extrusionOk="0">
                  <a:moveTo>
                    <a:pt x="681" y="0"/>
                  </a:moveTo>
                  <a:cubicBezTo>
                    <a:pt x="304" y="0"/>
                    <a:pt x="0" y="304"/>
                    <a:pt x="0" y="675"/>
                  </a:cubicBezTo>
                  <a:cubicBezTo>
                    <a:pt x="0" y="1052"/>
                    <a:pt x="304" y="1356"/>
                    <a:pt x="681" y="1356"/>
                  </a:cubicBezTo>
                  <a:cubicBezTo>
                    <a:pt x="1052" y="1356"/>
                    <a:pt x="1356" y="1052"/>
                    <a:pt x="1356" y="675"/>
                  </a:cubicBezTo>
                  <a:cubicBezTo>
                    <a:pt x="1356" y="304"/>
                    <a:pt x="1052" y="0"/>
                    <a:pt x="6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31" name="Google Shape;22831;p23"/>
            <p:cNvSpPr/>
            <p:nvPr/>
          </p:nvSpPr>
          <p:spPr>
            <a:xfrm>
              <a:off x="2987700" y="3641316"/>
              <a:ext cx="170207" cy="153310"/>
            </a:xfrm>
            <a:custGeom>
              <a:avLst/>
              <a:gdLst/>
              <a:ahLst/>
              <a:cxnLst/>
              <a:rect l="l" t="t" r="r" b="b"/>
              <a:pathLst>
                <a:path w="1511" h="1361" extrusionOk="0">
                  <a:moveTo>
                    <a:pt x="756" y="1"/>
                  </a:moveTo>
                  <a:cubicBezTo>
                    <a:pt x="465" y="1"/>
                    <a:pt x="196" y="191"/>
                    <a:pt x="108" y="488"/>
                  </a:cubicBezTo>
                  <a:cubicBezTo>
                    <a:pt x="0" y="846"/>
                    <a:pt x="202" y="1223"/>
                    <a:pt x="560" y="1331"/>
                  </a:cubicBezTo>
                  <a:cubicBezTo>
                    <a:pt x="625" y="1351"/>
                    <a:pt x="691" y="1360"/>
                    <a:pt x="755" y="1360"/>
                  </a:cubicBezTo>
                  <a:cubicBezTo>
                    <a:pt x="1046" y="1360"/>
                    <a:pt x="1315" y="1172"/>
                    <a:pt x="1403" y="880"/>
                  </a:cubicBezTo>
                  <a:cubicBezTo>
                    <a:pt x="1511" y="515"/>
                    <a:pt x="1308" y="138"/>
                    <a:pt x="951" y="30"/>
                  </a:cubicBezTo>
                  <a:cubicBezTo>
                    <a:pt x="886" y="10"/>
                    <a:pt x="820" y="1"/>
                    <a:pt x="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32" name="Google Shape;22832;p23"/>
            <p:cNvSpPr/>
            <p:nvPr/>
          </p:nvSpPr>
          <p:spPr>
            <a:xfrm>
              <a:off x="3032532" y="3770068"/>
              <a:ext cx="173248" cy="152634"/>
            </a:xfrm>
            <a:custGeom>
              <a:avLst/>
              <a:gdLst/>
              <a:ahLst/>
              <a:cxnLst/>
              <a:rect l="l" t="t" r="r" b="b"/>
              <a:pathLst>
                <a:path w="1538" h="1355" extrusionOk="0">
                  <a:moveTo>
                    <a:pt x="768" y="0"/>
                  </a:moveTo>
                  <a:cubicBezTo>
                    <a:pt x="549" y="0"/>
                    <a:pt x="334" y="107"/>
                    <a:pt x="202" y="303"/>
                  </a:cubicBezTo>
                  <a:cubicBezTo>
                    <a:pt x="0" y="613"/>
                    <a:pt x="81" y="1031"/>
                    <a:pt x="391" y="1240"/>
                  </a:cubicBezTo>
                  <a:cubicBezTo>
                    <a:pt x="508" y="1317"/>
                    <a:pt x="639" y="1354"/>
                    <a:pt x="768" y="1354"/>
                  </a:cubicBezTo>
                  <a:cubicBezTo>
                    <a:pt x="988" y="1354"/>
                    <a:pt x="1203" y="1247"/>
                    <a:pt x="1335" y="1051"/>
                  </a:cubicBezTo>
                  <a:cubicBezTo>
                    <a:pt x="1537" y="741"/>
                    <a:pt x="1457" y="323"/>
                    <a:pt x="1140" y="114"/>
                  </a:cubicBezTo>
                  <a:cubicBezTo>
                    <a:pt x="1025" y="37"/>
                    <a:pt x="896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33" name="Google Shape;22833;p23"/>
            <p:cNvSpPr/>
            <p:nvPr/>
          </p:nvSpPr>
          <p:spPr>
            <a:xfrm>
              <a:off x="3169958" y="3762746"/>
              <a:ext cx="170995" cy="152859"/>
            </a:xfrm>
            <a:custGeom>
              <a:avLst/>
              <a:gdLst/>
              <a:ahLst/>
              <a:cxnLst/>
              <a:rect l="l" t="t" r="r" b="b"/>
              <a:pathLst>
                <a:path w="1518" h="1357" extrusionOk="0">
                  <a:moveTo>
                    <a:pt x="758" y="0"/>
                  </a:moveTo>
                  <a:cubicBezTo>
                    <a:pt x="605" y="0"/>
                    <a:pt x="452" y="52"/>
                    <a:pt x="324" y="159"/>
                  </a:cubicBezTo>
                  <a:cubicBezTo>
                    <a:pt x="41" y="395"/>
                    <a:pt x="1" y="820"/>
                    <a:pt x="237" y="1110"/>
                  </a:cubicBezTo>
                  <a:cubicBezTo>
                    <a:pt x="369" y="1272"/>
                    <a:pt x="562" y="1356"/>
                    <a:pt x="756" y="1356"/>
                  </a:cubicBezTo>
                  <a:cubicBezTo>
                    <a:pt x="909" y="1356"/>
                    <a:pt x="1063" y="1304"/>
                    <a:pt x="1187" y="1197"/>
                  </a:cubicBezTo>
                  <a:cubicBezTo>
                    <a:pt x="1477" y="961"/>
                    <a:pt x="1518" y="536"/>
                    <a:pt x="1282" y="247"/>
                  </a:cubicBezTo>
                  <a:cubicBezTo>
                    <a:pt x="1146" y="84"/>
                    <a:pt x="953" y="0"/>
                    <a:pt x="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34" name="Google Shape;22834;p23"/>
            <p:cNvSpPr/>
            <p:nvPr/>
          </p:nvSpPr>
          <p:spPr>
            <a:xfrm>
              <a:off x="3201047" y="3630502"/>
              <a:ext cx="173361" cy="152634"/>
            </a:xfrm>
            <a:custGeom>
              <a:avLst/>
              <a:gdLst/>
              <a:ahLst/>
              <a:cxnLst/>
              <a:rect l="l" t="t" r="r" b="b"/>
              <a:pathLst>
                <a:path w="1539" h="1355" extrusionOk="0">
                  <a:moveTo>
                    <a:pt x="765" y="1"/>
                  </a:moveTo>
                  <a:cubicBezTo>
                    <a:pt x="679" y="1"/>
                    <a:pt x="591" y="17"/>
                    <a:pt x="507" y="52"/>
                  </a:cubicBezTo>
                  <a:cubicBezTo>
                    <a:pt x="163" y="200"/>
                    <a:pt x="1" y="591"/>
                    <a:pt x="143" y="942"/>
                  </a:cubicBezTo>
                  <a:cubicBezTo>
                    <a:pt x="253" y="1199"/>
                    <a:pt x="504" y="1354"/>
                    <a:pt x="767" y="1354"/>
                  </a:cubicBezTo>
                  <a:cubicBezTo>
                    <a:pt x="856" y="1354"/>
                    <a:pt x="946" y="1337"/>
                    <a:pt x="1033" y="1299"/>
                  </a:cubicBezTo>
                  <a:cubicBezTo>
                    <a:pt x="1377" y="1158"/>
                    <a:pt x="1538" y="760"/>
                    <a:pt x="1397" y="416"/>
                  </a:cubicBezTo>
                  <a:cubicBezTo>
                    <a:pt x="1285" y="156"/>
                    <a:pt x="1031" y="1"/>
                    <a:pt x="7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35" name="Google Shape;22835;p23"/>
            <p:cNvSpPr/>
            <p:nvPr/>
          </p:nvSpPr>
          <p:spPr>
            <a:xfrm>
              <a:off x="3093247" y="3674996"/>
              <a:ext cx="158829" cy="158829"/>
            </a:xfrm>
            <a:custGeom>
              <a:avLst/>
              <a:gdLst/>
              <a:ahLst/>
              <a:cxnLst/>
              <a:rect l="l" t="t" r="r" b="b"/>
              <a:pathLst>
                <a:path w="1410" h="1410" extrusionOk="0">
                  <a:moveTo>
                    <a:pt x="708" y="1"/>
                  </a:moveTo>
                  <a:cubicBezTo>
                    <a:pt x="317" y="1"/>
                    <a:pt x="0" y="311"/>
                    <a:pt x="0" y="702"/>
                  </a:cubicBezTo>
                  <a:cubicBezTo>
                    <a:pt x="0" y="1093"/>
                    <a:pt x="317" y="1410"/>
                    <a:pt x="708" y="1410"/>
                  </a:cubicBezTo>
                  <a:cubicBezTo>
                    <a:pt x="1093" y="1410"/>
                    <a:pt x="1410" y="1093"/>
                    <a:pt x="1410" y="702"/>
                  </a:cubicBezTo>
                  <a:cubicBezTo>
                    <a:pt x="1410" y="311"/>
                    <a:pt x="1093" y="1"/>
                    <a:pt x="7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36" name="Google Shape;22836;p23"/>
            <p:cNvSpPr/>
            <p:nvPr/>
          </p:nvSpPr>
          <p:spPr>
            <a:xfrm>
              <a:off x="3148668" y="3712281"/>
              <a:ext cx="70741" cy="70741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1" y="0"/>
                  </a:moveTo>
                  <a:cubicBezTo>
                    <a:pt x="142" y="0"/>
                    <a:pt x="1" y="142"/>
                    <a:pt x="1" y="317"/>
                  </a:cubicBezTo>
                  <a:cubicBezTo>
                    <a:pt x="1" y="486"/>
                    <a:pt x="142" y="627"/>
                    <a:pt x="311" y="627"/>
                  </a:cubicBezTo>
                  <a:cubicBezTo>
                    <a:pt x="486" y="627"/>
                    <a:pt x="628" y="486"/>
                    <a:pt x="628" y="317"/>
                  </a:cubicBezTo>
                  <a:cubicBezTo>
                    <a:pt x="628" y="142"/>
                    <a:pt x="486" y="0"/>
                    <a:pt x="311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37" name="Google Shape;22837;p23"/>
            <p:cNvSpPr/>
            <p:nvPr/>
          </p:nvSpPr>
          <p:spPr>
            <a:xfrm>
              <a:off x="3170746" y="3650665"/>
              <a:ext cx="26697" cy="26697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5" y="1"/>
                  </a:moveTo>
                  <a:cubicBezTo>
                    <a:pt x="54" y="1"/>
                    <a:pt x="0" y="55"/>
                    <a:pt x="0" y="122"/>
                  </a:cubicBezTo>
                  <a:cubicBezTo>
                    <a:pt x="0" y="183"/>
                    <a:pt x="54" y="237"/>
                    <a:pt x="115" y="237"/>
                  </a:cubicBezTo>
                  <a:cubicBezTo>
                    <a:pt x="182" y="237"/>
                    <a:pt x="236" y="183"/>
                    <a:pt x="236" y="122"/>
                  </a:cubicBezTo>
                  <a:cubicBezTo>
                    <a:pt x="236" y="55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38" name="Google Shape;22838;p23"/>
            <p:cNvSpPr/>
            <p:nvPr/>
          </p:nvSpPr>
          <p:spPr>
            <a:xfrm>
              <a:off x="3179082" y="3668125"/>
              <a:ext cx="9237" cy="53281"/>
            </a:xfrm>
            <a:custGeom>
              <a:avLst/>
              <a:gdLst/>
              <a:ahLst/>
              <a:cxnLst/>
              <a:rect l="l" t="t" r="r" b="b"/>
              <a:pathLst>
                <a:path w="82" h="473" extrusionOk="0">
                  <a:moveTo>
                    <a:pt x="0" y="1"/>
                  </a:moveTo>
                  <a:lnTo>
                    <a:pt x="0" y="473"/>
                  </a:lnTo>
                  <a:lnTo>
                    <a:pt x="81" y="473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39" name="Google Shape;22839;p23"/>
            <p:cNvSpPr/>
            <p:nvPr/>
          </p:nvSpPr>
          <p:spPr>
            <a:xfrm>
              <a:off x="3226955" y="3675560"/>
              <a:ext cx="29738" cy="26472"/>
            </a:xfrm>
            <a:custGeom>
              <a:avLst/>
              <a:gdLst/>
              <a:ahLst/>
              <a:cxnLst/>
              <a:rect l="l" t="t" r="r" b="b"/>
              <a:pathLst>
                <a:path w="264" h="235" extrusionOk="0">
                  <a:moveTo>
                    <a:pt x="132" y="1"/>
                  </a:moveTo>
                  <a:cubicBezTo>
                    <a:pt x="101" y="1"/>
                    <a:pt x="71" y="12"/>
                    <a:pt x="47" y="36"/>
                  </a:cubicBezTo>
                  <a:cubicBezTo>
                    <a:pt x="0" y="83"/>
                    <a:pt x="0" y="157"/>
                    <a:pt x="47" y="205"/>
                  </a:cubicBezTo>
                  <a:cubicBezTo>
                    <a:pt x="70" y="224"/>
                    <a:pt x="99" y="234"/>
                    <a:pt x="128" y="234"/>
                  </a:cubicBezTo>
                  <a:cubicBezTo>
                    <a:pt x="160" y="234"/>
                    <a:pt x="191" y="222"/>
                    <a:pt x="216" y="198"/>
                  </a:cubicBezTo>
                  <a:cubicBezTo>
                    <a:pt x="263" y="157"/>
                    <a:pt x="263" y="83"/>
                    <a:pt x="216" y="36"/>
                  </a:cubicBezTo>
                  <a:cubicBezTo>
                    <a:pt x="192" y="12"/>
                    <a:pt x="162" y="1"/>
                    <a:pt x="132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40" name="Google Shape;22840;p23"/>
            <p:cNvSpPr/>
            <p:nvPr/>
          </p:nvSpPr>
          <p:spPr>
            <a:xfrm>
              <a:off x="3198794" y="3688626"/>
              <a:ext cx="43481" cy="44269"/>
            </a:xfrm>
            <a:custGeom>
              <a:avLst/>
              <a:gdLst/>
              <a:ahLst/>
              <a:cxnLst/>
              <a:rect l="l" t="t" r="r" b="b"/>
              <a:pathLst>
                <a:path w="386" h="393" extrusionOk="0">
                  <a:moveTo>
                    <a:pt x="324" y="1"/>
                  </a:moveTo>
                  <a:lnTo>
                    <a:pt x="1" y="338"/>
                  </a:lnTo>
                  <a:lnTo>
                    <a:pt x="55" y="392"/>
                  </a:lnTo>
                  <a:lnTo>
                    <a:pt x="385" y="5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41" name="Google Shape;22841;p23"/>
            <p:cNvSpPr/>
            <p:nvPr/>
          </p:nvSpPr>
          <p:spPr>
            <a:xfrm>
              <a:off x="3252751" y="3734134"/>
              <a:ext cx="26697" cy="26134"/>
            </a:xfrm>
            <a:custGeom>
              <a:avLst/>
              <a:gdLst/>
              <a:ahLst/>
              <a:cxnLst/>
              <a:rect l="l" t="t" r="r" b="b"/>
              <a:pathLst>
                <a:path w="237" h="232" extrusionOk="0">
                  <a:moveTo>
                    <a:pt x="126" y="1"/>
                  </a:moveTo>
                  <a:cubicBezTo>
                    <a:pt x="123" y="1"/>
                    <a:pt x="119" y="1"/>
                    <a:pt x="115" y="2"/>
                  </a:cubicBezTo>
                  <a:cubicBezTo>
                    <a:pt x="48" y="2"/>
                    <a:pt x="0" y="56"/>
                    <a:pt x="0" y="116"/>
                  </a:cubicBezTo>
                  <a:cubicBezTo>
                    <a:pt x="0" y="180"/>
                    <a:pt x="48" y="231"/>
                    <a:pt x="110" y="231"/>
                  </a:cubicBezTo>
                  <a:cubicBezTo>
                    <a:pt x="114" y="231"/>
                    <a:pt x="118" y="231"/>
                    <a:pt x="122" y="231"/>
                  </a:cubicBezTo>
                  <a:cubicBezTo>
                    <a:pt x="183" y="231"/>
                    <a:pt x="236" y="177"/>
                    <a:pt x="236" y="109"/>
                  </a:cubicBezTo>
                  <a:cubicBezTo>
                    <a:pt x="236" y="52"/>
                    <a:pt x="189" y="1"/>
                    <a:pt x="126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42" name="Google Shape;22842;p23"/>
            <p:cNvSpPr/>
            <p:nvPr/>
          </p:nvSpPr>
          <p:spPr>
            <a:xfrm>
              <a:off x="3208707" y="3742583"/>
              <a:ext cx="53281" cy="10814"/>
            </a:xfrm>
            <a:custGeom>
              <a:avLst/>
              <a:gdLst/>
              <a:ahLst/>
              <a:cxnLst/>
              <a:rect l="l" t="t" r="r" b="b"/>
              <a:pathLst>
                <a:path w="473" h="96" extrusionOk="0">
                  <a:moveTo>
                    <a:pt x="466" y="1"/>
                  </a:moveTo>
                  <a:lnTo>
                    <a:pt x="0" y="14"/>
                  </a:lnTo>
                  <a:lnTo>
                    <a:pt x="0" y="95"/>
                  </a:lnTo>
                  <a:lnTo>
                    <a:pt x="472" y="82"/>
                  </a:lnTo>
                  <a:lnTo>
                    <a:pt x="466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43" name="Google Shape;22843;p23"/>
            <p:cNvSpPr/>
            <p:nvPr/>
          </p:nvSpPr>
          <p:spPr>
            <a:xfrm>
              <a:off x="3228420" y="3792484"/>
              <a:ext cx="28950" cy="26472"/>
            </a:xfrm>
            <a:custGeom>
              <a:avLst/>
              <a:gdLst/>
              <a:ahLst/>
              <a:cxnLst/>
              <a:rect l="l" t="t" r="r" b="b"/>
              <a:pathLst>
                <a:path w="257" h="235" extrusionOk="0">
                  <a:moveTo>
                    <a:pt x="129" y="0"/>
                  </a:moveTo>
                  <a:cubicBezTo>
                    <a:pt x="97" y="0"/>
                    <a:pt x="66" y="12"/>
                    <a:pt x="41" y="36"/>
                  </a:cubicBezTo>
                  <a:cubicBezTo>
                    <a:pt x="1" y="84"/>
                    <a:pt x="1" y="158"/>
                    <a:pt x="48" y="205"/>
                  </a:cubicBezTo>
                  <a:cubicBezTo>
                    <a:pt x="71" y="224"/>
                    <a:pt x="100" y="235"/>
                    <a:pt x="129" y="235"/>
                  </a:cubicBezTo>
                  <a:cubicBezTo>
                    <a:pt x="160" y="235"/>
                    <a:pt x="192" y="223"/>
                    <a:pt x="216" y="198"/>
                  </a:cubicBezTo>
                  <a:cubicBezTo>
                    <a:pt x="257" y="151"/>
                    <a:pt x="257" y="77"/>
                    <a:pt x="210" y="30"/>
                  </a:cubicBezTo>
                  <a:cubicBezTo>
                    <a:pt x="187" y="10"/>
                    <a:pt x="158" y="0"/>
                    <a:pt x="129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44" name="Google Shape;22844;p23"/>
            <p:cNvSpPr/>
            <p:nvPr/>
          </p:nvSpPr>
          <p:spPr>
            <a:xfrm>
              <a:off x="3198006" y="3763872"/>
              <a:ext cx="44269" cy="41904"/>
            </a:xfrm>
            <a:custGeom>
              <a:avLst/>
              <a:gdLst/>
              <a:ahLst/>
              <a:cxnLst/>
              <a:rect l="l" t="t" r="r" b="b"/>
              <a:pathLst>
                <a:path w="393" h="372" extrusionOk="0">
                  <a:moveTo>
                    <a:pt x="48" y="1"/>
                  </a:moveTo>
                  <a:lnTo>
                    <a:pt x="1" y="54"/>
                  </a:lnTo>
                  <a:lnTo>
                    <a:pt x="345" y="371"/>
                  </a:lnTo>
                  <a:lnTo>
                    <a:pt x="392" y="317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45" name="Google Shape;22845;p23"/>
            <p:cNvSpPr/>
            <p:nvPr/>
          </p:nvSpPr>
          <p:spPr>
            <a:xfrm>
              <a:off x="3171422" y="3818505"/>
              <a:ext cx="27485" cy="26021"/>
            </a:xfrm>
            <a:custGeom>
              <a:avLst/>
              <a:gdLst/>
              <a:ahLst/>
              <a:cxnLst/>
              <a:rect l="l" t="t" r="r" b="b"/>
              <a:pathLst>
                <a:path w="244" h="231" extrusionOk="0">
                  <a:moveTo>
                    <a:pt x="127" y="0"/>
                  </a:moveTo>
                  <a:cubicBezTo>
                    <a:pt x="123" y="0"/>
                    <a:pt x="119" y="1"/>
                    <a:pt x="116" y="1"/>
                  </a:cubicBezTo>
                  <a:cubicBezTo>
                    <a:pt x="55" y="1"/>
                    <a:pt x="1" y="55"/>
                    <a:pt x="8" y="122"/>
                  </a:cubicBezTo>
                  <a:cubicBezTo>
                    <a:pt x="8" y="186"/>
                    <a:pt x="55" y="231"/>
                    <a:pt x="116" y="231"/>
                  </a:cubicBezTo>
                  <a:cubicBezTo>
                    <a:pt x="121" y="231"/>
                    <a:pt x="125" y="231"/>
                    <a:pt x="129" y="230"/>
                  </a:cubicBezTo>
                  <a:cubicBezTo>
                    <a:pt x="197" y="230"/>
                    <a:pt x="244" y="176"/>
                    <a:pt x="237" y="109"/>
                  </a:cubicBezTo>
                  <a:cubicBezTo>
                    <a:pt x="237" y="52"/>
                    <a:pt x="189" y="0"/>
                    <a:pt x="127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46" name="Google Shape;22846;p23"/>
            <p:cNvSpPr/>
            <p:nvPr/>
          </p:nvSpPr>
          <p:spPr>
            <a:xfrm>
              <a:off x="3177505" y="3773785"/>
              <a:ext cx="12278" cy="53957"/>
            </a:xfrm>
            <a:custGeom>
              <a:avLst/>
              <a:gdLst/>
              <a:ahLst/>
              <a:cxnLst/>
              <a:rect l="l" t="t" r="r" b="b"/>
              <a:pathLst>
                <a:path w="109" h="479" extrusionOk="0">
                  <a:moveTo>
                    <a:pt x="82" y="0"/>
                  </a:moveTo>
                  <a:lnTo>
                    <a:pt x="1" y="7"/>
                  </a:lnTo>
                  <a:lnTo>
                    <a:pt x="28" y="479"/>
                  </a:lnTo>
                  <a:lnTo>
                    <a:pt x="109" y="47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47" name="Google Shape;22847;p23"/>
            <p:cNvSpPr/>
            <p:nvPr/>
          </p:nvSpPr>
          <p:spPr>
            <a:xfrm>
              <a:off x="3111496" y="3796539"/>
              <a:ext cx="28950" cy="26697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0" y="1"/>
                  </a:moveTo>
                  <a:cubicBezTo>
                    <a:pt x="96" y="1"/>
                    <a:pt x="63" y="15"/>
                    <a:pt x="41" y="41"/>
                  </a:cubicBezTo>
                  <a:cubicBezTo>
                    <a:pt x="0" y="88"/>
                    <a:pt x="0" y="162"/>
                    <a:pt x="54" y="210"/>
                  </a:cubicBezTo>
                  <a:cubicBezTo>
                    <a:pt x="75" y="227"/>
                    <a:pt x="101" y="236"/>
                    <a:pt x="127" y="236"/>
                  </a:cubicBezTo>
                  <a:cubicBezTo>
                    <a:pt x="160" y="236"/>
                    <a:pt x="194" y="222"/>
                    <a:pt x="216" y="196"/>
                  </a:cubicBezTo>
                  <a:cubicBezTo>
                    <a:pt x="257" y="149"/>
                    <a:pt x="257" y="75"/>
                    <a:pt x="209" y="27"/>
                  </a:cubicBezTo>
                  <a:cubicBezTo>
                    <a:pt x="185" y="10"/>
                    <a:pt x="158" y="1"/>
                    <a:pt x="130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48" name="Google Shape;22848;p23"/>
            <p:cNvSpPr/>
            <p:nvPr/>
          </p:nvSpPr>
          <p:spPr>
            <a:xfrm>
              <a:off x="3125914" y="3763872"/>
              <a:ext cx="41115" cy="45734"/>
            </a:xfrm>
            <a:custGeom>
              <a:avLst/>
              <a:gdLst/>
              <a:ahLst/>
              <a:cxnLst/>
              <a:rect l="l" t="t" r="r" b="b"/>
              <a:pathLst>
                <a:path w="365" h="406" extrusionOk="0">
                  <a:moveTo>
                    <a:pt x="304" y="1"/>
                  </a:moveTo>
                  <a:lnTo>
                    <a:pt x="0" y="351"/>
                  </a:lnTo>
                  <a:lnTo>
                    <a:pt x="54" y="405"/>
                  </a:lnTo>
                  <a:lnTo>
                    <a:pt x="365" y="54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49" name="Google Shape;22849;p23"/>
            <p:cNvSpPr/>
            <p:nvPr/>
          </p:nvSpPr>
          <p:spPr>
            <a:xfrm>
              <a:off x="3084912" y="3739541"/>
              <a:ext cx="27485" cy="26810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25" y="0"/>
                  </a:moveTo>
                  <a:cubicBezTo>
                    <a:pt x="122" y="0"/>
                    <a:pt x="118" y="0"/>
                    <a:pt x="115" y="1"/>
                  </a:cubicBezTo>
                  <a:cubicBezTo>
                    <a:pt x="47" y="8"/>
                    <a:pt x="0" y="61"/>
                    <a:pt x="7" y="129"/>
                  </a:cubicBezTo>
                  <a:cubicBezTo>
                    <a:pt x="13" y="186"/>
                    <a:pt x="62" y="237"/>
                    <a:pt x="124" y="237"/>
                  </a:cubicBezTo>
                  <a:cubicBezTo>
                    <a:pt x="128" y="237"/>
                    <a:pt x="131" y="237"/>
                    <a:pt x="135" y="237"/>
                  </a:cubicBezTo>
                  <a:cubicBezTo>
                    <a:pt x="196" y="230"/>
                    <a:pt x="243" y="176"/>
                    <a:pt x="243" y="109"/>
                  </a:cubicBezTo>
                  <a:cubicBezTo>
                    <a:pt x="237" y="51"/>
                    <a:pt x="182" y="0"/>
                    <a:pt x="125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50" name="Google Shape;22850;p23"/>
            <p:cNvSpPr/>
            <p:nvPr/>
          </p:nvSpPr>
          <p:spPr>
            <a:xfrm>
              <a:off x="3103160" y="3744160"/>
              <a:ext cx="53281" cy="12954"/>
            </a:xfrm>
            <a:custGeom>
              <a:avLst/>
              <a:gdLst/>
              <a:ahLst/>
              <a:cxnLst/>
              <a:rect l="l" t="t" r="r" b="b"/>
              <a:pathLst>
                <a:path w="473" h="115" extrusionOk="0">
                  <a:moveTo>
                    <a:pt x="465" y="0"/>
                  </a:moveTo>
                  <a:lnTo>
                    <a:pt x="0" y="34"/>
                  </a:lnTo>
                  <a:lnTo>
                    <a:pt x="0" y="115"/>
                  </a:lnTo>
                  <a:lnTo>
                    <a:pt x="472" y="74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51" name="Google Shape;22851;p23"/>
            <p:cNvSpPr/>
            <p:nvPr/>
          </p:nvSpPr>
          <p:spPr>
            <a:xfrm>
              <a:off x="3103836" y="3679840"/>
              <a:ext cx="29738" cy="26359"/>
            </a:xfrm>
            <a:custGeom>
              <a:avLst/>
              <a:gdLst/>
              <a:ahLst/>
              <a:cxnLst/>
              <a:rect l="l" t="t" r="r" b="b"/>
              <a:pathLst>
                <a:path w="264" h="234" extrusionOk="0">
                  <a:moveTo>
                    <a:pt x="132" y="0"/>
                  </a:moveTo>
                  <a:cubicBezTo>
                    <a:pt x="99" y="0"/>
                    <a:pt x="67" y="16"/>
                    <a:pt x="41" y="45"/>
                  </a:cubicBezTo>
                  <a:cubicBezTo>
                    <a:pt x="1" y="92"/>
                    <a:pt x="8" y="167"/>
                    <a:pt x="62" y="207"/>
                  </a:cubicBezTo>
                  <a:cubicBezTo>
                    <a:pt x="82" y="225"/>
                    <a:pt x="109" y="234"/>
                    <a:pt x="135" y="234"/>
                  </a:cubicBezTo>
                  <a:cubicBezTo>
                    <a:pt x="168" y="234"/>
                    <a:pt x="201" y="220"/>
                    <a:pt x="223" y="194"/>
                  </a:cubicBezTo>
                  <a:cubicBezTo>
                    <a:pt x="264" y="146"/>
                    <a:pt x="257" y="72"/>
                    <a:pt x="210" y="32"/>
                  </a:cubicBezTo>
                  <a:cubicBezTo>
                    <a:pt x="186" y="11"/>
                    <a:pt x="159" y="0"/>
                    <a:pt x="132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52" name="Google Shape;22852;p23"/>
            <p:cNvSpPr/>
            <p:nvPr/>
          </p:nvSpPr>
          <p:spPr>
            <a:xfrm>
              <a:off x="3119043" y="3692456"/>
              <a:ext cx="46522" cy="41115"/>
            </a:xfrm>
            <a:custGeom>
              <a:avLst/>
              <a:gdLst/>
              <a:ahLst/>
              <a:cxnLst/>
              <a:rect l="l" t="t" r="r" b="b"/>
              <a:pathLst>
                <a:path w="413" h="365" extrusionOk="0">
                  <a:moveTo>
                    <a:pt x="55" y="1"/>
                  </a:moveTo>
                  <a:lnTo>
                    <a:pt x="1" y="61"/>
                  </a:lnTo>
                  <a:lnTo>
                    <a:pt x="365" y="365"/>
                  </a:lnTo>
                  <a:lnTo>
                    <a:pt x="412" y="30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853" name="Google Shape;22853;p23"/>
          <p:cNvGrpSpPr/>
          <p:nvPr/>
        </p:nvGrpSpPr>
        <p:grpSpPr>
          <a:xfrm>
            <a:off x="10627950" y="5954831"/>
            <a:ext cx="393669" cy="368900"/>
            <a:chOff x="2987700" y="3560325"/>
            <a:chExt cx="386708" cy="362377"/>
          </a:xfrm>
        </p:grpSpPr>
        <p:sp>
          <p:nvSpPr>
            <p:cNvPr id="22854" name="Google Shape;22854;p23"/>
            <p:cNvSpPr/>
            <p:nvPr/>
          </p:nvSpPr>
          <p:spPr>
            <a:xfrm>
              <a:off x="3099330" y="3560325"/>
              <a:ext cx="152747" cy="152747"/>
            </a:xfrm>
            <a:custGeom>
              <a:avLst/>
              <a:gdLst/>
              <a:ahLst/>
              <a:cxnLst/>
              <a:rect l="l" t="t" r="r" b="b"/>
              <a:pathLst>
                <a:path w="1356" h="1356" extrusionOk="0">
                  <a:moveTo>
                    <a:pt x="681" y="0"/>
                  </a:moveTo>
                  <a:cubicBezTo>
                    <a:pt x="304" y="0"/>
                    <a:pt x="0" y="304"/>
                    <a:pt x="0" y="675"/>
                  </a:cubicBezTo>
                  <a:cubicBezTo>
                    <a:pt x="0" y="1052"/>
                    <a:pt x="304" y="1356"/>
                    <a:pt x="681" y="1356"/>
                  </a:cubicBezTo>
                  <a:cubicBezTo>
                    <a:pt x="1052" y="1356"/>
                    <a:pt x="1356" y="1052"/>
                    <a:pt x="1356" y="675"/>
                  </a:cubicBezTo>
                  <a:cubicBezTo>
                    <a:pt x="1356" y="304"/>
                    <a:pt x="1052" y="0"/>
                    <a:pt x="6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55" name="Google Shape;22855;p23"/>
            <p:cNvSpPr/>
            <p:nvPr/>
          </p:nvSpPr>
          <p:spPr>
            <a:xfrm>
              <a:off x="2987700" y="3641316"/>
              <a:ext cx="170207" cy="153310"/>
            </a:xfrm>
            <a:custGeom>
              <a:avLst/>
              <a:gdLst/>
              <a:ahLst/>
              <a:cxnLst/>
              <a:rect l="l" t="t" r="r" b="b"/>
              <a:pathLst>
                <a:path w="1511" h="1361" extrusionOk="0">
                  <a:moveTo>
                    <a:pt x="756" y="1"/>
                  </a:moveTo>
                  <a:cubicBezTo>
                    <a:pt x="465" y="1"/>
                    <a:pt x="196" y="191"/>
                    <a:pt x="108" y="488"/>
                  </a:cubicBezTo>
                  <a:cubicBezTo>
                    <a:pt x="0" y="846"/>
                    <a:pt x="202" y="1223"/>
                    <a:pt x="560" y="1331"/>
                  </a:cubicBezTo>
                  <a:cubicBezTo>
                    <a:pt x="625" y="1351"/>
                    <a:pt x="691" y="1360"/>
                    <a:pt x="755" y="1360"/>
                  </a:cubicBezTo>
                  <a:cubicBezTo>
                    <a:pt x="1046" y="1360"/>
                    <a:pt x="1315" y="1172"/>
                    <a:pt x="1403" y="880"/>
                  </a:cubicBezTo>
                  <a:cubicBezTo>
                    <a:pt x="1511" y="515"/>
                    <a:pt x="1308" y="138"/>
                    <a:pt x="951" y="30"/>
                  </a:cubicBezTo>
                  <a:cubicBezTo>
                    <a:pt x="886" y="10"/>
                    <a:pt x="820" y="1"/>
                    <a:pt x="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56" name="Google Shape;22856;p23"/>
            <p:cNvSpPr/>
            <p:nvPr/>
          </p:nvSpPr>
          <p:spPr>
            <a:xfrm>
              <a:off x="3032532" y="3770068"/>
              <a:ext cx="173248" cy="152634"/>
            </a:xfrm>
            <a:custGeom>
              <a:avLst/>
              <a:gdLst/>
              <a:ahLst/>
              <a:cxnLst/>
              <a:rect l="l" t="t" r="r" b="b"/>
              <a:pathLst>
                <a:path w="1538" h="1355" extrusionOk="0">
                  <a:moveTo>
                    <a:pt x="768" y="0"/>
                  </a:moveTo>
                  <a:cubicBezTo>
                    <a:pt x="549" y="0"/>
                    <a:pt x="334" y="107"/>
                    <a:pt x="202" y="303"/>
                  </a:cubicBezTo>
                  <a:cubicBezTo>
                    <a:pt x="0" y="613"/>
                    <a:pt x="81" y="1031"/>
                    <a:pt x="391" y="1240"/>
                  </a:cubicBezTo>
                  <a:cubicBezTo>
                    <a:pt x="508" y="1317"/>
                    <a:pt x="639" y="1354"/>
                    <a:pt x="768" y="1354"/>
                  </a:cubicBezTo>
                  <a:cubicBezTo>
                    <a:pt x="988" y="1354"/>
                    <a:pt x="1203" y="1247"/>
                    <a:pt x="1335" y="1051"/>
                  </a:cubicBezTo>
                  <a:cubicBezTo>
                    <a:pt x="1537" y="741"/>
                    <a:pt x="1457" y="323"/>
                    <a:pt x="1140" y="114"/>
                  </a:cubicBezTo>
                  <a:cubicBezTo>
                    <a:pt x="1025" y="37"/>
                    <a:pt x="896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57" name="Google Shape;22857;p23"/>
            <p:cNvSpPr/>
            <p:nvPr/>
          </p:nvSpPr>
          <p:spPr>
            <a:xfrm>
              <a:off x="3169958" y="3762746"/>
              <a:ext cx="170995" cy="152859"/>
            </a:xfrm>
            <a:custGeom>
              <a:avLst/>
              <a:gdLst/>
              <a:ahLst/>
              <a:cxnLst/>
              <a:rect l="l" t="t" r="r" b="b"/>
              <a:pathLst>
                <a:path w="1518" h="1357" extrusionOk="0">
                  <a:moveTo>
                    <a:pt x="758" y="0"/>
                  </a:moveTo>
                  <a:cubicBezTo>
                    <a:pt x="605" y="0"/>
                    <a:pt x="452" y="52"/>
                    <a:pt x="324" y="159"/>
                  </a:cubicBezTo>
                  <a:cubicBezTo>
                    <a:pt x="41" y="395"/>
                    <a:pt x="1" y="820"/>
                    <a:pt x="237" y="1110"/>
                  </a:cubicBezTo>
                  <a:cubicBezTo>
                    <a:pt x="369" y="1272"/>
                    <a:pt x="562" y="1356"/>
                    <a:pt x="756" y="1356"/>
                  </a:cubicBezTo>
                  <a:cubicBezTo>
                    <a:pt x="909" y="1356"/>
                    <a:pt x="1063" y="1304"/>
                    <a:pt x="1187" y="1197"/>
                  </a:cubicBezTo>
                  <a:cubicBezTo>
                    <a:pt x="1477" y="961"/>
                    <a:pt x="1518" y="536"/>
                    <a:pt x="1282" y="247"/>
                  </a:cubicBezTo>
                  <a:cubicBezTo>
                    <a:pt x="1146" y="84"/>
                    <a:pt x="953" y="0"/>
                    <a:pt x="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58" name="Google Shape;22858;p23"/>
            <p:cNvSpPr/>
            <p:nvPr/>
          </p:nvSpPr>
          <p:spPr>
            <a:xfrm>
              <a:off x="3201047" y="3630502"/>
              <a:ext cx="173361" cy="152634"/>
            </a:xfrm>
            <a:custGeom>
              <a:avLst/>
              <a:gdLst/>
              <a:ahLst/>
              <a:cxnLst/>
              <a:rect l="l" t="t" r="r" b="b"/>
              <a:pathLst>
                <a:path w="1539" h="1355" extrusionOk="0">
                  <a:moveTo>
                    <a:pt x="765" y="1"/>
                  </a:moveTo>
                  <a:cubicBezTo>
                    <a:pt x="679" y="1"/>
                    <a:pt x="591" y="17"/>
                    <a:pt x="507" y="52"/>
                  </a:cubicBezTo>
                  <a:cubicBezTo>
                    <a:pt x="163" y="200"/>
                    <a:pt x="1" y="591"/>
                    <a:pt x="143" y="942"/>
                  </a:cubicBezTo>
                  <a:cubicBezTo>
                    <a:pt x="253" y="1199"/>
                    <a:pt x="504" y="1354"/>
                    <a:pt x="767" y="1354"/>
                  </a:cubicBezTo>
                  <a:cubicBezTo>
                    <a:pt x="856" y="1354"/>
                    <a:pt x="946" y="1337"/>
                    <a:pt x="1033" y="1299"/>
                  </a:cubicBezTo>
                  <a:cubicBezTo>
                    <a:pt x="1377" y="1158"/>
                    <a:pt x="1538" y="760"/>
                    <a:pt x="1397" y="416"/>
                  </a:cubicBezTo>
                  <a:cubicBezTo>
                    <a:pt x="1285" y="156"/>
                    <a:pt x="1031" y="1"/>
                    <a:pt x="7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59" name="Google Shape;22859;p23"/>
            <p:cNvSpPr/>
            <p:nvPr/>
          </p:nvSpPr>
          <p:spPr>
            <a:xfrm>
              <a:off x="3093247" y="3674996"/>
              <a:ext cx="158829" cy="158829"/>
            </a:xfrm>
            <a:custGeom>
              <a:avLst/>
              <a:gdLst/>
              <a:ahLst/>
              <a:cxnLst/>
              <a:rect l="l" t="t" r="r" b="b"/>
              <a:pathLst>
                <a:path w="1410" h="1410" extrusionOk="0">
                  <a:moveTo>
                    <a:pt x="708" y="1"/>
                  </a:moveTo>
                  <a:cubicBezTo>
                    <a:pt x="317" y="1"/>
                    <a:pt x="0" y="311"/>
                    <a:pt x="0" y="702"/>
                  </a:cubicBezTo>
                  <a:cubicBezTo>
                    <a:pt x="0" y="1093"/>
                    <a:pt x="317" y="1410"/>
                    <a:pt x="708" y="1410"/>
                  </a:cubicBezTo>
                  <a:cubicBezTo>
                    <a:pt x="1093" y="1410"/>
                    <a:pt x="1410" y="1093"/>
                    <a:pt x="1410" y="702"/>
                  </a:cubicBezTo>
                  <a:cubicBezTo>
                    <a:pt x="1410" y="311"/>
                    <a:pt x="1093" y="1"/>
                    <a:pt x="7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60" name="Google Shape;22860;p23"/>
            <p:cNvSpPr/>
            <p:nvPr/>
          </p:nvSpPr>
          <p:spPr>
            <a:xfrm>
              <a:off x="3148668" y="3712281"/>
              <a:ext cx="70741" cy="70741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1" y="0"/>
                  </a:moveTo>
                  <a:cubicBezTo>
                    <a:pt x="142" y="0"/>
                    <a:pt x="1" y="142"/>
                    <a:pt x="1" y="317"/>
                  </a:cubicBezTo>
                  <a:cubicBezTo>
                    <a:pt x="1" y="486"/>
                    <a:pt x="142" y="627"/>
                    <a:pt x="311" y="627"/>
                  </a:cubicBezTo>
                  <a:cubicBezTo>
                    <a:pt x="486" y="627"/>
                    <a:pt x="628" y="486"/>
                    <a:pt x="628" y="317"/>
                  </a:cubicBezTo>
                  <a:cubicBezTo>
                    <a:pt x="628" y="142"/>
                    <a:pt x="486" y="0"/>
                    <a:pt x="311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61" name="Google Shape;22861;p23"/>
            <p:cNvSpPr/>
            <p:nvPr/>
          </p:nvSpPr>
          <p:spPr>
            <a:xfrm>
              <a:off x="3170746" y="3650665"/>
              <a:ext cx="26697" cy="26697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5" y="1"/>
                  </a:moveTo>
                  <a:cubicBezTo>
                    <a:pt x="54" y="1"/>
                    <a:pt x="0" y="55"/>
                    <a:pt x="0" y="122"/>
                  </a:cubicBezTo>
                  <a:cubicBezTo>
                    <a:pt x="0" y="183"/>
                    <a:pt x="54" y="237"/>
                    <a:pt x="115" y="237"/>
                  </a:cubicBezTo>
                  <a:cubicBezTo>
                    <a:pt x="182" y="237"/>
                    <a:pt x="236" y="183"/>
                    <a:pt x="236" y="122"/>
                  </a:cubicBezTo>
                  <a:cubicBezTo>
                    <a:pt x="236" y="55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62" name="Google Shape;22862;p23"/>
            <p:cNvSpPr/>
            <p:nvPr/>
          </p:nvSpPr>
          <p:spPr>
            <a:xfrm>
              <a:off x="3179082" y="3668125"/>
              <a:ext cx="9237" cy="53281"/>
            </a:xfrm>
            <a:custGeom>
              <a:avLst/>
              <a:gdLst/>
              <a:ahLst/>
              <a:cxnLst/>
              <a:rect l="l" t="t" r="r" b="b"/>
              <a:pathLst>
                <a:path w="82" h="473" extrusionOk="0">
                  <a:moveTo>
                    <a:pt x="0" y="1"/>
                  </a:moveTo>
                  <a:lnTo>
                    <a:pt x="0" y="473"/>
                  </a:lnTo>
                  <a:lnTo>
                    <a:pt x="81" y="473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63" name="Google Shape;22863;p23"/>
            <p:cNvSpPr/>
            <p:nvPr/>
          </p:nvSpPr>
          <p:spPr>
            <a:xfrm>
              <a:off x="3226955" y="3675560"/>
              <a:ext cx="29738" cy="26472"/>
            </a:xfrm>
            <a:custGeom>
              <a:avLst/>
              <a:gdLst/>
              <a:ahLst/>
              <a:cxnLst/>
              <a:rect l="l" t="t" r="r" b="b"/>
              <a:pathLst>
                <a:path w="264" h="235" extrusionOk="0">
                  <a:moveTo>
                    <a:pt x="132" y="1"/>
                  </a:moveTo>
                  <a:cubicBezTo>
                    <a:pt x="101" y="1"/>
                    <a:pt x="71" y="12"/>
                    <a:pt x="47" y="36"/>
                  </a:cubicBezTo>
                  <a:cubicBezTo>
                    <a:pt x="0" y="83"/>
                    <a:pt x="0" y="157"/>
                    <a:pt x="47" y="205"/>
                  </a:cubicBezTo>
                  <a:cubicBezTo>
                    <a:pt x="70" y="224"/>
                    <a:pt x="99" y="234"/>
                    <a:pt x="128" y="234"/>
                  </a:cubicBezTo>
                  <a:cubicBezTo>
                    <a:pt x="160" y="234"/>
                    <a:pt x="191" y="222"/>
                    <a:pt x="216" y="198"/>
                  </a:cubicBezTo>
                  <a:cubicBezTo>
                    <a:pt x="263" y="157"/>
                    <a:pt x="263" y="83"/>
                    <a:pt x="216" y="36"/>
                  </a:cubicBezTo>
                  <a:cubicBezTo>
                    <a:pt x="192" y="12"/>
                    <a:pt x="162" y="1"/>
                    <a:pt x="132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64" name="Google Shape;22864;p23"/>
            <p:cNvSpPr/>
            <p:nvPr/>
          </p:nvSpPr>
          <p:spPr>
            <a:xfrm>
              <a:off x="3198794" y="3688626"/>
              <a:ext cx="43481" cy="44269"/>
            </a:xfrm>
            <a:custGeom>
              <a:avLst/>
              <a:gdLst/>
              <a:ahLst/>
              <a:cxnLst/>
              <a:rect l="l" t="t" r="r" b="b"/>
              <a:pathLst>
                <a:path w="386" h="393" extrusionOk="0">
                  <a:moveTo>
                    <a:pt x="324" y="1"/>
                  </a:moveTo>
                  <a:lnTo>
                    <a:pt x="1" y="338"/>
                  </a:lnTo>
                  <a:lnTo>
                    <a:pt x="55" y="392"/>
                  </a:lnTo>
                  <a:lnTo>
                    <a:pt x="385" y="5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65" name="Google Shape;22865;p23"/>
            <p:cNvSpPr/>
            <p:nvPr/>
          </p:nvSpPr>
          <p:spPr>
            <a:xfrm>
              <a:off x="3252751" y="3734134"/>
              <a:ext cx="26697" cy="26134"/>
            </a:xfrm>
            <a:custGeom>
              <a:avLst/>
              <a:gdLst/>
              <a:ahLst/>
              <a:cxnLst/>
              <a:rect l="l" t="t" r="r" b="b"/>
              <a:pathLst>
                <a:path w="237" h="232" extrusionOk="0">
                  <a:moveTo>
                    <a:pt x="126" y="1"/>
                  </a:moveTo>
                  <a:cubicBezTo>
                    <a:pt x="123" y="1"/>
                    <a:pt x="119" y="1"/>
                    <a:pt x="115" y="2"/>
                  </a:cubicBezTo>
                  <a:cubicBezTo>
                    <a:pt x="48" y="2"/>
                    <a:pt x="0" y="56"/>
                    <a:pt x="0" y="116"/>
                  </a:cubicBezTo>
                  <a:cubicBezTo>
                    <a:pt x="0" y="180"/>
                    <a:pt x="48" y="231"/>
                    <a:pt x="110" y="231"/>
                  </a:cubicBezTo>
                  <a:cubicBezTo>
                    <a:pt x="114" y="231"/>
                    <a:pt x="118" y="231"/>
                    <a:pt x="122" y="231"/>
                  </a:cubicBezTo>
                  <a:cubicBezTo>
                    <a:pt x="183" y="231"/>
                    <a:pt x="236" y="177"/>
                    <a:pt x="236" y="109"/>
                  </a:cubicBezTo>
                  <a:cubicBezTo>
                    <a:pt x="236" y="52"/>
                    <a:pt x="189" y="1"/>
                    <a:pt x="126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66" name="Google Shape;22866;p23"/>
            <p:cNvSpPr/>
            <p:nvPr/>
          </p:nvSpPr>
          <p:spPr>
            <a:xfrm>
              <a:off x="3208707" y="3742583"/>
              <a:ext cx="53281" cy="10814"/>
            </a:xfrm>
            <a:custGeom>
              <a:avLst/>
              <a:gdLst/>
              <a:ahLst/>
              <a:cxnLst/>
              <a:rect l="l" t="t" r="r" b="b"/>
              <a:pathLst>
                <a:path w="473" h="96" extrusionOk="0">
                  <a:moveTo>
                    <a:pt x="466" y="1"/>
                  </a:moveTo>
                  <a:lnTo>
                    <a:pt x="0" y="14"/>
                  </a:lnTo>
                  <a:lnTo>
                    <a:pt x="0" y="95"/>
                  </a:lnTo>
                  <a:lnTo>
                    <a:pt x="472" y="82"/>
                  </a:lnTo>
                  <a:lnTo>
                    <a:pt x="466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67" name="Google Shape;22867;p23"/>
            <p:cNvSpPr/>
            <p:nvPr/>
          </p:nvSpPr>
          <p:spPr>
            <a:xfrm>
              <a:off x="3228420" y="3792484"/>
              <a:ext cx="28950" cy="26472"/>
            </a:xfrm>
            <a:custGeom>
              <a:avLst/>
              <a:gdLst/>
              <a:ahLst/>
              <a:cxnLst/>
              <a:rect l="l" t="t" r="r" b="b"/>
              <a:pathLst>
                <a:path w="257" h="235" extrusionOk="0">
                  <a:moveTo>
                    <a:pt x="129" y="0"/>
                  </a:moveTo>
                  <a:cubicBezTo>
                    <a:pt x="97" y="0"/>
                    <a:pt x="66" y="12"/>
                    <a:pt x="41" y="36"/>
                  </a:cubicBezTo>
                  <a:cubicBezTo>
                    <a:pt x="1" y="84"/>
                    <a:pt x="1" y="158"/>
                    <a:pt x="48" y="205"/>
                  </a:cubicBezTo>
                  <a:cubicBezTo>
                    <a:pt x="71" y="224"/>
                    <a:pt x="100" y="235"/>
                    <a:pt x="129" y="235"/>
                  </a:cubicBezTo>
                  <a:cubicBezTo>
                    <a:pt x="160" y="235"/>
                    <a:pt x="192" y="223"/>
                    <a:pt x="216" y="198"/>
                  </a:cubicBezTo>
                  <a:cubicBezTo>
                    <a:pt x="257" y="151"/>
                    <a:pt x="257" y="77"/>
                    <a:pt x="210" y="30"/>
                  </a:cubicBezTo>
                  <a:cubicBezTo>
                    <a:pt x="187" y="10"/>
                    <a:pt x="158" y="0"/>
                    <a:pt x="129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68" name="Google Shape;22868;p23"/>
            <p:cNvSpPr/>
            <p:nvPr/>
          </p:nvSpPr>
          <p:spPr>
            <a:xfrm>
              <a:off x="3198006" y="3763872"/>
              <a:ext cx="44269" cy="41904"/>
            </a:xfrm>
            <a:custGeom>
              <a:avLst/>
              <a:gdLst/>
              <a:ahLst/>
              <a:cxnLst/>
              <a:rect l="l" t="t" r="r" b="b"/>
              <a:pathLst>
                <a:path w="393" h="372" extrusionOk="0">
                  <a:moveTo>
                    <a:pt x="48" y="1"/>
                  </a:moveTo>
                  <a:lnTo>
                    <a:pt x="1" y="54"/>
                  </a:lnTo>
                  <a:lnTo>
                    <a:pt x="345" y="371"/>
                  </a:lnTo>
                  <a:lnTo>
                    <a:pt x="392" y="317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69" name="Google Shape;22869;p23"/>
            <p:cNvSpPr/>
            <p:nvPr/>
          </p:nvSpPr>
          <p:spPr>
            <a:xfrm>
              <a:off x="3171422" y="3818505"/>
              <a:ext cx="27485" cy="26021"/>
            </a:xfrm>
            <a:custGeom>
              <a:avLst/>
              <a:gdLst/>
              <a:ahLst/>
              <a:cxnLst/>
              <a:rect l="l" t="t" r="r" b="b"/>
              <a:pathLst>
                <a:path w="244" h="231" extrusionOk="0">
                  <a:moveTo>
                    <a:pt x="127" y="0"/>
                  </a:moveTo>
                  <a:cubicBezTo>
                    <a:pt x="123" y="0"/>
                    <a:pt x="119" y="1"/>
                    <a:pt x="116" y="1"/>
                  </a:cubicBezTo>
                  <a:cubicBezTo>
                    <a:pt x="55" y="1"/>
                    <a:pt x="1" y="55"/>
                    <a:pt x="8" y="122"/>
                  </a:cubicBezTo>
                  <a:cubicBezTo>
                    <a:pt x="8" y="186"/>
                    <a:pt x="55" y="231"/>
                    <a:pt x="116" y="231"/>
                  </a:cubicBezTo>
                  <a:cubicBezTo>
                    <a:pt x="121" y="231"/>
                    <a:pt x="125" y="231"/>
                    <a:pt x="129" y="230"/>
                  </a:cubicBezTo>
                  <a:cubicBezTo>
                    <a:pt x="197" y="230"/>
                    <a:pt x="244" y="176"/>
                    <a:pt x="237" y="109"/>
                  </a:cubicBezTo>
                  <a:cubicBezTo>
                    <a:pt x="237" y="52"/>
                    <a:pt x="189" y="0"/>
                    <a:pt x="127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70" name="Google Shape;22870;p23"/>
            <p:cNvSpPr/>
            <p:nvPr/>
          </p:nvSpPr>
          <p:spPr>
            <a:xfrm>
              <a:off x="3177505" y="3773785"/>
              <a:ext cx="12278" cy="53957"/>
            </a:xfrm>
            <a:custGeom>
              <a:avLst/>
              <a:gdLst/>
              <a:ahLst/>
              <a:cxnLst/>
              <a:rect l="l" t="t" r="r" b="b"/>
              <a:pathLst>
                <a:path w="109" h="479" extrusionOk="0">
                  <a:moveTo>
                    <a:pt x="82" y="0"/>
                  </a:moveTo>
                  <a:lnTo>
                    <a:pt x="1" y="7"/>
                  </a:lnTo>
                  <a:lnTo>
                    <a:pt x="28" y="479"/>
                  </a:lnTo>
                  <a:lnTo>
                    <a:pt x="109" y="47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71" name="Google Shape;22871;p23"/>
            <p:cNvSpPr/>
            <p:nvPr/>
          </p:nvSpPr>
          <p:spPr>
            <a:xfrm>
              <a:off x="3111496" y="3796539"/>
              <a:ext cx="28950" cy="26697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0" y="1"/>
                  </a:moveTo>
                  <a:cubicBezTo>
                    <a:pt x="96" y="1"/>
                    <a:pt x="63" y="15"/>
                    <a:pt x="41" y="41"/>
                  </a:cubicBezTo>
                  <a:cubicBezTo>
                    <a:pt x="0" y="88"/>
                    <a:pt x="0" y="162"/>
                    <a:pt x="54" y="210"/>
                  </a:cubicBezTo>
                  <a:cubicBezTo>
                    <a:pt x="75" y="227"/>
                    <a:pt x="101" y="236"/>
                    <a:pt x="127" y="236"/>
                  </a:cubicBezTo>
                  <a:cubicBezTo>
                    <a:pt x="160" y="236"/>
                    <a:pt x="194" y="222"/>
                    <a:pt x="216" y="196"/>
                  </a:cubicBezTo>
                  <a:cubicBezTo>
                    <a:pt x="257" y="149"/>
                    <a:pt x="257" y="75"/>
                    <a:pt x="209" y="27"/>
                  </a:cubicBezTo>
                  <a:cubicBezTo>
                    <a:pt x="185" y="10"/>
                    <a:pt x="158" y="1"/>
                    <a:pt x="130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72" name="Google Shape;22872;p23"/>
            <p:cNvSpPr/>
            <p:nvPr/>
          </p:nvSpPr>
          <p:spPr>
            <a:xfrm>
              <a:off x="3125914" y="3763872"/>
              <a:ext cx="41115" cy="45734"/>
            </a:xfrm>
            <a:custGeom>
              <a:avLst/>
              <a:gdLst/>
              <a:ahLst/>
              <a:cxnLst/>
              <a:rect l="l" t="t" r="r" b="b"/>
              <a:pathLst>
                <a:path w="365" h="406" extrusionOk="0">
                  <a:moveTo>
                    <a:pt x="304" y="1"/>
                  </a:moveTo>
                  <a:lnTo>
                    <a:pt x="0" y="351"/>
                  </a:lnTo>
                  <a:lnTo>
                    <a:pt x="54" y="405"/>
                  </a:lnTo>
                  <a:lnTo>
                    <a:pt x="365" y="54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73" name="Google Shape;22873;p23"/>
            <p:cNvSpPr/>
            <p:nvPr/>
          </p:nvSpPr>
          <p:spPr>
            <a:xfrm>
              <a:off x="3084912" y="3739541"/>
              <a:ext cx="27485" cy="26810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25" y="0"/>
                  </a:moveTo>
                  <a:cubicBezTo>
                    <a:pt x="122" y="0"/>
                    <a:pt x="118" y="0"/>
                    <a:pt x="115" y="1"/>
                  </a:cubicBezTo>
                  <a:cubicBezTo>
                    <a:pt x="47" y="8"/>
                    <a:pt x="0" y="61"/>
                    <a:pt x="7" y="129"/>
                  </a:cubicBezTo>
                  <a:cubicBezTo>
                    <a:pt x="13" y="186"/>
                    <a:pt x="62" y="237"/>
                    <a:pt x="124" y="237"/>
                  </a:cubicBezTo>
                  <a:cubicBezTo>
                    <a:pt x="128" y="237"/>
                    <a:pt x="131" y="237"/>
                    <a:pt x="135" y="237"/>
                  </a:cubicBezTo>
                  <a:cubicBezTo>
                    <a:pt x="196" y="230"/>
                    <a:pt x="243" y="176"/>
                    <a:pt x="243" y="109"/>
                  </a:cubicBezTo>
                  <a:cubicBezTo>
                    <a:pt x="237" y="51"/>
                    <a:pt x="182" y="0"/>
                    <a:pt x="125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74" name="Google Shape;22874;p23"/>
            <p:cNvSpPr/>
            <p:nvPr/>
          </p:nvSpPr>
          <p:spPr>
            <a:xfrm>
              <a:off x="3103160" y="3744160"/>
              <a:ext cx="53281" cy="12954"/>
            </a:xfrm>
            <a:custGeom>
              <a:avLst/>
              <a:gdLst/>
              <a:ahLst/>
              <a:cxnLst/>
              <a:rect l="l" t="t" r="r" b="b"/>
              <a:pathLst>
                <a:path w="473" h="115" extrusionOk="0">
                  <a:moveTo>
                    <a:pt x="465" y="0"/>
                  </a:moveTo>
                  <a:lnTo>
                    <a:pt x="0" y="34"/>
                  </a:lnTo>
                  <a:lnTo>
                    <a:pt x="0" y="115"/>
                  </a:lnTo>
                  <a:lnTo>
                    <a:pt x="472" y="74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75" name="Google Shape;22875;p23"/>
            <p:cNvSpPr/>
            <p:nvPr/>
          </p:nvSpPr>
          <p:spPr>
            <a:xfrm>
              <a:off x="3103836" y="3679840"/>
              <a:ext cx="29738" cy="26359"/>
            </a:xfrm>
            <a:custGeom>
              <a:avLst/>
              <a:gdLst/>
              <a:ahLst/>
              <a:cxnLst/>
              <a:rect l="l" t="t" r="r" b="b"/>
              <a:pathLst>
                <a:path w="264" h="234" extrusionOk="0">
                  <a:moveTo>
                    <a:pt x="132" y="0"/>
                  </a:moveTo>
                  <a:cubicBezTo>
                    <a:pt x="99" y="0"/>
                    <a:pt x="67" y="16"/>
                    <a:pt x="41" y="45"/>
                  </a:cubicBezTo>
                  <a:cubicBezTo>
                    <a:pt x="1" y="92"/>
                    <a:pt x="8" y="167"/>
                    <a:pt x="62" y="207"/>
                  </a:cubicBezTo>
                  <a:cubicBezTo>
                    <a:pt x="82" y="225"/>
                    <a:pt x="109" y="234"/>
                    <a:pt x="135" y="234"/>
                  </a:cubicBezTo>
                  <a:cubicBezTo>
                    <a:pt x="168" y="234"/>
                    <a:pt x="201" y="220"/>
                    <a:pt x="223" y="194"/>
                  </a:cubicBezTo>
                  <a:cubicBezTo>
                    <a:pt x="264" y="146"/>
                    <a:pt x="257" y="72"/>
                    <a:pt x="210" y="32"/>
                  </a:cubicBezTo>
                  <a:cubicBezTo>
                    <a:pt x="186" y="11"/>
                    <a:pt x="159" y="0"/>
                    <a:pt x="132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76" name="Google Shape;22876;p23"/>
            <p:cNvSpPr/>
            <p:nvPr/>
          </p:nvSpPr>
          <p:spPr>
            <a:xfrm>
              <a:off x="3119043" y="3692456"/>
              <a:ext cx="46522" cy="41115"/>
            </a:xfrm>
            <a:custGeom>
              <a:avLst/>
              <a:gdLst/>
              <a:ahLst/>
              <a:cxnLst/>
              <a:rect l="l" t="t" r="r" b="b"/>
              <a:pathLst>
                <a:path w="413" h="365" extrusionOk="0">
                  <a:moveTo>
                    <a:pt x="55" y="1"/>
                  </a:moveTo>
                  <a:lnTo>
                    <a:pt x="1" y="61"/>
                  </a:lnTo>
                  <a:lnTo>
                    <a:pt x="365" y="365"/>
                  </a:lnTo>
                  <a:lnTo>
                    <a:pt x="412" y="30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877" name="Google Shape;22877;p23"/>
          <p:cNvGrpSpPr/>
          <p:nvPr/>
        </p:nvGrpSpPr>
        <p:grpSpPr>
          <a:xfrm>
            <a:off x="574616" y="1208315"/>
            <a:ext cx="393669" cy="368900"/>
            <a:chOff x="2987700" y="3560325"/>
            <a:chExt cx="386708" cy="362377"/>
          </a:xfrm>
        </p:grpSpPr>
        <p:sp>
          <p:nvSpPr>
            <p:cNvPr id="22878" name="Google Shape;22878;p23"/>
            <p:cNvSpPr/>
            <p:nvPr/>
          </p:nvSpPr>
          <p:spPr>
            <a:xfrm>
              <a:off x="3099330" y="3560325"/>
              <a:ext cx="152747" cy="152747"/>
            </a:xfrm>
            <a:custGeom>
              <a:avLst/>
              <a:gdLst/>
              <a:ahLst/>
              <a:cxnLst/>
              <a:rect l="l" t="t" r="r" b="b"/>
              <a:pathLst>
                <a:path w="1356" h="1356" extrusionOk="0">
                  <a:moveTo>
                    <a:pt x="681" y="0"/>
                  </a:moveTo>
                  <a:cubicBezTo>
                    <a:pt x="304" y="0"/>
                    <a:pt x="0" y="304"/>
                    <a:pt x="0" y="675"/>
                  </a:cubicBezTo>
                  <a:cubicBezTo>
                    <a:pt x="0" y="1052"/>
                    <a:pt x="304" y="1356"/>
                    <a:pt x="681" y="1356"/>
                  </a:cubicBezTo>
                  <a:cubicBezTo>
                    <a:pt x="1052" y="1356"/>
                    <a:pt x="1356" y="1052"/>
                    <a:pt x="1356" y="675"/>
                  </a:cubicBezTo>
                  <a:cubicBezTo>
                    <a:pt x="1356" y="304"/>
                    <a:pt x="1052" y="0"/>
                    <a:pt x="6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79" name="Google Shape;22879;p23"/>
            <p:cNvSpPr/>
            <p:nvPr/>
          </p:nvSpPr>
          <p:spPr>
            <a:xfrm>
              <a:off x="2987700" y="3641316"/>
              <a:ext cx="170207" cy="153310"/>
            </a:xfrm>
            <a:custGeom>
              <a:avLst/>
              <a:gdLst/>
              <a:ahLst/>
              <a:cxnLst/>
              <a:rect l="l" t="t" r="r" b="b"/>
              <a:pathLst>
                <a:path w="1511" h="1361" extrusionOk="0">
                  <a:moveTo>
                    <a:pt x="756" y="1"/>
                  </a:moveTo>
                  <a:cubicBezTo>
                    <a:pt x="465" y="1"/>
                    <a:pt x="196" y="191"/>
                    <a:pt x="108" y="488"/>
                  </a:cubicBezTo>
                  <a:cubicBezTo>
                    <a:pt x="0" y="846"/>
                    <a:pt x="202" y="1223"/>
                    <a:pt x="560" y="1331"/>
                  </a:cubicBezTo>
                  <a:cubicBezTo>
                    <a:pt x="625" y="1351"/>
                    <a:pt x="691" y="1360"/>
                    <a:pt x="755" y="1360"/>
                  </a:cubicBezTo>
                  <a:cubicBezTo>
                    <a:pt x="1046" y="1360"/>
                    <a:pt x="1315" y="1172"/>
                    <a:pt x="1403" y="880"/>
                  </a:cubicBezTo>
                  <a:cubicBezTo>
                    <a:pt x="1511" y="515"/>
                    <a:pt x="1308" y="138"/>
                    <a:pt x="951" y="30"/>
                  </a:cubicBezTo>
                  <a:cubicBezTo>
                    <a:pt x="886" y="10"/>
                    <a:pt x="820" y="1"/>
                    <a:pt x="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80" name="Google Shape;22880;p23"/>
            <p:cNvSpPr/>
            <p:nvPr/>
          </p:nvSpPr>
          <p:spPr>
            <a:xfrm>
              <a:off x="3032532" y="3770068"/>
              <a:ext cx="173248" cy="152634"/>
            </a:xfrm>
            <a:custGeom>
              <a:avLst/>
              <a:gdLst/>
              <a:ahLst/>
              <a:cxnLst/>
              <a:rect l="l" t="t" r="r" b="b"/>
              <a:pathLst>
                <a:path w="1538" h="1355" extrusionOk="0">
                  <a:moveTo>
                    <a:pt x="768" y="0"/>
                  </a:moveTo>
                  <a:cubicBezTo>
                    <a:pt x="549" y="0"/>
                    <a:pt x="334" y="107"/>
                    <a:pt x="202" y="303"/>
                  </a:cubicBezTo>
                  <a:cubicBezTo>
                    <a:pt x="0" y="613"/>
                    <a:pt x="81" y="1031"/>
                    <a:pt x="391" y="1240"/>
                  </a:cubicBezTo>
                  <a:cubicBezTo>
                    <a:pt x="508" y="1317"/>
                    <a:pt x="639" y="1354"/>
                    <a:pt x="768" y="1354"/>
                  </a:cubicBezTo>
                  <a:cubicBezTo>
                    <a:pt x="988" y="1354"/>
                    <a:pt x="1203" y="1247"/>
                    <a:pt x="1335" y="1051"/>
                  </a:cubicBezTo>
                  <a:cubicBezTo>
                    <a:pt x="1537" y="741"/>
                    <a:pt x="1457" y="323"/>
                    <a:pt x="1140" y="114"/>
                  </a:cubicBezTo>
                  <a:cubicBezTo>
                    <a:pt x="1025" y="37"/>
                    <a:pt x="896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81" name="Google Shape;22881;p23"/>
            <p:cNvSpPr/>
            <p:nvPr/>
          </p:nvSpPr>
          <p:spPr>
            <a:xfrm>
              <a:off x="3169958" y="3762746"/>
              <a:ext cx="170995" cy="152859"/>
            </a:xfrm>
            <a:custGeom>
              <a:avLst/>
              <a:gdLst/>
              <a:ahLst/>
              <a:cxnLst/>
              <a:rect l="l" t="t" r="r" b="b"/>
              <a:pathLst>
                <a:path w="1518" h="1357" extrusionOk="0">
                  <a:moveTo>
                    <a:pt x="758" y="0"/>
                  </a:moveTo>
                  <a:cubicBezTo>
                    <a:pt x="605" y="0"/>
                    <a:pt x="452" y="52"/>
                    <a:pt x="324" y="159"/>
                  </a:cubicBezTo>
                  <a:cubicBezTo>
                    <a:pt x="41" y="395"/>
                    <a:pt x="1" y="820"/>
                    <a:pt x="237" y="1110"/>
                  </a:cubicBezTo>
                  <a:cubicBezTo>
                    <a:pt x="369" y="1272"/>
                    <a:pt x="562" y="1356"/>
                    <a:pt x="756" y="1356"/>
                  </a:cubicBezTo>
                  <a:cubicBezTo>
                    <a:pt x="909" y="1356"/>
                    <a:pt x="1063" y="1304"/>
                    <a:pt x="1187" y="1197"/>
                  </a:cubicBezTo>
                  <a:cubicBezTo>
                    <a:pt x="1477" y="961"/>
                    <a:pt x="1518" y="536"/>
                    <a:pt x="1282" y="247"/>
                  </a:cubicBezTo>
                  <a:cubicBezTo>
                    <a:pt x="1146" y="84"/>
                    <a:pt x="953" y="0"/>
                    <a:pt x="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82" name="Google Shape;22882;p23"/>
            <p:cNvSpPr/>
            <p:nvPr/>
          </p:nvSpPr>
          <p:spPr>
            <a:xfrm>
              <a:off x="3201047" y="3630502"/>
              <a:ext cx="173361" cy="152634"/>
            </a:xfrm>
            <a:custGeom>
              <a:avLst/>
              <a:gdLst/>
              <a:ahLst/>
              <a:cxnLst/>
              <a:rect l="l" t="t" r="r" b="b"/>
              <a:pathLst>
                <a:path w="1539" h="1355" extrusionOk="0">
                  <a:moveTo>
                    <a:pt x="765" y="1"/>
                  </a:moveTo>
                  <a:cubicBezTo>
                    <a:pt x="679" y="1"/>
                    <a:pt x="591" y="17"/>
                    <a:pt x="507" y="52"/>
                  </a:cubicBezTo>
                  <a:cubicBezTo>
                    <a:pt x="163" y="200"/>
                    <a:pt x="1" y="591"/>
                    <a:pt x="143" y="942"/>
                  </a:cubicBezTo>
                  <a:cubicBezTo>
                    <a:pt x="253" y="1199"/>
                    <a:pt x="504" y="1354"/>
                    <a:pt x="767" y="1354"/>
                  </a:cubicBezTo>
                  <a:cubicBezTo>
                    <a:pt x="856" y="1354"/>
                    <a:pt x="946" y="1337"/>
                    <a:pt x="1033" y="1299"/>
                  </a:cubicBezTo>
                  <a:cubicBezTo>
                    <a:pt x="1377" y="1158"/>
                    <a:pt x="1538" y="760"/>
                    <a:pt x="1397" y="416"/>
                  </a:cubicBezTo>
                  <a:cubicBezTo>
                    <a:pt x="1285" y="156"/>
                    <a:pt x="1031" y="1"/>
                    <a:pt x="7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83" name="Google Shape;22883;p23"/>
            <p:cNvSpPr/>
            <p:nvPr/>
          </p:nvSpPr>
          <p:spPr>
            <a:xfrm>
              <a:off x="3093247" y="3674996"/>
              <a:ext cx="158829" cy="158829"/>
            </a:xfrm>
            <a:custGeom>
              <a:avLst/>
              <a:gdLst/>
              <a:ahLst/>
              <a:cxnLst/>
              <a:rect l="l" t="t" r="r" b="b"/>
              <a:pathLst>
                <a:path w="1410" h="1410" extrusionOk="0">
                  <a:moveTo>
                    <a:pt x="708" y="1"/>
                  </a:moveTo>
                  <a:cubicBezTo>
                    <a:pt x="317" y="1"/>
                    <a:pt x="0" y="311"/>
                    <a:pt x="0" y="702"/>
                  </a:cubicBezTo>
                  <a:cubicBezTo>
                    <a:pt x="0" y="1093"/>
                    <a:pt x="317" y="1410"/>
                    <a:pt x="708" y="1410"/>
                  </a:cubicBezTo>
                  <a:cubicBezTo>
                    <a:pt x="1093" y="1410"/>
                    <a:pt x="1410" y="1093"/>
                    <a:pt x="1410" y="702"/>
                  </a:cubicBezTo>
                  <a:cubicBezTo>
                    <a:pt x="1410" y="311"/>
                    <a:pt x="1093" y="1"/>
                    <a:pt x="7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84" name="Google Shape;22884;p23"/>
            <p:cNvSpPr/>
            <p:nvPr/>
          </p:nvSpPr>
          <p:spPr>
            <a:xfrm>
              <a:off x="3148668" y="3712281"/>
              <a:ext cx="70741" cy="70741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1" y="0"/>
                  </a:moveTo>
                  <a:cubicBezTo>
                    <a:pt x="142" y="0"/>
                    <a:pt x="1" y="142"/>
                    <a:pt x="1" y="317"/>
                  </a:cubicBezTo>
                  <a:cubicBezTo>
                    <a:pt x="1" y="486"/>
                    <a:pt x="142" y="627"/>
                    <a:pt x="311" y="627"/>
                  </a:cubicBezTo>
                  <a:cubicBezTo>
                    <a:pt x="486" y="627"/>
                    <a:pt x="628" y="486"/>
                    <a:pt x="628" y="317"/>
                  </a:cubicBezTo>
                  <a:cubicBezTo>
                    <a:pt x="628" y="142"/>
                    <a:pt x="486" y="0"/>
                    <a:pt x="311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85" name="Google Shape;22885;p23"/>
            <p:cNvSpPr/>
            <p:nvPr/>
          </p:nvSpPr>
          <p:spPr>
            <a:xfrm>
              <a:off x="3170746" y="3650665"/>
              <a:ext cx="26697" cy="26697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5" y="1"/>
                  </a:moveTo>
                  <a:cubicBezTo>
                    <a:pt x="54" y="1"/>
                    <a:pt x="0" y="55"/>
                    <a:pt x="0" y="122"/>
                  </a:cubicBezTo>
                  <a:cubicBezTo>
                    <a:pt x="0" y="183"/>
                    <a:pt x="54" y="237"/>
                    <a:pt x="115" y="237"/>
                  </a:cubicBezTo>
                  <a:cubicBezTo>
                    <a:pt x="182" y="237"/>
                    <a:pt x="236" y="183"/>
                    <a:pt x="236" y="122"/>
                  </a:cubicBezTo>
                  <a:cubicBezTo>
                    <a:pt x="236" y="55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86" name="Google Shape;22886;p23"/>
            <p:cNvSpPr/>
            <p:nvPr/>
          </p:nvSpPr>
          <p:spPr>
            <a:xfrm>
              <a:off x="3179082" y="3668125"/>
              <a:ext cx="9237" cy="53281"/>
            </a:xfrm>
            <a:custGeom>
              <a:avLst/>
              <a:gdLst/>
              <a:ahLst/>
              <a:cxnLst/>
              <a:rect l="l" t="t" r="r" b="b"/>
              <a:pathLst>
                <a:path w="82" h="473" extrusionOk="0">
                  <a:moveTo>
                    <a:pt x="0" y="1"/>
                  </a:moveTo>
                  <a:lnTo>
                    <a:pt x="0" y="473"/>
                  </a:lnTo>
                  <a:lnTo>
                    <a:pt x="81" y="473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87" name="Google Shape;22887;p23"/>
            <p:cNvSpPr/>
            <p:nvPr/>
          </p:nvSpPr>
          <p:spPr>
            <a:xfrm>
              <a:off x="3226955" y="3675560"/>
              <a:ext cx="29738" cy="26472"/>
            </a:xfrm>
            <a:custGeom>
              <a:avLst/>
              <a:gdLst/>
              <a:ahLst/>
              <a:cxnLst/>
              <a:rect l="l" t="t" r="r" b="b"/>
              <a:pathLst>
                <a:path w="264" h="235" extrusionOk="0">
                  <a:moveTo>
                    <a:pt x="132" y="1"/>
                  </a:moveTo>
                  <a:cubicBezTo>
                    <a:pt x="101" y="1"/>
                    <a:pt x="71" y="12"/>
                    <a:pt x="47" y="36"/>
                  </a:cubicBezTo>
                  <a:cubicBezTo>
                    <a:pt x="0" y="83"/>
                    <a:pt x="0" y="157"/>
                    <a:pt x="47" y="205"/>
                  </a:cubicBezTo>
                  <a:cubicBezTo>
                    <a:pt x="70" y="224"/>
                    <a:pt x="99" y="234"/>
                    <a:pt x="128" y="234"/>
                  </a:cubicBezTo>
                  <a:cubicBezTo>
                    <a:pt x="160" y="234"/>
                    <a:pt x="191" y="222"/>
                    <a:pt x="216" y="198"/>
                  </a:cubicBezTo>
                  <a:cubicBezTo>
                    <a:pt x="263" y="157"/>
                    <a:pt x="263" y="83"/>
                    <a:pt x="216" y="36"/>
                  </a:cubicBezTo>
                  <a:cubicBezTo>
                    <a:pt x="192" y="12"/>
                    <a:pt x="162" y="1"/>
                    <a:pt x="132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88" name="Google Shape;22888;p23"/>
            <p:cNvSpPr/>
            <p:nvPr/>
          </p:nvSpPr>
          <p:spPr>
            <a:xfrm>
              <a:off x="3198794" y="3688626"/>
              <a:ext cx="43481" cy="44269"/>
            </a:xfrm>
            <a:custGeom>
              <a:avLst/>
              <a:gdLst/>
              <a:ahLst/>
              <a:cxnLst/>
              <a:rect l="l" t="t" r="r" b="b"/>
              <a:pathLst>
                <a:path w="386" h="393" extrusionOk="0">
                  <a:moveTo>
                    <a:pt x="324" y="1"/>
                  </a:moveTo>
                  <a:lnTo>
                    <a:pt x="1" y="338"/>
                  </a:lnTo>
                  <a:lnTo>
                    <a:pt x="55" y="392"/>
                  </a:lnTo>
                  <a:lnTo>
                    <a:pt x="385" y="5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89" name="Google Shape;22889;p23"/>
            <p:cNvSpPr/>
            <p:nvPr/>
          </p:nvSpPr>
          <p:spPr>
            <a:xfrm>
              <a:off x="3252751" y="3734134"/>
              <a:ext cx="26697" cy="26134"/>
            </a:xfrm>
            <a:custGeom>
              <a:avLst/>
              <a:gdLst/>
              <a:ahLst/>
              <a:cxnLst/>
              <a:rect l="l" t="t" r="r" b="b"/>
              <a:pathLst>
                <a:path w="237" h="232" extrusionOk="0">
                  <a:moveTo>
                    <a:pt x="126" y="1"/>
                  </a:moveTo>
                  <a:cubicBezTo>
                    <a:pt x="123" y="1"/>
                    <a:pt x="119" y="1"/>
                    <a:pt x="115" y="2"/>
                  </a:cubicBezTo>
                  <a:cubicBezTo>
                    <a:pt x="48" y="2"/>
                    <a:pt x="0" y="56"/>
                    <a:pt x="0" y="116"/>
                  </a:cubicBezTo>
                  <a:cubicBezTo>
                    <a:pt x="0" y="180"/>
                    <a:pt x="48" y="231"/>
                    <a:pt x="110" y="231"/>
                  </a:cubicBezTo>
                  <a:cubicBezTo>
                    <a:pt x="114" y="231"/>
                    <a:pt x="118" y="231"/>
                    <a:pt x="122" y="231"/>
                  </a:cubicBezTo>
                  <a:cubicBezTo>
                    <a:pt x="183" y="231"/>
                    <a:pt x="236" y="177"/>
                    <a:pt x="236" y="109"/>
                  </a:cubicBezTo>
                  <a:cubicBezTo>
                    <a:pt x="236" y="52"/>
                    <a:pt x="189" y="1"/>
                    <a:pt x="126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90" name="Google Shape;22890;p23"/>
            <p:cNvSpPr/>
            <p:nvPr/>
          </p:nvSpPr>
          <p:spPr>
            <a:xfrm>
              <a:off x="3208707" y="3742583"/>
              <a:ext cx="53281" cy="10814"/>
            </a:xfrm>
            <a:custGeom>
              <a:avLst/>
              <a:gdLst/>
              <a:ahLst/>
              <a:cxnLst/>
              <a:rect l="l" t="t" r="r" b="b"/>
              <a:pathLst>
                <a:path w="473" h="96" extrusionOk="0">
                  <a:moveTo>
                    <a:pt x="466" y="1"/>
                  </a:moveTo>
                  <a:lnTo>
                    <a:pt x="0" y="14"/>
                  </a:lnTo>
                  <a:lnTo>
                    <a:pt x="0" y="95"/>
                  </a:lnTo>
                  <a:lnTo>
                    <a:pt x="472" y="82"/>
                  </a:lnTo>
                  <a:lnTo>
                    <a:pt x="466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91" name="Google Shape;22891;p23"/>
            <p:cNvSpPr/>
            <p:nvPr/>
          </p:nvSpPr>
          <p:spPr>
            <a:xfrm>
              <a:off x="3228420" y="3792484"/>
              <a:ext cx="28950" cy="26472"/>
            </a:xfrm>
            <a:custGeom>
              <a:avLst/>
              <a:gdLst/>
              <a:ahLst/>
              <a:cxnLst/>
              <a:rect l="l" t="t" r="r" b="b"/>
              <a:pathLst>
                <a:path w="257" h="235" extrusionOk="0">
                  <a:moveTo>
                    <a:pt x="129" y="0"/>
                  </a:moveTo>
                  <a:cubicBezTo>
                    <a:pt x="97" y="0"/>
                    <a:pt x="66" y="12"/>
                    <a:pt x="41" y="36"/>
                  </a:cubicBezTo>
                  <a:cubicBezTo>
                    <a:pt x="1" y="84"/>
                    <a:pt x="1" y="158"/>
                    <a:pt x="48" y="205"/>
                  </a:cubicBezTo>
                  <a:cubicBezTo>
                    <a:pt x="71" y="224"/>
                    <a:pt x="100" y="235"/>
                    <a:pt x="129" y="235"/>
                  </a:cubicBezTo>
                  <a:cubicBezTo>
                    <a:pt x="160" y="235"/>
                    <a:pt x="192" y="223"/>
                    <a:pt x="216" y="198"/>
                  </a:cubicBezTo>
                  <a:cubicBezTo>
                    <a:pt x="257" y="151"/>
                    <a:pt x="257" y="77"/>
                    <a:pt x="210" y="30"/>
                  </a:cubicBezTo>
                  <a:cubicBezTo>
                    <a:pt x="187" y="10"/>
                    <a:pt x="158" y="0"/>
                    <a:pt x="129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92" name="Google Shape;22892;p23"/>
            <p:cNvSpPr/>
            <p:nvPr/>
          </p:nvSpPr>
          <p:spPr>
            <a:xfrm>
              <a:off x="3198006" y="3763872"/>
              <a:ext cx="44269" cy="41904"/>
            </a:xfrm>
            <a:custGeom>
              <a:avLst/>
              <a:gdLst/>
              <a:ahLst/>
              <a:cxnLst/>
              <a:rect l="l" t="t" r="r" b="b"/>
              <a:pathLst>
                <a:path w="393" h="372" extrusionOk="0">
                  <a:moveTo>
                    <a:pt x="48" y="1"/>
                  </a:moveTo>
                  <a:lnTo>
                    <a:pt x="1" y="54"/>
                  </a:lnTo>
                  <a:lnTo>
                    <a:pt x="345" y="371"/>
                  </a:lnTo>
                  <a:lnTo>
                    <a:pt x="392" y="317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93" name="Google Shape;22893;p23"/>
            <p:cNvSpPr/>
            <p:nvPr/>
          </p:nvSpPr>
          <p:spPr>
            <a:xfrm>
              <a:off x="3171422" y="3818505"/>
              <a:ext cx="27485" cy="26021"/>
            </a:xfrm>
            <a:custGeom>
              <a:avLst/>
              <a:gdLst/>
              <a:ahLst/>
              <a:cxnLst/>
              <a:rect l="l" t="t" r="r" b="b"/>
              <a:pathLst>
                <a:path w="244" h="231" extrusionOk="0">
                  <a:moveTo>
                    <a:pt x="127" y="0"/>
                  </a:moveTo>
                  <a:cubicBezTo>
                    <a:pt x="123" y="0"/>
                    <a:pt x="119" y="1"/>
                    <a:pt x="116" y="1"/>
                  </a:cubicBezTo>
                  <a:cubicBezTo>
                    <a:pt x="55" y="1"/>
                    <a:pt x="1" y="55"/>
                    <a:pt x="8" y="122"/>
                  </a:cubicBezTo>
                  <a:cubicBezTo>
                    <a:pt x="8" y="186"/>
                    <a:pt x="55" y="231"/>
                    <a:pt x="116" y="231"/>
                  </a:cubicBezTo>
                  <a:cubicBezTo>
                    <a:pt x="121" y="231"/>
                    <a:pt x="125" y="231"/>
                    <a:pt x="129" y="230"/>
                  </a:cubicBezTo>
                  <a:cubicBezTo>
                    <a:pt x="197" y="230"/>
                    <a:pt x="244" y="176"/>
                    <a:pt x="237" y="109"/>
                  </a:cubicBezTo>
                  <a:cubicBezTo>
                    <a:pt x="237" y="52"/>
                    <a:pt x="189" y="0"/>
                    <a:pt x="127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94" name="Google Shape;22894;p23"/>
            <p:cNvSpPr/>
            <p:nvPr/>
          </p:nvSpPr>
          <p:spPr>
            <a:xfrm>
              <a:off x="3177505" y="3773785"/>
              <a:ext cx="12278" cy="53957"/>
            </a:xfrm>
            <a:custGeom>
              <a:avLst/>
              <a:gdLst/>
              <a:ahLst/>
              <a:cxnLst/>
              <a:rect l="l" t="t" r="r" b="b"/>
              <a:pathLst>
                <a:path w="109" h="479" extrusionOk="0">
                  <a:moveTo>
                    <a:pt x="82" y="0"/>
                  </a:moveTo>
                  <a:lnTo>
                    <a:pt x="1" y="7"/>
                  </a:lnTo>
                  <a:lnTo>
                    <a:pt x="28" y="479"/>
                  </a:lnTo>
                  <a:lnTo>
                    <a:pt x="109" y="47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95" name="Google Shape;22895;p23"/>
            <p:cNvSpPr/>
            <p:nvPr/>
          </p:nvSpPr>
          <p:spPr>
            <a:xfrm>
              <a:off x="3111496" y="3796539"/>
              <a:ext cx="28950" cy="26697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0" y="1"/>
                  </a:moveTo>
                  <a:cubicBezTo>
                    <a:pt x="96" y="1"/>
                    <a:pt x="63" y="15"/>
                    <a:pt x="41" y="41"/>
                  </a:cubicBezTo>
                  <a:cubicBezTo>
                    <a:pt x="0" y="88"/>
                    <a:pt x="0" y="162"/>
                    <a:pt x="54" y="210"/>
                  </a:cubicBezTo>
                  <a:cubicBezTo>
                    <a:pt x="75" y="227"/>
                    <a:pt x="101" y="236"/>
                    <a:pt x="127" y="236"/>
                  </a:cubicBezTo>
                  <a:cubicBezTo>
                    <a:pt x="160" y="236"/>
                    <a:pt x="194" y="222"/>
                    <a:pt x="216" y="196"/>
                  </a:cubicBezTo>
                  <a:cubicBezTo>
                    <a:pt x="257" y="149"/>
                    <a:pt x="257" y="75"/>
                    <a:pt x="209" y="27"/>
                  </a:cubicBezTo>
                  <a:cubicBezTo>
                    <a:pt x="185" y="10"/>
                    <a:pt x="158" y="1"/>
                    <a:pt x="130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96" name="Google Shape;22896;p23"/>
            <p:cNvSpPr/>
            <p:nvPr/>
          </p:nvSpPr>
          <p:spPr>
            <a:xfrm>
              <a:off x="3125914" y="3763872"/>
              <a:ext cx="41115" cy="45734"/>
            </a:xfrm>
            <a:custGeom>
              <a:avLst/>
              <a:gdLst/>
              <a:ahLst/>
              <a:cxnLst/>
              <a:rect l="l" t="t" r="r" b="b"/>
              <a:pathLst>
                <a:path w="365" h="406" extrusionOk="0">
                  <a:moveTo>
                    <a:pt x="304" y="1"/>
                  </a:moveTo>
                  <a:lnTo>
                    <a:pt x="0" y="351"/>
                  </a:lnTo>
                  <a:lnTo>
                    <a:pt x="54" y="405"/>
                  </a:lnTo>
                  <a:lnTo>
                    <a:pt x="365" y="54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97" name="Google Shape;22897;p23"/>
            <p:cNvSpPr/>
            <p:nvPr/>
          </p:nvSpPr>
          <p:spPr>
            <a:xfrm>
              <a:off x="3084912" y="3739541"/>
              <a:ext cx="27485" cy="26810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25" y="0"/>
                  </a:moveTo>
                  <a:cubicBezTo>
                    <a:pt x="122" y="0"/>
                    <a:pt x="118" y="0"/>
                    <a:pt x="115" y="1"/>
                  </a:cubicBezTo>
                  <a:cubicBezTo>
                    <a:pt x="47" y="8"/>
                    <a:pt x="0" y="61"/>
                    <a:pt x="7" y="129"/>
                  </a:cubicBezTo>
                  <a:cubicBezTo>
                    <a:pt x="13" y="186"/>
                    <a:pt x="62" y="237"/>
                    <a:pt x="124" y="237"/>
                  </a:cubicBezTo>
                  <a:cubicBezTo>
                    <a:pt x="128" y="237"/>
                    <a:pt x="131" y="237"/>
                    <a:pt x="135" y="237"/>
                  </a:cubicBezTo>
                  <a:cubicBezTo>
                    <a:pt x="196" y="230"/>
                    <a:pt x="243" y="176"/>
                    <a:pt x="243" y="109"/>
                  </a:cubicBezTo>
                  <a:cubicBezTo>
                    <a:pt x="237" y="51"/>
                    <a:pt x="182" y="0"/>
                    <a:pt x="125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98" name="Google Shape;22898;p23"/>
            <p:cNvSpPr/>
            <p:nvPr/>
          </p:nvSpPr>
          <p:spPr>
            <a:xfrm>
              <a:off x="3103160" y="3744160"/>
              <a:ext cx="53281" cy="12954"/>
            </a:xfrm>
            <a:custGeom>
              <a:avLst/>
              <a:gdLst/>
              <a:ahLst/>
              <a:cxnLst/>
              <a:rect l="l" t="t" r="r" b="b"/>
              <a:pathLst>
                <a:path w="473" h="115" extrusionOk="0">
                  <a:moveTo>
                    <a:pt x="465" y="0"/>
                  </a:moveTo>
                  <a:lnTo>
                    <a:pt x="0" y="34"/>
                  </a:lnTo>
                  <a:lnTo>
                    <a:pt x="0" y="115"/>
                  </a:lnTo>
                  <a:lnTo>
                    <a:pt x="472" y="74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99" name="Google Shape;22899;p23"/>
            <p:cNvSpPr/>
            <p:nvPr/>
          </p:nvSpPr>
          <p:spPr>
            <a:xfrm>
              <a:off x="3103836" y="3679840"/>
              <a:ext cx="29738" cy="26359"/>
            </a:xfrm>
            <a:custGeom>
              <a:avLst/>
              <a:gdLst/>
              <a:ahLst/>
              <a:cxnLst/>
              <a:rect l="l" t="t" r="r" b="b"/>
              <a:pathLst>
                <a:path w="264" h="234" extrusionOk="0">
                  <a:moveTo>
                    <a:pt x="132" y="0"/>
                  </a:moveTo>
                  <a:cubicBezTo>
                    <a:pt x="99" y="0"/>
                    <a:pt x="67" y="16"/>
                    <a:pt x="41" y="45"/>
                  </a:cubicBezTo>
                  <a:cubicBezTo>
                    <a:pt x="1" y="92"/>
                    <a:pt x="8" y="167"/>
                    <a:pt x="62" y="207"/>
                  </a:cubicBezTo>
                  <a:cubicBezTo>
                    <a:pt x="82" y="225"/>
                    <a:pt x="109" y="234"/>
                    <a:pt x="135" y="234"/>
                  </a:cubicBezTo>
                  <a:cubicBezTo>
                    <a:pt x="168" y="234"/>
                    <a:pt x="201" y="220"/>
                    <a:pt x="223" y="194"/>
                  </a:cubicBezTo>
                  <a:cubicBezTo>
                    <a:pt x="264" y="146"/>
                    <a:pt x="257" y="72"/>
                    <a:pt x="210" y="32"/>
                  </a:cubicBezTo>
                  <a:cubicBezTo>
                    <a:pt x="186" y="11"/>
                    <a:pt x="159" y="0"/>
                    <a:pt x="132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00" name="Google Shape;22900;p23"/>
            <p:cNvSpPr/>
            <p:nvPr/>
          </p:nvSpPr>
          <p:spPr>
            <a:xfrm>
              <a:off x="3119043" y="3692456"/>
              <a:ext cx="46522" cy="41115"/>
            </a:xfrm>
            <a:custGeom>
              <a:avLst/>
              <a:gdLst/>
              <a:ahLst/>
              <a:cxnLst/>
              <a:rect l="l" t="t" r="r" b="b"/>
              <a:pathLst>
                <a:path w="413" h="365" extrusionOk="0">
                  <a:moveTo>
                    <a:pt x="55" y="1"/>
                  </a:moveTo>
                  <a:lnTo>
                    <a:pt x="1" y="61"/>
                  </a:lnTo>
                  <a:lnTo>
                    <a:pt x="365" y="365"/>
                  </a:lnTo>
                  <a:lnTo>
                    <a:pt x="412" y="30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901" name="Google Shape;22901;p23"/>
          <p:cNvGrpSpPr/>
          <p:nvPr/>
        </p:nvGrpSpPr>
        <p:grpSpPr>
          <a:xfrm>
            <a:off x="11116076" y="5326282"/>
            <a:ext cx="590787" cy="553615"/>
            <a:chOff x="2987700" y="3560325"/>
            <a:chExt cx="386708" cy="362377"/>
          </a:xfrm>
        </p:grpSpPr>
        <p:sp>
          <p:nvSpPr>
            <p:cNvPr id="22902" name="Google Shape;22902;p23"/>
            <p:cNvSpPr/>
            <p:nvPr/>
          </p:nvSpPr>
          <p:spPr>
            <a:xfrm>
              <a:off x="3099330" y="3560325"/>
              <a:ext cx="152747" cy="152747"/>
            </a:xfrm>
            <a:custGeom>
              <a:avLst/>
              <a:gdLst/>
              <a:ahLst/>
              <a:cxnLst/>
              <a:rect l="l" t="t" r="r" b="b"/>
              <a:pathLst>
                <a:path w="1356" h="1356" extrusionOk="0">
                  <a:moveTo>
                    <a:pt x="681" y="0"/>
                  </a:moveTo>
                  <a:cubicBezTo>
                    <a:pt x="304" y="0"/>
                    <a:pt x="0" y="304"/>
                    <a:pt x="0" y="675"/>
                  </a:cubicBezTo>
                  <a:cubicBezTo>
                    <a:pt x="0" y="1052"/>
                    <a:pt x="304" y="1356"/>
                    <a:pt x="681" y="1356"/>
                  </a:cubicBezTo>
                  <a:cubicBezTo>
                    <a:pt x="1052" y="1356"/>
                    <a:pt x="1356" y="1052"/>
                    <a:pt x="1356" y="675"/>
                  </a:cubicBezTo>
                  <a:cubicBezTo>
                    <a:pt x="1356" y="304"/>
                    <a:pt x="1052" y="0"/>
                    <a:pt x="6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03" name="Google Shape;22903;p23"/>
            <p:cNvSpPr/>
            <p:nvPr/>
          </p:nvSpPr>
          <p:spPr>
            <a:xfrm>
              <a:off x="2987700" y="3641316"/>
              <a:ext cx="170207" cy="153310"/>
            </a:xfrm>
            <a:custGeom>
              <a:avLst/>
              <a:gdLst/>
              <a:ahLst/>
              <a:cxnLst/>
              <a:rect l="l" t="t" r="r" b="b"/>
              <a:pathLst>
                <a:path w="1511" h="1361" extrusionOk="0">
                  <a:moveTo>
                    <a:pt x="756" y="1"/>
                  </a:moveTo>
                  <a:cubicBezTo>
                    <a:pt x="465" y="1"/>
                    <a:pt x="196" y="191"/>
                    <a:pt x="108" y="488"/>
                  </a:cubicBezTo>
                  <a:cubicBezTo>
                    <a:pt x="0" y="846"/>
                    <a:pt x="202" y="1223"/>
                    <a:pt x="560" y="1331"/>
                  </a:cubicBezTo>
                  <a:cubicBezTo>
                    <a:pt x="625" y="1351"/>
                    <a:pt x="691" y="1360"/>
                    <a:pt x="755" y="1360"/>
                  </a:cubicBezTo>
                  <a:cubicBezTo>
                    <a:pt x="1046" y="1360"/>
                    <a:pt x="1315" y="1172"/>
                    <a:pt x="1403" y="880"/>
                  </a:cubicBezTo>
                  <a:cubicBezTo>
                    <a:pt x="1511" y="515"/>
                    <a:pt x="1308" y="138"/>
                    <a:pt x="951" y="30"/>
                  </a:cubicBezTo>
                  <a:cubicBezTo>
                    <a:pt x="886" y="10"/>
                    <a:pt x="820" y="1"/>
                    <a:pt x="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04" name="Google Shape;22904;p23"/>
            <p:cNvSpPr/>
            <p:nvPr/>
          </p:nvSpPr>
          <p:spPr>
            <a:xfrm>
              <a:off x="3032532" y="3770068"/>
              <a:ext cx="173248" cy="152634"/>
            </a:xfrm>
            <a:custGeom>
              <a:avLst/>
              <a:gdLst/>
              <a:ahLst/>
              <a:cxnLst/>
              <a:rect l="l" t="t" r="r" b="b"/>
              <a:pathLst>
                <a:path w="1538" h="1355" extrusionOk="0">
                  <a:moveTo>
                    <a:pt x="768" y="0"/>
                  </a:moveTo>
                  <a:cubicBezTo>
                    <a:pt x="549" y="0"/>
                    <a:pt x="334" y="107"/>
                    <a:pt x="202" y="303"/>
                  </a:cubicBezTo>
                  <a:cubicBezTo>
                    <a:pt x="0" y="613"/>
                    <a:pt x="81" y="1031"/>
                    <a:pt x="391" y="1240"/>
                  </a:cubicBezTo>
                  <a:cubicBezTo>
                    <a:pt x="508" y="1317"/>
                    <a:pt x="639" y="1354"/>
                    <a:pt x="768" y="1354"/>
                  </a:cubicBezTo>
                  <a:cubicBezTo>
                    <a:pt x="988" y="1354"/>
                    <a:pt x="1203" y="1247"/>
                    <a:pt x="1335" y="1051"/>
                  </a:cubicBezTo>
                  <a:cubicBezTo>
                    <a:pt x="1537" y="741"/>
                    <a:pt x="1457" y="323"/>
                    <a:pt x="1140" y="114"/>
                  </a:cubicBezTo>
                  <a:cubicBezTo>
                    <a:pt x="1025" y="37"/>
                    <a:pt x="896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05" name="Google Shape;22905;p23"/>
            <p:cNvSpPr/>
            <p:nvPr/>
          </p:nvSpPr>
          <p:spPr>
            <a:xfrm>
              <a:off x="3169958" y="3762746"/>
              <a:ext cx="170995" cy="152859"/>
            </a:xfrm>
            <a:custGeom>
              <a:avLst/>
              <a:gdLst/>
              <a:ahLst/>
              <a:cxnLst/>
              <a:rect l="l" t="t" r="r" b="b"/>
              <a:pathLst>
                <a:path w="1518" h="1357" extrusionOk="0">
                  <a:moveTo>
                    <a:pt x="758" y="0"/>
                  </a:moveTo>
                  <a:cubicBezTo>
                    <a:pt x="605" y="0"/>
                    <a:pt x="452" y="52"/>
                    <a:pt x="324" y="159"/>
                  </a:cubicBezTo>
                  <a:cubicBezTo>
                    <a:pt x="41" y="395"/>
                    <a:pt x="1" y="820"/>
                    <a:pt x="237" y="1110"/>
                  </a:cubicBezTo>
                  <a:cubicBezTo>
                    <a:pt x="369" y="1272"/>
                    <a:pt x="562" y="1356"/>
                    <a:pt x="756" y="1356"/>
                  </a:cubicBezTo>
                  <a:cubicBezTo>
                    <a:pt x="909" y="1356"/>
                    <a:pt x="1063" y="1304"/>
                    <a:pt x="1187" y="1197"/>
                  </a:cubicBezTo>
                  <a:cubicBezTo>
                    <a:pt x="1477" y="961"/>
                    <a:pt x="1518" y="536"/>
                    <a:pt x="1282" y="247"/>
                  </a:cubicBezTo>
                  <a:cubicBezTo>
                    <a:pt x="1146" y="84"/>
                    <a:pt x="953" y="0"/>
                    <a:pt x="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06" name="Google Shape;22906;p23"/>
            <p:cNvSpPr/>
            <p:nvPr/>
          </p:nvSpPr>
          <p:spPr>
            <a:xfrm>
              <a:off x="3201047" y="3630502"/>
              <a:ext cx="173361" cy="152634"/>
            </a:xfrm>
            <a:custGeom>
              <a:avLst/>
              <a:gdLst/>
              <a:ahLst/>
              <a:cxnLst/>
              <a:rect l="l" t="t" r="r" b="b"/>
              <a:pathLst>
                <a:path w="1539" h="1355" extrusionOk="0">
                  <a:moveTo>
                    <a:pt x="765" y="1"/>
                  </a:moveTo>
                  <a:cubicBezTo>
                    <a:pt x="679" y="1"/>
                    <a:pt x="591" y="17"/>
                    <a:pt x="507" y="52"/>
                  </a:cubicBezTo>
                  <a:cubicBezTo>
                    <a:pt x="163" y="200"/>
                    <a:pt x="1" y="591"/>
                    <a:pt x="143" y="942"/>
                  </a:cubicBezTo>
                  <a:cubicBezTo>
                    <a:pt x="253" y="1199"/>
                    <a:pt x="504" y="1354"/>
                    <a:pt x="767" y="1354"/>
                  </a:cubicBezTo>
                  <a:cubicBezTo>
                    <a:pt x="856" y="1354"/>
                    <a:pt x="946" y="1337"/>
                    <a:pt x="1033" y="1299"/>
                  </a:cubicBezTo>
                  <a:cubicBezTo>
                    <a:pt x="1377" y="1158"/>
                    <a:pt x="1538" y="760"/>
                    <a:pt x="1397" y="416"/>
                  </a:cubicBezTo>
                  <a:cubicBezTo>
                    <a:pt x="1285" y="156"/>
                    <a:pt x="1031" y="1"/>
                    <a:pt x="7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07" name="Google Shape;22907;p23"/>
            <p:cNvSpPr/>
            <p:nvPr/>
          </p:nvSpPr>
          <p:spPr>
            <a:xfrm>
              <a:off x="3093247" y="3674996"/>
              <a:ext cx="158829" cy="158829"/>
            </a:xfrm>
            <a:custGeom>
              <a:avLst/>
              <a:gdLst/>
              <a:ahLst/>
              <a:cxnLst/>
              <a:rect l="l" t="t" r="r" b="b"/>
              <a:pathLst>
                <a:path w="1410" h="1410" extrusionOk="0">
                  <a:moveTo>
                    <a:pt x="708" y="1"/>
                  </a:moveTo>
                  <a:cubicBezTo>
                    <a:pt x="317" y="1"/>
                    <a:pt x="0" y="311"/>
                    <a:pt x="0" y="702"/>
                  </a:cubicBezTo>
                  <a:cubicBezTo>
                    <a:pt x="0" y="1093"/>
                    <a:pt x="317" y="1410"/>
                    <a:pt x="708" y="1410"/>
                  </a:cubicBezTo>
                  <a:cubicBezTo>
                    <a:pt x="1093" y="1410"/>
                    <a:pt x="1410" y="1093"/>
                    <a:pt x="1410" y="702"/>
                  </a:cubicBezTo>
                  <a:cubicBezTo>
                    <a:pt x="1410" y="311"/>
                    <a:pt x="1093" y="1"/>
                    <a:pt x="7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08" name="Google Shape;22908;p23"/>
            <p:cNvSpPr/>
            <p:nvPr/>
          </p:nvSpPr>
          <p:spPr>
            <a:xfrm>
              <a:off x="3148668" y="3712281"/>
              <a:ext cx="70741" cy="70741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1" y="0"/>
                  </a:moveTo>
                  <a:cubicBezTo>
                    <a:pt x="142" y="0"/>
                    <a:pt x="1" y="142"/>
                    <a:pt x="1" y="317"/>
                  </a:cubicBezTo>
                  <a:cubicBezTo>
                    <a:pt x="1" y="486"/>
                    <a:pt x="142" y="627"/>
                    <a:pt x="311" y="627"/>
                  </a:cubicBezTo>
                  <a:cubicBezTo>
                    <a:pt x="486" y="627"/>
                    <a:pt x="628" y="486"/>
                    <a:pt x="628" y="317"/>
                  </a:cubicBezTo>
                  <a:cubicBezTo>
                    <a:pt x="628" y="142"/>
                    <a:pt x="486" y="0"/>
                    <a:pt x="311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09" name="Google Shape;22909;p23"/>
            <p:cNvSpPr/>
            <p:nvPr/>
          </p:nvSpPr>
          <p:spPr>
            <a:xfrm>
              <a:off x="3170746" y="3650665"/>
              <a:ext cx="26697" cy="26697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5" y="1"/>
                  </a:moveTo>
                  <a:cubicBezTo>
                    <a:pt x="54" y="1"/>
                    <a:pt x="0" y="55"/>
                    <a:pt x="0" y="122"/>
                  </a:cubicBezTo>
                  <a:cubicBezTo>
                    <a:pt x="0" y="183"/>
                    <a:pt x="54" y="237"/>
                    <a:pt x="115" y="237"/>
                  </a:cubicBezTo>
                  <a:cubicBezTo>
                    <a:pt x="182" y="237"/>
                    <a:pt x="236" y="183"/>
                    <a:pt x="236" y="122"/>
                  </a:cubicBezTo>
                  <a:cubicBezTo>
                    <a:pt x="236" y="55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10" name="Google Shape;22910;p23"/>
            <p:cNvSpPr/>
            <p:nvPr/>
          </p:nvSpPr>
          <p:spPr>
            <a:xfrm>
              <a:off x="3179082" y="3668125"/>
              <a:ext cx="9237" cy="53281"/>
            </a:xfrm>
            <a:custGeom>
              <a:avLst/>
              <a:gdLst/>
              <a:ahLst/>
              <a:cxnLst/>
              <a:rect l="l" t="t" r="r" b="b"/>
              <a:pathLst>
                <a:path w="82" h="473" extrusionOk="0">
                  <a:moveTo>
                    <a:pt x="0" y="1"/>
                  </a:moveTo>
                  <a:lnTo>
                    <a:pt x="0" y="473"/>
                  </a:lnTo>
                  <a:lnTo>
                    <a:pt x="81" y="473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11" name="Google Shape;22911;p23"/>
            <p:cNvSpPr/>
            <p:nvPr/>
          </p:nvSpPr>
          <p:spPr>
            <a:xfrm>
              <a:off x="3226955" y="3675560"/>
              <a:ext cx="29738" cy="26472"/>
            </a:xfrm>
            <a:custGeom>
              <a:avLst/>
              <a:gdLst/>
              <a:ahLst/>
              <a:cxnLst/>
              <a:rect l="l" t="t" r="r" b="b"/>
              <a:pathLst>
                <a:path w="264" h="235" extrusionOk="0">
                  <a:moveTo>
                    <a:pt x="132" y="1"/>
                  </a:moveTo>
                  <a:cubicBezTo>
                    <a:pt x="101" y="1"/>
                    <a:pt x="71" y="12"/>
                    <a:pt x="47" y="36"/>
                  </a:cubicBezTo>
                  <a:cubicBezTo>
                    <a:pt x="0" y="83"/>
                    <a:pt x="0" y="157"/>
                    <a:pt x="47" y="205"/>
                  </a:cubicBezTo>
                  <a:cubicBezTo>
                    <a:pt x="70" y="224"/>
                    <a:pt x="99" y="234"/>
                    <a:pt x="128" y="234"/>
                  </a:cubicBezTo>
                  <a:cubicBezTo>
                    <a:pt x="160" y="234"/>
                    <a:pt x="191" y="222"/>
                    <a:pt x="216" y="198"/>
                  </a:cubicBezTo>
                  <a:cubicBezTo>
                    <a:pt x="263" y="157"/>
                    <a:pt x="263" y="83"/>
                    <a:pt x="216" y="36"/>
                  </a:cubicBezTo>
                  <a:cubicBezTo>
                    <a:pt x="192" y="12"/>
                    <a:pt x="162" y="1"/>
                    <a:pt x="132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12" name="Google Shape;22912;p23"/>
            <p:cNvSpPr/>
            <p:nvPr/>
          </p:nvSpPr>
          <p:spPr>
            <a:xfrm>
              <a:off x="3198794" y="3688626"/>
              <a:ext cx="43481" cy="44269"/>
            </a:xfrm>
            <a:custGeom>
              <a:avLst/>
              <a:gdLst/>
              <a:ahLst/>
              <a:cxnLst/>
              <a:rect l="l" t="t" r="r" b="b"/>
              <a:pathLst>
                <a:path w="386" h="393" extrusionOk="0">
                  <a:moveTo>
                    <a:pt x="324" y="1"/>
                  </a:moveTo>
                  <a:lnTo>
                    <a:pt x="1" y="338"/>
                  </a:lnTo>
                  <a:lnTo>
                    <a:pt x="55" y="392"/>
                  </a:lnTo>
                  <a:lnTo>
                    <a:pt x="385" y="5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13" name="Google Shape;22913;p23"/>
            <p:cNvSpPr/>
            <p:nvPr/>
          </p:nvSpPr>
          <p:spPr>
            <a:xfrm>
              <a:off x="3252751" y="3734134"/>
              <a:ext cx="26697" cy="26134"/>
            </a:xfrm>
            <a:custGeom>
              <a:avLst/>
              <a:gdLst/>
              <a:ahLst/>
              <a:cxnLst/>
              <a:rect l="l" t="t" r="r" b="b"/>
              <a:pathLst>
                <a:path w="237" h="232" extrusionOk="0">
                  <a:moveTo>
                    <a:pt x="126" y="1"/>
                  </a:moveTo>
                  <a:cubicBezTo>
                    <a:pt x="123" y="1"/>
                    <a:pt x="119" y="1"/>
                    <a:pt x="115" y="2"/>
                  </a:cubicBezTo>
                  <a:cubicBezTo>
                    <a:pt x="48" y="2"/>
                    <a:pt x="0" y="56"/>
                    <a:pt x="0" y="116"/>
                  </a:cubicBezTo>
                  <a:cubicBezTo>
                    <a:pt x="0" y="180"/>
                    <a:pt x="48" y="231"/>
                    <a:pt x="110" y="231"/>
                  </a:cubicBezTo>
                  <a:cubicBezTo>
                    <a:pt x="114" y="231"/>
                    <a:pt x="118" y="231"/>
                    <a:pt x="122" y="231"/>
                  </a:cubicBezTo>
                  <a:cubicBezTo>
                    <a:pt x="183" y="231"/>
                    <a:pt x="236" y="177"/>
                    <a:pt x="236" y="109"/>
                  </a:cubicBezTo>
                  <a:cubicBezTo>
                    <a:pt x="236" y="52"/>
                    <a:pt x="189" y="1"/>
                    <a:pt x="126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14" name="Google Shape;22914;p23"/>
            <p:cNvSpPr/>
            <p:nvPr/>
          </p:nvSpPr>
          <p:spPr>
            <a:xfrm>
              <a:off x="3208707" y="3742583"/>
              <a:ext cx="53281" cy="10814"/>
            </a:xfrm>
            <a:custGeom>
              <a:avLst/>
              <a:gdLst/>
              <a:ahLst/>
              <a:cxnLst/>
              <a:rect l="l" t="t" r="r" b="b"/>
              <a:pathLst>
                <a:path w="473" h="96" extrusionOk="0">
                  <a:moveTo>
                    <a:pt x="466" y="1"/>
                  </a:moveTo>
                  <a:lnTo>
                    <a:pt x="0" y="14"/>
                  </a:lnTo>
                  <a:lnTo>
                    <a:pt x="0" y="95"/>
                  </a:lnTo>
                  <a:lnTo>
                    <a:pt x="472" y="82"/>
                  </a:lnTo>
                  <a:lnTo>
                    <a:pt x="466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15" name="Google Shape;22915;p23"/>
            <p:cNvSpPr/>
            <p:nvPr/>
          </p:nvSpPr>
          <p:spPr>
            <a:xfrm>
              <a:off x="3228420" y="3792484"/>
              <a:ext cx="28950" cy="26472"/>
            </a:xfrm>
            <a:custGeom>
              <a:avLst/>
              <a:gdLst/>
              <a:ahLst/>
              <a:cxnLst/>
              <a:rect l="l" t="t" r="r" b="b"/>
              <a:pathLst>
                <a:path w="257" h="235" extrusionOk="0">
                  <a:moveTo>
                    <a:pt x="129" y="0"/>
                  </a:moveTo>
                  <a:cubicBezTo>
                    <a:pt x="97" y="0"/>
                    <a:pt x="66" y="12"/>
                    <a:pt x="41" y="36"/>
                  </a:cubicBezTo>
                  <a:cubicBezTo>
                    <a:pt x="1" y="84"/>
                    <a:pt x="1" y="158"/>
                    <a:pt x="48" y="205"/>
                  </a:cubicBezTo>
                  <a:cubicBezTo>
                    <a:pt x="71" y="224"/>
                    <a:pt x="100" y="235"/>
                    <a:pt x="129" y="235"/>
                  </a:cubicBezTo>
                  <a:cubicBezTo>
                    <a:pt x="160" y="235"/>
                    <a:pt x="192" y="223"/>
                    <a:pt x="216" y="198"/>
                  </a:cubicBezTo>
                  <a:cubicBezTo>
                    <a:pt x="257" y="151"/>
                    <a:pt x="257" y="77"/>
                    <a:pt x="210" y="30"/>
                  </a:cubicBezTo>
                  <a:cubicBezTo>
                    <a:pt x="187" y="10"/>
                    <a:pt x="158" y="0"/>
                    <a:pt x="129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16" name="Google Shape;22916;p23"/>
            <p:cNvSpPr/>
            <p:nvPr/>
          </p:nvSpPr>
          <p:spPr>
            <a:xfrm>
              <a:off x="3198006" y="3763872"/>
              <a:ext cx="44269" cy="41904"/>
            </a:xfrm>
            <a:custGeom>
              <a:avLst/>
              <a:gdLst/>
              <a:ahLst/>
              <a:cxnLst/>
              <a:rect l="l" t="t" r="r" b="b"/>
              <a:pathLst>
                <a:path w="393" h="372" extrusionOk="0">
                  <a:moveTo>
                    <a:pt x="48" y="1"/>
                  </a:moveTo>
                  <a:lnTo>
                    <a:pt x="1" y="54"/>
                  </a:lnTo>
                  <a:lnTo>
                    <a:pt x="345" y="371"/>
                  </a:lnTo>
                  <a:lnTo>
                    <a:pt x="392" y="317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17" name="Google Shape;22917;p23"/>
            <p:cNvSpPr/>
            <p:nvPr/>
          </p:nvSpPr>
          <p:spPr>
            <a:xfrm>
              <a:off x="3171422" y="3818505"/>
              <a:ext cx="27485" cy="26021"/>
            </a:xfrm>
            <a:custGeom>
              <a:avLst/>
              <a:gdLst/>
              <a:ahLst/>
              <a:cxnLst/>
              <a:rect l="l" t="t" r="r" b="b"/>
              <a:pathLst>
                <a:path w="244" h="231" extrusionOk="0">
                  <a:moveTo>
                    <a:pt x="127" y="0"/>
                  </a:moveTo>
                  <a:cubicBezTo>
                    <a:pt x="123" y="0"/>
                    <a:pt x="119" y="1"/>
                    <a:pt x="116" y="1"/>
                  </a:cubicBezTo>
                  <a:cubicBezTo>
                    <a:pt x="55" y="1"/>
                    <a:pt x="1" y="55"/>
                    <a:pt x="8" y="122"/>
                  </a:cubicBezTo>
                  <a:cubicBezTo>
                    <a:pt x="8" y="186"/>
                    <a:pt x="55" y="231"/>
                    <a:pt x="116" y="231"/>
                  </a:cubicBezTo>
                  <a:cubicBezTo>
                    <a:pt x="121" y="231"/>
                    <a:pt x="125" y="231"/>
                    <a:pt x="129" y="230"/>
                  </a:cubicBezTo>
                  <a:cubicBezTo>
                    <a:pt x="197" y="230"/>
                    <a:pt x="244" y="176"/>
                    <a:pt x="237" y="109"/>
                  </a:cubicBezTo>
                  <a:cubicBezTo>
                    <a:pt x="237" y="52"/>
                    <a:pt x="189" y="0"/>
                    <a:pt x="127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18" name="Google Shape;22918;p23"/>
            <p:cNvSpPr/>
            <p:nvPr/>
          </p:nvSpPr>
          <p:spPr>
            <a:xfrm>
              <a:off x="3177505" y="3773785"/>
              <a:ext cx="12278" cy="53957"/>
            </a:xfrm>
            <a:custGeom>
              <a:avLst/>
              <a:gdLst/>
              <a:ahLst/>
              <a:cxnLst/>
              <a:rect l="l" t="t" r="r" b="b"/>
              <a:pathLst>
                <a:path w="109" h="479" extrusionOk="0">
                  <a:moveTo>
                    <a:pt x="82" y="0"/>
                  </a:moveTo>
                  <a:lnTo>
                    <a:pt x="1" y="7"/>
                  </a:lnTo>
                  <a:lnTo>
                    <a:pt x="28" y="479"/>
                  </a:lnTo>
                  <a:lnTo>
                    <a:pt x="109" y="47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19" name="Google Shape;22919;p23"/>
            <p:cNvSpPr/>
            <p:nvPr/>
          </p:nvSpPr>
          <p:spPr>
            <a:xfrm>
              <a:off x="3111496" y="3796539"/>
              <a:ext cx="28950" cy="26697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0" y="1"/>
                  </a:moveTo>
                  <a:cubicBezTo>
                    <a:pt x="96" y="1"/>
                    <a:pt x="63" y="15"/>
                    <a:pt x="41" y="41"/>
                  </a:cubicBezTo>
                  <a:cubicBezTo>
                    <a:pt x="0" y="88"/>
                    <a:pt x="0" y="162"/>
                    <a:pt x="54" y="210"/>
                  </a:cubicBezTo>
                  <a:cubicBezTo>
                    <a:pt x="75" y="227"/>
                    <a:pt x="101" y="236"/>
                    <a:pt x="127" y="236"/>
                  </a:cubicBezTo>
                  <a:cubicBezTo>
                    <a:pt x="160" y="236"/>
                    <a:pt x="194" y="222"/>
                    <a:pt x="216" y="196"/>
                  </a:cubicBezTo>
                  <a:cubicBezTo>
                    <a:pt x="257" y="149"/>
                    <a:pt x="257" y="75"/>
                    <a:pt x="209" y="27"/>
                  </a:cubicBezTo>
                  <a:cubicBezTo>
                    <a:pt x="185" y="10"/>
                    <a:pt x="158" y="1"/>
                    <a:pt x="130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20" name="Google Shape;22920;p23"/>
            <p:cNvSpPr/>
            <p:nvPr/>
          </p:nvSpPr>
          <p:spPr>
            <a:xfrm>
              <a:off x="3125914" y="3763872"/>
              <a:ext cx="41115" cy="45734"/>
            </a:xfrm>
            <a:custGeom>
              <a:avLst/>
              <a:gdLst/>
              <a:ahLst/>
              <a:cxnLst/>
              <a:rect l="l" t="t" r="r" b="b"/>
              <a:pathLst>
                <a:path w="365" h="406" extrusionOk="0">
                  <a:moveTo>
                    <a:pt x="304" y="1"/>
                  </a:moveTo>
                  <a:lnTo>
                    <a:pt x="0" y="351"/>
                  </a:lnTo>
                  <a:lnTo>
                    <a:pt x="54" y="405"/>
                  </a:lnTo>
                  <a:lnTo>
                    <a:pt x="365" y="54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21" name="Google Shape;22921;p23"/>
            <p:cNvSpPr/>
            <p:nvPr/>
          </p:nvSpPr>
          <p:spPr>
            <a:xfrm>
              <a:off x="3084912" y="3739541"/>
              <a:ext cx="27485" cy="26810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25" y="0"/>
                  </a:moveTo>
                  <a:cubicBezTo>
                    <a:pt x="122" y="0"/>
                    <a:pt x="118" y="0"/>
                    <a:pt x="115" y="1"/>
                  </a:cubicBezTo>
                  <a:cubicBezTo>
                    <a:pt x="47" y="8"/>
                    <a:pt x="0" y="61"/>
                    <a:pt x="7" y="129"/>
                  </a:cubicBezTo>
                  <a:cubicBezTo>
                    <a:pt x="13" y="186"/>
                    <a:pt x="62" y="237"/>
                    <a:pt x="124" y="237"/>
                  </a:cubicBezTo>
                  <a:cubicBezTo>
                    <a:pt x="128" y="237"/>
                    <a:pt x="131" y="237"/>
                    <a:pt x="135" y="237"/>
                  </a:cubicBezTo>
                  <a:cubicBezTo>
                    <a:pt x="196" y="230"/>
                    <a:pt x="243" y="176"/>
                    <a:pt x="243" y="109"/>
                  </a:cubicBezTo>
                  <a:cubicBezTo>
                    <a:pt x="237" y="51"/>
                    <a:pt x="182" y="0"/>
                    <a:pt x="125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22" name="Google Shape;22922;p23"/>
            <p:cNvSpPr/>
            <p:nvPr/>
          </p:nvSpPr>
          <p:spPr>
            <a:xfrm>
              <a:off x="3103160" y="3744160"/>
              <a:ext cx="53281" cy="12954"/>
            </a:xfrm>
            <a:custGeom>
              <a:avLst/>
              <a:gdLst/>
              <a:ahLst/>
              <a:cxnLst/>
              <a:rect l="l" t="t" r="r" b="b"/>
              <a:pathLst>
                <a:path w="473" h="115" extrusionOk="0">
                  <a:moveTo>
                    <a:pt x="465" y="0"/>
                  </a:moveTo>
                  <a:lnTo>
                    <a:pt x="0" y="34"/>
                  </a:lnTo>
                  <a:lnTo>
                    <a:pt x="0" y="115"/>
                  </a:lnTo>
                  <a:lnTo>
                    <a:pt x="472" y="74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23" name="Google Shape;22923;p23"/>
            <p:cNvSpPr/>
            <p:nvPr/>
          </p:nvSpPr>
          <p:spPr>
            <a:xfrm>
              <a:off x="3103836" y="3679840"/>
              <a:ext cx="29738" cy="26359"/>
            </a:xfrm>
            <a:custGeom>
              <a:avLst/>
              <a:gdLst/>
              <a:ahLst/>
              <a:cxnLst/>
              <a:rect l="l" t="t" r="r" b="b"/>
              <a:pathLst>
                <a:path w="264" h="234" extrusionOk="0">
                  <a:moveTo>
                    <a:pt x="132" y="0"/>
                  </a:moveTo>
                  <a:cubicBezTo>
                    <a:pt x="99" y="0"/>
                    <a:pt x="67" y="16"/>
                    <a:pt x="41" y="45"/>
                  </a:cubicBezTo>
                  <a:cubicBezTo>
                    <a:pt x="1" y="92"/>
                    <a:pt x="8" y="167"/>
                    <a:pt x="62" y="207"/>
                  </a:cubicBezTo>
                  <a:cubicBezTo>
                    <a:pt x="82" y="225"/>
                    <a:pt x="109" y="234"/>
                    <a:pt x="135" y="234"/>
                  </a:cubicBezTo>
                  <a:cubicBezTo>
                    <a:pt x="168" y="234"/>
                    <a:pt x="201" y="220"/>
                    <a:pt x="223" y="194"/>
                  </a:cubicBezTo>
                  <a:cubicBezTo>
                    <a:pt x="264" y="146"/>
                    <a:pt x="257" y="72"/>
                    <a:pt x="210" y="32"/>
                  </a:cubicBezTo>
                  <a:cubicBezTo>
                    <a:pt x="186" y="11"/>
                    <a:pt x="159" y="0"/>
                    <a:pt x="132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24" name="Google Shape;22924;p23"/>
            <p:cNvSpPr/>
            <p:nvPr/>
          </p:nvSpPr>
          <p:spPr>
            <a:xfrm>
              <a:off x="3119043" y="3692456"/>
              <a:ext cx="46522" cy="41115"/>
            </a:xfrm>
            <a:custGeom>
              <a:avLst/>
              <a:gdLst/>
              <a:ahLst/>
              <a:cxnLst/>
              <a:rect l="l" t="t" r="r" b="b"/>
              <a:pathLst>
                <a:path w="413" h="365" extrusionOk="0">
                  <a:moveTo>
                    <a:pt x="55" y="1"/>
                  </a:moveTo>
                  <a:lnTo>
                    <a:pt x="1" y="61"/>
                  </a:lnTo>
                  <a:lnTo>
                    <a:pt x="365" y="365"/>
                  </a:lnTo>
                  <a:lnTo>
                    <a:pt x="412" y="30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2925" name="Google Shape;22925;p23"/>
          <p:cNvSpPr txBox="1">
            <a:spLocks noGrp="1"/>
          </p:cNvSpPr>
          <p:nvPr>
            <p:ph type="subTitle" idx="1"/>
          </p:nvPr>
        </p:nvSpPr>
        <p:spPr>
          <a:xfrm>
            <a:off x="3471000" y="3245467"/>
            <a:ext cx="5250000" cy="22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2926" name="Google Shape;22926;p23"/>
          <p:cNvSpPr/>
          <p:nvPr/>
        </p:nvSpPr>
        <p:spPr>
          <a:xfrm rot="4584702">
            <a:off x="2162293" y="1994694"/>
            <a:ext cx="7867417" cy="7867417"/>
          </a:xfrm>
          <a:prstGeom prst="chord">
            <a:avLst>
              <a:gd name="adj1" fmla="val 5379563"/>
              <a:gd name="adj2" fmla="val 17859353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2489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2927" name="Google Shape;22927;p23"/>
          <p:cNvGrpSpPr/>
          <p:nvPr/>
        </p:nvGrpSpPr>
        <p:grpSpPr>
          <a:xfrm>
            <a:off x="23" y="2502696"/>
            <a:ext cx="4170715" cy="4380816"/>
            <a:chOff x="4057300" y="1727225"/>
            <a:chExt cx="2554750" cy="2327250"/>
          </a:xfrm>
        </p:grpSpPr>
        <p:sp>
          <p:nvSpPr>
            <p:cNvPr id="22928" name="Google Shape;22928;p23"/>
            <p:cNvSpPr/>
            <p:nvPr/>
          </p:nvSpPr>
          <p:spPr>
            <a:xfrm>
              <a:off x="4057300" y="1793375"/>
              <a:ext cx="2538025" cy="2261100"/>
            </a:xfrm>
            <a:custGeom>
              <a:avLst/>
              <a:gdLst/>
              <a:ahLst/>
              <a:cxnLst/>
              <a:rect l="l" t="t" r="r" b="b"/>
              <a:pathLst>
                <a:path w="101521" h="90444" extrusionOk="0">
                  <a:moveTo>
                    <a:pt x="10054" y="0"/>
                  </a:moveTo>
                  <a:cubicBezTo>
                    <a:pt x="7811" y="0"/>
                    <a:pt x="5555" y="278"/>
                    <a:pt x="3545" y="949"/>
                  </a:cubicBezTo>
                  <a:cubicBezTo>
                    <a:pt x="2289" y="1367"/>
                    <a:pt x="1113" y="1626"/>
                    <a:pt x="0" y="1795"/>
                  </a:cubicBezTo>
                  <a:lnTo>
                    <a:pt x="0" y="90444"/>
                  </a:lnTo>
                  <a:lnTo>
                    <a:pt x="101521" y="90444"/>
                  </a:lnTo>
                  <a:cubicBezTo>
                    <a:pt x="92061" y="84128"/>
                    <a:pt x="79920" y="75541"/>
                    <a:pt x="70406" y="67212"/>
                  </a:cubicBezTo>
                  <a:cubicBezTo>
                    <a:pt x="52119" y="51214"/>
                    <a:pt x="24701" y="5518"/>
                    <a:pt x="22421" y="3229"/>
                  </a:cubicBezTo>
                  <a:cubicBezTo>
                    <a:pt x="20802" y="1617"/>
                    <a:pt x="15466" y="0"/>
                    <a:pt x="10054" y="0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29" name="Google Shape;22929;p23"/>
            <p:cNvSpPr/>
            <p:nvPr/>
          </p:nvSpPr>
          <p:spPr>
            <a:xfrm>
              <a:off x="4669700" y="3475225"/>
              <a:ext cx="666975" cy="579250"/>
            </a:xfrm>
            <a:custGeom>
              <a:avLst/>
              <a:gdLst/>
              <a:ahLst/>
              <a:cxnLst/>
              <a:rect l="l" t="t" r="r" b="b"/>
              <a:pathLst>
                <a:path w="26679" h="23170" extrusionOk="0">
                  <a:moveTo>
                    <a:pt x="935" y="1"/>
                  </a:moveTo>
                  <a:cubicBezTo>
                    <a:pt x="0" y="1"/>
                    <a:pt x="7973" y="9915"/>
                    <a:pt x="15143" y="17887"/>
                  </a:cubicBezTo>
                  <a:cubicBezTo>
                    <a:pt x="16791" y="19722"/>
                    <a:pt x="18083" y="21486"/>
                    <a:pt x="19170" y="23170"/>
                  </a:cubicBezTo>
                  <a:lnTo>
                    <a:pt x="26679" y="23170"/>
                  </a:lnTo>
                  <a:cubicBezTo>
                    <a:pt x="26581" y="23072"/>
                    <a:pt x="26483" y="22982"/>
                    <a:pt x="26394" y="22884"/>
                  </a:cubicBezTo>
                  <a:cubicBezTo>
                    <a:pt x="7402" y="2753"/>
                    <a:pt x="2379" y="473"/>
                    <a:pt x="1016" y="19"/>
                  </a:cubicBezTo>
                  <a:cubicBezTo>
                    <a:pt x="980" y="10"/>
                    <a:pt x="962" y="1"/>
                    <a:pt x="935" y="1"/>
                  </a:cubicBezTo>
                  <a:close/>
                </a:path>
              </a:pathLst>
            </a:custGeom>
            <a:solidFill>
              <a:srgbClr val="1A1A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30" name="Google Shape;22930;p23"/>
            <p:cNvSpPr/>
            <p:nvPr/>
          </p:nvSpPr>
          <p:spPr>
            <a:xfrm>
              <a:off x="4057300" y="2613875"/>
              <a:ext cx="938225" cy="1440600"/>
            </a:xfrm>
            <a:custGeom>
              <a:avLst/>
              <a:gdLst/>
              <a:ahLst/>
              <a:cxnLst/>
              <a:rect l="l" t="t" r="r" b="b"/>
              <a:pathLst>
                <a:path w="37529" h="57624" extrusionOk="0">
                  <a:moveTo>
                    <a:pt x="0" y="39862"/>
                  </a:moveTo>
                  <a:lnTo>
                    <a:pt x="0" y="57624"/>
                  </a:lnTo>
                  <a:lnTo>
                    <a:pt x="7990" y="57624"/>
                  </a:lnTo>
                  <a:cubicBezTo>
                    <a:pt x="7028" y="55824"/>
                    <a:pt x="6146" y="53544"/>
                    <a:pt x="5131" y="49990"/>
                  </a:cubicBezTo>
                  <a:cubicBezTo>
                    <a:pt x="3563" y="44494"/>
                    <a:pt x="980" y="41697"/>
                    <a:pt x="0" y="39862"/>
                  </a:cubicBezTo>
                  <a:close/>
                  <a:moveTo>
                    <a:pt x="0" y="0"/>
                  </a:moveTo>
                  <a:lnTo>
                    <a:pt x="0" y="32246"/>
                  </a:lnTo>
                  <a:cubicBezTo>
                    <a:pt x="1309" y="34072"/>
                    <a:pt x="2788" y="36967"/>
                    <a:pt x="2726" y="38588"/>
                  </a:cubicBezTo>
                  <a:cubicBezTo>
                    <a:pt x="2601" y="41795"/>
                    <a:pt x="5594" y="43603"/>
                    <a:pt x="6048" y="46801"/>
                  </a:cubicBezTo>
                  <a:cubicBezTo>
                    <a:pt x="6503" y="49990"/>
                    <a:pt x="10155" y="52733"/>
                    <a:pt x="11527" y="55931"/>
                  </a:cubicBezTo>
                  <a:cubicBezTo>
                    <a:pt x="11749" y="56457"/>
                    <a:pt x="11945" y="57036"/>
                    <a:pt x="12088" y="57624"/>
                  </a:cubicBezTo>
                  <a:lnTo>
                    <a:pt x="37528" y="57624"/>
                  </a:lnTo>
                  <a:cubicBezTo>
                    <a:pt x="35301" y="52217"/>
                    <a:pt x="32575" y="45732"/>
                    <a:pt x="28923" y="42472"/>
                  </a:cubicBezTo>
                  <a:cubicBezTo>
                    <a:pt x="23534" y="37670"/>
                    <a:pt x="19241" y="32789"/>
                    <a:pt x="18644" y="24728"/>
                  </a:cubicBezTo>
                  <a:cubicBezTo>
                    <a:pt x="18056" y="16666"/>
                    <a:pt x="17005" y="6627"/>
                    <a:pt x="11981" y="2975"/>
                  </a:cubicBezTo>
                  <a:cubicBezTo>
                    <a:pt x="9255" y="989"/>
                    <a:pt x="4320" y="62"/>
                    <a:pt x="0" y="0"/>
                  </a:cubicBezTo>
                  <a:close/>
                </a:path>
              </a:pathLst>
            </a:custGeom>
            <a:solidFill>
              <a:srgbClr val="2020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31" name="Google Shape;22931;p23"/>
            <p:cNvSpPr/>
            <p:nvPr/>
          </p:nvSpPr>
          <p:spPr>
            <a:xfrm>
              <a:off x="5759550" y="3420225"/>
              <a:ext cx="852500" cy="634250"/>
            </a:xfrm>
            <a:custGeom>
              <a:avLst/>
              <a:gdLst/>
              <a:ahLst/>
              <a:cxnLst/>
              <a:rect l="l" t="t" r="r" b="b"/>
              <a:pathLst>
                <a:path w="34100" h="25370" extrusionOk="0">
                  <a:moveTo>
                    <a:pt x="0" y="1"/>
                  </a:moveTo>
                  <a:cubicBezTo>
                    <a:pt x="784" y="758"/>
                    <a:pt x="1559" y="1470"/>
                    <a:pt x="2316" y="2138"/>
                  </a:cubicBezTo>
                  <a:cubicBezTo>
                    <a:pt x="5381" y="4820"/>
                    <a:pt x="8712" y="7528"/>
                    <a:pt x="12151" y="10173"/>
                  </a:cubicBezTo>
                  <a:cubicBezTo>
                    <a:pt x="9202" y="7875"/>
                    <a:pt x="4347" y="3991"/>
                    <a:pt x="0" y="1"/>
                  </a:cubicBezTo>
                  <a:close/>
                  <a:moveTo>
                    <a:pt x="15731" y="12908"/>
                  </a:moveTo>
                  <a:cubicBezTo>
                    <a:pt x="21851" y="17477"/>
                    <a:pt x="28069" y="21789"/>
                    <a:pt x="33431" y="25370"/>
                  </a:cubicBezTo>
                  <a:lnTo>
                    <a:pt x="34099" y="25370"/>
                  </a:lnTo>
                  <a:cubicBezTo>
                    <a:pt x="26750" y="20426"/>
                    <a:pt x="18751" y="15019"/>
                    <a:pt x="15731" y="12908"/>
                  </a:cubicBezTo>
                  <a:close/>
                </a:path>
              </a:pathLst>
            </a:custGeom>
            <a:solidFill>
              <a:srgbClr val="CB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32" name="Google Shape;22932;p23"/>
            <p:cNvSpPr/>
            <p:nvPr/>
          </p:nvSpPr>
          <p:spPr>
            <a:xfrm>
              <a:off x="5038250" y="2933425"/>
              <a:ext cx="1557075" cy="1121050"/>
            </a:xfrm>
            <a:custGeom>
              <a:avLst/>
              <a:gdLst/>
              <a:ahLst/>
              <a:cxnLst/>
              <a:rect l="l" t="t" r="r" b="b"/>
              <a:pathLst>
                <a:path w="62283" h="44842" extrusionOk="0">
                  <a:moveTo>
                    <a:pt x="1150" y="1"/>
                  </a:moveTo>
                  <a:cubicBezTo>
                    <a:pt x="677" y="1"/>
                    <a:pt x="285" y="72"/>
                    <a:pt x="0" y="205"/>
                  </a:cubicBezTo>
                  <a:cubicBezTo>
                    <a:pt x="0" y="205"/>
                    <a:pt x="2094" y="9826"/>
                    <a:pt x="5292" y="16667"/>
                  </a:cubicBezTo>
                  <a:cubicBezTo>
                    <a:pt x="8489" y="23517"/>
                    <a:pt x="20613" y="24425"/>
                    <a:pt x="25966" y="33333"/>
                  </a:cubicBezTo>
                  <a:cubicBezTo>
                    <a:pt x="28282" y="37199"/>
                    <a:pt x="31667" y="41278"/>
                    <a:pt x="35533" y="44842"/>
                  </a:cubicBezTo>
                  <a:lnTo>
                    <a:pt x="62283" y="44842"/>
                  </a:lnTo>
                  <a:cubicBezTo>
                    <a:pt x="56921" y="41261"/>
                    <a:pt x="50703" y="36949"/>
                    <a:pt x="44583" y="32380"/>
                  </a:cubicBezTo>
                  <a:cubicBezTo>
                    <a:pt x="44022" y="31979"/>
                    <a:pt x="43630" y="31694"/>
                    <a:pt x="43452" y="31560"/>
                  </a:cubicBezTo>
                  <a:cubicBezTo>
                    <a:pt x="43042" y="31240"/>
                    <a:pt x="42178" y="30571"/>
                    <a:pt x="41003" y="29645"/>
                  </a:cubicBezTo>
                  <a:cubicBezTo>
                    <a:pt x="37564" y="27000"/>
                    <a:pt x="34233" y="24292"/>
                    <a:pt x="31168" y="21610"/>
                  </a:cubicBezTo>
                  <a:cubicBezTo>
                    <a:pt x="30411" y="20942"/>
                    <a:pt x="29636" y="20230"/>
                    <a:pt x="28852" y="19473"/>
                  </a:cubicBezTo>
                  <a:cubicBezTo>
                    <a:pt x="26029" y="16889"/>
                    <a:pt x="23428" y="14253"/>
                    <a:pt x="21700" y="11981"/>
                  </a:cubicBezTo>
                  <a:cubicBezTo>
                    <a:pt x="16783" y="5505"/>
                    <a:pt x="5479" y="1"/>
                    <a:pt x="1150" y="1"/>
                  </a:cubicBezTo>
                  <a:close/>
                </a:path>
              </a:pathLst>
            </a:custGeom>
            <a:solidFill>
              <a:srgbClr val="2020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33" name="Google Shape;22933;p23"/>
            <p:cNvSpPr/>
            <p:nvPr/>
          </p:nvSpPr>
          <p:spPr>
            <a:xfrm>
              <a:off x="4057300" y="1727225"/>
              <a:ext cx="1640575" cy="1748475"/>
            </a:xfrm>
            <a:custGeom>
              <a:avLst/>
              <a:gdLst/>
              <a:ahLst/>
              <a:cxnLst/>
              <a:rect l="l" t="t" r="r" b="b"/>
              <a:pathLst>
                <a:path w="65623" h="69939" extrusionOk="0">
                  <a:moveTo>
                    <a:pt x="13269" y="0"/>
                  </a:moveTo>
                  <a:cubicBezTo>
                    <a:pt x="9759" y="0"/>
                    <a:pt x="6250" y="3510"/>
                    <a:pt x="2744" y="3510"/>
                  </a:cubicBezTo>
                  <a:cubicBezTo>
                    <a:pt x="2019" y="3510"/>
                    <a:pt x="1295" y="3360"/>
                    <a:pt x="570" y="2998"/>
                  </a:cubicBezTo>
                  <a:cubicBezTo>
                    <a:pt x="383" y="2900"/>
                    <a:pt x="187" y="2811"/>
                    <a:pt x="0" y="2731"/>
                  </a:cubicBezTo>
                  <a:lnTo>
                    <a:pt x="0" y="62323"/>
                  </a:lnTo>
                  <a:cubicBezTo>
                    <a:pt x="1701" y="61815"/>
                    <a:pt x="3046" y="59891"/>
                    <a:pt x="3046" y="52587"/>
                  </a:cubicBezTo>
                  <a:cubicBezTo>
                    <a:pt x="3046" y="45972"/>
                    <a:pt x="6351" y="42667"/>
                    <a:pt x="8555" y="42667"/>
                  </a:cubicBezTo>
                  <a:cubicBezTo>
                    <a:pt x="9657" y="42667"/>
                    <a:pt x="10484" y="43494"/>
                    <a:pt x="10484" y="45149"/>
                  </a:cubicBezTo>
                  <a:cubicBezTo>
                    <a:pt x="10484" y="49194"/>
                    <a:pt x="12136" y="53244"/>
                    <a:pt x="14096" y="53244"/>
                  </a:cubicBezTo>
                  <a:cubicBezTo>
                    <a:pt x="14535" y="53244"/>
                    <a:pt x="14990" y="53040"/>
                    <a:pt x="15446" y="52587"/>
                  </a:cubicBezTo>
                  <a:cubicBezTo>
                    <a:pt x="16684" y="51344"/>
                    <a:pt x="17452" y="50104"/>
                    <a:pt x="18530" y="50104"/>
                  </a:cubicBezTo>
                  <a:cubicBezTo>
                    <a:pt x="19608" y="50104"/>
                    <a:pt x="20995" y="51344"/>
                    <a:pt x="23472" y="55063"/>
                  </a:cubicBezTo>
                  <a:cubicBezTo>
                    <a:pt x="28433" y="62501"/>
                    <a:pt x="38348" y="69939"/>
                    <a:pt x="40833" y="69939"/>
                  </a:cubicBezTo>
                  <a:cubicBezTo>
                    <a:pt x="43309" y="69939"/>
                    <a:pt x="35871" y="62501"/>
                    <a:pt x="35871" y="57539"/>
                  </a:cubicBezTo>
                  <a:cubicBezTo>
                    <a:pt x="35871" y="53914"/>
                    <a:pt x="39856" y="51611"/>
                    <a:pt x="42963" y="51611"/>
                  </a:cubicBezTo>
                  <a:cubicBezTo>
                    <a:pt x="44101" y="51611"/>
                    <a:pt x="45122" y="51920"/>
                    <a:pt x="45786" y="52587"/>
                  </a:cubicBezTo>
                  <a:cubicBezTo>
                    <a:pt x="47999" y="54792"/>
                    <a:pt x="58073" y="62895"/>
                    <a:pt x="62002" y="62895"/>
                  </a:cubicBezTo>
                  <a:cubicBezTo>
                    <a:pt x="62485" y="62895"/>
                    <a:pt x="62875" y="62772"/>
                    <a:pt x="63147" y="62501"/>
                  </a:cubicBezTo>
                  <a:cubicBezTo>
                    <a:pt x="65623" y="60024"/>
                    <a:pt x="40833" y="35226"/>
                    <a:pt x="35871" y="25311"/>
                  </a:cubicBezTo>
                  <a:cubicBezTo>
                    <a:pt x="30910" y="15388"/>
                    <a:pt x="20399" y="2998"/>
                    <a:pt x="15446" y="513"/>
                  </a:cubicBezTo>
                  <a:cubicBezTo>
                    <a:pt x="14720" y="150"/>
                    <a:pt x="13994" y="0"/>
                    <a:pt x="132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934" name="Google Shape;22934;p23"/>
          <p:cNvGrpSpPr/>
          <p:nvPr/>
        </p:nvGrpSpPr>
        <p:grpSpPr>
          <a:xfrm>
            <a:off x="7531018" y="2502928"/>
            <a:ext cx="4661076" cy="4380739"/>
            <a:chOff x="754100" y="1761375"/>
            <a:chExt cx="2813300" cy="2293100"/>
          </a:xfrm>
        </p:grpSpPr>
        <p:sp>
          <p:nvSpPr>
            <p:cNvPr id="22935" name="Google Shape;22935;p23"/>
            <p:cNvSpPr/>
            <p:nvPr/>
          </p:nvSpPr>
          <p:spPr>
            <a:xfrm>
              <a:off x="754100" y="1827550"/>
              <a:ext cx="2813300" cy="2226925"/>
            </a:xfrm>
            <a:custGeom>
              <a:avLst/>
              <a:gdLst/>
              <a:ahLst/>
              <a:cxnLst/>
              <a:rect l="l" t="t" r="r" b="b"/>
              <a:pathLst>
                <a:path w="112532" h="89077" extrusionOk="0">
                  <a:moveTo>
                    <a:pt x="112531" y="428"/>
                  </a:moveTo>
                  <a:cubicBezTo>
                    <a:pt x="107552" y="1185"/>
                    <a:pt x="103819" y="0"/>
                    <a:pt x="100087" y="1862"/>
                  </a:cubicBezTo>
                  <a:cubicBezTo>
                    <a:pt x="95517" y="4151"/>
                    <a:pt x="81808" y="20140"/>
                    <a:pt x="74949" y="26999"/>
                  </a:cubicBezTo>
                  <a:cubicBezTo>
                    <a:pt x="68091" y="33849"/>
                    <a:pt x="47532" y="54417"/>
                    <a:pt x="33823" y="65845"/>
                  </a:cubicBezTo>
                  <a:cubicBezTo>
                    <a:pt x="24576" y="73542"/>
                    <a:pt x="9095" y="82289"/>
                    <a:pt x="0" y="87161"/>
                  </a:cubicBezTo>
                  <a:lnTo>
                    <a:pt x="0" y="89077"/>
                  </a:lnTo>
                  <a:lnTo>
                    <a:pt x="112531" y="89077"/>
                  </a:lnTo>
                  <a:lnTo>
                    <a:pt x="112531" y="428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36" name="Google Shape;22936;p23"/>
            <p:cNvSpPr/>
            <p:nvPr/>
          </p:nvSpPr>
          <p:spPr>
            <a:xfrm>
              <a:off x="2716225" y="3470100"/>
              <a:ext cx="308025" cy="584375"/>
            </a:xfrm>
            <a:custGeom>
              <a:avLst/>
              <a:gdLst/>
              <a:ahLst/>
              <a:cxnLst/>
              <a:rect l="l" t="t" r="r" b="b"/>
              <a:pathLst>
                <a:path w="12321" h="23375" extrusionOk="0">
                  <a:moveTo>
                    <a:pt x="12151" y="1"/>
                  </a:moveTo>
                  <a:cubicBezTo>
                    <a:pt x="11447" y="1"/>
                    <a:pt x="8142" y="6610"/>
                    <a:pt x="8142" y="6610"/>
                  </a:cubicBezTo>
                  <a:cubicBezTo>
                    <a:pt x="8142" y="6610"/>
                    <a:pt x="4401" y="12846"/>
                    <a:pt x="2165" y="18404"/>
                  </a:cubicBezTo>
                  <a:cubicBezTo>
                    <a:pt x="1310" y="20533"/>
                    <a:pt x="722" y="22029"/>
                    <a:pt x="1" y="23375"/>
                  </a:cubicBezTo>
                  <a:lnTo>
                    <a:pt x="5613" y="23375"/>
                  </a:lnTo>
                  <a:cubicBezTo>
                    <a:pt x="7198" y="20480"/>
                    <a:pt x="8419" y="17335"/>
                    <a:pt x="9051" y="14378"/>
                  </a:cubicBezTo>
                  <a:cubicBezTo>
                    <a:pt x="10423" y="7982"/>
                    <a:pt x="11795" y="3876"/>
                    <a:pt x="12249" y="678"/>
                  </a:cubicBezTo>
                  <a:cubicBezTo>
                    <a:pt x="12320" y="206"/>
                    <a:pt x="12276" y="1"/>
                    <a:pt x="12151" y="1"/>
                  </a:cubicBezTo>
                  <a:close/>
                </a:path>
              </a:pathLst>
            </a:custGeom>
            <a:solidFill>
              <a:srgbClr val="1A1A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37" name="Google Shape;22937;p23"/>
            <p:cNvSpPr/>
            <p:nvPr/>
          </p:nvSpPr>
          <p:spPr>
            <a:xfrm>
              <a:off x="2276200" y="3273475"/>
              <a:ext cx="325375" cy="493275"/>
            </a:xfrm>
            <a:custGeom>
              <a:avLst/>
              <a:gdLst/>
              <a:ahLst/>
              <a:cxnLst/>
              <a:rect l="l" t="t" r="r" b="b"/>
              <a:pathLst>
                <a:path w="13015" h="19731" extrusionOk="0">
                  <a:moveTo>
                    <a:pt x="10832" y="0"/>
                  </a:moveTo>
                  <a:cubicBezTo>
                    <a:pt x="10511" y="0"/>
                    <a:pt x="10244" y="90"/>
                    <a:pt x="10137" y="232"/>
                  </a:cubicBezTo>
                  <a:cubicBezTo>
                    <a:pt x="10137" y="232"/>
                    <a:pt x="8854" y="784"/>
                    <a:pt x="8391" y="2156"/>
                  </a:cubicBezTo>
                  <a:cubicBezTo>
                    <a:pt x="7937" y="3528"/>
                    <a:pt x="6111" y="8543"/>
                    <a:pt x="3831" y="11741"/>
                  </a:cubicBezTo>
                  <a:cubicBezTo>
                    <a:pt x="1550" y="14939"/>
                    <a:pt x="463" y="15357"/>
                    <a:pt x="89" y="18573"/>
                  </a:cubicBezTo>
                  <a:cubicBezTo>
                    <a:pt x="0" y="19383"/>
                    <a:pt x="72" y="19731"/>
                    <a:pt x="321" y="19731"/>
                  </a:cubicBezTo>
                  <a:cubicBezTo>
                    <a:pt x="1060" y="19731"/>
                    <a:pt x="3278" y="16747"/>
                    <a:pt x="7028" y="14021"/>
                  </a:cubicBezTo>
                  <a:cubicBezTo>
                    <a:pt x="12043" y="10369"/>
                    <a:pt x="10306" y="6521"/>
                    <a:pt x="11865" y="3198"/>
                  </a:cubicBezTo>
                  <a:cubicBezTo>
                    <a:pt x="13014" y="740"/>
                    <a:pt x="11732" y="0"/>
                    <a:pt x="10832" y="0"/>
                  </a:cubicBezTo>
                  <a:close/>
                </a:path>
              </a:pathLst>
            </a:custGeom>
            <a:solidFill>
              <a:srgbClr val="1A1A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38" name="Google Shape;22938;p23"/>
            <p:cNvSpPr/>
            <p:nvPr/>
          </p:nvSpPr>
          <p:spPr>
            <a:xfrm>
              <a:off x="754100" y="3297300"/>
              <a:ext cx="1047775" cy="709300"/>
            </a:xfrm>
            <a:custGeom>
              <a:avLst/>
              <a:gdLst/>
              <a:ahLst/>
              <a:cxnLst/>
              <a:rect l="l" t="t" r="r" b="b"/>
              <a:pathLst>
                <a:path w="41911" h="28372" extrusionOk="0">
                  <a:moveTo>
                    <a:pt x="41911" y="1"/>
                  </a:moveTo>
                  <a:lnTo>
                    <a:pt x="41911" y="1"/>
                  </a:lnTo>
                  <a:cubicBezTo>
                    <a:pt x="38437" y="2726"/>
                    <a:pt x="35275" y="5381"/>
                    <a:pt x="33671" y="7136"/>
                  </a:cubicBezTo>
                  <a:cubicBezTo>
                    <a:pt x="33627" y="7189"/>
                    <a:pt x="33573" y="7251"/>
                    <a:pt x="33520" y="7305"/>
                  </a:cubicBezTo>
                  <a:cubicBezTo>
                    <a:pt x="33618" y="7216"/>
                    <a:pt x="33725" y="7136"/>
                    <a:pt x="33823" y="7055"/>
                  </a:cubicBezTo>
                  <a:cubicBezTo>
                    <a:pt x="36326" y="4962"/>
                    <a:pt x="39069" y="2566"/>
                    <a:pt x="41911" y="1"/>
                  </a:cubicBezTo>
                  <a:close/>
                  <a:moveTo>
                    <a:pt x="16016" y="19286"/>
                  </a:moveTo>
                  <a:cubicBezTo>
                    <a:pt x="11518" y="21967"/>
                    <a:pt x="7830" y="24033"/>
                    <a:pt x="7313" y="24354"/>
                  </a:cubicBezTo>
                  <a:cubicBezTo>
                    <a:pt x="10075" y="22804"/>
                    <a:pt x="13041" y="21085"/>
                    <a:pt x="16016" y="19286"/>
                  </a:cubicBezTo>
                  <a:close/>
                  <a:moveTo>
                    <a:pt x="6779" y="24657"/>
                  </a:moveTo>
                  <a:cubicBezTo>
                    <a:pt x="5683" y="25254"/>
                    <a:pt x="3127" y="26590"/>
                    <a:pt x="0" y="28211"/>
                  </a:cubicBezTo>
                  <a:lnTo>
                    <a:pt x="0" y="28371"/>
                  </a:lnTo>
                  <a:cubicBezTo>
                    <a:pt x="1995" y="27302"/>
                    <a:pt x="4303" y="26046"/>
                    <a:pt x="6779" y="24657"/>
                  </a:cubicBezTo>
                  <a:close/>
                </a:path>
              </a:pathLst>
            </a:custGeom>
            <a:solidFill>
              <a:srgbClr val="CB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39" name="Google Shape;22939;p23"/>
            <p:cNvSpPr/>
            <p:nvPr/>
          </p:nvSpPr>
          <p:spPr>
            <a:xfrm>
              <a:off x="754100" y="3029850"/>
              <a:ext cx="1527675" cy="1024625"/>
            </a:xfrm>
            <a:custGeom>
              <a:avLst/>
              <a:gdLst/>
              <a:ahLst/>
              <a:cxnLst/>
              <a:rect l="l" t="t" r="r" b="b"/>
              <a:pathLst>
                <a:path w="61107" h="40985" extrusionOk="0">
                  <a:moveTo>
                    <a:pt x="56635" y="1"/>
                  </a:moveTo>
                  <a:cubicBezTo>
                    <a:pt x="56591" y="1"/>
                    <a:pt x="56537" y="9"/>
                    <a:pt x="56502" y="27"/>
                  </a:cubicBezTo>
                  <a:cubicBezTo>
                    <a:pt x="55905" y="330"/>
                    <a:pt x="48369" y="5639"/>
                    <a:pt x="41911" y="10699"/>
                  </a:cubicBezTo>
                  <a:cubicBezTo>
                    <a:pt x="39069" y="13264"/>
                    <a:pt x="36326" y="15660"/>
                    <a:pt x="33823" y="17753"/>
                  </a:cubicBezTo>
                  <a:cubicBezTo>
                    <a:pt x="33725" y="17834"/>
                    <a:pt x="33618" y="17914"/>
                    <a:pt x="33520" y="18003"/>
                  </a:cubicBezTo>
                  <a:cubicBezTo>
                    <a:pt x="30652" y="21014"/>
                    <a:pt x="22492" y="26127"/>
                    <a:pt x="16016" y="29984"/>
                  </a:cubicBezTo>
                  <a:cubicBezTo>
                    <a:pt x="13041" y="31783"/>
                    <a:pt x="10075" y="33502"/>
                    <a:pt x="7313" y="35052"/>
                  </a:cubicBezTo>
                  <a:cubicBezTo>
                    <a:pt x="7233" y="35105"/>
                    <a:pt x="7055" y="35203"/>
                    <a:pt x="6779" y="35355"/>
                  </a:cubicBezTo>
                  <a:cubicBezTo>
                    <a:pt x="4303" y="36744"/>
                    <a:pt x="1995" y="38000"/>
                    <a:pt x="0" y="39069"/>
                  </a:cubicBezTo>
                  <a:lnTo>
                    <a:pt x="0" y="40985"/>
                  </a:lnTo>
                  <a:lnTo>
                    <a:pt x="24906" y="40985"/>
                  </a:lnTo>
                  <a:cubicBezTo>
                    <a:pt x="24995" y="40887"/>
                    <a:pt x="25093" y="40797"/>
                    <a:pt x="25182" y="40699"/>
                  </a:cubicBezTo>
                  <a:cubicBezTo>
                    <a:pt x="44173" y="20568"/>
                    <a:pt x="49197" y="18288"/>
                    <a:pt x="50560" y="17834"/>
                  </a:cubicBezTo>
                  <a:cubicBezTo>
                    <a:pt x="50596" y="17825"/>
                    <a:pt x="50623" y="17816"/>
                    <a:pt x="50640" y="17816"/>
                  </a:cubicBezTo>
                  <a:cubicBezTo>
                    <a:pt x="51576" y="17816"/>
                    <a:pt x="43603" y="27730"/>
                    <a:pt x="36433" y="35702"/>
                  </a:cubicBezTo>
                  <a:cubicBezTo>
                    <a:pt x="34785" y="37537"/>
                    <a:pt x="33493" y="39301"/>
                    <a:pt x="32406" y="40985"/>
                  </a:cubicBezTo>
                  <a:lnTo>
                    <a:pt x="45750" y="40985"/>
                  </a:lnTo>
                  <a:cubicBezTo>
                    <a:pt x="47309" y="38517"/>
                    <a:pt x="49278" y="35622"/>
                    <a:pt x="51959" y="32023"/>
                  </a:cubicBezTo>
                  <a:cubicBezTo>
                    <a:pt x="61107" y="19740"/>
                    <a:pt x="56502" y="16008"/>
                    <a:pt x="58132" y="9977"/>
                  </a:cubicBezTo>
                  <a:cubicBezTo>
                    <a:pt x="59682" y="4241"/>
                    <a:pt x="57624" y="1"/>
                    <a:pt x="56635" y="1"/>
                  </a:cubicBezTo>
                  <a:close/>
                </a:path>
              </a:pathLst>
            </a:custGeom>
            <a:solidFill>
              <a:srgbClr val="2020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40" name="Google Shape;22940;p23"/>
            <p:cNvSpPr/>
            <p:nvPr/>
          </p:nvSpPr>
          <p:spPr>
            <a:xfrm>
              <a:off x="1376750" y="3475225"/>
              <a:ext cx="666750" cy="579250"/>
            </a:xfrm>
            <a:custGeom>
              <a:avLst/>
              <a:gdLst/>
              <a:ahLst/>
              <a:cxnLst/>
              <a:rect l="l" t="t" r="r" b="b"/>
              <a:pathLst>
                <a:path w="26670" h="23170" extrusionOk="0">
                  <a:moveTo>
                    <a:pt x="25734" y="1"/>
                  </a:moveTo>
                  <a:cubicBezTo>
                    <a:pt x="25717" y="1"/>
                    <a:pt x="25690" y="10"/>
                    <a:pt x="25654" y="19"/>
                  </a:cubicBezTo>
                  <a:cubicBezTo>
                    <a:pt x="24291" y="473"/>
                    <a:pt x="19267" y="2753"/>
                    <a:pt x="276" y="22884"/>
                  </a:cubicBezTo>
                  <a:cubicBezTo>
                    <a:pt x="187" y="22982"/>
                    <a:pt x="89" y="23072"/>
                    <a:pt x="0" y="23170"/>
                  </a:cubicBezTo>
                  <a:lnTo>
                    <a:pt x="7500" y="23170"/>
                  </a:lnTo>
                  <a:cubicBezTo>
                    <a:pt x="8587" y="21486"/>
                    <a:pt x="9879" y="19722"/>
                    <a:pt x="11527" y="17887"/>
                  </a:cubicBezTo>
                  <a:cubicBezTo>
                    <a:pt x="18697" y="9915"/>
                    <a:pt x="26670" y="1"/>
                    <a:pt x="25734" y="1"/>
                  </a:cubicBezTo>
                  <a:close/>
                </a:path>
              </a:pathLst>
            </a:custGeom>
            <a:solidFill>
              <a:srgbClr val="1919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41" name="Google Shape;22941;p23"/>
            <p:cNvSpPr/>
            <p:nvPr/>
          </p:nvSpPr>
          <p:spPr>
            <a:xfrm>
              <a:off x="3202600" y="2613875"/>
              <a:ext cx="364800" cy="1440600"/>
            </a:xfrm>
            <a:custGeom>
              <a:avLst/>
              <a:gdLst/>
              <a:ahLst/>
              <a:cxnLst/>
              <a:rect l="l" t="t" r="r" b="b"/>
              <a:pathLst>
                <a:path w="14592" h="57624" extrusionOk="0">
                  <a:moveTo>
                    <a:pt x="14128" y="0"/>
                  </a:moveTo>
                  <a:cubicBezTo>
                    <a:pt x="10681" y="0"/>
                    <a:pt x="7697" y="552"/>
                    <a:pt x="6636" y="1568"/>
                  </a:cubicBezTo>
                  <a:cubicBezTo>
                    <a:pt x="6636" y="1568"/>
                    <a:pt x="4240" y="7099"/>
                    <a:pt x="5140" y="11651"/>
                  </a:cubicBezTo>
                  <a:cubicBezTo>
                    <a:pt x="6031" y="16212"/>
                    <a:pt x="4000" y="18341"/>
                    <a:pt x="4107" y="28237"/>
                  </a:cubicBezTo>
                  <a:cubicBezTo>
                    <a:pt x="4205" y="38125"/>
                    <a:pt x="5737" y="39960"/>
                    <a:pt x="3608" y="49313"/>
                  </a:cubicBezTo>
                  <a:cubicBezTo>
                    <a:pt x="2797" y="52849"/>
                    <a:pt x="1381" y="55379"/>
                    <a:pt x="0" y="57624"/>
                  </a:cubicBezTo>
                  <a:lnTo>
                    <a:pt x="14591" y="57624"/>
                  </a:lnTo>
                  <a:lnTo>
                    <a:pt x="14591" y="39862"/>
                  </a:lnTo>
                  <a:cubicBezTo>
                    <a:pt x="14431" y="39568"/>
                    <a:pt x="14315" y="39292"/>
                    <a:pt x="14253" y="39033"/>
                  </a:cubicBezTo>
                  <a:cubicBezTo>
                    <a:pt x="13789" y="37207"/>
                    <a:pt x="12881" y="32192"/>
                    <a:pt x="12881" y="32192"/>
                  </a:cubicBezTo>
                  <a:cubicBezTo>
                    <a:pt x="12569" y="31061"/>
                    <a:pt x="12631" y="30607"/>
                    <a:pt x="12908" y="30607"/>
                  </a:cubicBezTo>
                  <a:cubicBezTo>
                    <a:pt x="13246" y="30607"/>
                    <a:pt x="13896" y="31275"/>
                    <a:pt x="14591" y="32246"/>
                  </a:cubicBezTo>
                  <a:lnTo>
                    <a:pt x="14591" y="0"/>
                  </a:lnTo>
                  <a:close/>
                </a:path>
              </a:pathLst>
            </a:custGeom>
            <a:solidFill>
              <a:srgbClr val="2020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42" name="Google Shape;22942;p23"/>
            <p:cNvSpPr/>
            <p:nvPr/>
          </p:nvSpPr>
          <p:spPr>
            <a:xfrm>
              <a:off x="3516825" y="3379025"/>
              <a:ext cx="50575" cy="231400"/>
            </a:xfrm>
            <a:custGeom>
              <a:avLst/>
              <a:gdLst/>
              <a:ahLst/>
              <a:cxnLst/>
              <a:rect l="l" t="t" r="r" b="b"/>
              <a:pathLst>
                <a:path w="2023" h="9256" extrusionOk="0">
                  <a:moveTo>
                    <a:pt x="339" y="1"/>
                  </a:moveTo>
                  <a:cubicBezTo>
                    <a:pt x="62" y="1"/>
                    <a:pt x="0" y="455"/>
                    <a:pt x="312" y="1586"/>
                  </a:cubicBezTo>
                  <a:cubicBezTo>
                    <a:pt x="312" y="1586"/>
                    <a:pt x="1220" y="6601"/>
                    <a:pt x="1684" y="8427"/>
                  </a:cubicBezTo>
                  <a:cubicBezTo>
                    <a:pt x="1746" y="8686"/>
                    <a:pt x="1862" y="8962"/>
                    <a:pt x="2022" y="9256"/>
                  </a:cubicBezTo>
                  <a:lnTo>
                    <a:pt x="2022" y="1640"/>
                  </a:lnTo>
                  <a:cubicBezTo>
                    <a:pt x="1327" y="669"/>
                    <a:pt x="677" y="1"/>
                    <a:pt x="339" y="1"/>
                  </a:cubicBezTo>
                  <a:close/>
                </a:path>
              </a:pathLst>
            </a:custGeom>
            <a:solidFill>
              <a:srgbClr val="1919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43" name="Google Shape;22943;p23"/>
            <p:cNvSpPr/>
            <p:nvPr/>
          </p:nvSpPr>
          <p:spPr>
            <a:xfrm>
              <a:off x="1845950" y="1761375"/>
              <a:ext cx="1721450" cy="1606825"/>
            </a:xfrm>
            <a:custGeom>
              <a:avLst/>
              <a:gdLst/>
              <a:ahLst/>
              <a:cxnLst/>
              <a:rect l="l" t="t" r="r" b="b"/>
              <a:pathLst>
                <a:path w="68858" h="64273" extrusionOk="0">
                  <a:moveTo>
                    <a:pt x="62334" y="0"/>
                  </a:moveTo>
                  <a:cubicBezTo>
                    <a:pt x="58725" y="0"/>
                    <a:pt x="54970" y="1204"/>
                    <a:pt x="52066" y="4108"/>
                  </a:cubicBezTo>
                  <a:cubicBezTo>
                    <a:pt x="47113" y="9070"/>
                    <a:pt x="37190" y="21460"/>
                    <a:pt x="29752" y="28907"/>
                  </a:cubicBezTo>
                  <a:lnTo>
                    <a:pt x="2477" y="56173"/>
                  </a:lnTo>
                  <a:cubicBezTo>
                    <a:pt x="2477" y="56173"/>
                    <a:pt x="1" y="58658"/>
                    <a:pt x="1" y="61135"/>
                  </a:cubicBezTo>
                  <a:cubicBezTo>
                    <a:pt x="1" y="61358"/>
                    <a:pt x="121" y="61460"/>
                    <a:pt x="342" y="61460"/>
                  </a:cubicBezTo>
                  <a:cubicBezTo>
                    <a:pt x="2579" y="61460"/>
                    <a:pt x="15099" y="50997"/>
                    <a:pt x="17353" y="48735"/>
                  </a:cubicBezTo>
                  <a:cubicBezTo>
                    <a:pt x="18788" y="47306"/>
                    <a:pt x="22699" y="45876"/>
                    <a:pt x="25749" y="45876"/>
                  </a:cubicBezTo>
                  <a:cubicBezTo>
                    <a:pt x="27981" y="45876"/>
                    <a:pt x="29752" y="46642"/>
                    <a:pt x="29752" y="48735"/>
                  </a:cubicBezTo>
                  <a:cubicBezTo>
                    <a:pt x="29752" y="53697"/>
                    <a:pt x="34714" y="51221"/>
                    <a:pt x="34714" y="56173"/>
                  </a:cubicBezTo>
                  <a:cubicBezTo>
                    <a:pt x="34714" y="60223"/>
                    <a:pt x="36364" y="64273"/>
                    <a:pt x="38322" y="64273"/>
                  </a:cubicBezTo>
                  <a:cubicBezTo>
                    <a:pt x="38762" y="64273"/>
                    <a:pt x="39219" y="64068"/>
                    <a:pt x="39675" y="63611"/>
                  </a:cubicBezTo>
                  <a:cubicBezTo>
                    <a:pt x="42152" y="61135"/>
                    <a:pt x="52066" y="43783"/>
                    <a:pt x="57028" y="41297"/>
                  </a:cubicBezTo>
                  <a:cubicBezTo>
                    <a:pt x="58268" y="40678"/>
                    <a:pt x="59353" y="40369"/>
                    <a:pt x="60282" y="40369"/>
                  </a:cubicBezTo>
                  <a:cubicBezTo>
                    <a:pt x="63072" y="40369"/>
                    <a:pt x="64466" y="43156"/>
                    <a:pt x="64466" y="48735"/>
                  </a:cubicBezTo>
                  <a:cubicBezTo>
                    <a:pt x="64466" y="56173"/>
                    <a:pt x="64466" y="61135"/>
                    <a:pt x="66942" y="61135"/>
                  </a:cubicBezTo>
                  <a:cubicBezTo>
                    <a:pt x="67601" y="61135"/>
                    <a:pt x="68251" y="61135"/>
                    <a:pt x="68857" y="60957"/>
                  </a:cubicBezTo>
                  <a:lnTo>
                    <a:pt x="68857" y="1365"/>
                  </a:lnTo>
                  <a:cubicBezTo>
                    <a:pt x="66921" y="499"/>
                    <a:pt x="64658" y="0"/>
                    <a:pt x="62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9067944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8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526" name="Google Shape;28526;p29"/>
          <p:cNvGrpSpPr/>
          <p:nvPr/>
        </p:nvGrpSpPr>
        <p:grpSpPr>
          <a:xfrm>
            <a:off x="84" y="-25"/>
            <a:ext cx="12192051" cy="6857988"/>
            <a:chOff x="3450750" y="2336425"/>
            <a:chExt cx="2076350" cy="1165875"/>
          </a:xfrm>
        </p:grpSpPr>
        <p:sp>
          <p:nvSpPr>
            <p:cNvPr id="28527" name="Google Shape;28527;p29"/>
            <p:cNvSpPr/>
            <p:nvPr/>
          </p:nvSpPr>
          <p:spPr>
            <a:xfrm>
              <a:off x="3450750" y="2336425"/>
              <a:ext cx="259975" cy="62900"/>
            </a:xfrm>
            <a:custGeom>
              <a:avLst/>
              <a:gdLst/>
              <a:ahLst/>
              <a:cxnLst/>
              <a:rect l="l" t="t" r="r" b="b"/>
              <a:pathLst>
                <a:path w="10399" h="2516" extrusionOk="0">
                  <a:moveTo>
                    <a:pt x="1" y="0"/>
                  </a:moveTo>
                  <a:lnTo>
                    <a:pt x="1" y="68"/>
                  </a:lnTo>
                  <a:cubicBezTo>
                    <a:pt x="1228" y="1565"/>
                    <a:pt x="3089" y="2515"/>
                    <a:pt x="5173" y="2515"/>
                  </a:cubicBezTo>
                  <a:cubicBezTo>
                    <a:pt x="7283" y="2515"/>
                    <a:pt x="9171" y="1531"/>
                    <a:pt x="103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28" name="Google Shape;28528;p29"/>
            <p:cNvSpPr/>
            <p:nvPr/>
          </p:nvSpPr>
          <p:spPr>
            <a:xfrm>
              <a:off x="3450750" y="2336425"/>
              <a:ext cx="261150" cy="63900"/>
            </a:xfrm>
            <a:custGeom>
              <a:avLst/>
              <a:gdLst/>
              <a:ahLst/>
              <a:cxnLst/>
              <a:rect l="l" t="t" r="r" b="b"/>
              <a:pathLst>
                <a:path w="10446" h="2556" extrusionOk="0">
                  <a:moveTo>
                    <a:pt x="1" y="0"/>
                  </a:moveTo>
                  <a:lnTo>
                    <a:pt x="1" y="128"/>
                  </a:lnTo>
                  <a:cubicBezTo>
                    <a:pt x="1235" y="1612"/>
                    <a:pt x="3096" y="2556"/>
                    <a:pt x="5173" y="2556"/>
                  </a:cubicBezTo>
                  <a:cubicBezTo>
                    <a:pt x="7310" y="2556"/>
                    <a:pt x="9212" y="1558"/>
                    <a:pt x="10446" y="0"/>
                  </a:cubicBezTo>
                  <a:lnTo>
                    <a:pt x="10338" y="0"/>
                  </a:lnTo>
                  <a:cubicBezTo>
                    <a:pt x="9117" y="1504"/>
                    <a:pt x="7256" y="2475"/>
                    <a:pt x="5173" y="2475"/>
                  </a:cubicBezTo>
                  <a:cubicBezTo>
                    <a:pt x="3082" y="2475"/>
                    <a:pt x="1221" y="1504"/>
                    <a:pt x="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29" name="Google Shape;28529;p29"/>
            <p:cNvSpPr/>
            <p:nvPr/>
          </p:nvSpPr>
          <p:spPr>
            <a:xfrm>
              <a:off x="3479925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0" y="0"/>
                  </a:moveTo>
                  <a:cubicBezTo>
                    <a:pt x="1019" y="978"/>
                    <a:pt x="2408" y="1578"/>
                    <a:pt x="3932" y="1578"/>
                  </a:cubicBezTo>
                  <a:cubicBezTo>
                    <a:pt x="5455" y="1578"/>
                    <a:pt x="6844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30" name="Google Shape;28530;p29"/>
            <p:cNvSpPr/>
            <p:nvPr/>
          </p:nvSpPr>
          <p:spPr>
            <a:xfrm>
              <a:off x="347857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35" y="1625"/>
                    <a:pt x="3986" y="1625"/>
                  </a:cubicBezTo>
                  <a:cubicBezTo>
                    <a:pt x="5536" y="1625"/>
                    <a:pt x="6946" y="1005"/>
                    <a:pt x="7977" y="0"/>
                  </a:cubicBezTo>
                  <a:lnTo>
                    <a:pt x="7849" y="0"/>
                  </a:lnTo>
                  <a:cubicBezTo>
                    <a:pt x="6845" y="951"/>
                    <a:pt x="5482" y="1538"/>
                    <a:pt x="3986" y="1538"/>
                  </a:cubicBezTo>
                  <a:cubicBezTo>
                    <a:pt x="2489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31" name="Google Shape;28531;p29"/>
            <p:cNvSpPr/>
            <p:nvPr/>
          </p:nvSpPr>
          <p:spPr>
            <a:xfrm>
              <a:off x="3522075" y="2336425"/>
              <a:ext cx="112450" cy="14350"/>
            </a:xfrm>
            <a:custGeom>
              <a:avLst/>
              <a:gdLst/>
              <a:ahLst/>
              <a:cxnLst/>
              <a:rect l="l" t="t" r="r" b="b"/>
              <a:pathLst>
                <a:path w="4498" h="574" extrusionOk="0">
                  <a:moveTo>
                    <a:pt x="0" y="0"/>
                  </a:moveTo>
                  <a:cubicBezTo>
                    <a:pt x="668" y="364"/>
                    <a:pt x="1430" y="573"/>
                    <a:pt x="2246" y="573"/>
                  </a:cubicBezTo>
                  <a:cubicBezTo>
                    <a:pt x="3061" y="573"/>
                    <a:pt x="3830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32" name="Google Shape;28532;p29"/>
            <p:cNvSpPr/>
            <p:nvPr/>
          </p:nvSpPr>
          <p:spPr>
            <a:xfrm>
              <a:off x="352005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77" y="614"/>
                    <a:pt x="2327" y="614"/>
                  </a:cubicBezTo>
                  <a:cubicBezTo>
                    <a:pt x="3176" y="614"/>
                    <a:pt x="3972" y="391"/>
                    <a:pt x="4660" y="0"/>
                  </a:cubicBezTo>
                  <a:lnTo>
                    <a:pt x="4484" y="0"/>
                  </a:lnTo>
                  <a:cubicBezTo>
                    <a:pt x="3837" y="337"/>
                    <a:pt x="3102" y="533"/>
                    <a:pt x="2327" y="533"/>
                  </a:cubicBezTo>
                  <a:cubicBezTo>
                    <a:pt x="1551" y="533"/>
                    <a:pt x="816" y="337"/>
                    <a:pt x="16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33" name="Google Shape;28533;p29"/>
            <p:cNvSpPr/>
            <p:nvPr/>
          </p:nvSpPr>
          <p:spPr>
            <a:xfrm>
              <a:off x="3783700" y="2336425"/>
              <a:ext cx="261125" cy="62900"/>
            </a:xfrm>
            <a:custGeom>
              <a:avLst/>
              <a:gdLst/>
              <a:ahLst/>
              <a:cxnLst/>
              <a:rect l="l" t="t" r="r" b="b"/>
              <a:pathLst>
                <a:path w="10445" h="2516" extrusionOk="0">
                  <a:moveTo>
                    <a:pt x="0" y="0"/>
                  </a:moveTo>
                  <a:cubicBezTo>
                    <a:pt x="1221" y="1531"/>
                    <a:pt x="3109" y="2515"/>
                    <a:pt x="5226" y="2515"/>
                  </a:cubicBezTo>
                  <a:cubicBezTo>
                    <a:pt x="7336" y="2515"/>
                    <a:pt x="9224" y="1531"/>
                    <a:pt x="1044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34" name="Google Shape;28534;p29"/>
            <p:cNvSpPr/>
            <p:nvPr/>
          </p:nvSpPr>
          <p:spPr>
            <a:xfrm>
              <a:off x="3782350" y="2336425"/>
              <a:ext cx="263825" cy="63900"/>
            </a:xfrm>
            <a:custGeom>
              <a:avLst/>
              <a:gdLst/>
              <a:ahLst/>
              <a:cxnLst/>
              <a:rect l="l" t="t" r="r" b="b"/>
              <a:pathLst>
                <a:path w="10553" h="2556" extrusionOk="0">
                  <a:moveTo>
                    <a:pt x="0" y="0"/>
                  </a:moveTo>
                  <a:cubicBezTo>
                    <a:pt x="1234" y="1558"/>
                    <a:pt x="3142" y="2556"/>
                    <a:pt x="5280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4" y="1504"/>
                    <a:pt x="7363" y="2475"/>
                    <a:pt x="5280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35" name="Google Shape;28535;p29"/>
            <p:cNvSpPr/>
            <p:nvPr/>
          </p:nvSpPr>
          <p:spPr>
            <a:xfrm>
              <a:off x="3814200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1" y="0"/>
                  </a:moveTo>
                  <a:cubicBezTo>
                    <a:pt x="1019" y="978"/>
                    <a:pt x="2408" y="1578"/>
                    <a:pt x="3932" y="1578"/>
                  </a:cubicBezTo>
                  <a:cubicBezTo>
                    <a:pt x="5456" y="1578"/>
                    <a:pt x="6845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36" name="Google Shape;28536;p29"/>
            <p:cNvSpPr/>
            <p:nvPr/>
          </p:nvSpPr>
          <p:spPr>
            <a:xfrm>
              <a:off x="381267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1" y="0"/>
                  </a:moveTo>
                  <a:cubicBezTo>
                    <a:pt x="1033" y="1005"/>
                    <a:pt x="2442" y="1625"/>
                    <a:pt x="3993" y="1625"/>
                  </a:cubicBezTo>
                  <a:cubicBezTo>
                    <a:pt x="5544" y="1625"/>
                    <a:pt x="6946" y="1005"/>
                    <a:pt x="7978" y="0"/>
                  </a:cubicBezTo>
                  <a:lnTo>
                    <a:pt x="7856" y="0"/>
                  </a:lnTo>
                  <a:cubicBezTo>
                    <a:pt x="6845" y="951"/>
                    <a:pt x="5490" y="1538"/>
                    <a:pt x="3993" y="1538"/>
                  </a:cubicBezTo>
                  <a:cubicBezTo>
                    <a:pt x="2496" y="1538"/>
                    <a:pt x="1134" y="951"/>
                    <a:pt x="12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37" name="Google Shape;28537;p29"/>
            <p:cNvSpPr/>
            <p:nvPr/>
          </p:nvSpPr>
          <p:spPr>
            <a:xfrm>
              <a:off x="3856175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38" name="Google Shape;28538;p29"/>
            <p:cNvSpPr/>
            <p:nvPr/>
          </p:nvSpPr>
          <p:spPr>
            <a:xfrm>
              <a:off x="385415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1" y="0"/>
                  </a:moveTo>
                  <a:cubicBezTo>
                    <a:pt x="688" y="391"/>
                    <a:pt x="1484" y="614"/>
                    <a:pt x="2334" y="614"/>
                  </a:cubicBezTo>
                  <a:cubicBezTo>
                    <a:pt x="3183" y="614"/>
                    <a:pt x="3972" y="391"/>
                    <a:pt x="4660" y="0"/>
                  </a:cubicBezTo>
                  <a:lnTo>
                    <a:pt x="4491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8" y="533"/>
                    <a:pt x="823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39" name="Google Shape;28539;p29"/>
            <p:cNvSpPr/>
            <p:nvPr/>
          </p:nvSpPr>
          <p:spPr>
            <a:xfrm>
              <a:off x="4117975" y="2336425"/>
              <a:ext cx="261125" cy="62900"/>
            </a:xfrm>
            <a:custGeom>
              <a:avLst/>
              <a:gdLst/>
              <a:ahLst/>
              <a:cxnLst/>
              <a:rect l="l" t="t" r="r" b="b"/>
              <a:pathLst>
                <a:path w="10445" h="2516" extrusionOk="0">
                  <a:moveTo>
                    <a:pt x="0" y="0"/>
                  </a:moveTo>
                  <a:cubicBezTo>
                    <a:pt x="1221" y="1531"/>
                    <a:pt x="3109" y="2515"/>
                    <a:pt x="5219" y="2515"/>
                  </a:cubicBezTo>
                  <a:cubicBezTo>
                    <a:pt x="7337" y="2515"/>
                    <a:pt x="9225" y="1531"/>
                    <a:pt x="1044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40" name="Google Shape;28540;p29"/>
            <p:cNvSpPr/>
            <p:nvPr/>
          </p:nvSpPr>
          <p:spPr>
            <a:xfrm>
              <a:off x="4116625" y="2336425"/>
              <a:ext cx="263825" cy="63900"/>
            </a:xfrm>
            <a:custGeom>
              <a:avLst/>
              <a:gdLst/>
              <a:ahLst/>
              <a:cxnLst/>
              <a:rect l="l" t="t" r="r" b="b"/>
              <a:pathLst>
                <a:path w="10553" h="2556" extrusionOk="0">
                  <a:moveTo>
                    <a:pt x="0" y="0"/>
                  </a:moveTo>
                  <a:cubicBezTo>
                    <a:pt x="1234" y="1558"/>
                    <a:pt x="3143" y="2556"/>
                    <a:pt x="5273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5" y="1504"/>
                    <a:pt x="7364" y="2475"/>
                    <a:pt x="5273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41" name="Google Shape;28541;p29"/>
            <p:cNvSpPr/>
            <p:nvPr/>
          </p:nvSpPr>
          <p:spPr>
            <a:xfrm>
              <a:off x="4148475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1" y="0"/>
                  </a:moveTo>
                  <a:cubicBezTo>
                    <a:pt x="1019" y="978"/>
                    <a:pt x="2401" y="1578"/>
                    <a:pt x="3932" y="1578"/>
                  </a:cubicBezTo>
                  <a:cubicBezTo>
                    <a:pt x="5456" y="1578"/>
                    <a:pt x="6838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42" name="Google Shape;28542;p29"/>
            <p:cNvSpPr/>
            <p:nvPr/>
          </p:nvSpPr>
          <p:spPr>
            <a:xfrm>
              <a:off x="4146975" y="2336425"/>
              <a:ext cx="199425" cy="40650"/>
            </a:xfrm>
            <a:custGeom>
              <a:avLst/>
              <a:gdLst/>
              <a:ahLst/>
              <a:cxnLst/>
              <a:rect l="l" t="t" r="r" b="b"/>
              <a:pathLst>
                <a:path w="7977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92" y="1625"/>
                  </a:cubicBezTo>
                  <a:cubicBezTo>
                    <a:pt x="5543" y="1625"/>
                    <a:pt x="6945" y="1005"/>
                    <a:pt x="7977" y="0"/>
                  </a:cubicBezTo>
                  <a:lnTo>
                    <a:pt x="7855" y="0"/>
                  </a:lnTo>
                  <a:cubicBezTo>
                    <a:pt x="6844" y="951"/>
                    <a:pt x="5489" y="1538"/>
                    <a:pt x="3992" y="1538"/>
                  </a:cubicBezTo>
                  <a:cubicBezTo>
                    <a:pt x="2495" y="1538"/>
                    <a:pt x="1133" y="951"/>
                    <a:pt x="1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43" name="Google Shape;28543;p29"/>
            <p:cNvSpPr/>
            <p:nvPr/>
          </p:nvSpPr>
          <p:spPr>
            <a:xfrm>
              <a:off x="4190450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44" name="Google Shape;28544;p29"/>
            <p:cNvSpPr/>
            <p:nvPr/>
          </p:nvSpPr>
          <p:spPr>
            <a:xfrm>
              <a:off x="4188425" y="2336425"/>
              <a:ext cx="116525" cy="15350"/>
            </a:xfrm>
            <a:custGeom>
              <a:avLst/>
              <a:gdLst/>
              <a:ahLst/>
              <a:cxnLst/>
              <a:rect l="l" t="t" r="r" b="b"/>
              <a:pathLst>
                <a:path w="4661" h="614" extrusionOk="0">
                  <a:moveTo>
                    <a:pt x="1" y="0"/>
                  </a:moveTo>
                  <a:cubicBezTo>
                    <a:pt x="689" y="391"/>
                    <a:pt x="1484" y="614"/>
                    <a:pt x="2334" y="614"/>
                  </a:cubicBezTo>
                  <a:cubicBezTo>
                    <a:pt x="3177" y="614"/>
                    <a:pt x="3972" y="391"/>
                    <a:pt x="4660" y="0"/>
                  </a:cubicBezTo>
                  <a:lnTo>
                    <a:pt x="4485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2" y="533"/>
                    <a:pt x="823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45" name="Google Shape;28545;p29"/>
            <p:cNvSpPr/>
            <p:nvPr/>
          </p:nvSpPr>
          <p:spPr>
            <a:xfrm>
              <a:off x="4452075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16" y="2515"/>
                    <a:pt x="5226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46" name="Google Shape;28546;p29"/>
            <p:cNvSpPr/>
            <p:nvPr/>
          </p:nvSpPr>
          <p:spPr>
            <a:xfrm>
              <a:off x="4450900" y="2336425"/>
              <a:ext cx="263850" cy="63900"/>
            </a:xfrm>
            <a:custGeom>
              <a:avLst/>
              <a:gdLst/>
              <a:ahLst/>
              <a:cxnLst/>
              <a:rect l="l" t="t" r="r" b="b"/>
              <a:pathLst>
                <a:path w="10554" h="2556" extrusionOk="0">
                  <a:moveTo>
                    <a:pt x="0" y="0"/>
                  </a:moveTo>
                  <a:cubicBezTo>
                    <a:pt x="1234" y="1558"/>
                    <a:pt x="3136" y="2556"/>
                    <a:pt x="5273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5" y="1504"/>
                    <a:pt x="7364" y="2475"/>
                    <a:pt x="5273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47" name="Google Shape;28547;p29"/>
            <p:cNvSpPr/>
            <p:nvPr/>
          </p:nvSpPr>
          <p:spPr>
            <a:xfrm>
              <a:off x="4482750" y="2336425"/>
              <a:ext cx="196600" cy="39475"/>
            </a:xfrm>
            <a:custGeom>
              <a:avLst/>
              <a:gdLst/>
              <a:ahLst/>
              <a:cxnLst/>
              <a:rect l="l" t="t" r="r" b="b"/>
              <a:pathLst>
                <a:path w="7864" h="1579" extrusionOk="0">
                  <a:moveTo>
                    <a:pt x="1" y="0"/>
                  </a:moveTo>
                  <a:cubicBezTo>
                    <a:pt x="1019" y="978"/>
                    <a:pt x="2401" y="1578"/>
                    <a:pt x="3932" y="1578"/>
                  </a:cubicBezTo>
                  <a:cubicBezTo>
                    <a:pt x="5456" y="1578"/>
                    <a:pt x="6838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48" name="Google Shape;28548;p29"/>
            <p:cNvSpPr/>
            <p:nvPr/>
          </p:nvSpPr>
          <p:spPr>
            <a:xfrm>
              <a:off x="4481250" y="2336425"/>
              <a:ext cx="199425" cy="40650"/>
            </a:xfrm>
            <a:custGeom>
              <a:avLst/>
              <a:gdLst/>
              <a:ahLst/>
              <a:cxnLst/>
              <a:rect l="l" t="t" r="r" b="b"/>
              <a:pathLst>
                <a:path w="7977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92" y="1625"/>
                  </a:cubicBezTo>
                  <a:cubicBezTo>
                    <a:pt x="5536" y="1625"/>
                    <a:pt x="6945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92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49" name="Google Shape;28549;p29"/>
            <p:cNvSpPr/>
            <p:nvPr/>
          </p:nvSpPr>
          <p:spPr>
            <a:xfrm>
              <a:off x="4524725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50" name="Google Shape;28550;p29"/>
            <p:cNvSpPr/>
            <p:nvPr/>
          </p:nvSpPr>
          <p:spPr>
            <a:xfrm>
              <a:off x="4522700" y="2336425"/>
              <a:ext cx="116525" cy="15350"/>
            </a:xfrm>
            <a:custGeom>
              <a:avLst/>
              <a:gdLst/>
              <a:ahLst/>
              <a:cxnLst/>
              <a:rect l="l" t="t" r="r" b="b"/>
              <a:pathLst>
                <a:path w="4661" h="614" extrusionOk="0">
                  <a:moveTo>
                    <a:pt x="1" y="0"/>
                  </a:moveTo>
                  <a:cubicBezTo>
                    <a:pt x="689" y="391"/>
                    <a:pt x="1484" y="614"/>
                    <a:pt x="2334" y="614"/>
                  </a:cubicBezTo>
                  <a:cubicBezTo>
                    <a:pt x="3177" y="614"/>
                    <a:pt x="3972" y="391"/>
                    <a:pt x="4660" y="0"/>
                  </a:cubicBezTo>
                  <a:lnTo>
                    <a:pt x="4485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2" y="533"/>
                    <a:pt x="824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51" name="Google Shape;28551;p29"/>
            <p:cNvSpPr/>
            <p:nvPr/>
          </p:nvSpPr>
          <p:spPr>
            <a:xfrm>
              <a:off x="4786350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09" y="2515"/>
                    <a:pt x="5227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52" name="Google Shape;28552;p29"/>
            <p:cNvSpPr/>
            <p:nvPr/>
          </p:nvSpPr>
          <p:spPr>
            <a:xfrm>
              <a:off x="4785175" y="2336425"/>
              <a:ext cx="263675" cy="63900"/>
            </a:xfrm>
            <a:custGeom>
              <a:avLst/>
              <a:gdLst/>
              <a:ahLst/>
              <a:cxnLst/>
              <a:rect l="l" t="t" r="r" b="b"/>
              <a:pathLst>
                <a:path w="10547" h="2556" extrusionOk="0">
                  <a:moveTo>
                    <a:pt x="1" y="0"/>
                  </a:moveTo>
                  <a:cubicBezTo>
                    <a:pt x="1235" y="1558"/>
                    <a:pt x="3136" y="2556"/>
                    <a:pt x="5274" y="2556"/>
                  </a:cubicBezTo>
                  <a:cubicBezTo>
                    <a:pt x="7411" y="2556"/>
                    <a:pt x="9313" y="1558"/>
                    <a:pt x="10546" y="0"/>
                  </a:cubicBezTo>
                  <a:lnTo>
                    <a:pt x="10439" y="0"/>
                  </a:lnTo>
                  <a:cubicBezTo>
                    <a:pt x="9225" y="1504"/>
                    <a:pt x="7357" y="2475"/>
                    <a:pt x="5274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53" name="Google Shape;28553;p29"/>
            <p:cNvSpPr/>
            <p:nvPr/>
          </p:nvSpPr>
          <p:spPr>
            <a:xfrm>
              <a:off x="4817050" y="2336425"/>
              <a:ext cx="196400" cy="39475"/>
            </a:xfrm>
            <a:custGeom>
              <a:avLst/>
              <a:gdLst/>
              <a:ahLst/>
              <a:cxnLst/>
              <a:rect l="l" t="t" r="r" b="b"/>
              <a:pathLst>
                <a:path w="7856" h="1579" extrusionOk="0">
                  <a:moveTo>
                    <a:pt x="0" y="0"/>
                  </a:moveTo>
                  <a:cubicBezTo>
                    <a:pt x="1018" y="978"/>
                    <a:pt x="2400" y="1578"/>
                    <a:pt x="3924" y="1578"/>
                  </a:cubicBezTo>
                  <a:cubicBezTo>
                    <a:pt x="5455" y="1578"/>
                    <a:pt x="6837" y="978"/>
                    <a:pt x="785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54" name="Google Shape;28554;p29"/>
            <p:cNvSpPr/>
            <p:nvPr/>
          </p:nvSpPr>
          <p:spPr>
            <a:xfrm>
              <a:off x="481552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85" y="1625"/>
                  </a:cubicBezTo>
                  <a:cubicBezTo>
                    <a:pt x="5536" y="1625"/>
                    <a:pt x="6945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85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55" name="Google Shape;28555;p29"/>
            <p:cNvSpPr/>
            <p:nvPr/>
          </p:nvSpPr>
          <p:spPr>
            <a:xfrm>
              <a:off x="4859000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9" y="364"/>
                    <a:pt x="1437" y="573"/>
                    <a:pt x="2246" y="573"/>
                  </a:cubicBezTo>
                  <a:cubicBezTo>
                    <a:pt x="3062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56" name="Google Shape;28556;p29"/>
            <p:cNvSpPr/>
            <p:nvPr/>
          </p:nvSpPr>
          <p:spPr>
            <a:xfrm>
              <a:off x="485700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84" y="614"/>
                    <a:pt x="2326" y="614"/>
                  </a:cubicBezTo>
                  <a:cubicBezTo>
                    <a:pt x="3176" y="614"/>
                    <a:pt x="3972" y="391"/>
                    <a:pt x="4659" y="0"/>
                  </a:cubicBezTo>
                  <a:lnTo>
                    <a:pt x="4484" y="0"/>
                  </a:lnTo>
                  <a:cubicBezTo>
                    <a:pt x="3844" y="337"/>
                    <a:pt x="3109" y="533"/>
                    <a:pt x="2326" y="533"/>
                  </a:cubicBezTo>
                  <a:cubicBezTo>
                    <a:pt x="1551" y="533"/>
                    <a:pt x="816" y="337"/>
                    <a:pt x="17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57" name="Google Shape;28557;p29"/>
            <p:cNvSpPr/>
            <p:nvPr/>
          </p:nvSpPr>
          <p:spPr>
            <a:xfrm>
              <a:off x="5120625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09" y="2515"/>
                    <a:pt x="5227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58" name="Google Shape;28558;p29"/>
            <p:cNvSpPr/>
            <p:nvPr/>
          </p:nvSpPr>
          <p:spPr>
            <a:xfrm>
              <a:off x="5119450" y="2336425"/>
              <a:ext cx="263675" cy="63900"/>
            </a:xfrm>
            <a:custGeom>
              <a:avLst/>
              <a:gdLst/>
              <a:ahLst/>
              <a:cxnLst/>
              <a:rect l="l" t="t" r="r" b="b"/>
              <a:pathLst>
                <a:path w="10547" h="2556" extrusionOk="0">
                  <a:moveTo>
                    <a:pt x="1" y="0"/>
                  </a:moveTo>
                  <a:cubicBezTo>
                    <a:pt x="1235" y="1558"/>
                    <a:pt x="3136" y="2556"/>
                    <a:pt x="5274" y="2556"/>
                  </a:cubicBezTo>
                  <a:cubicBezTo>
                    <a:pt x="7411" y="2556"/>
                    <a:pt x="9313" y="1558"/>
                    <a:pt x="10547" y="0"/>
                  </a:cubicBezTo>
                  <a:lnTo>
                    <a:pt x="10439" y="0"/>
                  </a:lnTo>
                  <a:cubicBezTo>
                    <a:pt x="9225" y="1504"/>
                    <a:pt x="7357" y="2475"/>
                    <a:pt x="5274" y="2475"/>
                  </a:cubicBezTo>
                  <a:cubicBezTo>
                    <a:pt x="3190" y="2475"/>
                    <a:pt x="1322" y="1504"/>
                    <a:pt x="10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59" name="Google Shape;28559;p29"/>
            <p:cNvSpPr/>
            <p:nvPr/>
          </p:nvSpPr>
          <p:spPr>
            <a:xfrm>
              <a:off x="5151150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0" y="0"/>
                  </a:moveTo>
                  <a:cubicBezTo>
                    <a:pt x="1025" y="978"/>
                    <a:pt x="2408" y="1578"/>
                    <a:pt x="3932" y="1578"/>
                  </a:cubicBezTo>
                  <a:cubicBezTo>
                    <a:pt x="5462" y="1578"/>
                    <a:pt x="6844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60" name="Google Shape;28560;p29"/>
            <p:cNvSpPr/>
            <p:nvPr/>
          </p:nvSpPr>
          <p:spPr>
            <a:xfrm>
              <a:off x="5149800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35" y="1625"/>
                    <a:pt x="3986" y="1625"/>
                  </a:cubicBezTo>
                  <a:cubicBezTo>
                    <a:pt x="5536" y="1625"/>
                    <a:pt x="6946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86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61" name="Google Shape;28561;p29"/>
            <p:cNvSpPr/>
            <p:nvPr/>
          </p:nvSpPr>
          <p:spPr>
            <a:xfrm>
              <a:off x="5193300" y="2336425"/>
              <a:ext cx="112450" cy="14350"/>
            </a:xfrm>
            <a:custGeom>
              <a:avLst/>
              <a:gdLst/>
              <a:ahLst/>
              <a:cxnLst/>
              <a:rect l="l" t="t" r="r" b="b"/>
              <a:pathLst>
                <a:path w="4498" h="574" extrusionOk="0">
                  <a:moveTo>
                    <a:pt x="0" y="0"/>
                  </a:moveTo>
                  <a:cubicBezTo>
                    <a:pt x="668" y="364"/>
                    <a:pt x="1430" y="573"/>
                    <a:pt x="2246" y="573"/>
                  </a:cubicBezTo>
                  <a:cubicBezTo>
                    <a:pt x="3061" y="573"/>
                    <a:pt x="3830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62" name="Google Shape;28562;p29"/>
            <p:cNvSpPr/>
            <p:nvPr/>
          </p:nvSpPr>
          <p:spPr>
            <a:xfrm>
              <a:off x="5191275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84" y="614"/>
                    <a:pt x="2327" y="614"/>
                  </a:cubicBezTo>
                  <a:cubicBezTo>
                    <a:pt x="3176" y="614"/>
                    <a:pt x="3972" y="391"/>
                    <a:pt x="4660" y="0"/>
                  </a:cubicBezTo>
                  <a:lnTo>
                    <a:pt x="4484" y="0"/>
                  </a:lnTo>
                  <a:cubicBezTo>
                    <a:pt x="3837" y="337"/>
                    <a:pt x="3109" y="533"/>
                    <a:pt x="2327" y="533"/>
                  </a:cubicBezTo>
                  <a:cubicBezTo>
                    <a:pt x="1551" y="533"/>
                    <a:pt x="816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63" name="Google Shape;28563;p29"/>
            <p:cNvSpPr/>
            <p:nvPr/>
          </p:nvSpPr>
          <p:spPr>
            <a:xfrm>
              <a:off x="358175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96" y="3520"/>
                    <a:pt x="3109" y="6318"/>
                    <a:pt x="6676" y="6318"/>
                  </a:cubicBezTo>
                  <a:cubicBezTo>
                    <a:pt x="10249" y="6318"/>
                    <a:pt x="13162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64" name="Google Shape;28564;p29"/>
            <p:cNvSpPr/>
            <p:nvPr/>
          </p:nvSpPr>
          <p:spPr>
            <a:xfrm>
              <a:off x="3580725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89" y="3540"/>
                    <a:pt x="3129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63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65" name="Google Shape;28565;p29"/>
            <p:cNvSpPr/>
            <p:nvPr/>
          </p:nvSpPr>
          <p:spPr>
            <a:xfrm>
              <a:off x="3605175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49" y="3001"/>
                    <a:pt x="2630" y="5381"/>
                    <a:pt x="5671" y="5381"/>
                  </a:cubicBezTo>
                  <a:cubicBezTo>
                    <a:pt x="8705" y="5381"/>
                    <a:pt x="11187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66" name="Google Shape;28566;p29"/>
            <p:cNvSpPr/>
            <p:nvPr/>
          </p:nvSpPr>
          <p:spPr>
            <a:xfrm>
              <a:off x="3604000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5" y="3014"/>
                    <a:pt x="2657" y="5428"/>
                    <a:pt x="5718" y="5428"/>
                  </a:cubicBezTo>
                  <a:cubicBezTo>
                    <a:pt x="8773" y="5428"/>
                    <a:pt x="11274" y="3014"/>
                    <a:pt x="11429" y="0"/>
                  </a:cubicBezTo>
                  <a:lnTo>
                    <a:pt x="11342" y="0"/>
                  </a:lnTo>
                  <a:cubicBezTo>
                    <a:pt x="11193" y="2967"/>
                    <a:pt x="8725" y="5341"/>
                    <a:pt x="5718" y="5341"/>
                  </a:cubicBezTo>
                  <a:cubicBezTo>
                    <a:pt x="2704" y="5341"/>
                    <a:pt x="243" y="296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67" name="Google Shape;28567;p29"/>
            <p:cNvSpPr/>
            <p:nvPr/>
          </p:nvSpPr>
          <p:spPr>
            <a:xfrm>
              <a:off x="3630300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55" y="2441"/>
                    <a:pt x="2185" y="4376"/>
                    <a:pt x="4666" y="4376"/>
                  </a:cubicBezTo>
                  <a:cubicBezTo>
                    <a:pt x="7148" y="4376"/>
                    <a:pt x="9177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68" name="Google Shape;28568;p29"/>
            <p:cNvSpPr/>
            <p:nvPr/>
          </p:nvSpPr>
          <p:spPr>
            <a:xfrm>
              <a:off x="3629275" y="2336425"/>
              <a:ext cx="235175" cy="110425"/>
            </a:xfrm>
            <a:custGeom>
              <a:avLst/>
              <a:gdLst/>
              <a:ahLst/>
              <a:cxnLst/>
              <a:rect l="l" t="t" r="r" b="b"/>
              <a:pathLst>
                <a:path w="9407" h="4417" extrusionOk="0">
                  <a:moveTo>
                    <a:pt x="1" y="0"/>
                  </a:moveTo>
                  <a:cubicBezTo>
                    <a:pt x="149" y="2461"/>
                    <a:pt x="2206" y="4417"/>
                    <a:pt x="4707" y="4417"/>
                  </a:cubicBezTo>
                  <a:cubicBezTo>
                    <a:pt x="7209" y="4417"/>
                    <a:pt x="9259" y="2461"/>
                    <a:pt x="9407" y="0"/>
                  </a:cubicBezTo>
                  <a:lnTo>
                    <a:pt x="9326" y="0"/>
                  </a:lnTo>
                  <a:cubicBezTo>
                    <a:pt x="9171" y="2414"/>
                    <a:pt x="7162" y="4336"/>
                    <a:pt x="4707" y="4336"/>
                  </a:cubicBezTo>
                  <a:cubicBezTo>
                    <a:pt x="2253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69" name="Google Shape;28569;p29"/>
            <p:cNvSpPr/>
            <p:nvPr/>
          </p:nvSpPr>
          <p:spPr>
            <a:xfrm>
              <a:off x="3659125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8" y="1807"/>
                    <a:pt x="1666" y="3223"/>
                    <a:pt x="3513" y="3223"/>
                  </a:cubicBezTo>
                  <a:cubicBezTo>
                    <a:pt x="5354" y="3223"/>
                    <a:pt x="6871" y="1807"/>
                    <a:pt x="70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70" name="Google Shape;28570;p29"/>
            <p:cNvSpPr/>
            <p:nvPr/>
          </p:nvSpPr>
          <p:spPr>
            <a:xfrm>
              <a:off x="3658100" y="2336425"/>
              <a:ext cx="177525" cy="81775"/>
            </a:xfrm>
            <a:custGeom>
              <a:avLst/>
              <a:gdLst/>
              <a:ahLst/>
              <a:cxnLst/>
              <a:rect l="l" t="t" r="r" b="b"/>
              <a:pathLst>
                <a:path w="7101" h="3271" extrusionOk="0">
                  <a:moveTo>
                    <a:pt x="1" y="0"/>
                  </a:moveTo>
                  <a:cubicBezTo>
                    <a:pt x="149" y="1828"/>
                    <a:pt x="1686" y="3271"/>
                    <a:pt x="3554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20" y="0"/>
                  </a:lnTo>
                  <a:cubicBezTo>
                    <a:pt x="6872" y="1780"/>
                    <a:pt x="5375" y="3183"/>
                    <a:pt x="3554" y="3183"/>
                  </a:cubicBezTo>
                  <a:cubicBezTo>
                    <a:pt x="1734" y="3183"/>
                    <a:pt x="237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71" name="Google Shape;28571;p29"/>
            <p:cNvSpPr/>
            <p:nvPr/>
          </p:nvSpPr>
          <p:spPr>
            <a:xfrm>
              <a:off x="3684400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9" y="1248"/>
                    <a:pt x="1208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72" name="Google Shape;28572;p29"/>
            <p:cNvSpPr/>
            <p:nvPr/>
          </p:nvSpPr>
          <p:spPr>
            <a:xfrm>
              <a:off x="3683400" y="2336425"/>
              <a:ext cx="126950" cy="56500"/>
            </a:xfrm>
            <a:custGeom>
              <a:avLst/>
              <a:gdLst/>
              <a:ahLst/>
              <a:cxnLst/>
              <a:rect l="l" t="t" r="r" b="b"/>
              <a:pathLst>
                <a:path w="5078" h="2260" extrusionOk="0">
                  <a:moveTo>
                    <a:pt x="0" y="0"/>
                  </a:moveTo>
                  <a:cubicBezTo>
                    <a:pt x="142" y="1268"/>
                    <a:pt x="1227" y="2259"/>
                    <a:pt x="2542" y="2259"/>
                  </a:cubicBezTo>
                  <a:cubicBezTo>
                    <a:pt x="3850" y="2259"/>
                    <a:pt x="4936" y="1268"/>
                    <a:pt x="5077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42" y="2178"/>
                  </a:cubicBezTo>
                  <a:cubicBezTo>
                    <a:pt x="1275" y="2178"/>
                    <a:pt x="229" y="122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73" name="Google Shape;28573;p29"/>
            <p:cNvSpPr/>
            <p:nvPr/>
          </p:nvSpPr>
          <p:spPr>
            <a:xfrm>
              <a:off x="3713575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35" y="1072"/>
                  </a:cubicBezTo>
                  <a:cubicBezTo>
                    <a:pt x="1989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74" name="Google Shape;28574;p29"/>
            <p:cNvSpPr/>
            <p:nvPr/>
          </p:nvSpPr>
          <p:spPr>
            <a:xfrm>
              <a:off x="3712375" y="2336425"/>
              <a:ext cx="68975" cy="27825"/>
            </a:xfrm>
            <a:custGeom>
              <a:avLst/>
              <a:gdLst/>
              <a:ahLst/>
              <a:cxnLst/>
              <a:rect l="l" t="t" r="r" b="b"/>
              <a:pathLst>
                <a:path w="2759" h="1113" extrusionOk="0">
                  <a:moveTo>
                    <a:pt x="1" y="0"/>
                  </a:moveTo>
                  <a:cubicBezTo>
                    <a:pt x="142" y="634"/>
                    <a:pt x="702" y="1113"/>
                    <a:pt x="1383" y="1113"/>
                  </a:cubicBezTo>
                  <a:cubicBezTo>
                    <a:pt x="2057" y="1113"/>
                    <a:pt x="2624" y="634"/>
                    <a:pt x="2759" y="0"/>
                  </a:cubicBezTo>
                  <a:lnTo>
                    <a:pt x="2671" y="0"/>
                  </a:lnTo>
                  <a:cubicBezTo>
                    <a:pt x="2536" y="587"/>
                    <a:pt x="2010" y="1025"/>
                    <a:pt x="1383" y="1025"/>
                  </a:cubicBezTo>
                  <a:cubicBezTo>
                    <a:pt x="749" y="1025"/>
                    <a:pt x="223" y="587"/>
                    <a:pt x="8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75" name="Google Shape;28575;p29"/>
            <p:cNvSpPr/>
            <p:nvPr/>
          </p:nvSpPr>
          <p:spPr>
            <a:xfrm>
              <a:off x="3916025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89" y="3520"/>
                    <a:pt x="3109" y="6318"/>
                    <a:pt x="6676" y="6318"/>
                  </a:cubicBezTo>
                  <a:cubicBezTo>
                    <a:pt x="10243" y="6318"/>
                    <a:pt x="13162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76" name="Google Shape;28576;p29"/>
            <p:cNvSpPr/>
            <p:nvPr/>
          </p:nvSpPr>
          <p:spPr>
            <a:xfrm>
              <a:off x="3915000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90" y="3540"/>
                    <a:pt x="3130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56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77" name="Google Shape;28577;p29"/>
            <p:cNvSpPr/>
            <p:nvPr/>
          </p:nvSpPr>
          <p:spPr>
            <a:xfrm>
              <a:off x="3939275" y="2336425"/>
              <a:ext cx="283750" cy="134550"/>
            </a:xfrm>
            <a:custGeom>
              <a:avLst/>
              <a:gdLst/>
              <a:ahLst/>
              <a:cxnLst/>
              <a:rect l="l" t="t" r="r" b="b"/>
              <a:pathLst>
                <a:path w="11350" h="5382" extrusionOk="0">
                  <a:moveTo>
                    <a:pt x="1" y="0"/>
                  </a:moveTo>
                  <a:cubicBezTo>
                    <a:pt x="156" y="3001"/>
                    <a:pt x="2637" y="5381"/>
                    <a:pt x="5672" y="5381"/>
                  </a:cubicBezTo>
                  <a:cubicBezTo>
                    <a:pt x="8713" y="5381"/>
                    <a:pt x="11194" y="3001"/>
                    <a:pt x="1134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78" name="Google Shape;28578;p29"/>
            <p:cNvSpPr/>
            <p:nvPr/>
          </p:nvSpPr>
          <p:spPr>
            <a:xfrm>
              <a:off x="3938275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5" y="3014"/>
                    <a:pt x="2657" y="5428"/>
                    <a:pt x="5712" y="5428"/>
                  </a:cubicBezTo>
                  <a:cubicBezTo>
                    <a:pt x="8773" y="5428"/>
                    <a:pt x="11274" y="3014"/>
                    <a:pt x="11430" y="0"/>
                  </a:cubicBezTo>
                  <a:lnTo>
                    <a:pt x="11342" y="0"/>
                  </a:lnTo>
                  <a:cubicBezTo>
                    <a:pt x="11194" y="2967"/>
                    <a:pt x="8726" y="5341"/>
                    <a:pt x="5712" y="5341"/>
                  </a:cubicBezTo>
                  <a:cubicBezTo>
                    <a:pt x="2704" y="5341"/>
                    <a:pt x="236" y="296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79" name="Google Shape;28579;p29"/>
            <p:cNvSpPr/>
            <p:nvPr/>
          </p:nvSpPr>
          <p:spPr>
            <a:xfrm>
              <a:off x="3964575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55" y="2441"/>
                    <a:pt x="2178" y="4376"/>
                    <a:pt x="4660" y="4376"/>
                  </a:cubicBezTo>
                  <a:cubicBezTo>
                    <a:pt x="7148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80" name="Google Shape;28580;p29"/>
            <p:cNvSpPr/>
            <p:nvPr/>
          </p:nvSpPr>
          <p:spPr>
            <a:xfrm>
              <a:off x="3963550" y="2336425"/>
              <a:ext cx="235200" cy="110425"/>
            </a:xfrm>
            <a:custGeom>
              <a:avLst/>
              <a:gdLst/>
              <a:ahLst/>
              <a:cxnLst/>
              <a:rect l="l" t="t" r="r" b="b"/>
              <a:pathLst>
                <a:path w="9408" h="4417" extrusionOk="0">
                  <a:moveTo>
                    <a:pt x="1" y="0"/>
                  </a:moveTo>
                  <a:cubicBezTo>
                    <a:pt x="149" y="2461"/>
                    <a:pt x="2206" y="4417"/>
                    <a:pt x="4701" y="4417"/>
                  </a:cubicBezTo>
                  <a:cubicBezTo>
                    <a:pt x="7202" y="4417"/>
                    <a:pt x="9259" y="2461"/>
                    <a:pt x="9407" y="0"/>
                  </a:cubicBezTo>
                  <a:lnTo>
                    <a:pt x="9326" y="0"/>
                  </a:lnTo>
                  <a:cubicBezTo>
                    <a:pt x="9171" y="2414"/>
                    <a:pt x="7155" y="4336"/>
                    <a:pt x="4701" y="4336"/>
                  </a:cubicBezTo>
                  <a:cubicBezTo>
                    <a:pt x="2246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81" name="Google Shape;28581;p29"/>
            <p:cNvSpPr/>
            <p:nvPr/>
          </p:nvSpPr>
          <p:spPr>
            <a:xfrm>
              <a:off x="399340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9" y="1807"/>
                    <a:pt x="1666" y="3223"/>
                    <a:pt x="3507" y="3223"/>
                  </a:cubicBezTo>
                  <a:cubicBezTo>
                    <a:pt x="5354" y="3223"/>
                    <a:pt x="6871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82" name="Google Shape;28582;p29"/>
            <p:cNvSpPr/>
            <p:nvPr/>
          </p:nvSpPr>
          <p:spPr>
            <a:xfrm>
              <a:off x="3992375" y="2336425"/>
              <a:ext cx="177550" cy="81775"/>
            </a:xfrm>
            <a:custGeom>
              <a:avLst/>
              <a:gdLst/>
              <a:ahLst/>
              <a:cxnLst/>
              <a:rect l="l" t="t" r="r" b="b"/>
              <a:pathLst>
                <a:path w="7102" h="3271" extrusionOk="0">
                  <a:moveTo>
                    <a:pt x="1" y="0"/>
                  </a:moveTo>
                  <a:cubicBezTo>
                    <a:pt x="149" y="1828"/>
                    <a:pt x="1687" y="3271"/>
                    <a:pt x="3548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20" y="0"/>
                  </a:lnTo>
                  <a:cubicBezTo>
                    <a:pt x="6865" y="1780"/>
                    <a:pt x="5368" y="3183"/>
                    <a:pt x="3548" y="3183"/>
                  </a:cubicBezTo>
                  <a:cubicBezTo>
                    <a:pt x="1734" y="3183"/>
                    <a:pt x="237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83" name="Google Shape;28583;p29"/>
            <p:cNvSpPr/>
            <p:nvPr/>
          </p:nvSpPr>
          <p:spPr>
            <a:xfrm>
              <a:off x="4018675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9" y="1248"/>
                    <a:pt x="1208" y="2219"/>
                    <a:pt x="2496" y="2219"/>
                  </a:cubicBezTo>
                  <a:cubicBezTo>
                    <a:pt x="3790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84" name="Google Shape;28584;p29"/>
            <p:cNvSpPr/>
            <p:nvPr/>
          </p:nvSpPr>
          <p:spPr>
            <a:xfrm>
              <a:off x="4017675" y="2336425"/>
              <a:ext cx="126950" cy="56500"/>
            </a:xfrm>
            <a:custGeom>
              <a:avLst/>
              <a:gdLst/>
              <a:ahLst/>
              <a:cxnLst/>
              <a:rect l="l" t="t" r="r" b="b"/>
              <a:pathLst>
                <a:path w="5078" h="2260" extrusionOk="0">
                  <a:moveTo>
                    <a:pt x="0" y="0"/>
                  </a:moveTo>
                  <a:cubicBezTo>
                    <a:pt x="142" y="1268"/>
                    <a:pt x="1227" y="2259"/>
                    <a:pt x="2536" y="2259"/>
                  </a:cubicBezTo>
                  <a:cubicBezTo>
                    <a:pt x="3850" y="2259"/>
                    <a:pt x="4936" y="1268"/>
                    <a:pt x="5078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36" y="2178"/>
                  </a:cubicBezTo>
                  <a:cubicBezTo>
                    <a:pt x="1275" y="2178"/>
                    <a:pt x="230" y="122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85" name="Google Shape;28585;p29"/>
            <p:cNvSpPr/>
            <p:nvPr/>
          </p:nvSpPr>
          <p:spPr>
            <a:xfrm>
              <a:off x="4047850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29" y="1072"/>
                  </a:cubicBezTo>
                  <a:cubicBezTo>
                    <a:pt x="1983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86" name="Google Shape;28586;p29"/>
            <p:cNvSpPr/>
            <p:nvPr/>
          </p:nvSpPr>
          <p:spPr>
            <a:xfrm>
              <a:off x="4046675" y="2336425"/>
              <a:ext cx="68950" cy="27825"/>
            </a:xfrm>
            <a:custGeom>
              <a:avLst/>
              <a:gdLst/>
              <a:ahLst/>
              <a:cxnLst/>
              <a:rect l="l" t="t" r="r" b="b"/>
              <a:pathLst>
                <a:path w="2758" h="1113" extrusionOk="0">
                  <a:moveTo>
                    <a:pt x="0" y="0"/>
                  </a:moveTo>
                  <a:cubicBezTo>
                    <a:pt x="135" y="634"/>
                    <a:pt x="701" y="1113"/>
                    <a:pt x="1376" y="1113"/>
                  </a:cubicBezTo>
                  <a:cubicBezTo>
                    <a:pt x="2057" y="1113"/>
                    <a:pt x="2623" y="634"/>
                    <a:pt x="2758" y="0"/>
                  </a:cubicBezTo>
                  <a:lnTo>
                    <a:pt x="2670" y="0"/>
                  </a:lnTo>
                  <a:cubicBezTo>
                    <a:pt x="2535" y="587"/>
                    <a:pt x="2009" y="1025"/>
                    <a:pt x="1376" y="1025"/>
                  </a:cubicBezTo>
                  <a:cubicBezTo>
                    <a:pt x="748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87" name="Google Shape;28587;p29"/>
            <p:cNvSpPr/>
            <p:nvPr/>
          </p:nvSpPr>
          <p:spPr>
            <a:xfrm>
              <a:off x="425030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89" y="3520"/>
                    <a:pt x="3109" y="6318"/>
                    <a:pt x="6676" y="6318"/>
                  </a:cubicBezTo>
                  <a:cubicBezTo>
                    <a:pt x="10243" y="6318"/>
                    <a:pt x="13163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88" name="Google Shape;28588;p29"/>
            <p:cNvSpPr/>
            <p:nvPr/>
          </p:nvSpPr>
          <p:spPr>
            <a:xfrm>
              <a:off x="4249275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90" y="3540"/>
                    <a:pt x="3130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56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89" name="Google Shape;28589;p29"/>
            <p:cNvSpPr/>
            <p:nvPr/>
          </p:nvSpPr>
          <p:spPr>
            <a:xfrm>
              <a:off x="4273550" y="2336425"/>
              <a:ext cx="283575" cy="134550"/>
            </a:xfrm>
            <a:custGeom>
              <a:avLst/>
              <a:gdLst/>
              <a:ahLst/>
              <a:cxnLst/>
              <a:rect l="l" t="t" r="r" b="b"/>
              <a:pathLst>
                <a:path w="11343" h="5382" extrusionOk="0">
                  <a:moveTo>
                    <a:pt x="1" y="0"/>
                  </a:moveTo>
                  <a:cubicBezTo>
                    <a:pt x="156" y="3001"/>
                    <a:pt x="2637" y="5381"/>
                    <a:pt x="5672" y="5381"/>
                  </a:cubicBezTo>
                  <a:cubicBezTo>
                    <a:pt x="8713" y="5381"/>
                    <a:pt x="11194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90" name="Google Shape;28590;p29"/>
            <p:cNvSpPr/>
            <p:nvPr/>
          </p:nvSpPr>
          <p:spPr>
            <a:xfrm>
              <a:off x="4272550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6" y="3014"/>
                    <a:pt x="2657" y="5428"/>
                    <a:pt x="5712" y="5428"/>
                  </a:cubicBezTo>
                  <a:cubicBezTo>
                    <a:pt x="8773" y="5428"/>
                    <a:pt x="11275" y="3014"/>
                    <a:pt x="11430" y="0"/>
                  </a:cubicBezTo>
                  <a:lnTo>
                    <a:pt x="11342" y="0"/>
                  </a:lnTo>
                  <a:cubicBezTo>
                    <a:pt x="11187" y="2967"/>
                    <a:pt x="8726" y="5341"/>
                    <a:pt x="5712" y="5341"/>
                  </a:cubicBezTo>
                  <a:cubicBezTo>
                    <a:pt x="2704" y="5341"/>
                    <a:pt x="236" y="296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91" name="Google Shape;28591;p29"/>
            <p:cNvSpPr/>
            <p:nvPr/>
          </p:nvSpPr>
          <p:spPr>
            <a:xfrm>
              <a:off x="4298850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49" y="2441"/>
                    <a:pt x="2178" y="4376"/>
                    <a:pt x="4660" y="4376"/>
                  </a:cubicBezTo>
                  <a:cubicBezTo>
                    <a:pt x="7141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92" name="Google Shape;28592;p29"/>
            <p:cNvSpPr/>
            <p:nvPr/>
          </p:nvSpPr>
          <p:spPr>
            <a:xfrm>
              <a:off x="4297825" y="2336425"/>
              <a:ext cx="235200" cy="110425"/>
            </a:xfrm>
            <a:custGeom>
              <a:avLst/>
              <a:gdLst/>
              <a:ahLst/>
              <a:cxnLst/>
              <a:rect l="l" t="t" r="r" b="b"/>
              <a:pathLst>
                <a:path w="9408" h="4417" extrusionOk="0">
                  <a:moveTo>
                    <a:pt x="1" y="0"/>
                  </a:moveTo>
                  <a:cubicBezTo>
                    <a:pt x="149" y="2461"/>
                    <a:pt x="2199" y="4417"/>
                    <a:pt x="4701" y="4417"/>
                  </a:cubicBezTo>
                  <a:cubicBezTo>
                    <a:pt x="7202" y="4417"/>
                    <a:pt x="9252" y="2461"/>
                    <a:pt x="9407" y="0"/>
                  </a:cubicBezTo>
                  <a:lnTo>
                    <a:pt x="9320" y="0"/>
                  </a:lnTo>
                  <a:cubicBezTo>
                    <a:pt x="9171" y="2414"/>
                    <a:pt x="7155" y="4336"/>
                    <a:pt x="4701" y="4336"/>
                  </a:cubicBezTo>
                  <a:cubicBezTo>
                    <a:pt x="2246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93" name="Google Shape;28593;p29"/>
            <p:cNvSpPr/>
            <p:nvPr/>
          </p:nvSpPr>
          <p:spPr>
            <a:xfrm>
              <a:off x="4327675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4" y="3223"/>
                    <a:pt x="6871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94" name="Google Shape;28594;p29"/>
            <p:cNvSpPr/>
            <p:nvPr/>
          </p:nvSpPr>
          <p:spPr>
            <a:xfrm>
              <a:off x="4326650" y="2336425"/>
              <a:ext cx="177550" cy="81775"/>
            </a:xfrm>
            <a:custGeom>
              <a:avLst/>
              <a:gdLst/>
              <a:ahLst/>
              <a:cxnLst/>
              <a:rect l="l" t="t" r="r" b="b"/>
              <a:pathLst>
                <a:path w="7102" h="3271" extrusionOk="0">
                  <a:moveTo>
                    <a:pt x="1" y="0"/>
                  </a:moveTo>
                  <a:cubicBezTo>
                    <a:pt x="149" y="1828"/>
                    <a:pt x="1680" y="3271"/>
                    <a:pt x="3548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14" y="0"/>
                  </a:lnTo>
                  <a:cubicBezTo>
                    <a:pt x="6865" y="1780"/>
                    <a:pt x="5368" y="3183"/>
                    <a:pt x="3548" y="3183"/>
                  </a:cubicBezTo>
                  <a:cubicBezTo>
                    <a:pt x="1727" y="3183"/>
                    <a:pt x="230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95" name="Google Shape;28595;p29"/>
            <p:cNvSpPr/>
            <p:nvPr/>
          </p:nvSpPr>
          <p:spPr>
            <a:xfrm>
              <a:off x="4352950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2" y="1248"/>
                    <a:pt x="1208" y="2219"/>
                    <a:pt x="2496" y="2219"/>
                  </a:cubicBezTo>
                  <a:cubicBezTo>
                    <a:pt x="3790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96" name="Google Shape;28596;p29"/>
            <p:cNvSpPr/>
            <p:nvPr/>
          </p:nvSpPr>
          <p:spPr>
            <a:xfrm>
              <a:off x="4351775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8" y="2259"/>
                    <a:pt x="4936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0" y="2178"/>
                    <a:pt x="2543" y="2178"/>
                  </a:cubicBezTo>
                  <a:cubicBezTo>
                    <a:pt x="1282" y="2178"/>
                    <a:pt x="237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97" name="Google Shape;28597;p29"/>
            <p:cNvSpPr/>
            <p:nvPr/>
          </p:nvSpPr>
          <p:spPr>
            <a:xfrm>
              <a:off x="4382125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28" y="614"/>
                    <a:pt x="675" y="1072"/>
                    <a:pt x="1329" y="1072"/>
                  </a:cubicBezTo>
                  <a:cubicBezTo>
                    <a:pt x="1983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98" name="Google Shape;28598;p29"/>
            <p:cNvSpPr/>
            <p:nvPr/>
          </p:nvSpPr>
          <p:spPr>
            <a:xfrm>
              <a:off x="4380950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1" y="1113"/>
                    <a:pt x="1376" y="1113"/>
                  </a:cubicBezTo>
                  <a:cubicBezTo>
                    <a:pt x="2050" y="1113"/>
                    <a:pt x="2616" y="634"/>
                    <a:pt x="2751" y="0"/>
                  </a:cubicBezTo>
                  <a:lnTo>
                    <a:pt x="2670" y="0"/>
                  </a:lnTo>
                  <a:cubicBezTo>
                    <a:pt x="2535" y="587"/>
                    <a:pt x="2010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99" name="Google Shape;28599;p29"/>
            <p:cNvSpPr/>
            <p:nvPr/>
          </p:nvSpPr>
          <p:spPr>
            <a:xfrm>
              <a:off x="4584575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1" y="0"/>
                  </a:moveTo>
                  <a:cubicBezTo>
                    <a:pt x="189" y="3520"/>
                    <a:pt x="3102" y="6318"/>
                    <a:pt x="6676" y="6318"/>
                  </a:cubicBezTo>
                  <a:cubicBezTo>
                    <a:pt x="10243" y="6318"/>
                    <a:pt x="13163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00" name="Google Shape;28600;p29"/>
            <p:cNvSpPr/>
            <p:nvPr/>
          </p:nvSpPr>
          <p:spPr>
            <a:xfrm>
              <a:off x="4583575" y="2336425"/>
              <a:ext cx="335800" cy="158975"/>
            </a:xfrm>
            <a:custGeom>
              <a:avLst/>
              <a:gdLst/>
              <a:ahLst/>
              <a:cxnLst/>
              <a:rect l="l" t="t" r="r" b="b"/>
              <a:pathLst>
                <a:path w="13432" h="6359" extrusionOk="0">
                  <a:moveTo>
                    <a:pt x="0" y="0"/>
                  </a:moveTo>
                  <a:cubicBezTo>
                    <a:pt x="189" y="3540"/>
                    <a:pt x="3129" y="6359"/>
                    <a:pt x="6716" y="6359"/>
                  </a:cubicBezTo>
                  <a:cubicBezTo>
                    <a:pt x="10303" y="6359"/>
                    <a:pt x="13243" y="3540"/>
                    <a:pt x="13432" y="0"/>
                  </a:cubicBezTo>
                  <a:lnTo>
                    <a:pt x="13344" y="0"/>
                  </a:lnTo>
                  <a:cubicBezTo>
                    <a:pt x="13155" y="3493"/>
                    <a:pt x="10256" y="6278"/>
                    <a:pt x="6716" y="6278"/>
                  </a:cubicBezTo>
                  <a:cubicBezTo>
                    <a:pt x="3176" y="6278"/>
                    <a:pt x="270" y="3493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01" name="Google Shape;28601;p29"/>
            <p:cNvSpPr/>
            <p:nvPr/>
          </p:nvSpPr>
          <p:spPr>
            <a:xfrm>
              <a:off x="4607850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55" y="3001"/>
                    <a:pt x="2637" y="5381"/>
                    <a:pt x="5671" y="5381"/>
                  </a:cubicBezTo>
                  <a:cubicBezTo>
                    <a:pt x="8712" y="5381"/>
                    <a:pt x="11193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02" name="Google Shape;28602;p29"/>
            <p:cNvSpPr/>
            <p:nvPr/>
          </p:nvSpPr>
          <p:spPr>
            <a:xfrm>
              <a:off x="4606825" y="2336425"/>
              <a:ext cx="285600" cy="135725"/>
            </a:xfrm>
            <a:custGeom>
              <a:avLst/>
              <a:gdLst/>
              <a:ahLst/>
              <a:cxnLst/>
              <a:rect l="l" t="t" r="r" b="b"/>
              <a:pathLst>
                <a:path w="11424" h="5429" extrusionOk="0">
                  <a:moveTo>
                    <a:pt x="1" y="0"/>
                  </a:moveTo>
                  <a:cubicBezTo>
                    <a:pt x="156" y="3014"/>
                    <a:pt x="2657" y="5428"/>
                    <a:pt x="5712" y="5428"/>
                  </a:cubicBezTo>
                  <a:cubicBezTo>
                    <a:pt x="8766" y="5428"/>
                    <a:pt x="11275" y="3014"/>
                    <a:pt x="11423" y="0"/>
                  </a:cubicBezTo>
                  <a:lnTo>
                    <a:pt x="11342" y="0"/>
                  </a:lnTo>
                  <a:cubicBezTo>
                    <a:pt x="11187" y="2967"/>
                    <a:pt x="8719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03" name="Google Shape;28603;p29"/>
            <p:cNvSpPr/>
            <p:nvPr/>
          </p:nvSpPr>
          <p:spPr>
            <a:xfrm>
              <a:off x="4633125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1" y="0"/>
                  </a:moveTo>
                  <a:cubicBezTo>
                    <a:pt x="149" y="2441"/>
                    <a:pt x="2178" y="4376"/>
                    <a:pt x="4660" y="4376"/>
                  </a:cubicBezTo>
                  <a:cubicBezTo>
                    <a:pt x="7141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04" name="Google Shape;28604;p29"/>
            <p:cNvSpPr/>
            <p:nvPr/>
          </p:nvSpPr>
          <p:spPr>
            <a:xfrm>
              <a:off x="4631950" y="2336425"/>
              <a:ext cx="235350" cy="110425"/>
            </a:xfrm>
            <a:custGeom>
              <a:avLst/>
              <a:gdLst/>
              <a:ahLst/>
              <a:cxnLst/>
              <a:rect l="l" t="t" r="r" b="b"/>
              <a:pathLst>
                <a:path w="9414" h="4417" extrusionOk="0">
                  <a:moveTo>
                    <a:pt x="0" y="0"/>
                  </a:moveTo>
                  <a:cubicBezTo>
                    <a:pt x="155" y="2461"/>
                    <a:pt x="2205" y="4417"/>
                    <a:pt x="4707" y="4417"/>
                  </a:cubicBezTo>
                  <a:cubicBezTo>
                    <a:pt x="7208" y="4417"/>
                    <a:pt x="9258" y="2461"/>
                    <a:pt x="9413" y="0"/>
                  </a:cubicBezTo>
                  <a:lnTo>
                    <a:pt x="9326" y="0"/>
                  </a:lnTo>
                  <a:cubicBezTo>
                    <a:pt x="9177" y="2414"/>
                    <a:pt x="7161" y="4336"/>
                    <a:pt x="4707" y="4336"/>
                  </a:cubicBezTo>
                  <a:cubicBezTo>
                    <a:pt x="2252" y="4336"/>
                    <a:pt x="243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05" name="Google Shape;28605;p29"/>
            <p:cNvSpPr/>
            <p:nvPr/>
          </p:nvSpPr>
          <p:spPr>
            <a:xfrm>
              <a:off x="466195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1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4" y="3223"/>
                    <a:pt x="6865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06" name="Google Shape;28606;p29"/>
            <p:cNvSpPr/>
            <p:nvPr/>
          </p:nvSpPr>
          <p:spPr>
            <a:xfrm>
              <a:off x="4660775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0" y="0"/>
                  </a:moveTo>
                  <a:cubicBezTo>
                    <a:pt x="155" y="1828"/>
                    <a:pt x="1686" y="3271"/>
                    <a:pt x="3554" y="3271"/>
                  </a:cubicBezTo>
                  <a:cubicBezTo>
                    <a:pt x="5422" y="3271"/>
                    <a:pt x="6959" y="1828"/>
                    <a:pt x="7107" y="0"/>
                  </a:cubicBezTo>
                  <a:lnTo>
                    <a:pt x="7020" y="0"/>
                  </a:lnTo>
                  <a:cubicBezTo>
                    <a:pt x="6871" y="1780"/>
                    <a:pt x="5374" y="3183"/>
                    <a:pt x="3554" y="3183"/>
                  </a:cubicBezTo>
                  <a:cubicBezTo>
                    <a:pt x="1733" y="3183"/>
                    <a:pt x="236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07" name="Google Shape;28607;p29"/>
            <p:cNvSpPr/>
            <p:nvPr/>
          </p:nvSpPr>
          <p:spPr>
            <a:xfrm>
              <a:off x="4687225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3" y="1248"/>
                    <a:pt x="1208" y="2219"/>
                    <a:pt x="2496" y="2219"/>
                  </a:cubicBezTo>
                  <a:cubicBezTo>
                    <a:pt x="3784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08" name="Google Shape;28608;p29"/>
            <p:cNvSpPr/>
            <p:nvPr/>
          </p:nvSpPr>
          <p:spPr>
            <a:xfrm>
              <a:off x="4686050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8" y="2259"/>
                    <a:pt x="4937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1" y="2178"/>
                    <a:pt x="2543" y="2178"/>
                  </a:cubicBezTo>
                  <a:cubicBezTo>
                    <a:pt x="1282" y="2178"/>
                    <a:pt x="237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09" name="Google Shape;28609;p29"/>
            <p:cNvSpPr/>
            <p:nvPr/>
          </p:nvSpPr>
          <p:spPr>
            <a:xfrm>
              <a:off x="4716225" y="2336425"/>
              <a:ext cx="66775" cy="26825"/>
            </a:xfrm>
            <a:custGeom>
              <a:avLst/>
              <a:gdLst/>
              <a:ahLst/>
              <a:cxnLst/>
              <a:rect l="l" t="t" r="r" b="b"/>
              <a:pathLst>
                <a:path w="2671" h="1073" extrusionOk="0">
                  <a:moveTo>
                    <a:pt x="1" y="0"/>
                  </a:moveTo>
                  <a:cubicBezTo>
                    <a:pt x="136" y="614"/>
                    <a:pt x="682" y="1072"/>
                    <a:pt x="1336" y="1072"/>
                  </a:cubicBezTo>
                  <a:cubicBezTo>
                    <a:pt x="1990" y="1072"/>
                    <a:pt x="2536" y="614"/>
                    <a:pt x="267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10" name="Google Shape;28610;p29"/>
            <p:cNvSpPr/>
            <p:nvPr/>
          </p:nvSpPr>
          <p:spPr>
            <a:xfrm>
              <a:off x="4715225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1" y="0"/>
                  </a:cubicBezTo>
                  <a:lnTo>
                    <a:pt x="2664" y="0"/>
                  </a:lnTo>
                  <a:cubicBezTo>
                    <a:pt x="2536" y="587"/>
                    <a:pt x="2003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11" name="Google Shape;28611;p29"/>
            <p:cNvSpPr/>
            <p:nvPr/>
          </p:nvSpPr>
          <p:spPr>
            <a:xfrm>
              <a:off x="491885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1" y="0"/>
                  </a:moveTo>
                  <a:cubicBezTo>
                    <a:pt x="190" y="3520"/>
                    <a:pt x="3102" y="6318"/>
                    <a:pt x="6676" y="6318"/>
                  </a:cubicBezTo>
                  <a:cubicBezTo>
                    <a:pt x="10243" y="6318"/>
                    <a:pt x="13156" y="3520"/>
                    <a:pt x="133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12" name="Google Shape;28612;p29"/>
            <p:cNvSpPr/>
            <p:nvPr/>
          </p:nvSpPr>
          <p:spPr>
            <a:xfrm>
              <a:off x="4917675" y="2336425"/>
              <a:ext cx="336000" cy="158975"/>
            </a:xfrm>
            <a:custGeom>
              <a:avLst/>
              <a:gdLst/>
              <a:ahLst/>
              <a:cxnLst/>
              <a:rect l="l" t="t" r="r" b="b"/>
              <a:pathLst>
                <a:path w="13440" h="6359" extrusionOk="0">
                  <a:moveTo>
                    <a:pt x="1" y="0"/>
                  </a:moveTo>
                  <a:cubicBezTo>
                    <a:pt x="196" y="3540"/>
                    <a:pt x="3136" y="6359"/>
                    <a:pt x="6723" y="6359"/>
                  </a:cubicBezTo>
                  <a:cubicBezTo>
                    <a:pt x="10310" y="6359"/>
                    <a:pt x="13250" y="3540"/>
                    <a:pt x="13439" y="0"/>
                  </a:cubicBezTo>
                  <a:lnTo>
                    <a:pt x="13351" y="0"/>
                  </a:lnTo>
                  <a:cubicBezTo>
                    <a:pt x="13163" y="3493"/>
                    <a:pt x="10263" y="6278"/>
                    <a:pt x="6723" y="6278"/>
                  </a:cubicBezTo>
                  <a:cubicBezTo>
                    <a:pt x="3183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13" name="Google Shape;28613;p29"/>
            <p:cNvSpPr/>
            <p:nvPr/>
          </p:nvSpPr>
          <p:spPr>
            <a:xfrm>
              <a:off x="4942125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55" y="3001"/>
                    <a:pt x="2630" y="5381"/>
                    <a:pt x="5671" y="5381"/>
                  </a:cubicBezTo>
                  <a:cubicBezTo>
                    <a:pt x="8705" y="5381"/>
                    <a:pt x="11187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14" name="Google Shape;28614;p29"/>
            <p:cNvSpPr/>
            <p:nvPr/>
          </p:nvSpPr>
          <p:spPr>
            <a:xfrm>
              <a:off x="4941100" y="2336425"/>
              <a:ext cx="285600" cy="135725"/>
            </a:xfrm>
            <a:custGeom>
              <a:avLst/>
              <a:gdLst/>
              <a:ahLst/>
              <a:cxnLst/>
              <a:rect l="l" t="t" r="r" b="b"/>
              <a:pathLst>
                <a:path w="11424" h="5429" extrusionOk="0">
                  <a:moveTo>
                    <a:pt x="1" y="0"/>
                  </a:moveTo>
                  <a:cubicBezTo>
                    <a:pt x="149" y="3014"/>
                    <a:pt x="2657" y="5428"/>
                    <a:pt x="5712" y="5428"/>
                  </a:cubicBezTo>
                  <a:cubicBezTo>
                    <a:pt x="8767" y="5428"/>
                    <a:pt x="11275" y="3014"/>
                    <a:pt x="11423" y="0"/>
                  </a:cubicBezTo>
                  <a:lnTo>
                    <a:pt x="11342" y="0"/>
                  </a:lnTo>
                  <a:cubicBezTo>
                    <a:pt x="11187" y="2967"/>
                    <a:pt x="8719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15" name="Google Shape;28615;p29"/>
            <p:cNvSpPr/>
            <p:nvPr/>
          </p:nvSpPr>
          <p:spPr>
            <a:xfrm>
              <a:off x="4967400" y="2336425"/>
              <a:ext cx="233000" cy="109425"/>
            </a:xfrm>
            <a:custGeom>
              <a:avLst/>
              <a:gdLst/>
              <a:ahLst/>
              <a:cxnLst/>
              <a:rect l="l" t="t" r="r" b="b"/>
              <a:pathLst>
                <a:path w="9320" h="4377" extrusionOk="0">
                  <a:moveTo>
                    <a:pt x="1" y="0"/>
                  </a:moveTo>
                  <a:cubicBezTo>
                    <a:pt x="149" y="2441"/>
                    <a:pt x="2179" y="4376"/>
                    <a:pt x="4660" y="4376"/>
                  </a:cubicBezTo>
                  <a:cubicBezTo>
                    <a:pt x="7141" y="4376"/>
                    <a:pt x="9171" y="2441"/>
                    <a:pt x="93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16" name="Google Shape;28616;p29"/>
            <p:cNvSpPr/>
            <p:nvPr/>
          </p:nvSpPr>
          <p:spPr>
            <a:xfrm>
              <a:off x="4966225" y="2336425"/>
              <a:ext cx="235350" cy="110425"/>
            </a:xfrm>
            <a:custGeom>
              <a:avLst/>
              <a:gdLst/>
              <a:ahLst/>
              <a:cxnLst/>
              <a:rect l="l" t="t" r="r" b="b"/>
              <a:pathLst>
                <a:path w="9414" h="4417" extrusionOk="0">
                  <a:moveTo>
                    <a:pt x="0" y="0"/>
                  </a:moveTo>
                  <a:cubicBezTo>
                    <a:pt x="156" y="2461"/>
                    <a:pt x="2205" y="4417"/>
                    <a:pt x="4707" y="4417"/>
                  </a:cubicBezTo>
                  <a:cubicBezTo>
                    <a:pt x="7209" y="4417"/>
                    <a:pt x="9258" y="2461"/>
                    <a:pt x="9414" y="0"/>
                  </a:cubicBezTo>
                  <a:lnTo>
                    <a:pt x="9326" y="0"/>
                  </a:lnTo>
                  <a:cubicBezTo>
                    <a:pt x="9178" y="2414"/>
                    <a:pt x="7161" y="4336"/>
                    <a:pt x="4707" y="4336"/>
                  </a:cubicBezTo>
                  <a:cubicBezTo>
                    <a:pt x="2253" y="4336"/>
                    <a:pt x="236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17" name="Google Shape;28617;p29"/>
            <p:cNvSpPr/>
            <p:nvPr/>
          </p:nvSpPr>
          <p:spPr>
            <a:xfrm>
              <a:off x="4996225" y="2336425"/>
              <a:ext cx="175350" cy="80600"/>
            </a:xfrm>
            <a:custGeom>
              <a:avLst/>
              <a:gdLst/>
              <a:ahLst/>
              <a:cxnLst/>
              <a:rect l="l" t="t" r="r" b="b"/>
              <a:pathLst>
                <a:path w="7014" h="3224" extrusionOk="0">
                  <a:moveTo>
                    <a:pt x="1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5" y="3223"/>
                    <a:pt x="6865" y="1807"/>
                    <a:pt x="70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18" name="Google Shape;28618;p29"/>
            <p:cNvSpPr/>
            <p:nvPr/>
          </p:nvSpPr>
          <p:spPr>
            <a:xfrm>
              <a:off x="4995050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0" y="0"/>
                  </a:moveTo>
                  <a:cubicBezTo>
                    <a:pt x="156" y="1828"/>
                    <a:pt x="1686" y="3271"/>
                    <a:pt x="3554" y="3271"/>
                  </a:cubicBezTo>
                  <a:cubicBezTo>
                    <a:pt x="5422" y="3271"/>
                    <a:pt x="6952" y="1828"/>
                    <a:pt x="7107" y="0"/>
                  </a:cubicBezTo>
                  <a:lnTo>
                    <a:pt x="7020" y="0"/>
                  </a:lnTo>
                  <a:cubicBezTo>
                    <a:pt x="6871" y="1780"/>
                    <a:pt x="5375" y="3183"/>
                    <a:pt x="3554" y="3183"/>
                  </a:cubicBezTo>
                  <a:cubicBezTo>
                    <a:pt x="1733" y="3183"/>
                    <a:pt x="236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19" name="Google Shape;28619;p29"/>
            <p:cNvSpPr/>
            <p:nvPr/>
          </p:nvSpPr>
          <p:spPr>
            <a:xfrm>
              <a:off x="5021350" y="2336425"/>
              <a:ext cx="124925" cy="55475"/>
            </a:xfrm>
            <a:custGeom>
              <a:avLst/>
              <a:gdLst/>
              <a:ahLst/>
              <a:cxnLst/>
              <a:rect l="l" t="t" r="r" b="b"/>
              <a:pathLst>
                <a:path w="4997" h="2219" extrusionOk="0">
                  <a:moveTo>
                    <a:pt x="0" y="0"/>
                  </a:moveTo>
                  <a:cubicBezTo>
                    <a:pt x="149" y="1248"/>
                    <a:pt x="1214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20" name="Google Shape;28620;p29"/>
            <p:cNvSpPr/>
            <p:nvPr/>
          </p:nvSpPr>
          <p:spPr>
            <a:xfrm>
              <a:off x="5020325" y="2336425"/>
              <a:ext cx="127150" cy="56500"/>
            </a:xfrm>
            <a:custGeom>
              <a:avLst/>
              <a:gdLst/>
              <a:ahLst/>
              <a:cxnLst/>
              <a:rect l="l" t="t" r="r" b="b"/>
              <a:pathLst>
                <a:path w="5086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1" y="2259"/>
                    <a:pt x="4937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1" y="2178"/>
                    <a:pt x="2543" y="2178"/>
                  </a:cubicBezTo>
                  <a:cubicBezTo>
                    <a:pt x="1275" y="2178"/>
                    <a:pt x="230" y="1227"/>
                    <a:pt x="8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21" name="Google Shape;28621;p29"/>
            <p:cNvSpPr/>
            <p:nvPr/>
          </p:nvSpPr>
          <p:spPr>
            <a:xfrm>
              <a:off x="5050500" y="2336425"/>
              <a:ext cx="66800" cy="26825"/>
            </a:xfrm>
            <a:custGeom>
              <a:avLst/>
              <a:gdLst/>
              <a:ahLst/>
              <a:cxnLst/>
              <a:rect l="l" t="t" r="r" b="b"/>
              <a:pathLst>
                <a:path w="2672" h="1073" extrusionOk="0">
                  <a:moveTo>
                    <a:pt x="1" y="0"/>
                  </a:moveTo>
                  <a:cubicBezTo>
                    <a:pt x="136" y="614"/>
                    <a:pt x="682" y="1072"/>
                    <a:pt x="1336" y="1072"/>
                  </a:cubicBezTo>
                  <a:cubicBezTo>
                    <a:pt x="1990" y="1072"/>
                    <a:pt x="2536" y="614"/>
                    <a:pt x="267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22" name="Google Shape;28622;p29"/>
            <p:cNvSpPr/>
            <p:nvPr/>
          </p:nvSpPr>
          <p:spPr>
            <a:xfrm>
              <a:off x="5049500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2" y="0"/>
                  </a:cubicBezTo>
                  <a:lnTo>
                    <a:pt x="2664" y="0"/>
                  </a:lnTo>
                  <a:cubicBezTo>
                    <a:pt x="2529" y="587"/>
                    <a:pt x="2003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23" name="Google Shape;28623;p29"/>
            <p:cNvSpPr/>
            <p:nvPr/>
          </p:nvSpPr>
          <p:spPr>
            <a:xfrm>
              <a:off x="5253125" y="2336425"/>
              <a:ext cx="273975" cy="157975"/>
            </a:xfrm>
            <a:custGeom>
              <a:avLst/>
              <a:gdLst/>
              <a:ahLst/>
              <a:cxnLst/>
              <a:rect l="l" t="t" r="r" b="b"/>
              <a:pathLst>
                <a:path w="10959" h="6319" extrusionOk="0">
                  <a:moveTo>
                    <a:pt x="1" y="0"/>
                  </a:moveTo>
                  <a:cubicBezTo>
                    <a:pt x="190" y="3520"/>
                    <a:pt x="3103" y="6318"/>
                    <a:pt x="6670" y="6318"/>
                  </a:cubicBezTo>
                  <a:cubicBezTo>
                    <a:pt x="8301" y="6318"/>
                    <a:pt x="9798" y="5732"/>
                    <a:pt x="10958" y="4761"/>
                  </a:cubicBezTo>
                  <a:lnTo>
                    <a:pt x="10958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24" name="Google Shape;28624;p29"/>
            <p:cNvSpPr/>
            <p:nvPr/>
          </p:nvSpPr>
          <p:spPr>
            <a:xfrm>
              <a:off x="5251950" y="2336425"/>
              <a:ext cx="275150" cy="158975"/>
            </a:xfrm>
            <a:custGeom>
              <a:avLst/>
              <a:gdLst/>
              <a:ahLst/>
              <a:cxnLst/>
              <a:rect l="l" t="t" r="r" b="b"/>
              <a:pathLst>
                <a:path w="11006" h="6359" extrusionOk="0">
                  <a:moveTo>
                    <a:pt x="1" y="0"/>
                  </a:moveTo>
                  <a:cubicBezTo>
                    <a:pt x="196" y="3540"/>
                    <a:pt x="3136" y="6359"/>
                    <a:pt x="6717" y="6359"/>
                  </a:cubicBezTo>
                  <a:cubicBezTo>
                    <a:pt x="8348" y="6359"/>
                    <a:pt x="9839" y="5779"/>
                    <a:pt x="11005" y="4815"/>
                  </a:cubicBezTo>
                  <a:lnTo>
                    <a:pt x="11005" y="4700"/>
                  </a:lnTo>
                  <a:cubicBezTo>
                    <a:pt x="9845" y="5685"/>
                    <a:pt x="8355" y="6278"/>
                    <a:pt x="6717" y="6278"/>
                  </a:cubicBezTo>
                  <a:cubicBezTo>
                    <a:pt x="3177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25" name="Google Shape;28625;p29"/>
            <p:cNvSpPr/>
            <p:nvPr/>
          </p:nvSpPr>
          <p:spPr>
            <a:xfrm>
              <a:off x="5276400" y="2336425"/>
              <a:ext cx="250700" cy="134550"/>
            </a:xfrm>
            <a:custGeom>
              <a:avLst/>
              <a:gdLst/>
              <a:ahLst/>
              <a:cxnLst/>
              <a:rect l="l" t="t" r="r" b="b"/>
              <a:pathLst>
                <a:path w="10028" h="5382" extrusionOk="0">
                  <a:moveTo>
                    <a:pt x="0" y="0"/>
                  </a:moveTo>
                  <a:cubicBezTo>
                    <a:pt x="149" y="3001"/>
                    <a:pt x="2630" y="5381"/>
                    <a:pt x="5671" y="5381"/>
                  </a:cubicBezTo>
                  <a:cubicBezTo>
                    <a:pt x="7418" y="5381"/>
                    <a:pt x="8989" y="4592"/>
                    <a:pt x="10027" y="3345"/>
                  </a:cubicBezTo>
                  <a:lnTo>
                    <a:pt x="10027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26" name="Google Shape;28626;p29"/>
            <p:cNvSpPr/>
            <p:nvPr/>
          </p:nvSpPr>
          <p:spPr>
            <a:xfrm>
              <a:off x="5275375" y="2336425"/>
              <a:ext cx="251725" cy="135725"/>
            </a:xfrm>
            <a:custGeom>
              <a:avLst/>
              <a:gdLst/>
              <a:ahLst/>
              <a:cxnLst/>
              <a:rect l="l" t="t" r="r" b="b"/>
              <a:pathLst>
                <a:path w="10069" h="5429" extrusionOk="0">
                  <a:moveTo>
                    <a:pt x="1" y="0"/>
                  </a:moveTo>
                  <a:cubicBezTo>
                    <a:pt x="149" y="3014"/>
                    <a:pt x="2658" y="5428"/>
                    <a:pt x="5712" y="5428"/>
                  </a:cubicBezTo>
                  <a:cubicBezTo>
                    <a:pt x="7452" y="5428"/>
                    <a:pt x="9016" y="4639"/>
                    <a:pt x="10068" y="3405"/>
                  </a:cubicBezTo>
                  <a:lnTo>
                    <a:pt x="10068" y="3277"/>
                  </a:lnTo>
                  <a:cubicBezTo>
                    <a:pt x="9036" y="4538"/>
                    <a:pt x="7465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27" name="Google Shape;28627;p29"/>
            <p:cNvSpPr/>
            <p:nvPr/>
          </p:nvSpPr>
          <p:spPr>
            <a:xfrm>
              <a:off x="5301525" y="2336425"/>
              <a:ext cx="225575" cy="109425"/>
            </a:xfrm>
            <a:custGeom>
              <a:avLst/>
              <a:gdLst/>
              <a:ahLst/>
              <a:cxnLst/>
              <a:rect l="l" t="t" r="r" b="b"/>
              <a:pathLst>
                <a:path w="9023" h="4377" extrusionOk="0">
                  <a:moveTo>
                    <a:pt x="0" y="0"/>
                  </a:moveTo>
                  <a:cubicBezTo>
                    <a:pt x="155" y="2441"/>
                    <a:pt x="2185" y="4376"/>
                    <a:pt x="4666" y="4376"/>
                  </a:cubicBezTo>
                  <a:cubicBezTo>
                    <a:pt x="6649" y="4376"/>
                    <a:pt x="8348" y="3136"/>
                    <a:pt x="9022" y="1389"/>
                  </a:cubicBezTo>
                  <a:lnTo>
                    <a:pt x="9022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28" name="Google Shape;28628;p29"/>
            <p:cNvSpPr/>
            <p:nvPr/>
          </p:nvSpPr>
          <p:spPr>
            <a:xfrm>
              <a:off x="5300500" y="2336425"/>
              <a:ext cx="226600" cy="110425"/>
            </a:xfrm>
            <a:custGeom>
              <a:avLst/>
              <a:gdLst/>
              <a:ahLst/>
              <a:cxnLst/>
              <a:rect l="l" t="t" r="r" b="b"/>
              <a:pathLst>
                <a:path w="9064" h="4417" extrusionOk="0">
                  <a:moveTo>
                    <a:pt x="1" y="0"/>
                  </a:moveTo>
                  <a:cubicBezTo>
                    <a:pt x="156" y="2461"/>
                    <a:pt x="2206" y="4417"/>
                    <a:pt x="4707" y="4417"/>
                  </a:cubicBezTo>
                  <a:cubicBezTo>
                    <a:pt x="6669" y="4417"/>
                    <a:pt x="8355" y="3210"/>
                    <a:pt x="9063" y="1504"/>
                  </a:cubicBezTo>
                  <a:lnTo>
                    <a:pt x="9063" y="1268"/>
                  </a:lnTo>
                  <a:cubicBezTo>
                    <a:pt x="8422" y="3055"/>
                    <a:pt x="6710" y="4336"/>
                    <a:pt x="4707" y="4336"/>
                  </a:cubicBezTo>
                  <a:cubicBezTo>
                    <a:pt x="2253" y="4336"/>
                    <a:pt x="237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29" name="Google Shape;28629;p29"/>
            <p:cNvSpPr/>
            <p:nvPr/>
          </p:nvSpPr>
          <p:spPr>
            <a:xfrm>
              <a:off x="533035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55" y="1807"/>
                    <a:pt x="1666" y="3223"/>
                    <a:pt x="3513" y="3223"/>
                  </a:cubicBezTo>
                  <a:cubicBezTo>
                    <a:pt x="5361" y="3223"/>
                    <a:pt x="6871" y="1807"/>
                    <a:pt x="70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30" name="Google Shape;28630;p29"/>
            <p:cNvSpPr/>
            <p:nvPr/>
          </p:nvSpPr>
          <p:spPr>
            <a:xfrm>
              <a:off x="5329325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1" y="0"/>
                  </a:moveTo>
                  <a:cubicBezTo>
                    <a:pt x="149" y="1828"/>
                    <a:pt x="1686" y="3271"/>
                    <a:pt x="3554" y="3271"/>
                  </a:cubicBezTo>
                  <a:cubicBezTo>
                    <a:pt x="5422" y="3271"/>
                    <a:pt x="6953" y="1828"/>
                    <a:pt x="7108" y="0"/>
                  </a:cubicBezTo>
                  <a:lnTo>
                    <a:pt x="7020" y="0"/>
                  </a:lnTo>
                  <a:cubicBezTo>
                    <a:pt x="6872" y="1780"/>
                    <a:pt x="5375" y="3183"/>
                    <a:pt x="3554" y="3183"/>
                  </a:cubicBezTo>
                  <a:cubicBezTo>
                    <a:pt x="1734" y="3183"/>
                    <a:pt x="237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31" name="Google Shape;28631;p29"/>
            <p:cNvSpPr/>
            <p:nvPr/>
          </p:nvSpPr>
          <p:spPr>
            <a:xfrm>
              <a:off x="5355625" y="2336425"/>
              <a:ext cx="124925" cy="55475"/>
            </a:xfrm>
            <a:custGeom>
              <a:avLst/>
              <a:gdLst/>
              <a:ahLst/>
              <a:cxnLst/>
              <a:rect l="l" t="t" r="r" b="b"/>
              <a:pathLst>
                <a:path w="4997" h="2219" extrusionOk="0">
                  <a:moveTo>
                    <a:pt x="1" y="0"/>
                  </a:moveTo>
                  <a:cubicBezTo>
                    <a:pt x="149" y="1248"/>
                    <a:pt x="1214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32" name="Google Shape;28632;p29"/>
            <p:cNvSpPr/>
            <p:nvPr/>
          </p:nvSpPr>
          <p:spPr>
            <a:xfrm>
              <a:off x="5354625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0" y="0"/>
                  </a:moveTo>
                  <a:cubicBezTo>
                    <a:pt x="148" y="1268"/>
                    <a:pt x="1227" y="2259"/>
                    <a:pt x="2542" y="2259"/>
                  </a:cubicBezTo>
                  <a:cubicBezTo>
                    <a:pt x="3850" y="2259"/>
                    <a:pt x="4936" y="1268"/>
                    <a:pt x="5084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42" y="2178"/>
                  </a:cubicBezTo>
                  <a:cubicBezTo>
                    <a:pt x="1274" y="2178"/>
                    <a:pt x="229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33" name="Google Shape;28633;p29"/>
            <p:cNvSpPr/>
            <p:nvPr/>
          </p:nvSpPr>
          <p:spPr>
            <a:xfrm>
              <a:off x="5384800" y="2336425"/>
              <a:ext cx="66775" cy="26825"/>
            </a:xfrm>
            <a:custGeom>
              <a:avLst/>
              <a:gdLst/>
              <a:ahLst/>
              <a:cxnLst/>
              <a:rect l="l" t="t" r="r" b="b"/>
              <a:pathLst>
                <a:path w="2671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35" y="1072"/>
                  </a:cubicBezTo>
                  <a:cubicBezTo>
                    <a:pt x="1989" y="1072"/>
                    <a:pt x="2535" y="614"/>
                    <a:pt x="26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34" name="Google Shape;28634;p29"/>
            <p:cNvSpPr/>
            <p:nvPr/>
          </p:nvSpPr>
          <p:spPr>
            <a:xfrm>
              <a:off x="5383775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1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2" y="0"/>
                  </a:cubicBezTo>
                  <a:lnTo>
                    <a:pt x="2664" y="0"/>
                  </a:lnTo>
                  <a:cubicBezTo>
                    <a:pt x="2529" y="587"/>
                    <a:pt x="2003" y="1025"/>
                    <a:pt x="1376" y="1025"/>
                  </a:cubicBezTo>
                  <a:cubicBezTo>
                    <a:pt x="749" y="1025"/>
                    <a:pt x="216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35" name="Google Shape;28635;p29"/>
            <p:cNvSpPr/>
            <p:nvPr/>
          </p:nvSpPr>
          <p:spPr>
            <a:xfrm>
              <a:off x="3450750" y="2336425"/>
              <a:ext cx="296375" cy="256075"/>
            </a:xfrm>
            <a:custGeom>
              <a:avLst/>
              <a:gdLst/>
              <a:ahLst/>
              <a:cxnLst/>
              <a:rect l="l" t="t" r="r" b="b"/>
              <a:pathLst>
                <a:path w="11855" h="10243" extrusionOk="0">
                  <a:moveTo>
                    <a:pt x="1" y="0"/>
                  </a:moveTo>
                  <a:lnTo>
                    <a:pt x="1" y="7795"/>
                  </a:lnTo>
                  <a:cubicBezTo>
                    <a:pt x="1228" y="9292"/>
                    <a:pt x="3089" y="10243"/>
                    <a:pt x="5173" y="10243"/>
                  </a:cubicBezTo>
                  <a:cubicBezTo>
                    <a:pt x="8861" y="10243"/>
                    <a:pt x="11855" y="7249"/>
                    <a:pt x="11855" y="3560"/>
                  </a:cubicBezTo>
                  <a:cubicBezTo>
                    <a:pt x="11855" y="2246"/>
                    <a:pt x="11477" y="1032"/>
                    <a:pt x="1083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36" name="Google Shape;28636;p29"/>
            <p:cNvSpPr/>
            <p:nvPr/>
          </p:nvSpPr>
          <p:spPr>
            <a:xfrm>
              <a:off x="3450750" y="2336425"/>
              <a:ext cx="297400" cy="257100"/>
            </a:xfrm>
            <a:custGeom>
              <a:avLst/>
              <a:gdLst/>
              <a:ahLst/>
              <a:cxnLst/>
              <a:rect l="l" t="t" r="r" b="b"/>
              <a:pathLst>
                <a:path w="11896" h="10284" extrusionOk="0">
                  <a:moveTo>
                    <a:pt x="10776" y="0"/>
                  </a:moveTo>
                  <a:cubicBezTo>
                    <a:pt x="11430" y="1025"/>
                    <a:pt x="11814" y="2246"/>
                    <a:pt x="11814" y="3560"/>
                  </a:cubicBezTo>
                  <a:cubicBezTo>
                    <a:pt x="11814" y="7222"/>
                    <a:pt x="8834" y="10202"/>
                    <a:pt x="5173" y="10202"/>
                  </a:cubicBezTo>
                  <a:cubicBezTo>
                    <a:pt x="3082" y="10202"/>
                    <a:pt x="1221" y="9231"/>
                    <a:pt x="1" y="7728"/>
                  </a:cubicBezTo>
                  <a:lnTo>
                    <a:pt x="1" y="7856"/>
                  </a:lnTo>
                  <a:cubicBezTo>
                    <a:pt x="1235" y="9339"/>
                    <a:pt x="3096" y="10283"/>
                    <a:pt x="5173" y="10283"/>
                  </a:cubicBezTo>
                  <a:cubicBezTo>
                    <a:pt x="8881" y="10283"/>
                    <a:pt x="11895" y="7269"/>
                    <a:pt x="11895" y="3560"/>
                  </a:cubicBezTo>
                  <a:cubicBezTo>
                    <a:pt x="11895" y="2252"/>
                    <a:pt x="11525" y="1032"/>
                    <a:pt x="1087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37" name="Google Shape;28637;p29"/>
            <p:cNvSpPr/>
            <p:nvPr/>
          </p:nvSpPr>
          <p:spPr>
            <a:xfrm>
              <a:off x="3450750" y="2336425"/>
              <a:ext cx="269425" cy="232650"/>
            </a:xfrm>
            <a:custGeom>
              <a:avLst/>
              <a:gdLst/>
              <a:ahLst/>
              <a:cxnLst/>
              <a:rect l="l" t="t" r="r" b="b"/>
              <a:pathLst>
                <a:path w="10777" h="9306" extrusionOk="0">
                  <a:moveTo>
                    <a:pt x="736" y="0"/>
                  </a:moveTo>
                  <a:cubicBezTo>
                    <a:pt x="446" y="344"/>
                    <a:pt x="203" y="722"/>
                    <a:pt x="1" y="1126"/>
                  </a:cubicBezTo>
                  <a:lnTo>
                    <a:pt x="1" y="6136"/>
                  </a:lnTo>
                  <a:cubicBezTo>
                    <a:pt x="931" y="8018"/>
                    <a:pt x="2860" y="9305"/>
                    <a:pt x="5099" y="9305"/>
                  </a:cubicBezTo>
                  <a:cubicBezTo>
                    <a:pt x="8234" y="9305"/>
                    <a:pt x="10776" y="6763"/>
                    <a:pt x="10776" y="3628"/>
                  </a:cubicBezTo>
                  <a:cubicBezTo>
                    <a:pt x="10776" y="2246"/>
                    <a:pt x="10284" y="985"/>
                    <a:pt x="946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38" name="Google Shape;28638;p29"/>
            <p:cNvSpPr/>
            <p:nvPr/>
          </p:nvSpPr>
          <p:spPr>
            <a:xfrm>
              <a:off x="3450750" y="2336425"/>
              <a:ext cx="270600" cy="233825"/>
            </a:xfrm>
            <a:custGeom>
              <a:avLst/>
              <a:gdLst/>
              <a:ahLst/>
              <a:cxnLst/>
              <a:rect l="l" t="t" r="r" b="b"/>
              <a:pathLst>
                <a:path w="10824" h="9353" extrusionOk="0">
                  <a:moveTo>
                    <a:pt x="9407" y="0"/>
                  </a:moveTo>
                  <a:cubicBezTo>
                    <a:pt x="10237" y="978"/>
                    <a:pt x="10736" y="2246"/>
                    <a:pt x="10736" y="3628"/>
                  </a:cubicBezTo>
                  <a:cubicBezTo>
                    <a:pt x="10736" y="6736"/>
                    <a:pt x="8207" y="9265"/>
                    <a:pt x="5099" y="9265"/>
                  </a:cubicBezTo>
                  <a:cubicBezTo>
                    <a:pt x="2853" y="9265"/>
                    <a:pt x="904" y="7943"/>
                    <a:pt x="1" y="6035"/>
                  </a:cubicBezTo>
                  <a:lnTo>
                    <a:pt x="1" y="6224"/>
                  </a:lnTo>
                  <a:cubicBezTo>
                    <a:pt x="952" y="8078"/>
                    <a:pt x="2880" y="9353"/>
                    <a:pt x="5099" y="9353"/>
                  </a:cubicBezTo>
                  <a:cubicBezTo>
                    <a:pt x="8254" y="9353"/>
                    <a:pt x="10823" y="6784"/>
                    <a:pt x="10823" y="3628"/>
                  </a:cubicBezTo>
                  <a:cubicBezTo>
                    <a:pt x="10823" y="2252"/>
                    <a:pt x="10331" y="985"/>
                    <a:pt x="951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39" name="Google Shape;28639;p29"/>
            <p:cNvSpPr/>
            <p:nvPr/>
          </p:nvSpPr>
          <p:spPr>
            <a:xfrm>
              <a:off x="3450750" y="2336425"/>
              <a:ext cx="19750" cy="30525"/>
            </a:xfrm>
            <a:custGeom>
              <a:avLst/>
              <a:gdLst/>
              <a:ahLst/>
              <a:cxnLst/>
              <a:rect l="l" t="t" r="r" b="b"/>
              <a:pathLst>
                <a:path w="790" h="1221" extrusionOk="0">
                  <a:moveTo>
                    <a:pt x="682" y="0"/>
                  </a:moveTo>
                  <a:cubicBezTo>
                    <a:pt x="419" y="317"/>
                    <a:pt x="190" y="668"/>
                    <a:pt x="1" y="1032"/>
                  </a:cubicBezTo>
                  <a:lnTo>
                    <a:pt x="1" y="1221"/>
                  </a:lnTo>
                  <a:cubicBezTo>
                    <a:pt x="210" y="782"/>
                    <a:pt x="480" y="371"/>
                    <a:pt x="79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40" name="Google Shape;28640;p29"/>
            <p:cNvSpPr/>
            <p:nvPr/>
          </p:nvSpPr>
          <p:spPr>
            <a:xfrm>
              <a:off x="3461375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75" y="857"/>
                    <a:pt x="1" y="2165"/>
                    <a:pt x="1" y="3628"/>
                  </a:cubicBezTo>
                  <a:cubicBezTo>
                    <a:pt x="1" y="6210"/>
                    <a:pt x="2091" y="8301"/>
                    <a:pt x="4674" y="8301"/>
                  </a:cubicBezTo>
                  <a:cubicBezTo>
                    <a:pt x="7256" y="8301"/>
                    <a:pt x="9346" y="6210"/>
                    <a:pt x="9346" y="3628"/>
                  </a:cubicBezTo>
                  <a:cubicBezTo>
                    <a:pt x="9346" y="2165"/>
                    <a:pt x="8672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41" name="Google Shape;28641;p29"/>
            <p:cNvSpPr/>
            <p:nvPr/>
          </p:nvSpPr>
          <p:spPr>
            <a:xfrm>
              <a:off x="3460375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8" y="8341"/>
                    <a:pt x="4714" y="8341"/>
                  </a:cubicBezTo>
                  <a:cubicBezTo>
                    <a:pt x="7316" y="8341"/>
                    <a:pt x="9427" y="6231"/>
                    <a:pt x="9427" y="3628"/>
                  </a:cubicBezTo>
                  <a:cubicBezTo>
                    <a:pt x="9427" y="2171"/>
                    <a:pt x="8759" y="863"/>
                    <a:pt x="7714" y="0"/>
                  </a:cubicBezTo>
                  <a:lnTo>
                    <a:pt x="7579" y="0"/>
                  </a:lnTo>
                  <a:cubicBezTo>
                    <a:pt x="8651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42" name="Google Shape;28642;p29"/>
            <p:cNvSpPr/>
            <p:nvPr/>
          </p:nvSpPr>
          <p:spPr>
            <a:xfrm>
              <a:off x="3490200" y="233912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43" name="Google Shape;28643;p29"/>
            <p:cNvSpPr/>
            <p:nvPr/>
          </p:nvSpPr>
          <p:spPr>
            <a:xfrm>
              <a:off x="3489025" y="23381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0"/>
                    <a:pt x="3568" y="7040"/>
                  </a:cubicBezTo>
                  <a:cubicBezTo>
                    <a:pt x="1653" y="7040"/>
                    <a:pt x="88" y="5483"/>
                    <a:pt x="88" y="3561"/>
                  </a:cubicBezTo>
                  <a:cubicBezTo>
                    <a:pt x="88" y="1646"/>
                    <a:pt x="1653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605" y="1"/>
                    <a:pt x="1" y="1599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9"/>
                    <a:pt x="5536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44" name="Google Shape;28644;p29"/>
            <p:cNvSpPr/>
            <p:nvPr/>
          </p:nvSpPr>
          <p:spPr>
            <a:xfrm>
              <a:off x="3515325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45" name="Google Shape;28645;p29"/>
            <p:cNvSpPr/>
            <p:nvPr/>
          </p:nvSpPr>
          <p:spPr>
            <a:xfrm>
              <a:off x="3514300" y="2363225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1"/>
                  </a:moveTo>
                  <a:cubicBezTo>
                    <a:pt x="3919" y="81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7" y="5118"/>
                  </a:cubicBezTo>
                  <a:cubicBezTo>
                    <a:pt x="3966" y="5118"/>
                    <a:pt x="5112" y="3965"/>
                    <a:pt x="5112" y="2556"/>
                  </a:cubicBezTo>
                  <a:cubicBezTo>
                    <a:pt x="5112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46" name="Google Shape;28646;p29"/>
            <p:cNvSpPr/>
            <p:nvPr/>
          </p:nvSpPr>
          <p:spPr>
            <a:xfrm>
              <a:off x="354415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8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47" name="Google Shape;28647;p29"/>
            <p:cNvSpPr/>
            <p:nvPr/>
          </p:nvSpPr>
          <p:spPr>
            <a:xfrm>
              <a:off x="3542975" y="239187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1" y="2738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48" name="Google Shape;28648;p29"/>
            <p:cNvSpPr/>
            <p:nvPr/>
          </p:nvSpPr>
          <p:spPr>
            <a:xfrm>
              <a:off x="3747100" y="2336425"/>
              <a:ext cx="334325" cy="256075"/>
            </a:xfrm>
            <a:custGeom>
              <a:avLst/>
              <a:gdLst/>
              <a:ahLst/>
              <a:cxnLst/>
              <a:rect l="l" t="t" r="r" b="b"/>
              <a:pathLst>
                <a:path w="13373" h="10243" extrusionOk="0">
                  <a:moveTo>
                    <a:pt x="1033" y="0"/>
                  </a:moveTo>
                  <a:cubicBezTo>
                    <a:pt x="379" y="1032"/>
                    <a:pt x="1" y="2246"/>
                    <a:pt x="1" y="3560"/>
                  </a:cubicBezTo>
                  <a:cubicBezTo>
                    <a:pt x="1" y="7249"/>
                    <a:pt x="2995" y="10243"/>
                    <a:pt x="6690" y="10243"/>
                  </a:cubicBezTo>
                  <a:cubicBezTo>
                    <a:pt x="10378" y="10243"/>
                    <a:pt x="13372" y="7249"/>
                    <a:pt x="13372" y="3560"/>
                  </a:cubicBezTo>
                  <a:cubicBezTo>
                    <a:pt x="13372" y="2246"/>
                    <a:pt x="12994" y="1032"/>
                    <a:pt x="1234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49" name="Google Shape;28649;p29"/>
            <p:cNvSpPr/>
            <p:nvPr/>
          </p:nvSpPr>
          <p:spPr>
            <a:xfrm>
              <a:off x="3746100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15" y="10283"/>
                    <a:pt x="6730" y="10283"/>
                  </a:cubicBezTo>
                  <a:cubicBezTo>
                    <a:pt x="10438" y="10283"/>
                    <a:pt x="13453" y="7269"/>
                    <a:pt x="13453" y="3560"/>
                  </a:cubicBezTo>
                  <a:cubicBezTo>
                    <a:pt x="13453" y="2252"/>
                    <a:pt x="13082" y="1032"/>
                    <a:pt x="12434" y="0"/>
                  </a:cubicBezTo>
                  <a:lnTo>
                    <a:pt x="12333" y="0"/>
                  </a:lnTo>
                  <a:cubicBezTo>
                    <a:pt x="12987" y="1025"/>
                    <a:pt x="13372" y="2246"/>
                    <a:pt x="13372" y="3560"/>
                  </a:cubicBezTo>
                  <a:cubicBezTo>
                    <a:pt x="13372" y="7222"/>
                    <a:pt x="10391" y="10202"/>
                    <a:pt x="6730" y="10202"/>
                  </a:cubicBezTo>
                  <a:cubicBezTo>
                    <a:pt x="3062" y="10202"/>
                    <a:pt x="81" y="7222"/>
                    <a:pt x="81" y="3560"/>
                  </a:cubicBezTo>
                  <a:cubicBezTo>
                    <a:pt x="81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50" name="Google Shape;28650;p29"/>
            <p:cNvSpPr/>
            <p:nvPr/>
          </p:nvSpPr>
          <p:spPr>
            <a:xfrm>
              <a:off x="3770550" y="2336425"/>
              <a:ext cx="283900" cy="232650"/>
            </a:xfrm>
            <a:custGeom>
              <a:avLst/>
              <a:gdLst/>
              <a:ahLst/>
              <a:cxnLst/>
              <a:rect l="l" t="t" r="r" b="b"/>
              <a:pathLst>
                <a:path w="11356" h="9306" extrusionOk="0">
                  <a:moveTo>
                    <a:pt x="1315" y="0"/>
                  </a:moveTo>
                  <a:cubicBezTo>
                    <a:pt x="492" y="985"/>
                    <a:pt x="0" y="2246"/>
                    <a:pt x="0" y="3628"/>
                  </a:cubicBezTo>
                  <a:cubicBezTo>
                    <a:pt x="0" y="6763"/>
                    <a:pt x="2542" y="9305"/>
                    <a:pt x="5678" y="9305"/>
                  </a:cubicBezTo>
                  <a:cubicBezTo>
                    <a:pt x="8813" y="9305"/>
                    <a:pt x="11355" y="6763"/>
                    <a:pt x="11355" y="3628"/>
                  </a:cubicBezTo>
                  <a:cubicBezTo>
                    <a:pt x="11355" y="2246"/>
                    <a:pt x="10863" y="985"/>
                    <a:pt x="100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51" name="Google Shape;28651;p29"/>
            <p:cNvSpPr/>
            <p:nvPr/>
          </p:nvSpPr>
          <p:spPr>
            <a:xfrm>
              <a:off x="3769525" y="2336425"/>
              <a:ext cx="285925" cy="233825"/>
            </a:xfrm>
            <a:custGeom>
              <a:avLst/>
              <a:gdLst/>
              <a:ahLst/>
              <a:cxnLst/>
              <a:rect l="l" t="t" r="r" b="b"/>
              <a:pathLst>
                <a:path w="11437" h="9353" extrusionOk="0">
                  <a:moveTo>
                    <a:pt x="1302" y="0"/>
                  </a:moveTo>
                  <a:cubicBezTo>
                    <a:pt x="486" y="985"/>
                    <a:pt x="1" y="2252"/>
                    <a:pt x="1" y="3628"/>
                  </a:cubicBezTo>
                  <a:cubicBezTo>
                    <a:pt x="1" y="6784"/>
                    <a:pt x="2563" y="9353"/>
                    <a:pt x="5719" y="9353"/>
                  </a:cubicBezTo>
                  <a:cubicBezTo>
                    <a:pt x="8874" y="9353"/>
                    <a:pt x="11437" y="6784"/>
                    <a:pt x="11437" y="3628"/>
                  </a:cubicBezTo>
                  <a:cubicBezTo>
                    <a:pt x="11437" y="2252"/>
                    <a:pt x="10951" y="985"/>
                    <a:pt x="10135" y="0"/>
                  </a:cubicBezTo>
                  <a:lnTo>
                    <a:pt x="10027" y="0"/>
                  </a:lnTo>
                  <a:cubicBezTo>
                    <a:pt x="10857" y="978"/>
                    <a:pt x="11356" y="2246"/>
                    <a:pt x="11356" y="3628"/>
                  </a:cubicBezTo>
                  <a:cubicBezTo>
                    <a:pt x="11356" y="6736"/>
                    <a:pt x="8827" y="9265"/>
                    <a:pt x="5719" y="9265"/>
                  </a:cubicBezTo>
                  <a:cubicBezTo>
                    <a:pt x="2610" y="9265"/>
                    <a:pt x="82" y="6736"/>
                    <a:pt x="82" y="3628"/>
                  </a:cubicBezTo>
                  <a:cubicBezTo>
                    <a:pt x="82" y="2246"/>
                    <a:pt x="581" y="978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52" name="Google Shape;28652;p29"/>
            <p:cNvSpPr/>
            <p:nvPr/>
          </p:nvSpPr>
          <p:spPr>
            <a:xfrm>
              <a:off x="3795650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75" y="857"/>
                    <a:pt x="1" y="2165"/>
                    <a:pt x="1" y="3628"/>
                  </a:cubicBezTo>
                  <a:cubicBezTo>
                    <a:pt x="1" y="6210"/>
                    <a:pt x="2091" y="8301"/>
                    <a:pt x="4674" y="8301"/>
                  </a:cubicBezTo>
                  <a:cubicBezTo>
                    <a:pt x="7256" y="8301"/>
                    <a:pt x="9347" y="6210"/>
                    <a:pt x="9347" y="3628"/>
                  </a:cubicBezTo>
                  <a:cubicBezTo>
                    <a:pt x="9347" y="2165"/>
                    <a:pt x="8672" y="857"/>
                    <a:pt x="761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53" name="Google Shape;28653;p29"/>
            <p:cNvSpPr/>
            <p:nvPr/>
          </p:nvSpPr>
          <p:spPr>
            <a:xfrm>
              <a:off x="3794650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1" y="8341"/>
                    <a:pt x="4714" y="8341"/>
                  </a:cubicBezTo>
                  <a:cubicBezTo>
                    <a:pt x="7310" y="8341"/>
                    <a:pt x="9427" y="6231"/>
                    <a:pt x="9427" y="3628"/>
                  </a:cubicBezTo>
                  <a:cubicBezTo>
                    <a:pt x="9427" y="2171"/>
                    <a:pt x="8759" y="863"/>
                    <a:pt x="7714" y="0"/>
                  </a:cubicBezTo>
                  <a:lnTo>
                    <a:pt x="7579" y="0"/>
                  </a:lnTo>
                  <a:cubicBezTo>
                    <a:pt x="8652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54" name="Google Shape;28654;p29"/>
            <p:cNvSpPr/>
            <p:nvPr/>
          </p:nvSpPr>
          <p:spPr>
            <a:xfrm>
              <a:off x="3824475" y="233912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6"/>
                    <a:pt x="3521" y="7046"/>
                  </a:cubicBezTo>
                  <a:cubicBezTo>
                    <a:pt x="5463" y="7046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55" name="Google Shape;28655;p29"/>
            <p:cNvSpPr/>
            <p:nvPr/>
          </p:nvSpPr>
          <p:spPr>
            <a:xfrm>
              <a:off x="3823300" y="23381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0"/>
                    <a:pt x="3568" y="7040"/>
                  </a:cubicBezTo>
                  <a:cubicBezTo>
                    <a:pt x="1646" y="7040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56" name="Google Shape;28656;p29"/>
            <p:cNvSpPr/>
            <p:nvPr/>
          </p:nvSpPr>
          <p:spPr>
            <a:xfrm>
              <a:off x="3849600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57" name="Google Shape;28657;p29"/>
            <p:cNvSpPr/>
            <p:nvPr/>
          </p:nvSpPr>
          <p:spPr>
            <a:xfrm>
              <a:off x="3848600" y="236322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1" y="3965"/>
                    <a:pt x="5111" y="2556"/>
                  </a:cubicBezTo>
                  <a:cubicBezTo>
                    <a:pt x="5111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58" name="Google Shape;28658;p29"/>
            <p:cNvSpPr/>
            <p:nvPr/>
          </p:nvSpPr>
          <p:spPr>
            <a:xfrm>
              <a:off x="387825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70" y="2732"/>
                  </a:cubicBezTo>
                  <a:cubicBezTo>
                    <a:pt x="2125" y="2732"/>
                    <a:pt x="2732" y="2118"/>
                    <a:pt x="2732" y="1363"/>
                  </a:cubicBezTo>
                  <a:cubicBezTo>
                    <a:pt x="2732" y="608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59" name="Google Shape;28659;p29"/>
            <p:cNvSpPr/>
            <p:nvPr/>
          </p:nvSpPr>
          <p:spPr>
            <a:xfrm>
              <a:off x="3877250" y="239187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1" y="2738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60" name="Google Shape;28660;p29"/>
            <p:cNvSpPr/>
            <p:nvPr/>
          </p:nvSpPr>
          <p:spPr>
            <a:xfrm>
              <a:off x="4081400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2" y="10243"/>
                  </a:cubicBezTo>
                  <a:cubicBezTo>
                    <a:pt x="10377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61" name="Google Shape;28661;p29"/>
            <p:cNvSpPr/>
            <p:nvPr/>
          </p:nvSpPr>
          <p:spPr>
            <a:xfrm>
              <a:off x="4080375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19" y="0"/>
                  </a:moveTo>
                  <a:cubicBezTo>
                    <a:pt x="371" y="1032"/>
                    <a:pt x="1" y="2252"/>
                    <a:pt x="1" y="3560"/>
                  </a:cubicBezTo>
                  <a:cubicBezTo>
                    <a:pt x="1" y="7269"/>
                    <a:pt x="3015" y="10283"/>
                    <a:pt x="6723" y="10283"/>
                  </a:cubicBezTo>
                  <a:cubicBezTo>
                    <a:pt x="10439" y="10283"/>
                    <a:pt x="13453" y="7269"/>
                    <a:pt x="13453" y="3560"/>
                  </a:cubicBezTo>
                  <a:cubicBezTo>
                    <a:pt x="13453" y="2252"/>
                    <a:pt x="13075" y="1032"/>
                    <a:pt x="12428" y="0"/>
                  </a:cubicBezTo>
                  <a:lnTo>
                    <a:pt x="12333" y="0"/>
                  </a:lnTo>
                  <a:cubicBezTo>
                    <a:pt x="12987" y="1025"/>
                    <a:pt x="13372" y="2246"/>
                    <a:pt x="13372" y="3560"/>
                  </a:cubicBezTo>
                  <a:cubicBezTo>
                    <a:pt x="13372" y="7222"/>
                    <a:pt x="10391" y="10202"/>
                    <a:pt x="6723" y="10202"/>
                  </a:cubicBezTo>
                  <a:cubicBezTo>
                    <a:pt x="3062" y="10202"/>
                    <a:pt x="82" y="7222"/>
                    <a:pt x="82" y="3560"/>
                  </a:cubicBezTo>
                  <a:cubicBezTo>
                    <a:pt x="82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62" name="Google Shape;28662;p29"/>
            <p:cNvSpPr/>
            <p:nvPr/>
          </p:nvSpPr>
          <p:spPr>
            <a:xfrm>
              <a:off x="4104825" y="2336425"/>
              <a:ext cx="283900" cy="232650"/>
            </a:xfrm>
            <a:custGeom>
              <a:avLst/>
              <a:gdLst/>
              <a:ahLst/>
              <a:cxnLst/>
              <a:rect l="l" t="t" r="r" b="b"/>
              <a:pathLst>
                <a:path w="11356" h="9306" extrusionOk="0">
                  <a:moveTo>
                    <a:pt x="1308" y="0"/>
                  </a:moveTo>
                  <a:cubicBezTo>
                    <a:pt x="493" y="985"/>
                    <a:pt x="0" y="2246"/>
                    <a:pt x="0" y="3628"/>
                  </a:cubicBezTo>
                  <a:cubicBezTo>
                    <a:pt x="0" y="6763"/>
                    <a:pt x="2542" y="9305"/>
                    <a:pt x="5678" y="9305"/>
                  </a:cubicBezTo>
                  <a:cubicBezTo>
                    <a:pt x="8813" y="9305"/>
                    <a:pt x="11355" y="6763"/>
                    <a:pt x="11355" y="3628"/>
                  </a:cubicBezTo>
                  <a:cubicBezTo>
                    <a:pt x="11355" y="2246"/>
                    <a:pt x="10863" y="985"/>
                    <a:pt x="100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63" name="Google Shape;28663;p29"/>
            <p:cNvSpPr/>
            <p:nvPr/>
          </p:nvSpPr>
          <p:spPr>
            <a:xfrm>
              <a:off x="4103650" y="2336425"/>
              <a:ext cx="286075" cy="233825"/>
            </a:xfrm>
            <a:custGeom>
              <a:avLst/>
              <a:gdLst/>
              <a:ahLst/>
              <a:cxnLst/>
              <a:rect l="l" t="t" r="r" b="b"/>
              <a:pathLst>
                <a:path w="11443" h="9353" extrusionOk="0">
                  <a:moveTo>
                    <a:pt x="1308" y="0"/>
                  </a:moveTo>
                  <a:cubicBezTo>
                    <a:pt x="492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25" y="9353"/>
                  </a:cubicBezTo>
                  <a:cubicBezTo>
                    <a:pt x="8880" y="9353"/>
                    <a:pt x="11443" y="6784"/>
                    <a:pt x="11443" y="3628"/>
                  </a:cubicBezTo>
                  <a:cubicBezTo>
                    <a:pt x="11443" y="2252"/>
                    <a:pt x="10957" y="985"/>
                    <a:pt x="10141" y="0"/>
                  </a:cubicBezTo>
                  <a:lnTo>
                    <a:pt x="10027" y="0"/>
                  </a:lnTo>
                  <a:cubicBezTo>
                    <a:pt x="10856" y="978"/>
                    <a:pt x="11362" y="2246"/>
                    <a:pt x="11362" y="3628"/>
                  </a:cubicBezTo>
                  <a:cubicBezTo>
                    <a:pt x="11362" y="6736"/>
                    <a:pt x="8833" y="9265"/>
                    <a:pt x="5725" y="9265"/>
                  </a:cubicBezTo>
                  <a:cubicBezTo>
                    <a:pt x="2616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64" name="Google Shape;28664;p29"/>
            <p:cNvSpPr/>
            <p:nvPr/>
          </p:nvSpPr>
          <p:spPr>
            <a:xfrm>
              <a:off x="4129950" y="2336425"/>
              <a:ext cx="233650" cy="207525"/>
            </a:xfrm>
            <a:custGeom>
              <a:avLst/>
              <a:gdLst/>
              <a:ahLst/>
              <a:cxnLst/>
              <a:rect l="l" t="t" r="r" b="b"/>
              <a:pathLst>
                <a:path w="9346" h="8301" extrusionOk="0">
                  <a:moveTo>
                    <a:pt x="1733" y="0"/>
                  </a:moveTo>
                  <a:cubicBezTo>
                    <a:pt x="674" y="857"/>
                    <a:pt x="0" y="2165"/>
                    <a:pt x="0" y="3628"/>
                  </a:cubicBezTo>
                  <a:cubicBezTo>
                    <a:pt x="0" y="6210"/>
                    <a:pt x="2090" y="8301"/>
                    <a:pt x="4673" y="8301"/>
                  </a:cubicBezTo>
                  <a:cubicBezTo>
                    <a:pt x="7249" y="8301"/>
                    <a:pt x="9346" y="6210"/>
                    <a:pt x="9346" y="3628"/>
                  </a:cubicBezTo>
                  <a:cubicBezTo>
                    <a:pt x="9346" y="2165"/>
                    <a:pt x="8665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65" name="Google Shape;28665;p29"/>
            <p:cNvSpPr/>
            <p:nvPr/>
          </p:nvSpPr>
          <p:spPr>
            <a:xfrm>
              <a:off x="4128925" y="2336425"/>
              <a:ext cx="235700" cy="208550"/>
            </a:xfrm>
            <a:custGeom>
              <a:avLst/>
              <a:gdLst/>
              <a:ahLst/>
              <a:cxnLst/>
              <a:rect l="l" t="t" r="r" b="b"/>
              <a:pathLst>
                <a:path w="9428" h="8342" extrusionOk="0">
                  <a:moveTo>
                    <a:pt x="1706" y="0"/>
                  </a:moveTo>
                  <a:cubicBezTo>
                    <a:pt x="661" y="863"/>
                    <a:pt x="1" y="2171"/>
                    <a:pt x="1" y="3628"/>
                  </a:cubicBezTo>
                  <a:cubicBezTo>
                    <a:pt x="1" y="6231"/>
                    <a:pt x="2111" y="8341"/>
                    <a:pt x="4714" y="8341"/>
                  </a:cubicBezTo>
                  <a:cubicBezTo>
                    <a:pt x="7310" y="8341"/>
                    <a:pt x="9427" y="6231"/>
                    <a:pt x="9427" y="3628"/>
                  </a:cubicBezTo>
                  <a:cubicBezTo>
                    <a:pt x="9427" y="2171"/>
                    <a:pt x="8760" y="863"/>
                    <a:pt x="7714" y="0"/>
                  </a:cubicBezTo>
                  <a:lnTo>
                    <a:pt x="7580" y="0"/>
                  </a:lnTo>
                  <a:cubicBezTo>
                    <a:pt x="8652" y="850"/>
                    <a:pt x="9339" y="2158"/>
                    <a:pt x="9339" y="3628"/>
                  </a:cubicBezTo>
                  <a:cubicBezTo>
                    <a:pt x="9339" y="6183"/>
                    <a:pt x="7263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69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66" name="Google Shape;28666;p29"/>
            <p:cNvSpPr/>
            <p:nvPr/>
          </p:nvSpPr>
          <p:spPr>
            <a:xfrm>
              <a:off x="4158600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67" name="Google Shape;28667;p29"/>
            <p:cNvSpPr/>
            <p:nvPr/>
          </p:nvSpPr>
          <p:spPr>
            <a:xfrm>
              <a:off x="4157575" y="23381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0"/>
                    <a:pt x="3568" y="7040"/>
                  </a:cubicBezTo>
                  <a:cubicBezTo>
                    <a:pt x="1646" y="7040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68" name="Google Shape;28668;p29"/>
            <p:cNvSpPr/>
            <p:nvPr/>
          </p:nvSpPr>
          <p:spPr>
            <a:xfrm>
              <a:off x="4183875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69" name="Google Shape;28669;p29"/>
            <p:cNvSpPr/>
            <p:nvPr/>
          </p:nvSpPr>
          <p:spPr>
            <a:xfrm>
              <a:off x="4182700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70" name="Google Shape;28670;p29"/>
            <p:cNvSpPr/>
            <p:nvPr/>
          </p:nvSpPr>
          <p:spPr>
            <a:xfrm>
              <a:off x="4212550" y="239305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71" name="Google Shape;28671;p29"/>
            <p:cNvSpPr/>
            <p:nvPr/>
          </p:nvSpPr>
          <p:spPr>
            <a:xfrm>
              <a:off x="4211525" y="239187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2" y="2738"/>
                    <a:pt x="81" y="2138"/>
                    <a:pt x="81" y="1410"/>
                  </a:cubicBezTo>
                  <a:cubicBezTo>
                    <a:pt x="81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72" name="Google Shape;28672;p29"/>
            <p:cNvSpPr/>
            <p:nvPr/>
          </p:nvSpPr>
          <p:spPr>
            <a:xfrm>
              <a:off x="4415675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2" y="10243"/>
                  </a:cubicBezTo>
                  <a:cubicBezTo>
                    <a:pt x="10377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73" name="Google Shape;28673;p29"/>
            <p:cNvSpPr/>
            <p:nvPr/>
          </p:nvSpPr>
          <p:spPr>
            <a:xfrm>
              <a:off x="4414650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19" y="0"/>
                  </a:moveTo>
                  <a:cubicBezTo>
                    <a:pt x="372" y="1032"/>
                    <a:pt x="1" y="2252"/>
                    <a:pt x="1" y="3560"/>
                  </a:cubicBezTo>
                  <a:cubicBezTo>
                    <a:pt x="1" y="7269"/>
                    <a:pt x="3015" y="10283"/>
                    <a:pt x="6723" y="10283"/>
                  </a:cubicBezTo>
                  <a:cubicBezTo>
                    <a:pt x="10432" y="10283"/>
                    <a:pt x="13453" y="7269"/>
                    <a:pt x="13453" y="3560"/>
                  </a:cubicBezTo>
                  <a:cubicBezTo>
                    <a:pt x="13453" y="2252"/>
                    <a:pt x="13075" y="1032"/>
                    <a:pt x="12428" y="0"/>
                  </a:cubicBezTo>
                  <a:lnTo>
                    <a:pt x="12327" y="0"/>
                  </a:lnTo>
                  <a:cubicBezTo>
                    <a:pt x="12988" y="1025"/>
                    <a:pt x="13365" y="2246"/>
                    <a:pt x="13365" y="3560"/>
                  </a:cubicBezTo>
                  <a:cubicBezTo>
                    <a:pt x="13365" y="7222"/>
                    <a:pt x="10385" y="10202"/>
                    <a:pt x="6723" y="10202"/>
                  </a:cubicBezTo>
                  <a:cubicBezTo>
                    <a:pt x="3062" y="10202"/>
                    <a:pt x="82" y="7222"/>
                    <a:pt x="82" y="3560"/>
                  </a:cubicBezTo>
                  <a:cubicBezTo>
                    <a:pt x="82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74" name="Google Shape;28674;p29"/>
            <p:cNvSpPr/>
            <p:nvPr/>
          </p:nvSpPr>
          <p:spPr>
            <a:xfrm>
              <a:off x="4438925" y="2336425"/>
              <a:ext cx="284075" cy="232650"/>
            </a:xfrm>
            <a:custGeom>
              <a:avLst/>
              <a:gdLst/>
              <a:ahLst/>
              <a:cxnLst/>
              <a:rect l="l" t="t" r="r" b="b"/>
              <a:pathLst>
                <a:path w="11363" h="9306" extrusionOk="0">
                  <a:moveTo>
                    <a:pt x="1316" y="0"/>
                  </a:moveTo>
                  <a:cubicBezTo>
                    <a:pt x="500" y="985"/>
                    <a:pt x="1" y="2246"/>
                    <a:pt x="1" y="3628"/>
                  </a:cubicBezTo>
                  <a:cubicBezTo>
                    <a:pt x="1" y="6763"/>
                    <a:pt x="2550" y="9305"/>
                    <a:pt x="5685" y="9305"/>
                  </a:cubicBezTo>
                  <a:cubicBezTo>
                    <a:pt x="8820" y="9305"/>
                    <a:pt x="11362" y="6763"/>
                    <a:pt x="11362" y="3628"/>
                  </a:cubicBezTo>
                  <a:cubicBezTo>
                    <a:pt x="11362" y="2246"/>
                    <a:pt x="10870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75" name="Google Shape;28675;p29"/>
            <p:cNvSpPr/>
            <p:nvPr/>
          </p:nvSpPr>
          <p:spPr>
            <a:xfrm>
              <a:off x="4437925" y="2336425"/>
              <a:ext cx="286075" cy="233825"/>
            </a:xfrm>
            <a:custGeom>
              <a:avLst/>
              <a:gdLst/>
              <a:ahLst/>
              <a:cxnLst/>
              <a:rect l="l" t="t" r="r" b="b"/>
              <a:pathLst>
                <a:path w="11443" h="9353" extrusionOk="0">
                  <a:moveTo>
                    <a:pt x="1308" y="0"/>
                  </a:moveTo>
                  <a:cubicBezTo>
                    <a:pt x="492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25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42" y="0"/>
                  </a:cubicBezTo>
                  <a:lnTo>
                    <a:pt x="10027" y="0"/>
                  </a:lnTo>
                  <a:cubicBezTo>
                    <a:pt x="10856" y="978"/>
                    <a:pt x="11362" y="2246"/>
                    <a:pt x="11362" y="3628"/>
                  </a:cubicBezTo>
                  <a:cubicBezTo>
                    <a:pt x="11362" y="6736"/>
                    <a:pt x="8833" y="9265"/>
                    <a:pt x="5725" y="9265"/>
                  </a:cubicBezTo>
                  <a:cubicBezTo>
                    <a:pt x="2616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76" name="Google Shape;28676;p29"/>
            <p:cNvSpPr/>
            <p:nvPr/>
          </p:nvSpPr>
          <p:spPr>
            <a:xfrm>
              <a:off x="4464225" y="2336425"/>
              <a:ext cx="233650" cy="207525"/>
            </a:xfrm>
            <a:custGeom>
              <a:avLst/>
              <a:gdLst/>
              <a:ahLst/>
              <a:cxnLst/>
              <a:rect l="l" t="t" r="r" b="b"/>
              <a:pathLst>
                <a:path w="9346" h="8301" extrusionOk="0">
                  <a:moveTo>
                    <a:pt x="1733" y="0"/>
                  </a:moveTo>
                  <a:cubicBezTo>
                    <a:pt x="674" y="857"/>
                    <a:pt x="0" y="2165"/>
                    <a:pt x="0" y="3628"/>
                  </a:cubicBezTo>
                  <a:cubicBezTo>
                    <a:pt x="0" y="6210"/>
                    <a:pt x="2090" y="8301"/>
                    <a:pt x="4673" y="8301"/>
                  </a:cubicBezTo>
                  <a:cubicBezTo>
                    <a:pt x="7249" y="8301"/>
                    <a:pt x="9346" y="6210"/>
                    <a:pt x="9346" y="3628"/>
                  </a:cubicBezTo>
                  <a:cubicBezTo>
                    <a:pt x="9346" y="2165"/>
                    <a:pt x="8665" y="857"/>
                    <a:pt x="760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77" name="Google Shape;28677;p29"/>
            <p:cNvSpPr/>
            <p:nvPr/>
          </p:nvSpPr>
          <p:spPr>
            <a:xfrm>
              <a:off x="4463025" y="2336425"/>
              <a:ext cx="235875" cy="208550"/>
            </a:xfrm>
            <a:custGeom>
              <a:avLst/>
              <a:gdLst/>
              <a:ahLst/>
              <a:cxnLst/>
              <a:rect l="l" t="t" r="r" b="b"/>
              <a:pathLst>
                <a:path w="9435" h="8342" extrusionOk="0">
                  <a:moveTo>
                    <a:pt x="1714" y="0"/>
                  </a:moveTo>
                  <a:cubicBezTo>
                    <a:pt x="668" y="863"/>
                    <a:pt x="1" y="2171"/>
                    <a:pt x="1" y="3628"/>
                  </a:cubicBezTo>
                  <a:cubicBezTo>
                    <a:pt x="1" y="6231"/>
                    <a:pt x="2118" y="8341"/>
                    <a:pt x="4721" y="8341"/>
                  </a:cubicBezTo>
                  <a:cubicBezTo>
                    <a:pt x="7317" y="8341"/>
                    <a:pt x="9434" y="6231"/>
                    <a:pt x="9434" y="3628"/>
                  </a:cubicBezTo>
                  <a:cubicBezTo>
                    <a:pt x="9434" y="2171"/>
                    <a:pt x="8767" y="863"/>
                    <a:pt x="7722" y="0"/>
                  </a:cubicBezTo>
                  <a:lnTo>
                    <a:pt x="7587" y="0"/>
                  </a:lnTo>
                  <a:cubicBezTo>
                    <a:pt x="8659" y="850"/>
                    <a:pt x="9347" y="2158"/>
                    <a:pt x="9347" y="3628"/>
                  </a:cubicBezTo>
                  <a:cubicBezTo>
                    <a:pt x="9347" y="6183"/>
                    <a:pt x="7270" y="8260"/>
                    <a:pt x="4721" y="8260"/>
                  </a:cubicBezTo>
                  <a:cubicBezTo>
                    <a:pt x="2165" y="8260"/>
                    <a:pt x="89" y="6183"/>
                    <a:pt x="89" y="3628"/>
                  </a:cubicBezTo>
                  <a:cubicBezTo>
                    <a:pt x="89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78" name="Google Shape;28678;p29"/>
            <p:cNvSpPr/>
            <p:nvPr/>
          </p:nvSpPr>
          <p:spPr>
            <a:xfrm>
              <a:off x="4492875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79" name="Google Shape;28679;p29"/>
            <p:cNvSpPr/>
            <p:nvPr/>
          </p:nvSpPr>
          <p:spPr>
            <a:xfrm>
              <a:off x="4491850" y="23381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0"/>
                    <a:pt x="3568" y="7040"/>
                  </a:cubicBezTo>
                  <a:cubicBezTo>
                    <a:pt x="1646" y="7040"/>
                    <a:pt x="89" y="5483"/>
                    <a:pt x="89" y="3561"/>
                  </a:cubicBezTo>
                  <a:cubicBezTo>
                    <a:pt x="89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80" name="Google Shape;28680;p29"/>
            <p:cNvSpPr/>
            <p:nvPr/>
          </p:nvSpPr>
          <p:spPr>
            <a:xfrm>
              <a:off x="4518150" y="2364225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81" name="Google Shape;28681;p29"/>
            <p:cNvSpPr/>
            <p:nvPr/>
          </p:nvSpPr>
          <p:spPr>
            <a:xfrm>
              <a:off x="4516975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82" name="Google Shape;28682;p29"/>
            <p:cNvSpPr/>
            <p:nvPr/>
          </p:nvSpPr>
          <p:spPr>
            <a:xfrm>
              <a:off x="4546825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7" y="2732"/>
                    <a:pt x="2731" y="2118"/>
                    <a:pt x="2731" y="1363"/>
                  </a:cubicBezTo>
                  <a:cubicBezTo>
                    <a:pt x="2731" y="608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83" name="Google Shape;28683;p29"/>
            <p:cNvSpPr/>
            <p:nvPr/>
          </p:nvSpPr>
          <p:spPr>
            <a:xfrm>
              <a:off x="4545800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10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84" name="Google Shape;28684;p29"/>
            <p:cNvSpPr/>
            <p:nvPr/>
          </p:nvSpPr>
          <p:spPr>
            <a:xfrm>
              <a:off x="4749950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3" y="10243"/>
                  </a:cubicBezTo>
                  <a:cubicBezTo>
                    <a:pt x="10378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85" name="Google Shape;28685;p29"/>
            <p:cNvSpPr/>
            <p:nvPr/>
          </p:nvSpPr>
          <p:spPr>
            <a:xfrm>
              <a:off x="4748775" y="2336425"/>
              <a:ext cx="336475" cy="257100"/>
            </a:xfrm>
            <a:custGeom>
              <a:avLst/>
              <a:gdLst/>
              <a:ahLst/>
              <a:cxnLst/>
              <a:rect l="l" t="t" r="r" b="b"/>
              <a:pathLst>
                <a:path w="13459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21" y="10283"/>
                    <a:pt x="6730" y="10283"/>
                  </a:cubicBezTo>
                  <a:cubicBezTo>
                    <a:pt x="10438" y="10283"/>
                    <a:pt x="13459" y="7269"/>
                    <a:pt x="13459" y="3560"/>
                  </a:cubicBezTo>
                  <a:cubicBezTo>
                    <a:pt x="13459" y="2252"/>
                    <a:pt x="13081" y="1032"/>
                    <a:pt x="12434" y="0"/>
                  </a:cubicBezTo>
                  <a:lnTo>
                    <a:pt x="12333" y="0"/>
                  </a:lnTo>
                  <a:cubicBezTo>
                    <a:pt x="12994" y="1025"/>
                    <a:pt x="13371" y="2246"/>
                    <a:pt x="13371" y="3560"/>
                  </a:cubicBezTo>
                  <a:cubicBezTo>
                    <a:pt x="13371" y="7222"/>
                    <a:pt x="10391" y="10202"/>
                    <a:pt x="6730" y="10202"/>
                  </a:cubicBezTo>
                  <a:cubicBezTo>
                    <a:pt x="3068" y="10202"/>
                    <a:pt x="88" y="7222"/>
                    <a:pt x="88" y="3560"/>
                  </a:cubicBezTo>
                  <a:cubicBezTo>
                    <a:pt x="88" y="2246"/>
                    <a:pt x="472" y="1025"/>
                    <a:pt x="11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86" name="Google Shape;28686;p29"/>
            <p:cNvSpPr/>
            <p:nvPr/>
          </p:nvSpPr>
          <p:spPr>
            <a:xfrm>
              <a:off x="4773200" y="2336425"/>
              <a:ext cx="284075" cy="232650"/>
            </a:xfrm>
            <a:custGeom>
              <a:avLst/>
              <a:gdLst/>
              <a:ahLst/>
              <a:cxnLst/>
              <a:rect l="l" t="t" r="r" b="b"/>
              <a:pathLst>
                <a:path w="11363" h="9306" extrusionOk="0">
                  <a:moveTo>
                    <a:pt x="1316" y="0"/>
                  </a:moveTo>
                  <a:cubicBezTo>
                    <a:pt x="493" y="985"/>
                    <a:pt x="1" y="2246"/>
                    <a:pt x="1" y="3628"/>
                  </a:cubicBezTo>
                  <a:cubicBezTo>
                    <a:pt x="1" y="6763"/>
                    <a:pt x="2543" y="9305"/>
                    <a:pt x="5678" y="9305"/>
                  </a:cubicBezTo>
                  <a:cubicBezTo>
                    <a:pt x="8821" y="9305"/>
                    <a:pt x="11363" y="6763"/>
                    <a:pt x="11363" y="3628"/>
                  </a:cubicBezTo>
                  <a:cubicBezTo>
                    <a:pt x="11363" y="2246"/>
                    <a:pt x="10864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87" name="Google Shape;28687;p29"/>
            <p:cNvSpPr/>
            <p:nvPr/>
          </p:nvSpPr>
          <p:spPr>
            <a:xfrm>
              <a:off x="4772200" y="2336425"/>
              <a:ext cx="286100" cy="233825"/>
            </a:xfrm>
            <a:custGeom>
              <a:avLst/>
              <a:gdLst/>
              <a:ahLst/>
              <a:cxnLst/>
              <a:rect l="l" t="t" r="r" b="b"/>
              <a:pathLst>
                <a:path w="11444" h="9353" extrusionOk="0">
                  <a:moveTo>
                    <a:pt x="1302" y="0"/>
                  </a:moveTo>
                  <a:cubicBezTo>
                    <a:pt x="493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18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42" y="0"/>
                  </a:cubicBezTo>
                  <a:lnTo>
                    <a:pt x="10027" y="0"/>
                  </a:lnTo>
                  <a:cubicBezTo>
                    <a:pt x="10856" y="978"/>
                    <a:pt x="11355" y="2246"/>
                    <a:pt x="11355" y="3628"/>
                  </a:cubicBezTo>
                  <a:cubicBezTo>
                    <a:pt x="11355" y="6736"/>
                    <a:pt x="8827" y="9265"/>
                    <a:pt x="5718" y="9265"/>
                  </a:cubicBezTo>
                  <a:cubicBezTo>
                    <a:pt x="2617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88" name="Google Shape;28688;p29"/>
            <p:cNvSpPr/>
            <p:nvPr/>
          </p:nvSpPr>
          <p:spPr>
            <a:xfrm>
              <a:off x="4798500" y="2336425"/>
              <a:ext cx="233500" cy="207525"/>
            </a:xfrm>
            <a:custGeom>
              <a:avLst/>
              <a:gdLst/>
              <a:ahLst/>
              <a:cxnLst/>
              <a:rect l="l" t="t" r="r" b="b"/>
              <a:pathLst>
                <a:path w="9340" h="8301" extrusionOk="0">
                  <a:moveTo>
                    <a:pt x="1733" y="0"/>
                  </a:moveTo>
                  <a:cubicBezTo>
                    <a:pt x="675" y="857"/>
                    <a:pt x="0" y="2165"/>
                    <a:pt x="0" y="3628"/>
                  </a:cubicBezTo>
                  <a:cubicBezTo>
                    <a:pt x="0" y="6210"/>
                    <a:pt x="2091" y="8301"/>
                    <a:pt x="4666" y="8301"/>
                  </a:cubicBezTo>
                  <a:cubicBezTo>
                    <a:pt x="7249" y="8301"/>
                    <a:pt x="9339" y="6210"/>
                    <a:pt x="9339" y="3628"/>
                  </a:cubicBezTo>
                  <a:cubicBezTo>
                    <a:pt x="9339" y="2165"/>
                    <a:pt x="8665" y="857"/>
                    <a:pt x="760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89" name="Google Shape;28689;p29"/>
            <p:cNvSpPr/>
            <p:nvPr/>
          </p:nvSpPr>
          <p:spPr>
            <a:xfrm>
              <a:off x="4797325" y="2336425"/>
              <a:ext cx="235850" cy="208550"/>
            </a:xfrm>
            <a:custGeom>
              <a:avLst/>
              <a:gdLst/>
              <a:ahLst/>
              <a:cxnLst/>
              <a:rect l="l" t="t" r="r" b="b"/>
              <a:pathLst>
                <a:path w="9434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7" y="8341"/>
                    <a:pt x="4713" y="8341"/>
                  </a:cubicBezTo>
                  <a:cubicBezTo>
                    <a:pt x="7316" y="8341"/>
                    <a:pt x="9433" y="6231"/>
                    <a:pt x="9433" y="3628"/>
                  </a:cubicBezTo>
                  <a:cubicBezTo>
                    <a:pt x="9433" y="2171"/>
                    <a:pt x="8766" y="863"/>
                    <a:pt x="7721" y="0"/>
                  </a:cubicBezTo>
                  <a:lnTo>
                    <a:pt x="7586" y="0"/>
                  </a:lnTo>
                  <a:cubicBezTo>
                    <a:pt x="8658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3" y="8260"/>
                  </a:cubicBezTo>
                  <a:cubicBezTo>
                    <a:pt x="2165" y="8260"/>
                    <a:pt x="88" y="6183"/>
                    <a:pt x="88" y="3628"/>
                  </a:cubicBezTo>
                  <a:cubicBezTo>
                    <a:pt x="88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90" name="Google Shape;28690;p29"/>
            <p:cNvSpPr/>
            <p:nvPr/>
          </p:nvSpPr>
          <p:spPr>
            <a:xfrm>
              <a:off x="4827150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0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91" name="Google Shape;28691;p29"/>
            <p:cNvSpPr/>
            <p:nvPr/>
          </p:nvSpPr>
          <p:spPr>
            <a:xfrm>
              <a:off x="4826150" y="23381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0" y="7040"/>
                  </a:cubicBezTo>
                  <a:cubicBezTo>
                    <a:pt x="1645" y="7040"/>
                    <a:pt x="81" y="5483"/>
                    <a:pt x="81" y="3561"/>
                  </a:cubicBezTo>
                  <a:cubicBezTo>
                    <a:pt x="81" y="1646"/>
                    <a:pt x="1645" y="82"/>
                    <a:pt x="3560" y="82"/>
                  </a:cubicBezTo>
                  <a:close/>
                  <a:moveTo>
                    <a:pt x="3560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92" name="Google Shape;28692;p29"/>
            <p:cNvSpPr/>
            <p:nvPr/>
          </p:nvSpPr>
          <p:spPr>
            <a:xfrm>
              <a:off x="4852275" y="2364225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93" name="Google Shape;28693;p29"/>
            <p:cNvSpPr/>
            <p:nvPr/>
          </p:nvSpPr>
          <p:spPr>
            <a:xfrm>
              <a:off x="4851250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6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94" name="Google Shape;28694;p29"/>
            <p:cNvSpPr/>
            <p:nvPr/>
          </p:nvSpPr>
          <p:spPr>
            <a:xfrm>
              <a:off x="488110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2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95" name="Google Shape;28695;p29"/>
            <p:cNvSpPr/>
            <p:nvPr/>
          </p:nvSpPr>
          <p:spPr>
            <a:xfrm>
              <a:off x="4880075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03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03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03" y="88"/>
                  </a:cubicBezTo>
                  <a:close/>
                  <a:moveTo>
                    <a:pt x="1403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03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96" name="Google Shape;28696;p29"/>
            <p:cNvSpPr/>
            <p:nvPr/>
          </p:nvSpPr>
          <p:spPr>
            <a:xfrm>
              <a:off x="5084225" y="2336425"/>
              <a:ext cx="334125" cy="256075"/>
            </a:xfrm>
            <a:custGeom>
              <a:avLst/>
              <a:gdLst/>
              <a:ahLst/>
              <a:cxnLst/>
              <a:rect l="l" t="t" r="r" b="b"/>
              <a:pathLst>
                <a:path w="13365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88" y="10243"/>
                    <a:pt x="6683" y="10243"/>
                  </a:cubicBezTo>
                  <a:cubicBezTo>
                    <a:pt x="10378" y="10243"/>
                    <a:pt x="13365" y="7249"/>
                    <a:pt x="13365" y="3560"/>
                  </a:cubicBezTo>
                  <a:cubicBezTo>
                    <a:pt x="13365" y="2246"/>
                    <a:pt x="12987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97" name="Google Shape;28697;p29"/>
            <p:cNvSpPr/>
            <p:nvPr/>
          </p:nvSpPr>
          <p:spPr>
            <a:xfrm>
              <a:off x="5083050" y="2336425"/>
              <a:ext cx="336500" cy="257100"/>
            </a:xfrm>
            <a:custGeom>
              <a:avLst/>
              <a:gdLst/>
              <a:ahLst/>
              <a:cxnLst/>
              <a:rect l="l" t="t" r="r" b="b"/>
              <a:pathLst>
                <a:path w="13460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21" y="10283"/>
                    <a:pt x="6730" y="10283"/>
                  </a:cubicBezTo>
                  <a:cubicBezTo>
                    <a:pt x="10438" y="10283"/>
                    <a:pt x="13459" y="7269"/>
                    <a:pt x="13459" y="3560"/>
                  </a:cubicBezTo>
                  <a:cubicBezTo>
                    <a:pt x="13459" y="2252"/>
                    <a:pt x="13081" y="1032"/>
                    <a:pt x="12434" y="0"/>
                  </a:cubicBezTo>
                  <a:lnTo>
                    <a:pt x="12333" y="0"/>
                  </a:lnTo>
                  <a:cubicBezTo>
                    <a:pt x="12987" y="1025"/>
                    <a:pt x="13371" y="2246"/>
                    <a:pt x="13371" y="3560"/>
                  </a:cubicBezTo>
                  <a:cubicBezTo>
                    <a:pt x="13371" y="7222"/>
                    <a:pt x="10391" y="10202"/>
                    <a:pt x="6730" y="10202"/>
                  </a:cubicBezTo>
                  <a:cubicBezTo>
                    <a:pt x="3068" y="10202"/>
                    <a:pt x="88" y="7222"/>
                    <a:pt x="88" y="3560"/>
                  </a:cubicBezTo>
                  <a:cubicBezTo>
                    <a:pt x="88" y="2246"/>
                    <a:pt x="466" y="1025"/>
                    <a:pt x="11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98" name="Google Shape;28698;p29"/>
            <p:cNvSpPr/>
            <p:nvPr/>
          </p:nvSpPr>
          <p:spPr>
            <a:xfrm>
              <a:off x="5107475" y="2336425"/>
              <a:ext cx="283925" cy="232650"/>
            </a:xfrm>
            <a:custGeom>
              <a:avLst/>
              <a:gdLst/>
              <a:ahLst/>
              <a:cxnLst/>
              <a:rect l="l" t="t" r="r" b="b"/>
              <a:pathLst>
                <a:path w="11357" h="9306" extrusionOk="0">
                  <a:moveTo>
                    <a:pt x="1316" y="0"/>
                  </a:moveTo>
                  <a:cubicBezTo>
                    <a:pt x="493" y="985"/>
                    <a:pt x="1" y="2246"/>
                    <a:pt x="1" y="3628"/>
                  </a:cubicBezTo>
                  <a:cubicBezTo>
                    <a:pt x="1" y="6763"/>
                    <a:pt x="2543" y="9305"/>
                    <a:pt x="5679" y="9305"/>
                  </a:cubicBezTo>
                  <a:cubicBezTo>
                    <a:pt x="8814" y="9305"/>
                    <a:pt x="11356" y="6763"/>
                    <a:pt x="11356" y="3628"/>
                  </a:cubicBezTo>
                  <a:cubicBezTo>
                    <a:pt x="11356" y="2246"/>
                    <a:pt x="10864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99" name="Google Shape;28699;p29"/>
            <p:cNvSpPr/>
            <p:nvPr/>
          </p:nvSpPr>
          <p:spPr>
            <a:xfrm>
              <a:off x="5106475" y="2336425"/>
              <a:ext cx="286100" cy="233825"/>
            </a:xfrm>
            <a:custGeom>
              <a:avLst/>
              <a:gdLst/>
              <a:ahLst/>
              <a:cxnLst/>
              <a:rect l="l" t="t" r="r" b="b"/>
              <a:pathLst>
                <a:path w="11444" h="9353" extrusionOk="0">
                  <a:moveTo>
                    <a:pt x="1302" y="0"/>
                  </a:moveTo>
                  <a:cubicBezTo>
                    <a:pt x="486" y="985"/>
                    <a:pt x="1" y="2252"/>
                    <a:pt x="1" y="3628"/>
                  </a:cubicBezTo>
                  <a:cubicBezTo>
                    <a:pt x="1" y="6784"/>
                    <a:pt x="2563" y="9353"/>
                    <a:pt x="5719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35" y="0"/>
                  </a:cubicBezTo>
                  <a:lnTo>
                    <a:pt x="10027" y="0"/>
                  </a:lnTo>
                  <a:cubicBezTo>
                    <a:pt x="10857" y="978"/>
                    <a:pt x="11356" y="2246"/>
                    <a:pt x="11356" y="3628"/>
                  </a:cubicBezTo>
                  <a:cubicBezTo>
                    <a:pt x="11356" y="6736"/>
                    <a:pt x="8827" y="9265"/>
                    <a:pt x="5719" y="9265"/>
                  </a:cubicBezTo>
                  <a:cubicBezTo>
                    <a:pt x="2610" y="9265"/>
                    <a:pt x="81" y="6736"/>
                    <a:pt x="81" y="3628"/>
                  </a:cubicBezTo>
                  <a:cubicBezTo>
                    <a:pt x="81" y="2246"/>
                    <a:pt x="587" y="978"/>
                    <a:pt x="141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00" name="Google Shape;28700;p29"/>
            <p:cNvSpPr/>
            <p:nvPr/>
          </p:nvSpPr>
          <p:spPr>
            <a:xfrm>
              <a:off x="5132600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82" y="857"/>
                    <a:pt x="1" y="2165"/>
                    <a:pt x="1" y="3628"/>
                  </a:cubicBezTo>
                  <a:cubicBezTo>
                    <a:pt x="1" y="6210"/>
                    <a:pt x="2098" y="8301"/>
                    <a:pt x="4674" y="8301"/>
                  </a:cubicBezTo>
                  <a:cubicBezTo>
                    <a:pt x="7256" y="8301"/>
                    <a:pt x="9346" y="6210"/>
                    <a:pt x="9346" y="3628"/>
                  </a:cubicBezTo>
                  <a:cubicBezTo>
                    <a:pt x="9346" y="2165"/>
                    <a:pt x="8672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01" name="Google Shape;28701;p29"/>
            <p:cNvSpPr/>
            <p:nvPr/>
          </p:nvSpPr>
          <p:spPr>
            <a:xfrm>
              <a:off x="5131600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7" y="8341"/>
                    <a:pt x="4714" y="8341"/>
                  </a:cubicBezTo>
                  <a:cubicBezTo>
                    <a:pt x="7316" y="8341"/>
                    <a:pt x="9427" y="6231"/>
                    <a:pt x="9427" y="3628"/>
                  </a:cubicBezTo>
                  <a:cubicBezTo>
                    <a:pt x="9427" y="2171"/>
                    <a:pt x="8766" y="863"/>
                    <a:pt x="7721" y="0"/>
                  </a:cubicBezTo>
                  <a:lnTo>
                    <a:pt x="7586" y="0"/>
                  </a:lnTo>
                  <a:cubicBezTo>
                    <a:pt x="8658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65" y="8260"/>
                    <a:pt x="88" y="6183"/>
                    <a:pt x="88" y="3628"/>
                  </a:cubicBezTo>
                  <a:cubicBezTo>
                    <a:pt x="88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02" name="Google Shape;28702;p29"/>
            <p:cNvSpPr/>
            <p:nvPr/>
          </p:nvSpPr>
          <p:spPr>
            <a:xfrm>
              <a:off x="5161425" y="23391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03" name="Google Shape;28703;p29"/>
            <p:cNvSpPr/>
            <p:nvPr/>
          </p:nvSpPr>
          <p:spPr>
            <a:xfrm>
              <a:off x="5160425" y="23381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04" name="Google Shape;28704;p29"/>
            <p:cNvSpPr/>
            <p:nvPr/>
          </p:nvSpPr>
          <p:spPr>
            <a:xfrm>
              <a:off x="5186550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05" name="Google Shape;28705;p29"/>
            <p:cNvSpPr/>
            <p:nvPr/>
          </p:nvSpPr>
          <p:spPr>
            <a:xfrm>
              <a:off x="5185525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7" y="5118"/>
                  </a:cubicBezTo>
                  <a:cubicBezTo>
                    <a:pt x="3966" y="5118"/>
                    <a:pt x="5119" y="3965"/>
                    <a:pt x="5119" y="2556"/>
                  </a:cubicBezTo>
                  <a:cubicBezTo>
                    <a:pt x="5119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06" name="Google Shape;28706;p29"/>
            <p:cNvSpPr/>
            <p:nvPr/>
          </p:nvSpPr>
          <p:spPr>
            <a:xfrm>
              <a:off x="5215375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8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07" name="Google Shape;28707;p29"/>
            <p:cNvSpPr/>
            <p:nvPr/>
          </p:nvSpPr>
          <p:spPr>
            <a:xfrm>
              <a:off x="5214350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04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04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04" y="88"/>
                  </a:cubicBezTo>
                  <a:close/>
                  <a:moveTo>
                    <a:pt x="1404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04" y="2819"/>
                  </a:cubicBezTo>
                  <a:cubicBezTo>
                    <a:pt x="2179" y="2819"/>
                    <a:pt x="2813" y="2185"/>
                    <a:pt x="2813" y="1410"/>
                  </a:cubicBezTo>
                  <a:cubicBezTo>
                    <a:pt x="2813" y="634"/>
                    <a:pt x="2179" y="1"/>
                    <a:pt x="140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08" name="Google Shape;28708;p29"/>
            <p:cNvSpPr/>
            <p:nvPr/>
          </p:nvSpPr>
          <p:spPr>
            <a:xfrm>
              <a:off x="3581575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89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09" name="Google Shape;28709;p29"/>
            <p:cNvSpPr/>
            <p:nvPr/>
          </p:nvSpPr>
          <p:spPr>
            <a:xfrm>
              <a:off x="3580550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1"/>
                    <a:pt x="13365" y="6729"/>
                  </a:cubicBezTo>
                  <a:cubicBezTo>
                    <a:pt x="13365" y="10391"/>
                    <a:pt x="10392" y="13371"/>
                    <a:pt x="6724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14"/>
                    <a:pt x="1" y="6729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29"/>
                  </a:cubicBezTo>
                  <a:cubicBezTo>
                    <a:pt x="13453" y="3014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10" name="Google Shape;28710;p29"/>
            <p:cNvSpPr/>
            <p:nvPr/>
          </p:nvSpPr>
          <p:spPr>
            <a:xfrm>
              <a:off x="3604825" y="23802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11" name="Google Shape;28711;p29"/>
            <p:cNvSpPr/>
            <p:nvPr/>
          </p:nvSpPr>
          <p:spPr>
            <a:xfrm>
              <a:off x="3603825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12" name="Google Shape;28712;p29"/>
            <p:cNvSpPr/>
            <p:nvPr/>
          </p:nvSpPr>
          <p:spPr>
            <a:xfrm>
              <a:off x="3630125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0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13" name="Google Shape;28713;p29"/>
            <p:cNvSpPr/>
            <p:nvPr/>
          </p:nvSpPr>
          <p:spPr>
            <a:xfrm>
              <a:off x="3628950" y="24043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7"/>
                    <a:pt x="4720" y="9427"/>
                  </a:cubicBezTo>
                  <a:cubicBezTo>
                    <a:pt x="7316" y="9427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14" name="Google Shape;28714;p29"/>
            <p:cNvSpPr/>
            <p:nvPr/>
          </p:nvSpPr>
          <p:spPr>
            <a:xfrm>
              <a:off x="3658775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15" name="Google Shape;28715;p29"/>
            <p:cNvSpPr/>
            <p:nvPr/>
          </p:nvSpPr>
          <p:spPr>
            <a:xfrm>
              <a:off x="3657775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16" name="Google Shape;28716;p29"/>
            <p:cNvSpPr/>
            <p:nvPr/>
          </p:nvSpPr>
          <p:spPr>
            <a:xfrm>
              <a:off x="3683900" y="24593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17" name="Google Shape;28717;p29"/>
            <p:cNvSpPr/>
            <p:nvPr/>
          </p:nvSpPr>
          <p:spPr>
            <a:xfrm>
              <a:off x="3682875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18"/>
                    <a:pt x="3925" y="5031"/>
                    <a:pt x="2563" y="5031"/>
                  </a:cubicBezTo>
                  <a:cubicBezTo>
                    <a:pt x="1194" y="5031"/>
                    <a:pt x="89" y="3918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18" name="Google Shape;28718;p29"/>
            <p:cNvSpPr/>
            <p:nvPr/>
          </p:nvSpPr>
          <p:spPr>
            <a:xfrm>
              <a:off x="3712725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19" name="Google Shape;28719;p29"/>
            <p:cNvSpPr/>
            <p:nvPr/>
          </p:nvSpPr>
          <p:spPr>
            <a:xfrm>
              <a:off x="3711700" y="2486950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10"/>
                  </a:cubicBezTo>
                  <a:cubicBezTo>
                    <a:pt x="82" y="682"/>
                    <a:pt x="675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20" name="Google Shape;28720;p29"/>
            <p:cNvSpPr/>
            <p:nvPr/>
          </p:nvSpPr>
          <p:spPr>
            <a:xfrm>
              <a:off x="3915850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1" y="2994"/>
                    <a:pt x="1" y="6689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89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21" name="Google Shape;28721;p29"/>
            <p:cNvSpPr/>
            <p:nvPr/>
          </p:nvSpPr>
          <p:spPr>
            <a:xfrm>
              <a:off x="3914675" y="23522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1"/>
                    <a:pt x="13371" y="6729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29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29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29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22" name="Google Shape;28722;p29"/>
            <p:cNvSpPr/>
            <p:nvPr/>
          </p:nvSpPr>
          <p:spPr>
            <a:xfrm>
              <a:off x="3939125" y="2380250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23" name="Google Shape;28723;p29"/>
            <p:cNvSpPr/>
            <p:nvPr/>
          </p:nvSpPr>
          <p:spPr>
            <a:xfrm>
              <a:off x="3938100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5"/>
                    <a:pt x="2570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24" name="Google Shape;28724;p29"/>
            <p:cNvSpPr/>
            <p:nvPr/>
          </p:nvSpPr>
          <p:spPr>
            <a:xfrm>
              <a:off x="3964400" y="2405375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7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67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0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25" name="Google Shape;28725;p29"/>
            <p:cNvSpPr/>
            <p:nvPr/>
          </p:nvSpPr>
          <p:spPr>
            <a:xfrm>
              <a:off x="3963225" y="24043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26" name="Google Shape;28726;p29"/>
            <p:cNvSpPr/>
            <p:nvPr/>
          </p:nvSpPr>
          <p:spPr>
            <a:xfrm>
              <a:off x="3993050" y="24342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27" name="Google Shape;28727;p29"/>
            <p:cNvSpPr/>
            <p:nvPr/>
          </p:nvSpPr>
          <p:spPr>
            <a:xfrm>
              <a:off x="399205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7" y="1646"/>
                    <a:pt x="7047" y="3561"/>
                  </a:cubicBezTo>
                  <a:cubicBezTo>
                    <a:pt x="7047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28" name="Google Shape;28728;p29"/>
            <p:cNvSpPr/>
            <p:nvPr/>
          </p:nvSpPr>
          <p:spPr>
            <a:xfrm>
              <a:off x="4018175" y="24593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29" name="Google Shape;28729;p29"/>
            <p:cNvSpPr/>
            <p:nvPr/>
          </p:nvSpPr>
          <p:spPr>
            <a:xfrm>
              <a:off x="4017175" y="245830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18"/>
                    <a:pt x="3924" y="5031"/>
                    <a:pt x="2556" y="5031"/>
                  </a:cubicBezTo>
                  <a:cubicBezTo>
                    <a:pt x="1194" y="5031"/>
                    <a:pt x="88" y="3918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30" name="Google Shape;28730;p29"/>
            <p:cNvSpPr/>
            <p:nvPr/>
          </p:nvSpPr>
          <p:spPr>
            <a:xfrm>
              <a:off x="404700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31" name="Google Shape;28731;p29"/>
            <p:cNvSpPr/>
            <p:nvPr/>
          </p:nvSpPr>
          <p:spPr>
            <a:xfrm>
              <a:off x="4046000" y="2486950"/>
              <a:ext cx="70300" cy="70500"/>
            </a:xfrm>
            <a:custGeom>
              <a:avLst/>
              <a:gdLst/>
              <a:ahLst/>
              <a:cxnLst/>
              <a:rect l="l" t="t" r="r" b="b"/>
              <a:pathLst>
                <a:path w="2812" h="2820" extrusionOk="0">
                  <a:moveTo>
                    <a:pt x="1403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2"/>
                    <a:pt x="1403" y="2732"/>
                  </a:cubicBezTo>
                  <a:cubicBezTo>
                    <a:pt x="674" y="2732"/>
                    <a:pt x="81" y="2138"/>
                    <a:pt x="81" y="1410"/>
                  </a:cubicBezTo>
                  <a:cubicBezTo>
                    <a:pt x="81" y="682"/>
                    <a:pt x="674" y="88"/>
                    <a:pt x="1403" y="88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34"/>
                    <a:pt x="0" y="1410"/>
                  </a:cubicBezTo>
                  <a:cubicBezTo>
                    <a:pt x="0" y="2185"/>
                    <a:pt x="627" y="2819"/>
                    <a:pt x="1403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32" name="Google Shape;28732;p29"/>
            <p:cNvSpPr/>
            <p:nvPr/>
          </p:nvSpPr>
          <p:spPr>
            <a:xfrm>
              <a:off x="4250125" y="2353275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1"/>
                  </a:moveTo>
                  <a:cubicBezTo>
                    <a:pt x="2988" y="1"/>
                    <a:pt x="1" y="2994"/>
                    <a:pt x="1" y="6689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89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33" name="Google Shape;28733;p29"/>
            <p:cNvSpPr/>
            <p:nvPr/>
          </p:nvSpPr>
          <p:spPr>
            <a:xfrm>
              <a:off x="4248950" y="23522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29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29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29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29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34" name="Google Shape;28734;p29"/>
            <p:cNvSpPr/>
            <p:nvPr/>
          </p:nvSpPr>
          <p:spPr>
            <a:xfrm>
              <a:off x="4273400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35" name="Google Shape;28735;p29"/>
            <p:cNvSpPr/>
            <p:nvPr/>
          </p:nvSpPr>
          <p:spPr>
            <a:xfrm>
              <a:off x="4272375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36" name="Google Shape;28736;p29"/>
            <p:cNvSpPr/>
            <p:nvPr/>
          </p:nvSpPr>
          <p:spPr>
            <a:xfrm>
              <a:off x="4298500" y="2405375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0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0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37" name="Google Shape;28737;p29"/>
            <p:cNvSpPr/>
            <p:nvPr/>
          </p:nvSpPr>
          <p:spPr>
            <a:xfrm>
              <a:off x="4297500" y="24043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38" name="Google Shape;28738;p29"/>
            <p:cNvSpPr/>
            <p:nvPr/>
          </p:nvSpPr>
          <p:spPr>
            <a:xfrm>
              <a:off x="4327325" y="24342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39" name="Google Shape;28739;p29"/>
            <p:cNvSpPr/>
            <p:nvPr/>
          </p:nvSpPr>
          <p:spPr>
            <a:xfrm>
              <a:off x="4326325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0" y="1599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40" name="Google Shape;28740;p29"/>
            <p:cNvSpPr/>
            <p:nvPr/>
          </p:nvSpPr>
          <p:spPr>
            <a:xfrm>
              <a:off x="4352450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41" name="Google Shape;28741;p29"/>
            <p:cNvSpPr/>
            <p:nvPr/>
          </p:nvSpPr>
          <p:spPr>
            <a:xfrm>
              <a:off x="4351450" y="245830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18"/>
                    <a:pt x="3925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42" name="Google Shape;28742;p29"/>
            <p:cNvSpPr/>
            <p:nvPr/>
          </p:nvSpPr>
          <p:spPr>
            <a:xfrm>
              <a:off x="4381275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43" name="Google Shape;28743;p29"/>
            <p:cNvSpPr/>
            <p:nvPr/>
          </p:nvSpPr>
          <p:spPr>
            <a:xfrm>
              <a:off x="4380100" y="2486950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45" y="88"/>
                    <a:pt x="2738" y="682"/>
                    <a:pt x="2738" y="1410"/>
                  </a:cubicBezTo>
                  <a:cubicBezTo>
                    <a:pt x="2738" y="2138"/>
                    <a:pt x="2145" y="2732"/>
                    <a:pt x="1410" y="2732"/>
                  </a:cubicBezTo>
                  <a:cubicBezTo>
                    <a:pt x="681" y="2732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44" name="Google Shape;28744;p29"/>
            <p:cNvSpPr/>
            <p:nvPr/>
          </p:nvSpPr>
          <p:spPr>
            <a:xfrm>
              <a:off x="4584250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89"/>
                  </a:cubicBezTo>
                  <a:cubicBezTo>
                    <a:pt x="13371" y="2994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45" name="Google Shape;28745;p29"/>
            <p:cNvSpPr/>
            <p:nvPr/>
          </p:nvSpPr>
          <p:spPr>
            <a:xfrm>
              <a:off x="4583225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29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9" y="13371"/>
                    <a:pt x="88" y="10391"/>
                    <a:pt x="88" y="6729"/>
                  </a:cubicBezTo>
                  <a:cubicBezTo>
                    <a:pt x="88" y="3061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14"/>
                    <a:pt x="1" y="6729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29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46" name="Google Shape;28746;p29"/>
            <p:cNvSpPr/>
            <p:nvPr/>
          </p:nvSpPr>
          <p:spPr>
            <a:xfrm>
              <a:off x="4607675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47" name="Google Shape;28747;p29"/>
            <p:cNvSpPr/>
            <p:nvPr/>
          </p:nvSpPr>
          <p:spPr>
            <a:xfrm>
              <a:off x="4606650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5" y="11444"/>
                    <a:pt x="11444" y="8875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48" name="Google Shape;28748;p29"/>
            <p:cNvSpPr/>
            <p:nvPr/>
          </p:nvSpPr>
          <p:spPr>
            <a:xfrm>
              <a:off x="4632800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0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5" y="9346"/>
                    <a:pt x="9346" y="7255"/>
                    <a:pt x="9346" y="4673"/>
                  </a:cubicBezTo>
                  <a:cubicBezTo>
                    <a:pt x="9346" y="2090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49" name="Google Shape;28749;p29"/>
            <p:cNvSpPr/>
            <p:nvPr/>
          </p:nvSpPr>
          <p:spPr>
            <a:xfrm>
              <a:off x="4631775" y="24043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50" name="Google Shape;28750;p29"/>
            <p:cNvSpPr/>
            <p:nvPr/>
          </p:nvSpPr>
          <p:spPr>
            <a:xfrm>
              <a:off x="4661625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0" y="7046"/>
                  </a:cubicBezTo>
                  <a:cubicBezTo>
                    <a:pt x="5469" y="7046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51" name="Google Shape;28751;p29"/>
            <p:cNvSpPr/>
            <p:nvPr/>
          </p:nvSpPr>
          <p:spPr>
            <a:xfrm>
              <a:off x="466060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3" y="82"/>
                    <a:pt x="7040" y="1646"/>
                    <a:pt x="7040" y="3561"/>
                  </a:cubicBezTo>
                  <a:cubicBezTo>
                    <a:pt x="7040" y="5483"/>
                    <a:pt x="5483" y="7040"/>
                    <a:pt x="3561" y="7040"/>
                  </a:cubicBezTo>
                  <a:cubicBezTo>
                    <a:pt x="1646" y="7040"/>
                    <a:pt x="82" y="5483"/>
                    <a:pt x="82" y="3561"/>
                  </a:cubicBezTo>
                  <a:cubicBezTo>
                    <a:pt x="82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52" name="Google Shape;28752;p29"/>
            <p:cNvSpPr/>
            <p:nvPr/>
          </p:nvSpPr>
          <p:spPr>
            <a:xfrm>
              <a:off x="4686725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53" name="Google Shape;28753;p29"/>
            <p:cNvSpPr/>
            <p:nvPr/>
          </p:nvSpPr>
          <p:spPr>
            <a:xfrm>
              <a:off x="4685725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18"/>
                    <a:pt x="3918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54" name="Google Shape;28754;p29"/>
            <p:cNvSpPr/>
            <p:nvPr/>
          </p:nvSpPr>
          <p:spPr>
            <a:xfrm>
              <a:off x="471555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55" name="Google Shape;28755;p29"/>
            <p:cNvSpPr/>
            <p:nvPr/>
          </p:nvSpPr>
          <p:spPr>
            <a:xfrm>
              <a:off x="4714375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10"/>
                  </a:cubicBezTo>
                  <a:cubicBezTo>
                    <a:pt x="88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56" name="Google Shape;28756;p29"/>
            <p:cNvSpPr/>
            <p:nvPr/>
          </p:nvSpPr>
          <p:spPr>
            <a:xfrm>
              <a:off x="4918525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89"/>
                  </a:cubicBezTo>
                  <a:cubicBezTo>
                    <a:pt x="13371" y="2994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57" name="Google Shape;28757;p29"/>
            <p:cNvSpPr/>
            <p:nvPr/>
          </p:nvSpPr>
          <p:spPr>
            <a:xfrm>
              <a:off x="4917500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1"/>
                    <a:pt x="13372" y="6729"/>
                  </a:cubicBezTo>
                  <a:cubicBezTo>
                    <a:pt x="13372" y="10391"/>
                    <a:pt x="10392" y="13371"/>
                    <a:pt x="6730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14"/>
                    <a:pt x="1" y="6729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29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58" name="Google Shape;28758;p29"/>
            <p:cNvSpPr/>
            <p:nvPr/>
          </p:nvSpPr>
          <p:spPr>
            <a:xfrm>
              <a:off x="4941950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59" name="Google Shape;28759;p29"/>
            <p:cNvSpPr/>
            <p:nvPr/>
          </p:nvSpPr>
          <p:spPr>
            <a:xfrm>
              <a:off x="4940950" y="2379225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5"/>
                    <a:pt x="2562" y="11444"/>
                    <a:pt x="5718" y="11444"/>
                  </a:cubicBezTo>
                  <a:cubicBezTo>
                    <a:pt x="8874" y="11444"/>
                    <a:pt x="11436" y="8875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60" name="Google Shape;28760;p29"/>
            <p:cNvSpPr/>
            <p:nvPr/>
          </p:nvSpPr>
          <p:spPr>
            <a:xfrm>
              <a:off x="4967075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0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0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61" name="Google Shape;28761;p29"/>
            <p:cNvSpPr/>
            <p:nvPr/>
          </p:nvSpPr>
          <p:spPr>
            <a:xfrm>
              <a:off x="4966050" y="24043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62" name="Google Shape;28762;p29"/>
            <p:cNvSpPr/>
            <p:nvPr/>
          </p:nvSpPr>
          <p:spPr>
            <a:xfrm>
              <a:off x="4995900" y="2434200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6"/>
                    <a:pt x="3520" y="7046"/>
                  </a:cubicBezTo>
                  <a:cubicBezTo>
                    <a:pt x="5462" y="7046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63" name="Google Shape;28763;p29"/>
            <p:cNvSpPr/>
            <p:nvPr/>
          </p:nvSpPr>
          <p:spPr>
            <a:xfrm>
              <a:off x="4994725" y="243317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2"/>
                  </a:moveTo>
                  <a:cubicBezTo>
                    <a:pt x="5489" y="82"/>
                    <a:pt x="7046" y="1646"/>
                    <a:pt x="7046" y="3561"/>
                  </a:cubicBezTo>
                  <a:cubicBezTo>
                    <a:pt x="7046" y="5483"/>
                    <a:pt x="5489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605" y="1"/>
                    <a:pt x="0" y="1599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64" name="Google Shape;28764;p29"/>
            <p:cNvSpPr/>
            <p:nvPr/>
          </p:nvSpPr>
          <p:spPr>
            <a:xfrm>
              <a:off x="5021000" y="24593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65" name="Google Shape;28765;p29"/>
            <p:cNvSpPr/>
            <p:nvPr/>
          </p:nvSpPr>
          <p:spPr>
            <a:xfrm>
              <a:off x="5020000" y="245830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18"/>
                    <a:pt x="3918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2" y="3965"/>
                    <a:pt x="5112" y="2556"/>
                  </a:cubicBezTo>
                  <a:cubicBezTo>
                    <a:pt x="5112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66" name="Google Shape;28766;p29"/>
            <p:cNvSpPr/>
            <p:nvPr/>
          </p:nvSpPr>
          <p:spPr>
            <a:xfrm>
              <a:off x="5049675" y="248812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8" y="2118"/>
                    <a:pt x="2738" y="1363"/>
                  </a:cubicBezTo>
                  <a:cubicBezTo>
                    <a:pt x="2738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67" name="Google Shape;28767;p29"/>
            <p:cNvSpPr/>
            <p:nvPr/>
          </p:nvSpPr>
          <p:spPr>
            <a:xfrm>
              <a:off x="5048650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10"/>
                  </a:cubicBezTo>
                  <a:cubicBezTo>
                    <a:pt x="88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68" name="Google Shape;28768;p29"/>
            <p:cNvSpPr/>
            <p:nvPr/>
          </p:nvSpPr>
          <p:spPr>
            <a:xfrm>
              <a:off x="5252800" y="2353275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69" name="Google Shape;28769;p29"/>
            <p:cNvSpPr/>
            <p:nvPr/>
          </p:nvSpPr>
          <p:spPr>
            <a:xfrm>
              <a:off x="5251775" y="235227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14"/>
                    <a:pt x="1" y="6729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2"/>
                    <a:pt x="11012" y="11908"/>
                  </a:cubicBezTo>
                  <a:lnTo>
                    <a:pt x="11012" y="11793"/>
                  </a:lnTo>
                  <a:cubicBezTo>
                    <a:pt x="9852" y="12778"/>
                    <a:pt x="8362" y="13371"/>
                    <a:pt x="6724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24" y="81"/>
                  </a:cubicBezTo>
                  <a:cubicBezTo>
                    <a:pt x="8362" y="81"/>
                    <a:pt x="9852" y="674"/>
                    <a:pt x="11012" y="1659"/>
                  </a:cubicBezTo>
                  <a:lnTo>
                    <a:pt x="11012" y="1544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70" name="Google Shape;28770;p29"/>
            <p:cNvSpPr/>
            <p:nvPr/>
          </p:nvSpPr>
          <p:spPr>
            <a:xfrm>
              <a:off x="5276225" y="2380250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6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71" name="Google Shape;28771;p29"/>
            <p:cNvSpPr/>
            <p:nvPr/>
          </p:nvSpPr>
          <p:spPr>
            <a:xfrm>
              <a:off x="5275050" y="2379225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7465" y="11444"/>
                    <a:pt x="9029" y="10655"/>
                    <a:pt x="10081" y="9421"/>
                  </a:cubicBezTo>
                  <a:lnTo>
                    <a:pt x="10081" y="9293"/>
                  </a:lnTo>
                  <a:cubicBezTo>
                    <a:pt x="9049" y="10554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72" name="Google Shape;28772;p29"/>
            <p:cNvSpPr/>
            <p:nvPr/>
          </p:nvSpPr>
          <p:spPr>
            <a:xfrm>
              <a:off x="5301350" y="2405375"/>
              <a:ext cx="225750" cy="233650"/>
            </a:xfrm>
            <a:custGeom>
              <a:avLst/>
              <a:gdLst/>
              <a:ahLst/>
              <a:cxnLst/>
              <a:rect l="l" t="t" r="r" b="b"/>
              <a:pathLst>
                <a:path w="9030" h="9346" extrusionOk="0">
                  <a:moveTo>
                    <a:pt x="4673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6656" y="9346"/>
                    <a:pt x="8355" y="8105"/>
                    <a:pt x="9029" y="6359"/>
                  </a:cubicBezTo>
                  <a:lnTo>
                    <a:pt x="9029" y="2987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73" name="Google Shape;28773;p29"/>
            <p:cNvSpPr/>
            <p:nvPr/>
          </p:nvSpPr>
          <p:spPr>
            <a:xfrm>
              <a:off x="5300325" y="2404350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6676" y="9427"/>
                    <a:pt x="8362" y="8220"/>
                    <a:pt x="9070" y="6514"/>
                  </a:cubicBezTo>
                  <a:lnTo>
                    <a:pt x="9070" y="6278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3"/>
                    <a:pt x="9070" y="3150"/>
                  </a:cubicBezTo>
                  <a:lnTo>
                    <a:pt x="9070" y="2914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74" name="Google Shape;28774;p29"/>
            <p:cNvSpPr/>
            <p:nvPr/>
          </p:nvSpPr>
          <p:spPr>
            <a:xfrm>
              <a:off x="5330000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75" name="Google Shape;28775;p29"/>
            <p:cNvSpPr/>
            <p:nvPr/>
          </p:nvSpPr>
          <p:spPr>
            <a:xfrm>
              <a:off x="532900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76" name="Google Shape;28776;p29"/>
            <p:cNvSpPr/>
            <p:nvPr/>
          </p:nvSpPr>
          <p:spPr>
            <a:xfrm>
              <a:off x="5355300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77" name="Google Shape;28777;p29"/>
            <p:cNvSpPr/>
            <p:nvPr/>
          </p:nvSpPr>
          <p:spPr>
            <a:xfrm>
              <a:off x="5354100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18"/>
                    <a:pt x="3925" y="5031"/>
                    <a:pt x="2563" y="5031"/>
                  </a:cubicBezTo>
                  <a:cubicBezTo>
                    <a:pt x="1201" y="5031"/>
                    <a:pt x="88" y="3918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78" name="Google Shape;28778;p29"/>
            <p:cNvSpPr/>
            <p:nvPr/>
          </p:nvSpPr>
          <p:spPr>
            <a:xfrm>
              <a:off x="538395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79" name="Google Shape;28779;p29"/>
            <p:cNvSpPr/>
            <p:nvPr/>
          </p:nvSpPr>
          <p:spPr>
            <a:xfrm>
              <a:off x="5382925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9" y="2138"/>
                    <a:pt x="89" y="1410"/>
                  </a:cubicBezTo>
                  <a:cubicBezTo>
                    <a:pt x="89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6" y="2819"/>
                    <a:pt x="2819" y="2185"/>
                    <a:pt x="2819" y="1410"/>
                  </a:cubicBezTo>
                  <a:cubicBezTo>
                    <a:pt x="2819" y="634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80" name="Google Shape;28780;p29"/>
            <p:cNvSpPr/>
            <p:nvPr/>
          </p:nvSpPr>
          <p:spPr>
            <a:xfrm>
              <a:off x="3450750" y="2451375"/>
              <a:ext cx="296375" cy="334325"/>
            </a:xfrm>
            <a:custGeom>
              <a:avLst/>
              <a:gdLst/>
              <a:ahLst/>
              <a:cxnLst/>
              <a:rect l="l" t="t" r="r" b="b"/>
              <a:pathLst>
                <a:path w="11855" h="13373" extrusionOk="0">
                  <a:moveTo>
                    <a:pt x="5173" y="1"/>
                  </a:moveTo>
                  <a:cubicBezTo>
                    <a:pt x="3089" y="1"/>
                    <a:pt x="1228" y="952"/>
                    <a:pt x="1" y="2449"/>
                  </a:cubicBezTo>
                  <a:lnTo>
                    <a:pt x="1" y="10924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5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81" name="Google Shape;28781;p29"/>
            <p:cNvSpPr/>
            <p:nvPr/>
          </p:nvSpPr>
          <p:spPr>
            <a:xfrm>
              <a:off x="3450750" y="2450375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3"/>
                  </a:lnTo>
                  <a:cubicBezTo>
                    <a:pt x="1221" y="1052"/>
                    <a:pt x="3082" y="81"/>
                    <a:pt x="5173" y="81"/>
                  </a:cubicBezTo>
                  <a:cubicBezTo>
                    <a:pt x="8834" y="81"/>
                    <a:pt x="11814" y="3062"/>
                    <a:pt x="11814" y="6730"/>
                  </a:cubicBezTo>
                  <a:cubicBezTo>
                    <a:pt x="11814" y="10391"/>
                    <a:pt x="8834" y="13372"/>
                    <a:pt x="5173" y="13372"/>
                  </a:cubicBezTo>
                  <a:cubicBezTo>
                    <a:pt x="3082" y="13372"/>
                    <a:pt x="1221" y="12401"/>
                    <a:pt x="1" y="10897"/>
                  </a:cubicBezTo>
                  <a:lnTo>
                    <a:pt x="1" y="11025"/>
                  </a:lnTo>
                  <a:cubicBezTo>
                    <a:pt x="1235" y="12508"/>
                    <a:pt x="3096" y="13452"/>
                    <a:pt x="5173" y="13452"/>
                  </a:cubicBezTo>
                  <a:cubicBezTo>
                    <a:pt x="8881" y="13452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82" name="Google Shape;28782;p29"/>
            <p:cNvSpPr/>
            <p:nvPr/>
          </p:nvSpPr>
          <p:spPr>
            <a:xfrm>
              <a:off x="3450750" y="2478350"/>
              <a:ext cx="269425" cy="283900"/>
            </a:xfrm>
            <a:custGeom>
              <a:avLst/>
              <a:gdLst/>
              <a:ahLst/>
              <a:cxnLst/>
              <a:rect l="l" t="t" r="r" b="b"/>
              <a:pathLst>
                <a:path w="10777" h="11356" extrusionOk="0">
                  <a:moveTo>
                    <a:pt x="5099" y="1"/>
                  </a:moveTo>
                  <a:cubicBezTo>
                    <a:pt x="2860" y="1"/>
                    <a:pt x="931" y="1295"/>
                    <a:pt x="1" y="3177"/>
                  </a:cubicBezTo>
                  <a:lnTo>
                    <a:pt x="1" y="8187"/>
                  </a:lnTo>
                  <a:cubicBezTo>
                    <a:pt x="931" y="10068"/>
                    <a:pt x="2860" y="11356"/>
                    <a:pt x="5099" y="11356"/>
                  </a:cubicBezTo>
                  <a:cubicBezTo>
                    <a:pt x="8234" y="11356"/>
                    <a:pt x="10776" y="8814"/>
                    <a:pt x="10776" y="5678"/>
                  </a:cubicBezTo>
                  <a:cubicBezTo>
                    <a:pt x="10776" y="2543"/>
                    <a:pt x="8234" y="1"/>
                    <a:pt x="509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83" name="Google Shape;28783;p29"/>
            <p:cNvSpPr/>
            <p:nvPr/>
          </p:nvSpPr>
          <p:spPr>
            <a:xfrm>
              <a:off x="3450750" y="2477350"/>
              <a:ext cx="270600" cy="286075"/>
            </a:xfrm>
            <a:custGeom>
              <a:avLst/>
              <a:gdLst/>
              <a:ahLst/>
              <a:cxnLst/>
              <a:rect l="l" t="t" r="r" b="b"/>
              <a:pathLst>
                <a:path w="10824" h="11443" extrusionOk="0">
                  <a:moveTo>
                    <a:pt x="5099" y="0"/>
                  </a:moveTo>
                  <a:cubicBezTo>
                    <a:pt x="2880" y="0"/>
                    <a:pt x="952" y="1275"/>
                    <a:pt x="1" y="3122"/>
                  </a:cubicBezTo>
                  <a:lnTo>
                    <a:pt x="1" y="3311"/>
                  </a:lnTo>
                  <a:cubicBezTo>
                    <a:pt x="904" y="1410"/>
                    <a:pt x="2853" y="81"/>
                    <a:pt x="5099" y="81"/>
                  </a:cubicBezTo>
                  <a:cubicBezTo>
                    <a:pt x="8207" y="81"/>
                    <a:pt x="10736" y="2610"/>
                    <a:pt x="10736" y="5718"/>
                  </a:cubicBezTo>
                  <a:cubicBezTo>
                    <a:pt x="10736" y="8827"/>
                    <a:pt x="8207" y="11355"/>
                    <a:pt x="5099" y="11355"/>
                  </a:cubicBezTo>
                  <a:cubicBezTo>
                    <a:pt x="2853" y="11355"/>
                    <a:pt x="904" y="10034"/>
                    <a:pt x="1" y="8125"/>
                  </a:cubicBezTo>
                  <a:lnTo>
                    <a:pt x="1" y="8314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8"/>
                  </a:cubicBezTo>
                  <a:cubicBezTo>
                    <a:pt x="10823" y="2563"/>
                    <a:pt x="8254" y="0"/>
                    <a:pt x="509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84" name="Google Shape;28784;p29"/>
            <p:cNvSpPr/>
            <p:nvPr/>
          </p:nvSpPr>
          <p:spPr>
            <a:xfrm>
              <a:off x="3461375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85" name="Google Shape;28785;p29"/>
            <p:cNvSpPr/>
            <p:nvPr/>
          </p:nvSpPr>
          <p:spPr>
            <a:xfrm>
              <a:off x="3460375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86" name="Google Shape;28786;p29"/>
            <p:cNvSpPr/>
            <p:nvPr/>
          </p:nvSpPr>
          <p:spPr>
            <a:xfrm>
              <a:off x="3490200" y="253230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87" name="Google Shape;28787;p29"/>
            <p:cNvSpPr/>
            <p:nvPr/>
          </p:nvSpPr>
          <p:spPr>
            <a:xfrm>
              <a:off x="3489025" y="25313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53" y="7040"/>
                    <a:pt x="88" y="5482"/>
                    <a:pt x="88" y="3560"/>
                  </a:cubicBezTo>
                  <a:cubicBezTo>
                    <a:pt x="88" y="1645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0"/>
                  </a:cubicBezTo>
                  <a:cubicBezTo>
                    <a:pt x="1" y="5529"/>
                    <a:pt x="1605" y="7127"/>
                    <a:pt x="3568" y="7127"/>
                  </a:cubicBezTo>
                  <a:cubicBezTo>
                    <a:pt x="5536" y="7127"/>
                    <a:pt x="7135" y="5529"/>
                    <a:pt x="7135" y="3560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88" name="Google Shape;28788;p29"/>
            <p:cNvSpPr/>
            <p:nvPr/>
          </p:nvSpPr>
          <p:spPr>
            <a:xfrm>
              <a:off x="3515325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89" name="Google Shape;28789;p29"/>
            <p:cNvSpPr/>
            <p:nvPr/>
          </p:nvSpPr>
          <p:spPr>
            <a:xfrm>
              <a:off x="3514300" y="2556400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2"/>
                  </a:moveTo>
                  <a:cubicBezTo>
                    <a:pt x="3919" y="82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2"/>
                    <a:pt x="2557" y="82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7" y="5119"/>
                  </a:cubicBezTo>
                  <a:cubicBezTo>
                    <a:pt x="3966" y="5119"/>
                    <a:pt x="5112" y="3966"/>
                    <a:pt x="5112" y="2556"/>
                  </a:cubicBezTo>
                  <a:cubicBezTo>
                    <a:pt x="5112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90" name="Google Shape;28790;p29"/>
            <p:cNvSpPr/>
            <p:nvPr/>
          </p:nvSpPr>
          <p:spPr>
            <a:xfrm>
              <a:off x="354415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07"/>
                    <a:pt x="0" y="1362"/>
                  </a:cubicBezTo>
                  <a:cubicBezTo>
                    <a:pt x="0" y="2117"/>
                    <a:pt x="607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91" name="Google Shape;28791;p29"/>
            <p:cNvSpPr/>
            <p:nvPr/>
          </p:nvSpPr>
          <p:spPr>
            <a:xfrm>
              <a:off x="3542975" y="258507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1" y="2738"/>
                    <a:pt x="88" y="2144"/>
                    <a:pt x="88" y="1409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09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92" name="Google Shape;28792;p29"/>
            <p:cNvSpPr/>
            <p:nvPr/>
          </p:nvSpPr>
          <p:spPr>
            <a:xfrm>
              <a:off x="3747100" y="2451375"/>
              <a:ext cx="334325" cy="334325"/>
            </a:xfrm>
            <a:custGeom>
              <a:avLst/>
              <a:gdLst/>
              <a:ahLst/>
              <a:cxnLst/>
              <a:rect l="l" t="t" r="r" b="b"/>
              <a:pathLst>
                <a:path w="13373" h="13373" extrusionOk="0">
                  <a:moveTo>
                    <a:pt x="6690" y="1"/>
                  </a:moveTo>
                  <a:cubicBezTo>
                    <a:pt x="2995" y="1"/>
                    <a:pt x="1" y="2995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93" name="Google Shape;28793;p29"/>
            <p:cNvSpPr/>
            <p:nvPr/>
          </p:nvSpPr>
          <p:spPr>
            <a:xfrm>
              <a:off x="3746100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2" y="13372"/>
                    <a:pt x="81" y="10391"/>
                    <a:pt x="81" y="6730"/>
                  </a:cubicBezTo>
                  <a:cubicBezTo>
                    <a:pt x="81" y="3062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2"/>
                    <a:pt x="6730" y="13452"/>
                  </a:cubicBezTo>
                  <a:cubicBezTo>
                    <a:pt x="10438" y="13452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94" name="Google Shape;28794;p29"/>
            <p:cNvSpPr/>
            <p:nvPr/>
          </p:nvSpPr>
          <p:spPr>
            <a:xfrm>
              <a:off x="3770550" y="24783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95" name="Google Shape;28795;p29"/>
            <p:cNvSpPr/>
            <p:nvPr/>
          </p:nvSpPr>
          <p:spPr>
            <a:xfrm>
              <a:off x="3769525" y="2477350"/>
              <a:ext cx="285925" cy="286075"/>
            </a:xfrm>
            <a:custGeom>
              <a:avLst/>
              <a:gdLst/>
              <a:ahLst/>
              <a:cxnLst/>
              <a:rect l="l" t="t" r="r" b="b"/>
              <a:pathLst>
                <a:path w="11437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8"/>
                  </a:cubicBezTo>
                  <a:cubicBezTo>
                    <a:pt x="11437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96" name="Google Shape;28796;p29"/>
            <p:cNvSpPr/>
            <p:nvPr/>
          </p:nvSpPr>
          <p:spPr>
            <a:xfrm>
              <a:off x="3795650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97" name="Google Shape;28797;p29"/>
            <p:cNvSpPr/>
            <p:nvPr/>
          </p:nvSpPr>
          <p:spPr>
            <a:xfrm>
              <a:off x="3794650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0" y="2118"/>
                    <a:pt x="0" y="4714"/>
                  </a:cubicBezTo>
                  <a:cubicBezTo>
                    <a:pt x="0" y="7317"/>
                    <a:pt x="2111" y="9428"/>
                    <a:pt x="4714" y="9428"/>
                  </a:cubicBezTo>
                  <a:cubicBezTo>
                    <a:pt x="7310" y="9428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98" name="Google Shape;28798;p29"/>
            <p:cNvSpPr/>
            <p:nvPr/>
          </p:nvSpPr>
          <p:spPr>
            <a:xfrm>
              <a:off x="3824475" y="253230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99" name="Google Shape;28799;p29"/>
            <p:cNvSpPr/>
            <p:nvPr/>
          </p:nvSpPr>
          <p:spPr>
            <a:xfrm>
              <a:off x="3823300" y="25313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46" y="7040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35" y="5529"/>
                    <a:pt x="7135" y="3560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00" name="Google Shape;28800;p29"/>
            <p:cNvSpPr/>
            <p:nvPr/>
          </p:nvSpPr>
          <p:spPr>
            <a:xfrm>
              <a:off x="3849600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01" name="Google Shape;28801;p29"/>
            <p:cNvSpPr/>
            <p:nvPr/>
          </p:nvSpPr>
          <p:spPr>
            <a:xfrm>
              <a:off x="3848600" y="255640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65" y="5119"/>
                    <a:pt x="5111" y="3966"/>
                    <a:pt x="5111" y="2556"/>
                  </a:cubicBezTo>
                  <a:cubicBezTo>
                    <a:pt x="5111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02" name="Google Shape;28802;p29"/>
            <p:cNvSpPr/>
            <p:nvPr/>
          </p:nvSpPr>
          <p:spPr>
            <a:xfrm>
              <a:off x="387825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70" y="2731"/>
                  </a:cubicBezTo>
                  <a:cubicBezTo>
                    <a:pt x="2125" y="2731"/>
                    <a:pt x="2732" y="2117"/>
                    <a:pt x="2732" y="1362"/>
                  </a:cubicBezTo>
                  <a:cubicBezTo>
                    <a:pt x="2732" y="607"/>
                    <a:pt x="2125" y="0"/>
                    <a:pt x="13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03" name="Google Shape;28803;p29"/>
            <p:cNvSpPr/>
            <p:nvPr/>
          </p:nvSpPr>
          <p:spPr>
            <a:xfrm>
              <a:off x="3877250" y="258507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1" y="2738"/>
                    <a:pt x="88" y="2144"/>
                    <a:pt x="88" y="1409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09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04" name="Google Shape;28804;p29"/>
            <p:cNvSpPr/>
            <p:nvPr/>
          </p:nvSpPr>
          <p:spPr>
            <a:xfrm>
              <a:off x="4081400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05" name="Google Shape;28805;p29"/>
            <p:cNvSpPr/>
            <p:nvPr/>
          </p:nvSpPr>
          <p:spPr>
            <a:xfrm>
              <a:off x="4080375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3" y="81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06" name="Google Shape;28806;p29"/>
            <p:cNvSpPr/>
            <p:nvPr/>
          </p:nvSpPr>
          <p:spPr>
            <a:xfrm>
              <a:off x="4104825" y="24783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07" name="Google Shape;28807;p29"/>
            <p:cNvSpPr/>
            <p:nvPr/>
          </p:nvSpPr>
          <p:spPr>
            <a:xfrm>
              <a:off x="4103650" y="247735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1"/>
                  </a:moveTo>
                  <a:cubicBezTo>
                    <a:pt x="8833" y="81"/>
                    <a:pt x="11362" y="2610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0"/>
                    <a:pt x="2616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8"/>
                  </a:cubicBezTo>
                  <a:cubicBezTo>
                    <a:pt x="11443" y="2563"/>
                    <a:pt x="8880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08" name="Google Shape;28808;p29"/>
            <p:cNvSpPr/>
            <p:nvPr/>
          </p:nvSpPr>
          <p:spPr>
            <a:xfrm>
              <a:off x="4129950" y="250347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09" name="Google Shape;28809;p29"/>
            <p:cNvSpPr/>
            <p:nvPr/>
          </p:nvSpPr>
          <p:spPr>
            <a:xfrm>
              <a:off x="4128925" y="25024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63" y="89"/>
                    <a:pt x="9339" y="2165"/>
                    <a:pt x="9339" y="4714"/>
                  </a:cubicBezTo>
                  <a:cubicBezTo>
                    <a:pt x="9339" y="7270"/>
                    <a:pt x="7263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7310" y="9428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10" name="Google Shape;28810;p29"/>
            <p:cNvSpPr/>
            <p:nvPr/>
          </p:nvSpPr>
          <p:spPr>
            <a:xfrm>
              <a:off x="4158600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11" name="Google Shape;28811;p29"/>
            <p:cNvSpPr/>
            <p:nvPr/>
          </p:nvSpPr>
          <p:spPr>
            <a:xfrm>
              <a:off x="4157575" y="25313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12" name="Google Shape;28812;p29"/>
            <p:cNvSpPr/>
            <p:nvPr/>
          </p:nvSpPr>
          <p:spPr>
            <a:xfrm>
              <a:off x="4183875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13" name="Google Shape;28813;p29"/>
            <p:cNvSpPr/>
            <p:nvPr/>
          </p:nvSpPr>
          <p:spPr>
            <a:xfrm>
              <a:off x="4182700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66"/>
                    <a:pt x="1154" y="5119"/>
                    <a:pt x="2563" y="5119"/>
                  </a:cubicBezTo>
                  <a:cubicBezTo>
                    <a:pt x="3972" y="5119"/>
                    <a:pt x="5118" y="3966"/>
                    <a:pt x="5118" y="2556"/>
                  </a:cubicBezTo>
                  <a:cubicBezTo>
                    <a:pt x="5118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14" name="Google Shape;28814;p29"/>
            <p:cNvSpPr/>
            <p:nvPr/>
          </p:nvSpPr>
          <p:spPr>
            <a:xfrm>
              <a:off x="4212550" y="258625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15" name="Google Shape;28815;p29"/>
            <p:cNvSpPr/>
            <p:nvPr/>
          </p:nvSpPr>
          <p:spPr>
            <a:xfrm>
              <a:off x="4211525" y="258507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2" y="2738"/>
                    <a:pt x="81" y="2144"/>
                    <a:pt x="81" y="1409"/>
                  </a:cubicBezTo>
                  <a:cubicBezTo>
                    <a:pt x="81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34"/>
                    <a:pt x="1" y="1409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16" name="Google Shape;28816;p29"/>
            <p:cNvSpPr/>
            <p:nvPr/>
          </p:nvSpPr>
          <p:spPr>
            <a:xfrm>
              <a:off x="4415675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17" name="Google Shape;28817;p29"/>
            <p:cNvSpPr/>
            <p:nvPr/>
          </p:nvSpPr>
          <p:spPr>
            <a:xfrm>
              <a:off x="4414650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1"/>
                  </a:moveTo>
                  <a:cubicBezTo>
                    <a:pt x="10385" y="81"/>
                    <a:pt x="13365" y="3062"/>
                    <a:pt x="13365" y="6730"/>
                  </a:cubicBezTo>
                  <a:cubicBezTo>
                    <a:pt x="13365" y="10391"/>
                    <a:pt x="10385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3" y="81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18" name="Google Shape;28818;p29"/>
            <p:cNvSpPr/>
            <p:nvPr/>
          </p:nvSpPr>
          <p:spPr>
            <a:xfrm>
              <a:off x="4438925" y="24783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1"/>
                  </a:moveTo>
                  <a:cubicBezTo>
                    <a:pt x="2550" y="1"/>
                    <a:pt x="1" y="2543"/>
                    <a:pt x="1" y="5678"/>
                  </a:cubicBezTo>
                  <a:cubicBezTo>
                    <a:pt x="1" y="8814"/>
                    <a:pt x="2550" y="11356"/>
                    <a:pt x="5685" y="11356"/>
                  </a:cubicBezTo>
                  <a:cubicBezTo>
                    <a:pt x="8820" y="11356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19" name="Google Shape;28819;p29"/>
            <p:cNvSpPr/>
            <p:nvPr/>
          </p:nvSpPr>
          <p:spPr>
            <a:xfrm>
              <a:off x="4437925" y="247735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1"/>
                  </a:moveTo>
                  <a:cubicBezTo>
                    <a:pt x="8833" y="81"/>
                    <a:pt x="11362" y="2610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0"/>
                    <a:pt x="2616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20" name="Google Shape;28820;p29"/>
            <p:cNvSpPr/>
            <p:nvPr/>
          </p:nvSpPr>
          <p:spPr>
            <a:xfrm>
              <a:off x="4464225" y="250347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21" name="Google Shape;28821;p29"/>
            <p:cNvSpPr/>
            <p:nvPr/>
          </p:nvSpPr>
          <p:spPr>
            <a:xfrm>
              <a:off x="4463025" y="2502450"/>
              <a:ext cx="235875" cy="235700"/>
            </a:xfrm>
            <a:custGeom>
              <a:avLst/>
              <a:gdLst/>
              <a:ahLst/>
              <a:cxnLst/>
              <a:rect l="l" t="t" r="r" b="b"/>
              <a:pathLst>
                <a:path w="9435" h="9428" extrusionOk="0">
                  <a:moveTo>
                    <a:pt x="4721" y="89"/>
                  </a:moveTo>
                  <a:cubicBezTo>
                    <a:pt x="7270" y="89"/>
                    <a:pt x="9347" y="2165"/>
                    <a:pt x="9347" y="4714"/>
                  </a:cubicBezTo>
                  <a:cubicBezTo>
                    <a:pt x="9347" y="7270"/>
                    <a:pt x="7270" y="9347"/>
                    <a:pt x="4721" y="9347"/>
                  </a:cubicBezTo>
                  <a:cubicBezTo>
                    <a:pt x="2165" y="9347"/>
                    <a:pt x="89" y="7270"/>
                    <a:pt x="89" y="4714"/>
                  </a:cubicBezTo>
                  <a:cubicBezTo>
                    <a:pt x="89" y="2165"/>
                    <a:pt x="2165" y="89"/>
                    <a:pt x="4721" y="89"/>
                  </a:cubicBezTo>
                  <a:close/>
                  <a:moveTo>
                    <a:pt x="4721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8"/>
                    <a:pt x="4721" y="9428"/>
                  </a:cubicBezTo>
                  <a:cubicBezTo>
                    <a:pt x="7317" y="9428"/>
                    <a:pt x="9434" y="7317"/>
                    <a:pt x="9434" y="4714"/>
                  </a:cubicBezTo>
                  <a:cubicBezTo>
                    <a:pt x="9434" y="2118"/>
                    <a:pt x="7317" y="1"/>
                    <a:pt x="472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22" name="Google Shape;28822;p29"/>
            <p:cNvSpPr/>
            <p:nvPr/>
          </p:nvSpPr>
          <p:spPr>
            <a:xfrm>
              <a:off x="4492875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23" name="Google Shape;28823;p29"/>
            <p:cNvSpPr/>
            <p:nvPr/>
          </p:nvSpPr>
          <p:spPr>
            <a:xfrm>
              <a:off x="4491850" y="25313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9" y="5482"/>
                    <a:pt x="89" y="3560"/>
                  </a:cubicBezTo>
                  <a:cubicBezTo>
                    <a:pt x="89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24" name="Google Shape;28824;p29"/>
            <p:cNvSpPr/>
            <p:nvPr/>
          </p:nvSpPr>
          <p:spPr>
            <a:xfrm>
              <a:off x="4518150" y="2557425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25" name="Google Shape;28825;p29"/>
            <p:cNvSpPr/>
            <p:nvPr/>
          </p:nvSpPr>
          <p:spPr>
            <a:xfrm>
              <a:off x="4516975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26" name="Google Shape;28826;p29"/>
            <p:cNvSpPr/>
            <p:nvPr/>
          </p:nvSpPr>
          <p:spPr>
            <a:xfrm>
              <a:off x="4546825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7" y="2731"/>
                    <a:pt x="2731" y="2117"/>
                    <a:pt x="2731" y="1362"/>
                  </a:cubicBezTo>
                  <a:cubicBezTo>
                    <a:pt x="2731" y="607"/>
                    <a:pt x="2117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27" name="Google Shape;28827;p29"/>
            <p:cNvSpPr/>
            <p:nvPr/>
          </p:nvSpPr>
          <p:spPr>
            <a:xfrm>
              <a:off x="4545800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10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5" y="2819"/>
                    <a:pt x="2812" y="2185"/>
                    <a:pt x="2812" y="1409"/>
                  </a:cubicBezTo>
                  <a:cubicBezTo>
                    <a:pt x="2812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28" name="Google Shape;28828;p29"/>
            <p:cNvSpPr/>
            <p:nvPr/>
          </p:nvSpPr>
          <p:spPr>
            <a:xfrm>
              <a:off x="4749950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29" name="Google Shape;28829;p29"/>
            <p:cNvSpPr/>
            <p:nvPr/>
          </p:nvSpPr>
          <p:spPr>
            <a:xfrm>
              <a:off x="4748775" y="2450375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30" name="Google Shape;28830;p29"/>
            <p:cNvSpPr/>
            <p:nvPr/>
          </p:nvSpPr>
          <p:spPr>
            <a:xfrm>
              <a:off x="4773200" y="24783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8" y="11356"/>
                  </a:cubicBezTo>
                  <a:cubicBezTo>
                    <a:pt x="8821" y="11356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31" name="Google Shape;28831;p29"/>
            <p:cNvSpPr/>
            <p:nvPr/>
          </p:nvSpPr>
          <p:spPr>
            <a:xfrm>
              <a:off x="4772200" y="247735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8" y="81"/>
                  </a:moveTo>
                  <a:cubicBezTo>
                    <a:pt x="8827" y="81"/>
                    <a:pt x="11355" y="2610"/>
                    <a:pt x="11355" y="5718"/>
                  </a:cubicBezTo>
                  <a:cubicBezTo>
                    <a:pt x="11355" y="8827"/>
                    <a:pt x="8827" y="11355"/>
                    <a:pt x="5718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32" name="Google Shape;28832;p29"/>
            <p:cNvSpPr/>
            <p:nvPr/>
          </p:nvSpPr>
          <p:spPr>
            <a:xfrm>
              <a:off x="4798500" y="2503475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6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66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7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33" name="Google Shape;28833;p29"/>
            <p:cNvSpPr/>
            <p:nvPr/>
          </p:nvSpPr>
          <p:spPr>
            <a:xfrm>
              <a:off x="4797325" y="25024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3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3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3" y="89"/>
                  </a:cubicBezTo>
                  <a:close/>
                  <a:moveTo>
                    <a:pt x="4713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13" y="9428"/>
                  </a:cubicBezTo>
                  <a:cubicBezTo>
                    <a:pt x="7316" y="9428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1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34" name="Google Shape;28834;p29"/>
            <p:cNvSpPr/>
            <p:nvPr/>
          </p:nvSpPr>
          <p:spPr>
            <a:xfrm>
              <a:off x="4827150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35" name="Google Shape;28835;p29"/>
            <p:cNvSpPr/>
            <p:nvPr/>
          </p:nvSpPr>
          <p:spPr>
            <a:xfrm>
              <a:off x="4826150" y="25313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0" y="7040"/>
                  </a:cubicBezTo>
                  <a:cubicBezTo>
                    <a:pt x="1645" y="7040"/>
                    <a:pt x="81" y="5482"/>
                    <a:pt x="81" y="3560"/>
                  </a:cubicBezTo>
                  <a:cubicBezTo>
                    <a:pt x="81" y="1645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0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36" name="Google Shape;28836;p29"/>
            <p:cNvSpPr/>
            <p:nvPr/>
          </p:nvSpPr>
          <p:spPr>
            <a:xfrm>
              <a:off x="4852275" y="255742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37" name="Google Shape;28837;p29"/>
            <p:cNvSpPr/>
            <p:nvPr/>
          </p:nvSpPr>
          <p:spPr>
            <a:xfrm>
              <a:off x="4851250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6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38" name="Google Shape;28838;p29"/>
            <p:cNvSpPr/>
            <p:nvPr/>
          </p:nvSpPr>
          <p:spPr>
            <a:xfrm>
              <a:off x="488110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2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39" name="Google Shape;28839;p29"/>
            <p:cNvSpPr/>
            <p:nvPr/>
          </p:nvSpPr>
          <p:spPr>
            <a:xfrm>
              <a:off x="4880075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03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03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03" y="88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03" y="2819"/>
                  </a:cubicBezTo>
                  <a:cubicBezTo>
                    <a:pt x="2186" y="2819"/>
                    <a:pt x="2813" y="2185"/>
                    <a:pt x="2813" y="1409"/>
                  </a:cubicBezTo>
                  <a:cubicBezTo>
                    <a:pt x="2813" y="634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40" name="Google Shape;28840;p29"/>
            <p:cNvSpPr/>
            <p:nvPr/>
          </p:nvSpPr>
          <p:spPr>
            <a:xfrm>
              <a:off x="5084225" y="2451375"/>
              <a:ext cx="334125" cy="334325"/>
            </a:xfrm>
            <a:custGeom>
              <a:avLst/>
              <a:gdLst/>
              <a:ahLst/>
              <a:cxnLst/>
              <a:rect l="l" t="t" r="r" b="b"/>
              <a:pathLst>
                <a:path w="13365" h="13373" extrusionOk="0">
                  <a:moveTo>
                    <a:pt x="6683" y="1"/>
                  </a:moveTo>
                  <a:cubicBezTo>
                    <a:pt x="2988" y="1"/>
                    <a:pt x="0" y="2995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41" name="Google Shape;28841;p29"/>
            <p:cNvSpPr/>
            <p:nvPr/>
          </p:nvSpPr>
          <p:spPr>
            <a:xfrm>
              <a:off x="5083050" y="24503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42" name="Google Shape;28842;p29"/>
            <p:cNvSpPr/>
            <p:nvPr/>
          </p:nvSpPr>
          <p:spPr>
            <a:xfrm>
              <a:off x="5107475" y="2478350"/>
              <a:ext cx="283925" cy="283900"/>
            </a:xfrm>
            <a:custGeom>
              <a:avLst/>
              <a:gdLst/>
              <a:ahLst/>
              <a:cxnLst/>
              <a:rect l="l" t="t" r="r" b="b"/>
              <a:pathLst>
                <a:path w="11357" h="11356" extrusionOk="0">
                  <a:moveTo>
                    <a:pt x="5679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9" y="11356"/>
                  </a:cubicBezTo>
                  <a:cubicBezTo>
                    <a:pt x="8814" y="11356"/>
                    <a:pt x="11356" y="8814"/>
                    <a:pt x="11356" y="5678"/>
                  </a:cubicBezTo>
                  <a:cubicBezTo>
                    <a:pt x="11356" y="2543"/>
                    <a:pt x="8814" y="1"/>
                    <a:pt x="567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43" name="Google Shape;28843;p29"/>
            <p:cNvSpPr/>
            <p:nvPr/>
          </p:nvSpPr>
          <p:spPr>
            <a:xfrm>
              <a:off x="5106475" y="247735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44" name="Google Shape;28844;p29"/>
            <p:cNvSpPr/>
            <p:nvPr/>
          </p:nvSpPr>
          <p:spPr>
            <a:xfrm>
              <a:off x="5132600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45" name="Google Shape;28845;p29"/>
            <p:cNvSpPr/>
            <p:nvPr/>
          </p:nvSpPr>
          <p:spPr>
            <a:xfrm>
              <a:off x="5131600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46" name="Google Shape;28846;p29"/>
            <p:cNvSpPr/>
            <p:nvPr/>
          </p:nvSpPr>
          <p:spPr>
            <a:xfrm>
              <a:off x="5161425" y="25323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47" name="Google Shape;28847;p29"/>
            <p:cNvSpPr/>
            <p:nvPr/>
          </p:nvSpPr>
          <p:spPr>
            <a:xfrm>
              <a:off x="5160425" y="25313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48" name="Google Shape;28848;p29"/>
            <p:cNvSpPr/>
            <p:nvPr/>
          </p:nvSpPr>
          <p:spPr>
            <a:xfrm>
              <a:off x="5186550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49" name="Google Shape;28849;p29"/>
            <p:cNvSpPr/>
            <p:nvPr/>
          </p:nvSpPr>
          <p:spPr>
            <a:xfrm>
              <a:off x="5185525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2"/>
                    <a:pt x="2557" y="82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7" y="5119"/>
                  </a:cubicBezTo>
                  <a:cubicBezTo>
                    <a:pt x="3966" y="5119"/>
                    <a:pt x="5119" y="3966"/>
                    <a:pt x="5119" y="2556"/>
                  </a:cubicBezTo>
                  <a:cubicBezTo>
                    <a:pt x="5119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50" name="Google Shape;28850;p29"/>
            <p:cNvSpPr/>
            <p:nvPr/>
          </p:nvSpPr>
          <p:spPr>
            <a:xfrm>
              <a:off x="5215375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07"/>
                    <a:pt x="0" y="1362"/>
                  </a:cubicBezTo>
                  <a:cubicBezTo>
                    <a:pt x="0" y="2117"/>
                    <a:pt x="607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51" name="Google Shape;28851;p29"/>
            <p:cNvSpPr/>
            <p:nvPr/>
          </p:nvSpPr>
          <p:spPr>
            <a:xfrm>
              <a:off x="5214350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04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04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04" y="88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04" y="2819"/>
                  </a:cubicBezTo>
                  <a:cubicBezTo>
                    <a:pt x="2179" y="2819"/>
                    <a:pt x="2813" y="2185"/>
                    <a:pt x="2813" y="1409"/>
                  </a:cubicBezTo>
                  <a:cubicBezTo>
                    <a:pt x="2813" y="634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52" name="Google Shape;28852;p29"/>
            <p:cNvSpPr/>
            <p:nvPr/>
          </p:nvSpPr>
          <p:spPr>
            <a:xfrm>
              <a:off x="3581575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53" name="Google Shape;28853;p29"/>
            <p:cNvSpPr/>
            <p:nvPr/>
          </p:nvSpPr>
          <p:spPr>
            <a:xfrm>
              <a:off x="3580550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2"/>
                    <a:pt x="13365" y="6730"/>
                  </a:cubicBezTo>
                  <a:cubicBezTo>
                    <a:pt x="13365" y="10391"/>
                    <a:pt x="1039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14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14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54" name="Google Shape;28854;p29"/>
            <p:cNvSpPr/>
            <p:nvPr/>
          </p:nvSpPr>
          <p:spPr>
            <a:xfrm>
              <a:off x="3604825" y="2573425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85" y="11356"/>
                  </a:cubicBezTo>
                  <a:cubicBezTo>
                    <a:pt x="8821" y="11356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55" name="Google Shape;28855;p29"/>
            <p:cNvSpPr/>
            <p:nvPr/>
          </p:nvSpPr>
          <p:spPr>
            <a:xfrm>
              <a:off x="3603825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25" y="81"/>
                  </a:moveTo>
                  <a:cubicBezTo>
                    <a:pt x="8834" y="81"/>
                    <a:pt x="11362" y="2610"/>
                    <a:pt x="11362" y="5718"/>
                  </a:cubicBezTo>
                  <a:cubicBezTo>
                    <a:pt x="11362" y="8827"/>
                    <a:pt x="8834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56" name="Google Shape;28856;p29"/>
            <p:cNvSpPr/>
            <p:nvPr/>
          </p:nvSpPr>
          <p:spPr>
            <a:xfrm>
              <a:off x="3630125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57" name="Google Shape;28857;p29"/>
            <p:cNvSpPr/>
            <p:nvPr/>
          </p:nvSpPr>
          <p:spPr>
            <a:xfrm>
              <a:off x="3628950" y="2597525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20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20" y="89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20" y="9428"/>
                  </a:cubicBezTo>
                  <a:cubicBezTo>
                    <a:pt x="7316" y="9428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58" name="Google Shape;28858;p29"/>
            <p:cNvSpPr/>
            <p:nvPr/>
          </p:nvSpPr>
          <p:spPr>
            <a:xfrm>
              <a:off x="3658775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59" name="Google Shape;28859;p29"/>
            <p:cNvSpPr/>
            <p:nvPr/>
          </p:nvSpPr>
          <p:spPr>
            <a:xfrm>
              <a:off x="3657775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60" name="Google Shape;28860;p29"/>
            <p:cNvSpPr/>
            <p:nvPr/>
          </p:nvSpPr>
          <p:spPr>
            <a:xfrm>
              <a:off x="3683900" y="26525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0"/>
                  </a:moveTo>
                  <a:cubicBezTo>
                    <a:pt x="1133" y="0"/>
                    <a:pt x="0" y="1126"/>
                    <a:pt x="0" y="2515"/>
                  </a:cubicBezTo>
                  <a:cubicBezTo>
                    <a:pt x="0" y="3904"/>
                    <a:pt x="1133" y="5030"/>
                    <a:pt x="2522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2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61" name="Google Shape;28861;p29"/>
            <p:cNvSpPr/>
            <p:nvPr/>
          </p:nvSpPr>
          <p:spPr>
            <a:xfrm>
              <a:off x="3682875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62" name="Google Shape;28862;p29"/>
            <p:cNvSpPr/>
            <p:nvPr/>
          </p:nvSpPr>
          <p:spPr>
            <a:xfrm>
              <a:off x="3712725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63" name="Google Shape;28863;p29"/>
            <p:cNvSpPr/>
            <p:nvPr/>
          </p:nvSpPr>
          <p:spPr>
            <a:xfrm>
              <a:off x="3711700" y="268012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75" y="2739"/>
                    <a:pt x="82" y="2138"/>
                    <a:pt x="82" y="1410"/>
                  </a:cubicBezTo>
                  <a:cubicBezTo>
                    <a:pt x="82" y="682"/>
                    <a:pt x="675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5"/>
                    <a:pt x="1" y="1410"/>
                  </a:cubicBezTo>
                  <a:cubicBezTo>
                    <a:pt x="1" y="2186"/>
                    <a:pt x="628" y="2820"/>
                    <a:pt x="1410" y="2820"/>
                  </a:cubicBezTo>
                  <a:cubicBezTo>
                    <a:pt x="2186" y="2820"/>
                    <a:pt x="2813" y="2186"/>
                    <a:pt x="2813" y="1410"/>
                  </a:cubicBezTo>
                  <a:cubicBezTo>
                    <a:pt x="2813" y="635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64" name="Google Shape;28864;p29"/>
            <p:cNvSpPr/>
            <p:nvPr/>
          </p:nvSpPr>
          <p:spPr>
            <a:xfrm>
              <a:off x="3915850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1" y="2995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65" name="Google Shape;28865;p29"/>
            <p:cNvSpPr/>
            <p:nvPr/>
          </p:nvSpPr>
          <p:spPr>
            <a:xfrm>
              <a:off x="3914675" y="25454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66" name="Google Shape;28866;p29"/>
            <p:cNvSpPr/>
            <p:nvPr/>
          </p:nvSpPr>
          <p:spPr>
            <a:xfrm>
              <a:off x="3939125" y="2573425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20" y="11356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67" name="Google Shape;28867;p29"/>
            <p:cNvSpPr/>
            <p:nvPr/>
          </p:nvSpPr>
          <p:spPr>
            <a:xfrm>
              <a:off x="3938100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70" y="0"/>
                    <a:pt x="1" y="2563"/>
                    <a:pt x="1" y="5718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68" name="Google Shape;28868;p29"/>
            <p:cNvSpPr/>
            <p:nvPr/>
          </p:nvSpPr>
          <p:spPr>
            <a:xfrm>
              <a:off x="3964400" y="259855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7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69" name="Google Shape;28869;p29"/>
            <p:cNvSpPr/>
            <p:nvPr/>
          </p:nvSpPr>
          <p:spPr>
            <a:xfrm>
              <a:off x="3963225" y="2597525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70" name="Google Shape;28870;p29"/>
            <p:cNvSpPr/>
            <p:nvPr/>
          </p:nvSpPr>
          <p:spPr>
            <a:xfrm>
              <a:off x="3993050" y="26273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71" name="Google Shape;28871;p29"/>
            <p:cNvSpPr/>
            <p:nvPr/>
          </p:nvSpPr>
          <p:spPr>
            <a:xfrm>
              <a:off x="399205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5"/>
                    <a:pt x="7047" y="3560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8" y="5529"/>
                    <a:pt x="7128" y="3560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72" name="Google Shape;28872;p29"/>
            <p:cNvSpPr/>
            <p:nvPr/>
          </p:nvSpPr>
          <p:spPr>
            <a:xfrm>
              <a:off x="4018175" y="26525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73" name="Google Shape;28873;p29"/>
            <p:cNvSpPr/>
            <p:nvPr/>
          </p:nvSpPr>
          <p:spPr>
            <a:xfrm>
              <a:off x="4017175" y="265147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4" y="82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72" y="5119"/>
                    <a:pt x="5118" y="3966"/>
                    <a:pt x="5118" y="2556"/>
                  </a:cubicBezTo>
                  <a:cubicBezTo>
                    <a:pt x="5118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74" name="Google Shape;28874;p29"/>
            <p:cNvSpPr/>
            <p:nvPr/>
          </p:nvSpPr>
          <p:spPr>
            <a:xfrm>
              <a:off x="404700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75" name="Google Shape;28875;p29"/>
            <p:cNvSpPr/>
            <p:nvPr/>
          </p:nvSpPr>
          <p:spPr>
            <a:xfrm>
              <a:off x="4046000" y="2680125"/>
              <a:ext cx="70300" cy="70500"/>
            </a:xfrm>
            <a:custGeom>
              <a:avLst/>
              <a:gdLst/>
              <a:ahLst/>
              <a:cxnLst/>
              <a:rect l="l" t="t" r="r" b="b"/>
              <a:pathLst>
                <a:path w="2812" h="2820" extrusionOk="0">
                  <a:moveTo>
                    <a:pt x="1403" y="89"/>
                  </a:moveTo>
                  <a:cubicBezTo>
                    <a:pt x="2138" y="89"/>
                    <a:pt x="2731" y="682"/>
                    <a:pt x="2731" y="1410"/>
                  </a:cubicBezTo>
                  <a:cubicBezTo>
                    <a:pt x="2731" y="2138"/>
                    <a:pt x="2138" y="2739"/>
                    <a:pt x="1403" y="2739"/>
                  </a:cubicBezTo>
                  <a:cubicBezTo>
                    <a:pt x="674" y="2739"/>
                    <a:pt x="81" y="2138"/>
                    <a:pt x="81" y="1410"/>
                  </a:cubicBezTo>
                  <a:cubicBezTo>
                    <a:pt x="81" y="682"/>
                    <a:pt x="674" y="89"/>
                    <a:pt x="1403" y="89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35"/>
                    <a:pt x="0" y="1410"/>
                  </a:cubicBezTo>
                  <a:cubicBezTo>
                    <a:pt x="0" y="2186"/>
                    <a:pt x="627" y="2820"/>
                    <a:pt x="1403" y="2820"/>
                  </a:cubicBezTo>
                  <a:cubicBezTo>
                    <a:pt x="2185" y="2820"/>
                    <a:pt x="2812" y="2186"/>
                    <a:pt x="2812" y="1410"/>
                  </a:cubicBezTo>
                  <a:cubicBezTo>
                    <a:pt x="2812" y="635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76" name="Google Shape;28876;p29"/>
            <p:cNvSpPr/>
            <p:nvPr/>
          </p:nvSpPr>
          <p:spPr>
            <a:xfrm>
              <a:off x="4250125" y="2546450"/>
              <a:ext cx="334150" cy="334325"/>
            </a:xfrm>
            <a:custGeom>
              <a:avLst/>
              <a:gdLst/>
              <a:ahLst/>
              <a:cxnLst/>
              <a:rect l="l" t="t" r="r" b="b"/>
              <a:pathLst>
                <a:path w="13366" h="13373" extrusionOk="0">
                  <a:moveTo>
                    <a:pt x="6683" y="1"/>
                  </a:moveTo>
                  <a:cubicBezTo>
                    <a:pt x="2988" y="1"/>
                    <a:pt x="1" y="2995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77" name="Google Shape;28877;p29"/>
            <p:cNvSpPr/>
            <p:nvPr/>
          </p:nvSpPr>
          <p:spPr>
            <a:xfrm>
              <a:off x="4248950" y="25454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78" name="Google Shape;28878;p29"/>
            <p:cNvSpPr/>
            <p:nvPr/>
          </p:nvSpPr>
          <p:spPr>
            <a:xfrm>
              <a:off x="4273400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79" name="Google Shape;28879;p29"/>
            <p:cNvSpPr/>
            <p:nvPr/>
          </p:nvSpPr>
          <p:spPr>
            <a:xfrm>
              <a:off x="4272375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80" name="Google Shape;28880;p29"/>
            <p:cNvSpPr/>
            <p:nvPr/>
          </p:nvSpPr>
          <p:spPr>
            <a:xfrm>
              <a:off x="4298500" y="25985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81" name="Google Shape;28881;p29"/>
            <p:cNvSpPr/>
            <p:nvPr/>
          </p:nvSpPr>
          <p:spPr>
            <a:xfrm>
              <a:off x="4297500" y="2597525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82" name="Google Shape;28882;p29"/>
            <p:cNvSpPr/>
            <p:nvPr/>
          </p:nvSpPr>
          <p:spPr>
            <a:xfrm>
              <a:off x="4327325" y="26273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83" name="Google Shape;28883;p29"/>
            <p:cNvSpPr/>
            <p:nvPr/>
          </p:nvSpPr>
          <p:spPr>
            <a:xfrm>
              <a:off x="4326325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0"/>
                  </a:cubicBezTo>
                  <a:cubicBezTo>
                    <a:pt x="0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84" name="Google Shape;28884;p29"/>
            <p:cNvSpPr/>
            <p:nvPr/>
          </p:nvSpPr>
          <p:spPr>
            <a:xfrm>
              <a:off x="4352450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85" name="Google Shape;28885;p29"/>
            <p:cNvSpPr/>
            <p:nvPr/>
          </p:nvSpPr>
          <p:spPr>
            <a:xfrm>
              <a:off x="4351450" y="265147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5" y="82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65" y="5119"/>
                    <a:pt x="5118" y="3966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86" name="Google Shape;28886;p29"/>
            <p:cNvSpPr/>
            <p:nvPr/>
          </p:nvSpPr>
          <p:spPr>
            <a:xfrm>
              <a:off x="4381275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87" name="Google Shape;28887;p29"/>
            <p:cNvSpPr/>
            <p:nvPr/>
          </p:nvSpPr>
          <p:spPr>
            <a:xfrm>
              <a:off x="4380100" y="268012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9"/>
                  </a:moveTo>
                  <a:cubicBezTo>
                    <a:pt x="2145" y="89"/>
                    <a:pt x="2738" y="682"/>
                    <a:pt x="2738" y="1410"/>
                  </a:cubicBezTo>
                  <a:cubicBezTo>
                    <a:pt x="2738" y="2138"/>
                    <a:pt x="2145" y="2739"/>
                    <a:pt x="1410" y="2739"/>
                  </a:cubicBezTo>
                  <a:cubicBezTo>
                    <a:pt x="681" y="2739"/>
                    <a:pt x="88" y="2138"/>
                    <a:pt x="88" y="1410"/>
                  </a:cubicBezTo>
                  <a:cubicBezTo>
                    <a:pt x="88" y="682"/>
                    <a:pt x="681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5"/>
                    <a:pt x="0" y="1410"/>
                  </a:cubicBezTo>
                  <a:cubicBezTo>
                    <a:pt x="0" y="2186"/>
                    <a:pt x="634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88" name="Google Shape;28888;p29"/>
            <p:cNvSpPr/>
            <p:nvPr/>
          </p:nvSpPr>
          <p:spPr>
            <a:xfrm>
              <a:off x="4584250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89" name="Google Shape;28889;p29"/>
            <p:cNvSpPr/>
            <p:nvPr/>
          </p:nvSpPr>
          <p:spPr>
            <a:xfrm>
              <a:off x="4583225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9" y="13372"/>
                    <a:pt x="88" y="10391"/>
                    <a:pt x="88" y="6730"/>
                  </a:cubicBezTo>
                  <a:cubicBezTo>
                    <a:pt x="88" y="3062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14"/>
                    <a:pt x="1" y="6730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90" name="Google Shape;28890;p29"/>
            <p:cNvSpPr/>
            <p:nvPr/>
          </p:nvSpPr>
          <p:spPr>
            <a:xfrm>
              <a:off x="4607675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91" name="Google Shape;28891;p29"/>
            <p:cNvSpPr/>
            <p:nvPr/>
          </p:nvSpPr>
          <p:spPr>
            <a:xfrm>
              <a:off x="4606650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8"/>
                  </a:cubicBezTo>
                  <a:cubicBezTo>
                    <a:pt x="11444" y="2563"/>
                    <a:pt x="8875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92" name="Google Shape;28892;p29"/>
            <p:cNvSpPr/>
            <p:nvPr/>
          </p:nvSpPr>
          <p:spPr>
            <a:xfrm>
              <a:off x="4632800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3"/>
                  </a:cubicBezTo>
                  <a:cubicBezTo>
                    <a:pt x="9346" y="2097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93" name="Google Shape;28893;p29"/>
            <p:cNvSpPr/>
            <p:nvPr/>
          </p:nvSpPr>
          <p:spPr>
            <a:xfrm>
              <a:off x="4631775" y="2597525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1" y="7270"/>
                    <a:pt x="81" y="4714"/>
                  </a:cubicBezTo>
                  <a:cubicBezTo>
                    <a:pt x="81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8"/>
                    <a:pt x="4714" y="9428"/>
                  </a:cubicBezTo>
                  <a:cubicBezTo>
                    <a:pt x="7317" y="9428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94" name="Google Shape;28894;p29"/>
            <p:cNvSpPr/>
            <p:nvPr/>
          </p:nvSpPr>
          <p:spPr>
            <a:xfrm>
              <a:off x="4661625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95" name="Google Shape;28895;p29"/>
            <p:cNvSpPr/>
            <p:nvPr/>
          </p:nvSpPr>
          <p:spPr>
            <a:xfrm>
              <a:off x="466060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5"/>
                    <a:pt x="7040" y="3560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0"/>
                  </a:cubicBezTo>
                  <a:cubicBezTo>
                    <a:pt x="82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96" name="Google Shape;28896;p29"/>
            <p:cNvSpPr/>
            <p:nvPr/>
          </p:nvSpPr>
          <p:spPr>
            <a:xfrm>
              <a:off x="4686725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97" name="Google Shape;28897;p29"/>
            <p:cNvSpPr/>
            <p:nvPr/>
          </p:nvSpPr>
          <p:spPr>
            <a:xfrm>
              <a:off x="4685725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66"/>
                    <a:pt x="1147" y="5119"/>
                    <a:pt x="2556" y="5119"/>
                  </a:cubicBezTo>
                  <a:cubicBezTo>
                    <a:pt x="3965" y="5119"/>
                    <a:pt x="5118" y="3966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98" name="Google Shape;28898;p29"/>
            <p:cNvSpPr/>
            <p:nvPr/>
          </p:nvSpPr>
          <p:spPr>
            <a:xfrm>
              <a:off x="471555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99" name="Google Shape;28899;p29"/>
            <p:cNvSpPr/>
            <p:nvPr/>
          </p:nvSpPr>
          <p:spPr>
            <a:xfrm>
              <a:off x="4714375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1" y="682"/>
                    <a:pt x="2731" y="1410"/>
                  </a:cubicBezTo>
                  <a:cubicBezTo>
                    <a:pt x="2731" y="2138"/>
                    <a:pt x="2138" y="2739"/>
                    <a:pt x="1410" y="2739"/>
                  </a:cubicBezTo>
                  <a:cubicBezTo>
                    <a:pt x="682" y="2739"/>
                    <a:pt x="88" y="2138"/>
                    <a:pt x="88" y="1410"/>
                  </a:cubicBezTo>
                  <a:cubicBezTo>
                    <a:pt x="88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5"/>
                    <a:pt x="1" y="1410"/>
                  </a:cubicBezTo>
                  <a:cubicBezTo>
                    <a:pt x="1" y="2186"/>
                    <a:pt x="634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00" name="Google Shape;28900;p29"/>
            <p:cNvSpPr/>
            <p:nvPr/>
          </p:nvSpPr>
          <p:spPr>
            <a:xfrm>
              <a:off x="4918525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01" name="Google Shape;28901;p29"/>
            <p:cNvSpPr/>
            <p:nvPr/>
          </p:nvSpPr>
          <p:spPr>
            <a:xfrm>
              <a:off x="4917500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2"/>
                    <a:pt x="13372" y="6730"/>
                  </a:cubicBezTo>
                  <a:cubicBezTo>
                    <a:pt x="13372" y="10391"/>
                    <a:pt x="10392" y="13372"/>
                    <a:pt x="6730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14"/>
                    <a:pt x="1" y="6730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02" name="Google Shape;28902;p29"/>
            <p:cNvSpPr/>
            <p:nvPr/>
          </p:nvSpPr>
          <p:spPr>
            <a:xfrm>
              <a:off x="4941950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3" y="1"/>
                    <a:pt x="0" y="2543"/>
                    <a:pt x="0" y="5678"/>
                  </a:cubicBezTo>
                  <a:cubicBezTo>
                    <a:pt x="0" y="8814"/>
                    <a:pt x="2543" y="11356"/>
                    <a:pt x="5678" y="11356"/>
                  </a:cubicBezTo>
                  <a:cubicBezTo>
                    <a:pt x="8813" y="11356"/>
                    <a:pt x="11356" y="8814"/>
                    <a:pt x="11356" y="5678"/>
                  </a:cubicBezTo>
                  <a:cubicBezTo>
                    <a:pt x="11356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03" name="Google Shape;28903;p29"/>
            <p:cNvSpPr/>
            <p:nvPr/>
          </p:nvSpPr>
          <p:spPr>
            <a:xfrm>
              <a:off x="4940950" y="2572425"/>
              <a:ext cx="285900" cy="286075"/>
            </a:xfrm>
            <a:custGeom>
              <a:avLst/>
              <a:gdLst/>
              <a:ahLst/>
              <a:cxnLst/>
              <a:rect l="l" t="t" r="r" b="b"/>
              <a:pathLst>
                <a:path w="11436" h="11443" extrusionOk="0">
                  <a:moveTo>
                    <a:pt x="5718" y="81"/>
                  </a:moveTo>
                  <a:cubicBezTo>
                    <a:pt x="8826" y="81"/>
                    <a:pt x="11355" y="2610"/>
                    <a:pt x="11355" y="5718"/>
                  </a:cubicBezTo>
                  <a:cubicBezTo>
                    <a:pt x="11355" y="8827"/>
                    <a:pt x="8826" y="11355"/>
                    <a:pt x="5718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2" y="0"/>
                    <a:pt x="0" y="2563"/>
                    <a:pt x="0" y="5718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8"/>
                  </a:cubicBezTo>
                  <a:cubicBezTo>
                    <a:pt x="11436" y="2563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04" name="Google Shape;28904;p29"/>
            <p:cNvSpPr/>
            <p:nvPr/>
          </p:nvSpPr>
          <p:spPr>
            <a:xfrm>
              <a:off x="4967075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05" name="Google Shape;28905;p29"/>
            <p:cNvSpPr/>
            <p:nvPr/>
          </p:nvSpPr>
          <p:spPr>
            <a:xfrm>
              <a:off x="4966050" y="2597525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70" y="89"/>
                    <a:pt x="9346" y="2165"/>
                    <a:pt x="9346" y="4714"/>
                  </a:cubicBezTo>
                  <a:cubicBezTo>
                    <a:pt x="9346" y="7270"/>
                    <a:pt x="7270" y="9347"/>
                    <a:pt x="4714" y="9347"/>
                  </a:cubicBezTo>
                  <a:cubicBezTo>
                    <a:pt x="2158" y="9347"/>
                    <a:pt x="82" y="7270"/>
                    <a:pt x="82" y="4714"/>
                  </a:cubicBezTo>
                  <a:cubicBezTo>
                    <a:pt x="82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7317" y="9428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06" name="Google Shape;28906;p29"/>
            <p:cNvSpPr/>
            <p:nvPr/>
          </p:nvSpPr>
          <p:spPr>
            <a:xfrm>
              <a:off x="4995900" y="2627375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07" name="Google Shape;28907;p29"/>
            <p:cNvSpPr/>
            <p:nvPr/>
          </p:nvSpPr>
          <p:spPr>
            <a:xfrm>
              <a:off x="4994725" y="262637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5"/>
                    <a:pt x="7046" y="3560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0"/>
                  </a:cubicBezTo>
                  <a:cubicBezTo>
                    <a:pt x="0" y="5529"/>
                    <a:pt x="1605" y="7127"/>
                    <a:pt x="3567" y="7127"/>
                  </a:cubicBezTo>
                  <a:cubicBezTo>
                    <a:pt x="5529" y="7127"/>
                    <a:pt x="7134" y="5529"/>
                    <a:pt x="7134" y="3560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08" name="Google Shape;28908;p29"/>
            <p:cNvSpPr/>
            <p:nvPr/>
          </p:nvSpPr>
          <p:spPr>
            <a:xfrm>
              <a:off x="5021000" y="26525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09" name="Google Shape;28909;p29"/>
            <p:cNvSpPr/>
            <p:nvPr/>
          </p:nvSpPr>
          <p:spPr>
            <a:xfrm>
              <a:off x="5020000" y="265147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66"/>
                    <a:pt x="1147" y="5119"/>
                    <a:pt x="2556" y="5119"/>
                  </a:cubicBezTo>
                  <a:cubicBezTo>
                    <a:pt x="3965" y="5119"/>
                    <a:pt x="5112" y="3966"/>
                    <a:pt x="5112" y="2556"/>
                  </a:cubicBezTo>
                  <a:cubicBezTo>
                    <a:pt x="5112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10" name="Google Shape;28910;p29"/>
            <p:cNvSpPr/>
            <p:nvPr/>
          </p:nvSpPr>
          <p:spPr>
            <a:xfrm>
              <a:off x="5049675" y="268132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8" y="2117"/>
                    <a:pt x="2738" y="1362"/>
                  </a:cubicBezTo>
                  <a:cubicBezTo>
                    <a:pt x="2738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11" name="Google Shape;28911;p29"/>
            <p:cNvSpPr/>
            <p:nvPr/>
          </p:nvSpPr>
          <p:spPr>
            <a:xfrm>
              <a:off x="5048650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82" y="2739"/>
                    <a:pt x="88" y="2138"/>
                    <a:pt x="88" y="1410"/>
                  </a:cubicBezTo>
                  <a:cubicBezTo>
                    <a:pt x="88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5"/>
                    <a:pt x="1" y="1410"/>
                  </a:cubicBezTo>
                  <a:cubicBezTo>
                    <a:pt x="1" y="2186"/>
                    <a:pt x="635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12" name="Google Shape;28912;p29"/>
            <p:cNvSpPr/>
            <p:nvPr/>
          </p:nvSpPr>
          <p:spPr>
            <a:xfrm>
              <a:off x="5252800" y="2546450"/>
              <a:ext cx="274300" cy="334325"/>
            </a:xfrm>
            <a:custGeom>
              <a:avLst/>
              <a:gdLst/>
              <a:ahLst/>
              <a:cxnLst/>
              <a:rect l="l" t="t" r="r" b="b"/>
              <a:pathLst>
                <a:path w="109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8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13" name="Google Shape;28913;p29"/>
            <p:cNvSpPr/>
            <p:nvPr/>
          </p:nvSpPr>
          <p:spPr>
            <a:xfrm>
              <a:off x="5251775" y="2545450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14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3"/>
                    <a:pt x="11012" y="11908"/>
                  </a:cubicBezTo>
                  <a:lnTo>
                    <a:pt x="11012" y="11794"/>
                  </a:lnTo>
                  <a:cubicBezTo>
                    <a:pt x="9852" y="12778"/>
                    <a:pt x="836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4" y="81"/>
                  </a:cubicBezTo>
                  <a:cubicBezTo>
                    <a:pt x="8362" y="81"/>
                    <a:pt x="9852" y="675"/>
                    <a:pt x="11012" y="1659"/>
                  </a:cubicBezTo>
                  <a:lnTo>
                    <a:pt x="11012" y="1545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14" name="Google Shape;28914;p29"/>
            <p:cNvSpPr/>
            <p:nvPr/>
          </p:nvSpPr>
          <p:spPr>
            <a:xfrm>
              <a:off x="5276225" y="2573425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8" y="11356"/>
                  </a:cubicBezTo>
                  <a:cubicBezTo>
                    <a:pt x="7425" y="11356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15" name="Google Shape;28915;p29"/>
            <p:cNvSpPr/>
            <p:nvPr/>
          </p:nvSpPr>
          <p:spPr>
            <a:xfrm>
              <a:off x="5275050" y="2572425"/>
              <a:ext cx="252050" cy="286075"/>
            </a:xfrm>
            <a:custGeom>
              <a:avLst/>
              <a:gdLst/>
              <a:ahLst/>
              <a:cxnLst/>
              <a:rect l="l" t="t" r="r" b="b"/>
              <a:pathLst>
                <a:path w="10082" h="11443" extrusionOk="0"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ubicBezTo>
                    <a:pt x="7478" y="81"/>
                    <a:pt x="9049" y="890"/>
                    <a:pt x="10081" y="2151"/>
                  </a:cubicBezTo>
                  <a:lnTo>
                    <a:pt x="10081" y="2016"/>
                  </a:lnTo>
                  <a:cubicBezTo>
                    <a:pt x="9029" y="782"/>
                    <a:pt x="7465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16" name="Google Shape;28916;p29"/>
            <p:cNvSpPr/>
            <p:nvPr/>
          </p:nvSpPr>
          <p:spPr>
            <a:xfrm>
              <a:off x="5301350" y="2598550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05"/>
                    <a:pt x="9029" y="6359"/>
                  </a:cubicBezTo>
                  <a:lnTo>
                    <a:pt x="9029" y="2988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17" name="Google Shape;28917;p29"/>
            <p:cNvSpPr/>
            <p:nvPr/>
          </p:nvSpPr>
          <p:spPr>
            <a:xfrm>
              <a:off x="5300325" y="2597525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6676" y="9428"/>
                    <a:pt x="8362" y="8227"/>
                    <a:pt x="9070" y="6515"/>
                  </a:cubicBezTo>
                  <a:lnTo>
                    <a:pt x="9070" y="6279"/>
                  </a:lnTo>
                  <a:cubicBezTo>
                    <a:pt x="8429" y="8065"/>
                    <a:pt x="6717" y="9347"/>
                    <a:pt x="4714" y="9347"/>
                  </a:cubicBezTo>
                  <a:cubicBezTo>
                    <a:pt x="2159" y="9347"/>
                    <a:pt x="82" y="7270"/>
                    <a:pt x="82" y="4714"/>
                  </a:cubicBezTo>
                  <a:cubicBezTo>
                    <a:pt x="82" y="2165"/>
                    <a:pt x="2159" y="89"/>
                    <a:pt x="4714" y="89"/>
                  </a:cubicBezTo>
                  <a:cubicBezTo>
                    <a:pt x="6717" y="89"/>
                    <a:pt x="8429" y="1363"/>
                    <a:pt x="9070" y="3150"/>
                  </a:cubicBezTo>
                  <a:lnTo>
                    <a:pt x="9070" y="2914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18" name="Google Shape;28918;p29"/>
            <p:cNvSpPr/>
            <p:nvPr/>
          </p:nvSpPr>
          <p:spPr>
            <a:xfrm>
              <a:off x="5330000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19" name="Google Shape;28919;p29"/>
            <p:cNvSpPr/>
            <p:nvPr/>
          </p:nvSpPr>
          <p:spPr>
            <a:xfrm>
              <a:off x="532900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20" name="Google Shape;28920;p29"/>
            <p:cNvSpPr/>
            <p:nvPr/>
          </p:nvSpPr>
          <p:spPr>
            <a:xfrm>
              <a:off x="5355300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04" y="5030"/>
                    <a:pt x="5030" y="3904"/>
                    <a:pt x="5030" y="2515"/>
                  </a:cubicBezTo>
                  <a:cubicBezTo>
                    <a:pt x="5030" y="1126"/>
                    <a:pt x="3904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21" name="Google Shape;28921;p29"/>
            <p:cNvSpPr/>
            <p:nvPr/>
          </p:nvSpPr>
          <p:spPr>
            <a:xfrm>
              <a:off x="5354100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66"/>
                    <a:pt x="1154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22" name="Google Shape;28922;p29"/>
            <p:cNvSpPr/>
            <p:nvPr/>
          </p:nvSpPr>
          <p:spPr>
            <a:xfrm>
              <a:off x="538395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23" name="Google Shape;28923;p29"/>
            <p:cNvSpPr/>
            <p:nvPr/>
          </p:nvSpPr>
          <p:spPr>
            <a:xfrm>
              <a:off x="5382925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82" y="2739"/>
                    <a:pt x="89" y="2138"/>
                    <a:pt x="89" y="1410"/>
                  </a:cubicBezTo>
                  <a:cubicBezTo>
                    <a:pt x="89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5"/>
                    <a:pt x="1" y="1410"/>
                  </a:cubicBezTo>
                  <a:cubicBezTo>
                    <a:pt x="1" y="2186"/>
                    <a:pt x="635" y="2820"/>
                    <a:pt x="1410" y="2820"/>
                  </a:cubicBezTo>
                  <a:cubicBezTo>
                    <a:pt x="2186" y="2820"/>
                    <a:pt x="2819" y="2186"/>
                    <a:pt x="2819" y="1410"/>
                  </a:cubicBezTo>
                  <a:cubicBezTo>
                    <a:pt x="2819" y="635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24" name="Google Shape;28924;p29"/>
            <p:cNvSpPr/>
            <p:nvPr/>
          </p:nvSpPr>
          <p:spPr>
            <a:xfrm>
              <a:off x="3450750" y="2644575"/>
              <a:ext cx="296375" cy="334300"/>
            </a:xfrm>
            <a:custGeom>
              <a:avLst/>
              <a:gdLst/>
              <a:ahLst/>
              <a:cxnLst/>
              <a:rect l="l" t="t" r="r" b="b"/>
              <a:pathLst>
                <a:path w="11855" h="13372" extrusionOk="0">
                  <a:moveTo>
                    <a:pt x="5173" y="0"/>
                  </a:moveTo>
                  <a:cubicBezTo>
                    <a:pt x="3089" y="0"/>
                    <a:pt x="1228" y="951"/>
                    <a:pt x="1" y="2448"/>
                  </a:cubicBezTo>
                  <a:lnTo>
                    <a:pt x="1" y="10930"/>
                  </a:lnTo>
                  <a:cubicBezTo>
                    <a:pt x="1228" y="12421"/>
                    <a:pt x="3089" y="13371"/>
                    <a:pt x="5173" y="13371"/>
                  </a:cubicBezTo>
                  <a:cubicBezTo>
                    <a:pt x="8861" y="13371"/>
                    <a:pt x="11855" y="10378"/>
                    <a:pt x="11855" y="6689"/>
                  </a:cubicBezTo>
                  <a:cubicBezTo>
                    <a:pt x="11855" y="2994"/>
                    <a:pt x="8861" y="0"/>
                    <a:pt x="51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25" name="Google Shape;28925;p29"/>
            <p:cNvSpPr/>
            <p:nvPr/>
          </p:nvSpPr>
          <p:spPr>
            <a:xfrm>
              <a:off x="3450750" y="2643550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1"/>
                  </a:moveTo>
                  <a:cubicBezTo>
                    <a:pt x="3096" y="1"/>
                    <a:pt x="1235" y="945"/>
                    <a:pt x="1" y="2428"/>
                  </a:cubicBezTo>
                  <a:lnTo>
                    <a:pt x="1" y="2563"/>
                  </a:lnTo>
                  <a:cubicBezTo>
                    <a:pt x="1221" y="1053"/>
                    <a:pt x="3082" y="88"/>
                    <a:pt x="5173" y="88"/>
                  </a:cubicBezTo>
                  <a:cubicBezTo>
                    <a:pt x="8834" y="88"/>
                    <a:pt x="11814" y="3062"/>
                    <a:pt x="11814" y="6730"/>
                  </a:cubicBezTo>
                  <a:cubicBezTo>
                    <a:pt x="11814" y="10392"/>
                    <a:pt x="8834" y="13372"/>
                    <a:pt x="5173" y="13372"/>
                  </a:cubicBezTo>
                  <a:cubicBezTo>
                    <a:pt x="3082" y="13372"/>
                    <a:pt x="1221" y="12401"/>
                    <a:pt x="1" y="10897"/>
                  </a:cubicBezTo>
                  <a:lnTo>
                    <a:pt x="1" y="11032"/>
                  </a:lnTo>
                  <a:cubicBezTo>
                    <a:pt x="1235" y="12509"/>
                    <a:pt x="3096" y="13453"/>
                    <a:pt x="5173" y="13453"/>
                  </a:cubicBezTo>
                  <a:cubicBezTo>
                    <a:pt x="8881" y="13453"/>
                    <a:pt x="11895" y="10439"/>
                    <a:pt x="11895" y="6730"/>
                  </a:cubicBezTo>
                  <a:cubicBezTo>
                    <a:pt x="11895" y="3022"/>
                    <a:pt x="8881" y="1"/>
                    <a:pt x="517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26" name="Google Shape;28926;p29"/>
            <p:cNvSpPr/>
            <p:nvPr/>
          </p:nvSpPr>
          <p:spPr>
            <a:xfrm>
              <a:off x="3450750" y="2671550"/>
              <a:ext cx="269425" cy="284050"/>
            </a:xfrm>
            <a:custGeom>
              <a:avLst/>
              <a:gdLst/>
              <a:ahLst/>
              <a:cxnLst/>
              <a:rect l="l" t="t" r="r" b="b"/>
              <a:pathLst>
                <a:path w="10777" h="11362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931" y="10067"/>
                    <a:pt x="2860" y="11362"/>
                    <a:pt x="5099" y="11362"/>
                  </a:cubicBezTo>
                  <a:cubicBezTo>
                    <a:pt x="8234" y="11362"/>
                    <a:pt x="10776" y="8813"/>
                    <a:pt x="10776" y="5678"/>
                  </a:cubicBezTo>
                  <a:cubicBezTo>
                    <a:pt x="10776" y="2542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27" name="Google Shape;28927;p29"/>
            <p:cNvSpPr/>
            <p:nvPr/>
          </p:nvSpPr>
          <p:spPr>
            <a:xfrm>
              <a:off x="3450750" y="2670525"/>
              <a:ext cx="270600" cy="286100"/>
            </a:xfrm>
            <a:custGeom>
              <a:avLst/>
              <a:gdLst/>
              <a:ahLst/>
              <a:cxnLst/>
              <a:rect l="l" t="t" r="r" b="b"/>
              <a:pathLst>
                <a:path w="10824" h="11444" extrusionOk="0">
                  <a:moveTo>
                    <a:pt x="5099" y="1"/>
                  </a:moveTo>
                  <a:cubicBezTo>
                    <a:pt x="2880" y="1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2"/>
                    <a:pt x="5099" y="82"/>
                  </a:cubicBezTo>
                  <a:cubicBezTo>
                    <a:pt x="8207" y="82"/>
                    <a:pt x="10736" y="2610"/>
                    <a:pt x="10736" y="5719"/>
                  </a:cubicBezTo>
                  <a:cubicBezTo>
                    <a:pt x="10736" y="8827"/>
                    <a:pt x="8207" y="11356"/>
                    <a:pt x="5099" y="11356"/>
                  </a:cubicBezTo>
                  <a:cubicBezTo>
                    <a:pt x="2853" y="11356"/>
                    <a:pt x="904" y="10034"/>
                    <a:pt x="1" y="8126"/>
                  </a:cubicBezTo>
                  <a:lnTo>
                    <a:pt x="1" y="8315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28" name="Google Shape;28928;p29"/>
            <p:cNvSpPr/>
            <p:nvPr/>
          </p:nvSpPr>
          <p:spPr>
            <a:xfrm>
              <a:off x="3461375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1" y="1"/>
                    <a:pt x="1" y="2098"/>
                    <a:pt x="1" y="4674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29" name="Google Shape;28929;p29"/>
            <p:cNvSpPr/>
            <p:nvPr/>
          </p:nvSpPr>
          <p:spPr>
            <a:xfrm>
              <a:off x="3460375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34"/>
                    <a:pt x="4714" y="9434"/>
                  </a:cubicBezTo>
                  <a:cubicBezTo>
                    <a:pt x="7316" y="9434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30" name="Google Shape;28930;p29"/>
            <p:cNvSpPr/>
            <p:nvPr/>
          </p:nvSpPr>
          <p:spPr>
            <a:xfrm>
              <a:off x="3490200" y="272547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1"/>
                  </a:cubicBezTo>
                  <a:cubicBezTo>
                    <a:pt x="7040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31" name="Google Shape;28931;p29"/>
            <p:cNvSpPr/>
            <p:nvPr/>
          </p:nvSpPr>
          <p:spPr>
            <a:xfrm>
              <a:off x="3489025" y="272447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53" y="7040"/>
                    <a:pt x="88" y="5482"/>
                    <a:pt x="88" y="3561"/>
                  </a:cubicBezTo>
                  <a:cubicBezTo>
                    <a:pt x="88" y="1646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32" name="Google Shape;28932;p29"/>
            <p:cNvSpPr/>
            <p:nvPr/>
          </p:nvSpPr>
          <p:spPr>
            <a:xfrm>
              <a:off x="3515325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33" name="Google Shape;28933;p29"/>
            <p:cNvSpPr/>
            <p:nvPr/>
          </p:nvSpPr>
          <p:spPr>
            <a:xfrm>
              <a:off x="3514300" y="2749600"/>
              <a:ext cx="127825" cy="127950"/>
            </a:xfrm>
            <a:custGeom>
              <a:avLst/>
              <a:gdLst/>
              <a:ahLst/>
              <a:cxnLst/>
              <a:rect l="l" t="t" r="r" b="b"/>
              <a:pathLst>
                <a:path w="5113" h="5118" extrusionOk="0">
                  <a:moveTo>
                    <a:pt x="2557" y="81"/>
                  </a:moveTo>
                  <a:cubicBezTo>
                    <a:pt x="3919" y="81"/>
                    <a:pt x="5031" y="1194"/>
                    <a:pt x="5031" y="2556"/>
                  </a:cubicBezTo>
                  <a:cubicBezTo>
                    <a:pt x="5031" y="3924"/>
                    <a:pt x="3919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34" name="Google Shape;28934;p29"/>
            <p:cNvSpPr/>
            <p:nvPr/>
          </p:nvSpPr>
          <p:spPr>
            <a:xfrm>
              <a:off x="354415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7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35" name="Google Shape;28935;p29"/>
            <p:cNvSpPr/>
            <p:nvPr/>
          </p:nvSpPr>
          <p:spPr>
            <a:xfrm>
              <a:off x="3542975" y="277842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36" name="Google Shape;28936;p29"/>
            <p:cNvSpPr/>
            <p:nvPr/>
          </p:nvSpPr>
          <p:spPr>
            <a:xfrm>
              <a:off x="3747100" y="2644575"/>
              <a:ext cx="334325" cy="334300"/>
            </a:xfrm>
            <a:custGeom>
              <a:avLst/>
              <a:gdLst/>
              <a:ahLst/>
              <a:cxnLst/>
              <a:rect l="l" t="t" r="r" b="b"/>
              <a:pathLst>
                <a:path w="13373" h="13372" extrusionOk="0">
                  <a:moveTo>
                    <a:pt x="6690" y="0"/>
                  </a:moveTo>
                  <a:cubicBezTo>
                    <a:pt x="2995" y="0"/>
                    <a:pt x="1" y="2994"/>
                    <a:pt x="1" y="6689"/>
                  </a:cubicBezTo>
                  <a:cubicBezTo>
                    <a:pt x="1" y="10378"/>
                    <a:pt x="2995" y="13371"/>
                    <a:pt x="6690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9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37" name="Google Shape;28937;p29"/>
            <p:cNvSpPr/>
            <p:nvPr/>
          </p:nvSpPr>
          <p:spPr>
            <a:xfrm>
              <a:off x="3746100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2" y="13372"/>
                    <a:pt x="81" y="10392"/>
                    <a:pt x="81" y="6730"/>
                  </a:cubicBezTo>
                  <a:cubicBezTo>
                    <a:pt x="81" y="3062"/>
                    <a:pt x="3062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15" y="1"/>
                    <a:pt x="0" y="3022"/>
                    <a:pt x="0" y="6730"/>
                  </a:cubicBezTo>
                  <a:cubicBezTo>
                    <a:pt x="0" y="10439"/>
                    <a:pt x="3015" y="13453"/>
                    <a:pt x="6730" y="13453"/>
                  </a:cubicBezTo>
                  <a:cubicBezTo>
                    <a:pt x="10438" y="13453"/>
                    <a:pt x="13453" y="10439"/>
                    <a:pt x="13453" y="6730"/>
                  </a:cubicBezTo>
                  <a:cubicBezTo>
                    <a:pt x="13453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38" name="Google Shape;28938;p29"/>
            <p:cNvSpPr/>
            <p:nvPr/>
          </p:nvSpPr>
          <p:spPr>
            <a:xfrm>
              <a:off x="3770550" y="2671550"/>
              <a:ext cx="283900" cy="284050"/>
            </a:xfrm>
            <a:custGeom>
              <a:avLst/>
              <a:gdLst/>
              <a:ahLst/>
              <a:cxnLst/>
              <a:rect l="l" t="t" r="r" b="b"/>
              <a:pathLst>
                <a:path w="11356" h="11362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62"/>
                    <a:pt x="5678" y="11362"/>
                  </a:cubicBezTo>
                  <a:cubicBezTo>
                    <a:pt x="8813" y="11362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39" name="Google Shape;28939;p29"/>
            <p:cNvSpPr/>
            <p:nvPr/>
          </p:nvSpPr>
          <p:spPr>
            <a:xfrm>
              <a:off x="3769525" y="2670525"/>
              <a:ext cx="285925" cy="286100"/>
            </a:xfrm>
            <a:custGeom>
              <a:avLst/>
              <a:gdLst/>
              <a:ahLst/>
              <a:cxnLst/>
              <a:rect l="l" t="t" r="r" b="b"/>
              <a:pathLst>
                <a:path w="11437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40" name="Google Shape;28940;p29"/>
            <p:cNvSpPr/>
            <p:nvPr/>
          </p:nvSpPr>
          <p:spPr>
            <a:xfrm>
              <a:off x="3795650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1" y="1"/>
                    <a:pt x="1" y="2098"/>
                    <a:pt x="1" y="4674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7" y="7256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41" name="Google Shape;28941;p29"/>
            <p:cNvSpPr/>
            <p:nvPr/>
          </p:nvSpPr>
          <p:spPr>
            <a:xfrm>
              <a:off x="3794650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0" y="2118"/>
                    <a:pt x="0" y="4714"/>
                  </a:cubicBezTo>
                  <a:cubicBezTo>
                    <a:pt x="0" y="7316"/>
                    <a:pt x="2111" y="9434"/>
                    <a:pt x="4714" y="9434"/>
                  </a:cubicBezTo>
                  <a:cubicBezTo>
                    <a:pt x="7310" y="9434"/>
                    <a:pt x="9427" y="7316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42" name="Google Shape;28942;p29"/>
            <p:cNvSpPr/>
            <p:nvPr/>
          </p:nvSpPr>
          <p:spPr>
            <a:xfrm>
              <a:off x="3824475" y="272547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2" y="1"/>
                    <a:pt x="1" y="1579"/>
                    <a:pt x="1" y="3521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1"/>
                  </a:cubicBezTo>
                  <a:cubicBezTo>
                    <a:pt x="7040" y="1579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43" name="Google Shape;28943;p29"/>
            <p:cNvSpPr/>
            <p:nvPr/>
          </p:nvSpPr>
          <p:spPr>
            <a:xfrm>
              <a:off x="3823300" y="272447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46" y="7040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44" name="Google Shape;28944;p29"/>
            <p:cNvSpPr/>
            <p:nvPr/>
          </p:nvSpPr>
          <p:spPr>
            <a:xfrm>
              <a:off x="3849600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45" name="Google Shape;28945;p29"/>
            <p:cNvSpPr/>
            <p:nvPr/>
          </p:nvSpPr>
          <p:spPr>
            <a:xfrm>
              <a:off x="3848600" y="2749600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46" name="Google Shape;28946;p29"/>
            <p:cNvSpPr/>
            <p:nvPr/>
          </p:nvSpPr>
          <p:spPr>
            <a:xfrm>
              <a:off x="387825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07"/>
                    <a:pt x="1" y="1363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3"/>
                  </a:cubicBezTo>
                  <a:cubicBezTo>
                    <a:pt x="2732" y="607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47" name="Google Shape;28947;p29"/>
            <p:cNvSpPr/>
            <p:nvPr/>
          </p:nvSpPr>
          <p:spPr>
            <a:xfrm>
              <a:off x="3877250" y="277842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48" name="Google Shape;28948;p29"/>
            <p:cNvSpPr/>
            <p:nvPr/>
          </p:nvSpPr>
          <p:spPr>
            <a:xfrm>
              <a:off x="4081400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2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49" name="Google Shape;28949;p29"/>
            <p:cNvSpPr/>
            <p:nvPr/>
          </p:nvSpPr>
          <p:spPr>
            <a:xfrm>
              <a:off x="4080375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23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8"/>
                    <a:pt x="6723" y="88"/>
                  </a:cubicBezTo>
                  <a:close/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10439"/>
                    <a:pt x="3015" y="13453"/>
                    <a:pt x="6723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22"/>
                    <a:pt x="10439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50" name="Google Shape;28950;p29"/>
            <p:cNvSpPr/>
            <p:nvPr/>
          </p:nvSpPr>
          <p:spPr>
            <a:xfrm>
              <a:off x="4104825" y="2671550"/>
              <a:ext cx="283900" cy="284050"/>
            </a:xfrm>
            <a:custGeom>
              <a:avLst/>
              <a:gdLst/>
              <a:ahLst/>
              <a:cxnLst/>
              <a:rect l="l" t="t" r="r" b="b"/>
              <a:pathLst>
                <a:path w="11356" h="11362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62"/>
                    <a:pt x="5678" y="11362"/>
                  </a:cubicBezTo>
                  <a:cubicBezTo>
                    <a:pt x="8813" y="11362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51" name="Google Shape;28951;p29"/>
            <p:cNvSpPr/>
            <p:nvPr/>
          </p:nvSpPr>
          <p:spPr>
            <a:xfrm>
              <a:off x="4103650" y="2670525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52" name="Google Shape;28952;p29"/>
            <p:cNvSpPr/>
            <p:nvPr/>
          </p:nvSpPr>
          <p:spPr>
            <a:xfrm>
              <a:off x="4129950" y="26966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53" name="Google Shape;28953;p29"/>
            <p:cNvSpPr/>
            <p:nvPr/>
          </p:nvSpPr>
          <p:spPr>
            <a:xfrm>
              <a:off x="4128925" y="269565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5"/>
                    <a:pt x="9339" y="4714"/>
                  </a:cubicBezTo>
                  <a:cubicBezTo>
                    <a:pt x="9339" y="7269"/>
                    <a:pt x="7263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34"/>
                    <a:pt x="4714" y="9434"/>
                  </a:cubicBezTo>
                  <a:cubicBezTo>
                    <a:pt x="7310" y="9434"/>
                    <a:pt x="9427" y="7316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54" name="Google Shape;28954;p29"/>
            <p:cNvSpPr/>
            <p:nvPr/>
          </p:nvSpPr>
          <p:spPr>
            <a:xfrm>
              <a:off x="4158600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55" name="Google Shape;28955;p29"/>
            <p:cNvSpPr/>
            <p:nvPr/>
          </p:nvSpPr>
          <p:spPr>
            <a:xfrm>
              <a:off x="4157575" y="272447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56" name="Google Shape;28956;p29"/>
            <p:cNvSpPr/>
            <p:nvPr/>
          </p:nvSpPr>
          <p:spPr>
            <a:xfrm>
              <a:off x="4183875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57" name="Google Shape;28957;p29"/>
            <p:cNvSpPr/>
            <p:nvPr/>
          </p:nvSpPr>
          <p:spPr>
            <a:xfrm>
              <a:off x="4182700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7" y="1194"/>
                    <a:pt x="5037" y="2556"/>
                  </a:cubicBezTo>
                  <a:cubicBezTo>
                    <a:pt x="5037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58" name="Google Shape;28958;p29"/>
            <p:cNvSpPr/>
            <p:nvPr/>
          </p:nvSpPr>
          <p:spPr>
            <a:xfrm>
              <a:off x="4212550" y="2779425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59" name="Google Shape;28959;p29"/>
            <p:cNvSpPr/>
            <p:nvPr/>
          </p:nvSpPr>
          <p:spPr>
            <a:xfrm>
              <a:off x="4211525" y="2778425"/>
              <a:ext cx="70500" cy="70300"/>
            </a:xfrm>
            <a:custGeom>
              <a:avLst/>
              <a:gdLst/>
              <a:ahLst/>
              <a:cxnLst/>
              <a:rect l="l" t="t" r="r" b="b"/>
              <a:pathLst>
                <a:path w="2820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4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60" name="Google Shape;28960;p29"/>
            <p:cNvSpPr/>
            <p:nvPr/>
          </p:nvSpPr>
          <p:spPr>
            <a:xfrm>
              <a:off x="4415675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2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61" name="Google Shape;28961;p29"/>
            <p:cNvSpPr/>
            <p:nvPr/>
          </p:nvSpPr>
          <p:spPr>
            <a:xfrm>
              <a:off x="4414650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2"/>
                    <a:pt x="13365" y="6730"/>
                  </a:cubicBezTo>
                  <a:cubicBezTo>
                    <a:pt x="13365" y="10392"/>
                    <a:pt x="10385" y="13372"/>
                    <a:pt x="6723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8"/>
                    <a:pt x="6723" y="88"/>
                  </a:cubicBezTo>
                  <a:close/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10439"/>
                    <a:pt x="3015" y="13453"/>
                    <a:pt x="6723" y="13453"/>
                  </a:cubicBezTo>
                  <a:cubicBezTo>
                    <a:pt x="10432" y="13453"/>
                    <a:pt x="13453" y="10439"/>
                    <a:pt x="13453" y="6730"/>
                  </a:cubicBezTo>
                  <a:cubicBezTo>
                    <a:pt x="13453" y="3022"/>
                    <a:pt x="10432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62" name="Google Shape;28962;p29"/>
            <p:cNvSpPr/>
            <p:nvPr/>
          </p:nvSpPr>
          <p:spPr>
            <a:xfrm>
              <a:off x="4438925" y="2671550"/>
              <a:ext cx="284075" cy="284050"/>
            </a:xfrm>
            <a:custGeom>
              <a:avLst/>
              <a:gdLst/>
              <a:ahLst/>
              <a:cxnLst/>
              <a:rect l="l" t="t" r="r" b="b"/>
              <a:pathLst>
                <a:path w="11363" h="11362" extrusionOk="0">
                  <a:moveTo>
                    <a:pt x="5685" y="0"/>
                  </a:moveTo>
                  <a:cubicBezTo>
                    <a:pt x="2550" y="0"/>
                    <a:pt x="1" y="2542"/>
                    <a:pt x="1" y="5678"/>
                  </a:cubicBezTo>
                  <a:cubicBezTo>
                    <a:pt x="1" y="8813"/>
                    <a:pt x="2550" y="11362"/>
                    <a:pt x="5685" y="11362"/>
                  </a:cubicBezTo>
                  <a:cubicBezTo>
                    <a:pt x="8820" y="11362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63" name="Google Shape;28963;p29"/>
            <p:cNvSpPr/>
            <p:nvPr/>
          </p:nvSpPr>
          <p:spPr>
            <a:xfrm>
              <a:off x="4437925" y="2670525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64" name="Google Shape;28964;p29"/>
            <p:cNvSpPr/>
            <p:nvPr/>
          </p:nvSpPr>
          <p:spPr>
            <a:xfrm>
              <a:off x="4464225" y="26966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65" name="Google Shape;28965;p29"/>
            <p:cNvSpPr/>
            <p:nvPr/>
          </p:nvSpPr>
          <p:spPr>
            <a:xfrm>
              <a:off x="4463025" y="2695650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5"/>
                    <a:pt x="9347" y="4714"/>
                  </a:cubicBezTo>
                  <a:cubicBezTo>
                    <a:pt x="9347" y="7269"/>
                    <a:pt x="7270" y="9346"/>
                    <a:pt x="4721" y="9346"/>
                  </a:cubicBezTo>
                  <a:cubicBezTo>
                    <a:pt x="2165" y="9346"/>
                    <a:pt x="89" y="7269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lose/>
                  <a:moveTo>
                    <a:pt x="4721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7316"/>
                    <a:pt x="2118" y="9434"/>
                    <a:pt x="4721" y="9434"/>
                  </a:cubicBezTo>
                  <a:cubicBezTo>
                    <a:pt x="7317" y="9434"/>
                    <a:pt x="9434" y="7316"/>
                    <a:pt x="9434" y="4714"/>
                  </a:cubicBezTo>
                  <a:cubicBezTo>
                    <a:pt x="9434" y="2118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66" name="Google Shape;28966;p29"/>
            <p:cNvSpPr/>
            <p:nvPr/>
          </p:nvSpPr>
          <p:spPr>
            <a:xfrm>
              <a:off x="4492875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67" name="Google Shape;28967;p29"/>
            <p:cNvSpPr/>
            <p:nvPr/>
          </p:nvSpPr>
          <p:spPr>
            <a:xfrm>
              <a:off x="4491850" y="272447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9" y="5482"/>
                    <a:pt x="89" y="3561"/>
                  </a:cubicBezTo>
                  <a:cubicBezTo>
                    <a:pt x="89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68" name="Google Shape;28968;p29"/>
            <p:cNvSpPr/>
            <p:nvPr/>
          </p:nvSpPr>
          <p:spPr>
            <a:xfrm>
              <a:off x="4518150" y="27506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69" name="Google Shape;28969;p29"/>
            <p:cNvSpPr/>
            <p:nvPr/>
          </p:nvSpPr>
          <p:spPr>
            <a:xfrm>
              <a:off x="4516975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70" name="Google Shape;28970;p29"/>
            <p:cNvSpPr/>
            <p:nvPr/>
          </p:nvSpPr>
          <p:spPr>
            <a:xfrm>
              <a:off x="4546825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3"/>
                  </a:cubicBezTo>
                  <a:cubicBezTo>
                    <a:pt x="2731" y="607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71" name="Google Shape;28971;p29"/>
            <p:cNvSpPr/>
            <p:nvPr/>
          </p:nvSpPr>
          <p:spPr>
            <a:xfrm>
              <a:off x="4545800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10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10" y="2812"/>
                  </a:cubicBezTo>
                  <a:cubicBezTo>
                    <a:pt x="2185" y="2812"/>
                    <a:pt x="2812" y="2178"/>
                    <a:pt x="2812" y="1403"/>
                  </a:cubicBezTo>
                  <a:cubicBezTo>
                    <a:pt x="2812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72" name="Google Shape;28972;p29"/>
            <p:cNvSpPr/>
            <p:nvPr/>
          </p:nvSpPr>
          <p:spPr>
            <a:xfrm>
              <a:off x="4749950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10378" y="13371"/>
                    <a:pt x="13371" y="10378"/>
                    <a:pt x="13371" y="6689"/>
                  </a:cubicBezTo>
                  <a:cubicBezTo>
                    <a:pt x="13371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73" name="Google Shape;28973;p29"/>
            <p:cNvSpPr/>
            <p:nvPr/>
          </p:nvSpPr>
          <p:spPr>
            <a:xfrm>
              <a:off x="4748775" y="2643550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74" name="Google Shape;28974;p29"/>
            <p:cNvSpPr/>
            <p:nvPr/>
          </p:nvSpPr>
          <p:spPr>
            <a:xfrm>
              <a:off x="4773200" y="2671550"/>
              <a:ext cx="284075" cy="284050"/>
            </a:xfrm>
            <a:custGeom>
              <a:avLst/>
              <a:gdLst/>
              <a:ahLst/>
              <a:cxnLst/>
              <a:rect l="l" t="t" r="r" b="b"/>
              <a:pathLst>
                <a:path w="11363" h="11362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62"/>
                    <a:pt x="5678" y="11362"/>
                  </a:cubicBezTo>
                  <a:cubicBezTo>
                    <a:pt x="8821" y="11362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75" name="Google Shape;28975;p29"/>
            <p:cNvSpPr/>
            <p:nvPr/>
          </p:nvSpPr>
          <p:spPr>
            <a:xfrm>
              <a:off x="4772200" y="26705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8" y="82"/>
                  </a:moveTo>
                  <a:cubicBezTo>
                    <a:pt x="8827" y="82"/>
                    <a:pt x="11355" y="2610"/>
                    <a:pt x="11355" y="5719"/>
                  </a:cubicBezTo>
                  <a:cubicBezTo>
                    <a:pt x="11355" y="8827"/>
                    <a:pt x="8827" y="11356"/>
                    <a:pt x="5718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76" name="Google Shape;28976;p29"/>
            <p:cNvSpPr/>
            <p:nvPr/>
          </p:nvSpPr>
          <p:spPr>
            <a:xfrm>
              <a:off x="4798500" y="269665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6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66" y="9346"/>
                  </a:cubicBezTo>
                  <a:cubicBezTo>
                    <a:pt x="7249" y="9346"/>
                    <a:pt x="9339" y="7256"/>
                    <a:pt x="9339" y="4674"/>
                  </a:cubicBezTo>
                  <a:cubicBezTo>
                    <a:pt x="9339" y="2098"/>
                    <a:pt x="7249" y="1"/>
                    <a:pt x="466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77" name="Google Shape;28977;p29"/>
            <p:cNvSpPr/>
            <p:nvPr/>
          </p:nvSpPr>
          <p:spPr>
            <a:xfrm>
              <a:off x="4797325" y="269565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3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lose/>
                  <a:moveTo>
                    <a:pt x="4713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34"/>
                    <a:pt x="4713" y="9434"/>
                  </a:cubicBezTo>
                  <a:cubicBezTo>
                    <a:pt x="7316" y="9434"/>
                    <a:pt x="9433" y="7316"/>
                    <a:pt x="9433" y="4714"/>
                  </a:cubicBezTo>
                  <a:cubicBezTo>
                    <a:pt x="9433" y="2118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78" name="Google Shape;28978;p29"/>
            <p:cNvSpPr/>
            <p:nvPr/>
          </p:nvSpPr>
          <p:spPr>
            <a:xfrm>
              <a:off x="4827150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79" name="Google Shape;28979;p29"/>
            <p:cNvSpPr/>
            <p:nvPr/>
          </p:nvSpPr>
          <p:spPr>
            <a:xfrm>
              <a:off x="4826150" y="27244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0" y="7040"/>
                  </a:cubicBezTo>
                  <a:cubicBezTo>
                    <a:pt x="1645" y="7040"/>
                    <a:pt x="81" y="5482"/>
                    <a:pt x="81" y="3561"/>
                  </a:cubicBezTo>
                  <a:cubicBezTo>
                    <a:pt x="81" y="1646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80" name="Google Shape;28980;p29"/>
            <p:cNvSpPr/>
            <p:nvPr/>
          </p:nvSpPr>
          <p:spPr>
            <a:xfrm>
              <a:off x="4852275" y="27506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81" name="Google Shape;28981;p29"/>
            <p:cNvSpPr/>
            <p:nvPr/>
          </p:nvSpPr>
          <p:spPr>
            <a:xfrm>
              <a:off x="4851250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82" name="Google Shape;28982;p29"/>
            <p:cNvSpPr/>
            <p:nvPr/>
          </p:nvSpPr>
          <p:spPr>
            <a:xfrm>
              <a:off x="488110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83" name="Google Shape;28983;p29"/>
            <p:cNvSpPr/>
            <p:nvPr/>
          </p:nvSpPr>
          <p:spPr>
            <a:xfrm>
              <a:off x="4880075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3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03" y="2812"/>
                  </a:cubicBezTo>
                  <a:cubicBezTo>
                    <a:pt x="2186" y="2812"/>
                    <a:pt x="2813" y="2178"/>
                    <a:pt x="2813" y="1403"/>
                  </a:cubicBezTo>
                  <a:cubicBezTo>
                    <a:pt x="2813" y="627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84" name="Google Shape;28984;p29"/>
            <p:cNvSpPr/>
            <p:nvPr/>
          </p:nvSpPr>
          <p:spPr>
            <a:xfrm>
              <a:off x="5084225" y="2644575"/>
              <a:ext cx="334125" cy="334300"/>
            </a:xfrm>
            <a:custGeom>
              <a:avLst/>
              <a:gdLst/>
              <a:ahLst/>
              <a:cxnLst/>
              <a:rect l="l" t="t" r="r" b="b"/>
              <a:pathLst>
                <a:path w="13365" h="13372" extrusionOk="0">
                  <a:moveTo>
                    <a:pt x="6683" y="0"/>
                  </a:moveTo>
                  <a:cubicBezTo>
                    <a:pt x="2988" y="0"/>
                    <a:pt x="0" y="2994"/>
                    <a:pt x="0" y="6689"/>
                  </a:cubicBezTo>
                  <a:cubicBezTo>
                    <a:pt x="0" y="10378"/>
                    <a:pt x="2988" y="13371"/>
                    <a:pt x="6683" y="13371"/>
                  </a:cubicBezTo>
                  <a:cubicBezTo>
                    <a:pt x="10378" y="13371"/>
                    <a:pt x="13365" y="10378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85" name="Google Shape;28985;p29"/>
            <p:cNvSpPr/>
            <p:nvPr/>
          </p:nvSpPr>
          <p:spPr>
            <a:xfrm>
              <a:off x="5083050" y="26435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86" name="Google Shape;28986;p29"/>
            <p:cNvSpPr/>
            <p:nvPr/>
          </p:nvSpPr>
          <p:spPr>
            <a:xfrm>
              <a:off x="5107475" y="2671550"/>
              <a:ext cx="283925" cy="284050"/>
            </a:xfrm>
            <a:custGeom>
              <a:avLst/>
              <a:gdLst/>
              <a:ahLst/>
              <a:cxnLst/>
              <a:rect l="l" t="t" r="r" b="b"/>
              <a:pathLst>
                <a:path w="11357" h="11362" extrusionOk="0">
                  <a:moveTo>
                    <a:pt x="5679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62"/>
                    <a:pt x="5679" y="11362"/>
                  </a:cubicBezTo>
                  <a:cubicBezTo>
                    <a:pt x="8814" y="11362"/>
                    <a:pt x="11356" y="8813"/>
                    <a:pt x="11356" y="5678"/>
                  </a:cubicBezTo>
                  <a:cubicBezTo>
                    <a:pt x="11356" y="2542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87" name="Google Shape;28987;p29"/>
            <p:cNvSpPr/>
            <p:nvPr/>
          </p:nvSpPr>
          <p:spPr>
            <a:xfrm>
              <a:off x="5106475" y="26705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88" name="Google Shape;28988;p29"/>
            <p:cNvSpPr/>
            <p:nvPr/>
          </p:nvSpPr>
          <p:spPr>
            <a:xfrm>
              <a:off x="5132600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89" name="Google Shape;28989;p29"/>
            <p:cNvSpPr/>
            <p:nvPr/>
          </p:nvSpPr>
          <p:spPr>
            <a:xfrm>
              <a:off x="5131600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34"/>
                    <a:pt x="4714" y="9434"/>
                  </a:cubicBezTo>
                  <a:cubicBezTo>
                    <a:pt x="7316" y="9434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90" name="Google Shape;28990;p29"/>
            <p:cNvSpPr/>
            <p:nvPr/>
          </p:nvSpPr>
          <p:spPr>
            <a:xfrm>
              <a:off x="5161425" y="2725475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91" name="Google Shape;28991;p29"/>
            <p:cNvSpPr/>
            <p:nvPr/>
          </p:nvSpPr>
          <p:spPr>
            <a:xfrm>
              <a:off x="5160425" y="27244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92" name="Google Shape;28992;p29"/>
            <p:cNvSpPr/>
            <p:nvPr/>
          </p:nvSpPr>
          <p:spPr>
            <a:xfrm>
              <a:off x="5186550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93" name="Google Shape;28993;p29"/>
            <p:cNvSpPr/>
            <p:nvPr/>
          </p:nvSpPr>
          <p:spPr>
            <a:xfrm>
              <a:off x="5185525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7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94" name="Google Shape;28994;p29"/>
            <p:cNvSpPr/>
            <p:nvPr/>
          </p:nvSpPr>
          <p:spPr>
            <a:xfrm>
              <a:off x="5215375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7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95" name="Google Shape;28995;p29"/>
            <p:cNvSpPr/>
            <p:nvPr/>
          </p:nvSpPr>
          <p:spPr>
            <a:xfrm>
              <a:off x="5214350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4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04" y="2812"/>
                  </a:cubicBezTo>
                  <a:cubicBezTo>
                    <a:pt x="2179" y="2812"/>
                    <a:pt x="2813" y="2178"/>
                    <a:pt x="2813" y="1403"/>
                  </a:cubicBezTo>
                  <a:cubicBezTo>
                    <a:pt x="2813" y="627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96" name="Google Shape;28996;p29"/>
            <p:cNvSpPr/>
            <p:nvPr/>
          </p:nvSpPr>
          <p:spPr>
            <a:xfrm>
              <a:off x="3581575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97" name="Google Shape;28997;p29"/>
            <p:cNvSpPr/>
            <p:nvPr/>
          </p:nvSpPr>
          <p:spPr>
            <a:xfrm>
              <a:off x="3580550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2"/>
                  </a:moveTo>
                  <a:cubicBezTo>
                    <a:pt x="10392" y="82"/>
                    <a:pt x="13365" y="3062"/>
                    <a:pt x="13365" y="6730"/>
                  </a:cubicBezTo>
                  <a:cubicBezTo>
                    <a:pt x="13365" y="10392"/>
                    <a:pt x="10392" y="13372"/>
                    <a:pt x="6724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24" y="82"/>
                  </a:cubicBezTo>
                  <a:close/>
                  <a:moveTo>
                    <a:pt x="6724" y="1"/>
                  </a:moveTo>
                  <a:cubicBezTo>
                    <a:pt x="3015" y="1"/>
                    <a:pt x="1" y="3015"/>
                    <a:pt x="1" y="6730"/>
                  </a:cubicBezTo>
                  <a:cubicBezTo>
                    <a:pt x="1" y="10439"/>
                    <a:pt x="3015" y="13453"/>
                    <a:pt x="6724" y="13453"/>
                  </a:cubicBezTo>
                  <a:cubicBezTo>
                    <a:pt x="10432" y="13453"/>
                    <a:pt x="13453" y="10439"/>
                    <a:pt x="13453" y="6730"/>
                  </a:cubicBezTo>
                  <a:cubicBezTo>
                    <a:pt x="13453" y="3015"/>
                    <a:pt x="10432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98" name="Google Shape;28998;p29"/>
            <p:cNvSpPr/>
            <p:nvPr/>
          </p:nvSpPr>
          <p:spPr>
            <a:xfrm>
              <a:off x="3604825" y="2766625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99" name="Google Shape;28999;p29"/>
            <p:cNvSpPr/>
            <p:nvPr/>
          </p:nvSpPr>
          <p:spPr>
            <a:xfrm>
              <a:off x="3603825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00" name="Google Shape;29000;p29"/>
            <p:cNvSpPr/>
            <p:nvPr/>
          </p:nvSpPr>
          <p:spPr>
            <a:xfrm>
              <a:off x="3630125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01" name="Google Shape;29001;p29"/>
            <p:cNvSpPr/>
            <p:nvPr/>
          </p:nvSpPr>
          <p:spPr>
            <a:xfrm>
              <a:off x="3628950" y="2790725"/>
              <a:ext cx="235850" cy="235675"/>
            </a:xfrm>
            <a:custGeom>
              <a:avLst/>
              <a:gdLst/>
              <a:ahLst/>
              <a:cxnLst/>
              <a:rect l="l" t="t" r="r" b="b"/>
              <a:pathLst>
                <a:path w="9434" h="9427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27"/>
                    <a:pt x="4720" y="9427"/>
                  </a:cubicBezTo>
                  <a:cubicBezTo>
                    <a:pt x="7316" y="9427"/>
                    <a:pt x="9433" y="7316"/>
                    <a:pt x="9433" y="4714"/>
                  </a:cubicBezTo>
                  <a:cubicBezTo>
                    <a:pt x="9433" y="2118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02" name="Google Shape;29002;p29"/>
            <p:cNvSpPr/>
            <p:nvPr/>
          </p:nvSpPr>
          <p:spPr>
            <a:xfrm>
              <a:off x="3658775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03" name="Google Shape;29003;p29"/>
            <p:cNvSpPr/>
            <p:nvPr/>
          </p:nvSpPr>
          <p:spPr>
            <a:xfrm>
              <a:off x="3657775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04" name="Google Shape;29004;p29"/>
            <p:cNvSpPr/>
            <p:nvPr/>
          </p:nvSpPr>
          <p:spPr>
            <a:xfrm>
              <a:off x="3683900" y="284567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05" name="Google Shape;29005;p29"/>
            <p:cNvSpPr/>
            <p:nvPr/>
          </p:nvSpPr>
          <p:spPr>
            <a:xfrm>
              <a:off x="3682875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9" y="3924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06" name="Google Shape;29006;p29"/>
            <p:cNvSpPr/>
            <p:nvPr/>
          </p:nvSpPr>
          <p:spPr>
            <a:xfrm>
              <a:off x="3712725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07" name="Google Shape;29007;p29"/>
            <p:cNvSpPr/>
            <p:nvPr/>
          </p:nvSpPr>
          <p:spPr>
            <a:xfrm>
              <a:off x="3711700" y="287332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75" y="2738"/>
                    <a:pt x="82" y="2145"/>
                    <a:pt x="82" y="1410"/>
                  </a:cubicBezTo>
                  <a:cubicBezTo>
                    <a:pt x="82" y="681"/>
                    <a:pt x="675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08" name="Google Shape;29008;p29"/>
            <p:cNvSpPr/>
            <p:nvPr/>
          </p:nvSpPr>
          <p:spPr>
            <a:xfrm>
              <a:off x="3915850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1" y="2994"/>
                    <a:pt x="1" y="6689"/>
                  </a:cubicBezTo>
                  <a:cubicBezTo>
                    <a:pt x="1" y="10378"/>
                    <a:pt x="2994" y="13371"/>
                    <a:pt x="6683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09" name="Google Shape;29009;p29"/>
            <p:cNvSpPr/>
            <p:nvPr/>
          </p:nvSpPr>
          <p:spPr>
            <a:xfrm>
              <a:off x="3914675" y="27386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2"/>
                  </a:moveTo>
                  <a:cubicBezTo>
                    <a:pt x="10391" y="82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15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15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10" name="Google Shape;29010;p29"/>
            <p:cNvSpPr/>
            <p:nvPr/>
          </p:nvSpPr>
          <p:spPr>
            <a:xfrm>
              <a:off x="3939125" y="2766625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11" name="Google Shape;29011;p29"/>
            <p:cNvSpPr/>
            <p:nvPr/>
          </p:nvSpPr>
          <p:spPr>
            <a:xfrm>
              <a:off x="3938100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12" name="Google Shape;29012;p29"/>
            <p:cNvSpPr/>
            <p:nvPr/>
          </p:nvSpPr>
          <p:spPr>
            <a:xfrm>
              <a:off x="3964400" y="2791725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4"/>
                  </a:cubicBezTo>
                  <a:cubicBezTo>
                    <a:pt x="9339" y="2098"/>
                    <a:pt x="7249" y="1"/>
                    <a:pt x="466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13" name="Google Shape;29013;p29"/>
            <p:cNvSpPr/>
            <p:nvPr/>
          </p:nvSpPr>
          <p:spPr>
            <a:xfrm>
              <a:off x="3963225" y="2790725"/>
              <a:ext cx="235850" cy="235675"/>
            </a:xfrm>
            <a:custGeom>
              <a:avLst/>
              <a:gdLst/>
              <a:ahLst/>
              <a:cxnLst/>
              <a:rect l="l" t="t" r="r" b="b"/>
              <a:pathLst>
                <a:path w="9434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27"/>
                    <a:pt x="4714" y="9427"/>
                  </a:cubicBezTo>
                  <a:cubicBezTo>
                    <a:pt x="7316" y="9427"/>
                    <a:pt x="9434" y="7316"/>
                    <a:pt x="9434" y="4714"/>
                  </a:cubicBezTo>
                  <a:cubicBezTo>
                    <a:pt x="9434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14" name="Google Shape;29014;p29"/>
            <p:cNvSpPr/>
            <p:nvPr/>
          </p:nvSpPr>
          <p:spPr>
            <a:xfrm>
              <a:off x="3993050" y="2820550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15" name="Google Shape;29015;p29"/>
            <p:cNvSpPr/>
            <p:nvPr/>
          </p:nvSpPr>
          <p:spPr>
            <a:xfrm>
              <a:off x="399205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6"/>
                    <a:pt x="7047" y="3561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16" name="Google Shape;29016;p29"/>
            <p:cNvSpPr/>
            <p:nvPr/>
          </p:nvSpPr>
          <p:spPr>
            <a:xfrm>
              <a:off x="4018175" y="284567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17" name="Google Shape;29017;p29"/>
            <p:cNvSpPr/>
            <p:nvPr/>
          </p:nvSpPr>
          <p:spPr>
            <a:xfrm>
              <a:off x="4017175" y="2844675"/>
              <a:ext cx="127950" cy="127950"/>
            </a:xfrm>
            <a:custGeom>
              <a:avLst/>
              <a:gdLst/>
              <a:ahLst/>
              <a:cxnLst/>
              <a:rect l="l" t="t" r="r" b="b"/>
              <a:pathLst>
                <a:path w="5118" h="5118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24"/>
                    <a:pt x="3924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18" name="Google Shape;29018;p29"/>
            <p:cNvSpPr/>
            <p:nvPr/>
          </p:nvSpPr>
          <p:spPr>
            <a:xfrm>
              <a:off x="404700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7"/>
                    <a:pt x="1" y="1363"/>
                  </a:cubicBezTo>
                  <a:cubicBezTo>
                    <a:pt x="1" y="2118"/>
                    <a:pt x="614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19" name="Google Shape;29019;p29"/>
            <p:cNvSpPr/>
            <p:nvPr/>
          </p:nvSpPr>
          <p:spPr>
            <a:xfrm>
              <a:off x="4046000" y="2873325"/>
              <a:ext cx="70300" cy="70475"/>
            </a:xfrm>
            <a:custGeom>
              <a:avLst/>
              <a:gdLst/>
              <a:ahLst/>
              <a:cxnLst/>
              <a:rect l="l" t="t" r="r" b="b"/>
              <a:pathLst>
                <a:path w="2812" h="2819" extrusionOk="0">
                  <a:moveTo>
                    <a:pt x="1403" y="88"/>
                  </a:moveTo>
                  <a:cubicBezTo>
                    <a:pt x="2138" y="88"/>
                    <a:pt x="2731" y="681"/>
                    <a:pt x="2731" y="1410"/>
                  </a:cubicBezTo>
                  <a:cubicBezTo>
                    <a:pt x="2731" y="2145"/>
                    <a:pt x="2138" y="2738"/>
                    <a:pt x="1403" y="2738"/>
                  </a:cubicBezTo>
                  <a:cubicBezTo>
                    <a:pt x="674" y="2738"/>
                    <a:pt x="81" y="2145"/>
                    <a:pt x="81" y="1410"/>
                  </a:cubicBezTo>
                  <a:cubicBezTo>
                    <a:pt x="81" y="681"/>
                    <a:pt x="674" y="88"/>
                    <a:pt x="1403" y="88"/>
                  </a:cubicBezTo>
                  <a:close/>
                  <a:moveTo>
                    <a:pt x="1403" y="0"/>
                  </a:moveTo>
                  <a:cubicBezTo>
                    <a:pt x="627" y="0"/>
                    <a:pt x="0" y="634"/>
                    <a:pt x="0" y="1410"/>
                  </a:cubicBezTo>
                  <a:cubicBezTo>
                    <a:pt x="0" y="2185"/>
                    <a:pt x="627" y="2819"/>
                    <a:pt x="1403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20" name="Google Shape;29020;p29"/>
            <p:cNvSpPr/>
            <p:nvPr/>
          </p:nvSpPr>
          <p:spPr>
            <a:xfrm>
              <a:off x="4250125" y="2739650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0"/>
                  </a:moveTo>
                  <a:cubicBezTo>
                    <a:pt x="2988" y="0"/>
                    <a:pt x="1" y="2994"/>
                    <a:pt x="1" y="6689"/>
                  </a:cubicBezTo>
                  <a:cubicBezTo>
                    <a:pt x="1" y="10378"/>
                    <a:pt x="2988" y="13371"/>
                    <a:pt x="6683" y="13371"/>
                  </a:cubicBezTo>
                  <a:cubicBezTo>
                    <a:pt x="10378" y="13371"/>
                    <a:pt x="13365" y="10378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21" name="Google Shape;29021;p29"/>
            <p:cNvSpPr/>
            <p:nvPr/>
          </p:nvSpPr>
          <p:spPr>
            <a:xfrm>
              <a:off x="4248950" y="27386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2"/>
                  </a:moveTo>
                  <a:cubicBezTo>
                    <a:pt x="10391" y="82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15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15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22" name="Google Shape;29022;p29"/>
            <p:cNvSpPr/>
            <p:nvPr/>
          </p:nvSpPr>
          <p:spPr>
            <a:xfrm>
              <a:off x="4273400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23" name="Google Shape;29023;p29"/>
            <p:cNvSpPr/>
            <p:nvPr/>
          </p:nvSpPr>
          <p:spPr>
            <a:xfrm>
              <a:off x="4272375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24" name="Google Shape;29024;p29"/>
            <p:cNvSpPr/>
            <p:nvPr/>
          </p:nvSpPr>
          <p:spPr>
            <a:xfrm>
              <a:off x="4298500" y="279172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25" name="Google Shape;29025;p29"/>
            <p:cNvSpPr/>
            <p:nvPr/>
          </p:nvSpPr>
          <p:spPr>
            <a:xfrm>
              <a:off x="4297500" y="2790725"/>
              <a:ext cx="235675" cy="235675"/>
            </a:xfrm>
            <a:custGeom>
              <a:avLst/>
              <a:gdLst/>
              <a:ahLst/>
              <a:cxnLst/>
              <a:rect l="l" t="t" r="r" b="b"/>
              <a:pathLst>
                <a:path w="9427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27"/>
                    <a:pt x="4714" y="9427"/>
                  </a:cubicBezTo>
                  <a:cubicBezTo>
                    <a:pt x="7316" y="9427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26" name="Google Shape;29026;p29"/>
            <p:cNvSpPr/>
            <p:nvPr/>
          </p:nvSpPr>
          <p:spPr>
            <a:xfrm>
              <a:off x="4327325" y="2820550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27" name="Google Shape;29027;p29"/>
            <p:cNvSpPr/>
            <p:nvPr/>
          </p:nvSpPr>
          <p:spPr>
            <a:xfrm>
              <a:off x="4326325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28" name="Google Shape;29028;p29"/>
            <p:cNvSpPr/>
            <p:nvPr/>
          </p:nvSpPr>
          <p:spPr>
            <a:xfrm>
              <a:off x="4352450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29" name="Google Shape;29029;p29"/>
            <p:cNvSpPr/>
            <p:nvPr/>
          </p:nvSpPr>
          <p:spPr>
            <a:xfrm>
              <a:off x="4351450" y="2844675"/>
              <a:ext cx="127950" cy="127950"/>
            </a:xfrm>
            <a:custGeom>
              <a:avLst/>
              <a:gdLst/>
              <a:ahLst/>
              <a:cxnLst/>
              <a:rect l="l" t="t" r="r" b="b"/>
              <a:pathLst>
                <a:path w="5118" h="5118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24"/>
                    <a:pt x="3925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30" name="Google Shape;29030;p29"/>
            <p:cNvSpPr/>
            <p:nvPr/>
          </p:nvSpPr>
          <p:spPr>
            <a:xfrm>
              <a:off x="4381275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7"/>
                    <a:pt x="1" y="1363"/>
                  </a:cubicBezTo>
                  <a:cubicBezTo>
                    <a:pt x="1" y="2118"/>
                    <a:pt x="608" y="2731"/>
                    <a:pt x="1363" y="2731"/>
                  </a:cubicBezTo>
                  <a:cubicBezTo>
                    <a:pt x="2118" y="2731"/>
                    <a:pt x="2732" y="2118"/>
                    <a:pt x="2732" y="1363"/>
                  </a:cubicBezTo>
                  <a:cubicBezTo>
                    <a:pt x="2732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31" name="Google Shape;29031;p29"/>
            <p:cNvSpPr/>
            <p:nvPr/>
          </p:nvSpPr>
          <p:spPr>
            <a:xfrm>
              <a:off x="4380100" y="287332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45" y="88"/>
                    <a:pt x="2738" y="681"/>
                    <a:pt x="2738" y="1410"/>
                  </a:cubicBezTo>
                  <a:cubicBezTo>
                    <a:pt x="2738" y="2145"/>
                    <a:pt x="2145" y="2738"/>
                    <a:pt x="1410" y="2738"/>
                  </a:cubicBezTo>
                  <a:cubicBezTo>
                    <a:pt x="681" y="2738"/>
                    <a:pt x="88" y="2145"/>
                    <a:pt x="88" y="1410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32" name="Google Shape;29032;p29"/>
            <p:cNvSpPr/>
            <p:nvPr/>
          </p:nvSpPr>
          <p:spPr>
            <a:xfrm>
              <a:off x="4584250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9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33" name="Google Shape;29033;p29"/>
            <p:cNvSpPr/>
            <p:nvPr/>
          </p:nvSpPr>
          <p:spPr>
            <a:xfrm>
              <a:off x="4583225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2"/>
                  </a:moveTo>
                  <a:cubicBezTo>
                    <a:pt x="10391" y="82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9" y="13372"/>
                    <a:pt x="88" y="10392"/>
                    <a:pt x="88" y="6730"/>
                  </a:cubicBezTo>
                  <a:cubicBezTo>
                    <a:pt x="88" y="3062"/>
                    <a:pt x="3069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1" y="3015"/>
                    <a:pt x="1" y="6730"/>
                  </a:cubicBezTo>
                  <a:cubicBezTo>
                    <a:pt x="1" y="10439"/>
                    <a:pt x="3021" y="13453"/>
                    <a:pt x="6730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15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34" name="Google Shape;29034;p29"/>
            <p:cNvSpPr/>
            <p:nvPr/>
          </p:nvSpPr>
          <p:spPr>
            <a:xfrm>
              <a:off x="4607675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35" name="Google Shape;29035;p29"/>
            <p:cNvSpPr/>
            <p:nvPr/>
          </p:nvSpPr>
          <p:spPr>
            <a:xfrm>
              <a:off x="4606650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36" name="Google Shape;29036;p29"/>
            <p:cNvSpPr/>
            <p:nvPr/>
          </p:nvSpPr>
          <p:spPr>
            <a:xfrm>
              <a:off x="4632800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4"/>
                  </a:cubicBezTo>
                  <a:cubicBezTo>
                    <a:pt x="9346" y="2098"/>
                    <a:pt x="7255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37" name="Google Shape;29037;p29"/>
            <p:cNvSpPr/>
            <p:nvPr/>
          </p:nvSpPr>
          <p:spPr>
            <a:xfrm>
              <a:off x="4631775" y="2790725"/>
              <a:ext cx="235700" cy="235675"/>
            </a:xfrm>
            <a:custGeom>
              <a:avLst/>
              <a:gdLst/>
              <a:ahLst/>
              <a:cxnLst/>
              <a:rect l="l" t="t" r="r" b="b"/>
              <a:pathLst>
                <a:path w="9428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7316"/>
                    <a:pt x="2118" y="9427"/>
                    <a:pt x="4714" y="9427"/>
                  </a:cubicBezTo>
                  <a:cubicBezTo>
                    <a:pt x="7317" y="9427"/>
                    <a:pt x="9427" y="7316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38" name="Google Shape;29038;p29"/>
            <p:cNvSpPr/>
            <p:nvPr/>
          </p:nvSpPr>
          <p:spPr>
            <a:xfrm>
              <a:off x="4661625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1"/>
                  </a:cubicBezTo>
                  <a:cubicBezTo>
                    <a:pt x="7046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39" name="Google Shape;29039;p29"/>
            <p:cNvSpPr/>
            <p:nvPr/>
          </p:nvSpPr>
          <p:spPr>
            <a:xfrm>
              <a:off x="466060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6"/>
                    <a:pt x="7040" y="3561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1"/>
                  </a:cubicBezTo>
                  <a:cubicBezTo>
                    <a:pt x="82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40" name="Google Shape;29040;p29"/>
            <p:cNvSpPr/>
            <p:nvPr/>
          </p:nvSpPr>
          <p:spPr>
            <a:xfrm>
              <a:off x="4686725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41" name="Google Shape;29041;p29"/>
            <p:cNvSpPr/>
            <p:nvPr/>
          </p:nvSpPr>
          <p:spPr>
            <a:xfrm>
              <a:off x="4685725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42" name="Google Shape;29042;p29"/>
            <p:cNvSpPr/>
            <p:nvPr/>
          </p:nvSpPr>
          <p:spPr>
            <a:xfrm>
              <a:off x="471555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7"/>
                    <a:pt x="1" y="1363"/>
                  </a:cubicBezTo>
                  <a:cubicBezTo>
                    <a:pt x="1" y="2118"/>
                    <a:pt x="608" y="2731"/>
                    <a:pt x="1363" y="2731"/>
                  </a:cubicBezTo>
                  <a:cubicBezTo>
                    <a:pt x="2118" y="2731"/>
                    <a:pt x="2732" y="2118"/>
                    <a:pt x="2732" y="1363"/>
                  </a:cubicBezTo>
                  <a:cubicBezTo>
                    <a:pt x="2732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43" name="Google Shape;29043;p29"/>
            <p:cNvSpPr/>
            <p:nvPr/>
          </p:nvSpPr>
          <p:spPr>
            <a:xfrm>
              <a:off x="4714375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10"/>
                  </a:cubicBezTo>
                  <a:cubicBezTo>
                    <a:pt x="2731" y="2145"/>
                    <a:pt x="2138" y="2738"/>
                    <a:pt x="1410" y="2738"/>
                  </a:cubicBezTo>
                  <a:cubicBezTo>
                    <a:pt x="682" y="2738"/>
                    <a:pt x="88" y="2145"/>
                    <a:pt x="88" y="1410"/>
                  </a:cubicBezTo>
                  <a:cubicBezTo>
                    <a:pt x="88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44" name="Google Shape;29044;p29"/>
            <p:cNvSpPr/>
            <p:nvPr/>
          </p:nvSpPr>
          <p:spPr>
            <a:xfrm>
              <a:off x="4918525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9" y="13371"/>
                  </a:cubicBezTo>
                  <a:cubicBezTo>
                    <a:pt x="10378" y="13371"/>
                    <a:pt x="13371" y="10378"/>
                    <a:pt x="13371" y="6689"/>
                  </a:cubicBezTo>
                  <a:cubicBezTo>
                    <a:pt x="13371" y="2994"/>
                    <a:pt x="10378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45" name="Google Shape;29045;p29"/>
            <p:cNvSpPr/>
            <p:nvPr/>
          </p:nvSpPr>
          <p:spPr>
            <a:xfrm>
              <a:off x="4917500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2"/>
                  </a:moveTo>
                  <a:cubicBezTo>
                    <a:pt x="10392" y="82"/>
                    <a:pt x="13372" y="3062"/>
                    <a:pt x="13372" y="6730"/>
                  </a:cubicBezTo>
                  <a:cubicBezTo>
                    <a:pt x="13372" y="10392"/>
                    <a:pt x="10392" y="13372"/>
                    <a:pt x="6730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2" y="1"/>
                    <a:pt x="1" y="3015"/>
                    <a:pt x="1" y="6730"/>
                  </a:cubicBezTo>
                  <a:cubicBezTo>
                    <a:pt x="1" y="10439"/>
                    <a:pt x="3022" y="13453"/>
                    <a:pt x="6730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15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46" name="Google Shape;29046;p29"/>
            <p:cNvSpPr/>
            <p:nvPr/>
          </p:nvSpPr>
          <p:spPr>
            <a:xfrm>
              <a:off x="4941950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47" name="Google Shape;29047;p29"/>
            <p:cNvSpPr/>
            <p:nvPr/>
          </p:nvSpPr>
          <p:spPr>
            <a:xfrm>
              <a:off x="4940950" y="2765600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48" name="Google Shape;29048;p29"/>
            <p:cNvSpPr/>
            <p:nvPr/>
          </p:nvSpPr>
          <p:spPr>
            <a:xfrm>
              <a:off x="4967075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49" name="Google Shape;29049;p29"/>
            <p:cNvSpPr/>
            <p:nvPr/>
          </p:nvSpPr>
          <p:spPr>
            <a:xfrm>
              <a:off x="4966050" y="2790725"/>
              <a:ext cx="235700" cy="235675"/>
            </a:xfrm>
            <a:custGeom>
              <a:avLst/>
              <a:gdLst/>
              <a:ahLst/>
              <a:cxnLst/>
              <a:rect l="l" t="t" r="r" b="b"/>
              <a:pathLst>
                <a:path w="9428" h="9427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27"/>
                    <a:pt x="4714" y="9427"/>
                  </a:cubicBezTo>
                  <a:cubicBezTo>
                    <a:pt x="7317" y="9427"/>
                    <a:pt x="9427" y="7316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50" name="Google Shape;29050;p29"/>
            <p:cNvSpPr/>
            <p:nvPr/>
          </p:nvSpPr>
          <p:spPr>
            <a:xfrm>
              <a:off x="4995900" y="2820550"/>
              <a:ext cx="176000" cy="176200"/>
            </a:xfrm>
            <a:custGeom>
              <a:avLst/>
              <a:gdLst/>
              <a:ahLst/>
              <a:cxnLst/>
              <a:rect l="l" t="t" r="r" b="b"/>
              <a:pathLst>
                <a:path w="7040" h="7048" extrusionOk="0">
                  <a:moveTo>
                    <a:pt x="3520" y="1"/>
                  </a:moveTo>
                  <a:cubicBezTo>
                    <a:pt x="1571" y="1"/>
                    <a:pt x="0" y="1579"/>
                    <a:pt x="0" y="3521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1"/>
                  </a:cubicBezTo>
                  <a:cubicBezTo>
                    <a:pt x="7040" y="1579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51" name="Google Shape;29051;p29"/>
            <p:cNvSpPr/>
            <p:nvPr/>
          </p:nvSpPr>
          <p:spPr>
            <a:xfrm>
              <a:off x="4994725" y="2819550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6"/>
                    <a:pt x="7046" y="3561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52" name="Google Shape;29052;p29"/>
            <p:cNvSpPr/>
            <p:nvPr/>
          </p:nvSpPr>
          <p:spPr>
            <a:xfrm>
              <a:off x="5021000" y="2845675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53" name="Google Shape;29053;p29"/>
            <p:cNvSpPr/>
            <p:nvPr/>
          </p:nvSpPr>
          <p:spPr>
            <a:xfrm>
              <a:off x="5020000" y="2844675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2" y="3965"/>
                    <a:pt x="5112" y="2556"/>
                  </a:cubicBezTo>
                  <a:cubicBezTo>
                    <a:pt x="5112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54" name="Google Shape;29054;p29"/>
            <p:cNvSpPr/>
            <p:nvPr/>
          </p:nvSpPr>
          <p:spPr>
            <a:xfrm>
              <a:off x="5049675" y="2874500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8" y="2118"/>
                    <a:pt x="2738" y="1363"/>
                  </a:cubicBezTo>
                  <a:cubicBezTo>
                    <a:pt x="2738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55" name="Google Shape;29055;p29"/>
            <p:cNvSpPr/>
            <p:nvPr/>
          </p:nvSpPr>
          <p:spPr>
            <a:xfrm>
              <a:off x="5048650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82" y="2738"/>
                    <a:pt x="88" y="2145"/>
                    <a:pt x="88" y="1410"/>
                  </a:cubicBezTo>
                  <a:cubicBezTo>
                    <a:pt x="88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56" name="Google Shape;29056;p29"/>
            <p:cNvSpPr/>
            <p:nvPr/>
          </p:nvSpPr>
          <p:spPr>
            <a:xfrm>
              <a:off x="5252800" y="2739650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8314" y="13371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57" name="Google Shape;29057;p29"/>
            <p:cNvSpPr/>
            <p:nvPr/>
          </p:nvSpPr>
          <p:spPr>
            <a:xfrm>
              <a:off x="5251775" y="273862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1"/>
                  </a:moveTo>
                  <a:cubicBezTo>
                    <a:pt x="3015" y="1"/>
                    <a:pt x="1" y="3015"/>
                    <a:pt x="1" y="6730"/>
                  </a:cubicBezTo>
                  <a:cubicBezTo>
                    <a:pt x="1" y="10439"/>
                    <a:pt x="3015" y="13453"/>
                    <a:pt x="6724" y="13453"/>
                  </a:cubicBezTo>
                  <a:cubicBezTo>
                    <a:pt x="8355" y="13453"/>
                    <a:pt x="9846" y="12873"/>
                    <a:pt x="11012" y="11909"/>
                  </a:cubicBezTo>
                  <a:lnTo>
                    <a:pt x="11012" y="11801"/>
                  </a:lnTo>
                  <a:cubicBezTo>
                    <a:pt x="9852" y="12779"/>
                    <a:pt x="8362" y="13372"/>
                    <a:pt x="6724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24" y="82"/>
                  </a:cubicBezTo>
                  <a:cubicBezTo>
                    <a:pt x="8362" y="82"/>
                    <a:pt x="9852" y="675"/>
                    <a:pt x="11012" y="1660"/>
                  </a:cubicBezTo>
                  <a:lnTo>
                    <a:pt x="11012" y="1545"/>
                  </a:lnTo>
                  <a:cubicBezTo>
                    <a:pt x="9846" y="581"/>
                    <a:pt x="8355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58" name="Google Shape;29058;p29"/>
            <p:cNvSpPr/>
            <p:nvPr/>
          </p:nvSpPr>
          <p:spPr>
            <a:xfrm>
              <a:off x="5276225" y="2766625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6"/>
                    <a:pt x="10034" y="9319"/>
                  </a:cubicBezTo>
                  <a:lnTo>
                    <a:pt x="10034" y="2036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59" name="Google Shape;29059;p29"/>
            <p:cNvSpPr/>
            <p:nvPr/>
          </p:nvSpPr>
          <p:spPr>
            <a:xfrm>
              <a:off x="5275050" y="2765600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60" name="Google Shape;29060;p29"/>
            <p:cNvSpPr/>
            <p:nvPr/>
          </p:nvSpPr>
          <p:spPr>
            <a:xfrm>
              <a:off x="5301350" y="2791725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06"/>
                    <a:pt x="9029" y="6359"/>
                  </a:cubicBezTo>
                  <a:lnTo>
                    <a:pt x="9029" y="2988"/>
                  </a:lnTo>
                  <a:cubicBezTo>
                    <a:pt x="8355" y="1241"/>
                    <a:pt x="66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61" name="Google Shape;29061;p29"/>
            <p:cNvSpPr/>
            <p:nvPr/>
          </p:nvSpPr>
          <p:spPr>
            <a:xfrm>
              <a:off x="5300325" y="2790725"/>
              <a:ext cx="226775" cy="235675"/>
            </a:xfrm>
            <a:custGeom>
              <a:avLst/>
              <a:gdLst/>
              <a:ahLst/>
              <a:cxnLst/>
              <a:rect l="l" t="t" r="r" b="b"/>
              <a:pathLst>
                <a:path w="9071" h="9427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27"/>
                    <a:pt x="4714" y="9427"/>
                  </a:cubicBezTo>
                  <a:cubicBezTo>
                    <a:pt x="6676" y="9427"/>
                    <a:pt x="8362" y="8227"/>
                    <a:pt x="9070" y="6514"/>
                  </a:cubicBezTo>
                  <a:lnTo>
                    <a:pt x="9070" y="6278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2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62" name="Google Shape;29062;p29"/>
            <p:cNvSpPr/>
            <p:nvPr/>
          </p:nvSpPr>
          <p:spPr>
            <a:xfrm>
              <a:off x="5330000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63" name="Google Shape;29063;p29"/>
            <p:cNvSpPr/>
            <p:nvPr/>
          </p:nvSpPr>
          <p:spPr>
            <a:xfrm>
              <a:off x="532900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64" name="Google Shape;29064;p29"/>
            <p:cNvSpPr/>
            <p:nvPr/>
          </p:nvSpPr>
          <p:spPr>
            <a:xfrm>
              <a:off x="5355300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65" name="Google Shape;29065;p29"/>
            <p:cNvSpPr/>
            <p:nvPr/>
          </p:nvSpPr>
          <p:spPr>
            <a:xfrm>
              <a:off x="5354100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24"/>
                    <a:pt x="3925" y="5030"/>
                    <a:pt x="2563" y="5030"/>
                  </a:cubicBezTo>
                  <a:cubicBezTo>
                    <a:pt x="1201" y="5030"/>
                    <a:pt x="88" y="3924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66" name="Google Shape;29066;p29"/>
            <p:cNvSpPr/>
            <p:nvPr/>
          </p:nvSpPr>
          <p:spPr>
            <a:xfrm>
              <a:off x="538395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67" name="Google Shape;29067;p29"/>
            <p:cNvSpPr/>
            <p:nvPr/>
          </p:nvSpPr>
          <p:spPr>
            <a:xfrm>
              <a:off x="5382925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82" y="2738"/>
                    <a:pt x="89" y="2145"/>
                    <a:pt x="89" y="1410"/>
                  </a:cubicBezTo>
                  <a:cubicBezTo>
                    <a:pt x="89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6" y="2819"/>
                    <a:pt x="2819" y="2185"/>
                    <a:pt x="2819" y="1410"/>
                  </a:cubicBezTo>
                  <a:cubicBezTo>
                    <a:pt x="2819" y="634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68" name="Google Shape;29068;p29"/>
            <p:cNvSpPr/>
            <p:nvPr/>
          </p:nvSpPr>
          <p:spPr>
            <a:xfrm>
              <a:off x="3450750" y="2837750"/>
              <a:ext cx="296375" cy="334300"/>
            </a:xfrm>
            <a:custGeom>
              <a:avLst/>
              <a:gdLst/>
              <a:ahLst/>
              <a:cxnLst/>
              <a:rect l="l" t="t" r="r" b="b"/>
              <a:pathLst>
                <a:path w="11855" h="13372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8"/>
                  </a:cubicBezTo>
                  <a:lnTo>
                    <a:pt x="1" y="10931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4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69" name="Google Shape;29069;p29"/>
            <p:cNvSpPr/>
            <p:nvPr/>
          </p:nvSpPr>
          <p:spPr>
            <a:xfrm>
              <a:off x="3450750" y="2836750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2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8834" y="88"/>
                    <a:pt x="11814" y="3068"/>
                    <a:pt x="11814" y="6730"/>
                  </a:cubicBezTo>
                  <a:cubicBezTo>
                    <a:pt x="11814" y="10391"/>
                    <a:pt x="8834" y="13371"/>
                    <a:pt x="5173" y="13371"/>
                  </a:cubicBezTo>
                  <a:cubicBezTo>
                    <a:pt x="3082" y="13371"/>
                    <a:pt x="1221" y="12400"/>
                    <a:pt x="1" y="10897"/>
                  </a:cubicBezTo>
                  <a:lnTo>
                    <a:pt x="1" y="11031"/>
                  </a:lnTo>
                  <a:cubicBezTo>
                    <a:pt x="1235" y="12508"/>
                    <a:pt x="3096" y="13452"/>
                    <a:pt x="5173" y="13452"/>
                  </a:cubicBezTo>
                  <a:cubicBezTo>
                    <a:pt x="8881" y="13452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70" name="Google Shape;29070;p29"/>
            <p:cNvSpPr/>
            <p:nvPr/>
          </p:nvSpPr>
          <p:spPr>
            <a:xfrm>
              <a:off x="3450750" y="2864725"/>
              <a:ext cx="269425" cy="284075"/>
            </a:xfrm>
            <a:custGeom>
              <a:avLst/>
              <a:gdLst/>
              <a:ahLst/>
              <a:cxnLst/>
              <a:rect l="l" t="t" r="r" b="b"/>
              <a:pathLst>
                <a:path w="10777" h="11363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931" y="10068"/>
                    <a:pt x="2860" y="11362"/>
                    <a:pt x="5099" y="11362"/>
                  </a:cubicBezTo>
                  <a:cubicBezTo>
                    <a:pt x="8234" y="11362"/>
                    <a:pt x="10776" y="8820"/>
                    <a:pt x="10776" y="5678"/>
                  </a:cubicBezTo>
                  <a:cubicBezTo>
                    <a:pt x="10776" y="2543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71" name="Google Shape;29071;p29"/>
            <p:cNvSpPr/>
            <p:nvPr/>
          </p:nvSpPr>
          <p:spPr>
            <a:xfrm>
              <a:off x="3450750" y="2863700"/>
              <a:ext cx="270600" cy="286100"/>
            </a:xfrm>
            <a:custGeom>
              <a:avLst/>
              <a:gdLst/>
              <a:ahLst/>
              <a:cxnLst/>
              <a:rect l="l" t="t" r="r" b="b"/>
              <a:pathLst>
                <a:path w="10824" h="11444" extrusionOk="0">
                  <a:moveTo>
                    <a:pt x="5099" y="1"/>
                  </a:moveTo>
                  <a:cubicBezTo>
                    <a:pt x="2880" y="1"/>
                    <a:pt x="952" y="1275"/>
                    <a:pt x="1" y="3130"/>
                  </a:cubicBezTo>
                  <a:lnTo>
                    <a:pt x="1" y="3318"/>
                  </a:lnTo>
                  <a:cubicBezTo>
                    <a:pt x="904" y="1410"/>
                    <a:pt x="2853" y="82"/>
                    <a:pt x="5099" y="82"/>
                  </a:cubicBezTo>
                  <a:cubicBezTo>
                    <a:pt x="8207" y="82"/>
                    <a:pt x="10736" y="2610"/>
                    <a:pt x="10736" y="5719"/>
                  </a:cubicBezTo>
                  <a:cubicBezTo>
                    <a:pt x="10736" y="8827"/>
                    <a:pt x="8207" y="11356"/>
                    <a:pt x="5099" y="11356"/>
                  </a:cubicBezTo>
                  <a:cubicBezTo>
                    <a:pt x="2853" y="11356"/>
                    <a:pt x="904" y="10034"/>
                    <a:pt x="1" y="8126"/>
                  </a:cubicBezTo>
                  <a:lnTo>
                    <a:pt x="1" y="8315"/>
                  </a:lnTo>
                  <a:cubicBezTo>
                    <a:pt x="952" y="10169"/>
                    <a:pt x="2880" y="11444"/>
                    <a:pt x="5099" y="11444"/>
                  </a:cubicBezTo>
                  <a:cubicBezTo>
                    <a:pt x="8254" y="11444"/>
                    <a:pt x="10823" y="8875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72" name="Google Shape;29072;p29"/>
            <p:cNvSpPr/>
            <p:nvPr/>
          </p:nvSpPr>
          <p:spPr>
            <a:xfrm>
              <a:off x="3461375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5"/>
                    <a:pt x="2091" y="9346"/>
                    <a:pt x="4674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73" name="Google Shape;29073;p29"/>
            <p:cNvSpPr/>
            <p:nvPr/>
          </p:nvSpPr>
          <p:spPr>
            <a:xfrm>
              <a:off x="3460375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34"/>
                    <a:pt x="4714" y="9434"/>
                  </a:cubicBezTo>
                  <a:cubicBezTo>
                    <a:pt x="7316" y="9434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74" name="Google Shape;29074;p29"/>
            <p:cNvSpPr/>
            <p:nvPr/>
          </p:nvSpPr>
          <p:spPr>
            <a:xfrm>
              <a:off x="3490200" y="291867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75" name="Google Shape;29075;p29"/>
            <p:cNvSpPr/>
            <p:nvPr/>
          </p:nvSpPr>
          <p:spPr>
            <a:xfrm>
              <a:off x="3489025" y="29176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7"/>
                    <a:pt x="3568" y="7047"/>
                  </a:cubicBezTo>
                  <a:cubicBezTo>
                    <a:pt x="1653" y="7047"/>
                    <a:pt x="88" y="5483"/>
                    <a:pt x="88" y="3561"/>
                  </a:cubicBezTo>
                  <a:cubicBezTo>
                    <a:pt x="88" y="1646"/>
                    <a:pt x="1653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605" y="1"/>
                    <a:pt x="1" y="1599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9"/>
                    <a:pt x="5536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76" name="Google Shape;29076;p29"/>
            <p:cNvSpPr/>
            <p:nvPr/>
          </p:nvSpPr>
          <p:spPr>
            <a:xfrm>
              <a:off x="3515325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77" name="Google Shape;29077;p29"/>
            <p:cNvSpPr/>
            <p:nvPr/>
          </p:nvSpPr>
          <p:spPr>
            <a:xfrm>
              <a:off x="3514300" y="2942775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78" name="Google Shape;29078;p29"/>
            <p:cNvSpPr/>
            <p:nvPr/>
          </p:nvSpPr>
          <p:spPr>
            <a:xfrm>
              <a:off x="354415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79" name="Google Shape;29079;p29"/>
            <p:cNvSpPr/>
            <p:nvPr/>
          </p:nvSpPr>
          <p:spPr>
            <a:xfrm>
              <a:off x="3542975" y="297160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80" name="Google Shape;29080;p29"/>
            <p:cNvSpPr/>
            <p:nvPr/>
          </p:nvSpPr>
          <p:spPr>
            <a:xfrm>
              <a:off x="3747100" y="2837750"/>
              <a:ext cx="334325" cy="334300"/>
            </a:xfrm>
            <a:custGeom>
              <a:avLst/>
              <a:gdLst/>
              <a:ahLst/>
              <a:cxnLst/>
              <a:rect l="l" t="t" r="r" b="b"/>
              <a:pathLst>
                <a:path w="13373" h="13372" extrusionOk="0">
                  <a:moveTo>
                    <a:pt x="6690" y="1"/>
                  </a:moveTo>
                  <a:cubicBezTo>
                    <a:pt x="2995" y="1"/>
                    <a:pt x="1" y="2994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81" name="Google Shape;29081;p29"/>
            <p:cNvSpPr/>
            <p:nvPr/>
          </p:nvSpPr>
          <p:spPr>
            <a:xfrm>
              <a:off x="3746100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2" y="13371"/>
                    <a:pt x="81" y="10391"/>
                    <a:pt x="81" y="6730"/>
                  </a:cubicBezTo>
                  <a:cubicBezTo>
                    <a:pt x="81" y="3068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2"/>
                    <a:pt x="6730" y="13452"/>
                  </a:cubicBezTo>
                  <a:cubicBezTo>
                    <a:pt x="10438" y="13452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82" name="Google Shape;29082;p29"/>
            <p:cNvSpPr/>
            <p:nvPr/>
          </p:nvSpPr>
          <p:spPr>
            <a:xfrm>
              <a:off x="3770550" y="286472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20"/>
                    <a:pt x="2542" y="11362"/>
                    <a:pt x="5678" y="11362"/>
                  </a:cubicBezTo>
                  <a:cubicBezTo>
                    <a:pt x="8813" y="11362"/>
                    <a:pt x="11355" y="8820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83" name="Google Shape;29083;p29"/>
            <p:cNvSpPr/>
            <p:nvPr/>
          </p:nvSpPr>
          <p:spPr>
            <a:xfrm>
              <a:off x="3769525" y="2863700"/>
              <a:ext cx="285925" cy="286100"/>
            </a:xfrm>
            <a:custGeom>
              <a:avLst/>
              <a:gdLst/>
              <a:ahLst/>
              <a:cxnLst/>
              <a:rect l="l" t="t" r="r" b="b"/>
              <a:pathLst>
                <a:path w="11437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37" y="8875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84" name="Google Shape;29084;p29"/>
            <p:cNvSpPr/>
            <p:nvPr/>
          </p:nvSpPr>
          <p:spPr>
            <a:xfrm>
              <a:off x="3795650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5"/>
                    <a:pt x="2091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85" name="Google Shape;29085;p29"/>
            <p:cNvSpPr/>
            <p:nvPr/>
          </p:nvSpPr>
          <p:spPr>
            <a:xfrm>
              <a:off x="3794650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0" y="2118"/>
                    <a:pt x="0" y="4714"/>
                  </a:cubicBezTo>
                  <a:cubicBezTo>
                    <a:pt x="0" y="7317"/>
                    <a:pt x="2111" y="9434"/>
                    <a:pt x="4714" y="9434"/>
                  </a:cubicBezTo>
                  <a:cubicBezTo>
                    <a:pt x="7310" y="9434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86" name="Google Shape;29086;p29"/>
            <p:cNvSpPr/>
            <p:nvPr/>
          </p:nvSpPr>
          <p:spPr>
            <a:xfrm>
              <a:off x="3824475" y="291867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6"/>
                    <a:pt x="3521" y="7046"/>
                  </a:cubicBezTo>
                  <a:cubicBezTo>
                    <a:pt x="5463" y="7046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87" name="Google Shape;29087;p29"/>
            <p:cNvSpPr/>
            <p:nvPr/>
          </p:nvSpPr>
          <p:spPr>
            <a:xfrm>
              <a:off x="3823300" y="29176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7"/>
                    <a:pt x="3568" y="7047"/>
                  </a:cubicBezTo>
                  <a:cubicBezTo>
                    <a:pt x="1646" y="7047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88" name="Google Shape;29088;p29"/>
            <p:cNvSpPr/>
            <p:nvPr/>
          </p:nvSpPr>
          <p:spPr>
            <a:xfrm>
              <a:off x="3849600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89" name="Google Shape;29089;p29"/>
            <p:cNvSpPr/>
            <p:nvPr/>
          </p:nvSpPr>
          <p:spPr>
            <a:xfrm>
              <a:off x="3848600" y="294277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90" name="Google Shape;29090;p29"/>
            <p:cNvSpPr/>
            <p:nvPr/>
          </p:nvSpPr>
          <p:spPr>
            <a:xfrm>
              <a:off x="387825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2118"/>
                    <a:pt x="614" y="2732"/>
                    <a:pt x="1370" y="2732"/>
                  </a:cubicBezTo>
                  <a:cubicBezTo>
                    <a:pt x="2125" y="2732"/>
                    <a:pt x="2732" y="2118"/>
                    <a:pt x="2732" y="1363"/>
                  </a:cubicBezTo>
                  <a:cubicBezTo>
                    <a:pt x="2732" y="614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91" name="Google Shape;29091;p29"/>
            <p:cNvSpPr/>
            <p:nvPr/>
          </p:nvSpPr>
          <p:spPr>
            <a:xfrm>
              <a:off x="3877250" y="297160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92" name="Google Shape;29092;p29"/>
            <p:cNvSpPr/>
            <p:nvPr/>
          </p:nvSpPr>
          <p:spPr>
            <a:xfrm>
              <a:off x="4081400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93" name="Google Shape;29093;p29"/>
            <p:cNvSpPr/>
            <p:nvPr/>
          </p:nvSpPr>
          <p:spPr>
            <a:xfrm>
              <a:off x="4080375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1"/>
                    <a:pt x="6723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94" name="Google Shape;29094;p29"/>
            <p:cNvSpPr/>
            <p:nvPr/>
          </p:nvSpPr>
          <p:spPr>
            <a:xfrm>
              <a:off x="4104825" y="286472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20"/>
                    <a:pt x="2542" y="11362"/>
                    <a:pt x="5678" y="11362"/>
                  </a:cubicBezTo>
                  <a:cubicBezTo>
                    <a:pt x="8813" y="11362"/>
                    <a:pt x="11355" y="8820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95" name="Google Shape;29095;p29"/>
            <p:cNvSpPr/>
            <p:nvPr/>
          </p:nvSpPr>
          <p:spPr>
            <a:xfrm>
              <a:off x="4103650" y="286370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80" y="11444"/>
                    <a:pt x="11443" y="8875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96" name="Google Shape;29096;p29"/>
            <p:cNvSpPr/>
            <p:nvPr/>
          </p:nvSpPr>
          <p:spPr>
            <a:xfrm>
              <a:off x="4129950" y="2889850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97" name="Google Shape;29097;p29"/>
            <p:cNvSpPr/>
            <p:nvPr/>
          </p:nvSpPr>
          <p:spPr>
            <a:xfrm>
              <a:off x="4128925" y="2888825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5"/>
                    <a:pt x="9339" y="4714"/>
                  </a:cubicBezTo>
                  <a:cubicBezTo>
                    <a:pt x="9339" y="7270"/>
                    <a:pt x="7263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34"/>
                    <a:pt x="4714" y="9434"/>
                  </a:cubicBezTo>
                  <a:cubicBezTo>
                    <a:pt x="7310" y="9434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98" name="Google Shape;29098;p29"/>
            <p:cNvSpPr/>
            <p:nvPr/>
          </p:nvSpPr>
          <p:spPr>
            <a:xfrm>
              <a:off x="4158600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99" name="Google Shape;29099;p29"/>
            <p:cNvSpPr/>
            <p:nvPr/>
          </p:nvSpPr>
          <p:spPr>
            <a:xfrm>
              <a:off x="4157575" y="29176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7"/>
                    <a:pt x="3568" y="7047"/>
                  </a:cubicBezTo>
                  <a:cubicBezTo>
                    <a:pt x="1646" y="7047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00" name="Google Shape;29100;p29"/>
            <p:cNvSpPr/>
            <p:nvPr/>
          </p:nvSpPr>
          <p:spPr>
            <a:xfrm>
              <a:off x="4183875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01" name="Google Shape;29101;p29"/>
            <p:cNvSpPr/>
            <p:nvPr/>
          </p:nvSpPr>
          <p:spPr>
            <a:xfrm>
              <a:off x="4182700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02" name="Google Shape;29102;p29"/>
            <p:cNvSpPr/>
            <p:nvPr/>
          </p:nvSpPr>
          <p:spPr>
            <a:xfrm>
              <a:off x="4212550" y="297260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03" name="Google Shape;29103;p29"/>
            <p:cNvSpPr/>
            <p:nvPr/>
          </p:nvSpPr>
          <p:spPr>
            <a:xfrm>
              <a:off x="4211525" y="297160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8"/>
                    <a:pt x="1" y="1403"/>
                  </a:cubicBezTo>
                  <a:cubicBezTo>
                    <a:pt x="1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04" name="Google Shape;29104;p29"/>
            <p:cNvSpPr/>
            <p:nvPr/>
          </p:nvSpPr>
          <p:spPr>
            <a:xfrm>
              <a:off x="4415675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05" name="Google Shape;29105;p29"/>
            <p:cNvSpPr/>
            <p:nvPr/>
          </p:nvSpPr>
          <p:spPr>
            <a:xfrm>
              <a:off x="4414650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8"/>
                    <a:pt x="13365" y="6730"/>
                  </a:cubicBezTo>
                  <a:cubicBezTo>
                    <a:pt x="13365" y="10391"/>
                    <a:pt x="10385" y="13371"/>
                    <a:pt x="6723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06" name="Google Shape;29106;p29"/>
            <p:cNvSpPr/>
            <p:nvPr/>
          </p:nvSpPr>
          <p:spPr>
            <a:xfrm>
              <a:off x="4438925" y="286472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0"/>
                  </a:moveTo>
                  <a:cubicBezTo>
                    <a:pt x="2550" y="0"/>
                    <a:pt x="1" y="2543"/>
                    <a:pt x="1" y="5678"/>
                  </a:cubicBezTo>
                  <a:cubicBezTo>
                    <a:pt x="1" y="8820"/>
                    <a:pt x="2550" y="11362"/>
                    <a:pt x="5685" y="11362"/>
                  </a:cubicBezTo>
                  <a:cubicBezTo>
                    <a:pt x="8820" y="11362"/>
                    <a:pt x="11362" y="8820"/>
                    <a:pt x="11362" y="5678"/>
                  </a:cubicBezTo>
                  <a:cubicBezTo>
                    <a:pt x="11362" y="2543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07" name="Google Shape;29107;p29"/>
            <p:cNvSpPr/>
            <p:nvPr/>
          </p:nvSpPr>
          <p:spPr>
            <a:xfrm>
              <a:off x="4437925" y="286370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08" name="Google Shape;29108;p29"/>
            <p:cNvSpPr/>
            <p:nvPr/>
          </p:nvSpPr>
          <p:spPr>
            <a:xfrm>
              <a:off x="4464225" y="2889850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09" name="Google Shape;29109;p29"/>
            <p:cNvSpPr/>
            <p:nvPr/>
          </p:nvSpPr>
          <p:spPr>
            <a:xfrm>
              <a:off x="4463025" y="2888825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5"/>
                    <a:pt x="9347" y="4714"/>
                  </a:cubicBezTo>
                  <a:cubicBezTo>
                    <a:pt x="9347" y="7270"/>
                    <a:pt x="7270" y="9346"/>
                    <a:pt x="4721" y="9346"/>
                  </a:cubicBezTo>
                  <a:cubicBezTo>
                    <a:pt x="2165" y="9346"/>
                    <a:pt x="89" y="7270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lose/>
                  <a:moveTo>
                    <a:pt x="4721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34"/>
                    <a:pt x="4721" y="9434"/>
                  </a:cubicBezTo>
                  <a:cubicBezTo>
                    <a:pt x="7317" y="9434"/>
                    <a:pt x="9434" y="7317"/>
                    <a:pt x="9434" y="4714"/>
                  </a:cubicBezTo>
                  <a:cubicBezTo>
                    <a:pt x="9434" y="2118"/>
                    <a:pt x="7317" y="1"/>
                    <a:pt x="472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10" name="Google Shape;29110;p29"/>
            <p:cNvSpPr/>
            <p:nvPr/>
          </p:nvSpPr>
          <p:spPr>
            <a:xfrm>
              <a:off x="4492875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11" name="Google Shape;29111;p29"/>
            <p:cNvSpPr/>
            <p:nvPr/>
          </p:nvSpPr>
          <p:spPr>
            <a:xfrm>
              <a:off x="4491850" y="29176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7"/>
                    <a:pt x="3568" y="7047"/>
                  </a:cubicBezTo>
                  <a:cubicBezTo>
                    <a:pt x="1646" y="7047"/>
                    <a:pt x="89" y="5483"/>
                    <a:pt x="89" y="3561"/>
                  </a:cubicBezTo>
                  <a:cubicBezTo>
                    <a:pt x="89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12" name="Google Shape;29112;p29"/>
            <p:cNvSpPr/>
            <p:nvPr/>
          </p:nvSpPr>
          <p:spPr>
            <a:xfrm>
              <a:off x="4518150" y="2943775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13" name="Google Shape;29113;p29"/>
            <p:cNvSpPr/>
            <p:nvPr/>
          </p:nvSpPr>
          <p:spPr>
            <a:xfrm>
              <a:off x="4516975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14" name="Google Shape;29114;p29"/>
            <p:cNvSpPr/>
            <p:nvPr/>
          </p:nvSpPr>
          <p:spPr>
            <a:xfrm>
              <a:off x="4546825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7" y="2732"/>
                    <a:pt x="2731" y="2118"/>
                    <a:pt x="2731" y="1363"/>
                  </a:cubicBezTo>
                  <a:cubicBezTo>
                    <a:pt x="2731" y="614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15" name="Google Shape;29115;p29"/>
            <p:cNvSpPr/>
            <p:nvPr/>
          </p:nvSpPr>
          <p:spPr>
            <a:xfrm>
              <a:off x="4545800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10" y="2812"/>
                  </a:cubicBezTo>
                  <a:cubicBezTo>
                    <a:pt x="2185" y="2812"/>
                    <a:pt x="2812" y="2185"/>
                    <a:pt x="2812" y="1403"/>
                  </a:cubicBezTo>
                  <a:cubicBezTo>
                    <a:pt x="2812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16" name="Google Shape;29116;p29"/>
            <p:cNvSpPr/>
            <p:nvPr/>
          </p:nvSpPr>
          <p:spPr>
            <a:xfrm>
              <a:off x="4749950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17" name="Google Shape;29117;p29"/>
            <p:cNvSpPr/>
            <p:nvPr/>
          </p:nvSpPr>
          <p:spPr>
            <a:xfrm>
              <a:off x="4748775" y="2836750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18" name="Google Shape;29118;p29"/>
            <p:cNvSpPr/>
            <p:nvPr/>
          </p:nvSpPr>
          <p:spPr>
            <a:xfrm>
              <a:off x="4773200" y="286472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78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20"/>
                    <a:pt x="2543" y="11362"/>
                    <a:pt x="5678" y="11362"/>
                  </a:cubicBezTo>
                  <a:cubicBezTo>
                    <a:pt x="8821" y="11362"/>
                    <a:pt x="11363" y="8820"/>
                    <a:pt x="11363" y="5678"/>
                  </a:cubicBezTo>
                  <a:cubicBezTo>
                    <a:pt x="11363" y="2543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19" name="Google Shape;29119;p29"/>
            <p:cNvSpPr/>
            <p:nvPr/>
          </p:nvSpPr>
          <p:spPr>
            <a:xfrm>
              <a:off x="4772200" y="28637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8" y="82"/>
                  </a:moveTo>
                  <a:cubicBezTo>
                    <a:pt x="8827" y="82"/>
                    <a:pt x="11355" y="2610"/>
                    <a:pt x="11355" y="5719"/>
                  </a:cubicBezTo>
                  <a:cubicBezTo>
                    <a:pt x="11355" y="8827"/>
                    <a:pt x="8827" y="11356"/>
                    <a:pt x="5718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18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20" name="Google Shape;29120;p29"/>
            <p:cNvSpPr/>
            <p:nvPr/>
          </p:nvSpPr>
          <p:spPr>
            <a:xfrm>
              <a:off x="4798500" y="2889850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6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66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7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21" name="Google Shape;29121;p29"/>
            <p:cNvSpPr/>
            <p:nvPr/>
          </p:nvSpPr>
          <p:spPr>
            <a:xfrm>
              <a:off x="4797325" y="2888825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3" y="9346"/>
                  </a:cubicBezTo>
                  <a:cubicBezTo>
                    <a:pt x="2165" y="9346"/>
                    <a:pt x="88" y="7270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lose/>
                  <a:moveTo>
                    <a:pt x="4713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34"/>
                    <a:pt x="4713" y="9434"/>
                  </a:cubicBezTo>
                  <a:cubicBezTo>
                    <a:pt x="7316" y="9434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1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22" name="Google Shape;29122;p29"/>
            <p:cNvSpPr/>
            <p:nvPr/>
          </p:nvSpPr>
          <p:spPr>
            <a:xfrm>
              <a:off x="4827150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0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23" name="Google Shape;29123;p29"/>
            <p:cNvSpPr/>
            <p:nvPr/>
          </p:nvSpPr>
          <p:spPr>
            <a:xfrm>
              <a:off x="4826150" y="29176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7"/>
                    <a:pt x="3560" y="7047"/>
                  </a:cubicBezTo>
                  <a:cubicBezTo>
                    <a:pt x="1645" y="7047"/>
                    <a:pt x="81" y="5483"/>
                    <a:pt x="81" y="3561"/>
                  </a:cubicBezTo>
                  <a:cubicBezTo>
                    <a:pt x="81" y="1646"/>
                    <a:pt x="1645" y="82"/>
                    <a:pt x="3560" y="82"/>
                  </a:cubicBezTo>
                  <a:close/>
                  <a:moveTo>
                    <a:pt x="3560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24" name="Google Shape;29124;p29"/>
            <p:cNvSpPr/>
            <p:nvPr/>
          </p:nvSpPr>
          <p:spPr>
            <a:xfrm>
              <a:off x="4852275" y="2943775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25" name="Google Shape;29125;p29"/>
            <p:cNvSpPr/>
            <p:nvPr/>
          </p:nvSpPr>
          <p:spPr>
            <a:xfrm>
              <a:off x="4851250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26" name="Google Shape;29126;p29"/>
            <p:cNvSpPr/>
            <p:nvPr/>
          </p:nvSpPr>
          <p:spPr>
            <a:xfrm>
              <a:off x="488110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2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27" name="Google Shape;29127;p29"/>
            <p:cNvSpPr/>
            <p:nvPr/>
          </p:nvSpPr>
          <p:spPr>
            <a:xfrm>
              <a:off x="4880075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3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03" y="2812"/>
                  </a:cubicBezTo>
                  <a:cubicBezTo>
                    <a:pt x="2186" y="2812"/>
                    <a:pt x="2813" y="2185"/>
                    <a:pt x="2813" y="1403"/>
                  </a:cubicBezTo>
                  <a:cubicBezTo>
                    <a:pt x="2813" y="628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28" name="Google Shape;29128;p29"/>
            <p:cNvSpPr/>
            <p:nvPr/>
          </p:nvSpPr>
          <p:spPr>
            <a:xfrm>
              <a:off x="5084225" y="2837750"/>
              <a:ext cx="334125" cy="334300"/>
            </a:xfrm>
            <a:custGeom>
              <a:avLst/>
              <a:gdLst/>
              <a:ahLst/>
              <a:cxnLst/>
              <a:rect l="l" t="t" r="r" b="b"/>
              <a:pathLst>
                <a:path w="13365" h="13372" extrusionOk="0">
                  <a:moveTo>
                    <a:pt x="6683" y="1"/>
                  </a:moveTo>
                  <a:cubicBezTo>
                    <a:pt x="2988" y="1"/>
                    <a:pt x="0" y="2994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29" name="Google Shape;29129;p29"/>
            <p:cNvSpPr/>
            <p:nvPr/>
          </p:nvSpPr>
          <p:spPr>
            <a:xfrm>
              <a:off x="5083050" y="28367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30" name="Google Shape;29130;p29"/>
            <p:cNvSpPr/>
            <p:nvPr/>
          </p:nvSpPr>
          <p:spPr>
            <a:xfrm>
              <a:off x="5107475" y="2864725"/>
              <a:ext cx="283925" cy="284075"/>
            </a:xfrm>
            <a:custGeom>
              <a:avLst/>
              <a:gdLst/>
              <a:ahLst/>
              <a:cxnLst/>
              <a:rect l="l" t="t" r="r" b="b"/>
              <a:pathLst>
                <a:path w="11357" h="11363" extrusionOk="0">
                  <a:moveTo>
                    <a:pt x="5679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20"/>
                    <a:pt x="2543" y="11362"/>
                    <a:pt x="5679" y="11362"/>
                  </a:cubicBezTo>
                  <a:cubicBezTo>
                    <a:pt x="8814" y="11362"/>
                    <a:pt x="11356" y="8820"/>
                    <a:pt x="11356" y="5678"/>
                  </a:cubicBezTo>
                  <a:cubicBezTo>
                    <a:pt x="11356" y="2543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31" name="Google Shape;29131;p29"/>
            <p:cNvSpPr/>
            <p:nvPr/>
          </p:nvSpPr>
          <p:spPr>
            <a:xfrm>
              <a:off x="5106475" y="28637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32" name="Google Shape;29132;p29"/>
            <p:cNvSpPr/>
            <p:nvPr/>
          </p:nvSpPr>
          <p:spPr>
            <a:xfrm>
              <a:off x="5132600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33" name="Google Shape;29133;p29"/>
            <p:cNvSpPr/>
            <p:nvPr/>
          </p:nvSpPr>
          <p:spPr>
            <a:xfrm>
              <a:off x="5131600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65" y="9346"/>
                    <a:pt x="88" y="7270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34"/>
                    <a:pt x="4714" y="9434"/>
                  </a:cubicBezTo>
                  <a:cubicBezTo>
                    <a:pt x="7316" y="9434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34" name="Google Shape;29134;p29"/>
            <p:cNvSpPr/>
            <p:nvPr/>
          </p:nvSpPr>
          <p:spPr>
            <a:xfrm>
              <a:off x="5161425" y="29186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35" name="Google Shape;29135;p29"/>
            <p:cNvSpPr/>
            <p:nvPr/>
          </p:nvSpPr>
          <p:spPr>
            <a:xfrm>
              <a:off x="5160425" y="29176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7"/>
                    <a:pt x="3561" y="7047"/>
                  </a:cubicBezTo>
                  <a:cubicBezTo>
                    <a:pt x="1646" y="7047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36" name="Google Shape;29136;p29"/>
            <p:cNvSpPr/>
            <p:nvPr/>
          </p:nvSpPr>
          <p:spPr>
            <a:xfrm>
              <a:off x="5186550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37" name="Google Shape;29137;p29"/>
            <p:cNvSpPr/>
            <p:nvPr/>
          </p:nvSpPr>
          <p:spPr>
            <a:xfrm>
              <a:off x="5185525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38" name="Google Shape;29138;p29"/>
            <p:cNvSpPr/>
            <p:nvPr/>
          </p:nvSpPr>
          <p:spPr>
            <a:xfrm>
              <a:off x="5215375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39" name="Google Shape;29139;p29"/>
            <p:cNvSpPr/>
            <p:nvPr/>
          </p:nvSpPr>
          <p:spPr>
            <a:xfrm>
              <a:off x="5214350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4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04" y="2812"/>
                  </a:cubicBezTo>
                  <a:cubicBezTo>
                    <a:pt x="2179" y="2812"/>
                    <a:pt x="2813" y="2185"/>
                    <a:pt x="2813" y="1403"/>
                  </a:cubicBezTo>
                  <a:cubicBezTo>
                    <a:pt x="2813" y="628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40" name="Google Shape;29140;p29"/>
            <p:cNvSpPr/>
            <p:nvPr/>
          </p:nvSpPr>
          <p:spPr>
            <a:xfrm>
              <a:off x="3581575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41" name="Google Shape;29141;p29"/>
            <p:cNvSpPr/>
            <p:nvPr/>
          </p:nvSpPr>
          <p:spPr>
            <a:xfrm>
              <a:off x="3580550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1"/>
                    <a:pt x="13365" y="6730"/>
                  </a:cubicBezTo>
                  <a:cubicBezTo>
                    <a:pt x="13365" y="10391"/>
                    <a:pt x="10392" y="13371"/>
                    <a:pt x="6724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42" name="Google Shape;29142;p29"/>
            <p:cNvSpPr/>
            <p:nvPr/>
          </p:nvSpPr>
          <p:spPr>
            <a:xfrm>
              <a:off x="3604825" y="295980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3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43" name="Google Shape;29143;p29"/>
            <p:cNvSpPr/>
            <p:nvPr/>
          </p:nvSpPr>
          <p:spPr>
            <a:xfrm>
              <a:off x="3603825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44" name="Google Shape;29144;p29"/>
            <p:cNvSpPr/>
            <p:nvPr/>
          </p:nvSpPr>
          <p:spPr>
            <a:xfrm>
              <a:off x="3630125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45" name="Google Shape;29145;p29"/>
            <p:cNvSpPr/>
            <p:nvPr/>
          </p:nvSpPr>
          <p:spPr>
            <a:xfrm>
              <a:off x="3628950" y="298390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7"/>
                    <a:pt x="4720" y="9427"/>
                  </a:cubicBezTo>
                  <a:cubicBezTo>
                    <a:pt x="7316" y="9427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46" name="Google Shape;29146;p29"/>
            <p:cNvSpPr/>
            <p:nvPr/>
          </p:nvSpPr>
          <p:spPr>
            <a:xfrm>
              <a:off x="3658775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47" name="Google Shape;29147;p29"/>
            <p:cNvSpPr/>
            <p:nvPr/>
          </p:nvSpPr>
          <p:spPr>
            <a:xfrm>
              <a:off x="3657775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48" name="Google Shape;29148;p29"/>
            <p:cNvSpPr/>
            <p:nvPr/>
          </p:nvSpPr>
          <p:spPr>
            <a:xfrm>
              <a:off x="3683900" y="3038850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49" name="Google Shape;29149;p29"/>
            <p:cNvSpPr/>
            <p:nvPr/>
          </p:nvSpPr>
          <p:spPr>
            <a:xfrm>
              <a:off x="3682875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50" name="Google Shape;29150;p29"/>
            <p:cNvSpPr/>
            <p:nvPr/>
          </p:nvSpPr>
          <p:spPr>
            <a:xfrm>
              <a:off x="3712725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51" name="Google Shape;29151;p29"/>
            <p:cNvSpPr/>
            <p:nvPr/>
          </p:nvSpPr>
          <p:spPr>
            <a:xfrm>
              <a:off x="3711700" y="30666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78"/>
                    <a:pt x="628" y="2812"/>
                    <a:pt x="1410" y="2812"/>
                  </a:cubicBezTo>
                  <a:cubicBezTo>
                    <a:pt x="2186" y="2812"/>
                    <a:pt x="2813" y="2178"/>
                    <a:pt x="2813" y="1403"/>
                  </a:cubicBezTo>
                  <a:cubicBezTo>
                    <a:pt x="2813" y="628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52" name="Google Shape;29152;p29"/>
            <p:cNvSpPr/>
            <p:nvPr/>
          </p:nvSpPr>
          <p:spPr>
            <a:xfrm>
              <a:off x="3915850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1" y="2994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53" name="Google Shape;29153;p29"/>
            <p:cNvSpPr/>
            <p:nvPr/>
          </p:nvSpPr>
          <p:spPr>
            <a:xfrm>
              <a:off x="3914675" y="29318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1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54" name="Google Shape;29154;p29"/>
            <p:cNvSpPr/>
            <p:nvPr/>
          </p:nvSpPr>
          <p:spPr>
            <a:xfrm>
              <a:off x="3939125" y="2959800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3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55" name="Google Shape;29155;p29"/>
            <p:cNvSpPr/>
            <p:nvPr/>
          </p:nvSpPr>
          <p:spPr>
            <a:xfrm>
              <a:off x="3938100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5"/>
                    <a:pt x="2570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56" name="Google Shape;29156;p29"/>
            <p:cNvSpPr/>
            <p:nvPr/>
          </p:nvSpPr>
          <p:spPr>
            <a:xfrm>
              <a:off x="3964400" y="2984925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7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67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7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57" name="Google Shape;29157;p29"/>
            <p:cNvSpPr/>
            <p:nvPr/>
          </p:nvSpPr>
          <p:spPr>
            <a:xfrm>
              <a:off x="3963225" y="298390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58" name="Google Shape;29158;p29"/>
            <p:cNvSpPr/>
            <p:nvPr/>
          </p:nvSpPr>
          <p:spPr>
            <a:xfrm>
              <a:off x="3993050" y="30137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59" name="Google Shape;29159;p29"/>
            <p:cNvSpPr/>
            <p:nvPr/>
          </p:nvSpPr>
          <p:spPr>
            <a:xfrm>
              <a:off x="399205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7" y="1646"/>
                    <a:pt x="7047" y="3561"/>
                  </a:cubicBezTo>
                  <a:cubicBezTo>
                    <a:pt x="7047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60" name="Google Shape;29160;p29"/>
            <p:cNvSpPr/>
            <p:nvPr/>
          </p:nvSpPr>
          <p:spPr>
            <a:xfrm>
              <a:off x="4018175" y="3038850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61" name="Google Shape;29161;p29"/>
            <p:cNvSpPr/>
            <p:nvPr/>
          </p:nvSpPr>
          <p:spPr>
            <a:xfrm>
              <a:off x="4017175" y="303785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62" name="Google Shape;29162;p29"/>
            <p:cNvSpPr/>
            <p:nvPr/>
          </p:nvSpPr>
          <p:spPr>
            <a:xfrm>
              <a:off x="404700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63" name="Google Shape;29163;p29"/>
            <p:cNvSpPr/>
            <p:nvPr/>
          </p:nvSpPr>
          <p:spPr>
            <a:xfrm>
              <a:off x="4046000" y="3066675"/>
              <a:ext cx="70300" cy="70325"/>
            </a:xfrm>
            <a:custGeom>
              <a:avLst/>
              <a:gdLst/>
              <a:ahLst/>
              <a:cxnLst/>
              <a:rect l="l" t="t" r="r" b="b"/>
              <a:pathLst>
                <a:path w="2812" h="2813" extrusionOk="0">
                  <a:moveTo>
                    <a:pt x="1403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03" y="2731"/>
                  </a:cubicBezTo>
                  <a:cubicBezTo>
                    <a:pt x="674" y="2731"/>
                    <a:pt x="81" y="2138"/>
                    <a:pt x="81" y="1403"/>
                  </a:cubicBezTo>
                  <a:cubicBezTo>
                    <a:pt x="81" y="675"/>
                    <a:pt x="674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7" y="0"/>
                    <a:pt x="0" y="628"/>
                    <a:pt x="0" y="1403"/>
                  </a:cubicBezTo>
                  <a:cubicBezTo>
                    <a:pt x="0" y="2178"/>
                    <a:pt x="627" y="2812"/>
                    <a:pt x="1403" y="2812"/>
                  </a:cubicBezTo>
                  <a:cubicBezTo>
                    <a:pt x="2185" y="2812"/>
                    <a:pt x="2812" y="2178"/>
                    <a:pt x="2812" y="1403"/>
                  </a:cubicBezTo>
                  <a:cubicBezTo>
                    <a:pt x="2812" y="628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64" name="Google Shape;29164;p29"/>
            <p:cNvSpPr/>
            <p:nvPr/>
          </p:nvSpPr>
          <p:spPr>
            <a:xfrm>
              <a:off x="4250125" y="2932825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1"/>
                  </a:moveTo>
                  <a:cubicBezTo>
                    <a:pt x="2988" y="1"/>
                    <a:pt x="1" y="2994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65" name="Google Shape;29165;p29"/>
            <p:cNvSpPr/>
            <p:nvPr/>
          </p:nvSpPr>
          <p:spPr>
            <a:xfrm>
              <a:off x="4248950" y="29318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66" name="Google Shape;29166;p29"/>
            <p:cNvSpPr/>
            <p:nvPr/>
          </p:nvSpPr>
          <p:spPr>
            <a:xfrm>
              <a:off x="4273400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67" name="Google Shape;29167;p29"/>
            <p:cNvSpPr/>
            <p:nvPr/>
          </p:nvSpPr>
          <p:spPr>
            <a:xfrm>
              <a:off x="4272375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68" name="Google Shape;29168;p29"/>
            <p:cNvSpPr/>
            <p:nvPr/>
          </p:nvSpPr>
          <p:spPr>
            <a:xfrm>
              <a:off x="4298500" y="2984925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69" name="Google Shape;29169;p29"/>
            <p:cNvSpPr/>
            <p:nvPr/>
          </p:nvSpPr>
          <p:spPr>
            <a:xfrm>
              <a:off x="4297500" y="298390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70" name="Google Shape;29170;p29"/>
            <p:cNvSpPr/>
            <p:nvPr/>
          </p:nvSpPr>
          <p:spPr>
            <a:xfrm>
              <a:off x="4327325" y="30137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71" name="Google Shape;29171;p29"/>
            <p:cNvSpPr/>
            <p:nvPr/>
          </p:nvSpPr>
          <p:spPr>
            <a:xfrm>
              <a:off x="4326325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0" y="1599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72" name="Google Shape;29172;p29"/>
            <p:cNvSpPr/>
            <p:nvPr/>
          </p:nvSpPr>
          <p:spPr>
            <a:xfrm>
              <a:off x="4352450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73" name="Google Shape;29173;p29"/>
            <p:cNvSpPr/>
            <p:nvPr/>
          </p:nvSpPr>
          <p:spPr>
            <a:xfrm>
              <a:off x="4351450" y="303785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8" y="3972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74" name="Google Shape;29174;p29"/>
            <p:cNvSpPr/>
            <p:nvPr/>
          </p:nvSpPr>
          <p:spPr>
            <a:xfrm>
              <a:off x="4381275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75" name="Google Shape;29175;p29"/>
            <p:cNvSpPr/>
            <p:nvPr/>
          </p:nvSpPr>
          <p:spPr>
            <a:xfrm>
              <a:off x="4380100" y="30666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45" y="81"/>
                    <a:pt x="2738" y="675"/>
                    <a:pt x="2738" y="1403"/>
                  </a:cubicBezTo>
                  <a:cubicBezTo>
                    <a:pt x="2738" y="2138"/>
                    <a:pt x="2145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76" name="Google Shape;29176;p29"/>
            <p:cNvSpPr/>
            <p:nvPr/>
          </p:nvSpPr>
          <p:spPr>
            <a:xfrm>
              <a:off x="4584250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77" name="Google Shape;29177;p29"/>
            <p:cNvSpPr/>
            <p:nvPr/>
          </p:nvSpPr>
          <p:spPr>
            <a:xfrm>
              <a:off x="4583225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9" y="13371"/>
                    <a:pt x="88" y="10391"/>
                    <a:pt x="88" y="6730"/>
                  </a:cubicBezTo>
                  <a:cubicBezTo>
                    <a:pt x="88" y="3061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21"/>
                    <a:pt x="1" y="6730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78" name="Google Shape;29178;p29"/>
            <p:cNvSpPr/>
            <p:nvPr/>
          </p:nvSpPr>
          <p:spPr>
            <a:xfrm>
              <a:off x="4607675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79" name="Google Shape;29179;p29"/>
            <p:cNvSpPr/>
            <p:nvPr/>
          </p:nvSpPr>
          <p:spPr>
            <a:xfrm>
              <a:off x="4606650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5" y="11444"/>
                    <a:pt x="11444" y="8875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80" name="Google Shape;29180;p29"/>
            <p:cNvSpPr/>
            <p:nvPr/>
          </p:nvSpPr>
          <p:spPr>
            <a:xfrm>
              <a:off x="4632800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5" y="9346"/>
                    <a:pt x="9346" y="7255"/>
                    <a:pt x="9346" y="4673"/>
                  </a:cubicBezTo>
                  <a:cubicBezTo>
                    <a:pt x="9346" y="2097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81" name="Google Shape;29181;p29"/>
            <p:cNvSpPr/>
            <p:nvPr/>
          </p:nvSpPr>
          <p:spPr>
            <a:xfrm>
              <a:off x="4631775" y="298390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82" name="Google Shape;29182;p29"/>
            <p:cNvSpPr/>
            <p:nvPr/>
          </p:nvSpPr>
          <p:spPr>
            <a:xfrm>
              <a:off x="4661625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0" y="7046"/>
                  </a:cubicBezTo>
                  <a:cubicBezTo>
                    <a:pt x="5469" y="7046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83" name="Google Shape;29183;p29"/>
            <p:cNvSpPr/>
            <p:nvPr/>
          </p:nvSpPr>
          <p:spPr>
            <a:xfrm>
              <a:off x="466060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3" y="82"/>
                    <a:pt x="7040" y="1646"/>
                    <a:pt x="7040" y="3561"/>
                  </a:cubicBezTo>
                  <a:cubicBezTo>
                    <a:pt x="7040" y="5483"/>
                    <a:pt x="5483" y="7040"/>
                    <a:pt x="3561" y="7040"/>
                  </a:cubicBezTo>
                  <a:cubicBezTo>
                    <a:pt x="1646" y="7040"/>
                    <a:pt x="82" y="5483"/>
                    <a:pt x="82" y="3561"/>
                  </a:cubicBezTo>
                  <a:cubicBezTo>
                    <a:pt x="82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84" name="Google Shape;29184;p29"/>
            <p:cNvSpPr/>
            <p:nvPr/>
          </p:nvSpPr>
          <p:spPr>
            <a:xfrm>
              <a:off x="4686725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85" name="Google Shape;29185;p29"/>
            <p:cNvSpPr/>
            <p:nvPr/>
          </p:nvSpPr>
          <p:spPr>
            <a:xfrm>
              <a:off x="4685725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72"/>
                    <a:pt x="1147" y="5118"/>
                    <a:pt x="2556" y="5118"/>
                  </a:cubicBezTo>
                  <a:cubicBezTo>
                    <a:pt x="3965" y="5118"/>
                    <a:pt x="5118" y="3972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86" name="Google Shape;29186;p29"/>
            <p:cNvSpPr/>
            <p:nvPr/>
          </p:nvSpPr>
          <p:spPr>
            <a:xfrm>
              <a:off x="471555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87" name="Google Shape;29187;p29"/>
            <p:cNvSpPr/>
            <p:nvPr/>
          </p:nvSpPr>
          <p:spPr>
            <a:xfrm>
              <a:off x="4714375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8" y="2138"/>
                    <a:pt x="88" y="1403"/>
                  </a:cubicBezTo>
                  <a:cubicBezTo>
                    <a:pt x="88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8"/>
                    <a:pt x="1" y="1403"/>
                  </a:cubicBezTo>
                  <a:cubicBezTo>
                    <a:pt x="1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88" name="Google Shape;29188;p29"/>
            <p:cNvSpPr/>
            <p:nvPr/>
          </p:nvSpPr>
          <p:spPr>
            <a:xfrm>
              <a:off x="4918525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4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89" name="Google Shape;29189;p29"/>
            <p:cNvSpPr/>
            <p:nvPr/>
          </p:nvSpPr>
          <p:spPr>
            <a:xfrm>
              <a:off x="4917500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1"/>
                    <a:pt x="13372" y="6730"/>
                  </a:cubicBezTo>
                  <a:cubicBezTo>
                    <a:pt x="13372" y="10391"/>
                    <a:pt x="10392" y="13371"/>
                    <a:pt x="6730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21"/>
                    <a:pt x="1" y="6730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90" name="Google Shape;29190;p29"/>
            <p:cNvSpPr/>
            <p:nvPr/>
          </p:nvSpPr>
          <p:spPr>
            <a:xfrm>
              <a:off x="4941950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3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91" name="Google Shape;29191;p29"/>
            <p:cNvSpPr/>
            <p:nvPr/>
          </p:nvSpPr>
          <p:spPr>
            <a:xfrm>
              <a:off x="4940950" y="2958775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5"/>
                    <a:pt x="2562" y="11444"/>
                    <a:pt x="5718" y="11444"/>
                  </a:cubicBezTo>
                  <a:cubicBezTo>
                    <a:pt x="8874" y="11444"/>
                    <a:pt x="11436" y="8875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92" name="Google Shape;29192;p29"/>
            <p:cNvSpPr/>
            <p:nvPr/>
          </p:nvSpPr>
          <p:spPr>
            <a:xfrm>
              <a:off x="4967075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93" name="Google Shape;29193;p29"/>
            <p:cNvSpPr/>
            <p:nvPr/>
          </p:nvSpPr>
          <p:spPr>
            <a:xfrm>
              <a:off x="4966050" y="298390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94" name="Google Shape;29194;p29"/>
            <p:cNvSpPr/>
            <p:nvPr/>
          </p:nvSpPr>
          <p:spPr>
            <a:xfrm>
              <a:off x="4995900" y="3013750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6"/>
                    <a:pt x="3520" y="7046"/>
                  </a:cubicBezTo>
                  <a:cubicBezTo>
                    <a:pt x="5462" y="7046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95" name="Google Shape;29195;p29"/>
            <p:cNvSpPr/>
            <p:nvPr/>
          </p:nvSpPr>
          <p:spPr>
            <a:xfrm>
              <a:off x="4994725" y="301272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2"/>
                  </a:moveTo>
                  <a:cubicBezTo>
                    <a:pt x="5489" y="82"/>
                    <a:pt x="7046" y="1646"/>
                    <a:pt x="7046" y="3561"/>
                  </a:cubicBezTo>
                  <a:cubicBezTo>
                    <a:pt x="7046" y="5483"/>
                    <a:pt x="5489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605" y="1"/>
                    <a:pt x="0" y="1599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96" name="Google Shape;29196;p29"/>
            <p:cNvSpPr/>
            <p:nvPr/>
          </p:nvSpPr>
          <p:spPr>
            <a:xfrm>
              <a:off x="5021000" y="3038850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97" name="Google Shape;29197;p29"/>
            <p:cNvSpPr/>
            <p:nvPr/>
          </p:nvSpPr>
          <p:spPr>
            <a:xfrm>
              <a:off x="5020000" y="303785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72"/>
                    <a:pt x="1147" y="5118"/>
                    <a:pt x="2556" y="5118"/>
                  </a:cubicBezTo>
                  <a:cubicBezTo>
                    <a:pt x="3965" y="5118"/>
                    <a:pt x="5112" y="3972"/>
                    <a:pt x="5112" y="2556"/>
                  </a:cubicBezTo>
                  <a:cubicBezTo>
                    <a:pt x="5112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98" name="Google Shape;29198;p29"/>
            <p:cNvSpPr/>
            <p:nvPr/>
          </p:nvSpPr>
          <p:spPr>
            <a:xfrm>
              <a:off x="5049675" y="306767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8" y="2118"/>
                    <a:pt x="2738" y="1363"/>
                  </a:cubicBezTo>
                  <a:cubicBezTo>
                    <a:pt x="2738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99" name="Google Shape;29199;p29"/>
            <p:cNvSpPr/>
            <p:nvPr/>
          </p:nvSpPr>
          <p:spPr>
            <a:xfrm>
              <a:off x="5048650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82" y="2731"/>
                    <a:pt x="88" y="2138"/>
                    <a:pt x="88" y="1403"/>
                  </a:cubicBezTo>
                  <a:cubicBezTo>
                    <a:pt x="88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28"/>
                    <a:pt x="1" y="1403"/>
                  </a:cubicBezTo>
                  <a:cubicBezTo>
                    <a:pt x="1" y="2178"/>
                    <a:pt x="635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00" name="Google Shape;29200;p29"/>
            <p:cNvSpPr/>
            <p:nvPr/>
          </p:nvSpPr>
          <p:spPr>
            <a:xfrm>
              <a:off x="5252800" y="2932825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01" name="Google Shape;29201;p29"/>
            <p:cNvSpPr/>
            <p:nvPr/>
          </p:nvSpPr>
          <p:spPr>
            <a:xfrm>
              <a:off x="5251775" y="293182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2"/>
                    <a:pt x="11012" y="11908"/>
                  </a:cubicBezTo>
                  <a:lnTo>
                    <a:pt x="11012" y="11800"/>
                  </a:lnTo>
                  <a:cubicBezTo>
                    <a:pt x="9852" y="12778"/>
                    <a:pt x="8362" y="13371"/>
                    <a:pt x="6724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24" y="81"/>
                  </a:cubicBezTo>
                  <a:cubicBezTo>
                    <a:pt x="8362" y="81"/>
                    <a:pt x="9852" y="674"/>
                    <a:pt x="11012" y="1659"/>
                  </a:cubicBezTo>
                  <a:lnTo>
                    <a:pt x="11012" y="1544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02" name="Google Shape;29202;p29"/>
            <p:cNvSpPr/>
            <p:nvPr/>
          </p:nvSpPr>
          <p:spPr>
            <a:xfrm>
              <a:off x="5276225" y="2959800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03" name="Google Shape;29203;p29"/>
            <p:cNvSpPr/>
            <p:nvPr/>
          </p:nvSpPr>
          <p:spPr>
            <a:xfrm>
              <a:off x="5275050" y="2958775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7465" y="11444"/>
                    <a:pt x="9029" y="10655"/>
                    <a:pt x="10081" y="9421"/>
                  </a:cubicBezTo>
                  <a:lnTo>
                    <a:pt x="10081" y="9293"/>
                  </a:lnTo>
                  <a:cubicBezTo>
                    <a:pt x="9049" y="10554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04" name="Google Shape;29204;p29"/>
            <p:cNvSpPr/>
            <p:nvPr/>
          </p:nvSpPr>
          <p:spPr>
            <a:xfrm>
              <a:off x="5301350" y="2984925"/>
              <a:ext cx="225750" cy="233650"/>
            </a:xfrm>
            <a:custGeom>
              <a:avLst/>
              <a:gdLst/>
              <a:ahLst/>
              <a:cxnLst/>
              <a:rect l="l" t="t" r="r" b="b"/>
              <a:pathLst>
                <a:path w="9030" h="9346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6656" y="9346"/>
                    <a:pt x="8355" y="8112"/>
                    <a:pt x="9029" y="6365"/>
                  </a:cubicBezTo>
                  <a:lnTo>
                    <a:pt x="9029" y="2987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05" name="Google Shape;29205;p29"/>
            <p:cNvSpPr/>
            <p:nvPr/>
          </p:nvSpPr>
          <p:spPr>
            <a:xfrm>
              <a:off x="5300325" y="2983900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6676" y="9427"/>
                    <a:pt x="8362" y="8227"/>
                    <a:pt x="9070" y="6514"/>
                  </a:cubicBezTo>
                  <a:lnTo>
                    <a:pt x="9070" y="6285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3"/>
                    <a:pt x="9070" y="3150"/>
                  </a:cubicBezTo>
                  <a:lnTo>
                    <a:pt x="9070" y="2920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06" name="Google Shape;29206;p29"/>
            <p:cNvSpPr/>
            <p:nvPr/>
          </p:nvSpPr>
          <p:spPr>
            <a:xfrm>
              <a:off x="5330000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07" name="Google Shape;29207;p29"/>
            <p:cNvSpPr/>
            <p:nvPr/>
          </p:nvSpPr>
          <p:spPr>
            <a:xfrm>
              <a:off x="532900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08" name="Google Shape;29208;p29"/>
            <p:cNvSpPr/>
            <p:nvPr/>
          </p:nvSpPr>
          <p:spPr>
            <a:xfrm>
              <a:off x="5355300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09" name="Google Shape;29209;p29"/>
            <p:cNvSpPr/>
            <p:nvPr/>
          </p:nvSpPr>
          <p:spPr>
            <a:xfrm>
              <a:off x="5354100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10" name="Google Shape;29210;p29"/>
            <p:cNvSpPr/>
            <p:nvPr/>
          </p:nvSpPr>
          <p:spPr>
            <a:xfrm>
              <a:off x="538395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11" name="Google Shape;29211;p29"/>
            <p:cNvSpPr/>
            <p:nvPr/>
          </p:nvSpPr>
          <p:spPr>
            <a:xfrm>
              <a:off x="5382925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82" y="2731"/>
                    <a:pt x="89" y="2138"/>
                    <a:pt x="89" y="1403"/>
                  </a:cubicBezTo>
                  <a:cubicBezTo>
                    <a:pt x="89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28"/>
                    <a:pt x="1" y="1403"/>
                  </a:cubicBezTo>
                  <a:cubicBezTo>
                    <a:pt x="1" y="2178"/>
                    <a:pt x="635" y="2812"/>
                    <a:pt x="1410" y="2812"/>
                  </a:cubicBezTo>
                  <a:cubicBezTo>
                    <a:pt x="2186" y="2812"/>
                    <a:pt x="2819" y="2178"/>
                    <a:pt x="2819" y="1403"/>
                  </a:cubicBezTo>
                  <a:cubicBezTo>
                    <a:pt x="2819" y="628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12" name="Google Shape;29212;p29"/>
            <p:cNvSpPr/>
            <p:nvPr/>
          </p:nvSpPr>
          <p:spPr>
            <a:xfrm>
              <a:off x="3450750" y="3030925"/>
              <a:ext cx="296375" cy="334325"/>
            </a:xfrm>
            <a:custGeom>
              <a:avLst/>
              <a:gdLst/>
              <a:ahLst/>
              <a:cxnLst/>
              <a:rect l="l" t="t" r="r" b="b"/>
              <a:pathLst>
                <a:path w="11855" h="13373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9"/>
                  </a:cubicBezTo>
                  <a:lnTo>
                    <a:pt x="1" y="10931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5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13" name="Google Shape;29213;p29"/>
            <p:cNvSpPr/>
            <p:nvPr/>
          </p:nvSpPr>
          <p:spPr>
            <a:xfrm>
              <a:off x="3450750" y="3029925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3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8834" y="88"/>
                    <a:pt x="11814" y="3068"/>
                    <a:pt x="11814" y="6730"/>
                  </a:cubicBezTo>
                  <a:cubicBezTo>
                    <a:pt x="11814" y="10391"/>
                    <a:pt x="8834" y="13372"/>
                    <a:pt x="5173" y="13372"/>
                  </a:cubicBezTo>
                  <a:cubicBezTo>
                    <a:pt x="3082" y="13372"/>
                    <a:pt x="1221" y="12407"/>
                    <a:pt x="1" y="10897"/>
                  </a:cubicBezTo>
                  <a:lnTo>
                    <a:pt x="1" y="11032"/>
                  </a:lnTo>
                  <a:cubicBezTo>
                    <a:pt x="1235" y="12509"/>
                    <a:pt x="3096" y="13453"/>
                    <a:pt x="5173" y="13453"/>
                  </a:cubicBezTo>
                  <a:cubicBezTo>
                    <a:pt x="8881" y="13453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14" name="Google Shape;29214;p29"/>
            <p:cNvSpPr/>
            <p:nvPr/>
          </p:nvSpPr>
          <p:spPr>
            <a:xfrm>
              <a:off x="3450750" y="3057900"/>
              <a:ext cx="269425" cy="284075"/>
            </a:xfrm>
            <a:custGeom>
              <a:avLst/>
              <a:gdLst/>
              <a:ahLst/>
              <a:cxnLst/>
              <a:rect l="l" t="t" r="r" b="b"/>
              <a:pathLst>
                <a:path w="10777" h="11363" extrusionOk="0">
                  <a:moveTo>
                    <a:pt x="5099" y="1"/>
                  </a:moveTo>
                  <a:cubicBezTo>
                    <a:pt x="2860" y="1"/>
                    <a:pt x="931" y="1295"/>
                    <a:pt x="1" y="3177"/>
                  </a:cubicBezTo>
                  <a:lnTo>
                    <a:pt x="1" y="8187"/>
                  </a:lnTo>
                  <a:cubicBezTo>
                    <a:pt x="931" y="10068"/>
                    <a:pt x="2860" y="11363"/>
                    <a:pt x="5099" y="11363"/>
                  </a:cubicBezTo>
                  <a:cubicBezTo>
                    <a:pt x="8234" y="11363"/>
                    <a:pt x="10776" y="8820"/>
                    <a:pt x="10776" y="5678"/>
                  </a:cubicBezTo>
                  <a:cubicBezTo>
                    <a:pt x="10776" y="2543"/>
                    <a:pt x="8234" y="1"/>
                    <a:pt x="509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15" name="Google Shape;29215;p29"/>
            <p:cNvSpPr/>
            <p:nvPr/>
          </p:nvSpPr>
          <p:spPr>
            <a:xfrm>
              <a:off x="3450750" y="3056900"/>
              <a:ext cx="270600" cy="286075"/>
            </a:xfrm>
            <a:custGeom>
              <a:avLst/>
              <a:gdLst/>
              <a:ahLst/>
              <a:cxnLst/>
              <a:rect l="l" t="t" r="r" b="b"/>
              <a:pathLst>
                <a:path w="10824" h="11443" extrusionOk="0">
                  <a:moveTo>
                    <a:pt x="5099" y="0"/>
                  </a:moveTo>
                  <a:cubicBezTo>
                    <a:pt x="2880" y="0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8"/>
                    <a:pt x="5099" y="88"/>
                  </a:cubicBezTo>
                  <a:cubicBezTo>
                    <a:pt x="8207" y="88"/>
                    <a:pt x="10736" y="2617"/>
                    <a:pt x="10736" y="5718"/>
                  </a:cubicBezTo>
                  <a:cubicBezTo>
                    <a:pt x="10736" y="8827"/>
                    <a:pt x="8207" y="11355"/>
                    <a:pt x="5099" y="11355"/>
                  </a:cubicBezTo>
                  <a:cubicBezTo>
                    <a:pt x="2853" y="11355"/>
                    <a:pt x="904" y="10034"/>
                    <a:pt x="1" y="8126"/>
                  </a:cubicBezTo>
                  <a:lnTo>
                    <a:pt x="1" y="8314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8"/>
                  </a:cubicBezTo>
                  <a:cubicBezTo>
                    <a:pt x="10823" y="2569"/>
                    <a:pt x="8254" y="0"/>
                    <a:pt x="509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16" name="Google Shape;29216;p29"/>
            <p:cNvSpPr/>
            <p:nvPr/>
          </p:nvSpPr>
          <p:spPr>
            <a:xfrm>
              <a:off x="3461375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1" y="0"/>
                    <a:pt x="1" y="2091"/>
                    <a:pt x="1" y="4666"/>
                  </a:cubicBezTo>
                  <a:cubicBezTo>
                    <a:pt x="1" y="7249"/>
                    <a:pt x="2091" y="9339"/>
                    <a:pt x="4674" y="9339"/>
                  </a:cubicBezTo>
                  <a:cubicBezTo>
                    <a:pt x="7256" y="9339"/>
                    <a:pt x="9346" y="7249"/>
                    <a:pt x="9346" y="4666"/>
                  </a:cubicBezTo>
                  <a:cubicBezTo>
                    <a:pt x="9346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17" name="Google Shape;29217;p29"/>
            <p:cNvSpPr/>
            <p:nvPr/>
          </p:nvSpPr>
          <p:spPr>
            <a:xfrm>
              <a:off x="3460375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18" name="Google Shape;29218;p29"/>
            <p:cNvSpPr/>
            <p:nvPr/>
          </p:nvSpPr>
          <p:spPr>
            <a:xfrm>
              <a:off x="3490200" y="311185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0"/>
                  </a:cubicBezTo>
                  <a:cubicBezTo>
                    <a:pt x="7040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19" name="Google Shape;29219;p29"/>
            <p:cNvSpPr/>
            <p:nvPr/>
          </p:nvSpPr>
          <p:spPr>
            <a:xfrm>
              <a:off x="3489025" y="31108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6"/>
                    <a:pt x="3568" y="7046"/>
                  </a:cubicBezTo>
                  <a:cubicBezTo>
                    <a:pt x="1653" y="7046"/>
                    <a:pt x="88" y="5482"/>
                    <a:pt x="88" y="3560"/>
                  </a:cubicBezTo>
                  <a:cubicBezTo>
                    <a:pt x="88" y="1645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0"/>
                  </a:cubicBezTo>
                  <a:cubicBezTo>
                    <a:pt x="1" y="5529"/>
                    <a:pt x="1605" y="7127"/>
                    <a:pt x="3568" y="7127"/>
                  </a:cubicBezTo>
                  <a:cubicBezTo>
                    <a:pt x="5536" y="7127"/>
                    <a:pt x="7135" y="5529"/>
                    <a:pt x="7135" y="3560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20" name="Google Shape;29220;p29"/>
            <p:cNvSpPr/>
            <p:nvPr/>
          </p:nvSpPr>
          <p:spPr>
            <a:xfrm>
              <a:off x="3515325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21" name="Google Shape;29221;p29"/>
            <p:cNvSpPr/>
            <p:nvPr/>
          </p:nvSpPr>
          <p:spPr>
            <a:xfrm>
              <a:off x="3514300" y="3135950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7" y="5119"/>
                  </a:cubicBezTo>
                  <a:cubicBezTo>
                    <a:pt x="3966" y="5119"/>
                    <a:pt x="5112" y="3972"/>
                    <a:pt x="5112" y="2556"/>
                  </a:cubicBezTo>
                  <a:cubicBezTo>
                    <a:pt x="5112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22" name="Google Shape;29222;p29"/>
            <p:cNvSpPr/>
            <p:nvPr/>
          </p:nvSpPr>
          <p:spPr>
            <a:xfrm>
              <a:off x="354415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14"/>
                    <a:pt x="0" y="1362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23" name="Google Shape;29223;p29"/>
            <p:cNvSpPr/>
            <p:nvPr/>
          </p:nvSpPr>
          <p:spPr>
            <a:xfrm>
              <a:off x="3542975" y="31647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24" name="Google Shape;29224;p29"/>
            <p:cNvSpPr/>
            <p:nvPr/>
          </p:nvSpPr>
          <p:spPr>
            <a:xfrm>
              <a:off x="3747100" y="3030925"/>
              <a:ext cx="334325" cy="334325"/>
            </a:xfrm>
            <a:custGeom>
              <a:avLst/>
              <a:gdLst/>
              <a:ahLst/>
              <a:cxnLst/>
              <a:rect l="l" t="t" r="r" b="b"/>
              <a:pathLst>
                <a:path w="13373" h="13373" extrusionOk="0">
                  <a:moveTo>
                    <a:pt x="6690" y="1"/>
                  </a:moveTo>
                  <a:cubicBezTo>
                    <a:pt x="2995" y="1"/>
                    <a:pt x="1" y="2995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25" name="Google Shape;29225;p29"/>
            <p:cNvSpPr/>
            <p:nvPr/>
          </p:nvSpPr>
          <p:spPr>
            <a:xfrm>
              <a:off x="3746100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2" y="13372"/>
                    <a:pt x="81" y="10391"/>
                    <a:pt x="81" y="6730"/>
                  </a:cubicBezTo>
                  <a:cubicBezTo>
                    <a:pt x="81" y="3068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3"/>
                    <a:pt x="6730" y="13453"/>
                  </a:cubicBezTo>
                  <a:cubicBezTo>
                    <a:pt x="10438" y="13453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26" name="Google Shape;29226;p29"/>
            <p:cNvSpPr/>
            <p:nvPr/>
          </p:nvSpPr>
          <p:spPr>
            <a:xfrm>
              <a:off x="3770550" y="3057900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20"/>
                    <a:pt x="2542" y="11363"/>
                    <a:pt x="5678" y="11363"/>
                  </a:cubicBezTo>
                  <a:cubicBezTo>
                    <a:pt x="8813" y="11363"/>
                    <a:pt x="11355" y="8820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27" name="Google Shape;29227;p29"/>
            <p:cNvSpPr/>
            <p:nvPr/>
          </p:nvSpPr>
          <p:spPr>
            <a:xfrm>
              <a:off x="3769525" y="3056900"/>
              <a:ext cx="285925" cy="286075"/>
            </a:xfrm>
            <a:custGeom>
              <a:avLst/>
              <a:gdLst/>
              <a:ahLst/>
              <a:cxnLst/>
              <a:rect l="l" t="t" r="r" b="b"/>
              <a:pathLst>
                <a:path w="11437" h="11443" extrusionOk="0">
                  <a:moveTo>
                    <a:pt x="5719" y="88"/>
                  </a:moveTo>
                  <a:cubicBezTo>
                    <a:pt x="8827" y="88"/>
                    <a:pt x="11356" y="2617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7"/>
                    <a:pt x="2610" y="88"/>
                    <a:pt x="5719" y="88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8"/>
                  </a:cubicBezTo>
                  <a:cubicBezTo>
                    <a:pt x="11437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28" name="Google Shape;29228;p29"/>
            <p:cNvSpPr/>
            <p:nvPr/>
          </p:nvSpPr>
          <p:spPr>
            <a:xfrm>
              <a:off x="3795650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1" y="0"/>
                    <a:pt x="1" y="2091"/>
                    <a:pt x="1" y="4666"/>
                  </a:cubicBezTo>
                  <a:cubicBezTo>
                    <a:pt x="1" y="7249"/>
                    <a:pt x="2091" y="9339"/>
                    <a:pt x="4674" y="9339"/>
                  </a:cubicBezTo>
                  <a:cubicBezTo>
                    <a:pt x="7256" y="9339"/>
                    <a:pt x="9347" y="7249"/>
                    <a:pt x="9347" y="4666"/>
                  </a:cubicBezTo>
                  <a:cubicBezTo>
                    <a:pt x="9347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29" name="Google Shape;29229;p29"/>
            <p:cNvSpPr/>
            <p:nvPr/>
          </p:nvSpPr>
          <p:spPr>
            <a:xfrm>
              <a:off x="3794650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0" y="2117"/>
                    <a:pt x="0" y="4713"/>
                  </a:cubicBezTo>
                  <a:cubicBezTo>
                    <a:pt x="0" y="7316"/>
                    <a:pt x="2111" y="9433"/>
                    <a:pt x="4714" y="9433"/>
                  </a:cubicBezTo>
                  <a:cubicBezTo>
                    <a:pt x="7310" y="9433"/>
                    <a:pt x="9427" y="7316"/>
                    <a:pt x="9427" y="4713"/>
                  </a:cubicBezTo>
                  <a:cubicBezTo>
                    <a:pt x="9427" y="2117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30" name="Google Shape;29230;p29"/>
            <p:cNvSpPr/>
            <p:nvPr/>
          </p:nvSpPr>
          <p:spPr>
            <a:xfrm>
              <a:off x="3824475" y="311185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1"/>
                  </a:moveTo>
                  <a:cubicBezTo>
                    <a:pt x="1572" y="1"/>
                    <a:pt x="1" y="1578"/>
                    <a:pt x="1" y="3520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0"/>
                  </a:cubicBezTo>
                  <a:cubicBezTo>
                    <a:pt x="7040" y="1578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31" name="Google Shape;29231;p29"/>
            <p:cNvSpPr/>
            <p:nvPr/>
          </p:nvSpPr>
          <p:spPr>
            <a:xfrm>
              <a:off x="3823300" y="31108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6"/>
                    <a:pt x="3568" y="7046"/>
                  </a:cubicBezTo>
                  <a:cubicBezTo>
                    <a:pt x="1646" y="7046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35" y="5529"/>
                    <a:pt x="7135" y="3560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32" name="Google Shape;29232;p29"/>
            <p:cNvSpPr/>
            <p:nvPr/>
          </p:nvSpPr>
          <p:spPr>
            <a:xfrm>
              <a:off x="3849600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33" name="Google Shape;29233;p29"/>
            <p:cNvSpPr/>
            <p:nvPr/>
          </p:nvSpPr>
          <p:spPr>
            <a:xfrm>
              <a:off x="3848600" y="313595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65" y="5119"/>
                    <a:pt x="5111" y="3972"/>
                    <a:pt x="5111" y="2556"/>
                  </a:cubicBezTo>
                  <a:cubicBezTo>
                    <a:pt x="5111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34" name="Google Shape;29234;p29"/>
            <p:cNvSpPr/>
            <p:nvPr/>
          </p:nvSpPr>
          <p:spPr>
            <a:xfrm>
              <a:off x="387825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0"/>
                  </a:moveTo>
                  <a:cubicBezTo>
                    <a:pt x="614" y="0"/>
                    <a:pt x="1" y="614"/>
                    <a:pt x="1" y="1362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2"/>
                  </a:cubicBezTo>
                  <a:cubicBezTo>
                    <a:pt x="2732" y="614"/>
                    <a:pt x="2125" y="0"/>
                    <a:pt x="13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35" name="Google Shape;29235;p29"/>
            <p:cNvSpPr/>
            <p:nvPr/>
          </p:nvSpPr>
          <p:spPr>
            <a:xfrm>
              <a:off x="3877250" y="31647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36" name="Google Shape;29236;p29"/>
            <p:cNvSpPr/>
            <p:nvPr/>
          </p:nvSpPr>
          <p:spPr>
            <a:xfrm>
              <a:off x="4081400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37" name="Google Shape;29237;p29"/>
            <p:cNvSpPr/>
            <p:nvPr/>
          </p:nvSpPr>
          <p:spPr>
            <a:xfrm>
              <a:off x="4080375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3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38" name="Google Shape;29238;p29"/>
            <p:cNvSpPr/>
            <p:nvPr/>
          </p:nvSpPr>
          <p:spPr>
            <a:xfrm>
              <a:off x="4104825" y="3057900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20"/>
                    <a:pt x="2542" y="11363"/>
                    <a:pt x="5678" y="11363"/>
                  </a:cubicBezTo>
                  <a:cubicBezTo>
                    <a:pt x="8813" y="11363"/>
                    <a:pt x="11355" y="8820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39" name="Google Shape;29239;p29"/>
            <p:cNvSpPr/>
            <p:nvPr/>
          </p:nvSpPr>
          <p:spPr>
            <a:xfrm>
              <a:off x="4103650" y="305690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8"/>
                  </a:moveTo>
                  <a:cubicBezTo>
                    <a:pt x="8833" y="88"/>
                    <a:pt x="11362" y="2617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7"/>
                    <a:pt x="2616" y="88"/>
                    <a:pt x="5725" y="88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8"/>
                  </a:cubicBezTo>
                  <a:cubicBezTo>
                    <a:pt x="11443" y="2569"/>
                    <a:pt x="8880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40" name="Google Shape;29240;p29"/>
            <p:cNvSpPr/>
            <p:nvPr/>
          </p:nvSpPr>
          <p:spPr>
            <a:xfrm>
              <a:off x="4129950" y="3083200"/>
              <a:ext cx="233650" cy="233500"/>
            </a:xfrm>
            <a:custGeom>
              <a:avLst/>
              <a:gdLst/>
              <a:ahLst/>
              <a:cxnLst/>
              <a:rect l="l" t="t" r="r" b="b"/>
              <a:pathLst>
                <a:path w="9346" h="9340" extrusionOk="0">
                  <a:moveTo>
                    <a:pt x="4673" y="0"/>
                  </a:moveTo>
                  <a:cubicBezTo>
                    <a:pt x="2090" y="0"/>
                    <a:pt x="0" y="2091"/>
                    <a:pt x="0" y="4666"/>
                  </a:cubicBezTo>
                  <a:cubicBezTo>
                    <a:pt x="0" y="7249"/>
                    <a:pt x="2090" y="9339"/>
                    <a:pt x="4673" y="9339"/>
                  </a:cubicBezTo>
                  <a:cubicBezTo>
                    <a:pt x="7249" y="9339"/>
                    <a:pt x="9346" y="7249"/>
                    <a:pt x="9346" y="4666"/>
                  </a:cubicBezTo>
                  <a:cubicBezTo>
                    <a:pt x="9346" y="2091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41" name="Google Shape;29241;p29"/>
            <p:cNvSpPr/>
            <p:nvPr/>
          </p:nvSpPr>
          <p:spPr>
            <a:xfrm>
              <a:off x="4128925" y="3082025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4"/>
                    <a:pt x="9339" y="4713"/>
                  </a:cubicBezTo>
                  <a:cubicBezTo>
                    <a:pt x="9339" y="7269"/>
                    <a:pt x="7263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7310" y="9433"/>
                    <a:pt x="9427" y="7316"/>
                    <a:pt x="9427" y="4713"/>
                  </a:cubicBezTo>
                  <a:cubicBezTo>
                    <a:pt x="9427" y="2117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42" name="Google Shape;29242;p29"/>
            <p:cNvSpPr/>
            <p:nvPr/>
          </p:nvSpPr>
          <p:spPr>
            <a:xfrm>
              <a:off x="4158600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43" name="Google Shape;29243;p29"/>
            <p:cNvSpPr/>
            <p:nvPr/>
          </p:nvSpPr>
          <p:spPr>
            <a:xfrm>
              <a:off x="4157575" y="31108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6"/>
                    <a:pt x="3568" y="7046"/>
                  </a:cubicBezTo>
                  <a:cubicBezTo>
                    <a:pt x="1646" y="7046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44" name="Google Shape;29244;p29"/>
            <p:cNvSpPr/>
            <p:nvPr/>
          </p:nvSpPr>
          <p:spPr>
            <a:xfrm>
              <a:off x="4183875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45" name="Google Shape;29245;p29"/>
            <p:cNvSpPr/>
            <p:nvPr/>
          </p:nvSpPr>
          <p:spPr>
            <a:xfrm>
              <a:off x="4182700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72"/>
                    <a:pt x="1154" y="5119"/>
                    <a:pt x="2563" y="5119"/>
                  </a:cubicBezTo>
                  <a:cubicBezTo>
                    <a:pt x="3972" y="5119"/>
                    <a:pt x="5118" y="3972"/>
                    <a:pt x="5118" y="2556"/>
                  </a:cubicBezTo>
                  <a:cubicBezTo>
                    <a:pt x="5118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46" name="Google Shape;29246;p29"/>
            <p:cNvSpPr/>
            <p:nvPr/>
          </p:nvSpPr>
          <p:spPr>
            <a:xfrm>
              <a:off x="4212550" y="316580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2"/>
                  </a:cubicBezTo>
                  <a:cubicBezTo>
                    <a:pt x="2731" y="614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47" name="Google Shape;29247;p29"/>
            <p:cNvSpPr/>
            <p:nvPr/>
          </p:nvSpPr>
          <p:spPr>
            <a:xfrm>
              <a:off x="4211525" y="31647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1" y="2138"/>
                    <a:pt x="81" y="1403"/>
                  </a:cubicBezTo>
                  <a:cubicBezTo>
                    <a:pt x="81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28"/>
                    <a:pt x="1" y="1403"/>
                  </a:cubicBezTo>
                  <a:cubicBezTo>
                    <a:pt x="1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48" name="Google Shape;29248;p29"/>
            <p:cNvSpPr/>
            <p:nvPr/>
          </p:nvSpPr>
          <p:spPr>
            <a:xfrm>
              <a:off x="4415675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49" name="Google Shape;29249;p29"/>
            <p:cNvSpPr/>
            <p:nvPr/>
          </p:nvSpPr>
          <p:spPr>
            <a:xfrm>
              <a:off x="4414650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8"/>
                    <a:pt x="13365" y="6730"/>
                  </a:cubicBezTo>
                  <a:cubicBezTo>
                    <a:pt x="13365" y="10391"/>
                    <a:pt x="10385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3" y="13453"/>
                  </a:cubicBezTo>
                  <a:cubicBezTo>
                    <a:pt x="10432" y="13453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50" name="Google Shape;29250;p29"/>
            <p:cNvSpPr/>
            <p:nvPr/>
          </p:nvSpPr>
          <p:spPr>
            <a:xfrm>
              <a:off x="4438925" y="3057900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1"/>
                  </a:moveTo>
                  <a:cubicBezTo>
                    <a:pt x="2550" y="1"/>
                    <a:pt x="1" y="2543"/>
                    <a:pt x="1" y="5678"/>
                  </a:cubicBezTo>
                  <a:cubicBezTo>
                    <a:pt x="1" y="8820"/>
                    <a:pt x="2550" y="11363"/>
                    <a:pt x="5685" y="11363"/>
                  </a:cubicBezTo>
                  <a:cubicBezTo>
                    <a:pt x="8820" y="11363"/>
                    <a:pt x="11362" y="8820"/>
                    <a:pt x="11362" y="5678"/>
                  </a:cubicBezTo>
                  <a:cubicBezTo>
                    <a:pt x="11362" y="2543"/>
                    <a:pt x="8820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51" name="Google Shape;29251;p29"/>
            <p:cNvSpPr/>
            <p:nvPr/>
          </p:nvSpPr>
          <p:spPr>
            <a:xfrm>
              <a:off x="4437925" y="305690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8"/>
                  </a:moveTo>
                  <a:cubicBezTo>
                    <a:pt x="8833" y="88"/>
                    <a:pt x="11362" y="2617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7"/>
                    <a:pt x="2616" y="88"/>
                    <a:pt x="5725" y="88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52" name="Google Shape;29252;p29"/>
            <p:cNvSpPr/>
            <p:nvPr/>
          </p:nvSpPr>
          <p:spPr>
            <a:xfrm>
              <a:off x="4464225" y="3083200"/>
              <a:ext cx="233650" cy="233500"/>
            </a:xfrm>
            <a:custGeom>
              <a:avLst/>
              <a:gdLst/>
              <a:ahLst/>
              <a:cxnLst/>
              <a:rect l="l" t="t" r="r" b="b"/>
              <a:pathLst>
                <a:path w="9346" h="9340" extrusionOk="0">
                  <a:moveTo>
                    <a:pt x="4673" y="0"/>
                  </a:moveTo>
                  <a:cubicBezTo>
                    <a:pt x="2090" y="0"/>
                    <a:pt x="0" y="2091"/>
                    <a:pt x="0" y="4666"/>
                  </a:cubicBezTo>
                  <a:cubicBezTo>
                    <a:pt x="0" y="7249"/>
                    <a:pt x="2090" y="9339"/>
                    <a:pt x="4673" y="9339"/>
                  </a:cubicBezTo>
                  <a:cubicBezTo>
                    <a:pt x="7249" y="9339"/>
                    <a:pt x="9346" y="7249"/>
                    <a:pt x="9346" y="4666"/>
                  </a:cubicBezTo>
                  <a:cubicBezTo>
                    <a:pt x="9346" y="2091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53" name="Google Shape;29253;p29"/>
            <p:cNvSpPr/>
            <p:nvPr/>
          </p:nvSpPr>
          <p:spPr>
            <a:xfrm>
              <a:off x="4463025" y="3082025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4"/>
                    <a:pt x="9347" y="4713"/>
                  </a:cubicBezTo>
                  <a:cubicBezTo>
                    <a:pt x="9347" y="7269"/>
                    <a:pt x="7270" y="9346"/>
                    <a:pt x="4721" y="9346"/>
                  </a:cubicBezTo>
                  <a:cubicBezTo>
                    <a:pt x="2165" y="9346"/>
                    <a:pt x="89" y="7269"/>
                    <a:pt x="89" y="4713"/>
                  </a:cubicBezTo>
                  <a:cubicBezTo>
                    <a:pt x="89" y="2164"/>
                    <a:pt x="2165" y="88"/>
                    <a:pt x="4721" y="88"/>
                  </a:cubicBezTo>
                  <a:close/>
                  <a:moveTo>
                    <a:pt x="4721" y="0"/>
                  </a:moveTo>
                  <a:cubicBezTo>
                    <a:pt x="2118" y="0"/>
                    <a:pt x="1" y="2117"/>
                    <a:pt x="1" y="4713"/>
                  </a:cubicBezTo>
                  <a:cubicBezTo>
                    <a:pt x="1" y="7316"/>
                    <a:pt x="2118" y="9433"/>
                    <a:pt x="4721" y="9433"/>
                  </a:cubicBezTo>
                  <a:cubicBezTo>
                    <a:pt x="7317" y="9433"/>
                    <a:pt x="9434" y="7316"/>
                    <a:pt x="9434" y="4713"/>
                  </a:cubicBezTo>
                  <a:cubicBezTo>
                    <a:pt x="9434" y="2117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54" name="Google Shape;29254;p29"/>
            <p:cNvSpPr/>
            <p:nvPr/>
          </p:nvSpPr>
          <p:spPr>
            <a:xfrm>
              <a:off x="4492875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55" name="Google Shape;29255;p29"/>
            <p:cNvSpPr/>
            <p:nvPr/>
          </p:nvSpPr>
          <p:spPr>
            <a:xfrm>
              <a:off x="4491850" y="31108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6"/>
                    <a:pt x="3568" y="7046"/>
                  </a:cubicBezTo>
                  <a:cubicBezTo>
                    <a:pt x="1646" y="7046"/>
                    <a:pt x="89" y="5482"/>
                    <a:pt x="89" y="3560"/>
                  </a:cubicBezTo>
                  <a:cubicBezTo>
                    <a:pt x="89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56" name="Google Shape;29256;p29"/>
            <p:cNvSpPr/>
            <p:nvPr/>
          </p:nvSpPr>
          <p:spPr>
            <a:xfrm>
              <a:off x="4518150" y="3136975"/>
              <a:ext cx="125800" cy="125950"/>
            </a:xfrm>
            <a:custGeom>
              <a:avLst/>
              <a:gdLst/>
              <a:ahLst/>
              <a:cxnLst/>
              <a:rect l="l" t="t" r="r" b="b"/>
              <a:pathLst>
                <a:path w="5032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57" name="Google Shape;29257;p29"/>
            <p:cNvSpPr/>
            <p:nvPr/>
          </p:nvSpPr>
          <p:spPr>
            <a:xfrm>
              <a:off x="4516975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58" name="Google Shape;29258;p29"/>
            <p:cNvSpPr/>
            <p:nvPr/>
          </p:nvSpPr>
          <p:spPr>
            <a:xfrm>
              <a:off x="4546825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2"/>
                  </a:cubicBezTo>
                  <a:cubicBezTo>
                    <a:pt x="2731" y="614"/>
                    <a:pt x="2117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59" name="Google Shape;29259;p29"/>
            <p:cNvSpPr/>
            <p:nvPr/>
          </p:nvSpPr>
          <p:spPr>
            <a:xfrm>
              <a:off x="4545800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10" y="2813"/>
                  </a:cubicBezTo>
                  <a:cubicBezTo>
                    <a:pt x="2185" y="2813"/>
                    <a:pt x="2812" y="2185"/>
                    <a:pt x="2812" y="1403"/>
                  </a:cubicBezTo>
                  <a:cubicBezTo>
                    <a:pt x="2812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60" name="Google Shape;29260;p29"/>
            <p:cNvSpPr/>
            <p:nvPr/>
          </p:nvSpPr>
          <p:spPr>
            <a:xfrm>
              <a:off x="4749950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61" name="Google Shape;29261;p29"/>
            <p:cNvSpPr/>
            <p:nvPr/>
          </p:nvSpPr>
          <p:spPr>
            <a:xfrm>
              <a:off x="4748775" y="3029925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62" name="Google Shape;29262;p29"/>
            <p:cNvSpPr/>
            <p:nvPr/>
          </p:nvSpPr>
          <p:spPr>
            <a:xfrm>
              <a:off x="4773200" y="3057900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20"/>
                    <a:pt x="2543" y="11363"/>
                    <a:pt x="5678" y="11363"/>
                  </a:cubicBezTo>
                  <a:cubicBezTo>
                    <a:pt x="8821" y="11363"/>
                    <a:pt x="11363" y="8820"/>
                    <a:pt x="11363" y="5678"/>
                  </a:cubicBezTo>
                  <a:cubicBezTo>
                    <a:pt x="11363" y="2543"/>
                    <a:pt x="8821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63" name="Google Shape;29263;p29"/>
            <p:cNvSpPr/>
            <p:nvPr/>
          </p:nvSpPr>
          <p:spPr>
            <a:xfrm>
              <a:off x="4772200" y="305690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8" y="88"/>
                  </a:moveTo>
                  <a:cubicBezTo>
                    <a:pt x="8827" y="88"/>
                    <a:pt x="11355" y="2617"/>
                    <a:pt x="11355" y="5718"/>
                  </a:cubicBezTo>
                  <a:cubicBezTo>
                    <a:pt x="11355" y="8827"/>
                    <a:pt x="8827" y="11355"/>
                    <a:pt x="5718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7"/>
                    <a:pt x="2617" y="88"/>
                    <a:pt x="5718" y="88"/>
                  </a:cubicBezTo>
                  <a:close/>
                  <a:moveTo>
                    <a:pt x="5718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64" name="Google Shape;29264;p29"/>
            <p:cNvSpPr/>
            <p:nvPr/>
          </p:nvSpPr>
          <p:spPr>
            <a:xfrm>
              <a:off x="4798500" y="3083200"/>
              <a:ext cx="233500" cy="233500"/>
            </a:xfrm>
            <a:custGeom>
              <a:avLst/>
              <a:gdLst/>
              <a:ahLst/>
              <a:cxnLst/>
              <a:rect l="l" t="t" r="r" b="b"/>
              <a:pathLst>
                <a:path w="9340" h="9340" extrusionOk="0">
                  <a:moveTo>
                    <a:pt x="4666" y="0"/>
                  </a:moveTo>
                  <a:cubicBezTo>
                    <a:pt x="2091" y="0"/>
                    <a:pt x="0" y="2091"/>
                    <a:pt x="0" y="4666"/>
                  </a:cubicBezTo>
                  <a:cubicBezTo>
                    <a:pt x="0" y="7249"/>
                    <a:pt x="2091" y="9339"/>
                    <a:pt x="4666" y="9339"/>
                  </a:cubicBezTo>
                  <a:cubicBezTo>
                    <a:pt x="7249" y="9339"/>
                    <a:pt x="9339" y="7249"/>
                    <a:pt x="9339" y="4666"/>
                  </a:cubicBezTo>
                  <a:cubicBezTo>
                    <a:pt x="9339" y="2091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65" name="Google Shape;29265;p29"/>
            <p:cNvSpPr/>
            <p:nvPr/>
          </p:nvSpPr>
          <p:spPr>
            <a:xfrm>
              <a:off x="4797325" y="3082025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3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3" y="88"/>
                  </a:cubicBezTo>
                  <a:close/>
                  <a:moveTo>
                    <a:pt x="4713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13" y="9433"/>
                  </a:cubicBezTo>
                  <a:cubicBezTo>
                    <a:pt x="7316" y="9433"/>
                    <a:pt x="9433" y="7316"/>
                    <a:pt x="9433" y="4713"/>
                  </a:cubicBezTo>
                  <a:cubicBezTo>
                    <a:pt x="9433" y="2117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66" name="Google Shape;29266;p29"/>
            <p:cNvSpPr/>
            <p:nvPr/>
          </p:nvSpPr>
          <p:spPr>
            <a:xfrm>
              <a:off x="4827150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67" name="Google Shape;29267;p29"/>
            <p:cNvSpPr/>
            <p:nvPr/>
          </p:nvSpPr>
          <p:spPr>
            <a:xfrm>
              <a:off x="4826150" y="31108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6"/>
                    <a:pt x="3560" y="7046"/>
                  </a:cubicBezTo>
                  <a:cubicBezTo>
                    <a:pt x="1645" y="7046"/>
                    <a:pt x="81" y="5482"/>
                    <a:pt x="81" y="3560"/>
                  </a:cubicBezTo>
                  <a:cubicBezTo>
                    <a:pt x="81" y="1645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0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68" name="Google Shape;29268;p29"/>
            <p:cNvSpPr/>
            <p:nvPr/>
          </p:nvSpPr>
          <p:spPr>
            <a:xfrm>
              <a:off x="4852275" y="3136975"/>
              <a:ext cx="125950" cy="125950"/>
            </a:xfrm>
            <a:custGeom>
              <a:avLst/>
              <a:gdLst/>
              <a:ahLst/>
              <a:cxnLst/>
              <a:rect l="l" t="t" r="r" b="b"/>
              <a:pathLst>
                <a:path w="5038" h="5038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11"/>
                    <a:pt x="1126" y="5037"/>
                    <a:pt x="2515" y="5037"/>
                  </a:cubicBezTo>
                  <a:cubicBezTo>
                    <a:pt x="3911" y="5037"/>
                    <a:pt x="5037" y="3911"/>
                    <a:pt x="5037" y="2515"/>
                  </a:cubicBezTo>
                  <a:cubicBezTo>
                    <a:pt x="5037" y="1126"/>
                    <a:pt x="3911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69" name="Google Shape;29269;p29"/>
            <p:cNvSpPr/>
            <p:nvPr/>
          </p:nvSpPr>
          <p:spPr>
            <a:xfrm>
              <a:off x="4851250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6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70" name="Google Shape;29270;p29"/>
            <p:cNvSpPr/>
            <p:nvPr/>
          </p:nvSpPr>
          <p:spPr>
            <a:xfrm>
              <a:off x="488110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71" name="Google Shape;29271;p29"/>
            <p:cNvSpPr/>
            <p:nvPr/>
          </p:nvSpPr>
          <p:spPr>
            <a:xfrm>
              <a:off x="4880075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3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03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03" y="82"/>
                  </a:cubicBezTo>
                  <a:close/>
                  <a:moveTo>
                    <a:pt x="1403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03" y="2813"/>
                  </a:cubicBezTo>
                  <a:cubicBezTo>
                    <a:pt x="2186" y="2813"/>
                    <a:pt x="2813" y="2185"/>
                    <a:pt x="2813" y="1403"/>
                  </a:cubicBezTo>
                  <a:cubicBezTo>
                    <a:pt x="2813" y="628"/>
                    <a:pt x="2186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72" name="Google Shape;29272;p29"/>
            <p:cNvSpPr/>
            <p:nvPr/>
          </p:nvSpPr>
          <p:spPr>
            <a:xfrm>
              <a:off x="5084225" y="3030925"/>
              <a:ext cx="334125" cy="334325"/>
            </a:xfrm>
            <a:custGeom>
              <a:avLst/>
              <a:gdLst/>
              <a:ahLst/>
              <a:cxnLst/>
              <a:rect l="l" t="t" r="r" b="b"/>
              <a:pathLst>
                <a:path w="13365" h="13373" extrusionOk="0">
                  <a:moveTo>
                    <a:pt x="6683" y="1"/>
                  </a:moveTo>
                  <a:cubicBezTo>
                    <a:pt x="2988" y="1"/>
                    <a:pt x="0" y="2995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73" name="Google Shape;29273;p29"/>
            <p:cNvSpPr/>
            <p:nvPr/>
          </p:nvSpPr>
          <p:spPr>
            <a:xfrm>
              <a:off x="5083050" y="30299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74" name="Google Shape;29274;p29"/>
            <p:cNvSpPr/>
            <p:nvPr/>
          </p:nvSpPr>
          <p:spPr>
            <a:xfrm>
              <a:off x="5107475" y="3057900"/>
              <a:ext cx="283925" cy="284075"/>
            </a:xfrm>
            <a:custGeom>
              <a:avLst/>
              <a:gdLst/>
              <a:ahLst/>
              <a:cxnLst/>
              <a:rect l="l" t="t" r="r" b="b"/>
              <a:pathLst>
                <a:path w="11357" h="11363" extrusionOk="0">
                  <a:moveTo>
                    <a:pt x="5679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20"/>
                    <a:pt x="2543" y="11363"/>
                    <a:pt x="5679" y="11363"/>
                  </a:cubicBezTo>
                  <a:cubicBezTo>
                    <a:pt x="8814" y="11363"/>
                    <a:pt x="11356" y="8820"/>
                    <a:pt x="11356" y="5678"/>
                  </a:cubicBezTo>
                  <a:cubicBezTo>
                    <a:pt x="11356" y="2543"/>
                    <a:pt x="8814" y="1"/>
                    <a:pt x="567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75" name="Google Shape;29275;p29"/>
            <p:cNvSpPr/>
            <p:nvPr/>
          </p:nvSpPr>
          <p:spPr>
            <a:xfrm>
              <a:off x="5106475" y="305690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8"/>
                  </a:moveTo>
                  <a:cubicBezTo>
                    <a:pt x="8827" y="88"/>
                    <a:pt x="11356" y="2617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7"/>
                    <a:pt x="2610" y="88"/>
                    <a:pt x="5719" y="88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76" name="Google Shape;29276;p29"/>
            <p:cNvSpPr/>
            <p:nvPr/>
          </p:nvSpPr>
          <p:spPr>
            <a:xfrm>
              <a:off x="5132600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8" y="0"/>
                    <a:pt x="1" y="2091"/>
                    <a:pt x="1" y="4666"/>
                  </a:cubicBezTo>
                  <a:cubicBezTo>
                    <a:pt x="1" y="7249"/>
                    <a:pt x="2098" y="9339"/>
                    <a:pt x="4674" y="9339"/>
                  </a:cubicBezTo>
                  <a:cubicBezTo>
                    <a:pt x="7256" y="9339"/>
                    <a:pt x="9346" y="7249"/>
                    <a:pt x="9346" y="4666"/>
                  </a:cubicBezTo>
                  <a:cubicBezTo>
                    <a:pt x="9346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77" name="Google Shape;29277;p29"/>
            <p:cNvSpPr/>
            <p:nvPr/>
          </p:nvSpPr>
          <p:spPr>
            <a:xfrm>
              <a:off x="5131600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78" name="Google Shape;29278;p29"/>
            <p:cNvSpPr/>
            <p:nvPr/>
          </p:nvSpPr>
          <p:spPr>
            <a:xfrm>
              <a:off x="5161425" y="31118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79" name="Google Shape;29279;p29"/>
            <p:cNvSpPr/>
            <p:nvPr/>
          </p:nvSpPr>
          <p:spPr>
            <a:xfrm>
              <a:off x="5160425" y="31108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6"/>
                    <a:pt x="3561" y="7046"/>
                  </a:cubicBezTo>
                  <a:cubicBezTo>
                    <a:pt x="1646" y="7046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80" name="Google Shape;29280;p29"/>
            <p:cNvSpPr/>
            <p:nvPr/>
          </p:nvSpPr>
          <p:spPr>
            <a:xfrm>
              <a:off x="5186550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11"/>
                    <a:pt x="1126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81" name="Google Shape;29281;p29"/>
            <p:cNvSpPr/>
            <p:nvPr/>
          </p:nvSpPr>
          <p:spPr>
            <a:xfrm>
              <a:off x="5185525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7" y="5119"/>
                  </a:cubicBezTo>
                  <a:cubicBezTo>
                    <a:pt x="3966" y="5119"/>
                    <a:pt x="5119" y="3972"/>
                    <a:pt x="5119" y="2556"/>
                  </a:cubicBezTo>
                  <a:cubicBezTo>
                    <a:pt x="5119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82" name="Google Shape;29282;p29"/>
            <p:cNvSpPr/>
            <p:nvPr/>
          </p:nvSpPr>
          <p:spPr>
            <a:xfrm>
              <a:off x="5215375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14"/>
                    <a:pt x="0" y="1362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83" name="Google Shape;29283;p29"/>
            <p:cNvSpPr/>
            <p:nvPr/>
          </p:nvSpPr>
          <p:spPr>
            <a:xfrm>
              <a:off x="5214350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4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04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04" y="82"/>
                  </a:cubicBezTo>
                  <a:close/>
                  <a:moveTo>
                    <a:pt x="1404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04" y="2813"/>
                  </a:cubicBezTo>
                  <a:cubicBezTo>
                    <a:pt x="2179" y="2813"/>
                    <a:pt x="2813" y="2185"/>
                    <a:pt x="2813" y="1403"/>
                  </a:cubicBezTo>
                  <a:cubicBezTo>
                    <a:pt x="2813" y="628"/>
                    <a:pt x="2179" y="1"/>
                    <a:pt x="140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84" name="Google Shape;29284;p29"/>
            <p:cNvSpPr/>
            <p:nvPr/>
          </p:nvSpPr>
          <p:spPr>
            <a:xfrm>
              <a:off x="3581575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85" name="Google Shape;29285;p29"/>
            <p:cNvSpPr/>
            <p:nvPr/>
          </p:nvSpPr>
          <p:spPr>
            <a:xfrm>
              <a:off x="3580550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8"/>
                  </a:moveTo>
                  <a:cubicBezTo>
                    <a:pt x="10392" y="88"/>
                    <a:pt x="13365" y="3062"/>
                    <a:pt x="13365" y="6730"/>
                  </a:cubicBezTo>
                  <a:cubicBezTo>
                    <a:pt x="13365" y="10391"/>
                    <a:pt x="1039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24" y="88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4" y="13453"/>
                  </a:cubicBezTo>
                  <a:cubicBezTo>
                    <a:pt x="10432" y="13453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86" name="Google Shape;29286;p29"/>
            <p:cNvSpPr/>
            <p:nvPr/>
          </p:nvSpPr>
          <p:spPr>
            <a:xfrm>
              <a:off x="3604825" y="315297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63"/>
                    <a:pt x="5685" y="11363"/>
                  </a:cubicBezTo>
                  <a:cubicBezTo>
                    <a:pt x="8821" y="11363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87" name="Google Shape;29287;p29"/>
            <p:cNvSpPr/>
            <p:nvPr/>
          </p:nvSpPr>
          <p:spPr>
            <a:xfrm>
              <a:off x="3603825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25" y="81"/>
                  </a:moveTo>
                  <a:cubicBezTo>
                    <a:pt x="8834" y="81"/>
                    <a:pt x="11362" y="2610"/>
                    <a:pt x="11362" y="5718"/>
                  </a:cubicBezTo>
                  <a:cubicBezTo>
                    <a:pt x="11362" y="8827"/>
                    <a:pt x="8834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88" name="Google Shape;29288;p29"/>
            <p:cNvSpPr/>
            <p:nvPr/>
          </p:nvSpPr>
          <p:spPr>
            <a:xfrm>
              <a:off x="3630125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8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89" name="Google Shape;29289;p29"/>
            <p:cNvSpPr/>
            <p:nvPr/>
          </p:nvSpPr>
          <p:spPr>
            <a:xfrm>
              <a:off x="3628950" y="317710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20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20" y="88"/>
                  </a:cubicBezTo>
                  <a:close/>
                  <a:moveTo>
                    <a:pt x="4720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20" y="9433"/>
                  </a:cubicBezTo>
                  <a:cubicBezTo>
                    <a:pt x="7316" y="9433"/>
                    <a:pt x="9433" y="7316"/>
                    <a:pt x="9433" y="4713"/>
                  </a:cubicBezTo>
                  <a:cubicBezTo>
                    <a:pt x="9433" y="2117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90" name="Google Shape;29290;p29"/>
            <p:cNvSpPr/>
            <p:nvPr/>
          </p:nvSpPr>
          <p:spPr>
            <a:xfrm>
              <a:off x="3658775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91" name="Google Shape;29291;p29"/>
            <p:cNvSpPr/>
            <p:nvPr/>
          </p:nvSpPr>
          <p:spPr>
            <a:xfrm>
              <a:off x="3657775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92" name="Google Shape;29292;p29"/>
            <p:cNvSpPr/>
            <p:nvPr/>
          </p:nvSpPr>
          <p:spPr>
            <a:xfrm>
              <a:off x="3683900" y="323205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0"/>
                  </a:moveTo>
                  <a:cubicBezTo>
                    <a:pt x="1133" y="0"/>
                    <a:pt x="0" y="1126"/>
                    <a:pt x="0" y="2515"/>
                  </a:cubicBezTo>
                  <a:cubicBezTo>
                    <a:pt x="0" y="3904"/>
                    <a:pt x="1133" y="5030"/>
                    <a:pt x="2522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2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93" name="Google Shape;29293;p29"/>
            <p:cNvSpPr/>
            <p:nvPr/>
          </p:nvSpPr>
          <p:spPr>
            <a:xfrm>
              <a:off x="3682875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94" name="Google Shape;29294;p29"/>
            <p:cNvSpPr/>
            <p:nvPr/>
          </p:nvSpPr>
          <p:spPr>
            <a:xfrm>
              <a:off x="3712725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95" name="Google Shape;29295;p29"/>
            <p:cNvSpPr/>
            <p:nvPr/>
          </p:nvSpPr>
          <p:spPr>
            <a:xfrm>
              <a:off x="3711700" y="325985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79"/>
                    <a:pt x="628" y="2813"/>
                    <a:pt x="1410" y="2813"/>
                  </a:cubicBezTo>
                  <a:cubicBezTo>
                    <a:pt x="2186" y="2813"/>
                    <a:pt x="2813" y="2179"/>
                    <a:pt x="2813" y="1403"/>
                  </a:cubicBezTo>
                  <a:cubicBezTo>
                    <a:pt x="2813" y="628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96" name="Google Shape;29296;p29"/>
            <p:cNvSpPr/>
            <p:nvPr/>
          </p:nvSpPr>
          <p:spPr>
            <a:xfrm>
              <a:off x="3915850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1" y="2995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97" name="Google Shape;29297;p29"/>
            <p:cNvSpPr/>
            <p:nvPr/>
          </p:nvSpPr>
          <p:spPr>
            <a:xfrm>
              <a:off x="3914675" y="312500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98" name="Google Shape;29298;p29"/>
            <p:cNvSpPr/>
            <p:nvPr/>
          </p:nvSpPr>
          <p:spPr>
            <a:xfrm>
              <a:off x="3939125" y="3152975"/>
              <a:ext cx="284050" cy="284075"/>
            </a:xfrm>
            <a:custGeom>
              <a:avLst/>
              <a:gdLst/>
              <a:ahLst/>
              <a:cxnLst/>
              <a:rect l="l" t="t" r="r" b="b"/>
              <a:pathLst>
                <a:path w="11362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20" y="11363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99" name="Google Shape;29299;p29"/>
            <p:cNvSpPr/>
            <p:nvPr/>
          </p:nvSpPr>
          <p:spPr>
            <a:xfrm>
              <a:off x="3938100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70" y="0"/>
                    <a:pt x="1" y="2569"/>
                    <a:pt x="1" y="5718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00" name="Google Shape;29300;p29"/>
            <p:cNvSpPr/>
            <p:nvPr/>
          </p:nvSpPr>
          <p:spPr>
            <a:xfrm>
              <a:off x="3964400" y="317810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8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01" name="Google Shape;29301;p29"/>
            <p:cNvSpPr/>
            <p:nvPr/>
          </p:nvSpPr>
          <p:spPr>
            <a:xfrm>
              <a:off x="3963225" y="317710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34" y="7316"/>
                    <a:pt x="9434" y="4713"/>
                  </a:cubicBezTo>
                  <a:cubicBezTo>
                    <a:pt x="9434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02" name="Google Shape;29302;p29"/>
            <p:cNvSpPr/>
            <p:nvPr/>
          </p:nvSpPr>
          <p:spPr>
            <a:xfrm>
              <a:off x="3993050" y="32069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03" name="Google Shape;29303;p29"/>
            <p:cNvSpPr/>
            <p:nvPr/>
          </p:nvSpPr>
          <p:spPr>
            <a:xfrm>
              <a:off x="399205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5"/>
                    <a:pt x="7047" y="3560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8" y="5529"/>
                    <a:pt x="7128" y="3560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04" name="Google Shape;29304;p29"/>
            <p:cNvSpPr/>
            <p:nvPr/>
          </p:nvSpPr>
          <p:spPr>
            <a:xfrm>
              <a:off x="4018175" y="323205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05" name="Google Shape;29305;p29"/>
            <p:cNvSpPr/>
            <p:nvPr/>
          </p:nvSpPr>
          <p:spPr>
            <a:xfrm>
              <a:off x="4017175" y="323102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4" y="82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72" y="5119"/>
                    <a:pt x="5118" y="3972"/>
                    <a:pt x="5118" y="2556"/>
                  </a:cubicBezTo>
                  <a:cubicBezTo>
                    <a:pt x="5118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06" name="Google Shape;29306;p29"/>
            <p:cNvSpPr/>
            <p:nvPr/>
          </p:nvSpPr>
          <p:spPr>
            <a:xfrm>
              <a:off x="404700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07" name="Google Shape;29307;p29"/>
            <p:cNvSpPr/>
            <p:nvPr/>
          </p:nvSpPr>
          <p:spPr>
            <a:xfrm>
              <a:off x="4046000" y="3259850"/>
              <a:ext cx="70300" cy="70325"/>
            </a:xfrm>
            <a:custGeom>
              <a:avLst/>
              <a:gdLst/>
              <a:ahLst/>
              <a:cxnLst/>
              <a:rect l="l" t="t" r="r" b="b"/>
              <a:pathLst>
                <a:path w="2812" h="2813" extrusionOk="0">
                  <a:moveTo>
                    <a:pt x="1403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03" y="2732"/>
                  </a:cubicBezTo>
                  <a:cubicBezTo>
                    <a:pt x="674" y="2732"/>
                    <a:pt x="81" y="2138"/>
                    <a:pt x="81" y="1403"/>
                  </a:cubicBezTo>
                  <a:cubicBezTo>
                    <a:pt x="81" y="675"/>
                    <a:pt x="674" y="82"/>
                    <a:pt x="1403" y="82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28"/>
                    <a:pt x="0" y="1403"/>
                  </a:cubicBezTo>
                  <a:cubicBezTo>
                    <a:pt x="0" y="2179"/>
                    <a:pt x="627" y="2813"/>
                    <a:pt x="1403" y="2813"/>
                  </a:cubicBezTo>
                  <a:cubicBezTo>
                    <a:pt x="2185" y="2813"/>
                    <a:pt x="2812" y="2179"/>
                    <a:pt x="2812" y="1403"/>
                  </a:cubicBezTo>
                  <a:cubicBezTo>
                    <a:pt x="2812" y="628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08" name="Google Shape;29308;p29"/>
            <p:cNvSpPr/>
            <p:nvPr/>
          </p:nvSpPr>
          <p:spPr>
            <a:xfrm>
              <a:off x="4250125" y="3126000"/>
              <a:ext cx="334150" cy="334325"/>
            </a:xfrm>
            <a:custGeom>
              <a:avLst/>
              <a:gdLst/>
              <a:ahLst/>
              <a:cxnLst/>
              <a:rect l="l" t="t" r="r" b="b"/>
              <a:pathLst>
                <a:path w="13366" h="13373" extrusionOk="0">
                  <a:moveTo>
                    <a:pt x="6683" y="1"/>
                  </a:moveTo>
                  <a:cubicBezTo>
                    <a:pt x="2988" y="1"/>
                    <a:pt x="1" y="2995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09" name="Google Shape;29309;p29"/>
            <p:cNvSpPr/>
            <p:nvPr/>
          </p:nvSpPr>
          <p:spPr>
            <a:xfrm>
              <a:off x="4248950" y="312500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10" name="Google Shape;29310;p29"/>
            <p:cNvSpPr/>
            <p:nvPr/>
          </p:nvSpPr>
          <p:spPr>
            <a:xfrm>
              <a:off x="4273400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13" y="11363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11" name="Google Shape;29311;p29"/>
            <p:cNvSpPr/>
            <p:nvPr/>
          </p:nvSpPr>
          <p:spPr>
            <a:xfrm>
              <a:off x="4272375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12" name="Google Shape;29312;p29"/>
            <p:cNvSpPr/>
            <p:nvPr/>
          </p:nvSpPr>
          <p:spPr>
            <a:xfrm>
              <a:off x="4298500" y="317810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8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8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13" name="Google Shape;29313;p29"/>
            <p:cNvSpPr/>
            <p:nvPr/>
          </p:nvSpPr>
          <p:spPr>
            <a:xfrm>
              <a:off x="4297500" y="317710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14" name="Google Shape;29314;p29"/>
            <p:cNvSpPr/>
            <p:nvPr/>
          </p:nvSpPr>
          <p:spPr>
            <a:xfrm>
              <a:off x="4327325" y="32069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15" name="Google Shape;29315;p29"/>
            <p:cNvSpPr/>
            <p:nvPr/>
          </p:nvSpPr>
          <p:spPr>
            <a:xfrm>
              <a:off x="4326325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0"/>
                  </a:cubicBezTo>
                  <a:cubicBezTo>
                    <a:pt x="0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16" name="Google Shape;29316;p29"/>
            <p:cNvSpPr/>
            <p:nvPr/>
          </p:nvSpPr>
          <p:spPr>
            <a:xfrm>
              <a:off x="4352450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17" name="Google Shape;29317;p29"/>
            <p:cNvSpPr/>
            <p:nvPr/>
          </p:nvSpPr>
          <p:spPr>
            <a:xfrm>
              <a:off x="4351450" y="323102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5" y="82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65" y="5119"/>
                    <a:pt x="5118" y="3972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18" name="Google Shape;29318;p29"/>
            <p:cNvSpPr/>
            <p:nvPr/>
          </p:nvSpPr>
          <p:spPr>
            <a:xfrm>
              <a:off x="4381275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19" name="Google Shape;29319;p29"/>
            <p:cNvSpPr/>
            <p:nvPr/>
          </p:nvSpPr>
          <p:spPr>
            <a:xfrm>
              <a:off x="4380100" y="325985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45" y="82"/>
                    <a:pt x="2738" y="675"/>
                    <a:pt x="2738" y="1403"/>
                  </a:cubicBezTo>
                  <a:cubicBezTo>
                    <a:pt x="2738" y="2138"/>
                    <a:pt x="2145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79"/>
                    <a:pt x="634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20" name="Google Shape;29320;p29"/>
            <p:cNvSpPr/>
            <p:nvPr/>
          </p:nvSpPr>
          <p:spPr>
            <a:xfrm>
              <a:off x="4584250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21" name="Google Shape;29321;p29"/>
            <p:cNvSpPr/>
            <p:nvPr/>
          </p:nvSpPr>
          <p:spPr>
            <a:xfrm>
              <a:off x="4583225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9" y="13372"/>
                    <a:pt x="88" y="10391"/>
                    <a:pt x="88" y="6730"/>
                  </a:cubicBezTo>
                  <a:cubicBezTo>
                    <a:pt x="88" y="3062"/>
                    <a:pt x="3069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21"/>
                    <a:pt x="1" y="6730"/>
                  </a:cubicBezTo>
                  <a:cubicBezTo>
                    <a:pt x="1" y="10438"/>
                    <a:pt x="3021" y="13453"/>
                    <a:pt x="6730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22" name="Google Shape;29322;p29"/>
            <p:cNvSpPr/>
            <p:nvPr/>
          </p:nvSpPr>
          <p:spPr>
            <a:xfrm>
              <a:off x="4607675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13" y="11363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23" name="Google Shape;29323;p29"/>
            <p:cNvSpPr/>
            <p:nvPr/>
          </p:nvSpPr>
          <p:spPr>
            <a:xfrm>
              <a:off x="4606650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8"/>
                  </a:cubicBezTo>
                  <a:cubicBezTo>
                    <a:pt x="11444" y="2569"/>
                    <a:pt x="8875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24" name="Google Shape;29324;p29"/>
            <p:cNvSpPr/>
            <p:nvPr/>
          </p:nvSpPr>
          <p:spPr>
            <a:xfrm>
              <a:off x="4632800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8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3"/>
                  </a:cubicBezTo>
                  <a:cubicBezTo>
                    <a:pt x="9346" y="2098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25" name="Google Shape;29325;p29"/>
            <p:cNvSpPr/>
            <p:nvPr/>
          </p:nvSpPr>
          <p:spPr>
            <a:xfrm>
              <a:off x="4631775" y="317710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3"/>
                  </a:cubicBezTo>
                  <a:cubicBezTo>
                    <a:pt x="81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1" y="2117"/>
                    <a:pt x="1" y="4713"/>
                  </a:cubicBezTo>
                  <a:cubicBezTo>
                    <a:pt x="1" y="7316"/>
                    <a:pt x="2118" y="9433"/>
                    <a:pt x="4714" y="9433"/>
                  </a:cubicBezTo>
                  <a:cubicBezTo>
                    <a:pt x="7317" y="9433"/>
                    <a:pt x="9427" y="7316"/>
                    <a:pt x="9427" y="4713"/>
                  </a:cubicBezTo>
                  <a:cubicBezTo>
                    <a:pt x="9427" y="2117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26" name="Google Shape;29326;p29"/>
            <p:cNvSpPr/>
            <p:nvPr/>
          </p:nvSpPr>
          <p:spPr>
            <a:xfrm>
              <a:off x="4661625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0"/>
                  </a:cubicBezTo>
                  <a:cubicBezTo>
                    <a:pt x="7046" y="1578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27" name="Google Shape;29327;p29"/>
            <p:cNvSpPr/>
            <p:nvPr/>
          </p:nvSpPr>
          <p:spPr>
            <a:xfrm>
              <a:off x="466060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5"/>
                    <a:pt x="7040" y="3560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0"/>
                  </a:cubicBezTo>
                  <a:cubicBezTo>
                    <a:pt x="82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28" name="Google Shape;29328;p29"/>
            <p:cNvSpPr/>
            <p:nvPr/>
          </p:nvSpPr>
          <p:spPr>
            <a:xfrm>
              <a:off x="4686725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29" name="Google Shape;29329;p29"/>
            <p:cNvSpPr/>
            <p:nvPr/>
          </p:nvSpPr>
          <p:spPr>
            <a:xfrm>
              <a:off x="4685725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72"/>
                    <a:pt x="1147" y="5119"/>
                    <a:pt x="2556" y="5119"/>
                  </a:cubicBezTo>
                  <a:cubicBezTo>
                    <a:pt x="3965" y="5119"/>
                    <a:pt x="5118" y="3972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30" name="Google Shape;29330;p29"/>
            <p:cNvSpPr/>
            <p:nvPr/>
          </p:nvSpPr>
          <p:spPr>
            <a:xfrm>
              <a:off x="471555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31" name="Google Shape;29331;p29"/>
            <p:cNvSpPr/>
            <p:nvPr/>
          </p:nvSpPr>
          <p:spPr>
            <a:xfrm>
              <a:off x="4714375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03"/>
                  </a:cubicBezTo>
                  <a:cubicBezTo>
                    <a:pt x="88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28"/>
                    <a:pt x="1" y="1403"/>
                  </a:cubicBezTo>
                  <a:cubicBezTo>
                    <a:pt x="1" y="2179"/>
                    <a:pt x="634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32" name="Google Shape;29332;p29"/>
            <p:cNvSpPr/>
            <p:nvPr/>
          </p:nvSpPr>
          <p:spPr>
            <a:xfrm>
              <a:off x="4918525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33" name="Google Shape;29333;p29"/>
            <p:cNvSpPr/>
            <p:nvPr/>
          </p:nvSpPr>
          <p:spPr>
            <a:xfrm>
              <a:off x="4917500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2" y="88"/>
                    <a:pt x="13372" y="3062"/>
                    <a:pt x="13372" y="6730"/>
                  </a:cubicBezTo>
                  <a:cubicBezTo>
                    <a:pt x="13372" y="10391"/>
                    <a:pt x="10392" y="13372"/>
                    <a:pt x="6730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21"/>
                    <a:pt x="1" y="6730"/>
                  </a:cubicBezTo>
                  <a:cubicBezTo>
                    <a:pt x="1" y="10438"/>
                    <a:pt x="3022" y="13453"/>
                    <a:pt x="6730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34" name="Google Shape;29334;p29"/>
            <p:cNvSpPr/>
            <p:nvPr/>
          </p:nvSpPr>
          <p:spPr>
            <a:xfrm>
              <a:off x="4941950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3" y="1"/>
                    <a:pt x="0" y="2543"/>
                    <a:pt x="0" y="5678"/>
                  </a:cubicBezTo>
                  <a:cubicBezTo>
                    <a:pt x="0" y="8814"/>
                    <a:pt x="2543" y="11363"/>
                    <a:pt x="5678" y="11363"/>
                  </a:cubicBezTo>
                  <a:cubicBezTo>
                    <a:pt x="8813" y="11363"/>
                    <a:pt x="11356" y="8814"/>
                    <a:pt x="11356" y="5678"/>
                  </a:cubicBezTo>
                  <a:cubicBezTo>
                    <a:pt x="11356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35" name="Google Shape;29335;p29"/>
            <p:cNvSpPr/>
            <p:nvPr/>
          </p:nvSpPr>
          <p:spPr>
            <a:xfrm>
              <a:off x="4940950" y="3151975"/>
              <a:ext cx="285900" cy="286075"/>
            </a:xfrm>
            <a:custGeom>
              <a:avLst/>
              <a:gdLst/>
              <a:ahLst/>
              <a:cxnLst/>
              <a:rect l="l" t="t" r="r" b="b"/>
              <a:pathLst>
                <a:path w="11436" h="11443" extrusionOk="0">
                  <a:moveTo>
                    <a:pt x="5718" y="81"/>
                  </a:moveTo>
                  <a:cubicBezTo>
                    <a:pt x="8826" y="81"/>
                    <a:pt x="11355" y="2610"/>
                    <a:pt x="11355" y="5718"/>
                  </a:cubicBezTo>
                  <a:cubicBezTo>
                    <a:pt x="11355" y="8827"/>
                    <a:pt x="8826" y="11355"/>
                    <a:pt x="5718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2" y="0"/>
                    <a:pt x="0" y="2569"/>
                    <a:pt x="0" y="5718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8"/>
                  </a:cubicBezTo>
                  <a:cubicBezTo>
                    <a:pt x="11436" y="2569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36" name="Google Shape;29336;p29"/>
            <p:cNvSpPr/>
            <p:nvPr/>
          </p:nvSpPr>
          <p:spPr>
            <a:xfrm>
              <a:off x="4967075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8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8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37" name="Google Shape;29337;p29"/>
            <p:cNvSpPr/>
            <p:nvPr/>
          </p:nvSpPr>
          <p:spPr>
            <a:xfrm>
              <a:off x="4966050" y="317710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70" y="88"/>
                    <a:pt x="9346" y="2164"/>
                    <a:pt x="9346" y="4713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3"/>
                  </a:cubicBezTo>
                  <a:cubicBezTo>
                    <a:pt x="82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7317" y="9433"/>
                    <a:pt x="9427" y="7316"/>
                    <a:pt x="9427" y="4713"/>
                  </a:cubicBezTo>
                  <a:cubicBezTo>
                    <a:pt x="9427" y="2117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38" name="Google Shape;29338;p29"/>
            <p:cNvSpPr/>
            <p:nvPr/>
          </p:nvSpPr>
          <p:spPr>
            <a:xfrm>
              <a:off x="4995900" y="3206925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1"/>
                  </a:moveTo>
                  <a:cubicBezTo>
                    <a:pt x="1571" y="1"/>
                    <a:pt x="0" y="1578"/>
                    <a:pt x="0" y="3520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0"/>
                  </a:cubicBezTo>
                  <a:cubicBezTo>
                    <a:pt x="7040" y="1578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39" name="Google Shape;29339;p29"/>
            <p:cNvSpPr/>
            <p:nvPr/>
          </p:nvSpPr>
          <p:spPr>
            <a:xfrm>
              <a:off x="4994725" y="320592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5"/>
                    <a:pt x="7046" y="3560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0"/>
                  </a:cubicBezTo>
                  <a:cubicBezTo>
                    <a:pt x="0" y="5529"/>
                    <a:pt x="1605" y="7127"/>
                    <a:pt x="3567" y="7127"/>
                  </a:cubicBezTo>
                  <a:cubicBezTo>
                    <a:pt x="5529" y="7127"/>
                    <a:pt x="7134" y="5529"/>
                    <a:pt x="7134" y="3560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40" name="Google Shape;29340;p29"/>
            <p:cNvSpPr/>
            <p:nvPr/>
          </p:nvSpPr>
          <p:spPr>
            <a:xfrm>
              <a:off x="5021000" y="323205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41" name="Google Shape;29341;p29"/>
            <p:cNvSpPr/>
            <p:nvPr/>
          </p:nvSpPr>
          <p:spPr>
            <a:xfrm>
              <a:off x="5020000" y="323102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72"/>
                    <a:pt x="1147" y="5119"/>
                    <a:pt x="2556" y="5119"/>
                  </a:cubicBezTo>
                  <a:cubicBezTo>
                    <a:pt x="3965" y="5119"/>
                    <a:pt x="5112" y="3972"/>
                    <a:pt x="5112" y="2556"/>
                  </a:cubicBezTo>
                  <a:cubicBezTo>
                    <a:pt x="5112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42" name="Google Shape;29342;p29"/>
            <p:cNvSpPr/>
            <p:nvPr/>
          </p:nvSpPr>
          <p:spPr>
            <a:xfrm>
              <a:off x="5049675" y="326087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8" y="2117"/>
                    <a:pt x="2738" y="1362"/>
                  </a:cubicBezTo>
                  <a:cubicBezTo>
                    <a:pt x="2738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43" name="Google Shape;29343;p29"/>
            <p:cNvSpPr/>
            <p:nvPr/>
          </p:nvSpPr>
          <p:spPr>
            <a:xfrm>
              <a:off x="5048650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03"/>
                  </a:cubicBezTo>
                  <a:cubicBezTo>
                    <a:pt x="88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28"/>
                    <a:pt x="1" y="1403"/>
                  </a:cubicBezTo>
                  <a:cubicBezTo>
                    <a:pt x="1" y="2179"/>
                    <a:pt x="635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44" name="Google Shape;29344;p29"/>
            <p:cNvSpPr/>
            <p:nvPr/>
          </p:nvSpPr>
          <p:spPr>
            <a:xfrm>
              <a:off x="5252800" y="3126000"/>
              <a:ext cx="274300" cy="334325"/>
            </a:xfrm>
            <a:custGeom>
              <a:avLst/>
              <a:gdLst/>
              <a:ahLst/>
              <a:cxnLst/>
              <a:rect l="l" t="t" r="r" b="b"/>
              <a:pathLst>
                <a:path w="109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21"/>
                  </a:cubicBezTo>
                  <a:lnTo>
                    <a:pt x="10971" y="1559"/>
                  </a:lnTo>
                  <a:cubicBezTo>
                    <a:pt x="9811" y="588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45" name="Google Shape;29345;p29"/>
            <p:cNvSpPr/>
            <p:nvPr/>
          </p:nvSpPr>
          <p:spPr>
            <a:xfrm>
              <a:off x="5251775" y="3125000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4" y="13453"/>
                  </a:cubicBezTo>
                  <a:cubicBezTo>
                    <a:pt x="8355" y="13453"/>
                    <a:pt x="9846" y="12873"/>
                    <a:pt x="11012" y="11908"/>
                  </a:cubicBezTo>
                  <a:lnTo>
                    <a:pt x="11012" y="11801"/>
                  </a:lnTo>
                  <a:cubicBezTo>
                    <a:pt x="9852" y="12778"/>
                    <a:pt x="836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24" y="88"/>
                  </a:cubicBezTo>
                  <a:cubicBezTo>
                    <a:pt x="8362" y="88"/>
                    <a:pt x="9852" y="675"/>
                    <a:pt x="11012" y="1659"/>
                  </a:cubicBezTo>
                  <a:lnTo>
                    <a:pt x="11012" y="1545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46" name="Google Shape;29346;p29"/>
            <p:cNvSpPr/>
            <p:nvPr/>
          </p:nvSpPr>
          <p:spPr>
            <a:xfrm>
              <a:off x="5276225" y="3152975"/>
              <a:ext cx="250875" cy="284075"/>
            </a:xfrm>
            <a:custGeom>
              <a:avLst/>
              <a:gdLst/>
              <a:ahLst/>
              <a:cxnLst/>
              <a:rect l="l" t="t" r="r" b="b"/>
              <a:pathLst>
                <a:path w="10035" h="11363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63"/>
                    <a:pt x="5678" y="11363"/>
                  </a:cubicBezTo>
                  <a:cubicBezTo>
                    <a:pt x="7425" y="11363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47" name="Google Shape;29347;p29"/>
            <p:cNvSpPr/>
            <p:nvPr/>
          </p:nvSpPr>
          <p:spPr>
            <a:xfrm>
              <a:off x="5275050" y="3151975"/>
              <a:ext cx="252050" cy="286075"/>
            </a:xfrm>
            <a:custGeom>
              <a:avLst/>
              <a:gdLst/>
              <a:ahLst/>
              <a:cxnLst/>
              <a:rect l="l" t="t" r="r" b="b"/>
              <a:pathLst>
                <a:path w="10082" h="11443" extrusionOk="0"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ubicBezTo>
                    <a:pt x="7478" y="81"/>
                    <a:pt x="9049" y="890"/>
                    <a:pt x="10081" y="2151"/>
                  </a:cubicBezTo>
                  <a:lnTo>
                    <a:pt x="10081" y="2016"/>
                  </a:lnTo>
                  <a:cubicBezTo>
                    <a:pt x="9029" y="782"/>
                    <a:pt x="7465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48" name="Google Shape;29348;p29"/>
            <p:cNvSpPr/>
            <p:nvPr/>
          </p:nvSpPr>
          <p:spPr>
            <a:xfrm>
              <a:off x="5301350" y="3178100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12"/>
                    <a:pt x="9029" y="6366"/>
                  </a:cubicBezTo>
                  <a:lnTo>
                    <a:pt x="9029" y="2988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49" name="Google Shape;29349;p29"/>
            <p:cNvSpPr/>
            <p:nvPr/>
          </p:nvSpPr>
          <p:spPr>
            <a:xfrm>
              <a:off x="5300325" y="3177100"/>
              <a:ext cx="226775" cy="235850"/>
            </a:xfrm>
            <a:custGeom>
              <a:avLst/>
              <a:gdLst/>
              <a:ahLst/>
              <a:cxnLst/>
              <a:rect l="l" t="t" r="r" b="b"/>
              <a:pathLst>
                <a:path w="9071" h="9434" extrusionOk="0"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6676" y="9433"/>
                    <a:pt x="8362" y="8226"/>
                    <a:pt x="9070" y="6514"/>
                  </a:cubicBezTo>
                  <a:lnTo>
                    <a:pt x="9070" y="6284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3"/>
                  </a:cubicBezTo>
                  <a:cubicBezTo>
                    <a:pt x="82" y="2164"/>
                    <a:pt x="2159" y="88"/>
                    <a:pt x="4714" y="88"/>
                  </a:cubicBezTo>
                  <a:cubicBezTo>
                    <a:pt x="6717" y="88"/>
                    <a:pt x="8429" y="1362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50" name="Google Shape;29350;p29"/>
            <p:cNvSpPr/>
            <p:nvPr/>
          </p:nvSpPr>
          <p:spPr>
            <a:xfrm>
              <a:off x="5330000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51" name="Google Shape;29351;p29"/>
            <p:cNvSpPr/>
            <p:nvPr/>
          </p:nvSpPr>
          <p:spPr>
            <a:xfrm>
              <a:off x="532900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52" name="Google Shape;29352;p29"/>
            <p:cNvSpPr/>
            <p:nvPr/>
          </p:nvSpPr>
          <p:spPr>
            <a:xfrm>
              <a:off x="5355300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04" y="5030"/>
                    <a:pt x="5030" y="3904"/>
                    <a:pt x="5030" y="2515"/>
                  </a:cubicBezTo>
                  <a:cubicBezTo>
                    <a:pt x="5030" y="1126"/>
                    <a:pt x="3904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53" name="Google Shape;29353;p29"/>
            <p:cNvSpPr/>
            <p:nvPr/>
          </p:nvSpPr>
          <p:spPr>
            <a:xfrm>
              <a:off x="5354100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72"/>
                    <a:pt x="1154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54" name="Google Shape;29354;p29"/>
            <p:cNvSpPr/>
            <p:nvPr/>
          </p:nvSpPr>
          <p:spPr>
            <a:xfrm>
              <a:off x="538395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55" name="Google Shape;29355;p29"/>
            <p:cNvSpPr/>
            <p:nvPr/>
          </p:nvSpPr>
          <p:spPr>
            <a:xfrm>
              <a:off x="5382925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9" y="2138"/>
                    <a:pt x="89" y="1403"/>
                  </a:cubicBezTo>
                  <a:cubicBezTo>
                    <a:pt x="89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28"/>
                    <a:pt x="1" y="1403"/>
                  </a:cubicBezTo>
                  <a:cubicBezTo>
                    <a:pt x="1" y="2179"/>
                    <a:pt x="635" y="2813"/>
                    <a:pt x="1410" y="2813"/>
                  </a:cubicBezTo>
                  <a:cubicBezTo>
                    <a:pt x="2186" y="2813"/>
                    <a:pt x="2819" y="2179"/>
                    <a:pt x="2819" y="1403"/>
                  </a:cubicBezTo>
                  <a:cubicBezTo>
                    <a:pt x="2819" y="628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56" name="Google Shape;29356;p29"/>
            <p:cNvSpPr/>
            <p:nvPr/>
          </p:nvSpPr>
          <p:spPr>
            <a:xfrm>
              <a:off x="3450750" y="3224125"/>
              <a:ext cx="296375" cy="278175"/>
            </a:xfrm>
            <a:custGeom>
              <a:avLst/>
              <a:gdLst/>
              <a:ahLst/>
              <a:cxnLst/>
              <a:rect l="l" t="t" r="r" b="b"/>
              <a:pathLst>
                <a:path w="11855" h="11127" extrusionOk="0">
                  <a:moveTo>
                    <a:pt x="5173" y="0"/>
                  </a:moveTo>
                  <a:cubicBezTo>
                    <a:pt x="3089" y="0"/>
                    <a:pt x="1228" y="958"/>
                    <a:pt x="1" y="2448"/>
                  </a:cubicBezTo>
                  <a:lnTo>
                    <a:pt x="1" y="10930"/>
                  </a:lnTo>
                  <a:cubicBezTo>
                    <a:pt x="62" y="10998"/>
                    <a:pt x="116" y="11065"/>
                    <a:pt x="176" y="11126"/>
                  </a:cubicBezTo>
                  <a:lnTo>
                    <a:pt x="10169" y="11126"/>
                  </a:lnTo>
                  <a:cubicBezTo>
                    <a:pt x="11214" y="9946"/>
                    <a:pt x="11855" y="8395"/>
                    <a:pt x="11855" y="6689"/>
                  </a:cubicBezTo>
                  <a:cubicBezTo>
                    <a:pt x="11855" y="2994"/>
                    <a:pt x="8861" y="0"/>
                    <a:pt x="51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57" name="Google Shape;29357;p29"/>
            <p:cNvSpPr/>
            <p:nvPr/>
          </p:nvSpPr>
          <p:spPr>
            <a:xfrm>
              <a:off x="3450750" y="3223100"/>
              <a:ext cx="297400" cy="279200"/>
            </a:xfrm>
            <a:custGeom>
              <a:avLst/>
              <a:gdLst/>
              <a:ahLst/>
              <a:cxnLst/>
              <a:rect l="l" t="t" r="r" b="b"/>
              <a:pathLst>
                <a:path w="11896" h="11168" extrusionOk="0">
                  <a:moveTo>
                    <a:pt x="5173" y="1"/>
                  </a:moveTo>
                  <a:cubicBezTo>
                    <a:pt x="3096" y="1"/>
                    <a:pt x="1235" y="945"/>
                    <a:pt x="1" y="2428"/>
                  </a:cubicBezTo>
                  <a:lnTo>
                    <a:pt x="1" y="2563"/>
                  </a:lnTo>
                  <a:cubicBezTo>
                    <a:pt x="1221" y="1053"/>
                    <a:pt x="3082" y="88"/>
                    <a:pt x="5173" y="88"/>
                  </a:cubicBezTo>
                  <a:cubicBezTo>
                    <a:pt x="8834" y="88"/>
                    <a:pt x="11814" y="3069"/>
                    <a:pt x="11814" y="6730"/>
                  </a:cubicBezTo>
                  <a:cubicBezTo>
                    <a:pt x="11814" y="8436"/>
                    <a:pt x="11167" y="9994"/>
                    <a:pt x="10109" y="11167"/>
                  </a:cubicBezTo>
                  <a:lnTo>
                    <a:pt x="10216" y="11167"/>
                  </a:lnTo>
                  <a:cubicBezTo>
                    <a:pt x="11262" y="9980"/>
                    <a:pt x="11895" y="8429"/>
                    <a:pt x="11895" y="6730"/>
                  </a:cubicBezTo>
                  <a:cubicBezTo>
                    <a:pt x="11895" y="3022"/>
                    <a:pt x="8881" y="1"/>
                    <a:pt x="517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58" name="Google Shape;29358;p29"/>
            <p:cNvSpPr/>
            <p:nvPr/>
          </p:nvSpPr>
          <p:spPr>
            <a:xfrm>
              <a:off x="3450750" y="3251100"/>
              <a:ext cx="269425" cy="251200"/>
            </a:xfrm>
            <a:custGeom>
              <a:avLst/>
              <a:gdLst/>
              <a:ahLst/>
              <a:cxnLst/>
              <a:rect l="l" t="t" r="r" b="b"/>
              <a:pathLst>
                <a:path w="10777" h="10048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358" y="8907"/>
                    <a:pt x="857" y="9541"/>
                    <a:pt x="1471" y="10047"/>
                  </a:cubicBezTo>
                  <a:lnTo>
                    <a:pt x="8726" y="10047"/>
                  </a:lnTo>
                  <a:cubicBezTo>
                    <a:pt x="9980" y="9009"/>
                    <a:pt x="10776" y="7438"/>
                    <a:pt x="10776" y="5678"/>
                  </a:cubicBezTo>
                  <a:cubicBezTo>
                    <a:pt x="10776" y="2542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59" name="Google Shape;29359;p29"/>
            <p:cNvSpPr/>
            <p:nvPr/>
          </p:nvSpPr>
          <p:spPr>
            <a:xfrm>
              <a:off x="3450750" y="3250075"/>
              <a:ext cx="270600" cy="252225"/>
            </a:xfrm>
            <a:custGeom>
              <a:avLst/>
              <a:gdLst/>
              <a:ahLst/>
              <a:cxnLst/>
              <a:rect l="l" t="t" r="r" b="b"/>
              <a:pathLst>
                <a:path w="10824" h="10089" extrusionOk="0">
                  <a:moveTo>
                    <a:pt x="5099" y="1"/>
                  </a:moveTo>
                  <a:cubicBezTo>
                    <a:pt x="2880" y="1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8"/>
                    <a:pt x="5099" y="88"/>
                  </a:cubicBezTo>
                  <a:cubicBezTo>
                    <a:pt x="8207" y="88"/>
                    <a:pt x="10736" y="2617"/>
                    <a:pt x="10736" y="5719"/>
                  </a:cubicBezTo>
                  <a:cubicBezTo>
                    <a:pt x="10736" y="7485"/>
                    <a:pt x="9926" y="9056"/>
                    <a:pt x="8659" y="10088"/>
                  </a:cubicBezTo>
                  <a:lnTo>
                    <a:pt x="8787" y="10088"/>
                  </a:lnTo>
                  <a:cubicBezTo>
                    <a:pt x="10028" y="9043"/>
                    <a:pt x="10823" y="7472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60" name="Google Shape;29360;p29"/>
            <p:cNvSpPr/>
            <p:nvPr/>
          </p:nvSpPr>
          <p:spPr>
            <a:xfrm>
              <a:off x="3450750" y="3453200"/>
              <a:ext cx="38650" cy="49100"/>
            </a:xfrm>
            <a:custGeom>
              <a:avLst/>
              <a:gdLst/>
              <a:ahLst/>
              <a:cxnLst/>
              <a:rect l="l" t="t" r="r" b="b"/>
              <a:pathLst>
                <a:path w="1546" h="1964" extrusionOk="0">
                  <a:moveTo>
                    <a:pt x="1" y="1"/>
                  </a:moveTo>
                  <a:lnTo>
                    <a:pt x="1" y="190"/>
                  </a:lnTo>
                  <a:cubicBezTo>
                    <a:pt x="352" y="871"/>
                    <a:pt x="830" y="1478"/>
                    <a:pt x="1410" y="1963"/>
                  </a:cubicBezTo>
                  <a:lnTo>
                    <a:pt x="1545" y="1963"/>
                  </a:lnTo>
                  <a:cubicBezTo>
                    <a:pt x="891" y="1437"/>
                    <a:pt x="365" y="770"/>
                    <a:pt x="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61" name="Google Shape;29361;p29"/>
            <p:cNvSpPr/>
            <p:nvPr/>
          </p:nvSpPr>
          <p:spPr>
            <a:xfrm>
              <a:off x="3461375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1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62" name="Google Shape;29362;p29"/>
            <p:cNvSpPr/>
            <p:nvPr/>
          </p:nvSpPr>
          <p:spPr>
            <a:xfrm>
              <a:off x="3460375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3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44" y="9083"/>
                  </a:cubicBezTo>
                  <a:lnTo>
                    <a:pt x="6487" y="9083"/>
                  </a:lnTo>
                  <a:cubicBezTo>
                    <a:pt x="8206" y="8382"/>
                    <a:pt x="9427" y="668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63" name="Google Shape;29363;p29"/>
            <p:cNvSpPr/>
            <p:nvPr/>
          </p:nvSpPr>
          <p:spPr>
            <a:xfrm>
              <a:off x="3490200" y="330502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1"/>
                  </a:cubicBezTo>
                  <a:cubicBezTo>
                    <a:pt x="7040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64" name="Google Shape;29364;p29"/>
            <p:cNvSpPr/>
            <p:nvPr/>
          </p:nvSpPr>
          <p:spPr>
            <a:xfrm>
              <a:off x="3489025" y="330402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7"/>
                    <a:pt x="3568" y="7047"/>
                  </a:cubicBezTo>
                  <a:cubicBezTo>
                    <a:pt x="1653" y="7047"/>
                    <a:pt x="88" y="5482"/>
                    <a:pt x="88" y="3561"/>
                  </a:cubicBezTo>
                  <a:cubicBezTo>
                    <a:pt x="88" y="1646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65" name="Google Shape;29365;p29"/>
            <p:cNvSpPr/>
            <p:nvPr/>
          </p:nvSpPr>
          <p:spPr>
            <a:xfrm>
              <a:off x="3515325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66" name="Google Shape;29366;p29"/>
            <p:cNvSpPr/>
            <p:nvPr/>
          </p:nvSpPr>
          <p:spPr>
            <a:xfrm>
              <a:off x="3514300" y="3329150"/>
              <a:ext cx="127825" cy="127950"/>
            </a:xfrm>
            <a:custGeom>
              <a:avLst/>
              <a:gdLst/>
              <a:ahLst/>
              <a:cxnLst/>
              <a:rect l="l" t="t" r="r" b="b"/>
              <a:pathLst>
                <a:path w="5113" h="5118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4"/>
                    <a:pt x="3919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67" name="Google Shape;29367;p29"/>
            <p:cNvSpPr/>
            <p:nvPr/>
          </p:nvSpPr>
          <p:spPr>
            <a:xfrm>
              <a:off x="354415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68" name="Google Shape;29368;p29"/>
            <p:cNvSpPr/>
            <p:nvPr/>
          </p:nvSpPr>
          <p:spPr>
            <a:xfrm>
              <a:off x="3542975" y="335797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69" name="Google Shape;29369;p29"/>
            <p:cNvSpPr/>
            <p:nvPr/>
          </p:nvSpPr>
          <p:spPr>
            <a:xfrm>
              <a:off x="3747100" y="3224125"/>
              <a:ext cx="334325" cy="278175"/>
            </a:xfrm>
            <a:custGeom>
              <a:avLst/>
              <a:gdLst/>
              <a:ahLst/>
              <a:cxnLst/>
              <a:rect l="l" t="t" r="r" b="b"/>
              <a:pathLst>
                <a:path w="13373" h="11127" extrusionOk="0">
                  <a:moveTo>
                    <a:pt x="6690" y="0"/>
                  </a:moveTo>
                  <a:cubicBezTo>
                    <a:pt x="2995" y="0"/>
                    <a:pt x="1" y="2994"/>
                    <a:pt x="1" y="6689"/>
                  </a:cubicBezTo>
                  <a:cubicBezTo>
                    <a:pt x="1" y="8395"/>
                    <a:pt x="641" y="9946"/>
                    <a:pt x="1693" y="11126"/>
                  </a:cubicBezTo>
                  <a:lnTo>
                    <a:pt x="11680" y="11126"/>
                  </a:lnTo>
                  <a:cubicBezTo>
                    <a:pt x="12731" y="9946"/>
                    <a:pt x="13372" y="8395"/>
                    <a:pt x="13372" y="6689"/>
                  </a:cubicBezTo>
                  <a:cubicBezTo>
                    <a:pt x="13372" y="2994"/>
                    <a:pt x="10378" y="0"/>
                    <a:pt x="669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70" name="Google Shape;29370;p29"/>
            <p:cNvSpPr/>
            <p:nvPr/>
          </p:nvSpPr>
          <p:spPr>
            <a:xfrm>
              <a:off x="3746100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30" y="1"/>
                  </a:moveTo>
                  <a:cubicBezTo>
                    <a:pt x="3015" y="1"/>
                    <a:pt x="0" y="3022"/>
                    <a:pt x="0" y="6730"/>
                  </a:cubicBezTo>
                  <a:cubicBezTo>
                    <a:pt x="0" y="8429"/>
                    <a:pt x="634" y="9980"/>
                    <a:pt x="1679" y="11167"/>
                  </a:cubicBezTo>
                  <a:lnTo>
                    <a:pt x="1794" y="11167"/>
                  </a:lnTo>
                  <a:cubicBezTo>
                    <a:pt x="729" y="9994"/>
                    <a:pt x="81" y="8436"/>
                    <a:pt x="81" y="6730"/>
                  </a:cubicBezTo>
                  <a:cubicBezTo>
                    <a:pt x="81" y="3069"/>
                    <a:pt x="3062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8436"/>
                    <a:pt x="12724" y="9994"/>
                    <a:pt x="11666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71" name="Google Shape;29371;p29"/>
            <p:cNvSpPr/>
            <p:nvPr/>
          </p:nvSpPr>
          <p:spPr>
            <a:xfrm>
              <a:off x="3770550" y="3251100"/>
              <a:ext cx="283900" cy="251200"/>
            </a:xfrm>
            <a:custGeom>
              <a:avLst/>
              <a:gdLst/>
              <a:ahLst/>
              <a:cxnLst/>
              <a:rect l="l" t="t" r="r" b="b"/>
              <a:pathLst>
                <a:path w="11356" h="10048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7438"/>
                    <a:pt x="796" y="9009"/>
                    <a:pt x="2050" y="10047"/>
                  </a:cubicBezTo>
                  <a:lnTo>
                    <a:pt x="9305" y="10047"/>
                  </a:lnTo>
                  <a:cubicBezTo>
                    <a:pt x="10560" y="9009"/>
                    <a:pt x="11355" y="7438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72" name="Google Shape;29372;p29"/>
            <p:cNvSpPr/>
            <p:nvPr/>
          </p:nvSpPr>
          <p:spPr>
            <a:xfrm>
              <a:off x="3769525" y="3250075"/>
              <a:ext cx="285925" cy="252225"/>
            </a:xfrm>
            <a:custGeom>
              <a:avLst/>
              <a:gdLst/>
              <a:ahLst/>
              <a:cxnLst/>
              <a:rect l="l" t="t" r="r" b="b"/>
              <a:pathLst>
                <a:path w="11437" h="10089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7472"/>
                    <a:pt x="790" y="9043"/>
                    <a:pt x="2030" y="10088"/>
                  </a:cubicBezTo>
                  <a:lnTo>
                    <a:pt x="2158" y="10088"/>
                  </a:lnTo>
                  <a:cubicBezTo>
                    <a:pt x="891" y="9056"/>
                    <a:pt x="82" y="7485"/>
                    <a:pt x="82" y="5719"/>
                  </a:cubicBezTo>
                  <a:cubicBezTo>
                    <a:pt x="82" y="2617"/>
                    <a:pt x="2610" y="88"/>
                    <a:pt x="5719" y="88"/>
                  </a:cubicBezTo>
                  <a:cubicBezTo>
                    <a:pt x="8827" y="88"/>
                    <a:pt x="11356" y="2617"/>
                    <a:pt x="11356" y="5719"/>
                  </a:cubicBezTo>
                  <a:cubicBezTo>
                    <a:pt x="11356" y="7485"/>
                    <a:pt x="10547" y="9056"/>
                    <a:pt x="9272" y="10088"/>
                  </a:cubicBezTo>
                  <a:lnTo>
                    <a:pt x="9407" y="10088"/>
                  </a:lnTo>
                  <a:cubicBezTo>
                    <a:pt x="10648" y="9043"/>
                    <a:pt x="11437" y="7472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73" name="Google Shape;29373;p29"/>
            <p:cNvSpPr/>
            <p:nvPr/>
          </p:nvSpPr>
          <p:spPr>
            <a:xfrm>
              <a:off x="3795650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1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7" y="6669"/>
                    <a:pt x="9347" y="4667"/>
                  </a:cubicBezTo>
                  <a:cubicBezTo>
                    <a:pt x="9347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74" name="Google Shape;29374;p29"/>
            <p:cNvSpPr/>
            <p:nvPr/>
          </p:nvSpPr>
          <p:spPr>
            <a:xfrm>
              <a:off x="3794650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1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0" y="9083"/>
                  </a:cubicBezTo>
                  <a:lnTo>
                    <a:pt x="3183" y="9083"/>
                  </a:lnTo>
                  <a:cubicBezTo>
                    <a:pt x="1376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45" y="8449"/>
                    <a:pt x="6244" y="9083"/>
                  </a:cubicBezTo>
                  <a:lnTo>
                    <a:pt x="6480" y="9083"/>
                  </a:lnTo>
                  <a:cubicBezTo>
                    <a:pt x="8206" y="8382"/>
                    <a:pt x="9427" y="6689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75" name="Google Shape;29375;p29"/>
            <p:cNvSpPr/>
            <p:nvPr/>
          </p:nvSpPr>
          <p:spPr>
            <a:xfrm>
              <a:off x="3824475" y="330502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2" y="1"/>
                    <a:pt x="1" y="1579"/>
                    <a:pt x="1" y="3521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1"/>
                  </a:cubicBezTo>
                  <a:cubicBezTo>
                    <a:pt x="7040" y="1579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76" name="Google Shape;29376;p29"/>
            <p:cNvSpPr/>
            <p:nvPr/>
          </p:nvSpPr>
          <p:spPr>
            <a:xfrm>
              <a:off x="3823300" y="330402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7"/>
                    <a:pt x="3568" y="7047"/>
                  </a:cubicBezTo>
                  <a:cubicBezTo>
                    <a:pt x="1646" y="7047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77" name="Google Shape;29377;p29"/>
            <p:cNvSpPr/>
            <p:nvPr/>
          </p:nvSpPr>
          <p:spPr>
            <a:xfrm>
              <a:off x="3849600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78" name="Google Shape;29378;p29"/>
            <p:cNvSpPr/>
            <p:nvPr/>
          </p:nvSpPr>
          <p:spPr>
            <a:xfrm>
              <a:off x="3848600" y="3329150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79" name="Google Shape;29379;p29"/>
            <p:cNvSpPr/>
            <p:nvPr/>
          </p:nvSpPr>
          <p:spPr>
            <a:xfrm>
              <a:off x="387825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3"/>
                  </a:cubicBezTo>
                  <a:cubicBezTo>
                    <a:pt x="2732" y="614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80" name="Google Shape;29380;p29"/>
            <p:cNvSpPr/>
            <p:nvPr/>
          </p:nvSpPr>
          <p:spPr>
            <a:xfrm>
              <a:off x="3877250" y="335797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81" name="Google Shape;29381;p29"/>
            <p:cNvSpPr/>
            <p:nvPr/>
          </p:nvSpPr>
          <p:spPr>
            <a:xfrm>
              <a:off x="4081400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41" y="9946"/>
                    <a:pt x="1693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82" name="Google Shape;29382;p29"/>
            <p:cNvSpPr/>
            <p:nvPr/>
          </p:nvSpPr>
          <p:spPr>
            <a:xfrm>
              <a:off x="4080375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8429"/>
                    <a:pt x="634" y="9980"/>
                    <a:pt x="1680" y="11167"/>
                  </a:cubicBezTo>
                  <a:lnTo>
                    <a:pt x="1787" y="11167"/>
                  </a:lnTo>
                  <a:cubicBezTo>
                    <a:pt x="729" y="9994"/>
                    <a:pt x="82" y="8436"/>
                    <a:pt x="82" y="6730"/>
                  </a:cubicBezTo>
                  <a:cubicBezTo>
                    <a:pt x="82" y="3069"/>
                    <a:pt x="3062" y="88"/>
                    <a:pt x="6723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8436"/>
                    <a:pt x="12724" y="9994"/>
                    <a:pt x="11659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9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83" name="Google Shape;29383;p29"/>
            <p:cNvSpPr/>
            <p:nvPr/>
          </p:nvSpPr>
          <p:spPr>
            <a:xfrm>
              <a:off x="4104825" y="3251100"/>
              <a:ext cx="283900" cy="251200"/>
            </a:xfrm>
            <a:custGeom>
              <a:avLst/>
              <a:gdLst/>
              <a:ahLst/>
              <a:cxnLst/>
              <a:rect l="l" t="t" r="r" b="b"/>
              <a:pathLst>
                <a:path w="11356" h="10048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7438"/>
                    <a:pt x="796" y="9009"/>
                    <a:pt x="2050" y="10047"/>
                  </a:cubicBezTo>
                  <a:lnTo>
                    <a:pt x="9305" y="10047"/>
                  </a:lnTo>
                  <a:cubicBezTo>
                    <a:pt x="10560" y="9009"/>
                    <a:pt x="11355" y="7438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84" name="Google Shape;29384;p29"/>
            <p:cNvSpPr/>
            <p:nvPr/>
          </p:nvSpPr>
          <p:spPr>
            <a:xfrm>
              <a:off x="4103650" y="3250075"/>
              <a:ext cx="286075" cy="252225"/>
            </a:xfrm>
            <a:custGeom>
              <a:avLst/>
              <a:gdLst/>
              <a:ahLst/>
              <a:cxnLst/>
              <a:rect l="l" t="t" r="r" b="b"/>
              <a:pathLst>
                <a:path w="11443" h="10089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96" y="9043"/>
                    <a:pt x="2036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6" y="88"/>
                    <a:pt x="5725" y="88"/>
                  </a:cubicBezTo>
                  <a:cubicBezTo>
                    <a:pt x="8833" y="88"/>
                    <a:pt x="11362" y="2617"/>
                    <a:pt x="11362" y="5719"/>
                  </a:cubicBezTo>
                  <a:cubicBezTo>
                    <a:pt x="11362" y="7485"/>
                    <a:pt x="10546" y="9056"/>
                    <a:pt x="9278" y="10088"/>
                  </a:cubicBezTo>
                  <a:lnTo>
                    <a:pt x="9413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85" name="Google Shape;29385;p29"/>
            <p:cNvSpPr/>
            <p:nvPr/>
          </p:nvSpPr>
          <p:spPr>
            <a:xfrm>
              <a:off x="4129950" y="3276375"/>
              <a:ext cx="233650" cy="225925"/>
            </a:xfrm>
            <a:custGeom>
              <a:avLst/>
              <a:gdLst/>
              <a:ahLst/>
              <a:cxnLst/>
              <a:rect l="l" t="t" r="r" b="b"/>
              <a:pathLst>
                <a:path w="9346" h="9037" extrusionOk="0">
                  <a:moveTo>
                    <a:pt x="4673" y="1"/>
                  </a:moveTo>
                  <a:cubicBezTo>
                    <a:pt x="2090" y="1"/>
                    <a:pt x="0" y="2091"/>
                    <a:pt x="0" y="4667"/>
                  </a:cubicBezTo>
                  <a:cubicBezTo>
                    <a:pt x="0" y="6669"/>
                    <a:pt x="1254" y="8368"/>
                    <a:pt x="3014" y="9036"/>
                  </a:cubicBezTo>
                  <a:lnTo>
                    <a:pt x="6332" y="9036"/>
                  </a:lnTo>
                  <a:cubicBezTo>
                    <a:pt x="8091" y="8368"/>
                    <a:pt x="9346" y="6669"/>
                    <a:pt x="9346" y="4667"/>
                  </a:cubicBezTo>
                  <a:cubicBezTo>
                    <a:pt x="9346" y="2091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86" name="Google Shape;29386;p29"/>
            <p:cNvSpPr/>
            <p:nvPr/>
          </p:nvSpPr>
          <p:spPr>
            <a:xfrm>
              <a:off x="4128925" y="3275200"/>
              <a:ext cx="235700" cy="227100"/>
            </a:xfrm>
            <a:custGeom>
              <a:avLst/>
              <a:gdLst/>
              <a:ahLst/>
              <a:cxnLst/>
              <a:rect l="l" t="t" r="r" b="b"/>
              <a:pathLst>
                <a:path w="9428" h="9084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6689"/>
                    <a:pt x="1214" y="8382"/>
                    <a:pt x="2940" y="9083"/>
                  </a:cubicBezTo>
                  <a:lnTo>
                    <a:pt x="3183" y="9083"/>
                  </a:lnTo>
                  <a:cubicBezTo>
                    <a:pt x="1376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3" y="88"/>
                    <a:pt x="9339" y="2165"/>
                    <a:pt x="9339" y="4714"/>
                  </a:cubicBezTo>
                  <a:cubicBezTo>
                    <a:pt x="9339" y="6730"/>
                    <a:pt x="8045" y="8449"/>
                    <a:pt x="6244" y="9083"/>
                  </a:cubicBezTo>
                  <a:lnTo>
                    <a:pt x="6480" y="9083"/>
                  </a:lnTo>
                  <a:cubicBezTo>
                    <a:pt x="8207" y="8382"/>
                    <a:pt x="9427" y="6689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87" name="Google Shape;29387;p29"/>
            <p:cNvSpPr/>
            <p:nvPr/>
          </p:nvSpPr>
          <p:spPr>
            <a:xfrm>
              <a:off x="4158600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88" name="Google Shape;29388;p29"/>
            <p:cNvSpPr/>
            <p:nvPr/>
          </p:nvSpPr>
          <p:spPr>
            <a:xfrm>
              <a:off x="4157575" y="330402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7"/>
                    <a:pt x="3568" y="7047"/>
                  </a:cubicBezTo>
                  <a:cubicBezTo>
                    <a:pt x="1646" y="7047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89" name="Google Shape;29389;p29"/>
            <p:cNvSpPr/>
            <p:nvPr/>
          </p:nvSpPr>
          <p:spPr>
            <a:xfrm>
              <a:off x="4183875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90" name="Google Shape;29390;p29"/>
            <p:cNvSpPr/>
            <p:nvPr/>
          </p:nvSpPr>
          <p:spPr>
            <a:xfrm>
              <a:off x="4182700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91" name="Google Shape;29391;p29"/>
            <p:cNvSpPr/>
            <p:nvPr/>
          </p:nvSpPr>
          <p:spPr>
            <a:xfrm>
              <a:off x="4212550" y="3358975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92" name="Google Shape;29392;p29"/>
            <p:cNvSpPr/>
            <p:nvPr/>
          </p:nvSpPr>
          <p:spPr>
            <a:xfrm>
              <a:off x="4211525" y="3357975"/>
              <a:ext cx="70500" cy="70300"/>
            </a:xfrm>
            <a:custGeom>
              <a:avLst/>
              <a:gdLst/>
              <a:ahLst/>
              <a:cxnLst/>
              <a:rect l="l" t="t" r="r" b="b"/>
              <a:pathLst>
                <a:path w="2820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4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93" name="Google Shape;29393;p29"/>
            <p:cNvSpPr/>
            <p:nvPr/>
          </p:nvSpPr>
          <p:spPr>
            <a:xfrm>
              <a:off x="4415675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41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94" name="Google Shape;29394;p29"/>
            <p:cNvSpPr/>
            <p:nvPr/>
          </p:nvSpPr>
          <p:spPr>
            <a:xfrm>
              <a:off x="4414650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8429"/>
                    <a:pt x="635" y="9980"/>
                    <a:pt x="1680" y="11167"/>
                  </a:cubicBezTo>
                  <a:lnTo>
                    <a:pt x="1788" y="11167"/>
                  </a:lnTo>
                  <a:cubicBezTo>
                    <a:pt x="729" y="9994"/>
                    <a:pt x="82" y="8436"/>
                    <a:pt x="82" y="6730"/>
                  </a:cubicBezTo>
                  <a:cubicBezTo>
                    <a:pt x="82" y="3069"/>
                    <a:pt x="3062" y="88"/>
                    <a:pt x="6723" y="88"/>
                  </a:cubicBezTo>
                  <a:cubicBezTo>
                    <a:pt x="10385" y="88"/>
                    <a:pt x="13365" y="3069"/>
                    <a:pt x="13365" y="6730"/>
                  </a:cubicBezTo>
                  <a:cubicBezTo>
                    <a:pt x="13365" y="8436"/>
                    <a:pt x="12725" y="9994"/>
                    <a:pt x="11659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2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95" name="Google Shape;29395;p29"/>
            <p:cNvSpPr/>
            <p:nvPr/>
          </p:nvSpPr>
          <p:spPr>
            <a:xfrm>
              <a:off x="4438925" y="3251100"/>
              <a:ext cx="284075" cy="251200"/>
            </a:xfrm>
            <a:custGeom>
              <a:avLst/>
              <a:gdLst/>
              <a:ahLst/>
              <a:cxnLst/>
              <a:rect l="l" t="t" r="r" b="b"/>
              <a:pathLst>
                <a:path w="11363" h="10048" extrusionOk="0">
                  <a:moveTo>
                    <a:pt x="5685" y="0"/>
                  </a:moveTo>
                  <a:cubicBezTo>
                    <a:pt x="2550" y="0"/>
                    <a:pt x="1" y="2542"/>
                    <a:pt x="1" y="5678"/>
                  </a:cubicBezTo>
                  <a:cubicBezTo>
                    <a:pt x="1" y="7438"/>
                    <a:pt x="803" y="9009"/>
                    <a:pt x="2057" y="10047"/>
                  </a:cubicBezTo>
                  <a:lnTo>
                    <a:pt x="9313" y="10047"/>
                  </a:lnTo>
                  <a:cubicBezTo>
                    <a:pt x="10560" y="9009"/>
                    <a:pt x="11362" y="7438"/>
                    <a:pt x="11362" y="5678"/>
                  </a:cubicBezTo>
                  <a:cubicBezTo>
                    <a:pt x="11362" y="2542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96" name="Google Shape;29396;p29"/>
            <p:cNvSpPr/>
            <p:nvPr/>
          </p:nvSpPr>
          <p:spPr>
            <a:xfrm>
              <a:off x="4437925" y="3250075"/>
              <a:ext cx="286075" cy="252225"/>
            </a:xfrm>
            <a:custGeom>
              <a:avLst/>
              <a:gdLst/>
              <a:ahLst/>
              <a:cxnLst/>
              <a:rect l="l" t="t" r="r" b="b"/>
              <a:pathLst>
                <a:path w="11443" h="10089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89" y="9043"/>
                    <a:pt x="2037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6" y="88"/>
                    <a:pt x="5725" y="88"/>
                  </a:cubicBezTo>
                  <a:cubicBezTo>
                    <a:pt x="8833" y="88"/>
                    <a:pt x="11362" y="2617"/>
                    <a:pt x="11362" y="5719"/>
                  </a:cubicBezTo>
                  <a:cubicBezTo>
                    <a:pt x="11362" y="7485"/>
                    <a:pt x="10546" y="9056"/>
                    <a:pt x="9278" y="10088"/>
                  </a:cubicBezTo>
                  <a:lnTo>
                    <a:pt x="9413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97" name="Google Shape;29397;p29"/>
            <p:cNvSpPr/>
            <p:nvPr/>
          </p:nvSpPr>
          <p:spPr>
            <a:xfrm>
              <a:off x="4464225" y="3276375"/>
              <a:ext cx="233650" cy="225925"/>
            </a:xfrm>
            <a:custGeom>
              <a:avLst/>
              <a:gdLst/>
              <a:ahLst/>
              <a:cxnLst/>
              <a:rect l="l" t="t" r="r" b="b"/>
              <a:pathLst>
                <a:path w="9346" h="9037" extrusionOk="0">
                  <a:moveTo>
                    <a:pt x="4673" y="1"/>
                  </a:moveTo>
                  <a:cubicBezTo>
                    <a:pt x="2090" y="1"/>
                    <a:pt x="0" y="2091"/>
                    <a:pt x="0" y="4667"/>
                  </a:cubicBezTo>
                  <a:cubicBezTo>
                    <a:pt x="0" y="6669"/>
                    <a:pt x="1248" y="8368"/>
                    <a:pt x="3014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98" name="Google Shape;29398;p29"/>
            <p:cNvSpPr/>
            <p:nvPr/>
          </p:nvSpPr>
          <p:spPr>
            <a:xfrm>
              <a:off x="4463025" y="3275200"/>
              <a:ext cx="235875" cy="227100"/>
            </a:xfrm>
            <a:custGeom>
              <a:avLst/>
              <a:gdLst/>
              <a:ahLst/>
              <a:cxnLst/>
              <a:rect l="l" t="t" r="r" b="b"/>
              <a:pathLst>
                <a:path w="9435" h="9084" extrusionOk="0">
                  <a:moveTo>
                    <a:pt x="4721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6689"/>
                    <a:pt x="1221" y="8382"/>
                    <a:pt x="2948" y="9083"/>
                  </a:cubicBezTo>
                  <a:lnTo>
                    <a:pt x="3184" y="9083"/>
                  </a:lnTo>
                  <a:cubicBezTo>
                    <a:pt x="1383" y="8449"/>
                    <a:pt x="89" y="6730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ubicBezTo>
                    <a:pt x="7270" y="88"/>
                    <a:pt x="9347" y="2165"/>
                    <a:pt x="9347" y="4714"/>
                  </a:cubicBezTo>
                  <a:cubicBezTo>
                    <a:pt x="9347" y="6730"/>
                    <a:pt x="8052" y="8449"/>
                    <a:pt x="6252" y="9083"/>
                  </a:cubicBezTo>
                  <a:lnTo>
                    <a:pt x="6488" y="9083"/>
                  </a:lnTo>
                  <a:cubicBezTo>
                    <a:pt x="8214" y="8382"/>
                    <a:pt x="9434" y="6689"/>
                    <a:pt x="9434" y="4714"/>
                  </a:cubicBezTo>
                  <a:cubicBezTo>
                    <a:pt x="9434" y="2118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99" name="Google Shape;29399;p29"/>
            <p:cNvSpPr/>
            <p:nvPr/>
          </p:nvSpPr>
          <p:spPr>
            <a:xfrm>
              <a:off x="4492875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00" name="Google Shape;29400;p29"/>
            <p:cNvSpPr/>
            <p:nvPr/>
          </p:nvSpPr>
          <p:spPr>
            <a:xfrm>
              <a:off x="4491850" y="330402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7"/>
                    <a:pt x="3568" y="7047"/>
                  </a:cubicBezTo>
                  <a:cubicBezTo>
                    <a:pt x="1646" y="7047"/>
                    <a:pt x="89" y="5482"/>
                    <a:pt x="89" y="3561"/>
                  </a:cubicBezTo>
                  <a:cubicBezTo>
                    <a:pt x="89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01" name="Google Shape;29401;p29"/>
            <p:cNvSpPr/>
            <p:nvPr/>
          </p:nvSpPr>
          <p:spPr>
            <a:xfrm>
              <a:off x="4518150" y="3330150"/>
              <a:ext cx="125800" cy="125950"/>
            </a:xfrm>
            <a:custGeom>
              <a:avLst/>
              <a:gdLst/>
              <a:ahLst/>
              <a:cxnLst/>
              <a:rect l="l" t="t" r="r" b="b"/>
              <a:pathLst>
                <a:path w="5032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02" name="Google Shape;29402;p29"/>
            <p:cNvSpPr/>
            <p:nvPr/>
          </p:nvSpPr>
          <p:spPr>
            <a:xfrm>
              <a:off x="4516975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03" name="Google Shape;29403;p29"/>
            <p:cNvSpPr/>
            <p:nvPr/>
          </p:nvSpPr>
          <p:spPr>
            <a:xfrm>
              <a:off x="4546825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3"/>
                  </a:cubicBezTo>
                  <a:cubicBezTo>
                    <a:pt x="2731" y="614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04" name="Google Shape;29404;p29"/>
            <p:cNvSpPr/>
            <p:nvPr/>
          </p:nvSpPr>
          <p:spPr>
            <a:xfrm>
              <a:off x="4545800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10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10" y="2812"/>
                  </a:cubicBezTo>
                  <a:cubicBezTo>
                    <a:pt x="2185" y="2812"/>
                    <a:pt x="2812" y="2185"/>
                    <a:pt x="2812" y="1403"/>
                  </a:cubicBezTo>
                  <a:cubicBezTo>
                    <a:pt x="2812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05" name="Google Shape;29405;p29"/>
            <p:cNvSpPr/>
            <p:nvPr/>
          </p:nvSpPr>
          <p:spPr>
            <a:xfrm>
              <a:off x="4749950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34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06" name="Google Shape;29406;p29"/>
            <p:cNvSpPr/>
            <p:nvPr/>
          </p:nvSpPr>
          <p:spPr>
            <a:xfrm>
              <a:off x="4748775" y="3223100"/>
              <a:ext cx="336475" cy="279200"/>
            </a:xfrm>
            <a:custGeom>
              <a:avLst/>
              <a:gdLst/>
              <a:ahLst/>
              <a:cxnLst/>
              <a:rect l="l" t="t" r="r" b="b"/>
              <a:pathLst>
                <a:path w="13459" h="11168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8429"/>
                    <a:pt x="641" y="9980"/>
                    <a:pt x="1686" y="11167"/>
                  </a:cubicBezTo>
                  <a:lnTo>
                    <a:pt x="1794" y="11167"/>
                  </a:lnTo>
                  <a:cubicBezTo>
                    <a:pt x="735" y="9994"/>
                    <a:pt x="88" y="843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8436"/>
                    <a:pt x="12724" y="9994"/>
                    <a:pt x="11665" y="11167"/>
                  </a:cubicBezTo>
                  <a:lnTo>
                    <a:pt x="11780" y="11167"/>
                  </a:lnTo>
                  <a:cubicBezTo>
                    <a:pt x="12825" y="9980"/>
                    <a:pt x="13459" y="842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07" name="Google Shape;29407;p29"/>
            <p:cNvSpPr/>
            <p:nvPr/>
          </p:nvSpPr>
          <p:spPr>
            <a:xfrm>
              <a:off x="4773200" y="3251100"/>
              <a:ext cx="284075" cy="251200"/>
            </a:xfrm>
            <a:custGeom>
              <a:avLst/>
              <a:gdLst/>
              <a:ahLst/>
              <a:cxnLst/>
              <a:rect l="l" t="t" r="r" b="b"/>
              <a:pathLst>
                <a:path w="11363" h="10048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7438"/>
                    <a:pt x="803" y="9009"/>
                    <a:pt x="2051" y="10047"/>
                  </a:cubicBezTo>
                  <a:lnTo>
                    <a:pt x="9306" y="10047"/>
                  </a:lnTo>
                  <a:cubicBezTo>
                    <a:pt x="10560" y="9009"/>
                    <a:pt x="11363" y="7438"/>
                    <a:pt x="11363" y="5678"/>
                  </a:cubicBezTo>
                  <a:cubicBezTo>
                    <a:pt x="11363" y="2542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08" name="Google Shape;29408;p29"/>
            <p:cNvSpPr/>
            <p:nvPr/>
          </p:nvSpPr>
          <p:spPr>
            <a:xfrm>
              <a:off x="4772200" y="3250075"/>
              <a:ext cx="286100" cy="252225"/>
            </a:xfrm>
            <a:custGeom>
              <a:avLst/>
              <a:gdLst/>
              <a:ahLst/>
              <a:cxnLst/>
              <a:rect l="l" t="t" r="r" b="b"/>
              <a:pathLst>
                <a:path w="11444" h="10089" extrusionOk="0"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89" y="9043"/>
                    <a:pt x="2030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7" y="88"/>
                    <a:pt x="5718" y="88"/>
                  </a:cubicBezTo>
                  <a:cubicBezTo>
                    <a:pt x="8827" y="88"/>
                    <a:pt x="11355" y="2617"/>
                    <a:pt x="11355" y="5719"/>
                  </a:cubicBezTo>
                  <a:cubicBezTo>
                    <a:pt x="11355" y="7485"/>
                    <a:pt x="10546" y="9056"/>
                    <a:pt x="9279" y="10088"/>
                  </a:cubicBezTo>
                  <a:lnTo>
                    <a:pt x="9407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09" name="Google Shape;29409;p29"/>
            <p:cNvSpPr/>
            <p:nvPr/>
          </p:nvSpPr>
          <p:spPr>
            <a:xfrm>
              <a:off x="4798500" y="3276375"/>
              <a:ext cx="233500" cy="225925"/>
            </a:xfrm>
            <a:custGeom>
              <a:avLst/>
              <a:gdLst/>
              <a:ahLst/>
              <a:cxnLst/>
              <a:rect l="l" t="t" r="r" b="b"/>
              <a:pathLst>
                <a:path w="9340" h="9037" extrusionOk="0">
                  <a:moveTo>
                    <a:pt x="4666" y="1"/>
                  </a:moveTo>
                  <a:cubicBezTo>
                    <a:pt x="2091" y="1"/>
                    <a:pt x="0" y="2091"/>
                    <a:pt x="0" y="4667"/>
                  </a:cubicBezTo>
                  <a:cubicBezTo>
                    <a:pt x="0" y="6669"/>
                    <a:pt x="1248" y="8368"/>
                    <a:pt x="3014" y="9036"/>
                  </a:cubicBezTo>
                  <a:lnTo>
                    <a:pt x="6325" y="9036"/>
                  </a:lnTo>
                  <a:cubicBezTo>
                    <a:pt x="8092" y="8368"/>
                    <a:pt x="9339" y="6669"/>
                    <a:pt x="9339" y="4667"/>
                  </a:cubicBezTo>
                  <a:cubicBezTo>
                    <a:pt x="9339" y="2091"/>
                    <a:pt x="7249" y="1"/>
                    <a:pt x="466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10" name="Google Shape;29410;p29"/>
            <p:cNvSpPr/>
            <p:nvPr/>
          </p:nvSpPr>
          <p:spPr>
            <a:xfrm>
              <a:off x="4797325" y="3275200"/>
              <a:ext cx="235850" cy="227100"/>
            </a:xfrm>
            <a:custGeom>
              <a:avLst/>
              <a:gdLst/>
              <a:ahLst/>
              <a:cxnLst/>
              <a:rect l="l" t="t" r="r" b="b"/>
              <a:pathLst>
                <a:path w="9434" h="9084" extrusionOk="0">
                  <a:moveTo>
                    <a:pt x="4713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2" y="8449"/>
                    <a:pt x="88" y="6730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51" y="9083"/>
                  </a:cubicBezTo>
                  <a:lnTo>
                    <a:pt x="6487" y="9083"/>
                  </a:lnTo>
                  <a:cubicBezTo>
                    <a:pt x="8213" y="8382"/>
                    <a:pt x="9433" y="6689"/>
                    <a:pt x="9433" y="4714"/>
                  </a:cubicBezTo>
                  <a:cubicBezTo>
                    <a:pt x="9433" y="2118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11" name="Google Shape;29411;p29"/>
            <p:cNvSpPr/>
            <p:nvPr/>
          </p:nvSpPr>
          <p:spPr>
            <a:xfrm>
              <a:off x="4827150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12" name="Google Shape;29412;p29"/>
            <p:cNvSpPr/>
            <p:nvPr/>
          </p:nvSpPr>
          <p:spPr>
            <a:xfrm>
              <a:off x="4826150" y="33040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7"/>
                    <a:pt x="3560" y="7047"/>
                  </a:cubicBezTo>
                  <a:cubicBezTo>
                    <a:pt x="1645" y="7047"/>
                    <a:pt x="81" y="5482"/>
                    <a:pt x="81" y="3561"/>
                  </a:cubicBezTo>
                  <a:cubicBezTo>
                    <a:pt x="81" y="1646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13" name="Google Shape;29413;p29"/>
            <p:cNvSpPr/>
            <p:nvPr/>
          </p:nvSpPr>
          <p:spPr>
            <a:xfrm>
              <a:off x="4852275" y="3330150"/>
              <a:ext cx="125950" cy="125950"/>
            </a:xfrm>
            <a:custGeom>
              <a:avLst/>
              <a:gdLst/>
              <a:ahLst/>
              <a:cxnLst/>
              <a:rect l="l" t="t" r="r" b="b"/>
              <a:pathLst>
                <a:path w="5038" h="5038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11"/>
                    <a:pt x="1126" y="5037"/>
                    <a:pt x="2515" y="5037"/>
                  </a:cubicBezTo>
                  <a:cubicBezTo>
                    <a:pt x="3911" y="5037"/>
                    <a:pt x="5037" y="3911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14" name="Google Shape;29414;p29"/>
            <p:cNvSpPr/>
            <p:nvPr/>
          </p:nvSpPr>
          <p:spPr>
            <a:xfrm>
              <a:off x="4851250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15" name="Google Shape;29415;p29"/>
            <p:cNvSpPr/>
            <p:nvPr/>
          </p:nvSpPr>
          <p:spPr>
            <a:xfrm>
              <a:off x="488110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16" name="Google Shape;29416;p29"/>
            <p:cNvSpPr/>
            <p:nvPr/>
          </p:nvSpPr>
          <p:spPr>
            <a:xfrm>
              <a:off x="4880075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3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03" y="2812"/>
                  </a:cubicBezTo>
                  <a:cubicBezTo>
                    <a:pt x="2186" y="2812"/>
                    <a:pt x="2813" y="2185"/>
                    <a:pt x="2813" y="1403"/>
                  </a:cubicBezTo>
                  <a:cubicBezTo>
                    <a:pt x="2813" y="627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17" name="Google Shape;29417;p29"/>
            <p:cNvSpPr/>
            <p:nvPr/>
          </p:nvSpPr>
          <p:spPr>
            <a:xfrm>
              <a:off x="5084225" y="3224125"/>
              <a:ext cx="334125" cy="278175"/>
            </a:xfrm>
            <a:custGeom>
              <a:avLst/>
              <a:gdLst/>
              <a:ahLst/>
              <a:cxnLst/>
              <a:rect l="l" t="t" r="r" b="b"/>
              <a:pathLst>
                <a:path w="13365" h="11127" extrusionOk="0">
                  <a:moveTo>
                    <a:pt x="6683" y="0"/>
                  </a:moveTo>
                  <a:cubicBezTo>
                    <a:pt x="2988" y="0"/>
                    <a:pt x="0" y="2994"/>
                    <a:pt x="0" y="6689"/>
                  </a:cubicBezTo>
                  <a:cubicBezTo>
                    <a:pt x="0" y="8395"/>
                    <a:pt x="634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65" y="8395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18" name="Google Shape;29418;p29"/>
            <p:cNvSpPr/>
            <p:nvPr/>
          </p:nvSpPr>
          <p:spPr>
            <a:xfrm>
              <a:off x="5083050" y="3223100"/>
              <a:ext cx="336500" cy="279200"/>
            </a:xfrm>
            <a:custGeom>
              <a:avLst/>
              <a:gdLst/>
              <a:ahLst/>
              <a:cxnLst/>
              <a:rect l="l" t="t" r="r" b="b"/>
              <a:pathLst>
                <a:path w="13460" h="11168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8429"/>
                    <a:pt x="641" y="9980"/>
                    <a:pt x="1679" y="11167"/>
                  </a:cubicBezTo>
                  <a:lnTo>
                    <a:pt x="1794" y="11167"/>
                  </a:lnTo>
                  <a:cubicBezTo>
                    <a:pt x="735" y="9994"/>
                    <a:pt x="88" y="843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8436"/>
                    <a:pt x="12724" y="9994"/>
                    <a:pt x="11665" y="11167"/>
                  </a:cubicBezTo>
                  <a:lnTo>
                    <a:pt x="11773" y="11167"/>
                  </a:lnTo>
                  <a:cubicBezTo>
                    <a:pt x="12819" y="9980"/>
                    <a:pt x="13459" y="842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19" name="Google Shape;29419;p29"/>
            <p:cNvSpPr/>
            <p:nvPr/>
          </p:nvSpPr>
          <p:spPr>
            <a:xfrm>
              <a:off x="5107475" y="3251100"/>
              <a:ext cx="283925" cy="251200"/>
            </a:xfrm>
            <a:custGeom>
              <a:avLst/>
              <a:gdLst/>
              <a:ahLst/>
              <a:cxnLst/>
              <a:rect l="l" t="t" r="r" b="b"/>
              <a:pathLst>
                <a:path w="11357" h="10048" extrusionOk="0">
                  <a:moveTo>
                    <a:pt x="5679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7438"/>
                    <a:pt x="797" y="9009"/>
                    <a:pt x="2051" y="10047"/>
                  </a:cubicBezTo>
                  <a:lnTo>
                    <a:pt x="9306" y="10047"/>
                  </a:lnTo>
                  <a:cubicBezTo>
                    <a:pt x="10560" y="9009"/>
                    <a:pt x="11356" y="7438"/>
                    <a:pt x="11356" y="5678"/>
                  </a:cubicBezTo>
                  <a:cubicBezTo>
                    <a:pt x="11356" y="2542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20" name="Google Shape;29420;p29"/>
            <p:cNvSpPr/>
            <p:nvPr/>
          </p:nvSpPr>
          <p:spPr>
            <a:xfrm>
              <a:off x="5106475" y="3250075"/>
              <a:ext cx="286100" cy="252225"/>
            </a:xfrm>
            <a:custGeom>
              <a:avLst/>
              <a:gdLst/>
              <a:ahLst/>
              <a:cxnLst/>
              <a:rect l="l" t="t" r="r" b="b"/>
              <a:pathLst>
                <a:path w="11444" h="10089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7472"/>
                    <a:pt x="789" y="9043"/>
                    <a:pt x="2030" y="10088"/>
                  </a:cubicBezTo>
                  <a:lnTo>
                    <a:pt x="2165" y="10088"/>
                  </a:lnTo>
                  <a:cubicBezTo>
                    <a:pt x="897" y="9056"/>
                    <a:pt x="81" y="7485"/>
                    <a:pt x="81" y="5719"/>
                  </a:cubicBezTo>
                  <a:cubicBezTo>
                    <a:pt x="81" y="2617"/>
                    <a:pt x="2610" y="88"/>
                    <a:pt x="5719" y="88"/>
                  </a:cubicBezTo>
                  <a:cubicBezTo>
                    <a:pt x="8827" y="88"/>
                    <a:pt x="11356" y="2617"/>
                    <a:pt x="11356" y="5719"/>
                  </a:cubicBezTo>
                  <a:cubicBezTo>
                    <a:pt x="11356" y="7485"/>
                    <a:pt x="10546" y="9056"/>
                    <a:pt x="9279" y="10088"/>
                  </a:cubicBezTo>
                  <a:lnTo>
                    <a:pt x="9407" y="10088"/>
                  </a:lnTo>
                  <a:cubicBezTo>
                    <a:pt x="10648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21" name="Google Shape;29421;p29"/>
            <p:cNvSpPr/>
            <p:nvPr/>
          </p:nvSpPr>
          <p:spPr>
            <a:xfrm>
              <a:off x="5132600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8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22" name="Google Shape;29422;p29"/>
            <p:cNvSpPr/>
            <p:nvPr/>
          </p:nvSpPr>
          <p:spPr>
            <a:xfrm>
              <a:off x="5131600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3" y="8449"/>
                    <a:pt x="88" y="6730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51" y="9083"/>
                  </a:cubicBezTo>
                  <a:lnTo>
                    <a:pt x="6487" y="9083"/>
                  </a:lnTo>
                  <a:cubicBezTo>
                    <a:pt x="8213" y="8382"/>
                    <a:pt x="9427" y="668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23" name="Google Shape;29423;p29"/>
            <p:cNvSpPr/>
            <p:nvPr/>
          </p:nvSpPr>
          <p:spPr>
            <a:xfrm>
              <a:off x="5161425" y="3305025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24" name="Google Shape;29424;p29"/>
            <p:cNvSpPr/>
            <p:nvPr/>
          </p:nvSpPr>
          <p:spPr>
            <a:xfrm>
              <a:off x="5160425" y="33040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7"/>
                    <a:pt x="3561" y="7047"/>
                  </a:cubicBezTo>
                  <a:cubicBezTo>
                    <a:pt x="1646" y="7047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25" name="Google Shape;29425;p29"/>
            <p:cNvSpPr/>
            <p:nvPr/>
          </p:nvSpPr>
          <p:spPr>
            <a:xfrm>
              <a:off x="5186550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11"/>
                    <a:pt x="1126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26" name="Google Shape;29426;p29"/>
            <p:cNvSpPr/>
            <p:nvPr/>
          </p:nvSpPr>
          <p:spPr>
            <a:xfrm>
              <a:off x="5185525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27" name="Google Shape;29427;p29"/>
            <p:cNvSpPr/>
            <p:nvPr/>
          </p:nvSpPr>
          <p:spPr>
            <a:xfrm>
              <a:off x="5215375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28" name="Google Shape;29428;p29"/>
            <p:cNvSpPr/>
            <p:nvPr/>
          </p:nvSpPr>
          <p:spPr>
            <a:xfrm>
              <a:off x="5214350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4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04" y="2812"/>
                  </a:cubicBezTo>
                  <a:cubicBezTo>
                    <a:pt x="2179" y="2812"/>
                    <a:pt x="2813" y="2185"/>
                    <a:pt x="2813" y="1403"/>
                  </a:cubicBezTo>
                  <a:cubicBezTo>
                    <a:pt x="2813" y="627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29" name="Google Shape;29429;p29"/>
            <p:cNvSpPr/>
            <p:nvPr/>
          </p:nvSpPr>
          <p:spPr>
            <a:xfrm>
              <a:off x="3581575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27" y="7323"/>
                  </a:cubicBezTo>
                  <a:lnTo>
                    <a:pt x="13338" y="7323"/>
                  </a:lnTo>
                  <a:cubicBezTo>
                    <a:pt x="13358" y="7114"/>
                    <a:pt x="13372" y="6905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30" name="Google Shape;29430;p29"/>
            <p:cNvSpPr/>
            <p:nvPr/>
          </p:nvSpPr>
          <p:spPr>
            <a:xfrm>
              <a:off x="3580550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24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6946"/>
                    <a:pt x="8" y="7155"/>
                    <a:pt x="28" y="7364"/>
                  </a:cubicBezTo>
                  <a:lnTo>
                    <a:pt x="116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24" y="88"/>
                  </a:cubicBezTo>
                  <a:cubicBezTo>
                    <a:pt x="10392" y="88"/>
                    <a:pt x="13365" y="3069"/>
                    <a:pt x="13365" y="6730"/>
                  </a:cubicBezTo>
                  <a:cubicBezTo>
                    <a:pt x="13365" y="6946"/>
                    <a:pt x="13359" y="7155"/>
                    <a:pt x="13338" y="7364"/>
                  </a:cubicBezTo>
                  <a:lnTo>
                    <a:pt x="13419" y="7364"/>
                  </a:lnTo>
                  <a:cubicBezTo>
                    <a:pt x="13440" y="7155"/>
                    <a:pt x="13453" y="6946"/>
                    <a:pt x="13453" y="6730"/>
                  </a:cubicBezTo>
                  <a:cubicBezTo>
                    <a:pt x="13453" y="3022"/>
                    <a:pt x="10432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31" name="Google Shape;29431;p29"/>
            <p:cNvSpPr/>
            <p:nvPr/>
          </p:nvSpPr>
          <p:spPr>
            <a:xfrm>
              <a:off x="3604825" y="3346175"/>
              <a:ext cx="284075" cy="156125"/>
            </a:xfrm>
            <a:custGeom>
              <a:avLst/>
              <a:gdLst/>
              <a:ahLst/>
              <a:cxnLst/>
              <a:rect l="l" t="t" r="r" b="b"/>
              <a:pathLst>
                <a:path w="11363" h="6245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5873"/>
                    <a:pt x="14" y="6062"/>
                    <a:pt x="35" y="6244"/>
                  </a:cubicBezTo>
                  <a:lnTo>
                    <a:pt x="11336" y="6244"/>
                  </a:lnTo>
                  <a:cubicBezTo>
                    <a:pt x="11349" y="6062"/>
                    <a:pt x="11363" y="587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32" name="Google Shape;29432;p29"/>
            <p:cNvSpPr/>
            <p:nvPr/>
          </p:nvSpPr>
          <p:spPr>
            <a:xfrm>
              <a:off x="3603825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5914"/>
                    <a:pt x="14" y="6103"/>
                    <a:pt x="27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6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33" name="Google Shape;29433;p29"/>
            <p:cNvSpPr/>
            <p:nvPr/>
          </p:nvSpPr>
          <p:spPr>
            <a:xfrm>
              <a:off x="3630125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06" y="5240"/>
                  </a:lnTo>
                  <a:cubicBezTo>
                    <a:pt x="9333" y="5058"/>
                    <a:pt x="9346" y="4869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34" name="Google Shape;29434;p29"/>
            <p:cNvSpPr/>
            <p:nvPr/>
          </p:nvSpPr>
          <p:spPr>
            <a:xfrm>
              <a:off x="3628950" y="3370275"/>
              <a:ext cx="235850" cy="132025"/>
            </a:xfrm>
            <a:custGeom>
              <a:avLst/>
              <a:gdLst/>
              <a:ahLst/>
              <a:cxnLst/>
              <a:rect l="l" t="t" r="r" b="b"/>
              <a:pathLst>
                <a:path w="9434" h="5281" extrusionOk="0">
                  <a:moveTo>
                    <a:pt x="4720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4909"/>
                    <a:pt x="14" y="5098"/>
                    <a:pt x="41" y="5280"/>
                  </a:cubicBezTo>
                  <a:lnTo>
                    <a:pt x="122" y="5280"/>
                  </a:lnTo>
                  <a:cubicBezTo>
                    <a:pt x="101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2" y="5098"/>
                    <a:pt x="9312" y="5280"/>
                  </a:cubicBezTo>
                  <a:lnTo>
                    <a:pt x="9400" y="5280"/>
                  </a:lnTo>
                  <a:cubicBezTo>
                    <a:pt x="9420" y="5098"/>
                    <a:pt x="9433" y="4909"/>
                    <a:pt x="9433" y="4714"/>
                  </a:cubicBezTo>
                  <a:cubicBezTo>
                    <a:pt x="9433" y="2118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35" name="Google Shape;29435;p29"/>
            <p:cNvSpPr/>
            <p:nvPr/>
          </p:nvSpPr>
          <p:spPr>
            <a:xfrm>
              <a:off x="3658775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3716"/>
                    <a:pt x="21" y="3905"/>
                    <a:pt x="48" y="4087"/>
                  </a:cubicBezTo>
                  <a:lnTo>
                    <a:pt x="7000" y="4087"/>
                  </a:lnTo>
                  <a:cubicBezTo>
                    <a:pt x="7033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36" name="Google Shape;29436;p29"/>
            <p:cNvSpPr/>
            <p:nvPr/>
          </p:nvSpPr>
          <p:spPr>
            <a:xfrm>
              <a:off x="3657775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7" y="4127"/>
                  </a:cubicBezTo>
                  <a:lnTo>
                    <a:pt x="128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2" y="81"/>
                    <a:pt x="7046" y="1646"/>
                    <a:pt x="7046" y="3561"/>
                  </a:cubicBezTo>
                  <a:cubicBezTo>
                    <a:pt x="7046" y="3756"/>
                    <a:pt x="7026" y="3945"/>
                    <a:pt x="6999" y="4127"/>
                  </a:cubicBezTo>
                  <a:lnTo>
                    <a:pt x="7080" y="4127"/>
                  </a:lnTo>
                  <a:cubicBezTo>
                    <a:pt x="7114" y="3945"/>
                    <a:pt x="7127" y="3756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37" name="Google Shape;29437;p29"/>
            <p:cNvSpPr/>
            <p:nvPr/>
          </p:nvSpPr>
          <p:spPr>
            <a:xfrm>
              <a:off x="3683900" y="3425225"/>
              <a:ext cx="125950" cy="77075"/>
            </a:xfrm>
            <a:custGeom>
              <a:avLst/>
              <a:gdLst/>
              <a:ahLst/>
              <a:cxnLst/>
              <a:rect l="l" t="t" r="r" b="b"/>
              <a:pathLst>
                <a:path w="5038" h="3083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2711"/>
                    <a:pt x="27" y="2900"/>
                    <a:pt x="68" y="3082"/>
                  </a:cubicBezTo>
                  <a:lnTo>
                    <a:pt x="4970" y="3082"/>
                  </a:lnTo>
                  <a:cubicBezTo>
                    <a:pt x="5010" y="2900"/>
                    <a:pt x="5037" y="2711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38" name="Google Shape;29438;p29"/>
            <p:cNvSpPr/>
            <p:nvPr/>
          </p:nvSpPr>
          <p:spPr>
            <a:xfrm>
              <a:off x="3682875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2751"/>
                    <a:pt x="28" y="2940"/>
                    <a:pt x="68" y="3122"/>
                  </a:cubicBezTo>
                  <a:lnTo>
                    <a:pt x="156" y="3122"/>
                  </a:lnTo>
                  <a:cubicBezTo>
                    <a:pt x="109" y="2940"/>
                    <a:pt x="89" y="2751"/>
                    <a:pt x="89" y="2556"/>
                  </a:cubicBezTo>
                  <a:cubicBezTo>
                    <a:pt x="89" y="1194"/>
                    <a:pt x="1194" y="88"/>
                    <a:pt x="2563" y="88"/>
                  </a:cubicBezTo>
                  <a:cubicBezTo>
                    <a:pt x="3925" y="88"/>
                    <a:pt x="5031" y="1194"/>
                    <a:pt x="5031" y="2556"/>
                  </a:cubicBezTo>
                  <a:cubicBezTo>
                    <a:pt x="5031" y="2751"/>
                    <a:pt x="5011" y="2940"/>
                    <a:pt x="4970" y="3122"/>
                  </a:cubicBezTo>
                  <a:lnTo>
                    <a:pt x="5058" y="3122"/>
                  </a:lnTo>
                  <a:cubicBezTo>
                    <a:pt x="5098" y="2940"/>
                    <a:pt x="5119" y="2751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39" name="Google Shape;29439;p29"/>
            <p:cNvSpPr/>
            <p:nvPr/>
          </p:nvSpPr>
          <p:spPr>
            <a:xfrm>
              <a:off x="3712725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8" y="1760"/>
                    <a:pt x="122" y="1929"/>
                  </a:cubicBezTo>
                  <a:lnTo>
                    <a:pt x="2610" y="1929"/>
                  </a:lnTo>
                  <a:cubicBezTo>
                    <a:pt x="2684" y="1760"/>
                    <a:pt x="2731" y="1565"/>
                    <a:pt x="2731" y="1363"/>
                  </a:cubicBezTo>
                  <a:cubicBezTo>
                    <a:pt x="2731" y="614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40" name="Google Shape;29440;p29"/>
            <p:cNvSpPr/>
            <p:nvPr/>
          </p:nvSpPr>
          <p:spPr>
            <a:xfrm>
              <a:off x="3711700" y="3453050"/>
              <a:ext cx="70325" cy="49250"/>
            </a:xfrm>
            <a:custGeom>
              <a:avLst/>
              <a:gdLst/>
              <a:ahLst/>
              <a:cxnLst/>
              <a:rect l="l" t="t" r="r" b="b"/>
              <a:pathLst>
                <a:path w="2813" h="1970" extrusionOk="0"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1605"/>
                    <a:pt x="41" y="1800"/>
                    <a:pt x="122" y="1969"/>
                  </a:cubicBezTo>
                  <a:lnTo>
                    <a:pt x="210" y="1969"/>
                  </a:lnTo>
                  <a:cubicBezTo>
                    <a:pt x="129" y="1800"/>
                    <a:pt x="82" y="1605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5" y="1800"/>
                    <a:pt x="2604" y="1969"/>
                  </a:cubicBezTo>
                  <a:lnTo>
                    <a:pt x="2698" y="1969"/>
                  </a:lnTo>
                  <a:cubicBezTo>
                    <a:pt x="2772" y="1800"/>
                    <a:pt x="2813" y="1605"/>
                    <a:pt x="2813" y="1403"/>
                  </a:cubicBezTo>
                  <a:cubicBezTo>
                    <a:pt x="2813" y="627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41" name="Google Shape;29441;p29"/>
            <p:cNvSpPr/>
            <p:nvPr/>
          </p:nvSpPr>
          <p:spPr>
            <a:xfrm>
              <a:off x="3915850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3" y="0"/>
                  </a:moveTo>
                  <a:cubicBezTo>
                    <a:pt x="2994" y="0"/>
                    <a:pt x="1" y="2994"/>
                    <a:pt x="1" y="6689"/>
                  </a:cubicBezTo>
                  <a:cubicBezTo>
                    <a:pt x="1" y="6905"/>
                    <a:pt x="7" y="7114"/>
                    <a:pt x="28" y="7323"/>
                  </a:cubicBezTo>
                  <a:lnTo>
                    <a:pt x="13338" y="7323"/>
                  </a:lnTo>
                  <a:cubicBezTo>
                    <a:pt x="13358" y="7114"/>
                    <a:pt x="13372" y="6905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42" name="Google Shape;29442;p29"/>
            <p:cNvSpPr/>
            <p:nvPr/>
          </p:nvSpPr>
          <p:spPr>
            <a:xfrm>
              <a:off x="3914675" y="3318175"/>
              <a:ext cx="336500" cy="184125"/>
            </a:xfrm>
            <a:custGeom>
              <a:avLst/>
              <a:gdLst/>
              <a:ahLst/>
              <a:cxnLst/>
              <a:rect l="l" t="t" r="r" b="b"/>
              <a:pathLst>
                <a:path w="13460" h="7365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6946"/>
                    <a:pt x="14" y="7155"/>
                    <a:pt x="34" y="7364"/>
                  </a:cubicBezTo>
                  <a:lnTo>
                    <a:pt x="122" y="7364"/>
                  </a:lnTo>
                  <a:cubicBezTo>
                    <a:pt x="101" y="7155"/>
                    <a:pt x="88" y="694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6946"/>
                    <a:pt x="13365" y="7155"/>
                    <a:pt x="13345" y="7364"/>
                  </a:cubicBezTo>
                  <a:lnTo>
                    <a:pt x="13425" y="7364"/>
                  </a:lnTo>
                  <a:cubicBezTo>
                    <a:pt x="13446" y="7155"/>
                    <a:pt x="13459" y="6946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43" name="Google Shape;29443;p29"/>
            <p:cNvSpPr/>
            <p:nvPr/>
          </p:nvSpPr>
          <p:spPr>
            <a:xfrm>
              <a:off x="3939125" y="3346175"/>
              <a:ext cx="284050" cy="156125"/>
            </a:xfrm>
            <a:custGeom>
              <a:avLst/>
              <a:gdLst/>
              <a:ahLst/>
              <a:cxnLst/>
              <a:rect l="l" t="t" r="r" b="b"/>
              <a:pathLst>
                <a:path w="11362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14" y="6062"/>
                    <a:pt x="27" y="6244"/>
                  </a:cubicBezTo>
                  <a:lnTo>
                    <a:pt x="11328" y="6244"/>
                  </a:lnTo>
                  <a:cubicBezTo>
                    <a:pt x="11348" y="6062"/>
                    <a:pt x="11362" y="587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44" name="Google Shape;29444;p29"/>
            <p:cNvSpPr/>
            <p:nvPr/>
          </p:nvSpPr>
          <p:spPr>
            <a:xfrm>
              <a:off x="3938100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70" y="1"/>
                    <a:pt x="1" y="2570"/>
                    <a:pt x="1" y="5719"/>
                  </a:cubicBezTo>
                  <a:cubicBezTo>
                    <a:pt x="1" y="5914"/>
                    <a:pt x="7" y="6103"/>
                    <a:pt x="28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0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45" name="Google Shape;29445;p29"/>
            <p:cNvSpPr/>
            <p:nvPr/>
          </p:nvSpPr>
          <p:spPr>
            <a:xfrm>
              <a:off x="3964400" y="3371275"/>
              <a:ext cx="233500" cy="131025"/>
            </a:xfrm>
            <a:custGeom>
              <a:avLst/>
              <a:gdLst/>
              <a:ahLst/>
              <a:cxnLst/>
              <a:rect l="l" t="t" r="r" b="b"/>
              <a:pathLst>
                <a:path w="9340" h="5241" extrusionOk="0">
                  <a:moveTo>
                    <a:pt x="4667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7" y="5058"/>
                    <a:pt x="34" y="5240"/>
                  </a:cubicBezTo>
                  <a:lnTo>
                    <a:pt x="9306" y="5240"/>
                  </a:lnTo>
                  <a:cubicBezTo>
                    <a:pt x="9326" y="5058"/>
                    <a:pt x="9339" y="4869"/>
                    <a:pt x="9339" y="4674"/>
                  </a:cubicBezTo>
                  <a:cubicBezTo>
                    <a:pt x="9339" y="2098"/>
                    <a:pt x="7249" y="1"/>
                    <a:pt x="466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46" name="Google Shape;29446;p29"/>
            <p:cNvSpPr/>
            <p:nvPr/>
          </p:nvSpPr>
          <p:spPr>
            <a:xfrm>
              <a:off x="3963225" y="3370275"/>
              <a:ext cx="235850" cy="132025"/>
            </a:xfrm>
            <a:custGeom>
              <a:avLst/>
              <a:gdLst/>
              <a:ahLst/>
              <a:cxnLst/>
              <a:rect l="l" t="t" r="r" b="b"/>
              <a:pathLst>
                <a:path w="9434" h="5281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101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2" y="5098"/>
                    <a:pt x="9312" y="5280"/>
                  </a:cubicBezTo>
                  <a:lnTo>
                    <a:pt x="9393" y="5280"/>
                  </a:lnTo>
                  <a:cubicBezTo>
                    <a:pt x="9420" y="5098"/>
                    <a:pt x="9434" y="4909"/>
                    <a:pt x="9434" y="4714"/>
                  </a:cubicBezTo>
                  <a:cubicBezTo>
                    <a:pt x="9434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47" name="Google Shape;29447;p29"/>
            <p:cNvSpPr/>
            <p:nvPr/>
          </p:nvSpPr>
          <p:spPr>
            <a:xfrm>
              <a:off x="3993050" y="3400100"/>
              <a:ext cx="176200" cy="102200"/>
            </a:xfrm>
            <a:custGeom>
              <a:avLst/>
              <a:gdLst/>
              <a:ahLst/>
              <a:cxnLst/>
              <a:rect l="l" t="t" r="r" b="b"/>
              <a:pathLst>
                <a:path w="7048" h="408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3716"/>
                    <a:pt x="14" y="3905"/>
                    <a:pt x="48" y="4087"/>
                  </a:cubicBezTo>
                  <a:lnTo>
                    <a:pt x="7000" y="4087"/>
                  </a:lnTo>
                  <a:cubicBezTo>
                    <a:pt x="7027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48" name="Google Shape;29448;p29"/>
            <p:cNvSpPr/>
            <p:nvPr/>
          </p:nvSpPr>
          <p:spPr>
            <a:xfrm>
              <a:off x="399205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8" y="4127"/>
                  </a:cubicBezTo>
                  <a:lnTo>
                    <a:pt x="128" y="4127"/>
                  </a:lnTo>
                  <a:cubicBezTo>
                    <a:pt x="101" y="3945"/>
                    <a:pt x="81" y="3756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ubicBezTo>
                    <a:pt x="5482" y="81"/>
                    <a:pt x="7047" y="1646"/>
                    <a:pt x="7047" y="3561"/>
                  </a:cubicBezTo>
                  <a:cubicBezTo>
                    <a:pt x="7047" y="3756"/>
                    <a:pt x="7026" y="3945"/>
                    <a:pt x="6999" y="4127"/>
                  </a:cubicBezTo>
                  <a:lnTo>
                    <a:pt x="7080" y="4127"/>
                  </a:lnTo>
                  <a:cubicBezTo>
                    <a:pt x="7114" y="3945"/>
                    <a:pt x="7128" y="3756"/>
                    <a:pt x="7128" y="3561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49" name="Google Shape;29449;p29"/>
            <p:cNvSpPr/>
            <p:nvPr/>
          </p:nvSpPr>
          <p:spPr>
            <a:xfrm>
              <a:off x="4018175" y="3425225"/>
              <a:ext cx="125950" cy="77075"/>
            </a:xfrm>
            <a:custGeom>
              <a:avLst/>
              <a:gdLst/>
              <a:ahLst/>
              <a:cxnLst/>
              <a:rect l="l" t="t" r="r" b="b"/>
              <a:pathLst>
                <a:path w="5038" h="3083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2711"/>
                    <a:pt x="27" y="2900"/>
                    <a:pt x="68" y="3082"/>
                  </a:cubicBezTo>
                  <a:lnTo>
                    <a:pt x="4970" y="3082"/>
                  </a:lnTo>
                  <a:cubicBezTo>
                    <a:pt x="5010" y="2900"/>
                    <a:pt x="5037" y="2711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50" name="Google Shape;29450;p29"/>
            <p:cNvSpPr/>
            <p:nvPr/>
          </p:nvSpPr>
          <p:spPr>
            <a:xfrm>
              <a:off x="4017175" y="3424225"/>
              <a:ext cx="127950" cy="78075"/>
            </a:xfrm>
            <a:custGeom>
              <a:avLst/>
              <a:gdLst/>
              <a:ahLst/>
              <a:cxnLst/>
              <a:rect l="l" t="t" r="r" b="b"/>
              <a:pathLst>
                <a:path w="5118" h="3123" extrusionOk="0"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2751"/>
                    <a:pt x="20" y="2940"/>
                    <a:pt x="67" y="3122"/>
                  </a:cubicBezTo>
                  <a:lnTo>
                    <a:pt x="148" y="3122"/>
                  </a:lnTo>
                  <a:cubicBezTo>
                    <a:pt x="108" y="2940"/>
                    <a:pt x="88" y="2751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ubicBezTo>
                    <a:pt x="3924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70" y="3122"/>
                  </a:cubicBezTo>
                  <a:lnTo>
                    <a:pt x="5050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51" name="Google Shape;29451;p29"/>
            <p:cNvSpPr/>
            <p:nvPr/>
          </p:nvSpPr>
          <p:spPr>
            <a:xfrm>
              <a:off x="404700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1565"/>
                    <a:pt x="48" y="1760"/>
                    <a:pt x="122" y="1929"/>
                  </a:cubicBezTo>
                  <a:lnTo>
                    <a:pt x="2610" y="1929"/>
                  </a:lnTo>
                  <a:cubicBezTo>
                    <a:pt x="2684" y="1760"/>
                    <a:pt x="2731" y="1565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52" name="Google Shape;29452;p29"/>
            <p:cNvSpPr/>
            <p:nvPr/>
          </p:nvSpPr>
          <p:spPr>
            <a:xfrm>
              <a:off x="4046000" y="3453050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1403" y="0"/>
                  </a:moveTo>
                  <a:cubicBezTo>
                    <a:pt x="627" y="0"/>
                    <a:pt x="0" y="627"/>
                    <a:pt x="0" y="1403"/>
                  </a:cubicBezTo>
                  <a:cubicBezTo>
                    <a:pt x="0" y="1605"/>
                    <a:pt x="41" y="1800"/>
                    <a:pt x="115" y="1969"/>
                  </a:cubicBezTo>
                  <a:lnTo>
                    <a:pt x="209" y="1969"/>
                  </a:lnTo>
                  <a:cubicBezTo>
                    <a:pt x="128" y="1800"/>
                    <a:pt x="81" y="1605"/>
                    <a:pt x="81" y="1403"/>
                  </a:cubicBezTo>
                  <a:cubicBezTo>
                    <a:pt x="81" y="674"/>
                    <a:pt x="674" y="81"/>
                    <a:pt x="1403" y="81"/>
                  </a:cubicBezTo>
                  <a:cubicBezTo>
                    <a:pt x="2138" y="81"/>
                    <a:pt x="2731" y="674"/>
                    <a:pt x="2731" y="1403"/>
                  </a:cubicBezTo>
                  <a:cubicBezTo>
                    <a:pt x="2731" y="1605"/>
                    <a:pt x="2684" y="1800"/>
                    <a:pt x="2603" y="1969"/>
                  </a:cubicBezTo>
                  <a:lnTo>
                    <a:pt x="2697" y="1969"/>
                  </a:lnTo>
                  <a:cubicBezTo>
                    <a:pt x="2771" y="1800"/>
                    <a:pt x="2812" y="1605"/>
                    <a:pt x="2812" y="1403"/>
                  </a:cubicBezTo>
                  <a:cubicBezTo>
                    <a:pt x="2812" y="627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53" name="Google Shape;29453;p29"/>
            <p:cNvSpPr/>
            <p:nvPr/>
          </p:nvSpPr>
          <p:spPr>
            <a:xfrm>
              <a:off x="4250125" y="3319200"/>
              <a:ext cx="334150" cy="183100"/>
            </a:xfrm>
            <a:custGeom>
              <a:avLst/>
              <a:gdLst/>
              <a:ahLst/>
              <a:cxnLst/>
              <a:rect l="l" t="t" r="r" b="b"/>
              <a:pathLst>
                <a:path w="13366" h="7324" extrusionOk="0">
                  <a:moveTo>
                    <a:pt x="6683" y="0"/>
                  </a:moveTo>
                  <a:cubicBezTo>
                    <a:pt x="2988" y="0"/>
                    <a:pt x="1" y="2994"/>
                    <a:pt x="1" y="6689"/>
                  </a:cubicBezTo>
                  <a:cubicBezTo>
                    <a:pt x="1" y="6905"/>
                    <a:pt x="7" y="7114"/>
                    <a:pt x="28" y="7323"/>
                  </a:cubicBezTo>
                  <a:lnTo>
                    <a:pt x="13338" y="7323"/>
                  </a:lnTo>
                  <a:cubicBezTo>
                    <a:pt x="13358" y="7114"/>
                    <a:pt x="13365" y="6905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54" name="Google Shape;29454;p29"/>
            <p:cNvSpPr/>
            <p:nvPr/>
          </p:nvSpPr>
          <p:spPr>
            <a:xfrm>
              <a:off x="4248950" y="3318175"/>
              <a:ext cx="336500" cy="184125"/>
            </a:xfrm>
            <a:custGeom>
              <a:avLst/>
              <a:gdLst/>
              <a:ahLst/>
              <a:cxnLst/>
              <a:rect l="l" t="t" r="r" b="b"/>
              <a:pathLst>
                <a:path w="13460" h="7365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8" y="694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9" y="6946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55" name="Google Shape;29455;p29"/>
            <p:cNvSpPr/>
            <p:nvPr/>
          </p:nvSpPr>
          <p:spPr>
            <a:xfrm>
              <a:off x="4273400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14" y="6062"/>
                    <a:pt x="27" y="6244"/>
                  </a:cubicBezTo>
                  <a:lnTo>
                    <a:pt x="11328" y="6244"/>
                  </a:lnTo>
                  <a:cubicBezTo>
                    <a:pt x="11348" y="6062"/>
                    <a:pt x="11355" y="587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56" name="Google Shape;29456;p29"/>
            <p:cNvSpPr/>
            <p:nvPr/>
          </p:nvSpPr>
          <p:spPr>
            <a:xfrm>
              <a:off x="4272375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5914"/>
                    <a:pt x="7" y="6103"/>
                    <a:pt x="28" y="6285"/>
                  </a:cubicBezTo>
                  <a:lnTo>
                    <a:pt x="115" y="6285"/>
                  </a:lnTo>
                  <a:cubicBezTo>
                    <a:pt x="95" y="6103"/>
                    <a:pt x="82" y="5914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0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57" name="Google Shape;29457;p29"/>
            <p:cNvSpPr/>
            <p:nvPr/>
          </p:nvSpPr>
          <p:spPr>
            <a:xfrm>
              <a:off x="4298500" y="3371275"/>
              <a:ext cx="233675" cy="131025"/>
            </a:xfrm>
            <a:custGeom>
              <a:avLst/>
              <a:gdLst/>
              <a:ahLst/>
              <a:cxnLst/>
              <a:rect l="l" t="t" r="r" b="b"/>
              <a:pathLst>
                <a:path w="9347" h="5241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4869"/>
                    <a:pt x="14" y="5058"/>
                    <a:pt x="41" y="5240"/>
                  </a:cubicBezTo>
                  <a:lnTo>
                    <a:pt x="9313" y="5240"/>
                  </a:lnTo>
                  <a:cubicBezTo>
                    <a:pt x="9333" y="5058"/>
                    <a:pt x="9347" y="4869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58" name="Google Shape;29458;p29"/>
            <p:cNvSpPr/>
            <p:nvPr/>
          </p:nvSpPr>
          <p:spPr>
            <a:xfrm>
              <a:off x="4297500" y="3370275"/>
              <a:ext cx="235675" cy="132025"/>
            </a:xfrm>
            <a:custGeom>
              <a:avLst/>
              <a:gdLst/>
              <a:ahLst/>
              <a:cxnLst/>
              <a:rect l="l" t="t" r="r" b="b"/>
              <a:pathLst>
                <a:path w="9427" h="5281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102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12" y="5280"/>
                  </a:cubicBezTo>
                  <a:lnTo>
                    <a:pt x="9393" y="5280"/>
                  </a:lnTo>
                  <a:cubicBezTo>
                    <a:pt x="9420" y="5098"/>
                    <a:pt x="9427" y="490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59" name="Google Shape;29459;p29"/>
            <p:cNvSpPr/>
            <p:nvPr/>
          </p:nvSpPr>
          <p:spPr>
            <a:xfrm>
              <a:off x="4327325" y="3400100"/>
              <a:ext cx="176200" cy="102200"/>
            </a:xfrm>
            <a:custGeom>
              <a:avLst/>
              <a:gdLst/>
              <a:ahLst/>
              <a:cxnLst/>
              <a:rect l="l" t="t" r="r" b="b"/>
              <a:pathLst>
                <a:path w="7048" h="408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3716"/>
                    <a:pt x="14" y="3905"/>
                    <a:pt x="48" y="4087"/>
                  </a:cubicBezTo>
                  <a:lnTo>
                    <a:pt x="7000" y="4087"/>
                  </a:lnTo>
                  <a:cubicBezTo>
                    <a:pt x="7027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60" name="Google Shape;29460;p29"/>
            <p:cNvSpPr/>
            <p:nvPr/>
          </p:nvSpPr>
          <p:spPr>
            <a:xfrm>
              <a:off x="4326325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9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1" y="4127"/>
                  </a:cubicBezTo>
                  <a:lnTo>
                    <a:pt x="129" y="4127"/>
                  </a:lnTo>
                  <a:cubicBezTo>
                    <a:pt x="102" y="3945"/>
                    <a:pt x="81" y="3756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ubicBezTo>
                    <a:pt x="5482" y="81"/>
                    <a:pt x="7040" y="1646"/>
                    <a:pt x="7040" y="3561"/>
                  </a:cubicBezTo>
                  <a:cubicBezTo>
                    <a:pt x="7040" y="3756"/>
                    <a:pt x="7027" y="3945"/>
                    <a:pt x="6993" y="4127"/>
                  </a:cubicBezTo>
                  <a:lnTo>
                    <a:pt x="7080" y="4127"/>
                  </a:lnTo>
                  <a:cubicBezTo>
                    <a:pt x="7114" y="3945"/>
                    <a:pt x="7128" y="3756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61" name="Google Shape;29461;p29"/>
            <p:cNvSpPr/>
            <p:nvPr/>
          </p:nvSpPr>
          <p:spPr>
            <a:xfrm>
              <a:off x="4352450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8" y="2900"/>
                    <a:pt x="68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62" name="Google Shape;29462;p29"/>
            <p:cNvSpPr/>
            <p:nvPr/>
          </p:nvSpPr>
          <p:spPr>
            <a:xfrm>
              <a:off x="4351450" y="3424225"/>
              <a:ext cx="127950" cy="78075"/>
            </a:xfrm>
            <a:custGeom>
              <a:avLst/>
              <a:gdLst/>
              <a:ahLst/>
              <a:cxnLst/>
              <a:rect l="l" t="t" r="r" b="b"/>
              <a:pathLst>
                <a:path w="5118" h="3123" extrusionOk="0"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2751"/>
                    <a:pt x="20" y="2940"/>
                    <a:pt x="61" y="3122"/>
                  </a:cubicBezTo>
                  <a:lnTo>
                    <a:pt x="148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25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63" name="Google Shape;29463;p29"/>
            <p:cNvSpPr/>
            <p:nvPr/>
          </p:nvSpPr>
          <p:spPr>
            <a:xfrm>
              <a:off x="4381275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08" y="1"/>
                    <a:pt x="1" y="614"/>
                    <a:pt x="1" y="1363"/>
                  </a:cubicBezTo>
                  <a:cubicBezTo>
                    <a:pt x="1" y="1565"/>
                    <a:pt x="41" y="1760"/>
                    <a:pt x="122" y="1929"/>
                  </a:cubicBezTo>
                  <a:lnTo>
                    <a:pt x="2603" y="1929"/>
                  </a:lnTo>
                  <a:cubicBezTo>
                    <a:pt x="2684" y="1760"/>
                    <a:pt x="2732" y="1565"/>
                    <a:pt x="2732" y="1363"/>
                  </a:cubicBezTo>
                  <a:cubicBezTo>
                    <a:pt x="2732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64" name="Google Shape;29464;p29"/>
            <p:cNvSpPr/>
            <p:nvPr/>
          </p:nvSpPr>
          <p:spPr>
            <a:xfrm>
              <a:off x="4380100" y="3453050"/>
              <a:ext cx="70475" cy="49250"/>
            </a:xfrm>
            <a:custGeom>
              <a:avLst/>
              <a:gdLst/>
              <a:ahLst/>
              <a:cxnLst/>
              <a:rect l="l" t="t" r="r" b="b"/>
              <a:pathLst>
                <a:path w="2819" h="1970" extrusionOk="0"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1605"/>
                    <a:pt x="48" y="1800"/>
                    <a:pt x="122" y="1969"/>
                  </a:cubicBezTo>
                  <a:lnTo>
                    <a:pt x="216" y="1969"/>
                  </a:lnTo>
                  <a:cubicBezTo>
                    <a:pt x="135" y="1800"/>
                    <a:pt x="88" y="1605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ubicBezTo>
                    <a:pt x="2145" y="81"/>
                    <a:pt x="2738" y="674"/>
                    <a:pt x="2738" y="1403"/>
                  </a:cubicBezTo>
                  <a:cubicBezTo>
                    <a:pt x="2738" y="1605"/>
                    <a:pt x="2691" y="1800"/>
                    <a:pt x="2603" y="1969"/>
                  </a:cubicBezTo>
                  <a:lnTo>
                    <a:pt x="2698" y="1969"/>
                  </a:lnTo>
                  <a:cubicBezTo>
                    <a:pt x="2779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65" name="Google Shape;29465;p29"/>
            <p:cNvSpPr/>
            <p:nvPr/>
          </p:nvSpPr>
          <p:spPr>
            <a:xfrm>
              <a:off x="4584250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3344" y="7323"/>
                  </a:lnTo>
                  <a:cubicBezTo>
                    <a:pt x="13364" y="7114"/>
                    <a:pt x="13371" y="6905"/>
                    <a:pt x="13371" y="6689"/>
                  </a:cubicBezTo>
                  <a:cubicBezTo>
                    <a:pt x="13371" y="2994"/>
                    <a:pt x="10377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66" name="Google Shape;29466;p29"/>
            <p:cNvSpPr/>
            <p:nvPr/>
          </p:nvSpPr>
          <p:spPr>
            <a:xfrm>
              <a:off x="4583225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30" y="1"/>
                  </a:moveTo>
                  <a:cubicBezTo>
                    <a:pt x="3021" y="1"/>
                    <a:pt x="1" y="3022"/>
                    <a:pt x="1" y="6730"/>
                  </a:cubicBezTo>
                  <a:cubicBezTo>
                    <a:pt x="1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8" y="6946"/>
                    <a:pt x="88" y="6730"/>
                  </a:cubicBezTo>
                  <a:cubicBezTo>
                    <a:pt x="88" y="3069"/>
                    <a:pt x="3069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3" y="6946"/>
                    <a:pt x="13453" y="6730"/>
                  </a:cubicBezTo>
                  <a:cubicBezTo>
                    <a:pt x="13453" y="3022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67" name="Google Shape;29467;p29"/>
            <p:cNvSpPr/>
            <p:nvPr/>
          </p:nvSpPr>
          <p:spPr>
            <a:xfrm>
              <a:off x="4607675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7" y="6062"/>
                    <a:pt x="27" y="6244"/>
                  </a:cubicBezTo>
                  <a:lnTo>
                    <a:pt x="11328" y="6244"/>
                  </a:lnTo>
                  <a:cubicBezTo>
                    <a:pt x="11349" y="6062"/>
                    <a:pt x="11355" y="587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68" name="Google Shape;29468;p29"/>
            <p:cNvSpPr/>
            <p:nvPr/>
          </p:nvSpPr>
          <p:spPr>
            <a:xfrm>
              <a:off x="4606650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5914"/>
                    <a:pt x="8" y="6103"/>
                    <a:pt x="28" y="6285"/>
                  </a:cubicBezTo>
                  <a:lnTo>
                    <a:pt x="109" y="6285"/>
                  </a:lnTo>
                  <a:cubicBezTo>
                    <a:pt x="95" y="6103"/>
                    <a:pt x="82" y="5914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0" y="6285"/>
                  </a:lnTo>
                  <a:cubicBezTo>
                    <a:pt x="11430" y="6103"/>
                    <a:pt x="11444" y="5914"/>
                    <a:pt x="11444" y="5719"/>
                  </a:cubicBezTo>
                  <a:cubicBezTo>
                    <a:pt x="11444" y="2570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69" name="Google Shape;29469;p29"/>
            <p:cNvSpPr/>
            <p:nvPr/>
          </p:nvSpPr>
          <p:spPr>
            <a:xfrm>
              <a:off x="4632800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12" y="5240"/>
                  </a:lnTo>
                  <a:cubicBezTo>
                    <a:pt x="9332" y="5058"/>
                    <a:pt x="9346" y="4869"/>
                    <a:pt x="9346" y="4674"/>
                  </a:cubicBezTo>
                  <a:cubicBezTo>
                    <a:pt x="9346" y="2098"/>
                    <a:pt x="7255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70" name="Google Shape;29470;p29"/>
            <p:cNvSpPr/>
            <p:nvPr/>
          </p:nvSpPr>
          <p:spPr>
            <a:xfrm>
              <a:off x="4631775" y="3370275"/>
              <a:ext cx="235700" cy="132025"/>
            </a:xfrm>
            <a:custGeom>
              <a:avLst/>
              <a:gdLst/>
              <a:ahLst/>
              <a:cxnLst/>
              <a:rect l="l" t="t" r="r" b="b"/>
              <a:pathLst>
                <a:path w="9428" h="5281" extrusionOk="0">
                  <a:moveTo>
                    <a:pt x="4714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95" y="5098"/>
                    <a:pt x="81" y="490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12" y="5280"/>
                  </a:cubicBezTo>
                  <a:lnTo>
                    <a:pt x="9393" y="5280"/>
                  </a:lnTo>
                  <a:cubicBezTo>
                    <a:pt x="9414" y="5098"/>
                    <a:pt x="9427" y="4909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71" name="Google Shape;29471;p29"/>
            <p:cNvSpPr/>
            <p:nvPr/>
          </p:nvSpPr>
          <p:spPr>
            <a:xfrm>
              <a:off x="4661625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0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3716"/>
                    <a:pt x="14" y="3905"/>
                    <a:pt x="47" y="4087"/>
                  </a:cubicBezTo>
                  <a:lnTo>
                    <a:pt x="6999" y="4087"/>
                  </a:lnTo>
                  <a:cubicBezTo>
                    <a:pt x="7026" y="3905"/>
                    <a:pt x="7046" y="3716"/>
                    <a:pt x="7046" y="3521"/>
                  </a:cubicBezTo>
                  <a:cubicBezTo>
                    <a:pt x="7046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72" name="Google Shape;29472;p29"/>
            <p:cNvSpPr/>
            <p:nvPr/>
          </p:nvSpPr>
          <p:spPr>
            <a:xfrm>
              <a:off x="466060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3756"/>
                    <a:pt x="14" y="3945"/>
                    <a:pt x="41" y="4127"/>
                  </a:cubicBezTo>
                  <a:lnTo>
                    <a:pt x="129" y="4127"/>
                  </a:lnTo>
                  <a:cubicBezTo>
                    <a:pt x="95" y="3945"/>
                    <a:pt x="82" y="3756"/>
                    <a:pt x="82" y="3561"/>
                  </a:cubicBezTo>
                  <a:cubicBezTo>
                    <a:pt x="82" y="1646"/>
                    <a:pt x="1646" y="81"/>
                    <a:pt x="3561" y="81"/>
                  </a:cubicBezTo>
                  <a:cubicBezTo>
                    <a:pt x="5483" y="81"/>
                    <a:pt x="7040" y="1646"/>
                    <a:pt x="7040" y="3561"/>
                  </a:cubicBezTo>
                  <a:cubicBezTo>
                    <a:pt x="7040" y="3756"/>
                    <a:pt x="7027" y="3945"/>
                    <a:pt x="6993" y="4127"/>
                  </a:cubicBezTo>
                  <a:lnTo>
                    <a:pt x="7081" y="4127"/>
                  </a:lnTo>
                  <a:cubicBezTo>
                    <a:pt x="7108" y="3945"/>
                    <a:pt x="7128" y="3756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73" name="Google Shape;29473;p29"/>
            <p:cNvSpPr/>
            <p:nvPr/>
          </p:nvSpPr>
          <p:spPr>
            <a:xfrm>
              <a:off x="4686725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1" y="2900"/>
                    <a:pt x="68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74" name="Google Shape;29474;p29"/>
            <p:cNvSpPr/>
            <p:nvPr/>
          </p:nvSpPr>
          <p:spPr>
            <a:xfrm>
              <a:off x="4685725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2751"/>
                    <a:pt x="21" y="2940"/>
                    <a:pt x="61" y="3122"/>
                  </a:cubicBezTo>
                  <a:lnTo>
                    <a:pt x="149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18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75" name="Google Shape;29475;p29"/>
            <p:cNvSpPr/>
            <p:nvPr/>
          </p:nvSpPr>
          <p:spPr>
            <a:xfrm>
              <a:off x="471555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08" y="1"/>
                    <a:pt x="1" y="614"/>
                    <a:pt x="1" y="1363"/>
                  </a:cubicBezTo>
                  <a:cubicBezTo>
                    <a:pt x="1" y="1565"/>
                    <a:pt x="41" y="1760"/>
                    <a:pt x="122" y="1929"/>
                  </a:cubicBezTo>
                  <a:lnTo>
                    <a:pt x="2604" y="1929"/>
                  </a:lnTo>
                  <a:cubicBezTo>
                    <a:pt x="2684" y="1760"/>
                    <a:pt x="2732" y="1565"/>
                    <a:pt x="2732" y="1363"/>
                  </a:cubicBezTo>
                  <a:cubicBezTo>
                    <a:pt x="2732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76" name="Google Shape;29476;p29"/>
            <p:cNvSpPr/>
            <p:nvPr/>
          </p:nvSpPr>
          <p:spPr>
            <a:xfrm>
              <a:off x="4714375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1605"/>
                    <a:pt x="48" y="1800"/>
                    <a:pt x="122" y="1969"/>
                  </a:cubicBezTo>
                  <a:lnTo>
                    <a:pt x="216" y="1969"/>
                  </a:lnTo>
                  <a:cubicBezTo>
                    <a:pt x="135" y="1800"/>
                    <a:pt x="88" y="1605"/>
                    <a:pt x="88" y="1403"/>
                  </a:cubicBezTo>
                  <a:cubicBezTo>
                    <a:pt x="88" y="674"/>
                    <a:pt x="682" y="81"/>
                    <a:pt x="1410" y="81"/>
                  </a:cubicBezTo>
                  <a:cubicBezTo>
                    <a:pt x="2138" y="81"/>
                    <a:pt x="2731" y="674"/>
                    <a:pt x="2731" y="1403"/>
                  </a:cubicBezTo>
                  <a:cubicBezTo>
                    <a:pt x="2731" y="1605"/>
                    <a:pt x="2684" y="1800"/>
                    <a:pt x="2603" y="1969"/>
                  </a:cubicBezTo>
                  <a:lnTo>
                    <a:pt x="2698" y="1969"/>
                  </a:lnTo>
                  <a:cubicBezTo>
                    <a:pt x="2779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77" name="Google Shape;29477;p29"/>
            <p:cNvSpPr/>
            <p:nvPr/>
          </p:nvSpPr>
          <p:spPr>
            <a:xfrm>
              <a:off x="4918525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3338" y="7323"/>
                  </a:lnTo>
                  <a:cubicBezTo>
                    <a:pt x="13358" y="7114"/>
                    <a:pt x="13371" y="6905"/>
                    <a:pt x="13371" y="6689"/>
                  </a:cubicBezTo>
                  <a:cubicBezTo>
                    <a:pt x="13371" y="2994"/>
                    <a:pt x="10378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78" name="Google Shape;29478;p29"/>
            <p:cNvSpPr/>
            <p:nvPr/>
          </p:nvSpPr>
          <p:spPr>
            <a:xfrm>
              <a:off x="4917500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30" y="1"/>
                  </a:moveTo>
                  <a:cubicBezTo>
                    <a:pt x="3022" y="1"/>
                    <a:pt x="1" y="3022"/>
                    <a:pt x="1" y="6730"/>
                  </a:cubicBezTo>
                  <a:cubicBezTo>
                    <a:pt x="1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30" y="88"/>
                  </a:cubicBezTo>
                  <a:cubicBezTo>
                    <a:pt x="10392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3" y="6946"/>
                    <a:pt x="13453" y="6730"/>
                  </a:cubicBezTo>
                  <a:cubicBezTo>
                    <a:pt x="13453" y="3022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79" name="Google Shape;29479;p29"/>
            <p:cNvSpPr/>
            <p:nvPr/>
          </p:nvSpPr>
          <p:spPr>
            <a:xfrm>
              <a:off x="4941950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5873"/>
                    <a:pt x="7" y="6062"/>
                    <a:pt x="27" y="6244"/>
                  </a:cubicBezTo>
                  <a:lnTo>
                    <a:pt x="11329" y="6244"/>
                  </a:lnTo>
                  <a:cubicBezTo>
                    <a:pt x="11349" y="6062"/>
                    <a:pt x="11356" y="587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80" name="Google Shape;29480;p29"/>
            <p:cNvSpPr/>
            <p:nvPr/>
          </p:nvSpPr>
          <p:spPr>
            <a:xfrm>
              <a:off x="4940950" y="3345150"/>
              <a:ext cx="285900" cy="157150"/>
            </a:xfrm>
            <a:custGeom>
              <a:avLst/>
              <a:gdLst/>
              <a:ahLst/>
              <a:cxnLst/>
              <a:rect l="l" t="t" r="r" b="b"/>
              <a:pathLst>
                <a:path w="11436" h="6286" extrusionOk="0">
                  <a:moveTo>
                    <a:pt x="5718" y="1"/>
                  </a:moveTo>
                  <a:cubicBezTo>
                    <a:pt x="2562" y="1"/>
                    <a:pt x="0" y="2570"/>
                    <a:pt x="0" y="5719"/>
                  </a:cubicBezTo>
                  <a:cubicBezTo>
                    <a:pt x="0" y="5914"/>
                    <a:pt x="7" y="6103"/>
                    <a:pt x="27" y="6285"/>
                  </a:cubicBezTo>
                  <a:lnTo>
                    <a:pt x="108" y="6285"/>
                  </a:lnTo>
                  <a:cubicBezTo>
                    <a:pt x="94" y="6103"/>
                    <a:pt x="81" y="5914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5914"/>
                    <a:pt x="11342" y="6103"/>
                    <a:pt x="11328" y="6285"/>
                  </a:cubicBezTo>
                  <a:lnTo>
                    <a:pt x="11409" y="6285"/>
                  </a:lnTo>
                  <a:cubicBezTo>
                    <a:pt x="11429" y="6103"/>
                    <a:pt x="11436" y="5914"/>
                    <a:pt x="11436" y="5719"/>
                  </a:cubicBezTo>
                  <a:cubicBezTo>
                    <a:pt x="11436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81" name="Google Shape;29481;p29"/>
            <p:cNvSpPr/>
            <p:nvPr/>
          </p:nvSpPr>
          <p:spPr>
            <a:xfrm>
              <a:off x="4967075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12" y="5240"/>
                  </a:lnTo>
                  <a:cubicBezTo>
                    <a:pt x="9332" y="5058"/>
                    <a:pt x="9346" y="4869"/>
                    <a:pt x="9346" y="4674"/>
                  </a:cubicBezTo>
                  <a:cubicBezTo>
                    <a:pt x="9346" y="2098"/>
                    <a:pt x="72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82" name="Google Shape;29482;p29"/>
            <p:cNvSpPr/>
            <p:nvPr/>
          </p:nvSpPr>
          <p:spPr>
            <a:xfrm>
              <a:off x="4966050" y="3370275"/>
              <a:ext cx="235700" cy="132025"/>
            </a:xfrm>
            <a:custGeom>
              <a:avLst/>
              <a:gdLst/>
              <a:ahLst/>
              <a:cxnLst/>
              <a:rect l="l" t="t" r="r" b="b"/>
              <a:pathLst>
                <a:path w="9428" h="5281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95" y="5098"/>
                    <a:pt x="82" y="490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ubicBezTo>
                    <a:pt x="7270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06" y="5280"/>
                  </a:cubicBezTo>
                  <a:lnTo>
                    <a:pt x="9394" y="5280"/>
                  </a:lnTo>
                  <a:cubicBezTo>
                    <a:pt x="9414" y="5098"/>
                    <a:pt x="9427" y="4909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83" name="Google Shape;29483;p29"/>
            <p:cNvSpPr/>
            <p:nvPr/>
          </p:nvSpPr>
          <p:spPr>
            <a:xfrm>
              <a:off x="4995900" y="3400100"/>
              <a:ext cx="176000" cy="102200"/>
            </a:xfrm>
            <a:custGeom>
              <a:avLst/>
              <a:gdLst/>
              <a:ahLst/>
              <a:cxnLst/>
              <a:rect l="l" t="t" r="r" b="b"/>
              <a:pathLst>
                <a:path w="7040" h="4088" extrusionOk="0">
                  <a:moveTo>
                    <a:pt x="3520" y="1"/>
                  </a:moveTo>
                  <a:cubicBezTo>
                    <a:pt x="1571" y="1"/>
                    <a:pt x="0" y="1579"/>
                    <a:pt x="0" y="3521"/>
                  </a:cubicBezTo>
                  <a:cubicBezTo>
                    <a:pt x="0" y="3716"/>
                    <a:pt x="14" y="3905"/>
                    <a:pt x="41" y="4087"/>
                  </a:cubicBezTo>
                  <a:lnTo>
                    <a:pt x="6999" y="4087"/>
                  </a:lnTo>
                  <a:cubicBezTo>
                    <a:pt x="7026" y="3905"/>
                    <a:pt x="7040" y="3716"/>
                    <a:pt x="7040" y="3521"/>
                  </a:cubicBezTo>
                  <a:cubicBezTo>
                    <a:pt x="7040" y="1579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84" name="Google Shape;29484;p29"/>
            <p:cNvSpPr/>
            <p:nvPr/>
          </p:nvSpPr>
          <p:spPr>
            <a:xfrm>
              <a:off x="4994725" y="3399100"/>
              <a:ext cx="178350" cy="103200"/>
            </a:xfrm>
            <a:custGeom>
              <a:avLst/>
              <a:gdLst/>
              <a:ahLst/>
              <a:cxnLst/>
              <a:rect l="l" t="t" r="r" b="b"/>
              <a:pathLst>
                <a:path w="7134" h="4128" extrusionOk="0">
                  <a:moveTo>
                    <a:pt x="3567" y="0"/>
                  </a:moveTo>
                  <a:cubicBezTo>
                    <a:pt x="1605" y="0"/>
                    <a:pt x="0" y="1598"/>
                    <a:pt x="0" y="3561"/>
                  </a:cubicBezTo>
                  <a:cubicBezTo>
                    <a:pt x="0" y="3756"/>
                    <a:pt x="20" y="3945"/>
                    <a:pt x="47" y="4127"/>
                  </a:cubicBezTo>
                  <a:lnTo>
                    <a:pt x="135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9" y="81"/>
                    <a:pt x="7046" y="1646"/>
                    <a:pt x="7046" y="3561"/>
                  </a:cubicBezTo>
                  <a:cubicBezTo>
                    <a:pt x="7046" y="3756"/>
                    <a:pt x="7033" y="3945"/>
                    <a:pt x="6999" y="4127"/>
                  </a:cubicBezTo>
                  <a:lnTo>
                    <a:pt x="7087" y="4127"/>
                  </a:lnTo>
                  <a:cubicBezTo>
                    <a:pt x="7114" y="3945"/>
                    <a:pt x="7134" y="3756"/>
                    <a:pt x="7134" y="3561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85" name="Google Shape;29485;p29"/>
            <p:cNvSpPr/>
            <p:nvPr/>
          </p:nvSpPr>
          <p:spPr>
            <a:xfrm>
              <a:off x="5021000" y="3425225"/>
              <a:ext cx="125800" cy="77075"/>
            </a:xfrm>
            <a:custGeom>
              <a:avLst/>
              <a:gdLst/>
              <a:ahLst/>
              <a:cxnLst/>
              <a:rect l="l" t="t" r="r" b="b"/>
              <a:pathLst>
                <a:path w="5032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1" y="2900"/>
                    <a:pt x="62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86" name="Google Shape;29486;p29"/>
            <p:cNvSpPr/>
            <p:nvPr/>
          </p:nvSpPr>
          <p:spPr>
            <a:xfrm>
              <a:off x="5020000" y="3424225"/>
              <a:ext cx="127800" cy="78075"/>
            </a:xfrm>
            <a:custGeom>
              <a:avLst/>
              <a:gdLst/>
              <a:ahLst/>
              <a:cxnLst/>
              <a:rect l="l" t="t" r="r" b="b"/>
              <a:pathLst>
                <a:path w="5112" h="3123" extrusionOk="0"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2751"/>
                    <a:pt x="21" y="2940"/>
                    <a:pt x="61" y="3122"/>
                  </a:cubicBezTo>
                  <a:lnTo>
                    <a:pt x="149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18" y="88"/>
                    <a:pt x="5031" y="1194"/>
                    <a:pt x="5031" y="2556"/>
                  </a:cubicBezTo>
                  <a:cubicBezTo>
                    <a:pt x="5031" y="2751"/>
                    <a:pt x="5004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2" y="2751"/>
                    <a:pt x="5112" y="2556"/>
                  </a:cubicBezTo>
                  <a:cubicBezTo>
                    <a:pt x="5112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87" name="Google Shape;29487;p29"/>
            <p:cNvSpPr/>
            <p:nvPr/>
          </p:nvSpPr>
          <p:spPr>
            <a:xfrm>
              <a:off x="5049675" y="3454050"/>
              <a:ext cx="68450" cy="48250"/>
            </a:xfrm>
            <a:custGeom>
              <a:avLst/>
              <a:gdLst/>
              <a:ahLst/>
              <a:cxnLst/>
              <a:rect l="l" t="t" r="r" b="b"/>
              <a:pathLst>
                <a:path w="2738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7" y="1760"/>
                    <a:pt x="128" y="1929"/>
                  </a:cubicBezTo>
                  <a:lnTo>
                    <a:pt x="2610" y="1929"/>
                  </a:lnTo>
                  <a:cubicBezTo>
                    <a:pt x="2691" y="1760"/>
                    <a:pt x="2738" y="1565"/>
                    <a:pt x="2738" y="1363"/>
                  </a:cubicBezTo>
                  <a:cubicBezTo>
                    <a:pt x="2738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88" name="Google Shape;29488;p29"/>
            <p:cNvSpPr/>
            <p:nvPr/>
          </p:nvSpPr>
          <p:spPr>
            <a:xfrm>
              <a:off x="5048650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5" y="0"/>
                    <a:pt x="1" y="627"/>
                    <a:pt x="1" y="1403"/>
                  </a:cubicBezTo>
                  <a:cubicBezTo>
                    <a:pt x="1" y="1605"/>
                    <a:pt x="48" y="1800"/>
                    <a:pt x="122" y="1969"/>
                  </a:cubicBezTo>
                  <a:lnTo>
                    <a:pt x="217" y="1969"/>
                  </a:lnTo>
                  <a:cubicBezTo>
                    <a:pt x="136" y="1800"/>
                    <a:pt x="88" y="1605"/>
                    <a:pt x="88" y="1403"/>
                  </a:cubicBezTo>
                  <a:cubicBezTo>
                    <a:pt x="88" y="674"/>
                    <a:pt x="682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4" y="1800"/>
                    <a:pt x="2603" y="1969"/>
                  </a:cubicBezTo>
                  <a:lnTo>
                    <a:pt x="2698" y="1969"/>
                  </a:lnTo>
                  <a:cubicBezTo>
                    <a:pt x="2772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89" name="Google Shape;29489;p29"/>
            <p:cNvSpPr/>
            <p:nvPr/>
          </p:nvSpPr>
          <p:spPr>
            <a:xfrm>
              <a:off x="5252800" y="3319200"/>
              <a:ext cx="274300" cy="183100"/>
            </a:xfrm>
            <a:custGeom>
              <a:avLst/>
              <a:gdLst/>
              <a:ahLst/>
              <a:cxnLst/>
              <a:rect l="l" t="t" r="r" b="b"/>
              <a:pathLst>
                <a:path w="10972" h="7324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0971" y="7323"/>
                  </a:lnTo>
                  <a:lnTo>
                    <a:pt x="10971" y="1558"/>
                  </a:lnTo>
                  <a:cubicBezTo>
                    <a:pt x="9811" y="587"/>
                    <a:pt x="8314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90" name="Google Shape;29490;p29"/>
            <p:cNvSpPr/>
            <p:nvPr/>
          </p:nvSpPr>
          <p:spPr>
            <a:xfrm>
              <a:off x="5251775" y="3318175"/>
              <a:ext cx="275325" cy="184125"/>
            </a:xfrm>
            <a:custGeom>
              <a:avLst/>
              <a:gdLst/>
              <a:ahLst/>
              <a:cxnLst/>
              <a:rect l="l" t="t" r="r" b="b"/>
              <a:pathLst>
                <a:path w="11013" h="7365" extrusionOk="0">
                  <a:moveTo>
                    <a:pt x="6724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6946"/>
                    <a:pt x="8" y="7155"/>
                    <a:pt x="28" y="7364"/>
                  </a:cubicBezTo>
                  <a:lnTo>
                    <a:pt x="116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24" y="88"/>
                  </a:cubicBezTo>
                  <a:cubicBezTo>
                    <a:pt x="8362" y="88"/>
                    <a:pt x="9852" y="675"/>
                    <a:pt x="11012" y="1660"/>
                  </a:cubicBezTo>
                  <a:lnTo>
                    <a:pt x="11012" y="1545"/>
                  </a:lnTo>
                  <a:cubicBezTo>
                    <a:pt x="9846" y="581"/>
                    <a:pt x="8355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91" name="Google Shape;29491;p29"/>
            <p:cNvSpPr/>
            <p:nvPr/>
          </p:nvSpPr>
          <p:spPr>
            <a:xfrm>
              <a:off x="5276225" y="3346175"/>
              <a:ext cx="250875" cy="156125"/>
            </a:xfrm>
            <a:custGeom>
              <a:avLst/>
              <a:gdLst/>
              <a:ahLst/>
              <a:cxnLst/>
              <a:rect l="l" t="t" r="r" b="b"/>
              <a:pathLst>
                <a:path w="10035" h="6245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5873"/>
                    <a:pt x="7" y="6062"/>
                    <a:pt x="28" y="6244"/>
                  </a:cubicBezTo>
                  <a:lnTo>
                    <a:pt x="10034" y="6244"/>
                  </a:lnTo>
                  <a:lnTo>
                    <a:pt x="10034" y="2036"/>
                  </a:lnTo>
                  <a:cubicBezTo>
                    <a:pt x="8989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92" name="Google Shape;29492;p29"/>
            <p:cNvSpPr/>
            <p:nvPr/>
          </p:nvSpPr>
          <p:spPr>
            <a:xfrm>
              <a:off x="5275050" y="3345150"/>
              <a:ext cx="252050" cy="157150"/>
            </a:xfrm>
            <a:custGeom>
              <a:avLst/>
              <a:gdLst/>
              <a:ahLst/>
              <a:cxnLst/>
              <a:rect l="l" t="t" r="r" b="b"/>
              <a:pathLst>
                <a:path w="10082" h="6286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5914"/>
                    <a:pt x="14" y="6103"/>
                    <a:pt x="34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93" name="Google Shape;29493;p29"/>
            <p:cNvSpPr/>
            <p:nvPr/>
          </p:nvSpPr>
          <p:spPr>
            <a:xfrm>
              <a:off x="5301350" y="3371275"/>
              <a:ext cx="225750" cy="131025"/>
            </a:xfrm>
            <a:custGeom>
              <a:avLst/>
              <a:gdLst/>
              <a:ahLst/>
              <a:cxnLst/>
              <a:rect l="l" t="t" r="r" b="b"/>
              <a:pathLst>
                <a:path w="9030" h="5241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029" y="5240"/>
                  </a:lnTo>
                  <a:lnTo>
                    <a:pt x="9029" y="2988"/>
                  </a:lnTo>
                  <a:cubicBezTo>
                    <a:pt x="8355" y="1242"/>
                    <a:pt x="66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94" name="Google Shape;29494;p29"/>
            <p:cNvSpPr/>
            <p:nvPr/>
          </p:nvSpPr>
          <p:spPr>
            <a:xfrm>
              <a:off x="5300325" y="3370275"/>
              <a:ext cx="226775" cy="132025"/>
            </a:xfrm>
            <a:custGeom>
              <a:avLst/>
              <a:gdLst/>
              <a:ahLst/>
              <a:cxnLst/>
              <a:rect l="l" t="t" r="r" b="b"/>
              <a:pathLst>
                <a:path w="9071" h="5281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5" y="5280"/>
                  </a:cubicBezTo>
                  <a:lnTo>
                    <a:pt x="115" y="5280"/>
                  </a:lnTo>
                  <a:cubicBezTo>
                    <a:pt x="95" y="5098"/>
                    <a:pt x="82" y="490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9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95" name="Google Shape;29495;p29"/>
            <p:cNvSpPr/>
            <p:nvPr/>
          </p:nvSpPr>
          <p:spPr>
            <a:xfrm>
              <a:off x="5330000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3716"/>
                    <a:pt x="21" y="3905"/>
                    <a:pt x="48" y="4087"/>
                  </a:cubicBezTo>
                  <a:lnTo>
                    <a:pt x="7000" y="4087"/>
                  </a:lnTo>
                  <a:cubicBezTo>
                    <a:pt x="7033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96" name="Google Shape;29496;p29"/>
            <p:cNvSpPr/>
            <p:nvPr/>
          </p:nvSpPr>
          <p:spPr>
            <a:xfrm>
              <a:off x="532900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20" y="3945"/>
                    <a:pt x="47" y="4127"/>
                  </a:cubicBezTo>
                  <a:lnTo>
                    <a:pt x="135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2" y="81"/>
                    <a:pt x="7046" y="1646"/>
                    <a:pt x="7046" y="3561"/>
                  </a:cubicBezTo>
                  <a:cubicBezTo>
                    <a:pt x="7046" y="3756"/>
                    <a:pt x="7026" y="3945"/>
                    <a:pt x="6999" y="4127"/>
                  </a:cubicBezTo>
                  <a:lnTo>
                    <a:pt x="7087" y="4127"/>
                  </a:lnTo>
                  <a:cubicBezTo>
                    <a:pt x="7114" y="3945"/>
                    <a:pt x="7127" y="3756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97" name="Google Shape;29497;p29"/>
            <p:cNvSpPr/>
            <p:nvPr/>
          </p:nvSpPr>
          <p:spPr>
            <a:xfrm>
              <a:off x="5355300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2711"/>
                    <a:pt x="20" y="2900"/>
                    <a:pt x="61" y="3082"/>
                  </a:cubicBezTo>
                  <a:lnTo>
                    <a:pt x="4963" y="3082"/>
                  </a:lnTo>
                  <a:cubicBezTo>
                    <a:pt x="5010" y="2900"/>
                    <a:pt x="5030" y="2711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98" name="Google Shape;29498;p29"/>
            <p:cNvSpPr/>
            <p:nvPr/>
          </p:nvSpPr>
          <p:spPr>
            <a:xfrm>
              <a:off x="5354100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2751"/>
                    <a:pt x="28" y="2940"/>
                    <a:pt x="68" y="3122"/>
                  </a:cubicBezTo>
                  <a:lnTo>
                    <a:pt x="156" y="3122"/>
                  </a:lnTo>
                  <a:cubicBezTo>
                    <a:pt x="109" y="2940"/>
                    <a:pt x="88" y="2751"/>
                    <a:pt x="88" y="2556"/>
                  </a:cubicBezTo>
                  <a:cubicBezTo>
                    <a:pt x="88" y="1194"/>
                    <a:pt x="1201" y="88"/>
                    <a:pt x="2563" y="88"/>
                  </a:cubicBezTo>
                  <a:cubicBezTo>
                    <a:pt x="3925" y="88"/>
                    <a:pt x="5038" y="1194"/>
                    <a:pt x="5038" y="2556"/>
                  </a:cubicBezTo>
                  <a:cubicBezTo>
                    <a:pt x="5038" y="2751"/>
                    <a:pt x="5011" y="2940"/>
                    <a:pt x="4970" y="3122"/>
                  </a:cubicBezTo>
                  <a:lnTo>
                    <a:pt x="5058" y="3122"/>
                  </a:lnTo>
                  <a:cubicBezTo>
                    <a:pt x="5098" y="2940"/>
                    <a:pt x="5119" y="2751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99" name="Google Shape;29499;p29"/>
            <p:cNvSpPr/>
            <p:nvPr/>
          </p:nvSpPr>
          <p:spPr>
            <a:xfrm>
              <a:off x="538395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8" y="1760"/>
                    <a:pt x="128" y="1929"/>
                  </a:cubicBezTo>
                  <a:lnTo>
                    <a:pt x="2610" y="1929"/>
                  </a:lnTo>
                  <a:cubicBezTo>
                    <a:pt x="2691" y="1760"/>
                    <a:pt x="2731" y="1565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00" name="Google Shape;29500;p29"/>
            <p:cNvSpPr/>
            <p:nvPr/>
          </p:nvSpPr>
          <p:spPr>
            <a:xfrm>
              <a:off x="5382925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5" y="0"/>
                    <a:pt x="1" y="627"/>
                    <a:pt x="1" y="1403"/>
                  </a:cubicBezTo>
                  <a:cubicBezTo>
                    <a:pt x="1" y="1605"/>
                    <a:pt x="41" y="1800"/>
                    <a:pt x="122" y="1969"/>
                  </a:cubicBezTo>
                  <a:lnTo>
                    <a:pt x="217" y="1969"/>
                  </a:lnTo>
                  <a:cubicBezTo>
                    <a:pt x="136" y="1800"/>
                    <a:pt x="89" y="1605"/>
                    <a:pt x="89" y="1403"/>
                  </a:cubicBezTo>
                  <a:cubicBezTo>
                    <a:pt x="89" y="674"/>
                    <a:pt x="682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5" y="1800"/>
                    <a:pt x="2604" y="1969"/>
                  </a:cubicBezTo>
                  <a:lnTo>
                    <a:pt x="2698" y="1969"/>
                  </a:lnTo>
                  <a:cubicBezTo>
                    <a:pt x="2772" y="1800"/>
                    <a:pt x="2819" y="1605"/>
                    <a:pt x="2819" y="1403"/>
                  </a:cubicBezTo>
                  <a:cubicBezTo>
                    <a:pt x="2819" y="627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01" name="Google Shape;29501;p29"/>
            <p:cNvSpPr/>
            <p:nvPr/>
          </p:nvSpPr>
          <p:spPr>
            <a:xfrm>
              <a:off x="3450750" y="3417300"/>
              <a:ext cx="274800" cy="85000"/>
            </a:xfrm>
            <a:custGeom>
              <a:avLst/>
              <a:gdLst/>
              <a:ahLst/>
              <a:cxnLst/>
              <a:rect l="l" t="t" r="r" b="b"/>
              <a:pathLst>
                <a:path w="10992" h="3400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8"/>
                  </a:cubicBezTo>
                  <a:lnTo>
                    <a:pt x="1" y="3399"/>
                  </a:lnTo>
                  <a:lnTo>
                    <a:pt x="10992" y="3399"/>
                  </a:lnTo>
                  <a:cubicBezTo>
                    <a:pt x="9846" y="1376"/>
                    <a:pt x="7668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02" name="Google Shape;29502;p29"/>
            <p:cNvSpPr/>
            <p:nvPr/>
          </p:nvSpPr>
          <p:spPr>
            <a:xfrm>
              <a:off x="3450750" y="3416300"/>
              <a:ext cx="276000" cy="86000"/>
            </a:xfrm>
            <a:custGeom>
              <a:avLst/>
              <a:gdLst/>
              <a:ahLst/>
              <a:cxnLst/>
              <a:rect l="l" t="t" r="r" b="b"/>
              <a:pathLst>
                <a:path w="11040" h="3440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2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7641" y="88"/>
                    <a:pt x="9792" y="1436"/>
                    <a:pt x="10938" y="3439"/>
                  </a:cubicBezTo>
                  <a:lnTo>
                    <a:pt x="11039" y="3439"/>
                  </a:lnTo>
                  <a:cubicBezTo>
                    <a:pt x="9886" y="1389"/>
                    <a:pt x="7688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03" name="Google Shape;29503;p29"/>
            <p:cNvSpPr/>
            <p:nvPr/>
          </p:nvSpPr>
          <p:spPr>
            <a:xfrm>
              <a:off x="3463750" y="3444275"/>
              <a:ext cx="228925" cy="58025"/>
            </a:xfrm>
            <a:custGeom>
              <a:avLst/>
              <a:gdLst/>
              <a:ahLst/>
              <a:cxnLst/>
              <a:rect l="l" t="t" r="r" b="b"/>
              <a:pathLst>
                <a:path w="9157" h="2321" extrusionOk="0">
                  <a:moveTo>
                    <a:pt x="4579" y="0"/>
                  </a:moveTo>
                  <a:cubicBezTo>
                    <a:pt x="2697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04" name="Google Shape;29504;p29"/>
            <p:cNvSpPr/>
            <p:nvPr/>
          </p:nvSpPr>
          <p:spPr>
            <a:xfrm>
              <a:off x="3462550" y="3443275"/>
              <a:ext cx="231325" cy="59025"/>
            </a:xfrm>
            <a:custGeom>
              <a:avLst/>
              <a:gdLst/>
              <a:ahLst/>
              <a:cxnLst/>
              <a:rect l="l" t="t" r="r" b="b"/>
              <a:pathLst>
                <a:path w="9253" h="2361" extrusionOk="0">
                  <a:moveTo>
                    <a:pt x="4627" y="0"/>
                  </a:moveTo>
                  <a:cubicBezTo>
                    <a:pt x="2725" y="0"/>
                    <a:pt x="1039" y="931"/>
                    <a:pt x="1" y="2360"/>
                  </a:cubicBezTo>
                  <a:lnTo>
                    <a:pt x="102" y="2360"/>
                  </a:lnTo>
                  <a:cubicBezTo>
                    <a:pt x="1134" y="984"/>
                    <a:pt x="2779" y="88"/>
                    <a:pt x="4627" y="88"/>
                  </a:cubicBezTo>
                  <a:cubicBezTo>
                    <a:pt x="6474" y="88"/>
                    <a:pt x="8119" y="984"/>
                    <a:pt x="9151" y="2360"/>
                  </a:cubicBezTo>
                  <a:lnTo>
                    <a:pt x="9252" y="2360"/>
                  </a:lnTo>
                  <a:cubicBezTo>
                    <a:pt x="8214" y="931"/>
                    <a:pt x="6528" y="0"/>
                    <a:pt x="462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05" name="Google Shape;29505;p29"/>
            <p:cNvSpPr/>
            <p:nvPr/>
          </p:nvSpPr>
          <p:spPr>
            <a:xfrm>
              <a:off x="3497125" y="3469550"/>
              <a:ext cx="162175" cy="32750"/>
            </a:xfrm>
            <a:custGeom>
              <a:avLst/>
              <a:gdLst/>
              <a:ahLst/>
              <a:cxnLst/>
              <a:rect l="l" t="t" r="r" b="b"/>
              <a:pathLst>
                <a:path w="6487" h="1310" extrusionOk="0">
                  <a:moveTo>
                    <a:pt x="3244" y="1"/>
                  </a:moveTo>
                  <a:cubicBezTo>
                    <a:pt x="1983" y="1"/>
                    <a:pt x="836" y="500"/>
                    <a:pt x="0" y="1309"/>
                  </a:cubicBezTo>
                  <a:lnTo>
                    <a:pt x="6487" y="1309"/>
                  </a:lnTo>
                  <a:cubicBezTo>
                    <a:pt x="5651" y="500"/>
                    <a:pt x="4504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06" name="Google Shape;29506;p29"/>
            <p:cNvSpPr/>
            <p:nvPr/>
          </p:nvSpPr>
          <p:spPr>
            <a:xfrm>
              <a:off x="3495600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1" y="574"/>
                    <a:pt x="2071" y="88"/>
                    <a:pt x="3305" y="88"/>
                  </a:cubicBezTo>
                  <a:cubicBezTo>
                    <a:pt x="4538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2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07" name="Google Shape;29507;p29"/>
            <p:cNvSpPr/>
            <p:nvPr/>
          </p:nvSpPr>
          <p:spPr>
            <a:xfrm>
              <a:off x="3551725" y="3498225"/>
              <a:ext cx="52975" cy="4075"/>
            </a:xfrm>
            <a:custGeom>
              <a:avLst/>
              <a:gdLst/>
              <a:ahLst/>
              <a:cxnLst/>
              <a:rect l="l" t="t" r="r" b="b"/>
              <a:pathLst>
                <a:path w="2119" h="163" extrusionOk="0">
                  <a:moveTo>
                    <a:pt x="1060" y="0"/>
                  </a:moveTo>
                  <a:cubicBezTo>
                    <a:pt x="689" y="0"/>
                    <a:pt x="331" y="61"/>
                    <a:pt x="1" y="162"/>
                  </a:cubicBezTo>
                  <a:lnTo>
                    <a:pt x="2118" y="162"/>
                  </a:lnTo>
                  <a:cubicBezTo>
                    <a:pt x="1788" y="61"/>
                    <a:pt x="1430" y="0"/>
                    <a:pt x="106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08" name="Google Shape;29508;p29"/>
            <p:cNvSpPr/>
            <p:nvPr/>
          </p:nvSpPr>
          <p:spPr>
            <a:xfrm>
              <a:off x="3548525" y="3497200"/>
              <a:ext cx="59550" cy="5100"/>
            </a:xfrm>
            <a:custGeom>
              <a:avLst/>
              <a:gdLst/>
              <a:ahLst/>
              <a:cxnLst/>
              <a:rect l="l" t="t" r="r" b="b"/>
              <a:pathLst>
                <a:path w="2382" h="204" extrusionOk="0">
                  <a:moveTo>
                    <a:pt x="1188" y="1"/>
                  </a:moveTo>
                  <a:cubicBezTo>
                    <a:pt x="769" y="1"/>
                    <a:pt x="372" y="75"/>
                    <a:pt x="1" y="203"/>
                  </a:cubicBezTo>
                  <a:lnTo>
                    <a:pt x="277" y="203"/>
                  </a:lnTo>
                  <a:cubicBezTo>
                    <a:pt x="567" y="129"/>
                    <a:pt x="877" y="82"/>
                    <a:pt x="1188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03" y="75"/>
                    <a:pt x="1606" y="1"/>
                    <a:pt x="118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09" name="Google Shape;29509;p29"/>
            <p:cNvSpPr/>
            <p:nvPr/>
          </p:nvSpPr>
          <p:spPr>
            <a:xfrm>
              <a:off x="3768700" y="3417300"/>
              <a:ext cx="291125" cy="85000"/>
            </a:xfrm>
            <a:custGeom>
              <a:avLst/>
              <a:gdLst/>
              <a:ahLst/>
              <a:cxnLst/>
              <a:rect l="l" t="t" r="r" b="b"/>
              <a:pathLst>
                <a:path w="11645" h="3400" extrusionOk="0">
                  <a:moveTo>
                    <a:pt x="5826" y="1"/>
                  </a:moveTo>
                  <a:cubicBezTo>
                    <a:pt x="3324" y="1"/>
                    <a:pt x="1153" y="1376"/>
                    <a:pt x="0" y="3399"/>
                  </a:cubicBezTo>
                  <a:lnTo>
                    <a:pt x="11645" y="3399"/>
                  </a:lnTo>
                  <a:cubicBezTo>
                    <a:pt x="10499" y="1376"/>
                    <a:pt x="8321" y="1"/>
                    <a:pt x="582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10" name="Google Shape;29510;p29"/>
            <p:cNvSpPr/>
            <p:nvPr/>
          </p:nvSpPr>
          <p:spPr>
            <a:xfrm>
              <a:off x="3767675" y="3416300"/>
              <a:ext cx="293350" cy="86000"/>
            </a:xfrm>
            <a:custGeom>
              <a:avLst/>
              <a:gdLst/>
              <a:ahLst/>
              <a:cxnLst/>
              <a:rect l="l" t="t" r="r" b="b"/>
              <a:pathLst>
                <a:path w="11734" h="3440" extrusionOk="0">
                  <a:moveTo>
                    <a:pt x="5867" y="0"/>
                  </a:moveTo>
                  <a:cubicBezTo>
                    <a:pt x="3345" y="0"/>
                    <a:pt x="1154" y="1389"/>
                    <a:pt x="1" y="3439"/>
                  </a:cubicBezTo>
                  <a:lnTo>
                    <a:pt x="95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5" y="88"/>
                    <a:pt x="10486" y="1436"/>
                    <a:pt x="11632" y="3439"/>
                  </a:cubicBezTo>
                  <a:lnTo>
                    <a:pt x="11733" y="3439"/>
                  </a:lnTo>
                  <a:cubicBezTo>
                    <a:pt x="10573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11" name="Google Shape;29511;p29"/>
            <p:cNvSpPr/>
            <p:nvPr/>
          </p:nvSpPr>
          <p:spPr>
            <a:xfrm>
              <a:off x="3798025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7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12" name="Google Shape;29512;p29"/>
            <p:cNvSpPr/>
            <p:nvPr/>
          </p:nvSpPr>
          <p:spPr>
            <a:xfrm>
              <a:off x="3796850" y="3443275"/>
              <a:ext cx="231300" cy="59025"/>
            </a:xfrm>
            <a:custGeom>
              <a:avLst/>
              <a:gdLst/>
              <a:ahLst/>
              <a:cxnLst/>
              <a:rect l="l" t="t" r="r" b="b"/>
              <a:pathLst>
                <a:path w="9252" h="2361" extrusionOk="0">
                  <a:moveTo>
                    <a:pt x="4626" y="0"/>
                  </a:moveTo>
                  <a:cubicBezTo>
                    <a:pt x="2724" y="0"/>
                    <a:pt x="1038" y="931"/>
                    <a:pt x="0" y="2360"/>
                  </a:cubicBezTo>
                  <a:lnTo>
                    <a:pt x="101" y="2360"/>
                  </a:lnTo>
                  <a:cubicBezTo>
                    <a:pt x="1133" y="984"/>
                    <a:pt x="2778" y="88"/>
                    <a:pt x="4626" y="88"/>
                  </a:cubicBezTo>
                  <a:cubicBezTo>
                    <a:pt x="6473" y="88"/>
                    <a:pt x="8118" y="984"/>
                    <a:pt x="9150" y="2360"/>
                  </a:cubicBezTo>
                  <a:lnTo>
                    <a:pt x="9251" y="2360"/>
                  </a:lnTo>
                  <a:cubicBezTo>
                    <a:pt x="8213" y="931"/>
                    <a:pt x="6527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13" name="Google Shape;29513;p29"/>
            <p:cNvSpPr/>
            <p:nvPr/>
          </p:nvSpPr>
          <p:spPr>
            <a:xfrm>
              <a:off x="3831400" y="3469550"/>
              <a:ext cx="162175" cy="32750"/>
            </a:xfrm>
            <a:custGeom>
              <a:avLst/>
              <a:gdLst/>
              <a:ahLst/>
              <a:cxnLst/>
              <a:rect l="l" t="t" r="r" b="b"/>
              <a:pathLst>
                <a:path w="6487" h="1310" extrusionOk="0">
                  <a:moveTo>
                    <a:pt x="3244" y="1"/>
                  </a:moveTo>
                  <a:cubicBezTo>
                    <a:pt x="1983" y="1"/>
                    <a:pt x="836" y="500"/>
                    <a:pt x="0" y="1309"/>
                  </a:cubicBezTo>
                  <a:lnTo>
                    <a:pt x="6487" y="1309"/>
                  </a:lnTo>
                  <a:cubicBezTo>
                    <a:pt x="5651" y="500"/>
                    <a:pt x="4505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14" name="Google Shape;29514;p29"/>
            <p:cNvSpPr/>
            <p:nvPr/>
          </p:nvSpPr>
          <p:spPr>
            <a:xfrm>
              <a:off x="382987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1" y="574"/>
                    <a:pt x="2071" y="88"/>
                    <a:pt x="3305" y="88"/>
                  </a:cubicBezTo>
                  <a:cubicBezTo>
                    <a:pt x="4539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3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15" name="Google Shape;29515;p29"/>
            <p:cNvSpPr/>
            <p:nvPr/>
          </p:nvSpPr>
          <p:spPr>
            <a:xfrm>
              <a:off x="3886025" y="3498225"/>
              <a:ext cx="52950" cy="4075"/>
            </a:xfrm>
            <a:custGeom>
              <a:avLst/>
              <a:gdLst/>
              <a:ahLst/>
              <a:cxnLst/>
              <a:rect l="l" t="t" r="r" b="b"/>
              <a:pathLst>
                <a:path w="2118" h="163" extrusionOk="0">
                  <a:moveTo>
                    <a:pt x="1059" y="0"/>
                  </a:moveTo>
                  <a:cubicBezTo>
                    <a:pt x="688" y="0"/>
                    <a:pt x="330" y="61"/>
                    <a:pt x="0" y="162"/>
                  </a:cubicBezTo>
                  <a:lnTo>
                    <a:pt x="2117" y="162"/>
                  </a:lnTo>
                  <a:cubicBezTo>
                    <a:pt x="1787" y="61"/>
                    <a:pt x="1430" y="0"/>
                    <a:pt x="105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16" name="Google Shape;29516;p29"/>
            <p:cNvSpPr/>
            <p:nvPr/>
          </p:nvSpPr>
          <p:spPr>
            <a:xfrm>
              <a:off x="388265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8" y="75"/>
                    <a:pt x="0" y="203"/>
                  </a:cubicBezTo>
                  <a:lnTo>
                    <a:pt x="283" y="203"/>
                  </a:lnTo>
                  <a:cubicBezTo>
                    <a:pt x="573" y="129"/>
                    <a:pt x="877" y="82"/>
                    <a:pt x="1194" y="82"/>
                  </a:cubicBezTo>
                  <a:cubicBezTo>
                    <a:pt x="1511" y="82"/>
                    <a:pt x="1814" y="129"/>
                    <a:pt x="2104" y="203"/>
                  </a:cubicBezTo>
                  <a:lnTo>
                    <a:pt x="2380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17" name="Google Shape;29517;p29"/>
            <p:cNvSpPr/>
            <p:nvPr/>
          </p:nvSpPr>
          <p:spPr>
            <a:xfrm>
              <a:off x="4102975" y="3417300"/>
              <a:ext cx="291150" cy="85000"/>
            </a:xfrm>
            <a:custGeom>
              <a:avLst/>
              <a:gdLst/>
              <a:ahLst/>
              <a:cxnLst/>
              <a:rect l="l" t="t" r="r" b="b"/>
              <a:pathLst>
                <a:path w="11646" h="3400" extrusionOk="0">
                  <a:moveTo>
                    <a:pt x="5819" y="1"/>
                  </a:moveTo>
                  <a:cubicBezTo>
                    <a:pt x="3324" y="1"/>
                    <a:pt x="1153" y="1376"/>
                    <a:pt x="0" y="3399"/>
                  </a:cubicBezTo>
                  <a:lnTo>
                    <a:pt x="11645" y="3399"/>
                  </a:lnTo>
                  <a:cubicBezTo>
                    <a:pt x="10492" y="1376"/>
                    <a:pt x="8321" y="1"/>
                    <a:pt x="581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18" name="Google Shape;29518;p29"/>
            <p:cNvSpPr/>
            <p:nvPr/>
          </p:nvSpPr>
          <p:spPr>
            <a:xfrm>
              <a:off x="4101775" y="3416300"/>
              <a:ext cx="293350" cy="86000"/>
            </a:xfrm>
            <a:custGeom>
              <a:avLst/>
              <a:gdLst/>
              <a:ahLst/>
              <a:cxnLst/>
              <a:rect l="l" t="t" r="r" b="b"/>
              <a:pathLst>
                <a:path w="11734" h="3440" extrusionOk="0">
                  <a:moveTo>
                    <a:pt x="5867" y="0"/>
                  </a:moveTo>
                  <a:cubicBezTo>
                    <a:pt x="3352" y="0"/>
                    <a:pt x="1161" y="1389"/>
                    <a:pt x="1" y="3439"/>
                  </a:cubicBezTo>
                  <a:lnTo>
                    <a:pt x="102" y="3439"/>
                  </a:lnTo>
                  <a:cubicBezTo>
                    <a:pt x="1248" y="1436"/>
                    <a:pt x="3406" y="88"/>
                    <a:pt x="5867" y="88"/>
                  </a:cubicBezTo>
                  <a:cubicBezTo>
                    <a:pt x="8335" y="88"/>
                    <a:pt x="10493" y="1436"/>
                    <a:pt x="11639" y="3439"/>
                  </a:cubicBezTo>
                  <a:lnTo>
                    <a:pt x="11734" y="3439"/>
                  </a:lnTo>
                  <a:cubicBezTo>
                    <a:pt x="10581" y="1389"/>
                    <a:pt x="8389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19" name="Google Shape;29519;p29"/>
            <p:cNvSpPr/>
            <p:nvPr/>
          </p:nvSpPr>
          <p:spPr>
            <a:xfrm>
              <a:off x="4132300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8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19" y="918"/>
                    <a:pt x="6453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20" name="Google Shape;29520;p29"/>
            <p:cNvSpPr/>
            <p:nvPr/>
          </p:nvSpPr>
          <p:spPr>
            <a:xfrm>
              <a:off x="4131125" y="3443275"/>
              <a:ext cx="231300" cy="59025"/>
            </a:xfrm>
            <a:custGeom>
              <a:avLst/>
              <a:gdLst/>
              <a:ahLst/>
              <a:cxnLst/>
              <a:rect l="l" t="t" r="r" b="b"/>
              <a:pathLst>
                <a:path w="9252" h="2361" extrusionOk="0">
                  <a:moveTo>
                    <a:pt x="4626" y="0"/>
                  </a:moveTo>
                  <a:cubicBezTo>
                    <a:pt x="2724" y="0"/>
                    <a:pt x="1039" y="931"/>
                    <a:pt x="0" y="2360"/>
                  </a:cubicBezTo>
                  <a:lnTo>
                    <a:pt x="101" y="2360"/>
                  </a:lnTo>
                  <a:cubicBezTo>
                    <a:pt x="1126" y="984"/>
                    <a:pt x="2772" y="88"/>
                    <a:pt x="4626" y="88"/>
                  </a:cubicBezTo>
                  <a:cubicBezTo>
                    <a:pt x="6473" y="88"/>
                    <a:pt x="8119" y="984"/>
                    <a:pt x="9150" y="2360"/>
                  </a:cubicBezTo>
                  <a:lnTo>
                    <a:pt x="9251" y="2360"/>
                  </a:lnTo>
                  <a:cubicBezTo>
                    <a:pt x="8213" y="931"/>
                    <a:pt x="6527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21" name="Google Shape;29521;p29"/>
            <p:cNvSpPr/>
            <p:nvPr/>
          </p:nvSpPr>
          <p:spPr>
            <a:xfrm>
              <a:off x="4165500" y="3469550"/>
              <a:ext cx="162375" cy="32750"/>
            </a:xfrm>
            <a:custGeom>
              <a:avLst/>
              <a:gdLst/>
              <a:ahLst/>
              <a:cxnLst/>
              <a:rect l="l" t="t" r="r" b="b"/>
              <a:pathLst>
                <a:path w="6495" h="1310" extrusionOk="0">
                  <a:moveTo>
                    <a:pt x="3251" y="1"/>
                  </a:moveTo>
                  <a:cubicBezTo>
                    <a:pt x="1990" y="1"/>
                    <a:pt x="844" y="500"/>
                    <a:pt x="1" y="1309"/>
                  </a:cubicBezTo>
                  <a:lnTo>
                    <a:pt x="6494" y="1309"/>
                  </a:lnTo>
                  <a:cubicBezTo>
                    <a:pt x="5651" y="500"/>
                    <a:pt x="4512" y="1"/>
                    <a:pt x="325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22" name="Google Shape;29522;p29"/>
            <p:cNvSpPr/>
            <p:nvPr/>
          </p:nvSpPr>
          <p:spPr>
            <a:xfrm>
              <a:off x="4164150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2" y="574"/>
                    <a:pt x="2071" y="88"/>
                    <a:pt x="3305" y="88"/>
                  </a:cubicBezTo>
                  <a:cubicBezTo>
                    <a:pt x="4532" y="88"/>
                    <a:pt x="5651" y="574"/>
                    <a:pt x="6487" y="1356"/>
                  </a:cubicBezTo>
                  <a:lnTo>
                    <a:pt x="6609" y="1356"/>
                  </a:lnTo>
                  <a:cubicBezTo>
                    <a:pt x="5752" y="520"/>
                    <a:pt x="4586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23" name="Google Shape;29523;p29"/>
            <p:cNvSpPr/>
            <p:nvPr/>
          </p:nvSpPr>
          <p:spPr>
            <a:xfrm>
              <a:off x="4220125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6" y="0"/>
                  </a:moveTo>
                  <a:cubicBezTo>
                    <a:pt x="695" y="0"/>
                    <a:pt x="338" y="61"/>
                    <a:pt x="0" y="162"/>
                  </a:cubicBezTo>
                  <a:lnTo>
                    <a:pt x="2124" y="162"/>
                  </a:lnTo>
                  <a:cubicBezTo>
                    <a:pt x="1787" y="61"/>
                    <a:pt x="1437" y="0"/>
                    <a:pt x="10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24" name="Google Shape;29524;p29"/>
            <p:cNvSpPr/>
            <p:nvPr/>
          </p:nvSpPr>
          <p:spPr>
            <a:xfrm>
              <a:off x="4216925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1" y="75"/>
                    <a:pt x="0" y="203"/>
                  </a:cubicBezTo>
                  <a:lnTo>
                    <a:pt x="284" y="203"/>
                  </a:lnTo>
                  <a:cubicBezTo>
                    <a:pt x="573" y="129"/>
                    <a:pt x="877" y="82"/>
                    <a:pt x="1194" y="82"/>
                  </a:cubicBezTo>
                  <a:cubicBezTo>
                    <a:pt x="1504" y="82"/>
                    <a:pt x="1807" y="129"/>
                    <a:pt x="2097" y="203"/>
                  </a:cubicBezTo>
                  <a:lnTo>
                    <a:pt x="2381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25" name="Google Shape;29525;p29"/>
            <p:cNvSpPr/>
            <p:nvPr/>
          </p:nvSpPr>
          <p:spPr>
            <a:xfrm>
              <a:off x="4437250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19" y="1"/>
                  </a:moveTo>
                  <a:cubicBezTo>
                    <a:pt x="3325" y="1"/>
                    <a:pt x="1147" y="1376"/>
                    <a:pt x="0" y="3399"/>
                  </a:cubicBezTo>
                  <a:lnTo>
                    <a:pt x="11639" y="3399"/>
                  </a:lnTo>
                  <a:cubicBezTo>
                    <a:pt x="10492" y="1376"/>
                    <a:pt x="8321" y="1"/>
                    <a:pt x="581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26" name="Google Shape;29526;p29"/>
            <p:cNvSpPr/>
            <p:nvPr/>
          </p:nvSpPr>
          <p:spPr>
            <a:xfrm>
              <a:off x="4436075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6" y="0"/>
                  </a:moveTo>
                  <a:cubicBezTo>
                    <a:pt x="3351" y="0"/>
                    <a:pt x="1153" y="1389"/>
                    <a:pt x="0" y="3439"/>
                  </a:cubicBezTo>
                  <a:lnTo>
                    <a:pt x="101" y="3439"/>
                  </a:lnTo>
                  <a:cubicBezTo>
                    <a:pt x="1248" y="1436"/>
                    <a:pt x="3398" y="88"/>
                    <a:pt x="5866" y="88"/>
                  </a:cubicBezTo>
                  <a:cubicBezTo>
                    <a:pt x="8334" y="88"/>
                    <a:pt x="10492" y="1436"/>
                    <a:pt x="11638" y="3439"/>
                  </a:cubicBezTo>
                  <a:lnTo>
                    <a:pt x="11733" y="3439"/>
                  </a:lnTo>
                  <a:cubicBezTo>
                    <a:pt x="10580" y="1389"/>
                    <a:pt x="8381" y="0"/>
                    <a:pt x="586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27" name="Google Shape;29527;p29"/>
            <p:cNvSpPr/>
            <p:nvPr/>
          </p:nvSpPr>
          <p:spPr>
            <a:xfrm>
              <a:off x="4466575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8" y="0"/>
                    <a:pt x="1032" y="918"/>
                    <a:pt x="1" y="2320"/>
                  </a:cubicBezTo>
                  <a:lnTo>
                    <a:pt x="9157" y="2320"/>
                  </a:lnTo>
                  <a:cubicBezTo>
                    <a:pt x="8119" y="918"/>
                    <a:pt x="6453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28" name="Google Shape;29528;p29"/>
            <p:cNvSpPr/>
            <p:nvPr/>
          </p:nvSpPr>
          <p:spPr>
            <a:xfrm>
              <a:off x="4465225" y="3443275"/>
              <a:ext cx="231475" cy="59025"/>
            </a:xfrm>
            <a:custGeom>
              <a:avLst/>
              <a:gdLst/>
              <a:ahLst/>
              <a:cxnLst/>
              <a:rect l="l" t="t" r="r" b="b"/>
              <a:pathLst>
                <a:path w="9259" h="2361" extrusionOk="0">
                  <a:moveTo>
                    <a:pt x="4633" y="0"/>
                  </a:moveTo>
                  <a:cubicBezTo>
                    <a:pt x="2731" y="0"/>
                    <a:pt x="1046" y="931"/>
                    <a:pt x="1" y="2360"/>
                  </a:cubicBezTo>
                  <a:lnTo>
                    <a:pt x="108" y="2360"/>
                  </a:lnTo>
                  <a:cubicBezTo>
                    <a:pt x="1133" y="984"/>
                    <a:pt x="2779" y="88"/>
                    <a:pt x="4633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9" y="2360"/>
                  </a:lnTo>
                  <a:cubicBezTo>
                    <a:pt x="8213" y="931"/>
                    <a:pt x="6528" y="0"/>
                    <a:pt x="463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29" name="Google Shape;29529;p29"/>
            <p:cNvSpPr/>
            <p:nvPr/>
          </p:nvSpPr>
          <p:spPr>
            <a:xfrm>
              <a:off x="4499775" y="3469550"/>
              <a:ext cx="162375" cy="32750"/>
            </a:xfrm>
            <a:custGeom>
              <a:avLst/>
              <a:gdLst/>
              <a:ahLst/>
              <a:cxnLst/>
              <a:rect l="l" t="t" r="r" b="b"/>
              <a:pathLst>
                <a:path w="6495" h="1310" extrusionOk="0">
                  <a:moveTo>
                    <a:pt x="3251" y="1"/>
                  </a:moveTo>
                  <a:cubicBezTo>
                    <a:pt x="1990" y="1"/>
                    <a:pt x="844" y="500"/>
                    <a:pt x="1" y="1309"/>
                  </a:cubicBezTo>
                  <a:lnTo>
                    <a:pt x="6494" y="1309"/>
                  </a:lnTo>
                  <a:cubicBezTo>
                    <a:pt x="5651" y="500"/>
                    <a:pt x="4512" y="1"/>
                    <a:pt x="325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30" name="Google Shape;29530;p29"/>
            <p:cNvSpPr/>
            <p:nvPr/>
          </p:nvSpPr>
          <p:spPr>
            <a:xfrm>
              <a:off x="449842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1" y="520"/>
                    <a:pt x="1" y="1356"/>
                  </a:cubicBezTo>
                  <a:lnTo>
                    <a:pt x="122" y="1356"/>
                  </a:lnTo>
                  <a:cubicBezTo>
                    <a:pt x="952" y="574"/>
                    <a:pt x="2071" y="88"/>
                    <a:pt x="3305" y="88"/>
                  </a:cubicBezTo>
                  <a:cubicBezTo>
                    <a:pt x="4532" y="88"/>
                    <a:pt x="5651" y="574"/>
                    <a:pt x="6481" y="1356"/>
                  </a:cubicBezTo>
                  <a:lnTo>
                    <a:pt x="6609" y="1356"/>
                  </a:lnTo>
                  <a:cubicBezTo>
                    <a:pt x="5753" y="520"/>
                    <a:pt x="4586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31" name="Google Shape;29531;p29"/>
            <p:cNvSpPr/>
            <p:nvPr/>
          </p:nvSpPr>
          <p:spPr>
            <a:xfrm>
              <a:off x="4554400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6" y="0"/>
                  </a:moveTo>
                  <a:cubicBezTo>
                    <a:pt x="695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7" y="61"/>
                    <a:pt x="1430" y="0"/>
                    <a:pt x="10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32" name="Google Shape;29532;p29"/>
            <p:cNvSpPr/>
            <p:nvPr/>
          </p:nvSpPr>
          <p:spPr>
            <a:xfrm>
              <a:off x="455120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1" y="75"/>
                    <a:pt x="0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94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33" name="Google Shape;29533;p29"/>
            <p:cNvSpPr/>
            <p:nvPr/>
          </p:nvSpPr>
          <p:spPr>
            <a:xfrm>
              <a:off x="4771525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20" y="1"/>
                  </a:moveTo>
                  <a:cubicBezTo>
                    <a:pt x="3325" y="1"/>
                    <a:pt x="1147" y="1376"/>
                    <a:pt x="0" y="3399"/>
                  </a:cubicBezTo>
                  <a:lnTo>
                    <a:pt x="11639" y="3399"/>
                  </a:lnTo>
                  <a:cubicBezTo>
                    <a:pt x="10492" y="1376"/>
                    <a:pt x="8314" y="1"/>
                    <a:pt x="58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34" name="Google Shape;29534;p29"/>
            <p:cNvSpPr/>
            <p:nvPr/>
          </p:nvSpPr>
          <p:spPr>
            <a:xfrm>
              <a:off x="4770350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7" y="0"/>
                  </a:moveTo>
                  <a:cubicBezTo>
                    <a:pt x="3351" y="0"/>
                    <a:pt x="1153" y="1389"/>
                    <a:pt x="0" y="3439"/>
                  </a:cubicBezTo>
                  <a:lnTo>
                    <a:pt x="101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4" y="88"/>
                    <a:pt x="10492" y="1436"/>
                    <a:pt x="11638" y="3439"/>
                  </a:cubicBezTo>
                  <a:lnTo>
                    <a:pt x="11733" y="3439"/>
                  </a:lnTo>
                  <a:cubicBezTo>
                    <a:pt x="10580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35" name="Google Shape;29535;p29"/>
            <p:cNvSpPr/>
            <p:nvPr/>
          </p:nvSpPr>
          <p:spPr>
            <a:xfrm>
              <a:off x="4800850" y="3444275"/>
              <a:ext cx="228775" cy="58025"/>
            </a:xfrm>
            <a:custGeom>
              <a:avLst/>
              <a:gdLst/>
              <a:ahLst/>
              <a:cxnLst/>
              <a:rect l="l" t="t" r="r" b="b"/>
              <a:pathLst>
                <a:path w="9151" h="2321" extrusionOk="0">
                  <a:moveTo>
                    <a:pt x="4572" y="0"/>
                  </a:moveTo>
                  <a:cubicBezTo>
                    <a:pt x="2698" y="0"/>
                    <a:pt x="1032" y="918"/>
                    <a:pt x="1" y="2320"/>
                  </a:cubicBezTo>
                  <a:lnTo>
                    <a:pt x="9151" y="2320"/>
                  </a:lnTo>
                  <a:cubicBezTo>
                    <a:pt x="8119" y="918"/>
                    <a:pt x="6454" y="0"/>
                    <a:pt x="457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36" name="Google Shape;29536;p29"/>
            <p:cNvSpPr/>
            <p:nvPr/>
          </p:nvSpPr>
          <p:spPr>
            <a:xfrm>
              <a:off x="4799500" y="3443275"/>
              <a:ext cx="231475" cy="59025"/>
            </a:xfrm>
            <a:custGeom>
              <a:avLst/>
              <a:gdLst/>
              <a:ahLst/>
              <a:cxnLst/>
              <a:rect l="l" t="t" r="r" b="b"/>
              <a:pathLst>
                <a:path w="9259" h="2361" extrusionOk="0">
                  <a:moveTo>
                    <a:pt x="4626" y="0"/>
                  </a:moveTo>
                  <a:cubicBezTo>
                    <a:pt x="2732" y="0"/>
                    <a:pt x="1046" y="931"/>
                    <a:pt x="1" y="2360"/>
                  </a:cubicBezTo>
                  <a:lnTo>
                    <a:pt x="109" y="2360"/>
                  </a:lnTo>
                  <a:cubicBezTo>
                    <a:pt x="1134" y="984"/>
                    <a:pt x="2779" y="88"/>
                    <a:pt x="4626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9" y="2360"/>
                  </a:lnTo>
                  <a:cubicBezTo>
                    <a:pt x="8214" y="931"/>
                    <a:pt x="6528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37" name="Google Shape;29537;p29"/>
            <p:cNvSpPr/>
            <p:nvPr/>
          </p:nvSpPr>
          <p:spPr>
            <a:xfrm>
              <a:off x="4834075" y="3469550"/>
              <a:ext cx="162350" cy="32750"/>
            </a:xfrm>
            <a:custGeom>
              <a:avLst/>
              <a:gdLst/>
              <a:ahLst/>
              <a:cxnLst/>
              <a:rect l="l" t="t" r="r" b="b"/>
              <a:pathLst>
                <a:path w="6494" h="1310" extrusionOk="0">
                  <a:moveTo>
                    <a:pt x="3243" y="1"/>
                  </a:moveTo>
                  <a:cubicBezTo>
                    <a:pt x="1982" y="1"/>
                    <a:pt x="843" y="500"/>
                    <a:pt x="0" y="1309"/>
                  </a:cubicBezTo>
                  <a:lnTo>
                    <a:pt x="6493" y="1309"/>
                  </a:lnTo>
                  <a:cubicBezTo>
                    <a:pt x="5651" y="500"/>
                    <a:pt x="4511" y="1"/>
                    <a:pt x="324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38" name="Google Shape;29538;p29"/>
            <p:cNvSpPr/>
            <p:nvPr/>
          </p:nvSpPr>
          <p:spPr>
            <a:xfrm>
              <a:off x="4832725" y="3468375"/>
              <a:ext cx="165050" cy="33925"/>
            </a:xfrm>
            <a:custGeom>
              <a:avLst/>
              <a:gdLst/>
              <a:ahLst/>
              <a:cxnLst/>
              <a:rect l="l" t="t" r="r" b="b"/>
              <a:pathLst>
                <a:path w="6602" h="1357" extrusionOk="0">
                  <a:moveTo>
                    <a:pt x="3297" y="1"/>
                  </a:moveTo>
                  <a:cubicBezTo>
                    <a:pt x="2016" y="1"/>
                    <a:pt x="850" y="520"/>
                    <a:pt x="0" y="1356"/>
                  </a:cubicBezTo>
                  <a:lnTo>
                    <a:pt x="121" y="1356"/>
                  </a:lnTo>
                  <a:cubicBezTo>
                    <a:pt x="951" y="574"/>
                    <a:pt x="2070" y="88"/>
                    <a:pt x="3297" y="88"/>
                  </a:cubicBezTo>
                  <a:cubicBezTo>
                    <a:pt x="4531" y="88"/>
                    <a:pt x="5651" y="574"/>
                    <a:pt x="6480" y="1356"/>
                  </a:cubicBezTo>
                  <a:lnTo>
                    <a:pt x="6601" y="1356"/>
                  </a:lnTo>
                  <a:cubicBezTo>
                    <a:pt x="5752" y="520"/>
                    <a:pt x="4585" y="1"/>
                    <a:pt x="329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39" name="Google Shape;29539;p29"/>
            <p:cNvSpPr/>
            <p:nvPr/>
          </p:nvSpPr>
          <p:spPr>
            <a:xfrm>
              <a:off x="4888675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59" y="0"/>
                  </a:moveTo>
                  <a:cubicBezTo>
                    <a:pt x="695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8" y="61"/>
                    <a:pt x="1430" y="0"/>
                    <a:pt x="105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40" name="Google Shape;29540;p29"/>
            <p:cNvSpPr/>
            <p:nvPr/>
          </p:nvSpPr>
          <p:spPr>
            <a:xfrm>
              <a:off x="4885475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87" y="1"/>
                  </a:moveTo>
                  <a:cubicBezTo>
                    <a:pt x="776" y="1"/>
                    <a:pt x="371" y="75"/>
                    <a:pt x="1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87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05" y="1"/>
                    <a:pt x="118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41" name="Google Shape;29541;p29"/>
            <p:cNvSpPr/>
            <p:nvPr/>
          </p:nvSpPr>
          <p:spPr>
            <a:xfrm>
              <a:off x="5105800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20" y="1"/>
                  </a:moveTo>
                  <a:cubicBezTo>
                    <a:pt x="3325" y="1"/>
                    <a:pt x="1147" y="1376"/>
                    <a:pt x="1" y="3399"/>
                  </a:cubicBezTo>
                  <a:lnTo>
                    <a:pt x="11639" y="3399"/>
                  </a:lnTo>
                  <a:cubicBezTo>
                    <a:pt x="10492" y="1376"/>
                    <a:pt x="8315" y="1"/>
                    <a:pt x="58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42" name="Google Shape;29542;p29"/>
            <p:cNvSpPr/>
            <p:nvPr/>
          </p:nvSpPr>
          <p:spPr>
            <a:xfrm>
              <a:off x="5104625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7" y="0"/>
                  </a:moveTo>
                  <a:cubicBezTo>
                    <a:pt x="3352" y="0"/>
                    <a:pt x="1153" y="1389"/>
                    <a:pt x="0" y="3439"/>
                  </a:cubicBezTo>
                  <a:lnTo>
                    <a:pt x="95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5" y="88"/>
                    <a:pt x="10492" y="1436"/>
                    <a:pt x="11639" y="3439"/>
                  </a:cubicBezTo>
                  <a:lnTo>
                    <a:pt x="11733" y="3439"/>
                  </a:lnTo>
                  <a:cubicBezTo>
                    <a:pt x="10580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43" name="Google Shape;29543;p29"/>
            <p:cNvSpPr/>
            <p:nvPr/>
          </p:nvSpPr>
          <p:spPr>
            <a:xfrm>
              <a:off x="5134975" y="3444275"/>
              <a:ext cx="228925" cy="58025"/>
            </a:xfrm>
            <a:custGeom>
              <a:avLst/>
              <a:gdLst/>
              <a:ahLst/>
              <a:cxnLst/>
              <a:rect l="l" t="t" r="r" b="b"/>
              <a:pathLst>
                <a:path w="9157" h="2321" extrusionOk="0">
                  <a:moveTo>
                    <a:pt x="4579" y="0"/>
                  </a:moveTo>
                  <a:cubicBezTo>
                    <a:pt x="2704" y="0"/>
                    <a:pt x="1038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44" name="Google Shape;29544;p29"/>
            <p:cNvSpPr/>
            <p:nvPr/>
          </p:nvSpPr>
          <p:spPr>
            <a:xfrm>
              <a:off x="5133775" y="3443275"/>
              <a:ext cx="231325" cy="59025"/>
            </a:xfrm>
            <a:custGeom>
              <a:avLst/>
              <a:gdLst/>
              <a:ahLst/>
              <a:cxnLst/>
              <a:rect l="l" t="t" r="r" b="b"/>
              <a:pathLst>
                <a:path w="9253" h="2361" extrusionOk="0">
                  <a:moveTo>
                    <a:pt x="4627" y="0"/>
                  </a:moveTo>
                  <a:cubicBezTo>
                    <a:pt x="2732" y="0"/>
                    <a:pt x="1046" y="931"/>
                    <a:pt x="1" y="2360"/>
                  </a:cubicBezTo>
                  <a:lnTo>
                    <a:pt x="109" y="2360"/>
                  </a:lnTo>
                  <a:cubicBezTo>
                    <a:pt x="1134" y="984"/>
                    <a:pt x="2779" y="88"/>
                    <a:pt x="4627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2" y="2360"/>
                  </a:lnTo>
                  <a:cubicBezTo>
                    <a:pt x="8214" y="931"/>
                    <a:pt x="6528" y="0"/>
                    <a:pt x="462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45" name="Google Shape;29545;p29"/>
            <p:cNvSpPr/>
            <p:nvPr/>
          </p:nvSpPr>
          <p:spPr>
            <a:xfrm>
              <a:off x="5168350" y="3469550"/>
              <a:ext cx="162350" cy="32750"/>
            </a:xfrm>
            <a:custGeom>
              <a:avLst/>
              <a:gdLst/>
              <a:ahLst/>
              <a:cxnLst/>
              <a:rect l="l" t="t" r="r" b="b"/>
              <a:pathLst>
                <a:path w="6494" h="1310" extrusionOk="0">
                  <a:moveTo>
                    <a:pt x="3244" y="1"/>
                  </a:moveTo>
                  <a:cubicBezTo>
                    <a:pt x="1983" y="1"/>
                    <a:pt x="843" y="500"/>
                    <a:pt x="0" y="1309"/>
                  </a:cubicBezTo>
                  <a:lnTo>
                    <a:pt x="6494" y="1309"/>
                  </a:lnTo>
                  <a:cubicBezTo>
                    <a:pt x="5651" y="500"/>
                    <a:pt x="4504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46" name="Google Shape;29546;p29"/>
            <p:cNvSpPr/>
            <p:nvPr/>
          </p:nvSpPr>
          <p:spPr>
            <a:xfrm>
              <a:off x="516682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23" y="1"/>
                    <a:pt x="857" y="520"/>
                    <a:pt x="0" y="1356"/>
                  </a:cubicBezTo>
                  <a:lnTo>
                    <a:pt x="122" y="1356"/>
                  </a:lnTo>
                  <a:cubicBezTo>
                    <a:pt x="958" y="574"/>
                    <a:pt x="2077" y="88"/>
                    <a:pt x="3305" y="88"/>
                  </a:cubicBezTo>
                  <a:cubicBezTo>
                    <a:pt x="4538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2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47" name="Google Shape;29547;p29"/>
            <p:cNvSpPr/>
            <p:nvPr/>
          </p:nvSpPr>
          <p:spPr>
            <a:xfrm>
              <a:off x="5222950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0" y="0"/>
                  </a:moveTo>
                  <a:cubicBezTo>
                    <a:pt x="689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8" y="61"/>
                    <a:pt x="1430" y="0"/>
                    <a:pt x="106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48" name="Google Shape;29548;p29"/>
            <p:cNvSpPr/>
            <p:nvPr/>
          </p:nvSpPr>
          <p:spPr>
            <a:xfrm>
              <a:off x="521975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88" y="1"/>
                  </a:moveTo>
                  <a:cubicBezTo>
                    <a:pt x="769" y="1"/>
                    <a:pt x="372" y="75"/>
                    <a:pt x="1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88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06" y="1"/>
                    <a:pt x="118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9549" name="Google Shape;29549;p29"/>
          <p:cNvSpPr/>
          <p:nvPr/>
        </p:nvSpPr>
        <p:spPr>
          <a:xfrm>
            <a:off x="394367" y="396400"/>
            <a:ext cx="11408800" cy="60696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2489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9550" name="Google Shape;29550;p29"/>
          <p:cNvGrpSpPr/>
          <p:nvPr/>
        </p:nvGrpSpPr>
        <p:grpSpPr>
          <a:xfrm>
            <a:off x="-43820" y="1406814"/>
            <a:ext cx="2083421" cy="4345820"/>
            <a:chOff x="4174400" y="1241475"/>
            <a:chExt cx="1638425" cy="3417600"/>
          </a:xfrm>
        </p:grpSpPr>
        <p:sp>
          <p:nvSpPr>
            <p:cNvPr id="29551" name="Google Shape;29551;p29"/>
            <p:cNvSpPr/>
            <p:nvPr/>
          </p:nvSpPr>
          <p:spPr>
            <a:xfrm>
              <a:off x="5032825" y="2093975"/>
              <a:ext cx="402525" cy="519650"/>
            </a:xfrm>
            <a:custGeom>
              <a:avLst/>
              <a:gdLst/>
              <a:ahLst/>
              <a:cxnLst/>
              <a:rect l="l" t="t" r="r" b="b"/>
              <a:pathLst>
                <a:path w="16101" h="20786" extrusionOk="0">
                  <a:moveTo>
                    <a:pt x="13781" y="1"/>
                  </a:moveTo>
                  <a:cubicBezTo>
                    <a:pt x="12871" y="1"/>
                    <a:pt x="12007" y="592"/>
                    <a:pt x="11643" y="1456"/>
                  </a:cubicBezTo>
                  <a:lnTo>
                    <a:pt x="11371" y="2138"/>
                  </a:lnTo>
                  <a:lnTo>
                    <a:pt x="1" y="2138"/>
                  </a:lnTo>
                  <a:lnTo>
                    <a:pt x="1" y="20785"/>
                  </a:lnTo>
                  <a:lnTo>
                    <a:pt x="16100" y="20785"/>
                  </a:lnTo>
                  <a:lnTo>
                    <a:pt x="16100" y="2320"/>
                  </a:lnTo>
                  <a:cubicBezTo>
                    <a:pt x="16100" y="1047"/>
                    <a:pt x="15054" y="1"/>
                    <a:pt x="13781" y="1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52" name="Google Shape;29552;p29"/>
            <p:cNvSpPr/>
            <p:nvPr/>
          </p:nvSpPr>
          <p:spPr>
            <a:xfrm>
              <a:off x="5032825" y="2093975"/>
              <a:ext cx="402525" cy="161475"/>
            </a:xfrm>
            <a:custGeom>
              <a:avLst/>
              <a:gdLst/>
              <a:ahLst/>
              <a:cxnLst/>
              <a:rect l="l" t="t" r="r" b="b"/>
              <a:pathLst>
                <a:path w="16101" h="6459" extrusionOk="0">
                  <a:moveTo>
                    <a:pt x="13781" y="1"/>
                  </a:moveTo>
                  <a:cubicBezTo>
                    <a:pt x="12871" y="1"/>
                    <a:pt x="12007" y="592"/>
                    <a:pt x="11643" y="1456"/>
                  </a:cubicBezTo>
                  <a:lnTo>
                    <a:pt x="11371" y="2138"/>
                  </a:lnTo>
                  <a:lnTo>
                    <a:pt x="1" y="2138"/>
                  </a:lnTo>
                  <a:lnTo>
                    <a:pt x="1" y="6459"/>
                  </a:lnTo>
                  <a:lnTo>
                    <a:pt x="16100" y="6459"/>
                  </a:lnTo>
                  <a:lnTo>
                    <a:pt x="16100" y="2320"/>
                  </a:lnTo>
                  <a:cubicBezTo>
                    <a:pt x="16100" y="1047"/>
                    <a:pt x="15054" y="1"/>
                    <a:pt x="13781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53" name="Google Shape;29553;p29"/>
            <p:cNvSpPr/>
            <p:nvPr/>
          </p:nvSpPr>
          <p:spPr>
            <a:xfrm>
              <a:off x="4174400" y="3103625"/>
              <a:ext cx="1638425" cy="211525"/>
            </a:xfrm>
            <a:custGeom>
              <a:avLst/>
              <a:gdLst/>
              <a:ahLst/>
              <a:cxnLst/>
              <a:rect l="l" t="t" r="r" b="b"/>
              <a:pathLst>
                <a:path w="65537" h="8461" extrusionOk="0">
                  <a:moveTo>
                    <a:pt x="0" y="1"/>
                  </a:moveTo>
                  <a:lnTo>
                    <a:pt x="0" y="8460"/>
                  </a:lnTo>
                  <a:lnTo>
                    <a:pt x="57896" y="8460"/>
                  </a:lnTo>
                  <a:cubicBezTo>
                    <a:pt x="60716" y="8460"/>
                    <a:pt x="63399" y="7505"/>
                    <a:pt x="65537" y="5731"/>
                  </a:cubicBezTo>
                  <a:lnTo>
                    <a:pt x="65082" y="5731"/>
                  </a:lnTo>
                  <a:cubicBezTo>
                    <a:pt x="62535" y="5731"/>
                    <a:pt x="60079" y="4958"/>
                    <a:pt x="58033" y="3503"/>
                  </a:cubicBezTo>
                  <a:lnTo>
                    <a:pt x="53075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54" name="Google Shape;29554;p29"/>
            <p:cNvSpPr/>
            <p:nvPr/>
          </p:nvSpPr>
          <p:spPr>
            <a:xfrm>
              <a:off x="4174400" y="3103625"/>
              <a:ext cx="1030150" cy="211525"/>
            </a:xfrm>
            <a:custGeom>
              <a:avLst/>
              <a:gdLst/>
              <a:ahLst/>
              <a:cxnLst/>
              <a:rect l="l" t="t" r="r" b="b"/>
              <a:pathLst>
                <a:path w="41206" h="8461" extrusionOk="0">
                  <a:moveTo>
                    <a:pt x="0" y="1"/>
                  </a:moveTo>
                  <a:lnTo>
                    <a:pt x="0" y="8460"/>
                  </a:lnTo>
                  <a:lnTo>
                    <a:pt x="41205" y="8460"/>
                  </a:lnTo>
                  <a:cubicBezTo>
                    <a:pt x="39068" y="8142"/>
                    <a:pt x="37021" y="7050"/>
                    <a:pt x="35293" y="5186"/>
                  </a:cubicBezTo>
                  <a:lnTo>
                    <a:pt x="30335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55" name="Google Shape;29555;p29"/>
            <p:cNvSpPr/>
            <p:nvPr/>
          </p:nvSpPr>
          <p:spPr>
            <a:xfrm>
              <a:off x="4174400" y="2350950"/>
              <a:ext cx="927800" cy="377500"/>
            </a:xfrm>
            <a:custGeom>
              <a:avLst/>
              <a:gdLst/>
              <a:ahLst/>
              <a:cxnLst/>
              <a:rect l="l" t="t" r="r" b="b"/>
              <a:pathLst>
                <a:path w="37112" h="15100" extrusionOk="0">
                  <a:moveTo>
                    <a:pt x="0" y="0"/>
                  </a:moveTo>
                  <a:lnTo>
                    <a:pt x="0" y="15100"/>
                  </a:lnTo>
                  <a:lnTo>
                    <a:pt x="36111" y="15100"/>
                  </a:lnTo>
                  <a:cubicBezTo>
                    <a:pt x="36475" y="15100"/>
                    <a:pt x="36794" y="15100"/>
                    <a:pt x="37112" y="15054"/>
                  </a:cubicBezTo>
                  <a:lnTo>
                    <a:pt x="37112" y="0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56" name="Google Shape;29556;p29"/>
            <p:cNvSpPr/>
            <p:nvPr/>
          </p:nvSpPr>
          <p:spPr>
            <a:xfrm>
              <a:off x="4174400" y="2613600"/>
              <a:ext cx="1638425" cy="329750"/>
            </a:xfrm>
            <a:custGeom>
              <a:avLst/>
              <a:gdLst/>
              <a:ahLst/>
              <a:cxnLst/>
              <a:rect l="l" t="t" r="r" b="b"/>
              <a:pathLst>
                <a:path w="65537" h="13190" extrusionOk="0">
                  <a:moveTo>
                    <a:pt x="0" y="0"/>
                  </a:moveTo>
                  <a:lnTo>
                    <a:pt x="0" y="13189"/>
                  </a:lnTo>
                  <a:lnTo>
                    <a:pt x="55713" y="13189"/>
                  </a:lnTo>
                  <a:cubicBezTo>
                    <a:pt x="59306" y="13189"/>
                    <a:pt x="62763" y="11779"/>
                    <a:pt x="65309" y="9232"/>
                  </a:cubicBezTo>
                  <a:lnTo>
                    <a:pt x="65537" y="8960"/>
                  </a:lnTo>
                  <a:cubicBezTo>
                    <a:pt x="62171" y="8960"/>
                    <a:pt x="58897" y="7686"/>
                    <a:pt x="56395" y="5412"/>
                  </a:cubicBezTo>
                  <a:lnTo>
                    <a:pt x="50437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57" name="Google Shape;29557;p29"/>
            <p:cNvSpPr/>
            <p:nvPr/>
          </p:nvSpPr>
          <p:spPr>
            <a:xfrm>
              <a:off x="4174400" y="2613600"/>
              <a:ext cx="946000" cy="329750"/>
            </a:xfrm>
            <a:custGeom>
              <a:avLst/>
              <a:gdLst/>
              <a:ahLst/>
              <a:cxnLst/>
              <a:rect l="l" t="t" r="r" b="b"/>
              <a:pathLst>
                <a:path w="37840" h="13190" extrusionOk="0">
                  <a:moveTo>
                    <a:pt x="0" y="0"/>
                  </a:moveTo>
                  <a:lnTo>
                    <a:pt x="0" y="13189"/>
                  </a:lnTo>
                  <a:lnTo>
                    <a:pt x="37840" y="13189"/>
                  </a:lnTo>
                  <a:cubicBezTo>
                    <a:pt x="35611" y="12416"/>
                    <a:pt x="33519" y="10733"/>
                    <a:pt x="31791" y="8277"/>
                  </a:cubicBezTo>
                  <a:lnTo>
                    <a:pt x="26015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58" name="Google Shape;29558;p29"/>
            <p:cNvSpPr/>
            <p:nvPr/>
          </p:nvSpPr>
          <p:spPr>
            <a:xfrm>
              <a:off x="4174400" y="2817100"/>
              <a:ext cx="1545200" cy="76225"/>
            </a:xfrm>
            <a:custGeom>
              <a:avLst/>
              <a:gdLst/>
              <a:ahLst/>
              <a:cxnLst/>
              <a:rect l="l" t="t" r="r" b="b"/>
              <a:pathLst>
                <a:path w="61808" h="3049" extrusionOk="0">
                  <a:moveTo>
                    <a:pt x="60943" y="1"/>
                  </a:moveTo>
                  <a:cubicBezTo>
                    <a:pt x="58897" y="1502"/>
                    <a:pt x="56532" y="2320"/>
                    <a:pt x="54076" y="2320"/>
                  </a:cubicBezTo>
                  <a:lnTo>
                    <a:pt x="0" y="2320"/>
                  </a:lnTo>
                  <a:lnTo>
                    <a:pt x="0" y="3048"/>
                  </a:lnTo>
                  <a:lnTo>
                    <a:pt x="54076" y="3048"/>
                  </a:lnTo>
                  <a:cubicBezTo>
                    <a:pt x="56850" y="3048"/>
                    <a:pt x="59533" y="2093"/>
                    <a:pt x="61807" y="319"/>
                  </a:cubicBezTo>
                  <a:cubicBezTo>
                    <a:pt x="61535" y="228"/>
                    <a:pt x="61262" y="137"/>
                    <a:pt x="60943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59" name="Google Shape;29559;p29"/>
            <p:cNvSpPr/>
            <p:nvPr/>
          </p:nvSpPr>
          <p:spPr>
            <a:xfrm>
              <a:off x="4174400" y="3315125"/>
              <a:ext cx="1331450" cy="278575"/>
            </a:xfrm>
            <a:custGeom>
              <a:avLst/>
              <a:gdLst/>
              <a:ahLst/>
              <a:cxnLst/>
              <a:rect l="l" t="t" r="r" b="b"/>
              <a:pathLst>
                <a:path w="53258" h="11143" extrusionOk="0">
                  <a:moveTo>
                    <a:pt x="0" y="0"/>
                  </a:moveTo>
                  <a:lnTo>
                    <a:pt x="0" y="11143"/>
                  </a:lnTo>
                  <a:lnTo>
                    <a:pt x="53257" y="11143"/>
                  </a:lnTo>
                  <a:lnTo>
                    <a:pt x="53257" y="0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60" name="Google Shape;29560;p29"/>
            <p:cNvSpPr/>
            <p:nvPr/>
          </p:nvSpPr>
          <p:spPr>
            <a:xfrm>
              <a:off x="4513225" y="3607325"/>
              <a:ext cx="1197275" cy="1036975"/>
            </a:xfrm>
            <a:custGeom>
              <a:avLst/>
              <a:gdLst/>
              <a:ahLst/>
              <a:cxnLst/>
              <a:rect l="l" t="t" r="r" b="b"/>
              <a:pathLst>
                <a:path w="47891" h="41479" extrusionOk="0">
                  <a:moveTo>
                    <a:pt x="25242" y="0"/>
                  </a:moveTo>
                  <a:lnTo>
                    <a:pt x="27561" y="2002"/>
                  </a:lnTo>
                  <a:lnTo>
                    <a:pt x="29744" y="3821"/>
                  </a:lnTo>
                  <a:lnTo>
                    <a:pt x="31245" y="2047"/>
                  </a:lnTo>
                  <a:lnTo>
                    <a:pt x="32973" y="0"/>
                  </a:lnTo>
                  <a:close/>
                  <a:moveTo>
                    <a:pt x="34474" y="0"/>
                  </a:moveTo>
                  <a:lnTo>
                    <a:pt x="32427" y="2411"/>
                  </a:lnTo>
                  <a:lnTo>
                    <a:pt x="30699" y="4457"/>
                  </a:lnTo>
                  <a:lnTo>
                    <a:pt x="31700" y="5003"/>
                  </a:lnTo>
                  <a:lnTo>
                    <a:pt x="36157" y="7414"/>
                  </a:lnTo>
                  <a:lnTo>
                    <a:pt x="39158" y="6277"/>
                  </a:lnTo>
                  <a:lnTo>
                    <a:pt x="40477" y="5776"/>
                  </a:lnTo>
                  <a:lnTo>
                    <a:pt x="39249" y="0"/>
                  </a:lnTo>
                  <a:close/>
                  <a:moveTo>
                    <a:pt x="23741" y="228"/>
                  </a:moveTo>
                  <a:lnTo>
                    <a:pt x="20648" y="3275"/>
                  </a:lnTo>
                  <a:lnTo>
                    <a:pt x="20648" y="9233"/>
                  </a:lnTo>
                  <a:lnTo>
                    <a:pt x="21467" y="9324"/>
                  </a:lnTo>
                  <a:lnTo>
                    <a:pt x="24468" y="9597"/>
                  </a:lnTo>
                  <a:lnTo>
                    <a:pt x="28152" y="5549"/>
                  </a:lnTo>
                  <a:lnTo>
                    <a:pt x="28971" y="4685"/>
                  </a:lnTo>
                  <a:lnTo>
                    <a:pt x="26561" y="2593"/>
                  </a:lnTo>
                  <a:lnTo>
                    <a:pt x="23741" y="228"/>
                  </a:lnTo>
                  <a:close/>
                  <a:moveTo>
                    <a:pt x="29926" y="5367"/>
                  </a:moveTo>
                  <a:lnTo>
                    <a:pt x="29881" y="5458"/>
                  </a:lnTo>
                  <a:lnTo>
                    <a:pt x="29835" y="5413"/>
                  </a:lnTo>
                  <a:lnTo>
                    <a:pt x="29426" y="5867"/>
                  </a:lnTo>
                  <a:lnTo>
                    <a:pt x="25424" y="10233"/>
                  </a:lnTo>
                  <a:lnTo>
                    <a:pt x="27925" y="13644"/>
                  </a:lnTo>
                  <a:lnTo>
                    <a:pt x="31245" y="13008"/>
                  </a:lnTo>
                  <a:lnTo>
                    <a:pt x="34338" y="12371"/>
                  </a:lnTo>
                  <a:lnTo>
                    <a:pt x="34974" y="10052"/>
                  </a:lnTo>
                  <a:lnTo>
                    <a:pt x="35429" y="8323"/>
                  </a:lnTo>
                  <a:lnTo>
                    <a:pt x="31154" y="6004"/>
                  </a:lnTo>
                  <a:lnTo>
                    <a:pt x="29926" y="5367"/>
                  </a:lnTo>
                  <a:close/>
                  <a:moveTo>
                    <a:pt x="40705" y="6913"/>
                  </a:moveTo>
                  <a:lnTo>
                    <a:pt x="36566" y="8460"/>
                  </a:lnTo>
                  <a:lnTo>
                    <a:pt x="36020" y="10597"/>
                  </a:lnTo>
                  <a:lnTo>
                    <a:pt x="35429" y="12780"/>
                  </a:lnTo>
                  <a:lnTo>
                    <a:pt x="39431" y="18920"/>
                  </a:lnTo>
                  <a:lnTo>
                    <a:pt x="43115" y="18511"/>
                  </a:lnTo>
                  <a:lnTo>
                    <a:pt x="40705" y="6913"/>
                  </a:lnTo>
                  <a:close/>
                  <a:moveTo>
                    <a:pt x="20648" y="10370"/>
                  </a:moveTo>
                  <a:lnTo>
                    <a:pt x="20648" y="14054"/>
                  </a:lnTo>
                  <a:lnTo>
                    <a:pt x="25787" y="19511"/>
                  </a:lnTo>
                  <a:lnTo>
                    <a:pt x="26879" y="15191"/>
                  </a:lnTo>
                  <a:lnTo>
                    <a:pt x="27061" y="14418"/>
                  </a:lnTo>
                  <a:lnTo>
                    <a:pt x="24514" y="10916"/>
                  </a:lnTo>
                  <a:lnTo>
                    <a:pt x="24378" y="10734"/>
                  </a:lnTo>
                  <a:lnTo>
                    <a:pt x="20648" y="10370"/>
                  </a:lnTo>
                  <a:close/>
                  <a:moveTo>
                    <a:pt x="20648" y="15691"/>
                  </a:moveTo>
                  <a:lnTo>
                    <a:pt x="20648" y="21876"/>
                  </a:lnTo>
                  <a:lnTo>
                    <a:pt x="21558" y="25287"/>
                  </a:lnTo>
                  <a:lnTo>
                    <a:pt x="25333" y="20694"/>
                  </a:lnTo>
                  <a:lnTo>
                    <a:pt x="20648" y="15691"/>
                  </a:lnTo>
                  <a:close/>
                  <a:moveTo>
                    <a:pt x="34565" y="13508"/>
                  </a:moveTo>
                  <a:lnTo>
                    <a:pt x="31427" y="14099"/>
                  </a:lnTo>
                  <a:lnTo>
                    <a:pt x="28152" y="14781"/>
                  </a:lnTo>
                  <a:lnTo>
                    <a:pt x="27970" y="15464"/>
                  </a:lnTo>
                  <a:lnTo>
                    <a:pt x="26742" y="20466"/>
                  </a:lnTo>
                  <a:lnTo>
                    <a:pt x="33110" y="26424"/>
                  </a:lnTo>
                  <a:lnTo>
                    <a:pt x="34610" y="27789"/>
                  </a:lnTo>
                  <a:lnTo>
                    <a:pt x="38522" y="19602"/>
                  </a:lnTo>
                  <a:lnTo>
                    <a:pt x="34565" y="13508"/>
                  </a:lnTo>
                  <a:close/>
                  <a:moveTo>
                    <a:pt x="9733" y="22513"/>
                  </a:moveTo>
                  <a:lnTo>
                    <a:pt x="11143" y="29153"/>
                  </a:lnTo>
                  <a:lnTo>
                    <a:pt x="19648" y="31609"/>
                  </a:lnTo>
                  <a:lnTo>
                    <a:pt x="20830" y="31927"/>
                  </a:lnTo>
                  <a:lnTo>
                    <a:pt x="20739" y="26561"/>
                  </a:lnTo>
                  <a:lnTo>
                    <a:pt x="19602" y="22513"/>
                  </a:lnTo>
                  <a:close/>
                  <a:moveTo>
                    <a:pt x="43206" y="19648"/>
                  </a:moveTo>
                  <a:lnTo>
                    <a:pt x="39522" y="20057"/>
                  </a:lnTo>
                  <a:lnTo>
                    <a:pt x="35566" y="28516"/>
                  </a:lnTo>
                  <a:lnTo>
                    <a:pt x="38931" y="30517"/>
                  </a:lnTo>
                  <a:lnTo>
                    <a:pt x="42388" y="32564"/>
                  </a:lnTo>
                  <a:lnTo>
                    <a:pt x="44480" y="32337"/>
                  </a:lnTo>
                  <a:lnTo>
                    <a:pt x="45980" y="32200"/>
                  </a:lnTo>
                  <a:lnTo>
                    <a:pt x="43343" y="19648"/>
                  </a:lnTo>
                  <a:close/>
                  <a:moveTo>
                    <a:pt x="26151" y="21512"/>
                  </a:moveTo>
                  <a:lnTo>
                    <a:pt x="21876" y="26697"/>
                  </a:lnTo>
                  <a:lnTo>
                    <a:pt x="21876" y="27334"/>
                  </a:lnTo>
                  <a:lnTo>
                    <a:pt x="21967" y="32200"/>
                  </a:lnTo>
                  <a:lnTo>
                    <a:pt x="27516" y="33110"/>
                  </a:lnTo>
                  <a:lnTo>
                    <a:pt x="33883" y="28698"/>
                  </a:lnTo>
                  <a:lnTo>
                    <a:pt x="32109" y="27016"/>
                  </a:lnTo>
                  <a:lnTo>
                    <a:pt x="26424" y="21740"/>
                  </a:lnTo>
                  <a:lnTo>
                    <a:pt x="26424" y="21785"/>
                  </a:lnTo>
                  <a:lnTo>
                    <a:pt x="26151" y="21512"/>
                  </a:lnTo>
                  <a:close/>
                  <a:moveTo>
                    <a:pt x="0" y="22513"/>
                  </a:moveTo>
                  <a:lnTo>
                    <a:pt x="0" y="32382"/>
                  </a:lnTo>
                  <a:lnTo>
                    <a:pt x="2502" y="33883"/>
                  </a:lnTo>
                  <a:lnTo>
                    <a:pt x="4093" y="34838"/>
                  </a:lnTo>
                  <a:lnTo>
                    <a:pt x="8778" y="30517"/>
                  </a:lnTo>
                  <a:lnTo>
                    <a:pt x="10006" y="29426"/>
                  </a:lnTo>
                  <a:lnTo>
                    <a:pt x="8596" y="22513"/>
                  </a:lnTo>
                  <a:close/>
                  <a:moveTo>
                    <a:pt x="10779" y="30245"/>
                  </a:moveTo>
                  <a:lnTo>
                    <a:pt x="9597" y="31336"/>
                  </a:lnTo>
                  <a:lnTo>
                    <a:pt x="5094" y="35475"/>
                  </a:lnTo>
                  <a:lnTo>
                    <a:pt x="14008" y="40887"/>
                  </a:lnTo>
                  <a:lnTo>
                    <a:pt x="14326" y="41114"/>
                  </a:lnTo>
                  <a:lnTo>
                    <a:pt x="20466" y="33019"/>
                  </a:lnTo>
                  <a:lnTo>
                    <a:pt x="20193" y="32928"/>
                  </a:lnTo>
                  <a:lnTo>
                    <a:pt x="10779" y="30245"/>
                  </a:lnTo>
                  <a:close/>
                  <a:moveTo>
                    <a:pt x="21649" y="33337"/>
                  </a:moveTo>
                  <a:lnTo>
                    <a:pt x="21330" y="33747"/>
                  </a:lnTo>
                  <a:lnTo>
                    <a:pt x="15600" y="41296"/>
                  </a:lnTo>
                  <a:lnTo>
                    <a:pt x="28653" y="41296"/>
                  </a:lnTo>
                  <a:lnTo>
                    <a:pt x="27197" y="34201"/>
                  </a:lnTo>
                  <a:lnTo>
                    <a:pt x="22013" y="33383"/>
                  </a:lnTo>
                  <a:lnTo>
                    <a:pt x="22013" y="33474"/>
                  </a:lnTo>
                  <a:lnTo>
                    <a:pt x="21649" y="33337"/>
                  </a:lnTo>
                  <a:close/>
                  <a:moveTo>
                    <a:pt x="34747" y="29471"/>
                  </a:moveTo>
                  <a:lnTo>
                    <a:pt x="28289" y="33974"/>
                  </a:lnTo>
                  <a:lnTo>
                    <a:pt x="29835" y="41296"/>
                  </a:lnTo>
                  <a:lnTo>
                    <a:pt x="36975" y="41296"/>
                  </a:lnTo>
                  <a:lnTo>
                    <a:pt x="40614" y="34884"/>
                  </a:lnTo>
                  <a:lnTo>
                    <a:pt x="41523" y="33383"/>
                  </a:lnTo>
                  <a:lnTo>
                    <a:pt x="38294" y="31473"/>
                  </a:lnTo>
                  <a:lnTo>
                    <a:pt x="35065" y="29562"/>
                  </a:lnTo>
                  <a:lnTo>
                    <a:pt x="34974" y="29699"/>
                  </a:lnTo>
                  <a:lnTo>
                    <a:pt x="34747" y="29471"/>
                  </a:lnTo>
                  <a:close/>
                  <a:moveTo>
                    <a:pt x="46208" y="33337"/>
                  </a:moveTo>
                  <a:lnTo>
                    <a:pt x="44843" y="33474"/>
                  </a:lnTo>
                  <a:lnTo>
                    <a:pt x="42615" y="33701"/>
                  </a:lnTo>
                  <a:lnTo>
                    <a:pt x="41842" y="35065"/>
                  </a:lnTo>
                  <a:lnTo>
                    <a:pt x="38294" y="41296"/>
                  </a:lnTo>
                  <a:lnTo>
                    <a:pt x="47891" y="41296"/>
                  </a:lnTo>
                  <a:lnTo>
                    <a:pt x="46208" y="33337"/>
                  </a:lnTo>
                  <a:close/>
                  <a:moveTo>
                    <a:pt x="0" y="33701"/>
                  </a:moveTo>
                  <a:lnTo>
                    <a:pt x="0" y="41478"/>
                  </a:lnTo>
                  <a:lnTo>
                    <a:pt x="12507" y="41342"/>
                  </a:lnTo>
                  <a:lnTo>
                    <a:pt x="0" y="33701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61" name="Google Shape;29561;p29"/>
            <p:cNvSpPr/>
            <p:nvPr/>
          </p:nvSpPr>
          <p:spPr>
            <a:xfrm>
              <a:off x="4174400" y="2555600"/>
              <a:ext cx="134175" cy="122825"/>
            </a:xfrm>
            <a:custGeom>
              <a:avLst/>
              <a:gdLst/>
              <a:ahLst/>
              <a:cxnLst/>
              <a:rect l="l" t="t" r="r" b="b"/>
              <a:pathLst>
                <a:path w="5367" h="4913" extrusionOk="0">
                  <a:moveTo>
                    <a:pt x="0" y="1"/>
                  </a:moveTo>
                  <a:lnTo>
                    <a:pt x="0" y="728"/>
                  </a:lnTo>
                  <a:lnTo>
                    <a:pt x="819" y="728"/>
                  </a:lnTo>
                  <a:cubicBezTo>
                    <a:pt x="2775" y="728"/>
                    <a:pt x="4412" y="2229"/>
                    <a:pt x="4594" y="4139"/>
                  </a:cubicBezTo>
                  <a:lnTo>
                    <a:pt x="0" y="4139"/>
                  </a:lnTo>
                  <a:lnTo>
                    <a:pt x="0" y="4912"/>
                  </a:lnTo>
                  <a:lnTo>
                    <a:pt x="5367" y="4912"/>
                  </a:lnTo>
                  <a:lnTo>
                    <a:pt x="5367" y="4503"/>
                  </a:lnTo>
                  <a:cubicBezTo>
                    <a:pt x="5367" y="2002"/>
                    <a:pt x="3320" y="1"/>
                    <a:pt x="8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62" name="Google Shape;29562;p29"/>
            <p:cNvSpPr/>
            <p:nvPr/>
          </p:nvSpPr>
          <p:spPr>
            <a:xfrm>
              <a:off x="4174400" y="1756300"/>
              <a:ext cx="703825" cy="262675"/>
            </a:xfrm>
            <a:custGeom>
              <a:avLst/>
              <a:gdLst/>
              <a:ahLst/>
              <a:cxnLst/>
              <a:rect l="l" t="t" r="r" b="b"/>
              <a:pathLst>
                <a:path w="28153" h="10507" extrusionOk="0">
                  <a:moveTo>
                    <a:pt x="0" y="0"/>
                  </a:moveTo>
                  <a:lnTo>
                    <a:pt x="0" y="10506"/>
                  </a:lnTo>
                  <a:lnTo>
                    <a:pt x="28152" y="10506"/>
                  </a:lnTo>
                  <a:lnTo>
                    <a:pt x="28152" y="0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63" name="Google Shape;29563;p29"/>
            <p:cNvSpPr/>
            <p:nvPr/>
          </p:nvSpPr>
          <p:spPr>
            <a:xfrm>
              <a:off x="4174400" y="1756300"/>
              <a:ext cx="703825" cy="36400"/>
            </a:xfrm>
            <a:custGeom>
              <a:avLst/>
              <a:gdLst/>
              <a:ahLst/>
              <a:cxnLst/>
              <a:rect l="l" t="t" r="r" b="b"/>
              <a:pathLst>
                <a:path w="28153" h="1456" extrusionOk="0">
                  <a:moveTo>
                    <a:pt x="0" y="0"/>
                  </a:moveTo>
                  <a:lnTo>
                    <a:pt x="0" y="1456"/>
                  </a:lnTo>
                  <a:lnTo>
                    <a:pt x="28152" y="1456"/>
                  </a:lnTo>
                  <a:lnTo>
                    <a:pt x="28152" y="0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64" name="Google Shape;29564;p29"/>
            <p:cNvSpPr/>
            <p:nvPr/>
          </p:nvSpPr>
          <p:spPr>
            <a:xfrm>
              <a:off x="4174400" y="1241475"/>
              <a:ext cx="685625" cy="183975"/>
            </a:xfrm>
            <a:custGeom>
              <a:avLst/>
              <a:gdLst/>
              <a:ahLst/>
              <a:cxnLst/>
              <a:rect l="l" t="t" r="r" b="b"/>
              <a:pathLst>
                <a:path w="27425" h="7359" extrusionOk="0">
                  <a:moveTo>
                    <a:pt x="24027" y="1"/>
                  </a:moveTo>
                  <a:cubicBezTo>
                    <a:pt x="23337" y="1"/>
                    <a:pt x="22647" y="240"/>
                    <a:pt x="22104" y="719"/>
                  </a:cubicBezTo>
                  <a:cubicBezTo>
                    <a:pt x="21649" y="1082"/>
                    <a:pt x="21467" y="1719"/>
                    <a:pt x="21785" y="2219"/>
                  </a:cubicBezTo>
                  <a:cubicBezTo>
                    <a:pt x="22015" y="2552"/>
                    <a:pt x="22375" y="2726"/>
                    <a:pt x="22734" y="2726"/>
                  </a:cubicBezTo>
                  <a:cubicBezTo>
                    <a:pt x="23014" y="2726"/>
                    <a:pt x="23294" y="2620"/>
                    <a:pt x="23513" y="2401"/>
                  </a:cubicBezTo>
                  <a:lnTo>
                    <a:pt x="23650" y="2265"/>
                  </a:lnTo>
                  <a:lnTo>
                    <a:pt x="23650" y="3902"/>
                  </a:lnTo>
                  <a:lnTo>
                    <a:pt x="23013" y="3902"/>
                  </a:lnTo>
                  <a:cubicBezTo>
                    <a:pt x="22149" y="3902"/>
                    <a:pt x="21467" y="4630"/>
                    <a:pt x="21467" y="5448"/>
                  </a:cubicBezTo>
                  <a:lnTo>
                    <a:pt x="0" y="5448"/>
                  </a:lnTo>
                  <a:lnTo>
                    <a:pt x="0" y="7359"/>
                  </a:lnTo>
                  <a:lnTo>
                    <a:pt x="23331" y="7359"/>
                  </a:lnTo>
                  <a:cubicBezTo>
                    <a:pt x="23968" y="7359"/>
                    <a:pt x="24514" y="7086"/>
                    <a:pt x="24969" y="6676"/>
                  </a:cubicBezTo>
                  <a:lnTo>
                    <a:pt x="26242" y="5403"/>
                  </a:lnTo>
                  <a:cubicBezTo>
                    <a:pt x="27425" y="4175"/>
                    <a:pt x="27425" y="2219"/>
                    <a:pt x="26242" y="991"/>
                  </a:cubicBezTo>
                  <a:lnTo>
                    <a:pt x="26106" y="855"/>
                  </a:lnTo>
                  <a:cubicBezTo>
                    <a:pt x="25536" y="286"/>
                    <a:pt x="24781" y="1"/>
                    <a:pt x="24027" y="1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65" name="Google Shape;29565;p29"/>
            <p:cNvSpPr/>
            <p:nvPr/>
          </p:nvSpPr>
          <p:spPr>
            <a:xfrm>
              <a:off x="4174400" y="1425425"/>
              <a:ext cx="822075" cy="330900"/>
            </a:xfrm>
            <a:custGeom>
              <a:avLst/>
              <a:gdLst/>
              <a:ahLst/>
              <a:cxnLst/>
              <a:rect l="l" t="t" r="r" b="b"/>
              <a:pathLst>
                <a:path w="32883" h="13236" extrusionOk="0">
                  <a:moveTo>
                    <a:pt x="0" y="1"/>
                  </a:moveTo>
                  <a:lnTo>
                    <a:pt x="0" y="13235"/>
                  </a:lnTo>
                  <a:lnTo>
                    <a:pt x="28152" y="13235"/>
                  </a:lnTo>
                  <a:cubicBezTo>
                    <a:pt x="28152" y="13235"/>
                    <a:pt x="31290" y="12462"/>
                    <a:pt x="32246" y="11189"/>
                  </a:cubicBezTo>
                  <a:lnTo>
                    <a:pt x="32882" y="10325"/>
                  </a:lnTo>
                  <a:cubicBezTo>
                    <a:pt x="29835" y="9460"/>
                    <a:pt x="27243" y="7459"/>
                    <a:pt x="25651" y="4685"/>
                  </a:cubicBezTo>
                  <a:lnTo>
                    <a:pt x="22968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66" name="Google Shape;29566;p29"/>
            <p:cNvSpPr/>
            <p:nvPr/>
          </p:nvSpPr>
          <p:spPr>
            <a:xfrm>
              <a:off x="4174400" y="1424300"/>
              <a:ext cx="510525" cy="332025"/>
            </a:xfrm>
            <a:custGeom>
              <a:avLst/>
              <a:gdLst/>
              <a:ahLst/>
              <a:cxnLst/>
              <a:rect l="l" t="t" r="r" b="b"/>
              <a:pathLst>
                <a:path w="20421" h="13281" extrusionOk="0">
                  <a:moveTo>
                    <a:pt x="0" y="0"/>
                  </a:moveTo>
                  <a:lnTo>
                    <a:pt x="0" y="13280"/>
                  </a:lnTo>
                  <a:lnTo>
                    <a:pt x="20421" y="13280"/>
                  </a:lnTo>
                  <a:cubicBezTo>
                    <a:pt x="17965" y="11779"/>
                    <a:pt x="15964" y="9505"/>
                    <a:pt x="14599" y="6595"/>
                  </a:cubicBezTo>
                  <a:lnTo>
                    <a:pt x="11416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67" name="Google Shape;29567;p29"/>
            <p:cNvSpPr/>
            <p:nvPr/>
          </p:nvSpPr>
          <p:spPr>
            <a:xfrm>
              <a:off x="4174400" y="2350950"/>
              <a:ext cx="927800" cy="36400"/>
            </a:xfrm>
            <a:custGeom>
              <a:avLst/>
              <a:gdLst/>
              <a:ahLst/>
              <a:cxnLst/>
              <a:rect l="l" t="t" r="r" b="b"/>
              <a:pathLst>
                <a:path w="37112" h="1456" extrusionOk="0">
                  <a:moveTo>
                    <a:pt x="0" y="0"/>
                  </a:moveTo>
                  <a:lnTo>
                    <a:pt x="0" y="1456"/>
                  </a:lnTo>
                  <a:lnTo>
                    <a:pt x="36111" y="1456"/>
                  </a:lnTo>
                  <a:cubicBezTo>
                    <a:pt x="36475" y="1456"/>
                    <a:pt x="36794" y="1410"/>
                    <a:pt x="37112" y="1410"/>
                  </a:cubicBezTo>
                  <a:lnTo>
                    <a:pt x="37112" y="0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68" name="Google Shape;29568;p29"/>
            <p:cNvSpPr/>
            <p:nvPr/>
          </p:nvSpPr>
          <p:spPr>
            <a:xfrm>
              <a:off x="4174400" y="2018950"/>
              <a:ext cx="1123375" cy="332025"/>
            </a:xfrm>
            <a:custGeom>
              <a:avLst/>
              <a:gdLst/>
              <a:ahLst/>
              <a:cxnLst/>
              <a:rect l="l" t="t" r="r" b="b"/>
              <a:pathLst>
                <a:path w="44935" h="13281" extrusionOk="0">
                  <a:moveTo>
                    <a:pt x="0" y="0"/>
                  </a:moveTo>
                  <a:lnTo>
                    <a:pt x="0" y="13280"/>
                  </a:lnTo>
                  <a:lnTo>
                    <a:pt x="36111" y="13280"/>
                  </a:lnTo>
                  <a:cubicBezTo>
                    <a:pt x="39477" y="13280"/>
                    <a:pt x="42660" y="11870"/>
                    <a:pt x="44934" y="9460"/>
                  </a:cubicBezTo>
                  <a:cubicBezTo>
                    <a:pt x="41069" y="9142"/>
                    <a:pt x="37339" y="7641"/>
                    <a:pt x="34338" y="5139"/>
                  </a:cubicBezTo>
                  <a:lnTo>
                    <a:pt x="2815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69" name="Google Shape;29569;p29"/>
            <p:cNvSpPr/>
            <p:nvPr/>
          </p:nvSpPr>
          <p:spPr>
            <a:xfrm>
              <a:off x="4174400" y="2018950"/>
              <a:ext cx="744750" cy="332025"/>
            </a:xfrm>
            <a:custGeom>
              <a:avLst/>
              <a:gdLst/>
              <a:ahLst/>
              <a:cxnLst/>
              <a:rect l="l" t="t" r="r" b="b"/>
              <a:pathLst>
                <a:path w="29790" h="13281" extrusionOk="0">
                  <a:moveTo>
                    <a:pt x="0" y="0"/>
                  </a:moveTo>
                  <a:lnTo>
                    <a:pt x="0" y="13280"/>
                  </a:lnTo>
                  <a:lnTo>
                    <a:pt x="29790" y="13280"/>
                  </a:lnTo>
                  <a:cubicBezTo>
                    <a:pt x="27743" y="12325"/>
                    <a:pt x="25833" y="10370"/>
                    <a:pt x="24196" y="7550"/>
                  </a:cubicBezTo>
                  <a:lnTo>
                    <a:pt x="19830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70" name="Google Shape;29570;p29"/>
            <p:cNvSpPr/>
            <p:nvPr/>
          </p:nvSpPr>
          <p:spPr>
            <a:xfrm>
              <a:off x="4174400" y="2504450"/>
              <a:ext cx="777725" cy="224000"/>
            </a:xfrm>
            <a:custGeom>
              <a:avLst/>
              <a:gdLst/>
              <a:ahLst/>
              <a:cxnLst/>
              <a:rect l="l" t="t" r="r" b="b"/>
              <a:pathLst>
                <a:path w="31109" h="8960" extrusionOk="0">
                  <a:moveTo>
                    <a:pt x="0" y="0"/>
                  </a:moveTo>
                  <a:lnTo>
                    <a:pt x="0" y="8960"/>
                  </a:lnTo>
                  <a:lnTo>
                    <a:pt x="31109" y="8960"/>
                  </a:lnTo>
                  <a:lnTo>
                    <a:pt x="31109" y="0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71" name="Google Shape;29571;p29"/>
            <p:cNvSpPr/>
            <p:nvPr/>
          </p:nvSpPr>
          <p:spPr>
            <a:xfrm>
              <a:off x="4174400" y="2018950"/>
              <a:ext cx="885750" cy="485525"/>
            </a:xfrm>
            <a:custGeom>
              <a:avLst/>
              <a:gdLst/>
              <a:ahLst/>
              <a:cxnLst/>
              <a:rect l="l" t="t" r="r" b="b"/>
              <a:pathLst>
                <a:path w="35430" h="19421" extrusionOk="0">
                  <a:moveTo>
                    <a:pt x="0" y="0"/>
                  </a:moveTo>
                  <a:lnTo>
                    <a:pt x="0" y="19420"/>
                  </a:lnTo>
                  <a:lnTo>
                    <a:pt x="31109" y="19420"/>
                  </a:lnTo>
                  <a:cubicBezTo>
                    <a:pt x="32518" y="19420"/>
                    <a:pt x="33883" y="18874"/>
                    <a:pt x="34883" y="17874"/>
                  </a:cubicBezTo>
                  <a:lnTo>
                    <a:pt x="35429" y="17373"/>
                  </a:lnTo>
                  <a:cubicBezTo>
                    <a:pt x="32336" y="17010"/>
                    <a:pt x="29380" y="16100"/>
                    <a:pt x="26697" y="1459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72" name="Google Shape;29572;p29"/>
            <p:cNvSpPr/>
            <p:nvPr/>
          </p:nvSpPr>
          <p:spPr>
            <a:xfrm>
              <a:off x="4174400" y="2504450"/>
              <a:ext cx="777725" cy="30700"/>
            </a:xfrm>
            <a:custGeom>
              <a:avLst/>
              <a:gdLst/>
              <a:ahLst/>
              <a:cxnLst/>
              <a:rect l="l" t="t" r="r" b="b"/>
              <a:pathLst>
                <a:path w="31109" h="1228" extrusionOk="0">
                  <a:moveTo>
                    <a:pt x="0" y="0"/>
                  </a:moveTo>
                  <a:lnTo>
                    <a:pt x="0" y="1228"/>
                  </a:lnTo>
                  <a:lnTo>
                    <a:pt x="31109" y="1228"/>
                  </a:lnTo>
                  <a:lnTo>
                    <a:pt x="31109" y="0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73" name="Google Shape;29573;p29"/>
            <p:cNvSpPr/>
            <p:nvPr/>
          </p:nvSpPr>
          <p:spPr>
            <a:xfrm>
              <a:off x="4174400" y="2145150"/>
              <a:ext cx="379775" cy="208100"/>
            </a:xfrm>
            <a:custGeom>
              <a:avLst/>
              <a:gdLst/>
              <a:ahLst/>
              <a:cxnLst/>
              <a:rect l="l" t="t" r="r" b="b"/>
              <a:pathLst>
                <a:path w="15191" h="8324" extrusionOk="0">
                  <a:moveTo>
                    <a:pt x="0" y="0"/>
                  </a:moveTo>
                  <a:lnTo>
                    <a:pt x="0" y="8323"/>
                  </a:lnTo>
                  <a:lnTo>
                    <a:pt x="15191" y="83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74" name="Google Shape;29574;p29"/>
            <p:cNvSpPr/>
            <p:nvPr/>
          </p:nvSpPr>
          <p:spPr>
            <a:xfrm>
              <a:off x="4174400" y="2018950"/>
              <a:ext cx="1123375" cy="332025"/>
            </a:xfrm>
            <a:custGeom>
              <a:avLst/>
              <a:gdLst/>
              <a:ahLst/>
              <a:cxnLst/>
              <a:rect l="l" t="t" r="r" b="b"/>
              <a:pathLst>
                <a:path w="44935" h="13281" extrusionOk="0">
                  <a:moveTo>
                    <a:pt x="0" y="0"/>
                  </a:moveTo>
                  <a:lnTo>
                    <a:pt x="0" y="13280"/>
                  </a:lnTo>
                  <a:lnTo>
                    <a:pt x="36111" y="13280"/>
                  </a:lnTo>
                  <a:cubicBezTo>
                    <a:pt x="39477" y="13280"/>
                    <a:pt x="42660" y="11870"/>
                    <a:pt x="44934" y="9460"/>
                  </a:cubicBezTo>
                  <a:cubicBezTo>
                    <a:pt x="41069" y="9142"/>
                    <a:pt x="37339" y="7641"/>
                    <a:pt x="34338" y="5139"/>
                  </a:cubicBezTo>
                  <a:lnTo>
                    <a:pt x="2815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75" name="Google Shape;29575;p29"/>
            <p:cNvSpPr/>
            <p:nvPr/>
          </p:nvSpPr>
          <p:spPr>
            <a:xfrm>
              <a:off x="4174400" y="2018950"/>
              <a:ext cx="744750" cy="332025"/>
            </a:xfrm>
            <a:custGeom>
              <a:avLst/>
              <a:gdLst/>
              <a:ahLst/>
              <a:cxnLst/>
              <a:rect l="l" t="t" r="r" b="b"/>
              <a:pathLst>
                <a:path w="29790" h="13281" extrusionOk="0">
                  <a:moveTo>
                    <a:pt x="0" y="0"/>
                  </a:moveTo>
                  <a:lnTo>
                    <a:pt x="0" y="13280"/>
                  </a:lnTo>
                  <a:lnTo>
                    <a:pt x="29790" y="13280"/>
                  </a:lnTo>
                  <a:cubicBezTo>
                    <a:pt x="27743" y="12325"/>
                    <a:pt x="25833" y="10370"/>
                    <a:pt x="24196" y="7550"/>
                  </a:cubicBezTo>
                  <a:lnTo>
                    <a:pt x="19830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76" name="Google Shape;29576;p29"/>
            <p:cNvSpPr/>
            <p:nvPr/>
          </p:nvSpPr>
          <p:spPr>
            <a:xfrm>
              <a:off x="4174400" y="2504450"/>
              <a:ext cx="777725" cy="224000"/>
            </a:xfrm>
            <a:custGeom>
              <a:avLst/>
              <a:gdLst/>
              <a:ahLst/>
              <a:cxnLst/>
              <a:rect l="l" t="t" r="r" b="b"/>
              <a:pathLst>
                <a:path w="31109" h="8960" extrusionOk="0">
                  <a:moveTo>
                    <a:pt x="0" y="0"/>
                  </a:moveTo>
                  <a:lnTo>
                    <a:pt x="0" y="8960"/>
                  </a:lnTo>
                  <a:lnTo>
                    <a:pt x="31109" y="8960"/>
                  </a:lnTo>
                  <a:lnTo>
                    <a:pt x="31109" y="0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77" name="Google Shape;29577;p29"/>
            <p:cNvSpPr/>
            <p:nvPr/>
          </p:nvSpPr>
          <p:spPr>
            <a:xfrm>
              <a:off x="4174400" y="2018950"/>
              <a:ext cx="885750" cy="485525"/>
            </a:xfrm>
            <a:custGeom>
              <a:avLst/>
              <a:gdLst/>
              <a:ahLst/>
              <a:cxnLst/>
              <a:rect l="l" t="t" r="r" b="b"/>
              <a:pathLst>
                <a:path w="35430" h="19421" extrusionOk="0">
                  <a:moveTo>
                    <a:pt x="0" y="0"/>
                  </a:moveTo>
                  <a:lnTo>
                    <a:pt x="0" y="19420"/>
                  </a:lnTo>
                  <a:lnTo>
                    <a:pt x="31109" y="19420"/>
                  </a:lnTo>
                  <a:cubicBezTo>
                    <a:pt x="32518" y="19420"/>
                    <a:pt x="33883" y="18874"/>
                    <a:pt x="34883" y="17874"/>
                  </a:cubicBezTo>
                  <a:lnTo>
                    <a:pt x="35429" y="17373"/>
                  </a:lnTo>
                  <a:cubicBezTo>
                    <a:pt x="32336" y="17010"/>
                    <a:pt x="29380" y="16100"/>
                    <a:pt x="26697" y="1459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78" name="Google Shape;29578;p29"/>
            <p:cNvSpPr/>
            <p:nvPr/>
          </p:nvSpPr>
          <p:spPr>
            <a:xfrm>
              <a:off x="4174400" y="2504450"/>
              <a:ext cx="777725" cy="30700"/>
            </a:xfrm>
            <a:custGeom>
              <a:avLst/>
              <a:gdLst/>
              <a:ahLst/>
              <a:cxnLst/>
              <a:rect l="l" t="t" r="r" b="b"/>
              <a:pathLst>
                <a:path w="31109" h="1228" extrusionOk="0">
                  <a:moveTo>
                    <a:pt x="0" y="0"/>
                  </a:moveTo>
                  <a:lnTo>
                    <a:pt x="0" y="1228"/>
                  </a:lnTo>
                  <a:lnTo>
                    <a:pt x="31109" y="1228"/>
                  </a:lnTo>
                  <a:lnTo>
                    <a:pt x="31109" y="0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79" name="Google Shape;29579;p29"/>
            <p:cNvSpPr/>
            <p:nvPr/>
          </p:nvSpPr>
          <p:spPr>
            <a:xfrm>
              <a:off x="4174400" y="2145150"/>
              <a:ext cx="379775" cy="208100"/>
            </a:xfrm>
            <a:custGeom>
              <a:avLst/>
              <a:gdLst/>
              <a:ahLst/>
              <a:cxnLst/>
              <a:rect l="l" t="t" r="r" b="b"/>
              <a:pathLst>
                <a:path w="15191" h="8324" extrusionOk="0">
                  <a:moveTo>
                    <a:pt x="0" y="0"/>
                  </a:moveTo>
                  <a:lnTo>
                    <a:pt x="0" y="8323"/>
                  </a:lnTo>
                  <a:lnTo>
                    <a:pt x="15191" y="83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F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80" name="Google Shape;29580;p29"/>
            <p:cNvSpPr/>
            <p:nvPr/>
          </p:nvSpPr>
          <p:spPr>
            <a:xfrm>
              <a:off x="4174400" y="3590275"/>
              <a:ext cx="948275" cy="93250"/>
            </a:xfrm>
            <a:custGeom>
              <a:avLst/>
              <a:gdLst/>
              <a:ahLst/>
              <a:cxnLst/>
              <a:rect l="l" t="t" r="r" b="b"/>
              <a:pathLst>
                <a:path w="37931" h="3730" extrusionOk="0">
                  <a:moveTo>
                    <a:pt x="0" y="0"/>
                  </a:moveTo>
                  <a:lnTo>
                    <a:pt x="0" y="3730"/>
                  </a:lnTo>
                  <a:lnTo>
                    <a:pt x="37931" y="3730"/>
                  </a:lnTo>
                  <a:lnTo>
                    <a:pt x="37931" y="0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81" name="Google Shape;29581;p29"/>
            <p:cNvSpPr/>
            <p:nvPr/>
          </p:nvSpPr>
          <p:spPr>
            <a:xfrm>
              <a:off x="4174400" y="2943325"/>
              <a:ext cx="1326900" cy="160325"/>
            </a:xfrm>
            <a:custGeom>
              <a:avLst/>
              <a:gdLst/>
              <a:ahLst/>
              <a:cxnLst/>
              <a:rect l="l" t="t" r="r" b="b"/>
              <a:pathLst>
                <a:path w="53076" h="6413" extrusionOk="0">
                  <a:moveTo>
                    <a:pt x="0" y="0"/>
                  </a:moveTo>
                  <a:lnTo>
                    <a:pt x="0" y="6413"/>
                  </a:lnTo>
                  <a:lnTo>
                    <a:pt x="53075" y="6413"/>
                  </a:lnTo>
                  <a:lnTo>
                    <a:pt x="53075" y="0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82" name="Google Shape;29582;p29"/>
            <p:cNvSpPr/>
            <p:nvPr/>
          </p:nvSpPr>
          <p:spPr>
            <a:xfrm>
              <a:off x="4174400" y="2943325"/>
              <a:ext cx="1326900" cy="34125"/>
            </a:xfrm>
            <a:custGeom>
              <a:avLst/>
              <a:gdLst/>
              <a:ahLst/>
              <a:cxnLst/>
              <a:rect l="l" t="t" r="r" b="b"/>
              <a:pathLst>
                <a:path w="53076" h="1365" extrusionOk="0">
                  <a:moveTo>
                    <a:pt x="0" y="0"/>
                  </a:moveTo>
                  <a:lnTo>
                    <a:pt x="0" y="1365"/>
                  </a:lnTo>
                  <a:lnTo>
                    <a:pt x="53075" y="1365"/>
                  </a:lnTo>
                  <a:lnTo>
                    <a:pt x="53075" y="0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83" name="Google Shape;29583;p29"/>
            <p:cNvSpPr/>
            <p:nvPr/>
          </p:nvSpPr>
          <p:spPr>
            <a:xfrm>
              <a:off x="4174400" y="3315125"/>
              <a:ext cx="1331450" cy="33000"/>
            </a:xfrm>
            <a:custGeom>
              <a:avLst/>
              <a:gdLst/>
              <a:ahLst/>
              <a:cxnLst/>
              <a:rect l="l" t="t" r="r" b="b"/>
              <a:pathLst>
                <a:path w="53258" h="1320" extrusionOk="0">
                  <a:moveTo>
                    <a:pt x="0" y="0"/>
                  </a:moveTo>
                  <a:lnTo>
                    <a:pt x="0" y="1319"/>
                  </a:lnTo>
                  <a:lnTo>
                    <a:pt x="53257" y="1319"/>
                  </a:lnTo>
                  <a:lnTo>
                    <a:pt x="53257" y="0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84" name="Google Shape;29584;p29"/>
            <p:cNvSpPr/>
            <p:nvPr/>
          </p:nvSpPr>
          <p:spPr>
            <a:xfrm>
              <a:off x="4174400" y="3224150"/>
              <a:ext cx="1534975" cy="43225"/>
            </a:xfrm>
            <a:custGeom>
              <a:avLst/>
              <a:gdLst/>
              <a:ahLst/>
              <a:cxnLst/>
              <a:rect l="l" t="t" r="r" b="b"/>
              <a:pathLst>
                <a:path w="61399" h="1729" extrusionOk="0">
                  <a:moveTo>
                    <a:pt x="60443" y="1"/>
                  </a:moveTo>
                  <a:cubicBezTo>
                    <a:pt x="59261" y="637"/>
                    <a:pt x="57987" y="956"/>
                    <a:pt x="56714" y="956"/>
                  </a:cubicBezTo>
                  <a:lnTo>
                    <a:pt x="0" y="956"/>
                  </a:lnTo>
                  <a:lnTo>
                    <a:pt x="0" y="1729"/>
                  </a:lnTo>
                  <a:lnTo>
                    <a:pt x="56714" y="1729"/>
                  </a:lnTo>
                  <a:cubicBezTo>
                    <a:pt x="58351" y="1729"/>
                    <a:pt x="59897" y="1274"/>
                    <a:pt x="61398" y="365"/>
                  </a:cubicBezTo>
                  <a:cubicBezTo>
                    <a:pt x="61080" y="228"/>
                    <a:pt x="60761" y="137"/>
                    <a:pt x="60443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85" name="Google Shape;29585;p29"/>
            <p:cNvSpPr/>
            <p:nvPr/>
          </p:nvSpPr>
          <p:spPr>
            <a:xfrm>
              <a:off x="4174400" y="2564700"/>
              <a:ext cx="125100" cy="103500"/>
            </a:xfrm>
            <a:custGeom>
              <a:avLst/>
              <a:gdLst/>
              <a:ahLst/>
              <a:cxnLst/>
              <a:rect l="l" t="t" r="r" b="b"/>
              <a:pathLst>
                <a:path w="5004" h="4140" extrusionOk="0">
                  <a:moveTo>
                    <a:pt x="0" y="0"/>
                  </a:moveTo>
                  <a:lnTo>
                    <a:pt x="0" y="4139"/>
                  </a:lnTo>
                  <a:lnTo>
                    <a:pt x="5003" y="4139"/>
                  </a:lnTo>
                  <a:cubicBezTo>
                    <a:pt x="5003" y="1865"/>
                    <a:pt x="3138" y="0"/>
                    <a:pt x="819" y="0"/>
                  </a:cubicBezTo>
                  <a:close/>
                </a:path>
              </a:pathLst>
            </a:custGeom>
            <a:solidFill>
              <a:srgbClr val="FEFF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86" name="Google Shape;29586;p29"/>
            <p:cNvSpPr/>
            <p:nvPr/>
          </p:nvSpPr>
          <p:spPr>
            <a:xfrm>
              <a:off x="4651925" y="2564700"/>
              <a:ext cx="104625" cy="103500"/>
            </a:xfrm>
            <a:custGeom>
              <a:avLst/>
              <a:gdLst/>
              <a:ahLst/>
              <a:cxnLst/>
              <a:rect l="l" t="t" r="r" b="b"/>
              <a:pathLst>
                <a:path w="4185" h="4140" extrusionOk="0">
                  <a:moveTo>
                    <a:pt x="1" y="0"/>
                  </a:moveTo>
                  <a:lnTo>
                    <a:pt x="1" y="4139"/>
                  </a:lnTo>
                  <a:lnTo>
                    <a:pt x="4185" y="4139"/>
                  </a:lnTo>
                  <a:lnTo>
                    <a:pt x="4185" y="0"/>
                  </a:lnTo>
                  <a:close/>
                </a:path>
              </a:pathLst>
            </a:custGeom>
            <a:solidFill>
              <a:srgbClr val="FEFF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87" name="Google Shape;29587;p29"/>
            <p:cNvSpPr/>
            <p:nvPr/>
          </p:nvSpPr>
          <p:spPr>
            <a:xfrm>
              <a:off x="4174400" y="1848400"/>
              <a:ext cx="93250" cy="78475"/>
            </a:xfrm>
            <a:custGeom>
              <a:avLst/>
              <a:gdLst/>
              <a:ahLst/>
              <a:cxnLst/>
              <a:rect l="l" t="t" r="r" b="b"/>
              <a:pathLst>
                <a:path w="3730" h="3139" extrusionOk="0">
                  <a:moveTo>
                    <a:pt x="0" y="0"/>
                  </a:moveTo>
                  <a:lnTo>
                    <a:pt x="0" y="3138"/>
                  </a:lnTo>
                  <a:lnTo>
                    <a:pt x="3730" y="3138"/>
                  </a:lnTo>
                  <a:cubicBezTo>
                    <a:pt x="3730" y="1410"/>
                    <a:pt x="2365" y="0"/>
                    <a:pt x="637" y="0"/>
                  </a:cubicBezTo>
                  <a:close/>
                </a:path>
              </a:pathLst>
            </a:custGeom>
            <a:solidFill>
              <a:srgbClr val="FEFF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88" name="Google Shape;29588;p29"/>
            <p:cNvSpPr/>
            <p:nvPr/>
          </p:nvSpPr>
          <p:spPr>
            <a:xfrm>
              <a:off x="4531400" y="1848400"/>
              <a:ext cx="77350" cy="78475"/>
            </a:xfrm>
            <a:custGeom>
              <a:avLst/>
              <a:gdLst/>
              <a:ahLst/>
              <a:cxnLst/>
              <a:rect l="l" t="t" r="r" b="b"/>
              <a:pathLst>
                <a:path w="3094" h="3139" extrusionOk="0">
                  <a:moveTo>
                    <a:pt x="1" y="0"/>
                  </a:moveTo>
                  <a:lnTo>
                    <a:pt x="1" y="3138"/>
                  </a:lnTo>
                  <a:lnTo>
                    <a:pt x="3094" y="3138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FEFF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89" name="Google Shape;29589;p29"/>
            <p:cNvSpPr/>
            <p:nvPr/>
          </p:nvSpPr>
          <p:spPr>
            <a:xfrm>
              <a:off x="4174400" y="4155350"/>
              <a:ext cx="353625" cy="503725"/>
            </a:xfrm>
            <a:custGeom>
              <a:avLst/>
              <a:gdLst/>
              <a:ahLst/>
              <a:cxnLst/>
              <a:rect l="l" t="t" r="r" b="b"/>
              <a:pathLst>
                <a:path w="14145" h="20149" extrusionOk="0">
                  <a:moveTo>
                    <a:pt x="0" y="1"/>
                  </a:moveTo>
                  <a:lnTo>
                    <a:pt x="0" y="20148"/>
                  </a:lnTo>
                  <a:lnTo>
                    <a:pt x="14145" y="20148"/>
                  </a:lnTo>
                  <a:lnTo>
                    <a:pt x="14145" y="1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90" name="Google Shape;29590;p29"/>
            <p:cNvSpPr/>
            <p:nvPr/>
          </p:nvSpPr>
          <p:spPr>
            <a:xfrm>
              <a:off x="4174400" y="4283825"/>
              <a:ext cx="145550" cy="375250"/>
            </a:xfrm>
            <a:custGeom>
              <a:avLst/>
              <a:gdLst/>
              <a:ahLst/>
              <a:cxnLst/>
              <a:rect l="l" t="t" r="r" b="b"/>
              <a:pathLst>
                <a:path w="5822" h="15010" extrusionOk="0">
                  <a:moveTo>
                    <a:pt x="0" y="1"/>
                  </a:moveTo>
                  <a:lnTo>
                    <a:pt x="0" y="15009"/>
                  </a:lnTo>
                  <a:lnTo>
                    <a:pt x="5822" y="15009"/>
                  </a:lnTo>
                  <a:lnTo>
                    <a:pt x="5822" y="1"/>
                  </a:lnTo>
                  <a:close/>
                </a:path>
              </a:pathLst>
            </a:custGeom>
            <a:solidFill>
              <a:srgbClr val="FEFF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91" name="Google Shape;29591;p29"/>
            <p:cNvSpPr/>
            <p:nvPr/>
          </p:nvSpPr>
          <p:spPr>
            <a:xfrm>
              <a:off x="4174400" y="2993350"/>
              <a:ext cx="1092675" cy="600350"/>
            </a:xfrm>
            <a:custGeom>
              <a:avLst/>
              <a:gdLst/>
              <a:ahLst/>
              <a:cxnLst/>
              <a:rect l="l" t="t" r="r" b="b"/>
              <a:pathLst>
                <a:path w="43707" h="24014" extrusionOk="0">
                  <a:moveTo>
                    <a:pt x="0" y="0"/>
                  </a:moveTo>
                  <a:lnTo>
                    <a:pt x="0" y="24014"/>
                  </a:lnTo>
                  <a:lnTo>
                    <a:pt x="38431" y="24014"/>
                  </a:lnTo>
                  <a:cubicBezTo>
                    <a:pt x="40159" y="24014"/>
                    <a:pt x="41842" y="23332"/>
                    <a:pt x="43070" y="22058"/>
                  </a:cubicBezTo>
                  <a:lnTo>
                    <a:pt x="43706" y="21421"/>
                  </a:lnTo>
                  <a:cubicBezTo>
                    <a:pt x="39932" y="21012"/>
                    <a:pt x="36293" y="19875"/>
                    <a:pt x="32928" y="1805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92" name="Google Shape;29592;p29"/>
            <p:cNvSpPr/>
            <p:nvPr/>
          </p:nvSpPr>
          <p:spPr>
            <a:xfrm>
              <a:off x="4174400" y="3100225"/>
              <a:ext cx="554875" cy="303600"/>
            </a:xfrm>
            <a:custGeom>
              <a:avLst/>
              <a:gdLst/>
              <a:ahLst/>
              <a:cxnLst/>
              <a:rect l="l" t="t" r="r" b="b"/>
              <a:pathLst>
                <a:path w="22195" h="12144" extrusionOk="0">
                  <a:moveTo>
                    <a:pt x="0" y="0"/>
                  </a:moveTo>
                  <a:lnTo>
                    <a:pt x="0" y="12144"/>
                  </a:lnTo>
                  <a:lnTo>
                    <a:pt x="22194" y="121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F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93" name="Google Shape;29593;p29"/>
            <p:cNvSpPr/>
            <p:nvPr/>
          </p:nvSpPr>
          <p:spPr>
            <a:xfrm>
              <a:off x="4174400" y="3683500"/>
              <a:ext cx="859600" cy="482125"/>
            </a:xfrm>
            <a:custGeom>
              <a:avLst/>
              <a:gdLst/>
              <a:ahLst/>
              <a:cxnLst/>
              <a:rect l="l" t="t" r="r" b="b"/>
              <a:pathLst>
                <a:path w="34384" h="19285" extrusionOk="0">
                  <a:moveTo>
                    <a:pt x="0" y="1"/>
                  </a:moveTo>
                  <a:lnTo>
                    <a:pt x="0" y="19284"/>
                  </a:lnTo>
                  <a:lnTo>
                    <a:pt x="34383" y="19284"/>
                  </a:lnTo>
                  <a:lnTo>
                    <a:pt x="34383" y="1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94" name="Google Shape;29594;p29"/>
            <p:cNvSpPr/>
            <p:nvPr/>
          </p:nvSpPr>
          <p:spPr>
            <a:xfrm>
              <a:off x="4174400" y="4165600"/>
              <a:ext cx="866400" cy="44350"/>
            </a:xfrm>
            <a:custGeom>
              <a:avLst/>
              <a:gdLst/>
              <a:ahLst/>
              <a:cxnLst/>
              <a:rect l="l" t="t" r="r" b="b"/>
              <a:pathLst>
                <a:path w="34656" h="1774" extrusionOk="0">
                  <a:moveTo>
                    <a:pt x="0" y="0"/>
                  </a:moveTo>
                  <a:lnTo>
                    <a:pt x="0" y="1774"/>
                  </a:lnTo>
                  <a:lnTo>
                    <a:pt x="34656" y="1774"/>
                  </a:lnTo>
                  <a:lnTo>
                    <a:pt x="34656" y="0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95" name="Google Shape;29595;p29"/>
            <p:cNvSpPr/>
            <p:nvPr/>
          </p:nvSpPr>
          <p:spPr>
            <a:xfrm>
              <a:off x="4174400" y="3872250"/>
              <a:ext cx="125100" cy="104625"/>
            </a:xfrm>
            <a:custGeom>
              <a:avLst/>
              <a:gdLst/>
              <a:ahLst/>
              <a:cxnLst/>
              <a:rect l="l" t="t" r="r" b="b"/>
              <a:pathLst>
                <a:path w="5004" h="4185" extrusionOk="0">
                  <a:moveTo>
                    <a:pt x="0" y="0"/>
                  </a:moveTo>
                  <a:lnTo>
                    <a:pt x="0" y="4184"/>
                  </a:lnTo>
                  <a:lnTo>
                    <a:pt x="5003" y="4184"/>
                  </a:lnTo>
                  <a:cubicBezTo>
                    <a:pt x="5003" y="1865"/>
                    <a:pt x="3138" y="0"/>
                    <a:pt x="819" y="0"/>
                  </a:cubicBezTo>
                  <a:close/>
                </a:path>
              </a:pathLst>
            </a:custGeom>
            <a:solidFill>
              <a:srgbClr val="FEFF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96" name="Google Shape;29596;p29"/>
            <p:cNvSpPr/>
            <p:nvPr/>
          </p:nvSpPr>
          <p:spPr>
            <a:xfrm>
              <a:off x="4651925" y="3872250"/>
              <a:ext cx="104625" cy="104625"/>
            </a:xfrm>
            <a:custGeom>
              <a:avLst/>
              <a:gdLst/>
              <a:ahLst/>
              <a:cxnLst/>
              <a:rect l="l" t="t" r="r" b="b"/>
              <a:pathLst>
                <a:path w="4185" h="4185" extrusionOk="0">
                  <a:moveTo>
                    <a:pt x="1" y="0"/>
                  </a:moveTo>
                  <a:lnTo>
                    <a:pt x="1" y="4184"/>
                  </a:lnTo>
                  <a:lnTo>
                    <a:pt x="4185" y="4184"/>
                  </a:lnTo>
                  <a:lnTo>
                    <a:pt x="4185" y="0"/>
                  </a:lnTo>
                  <a:close/>
                </a:path>
              </a:pathLst>
            </a:custGeom>
            <a:solidFill>
              <a:srgbClr val="FEFF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97" name="Google Shape;29597;p29"/>
            <p:cNvSpPr/>
            <p:nvPr/>
          </p:nvSpPr>
          <p:spPr>
            <a:xfrm>
              <a:off x="4174400" y="4595375"/>
              <a:ext cx="1135875" cy="63700"/>
            </a:xfrm>
            <a:custGeom>
              <a:avLst/>
              <a:gdLst/>
              <a:ahLst/>
              <a:cxnLst/>
              <a:rect l="l" t="t" r="r" b="b"/>
              <a:pathLst>
                <a:path w="45435" h="2548" extrusionOk="0">
                  <a:moveTo>
                    <a:pt x="0" y="0"/>
                  </a:moveTo>
                  <a:lnTo>
                    <a:pt x="0" y="2547"/>
                  </a:lnTo>
                  <a:lnTo>
                    <a:pt x="45435" y="2547"/>
                  </a:lnTo>
                  <a:lnTo>
                    <a:pt x="45435" y="0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598" name="Google Shape;29598;p29"/>
          <p:cNvGrpSpPr/>
          <p:nvPr/>
        </p:nvGrpSpPr>
        <p:grpSpPr>
          <a:xfrm>
            <a:off x="10108563" y="1406878"/>
            <a:ext cx="2083421" cy="4345756"/>
            <a:chOff x="1565000" y="1241525"/>
            <a:chExt cx="1638425" cy="3417550"/>
          </a:xfrm>
        </p:grpSpPr>
        <p:sp>
          <p:nvSpPr>
            <p:cNvPr id="29599" name="Google Shape;29599;p29"/>
            <p:cNvSpPr/>
            <p:nvPr/>
          </p:nvSpPr>
          <p:spPr>
            <a:xfrm>
              <a:off x="1942475" y="2093975"/>
              <a:ext cx="403650" cy="519650"/>
            </a:xfrm>
            <a:custGeom>
              <a:avLst/>
              <a:gdLst/>
              <a:ahLst/>
              <a:cxnLst/>
              <a:rect l="l" t="t" r="r" b="b"/>
              <a:pathLst>
                <a:path w="16146" h="20786" extrusionOk="0">
                  <a:moveTo>
                    <a:pt x="2320" y="1"/>
                  </a:moveTo>
                  <a:cubicBezTo>
                    <a:pt x="1046" y="1"/>
                    <a:pt x="0" y="1047"/>
                    <a:pt x="0" y="2320"/>
                  </a:cubicBezTo>
                  <a:lnTo>
                    <a:pt x="0" y="20785"/>
                  </a:lnTo>
                  <a:lnTo>
                    <a:pt x="16146" y="20785"/>
                  </a:lnTo>
                  <a:lnTo>
                    <a:pt x="16146" y="2138"/>
                  </a:lnTo>
                  <a:lnTo>
                    <a:pt x="4730" y="2138"/>
                  </a:lnTo>
                  <a:lnTo>
                    <a:pt x="4457" y="1456"/>
                  </a:lnTo>
                  <a:cubicBezTo>
                    <a:pt x="4094" y="592"/>
                    <a:pt x="3275" y="1"/>
                    <a:pt x="2320" y="1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00" name="Google Shape;29600;p29"/>
            <p:cNvSpPr/>
            <p:nvPr/>
          </p:nvSpPr>
          <p:spPr>
            <a:xfrm>
              <a:off x="1942475" y="2093975"/>
              <a:ext cx="403650" cy="161475"/>
            </a:xfrm>
            <a:custGeom>
              <a:avLst/>
              <a:gdLst/>
              <a:ahLst/>
              <a:cxnLst/>
              <a:rect l="l" t="t" r="r" b="b"/>
              <a:pathLst>
                <a:path w="16146" h="6459" extrusionOk="0">
                  <a:moveTo>
                    <a:pt x="2320" y="1"/>
                  </a:moveTo>
                  <a:cubicBezTo>
                    <a:pt x="1046" y="1"/>
                    <a:pt x="0" y="1047"/>
                    <a:pt x="0" y="2320"/>
                  </a:cubicBezTo>
                  <a:lnTo>
                    <a:pt x="0" y="6459"/>
                  </a:lnTo>
                  <a:lnTo>
                    <a:pt x="16146" y="6459"/>
                  </a:lnTo>
                  <a:lnTo>
                    <a:pt x="16146" y="2138"/>
                  </a:lnTo>
                  <a:lnTo>
                    <a:pt x="4730" y="2138"/>
                  </a:lnTo>
                  <a:lnTo>
                    <a:pt x="4457" y="1456"/>
                  </a:lnTo>
                  <a:cubicBezTo>
                    <a:pt x="4094" y="592"/>
                    <a:pt x="3275" y="1"/>
                    <a:pt x="2320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01" name="Google Shape;29601;p29"/>
            <p:cNvSpPr/>
            <p:nvPr/>
          </p:nvSpPr>
          <p:spPr>
            <a:xfrm>
              <a:off x="1565000" y="3103625"/>
              <a:ext cx="1638425" cy="211525"/>
            </a:xfrm>
            <a:custGeom>
              <a:avLst/>
              <a:gdLst/>
              <a:ahLst/>
              <a:cxnLst/>
              <a:rect l="l" t="t" r="r" b="b"/>
              <a:pathLst>
                <a:path w="65537" h="8461" extrusionOk="0">
                  <a:moveTo>
                    <a:pt x="12461" y="1"/>
                  </a:moveTo>
                  <a:lnTo>
                    <a:pt x="7504" y="3503"/>
                  </a:lnTo>
                  <a:cubicBezTo>
                    <a:pt x="5458" y="4958"/>
                    <a:pt x="3002" y="5731"/>
                    <a:pt x="500" y="5731"/>
                  </a:cubicBezTo>
                  <a:lnTo>
                    <a:pt x="0" y="5731"/>
                  </a:lnTo>
                  <a:cubicBezTo>
                    <a:pt x="2138" y="7505"/>
                    <a:pt x="4866" y="8460"/>
                    <a:pt x="7641" y="8460"/>
                  </a:cubicBezTo>
                  <a:lnTo>
                    <a:pt x="65536" y="8460"/>
                  </a:lnTo>
                  <a:lnTo>
                    <a:pt x="65536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02" name="Google Shape;29602;p29"/>
            <p:cNvSpPr/>
            <p:nvPr/>
          </p:nvSpPr>
          <p:spPr>
            <a:xfrm>
              <a:off x="2173275" y="3103625"/>
              <a:ext cx="1030150" cy="211525"/>
            </a:xfrm>
            <a:custGeom>
              <a:avLst/>
              <a:gdLst/>
              <a:ahLst/>
              <a:cxnLst/>
              <a:rect l="l" t="t" r="r" b="b"/>
              <a:pathLst>
                <a:path w="41206" h="8461" extrusionOk="0">
                  <a:moveTo>
                    <a:pt x="10870" y="1"/>
                  </a:moveTo>
                  <a:lnTo>
                    <a:pt x="5913" y="5186"/>
                  </a:lnTo>
                  <a:cubicBezTo>
                    <a:pt x="4185" y="7050"/>
                    <a:pt x="2138" y="8142"/>
                    <a:pt x="1" y="8460"/>
                  </a:cubicBezTo>
                  <a:lnTo>
                    <a:pt x="41205" y="8460"/>
                  </a:lnTo>
                  <a:lnTo>
                    <a:pt x="41205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03" name="Google Shape;29603;p29"/>
            <p:cNvSpPr/>
            <p:nvPr/>
          </p:nvSpPr>
          <p:spPr>
            <a:xfrm>
              <a:off x="2275600" y="2350950"/>
              <a:ext cx="927825" cy="377500"/>
            </a:xfrm>
            <a:custGeom>
              <a:avLst/>
              <a:gdLst/>
              <a:ahLst/>
              <a:cxnLst/>
              <a:rect l="l" t="t" r="r" b="b"/>
              <a:pathLst>
                <a:path w="37113" h="15100" extrusionOk="0">
                  <a:moveTo>
                    <a:pt x="1" y="0"/>
                  </a:moveTo>
                  <a:lnTo>
                    <a:pt x="1" y="15054"/>
                  </a:lnTo>
                  <a:cubicBezTo>
                    <a:pt x="319" y="15100"/>
                    <a:pt x="683" y="15100"/>
                    <a:pt x="1001" y="15100"/>
                  </a:cubicBezTo>
                  <a:lnTo>
                    <a:pt x="37112" y="15100"/>
                  </a:lnTo>
                  <a:lnTo>
                    <a:pt x="37112" y="0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04" name="Google Shape;29604;p29"/>
            <p:cNvSpPr/>
            <p:nvPr/>
          </p:nvSpPr>
          <p:spPr>
            <a:xfrm>
              <a:off x="1565000" y="2613600"/>
              <a:ext cx="1638425" cy="329750"/>
            </a:xfrm>
            <a:custGeom>
              <a:avLst/>
              <a:gdLst/>
              <a:ahLst/>
              <a:cxnLst/>
              <a:rect l="l" t="t" r="r" b="b"/>
              <a:pathLst>
                <a:path w="65537" h="13190" extrusionOk="0">
                  <a:moveTo>
                    <a:pt x="15099" y="0"/>
                  </a:moveTo>
                  <a:lnTo>
                    <a:pt x="9141" y="5412"/>
                  </a:lnTo>
                  <a:cubicBezTo>
                    <a:pt x="6640" y="7686"/>
                    <a:pt x="3366" y="8960"/>
                    <a:pt x="0" y="8960"/>
                  </a:cubicBezTo>
                  <a:lnTo>
                    <a:pt x="227" y="9232"/>
                  </a:lnTo>
                  <a:cubicBezTo>
                    <a:pt x="2774" y="11779"/>
                    <a:pt x="6231" y="13189"/>
                    <a:pt x="9869" y="13189"/>
                  </a:cubicBezTo>
                  <a:lnTo>
                    <a:pt x="65536" y="13189"/>
                  </a:lnTo>
                  <a:lnTo>
                    <a:pt x="65536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05" name="Google Shape;29605;p29"/>
            <p:cNvSpPr/>
            <p:nvPr/>
          </p:nvSpPr>
          <p:spPr>
            <a:xfrm>
              <a:off x="2258550" y="2613600"/>
              <a:ext cx="944875" cy="329750"/>
            </a:xfrm>
            <a:custGeom>
              <a:avLst/>
              <a:gdLst/>
              <a:ahLst/>
              <a:cxnLst/>
              <a:rect l="l" t="t" r="r" b="b"/>
              <a:pathLst>
                <a:path w="37795" h="13190" extrusionOk="0">
                  <a:moveTo>
                    <a:pt x="11780" y="0"/>
                  </a:moveTo>
                  <a:lnTo>
                    <a:pt x="6004" y="8277"/>
                  </a:lnTo>
                  <a:cubicBezTo>
                    <a:pt x="4276" y="10733"/>
                    <a:pt x="2229" y="12416"/>
                    <a:pt x="1" y="13189"/>
                  </a:cubicBezTo>
                  <a:lnTo>
                    <a:pt x="37794" y="13189"/>
                  </a:lnTo>
                  <a:lnTo>
                    <a:pt x="37794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06" name="Google Shape;29606;p29"/>
            <p:cNvSpPr/>
            <p:nvPr/>
          </p:nvSpPr>
          <p:spPr>
            <a:xfrm>
              <a:off x="1658225" y="2817100"/>
              <a:ext cx="1545200" cy="76225"/>
            </a:xfrm>
            <a:custGeom>
              <a:avLst/>
              <a:gdLst/>
              <a:ahLst/>
              <a:cxnLst/>
              <a:rect l="l" t="t" r="r" b="b"/>
              <a:pathLst>
                <a:path w="61808" h="3049" extrusionOk="0">
                  <a:moveTo>
                    <a:pt x="864" y="1"/>
                  </a:moveTo>
                  <a:cubicBezTo>
                    <a:pt x="592" y="137"/>
                    <a:pt x="273" y="228"/>
                    <a:pt x="0" y="319"/>
                  </a:cubicBezTo>
                  <a:cubicBezTo>
                    <a:pt x="2274" y="2093"/>
                    <a:pt x="4958" y="3048"/>
                    <a:pt x="7732" y="3048"/>
                  </a:cubicBezTo>
                  <a:lnTo>
                    <a:pt x="61807" y="3048"/>
                  </a:lnTo>
                  <a:lnTo>
                    <a:pt x="61807" y="2320"/>
                  </a:lnTo>
                  <a:lnTo>
                    <a:pt x="7732" y="2320"/>
                  </a:lnTo>
                  <a:cubicBezTo>
                    <a:pt x="5276" y="2320"/>
                    <a:pt x="2911" y="1502"/>
                    <a:pt x="864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07" name="Google Shape;29607;p29"/>
            <p:cNvSpPr/>
            <p:nvPr/>
          </p:nvSpPr>
          <p:spPr>
            <a:xfrm>
              <a:off x="1871975" y="3315125"/>
              <a:ext cx="1331450" cy="278575"/>
            </a:xfrm>
            <a:custGeom>
              <a:avLst/>
              <a:gdLst/>
              <a:ahLst/>
              <a:cxnLst/>
              <a:rect l="l" t="t" r="r" b="b"/>
              <a:pathLst>
                <a:path w="53258" h="11143" extrusionOk="0">
                  <a:moveTo>
                    <a:pt x="1" y="0"/>
                  </a:moveTo>
                  <a:lnTo>
                    <a:pt x="1" y="11143"/>
                  </a:lnTo>
                  <a:lnTo>
                    <a:pt x="53257" y="11143"/>
                  </a:lnTo>
                  <a:lnTo>
                    <a:pt x="53257" y="0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08" name="Google Shape;29608;p29"/>
            <p:cNvSpPr/>
            <p:nvPr/>
          </p:nvSpPr>
          <p:spPr>
            <a:xfrm>
              <a:off x="2017500" y="4145125"/>
              <a:ext cx="301350" cy="289950"/>
            </a:xfrm>
            <a:custGeom>
              <a:avLst/>
              <a:gdLst/>
              <a:ahLst/>
              <a:cxnLst/>
              <a:rect l="l" t="t" r="r" b="b"/>
              <a:pathLst>
                <a:path w="12054" h="11598" extrusionOk="0">
                  <a:moveTo>
                    <a:pt x="7778" y="0"/>
                  </a:moveTo>
                  <a:lnTo>
                    <a:pt x="7505" y="273"/>
                  </a:lnTo>
                  <a:lnTo>
                    <a:pt x="7460" y="228"/>
                  </a:lnTo>
                  <a:lnTo>
                    <a:pt x="1775" y="5504"/>
                  </a:lnTo>
                  <a:lnTo>
                    <a:pt x="1" y="7186"/>
                  </a:lnTo>
                  <a:lnTo>
                    <a:pt x="6368" y="11598"/>
                  </a:lnTo>
                  <a:lnTo>
                    <a:pt x="11917" y="10688"/>
                  </a:lnTo>
                  <a:lnTo>
                    <a:pt x="12008" y="5822"/>
                  </a:lnTo>
                  <a:lnTo>
                    <a:pt x="12053" y="5185"/>
                  </a:lnTo>
                  <a:lnTo>
                    <a:pt x="7778" y="0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09" name="Google Shape;29609;p29"/>
            <p:cNvSpPr/>
            <p:nvPr/>
          </p:nvSpPr>
          <p:spPr>
            <a:xfrm>
              <a:off x="2140300" y="3613000"/>
              <a:ext cx="209250" cy="234250"/>
            </a:xfrm>
            <a:custGeom>
              <a:avLst/>
              <a:gdLst/>
              <a:ahLst/>
              <a:cxnLst/>
              <a:rect l="l" t="t" r="r" b="b"/>
              <a:pathLst>
                <a:path w="8370" h="9370" extrusionOk="0">
                  <a:moveTo>
                    <a:pt x="5231" y="1"/>
                  </a:moveTo>
                  <a:lnTo>
                    <a:pt x="2457" y="2366"/>
                  </a:lnTo>
                  <a:lnTo>
                    <a:pt x="1" y="4458"/>
                  </a:lnTo>
                  <a:lnTo>
                    <a:pt x="819" y="5322"/>
                  </a:lnTo>
                  <a:lnTo>
                    <a:pt x="4503" y="9370"/>
                  </a:lnTo>
                  <a:lnTo>
                    <a:pt x="7505" y="9097"/>
                  </a:lnTo>
                  <a:lnTo>
                    <a:pt x="8369" y="9006"/>
                  </a:lnTo>
                  <a:lnTo>
                    <a:pt x="8369" y="3048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10" name="Google Shape;29610;p29"/>
            <p:cNvSpPr/>
            <p:nvPr/>
          </p:nvSpPr>
          <p:spPr>
            <a:xfrm>
              <a:off x="2231275" y="3999600"/>
              <a:ext cx="118275" cy="239925"/>
            </a:xfrm>
            <a:custGeom>
              <a:avLst/>
              <a:gdLst/>
              <a:ahLst/>
              <a:cxnLst/>
              <a:rect l="l" t="t" r="r" b="b"/>
              <a:pathLst>
                <a:path w="4731" h="9597" extrusionOk="0">
                  <a:moveTo>
                    <a:pt x="4730" y="0"/>
                  </a:moveTo>
                  <a:lnTo>
                    <a:pt x="0" y="5003"/>
                  </a:lnTo>
                  <a:lnTo>
                    <a:pt x="3821" y="9596"/>
                  </a:lnTo>
                  <a:lnTo>
                    <a:pt x="4730" y="6185"/>
                  </a:lnTo>
                  <a:lnTo>
                    <a:pt x="4730" y="0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11" name="Google Shape;29611;p29"/>
            <p:cNvSpPr/>
            <p:nvPr/>
          </p:nvSpPr>
          <p:spPr>
            <a:xfrm>
              <a:off x="2040250" y="3607325"/>
              <a:ext cx="193325" cy="95525"/>
            </a:xfrm>
            <a:custGeom>
              <a:avLst/>
              <a:gdLst/>
              <a:ahLst/>
              <a:cxnLst/>
              <a:rect l="l" t="t" r="r" b="b"/>
              <a:pathLst>
                <a:path w="7733" h="3821" extrusionOk="0">
                  <a:moveTo>
                    <a:pt x="1" y="0"/>
                  </a:moveTo>
                  <a:lnTo>
                    <a:pt x="1774" y="2047"/>
                  </a:lnTo>
                  <a:lnTo>
                    <a:pt x="3275" y="3821"/>
                  </a:lnTo>
                  <a:lnTo>
                    <a:pt x="5413" y="2002"/>
                  </a:lnTo>
                  <a:lnTo>
                    <a:pt x="7732" y="0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12" name="Google Shape;29612;p29"/>
            <p:cNvSpPr/>
            <p:nvPr/>
          </p:nvSpPr>
          <p:spPr>
            <a:xfrm>
              <a:off x="1902675" y="3945000"/>
              <a:ext cx="293375" cy="357050"/>
            </a:xfrm>
            <a:custGeom>
              <a:avLst/>
              <a:gdLst/>
              <a:ahLst/>
              <a:cxnLst/>
              <a:rect l="l" t="t" r="r" b="b"/>
              <a:pathLst>
                <a:path w="11735" h="14282" extrusionOk="0">
                  <a:moveTo>
                    <a:pt x="3957" y="1"/>
                  </a:moveTo>
                  <a:lnTo>
                    <a:pt x="1" y="6095"/>
                  </a:lnTo>
                  <a:lnTo>
                    <a:pt x="3866" y="14282"/>
                  </a:lnTo>
                  <a:lnTo>
                    <a:pt x="5367" y="12917"/>
                  </a:lnTo>
                  <a:lnTo>
                    <a:pt x="11734" y="6959"/>
                  </a:lnTo>
                  <a:lnTo>
                    <a:pt x="10552" y="1957"/>
                  </a:lnTo>
                  <a:lnTo>
                    <a:pt x="10370" y="1274"/>
                  </a:lnTo>
                  <a:lnTo>
                    <a:pt x="7050" y="592"/>
                  </a:lnTo>
                  <a:lnTo>
                    <a:pt x="3957" y="1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13" name="Google Shape;29613;p29"/>
            <p:cNvSpPr/>
            <p:nvPr/>
          </p:nvSpPr>
          <p:spPr>
            <a:xfrm>
              <a:off x="2343825" y="4170125"/>
              <a:ext cx="277450" cy="235400"/>
            </a:xfrm>
            <a:custGeom>
              <a:avLst/>
              <a:gdLst/>
              <a:ahLst/>
              <a:cxnLst/>
              <a:rect l="l" t="t" r="r" b="b"/>
              <a:pathLst>
                <a:path w="11098" h="9416" extrusionOk="0">
                  <a:moveTo>
                    <a:pt x="1229" y="1"/>
                  </a:moveTo>
                  <a:lnTo>
                    <a:pt x="137" y="4049"/>
                  </a:lnTo>
                  <a:lnTo>
                    <a:pt x="1" y="9415"/>
                  </a:lnTo>
                  <a:lnTo>
                    <a:pt x="1183" y="9097"/>
                  </a:lnTo>
                  <a:lnTo>
                    <a:pt x="9733" y="6641"/>
                  </a:lnTo>
                  <a:lnTo>
                    <a:pt x="11098" y="1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14" name="Google Shape;29614;p29"/>
            <p:cNvSpPr/>
            <p:nvPr/>
          </p:nvSpPr>
          <p:spPr>
            <a:xfrm>
              <a:off x="2188050" y="3866550"/>
              <a:ext cx="161500" cy="228575"/>
            </a:xfrm>
            <a:custGeom>
              <a:avLst/>
              <a:gdLst/>
              <a:ahLst/>
              <a:cxnLst/>
              <a:rect l="l" t="t" r="r" b="b"/>
              <a:pathLst>
                <a:path w="6460" h="9143" extrusionOk="0">
                  <a:moveTo>
                    <a:pt x="6459" y="1"/>
                  </a:moveTo>
                  <a:lnTo>
                    <a:pt x="2684" y="365"/>
                  </a:lnTo>
                  <a:lnTo>
                    <a:pt x="2548" y="547"/>
                  </a:lnTo>
                  <a:lnTo>
                    <a:pt x="1" y="4049"/>
                  </a:lnTo>
                  <a:lnTo>
                    <a:pt x="228" y="4822"/>
                  </a:lnTo>
                  <a:lnTo>
                    <a:pt x="1274" y="9142"/>
                  </a:lnTo>
                  <a:lnTo>
                    <a:pt x="6459" y="3685"/>
                  </a:lnTo>
                  <a:lnTo>
                    <a:pt x="6459" y="1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15" name="Google Shape;29615;p29"/>
            <p:cNvSpPr/>
            <p:nvPr/>
          </p:nvSpPr>
          <p:spPr>
            <a:xfrm>
              <a:off x="1978850" y="3741500"/>
              <a:ext cx="250175" cy="206950"/>
            </a:xfrm>
            <a:custGeom>
              <a:avLst/>
              <a:gdLst/>
              <a:ahLst/>
              <a:cxnLst/>
              <a:rect l="l" t="t" r="r" b="b"/>
              <a:pathLst>
                <a:path w="10007" h="8278" extrusionOk="0">
                  <a:moveTo>
                    <a:pt x="5504" y="0"/>
                  </a:moveTo>
                  <a:lnTo>
                    <a:pt x="4276" y="637"/>
                  </a:lnTo>
                  <a:lnTo>
                    <a:pt x="1" y="2956"/>
                  </a:lnTo>
                  <a:lnTo>
                    <a:pt x="455" y="4685"/>
                  </a:lnTo>
                  <a:lnTo>
                    <a:pt x="1092" y="7004"/>
                  </a:lnTo>
                  <a:lnTo>
                    <a:pt x="4185" y="7641"/>
                  </a:lnTo>
                  <a:lnTo>
                    <a:pt x="7550" y="8277"/>
                  </a:lnTo>
                  <a:lnTo>
                    <a:pt x="10006" y="4866"/>
                  </a:lnTo>
                  <a:lnTo>
                    <a:pt x="6004" y="500"/>
                  </a:lnTo>
                  <a:lnTo>
                    <a:pt x="5595" y="46"/>
                  </a:lnTo>
                  <a:lnTo>
                    <a:pt x="5595" y="91"/>
                  </a:lnTo>
                  <a:lnTo>
                    <a:pt x="5504" y="0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16" name="Google Shape;29616;p29"/>
            <p:cNvSpPr/>
            <p:nvPr/>
          </p:nvSpPr>
          <p:spPr>
            <a:xfrm>
              <a:off x="2148275" y="4440750"/>
              <a:ext cx="326325" cy="199000"/>
            </a:xfrm>
            <a:custGeom>
              <a:avLst/>
              <a:gdLst/>
              <a:ahLst/>
              <a:cxnLst/>
              <a:rect l="l" t="t" r="r" b="b"/>
              <a:pathLst>
                <a:path w="13053" h="7960" extrusionOk="0">
                  <a:moveTo>
                    <a:pt x="7004" y="0"/>
                  </a:moveTo>
                  <a:lnTo>
                    <a:pt x="6640" y="137"/>
                  </a:lnTo>
                  <a:lnTo>
                    <a:pt x="6640" y="46"/>
                  </a:lnTo>
                  <a:lnTo>
                    <a:pt x="1456" y="864"/>
                  </a:lnTo>
                  <a:lnTo>
                    <a:pt x="0" y="7959"/>
                  </a:lnTo>
                  <a:lnTo>
                    <a:pt x="13053" y="7959"/>
                  </a:lnTo>
                  <a:lnTo>
                    <a:pt x="7322" y="410"/>
                  </a:lnTo>
                  <a:lnTo>
                    <a:pt x="7004" y="0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17" name="Google Shape;29617;p29"/>
            <p:cNvSpPr/>
            <p:nvPr/>
          </p:nvSpPr>
          <p:spPr>
            <a:xfrm>
              <a:off x="2553050" y="4449850"/>
              <a:ext cx="312675" cy="194450"/>
            </a:xfrm>
            <a:custGeom>
              <a:avLst/>
              <a:gdLst/>
              <a:ahLst/>
              <a:cxnLst/>
              <a:rect l="l" t="t" r="r" b="b"/>
              <a:pathLst>
                <a:path w="12507" h="7778" extrusionOk="0">
                  <a:moveTo>
                    <a:pt x="12507" y="0"/>
                  </a:moveTo>
                  <a:lnTo>
                    <a:pt x="0" y="7641"/>
                  </a:lnTo>
                  <a:lnTo>
                    <a:pt x="12507" y="7777"/>
                  </a:lnTo>
                  <a:lnTo>
                    <a:pt x="12507" y="0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18" name="Google Shape;29618;p29"/>
            <p:cNvSpPr/>
            <p:nvPr/>
          </p:nvSpPr>
          <p:spPr>
            <a:xfrm>
              <a:off x="1853775" y="3607325"/>
              <a:ext cx="244500" cy="185350"/>
            </a:xfrm>
            <a:custGeom>
              <a:avLst/>
              <a:gdLst/>
              <a:ahLst/>
              <a:cxnLst/>
              <a:rect l="l" t="t" r="r" b="b"/>
              <a:pathLst>
                <a:path w="9780" h="7414" extrusionOk="0">
                  <a:moveTo>
                    <a:pt x="1183" y="0"/>
                  </a:moveTo>
                  <a:lnTo>
                    <a:pt x="1" y="5776"/>
                  </a:lnTo>
                  <a:lnTo>
                    <a:pt x="1274" y="6277"/>
                  </a:lnTo>
                  <a:lnTo>
                    <a:pt x="4321" y="7414"/>
                  </a:lnTo>
                  <a:lnTo>
                    <a:pt x="8779" y="5003"/>
                  </a:lnTo>
                  <a:lnTo>
                    <a:pt x="9779" y="4457"/>
                  </a:lnTo>
                  <a:lnTo>
                    <a:pt x="8005" y="2411"/>
                  </a:lnTo>
                  <a:lnTo>
                    <a:pt x="6004" y="0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19" name="Google Shape;29619;p29"/>
            <p:cNvSpPr/>
            <p:nvPr/>
          </p:nvSpPr>
          <p:spPr>
            <a:xfrm>
              <a:off x="2352925" y="4363425"/>
              <a:ext cx="384325" cy="271775"/>
            </a:xfrm>
            <a:custGeom>
              <a:avLst/>
              <a:gdLst/>
              <a:ahLst/>
              <a:cxnLst/>
              <a:rect l="l" t="t" r="r" b="b"/>
              <a:pathLst>
                <a:path w="15373" h="10871" extrusionOk="0">
                  <a:moveTo>
                    <a:pt x="9688" y="1"/>
                  </a:moveTo>
                  <a:lnTo>
                    <a:pt x="273" y="2684"/>
                  </a:lnTo>
                  <a:lnTo>
                    <a:pt x="1" y="2775"/>
                  </a:lnTo>
                  <a:lnTo>
                    <a:pt x="6140" y="10870"/>
                  </a:lnTo>
                  <a:lnTo>
                    <a:pt x="6504" y="10643"/>
                  </a:lnTo>
                  <a:lnTo>
                    <a:pt x="15373" y="5231"/>
                  </a:lnTo>
                  <a:lnTo>
                    <a:pt x="10870" y="1092"/>
                  </a:lnTo>
                  <a:lnTo>
                    <a:pt x="9688" y="1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20" name="Google Shape;29620;p29"/>
            <p:cNvSpPr/>
            <p:nvPr/>
          </p:nvSpPr>
          <p:spPr>
            <a:xfrm>
              <a:off x="2614425" y="4170125"/>
              <a:ext cx="251300" cy="308175"/>
            </a:xfrm>
            <a:custGeom>
              <a:avLst/>
              <a:gdLst/>
              <a:ahLst/>
              <a:cxnLst/>
              <a:rect l="l" t="t" r="r" b="b"/>
              <a:pathLst>
                <a:path w="10052" h="12327" extrusionOk="0">
                  <a:moveTo>
                    <a:pt x="1456" y="1"/>
                  </a:moveTo>
                  <a:lnTo>
                    <a:pt x="1" y="6914"/>
                  </a:lnTo>
                  <a:lnTo>
                    <a:pt x="1229" y="8005"/>
                  </a:lnTo>
                  <a:lnTo>
                    <a:pt x="5913" y="12326"/>
                  </a:lnTo>
                  <a:lnTo>
                    <a:pt x="7551" y="11371"/>
                  </a:lnTo>
                  <a:lnTo>
                    <a:pt x="10052" y="9870"/>
                  </a:lnTo>
                  <a:lnTo>
                    <a:pt x="10052" y="1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21" name="Google Shape;29621;p29"/>
            <p:cNvSpPr/>
            <p:nvPr/>
          </p:nvSpPr>
          <p:spPr>
            <a:xfrm>
              <a:off x="1827625" y="4344100"/>
              <a:ext cx="329775" cy="295650"/>
            </a:xfrm>
            <a:custGeom>
              <a:avLst/>
              <a:gdLst/>
              <a:ahLst/>
              <a:cxnLst/>
              <a:rect l="l" t="t" r="r" b="b"/>
              <a:pathLst>
                <a:path w="13191" h="11826" extrusionOk="0">
                  <a:moveTo>
                    <a:pt x="6732" y="0"/>
                  </a:moveTo>
                  <a:lnTo>
                    <a:pt x="6504" y="228"/>
                  </a:lnTo>
                  <a:lnTo>
                    <a:pt x="6414" y="91"/>
                  </a:lnTo>
                  <a:lnTo>
                    <a:pt x="3184" y="2002"/>
                  </a:lnTo>
                  <a:lnTo>
                    <a:pt x="1" y="3912"/>
                  </a:lnTo>
                  <a:lnTo>
                    <a:pt x="865" y="5413"/>
                  </a:lnTo>
                  <a:lnTo>
                    <a:pt x="4503" y="11825"/>
                  </a:lnTo>
                  <a:lnTo>
                    <a:pt x="11644" y="11825"/>
                  </a:lnTo>
                  <a:lnTo>
                    <a:pt x="13190" y="4503"/>
                  </a:lnTo>
                  <a:lnTo>
                    <a:pt x="6732" y="0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22" name="Google Shape;29622;p29"/>
            <p:cNvSpPr/>
            <p:nvPr/>
          </p:nvSpPr>
          <p:spPr>
            <a:xfrm>
              <a:off x="1786700" y="3780150"/>
              <a:ext cx="192175" cy="300200"/>
            </a:xfrm>
            <a:custGeom>
              <a:avLst/>
              <a:gdLst/>
              <a:ahLst/>
              <a:cxnLst/>
              <a:rect l="l" t="t" r="r" b="b"/>
              <a:pathLst>
                <a:path w="7687" h="12008" extrusionOk="0">
                  <a:moveTo>
                    <a:pt x="2456" y="0"/>
                  </a:moveTo>
                  <a:lnTo>
                    <a:pt x="1" y="11598"/>
                  </a:lnTo>
                  <a:lnTo>
                    <a:pt x="3684" y="12007"/>
                  </a:lnTo>
                  <a:lnTo>
                    <a:pt x="7687" y="5867"/>
                  </a:lnTo>
                  <a:lnTo>
                    <a:pt x="7141" y="3684"/>
                  </a:lnTo>
                  <a:lnTo>
                    <a:pt x="6550" y="1547"/>
                  </a:lnTo>
                  <a:lnTo>
                    <a:pt x="2456" y="0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23" name="Google Shape;29623;p29"/>
            <p:cNvSpPr/>
            <p:nvPr/>
          </p:nvSpPr>
          <p:spPr>
            <a:xfrm>
              <a:off x="1667325" y="4440750"/>
              <a:ext cx="239925" cy="199000"/>
            </a:xfrm>
            <a:custGeom>
              <a:avLst/>
              <a:gdLst/>
              <a:ahLst/>
              <a:cxnLst/>
              <a:rect l="l" t="t" r="r" b="b"/>
              <a:pathLst>
                <a:path w="9597" h="7960" extrusionOk="0">
                  <a:moveTo>
                    <a:pt x="1683" y="0"/>
                  </a:moveTo>
                  <a:lnTo>
                    <a:pt x="0" y="7959"/>
                  </a:lnTo>
                  <a:lnTo>
                    <a:pt x="9596" y="7959"/>
                  </a:lnTo>
                  <a:lnTo>
                    <a:pt x="6049" y="1728"/>
                  </a:lnTo>
                  <a:lnTo>
                    <a:pt x="5276" y="364"/>
                  </a:lnTo>
                  <a:lnTo>
                    <a:pt x="3047" y="137"/>
                  </a:lnTo>
                  <a:lnTo>
                    <a:pt x="1683" y="0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24" name="Google Shape;29624;p29"/>
            <p:cNvSpPr/>
            <p:nvPr/>
          </p:nvSpPr>
          <p:spPr>
            <a:xfrm>
              <a:off x="1715075" y="4098500"/>
              <a:ext cx="261525" cy="322950"/>
            </a:xfrm>
            <a:custGeom>
              <a:avLst/>
              <a:gdLst/>
              <a:ahLst/>
              <a:cxnLst/>
              <a:rect l="l" t="t" r="r" b="b"/>
              <a:pathLst>
                <a:path w="10461" h="12918" extrusionOk="0">
                  <a:moveTo>
                    <a:pt x="2638" y="1"/>
                  </a:moveTo>
                  <a:lnTo>
                    <a:pt x="0" y="12553"/>
                  </a:lnTo>
                  <a:lnTo>
                    <a:pt x="1547" y="12690"/>
                  </a:lnTo>
                  <a:lnTo>
                    <a:pt x="3593" y="12917"/>
                  </a:lnTo>
                  <a:lnTo>
                    <a:pt x="7050" y="10870"/>
                  </a:lnTo>
                  <a:lnTo>
                    <a:pt x="10461" y="8869"/>
                  </a:lnTo>
                  <a:lnTo>
                    <a:pt x="6458" y="410"/>
                  </a:lnTo>
                  <a:lnTo>
                    <a:pt x="2820" y="1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25" name="Google Shape;29625;p29"/>
            <p:cNvSpPr/>
            <p:nvPr/>
          </p:nvSpPr>
          <p:spPr>
            <a:xfrm>
              <a:off x="2612150" y="2555600"/>
              <a:ext cx="122825" cy="122825"/>
            </a:xfrm>
            <a:custGeom>
              <a:avLst/>
              <a:gdLst/>
              <a:ahLst/>
              <a:cxnLst/>
              <a:rect l="l" t="t" r="r" b="b"/>
              <a:pathLst>
                <a:path w="4913" h="4913" extrusionOk="0">
                  <a:moveTo>
                    <a:pt x="4185" y="728"/>
                  </a:moveTo>
                  <a:lnTo>
                    <a:pt x="4185" y="4139"/>
                  </a:lnTo>
                  <a:lnTo>
                    <a:pt x="774" y="4139"/>
                  </a:lnTo>
                  <a:lnTo>
                    <a:pt x="774" y="728"/>
                  </a:lnTo>
                  <a:close/>
                  <a:moveTo>
                    <a:pt x="1" y="1"/>
                  </a:moveTo>
                  <a:lnTo>
                    <a:pt x="1" y="4912"/>
                  </a:lnTo>
                  <a:lnTo>
                    <a:pt x="4913" y="4912"/>
                  </a:lnTo>
                  <a:lnTo>
                    <a:pt x="49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26" name="Google Shape;29626;p29"/>
            <p:cNvSpPr/>
            <p:nvPr/>
          </p:nvSpPr>
          <p:spPr>
            <a:xfrm>
              <a:off x="2500725" y="1756300"/>
              <a:ext cx="702700" cy="262675"/>
            </a:xfrm>
            <a:custGeom>
              <a:avLst/>
              <a:gdLst/>
              <a:ahLst/>
              <a:cxnLst/>
              <a:rect l="l" t="t" r="r" b="b"/>
              <a:pathLst>
                <a:path w="28108" h="10507" extrusionOk="0">
                  <a:moveTo>
                    <a:pt x="1" y="0"/>
                  </a:moveTo>
                  <a:lnTo>
                    <a:pt x="1" y="10506"/>
                  </a:lnTo>
                  <a:lnTo>
                    <a:pt x="28107" y="10506"/>
                  </a:lnTo>
                  <a:lnTo>
                    <a:pt x="28107" y="0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27" name="Google Shape;29627;p29"/>
            <p:cNvSpPr/>
            <p:nvPr/>
          </p:nvSpPr>
          <p:spPr>
            <a:xfrm>
              <a:off x="2500725" y="1756300"/>
              <a:ext cx="702700" cy="36400"/>
            </a:xfrm>
            <a:custGeom>
              <a:avLst/>
              <a:gdLst/>
              <a:ahLst/>
              <a:cxnLst/>
              <a:rect l="l" t="t" r="r" b="b"/>
              <a:pathLst>
                <a:path w="28108" h="1456" extrusionOk="0">
                  <a:moveTo>
                    <a:pt x="1" y="0"/>
                  </a:moveTo>
                  <a:lnTo>
                    <a:pt x="1" y="1456"/>
                  </a:lnTo>
                  <a:lnTo>
                    <a:pt x="28107" y="1456"/>
                  </a:lnTo>
                  <a:lnTo>
                    <a:pt x="28107" y="0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28" name="Google Shape;29628;p29"/>
            <p:cNvSpPr/>
            <p:nvPr/>
          </p:nvSpPr>
          <p:spPr>
            <a:xfrm>
              <a:off x="2517800" y="1241525"/>
              <a:ext cx="685625" cy="183925"/>
            </a:xfrm>
            <a:custGeom>
              <a:avLst/>
              <a:gdLst/>
              <a:ahLst/>
              <a:cxnLst/>
              <a:rect l="l" t="t" r="r" b="b"/>
              <a:pathLst>
                <a:path w="27425" h="7357" extrusionOk="0">
                  <a:moveTo>
                    <a:pt x="3434" y="0"/>
                  </a:moveTo>
                  <a:cubicBezTo>
                    <a:pt x="2683" y="0"/>
                    <a:pt x="1933" y="285"/>
                    <a:pt x="1365" y="853"/>
                  </a:cubicBezTo>
                  <a:lnTo>
                    <a:pt x="1228" y="989"/>
                  </a:lnTo>
                  <a:cubicBezTo>
                    <a:pt x="0" y="2217"/>
                    <a:pt x="0" y="4173"/>
                    <a:pt x="1228" y="5401"/>
                  </a:cubicBezTo>
                  <a:lnTo>
                    <a:pt x="2502" y="6674"/>
                  </a:lnTo>
                  <a:cubicBezTo>
                    <a:pt x="2911" y="7084"/>
                    <a:pt x="3502" y="7357"/>
                    <a:pt x="4093" y="7357"/>
                  </a:cubicBezTo>
                  <a:lnTo>
                    <a:pt x="27424" y="7357"/>
                  </a:lnTo>
                  <a:lnTo>
                    <a:pt x="27424" y="5446"/>
                  </a:lnTo>
                  <a:lnTo>
                    <a:pt x="6003" y="5446"/>
                  </a:lnTo>
                  <a:cubicBezTo>
                    <a:pt x="6003" y="4628"/>
                    <a:pt x="5276" y="3900"/>
                    <a:pt x="4457" y="3900"/>
                  </a:cubicBezTo>
                  <a:lnTo>
                    <a:pt x="3775" y="3900"/>
                  </a:lnTo>
                  <a:lnTo>
                    <a:pt x="3775" y="2263"/>
                  </a:lnTo>
                  <a:lnTo>
                    <a:pt x="3957" y="2399"/>
                  </a:lnTo>
                  <a:cubicBezTo>
                    <a:pt x="4162" y="2627"/>
                    <a:pt x="4434" y="2740"/>
                    <a:pt x="4713" y="2740"/>
                  </a:cubicBezTo>
                  <a:cubicBezTo>
                    <a:pt x="4992" y="2740"/>
                    <a:pt x="5276" y="2627"/>
                    <a:pt x="5503" y="2399"/>
                  </a:cubicBezTo>
                  <a:cubicBezTo>
                    <a:pt x="5913" y="1990"/>
                    <a:pt x="5913" y="1262"/>
                    <a:pt x="5503" y="853"/>
                  </a:cubicBezTo>
                  <a:cubicBezTo>
                    <a:pt x="4935" y="285"/>
                    <a:pt x="4184" y="0"/>
                    <a:pt x="3434" y="0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29" name="Google Shape;29629;p29"/>
            <p:cNvSpPr/>
            <p:nvPr/>
          </p:nvSpPr>
          <p:spPr>
            <a:xfrm>
              <a:off x="2381350" y="1425425"/>
              <a:ext cx="822075" cy="330900"/>
            </a:xfrm>
            <a:custGeom>
              <a:avLst/>
              <a:gdLst/>
              <a:ahLst/>
              <a:cxnLst/>
              <a:rect l="l" t="t" r="r" b="b"/>
              <a:pathLst>
                <a:path w="32883" h="13236" extrusionOk="0">
                  <a:moveTo>
                    <a:pt x="9915" y="1"/>
                  </a:moveTo>
                  <a:lnTo>
                    <a:pt x="7232" y="4685"/>
                  </a:lnTo>
                  <a:cubicBezTo>
                    <a:pt x="5640" y="7459"/>
                    <a:pt x="3048" y="9460"/>
                    <a:pt x="1" y="10325"/>
                  </a:cubicBezTo>
                  <a:lnTo>
                    <a:pt x="637" y="11189"/>
                  </a:lnTo>
                  <a:cubicBezTo>
                    <a:pt x="1592" y="12462"/>
                    <a:pt x="4776" y="13235"/>
                    <a:pt x="4776" y="13235"/>
                  </a:cubicBezTo>
                  <a:lnTo>
                    <a:pt x="32882" y="13235"/>
                  </a:lnTo>
                  <a:lnTo>
                    <a:pt x="32882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30" name="Google Shape;29630;p29"/>
            <p:cNvSpPr/>
            <p:nvPr/>
          </p:nvSpPr>
          <p:spPr>
            <a:xfrm>
              <a:off x="2694025" y="1424300"/>
              <a:ext cx="509400" cy="332025"/>
            </a:xfrm>
            <a:custGeom>
              <a:avLst/>
              <a:gdLst/>
              <a:ahLst/>
              <a:cxnLst/>
              <a:rect l="l" t="t" r="r" b="b"/>
              <a:pathLst>
                <a:path w="20376" h="13281" extrusionOk="0">
                  <a:moveTo>
                    <a:pt x="8960" y="0"/>
                  </a:moveTo>
                  <a:lnTo>
                    <a:pt x="5822" y="6595"/>
                  </a:lnTo>
                  <a:cubicBezTo>
                    <a:pt x="4458" y="9505"/>
                    <a:pt x="2411" y="11779"/>
                    <a:pt x="1" y="13280"/>
                  </a:cubicBezTo>
                  <a:lnTo>
                    <a:pt x="20375" y="13280"/>
                  </a:lnTo>
                  <a:lnTo>
                    <a:pt x="20375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31" name="Google Shape;29631;p29"/>
            <p:cNvSpPr/>
            <p:nvPr/>
          </p:nvSpPr>
          <p:spPr>
            <a:xfrm>
              <a:off x="2275600" y="2350950"/>
              <a:ext cx="927825" cy="36400"/>
            </a:xfrm>
            <a:custGeom>
              <a:avLst/>
              <a:gdLst/>
              <a:ahLst/>
              <a:cxnLst/>
              <a:rect l="l" t="t" r="r" b="b"/>
              <a:pathLst>
                <a:path w="37113" h="1456" extrusionOk="0">
                  <a:moveTo>
                    <a:pt x="1" y="0"/>
                  </a:moveTo>
                  <a:lnTo>
                    <a:pt x="1" y="1410"/>
                  </a:lnTo>
                  <a:cubicBezTo>
                    <a:pt x="319" y="1410"/>
                    <a:pt x="683" y="1456"/>
                    <a:pt x="1001" y="1456"/>
                  </a:cubicBezTo>
                  <a:lnTo>
                    <a:pt x="37112" y="1456"/>
                  </a:lnTo>
                  <a:lnTo>
                    <a:pt x="37112" y="0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32" name="Google Shape;29632;p29"/>
            <p:cNvSpPr/>
            <p:nvPr/>
          </p:nvSpPr>
          <p:spPr>
            <a:xfrm>
              <a:off x="2080050" y="2018950"/>
              <a:ext cx="1123375" cy="332025"/>
            </a:xfrm>
            <a:custGeom>
              <a:avLst/>
              <a:gdLst/>
              <a:ahLst/>
              <a:cxnLst/>
              <a:rect l="l" t="t" r="r" b="b"/>
              <a:pathLst>
                <a:path w="44935" h="13281" extrusionOk="0">
                  <a:moveTo>
                    <a:pt x="16828" y="0"/>
                  </a:moveTo>
                  <a:lnTo>
                    <a:pt x="10643" y="5139"/>
                  </a:lnTo>
                  <a:cubicBezTo>
                    <a:pt x="7596" y="7641"/>
                    <a:pt x="3912" y="9142"/>
                    <a:pt x="0" y="9460"/>
                  </a:cubicBezTo>
                  <a:cubicBezTo>
                    <a:pt x="2274" y="11870"/>
                    <a:pt x="5458" y="13280"/>
                    <a:pt x="8823" y="13280"/>
                  </a:cubicBezTo>
                  <a:lnTo>
                    <a:pt x="44934" y="13280"/>
                  </a:lnTo>
                  <a:lnTo>
                    <a:pt x="44934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33" name="Google Shape;29633;p29"/>
            <p:cNvSpPr/>
            <p:nvPr/>
          </p:nvSpPr>
          <p:spPr>
            <a:xfrm>
              <a:off x="2458675" y="2018950"/>
              <a:ext cx="744750" cy="332025"/>
            </a:xfrm>
            <a:custGeom>
              <a:avLst/>
              <a:gdLst/>
              <a:ahLst/>
              <a:cxnLst/>
              <a:rect l="l" t="t" r="r" b="b"/>
              <a:pathLst>
                <a:path w="29790" h="13281" extrusionOk="0">
                  <a:moveTo>
                    <a:pt x="9960" y="0"/>
                  </a:moveTo>
                  <a:lnTo>
                    <a:pt x="5594" y="7550"/>
                  </a:lnTo>
                  <a:cubicBezTo>
                    <a:pt x="4002" y="10370"/>
                    <a:pt x="2047" y="12325"/>
                    <a:pt x="0" y="13280"/>
                  </a:cubicBezTo>
                  <a:lnTo>
                    <a:pt x="29789" y="13280"/>
                  </a:lnTo>
                  <a:lnTo>
                    <a:pt x="29789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34" name="Google Shape;29634;p29"/>
            <p:cNvSpPr/>
            <p:nvPr/>
          </p:nvSpPr>
          <p:spPr>
            <a:xfrm>
              <a:off x="2425700" y="2504450"/>
              <a:ext cx="777725" cy="224000"/>
            </a:xfrm>
            <a:custGeom>
              <a:avLst/>
              <a:gdLst/>
              <a:ahLst/>
              <a:cxnLst/>
              <a:rect l="l" t="t" r="r" b="b"/>
              <a:pathLst>
                <a:path w="31109" h="8960" extrusionOk="0">
                  <a:moveTo>
                    <a:pt x="0" y="0"/>
                  </a:moveTo>
                  <a:lnTo>
                    <a:pt x="0" y="8960"/>
                  </a:lnTo>
                  <a:lnTo>
                    <a:pt x="31108" y="8960"/>
                  </a:lnTo>
                  <a:lnTo>
                    <a:pt x="31108" y="0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35" name="Google Shape;29635;p29"/>
            <p:cNvSpPr/>
            <p:nvPr/>
          </p:nvSpPr>
          <p:spPr>
            <a:xfrm>
              <a:off x="2318825" y="2018950"/>
              <a:ext cx="884600" cy="485525"/>
            </a:xfrm>
            <a:custGeom>
              <a:avLst/>
              <a:gdLst/>
              <a:ahLst/>
              <a:cxnLst/>
              <a:rect l="l" t="t" r="r" b="b"/>
              <a:pathLst>
                <a:path w="35384" h="19421" extrusionOk="0">
                  <a:moveTo>
                    <a:pt x="35383" y="0"/>
                  </a:moveTo>
                  <a:lnTo>
                    <a:pt x="8732" y="14599"/>
                  </a:lnTo>
                  <a:cubicBezTo>
                    <a:pt x="6004" y="16100"/>
                    <a:pt x="3047" y="17010"/>
                    <a:pt x="0" y="17373"/>
                  </a:cubicBezTo>
                  <a:lnTo>
                    <a:pt x="500" y="17874"/>
                  </a:lnTo>
                  <a:cubicBezTo>
                    <a:pt x="1501" y="18874"/>
                    <a:pt x="2865" y="19420"/>
                    <a:pt x="4275" y="19420"/>
                  </a:cubicBezTo>
                  <a:lnTo>
                    <a:pt x="35383" y="19420"/>
                  </a:lnTo>
                  <a:lnTo>
                    <a:pt x="35383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36" name="Google Shape;29636;p29"/>
            <p:cNvSpPr/>
            <p:nvPr/>
          </p:nvSpPr>
          <p:spPr>
            <a:xfrm>
              <a:off x="2425700" y="2504450"/>
              <a:ext cx="777725" cy="30700"/>
            </a:xfrm>
            <a:custGeom>
              <a:avLst/>
              <a:gdLst/>
              <a:ahLst/>
              <a:cxnLst/>
              <a:rect l="l" t="t" r="r" b="b"/>
              <a:pathLst>
                <a:path w="31109" h="1228" extrusionOk="0">
                  <a:moveTo>
                    <a:pt x="0" y="0"/>
                  </a:moveTo>
                  <a:lnTo>
                    <a:pt x="0" y="1228"/>
                  </a:lnTo>
                  <a:lnTo>
                    <a:pt x="31108" y="1228"/>
                  </a:lnTo>
                  <a:lnTo>
                    <a:pt x="31108" y="0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37" name="Google Shape;29637;p29"/>
            <p:cNvSpPr/>
            <p:nvPr/>
          </p:nvSpPr>
          <p:spPr>
            <a:xfrm>
              <a:off x="2823650" y="2145150"/>
              <a:ext cx="379775" cy="208100"/>
            </a:xfrm>
            <a:custGeom>
              <a:avLst/>
              <a:gdLst/>
              <a:ahLst/>
              <a:cxnLst/>
              <a:rect l="l" t="t" r="r" b="b"/>
              <a:pathLst>
                <a:path w="15191" h="8324" extrusionOk="0">
                  <a:moveTo>
                    <a:pt x="15190" y="0"/>
                  </a:moveTo>
                  <a:lnTo>
                    <a:pt x="0" y="8323"/>
                  </a:lnTo>
                  <a:lnTo>
                    <a:pt x="15190" y="8323"/>
                  </a:lnTo>
                  <a:lnTo>
                    <a:pt x="15190" y="0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38" name="Google Shape;29638;p29"/>
            <p:cNvSpPr/>
            <p:nvPr/>
          </p:nvSpPr>
          <p:spPr>
            <a:xfrm>
              <a:off x="2080050" y="2018950"/>
              <a:ext cx="1123375" cy="332025"/>
            </a:xfrm>
            <a:custGeom>
              <a:avLst/>
              <a:gdLst/>
              <a:ahLst/>
              <a:cxnLst/>
              <a:rect l="l" t="t" r="r" b="b"/>
              <a:pathLst>
                <a:path w="44935" h="13281" extrusionOk="0">
                  <a:moveTo>
                    <a:pt x="16828" y="0"/>
                  </a:moveTo>
                  <a:lnTo>
                    <a:pt x="10643" y="5139"/>
                  </a:lnTo>
                  <a:cubicBezTo>
                    <a:pt x="7596" y="7641"/>
                    <a:pt x="3912" y="9142"/>
                    <a:pt x="0" y="9460"/>
                  </a:cubicBezTo>
                  <a:cubicBezTo>
                    <a:pt x="2274" y="11870"/>
                    <a:pt x="5458" y="13280"/>
                    <a:pt x="8823" y="13280"/>
                  </a:cubicBezTo>
                  <a:lnTo>
                    <a:pt x="44934" y="13280"/>
                  </a:lnTo>
                  <a:lnTo>
                    <a:pt x="44934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39" name="Google Shape;29639;p29"/>
            <p:cNvSpPr/>
            <p:nvPr/>
          </p:nvSpPr>
          <p:spPr>
            <a:xfrm>
              <a:off x="2458675" y="2018950"/>
              <a:ext cx="744750" cy="332025"/>
            </a:xfrm>
            <a:custGeom>
              <a:avLst/>
              <a:gdLst/>
              <a:ahLst/>
              <a:cxnLst/>
              <a:rect l="l" t="t" r="r" b="b"/>
              <a:pathLst>
                <a:path w="29790" h="13281" extrusionOk="0">
                  <a:moveTo>
                    <a:pt x="9960" y="0"/>
                  </a:moveTo>
                  <a:lnTo>
                    <a:pt x="5594" y="7550"/>
                  </a:lnTo>
                  <a:cubicBezTo>
                    <a:pt x="4002" y="10370"/>
                    <a:pt x="2047" y="12325"/>
                    <a:pt x="0" y="13280"/>
                  </a:cubicBezTo>
                  <a:lnTo>
                    <a:pt x="29789" y="13280"/>
                  </a:lnTo>
                  <a:lnTo>
                    <a:pt x="29789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40" name="Google Shape;29640;p29"/>
            <p:cNvSpPr/>
            <p:nvPr/>
          </p:nvSpPr>
          <p:spPr>
            <a:xfrm>
              <a:off x="2425700" y="2504450"/>
              <a:ext cx="777725" cy="224000"/>
            </a:xfrm>
            <a:custGeom>
              <a:avLst/>
              <a:gdLst/>
              <a:ahLst/>
              <a:cxnLst/>
              <a:rect l="l" t="t" r="r" b="b"/>
              <a:pathLst>
                <a:path w="31109" h="8960" extrusionOk="0">
                  <a:moveTo>
                    <a:pt x="0" y="0"/>
                  </a:moveTo>
                  <a:lnTo>
                    <a:pt x="0" y="8960"/>
                  </a:lnTo>
                  <a:lnTo>
                    <a:pt x="31108" y="8960"/>
                  </a:lnTo>
                  <a:lnTo>
                    <a:pt x="31108" y="0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41" name="Google Shape;29641;p29"/>
            <p:cNvSpPr/>
            <p:nvPr/>
          </p:nvSpPr>
          <p:spPr>
            <a:xfrm>
              <a:off x="2318825" y="2018950"/>
              <a:ext cx="884600" cy="485525"/>
            </a:xfrm>
            <a:custGeom>
              <a:avLst/>
              <a:gdLst/>
              <a:ahLst/>
              <a:cxnLst/>
              <a:rect l="l" t="t" r="r" b="b"/>
              <a:pathLst>
                <a:path w="35384" h="19421" extrusionOk="0">
                  <a:moveTo>
                    <a:pt x="35383" y="0"/>
                  </a:moveTo>
                  <a:lnTo>
                    <a:pt x="8732" y="14599"/>
                  </a:lnTo>
                  <a:cubicBezTo>
                    <a:pt x="6004" y="16100"/>
                    <a:pt x="3047" y="17010"/>
                    <a:pt x="0" y="17373"/>
                  </a:cubicBezTo>
                  <a:lnTo>
                    <a:pt x="500" y="17874"/>
                  </a:lnTo>
                  <a:cubicBezTo>
                    <a:pt x="1501" y="18874"/>
                    <a:pt x="2865" y="19420"/>
                    <a:pt x="4275" y="19420"/>
                  </a:cubicBezTo>
                  <a:lnTo>
                    <a:pt x="35383" y="19420"/>
                  </a:lnTo>
                  <a:lnTo>
                    <a:pt x="35383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42" name="Google Shape;29642;p29"/>
            <p:cNvSpPr/>
            <p:nvPr/>
          </p:nvSpPr>
          <p:spPr>
            <a:xfrm>
              <a:off x="2425700" y="2504450"/>
              <a:ext cx="777725" cy="30700"/>
            </a:xfrm>
            <a:custGeom>
              <a:avLst/>
              <a:gdLst/>
              <a:ahLst/>
              <a:cxnLst/>
              <a:rect l="l" t="t" r="r" b="b"/>
              <a:pathLst>
                <a:path w="31109" h="1228" extrusionOk="0">
                  <a:moveTo>
                    <a:pt x="0" y="0"/>
                  </a:moveTo>
                  <a:lnTo>
                    <a:pt x="0" y="1228"/>
                  </a:lnTo>
                  <a:lnTo>
                    <a:pt x="31108" y="1228"/>
                  </a:lnTo>
                  <a:lnTo>
                    <a:pt x="31108" y="0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43" name="Google Shape;29643;p29"/>
            <p:cNvSpPr/>
            <p:nvPr/>
          </p:nvSpPr>
          <p:spPr>
            <a:xfrm>
              <a:off x="2823650" y="2145150"/>
              <a:ext cx="379775" cy="208100"/>
            </a:xfrm>
            <a:custGeom>
              <a:avLst/>
              <a:gdLst/>
              <a:ahLst/>
              <a:cxnLst/>
              <a:rect l="l" t="t" r="r" b="b"/>
              <a:pathLst>
                <a:path w="15191" h="8324" extrusionOk="0">
                  <a:moveTo>
                    <a:pt x="15190" y="0"/>
                  </a:moveTo>
                  <a:lnTo>
                    <a:pt x="0" y="8323"/>
                  </a:lnTo>
                  <a:lnTo>
                    <a:pt x="15190" y="8323"/>
                  </a:lnTo>
                  <a:lnTo>
                    <a:pt x="15190" y="0"/>
                  </a:lnTo>
                  <a:close/>
                </a:path>
              </a:pathLst>
            </a:custGeom>
            <a:solidFill>
              <a:srgbClr val="FEFF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44" name="Google Shape;29644;p29"/>
            <p:cNvSpPr/>
            <p:nvPr/>
          </p:nvSpPr>
          <p:spPr>
            <a:xfrm>
              <a:off x="2256275" y="3590275"/>
              <a:ext cx="947150" cy="93250"/>
            </a:xfrm>
            <a:custGeom>
              <a:avLst/>
              <a:gdLst/>
              <a:ahLst/>
              <a:cxnLst/>
              <a:rect l="l" t="t" r="r" b="b"/>
              <a:pathLst>
                <a:path w="37886" h="3730" extrusionOk="0">
                  <a:moveTo>
                    <a:pt x="1" y="0"/>
                  </a:moveTo>
                  <a:lnTo>
                    <a:pt x="1" y="3730"/>
                  </a:lnTo>
                  <a:lnTo>
                    <a:pt x="37885" y="3730"/>
                  </a:lnTo>
                  <a:lnTo>
                    <a:pt x="37885" y="0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45" name="Google Shape;29645;p29"/>
            <p:cNvSpPr/>
            <p:nvPr/>
          </p:nvSpPr>
          <p:spPr>
            <a:xfrm>
              <a:off x="1876525" y="2943325"/>
              <a:ext cx="1326900" cy="160325"/>
            </a:xfrm>
            <a:custGeom>
              <a:avLst/>
              <a:gdLst/>
              <a:ahLst/>
              <a:cxnLst/>
              <a:rect l="l" t="t" r="r" b="b"/>
              <a:pathLst>
                <a:path w="53076" h="6413" extrusionOk="0">
                  <a:moveTo>
                    <a:pt x="0" y="0"/>
                  </a:moveTo>
                  <a:lnTo>
                    <a:pt x="0" y="6413"/>
                  </a:lnTo>
                  <a:lnTo>
                    <a:pt x="53075" y="6413"/>
                  </a:lnTo>
                  <a:lnTo>
                    <a:pt x="53075" y="0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46" name="Google Shape;29646;p29"/>
            <p:cNvSpPr/>
            <p:nvPr/>
          </p:nvSpPr>
          <p:spPr>
            <a:xfrm>
              <a:off x="1876525" y="2943325"/>
              <a:ext cx="1326900" cy="34125"/>
            </a:xfrm>
            <a:custGeom>
              <a:avLst/>
              <a:gdLst/>
              <a:ahLst/>
              <a:cxnLst/>
              <a:rect l="l" t="t" r="r" b="b"/>
              <a:pathLst>
                <a:path w="53076" h="1365" extrusionOk="0">
                  <a:moveTo>
                    <a:pt x="0" y="0"/>
                  </a:moveTo>
                  <a:lnTo>
                    <a:pt x="0" y="1365"/>
                  </a:lnTo>
                  <a:lnTo>
                    <a:pt x="53075" y="1365"/>
                  </a:lnTo>
                  <a:lnTo>
                    <a:pt x="53075" y="0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47" name="Google Shape;29647;p29"/>
            <p:cNvSpPr/>
            <p:nvPr/>
          </p:nvSpPr>
          <p:spPr>
            <a:xfrm>
              <a:off x="1871975" y="3315125"/>
              <a:ext cx="1331450" cy="33000"/>
            </a:xfrm>
            <a:custGeom>
              <a:avLst/>
              <a:gdLst/>
              <a:ahLst/>
              <a:cxnLst/>
              <a:rect l="l" t="t" r="r" b="b"/>
              <a:pathLst>
                <a:path w="53258" h="1320" extrusionOk="0">
                  <a:moveTo>
                    <a:pt x="1" y="0"/>
                  </a:moveTo>
                  <a:lnTo>
                    <a:pt x="1" y="1319"/>
                  </a:lnTo>
                  <a:lnTo>
                    <a:pt x="53257" y="1319"/>
                  </a:lnTo>
                  <a:lnTo>
                    <a:pt x="53257" y="0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48" name="Google Shape;29648;p29"/>
            <p:cNvSpPr/>
            <p:nvPr/>
          </p:nvSpPr>
          <p:spPr>
            <a:xfrm>
              <a:off x="1669600" y="3224150"/>
              <a:ext cx="1533825" cy="43225"/>
            </a:xfrm>
            <a:custGeom>
              <a:avLst/>
              <a:gdLst/>
              <a:ahLst/>
              <a:cxnLst/>
              <a:rect l="l" t="t" r="r" b="b"/>
              <a:pathLst>
                <a:path w="61353" h="1729" extrusionOk="0">
                  <a:moveTo>
                    <a:pt x="910" y="1"/>
                  </a:moveTo>
                  <a:cubicBezTo>
                    <a:pt x="637" y="137"/>
                    <a:pt x="319" y="228"/>
                    <a:pt x="0" y="365"/>
                  </a:cubicBezTo>
                  <a:cubicBezTo>
                    <a:pt x="1456" y="1274"/>
                    <a:pt x="3047" y="1729"/>
                    <a:pt x="4639" y="1729"/>
                  </a:cubicBezTo>
                  <a:lnTo>
                    <a:pt x="61352" y="1729"/>
                  </a:lnTo>
                  <a:lnTo>
                    <a:pt x="61352" y="956"/>
                  </a:lnTo>
                  <a:lnTo>
                    <a:pt x="4639" y="956"/>
                  </a:lnTo>
                  <a:cubicBezTo>
                    <a:pt x="3366" y="956"/>
                    <a:pt x="2138" y="637"/>
                    <a:pt x="910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49" name="Google Shape;29649;p29"/>
            <p:cNvSpPr/>
            <p:nvPr/>
          </p:nvSpPr>
          <p:spPr>
            <a:xfrm>
              <a:off x="2622400" y="2564700"/>
              <a:ext cx="103475" cy="103500"/>
            </a:xfrm>
            <a:custGeom>
              <a:avLst/>
              <a:gdLst/>
              <a:ahLst/>
              <a:cxnLst/>
              <a:rect l="l" t="t" r="r" b="b"/>
              <a:pathLst>
                <a:path w="4139" h="4140" extrusionOk="0">
                  <a:moveTo>
                    <a:pt x="0" y="0"/>
                  </a:moveTo>
                  <a:lnTo>
                    <a:pt x="0" y="4139"/>
                  </a:lnTo>
                  <a:lnTo>
                    <a:pt x="4139" y="4139"/>
                  </a:lnTo>
                  <a:lnTo>
                    <a:pt x="4139" y="0"/>
                  </a:lnTo>
                  <a:close/>
                </a:path>
              </a:pathLst>
            </a:custGeom>
            <a:solidFill>
              <a:srgbClr val="FEFF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50" name="Google Shape;29650;p29"/>
            <p:cNvSpPr/>
            <p:nvPr/>
          </p:nvSpPr>
          <p:spPr>
            <a:xfrm>
              <a:off x="2769075" y="1848400"/>
              <a:ext cx="77325" cy="78475"/>
            </a:xfrm>
            <a:custGeom>
              <a:avLst/>
              <a:gdLst/>
              <a:ahLst/>
              <a:cxnLst/>
              <a:rect l="l" t="t" r="r" b="b"/>
              <a:pathLst>
                <a:path w="3093" h="3139" extrusionOk="0">
                  <a:moveTo>
                    <a:pt x="0" y="0"/>
                  </a:moveTo>
                  <a:lnTo>
                    <a:pt x="0" y="3138"/>
                  </a:lnTo>
                  <a:lnTo>
                    <a:pt x="3093" y="3138"/>
                  </a:lnTo>
                  <a:lnTo>
                    <a:pt x="3093" y="0"/>
                  </a:lnTo>
                  <a:close/>
                </a:path>
              </a:pathLst>
            </a:custGeom>
            <a:solidFill>
              <a:srgbClr val="FEFF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51" name="Google Shape;29651;p29"/>
            <p:cNvSpPr/>
            <p:nvPr/>
          </p:nvSpPr>
          <p:spPr>
            <a:xfrm>
              <a:off x="2850925" y="4155350"/>
              <a:ext cx="352500" cy="503725"/>
            </a:xfrm>
            <a:custGeom>
              <a:avLst/>
              <a:gdLst/>
              <a:ahLst/>
              <a:cxnLst/>
              <a:rect l="l" t="t" r="r" b="b"/>
              <a:pathLst>
                <a:path w="14100" h="20149" extrusionOk="0">
                  <a:moveTo>
                    <a:pt x="1" y="1"/>
                  </a:moveTo>
                  <a:lnTo>
                    <a:pt x="1" y="20148"/>
                  </a:lnTo>
                  <a:lnTo>
                    <a:pt x="14099" y="20148"/>
                  </a:lnTo>
                  <a:lnTo>
                    <a:pt x="14099" y="1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52" name="Google Shape;29652;p29"/>
            <p:cNvSpPr/>
            <p:nvPr/>
          </p:nvSpPr>
          <p:spPr>
            <a:xfrm>
              <a:off x="2110750" y="2993350"/>
              <a:ext cx="1092675" cy="600350"/>
            </a:xfrm>
            <a:custGeom>
              <a:avLst/>
              <a:gdLst/>
              <a:ahLst/>
              <a:cxnLst/>
              <a:rect l="l" t="t" r="r" b="b"/>
              <a:pathLst>
                <a:path w="43707" h="24014" extrusionOk="0">
                  <a:moveTo>
                    <a:pt x="43706" y="0"/>
                  </a:moveTo>
                  <a:lnTo>
                    <a:pt x="10779" y="18056"/>
                  </a:lnTo>
                  <a:cubicBezTo>
                    <a:pt x="7459" y="19875"/>
                    <a:pt x="3775" y="21012"/>
                    <a:pt x="0" y="21421"/>
                  </a:cubicBezTo>
                  <a:lnTo>
                    <a:pt x="637" y="22058"/>
                  </a:lnTo>
                  <a:cubicBezTo>
                    <a:pt x="1865" y="23332"/>
                    <a:pt x="3548" y="24014"/>
                    <a:pt x="5321" y="24014"/>
                  </a:cubicBezTo>
                  <a:lnTo>
                    <a:pt x="43706" y="24014"/>
                  </a:lnTo>
                  <a:lnTo>
                    <a:pt x="43706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53" name="Google Shape;29653;p29"/>
            <p:cNvSpPr/>
            <p:nvPr/>
          </p:nvSpPr>
          <p:spPr>
            <a:xfrm>
              <a:off x="2648550" y="3100225"/>
              <a:ext cx="554875" cy="303600"/>
            </a:xfrm>
            <a:custGeom>
              <a:avLst/>
              <a:gdLst/>
              <a:ahLst/>
              <a:cxnLst/>
              <a:rect l="l" t="t" r="r" b="b"/>
              <a:pathLst>
                <a:path w="22195" h="12144" extrusionOk="0">
                  <a:moveTo>
                    <a:pt x="22194" y="0"/>
                  </a:moveTo>
                  <a:lnTo>
                    <a:pt x="0" y="12144"/>
                  </a:lnTo>
                  <a:lnTo>
                    <a:pt x="22194" y="12144"/>
                  </a:lnTo>
                  <a:lnTo>
                    <a:pt x="22194" y="0"/>
                  </a:lnTo>
                  <a:close/>
                </a:path>
              </a:pathLst>
            </a:custGeom>
            <a:solidFill>
              <a:srgbClr val="FEFF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54" name="Google Shape;29654;p29"/>
            <p:cNvSpPr/>
            <p:nvPr/>
          </p:nvSpPr>
          <p:spPr>
            <a:xfrm>
              <a:off x="2343825" y="3683500"/>
              <a:ext cx="859600" cy="482125"/>
            </a:xfrm>
            <a:custGeom>
              <a:avLst/>
              <a:gdLst/>
              <a:ahLst/>
              <a:cxnLst/>
              <a:rect l="l" t="t" r="r" b="b"/>
              <a:pathLst>
                <a:path w="34384" h="19285" extrusionOk="0">
                  <a:moveTo>
                    <a:pt x="1" y="1"/>
                  </a:moveTo>
                  <a:lnTo>
                    <a:pt x="1" y="19284"/>
                  </a:lnTo>
                  <a:lnTo>
                    <a:pt x="34383" y="19284"/>
                  </a:lnTo>
                  <a:lnTo>
                    <a:pt x="34383" y="1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55" name="Google Shape;29655;p29"/>
            <p:cNvSpPr/>
            <p:nvPr/>
          </p:nvSpPr>
          <p:spPr>
            <a:xfrm>
              <a:off x="2337000" y="4165600"/>
              <a:ext cx="866425" cy="44350"/>
            </a:xfrm>
            <a:custGeom>
              <a:avLst/>
              <a:gdLst/>
              <a:ahLst/>
              <a:cxnLst/>
              <a:rect l="l" t="t" r="r" b="b"/>
              <a:pathLst>
                <a:path w="34657" h="1774" extrusionOk="0">
                  <a:moveTo>
                    <a:pt x="1" y="0"/>
                  </a:moveTo>
                  <a:lnTo>
                    <a:pt x="1" y="1774"/>
                  </a:lnTo>
                  <a:lnTo>
                    <a:pt x="34656" y="1774"/>
                  </a:lnTo>
                  <a:lnTo>
                    <a:pt x="34656" y="0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56" name="Google Shape;29656;p29"/>
            <p:cNvSpPr/>
            <p:nvPr/>
          </p:nvSpPr>
          <p:spPr>
            <a:xfrm>
              <a:off x="2622400" y="3872250"/>
              <a:ext cx="103475" cy="104625"/>
            </a:xfrm>
            <a:custGeom>
              <a:avLst/>
              <a:gdLst/>
              <a:ahLst/>
              <a:cxnLst/>
              <a:rect l="l" t="t" r="r" b="b"/>
              <a:pathLst>
                <a:path w="4139" h="4185" extrusionOk="0">
                  <a:moveTo>
                    <a:pt x="0" y="0"/>
                  </a:moveTo>
                  <a:lnTo>
                    <a:pt x="0" y="4184"/>
                  </a:lnTo>
                  <a:lnTo>
                    <a:pt x="4139" y="4184"/>
                  </a:lnTo>
                  <a:lnTo>
                    <a:pt x="4139" y="0"/>
                  </a:lnTo>
                  <a:close/>
                </a:path>
              </a:pathLst>
            </a:custGeom>
            <a:solidFill>
              <a:srgbClr val="FEFF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57" name="Google Shape;29657;p29"/>
            <p:cNvSpPr/>
            <p:nvPr/>
          </p:nvSpPr>
          <p:spPr>
            <a:xfrm>
              <a:off x="2067550" y="4595375"/>
              <a:ext cx="1135875" cy="63700"/>
            </a:xfrm>
            <a:custGeom>
              <a:avLst/>
              <a:gdLst/>
              <a:ahLst/>
              <a:cxnLst/>
              <a:rect l="l" t="t" r="r" b="b"/>
              <a:pathLst>
                <a:path w="45435" h="2548" extrusionOk="0">
                  <a:moveTo>
                    <a:pt x="0" y="0"/>
                  </a:moveTo>
                  <a:lnTo>
                    <a:pt x="0" y="2547"/>
                  </a:lnTo>
                  <a:lnTo>
                    <a:pt x="45434" y="2547"/>
                  </a:lnTo>
                  <a:lnTo>
                    <a:pt x="45434" y="0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658" name="Google Shape;29658;p29"/>
          <p:cNvGrpSpPr/>
          <p:nvPr/>
        </p:nvGrpSpPr>
        <p:grpSpPr>
          <a:xfrm>
            <a:off x="1855809" y="718749"/>
            <a:ext cx="590787" cy="553615"/>
            <a:chOff x="2987700" y="3560325"/>
            <a:chExt cx="386708" cy="362377"/>
          </a:xfrm>
        </p:grpSpPr>
        <p:sp>
          <p:nvSpPr>
            <p:cNvPr id="29659" name="Google Shape;29659;p29"/>
            <p:cNvSpPr/>
            <p:nvPr/>
          </p:nvSpPr>
          <p:spPr>
            <a:xfrm>
              <a:off x="3099330" y="3560325"/>
              <a:ext cx="152747" cy="152747"/>
            </a:xfrm>
            <a:custGeom>
              <a:avLst/>
              <a:gdLst/>
              <a:ahLst/>
              <a:cxnLst/>
              <a:rect l="l" t="t" r="r" b="b"/>
              <a:pathLst>
                <a:path w="1356" h="1356" extrusionOk="0">
                  <a:moveTo>
                    <a:pt x="681" y="0"/>
                  </a:moveTo>
                  <a:cubicBezTo>
                    <a:pt x="304" y="0"/>
                    <a:pt x="0" y="304"/>
                    <a:pt x="0" y="675"/>
                  </a:cubicBezTo>
                  <a:cubicBezTo>
                    <a:pt x="0" y="1052"/>
                    <a:pt x="304" y="1356"/>
                    <a:pt x="681" y="1356"/>
                  </a:cubicBezTo>
                  <a:cubicBezTo>
                    <a:pt x="1052" y="1356"/>
                    <a:pt x="1356" y="1052"/>
                    <a:pt x="1356" y="675"/>
                  </a:cubicBezTo>
                  <a:cubicBezTo>
                    <a:pt x="1356" y="304"/>
                    <a:pt x="1052" y="0"/>
                    <a:pt x="6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60" name="Google Shape;29660;p29"/>
            <p:cNvSpPr/>
            <p:nvPr/>
          </p:nvSpPr>
          <p:spPr>
            <a:xfrm>
              <a:off x="2987700" y="3641316"/>
              <a:ext cx="170207" cy="153310"/>
            </a:xfrm>
            <a:custGeom>
              <a:avLst/>
              <a:gdLst/>
              <a:ahLst/>
              <a:cxnLst/>
              <a:rect l="l" t="t" r="r" b="b"/>
              <a:pathLst>
                <a:path w="1511" h="1361" extrusionOk="0">
                  <a:moveTo>
                    <a:pt x="756" y="1"/>
                  </a:moveTo>
                  <a:cubicBezTo>
                    <a:pt x="465" y="1"/>
                    <a:pt x="196" y="191"/>
                    <a:pt x="108" y="488"/>
                  </a:cubicBezTo>
                  <a:cubicBezTo>
                    <a:pt x="0" y="846"/>
                    <a:pt x="202" y="1223"/>
                    <a:pt x="560" y="1331"/>
                  </a:cubicBezTo>
                  <a:cubicBezTo>
                    <a:pt x="625" y="1351"/>
                    <a:pt x="691" y="1360"/>
                    <a:pt x="755" y="1360"/>
                  </a:cubicBezTo>
                  <a:cubicBezTo>
                    <a:pt x="1046" y="1360"/>
                    <a:pt x="1315" y="1172"/>
                    <a:pt x="1403" y="880"/>
                  </a:cubicBezTo>
                  <a:cubicBezTo>
                    <a:pt x="1511" y="515"/>
                    <a:pt x="1308" y="138"/>
                    <a:pt x="951" y="30"/>
                  </a:cubicBezTo>
                  <a:cubicBezTo>
                    <a:pt x="886" y="10"/>
                    <a:pt x="820" y="1"/>
                    <a:pt x="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61" name="Google Shape;29661;p29"/>
            <p:cNvSpPr/>
            <p:nvPr/>
          </p:nvSpPr>
          <p:spPr>
            <a:xfrm>
              <a:off x="3032532" y="3770068"/>
              <a:ext cx="173248" cy="152634"/>
            </a:xfrm>
            <a:custGeom>
              <a:avLst/>
              <a:gdLst/>
              <a:ahLst/>
              <a:cxnLst/>
              <a:rect l="l" t="t" r="r" b="b"/>
              <a:pathLst>
                <a:path w="1538" h="1355" extrusionOk="0">
                  <a:moveTo>
                    <a:pt x="768" y="0"/>
                  </a:moveTo>
                  <a:cubicBezTo>
                    <a:pt x="549" y="0"/>
                    <a:pt x="334" y="107"/>
                    <a:pt x="202" y="303"/>
                  </a:cubicBezTo>
                  <a:cubicBezTo>
                    <a:pt x="0" y="613"/>
                    <a:pt x="81" y="1031"/>
                    <a:pt x="391" y="1240"/>
                  </a:cubicBezTo>
                  <a:cubicBezTo>
                    <a:pt x="508" y="1317"/>
                    <a:pt x="639" y="1354"/>
                    <a:pt x="768" y="1354"/>
                  </a:cubicBezTo>
                  <a:cubicBezTo>
                    <a:pt x="988" y="1354"/>
                    <a:pt x="1203" y="1247"/>
                    <a:pt x="1335" y="1051"/>
                  </a:cubicBezTo>
                  <a:cubicBezTo>
                    <a:pt x="1537" y="741"/>
                    <a:pt x="1457" y="323"/>
                    <a:pt x="1140" y="114"/>
                  </a:cubicBezTo>
                  <a:cubicBezTo>
                    <a:pt x="1025" y="37"/>
                    <a:pt x="896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62" name="Google Shape;29662;p29"/>
            <p:cNvSpPr/>
            <p:nvPr/>
          </p:nvSpPr>
          <p:spPr>
            <a:xfrm>
              <a:off x="3169958" y="3762746"/>
              <a:ext cx="170995" cy="152859"/>
            </a:xfrm>
            <a:custGeom>
              <a:avLst/>
              <a:gdLst/>
              <a:ahLst/>
              <a:cxnLst/>
              <a:rect l="l" t="t" r="r" b="b"/>
              <a:pathLst>
                <a:path w="1518" h="1357" extrusionOk="0">
                  <a:moveTo>
                    <a:pt x="758" y="0"/>
                  </a:moveTo>
                  <a:cubicBezTo>
                    <a:pt x="605" y="0"/>
                    <a:pt x="452" y="52"/>
                    <a:pt x="324" y="159"/>
                  </a:cubicBezTo>
                  <a:cubicBezTo>
                    <a:pt x="41" y="395"/>
                    <a:pt x="1" y="820"/>
                    <a:pt x="237" y="1110"/>
                  </a:cubicBezTo>
                  <a:cubicBezTo>
                    <a:pt x="369" y="1272"/>
                    <a:pt x="562" y="1356"/>
                    <a:pt x="756" y="1356"/>
                  </a:cubicBezTo>
                  <a:cubicBezTo>
                    <a:pt x="909" y="1356"/>
                    <a:pt x="1063" y="1304"/>
                    <a:pt x="1187" y="1197"/>
                  </a:cubicBezTo>
                  <a:cubicBezTo>
                    <a:pt x="1477" y="961"/>
                    <a:pt x="1518" y="536"/>
                    <a:pt x="1282" y="247"/>
                  </a:cubicBezTo>
                  <a:cubicBezTo>
                    <a:pt x="1146" y="84"/>
                    <a:pt x="953" y="0"/>
                    <a:pt x="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63" name="Google Shape;29663;p29"/>
            <p:cNvSpPr/>
            <p:nvPr/>
          </p:nvSpPr>
          <p:spPr>
            <a:xfrm>
              <a:off x="3201047" y="3630502"/>
              <a:ext cx="173361" cy="152634"/>
            </a:xfrm>
            <a:custGeom>
              <a:avLst/>
              <a:gdLst/>
              <a:ahLst/>
              <a:cxnLst/>
              <a:rect l="l" t="t" r="r" b="b"/>
              <a:pathLst>
                <a:path w="1539" h="1355" extrusionOk="0">
                  <a:moveTo>
                    <a:pt x="765" y="1"/>
                  </a:moveTo>
                  <a:cubicBezTo>
                    <a:pt x="679" y="1"/>
                    <a:pt x="591" y="17"/>
                    <a:pt x="507" y="52"/>
                  </a:cubicBezTo>
                  <a:cubicBezTo>
                    <a:pt x="163" y="200"/>
                    <a:pt x="1" y="591"/>
                    <a:pt x="143" y="942"/>
                  </a:cubicBezTo>
                  <a:cubicBezTo>
                    <a:pt x="253" y="1199"/>
                    <a:pt x="504" y="1354"/>
                    <a:pt x="767" y="1354"/>
                  </a:cubicBezTo>
                  <a:cubicBezTo>
                    <a:pt x="856" y="1354"/>
                    <a:pt x="946" y="1337"/>
                    <a:pt x="1033" y="1299"/>
                  </a:cubicBezTo>
                  <a:cubicBezTo>
                    <a:pt x="1377" y="1158"/>
                    <a:pt x="1538" y="760"/>
                    <a:pt x="1397" y="416"/>
                  </a:cubicBezTo>
                  <a:cubicBezTo>
                    <a:pt x="1285" y="156"/>
                    <a:pt x="1031" y="1"/>
                    <a:pt x="7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64" name="Google Shape;29664;p29"/>
            <p:cNvSpPr/>
            <p:nvPr/>
          </p:nvSpPr>
          <p:spPr>
            <a:xfrm>
              <a:off x="3093247" y="3674996"/>
              <a:ext cx="158829" cy="158829"/>
            </a:xfrm>
            <a:custGeom>
              <a:avLst/>
              <a:gdLst/>
              <a:ahLst/>
              <a:cxnLst/>
              <a:rect l="l" t="t" r="r" b="b"/>
              <a:pathLst>
                <a:path w="1410" h="1410" extrusionOk="0">
                  <a:moveTo>
                    <a:pt x="708" y="1"/>
                  </a:moveTo>
                  <a:cubicBezTo>
                    <a:pt x="317" y="1"/>
                    <a:pt x="0" y="311"/>
                    <a:pt x="0" y="702"/>
                  </a:cubicBezTo>
                  <a:cubicBezTo>
                    <a:pt x="0" y="1093"/>
                    <a:pt x="317" y="1410"/>
                    <a:pt x="708" y="1410"/>
                  </a:cubicBezTo>
                  <a:cubicBezTo>
                    <a:pt x="1093" y="1410"/>
                    <a:pt x="1410" y="1093"/>
                    <a:pt x="1410" y="702"/>
                  </a:cubicBezTo>
                  <a:cubicBezTo>
                    <a:pt x="1410" y="311"/>
                    <a:pt x="1093" y="1"/>
                    <a:pt x="7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65" name="Google Shape;29665;p29"/>
            <p:cNvSpPr/>
            <p:nvPr/>
          </p:nvSpPr>
          <p:spPr>
            <a:xfrm>
              <a:off x="3148668" y="3712281"/>
              <a:ext cx="70741" cy="70741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1" y="0"/>
                  </a:moveTo>
                  <a:cubicBezTo>
                    <a:pt x="142" y="0"/>
                    <a:pt x="1" y="142"/>
                    <a:pt x="1" y="317"/>
                  </a:cubicBezTo>
                  <a:cubicBezTo>
                    <a:pt x="1" y="486"/>
                    <a:pt x="142" y="627"/>
                    <a:pt x="311" y="627"/>
                  </a:cubicBezTo>
                  <a:cubicBezTo>
                    <a:pt x="486" y="627"/>
                    <a:pt x="628" y="486"/>
                    <a:pt x="628" y="317"/>
                  </a:cubicBezTo>
                  <a:cubicBezTo>
                    <a:pt x="628" y="142"/>
                    <a:pt x="486" y="0"/>
                    <a:pt x="311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66" name="Google Shape;29666;p29"/>
            <p:cNvSpPr/>
            <p:nvPr/>
          </p:nvSpPr>
          <p:spPr>
            <a:xfrm>
              <a:off x="3170746" y="3650665"/>
              <a:ext cx="26697" cy="26697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5" y="1"/>
                  </a:moveTo>
                  <a:cubicBezTo>
                    <a:pt x="54" y="1"/>
                    <a:pt x="0" y="55"/>
                    <a:pt x="0" y="122"/>
                  </a:cubicBezTo>
                  <a:cubicBezTo>
                    <a:pt x="0" y="183"/>
                    <a:pt x="54" y="237"/>
                    <a:pt x="115" y="237"/>
                  </a:cubicBezTo>
                  <a:cubicBezTo>
                    <a:pt x="182" y="237"/>
                    <a:pt x="236" y="183"/>
                    <a:pt x="236" y="122"/>
                  </a:cubicBezTo>
                  <a:cubicBezTo>
                    <a:pt x="236" y="55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67" name="Google Shape;29667;p29"/>
            <p:cNvSpPr/>
            <p:nvPr/>
          </p:nvSpPr>
          <p:spPr>
            <a:xfrm>
              <a:off x="3179082" y="3668125"/>
              <a:ext cx="9237" cy="53281"/>
            </a:xfrm>
            <a:custGeom>
              <a:avLst/>
              <a:gdLst/>
              <a:ahLst/>
              <a:cxnLst/>
              <a:rect l="l" t="t" r="r" b="b"/>
              <a:pathLst>
                <a:path w="82" h="473" extrusionOk="0">
                  <a:moveTo>
                    <a:pt x="0" y="1"/>
                  </a:moveTo>
                  <a:lnTo>
                    <a:pt x="0" y="473"/>
                  </a:lnTo>
                  <a:lnTo>
                    <a:pt x="81" y="473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68" name="Google Shape;29668;p29"/>
            <p:cNvSpPr/>
            <p:nvPr/>
          </p:nvSpPr>
          <p:spPr>
            <a:xfrm>
              <a:off x="3226955" y="3675560"/>
              <a:ext cx="29738" cy="26472"/>
            </a:xfrm>
            <a:custGeom>
              <a:avLst/>
              <a:gdLst/>
              <a:ahLst/>
              <a:cxnLst/>
              <a:rect l="l" t="t" r="r" b="b"/>
              <a:pathLst>
                <a:path w="264" h="235" extrusionOk="0">
                  <a:moveTo>
                    <a:pt x="132" y="1"/>
                  </a:moveTo>
                  <a:cubicBezTo>
                    <a:pt x="101" y="1"/>
                    <a:pt x="71" y="12"/>
                    <a:pt x="47" y="36"/>
                  </a:cubicBezTo>
                  <a:cubicBezTo>
                    <a:pt x="0" y="83"/>
                    <a:pt x="0" y="157"/>
                    <a:pt x="47" y="205"/>
                  </a:cubicBezTo>
                  <a:cubicBezTo>
                    <a:pt x="70" y="224"/>
                    <a:pt x="99" y="234"/>
                    <a:pt x="128" y="234"/>
                  </a:cubicBezTo>
                  <a:cubicBezTo>
                    <a:pt x="160" y="234"/>
                    <a:pt x="191" y="222"/>
                    <a:pt x="216" y="198"/>
                  </a:cubicBezTo>
                  <a:cubicBezTo>
                    <a:pt x="263" y="157"/>
                    <a:pt x="263" y="83"/>
                    <a:pt x="216" y="36"/>
                  </a:cubicBezTo>
                  <a:cubicBezTo>
                    <a:pt x="192" y="12"/>
                    <a:pt x="162" y="1"/>
                    <a:pt x="132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69" name="Google Shape;29669;p29"/>
            <p:cNvSpPr/>
            <p:nvPr/>
          </p:nvSpPr>
          <p:spPr>
            <a:xfrm>
              <a:off x="3198794" y="3688626"/>
              <a:ext cx="43481" cy="44269"/>
            </a:xfrm>
            <a:custGeom>
              <a:avLst/>
              <a:gdLst/>
              <a:ahLst/>
              <a:cxnLst/>
              <a:rect l="l" t="t" r="r" b="b"/>
              <a:pathLst>
                <a:path w="386" h="393" extrusionOk="0">
                  <a:moveTo>
                    <a:pt x="324" y="1"/>
                  </a:moveTo>
                  <a:lnTo>
                    <a:pt x="1" y="338"/>
                  </a:lnTo>
                  <a:lnTo>
                    <a:pt x="55" y="392"/>
                  </a:lnTo>
                  <a:lnTo>
                    <a:pt x="385" y="5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70" name="Google Shape;29670;p29"/>
            <p:cNvSpPr/>
            <p:nvPr/>
          </p:nvSpPr>
          <p:spPr>
            <a:xfrm>
              <a:off x="3252751" y="3734134"/>
              <a:ext cx="26697" cy="26134"/>
            </a:xfrm>
            <a:custGeom>
              <a:avLst/>
              <a:gdLst/>
              <a:ahLst/>
              <a:cxnLst/>
              <a:rect l="l" t="t" r="r" b="b"/>
              <a:pathLst>
                <a:path w="237" h="232" extrusionOk="0">
                  <a:moveTo>
                    <a:pt x="126" y="1"/>
                  </a:moveTo>
                  <a:cubicBezTo>
                    <a:pt x="123" y="1"/>
                    <a:pt x="119" y="1"/>
                    <a:pt x="115" y="2"/>
                  </a:cubicBezTo>
                  <a:cubicBezTo>
                    <a:pt x="48" y="2"/>
                    <a:pt x="0" y="56"/>
                    <a:pt x="0" y="116"/>
                  </a:cubicBezTo>
                  <a:cubicBezTo>
                    <a:pt x="0" y="180"/>
                    <a:pt x="48" y="231"/>
                    <a:pt x="110" y="231"/>
                  </a:cubicBezTo>
                  <a:cubicBezTo>
                    <a:pt x="114" y="231"/>
                    <a:pt x="118" y="231"/>
                    <a:pt x="122" y="231"/>
                  </a:cubicBezTo>
                  <a:cubicBezTo>
                    <a:pt x="183" y="231"/>
                    <a:pt x="236" y="177"/>
                    <a:pt x="236" y="109"/>
                  </a:cubicBezTo>
                  <a:cubicBezTo>
                    <a:pt x="236" y="52"/>
                    <a:pt x="189" y="1"/>
                    <a:pt x="126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71" name="Google Shape;29671;p29"/>
            <p:cNvSpPr/>
            <p:nvPr/>
          </p:nvSpPr>
          <p:spPr>
            <a:xfrm>
              <a:off x="3208707" y="3742583"/>
              <a:ext cx="53281" cy="10814"/>
            </a:xfrm>
            <a:custGeom>
              <a:avLst/>
              <a:gdLst/>
              <a:ahLst/>
              <a:cxnLst/>
              <a:rect l="l" t="t" r="r" b="b"/>
              <a:pathLst>
                <a:path w="473" h="96" extrusionOk="0">
                  <a:moveTo>
                    <a:pt x="466" y="1"/>
                  </a:moveTo>
                  <a:lnTo>
                    <a:pt x="0" y="14"/>
                  </a:lnTo>
                  <a:lnTo>
                    <a:pt x="0" y="95"/>
                  </a:lnTo>
                  <a:lnTo>
                    <a:pt x="472" y="82"/>
                  </a:lnTo>
                  <a:lnTo>
                    <a:pt x="466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72" name="Google Shape;29672;p29"/>
            <p:cNvSpPr/>
            <p:nvPr/>
          </p:nvSpPr>
          <p:spPr>
            <a:xfrm>
              <a:off x="3228420" y="3792484"/>
              <a:ext cx="28950" cy="26472"/>
            </a:xfrm>
            <a:custGeom>
              <a:avLst/>
              <a:gdLst/>
              <a:ahLst/>
              <a:cxnLst/>
              <a:rect l="l" t="t" r="r" b="b"/>
              <a:pathLst>
                <a:path w="257" h="235" extrusionOk="0">
                  <a:moveTo>
                    <a:pt x="129" y="0"/>
                  </a:moveTo>
                  <a:cubicBezTo>
                    <a:pt x="97" y="0"/>
                    <a:pt x="66" y="12"/>
                    <a:pt x="41" y="36"/>
                  </a:cubicBezTo>
                  <a:cubicBezTo>
                    <a:pt x="1" y="84"/>
                    <a:pt x="1" y="158"/>
                    <a:pt x="48" y="205"/>
                  </a:cubicBezTo>
                  <a:cubicBezTo>
                    <a:pt x="71" y="224"/>
                    <a:pt x="100" y="235"/>
                    <a:pt x="129" y="235"/>
                  </a:cubicBezTo>
                  <a:cubicBezTo>
                    <a:pt x="160" y="235"/>
                    <a:pt x="192" y="223"/>
                    <a:pt x="216" y="198"/>
                  </a:cubicBezTo>
                  <a:cubicBezTo>
                    <a:pt x="257" y="151"/>
                    <a:pt x="257" y="77"/>
                    <a:pt x="210" y="30"/>
                  </a:cubicBezTo>
                  <a:cubicBezTo>
                    <a:pt x="187" y="10"/>
                    <a:pt x="158" y="0"/>
                    <a:pt x="129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73" name="Google Shape;29673;p29"/>
            <p:cNvSpPr/>
            <p:nvPr/>
          </p:nvSpPr>
          <p:spPr>
            <a:xfrm>
              <a:off x="3198006" y="3763872"/>
              <a:ext cx="44269" cy="41904"/>
            </a:xfrm>
            <a:custGeom>
              <a:avLst/>
              <a:gdLst/>
              <a:ahLst/>
              <a:cxnLst/>
              <a:rect l="l" t="t" r="r" b="b"/>
              <a:pathLst>
                <a:path w="393" h="372" extrusionOk="0">
                  <a:moveTo>
                    <a:pt x="48" y="1"/>
                  </a:moveTo>
                  <a:lnTo>
                    <a:pt x="1" y="54"/>
                  </a:lnTo>
                  <a:lnTo>
                    <a:pt x="345" y="371"/>
                  </a:lnTo>
                  <a:lnTo>
                    <a:pt x="392" y="317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74" name="Google Shape;29674;p29"/>
            <p:cNvSpPr/>
            <p:nvPr/>
          </p:nvSpPr>
          <p:spPr>
            <a:xfrm>
              <a:off x="3171422" y="3818505"/>
              <a:ext cx="27485" cy="26021"/>
            </a:xfrm>
            <a:custGeom>
              <a:avLst/>
              <a:gdLst/>
              <a:ahLst/>
              <a:cxnLst/>
              <a:rect l="l" t="t" r="r" b="b"/>
              <a:pathLst>
                <a:path w="244" h="231" extrusionOk="0">
                  <a:moveTo>
                    <a:pt x="127" y="0"/>
                  </a:moveTo>
                  <a:cubicBezTo>
                    <a:pt x="123" y="0"/>
                    <a:pt x="119" y="1"/>
                    <a:pt x="116" y="1"/>
                  </a:cubicBezTo>
                  <a:cubicBezTo>
                    <a:pt x="55" y="1"/>
                    <a:pt x="1" y="55"/>
                    <a:pt x="8" y="122"/>
                  </a:cubicBezTo>
                  <a:cubicBezTo>
                    <a:pt x="8" y="186"/>
                    <a:pt x="55" y="231"/>
                    <a:pt x="116" y="231"/>
                  </a:cubicBezTo>
                  <a:cubicBezTo>
                    <a:pt x="121" y="231"/>
                    <a:pt x="125" y="231"/>
                    <a:pt x="129" y="230"/>
                  </a:cubicBezTo>
                  <a:cubicBezTo>
                    <a:pt x="197" y="230"/>
                    <a:pt x="244" y="176"/>
                    <a:pt x="237" y="109"/>
                  </a:cubicBezTo>
                  <a:cubicBezTo>
                    <a:pt x="237" y="52"/>
                    <a:pt x="189" y="0"/>
                    <a:pt x="127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75" name="Google Shape;29675;p29"/>
            <p:cNvSpPr/>
            <p:nvPr/>
          </p:nvSpPr>
          <p:spPr>
            <a:xfrm>
              <a:off x="3177505" y="3773785"/>
              <a:ext cx="12278" cy="53957"/>
            </a:xfrm>
            <a:custGeom>
              <a:avLst/>
              <a:gdLst/>
              <a:ahLst/>
              <a:cxnLst/>
              <a:rect l="l" t="t" r="r" b="b"/>
              <a:pathLst>
                <a:path w="109" h="479" extrusionOk="0">
                  <a:moveTo>
                    <a:pt x="82" y="0"/>
                  </a:moveTo>
                  <a:lnTo>
                    <a:pt x="1" y="7"/>
                  </a:lnTo>
                  <a:lnTo>
                    <a:pt x="28" y="479"/>
                  </a:lnTo>
                  <a:lnTo>
                    <a:pt x="109" y="47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76" name="Google Shape;29676;p29"/>
            <p:cNvSpPr/>
            <p:nvPr/>
          </p:nvSpPr>
          <p:spPr>
            <a:xfrm>
              <a:off x="3111496" y="3796539"/>
              <a:ext cx="28950" cy="26697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0" y="1"/>
                  </a:moveTo>
                  <a:cubicBezTo>
                    <a:pt x="96" y="1"/>
                    <a:pt x="63" y="15"/>
                    <a:pt x="41" y="41"/>
                  </a:cubicBezTo>
                  <a:cubicBezTo>
                    <a:pt x="0" y="88"/>
                    <a:pt x="0" y="162"/>
                    <a:pt x="54" y="210"/>
                  </a:cubicBezTo>
                  <a:cubicBezTo>
                    <a:pt x="75" y="227"/>
                    <a:pt x="101" y="236"/>
                    <a:pt x="127" y="236"/>
                  </a:cubicBezTo>
                  <a:cubicBezTo>
                    <a:pt x="160" y="236"/>
                    <a:pt x="194" y="222"/>
                    <a:pt x="216" y="196"/>
                  </a:cubicBezTo>
                  <a:cubicBezTo>
                    <a:pt x="257" y="149"/>
                    <a:pt x="257" y="75"/>
                    <a:pt x="209" y="27"/>
                  </a:cubicBezTo>
                  <a:cubicBezTo>
                    <a:pt x="185" y="10"/>
                    <a:pt x="158" y="1"/>
                    <a:pt x="130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77" name="Google Shape;29677;p29"/>
            <p:cNvSpPr/>
            <p:nvPr/>
          </p:nvSpPr>
          <p:spPr>
            <a:xfrm>
              <a:off x="3125914" y="3763872"/>
              <a:ext cx="41115" cy="45734"/>
            </a:xfrm>
            <a:custGeom>
              <a:avLst/>
              <a:gdLst/>
              <a:ahLst/>
              <a:cxnLst/>
              <a:rect l="l" t="t" r="r" b="b"/>
              <a:pathLst>
                <a:path w="365" h="406" extrusionOk="0">
                  <a:moveTo>
                    <a:pt x="304" y="1"/>
                  </a:moveTo>
                  <a:lnTo>
                    <a:pt x="0" y="351"/>
                  </a:lnTo>
                  <a:lnTo>
                    <a:pt x="54" y="405"/>
                  </a:lnTo>
                  <a:lnTo>
                    <a:pt x="365" y="54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78" name="Google Shape;29678;p29"/>
            <p:cNvSpPr/>
            <p:nvPr/>
          </p:nvSpPr>
          <p:spPr>
            <a:xfrm>
              <a:off x="3084912" y="3739541"/>
              <a:ext cx="27485" cy="26810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25" y="0"/>
                  </a:moveTo>
                  <a:cubicBezTo>
                    <a:pt x="122" y="0"/>
                    <a:pt x="118" y="0"/>
                    <a:pt x="115" y="1"/>
                  </a:cubicBezTo>
                  <a:cubicBezTo>
                    <a:pt x="47" y="8"/>
                    <a:pt x="0" y="61"/>
                    <a:pt x="7" y="129"/>
                  </a:cubicBezTo>
                  <a:cubicBezTo>
                    <a:pt x="13" y="186"/>
                    <a:pt x="62" y="237"/>
                    <a:pt x="124" y="237"/>
                  </a:cubicBezTo>
                  <a:cubicBezTo>
                    <a:pt x="128" y="237"/>
                    <a:pt x="131" y="237"/>
                    <a:pt x="135" y="237"/>
                  </a:cubicBezTo>
                  <a:cubicBezTo>
                    <a:pt x="196" y="230"/>
                    <a:pt x="243" y="176"/>
                    <a:pt x="243" y="109"/>
                  </a:cubicBezTo>
                  <a:cubicBezTo>
                    <a:pt x="237" y="51"/>
                    <a:pt x="182" y="0"/>
                    <a:pt x="125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79" name="Google Shape;29679;p29"/>
            <p:cNvSpPr/>
            <p:nvPr/>
          </p:nvSpPr>
          <p:spPr>
            <a:xfrm>
              <a:off x="3103160" y="3744160"/>
              <a:ext cx="53281" cy="12954"/>
            </a:xfrm>
            <a:custGeom>
              <a:avLst/>
              <a:gdLst/>
              <a:ahLst/>
              <a:cxnLst/>
              <a:rect l="l" t="t" r="r" b="b"/>
              <a:pathLst>
                <a:path w="473" h="115" extrusionOk="0">
                  <a:moveTo>
                    <a:pt x="465" y="0"/>
                  </a:moveTo>
                  <a:lnTo>
                    <a:pt x="0" y="34"/>
                  </a:lnTo>
                  <a:lnTo>
                    <a:pt x="0" y="115"/>
                  </a:lnTo>
                  <a:lnTo>
                    <a:pt x="472" y="74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80" name="Google Shape;29680;p29"/>
            <p:cNvSpPr/>
            <p:nvPr/>
          </p:nvSpPr>
          <p:spPr>
            <a:xfrm>
              <a:off x="3103836" y="3679840"/>
              <a:ext cx="29738" cy="26359"/>
            </a:xfrm>
            <a:custGeom>
              <a:avLst/>
              <a:gdLst/>
              <a:ahLst/>
              <a:cxnLst/>
              <a:rect l="l" t="t" r="r" b="b"/>
              <a:pathLst>
                <a:path w="264" h="234" extrusionOk="0">
                  <a:moveTo>
                    <a:pt x="132" y="0"/>
                  </a:moveTo>
                  <a:cubicBezTo>
                    <a:pt x="99" y="0"/>
                    <a:pt x="67" y="16"/>
                    <a:pt x="41" y="45"/>
                  </a:cubicBezTo>
                  <a:cubicBezTo>
                    <a:pt x="1" y="92"/>
                    <a:pt x="8" y="167"/>
                    <a:pt x="62" y="207"/>
                  </a:cubicBezTo>
                  <a:cubicBezTo>
                    <a:pt x="82" y="225"/>
                    <a:pt x="109" y="234"/>
                    <a:pt x="135" y="234"/>
                  </a:cubicBezTo>
                  <a:cubicBezTo>
                    <a:pt x="168" y="234"/>
                    <a:pt x="201" y="220"/>
                    <a:pt x="223" y="194"/>
                  </a:cubicBezTo>
                  <a:cubicBezTo>
                    <a:pt x="264" y="146"/>
                    <a:pt x="257" y="72"/>
                    <a:pt x="210" y="32"/>
                  </a:cubicBezTo>
                  <a:cubicBezTo>
                    <a:pt x="186" y="11"/>
                    <a:pt x="159" y="0"/>
                    <a:pt x="132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81" name="Google Shape;29681;p29"/>
            <p:cNvSpPr/>
            <p:nvPr/>
          </p:nvSpPr>
          <p:spPr>
            <a:xfrm>
              <a:off x="3119043" y="3692456"/>
              <a:ext cx="46522" cy="41115"/>
            </a:xfrm>
            <a:custGeom>
              <a:avLst/>
              <a:gdLst/>
              <a:ahLst/>
              <a:cxnLst/>
              <a:rect l="l" t="t" r="r" b="b"/>
              <a:pathLst>
                <a:path w="413" h="365" extrusionOk="0">
                  <a:moveTo>
                    <a:pt x="55" y="1"/>
                  </a:moveTo>
                  <a:lnTo>
                    <a:pt x="1" y="61"/>
                  </a:lnTo>
                  <a:lnTo>
                    <a:pt x="365" y="365"/>
                  </a:lnTo>
                  <a:lnTo>
                    <a:pt x="412" y="30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682" name="Google Shape;29682;p29"/>
          <p:cNvGrpSpPr/>
          <p:nvPr/>
        </p:nvGrpSpPr>
        <p:grpSpPr>
          <a:xfrm>
            <a:off x="1215183" y="1813115"/>
            <a:ext cx="393669" cy="368900"/>
            <a:chOff x="2987700" y="3560325"/>
            <a:chExt cx="386708" cy="362377"/>
          </a:xfrm>
        </p:grpSpPr>
        <p:sp>
          <p:nvSpPr>
            <p:cNvPr id="29683" name="Google Shape;29683;p29"/>
            <p:cNvSpPr/>
            <p:nvPr/>
          </p:nvSpPr>
          <p:spPr>
            <a:xfrm>
              <a:off x="3099330" y="3560325"/>
              <a:ext cx="152747" cy="152747"/>
            </a:xfrm>
            <a:custGeom>
              <a:avLst/>
              <a:gdLst/>
              <a:ahLst/>
              <a:cxnLst/>
              <a:rect l="l" t="t" r="r" b="b"/>
              <a:pathLst>
                <a:path w="1356" h="1356" extrusionOk="0">
                  <a:moveTo>
                    <a:pt x="681" y="0"/>
                  </a:moveTo>
                  <a:cubicBezTo>
                    <a:pt x="304" y="0"/>
                    <a:pt x="0" y="304"/>
                    <a:pt x="0" y="675"/>
                  </a:cubicBezTo>
                  <a:cubicBezTo>
                    <a:pt x="0" y="1052"/>
                    <a:pt x="304" y="1356"/>
                    <a:pt x="681" y="1356"/>
                  </a:cubicBezTo>
                  <a:cubicBezTo>
                    <a:pt x="1052" y="1356"/>
                    <a:pt x="1356" y="1052"/>
                    <a:pt x="1356" y="675"/>
                  </a:cubicBezTo>
                  <a:cubicBezTo>
                    <a:pt x="1356" y="304"/>
                    <a:pt x="1052" y="0"/>
                    <a:pt x="6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84" name="Google Shape;29684;p29"/>
            <p:cNvSpPr/>
            <p:nvPr/>
          </p:nvSpPr>
          <p:spPr>
            <a:xfrm>
              <a:off x="2987700" y="3641316"/>
              <a:ext cx="170207" cy="153310"/>
            </a:xfrm>
            <a:custGeom>
              <a:avLst/>
              <a:gdLst/>
              <a:ahLst/>
              <a:cxnLst/>
              <a:rect l="l" t="t" r="r" b="b"/>
              <a:pathLst>
                <a:path w="1511" h="1361" extrusionOk="0">
                  <a:moveTo>
                    <a:pt x="756" y="1"/>
                  </a:moveTo>
                  <a:cubicBezTo>
                    <a:pt x="465" y="1"/>
                    <a:pt x="196" y="191"/>
                    <a:pt x="108" y="488"/>
                  </a:cubicBezTo>
                  <a:cubicBezTo>
                    <a:pt x="0" y="846"/>
                    <a:pt x="202" y="1223"/>
                    <a:pt x="560" y="1331"/>
                  </a:cubicBezTo>
                  <a:cubicBezTo>
                    <a:pt x="625" y="1351"/>
                    <a:pt x="691" y="1360"/>
                    <a:pt x="755" y="1360"/>
                  </a:cubicBezTo>
                  <a:cubicBezTo>
                    <a:pt x="1046" y="1360"/>
                    <a:pt x="1315" y="1172"/>
                    <a:pt x="1403" y="880"/>
                  </a:cubicBezTo>
                  <a:cubicBezTo>
                    <a:pt x="1511" y="515"/>
                    <a:pt x="1308" y="138"/>
                    <a:pt x="951" y="30"/>
                  </a:cubicBezTo>
                  <a:cubicBezTo>
                    <a:pt x="886" y="10"/>
                    <a:pt x="820" y="1"/>
                    <a:pt x="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85" name="Google Shape;29685;p29"/>
            <p:cNvSpPr/>
            <p:nvPr/>
          </p:nvSpPr>
          <p:spPr>
            <a:xfrm>
              <a:off x="3032532" y="3770068"/>
              <a:ext cx="173248" cy="152634"/>
            </a:xfrm>
            <a:custGeom>
              <a:avLst/>
              <a:gdLst/>
              <a:ahLst/>
              <a:cxnLst/>
              <a:rect l="l" t="t" r="r" b="b"/>
              <a:pathLst>
                <a:path w="1538" h="1355" extrusionOk="0">
                  <a:moveTo>
                    <a:pt x="768" y="0"/>
                  </a:moveTo>
                  <a:cubicBezTo>
                    <a:pt x="549" y="0"/>
                    <a:pt x="334" y="107"/>
                    <a:pt x="202" y="303"/>
                  </a:cubicBezTo>
                  <a:cubicBezTo>
                    <a:pt x="0" y="613"/>
                    <a:pt x="81" y="1031"/>
                    <a:pt x="391" y="1240"/>
                  </a:cubicBezTo>
                  <a:cubicBezTo>
                    <a:pt x="508" y="1317"/>
                    <a:pt x="639" y="1354"/>
                    <a:pt x="768" y="1354"/>
                  </a:cubicBezTo>
                  <a:cubicBezTo>
                    <a:pt x="988" y="1354"/>
                    <a:pt x="1203" y="1247"/>
                    <a:pt x="1335" y="1051"/>
                  </a:cubicBezTo>
                  <a:cubicBezTo>
                    <a:pt x="1537" y="741"/>
                    <a:pt x="1457" y="323"/>
                    <a:pt x="1140" y="114"/>
                  </a:cubicBezTo>
                  <a:cubicBezTo>
                    <a:pt x="1025" y="37"/>
                    <a:pt x="896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86" name="Google Shape;29686;p29"/>
            <p:cNvSpPr/>
            <p:nvPr/>
          </p:nvSpPr>
          <p:spPr>
            <a:xfrm>
              <a:off x="3169958" y="3762746"/>
              <a:ext cx="170995" cy="152859"/>
            </a:xfrm>
            <a:custGeom>
              <a:avLst/>
              <a:gdLst/>
              <a:ahLst/>
              <a:cxnLst/>
              <a:rect l="l" t="t" r="r" b="b"/>
              <a:pathLst>
                <a:path w="1518" h="1357" extrusionOk="0">
                  <a:moveTo>
                    <a:pt x="758" y="0"/>
                  </a:moveTo>
                  <a:cubicBezTo>
                    <a:pt x="605" y="0"/>
                    <a:pt x="452" y="52"/>
                    <a:pt x="324" y="159"/>
                  </a:cubicBezTo>
                  <a:cubicBezTo>
                    <a:pt x="41" y="395"/>
                    <a:pt x="1" y="820"/>
                    <a:pt x="237" y="1110"/>
                  </a:cubicBezTo>
                  <a:cubicBezTo>
                    <a:pt x="369" y="1272"/>
                    <a:pt x="562" y="1356"/>
                    <a:pt x="756" y="1356"/>
                  </a:cubicBezTo>
                  <a:cubicBezTo>
                    <a:pt x="909" y="1356"/>
                    <a:pt x="1063" y="1304"/>
                    <a:pt x="1187" y="1197"/>
                  </a:cubicBezTo>
                  <a:cubicBezTo>
                    <a:pt x="1477" y="961"/>
                    <a:pt x="1518" y="536"/>
                    <a:pt x="1282" y="247"/>
                  </a:cubicBezTo>
                  <a:cubicBezTo>
                    <a:pt x="1146" y="84"/>
                    <a:pt x="953" y="0"/>
                    <a:pt x="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87" name="Google Shape;29687;p29"/>
            <p:cNvSpPr/>
            <p:nvPr/>
          </p:nvSpPr>
          <p:spPr>
            <a:xfrm>
              <a:off x="3201047" y="3630502"/>
              <a:ext cx="173361" cy="152634"/>
            </a:xfrm>
            <a:custGeom>
              <a:avLst/>
              <a:gdLst/>
              <a:ahLst/>
              <a:cxnLst/>
              <a:rect l="l" t="t" r="r" b="b"/>
              <a:pathLst>
                <a:path w="1539" h="1355" extrusionOk="0">
                  <a:moveTo>
                    <a:pt x="765" y="1"/>
                  </a:moveTo>
                  <a:cubicBezTo>
                    <a:pt x="679" y="1"/>
                    <a:pt x="591" y="17"/>
                    <a:pt x="507" y="52"/>
                  </a:cubicBezTo>
                  <a:cubicBezTo>
                    <a:pt x="163" y="200"/>
                    <a:pt x="1" y="591"/>
                    <a:pt x="143" y="942"/>
                  </a:cubicBezTo>
                  <a:cubicBezTo>
                    <a:pt x="253" y="1199"/>
                    <a:pt x="504" y="1354"/>
                    <a:pt x="767" y="1354"/>
                  </a:cubicBezTo>
                  <a:cubicBezTo>
                    <a:pt x="856" y="1354"/>
                    <a:pt x="946" y="1337"/>
                    <a:pt x="1033" y="1299"/>
                  </a:cubicBezTo>
                  <a:cubicBezTo>
                    <a:pt x="1377" y="1158"/>
                    <a:pt x="1538" y="760"/>
                    <a:pt x="1397" y="416"/>
                  </a:cubicBezTo>
                  <a:cubicBezTo>
                    <a:pt x="1285" y="156"/>
                    <a:pt x="1031" y="1"/>
                    <a:pt x="7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88" name="Google Shape;29688;p29"/>
            <p:cNvSpPr/>
            <p:nvPr/>
          </p:nvSpPr>
          <p:spPr>
            <a:xfrm>
              <a:off x="3093247" y="3674996"/>
              <a:ext cx="158829" cy="158829"/>
            </a:xfrm>
            <a:custGeom>
              <a:avLst/>
              <a:gdLst/>
              <a:ahLst/>
              <a:cxnLst/>
              <a:rect l="l" t="t" r="r" b="b"/>
              <a:pathLst>
                <a:path w="1410" h="1410" extrusionOk="0">
                  <a:moveTo>
                    <a:pt x="708" y="1"/>
                  </a:moveTo>
                  <a:cubicBezTo>
                    <a:pt x="317" y="1"/>
                    <a:pt x="0" y="311"/>
                    <a:pt x="0" y="702"/>
                  </a:cubicBezTo>
                  <a:cubicBezTo>
                    <a:pt x="0" y="1093"/>
                    <a:pt x="317" y="1410"/>
                    <a:pt x="708" y="1410"/>
                  </a:cubicBezTo>
                  <a:cubicBezTo>
                    <a:pt x="1093" y="1410"/>
                    <a:pt x="1410" y="1093"/>
                    <a:pt x="1410" y="702"/>
                  </a:cubicBezTo>
                  <a:cubicBezTo>
                    <a:pt x="1410" y="311"/>
                    <a:pt x="1093" y="1"/>
                    <a:pt x="7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89" name="Google Shape;29689;p29"/>
            <p:cNvSpPr/>
            <p:nvPr/>
          </p:nvSpPr>
          <p:spPr>
            <a:xfrm>
              <a:off x="3148668" y="3712281"/>
              <a:ext cx="70741" cy="70741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1" y="0"/>
                  </a:moveTo>
                  <a:cubicBezTo>
                    <a:pt x="142" y="0"/>
                    <a:pt x="1" y="142"/>
                    <a:pt x="1" y="317"/>
                  </a:cubicBezTo>
                  <a:cubicBezTo>
                    <a:pt x="1" y="486"/>
                    <a:pt x="142" y="627"/>
                    <a:pt x="311" y="627"/>
                  </a:cubicBezTo>
                  <a:cubicBezTo>
                    <a:pt x="486" y="627"/>
                    <a:pt x="628" y="486"/>
                    <a:pt x="628" y="317"/>
                  </a:cubicBezTo>
                  <a:cubicBezTo>
                    <a:pt x="628" y="142"/>
                    <a:pt x="486" y="0"/>
                    <a:pt x="311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90" name="Google Shape;29690;p29"/>
            <p:cNvSpPr/>
            <p:nvPr/>
          </p:nvSpPr>
          <p:spPr>
            <a:xfrm>
              <a:off x="3170746" y="3650665"/>
              <a:ext cx="26697" cy="26697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5" y="1"/>
                  </a:moveTo>
                  <a:cubicBezTo>
                    <a:pt x="54" y="1"/>
                    <a:pt x="0" y="55"/>
                    <a:pt x="0" y="122"/>
                  </a:cubicBezTo>
                  <a:cubicBezTo>
                    <a:pt x="0" y="183"/>
                    <a:pt x="54" y="237"/>
                    <a:pt x="115" y="237"/>
                  </a:cubicBezTo>
                  <a:cubicBezTo>
                    <a:pt x="182" y="237"/>
                    <a:pt x="236" y="183"/>
                    <a:pt x="236" y="122"/>
                  </a:cubicBezTo>
                  <a:cubicBezTo>
                    <a:pt x="236" y="55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91" name="Google Shape;29691;p29"/>
            <p:cNvSpPr/>
            <p:nvPr/>
          </p:nvSpPr>
          <p:spPr>
            <a:xfrm>
              <a:off x="3179082" y="3668125"/>
              <a:ext cx="9237" cy="53281"/>
            </a:xfrm>
            <a:custGeom>
              <a:avLst/>
              <a:gdLst/>
              <a:ahLst/>
              <a:cxnLst/>
              <a:rect l="l" t="t" r="r" b="b"/>
              <a:pathLst>
                <a:path w="82" h="473" extrusionOk="0">
                  <a:moveTo>
                    <a:pt x="0" y="1"/>
                  </a:moveTo>
                  <a:lnTo>
                    <a:pt x="0" y="473"/>
                  </a:lnTo>
                  <a:lnTo>
                    <a:pt x="81" y="473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92" name="Google Shape;29692;p29"/>
            <p:cNvSpPr/>
            <p:nvPr/>
          </p:nvSpPr>
          <p:spPr>
            <a:xfrm>
              <a:off x="3226955" y="3675560"/>
              <a:ext cx="29738" cy="26472"/>
            </a:xfrm>
            <a:custGeom>
              <a:avLst/>
              <a:gdLst/>
              <a:ahLst/>
              <a:cxnLst/>
              <a:rect l="l" t="t" r="r" b="b"/>
              <a:pathLst>
                <a:path w="264" h="235" extrusionOk="0">
                  <a:moveTo>
                    <a:pt x="132" y="1"/>
                  </a:moveTo>
                  <a:cubicBezTo>
                    <a:pt x="101" y="1"/>
                    <a:pt x="71" y="12"/>
                    <a:pt x="47" y="36"/>
                  </a:cubicBezTo>
                  <a:cubicBezTo>
                    <a:pt x="0" y="83"/>
                    <a:pt x="0" y="157"/>
                    <a:pt x="47" y="205"/>
                  </a:cubicBezTo>
                  <a:cubicBezTo>
                    <a:pt x="70" y="224"/>
                    <a:pt x="99" y="234"/>
                    <a:pt x="128" y="234"/>
                  </a:cubicBezTo>
                  <a:cubicBezTo>
                    <a:pt x="160" y="234"/>
                    <a:pt x="191" y="222"/>
                    <a:pt x="216" y="198"/>
                  </a:cubicBezTo>
                  <a:cubicBezTo>
                    <a:pt x="263" y="157"/>
                    <a:pt x="263" y="83"/>
                    <a:pt x="216" y="36"/>
                  </a:cubicBezTo>
                  <a:cubicBezTo>
                    <a:pt x="192" y="12"/>
                    <a:pt x="162" y="1"/>
                    <a:pt x="132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93" name="Google Shape;29693;p29"/>
            <p:cNvSpPr/>
            <p:nvPr/>
          </p:nvSpPr>
          <p:spPr>
            <a:xfrm>
              <a:off x="3198794" y="3688626"/>
              <a:ext cx="43481" cy="44269"/>
            </a:xfrm>
            <a:custGeom>
              <a:avLst/>
              <a:gdLst/>
              <a:ahLst/>
              <a:cxnLst/>
              <a:rect l="l" t="t" r="r" b="b"/>
              <a:pathLst>
                <a:path w="386" h="393" extrusionOk="0">
                  <a:moveTo>
                    <a:pt x="324" y="1"/>
                  </a:moveTo>
                  <a:lnTo>
                    <a:pt x="1" y="338"/>
                  </a:lnTo>
                  <a:lnTo>
                    <a:pt x="55" y="392"/>
                  </a:lnTo>
                  <a:lnTo>
                    <a:pt x="385" y="5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94" name="Google Shape;29694;p29"/>
            <p:cNvSpPr/>
            <p:nvPr/>
          </p:nvSpPr>
          <p:spPr>
            <a:xfrm>
              <a:off x="3252751" y="3734134"/>
              <a:ext cx="26697" cy="26134"/>
            </a:xfrm>
            <a:custGeom>
              <a:avLst/>
              <a:gdLst/>
              <a:ahLst/>
              <a:cxnLst/>
              <a:rect l="l" t="t" r="r" b="b"/>
              <a:pathLst>
                <a:path w="237" h="232" extrusionOk="0">
                  <a:moveTo>
                    <a:pt x="126" y="1"/>
                  </a:moveTo>
                  <a:cubicBezTo>
                    <a:pt x="123" y="1"/>
                    <a:pt x="119" y="1"/>
                    <a:pt x="115" y="2"/>
                  </a:cubicBezTo>
                  <a:cubicBezTo>
                    <a:pt x="48" y="2"/>
                    <a:pt x="0" y="56"/>
                    <a:pt x="0" y="116"/>
                  </a:cubicBezTo>
                  <a:cubicBezTo>
                    <a:pt x="0" y="180"/>
                    <a:pt x="48" y="231"/>
                    <a:pt x="110" y="231"/>
                  </a:cubicBezTo>
                  <a:cubicBezTo>
                    <a:pt x="114" y="231"/>
                    <a:pt x="118" y="231"/>
                    <a:pt x="122" y="231"/>
                  </a:cubicBezTo>
                  <a:cubicBezTo>
                    <a:pt x="183" y="231"/>
                    <a:pt x="236" y="177"/>
                    <a:pt x="236" y="109"/>
                  </a:cubicBezTo>
                  <a:cubicBezTo>
                    <a:pt x="236" y="52"/>
                    <a:pt x="189" y="1"/>
                    <a:pt x="126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95" name="Google Shape;29695;p29"/>
            <p:cNvSpPr/>
            <p:nvPr/>
          </p:nvSpPr>
          <p:spPr>
            <a:xfrm>
              <a:off x="3208707" y="3742583"/>
              <a:ext cx="53281" cy="10814"/>
            </a:xfrm>
            <a:custGeom>
              <a:avLst/>
              <a:gdLst/>
              <a:ahLst/>
              <a:cxnLst/>
              <a:rect l="l" t="t" r="r" b="b"/>
              <a:pathLst>
                <a:path w="473" h="96" extrusionOk="0">
                  <a:moveTo>
                    <a:pt x="466" y="1"/>
                  </a:moveTo>
                  <a:lnTo>
                    <a:pt x="0" y="14"/>
                  </a:lnTo>
                  <a:lnTo>
                    <a:pt x="0" y="95"/>
                  </a:lnTo>
                  <a:lnTo>
                    <a:pt x="472" y="82"/>
                  </a:lnTo>
                  <a:lnTo>
                    <a:pt x="466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96" name="Google Shape;29696;p29"/>
            <p:cNvSpPr/>
            <p:nvPr/>
          </p:nvSpPr>
          <p:spPr>
            <a:xfrm>
              <a:off x="3228420" y="3792484"/>
              <a:ext cx="28950" cy="26472"/>
            </a:xfrm>
            <a:custGeom>
              <a:avLst/>
              <a:gdLst/>
              <a:ahLst/>
              <a:cxnLst/>
              <a:rect l="l" t="t" r="r" b="b"/>
              <a:pathLst>
                <a:path w="257" h="235" extrusionOk="0">
                  <a:moveTo>
                    <a:pt x="129" y="0"/>
                  </a:moveTo>
                  <a:cubicBezTo>
                    <a:pt x="97" y="0"/>
                    <a:pt x="66" y="12"/>
                    <a:pt x="41" y="36"/>
                  </a:cubicBezTo>
                  <a:cubicBezTo>
                    <a:pt x="1" y="84"/>
                    <a:pt x="1" y="158"/>
                    <a:pt x="48" y="205"/>
                  </a:cubicBezTo>
                  <a:cubicBezTo>
                    <a:pt x="71" y="224"/>
                    <a:pt x="100" y="235"/>
                    <a:pt x="129" y="235"/>
                  </a:cubicBezTo>
                  <a:cubicBezTo>
                    <a:pt x="160" y="235"/>
                    <a:pt x="192" y="223"/>
                    <a:pt x="216" y="198"/>
                  </a:cubicBezTo>
                  <a:cubicBezTo>
                    <a:pt x="257" y="151"/>
                    <a:pt x="257" y="77"/>
                    <a:pt x="210" y="30"/>
                  </a:cubicBezTo>
                  <a:cubicBezTo>
                    <a:pt x="187" y="10"/>
                    <a:pt x="158" y="0"/>
                    <a:pt x="129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97" name="Google Shape;29697;p29"/>
            <p:cNvSpPr/>
            <p:nvPr/>
          </p:nvSpPr>
          <p:spPr>
            <a:xfrm>
              <a:off x="3198006" y="3763872"/>
              <a:ext cx="44269" cy="41904"/>
            </a:xfrm>
            <a:custGeom>
              <a:avLst/>
              <a:gdLst/>
              <a:ahLst/>
              <a:cxnLst/>
              <a:rect l="l" t="t" r="r" b="b"/>
              <a:pathLst>
                <a:path w="393" h="372" extrusionOk="0">
                  <a:moveTo>
                    <a:pt x="48" y="1"/>
                  </a:moveTo>
                  <a:lnTo>
                    <a:pt x="1" y="54"/>
                  </a:lnTo>
                  <a:lnTo>
                    <a:pt x="345" y="371"/>
                  </a:lnTo>
                  <a:lnTo>
                    <a:pt x="392" y="317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98" name="Google Shape;29698;p29"/>
            <p:cNvSpPr/>
            <p:nvPr/>
          </p:nvSpPr>
          <p:spPr>
            <a:xfrm>
              <a:off x="3171422" y="3818505"/>
              <a:ext cx="27485" cy="26021"/>
            </a:xfrm>
            <a:custGeom>
              <a:avLst/>
              <a:gdLst/>
              <a:ahLst/>
              <a:cxnLst/>
              <a:rect l="l" t="t" r="r" b="b"/>
              <a:pathLst>
                <a:path w="244" h="231" extrusionOk="0">
                  <a:moveTo>
                    <a:pt x="127" y="0"/>
                  </a:moveTo>
                  <a:cubicBezTo>
                    <a:pt x="123" y="0"/>
                    <a:pt x="119" y="1"/>
                    <a:pt x="116" y="1"/>
                  </a:cubicBezTo>
                  <a:cubicBezTo>
                    <a:pt x="55" y="1"/>
                    <a:pt x="1" y="55"/>
                    <a:pt x="8" y="122"/>
                  </a:cubicBezTo>
                  <a:cubicBezTo>
                    <a:pt x="8" y="186"/>
                    <a:pt x="55" y="231"/>
                    <a:pt x="116" y="231"/>
                  </a:cubicBezTo>
                  <a:cubicBezTo>
                    <a:pt x="121" y="231"/>
                    <a:pt x="125" y="231"/>
                    <a:pt x="129" y="230"/>
                  </a:cubicBezTo>
                  <a:cubicBezTo>
                    <a:pt x="197" y="230"/>
                    <a:pt x="244" y="176"/>
                    <a:pt x="237" y="109"/>
                  </a:cubicBezTo>
                  <a:cubicBezTo>
                    <a:pt x="237" y="52"/>
                    <a:pt x="189" y="0"/>
                    <a:pt x="127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99" name="Google Shape;29699;p29"/>
            <p:cNvSpPr/>
            <p:nvPr/>
          </p:nvSpPr>
          <p:spPr>
            <a:xfrm>
              <a:off x="3177505" y="3773785"/>
              <a:ext cx="12278" cy="53957"/>
            </a:xfrm>
            <a:custGeom>
              <a:avLst/>
              <a:gdLst/>
              <a:ahLst/>
              <a:cxnLst/>
              <a:rect l="l" t="t" r="r" b="b"/>
              <a:pathLst>
                <a:path w="109" h="479" extrusionOk="0">
                  <a:moveTo>
                    <a:pt x="82" y="0"/>
                  </a:moveTo>
                  <a:lnTo>
                    <a:pt x="1" y="7"/>
                  </a:lnTo>
                  <a:lnTo>
                    <a:pt x="28" y="479"/>
                  </a:lnTo>
                  <a:lnTo>
                    <a:pt x="109" y="47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00" name="Google Shape;29700;p29"/>
            <p:cNvSpPr/>
            <p:nvPr/>
          </p:nvSpPr>
          <p:spPr>
            <a:xfrm>
              <a:off x="3111496" y="3796539"/>
              <a:ext cx="28950" cy="26697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0" y="1"/>
                  </a:moveTo>
                  <a:cubicBezTo>
                    <a:pt x="96" y="1"/>
                    <a:pt x="63" y="15"/>
                    <a:pt x="41" y="41"/>
                  </a:cubicBezTo>
                  <a:cubicBezTo>
                    <a:pt x="0" y="88"/>
                    <a:pt x="0" y="162"/>
                    <a:pt x="54" y="210"/>
                  </a:cubicBezTo>
                  <a:cubicBezTo>
                    <a:pt x="75" y="227"/>
                    <a:pt x="101" y="236"/>
                    <a:pt x="127" y="236"/>
                  </a:cubicBezTo>
                  <a:cubicBezTo>
                    <a:pt x="160" y="236"/>
                    <a:pt x="194" y="222"/>
                    <a:pt x="216" y="196"/>
                  </a:cubicBezTo>
                  <a:cubicBezTo>
                    <a:pt x="257" y="149"/>
                    <a:pt x="257" y="75"/>
                    <a:pt x="209" y="27"/>
                  </a:cubicBezTo>
                  <a:cubicBezTo>
                    <a:pt x="185" y="10"/>
                    <a:pt x="158" y="1"/>
                    <a:pt x="130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01" name="Google Shape;29701;p29"/>
            <p:cNvSpPr/>
            <p:nvPr/>
          </p:nvSpPr>
          <p:spPr>
            <a:xfrm>
              <a:off x="3125914" y="3763872"/>
              <a:ext cx="41115" cy="45734"/>
            </a:xfrm>
            <a:custGeom>
              <a:avLst/>
              <a:gdLst/>
              <a:ahLst/>
              <a:cxnLst/>
              <a:rect l="l" t="t" r="r" b="b"/>
              <a:pathLst>
                <a:path w="365" h="406" extrusionOk="0">
                  <a:moveTo>
                    <a:pt x="304" y="1"/>
                  </a:moveTo>
                  <a:lnTo>
                    <a:pt x="0" y="351"/>
                  </a:lnTo>
                  <a:lnTo>
                    <a:pt x="54" y="405"/>
                  </a:lnTo>
                  <a:lnTo>
                    <a:pt x="365" y="54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02" name="Google Shape;29702;p29"/>
            <p:cNvSpPr/>
            <p:nvPr/>
          </p:nvSpPr>
          <p:spPr>
            <a:xfrm>
              <a:off x="3084912" y="3739541"/>
              <a:ext cx="27485" cy="26810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25" y="0"/>
                  </a:moveTo>
                  <a:cubicBezTo>
                    <a:pt x="122" y="0"/>
                    <a:pt x="118" y="0"/>
                    <a:pt x="115" y="1"/>
                  </a:cubicBezTo>
                  <a:cubicBezTo>
                    <a:pt x="47" y="8"/>
                    <a:pt x="0" y="61"/>
                    <a:pt x="7" y="129"/>
                  </a:cubicBezTo>
                  <a:cubicBezTo>
                    <a:pt x="13" y="186"/>
                    <a:pt x="62" y="237"/>
                    <a:pt x="124" y="237"/>
                  </a:cubicBezTo>
                  <a:cubicBezTo>
                    <a:pt x="128" y="237"/>
                    <a:pt x="131" y="237"/>
                    <a:pt x="135" y="237"/>
                  </a:cubicBezTo>
                  <a:cubicBezTo>
                    <a:pt x="196" y="230"/>
                    <a:pt x="243" y="176"/>
                    <a:pt x="243" y="109"/>
                  </a:cubicBezTo>
                  <a:cubicBezTo>
                    <a:pt x="237" y="51"/>
                    <a:pt x="182" y="0"/>
                    <a:pt x="125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03" name="Google Shape;29703;p29"/>
            <p:cNvSpPr/>
            <p:nvPr/>
          </p:nvSpPr>
          <p:spPr>
            <a:xfrm>
              <a:off x="3103160" y="3744160"/>
              <a:ext cx="53281" cy="12954"/>
            </a:xfrm>
            <a:custGeom>
              <a:avLst/>
              <a:gdLst/>
              <a:ahLst/>
              <a:cxnLst/>
              <a:rect l="l" t="t" r="r" b="b"/>
              <a:pathLst>
                <a:path w="473" h="115" extrusionOk="0">
                  <a:moveTo>
                    <a:pt x="465" y="0"/>
                  </a:moveTo>
                  <a:lnTo>
                    <a:pt x="0" y="34"/>
                  </a:lnTo>
                  <a:lnTo>
                    <a:pt x="0" y="115"/>
                  </a:lnTo>
                  <a:lnTo>
                    <a:pt x="472" y="74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04" name="Google Shape;29704;p29"/>
            <p:cNvSpPr/>
            <p:nvPr/>
          </p:nvSpPr>
          <p:spPr>
            <a:xfrm>
              <a:off x="3103836" y="3679840"/>
              <a:ext cx="29738" cy="26359"/>
            </a:xfrm>
            <a:custGeom>
              <a:avLst/>
              <a:gdLst/>
              <a:ahLst/>
              <a:cxnLst/>
              <a:rect l="l" t="t" r="r" b="b"/>
              <a:pathLst>
                <a:path w="264" h="234" extrusionOk="0">
                  <a:moveTo>
                    <a:pt x="132" y="0"/>
                  </a:moveTo>
                  <a:cubicBezTo>
                    <a:pt x="99" y="0"/>
                    <a:pt x="67" y="16"/>
                    <a:pt x="41" y="45"/>
                  </a:cubicBezTo>
                  <a:cubicBezTo>
                    <a:pt x="1" y="92"/>
                    <a:pt x="8" y="167"/>
                    <a:pt x="62" y="207"/>
                  </a:cubicBezTo>
                  <a:cubicBezTo>
                    <a:pt x="82" y="225"/>
                    <a:pt x="109" y="234"/>
                    <a:pt x="135" y="234"/>
                  </a:cubicBezTo>
                  <a:cubicBezTo>
                    <a:pt x="168" y="234"/>
                    <a:pt x="201" y="220"/>
                    <a:pt x="223" y="194"/>
                  </a:cubicBezTo>
                  <a:cubicBezTo>
                    <a:pt x="264" y="146"/>
                    <a:pt x="257" y="72"/>
                    <a:pt x="210" y="32"/>
                  </a:cubicBezTo>
                  <a:cubicBezTo>
                    <a:pt x="186" y="11"/>
                    <a:pt x="159" y="0"/>
                    <a:pt x="132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05" name="Google Shape;29705;p29"/>
            <p:cNvSpPr/>
            <p:nvPr/>
          </p:nvSpPr>
          <p:spPr>
            <a:xfrm>
              <a:off x="3119043" y="3692456"/>
              <a:ext cx="46522" cy="41115"/>
            </a:xfrm>
            <a:custGeom>
              <a:avLst/>
              <a:gdLst/>
              <a:ahLst/>
              <a:cxnLst/>
              <a:rect l="l" t="t" r="r" b="b"/>
              <a:pathLst>
                <a:path w="413" h="365" extrusionOk="0">
                  <a:moveTo>
                    <a:pt x="55" y="1"/>
                  </a:moveTo>
                  <a:lnTo>
                    <a:pt x="1" y="61"/>
                  </a:lnTo>
                  <a:lnTo>
                    <a:pt x="365" y="365"/>
                  </a:lnTo>
                  <a:lnTo>
                    <a:pt x="412" y="30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706" name="Google Shape;29706;p29"/>
          <p:cNvGrpSpPr/>
          <p:nvPr/>
        </p:nvGrpSpPr>
        <p:grpSpPr>
          <a:xfrm>
            <a:off x="9714883" y="5954831"/>
            <a:ext cx="393669" cy="368900"/>
            <a:chOff x="2987700" y="3560325"/>
            <a:chExt cx="386708" cy="362377"/>
          </a:xfrm>
        </p:grpSpPr>
        <p:sp>
          <p:nvSpPr>
            <p:cNvPr id="29707" name="Google Shape;29707;p29"/>
            <p:cNvSpPr/>
            <p:nvPr/>
          </p:nvSpPr>
          <p:spPr>
            <a:xfrm>
              <a:off x="3099330" y="3560325"/>
              <a:ext cx="152747" cy="152747"/>
            </a:xfrm>
            <a:custGeom>
              <a:avLst/>
              <a:gdLst/>
              <a:ahLst/>
              <a:cxnLst/>
              <a:rect l="l" t="t" r="r" b="b"/>
              <a:pathLst>
                <a:path w="1356" h="1356" extrusionOk="0">
                  <a:moveTo>
                    <a:pt x="681" y="0"/>
                  </a:moveTo>
                  <a:cubicBezTo>
                    <a:pt x="304" y="0"/>
                    <a:pt x="0" y="304"/>
                    <a:pt x="0" y="675"/>
                  </a:cubicBezTo>
                  <a:cubicBezTo>
                    <a:pt x="0" y="1052"/>
                    <a:pt x="304" y="1356"/>
                    <a:pt x="681" y="1356"/>
                  </a:cubicBezTo>
                  <a:cubicBezTo>
                    <a:pt x="1052" y="1356"/>
                    <a:pt x="1356" y="1052"/>
                    <a:pt x="1356" y="675"/>
                  </a:cubicBezTo>
                  <a:cubicBezTo>
                    <a:pt x="1356" y="304"/>
                    <a:pt x="1052" y="0"/>
                    <a:pt x="6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08" name="Google Shape;29708;p29"/>
            <p:cNvSpPr/>
            <p:nvPr/>
          </p:nvSpPr>
          <p:spPr>
            <a:xfrm>
              <a:off x="2987700" y="3641316"/>
              <a:ext cx="170207" cy="153310"/>
            </a:xfrm>
            <a:custGeom>
              <a:avLst/>
              <a:gdLst/>
              <a:ahLst/>
              <a:cxnLst/>
              <a:rect l="l" t="t" r="r" b="b"/>
              <a:pathLst>
                <a:path w="1511" h="1361" extrusionOk="0">
                  <a:moveTo>
                    <a:pt x="756" y="1"/>
                  </a:moveTo>
                  <a:cubicBezTo>
                    <a:pt x="465" y="1"/>
                    <a:pt x="196" y="191"/>
                    <a:pt x="108" y="488"/>
                  </a:cubicBezTo>
                  <a:cubicBezTo>
                    <a:pt x="0" y="846"/>
                    <a:pt x="202" y="1223"/>
                    <a:pt x="560" y="1331"/>
                  </a:cubicBezTo>
                  <a:cubicBezTo>
                    <a:pt x="625" y="1351"/>
                    <a:pt x="691" y="1360"/>
                    <a:pt x="755" y="1360"/>
                  </a:cubicBezTo>
                  <a:cubicBezTo>
                    <a:pt x="1046" y="1360"/>
                    <a:pt x="1315" y="1172"/>
                    <a:pt x="1403" y="880"/>
                  </a:cubicBezTo>
                  <a:cubicBezTo>
                    <a:pt x="1511" y="515"/>
                    <a:pt x="1308" y="138"/>
                    <a:pt x="951" y="30"/>
                  </a:cubicBezTo>
                  <a:cubicBezTo>
                    <a:pt x="886" y="10"/>
                    <a:pt x="820" y="1"/>
                    <a:pt x="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09" name="Google Shape;29709;p29"/>
            <p:cNvSpPr/>
            <p:nvPr/>
          </p:nvSpPr>
          <p:spPr>
            <a:xfrm>
              <a:off x="3032532" y="3770068"/>
              <a:ext cx="173248" cy="152634"/>
            </a:xfrm>
            <a:custGeom>
              <a:avLst/>
              <a:gdLst/>
              <a:ahLst/>
              <a:cxnLst/>
              <a:rect l="l" t="t" r="r" b="b"/>
              <a:pathLst>
                <a:path w="1538" h="1355" extrusionOk="0">
                  <a:moveTo>
                    <a:pt x="768" y="0"/>
                  </a:moveTo>
                  <a:cubicBezTo>
                    <a:pt x="549" y="0"/>
                    <a:pt x="334" y="107"/>
                    <a:pt x="202" y="303"/>
                  </a:cubicBezTo>
                  <a:cubicBezTo>
                    <a:pt x="0" y="613"/>
                    <a:pt x="81" y="1031"/>
                    <a:pt x="391" y="1240"/>
                  </a:cubicBezTo>
                  <a:cubicBezTo>
                    <a:pt x="508" y="1317"/>
                    <a:pt x="639" y="1354"/>
                    <a:pt x="768" y="1354"/>
                  </a:cubicBezTo>
                  <a:cubicBezTo>
                    <a:pt x="988" y="1354"/>
                    <a:pt x="1203" y="1247"/>
                    <a:pt x="1335" y="1051"/>
                  </a:cubicBezTo>
                  <a:cubicBezTo>
                    <a:pt x="1537" y="741"/>
                    <a:pt x="1457" y="323"/>
                    <a:pt x="1140" y="114"/>
                  </a:cubicBezTo>
                  <a:cubicBezTo>
                    <a:pt x="1025" y="37"/>
                    <a:pt x="896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10" name="Google Shape;29710;p29"/>
            <p:cNvSpPr/>
            <p:nvPr/>
          </p:nvSpPr>
          <p:spPr>
            <a:xfrm>
              <a:off x="3169958" y="3762746"/>
              <a:ext cx="170995" cy="152859"/>
            </a:xfrm>
            <a:custGeom>
              <a:avLst/>
              <a:gdLst/>
              <a:ahLst/>
              <a:cxnLst/>
              <a:rect l="l" t="t" r="r" b="b"/>
              <a:pathLst>
                <a:path w="1518" h="1357" extrusionOk="0">
                  <a:moveTo>
                    <a:pt x="758" y="0"/>
                  </a:moveTo>
                  <a:cubicBezTo>
                    <a:pt x="605" y="0"/>
                    <a:pt x="452" y="52"/>
                    <a:pt x="324" y="159"/>
                  </a:cubicBezTo>
                  <a:cubicBezTo>
                    <a:pt x="41" y="395"/>
                    <a:pt x="1" y="820"/>
                    <a:pt x="237" y="1110"/>
                  </a:cubicBezTo>
                  <a:cubicBezTo>
                    <a:pt x="369" y="1272"/>
                    <a:pt x="562" y="1356"/>
                    <a:pt x="756" y="1356"/>
                  </a:cubicBezTo>
                  <a:cubicBezTo>
                    <a:pt x="909" y="1356"/>
                    <a:pt x="1063" y="1304"/>
                    <a:pt x="1187" y="1197"/>
                  </a:cubicBezTo>
                  <a:cubicBezTo>
                    <a:pt x="1477" y="961"/>
                    <a:pt x="1518" y="536"/>
                    <a:pt x="1282" y="247"/>
                  </a:cubicBezTo>
                  <a:cubicBezTo>
                    <a:pt x="1146" y="84"/>
                    <a:pt x="953" y="0"/>
                    <a:pt x="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11" name="Google Shape;29711;p29"/>
            <p:cNvSpPr/>
            <p:nvPr/>
          </p:nvSpPr>
          <p:spPr>
            <a:xfrm>
              <a:off x="3201047" y="3630502"/>
              <a:ext cx="173361" cy="152634"/>
            </a:xfrm>
            <a:custGeom>
              <a:avLst/>
              <a:gdLst/>
              <a:ahLst/>
              <a:cxnLst/>
              <a:rect l="l" t="t" r="r" b="b"/>
              <a:pathLst>
                <a:path w="1539" h="1355" extrusionOk="0">
                  <a:moveTo>
                    <a:pt x="765" y="1"/>
                  </a:moveTo>
                  <a:cubicBezTo>
                    <a:pt x="679" y="1"/>
                    <a:pt x="591" y="17"/>
                    <a:pt x="507" y="52"/>
                  </a:cubicBezTo>
                  <a:cubicBezTo>
                    <a:pt x="163" y="200"/>
                    <a:pt x="1" y="591"/>
                    <a:pt x="143" y="942"/>
                  </a:cubicBezTo>
                  <a:cubicBezTo>
                    <a:pt x="253" y="1199"/>
                    <a:pt x="504" y="1354"/>
                    <a:pt x="767" y="1354"/>
                  </a:cubicBezTo>
                  <a:cubicBezTo>
                    <a:pt x="856" y="1354"/>
                    <a:pt x="946" y="1337"/>
                    <a:pt x="1033" y="1299"/>
                  </a:cubicBezTo>
                  <a:cubicBezTo>
                    <a:pt x="1377" y="1158"/>
                    <a:pt x="1538" y="760"/>
                    <a:pt x="1397" y="416"/>
                  </a:cubicBezTo>
                  <a:cubicBezTo>
                    <a:pt x="1285" y="156"/>
                    <a:pt x="1031" y="1"/>
                    <a:pt x="7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12" name="Google Shape;29712;p29"/>
            <p:cNvSpPr/>
            <p:nvPr/>
          </p:nvSpPr>
          <p:spPr>
            <a:xfrm>
              <a:off x="3093247" y="3674996"/>
              <a:ext cx="158829" cy="158829"/>
            </a:xfrm>
            <a:custGeom>
              <a:avLst/>
              <a:gdLst/>
              <a:ahLst/>
              <a:cxnLst/>
              <a:rect l="l" t="t" r="r" b="b"/>
              <a:pathLst>
                <a:path w="1410" h="1410" extrusionOk="0">
                  <a:moveTo>
                    <a:pt x="708" y="1"/>
                  </a:moveTo>
                  <a:cubicBezTo>
                    <a:pt x="317" y="1"/>
                    <a:pt x="0" y="311"/>
                    <a:pt x="0" y="702"/>
                  </a:cubicBezTo>
                  <a:cubicBezTo>
                    <a:pt x="0" y="1093"/>
                    <a:pt x="317" y="1410"/>
                    <a:pt x="708" y="1410"/>
                  </a:cubicBezTo>
                  <a:cubicBezTo>
                    <a:pt x="1093" y="1410"/>
                    <a:pt x="1410" y="1093"/>
                    <a:pt x="1410" y="702"/>
                  </a:cubicBezTo>
                  <a:cubicBezTo>
                    <a:pt x="1410" y="311"/>
                    <a:pt x="1093" y="1"/>
                    <a:pt x="7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13" name="Google Shape;29713;p29"/>
            <p:cNvSpPr/>
            <p:nvPr/>
          </p:nvSpPr>
          <p:spPr>
            <a:xfrm>
              <a:off x="3148668" y="3712281"/>
              <a:ext cx="70741" cy="70741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1" y="0"/>
                  </a:moveTo>
                  <a:cubicBezTo>
                    <a:pt x="142" y="0"/>
                    <a:pt x="1" y="142"/>
                    <a:pt x="1" y="317"/>
                  </a:cubicBezTo>
                  <a:cubicBezTo>
                    <a:pt x="1" y="486"/>
                    <a:pt x="142" y="627"/>
                    <a:pt x="311" y="627"/>
                  </a:cubicBezTo>
                  <a:cubicBezTo>
                    <a:pt x="486" y="627"/>
                    <a:pt x="628" y="486"/>
                    <a:pt x="628" y="317"/>
                  </a:cubicBezTo>
                  <a:cubicBezTo>
                    <a:pt x="628" y="142"/>
                    <a:pt x="486" y="0"/>
                    <a:pt x="311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14" name="Google Shape;29714;p29"/>
            <p:cNvSpPr/>
            <p:nvPr/>
          </p:nvSpPr>
          <p:spPr>
            <a:xfrm>
              <a:off x="3170746" y="3650665"/>
              <a:ext cx="26697" cy="26697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5" y="1"/>
                  </a:moveTo>
                  <a:cubicBezTo>
                    <a:pt x="54" y="1"/>
                    <a:pt x="0" y="55"/>
                    <a:pt x="0" y="122"/>
                  </a:cubicBezTo>
                  <a:cubicBezTo>
                    <a:pt x="0" y="183"/>
                    <a:pt x="54" y="237"/>
                    <a:pt x="115" y="237"/>
                  </a:cubicBezTo>
                  <a:cubicBezTo>
                    <a:pt x="182" y="237"/>
                    <a:pt x="236" y="183"/>
                    <a:pt x="236" y="122"/>
                  </a:cubicBezTo>
                  <a:cubicBezTo>
                    <a:pt x="236" y="55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15" name="Google Shape;29715;p29"/>
            <p:cNvSpPr/>
            <p:nvPr/>
          </p:nvSpPr>
          <p:spPr>
            <a:xfrm>
              <a:off x="3179082" y="3668125"/>
              <a:ext cx="9237" cy="53281"/>
            </a:xfrm>
            <a:custGeom>
              <a:avLst/>
              <a:gdLst/>
              <a:ahLst/>
              <a:cxnLst/>
              <a:rect l="l" t="t" r="r" b="b"/>
              <a:pathLst>
                <a:path w="82" h="473" extrusionOk="0">
                  <a:moveTo>
                    <a:pt x="0" y="1"/>
                  </a:moveTo>
                  <a:lnTo>
                    <a:pt x="0" y="473"/>
                  </a:lnTo>
                  <a:lnTo>
                    <a:pt x="81" y="473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16" name="Google Shape;29716;p29"/>
            <p:cNvSpPr/>
            <p:nvPr/>
          </p:nvSpPr>
          <p:spPr>
            <a:xfrm>
              <a:off x="3226955" y="3675560"/>
              <a:ext cx="29738" cy="26472"/>
            </a:xfrm>
            <a:custGeom>
              <a:avLst/>
              <a:gdLst/>
              <a:ahLst/>
              <a:cxnLst/>
              <a:rect l="l" t="t" r="r" b="b"/>
              <a:pathLst>
                <a:path w="264" h="235" extrusionOk="0">
                  <a:moveTo>
                    <a:pt x="132" y="1"/>
                  </a:moveTo>
                  <a:cubicBezTo>
                    <a:pt x="101" y="1"/>
                    <a:pt x="71" y="12"/>
                    <a:pt x="47" y="36"/>
                  </a:cubicBezTo>
                  <a:cubicBezTo>
                    <a:pt x="0" y="83"/>
                    <a:pt x="0" y="157"/>
                    <a:pt x="47" y="205"/>
                  </a:cubicBezTo>
                  <a:cubicBezTo>
                    <a:pt x="70" y="224"/>
                    <a:pt x="99" y="234"/>
                    <a:pt x="128" y="234"/>
                  </a:cubicBezTo>
                  <a:cubicBezTo>
                    <a:pt x="160" y="234"/>
                    <a:pt x="191" y="222"/>
                    <a:pt x="216" y="198"/>
                  </a:cubicBezTo>
                  <a:cubicBezTo>
                    <a:pt x="263" y="157"/>
                    <a:pt x="263" y="83"/>
                    <a:pt x="216" y="36"/>
                  </a:cubicBezTo>
                  <a:cubicBezTo>
                    <a:pt x="192" y="12"/>
                    <a:pt x="162" y="1"/>
                    <a:pt x="132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17" name="Google Shape;29717;p29"/>
            <p:cNvSpPr/>
            <p:nvPr/>
          </p:nvSpPr>
          <p:spPr>
            <a:xfrm>
              <a:off x="3198794" y="3688626"/>
              <a:ext cx="43481" cy="44269"/>
            </a:xfrm>
            <a:custGeom>
              <a:avLst/>
              <a:gdLst/>
              <a:ahLst/>
              <a:cxnLst/>
              <a:rect l="l" t="t" r="r" b="b"/>
              <a:pathLst>
                <a:path w="386" h="393" extrusionOk="0">
                  <a:moveTo>
                    <a:pt x="324" y="1"/>
                  </a:moveTo>
                  <a:lnTo>
                    <a:pt x="1" y="338"/>
                  </a:lnTo>
                  <a:lnTo>
                    <a:pt x="55" y="392"/>
                  </a:lnTo>
                  <a:lnTo>
                    <a:pt x="385" y="5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18" name="Google Shape;29718;p29"/>
            <p:cNvSpPr/>
            <p:nvPr/>
          </p:nvSpPr>
          <p:spPr>
            <a:xfrm>
              <a:off x="3252751" y="3734134"/>
              <a:ext cx="26697" cy="26134"/>
            </a:xfrm>
            <a:custGeom>
              <a:avLst/>
              <a:gdLst/>
              <a:ahLst/>
              <a:cxnLst/>
              <a:rect l="l" t="t" r="r" b="b"/>
              <a:pathLst>
                <a:path w="237" h="232" extrusionOk="0">
                  <a:moveTo>
                    <a:pt x="126" y="1"/>
                  </a:moveTo>
                  <a:cubicBezTo>
                    <a:pt x="123" y="1"/>
                    <a:pt x="119" y="1"/>
                    <a:pt x="115" y="2"/>
                  </a:cubicBezTo>
                  <a:cubicBezTo>
                    <a:pt x="48" y="2"/>
                    <a:pt x="0" y="56"/>
                    <a:pt x="0" y="116"/>
                  </a:cubicBezTo>
                  <a:cubicBezTo>
                    <a:pt x="0" y="180"/>
                    <a:pt x="48" y="231"/>
                    <a:pt x="110" y="231"/>
                  </a:cubicBezTo>
                  <a:cubicBezTo>
                    <a:pt x="114" y="231"/>
                    <a:pt x="118" y="231"/>
                    <a:pt x="122" y="231"/>
                  </a:cubicBezTo>
                  <a:cubicBezTo>
                    <a:pt x="183" y="231"/>
                    <a:pt x="236" y="177"/>
                    <a:pt x="236" y="109"/>
                  </a:cubicBezTo>
                  <a:cubicBezTo>
                    <a:pt x="236" y="52"/>
                    <a:pt x="189" y="1"/>
                    <a:pt x="126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19" name="Google Shape;29719;p29"/>
            <p:cNvSpPr/>
            <p:nvPr/>
          </p:nvSpPr>
          <p:spPr>
            <a:xfrm>
              <a:off x="3208707" y="3742583"/>
              <a:ext cx="53281" cy="10814"/>
            </a:xfrm>
            <a:custGeom>
              <a:avLst/>
              <a:gdLst/>
              <a:ahLst/>
              <a:cxnLst/>
              <a:rect l="l" t="t" r="r" b="b"/>
              <a:pathLst>
                <a:path w="473" h="96" extrusionOk="0">
                  <a:moveTo>
                    <a:pt x="466" y="1"/>
                  </a:moveTo>
                  <a:lnTo>
                    <a:pt x="0" y="14"/>
                  </a:lnTo>
                  <a:lnTo>
                    <a:pt x="0" y="95"/>
                  </a:lnTo>
                  <a:lnTo>
                    <a:pt x="472" y="82"/>
                  </a:lnTo>
                  <a:lnTo>
                    <a:pt x="466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20" name="Google Shape;29720;p29"/>
            <p:cNvSpPr/>
            <p:nvPr/>
          </p:nvSpPr>
          <p:spPr>
            <a:xfrm>
              <a:off x="3228420" y="3792484"/>
              <a:ext cx="28950" cy="26472"/>
            </a:xfrm>
            <a:custGeom>
              <a:avLst/>
              <a:gdLst/>
              <a:ahLst/>
              <a:cxnLst/>
              <a:rect l="l" t="t" r="r" b="b"/>
              <a:pathLst>
                <a:path w="257" h="235" extrusionOk="0">
                  <a:moveTo>
                    <a:pt x="129" y="0"/>
                  </a:moveTo>
                  <a:cubicBezTo>
                    <a:pt x="97" y="0"/>
                    <a:pt x="66" y="12"/>
                    <a:pt x="41" y="36"/>
                  </a:cubicBezTo>
                  <a:cubicBezTo>
                    <a:pt x="1" y="84"/>
                    <a:pt x="1" y="158"/>
                    <a:pt x="48" y="205"/>
                  </a:cubicBezTo>
                  <a:cubicBezTo>
                    <a:pt x="71" y="224"/>
                    <a:pt x="100" y="235"/>
                    <a:pt x="129" y="235"/>
                  </a:cubicBezTo>
                  <a:cubicBezTo>
                    <a:pt x="160" y="235"/>
                    <a:pt x="192" y="223"/>
                    <a:pt x="216" y="198"/>
                  </a:cubicBezTo>
                  <a:cubicBezTo>
                    <a:pt x="257" y="151"/>
                    <a:pt x="257" y="77"/>
                    <a:pt x="210" y="30"/>
                  </a:cubicBezTo>
                  <a:cubicBezTo>
                    <a:pt x="187" y="10"/>
                    <a:pt x="158" y="0"/>
                    <a:pt x="129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21" name="Google Shape;29721;p29"/>
            <p:cNvSpPr/>
            <p:nvPr/>
          </p:nvSpPr>
          <p:spPr>
            <a:xfrm>
              <a:off x="3198006" y="3763872"/>
              <a:ext cx="44269" cy="41904"/>
            </a:xfrm>
            <a:custGeom>
              <a:avLst/>
              <a:gdLst/>
              <a:ahLst/>
              <a:cxnLst/>
              <a:rect l="l" t="t" r="r" b="b"/>
              <a:pathLst>
                <a:path w="393" h="372" extrusionOk="0">
                  <a:moveTo>
                    <a:pt x="48" y="1"/>
                  </a:moveTo>
                  <a:lnTo>
                    <a:pt x="1" y="54"/>
                  </a:lnTo>
                  <a:lnTo>
                    <a:pt x="345" y="371"/>
                  </a:lnTo>
                  <a:lnTo>
                    <a:pt x="392" y="317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22" name="Google Shape;29722;p29"/>
            <p:cNvSpPr/>
            <p:nvPr/>
          </p:nvSpPr>
          <p:spPr>
            <a:xfrm>
              <a:off x="3171422" y="3818505"/>
              <a:ext cx="27485" cy="26021"/>
            </a:xfrm>
            <a:custGeom>
              <a:avLst/>
              <a:gdLst/>
              <a:ahLst/>
              <a:cxnLst/>
              <a:rect l="l" t="t" r="r" b="b"/>
              <a:pathLst>
                <a:path w="244" h="231" extrusionOk="0">
                  <a:moveTo>
                    <a:pt x="127" y="0"/>
                  </a:moveTo>
                  <a:cubicBezTo>
                    <a:pt x="123" y="0"/>
                    <a:pt x="119" y="1"/>
                    <a:pt x="116" y="1"/>
                  </a:cubicBezTo>
                  <a:cubicBezTo>
                    <a:pt x="55" y="1"/>
                    <a:pt x="1" y="55"/>
                    <a:pt x="8" y="122"/>
                  </a:cubicBezTo>
                  <a:cubicBezTo>
                    <a:pt x="8" y="186"/>
                    <a:pt x="55" y="231"/>
                    <a:pt x="116" y="231"/>
                  </a:cubicBezTo>
                  <a:cubicBezTo>
                    <a:pt x="121" y="231"/>
                    <a:pt x="125" y="231"/>
                    <a:pt x="129" y="230"/>
                  </a:cubicBezTo>
                  <a:cubicBezTo>
                    <a:pt x="197" y="230"/>
                    <a:pt x="244" y="176"/>
                    <a:pt x="237" y="109"/>
                  </a:cubicBezTo>
                  <a:cubicBezTo>
                    <a:pt x="237" y="52"/>
                    <a:pt x="189" y="0"/>
                    <a:pt x="127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23" name="Google Shape;29723;p29"/>
            <p:cNvSpPr/>
            <p:nvPr/>
          </p:nvSpPr>
          <p:spPr>
            <a:xfrm>
              <a:off x="3177505" y="3773785"/>
              <a:ext cx="12278" cy="53957"/>
            </a:xfrm>
            <a:custGeom>
              <a:avLst/>
              <a:gdLst/>
              <a:ahLst/>
              <a:cxnLst/>
              <a:rect l="l" t="t" r="r" b="b"/>
              <a:pathLst>
                <a:path w="109" h="479" extrusionOk="0">
                  <a:moveTo>
                    <a:pt x="82" y="0"/>
                  </a:moveTo>
                  <a:lnTo>
                    <a:pt x="1" y="7"/>
                  </a:lnTo>
                  <a:lnTo>
                    <a:pt x="28" y="479"/>
                  </a:lnTo>
                  <a:lnTo>
                    <a:pt x="109" y="47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24" name="Google Shape;29724;p29"/>
            <p:cNvSpPr/>
            <p:nvPr/>
          </p:nvSpPr>
          <p:spPr>
            <a:xfrm>
              <a:off x="3111496" y="3796539"/>
              <a:ext cx="28950" cy="26697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0" y="1"/>
                  </a:moveTo>
                  <a:cubicBezTo>
                    <a:pt x="96" y="1"/>
                    <a:pt x="63" y="15"/>
                    <a:pt x="41" y="41"/>
                  </a:cubicBezTo>
                  <a:cubicBezTo>
                    <a:pt x="0" y="88"/>
                    <a:pt x="0" y="162"/>
                    <a:pt x="54" y="210"/>
                  </a:cubicBezTo>
                  <a:cubicBezTo>
                    <a:pt x="75" y="227"/>
                    <a:pt x="101" y="236"/>
                    <a:pt x="127" y="236"/>
                  </a:cubicBezTo>
                  <a:cubicBezTo>
                    <a:pt x="160" y="236"/>
                    <a:pt x="194" y="222"/>
                    <a:pt x="216" y="196"/>
                  </a:cubicBezTo>
                  <a:cubicBezTo>
                    <a:pt x="257" y="149"/>
                    <a:pt x="257" y="75"/>
                    <a:pt x="209" y="27"/>
                  </a:cubicBezTo>
                  <a:cubicBezTo>
                    <a:pt x="185" y="10"/>
                    <a:pt x="158" y="1"/>
                    <a:pt x="130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25" name="Google Shape;29725;p29"/>
            <p:cNvSpPr/>
            <p:nvPr/>
          </p:nvSpPr>
          <p:spPr>
            <a:xfrm>
              <a:off x="3125914" y="3763872"/>
              <a:ext cx="41115" cy="45734"/>
            </a:xfrm>
            <a:custGeom>
              <a:avLst/>
              <a:gdLst/>
              <a:ahLst/>
              <a:cxnLst/>
              <a:rect l="l" t="t" r="r" b="b"/>
              <a:pathLst>
                <a:path w="365" h="406" extrusionOk="0">
                  <a:moveTo>
                    <a:pt x="304" y="1"/>
                  </a:moveTo>
                  <a:lnTo>
                    <a:pt x="0" y="351"/>
                  </a:lnTo>
                  <a:lnTo>
                    <a:pt x="54" y="405"/>
                  </a:lnTo>
                  <a:lnTo>
                    <a:pt x="365" y="54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26" name="Google Shape;29726;p29"/>
            <p:cNvSpPr/>
            <p:nvPr/>
          </p:nvSpPr>
          <p:spPr>
            <a:xfrm>
              <a:off x="3084912" y="3739541"/>
              <a:ext cx="27485" cy="26810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25" y="0"/>
                  </a:moveTo>
                  <a:cubicBezTo>
                    <a:pt x="122" y="0"/>
                    <a:pt x="118" y="0"/>
                    <a:pt x="115" y="1"/>
                  </a:cubicBezTo>
                  <a:cubicBezTo>
                    <a:pt x="47" y="8"/>
                    <a:pt x="0" y="61"/>
                    <a:pt x="7" y="129"/>
                  </a:cubicBezTo>
                  <a:cubicBezTo>
                    <a:pt x="13" y="186"/>
                    <a:pt x="62" y="237"/>
                    <a:pt x="124" y="237"/>
                  </a:cubicBezTo>
                  <a:cubicBezTo>
                    <a:pt x="128" y="237"/>
                    <a:pt x="131" y="237"/>
                    <a:pt x="135" y="237"/>
                  </a:cubicBezTo>
                  <a:cubicBezTo>
                    <a:pt x="196" y="230"/>
                    <a:pt x="243" y="176"/>
                    <a:pt x="243" y="109"/>
                  </a:cubicBezTo>
                  <a:cubicBezTo>
                    <a:pt x="237" y="51"/>
                    <a:pt x="182" y="0"/>
                    <a:pt x="125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27" name="Google Shape;29727;p29"/>
            <p:cNvSpPr/>
            <p:nvPr/>
          </p:nvSpPr>
          <p:spPr>
            <a:xfrm>
              <a:off x="3103160" y="3744160"/>
              <a:ext cx="53281" cy="12954"/>
            </a:xfrm>
            <a:custGeom>
              <a:avLst/>
              <a:gdLst/>
              <a:ahLst/>
              <a:cxnLst/>
              <a:rect l="l" t="t" r="r" b="b"/>
              <a:pathLst>
                <a:path w="473" h="115" extrusionOk="0">
                  <a:moveTo>
                    <a:pt x="465" y="0"/>
                  </a:moveTo>
                  <a:lnTo>
                    <a:pt x="0" y="34"/>
                  </a:lnTo>
                  <a:lnTo>
                    <a:pt x="0" y="115"/>
                  </a:lnTo>
                  <a:lnTo>
                    <a:pt x="472" y="74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28" name="Google Shape;29728;p29"/>
            <p:cNvSpPr/>
            <p:nvPr/>
          </p:nvSpPr>
          <p:spPr>
            <a:xfrm>
              <a:off x="3103836" y="3679840"/>
              <a:ext cx="29738" cy="26359"/>
            </a:xfrm>
            <a:custGeom>
              <a:avLst/>
              <a:gdLst/>
              <a:ahLst/>
              <a:cxnLst/>
              <a:rect l="l" t="t" r="r" b="b"/>
              <a:pathLst>
                <a:path w="264" h="234" extrusionOk="0">
                  <a:moveTo>
                    <a:pt x="132" y="0"/>
                  </a:moveTo>
                  <a:cubicBezTo>
                    <a:pt x="99" y="0"/>
                    <a:pt x="67" y="16"/>
                    <a:pt x="41" y="45"/>
                  </a:cubicBezTo>
                  <a:cubicBezTo>
                    <a:pt x="1" y="92"/>
                    <a:pt x="8" y="167"/>
                    <a:pt x="62" y="207"/>
                  </a:cubicBezTo>
                  <a:cubicBezTo>
                    <a:pt x="82" y="225"/>
                    <a:pt x="109" y="234"/>
                    <a:pt x="135" y="234"/>
                  </a:cubicBezTo>
                  <a:cubicBezTo>
                    <a:pt x="168" y="234"/>
                    <a:pt x="201" y="220"/>
                    <a:pt x="223" y="194"/>
                  </a:cubicBezTo>
                  <a:cubicBezTo>
                    <a:pt x="264" y="146"/>
                    <a:pt x="257" y="72"/>
                    <a:pt x="210" y="32"/>
                  </a:cubicBezTo>
                  <a:cubicBezTo>
                    <a:pt x="186" y="11"/>
                    <a:pt x="159" y="0"/>
                    <a:pt x="132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29" name="Google Shape;29729;p29"/>
            <p:cNvSpPr/>
            <p:nvPr/>
          </p:nvSpPr>
          <p:spPr>
            <a:xfrm>
              <a:off x="3119043" y="3692456"/>
              <a:ext cx="46522" cy="41115"/>
            </a:xfrm>
            <a:custGeom>
              <a:avLst/>
              <a:gdLst/>
              <a:ahLst/>
              <a:cxnLst/>
              <a:rect l="l" t="t" r="r" b="b"/>
              <a:pathLst>
                <a:path w="413" h="365" extrusionOk="0">
                  <a:moveTo>
                    <a:pt x="55" y="1"/>
                  </a:moveTo>
                  <a:lnTo>
                    <a:pt x="1" y="61"/>
                  </a:lnTo>
                  <a:lnTo>
                    <a:pt x="365" y="365"/>
                  </a:lnTo>
                  <a:lnTo>
                    <a:pt x="412" y="30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9730" name="Google Shape;29730;p29"/>
          <p:cNvSpPr/>
          <p:nvPr/>
        </p:nvSpPr>
        <p:spPr>
          <a:xfrm>
            <a:off x="2686398" y="5031768"/>
            <a:ext cx="3879071" cy="1240653"/>
          </a:xfrm>
          <a:custGeom>
            <a:avLst/>
            <a:gdLst/>
            <a:ahLst/>
            <a:cxnLst/>
            <a:rect l="l" t="t" r="r" b="b"/>
            <a:pathLst>
              <a:path w="73873" h="23627" extrusionOk="0">
                <a:moveTo>
                  <a:pt x="30622" y="1"/>
                </a:moveTo>
                <a:cubicBezTo>
                  <a:pt x="25332" y="1"/>
                  <a:pt x="21000" y="2227"/>
                  <a:pt x="20452" y="5791"/>
                </a:cubicBezTo>
                <a:cubicBezTo>
                  <a:pt x="19624" y="11204"/>
                  <a:pt x="24737" y="13535"/>
                  <a:pt x="24737" y="13535"/>
                </a:cubicBezTo>
                <a:cubicBezTo>
                  <a:pt x="24737" y="13535"/>
                  <a:pt x="21993" y="13122"/>
                  <a:pt x="21053" y="11806"/>
                </a:cubicBezTo>
                <a:cubicBezTo>
                  <a:pt x="20151" y="10490"/>
                  <a:pt x="19850" y="9362"/>
                  <a:pt x="19850" y="9362"/>
                </a:cubicBezTo>
                <a:cubicBezTo>
                  <a:pt x="19850" y="9362"/>
                  <a:pt x="16880" y="11204"/>
                  <a:pt x="17519" y="13422"/>
                </a:cubicBezTo>
                <a:cubicBezTo>
                  <a:pt x="18121" y="15678"/>
                  <a:pt x="20677" y="15979"/>
                  <a:pt x="20677" y="15979"/>
                </a:cubicBezTo>
                <a:cubicBezTo>
                  <a:pt x="20677" y="15979"/>
                  <a:pt x="18121" y="15979"/>
                  <a:pt x="17294" y="15377"/>
                </a:cubicBezTo>
                <a:lnTo>
                  <a:pt x="17294" y="15377"/>
                </a:lnTo>
                <a:cubicBezTo>
                  <a:pt x="17294" y="15377"/>
                  <a:pt x="18308" y="18009"/>
                  <a:pt x="13647" y="18610"/>
                </a:cubicBezTo>
                <a:cubicBezTo>
                  <a:pt x="13104" y="18684"/>
                  <a:pt x="12503" y="18717"/>
                  <a:pt x="11867" y="18717"/>
                </a:cubicBezTo>
                <a:cubicBezTo>
                  <a:pt x="6998" y="18717"/>
                  <a:pt x="1" y="16806"/>
                  <a:pt x="0" y="16806"/>
                </a:cubicBezTo>
                <a:lnTo>
                  <a:pt x="0" y="16806"/>
                </a:lnTo>
                <a:cubicBezTo>
                  <a:pt x="1" y="16806"/>
                  <a:pt x="7900" y="21379"/>
                  <a:pt x="13654" y="21379"/>
                </a:cubicBezTo>
                <a:cubicBezTo>
                  <a:pt x="13894" y="21379"/>
                  <a:pt x="14130" y="21371"/>
                  <a:pt x="14361" y="21355"/>
                </a:cubicBezTo>
                <a:cubicBezTo>
                  <a:pt x="20151" y="20979"/>
                  <a:pt x="24324" y="18610"/>
                  <a:pt x="27482" y="18310"/>
                </a:cubicBezTo>
                <a:cubicBezTo>
                  <a:pt x="30639" y="18009"/>
                  <a:pt x="31955" y="18009"/>
                  <a:pt x="31955" y="18009"/>
                </a:cubicBezTo>
                <a:lnTo>
                  <a:pt x="31955" y="18009"/>
                </a:lnTo>
                <a:cubicBezTo>
                  <a:pt x="31955" y="18009"/>
                  <a:pt x="27482" y="19362"/>
                  <a:pt x="26655" y="19663"/>
                </a:cubicBezTo>
                <a:cubicBezTo>
                  <a:pt x="25894" y="19917"/>
                  <a:pt x="28694" y="23627"/>
                  <a:pt x="32633" y="23627"/>
                </a:cubicBezTo>
                <a:cubicBezTo>
                  <a:pt x="32781" y="23627"/>
                  <a:pt x="32932" y="23621"/>
                  <a:pt x="33083" y="23610"/>
                </a:cubicBezTo>
                <a:cubicBezTo>
                  <a:pt x="37256" y="23310"/>
                  <a:pt x="38760" y="19776"/>
                  <a:pt x="42031" y="19099"/>
                </a:cubicBezTo>
                <a:cubicBezTo>
                  <a:pt x="44109" y="18664"/>
                  <a:pt x="45985" y="18586"/>
                  <a:pt x="47061" y="18586"/>
                </a:cubicBezTo>
                <a:cubicBezTo>
                  <a:pt x="47658" y="18586"/>
                  <a:pt x="48008" y="18610"/>
                  <a:pt x="48008" y="18610"/>
                </a:cubicBezTo>
                <a:cubicBezTo>
                  <a:pt x="48008" y="18610"/>
                  <a:pt x="42519" y="18723"/>
                  <a:pt x="41918" y="20189"/>
                </a:cubicBezTo>
                <a:cubicBezTo>
                  <a:pt x="41394" y="21466"/>
                  <a:pt x="42096" y="22030"/>
                  <a:pt x="44572" y="22030"/>
                </a:cubicBezTo>
                <a:cubicBezTo>
                  <a:pt x="44939" y="22030"/>
                  <a:pt x="45344" y="22018"/>
                  <a:pt x="45790" y="21994"/>
                </a:cubicBezTo>
                <a:cubicBezTo>
                  <a:pt x="49249" y="21768"/>
                  <a:pt x="53421" y="20791"/>
                  <a:pt x="55452" y="20189"/>
                </a:cubicBezTo>
                <a:cubicBezTo>
                  <a:pt x="55620" y="20143"/>
                  <a:pt x="55803" y="20121"/>
                  <a:pt x="56003" y="20121"/>
                </a:cubicBezTo>
                <a:cubicBezTo>
                  <a:pt x="57964" y="20121"/>
                  <a:pt x="61402" y="22175"/>
                  <a:pt x="65625" y="22175"/>
                </a:cubicBezTo>
                <a:cubicBezTo>
                  <a:pt x="66157" y="22175"/>
                  <a:pt x="66701" y="22142"/>
                  <a:pt x="67256" y="22069"/>
                </a:cubicBezTo>
                <a:cubicBezTo>
                  <a:pt x="72632" y="21355"/>
                  <a:pt x="73872" y="19663"/>
                  <a:pt x="73873" y="19663"/>
                </a:cubicBezTo>
                <a:lnTo>
                  <a:pt x="73873" y="19663"/>
                </a:lnTo>
                <a:cubicBezTo>
                  <a:pt x="73872" y="19663"/>
                  <a:pt x="72088" y="20793"/>
                  <a:pt x="69010" y="20793"/>
                </a:cubicBezTo>
                <a:cubicBezTo>
                  <a:pt x="67849" y="20793"/>
                  <a:pt x="66504" y="20632"/>
                  <a:pt x="65000" y="20189"/>
                </a:cubicBezTo>
                <a:cubicBezTo>
                  <a:pt x="59557" y="18623"/>
                  <a:pt x="53817" y="11917"/>
                  <a:pt x="48149" y="11917"/>
                </a:cubicBezTo>
                <a:cubicBezTo>
                  <a:pt x="48102" y="11917"/>
                  <a:pt x="48055" y="11918"/>
                  <a:pt x="48008" y="11919"/>
                </a:cubicBezTo>
                <a:cubicBezTo>
                  <a:pt x="42331" y="11994"/>
                  <a:pt x="38760" y="13422"/>
                  <a:pt x="38760" y="13422"/>
                </a:cubicBezTo>
                <a:cubicBezTo>
                  <a:pt x="38760" y="13422"/>
                  <a:pt x="42444" y="10076"/>
                  <a:pt x="46091" y="10076"/>
                </a:cubicBezTo>
                <a:cubicBezTo>
                  <a:pt x="46091" y="10076"/>
                  <a:pt x="47406" y="5603"/>
                  <a:pt x="39061" y="1843"/>
                </a:cubicBezTo>
                <a:cubicBezTo>
                  <a:pt x="36248" y="576"/>
                  <a:pt x="33311" y="1"/>
                  <a:pt x="3062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2489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731" name="Google Shape;29731;p29"/>
          <p:cNvSpPr/>
          <p:nvPr/>
        </p:nvSpPr>
        <p:spPr>
          <a:xfrm>
            <a:off x="7947467" y="579418"/>
            <a:ext cx="2855933" cy="1132367"/>
          </a:xfrm>
          <a:custGeom>
            <a:avLst/>
            <a:gdLst/>
            <a:ahLst/>
            <a:cxnLst/>
            <a:rect l="l" t="t" r="r" b="b"/>
            <a:pathLst>
              <a:path w="85678" h="33971" extrusionOk="0">
                <a:moveTo>
                  <a:pt x="20606" y="1"/>
                </a:moveTo>
                <a:cubicBezTo>
                  <a:pt x="18209" y="1"/>
                  <a:pt x="15458" y="635"/>
                  <a:pt x="12256" y="2014"/>
                </a:cubicBezTo>
                <a:cubicBezTo>
                  <a:pt x="2745" y="6112"/>
                  <a:pt x="7858" y="17353"/>
                  <a:pt x="11241" y="18518"/>
                </a:cubicBezTo>
                <a:cubicBezTo>
                  <a:pt x="11686" y="18673"/>
                  <a:pt x="12176" y="18740"/>
                  <a:pt x="12691" y="18740"/>
                </a:cubicBezTo>
                <a:cubicBezTo>
                  <a:pt x="16043" y="18740"/>
                  <a:pt x="20451" y="15887"/>
                  <a:pt x="20452" y="15887"/>
                </a:cubicBezTo>
                <a:lnTo>
                  <a:pt x="20452" y="15887"/>
                </a:lnTo>
                <a:cubicBezTo>
                  <a:pt x="20451" y="15887"/>
                  <a:pt x="18233" y="18969"/>
                  <a:pt x="13647" y="19909"/>
                </a:cubicBezTo>
                <a:cubicBezTo>
                  <a:pt x="12888" y="20065"/>
                  <a:pt x="12175" y="20135"/>
                  <a:pt x="11473" y="20135"/>
                </a:cubicBezTo>
                <a:cubicBezTo>
                  <a:pt x="8628" y="20135"/>
                  <a:pt x="5968" y="18995"/>
                  <a:pt x="1203" y="17879"/>
                </a:cubicBezTo>
                <a:cubicBezTo>
                  <a:pt x="790" y="18857"/>
                  <a:pt x="376" y="19872"/>
                  <a:pt x="0" y="20887"/>
                </a:cubicBezTo>
                <a:cubicBezTo>
                  <a:pt x="2670" y="21939"/>
                  <a:pt x="4775" y="23368"/>
                  <a:pt x="6429" y="24232"/>
                </a:cubicBezTo>
                <a:cubicBezTo>
                  <a:pt x="10940" y="26563"/>
                  <a:pt x="10489" y="31225"/>
                  <a:pt x="15752" y="33330"/>
                </a:cubicBezTo>
                <a:cubicBezTo>
                  <a:pt x="16904" y="33791"/>
                  <a:pt x="18300" y="33971"/>
                  <a:pt x="19778" y="33971"/>
                </a:cubicBezTo>
                <a:cubicBezTo>
                  <a:pt x="25058" y="33971"/>
                  <a:pt x="31391" y="31676"/>
                  <a:pt x="31391" y="31676"/>
                </a:cubicBezTo>
                <a:cubicBezTo>
                  <a:pt x="31391" y="31676"/>
                  <a:pt x="28459" y="29458"/>
                  <a:pt x="26279" y="26563"/>
                </a:cubicBezTo>
                <a:cubicBezTo>
                  <a:pt x="24098" y="23631"/>
                  <a:pt x="18910" y="23029"/>
                  <a:pt x="18910" y="23029"/>
                </a:cubicBezTo>
                <a:cubicBezTo>
                  <a:pt x="18910" y="23029"/>
                  <a:pt x="19699" y="22861"/>
                  <a:pt x="20862" y="22861"/>
                </a:cubicBezTo>
                <a:cubicBezTo>
                  <a:pt x="22758" y="22861"/>
                  <a:pt x="25648" y="23308"/>
                  <a:pt x="27745" y="25661"/>
                </a:cubicBezTo>
                <a:cubicBezTo>
                  <a:pt x="30882" y="29221"/>
                  <a:pt x="37622" y="33311"/>
                  <a:pt x="43998" y="33311"/>
                </a:cubicBezTo>
                <a:cubicBezTo>
                  <a:pt x="44422" y="33311"/>
                  <a:pt x="44844" y="33293"/>
                  <a:pt x="45264" y="33255"/>
                </a:cubicBezTo>
                <a:cubicBezTo>
                  <a:pt x="50489" y="32804"/>
                  <a:pt x="55076" y="27541"/>
                  <a:pt x="56805" y="23330"/>
                </a:cubicBezTo>
                <a:lnTo>
                  <a:pt x="56805" y="23330"/>
                </a:lnTo>
                <a:cubicBezTo>
                  <a:pt x="56730" y="25699"/>
                  <a:pt x="55828" y="28556"/>
                  <a:pt x="55828" y="28556"/>
                </a:cubicBezTo>
                <a:cubicBezTo>
                  <a:pt x="55828" y="28556"/>
                  <a:pt x="56462" y="28489"/>
                  <a:pt x="57732" y="28489"/>
                </a:cubicBezTo>
                <a:cubicBezTo>
                  <a:pt x="58367" y="28489"/>
                  <a:pt x="59161" y="28506"/>
                  <a:pt x="60113" y="28556"/>
                </a:cubicBezTo>
                <a:cubicBezTo>
                  <a:pt x="60237" y="28561"/>
                  <a:pt x="60362" y="28563"/>
                  <a:pt x="60488" y="28563"/>
                </a:cubicBezTo>
                <a:cubicBezTo>
                  <a:pt x="63252" y="28563"/>
                  <a:pt x="66385" y="27392"/>
                  <a:pt x="71203" y="25774"/>
                </a:cubicBezTo>
                <a:cubicBezTo>
                  <a:pt x="76241" y="24082"/>
                  <a:pt x="85677" y="23518"/>
                  <a:pt x="85677" y="23518"/>
                </a:cubicBezTo>
                <a:cubicBezTo>
                  <a:pt x="84598" y="23186"/>
                  <a:pt x="82348" y="23125"/>
                  <a:pt x="79555" y="23125"/>
                </a:cubicBezTo>
                <a:cubicBezTo>
                  <a:pt x="77939" y="23125"/>
                  <a:pt x="76140" y="23146"/>
                  <a:pt x="74283" y="23146"/>
                </a:cubicBezTo>
                <a:cubicBezTo>
                  <a:pt x="72081" y="23146"/>
                  <a:pt x="69796" y="23117"/>
                  <a:pt x="67632" y="22992"/>
                </a:cubicBezTo>
                <a:cubicBezTo>
                  <a:pt x="60527" y="22578"/>
                  <a:pt x="56692" y="16225"/>
                  <a:pt x="56692" y="16225"/>
                </a:cubicBezTo>
                <a:cubicBezTo>
                  <a:pt x="55640" y="13969"/>
                  <a:pt x="53497" y="11902"/>
                  <a:pt x="49211" y="9909"/>
                </a:cubicBezTo>
                <a:cubicBezTo>
                  <a:pt x="47847" y="9270"/>
                  <a:pt x="46539" y="8996"/>
                  <a:pt x="45337" y="8996"/>
                </a:cubicBezTo>
                <a:cubicBezTo>
                  <a:pt x="40745" y="8996"/>
                  <a:pt x="37704" y="12996"/>
                  <a:pt x="38985" y="15887"/>
                </a:cubicBezTo>
                <a:cubicBezTo>
                  <a:pt x="40602" y="19533"/>
                  <a:pt x="47895" y="20435"/>
                  <a:pt x="47895" y="20435"/>
                </a:cubicBezTo>
                <a:cubicBezTo>
                  <a:pt x="47895" y="20435"/>
                  <a:pt x="46879" y="20774"/>
                  <a:pt x="45206" y="20774"/>
                </a:cubicBezTo>
                <a:cubicBezTo>
                  <a:pt x="43776" y="20774"/>
                  <a:pt x="41865" y="20527"/>
                  <a:pt x="39700" y="19608"/>
                </a:cubicBezTo>
                <a:cubicBezTo>
                  <a:pt x="35038" y="17653"/>
                  <a:pt x="35489" y="12691"/>
                  <a:pt x="31391" y="6526"/>
                </a:cubicBezTo>
                <a:cubicBezTo>
                  <a:pt x="28673" y="2461"/>
                  <a:pt x="25327" y="1"/>
                  <a:pt x="206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2489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28166072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297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733" name="Google Shape;29733;p30"/>
          <p:cNvGrpSpPr/>
          <p:nvPr/>
        </p:nvGrpSpPr>
        <p:grpSpPr>
          <a:xfrm>
            <a:off x="84" y="-25"/>
            <a:ext cx="12192051" cy="6857988"/>
            <a:chOff x="3450750" y="2336425"/>
            <a:chExt cx="2076350" cy="1165875"/>
          </a:xfrm>
        </p:grpSpPr>
        <p:sp>
          <p:nvSpPr>
            <p:cNvPr id="29734" name="Google Shape;29734;p30"/>
            <p:cNvSpPr/>
            <p:nvPr/>
          </p:nvSpPr>
          <p:spPr>
            <a:xfrm>
              <a:off x="3450750" y="2336425"/>
              <a:ext cx="259975" cy="62900"/>
            </a:xfrm>
            <a:custGeom>
              <a:avLst/>
              <a:gdLst/>
              <a:ahLst/>
              <a:cxnLst/>
              <a:rect l="l" t="t" r="r" b="b"/>
              <a:pathLst>
                <a:path w="10399" h="2516" extrusionOk="0">
                  <a:moveTo>
                    <a:pt x="1" y="0"/>
                  </a:moveTo>
                  <a:lnTo>
                    <a:pt x="1" y="68"/>
                  </a:lnTo>
                  <a:cubicBezTo>
                    <a:pt x="1228" y="1565"/>
                    <a:pt x="3089" y="2515"/>
                    <a:pt x="5173" y="2515"/>
                  </a:cubicBezTo>
                  <a:cubicBezTo>
                    <a:pt x="7283" y="2515"/>
                    <a:pt x="9171" y="1531"/>
                    <a:pt x="103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35" name="Google Shape;29735;p30"/>
            <p:cNvSpPr/>
            <p:nvPr/>
          </p:nvSpPr>
          <p:spPr>
            <a:xfrm>
              <a:off x="3450750" y="2336425"/>
              <a:ext cx="261150" cy="63900"/>
            </a:xfrm>
            <a:custGeom>
              <a:avLst/>
              <a:gdLst/>
              <a:ahLst/>
              <a:cxnLst/>
              <a:rect l="l" t="t" r="r" b="b"/>
              <a:pathLst>
                <a:path w="10446" h="2556" extrusionOk="0">
                  <a:moveTo>
                    <a:pt x="1" y="0"/>
                  </a:moveTo>
                  <a:lnTo>
                    <a:pt x="1" y="128"/>
                  </a:lnTo>
                  <a:cubicBezTo>
                    <a:pt x="1235" y="1612"/>
                    <a:pt x="3096" y="2556"/>
                    <a:pt x="5173" y="2556"/>
                  </a:cubicBezTo>
                  <a:cubicBezTo>
                    <a:pt x="7310" y="2556"/>
                    <a:pt x="9212" y="1558"/>
                    <a:pt x="10446" y="0"/>
                  </a:cubicBezTo>
                  <a:lnTo>
                    <a:pt x="10338" y="0"/>
                  </a:lnTo>
                  <a:cubicBezTo>
                    <a:pt x="9117" y="1504"/>
                    <a:pt x="7256" y="2475"/>
                    <a:pt x="5173" y="2475"/>
                  </a:cubicBezTo>
                  <a:cubicBezTo>
                    <a:pt x="3082" y="2475"/>
                    <a:pt x="1221" y="1504"/>
                    <a:pt x="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36" name="Google Shape;29736;p30"/>
            <p:cNvSpPr/>
            <p:nvPr/>
          </p:nvSpPr>
          <p:spPr>
            <a:xfrm>
              <a:off x="3479925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0" y="0"/>
                  </a:moveTo>
                  <a:cubicBezTo>
                    <a:pt x="1019" y="978"/>
                    <a:pt x="2408" y="1578"/>
                    <a:pt x="3932" y="1578"/>
                  </a:cubicBezTo>
                  <a:cubicBezTo>
                    <a:pt x="5455" y="1578"/>
                    <a:pt x="6844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37" name="Google Shape;29737;p30"/>
            <p:cNvSpPr/>
            <p:nvPr/>
          </p:nvSpPr>
          <p:spPr>
            <a:xfrm>
              <a:off x="347857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35" y="1625"/>
                    <a:pt x="3986" y="1625"/>
                  </a:cubicBezTo>
                  <a:cubicBezTo>
                    <a:pt x="5536" y="1625"/>
                    <a:pt x="6946" y="1005"/>
                    <a:pt x="7977" y="0"/>
                  </a:cubicBezTo>
                  <a:lnTo>
                    <a:pt x="7849" y="0"/>
                  </a:lnTo>
                  <a:cubicBezTo>
                    <a:pt x="6845" y="951"/>
                    <a:pt x="5482" y="1538"/>
                    <a:pt x="3986" y="1538"/>
                  </a:cubicBezTo>
                  <a:cubicBezTo>
                    <a:pt x="2489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38" name="Google Shape;29738;p30"/>
            <p:cNvSpPr/>
            <p:nvPr/>
          </p:nvSpPr>
          <p:spPr>
            <a:xfrm>
              <a:off x="3522075" y="2336425"/>
              <a:ext cx="112450" cy="14350"/>
            </a:xfrm>
            <a:custGeom>
              <a:avLst/>
              <a:gdLst/>
              <a:ahLst/>
              <a:cxnLst/>
              <a:rect l="l" t="t" r="r" b="b"/>
              <a:pathLst>
                <a:path w="4498" h="574" extrusionOk="0">
                  <a:moveTo>
                    <a:pt x="0" y="0"/>
                  </a:moveTo>
                  <a:cubicBezTo>
                    <a:pt x="668" y="364"/>
                    <a:pt x="1430" y="573"/>
                    <a:pt x="2246" y="573"/>
                  </a:cubicBezTo>
                  <a:cubicBezTo>
                    <a:pt x="3061" y="573"/>
                    <a:pt x="3830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39" name="Google Shape;29739;p30"/>
            <p:cNvSpPr/>
            <p:nvPr/>
          </p:nvSpPr>
          <p:spPr>
            <a:xfrm>
              <a:off x="352005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77" y="614"/>
                    <a:pt x="2327" y="614"/>
                  </a:cubicBezTo>
                  <a:cubicBezTo>
                    <a:pt x="3176" y="614"/>
                    <a:pt x="3972" y="391"/>
                    <a:pt x="4660" y="0"/>
                  </a:cubicBezTo>
                  <a:lnTo>
                    <a:pt x="4484" y="0"/>
                  </a:lnTo>
                  <a:cubicBezTo>
                    <a:pt x="3837" y="337"/>
                    <a:pt x="3102" y="533"/>
                    <a:pt x="2327" y="533"/>
                  </a:cubicBezTo>
                  <a:cubicBezTo>
                    <a:pt x="1551" y="533"/>
                    <a:pt x="816" y="337"/>
                    <a:pt x="16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40" name="Google Shape;29740;p30"/>
            <p:cNvSpPr/>
            <p:nvPr/>
          </p:nvSpPr>
          <p:spPr>
            <a:xfrm>
              <a:off x="3783700" y="2336425"/>
              <a:ext cx="261125" cy="62900"/>
            </a:xfrm>
            <a:custGeom>
              <a:avLst/>
              <a:gdLst/>
              <a:ahLst/>
              <a:cxnLst/>
              <a:rect l="l" t="t" r="r" b="b"/>
              <a:pathLst>
                <a:path w="10445" h="2516" extrusionOk="0">
                  <a:moveTo>
                    <a:pt x="0" y="0"/>
                  </a:moveTo>
                  <a:cubicBezTo>
                    <a:pt x="1221" y="1531"/>
                    <a:pt x="3109" y="2515"/>
                    <a:pt x="5226" y="2515"/>
                  </a:cubicBezTo>
                  <a:cubicBezTo>
                    <a:pt x="7336" y="2515"/>
                    <a:pt x="9224" y="1531"/>
                    <a:pt x="1044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41" name="Google Shape;29741;p30"/>
            <p:cNvSpPr/>
            <p:nvPr/>
          </p:nvSpPr>
          <p:spPr>
            <a:xfrm>
              <a:off x="3782350" y="2336425"/>
              <a:ext cx="263825" cy="63900"/>
            </a:xfrm>
            <a:custGeom>
              <a:avLst/>
              <a:gdLst/>
              <a:ahLst/>
              <a:cxnLst/>
              <a:rect l="l" t="t" r="r" b="b"/>
              <a:pathLst>
                <a:path w="10553" h="2556" extrusionOk="0">
                  <a:moveTo>
                    <a:pt x="0" y="0"/>
                  </a:moveTo>
                  <a:cubicBezTo>
                    <a:pt x="1234" y="1558"/>
                    <a:pt x="3142" y="2556"/>
                    <a:pt x="5280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4" y="1504"/>
                    <a:pt x="7363" y="2475"/>
                    <a:pt x="5280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42" name="Google Shape;29742;p30"/>
            <p:cNvSpPr/>
            <p:nvPr/>
          </p:nvSpPr>
          <p:spPr>
            <a:xfrm>
              <a:off x="3814200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1" y="0"/>
                  </a:moveTo>
                  <a:cubicBezTo>
                    <a:pt x="1019" y="978"/>
                    <a:pt x="2408" y="1578"/>
                    <a:pt x="3932" y="1578"/>
                  </a:cubicBezTo>
                  <a:cubicBezTo>
                    <a:pt x="5456" y="1578"/>
                    <a:pt x="6845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43" name="Google Shape;29743;p30"/>
            <p:cNvSpPr/>
            <p:nvPr/>
          </p:nvSpPr>
          <p:spPr>
            <a:xfrm>
              <a:off x="381267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1" y="0"/>
                  </a:moveTo>
                  <a:cubicBezTo>
                    <a:pt x="1033" y="1005"/>
                    <a:pt x="2442" y="1625"/>
                    <a:pt x="3993" y="1625"/>
                  </a:cubicBezTo>
                  <a:cubicBezTo>
                    <a:pt x="5544" y="1625"/>
                    <a:pt x="6946" y="1005"/>
                    <a:pt x="7978" y="0"/>
                  </a:cubicBezTo>
                  <a:lnTo>
                    <a:pt x="7856" y="0"/>
                  </a:lnTo>
                  <a:cubicBezTo>
                    <a:pt x="6845" y="951"/>
                    <a:pt x="5490" y="1538"/>
                    <a:pt x="3993" y="1538"/>
                  </a:cubicBezTo>
                  <a:cubicBezTo>
                    <a:pt x="2496" y="1538"/>
                    <a:pt x="1134" y="951"/>
                    <a:pt x="12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44" name="Google Shape;29744;p30"/>
            <p:cNvSpPr/>
            <p:nvPr/>
          </p:nvSpPr>
          <p:spPr>
            <a:xfrm>
              <a:off x="3856175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45" name="Google Shape;29745;p30"/>
            <p:cNvSpPr/>
            <p:nvPr/>
          </p:nvSpPr>
          <p:spPr>
            <a:xfrm>
              <a:off x="385415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1" y="0"/>
                  </a:moveTo>
                  <a:cubicBezTo>
                    <a:pt x="688" y="391"/>
                    <a:pt x="1484" y="614"/>
                    <a:pt x="2334" y="614"/>
                  </a:cubicBezTo>
                  <a:cubicBezTo>
                    <a:pt x="3183" y="614"/>
                    <a:pt x="3972" y="391"/>
                    <a:pt x="4660" y="0"/>
                  </a:cubicBezTo>
                  <a:lnTo>
                    <a:pt x="4491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8" y="533"/>
                    <a:pt x="823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46" name="Google Shape;29746;p30"/>
            <p:cNvSpPr/>
            <p:nvPr/>
          </p:nvSpPr>
          <p:spPr>
            <a:xfrm>
              <a:off x="4117975" y="2336425"/>
              <a:ext cx="261125" cy="62900"/>
            </a:xfrm>
            <a:custGeom>
              <a:avLst/>
              <a:gdLst/>
              <a:ahLst/>
              <a:cxnLst/>
              <a:rect l="l" t="t" r="r" b="b"/>
              <a:pathLst>
                <a:path w="10445" h="2516" extrusionOk="0">
                  <a:moveTo>
                    <a:pt x="0" y="0"/>
                  </a:moveTo>
                  <a:cubicBezTo>
                    <a:pt x="1221" y="1531"/>
                    <a:pt x="3109" y="2515"/>
                    <a:pt x="5219" y="2515"/>
                  </a:cubicBezTo>
                  <a:cubicBezTo>
                    <a:pt x="7337" y="2515"/>
                    <a:pt x="9225" y="1531"/>
                    <a:pt x="1044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47" name="Google Shape;29747;p30"/>
            <p:cNvSpPr/>
            <p:nvPr/>
          </p:nvSpPr>
          <p:spPr>
            <a:xfrm>
              <a:off x="4116625" y="2336425"/>
              <a:ext cx="263825" cy="63900"/>
            </a:xfrm>
            <a:custGeom>
              <a:avLst/>
              <a:gdLst/>
              <a:ahLst/>
              <a:cxnLst/>
              <a:rect l="l" t="t" r="r" b="b"/>
              <a:pathLst>
                <a:path w="10553" h="2556" extrusionOk="0">
                  <a:moveTo>
                    <a:pt x="0" y="0"/>
                  </a:moveTo>
                  <a:cubicBezTo>
                    <a:pt x="1234" y="1558"/>
                    <a:pt x="3143" y="2556"/>
                    <a:pt x="5273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5" y="1504"/>
                    <a:pt x="7364" y="2475"/>
                    <a:pt x="5273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48" name="Google Shape;29748;p30"/>
            <p:cNvSpPr/>
            <p:nvPr/>
          </p:nvSpPr>
          <p:spPr>
            <a:xfrm>
              <a:off x="4148475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1" y="0"/>
                  </a:moveTo>
                  <a:cubicBezTo>
                    <a:pt x="1019" y="978"/>
                    <a:pt x="2401" y="1578"/>
                    <a:pt x="3932" y="1578"/>
                  </a:cubicBezTo>
                  <a:cubicBezTo>
                    <a:pt x="5456" y="1578"/>
                    <a:pt x="6838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49" name="Google Shape;29749;p30"/>
            <p:cNvSpPr/>
            <p:nvPr/>
          </p:nvSpPr>
          <p:spPr>
            <a:xfrm>
              <a:off x="4146975" y="2336425"/>
              <a:ext cx="199425" cy="40650"/>
            </a:xfrm>
            <a:custGeom>
              <a:avLst/>
              <a:gdLst/>
              <a:ahLst/>
              <a:cxnLst/>
              <a:rect l="l" t="t" r="r" b="b"/>
              <a:pathLst>
                <a:path w="7977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92" y="1625"/>
                  </a:cubicBezTo>
                  <a:cubicBezTo>
                    <a:pt x="5543" y="1625"/>
                    <a:pt x="6945" y="1005"/>
                    <a:pt x="7977" y="0"/>
                  </a:cubicBezTo>
                  <a:lnTo>
                    <a:pt x="7855" y="0"/>
                  </a:lnTo>
                  <a:cubicBezTo>
                    <a:pt x="6844" y="951"/>
                    <a:pt x="5489" y="1538"/>
                    <a:pt x="3992" y="1538"/>
                  </a:cubicBezTo>
                  <a:cubicBezTo>
                    <a:pt x="2495" y="1538"/>
                    <a:pt x="1133" y="951"/>
                    <a:pt x="1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50" name="Google Shape;29750;p30"/>
            <p:cNvSpPr/>
            <p:nvPr/>
          </p:nvSpPr>
          <p:spPr>
            <a:xfrm>
              <a:off x="4190450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51" name="Google Shape;29751;p30"/>
            <p:cNvSpPr/>
            <p:nvPr/>
          </p:nvSpPr>
          <p:spPr>
            <a:xfrm>
              <a:off x="4188425" y="2336425"/>
              <a:ext cx="116525" cy="15350"/>
            </a:xfrm>
            <a:custGeom>
              <a:avLst/>
              <a:gdLst/>
              <a:ahLst/>
              <a:cxnLst/>
              <a:rect l="l" t="t" r="r" b="b"/>
              <a:pathLst>
                <a:path w="4661" h="614" extrusionOk="0">
                  <a:moveTo>
                    <a:pt x="1" y="0"/>
                  </a:moveTo>
                  <a:cubicBezTo>
                    <a:pt x="689" y="391"/>
                    <a:pt x="1484" y="614"/>
                    <a:pt x="2334" y="614"/>
                  </a:cubicBezTo>
                  <a:cubicBezTo>
                    <a:pt x="3177" y="614"/>
                    <a:pt x="3972" y="391"/>
                    <a:pt x="4660" y="0"/>
                  </a:cubicBezTo>
                  <a:lnTo>
                    <a:pt x="4485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2" y="533"/>
                    <a:pt x="823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52" name="Google Shape;29752;p30"/>
            <p:cNvSpPr/>
            <p:nvPr/>
          </p:nvSpPr>
          <p:spPr>
            <a:xfrm>
              <a:off x="4452075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16" y="2515"/>
                    <a:pt x="5226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53" name="Google Shape;29753;p30"/>
            <p:cNvSpPr/>
            <p:nvPr/>
          </p:nvSpPr>
          <p:spPr>
            <a:xfrm>
              <a:off x="4450900" y="2336425"/>
              <a:ext cx="263850" cy="63900"/>
            </a:xfrm>
            <a:custGeom>
              <a:avLst/>
              <a:gdLst/>
              <a:ahLst/>
              <a:cxnLst/>
              <a:rect l="l" t="t" r="r" b="b"/>
              <a:pathLst>
                <a:path w="10554" h="2556" extrusionOk="0">
                  <a:moveTo>
                    <a:pt x="0" y="0"/>
                  </a:moveTo>
                  <a:cubicBezTo>
                    <a:pt x="1234" y="1558"/>
                    <a:pt x="3136" y="2556"/>
                    <a:pt x="5273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5" y="1504"/>
                    <a:pt x="7364" y="2475"/>
                    <a:pt x="5273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54" name="Google Shape;29754;p30"/>
            <p:cNvSpPr/>
            <p:nvPr/>
          </p:nvSpPr>
          <p:spPr>
            <a:xfrm>
              <a:off x="4482750" y="2336425"/>
              <a:ext cx="196600" cy="39475"/>
            </a:xfrm>
            <a:custGeom>
              <a:avLst/>
              <a:gdLst/>
              <a:ahLst/>
              <a:cxnLst/>
              <a:rect l="l" t="t" r="r" b="b"/>
              <a:pathLst>
                <a:path w="7864" h="1579" extrusionOk="0">
                  <a:moveTo>
                    <a:pt x="1" y="0"/>
                  </a:moveTo>
                  <a:cubicBezTo>
                    <a:pt x="1019" y="978"/>
                    <a:pt x="2401" y="1578"/>
                    <a:pt x="3932" y="1578"/>
                  </a:cubicBezTo>
                  <a:cubicBezTo>
                    <a:pt x="5456" y="1578"/>
                    <a:pt x="6838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55" name="Google Shape;29755;p30"/>
            <p:cNvSpPr/>
            <p:nvPr/>
          </p:nvSpPr>
          <p:spPr>
            <a:xfrm>
              <a:off x="4481250" y="2336425"/>
              <a:ext cx="199425" cy="40650"/>
            </a:xfrm>
            <a:custGeom>
              <a:avLst/>
              <a:gdLst/>
              <a:ahLst/>
              <a:cxnLst/>
              <a:rect l="l" t="t" r="r" b="b"/>
              <a:pathLst>
                <a:path w="7977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92" y="1625"/>
                  </a:cubicBezTo>
                  <a:cubicBezTo>
                    <a:pt x="5536" y="1625"/>
                    <a:pt x="6945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92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56" name="Google Shape;29756;p30"/>
            <p:cNvSpPr/>
            <p:nvPr/>
          </p:nvSpPr>
          <p:spPr>
            <a:xfrm>
              <a:off x="4524725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57" name="Google Shape;29757;p30"/>
            <p:cNvSpPr/>
            <p:nvPr/>
          </p:nvSpPr>
          <p:spPr>
            <a:xfrm>
              <a:off x="4522700" y="2336425"/>
              <a:ext cx="116525" cy="15350"/>
            </a:xfrm>
            <a:custGeom>
              <a:avLst/>
              <a:gdLst/>
              <a:ahLst/>
              <a:cxnLst/>
              <a:rect l="l" t="t" r="r" b="b"/>
              <a:pathLst>
                <a:path w="4661" h="614" extrusionOk="0">
                  <a:moveTo>
                    <a:pt x="1" y="0"/>
                  </a:moveTo>
                  <a:cubicBezTo>
                    <a:pt x="689" y="391"/>
                    <a:pt x="1484" y="614"/>
                    <a:pt x="2334" y="614"/>
                  </a:cubicBezTo>
                  <a:cubicBezTo>
                    <a:pt x="3177" y="614"/>
                    <a:pt x="3972" y="391"/>
                    <a:pt x="4660" y="0"/>
                  </a:cubicBezTo>
                  <a:lnTo>
                    <a:pt x="4485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2" y="533"/>
                    <a:pt x="824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58" name="Google Shape;29758;p30"/>
            <p:cNvSpPr/>
            <p:nvPr/>
          </p:nvSpPr>
          <p:spPr>
            <a:xfrm>
              <a:off x="4786350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09" y="2515"/>
                    <a:pt x="5227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59" name="Google Shape;29759;p30"/>
            <p:cNvSpPr/>
            <p:nvPr/>
          </p:nvSpPr>
          <p:spPr>
            <a:xfrm>
              <a:off x="4785175" y="2336425"/>
              <a:ext cx="263675" cy="63900"/>
            </a:xfrm>
            <a:custGeom>
              <a:avLst/>
              <a:gdLst/>
              <a:ahLst/>
              <a:cxnLst/>
              <a:rect l="l" t="t" r="r" b="b"/>
              <a:pathLst>
                <a:path w="10547" h="2556" extrusionOk="0">
                  <a:moveTo>
                    <a:pt x="1" y="0"/>
                  </a:moveTo>
                  <a:cubicBezTo>
                    <a:pt x="1235" y="1558"/>
                    <a:pt x="3136" y="2556"/>
                    <a:pt x="5274" y="2556"/>
                  </a:cubicBezTo>
                  <a:cubicBezTo>
                    <a:pt x="7411" y="2556"/>
                    <a:pt x="9313" y="1558"/>
                    <a:pt x="10546" y="0"/>
                  </a:cubicBezTo>
                  <a:lnTo>
                    <a:pt x="10439" y="0"/>
                  </a:lnTo>
                  <a:cubicBezTo>
                    <a:pt x="9225" y="1504"/>
                    <a:pt x="7357" y="2475"/>
                    <a:pt x="5274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60" name="Google Shape;29760;p30"/>
            <p:cNvSpPr/>
            <p:nvPr/>
          </p:nvSpPr>
          <p:spPr>
            <a:xfrm>
              <a:off x="4817050" y="2336425"/>
              <a:ext cx="196400" cy="39475"/>
            </a:xfrm>
            <a:custGeom>
              <a:avLst/>
              <a:gdLst/>
              <a:ahLst/>
              <a:cxnLst/>
              <a:rect l="l" t="t" r="r" b="b"/>
              <a:pathLst>
                <a:path w="7856" h="1579" extrusionOk="0">
                  <a:moveTo>
                    <a:pt x="0" y="0"/>
                  </a:moveTo>
                  <a:cubicBezTo>
                    <a:pt x="1018" y="978"/>
                    <a:pt x="2400" y="1578"/>
                    <a:pt x="3924" y="1578"/>
                  </a:cubicBezTo>
                  <a:cubicBezTo>
                    <a:pt x="5455" y="1578"/>
                    <a:pt x="6837" y="978"/>
                    <a:pt x="785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61" name="Google Shape;29761;p30"/>
            <p:cNvSpPr/>
            <p:nvPr/>
          </p:nvSpPr>
          <p:spPr>
            <a:xfrm>
              <a:off x="481552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85" y="1625"/>
                  </a:cubicBezTo>
                  <a:cubicBezTo>
                    <a:pt x="5536" y="1625"/>
                    <a:pt x="6945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85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62" name="Google Shape;29762;p30"/>
            <p:cNvSpPr/>
            <p:nvPr/>
          </p:nvSpPr>
          <p:spPr>
            <a:xfrm>
              <a:off x="4859000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9" y="364"/>
                    <a:pt x="1437" y="573"/>
                    <a:pt x="2246" y="573"/>
                  </a:cubicBezTo>
                  <a:cubicBezTo>
                    <a:pt x="3062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63" name="Google Shape;29763;p30"/>
            <p:cNvSpPr/>
            <p:nvPr/>
          </p:nvSpPr>
          <p:spPr>
            <a:xfrm>
              <a:off x="485700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84" y="614"/>
                    <a:pt x="2326" y="614"/>
                  </a:cubicBezTo>
                  <a:cubicBezTo>
                    <a:pt x="3176" y="614"/>
                    <a:pt x="3972" y="391"/>
                    <a:pt x="4659" y="0"/>
                  </a:cubicBezTo>
                  <a:lnTo>
                    <a:pt x="4484" y="0"/>
                  </a:lnTo>
                  <a:cubicBezTo>
                    <a:pt x="3844" y="337"/>
                    <a:pt x="3109" y="533"/>
                    <a:pt x="2326" y="533"/>
                  </a:cubicBezTo>
                  <a:cubicBezTo>
                    <a:pt x="1551" y="533"/>
                    <a:pt x="816" y="337"/>
                    <a:pt x="17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64" name="Google Shape;29764;p30"/>
            <p:cNvSpPr/>
            <p:nvPr/>
          </p:nvSpPr>
          <p:spPr>
            <a:xfrm>
              <a:off x="5120625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09" y="2515"/>
                    <a:pt x="5227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65" name="Google Shape;29765;p30"/>
            <p:cNvSpPr/>
            <p:nvPr/>
          </p:nvSpPr>
          <p:spPr>
            <a:xfrm>
              <a:off x="5119450" y="2336425"/>
              <a:ext cx="263675" cy="63900"/>
            </a:xfrm>
            <a:custGeom>
              <a:avLst/>
              <a:gdLst/>
              <a:ahLst/>
              <a:cxnLst/>
              <a:rect l="l" t="t" r="r" b="b"/>
              <a:pathLst>
                <a:path w="10547" h="2556" extrusionOk="0">
                  <a:moveTo>
                    <a:pt x="1" y="0"/>
                  </a:moveTo>
                  <a:cubicBezTo>
                    <a:pt x="1235" y="1558"/>
                    <a:pt x="3136" y="2556"/>
                    <a:pt x="5274" y="2556"/>
                  </a:cubicBezTo>
                  <a:cubicBezTo>
                    <a:pt x="7411" y="2556"/>
                    <a:pt x="9313" y="1558"/>
                    <a:pt x="10547" y="0"/>
                  </a:cubicBezTo>
                  <a:lnTo>
                    <a:pt x="10439" y="0"/>
                  </a:lnTo>
                  <a:cubicBezTo>
                    <a:pt x="9225" y="1504"/>
                    <a:pt x="7357" y="2475"/>
                    <a:pt x="5274" y="2475"/>
                  </a:cubicBezTo>
                  <a:cubicBezTo>
                    <a:pt x="3190" y="2475"/>
                    <a:pt x="1322" y="1504"/>
                    <a:pt x="10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66" name="Google Shape;29766;p30"/>
            <p:cNvSpPr/>
            <p:nvPr/>
          </p:nvSpPr>
          <p:spPr>
            <a:xfrm>
              <a:off x="5151150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0" y="0"/>
                  </a:moveTo>
                  <a:cubicBezTo>
                    <a:pt x="1025" y="978"/>
                    <a:pt x="2408" y="1578"/>
                    <a:pt x="3932" y="1578"/>
                  </a:cubicBezTo>
                  <a:cubicBezTo>
                    <a:pt x="5462" y="1578"/>
                    <a:pt x="6844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67" name="Google Shape;29767;p30"/>
            <p:cNvSpPr/>
            <p:nvPr/>
          </p:nvSpPr>
          <p:spPr>
            <a:xfrm>
              <a:off x="5149800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35" y="1625"/>
                    <a:pt x="3986" y="1625"/>
                  </a:cubicBezTo>
                  <a:cubicBezTo>
                    <a:pt x="5536" y="1625"/>
                    <a:pt x="6946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86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68" name="Google Shape;29768;p30"/>
            <p:cNvSpPr/>
            <p:nvPr/>
          </p:nvSpPr>
          <p:spPr>
            <a:xfrm>
              <a:off x="5193300" y="2336425"/>
              <a:ext cx="112450" cy="14350"/>
            </a:xfrm>
            <a:custGeom>
              <a:avLst/>
              <a:gdLst/>
              <a:ahLst/>
              <a:cxnLst/>
              <a:rect l="l" t="t" r="r" b="b"/>
              <a:pathLst>
                <a:path w="4498" h="574" extrusionOk="0">
                  <a:moveTo>
                    <a:pt x="0" y="0"/>
                  </a:moveTo>
                  <a:cubicBezTo>
                    <a:pt x="668" y="364"/>
                    <a:pt x="1430" y="573"/>
                    <a:pt x="2246" y="573"/>
                  </a:cubicBezTo>
                  <a:cubicBezTo>
                    <a:pt x="3061" y="573"/>
                    <a:pt x="3830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69" name="Google Shape;29769;p30"/>
            <p:cNvSpPr/>
            <p:nvPr/>
          </p:nvSpPr>
          <p:spPr>
            <a:xfrm>
              <a:off x="5191275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84" y="614"/>
                    <a:pt x="2327" y="614"/>
                  </a:cubicBezTo>
                  <a:cubicBezTo>
                    <a:pt x="3176" y="614"/>
                    <a:pt x="3972" y="391"/>
                    <a:pt x="4660" y="0"/>
                  </a:cubicBezTo>
                  <a:lnTo>
                    <a:pt x="4484" y="0"/>
                  </a:lnTo>
                  <a:cubicBezTo>
                    <a:pt x="3837" y="337"/>
                    <a:pt x="3109" y="533"/>
                    <a:pt x="2327" y="533"/>
                  </a:cubicBezTo>
                  <a:cubicBezTo>
                    <a:pt x="1551" y="533"/>
                    <a:pt x="816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70" name="Google Shape;29770;p30"/>
            <p:cNvSpPr/>
            <p:nvPr/>
          </p:nvSpPr>
          <p:spPr>
            <a:xfrm>
              <a:off x="358175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96" y="3520"/>
                    <a:pt x="3109" y="6318"/>
                    <a:pt x="6676" y="6318"/>
                  </a:cubicBezTo>
                  <a:cubicBezTo>
                    <a:pt x="10249" y="6318"/>
                    <a:pt x="13162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71" name="Google Shape;29771;p30"/>
            <p:cNvSpPr/>
            <p:nvPr/>
          </p:nvSpPr>
          <p:spPr>
            <a:xfrm>
              <a:off x="3580725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89" y="3540"/>
                    <a:pt x="3129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63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72" name="Google Shape;29772;p30"/>
            <p:cNvSpPr/>
            <p:nvPr/>
          </p:nvSpPr>
          <p:spPr>
            <a:xfrm>
              <a:off x="3605175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49" y="3001"/>
                    <a:pt x="2630" y="5381"/>
                    <a:pt x="5671" y="5381"/>
                  </a:cubicBezTo>
                  <a:cubicBezTo>
                    <a:pt x="8705" y="5381"/>
                    <a:pt x="11187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73" name="Google Shape;29773;p30"/>
            <p:cNvSpPr/>
            <p:nvPr/>
          </p:nvSpPr>
          <p:spPr>
            <a:xfrm>
              <a:off x="3604000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5" y="3014"/>
                    <a:pt x="2657" y="5428"/>
                    <a:pt x="5718" y="5428"/>
                  </a:cubicBezTo>
                  <a:cubicBezTo>
                    <a:pt x="8773" y="5428"/>
                    <a:pt x="11274" y="3014"/>
                    <a:pt x="11429" y="0"/>
                  </a:cubicBezTo>
                  <a:lnTo>
                    <a:pt x="11342" y="0"/>
                  </a:lnTo>
                  <a:cubicBezTo>
                    <a:pt x="11193" y="2967"/>
                    <a:pt x="8725" y="5341"/>
                    <a:pt x="5718" y="5341"/>
                  </a:cubicBezTo>
                  <a:cubicBezTo>
                    <a:pt x="2704" y="5341"/>
                    <a:pt x="243" y="296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74" name="Google Shape;29774;p30"/>
            <p:cNvSpPr/>
            <p:nvPr/>
          </p:nvSpPr>
          <p:spPr>
            <a:xfrm>
              <a:off x="3630300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55" y="2441"/>
                    <a:pt x="2185" y="4376"/>
                    <a:pt x="4666" y="4376"/>
                  </a:cubicBezTo>
                  <a:cubicBezTo>
                    <a:pt x="7148" y="4376"/>
                    <a:pt x="9177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75" name="Google Shape;29775;p30"/>
            <p:cNvSpPr/>
            <p:nvPr/>
          </p:nvSpPr>
          <p:spPr>
            <a:xfrm>
              <a:off x="3629275" y="2336425"/>
              <a:ext cx="235175" cy="110425"/>
            </a:xfrm>
            <a:custGeom>
              <a:avLst/>
              <a:gdLst/>
              <a:ahLst/>
              <a:cxnLst/>
              <a:rect l="l" t="t" r="r" b="b"/>
              <a:pathLst>
                <a:path w="9407" h="4417" extrusionOk="0">
                  <a:moveTo>
                    <a:pt x="1" y="0"/>
                  </a:moveTo>
                  <a:cubicBezTo>
                    <a:pt x="149" y="2461"/>
                    <a:pt x="2206" y="4417"/>
                    <a:pt x="4707" y="4417"/>
                  </a:cubicBezTo>
                  <a:cubicBezTo>
                    <a:pt x="7209" y="4417"/>
                    <a:pt x="9259" y="2461"/>
                    <a:pt x="9407" y="0"/>
                  </a:cubicBezTo>
                  <a:lnTo>
                    <a:pt x="9326" y="0"/>
                  </a:lnTo>
                  <a:cubicBezTo>
                    <a:pt x="9171" y="2414"/>
                    <a:pt x="7162" y="4336"/>
                    <a:pt x="4707" y="4336"/>
                  </a:cubicBezTo>
                  <a:cubicBezTo>
                    <a:pt x="2253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76" name="Google Shape;29776;p30"/>
            <p:cNvSpPr/>
            <p:nvPr/>
          </p:nvSpPr>
          <p:spPr>
            <a:xfrm>
              <a:off x="3659125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8" y="1807"/>
                    <a:pt x="1666" y="3223"/>
                    <a:pt x="3513" y="3223"/>
                  </a:cubicBezTo>
                  <a:cubicBezTo>
                    <a:pt x="5354" y="3223"/>
                    <a:pt x="6871" y="1807"/>
                    <a:pt x="70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77" name="Google Shape;29777;p30"/>
            <p:cNvSpPr/>
            <p:nvPr/>
          </p:nvSpPr>
          <p:spPr>
            <a:xfrm>
              <a:off x="3658100" y="2336425"/>
              <a:ext cx="177525" cy="81775"/>
            </a:xfrm>
            <a:custGeom>
              <a:avLst/>
              <a:gdLst/>
              <a:ahLst/>
              <a:cxnLst/>
              <a:rect l="l" t="t" r="r" b="b"/>
              <a:pathLst>
                <a:path w="7101" h="3271" extrusionOk="0">
                  <a:moveTo>
                    <a:pt x="1" y="0"/>
                  </a:moveTo>
                  <a:cubicBezTo>
                    <a:pt x="149" y="1828"/>
                    <a:pt x="1686" y="3271"/>
                    <a:pt x="3554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20" y="0"/>
                  </a:lnTo>
                  <a:cubicBezTo>
                    <a:pt x="6872" y="1780"/>
                    <a:pt x="5375" y="3183"/>
                    <a:pt x="3554" y="3183"/>
                  </a:cubicBezTo>
                  <a:cubicBezTo>
                    <a:pt x="1734" y="3183"/>
                    <a:pt x="237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78" name="Google Shape;29778;p30"/>
            <p:cNvSpPr/>
            <p:nvPr/>
          </p:nvSpPr>
          <p:spPr>
            <a:xfrm>
              <a:off x="3684400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9" y="1248"/>
                    <a:pt x="1208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79" name="Google Shape;29779;p30"/>
            <p:cNvSpPr/>
            <p:nvPr/>
          </p:nvSpPr>
          <p:spPr>
            <a:xfrm>
              <a:off x="3683400" y="2336425"/>
              <a:ext cx="126950" cy="56500"/>
            </a:xfrm>
            <a:custGeom>
              <a:avLst/>
              <a:gdLst/>
              <a:ahLst/>
              <a:cxnLst/>
              <a:rect l="l" t="t" r="r" b="b"/>
              <a:pathLst>
                <a:path w="5078" h="2260" extrusionOk="0">
                  <a:moveTo>
                    <a:pt x="0" y="0"/>
                  </a:moveTo>
                  <a:cubicBezTo>
                    <a:pt x="142" y="1268"/>
                    <a:pt x="1227" y="2259"/>
                    <a:pt x="2542" y="2259"/>
                  </a:cubicBezTo>
                  <a:cubicBezTo>
                    <a:pt x="3850" y="2259"/>
                    <a:pt x="4936" y="1268"/>
                    <a:pt x="5077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42" y="2178"/>
                  </a:cubicBezTo>
                  <a:cubicBezTo>
                    <a:pt x="1275" y="2178"/>
                    <a:pt x="229" y="122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80" name="Google Shape;29780;p30"/>
            <p:cNvSpPr/>
            <p:nvPr/>
          </p:nvSpPr>
          <p:spPr>
            <a:xfrm>
              <a:off x="3713575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35" y="1072"/>
                  </a:cubicBezTo>
                  <a:cubicBezTo>
                    <a:pt x="1989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81" name="Google Shape;29781;p30"/>
            <p:cNvSpPr/>
            <p:nvPr/>
          </p:nvSpPr>
          <p:spPr>
            <a:xfrm>
              <a:off x="3712375" y="2336425"/>
              <a:ext cx="68975" cy="27825"/>
            </a:xfrm>
            <a:custGeom>
              <a:avLst/>
              <a:gdLst/>
              <a:ahLst/>
              <a:cxnLst/>
              <a:rect l="l" t="t" r="r" b="b"/>
              <a:pathLst>
                <a:path w="2759" h="1113" extrusionOk="0">
                  <a:moveTo>
                    <a:pt x="1" y="0"/>
                  </a:moveTo>
                  <a:cubicBezTo>
                    <a:pt x="142" y="634"/>
                    <a:pt x="702" y="1113"/>
                    <a:pt x="1383" y="1113"/>
                  </a:cubicBezTo>
                  <a:cubicBezTo>
                    <a:pt x="2057" y="1113"/>
                    <a:pt x="2624" y="634"/>
                    <a:pt x="2759" y="0"/>
                  </a:cubicBezTo>
                  <a:lnTo>
                    <a:pt x="2671" y="0"/>
                  </a:lnTo>
                  <a:cubicBezTo>
                    <a:pt x="2536" y="587"/>
                    <a:pt x="2010" y="1025"/>
                    <a:pt x="1383" y="1025"/>
                  </a:cubicBezTo>
                  <a:cubicBezTo>
                    <a:pt x="749" y="1025"/>
                    <a:pt x="223" y="587"/>
                    <a:pt x="8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82" name="Google Shape;29782;p30"/>
            <p:cNvSpPr/>
            <p:nvPr/>
          </p:nvSpPr>
          <p:spPr>
            <a:xfrm>
              <a:off x="3916025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89" y="3520"/>
                    <a:pt x="3109" y="6318"/>
                    <a:pt x="6676" y="6318"/>
                  </a:cubicBezTo>
                  <a:cubicBezTo>
                    <a:pt x="10243" y="6318"/>
                    <a:pt x="13162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83" name="Google Shape;29783;p30"/>
            <p:cNvSpPr/>
            <p:nvPr/>
          </p:nvSpPr>
          <p:spPr>
            <a:xfrm>
              <a:off x="3915000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90" y="3540"/>
                    <a:pt x="3130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56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84" name="Google Shape;29784;p30"/>
            <p:cNvSpPr/>
            <p:nvPr/>
          </p:nvSpPr>
          <p:spPr>
            <a:xfrm>
              <a:off x="3939275" y="2336425"/>
              <a:ext cx="283750" cy="134550"/>
            </a:xfrm>
            <a:custGeom>
              <a:avLst/>
              <a:gdLst/>
              <a:ahLst/>
              <a:cxnLst/>
              <a:rect l="l" t="t" r="r" b="b"/>
              <a:pathLst>
                <a:path w="11350" h="5382" extrusionOk="0">
                  <a:moveTo>
                    <a:pt x="1" y="0"/>
                  </a:moveTo>
                  <a:cubicBezTo>
                    <a:pt x="156" y="3001"/>
                    <a:pt x="2637" y="5381"/>
                    <a:pt x="5672" y="5381"/>
                  </a:cubicBezTo>
                  <a:cubicBezTo>
                    <a:pt x="8713" y="5381"/>
                    <a:pt x="11194" y="3001"/>
                    <a:pt x="1134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85" name="Google Shape;29785;p30"/>
            <p:cNvSpPr/>
            <p:nvPr/>
          </p:nvSpPr>
          <p:spPr>
            <a:xfrm>
              <a:off x="3938275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5" y="3014"/>
                    <a:pt x="2657" y="5428"/>
                    <a:pt x="5712" y="5428"/>
                  </a:cubicBezTo>
                  <a:cubicBezTo>
                    <a:pt x="8773" y="5428"/>
                    <a:pt x="11274" y="3014"/>
                    <a:pt x="11430" y="0"/>
                  </a:cubicBezTo>
                  <a:lnTo>
                    <a:pt x="11342" y="0"/>
                  </a:lnTo>
                  <a:cubicBezTo>
                    <a:pt x="11194" y="2967"/>
                    <a:pt x="8726" y="5341"/>
                    <a:pt x="5712" y="5341"/>
                  </a:cubicBezTo>
                  <a:cubicBezTo>
                    <a:pt x="2704" y="5341"/>
                    <a:pt x="236" y="296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86" name="Google Shape;29786;p30"/>
            <p:cNvSpPr/>
            <p:nvPr/>
          </p:nvSpPr>
          <p:spPr>
            <a:xfrm>
              <a:off x="3964575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55" y="2441"/>
                    <a:pt x="2178" y="4376"/>
                    <a:pt x="4660" y="4376"/>
                  </a:cubicBezTo>
                  <a:cubicBezTo>
                    <a:pt x="7148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87" name="Google Shape;29787;p30"/>
            <p:cNvSpPr/>
            <p:nvPr/>
          </p:nvSpPr>
          <p:spPr>
            <a:xfrm>
              <a:off x="3963550" y="2336425"/>
              <a:ext cx="235200" cy="110425"/>
            </a:xfrm>
            <a:custGeom>
              <a:avLst/>
              <a:gdLst/>
              <a:ahLst/>
              <a:cxnLst/>
              <a:rect l="l" t="t" r="r" b="b"/>
              <a:pathLst>
                <a:path w="9408" h="4417" extrusionOk="0">
                  <a:moveTo>
                    <a:pt x="1" y="0"/>
                  </a:moveTo>
                  <a:cubicBezTo>
                    <a:pt x="149" y="2461"/>
                    <a:pt x="2206" y="4417"/>
                    <a:pt x="4701" y="4417"/>
                  </a:cubicBezTo>
                  <a:cubicBezTo>
                    <a:pt x="7202" y="4417"/>
                    <a:pt x="9259" y="2461"/>
                    <a:pt x="9407" y="0"/>
                  </a:cubicBezTo>
                  <a:lnTo>
                    <a:pt x="9326" y="0"/>
                  </a:lnTo>
                  <a:cubicBezTo>
                    <a:pt x="9171" y="2414"/>
                    <a:pt x="7155" y="4336"/>
                    <a:pt x="4701" y="4336"/>
                  </a:cubicBezTo>
                  <a:cubicBezTo>
                    <a:pt x="2246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88" name="Google Shape;29788;p30"/>
            <p:cNvSpPr/>
            <p:nvPr/>
          </p:nvSpPr>
          <p:spPr>
            <a:xfrm>
              <a:off x="399340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9" y="1807"/>
                    <a:pt x="1666" y="3223"/>
                    <a:pt x="3507" y="3223"/>
                  </a:cubicBezTo>
                  <a:cubicBezTo>
                    <a:pt x="5354" y="3223"/>
                    <a:pt x="6871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89" name="Google Shape;29789;p30"/>
            <p:cNvSpPr/>
            <p:nvPr/>
          </p:nvSpPr>
          <p:spPr>
            <a:xfrm>
              <a:off x="3992375" y="2336425"/>
              <a:ext cx="177550" cy="81775"/>
            </a:xfrm>
            <a:custGeom>
              <a:avLst/>
              <a:gdLst/>
              <a:ahLst/>
              <a:cxnLst/>
              <a:rect l="l" t="t" r="r" b="b"/>
              <a:pathLst>
                <a:path w="7102" h="3271" extrusionOk="0">
                  <a:moveTo>
                    <a:pt x="1" y="0"/>
                  </a:moveTo>
                  <a:cubicBezTo>
                    <a:pt x="149" y="1828"/>
                    <a:pt x="1687" y="3271"/>
                    <a:pt x="3548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20" y="0"/>
                  </a:lnTo>
                  <a:cubicBezTo>
                    <a:pt x="6865" y="1780"/>
                    <a:pt x="5368" y="3183"/>
                    <a:pt x="3548" y="3183"/>
                  </a:cubicBezTo>
                  <a:cubicBezTo>
                    <a:pt x="1734" y="3183"/>
                    <a:pt x="237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90" name="Google Shape;29790;p30"/>
            <p:cNvSpPr/>
            <p:nvPr/>
          </p:nvSpPr>
          <p:spPr>
            <a:xfrm>
              <a:off x="4018675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9" y="1248"/>
                    <a:pt x="1208" y="2219"/>
                    <a:pt x="2496" y="2219"/>
                  </a:cubicBezTo>
                  <a:cubicBezTo>
                    <a:pt x="3790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91" name="Google Shape;29791;p30"/>
            <p:cNvSpPr/>
            <p:nvPr/>
          </p:nvSpPr>
          <p:spPr>
            <a:xfrm>
              <a:off x="4017675" y="2336425"/>
              <a:ext cx="126950" cy="56500"/>
            </a:xfrm>
            <a:custGeom>
              <a:avLst/>
              <a:gdLst/>
              <a:ahLst/>
              <a:cxnLst/>
              <a:rect l="l" t="t" r="r" b="b"/>
              <a:pathLst>
                <a:path w="5078" h="2260" extrusionOk="0">
                  <a:moveTo>
                    <a:pt x="0" y="0"/>
                  </a:moveTo>
                  <a:cubicBezTo>
                    <a:pt x="142" y="1268"/>
                    <a:pt x="1227" y="2259"/>
                    <a:pt x="2536" y="2259"/>
                  </a:cubicBezTo>
                  <a:cubicBezTo>
                    <a:pt x="3850" y="2259"/>
                    <a:pt x="4936" y="1268"/>
                    <a:pt x="5078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36" y="2178"/>
                  </a:cubicBezTo>
                  <a:cubicBezTo>
                    <a:pt x="1275" y="2178"/>
                    <a:pt x="230" y="122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92" name="Google Shape;29792;p30"/>
            <p:cNvSpPr/>
            <p:nvPr/>
          </p:nvSpPr>
          <p:spPr>
            <a:xfrm>
              <a:off x="4047850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29" y="1072"/>
                  </a:cubicBezTo>
                  <a:cubicBezTo>
                    <a:pt x="1983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93" name="Google Shape;29793;p30"/>
            <p:cNvSpPr/>
            <p:nvPr/>
          </p:nvSpPr>
          <p:spPr>
            <a:xfrm>
              <a:off x="4046675" y="2336425"/>
              <a:ext cx="68950" cy="27825"/>
            </a:xfrm>
            <a:custGeom>
              <a:avLst/>
              <a:gdLst/>
              <a:ahLst/>
              <a:cxnLst/>
              <a:rect l="l" t="t" r="r" b="b"/>
              <a:pathLst>
                <a:path w="2758" h="1113" extrusionOk="0">
                  <a:moveTo>
                    <a:pt x="0" y="0"/>
                  </a:moveTo>
                  <a:cubicBezTo>
                    <a:pt x="135" y="634"/>
                    <a:pt x="701" y="1113"/>
                    <a:pt x="1376" y="1113"/>
                  </a:cubicBezTo>
                  <a:cubicBezTo>
                    <a:pt x="2057" y="1113"/>
                    <a:pt x="2623" y="634"/>
                    <a:pt x="2758" y="0"/>
                  </a:cubicBezTo>
                  <a:lnTo>
                    <a:pt x="2670" y="0"/>
                  </a:lnTo>
                  <a:cubicBezTo>
                    <a:pt x="2535" y="587"/>
                    <a:pt x="2009" y="1025"/>
                    <a:pt x="1376" y="1025"/>
                  </a:cubicBezTo>
                  <a:cubicBezTo>
                    <a:pt x="748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94" name="Google Shape;29794;p30"/>
            <p:cNvSpPr/>
            <p:nvPr/>
          </p:nvSpPr>
          <p:spPr>
            <a:xfrm>
              <a:off x="425030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89" y="3520"/>
                    <a:pt x="3109" y="6318"/>
                    <a:pt x="6676" y="6318"/>
                  </a:cubicBezTo>
                  <a:cubicBezTo>
                    <a:pt x="10243" y="6318"/>
                    <a:pt x="13163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95" name="Google Shape;29795;p30"/>
            <p:cNvSpPr/>
            <p:nvPr/>
          </p:nvSpPr>
          <p:spPr>
            <a:xfrm>
              <a:off x="4249275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90" y="3540"/>
                    <a:pt x="3130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56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96" name="Google Shape;29796;p30"/>
            <p:cNvSpPr/>
            <p:nvPr/>
          </p:nvSpPr>
          <p:spPr>
            <a:xfrm>
              <a:off x="4273550" y="2336425"/>
              <a:ext cx="283575" cy="134550"/>
            </a:xfrm>
            <a:custGeom>
              <a:avLst/>
              <a:gdLst/>
              <a:ahLst/>
              <a:cxnLst/>
              <a:rect l="l" t="t" r="r" b="b"/>
              <a:pathLst>
                <a:path w="11343" h="5382" extrusionOk="0">
                  <a:moveTo>
                    <a:pt x="1" y="0"/>
                  </a:moveTo>
                  <a:cubicBezTo>
                    <a:pt x="156" y="3001"/>
                    <a:pt x="2637" y="5381"/>
                    <a:pt x="5672" y="5381"/>
                  </a:cubicBezTo>
                  <a:cubicBezTo>
                    <a:pt x="8713" y="5381"/>
                    <a:pt x="11194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97" name="Google Shape;29797;p30"/>
            <p:cNvSpPr/>
            <p:nvPr/>
          </p:nvSpPr>
          <p:spPr>
            <a:xfrm>
              <a:off x="4272550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6" y="3014"/>
                    <a:pt x="2657" y="5428"/>
                    <a:pt x="5712" y="5428"/>
                  </a:cubicBezTo>
                  <a:cubicBezTo>
                    <a:pt x="8773" y="5428"/>
                    <a:pt x="11275" y="3014"/>
                    <a:pt x="11430" y="0"/>
                  </a:cubicBezTo>
                  <a:lnTo>
                    <a:pt x="11342" y="0"/>
                  </a:lnTo>
                  <a:cubicBezTo>
                    <a:pt x="11187" y="2967"/>
                    <a:pt x="8726" y="5341"/>
                    <a:pt x="5712" y="5341"/>
                  </a:cubicBezTo>
                  <a:cubicBezTo>
                    <a:pt x="2704" y="5341"/>
                    <a:pt x="236" y="296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98" name="Google Shape;29798;p30"/>
            <p:cNvSpPr/>
            <p:nvPr/>
          </p:nvSpPr>
          <p:spPr>
            <a:xfrm>
              <a:off x="4298850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49" y="2441"/>
                    <a:pt x="2178" y="4376"/>
                    <a:pt x="4660" y="4376"/>
                  </a:cubicBezTo>
                  <a:cubicBezTo>
                    <a:pt x="7141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99" name="Google Shape;29799;p30"/>
            <p:cNvSpPr/>
            <p:nvPr/>
          </p:nvSpPr>
          <p:spPr>
            <a:xfrm>
              <a:off x="4297825" y="2336425"/>
              <a:ext cx="235200" cy="110425"/>
            </a:xfrm>
            <a:custGeom>
              <a:avLst/>
              <a:gdLst/>
              <a:ahLst/>
              <a:cxnLst/>
              <a:rect l="l" t="t" r="r" b="b"/>
              <a:pathLst>
                <a:path w="9408" h="4417" extrusionOk="0">
                  <a:moveTo>
                    <a:pt x="1" y="0"/>
                  </a:moveTo>
                  <a:cubicBezTo>
                    <a:pt x="149" y="2461"/>
                    <a:pt x="2199" y="4417"/>
                    <a:pt x="4701" y="4417"/>
                  </a:cubicBezTo>
                  <a:cubicBezTo>
                    <a:pt x="7202" y="4417"/>
                    <a:pt x="9252" y="2461"/>
                    <a:pt x="9407" y="0"/>
                  </a:cubicBezTo>
                  <a:lnTo>
                    <a:pt x="9320" y="0"/>
                  </a:lnTo>
                  <a:cubicBezTo>
                    <a:pt x="9171" y="2414"/>
                    <a:pt x="7155" y="4336"/>
                    <a:pt x="4701" y="4336"/>
                  </a:cubicBezTo>
                  <a:cubicBezTo>
                    <a:pt x="2246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00" name="Google Shape;29800;p30"/>
            <p:cNvSpPr/>
            <p:nvPr/>
          </p:nvSpPr>
          <p:spPr>
            <a:xfrm>
              <a:off x="4327675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4" y="3223"/>
                    <a:pt x="6871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01" name="Google Shape;29801;p30"/>
            <p:cNvSpPr/>
            <p:nvPr/>
          </p:nvSpPr>
          <p:spPr>
            <a:xfrm>
              <a:off x="4326650" y="2336425"/>
              <a:ext cx="177550" cy="81775"/>
            </a:xfrm>
            <a:custGeom>
              <a:avLst/>
              <a:gdLst/>
              <a:ahLst/>
              <a:cxnLst/>
              <a:rect l="l" t="t" r="r" b="b"/>
              <a:pathLst>
                <a:path w="7102" h="3271" extrusionOk="0">
                  <a:moveTo>
                    <a:pt x="1" y="0"/>
                  </a:moveTo>
                  <a:cubicBezTo>
                    <a:pt x="149" y="1828"/>
                    <a:pt x="1680" y="3271"/>
                    <a:pt x="3548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14" y="0"/>
                  </a:lnTo>
                  <a:cubicBezTo>
                    <a:pt x="6865" y="1780"/>
                    <a:pt x="5368" y="3183"/>
                    <a:pt x="3548" y="3183"/>
                  </a:cubicBezTo>
                  <a:cubicBezTo>
                    <a:pt x="1727" y="3183"/>
                    <a:pt x="230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02" name="Google Shape;29802;p30"/>
            <p:cNvSpPr/>
            <p:nvPr/>
          </p:nvSpPr>
          <p:spPr>
            <a:xfrm>
              <a:off x="4352950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2" y="1248"/>
                    <a:pt x="1208" y="2219"/>
                    <a:pt x="2496" y="2219"/>
                  </a:cubicBezTo>
                  <a:cubicBezTo>
                    <a:pt x="3790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03" name="Google Shape;29803;p30"/>
            <p:cNvSpPr/>
            <p:nvPr/>
          </p:nvSpPr>
          <p:spPr>
            <a:xfrm>
              <a:off x="4351775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8" y="2259"/>
                    <a:pt x="4936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0" y="2178"/>
                    <a:pt x="2543" y="2178"/>
                  </a:cubicBezTo>
                  <a:cubicBezTo>
                    <a:pt x="1282" y="2178"/>
                    <a:pt x="237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04" name="Google Shape;29804;p30"/>
            <p:cNvSpPr/>
            <p:nvPr/>
          </p:nvSpPr>
          <p:spPr>
            <a:xfrm>
              <a:off x="4382125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28" y="614"/>
                    <a:pt x="675" y="1072"/>
                    <a:pt x="1329" y="1072"/>
                  </a:cubicBezTo>
                  <a:cubicBezTo>
                    <a:pt x="1983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05" name="Google Shape;29805;p30"/>
            <p:cNvSpPr/>
            <p:nvPr/>
          </p:nvSpPr>
          <p:spPr>
            <a:xfrm>
              <a:off x="4380950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1" y="1113"/>
                    <a:pt x="1376" y="1113"/>
                  </a:cubicBezTo>
                  <a:cubicBezTo>
                    <a:pt x="2050" y="1113"/>
                    <a:pt x="2616" y="634"/>
                    <a:pt x="2751" y="0"/>
                  </a:cubicBezTo>
                  <a:lnTo>
                    <a:pt x="2670" y="0"/>
                  </a:lnTo>
                  <a:cubicBezTo>
                    <a:pt x="2535" y="587"/>
                    <a:pt x="2010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06" name="Google Shape;29806;p30"/>
            <p:cNvSpPr/>
            <p:nvPr/>
          </p:nvSpPr>
          <p:spPr>
            <a:xfrm>
              <a:off x="4584575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1" y="0"/>
                  </a:moveTo>
                  <a:cubicBezTo>
                    <a:pt x="189" y="3520"/>
                    <a:pt x="3102" y="6318"/>
                    <a:pt x="6676" y="6318"/>
                  </a:cubicBezTo>
                  <a:cubicBezTo>
                    <a:pt x="10243" y="6318"/>
                    <a:pt x="13163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07" name="Google Shape;29807;p30"/>
            <p:cNvSpPr/>
            <p:nvPr/>
          </p:nvSpPr>
          <p:spPr>
            <a:xfrm>
              <a:off x="4583575" y="2336425"/>
              <a:ext cx="335800" cy="158975"/>
            </a:xfrm>
            <a:custGeom>
              <a:avLst/>
              <a:gdLst/>
              <a:ahLst/>
              <a:cxnLst/>
              <a:rect l="l" t="t" r="r" b="b"/>
              <a:pathLst>
                <a:path w="13432" h="6359" extrusionOk="0">
                  <a:moveTo>
                    <a:pt x="0" y="0"/>
                  </a:moveTo>
                  <a:cubicBezTo>
                    <a:pt x="189" y="3540"/>
                    <a:pt x="3129" y="6359"/>
                    <a:pt x="6716" y="6359"/>
                  </a:cubicBezTo>
                  <a:cubicBezTo>
                    <a:pt x="10303" y="6359"/>
                    <a:pt x="13243" y="3540"/>
                    <a:pt x="13432" y="0"/>
                  </a:cubicBezTo>
                  <a:lnTo>
                    <a:pt x="13344" y="0"/>
                  </a:lnTo>
                  <a:cubicBezTo>
                    <a:pt x="13155" y="3493"/>
                    <a:pt x="10256" y="6278"/>
                    <a:pt x="6716" y="6278"/>
                  </a:cubicBezTo>
                  <a:cubicBezTo>
                    <a:pt x="3176" y="6278"/>
                    <a:pt x="270" y="3493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08" name="Google Shape;29808;p30"/>
            <p:cNvSpPr/>
            <p:nvPr/>
          </p:nvSpPr>
          <p:spPr>
            <a:xfrm>
              <a:off x="4607850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55" y="3001"/>
                    <a:pt x="2637" y="5381"/>
                    <a:pt x="5671" y="5381"/>
                  </a:cubicBezTo>
                  <a:cubicBezTo>
                    <a:pt x="8712" y="5381"/>
                    <a:pt x="11193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09" name="Google Shape;29809;p30"/>
            <p:cNvSpPr/>
            <p:nvPr/>
          </p:nvSpPr>
          <p:spPr>
            <a:xfrm>
              <a:off x="4606825" y="2336425"/>
              <a:ext cx="285600" cy="135725"/>
            </a:xfrm>
            <a:custGeom>
              <a:avLst/>
              <a:gdLst/>
              <a:ahLst/>
              <a:cxnLst/>
              <a:rect l="l" t="t" r="r" b="b"/>
              <a:pathLst>
                <a:path w="11424" h="5429" extrusionOk="0">
                  <a:moveTo>
                    <a:pt x="1" y="0"/>
                  </a:moveTo>
                  <a:cubicBezTo>
                    <a:pt x="156" y="3014"/>
                    <a:pt x="2657" y="5428"/>
                    <a:pt x="5712" y="5428"/>
                  </a:cubicBezTo>
                  <a:cubicBezTo>
                    <a:pt x="8766" y="5428"/>
                    <a:pt x="11275" y="3014"/>
                    <a:pt x="11423" y="0"/>
                  </a:cubicBezTo>
                  <a:lnTo>
                    <a:pt x="11342" y="0"/>
                  </a:lnTo>
                  <a:cubicBezTo>
                    <a:pt x="11187" y="2967"/>
                    <a:pt x="8719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10" name="Google Shape;29810;p30"/>
            <p:cNvSpPr/>
            <p:nvPr/>
          </p:nvSpPr>
          <p:spPr>
            <a:xfrm>
              <a:off x="4633125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1" y="0"/>
                  </a:moveTo>
                  <a:cubicBezTo>
                    <a:pt x="149" y="2441"/>
                    <a:pt x="2178" y="4376"/>
                    <a:pt x="4660" y="4376"/>
                  </a:cubicBezTo>
                  <a:cubicBezTo>
                    <a:pt x="7141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11" name="Google Shape;29811;p30"/>
            <p:cNvSpPr/>
            <p:nvPr/>
          </p:nvSpPr>
          <p:spPr>
            <a:xfrm>
              <a:off x="4631950" y="2336425"/>
              <a:ext cx="235350" cy="110425"/>
            </a:xfrm>
            <a:custGeom>
              <a:avLst/>
              <a:gdLst/>
              <a:ahLst/>
              <a:cxnLst/>
              <a:rect l="l" t="t" r="r" b="b"/>
              <a:pathLst>
                <a:path w="9414" h="4417" extrusionOk="0">
                  <a:moveTo>
                    <a:pt x="0" y="0"/>
                  </a:moveTo>
                  <a:cubicBezTo>
                    <a:pt x="155" y="2461"/>
                    <a:pt x="2205" y="4417"/>
                    <a:pt x="4707" y="4417"/>
                  </a:cubicBezTo>
                  <a:cubicBezTo>
                    <a:pt x="7208" y="4417"/>
                    <a:pt x="9258" y="2461"/>
                    <a:pt x="9413" y="0"/>
                  </a:cubicBezTo>
                  <a:lnTo>
                    <a:pt x="9326" y="0"/>
                  </a:lnTo>
                  <a:cubicBezTo>
                    <a:pt x="9177" y="2414"/>
                    <a:pt x="7161" y="4336"/>
                    <a:pt x="4707" y="4336"/>
                  </a:cubicBezTo>
                  <a:cubicBezTo>
                    <a:pt x="2252" y="4336"/>
                    <a:pt x="243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12" name="Google Shape;29812;p30"/>
            <p:cNvSpPr/>
            <p:nvPr/>
          </p:nvSpPr>
          <p:spPr>
            <a:xfrm>
              <a:off x="466195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1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4" y="3223"/>
                    <a:pt x="6865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13" name="Google Shape;29813;p30"/>
            <p:cNvSpPr/>
            <p:nvPr/>
          </p:nvSpPr>
          <p:spPr>
            <a:xfrm>
              <a:off x="4660775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0" y="0"/>
                  </a:moveTo>
                  <a:cubicBezTo>
                    <a:pt x="155" y="1828"/>
                    <a:pt x="1686" y="3271"/>
                    <a:pt x="3554" y="3271"/>
                  </a:cubicBezTo>
                  <a:cubicBezTo>
                    <a:pt x="5422" y="3271"/>
                    <a:pt x="6959" y="1828"/>
                    <a:pt x="7107" y="0"/>
                  </a:cubicBezTo>
                  <a:lnTo>
                    <a:pt x="7020" y="0"/>
                  </a:lnTo>
                  <a:cubicBezTo>
                    <a:pt x="6871" y="1780"/>
                    <a:pt x="5374" y="3183"/>
                    <a:pt x="3554" y="3183"/>
                  </a:cubicBezTo>
                  <a:cubicBezTo>
                    <a:pt x="1733" y="3183"/>
                    <a:pt x="236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14" name="Google Shape;29814;p30"/>
            <p:cNvSpPr/>
            <p:nvPr/>
          </p:nvSpPr>
          <p:spPr>
            <a:xfrm>
              <a:off x="4687225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3" y="1248"/>
                    <a:pt x="1208" y="2219"/>
                    <a:pt x="2496" y="2219"/>
                  </a:cubicBezTo>
                  <a:cubicBezTo>
                    <a:pt x="3784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15" name="Google Shape;29815;p30"/>
            <p:cNvSpPr/>
            <p:nvPr/>
          </p:nvSpPr>
          <p:spPr>
            <a:xfrm>
              <a:off x="4686050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8" y="2259"/>
                    <a:pt x="4937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1" y="2178"/>
                    <a:pt x="2543" y="2178"/>
                  </a:cubicBezTo>
                  <a:cubicBezTo>
                    <a:pt x="1282" y="2178"/>
                    <a:pt x="237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16" name="Google Shape;29816;p30"/>
            <p:cNvSpPr/>
            <p:nvPr/>
          </p:nvSpPr>
          <p:spPr>
            <a:xfrm>
              <a:off x="4716225" y="2336425"/>
              <a:ext cx="66775" cy="26825"/>
            </a:xfrm>
            <a:custGeom>
              <a:avLst/>
              <a:gdLst/>
              <a:ahLst/>
              <a:cxnLst/>
              <a:rect l="l" t="t" r="r" b="b"/>
              <a:pathLst>
                <a:path w="2671" h="1073" extrusionOk="0">
                  <a:moveTo>
                    <a:pt x="1" y="0"/>
                  </a:moveTo>
                  <a:cubicBezTo>
                    <a:pt x="136" y="614"/>
                    <a:pt x="682" y="1072"/>
                    <a:pt x="1336" y="1072"/>
                  </a:cubicBezTo>
                  <a:cubicBezTo>
                    <a:pt x="1990" y="1072"/>
                    <a:pt x="2536" y="614"/>
                    <a:pt x="267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17" name="Google Shape;29817;p30"/>
            <p:cNvSpPr/>
            <p:nvPr/>
          </p:nvSpPr>
          <p:spPr>
            <a:xfrm>
              <a:off x="4715225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1" y="0"/>
                  </a:cubicBezTo>
                  <a:lnTo>
                    <a:pt x="2664" y="0"/>
                  </a:lnTo>
                  <a:cubicBezTo>
                    <a:pt x="2536" y="587"/>
                    <a:pt x="2003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18" name="Google Shape;29818;p30"/>
            <p:cNvSpPr/>
            <p:nvPr/>
          </p:nvSpPr>
          <p:spPr>
            <a:xfrm>
              <a:off x="491885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1" y="0"/>
                  </a:moveTo>
                  <a:cubicBezTo>
                    <a:pt x="190" y="3520"/>
                    <a:pt x="3102" y="6318"/>
                    <a:pt x="6676" y="6318"/>
                  </a:cubicBezTo>
                  <a:cubicBezTo>
                    <a:pt x="10243" y="6318"/>
                    <a:pt x="13156" y="3520"/>
                    <a:pt x="133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19" name="Google Shape;29819;p30"/>
            <p:cNvSpPr/>
            <p:nvPr/>
          </p:nvSpPr>
          <p:spPr>
            <a:xfrm>
              <a:off x="4917675" y="2336425"/>
              <a:ext cx="336000" cy="158975"/>
            </a:xfrm>
            <a:custGeom>
              <a:avLst/>
              <a:gdLst/>
              <a:ahLst/>
              <a:cxnLst/>
              <a:rect l="l" t="t" r="r" b="b"/>
              <a:pathLst>
                <a:path w="13440" h="6359" extrusionOk="0">
                  <a:moveTo>
                    <a:pt x="1" y="0"/>
                  </a:moveTo>
                  <a:cubicBezTo>
                    <a:pt x="196" y="3540"/>
                    <a:pt x="3136" y="6359"/>
                    <a:pt x="6723" y="6359"/>
                  </a:cubicBezTo>
                  <a:cubicBezTo>
                    <a:pt x="10310" y="6359"/>
                    <a:pt x="13250" y="3540"/>
                    <a:pt x="13439" y="0"/>
                  </a:cubicBezTo>
                  <a:lnTo>
                    <a:pt x="13351" y="0"/>
                  </a:lnTo>
                  <a:cubicBezTo>
                    <a:pt x="13163" y="3493"/>
                    <a:pt x="10263" y="6278"/>
                    <a:pt x="6723" y="6278"/>
                  </a:cubicBezTo>
                  <a:cubicBezTo>
                    <a:pt x="3183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20" name="Google Shape;29820;p30"/>
            <p:cNvSpPr/>
            <p:nvPr/>
          </p:nvSpPr>
          <p:spPr>
            <a:xfrm>
              <a:off x="4942125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55" y="3001"/>
                    <a:pt x="2630" y="5381"/>
                    <a:pt x="5671" y="5381"/>
                  </a:cubicBezTo>
                  <a:cubicBezTo>
                    <a:pt x="8705" y="5381"/>
                    <a:pt x="11187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21" name="Google Shape;29821;p30"/>
            <p:cNvSpPr/>
            <p:nvPr/>
          </p:nvSpPr>
          <p:spPr>
            <a:xfrm>
              <a:off x="4941100" y="2336425"/>
              <a:ext cx="285600" cy="135725"/>
            </a:xfrm>
            <a:custGeom>
              <a:avLst/>
              <a:gdLst/>
              <a:ahLst/>
              <a:cxnLst/>
              <a:rect l="l" t="t" r="r" b="b"/>
              <a:pathLst>
                <a:path w="11424" h="5429" extrusionOk="0">
                  <a:moveTo>
                    <a:pt x="1" y="0"/>
                  </a:moveTo>
                  <a:cubicBezTo>
                    <a:pt x="149" y="3014"/>
                    <a:pt x="2657" y="5428"/>
                    <a:pt x="5712" y="5428"/>
                  </a:cubicBezTo>
                  <a:cubicBezTo>
                    <a:pt x="8767" y="5428"/>
                    <a:pt x="11275" y="3014"/>
                    <a:pt x="11423" y="0"/>
                  </a:cubicBezTo>
                  <a:lnTo>
                    <a:pt x="11342" y="0"/>
                  </a:lnTo>
                  <a:cubicBezTo>
                    <a:pt x="11187" y="2967"/>
                    <a:pt x="8719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22" name="Google Shape;29822;p30"/>
            <p:cNvSpPr/>
            <p:nvPr/>
          </p:nvSpPr>
          <p:spPr>
            <a:xfrm>
              <a:off x="4967400" y="2336425"/>
              <a:ext cx="233000" cy="109425"/>
            </a:xfrm>
            <a:custGeom>
              <a:avLst/>
              <a:gdLst/>
              <a:ahLst/>
              <a:cxnLst/>
              <a:rect l="l" t="t" r="r" b="b"/>
              <a:pathLst>
                <a:path w="9320" h="4377" extrusionOk="0">
                  <a:moveTo>
                    <a:pt x="1" y="0"/>
                  </a:moveTo>
                  <a:cubicBezTo>
                    <a:pt x="149" y="2441"/>
                    <a:pt x="2179" y="4376"/>
                    <a:pt x="4660" y="4376"/>
                  </a:cubicBezTo>
                  <a:cubicBezTo>
                    <a:pt x="7141" y="4376"/>
                    <a:pt x="9171" y="2441"/>
                    <a:pt x="93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23" name="Google Shape;29823;p30"/>
            <p:cNvSpPr/>
            <p:nvPr/>
          </p:nvSpPr>
          <p:spPr>
            <a:xfrm>
              <a:off x="4966225" y="2336425"/>
              <a:ext cx="235350" cy="110425"/>
            </a:xfrm>
            <a:custGeom>
              <a:avLst/>
              <a:gdLst/>
              <a:ahLst/>
              <a:cxnLst/>
              <a:rect l="l" t="t" r="r" b="b"/>
              <a:pathLst>
                <a:path w="9414" h="4417" extrusionOk="0">
                  <a:moveTo>
                    <a:pt x="0" y="0"/>
                  </a:moveTo>
                  <a:cubicBezTo>
                    <a:pt x="156" y="2461"/>
                    <a:pt x="2205" y="4417"/>
                    <a:pt x="4707" y="4417"/>
                  </a:cubicBezTo>
                  <a:cubicBezTo>
                    <a:pt x="7209" y="4417"/>
                    <a:pt x="9258" y="2461"/>
                    <a:pt x="9414" y="0"/>
                  </a:cubicBezTo>
                  <a:lnTo>
                    <a:pt x="9326" y="0"/>
                  </a:lnTo>
                  <a:cubicBezTo>
                    <a:pt x="9178" y="2414"/>
                    <a:pt x="7161" y="4336"/>
                    <a:pt x="4707" y="4336"/>
                  </a:cubicBezTo>
                  <a:cubicBezTo>
                    <a:pt x="2253" y="4336"/>
                    <a:pt x="236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24" name="Google Shape;29824;p30"/>
            <p:cNvSpPr/>
            <p:nvPr/>
          </p:nvSpPr>
          <p:spPr>
            <a:xfrm>
              <a:off x="4996225" y="2336425"/>
              <a:ext cx="175350" cy="80600"/>
            </a:xfrm>
            <a:custGeom>
              <a:avLst/>
              <a:gdLst/>
              <a:ahLst/>
              <a:cxnLst/>
              <a:rect l="l" t="t" r="r" b="b"/>
              <a:pathLst>
                <a:path w="7014" h="3224" extrusionOk="0">
                  <a:moveTo>
                    <a:pt x="1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5" y="3223"/>
                    <a:pt x="6865" y="1807"/>
                    <a:pt x="70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25" name="Google Shape;29825;p30"/>
            <p:cNvSpPr/>
            <p:nvPr/>
          </p:nvSpPr>
          <p:spPr>
            <a:xfrm>
              <a:off x="4995050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0" y="0"/>
                  </a:moveTo>
                  <a:cubicBezTo>
                    <a:pt x="156" y="1828"/>
                    <a:pt x="1686" y="3271"/>
                    <a:pt x="3554" y="3271"/>
                  </a:cubicBezTo>
                  <a:cubicBezTo>
                    <a:pt x="5422" y="3271"/>
                    <a:pt x="6952" y="1828"/>
                    <a:pt x="7107" y="0"/>
                  </a:cubicBezTo>
                  <a:lnTo>
                    <a:pt x="7020" y="0"/>
                  </a:lnTo>
                  <a:cubicBezTo>
                    <a:pt x="6871" y="1780"/>
                    <a:pt x="5375" y="3183"/>
                    <a:pt x="3554" y="3183"/>
                  </a:cubicBezTo>
                  <a:cubicBezTo>
                    <a:pt x="1733" y="3183"/>
                    <a:pt x="236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26" name="Google Shape;29826;p30"/>
            <p:cNvSpPr/>
            <p:nvPr/>
          </p:nvSpPr>
          <p:spPr>
            <a:xfrm>
              <a:off x="5021350" y="2336425"/>
              <a:ext cx="124925" cy="55475"/>
            </a:xfrm>
            <a:custGeom>
              <a:avLst/>
              <a:gdLst/>
              <a:ahLst/>
              <a:cxnLst/>
              <a:rect l="l" t="t" r="r" b="b"/>
              <a:pathLst>
                <a:path w="4997" h="2219" extrusionOk="0">
                  <a:moveTo>
                    <a:pt x="0" y="0"/>
                  </a:moveTo>
                  <a:cubicBezTo>
                    <a:pt x="149" y="1248"/>
                    <a:pt x="1214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27" name="Google Shape;29827;p30"/>
            <p:cNvSpPr/>
            <p:nvPr/>
          </p:nvSpPr>
          <p:spPr>
            <a:xfrm>
              <a:off x="5020325" y="2336425"/>
              <a:ext cx="127150" cy="56500"/>
            </a:xfrm>
            <a:custGeom>
              <a:avLst/>
              <a:gdLst/>
              <a:ahLst/>
              <a:cxnLst/>
              <a:rect l="l" t="t" r="r" b="b"/>
              <a:pathLst>
                <a:path w="5086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1" y="2259"/>
                    <a:pt x="4937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1" y="2178"/>
                    <a:pt x="2543" y="2178"/>
                  </a:cubicBezTo>
                  <a:cubicBezTo>
                    <a:pt x="1275" y="2178"/>
                    <a:pt x="230" y="1227"/>
                    <a:pt x="8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28" name="Google Shape;29828;p30"/>
            <p:cNvSpPr/>
            <p:nvPr/>
          </p:nvSpPr>
          <p:spPr>
            <a:xfrm>
              <a:off x="5050500" y="2336425"/>
              <a:ext cx="66800" cy="26825"/>
            </a:xfrm>
            <a:custGeom>
              <a:avLst/>
              <a:gdLst/>
              <a:ahLst/>
              <a:cxnLst/>
              <a:rect l="l" t="t" r="r" b="b"/>
              <a:pathLst>
                <a:path w="2672" h="1073" extrusionOk="0">
                  <a:moveTo>
                    <a:pt x="1" y="0"/>
                  </a:moveTo>
                  <a:cubicBezTo>
                    <a:pt x="136" y="614"/>
                    <a:pt x="682" y="1072"/>
                    <a:pt x="1336" y="1072"/>
                  </a:cubicBezTo>
                  <a:cubicBezTo>
                    <a:pt x="1990" y="1072"/>
                    <a:pt x="2536" y="614"/>
                    <a:pt x="267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29" name="Google Shape;29829;p30"/>
            <p:cNvSpPr/>
            <p:nvPr/>
          </p:nvSpPr>
          <p:spPr>
            <a:xfrm>
              <a:off x="5049500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2" y="0"/>
                  </a:cubicBezTo>
                  <a:lnTo>
                    <a:pt x="2664" y="0"/>
                  </a:lnTo>
                  <a:cubicBezTo>
                    <a:pt x="2529" y="587"/>
                    <a:pt x="2003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30" name="Google Shape;29830;p30"/>
            <p:cNvSpPr/>
            <p:nvPr/>
          </p:nvSpPr>
          <p:spPr>
            <a:xfrm>
              <a:off x="5253125" y="2336425"/>
              <a:ext cx="273975" cy="157975"/>
            </a:xfrm>
            <a:custGeom>
              <a:avLst/>
              <a:gdLst/>
              <a:ahLst/>
              <a:cxnLst/>
              <a:rect l="l" t="t" r="r" b="b"/>
              <a:pathLst>
                <a:path w="10959" h="6319" extrusionOk="0">
                  <a:moveTo>
                    <a:pt x="1" y="0"/>
                  </a:moveTo>
                  <a:cubicBezTo>
                    <a:pt x="190" y="3520"/>
                    <a:pt x="3103" y="6318"/>
                    <a:pt x="6670" y="6318"/>
                  </a:cubicBezTo>
                  <a:cubicBezTo>
                    <a:pt x="8301" y="6318"/>
                    <a:pt x="9798" y="5732"/>
                    <a:pt x="10958" y="4761"/>
                  </a:cubicBezTo>
                  <a:lnTo>
                    <a:pt x="10958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31" name="Google Shape;29831;p30"/>
            <p:cNvSpPr/>
            <p:nvPr/>
          </p:nvSpPr>
          <p:spPr>
            <a:xfrm>
              <a:off x="5251950" y="2336425"/>
              <a:ext cx="275150" cy="158975"/>
            </a:xfrm>
            <a:custGeom>
              <a:avLst/>
              <a:gdLst/>
              <a:ahLst/>
              <a:cxnLst/>
              <a:rect l="l" t="t" r="r" b="b"/>
              <a:pathLst>
                <a:path w="11006" h="6359" extrusionOk="0">
                  <a:moveTo>
                    <a:pt x="1" y="0"/>
                  </a:moveTo>
                  <a:cubicBezTo>
                    <a:pt x="196" y="3540"/>
                    <a:pt x="3136" y="6359"/>
                    <a:pt x="6717" y="6359"/>
                  </a:cubicBezTo>
                  <a:cubicBezTo>
                    <a:pt x="8348" y="6359"/>
                    <a:pt x="9839" y="5779"/>
                    <a:pt x="11005" y="4815"/>
                  </a:cubicBezTo>
                  <a:lnTo>
                    <a:pt x="11005" y="4700"/>
                  </a:lnTo>
                  <a:cubicBezTo>
                    <a:pt x="9845" y="5685"/>
                    <a:pt x="8355" y="6278"/>
                    <a:pt x="6717" y="6278"/>
                  </a:cubicBezTo>
                  <a:cubicBezTo>
                    <a:pt x="3177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32" name="Google Shape;29832;p30"/>
            <p:cNvSpPr/>
            <p:nvPr/>
          </p:nvSpPr>
          <p:spPr>
            <a:xfrm>
              <a:off x="5276400" y="2336425"/>
              <a:ext cx="250700" cy="134550"/>
            </a:xfrm>
            <a:custGeom>
              <a:avLst/>
              <a:gdLst/>
              <a:ahLst/>
              <a:cxnLst/>
              <a:rect l="l" t="t" r="r" b="b"/>
              <a:pathLst>
                <a:path w="10028" h="5382" extrusionOk="0">
                  <a:moveTo>
                    <a:pt x="0" y="0"/>
                  </a:moveTo>
                  <a:cubicBezTo>
                    <a:pt x="149" y="3001"/>
                    <a:pt x="2630" y="5381"/>
                    <a:pt x="5671" y="5381"/>
                  </a:cubicBezTo>
                  <a:cubicBezTo>
                    <a:pt x="7418" y="5381"/>
                    <a:pt x="8989" y="4592"/>
                    <a:pt x="10027" y="3345"/>
                  </a:cubicBezTo>
                  <a:lnTo>
                    <a:pt x="10027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33" name="Google Shape;29833;p30"/>
            <p:cNvSpPr/>
            <p:nvPr/>
          </p:nvSpPr>
          <p:spPr>
            <a:xfrm>
              <a:off x="5275375" y="2336425"/>
              <a:ext cx="251725" cy="135725"/>
            </a:xfrm>
            <a:custGeom>
              <a:avLst/>
              <a:gdLst/>
              <a:ahLst/>
              <a:cxnLst/>
              <a:rect l="l" t="t" r="r" b="b"/>
              <a:pathLst>
                <a:path w="10069" h="5429" extrusionOk="0">
                  <a:moveTo>
                    <a:pt x="1" y="0"/>
                  </a:moveTo>
                  <a:cubicBezTo>
                    <a:pt x="149" y="3014"/>
                    <a:pt x="2658" y="5428"/>
                    <a:pt x="5712" y="5428"/>
                  </a:cubicBezTo>
                  <a:cubicBezTo>
                    <a:pt x="7452" y="5428"/>
                    <a:pt x="9016" y="4639"/>
                    <a:pt x="10068" y="3405"/>
                  </a:cubicBezTo>
                  <a:lnTo>
                    <a:pt x="10068" y="3277"/>
                  </a:lnTo>
                  <a:cubicBezTo>
                    <a:pt x="9036" y="4538"/>
                    <a:pt x="7465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34" name="Google Shape;29834;p30"/>
            <p:cNvSpPr/>
            <p:nvPr/>
          </p:nvSpPr>
          <p:spPr>
            <a:xfrm>
              <a:off x="5301525" y="2336425"/>
              <a:ext cx="225575" cy="109425"/>
            </a:xfrm>
            <a:custGeom>
              <a:avLst/>
              <a:gdLst/>
              <a:ahLst/>
              <a:cxnLst/>
              <a:rect l="l" t="t" r="r" b="b"/>
              <a:pathLst>
                <a:path w="9023" h="4377" extrusionOk="0">
                  <a:moveTo>
                    <a:pt x="0" y="0"/>
                  </a:moveTo>
                  <a:cubicBezTo>
                    <a:pt x="155" y="2441"/>
                    <a:pt x="2185" y="4376"/>
                    <a:pt x="4666" y="4376"/>
                  </a:cubicBezTo>
                  <a:cubicBezTo>
                    <a:pt x="6649" y="4376"/>
                    <a:pt x="8348" y="3136"/>
                    <a:pt x="9022" y="1389"/>
                  </a:cubicBezTo>
                  <a:lnTo>
                    <a:pt x="9022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35" name="Google Shape;29835;p30"/>
            <p:cNvSpPr/>
            <p:nvPr/>
          </p:nvSpPr>
          <p:spPr>
            <a:xfrm>
              <a:off x="5300500" y="2336425"/>
              <a:ext cx="226600" cy="110425"/>
            </a:xfrm>
            <a:custGeom>
              <a:avLst/>
              <a:gdLst/>
              <a:ahLst/>
              <a:cxnLst/>
              <a:rect l="l" t="t" r="r" b="b"/>
              <a:pathLst>
                <a:path w="9064" h="4417" extrusionOk="0">
                  <a:moveTo>
                    <a:pt x="1" y="0"/>
                  </a:moveTo>
                  <a:cubicBezTo>
                    <a:pt x="156" y="2461"/>
                    <a:pt x="2206" y="4417"/>
                    <a:pt x="4707" y="4417"/>
                  </a:cubicBezTo>
                  <a:cubicBezTo>
                    <a:pt x="6669" y="4417"/>
                    <a:pt x="8355" y="3210"/>
                    <a:pt x="9063" y="1504"/>
                  </a:cubicBezTo>
                  <a:lnTo>
                    <a:pt x="9063" y="1268"/>
                  </a:lnTo>
                  <a:cubicBezTo>
                    <a:pt x="8422" y="3055"/>
                    <a:pt x="6710" y="4336"/>
                    <a:pt x="4707" y="4336"/>
                  </a:cubicBezTo>
                  <a:cubicBezTo>
                    <a:pt x="2253" y="4336"/>
                    <a:pt x="237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36" name="Google Shape;29836;p30"/>
            <p:cNvSpPr/>
            <p:nvPr/>
          </p:nvSpPr>
          <p:spPr>
            <a:xfrm>
              <a:off x="533035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55" y="1807"/>
                    <a:pt x="1666" y="3223"/>
                    <a:pt x="3513" y="3223"/>
                  </a:cubicBezTo>
                  <a:cubicBezTo>
                    <a:pt x="5361" y="3223"/>
                    <a:pt x="6871" y="1807"/>
                    <a:pt x="70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37" name="Google Shape;29837;p30"/>
            <p:cNvSpPr/>
            <p:nvPr/>
          </p:nvSpPr>
          <p:spPr>
            <a:xfrm>
              <a:off x="5329325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1" y="0"/>
                  </a:moveTo>
                  <a:cubicBezTo>
                    <a:pt x="149" y="1828"/>
                    <a:pt x="1686" y="3271"/>
                    <a:pt x="3554" y="3271"/>
                  </a:cubicBezTo>
                  <a:cubicBezTo>
                    <a:pt x="5422" y="3271"/>
                    <a:pt x="6953" y="1828"/>
                    <a:pt x="7108" y="0"/>
                  </a:cubicBezTo>
                  <a:lnTo>
                    <a:pt x="7020" y="0"/>
                  </a:lnTo>
                  <a:cubicBezTo>
                    <a:pt x="6872" y="1780"/>
                    <a:pt x="5375" y="3183"/>
                    <a:pt x="3554" y="3183"/>
                  </a:cubicBezTo>
                  <a:cubicBezTo>
                    <a:pt x="1734" y="3183"/>
                    <a:pt x="237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38" name="Google Shape;29838;p30"/>
            <p:cNvSpPr/>
            <p:nvPr/>
          </p:nvSpPr>
          <p:spPr>
            <a:xfrm>
              <a:off x="5355625" y="2336425"/>
              <a:ext cx="124925" cy="55475"/>
            </a:xfrm>
            <a:custGeom>
              <a:avLst/>
              <a:gdLst/>
              <a:ahLst/>
              <a:cxnLst/>
              <a:rect l="l" t="t" r="r" b="b"/>
              <a:pathLst>
                <a:path w="4997" h="2219" extrusionOk="0">
                  <a:moveTo>
                    <a:pt x="1" y="0"/>
                  </a:moveTo>
                  <a:cubicBezTo>
                    <a:pt x="149" y="1248"/>
                    <a:pt x="1214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39" name="Google Shape;29839;p30"/>
            <p:cNvSpPr/>
            <p:nvPr/>
          </p:nvSpPr>
          <p:spPr>
            <a:xfrm>
              <a:off x="5354625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0" y="0"/>
                  </a:moveTo>
                  <a:cubicBezTo>
                    <a:pt x="148" y="1268"/>
                    <a:pt x="1227" y="2259"/>
                    <a:pt x="2542" y="2259"/>
                  </a:cubicBezTo>
                  <a:cubicBezTo>
                    <a:pt x="3850" y="2259"/>
                    <a:pt x="4936" y="1268"/>
                    <a:pt x="5084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42" y="2178"/>
                  </a:cubicBezTo>
                  <a:cubicBezTo>
                    <a:pt x="1274" y="2178"/>
                    <a:pt x="229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40" name="Google Shape;29840;p30"/>
            <p:cNvSpPr/>
            <p:nvPr/>
          </p:nvSpPr>
          <p:spPr>
            <a:xfrm>
              <a:off x="5384800" y="2336425"/>
              <a:ext cx="66775" cy="26825"/>
            </a:xfrm>
            <a:custGeom>
              <a:avLst/>
              <a:gdLst/>
              <a:ahLst/>
              <a:cxnLst/>
              <a:rect l="l" t="t" r="r" b="b"/>
              <a:pathLst>
                <a:path w="2671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35" y="1072"/>
                  </a:cubicBezTo>
                  <a:cubicBezTo>
                    <a:pt x="1989" y="1072"/>
                    <a:pt x="2535" y="614"/>
                    <a:pt x="26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41" name="Google Shape;29841;p30"/>
            <p:cNvSpPr/>
            <p:nvPr/>
          </p:nvSpPr>
          <p:spPr>
            <a:xfrm>
              <a:off x="5383775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1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2" y="0"/>
                  </a:cubicBezTo>
                  <a:lnTo>
                    <a:pt x="2664" y="0"/>
                  </a:lnTo>
                  <a:cubicBezTo>
                    <a:pt x="2529" y="587"/>
                    <a:pt x="2003" y="1025"/>
                    <a:pt x="1376" y="1025"/>
                  </a:cubicBezTo>
                  <a:cubicBezTo>
                    <a:pt x="749" y="1025"/>
                    <a:pt x="216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42" name="Google Shape;29842;p30"/>
            <p:cNvSpPr/>
            <p:nvPr/>
          </p:nvSpPr>
          <p:spPr>
            <a:xfrm>
              <a:off x="3450750" y="2336425"/>
              <a:ext cx="296375" cy="256075"/>
            </a:xfrm>
            <a:custGeom>
              <a:avLst/>
              <a:gdLst/>
              <a:ahLst/>
              <a:cxnLst/>
              <a:rect l="l" t="t" r="r" b="b"/>
              <a:pathLst>
                <a:path w="11855" h="10243" extrusionOk="0">
                  <a:moveTo>
                    <a:pt x="1" y="0"/>
                  </a:moveTo>
                  <a:lnTo>
                    <a:pt x="1" y="7795"/>
                  </a:lnTo>
                  <a:cubicBezTo>
                    <a:pt x="1228" y="9292"/>
                    <a:pt x="3089" y="10243"/>
                    <a:pt x="5173" y="10243"/>
                  </a:cubicBezTo>
                  <a:cubicBezTo>
                    <a:pt x="8861" y="10243"/>
                    <a:pt x="11855" y="7249"/>
                    <a:pt x="11855" y="3560"/>
                  </a:cubicBezTo>
                  <a:cubicBezTo>
                    <a:pt x="11855" y="2246"/>
                    <a:pt x="11477" y="1032"/>
                    <a:pt x="1083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43" name="Google Shape;29843;p30"/>
            <p:cNvSpPr/>
            <p:nvPr/>
          </p:nvSpPr>
          <p:spPr>
            <a:xfrm>
              <a:off x="3450750" y="2336425"/>
              <a:ext cx="297400" cy="257100"/>
            </a:xfrm>
            <a:custGeom>
              <a:avLst/>
              <a:gdLst/>
              <a:ahLst/>
              <a:cxnLst/>
              <a:rect l="l" t="t" r="r" b="b"/>
              <a:pathLst>
                <a:path w="11896" h="10284" extrusionOk="0">
                  <a:moveTo>
                    <a:pt x="10776" y="0"/>
                  </a:moveTo>
                  <a:cubicBezTo>
                    <a:pt x="11430" y="1025"/>
                    <a:pt x="11814" y="2246"/>
                    <a:pt x="11814" y="3560"/>
                  </a:cubicBezTo>
                  <a:cubicBezTo>
                    <a:pt x="11814" y="7222"/>
                    <a:pt x="8834" y="10202"/>
                    <a:pt x="5173" y="10202"/>
                  </a:cubicBezTo>
                  <a:cubicBezTo>
                    <a:pt x="3082" y="10202"/>
                    <a:pt x="1221" y="9231"/>
                    <a:pt x="1" y="7728"/>
                  </a:cubicBezTo>
                  <a:lnTo>
                    <a:pt x="1" y="7856"/>
                  </a:lnTo>
                  <a:cubicBezTo>
                    <a:pt x="1235" y="9339"/>
                    <a:pt x="3096" y="10283"/>
                    <a:pt x="5173" y="10283"/>
                  </a:cubicBezTo>
                  <a:cubicBezTo>
                    <a:pt x="8881" y="10283"/>
                    <a:pt x="11895" y="7269"/>
                    <a:pt x="11895" y="3560"/>
                  </a:cubicBezTo>
                  <a:cubicBezTo>
                    <a:pt x="11895" y="2252"/>
                    <a:pt x="11525" y="1032"/>
                    <a:pt x="1087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44" name="Google Shape;29844;p30"/>
            <p:cNvSpPr/>
            <p:nvPr/>
          </p:nvSpPr>
          <p:spPr>
            <a:xfrm>
              <a:off x="3450750" y="2336425"/>
              <a:ext cx="269425" cy="232650"/>
            </a:xfrm>
            <a:custGeom>
              <a:avLst/>
              <a:gdLst/>
              <a:ahLst/>
              <a:cxnLst/>
              <a:rect l="l" t="t" r="r" b="b"/>
              <a:pathLst>
                <a:path w="10777" h="9306" extrusionOk="0">
                  <a:moveTo>
                    <a:pt x="736" y="0"/>
                  </a:moveTo>
                  <a:cubicBezTo>
                    <a:pt x="446" y="344"/>
                    <a:pt x="203" y="722"/>
                    <a:pt x="1" y="1126"/>
                  </a:cubicBezTo>
                  <a:lnTo>
                    <a:pt x="1" y="6136"/>
                  </a:lnTo>
                  <a:cubicBezTo>
                    <a:pt x="931" y="8018"/>
                    <a:pt x="2860" y="9305"/>
                    <a:pt x="5099" y="9305"/>
                  </a:cubicBezTo>
                  <a:cubicBezTo>
                    <a:pt x="8234" y="9305"/>
                    <a:pt x="10776" y="6763"/>
                    <a:pt x="10776" y="3628"/>
                  </a:cubicBezTo>
                  <a:cubicBezTo>
                    <a:pt x="10776" y="2246"/>
                    <a:pt x="10284" y="985"/>
                    <a:pt x="946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45" name="Google Shape;29845;p30"/>
            <p:cNvSpPr/>
            <p:nvPr/>
          </p:nvSpPr>
          <p:spPr>
            <a:xfrm>
              <a:off x="3450750" y="2336425"/>
              <a:ext cx="270600" cy="233825"/>
            </a:xfrm>
            <a:custGeom>
              <a:avLst/>
              <a:gdLst/>
              <a:ahLst/>
              <a:cxnLst/>
              <a:rect l="l" t="t" r="r" b="b"/>
              <a:pathLst>
                <a:path w="10824" h="9353" extrusionOk="0">
                  <a:moveTo>
                    <a:pt x="9407" y="0"/>
                  </a:moveTo>
                  <a:cubicBezTo>
                    <a:pt x="10237" y="978"/>
                    <a:pt x="10736" y="2246"/>
                    <a:pt x="10736" y="3628"/>
                  </a:cubicBezTo>
                  <a:cubicBezTo>
                    <a:pt x="10736" y="6736"/>
                    <a:pt x="8207" y="9265"/>
                    <a:pt x="5099" y="9265"/>
                  </a:cubicBezTo>
                  <a:cubicBezTo>
                    <a:pt x="2853" y="9265"/>
                    <a:pt x="904" y="7943"/>
                    <a:pt x="1" y="6035"/>
                  </a:cubicBezTo>
                  <a:lnTo>
                    <a:pt x="1" y="6224"/>
                  </a:lnTo>
                  <a:cubicBezTo>
                    <a:pt x="952" y="8078"/>
                    <a:pt x="2880" y="9353"/>
                    <a:pt x="5099" y="9353"/>
                  </a:cubicBezTo>
                  <a:cubicBezTo>
                    <a:pt x="8254" y="9353"/>
                    <a:pt x="10823" y="6784"/>
                    <a:pt x="10823" y="3628"/>
                  </a:cubicBezTo>
                  <a:cubicBezTo>
                    <a:pt x="10823" y="2252"/>
                    <a:pt x="10331" y="985"/>
                    <a:pt x="951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46" name="Google Shape;29846;p30"/>
            <p:cNvSpPr/>
            <p:nvPr/>
          </p:nvSpPr>
          <p:spPr>
            <a:xfrm>
              <a:off x="3450750" y="2336425"/>
              <a:ext cx="19750" cy="30525"/>
            </a:xfrm>
            <a:custGeom>
              <a:avLst/>
              <a:gdLst/>
              <a:ahLst/>
              <a:cxnLst/>
              <a:rect l="l" t="t" r="r" b="b"/>
              <a:pathLst>
                <a:path w="790" h="1221" extrusionOk="0">
                  <a:moveTo>
                    <a:pt x="682" y="0"/>
                  </a:moveTo>
                  <a:cubicBezTo>
                    <a:pt x="419" y="317"/>
                    <a:pt x="190" y="668"/>
                    <a:pt x="1" y="1032"/>
                  </a:cubicBezTo>
                  <a:lnTo>
                    <a:pt x="1" y="1221"/>
                  </a:lnTo>
                  <a:cubicBezTo>
                    <a:pt x="210" y="782"/>
                    <a:pt x="480" y="371"/>
                    <a:pt x="79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47" name="Google Shape;29847;p30"/>
            <p:cNvSpPr/>
            <p:nvPr/>
          </p:nvSpPr>
          <p:spPr>
            <a:xfrm>
              <a:off x="3461375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75" y="857"/>
                    <a:pt x="1" y="2165"/>
                    <a:pt x="1" y="3628"/>
                  </a:cubicBezTo>
                  <a:cubicBezTo>
                    <a:pt x="1" y="6210"/>
                    <a:pt x="2091" y="8301"/>
                    <a:pt x="4674" y="8301"/>
                  </a:cubicBezTo>
                  <a:cubicBezTo>
                    <a:pt x="7256" y="8301"/>
                    <a:pt x="9346" y="6210"/>
                    <a:pt x="9346" y="3628"/>
                  </a:cubicBezTo>
                  <a:cubicBezTo>
                    <a:pt x="9346" y="2165"/>
                    <a:pt x="8672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48" name="Google Shape;29848;p30"/>
            <p:cNvSpPr/>
            <p:nvPr/>
          </p:nvSpPr>
          <p:spPr>
            <a:xfrm>
              <a:off x="3460375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8" y="8341"/>
                    <a:pt x="4714" y="8341"/>
                  </a:cubicBezTo>
                  <a:cubicBezTo>
                    <a:pt x="7316" y="8341"/>
                    <a:pt x="9427" y="6231"/>
                    <a:pt x="9427" y="3628"/>
                  </a:cubicBezTo>
                  <a:cubicBezTo>
                    <a:pt x="9427" y="2171"/>
                    <a:pt x="8759" y="863"/>
                    <a:pt x="7714" y="0"/>
                  </a:cubicBezTo>
                  <a:lnTo>
                    <a:pt x="7579" y="0"/>
                  </a:lnTo>
                  <a:cubicBezTo>
                    <a:pt x="8651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49" name="Google Shape;29849;p30"/>
            <p:cNvSpPr/>
            <p:nvPr/>
          </p:nvSpPr>
          <p:spPr>
            <a:xfrm>
              <a:off x="3490200" y="233912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50" name="Google Shape;29850;p30"/>
            <p:cNvSpPr/>
            <p:nvPr/>
          </p:nvSpPr>
          <p:spPr>
            <a:xfrm>
              <a:off x="3489025" y="23381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0"/>
                    <a:pt x="3568" y="7040"/>
                  </a:cubicBezTo>
                  <a:cubicBezTo>
                    <a:pt x="1653" y="7040"/>
                    <a:pt x="88" y="5483"/>
                    <a:pt x="88" y="3561"/>
                  </a:cubicBezTo>
                  <a:cubicBezTo>
                    <a:pt x="88" y="1646"/>
                    <a:pt x="1653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605" y="1"/>
                    <a:pt x="1" y="1599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9"/>
                    <a:pt x="5536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51" name="Google Shape;29851;p30"/>
            <p:cNvSpPr/>
            <p:nvPr/>
          </p:nvSpPr>
          <p:spPr>
            <a:xfrm>
              <a:off x="3515325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52" name="Google Shape;29852;p30"/>
            <p:cNvSpPr/>
            <p:nvPr/>
          </p:nvSpPr>
          <p:spPr>
            <a:xfrm>
              <a:off x="3514300" y="2363225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1"/>
                  </a:moveTo>
                  <a:cubicBezTo>
                    <a:pt x="3919" y="81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7" y="5118"/>
                  </a:cubicBezTo>
                  <a:cubicBezTo>
                    <a:pt x="3966" y="5118"/>
                    <a:pt x="5112" y="3965"/>
                    <a:pt x="5112" y="2556"/>
                  </a:cubicBezTo>
                  <a:cubicBezTo>
                    <a:pt x="5112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53" name="Google Shape;29853;p30"/>
            <p:cNvSpPr/>
            <p:nvPr/>
          </p:nvSpPr>
          <p:spPr>
            <a:xfrm>
              <a:off x="354415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8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54" name="Google Shape;29854;p30"/>
            <p:cNvSpPr/>
            <p:nvPr/>
          </p:nvSpPr>
          <p:spPr>
            <a:xfrm>
              <a:off x="3542975" y="239187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1" y="2738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55" name="Google Shape;29855;p30"/>
            <p:cNvSpPr/>
            <p:nvPr/>
          </p:nvSpPr>
          <p:spPr>
            <a:xfrm>
              <a:off x="3747100" y="2336425"/>
              <a:ext cx="334325" cy="256075"/>
            </a:xfrm>
            <a:custGeom>
              <a:avLst/>
              <a:gdLst/>
              <a:ahLst/>
              <a:cxnLst/>
              <a:rect l="l" t="t" r="r" b="b"/>
              <a:pathLst>
                <a:path w="13373" h="10243" extrusionOk="0">
                  <a:moveTo>
                    <a:pt x="1033" y="0"/>
                  </a:moveTo>
                  <a:cubicBezTo>
                    <a:pt x="379" y="1032"/>
                    <a:pt x="1" y="2246"/>
                    <a:pt x="1" y="3560"/>
                  </a:cubicBezTo>
                  <a:cubicBezTo>
                    <a:pt x="1" y="7249"/>
                    <a:pt x="2995" y="10243"/>
                    <a:pt x="6690" y="10243"/>
                  </a:cubicBezTo>
                  <a:cubicBezTo>
                    <a:pt x="10378" y="10243"/>
                    <a:pt x="13372" y="7249"/>
                    <a:pt x="13372" y="3560"/>
                  </a:cubicBezTo>
                  <a:cubicBezTo>
                    <a:pt x="13372" y="2246"/>
                    <a:pt x="12994" y="1032"/>
                    <a:pt x="1234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56" name="Google Shape;29856;p30"/>
            <p:cNvSpPr/>
            <p:nvPr/>
          </p:nvSpPr>
          <p:spPr>
            <a:xfrm>
              <a:off x="3746100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15" y="10283"/>
                    <a:pt x="6730" y="10283"/>
                  </a:cubicBezTo>
                  <a:cubicBezTo>
                    <a:pt x="10438" y="10283"/>
                    <a:pt x="13453" y="7269"/>
                    <a:pt x="13453" y="3560"/>
                  </a:cubicBezTo>
                  <a:cubicBezTo>
                    <a:pt x="13453" y="2252"/>
                    <a:pt x="13082" y="1032"/>
                    <a:pt x="12434" y="0"/>
                  </a:cubicBezTo>
                  <a:lnTo>
                    <a:pt x="12333" y="0"/>
                  </a:lnTo>
                  <a:cubicBezTo>
                    <a:pt x="12987" y="1025"/>
                    <a:pt x="13372" y="2246"/>
                    <a:pt x="13372" y="3560"/>
                  </a:cubicBezTo>
                  <a:cubicBezTo>
                    <a:pt x="13372" y="7222"/>
                    <a:pt x="10391" y="10202"/>
                    <a:pt x="6730" y="10202"/>
                  </a:cubicBezTo>
                  <a:cubicBezTo>
                    <a:pt x="3062" y="10202"/>
                    <a:pt x="81" y="7222"/>
                    <a:pt x="81" y="3560"/>
                  </a:cubicBezTo>
                  <a:cubicBezTo>
                    <a:pt x="81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57" name="Google Shape;29857;p30"/>
            <p:cNvSpPr/>
            <p:nvPr/>
          </p:nvSpPr>
          <p:spPr>
            <a:xfrm>
              <a:off x="3770550" y="2336425"/>
              <a:ext cx="283900" cy="232650"/>
            </a:xfrm>
            <a:custGeom>
              <a:avLst/>
              <a:gdLst/>
              <a:ahLst/>
              <a:cxnLst/>
              <a:rect l="l" t="t" r="r" b="b"/>
              <a:pathLst>
                <a:path w="11356" h="9306" extrusionOk="0">
                  <a:moveTo>
                    <a:pt x="1315" y="0"/>
                  </a:moveTo>
                  <a:cubicBezTo>
                    <a:pt x="492" y="985"/>
                    <a:pt x="0" y="2246"/>
                    <a:pt x="0" y="3628"/>
                  </a:cubicBezTo>
                  <a:cubicBezTo>
                    <a:pt x="0" y="6763"/>
                    <a:pt x="2542" y="9305"/>
                    <a:pt x="5678" y="9305"/>
                  </a:cubicBezTo>
                  <a:cubicBezTo>
                    <a:pt x="8813" y="9305"/>
                    <a:pt x="11355" y="6763"/>
                    <a:pt x="11355" y="3628"/>
                  </a:cubicBezTo>
                  <a:cubicBezTo>
                    <a:pt x="11355" y="2246"/>
                    <a:pt x="10863" y="985"/>
                    <a:pt x="100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58" name="Google Shape;29858;p30"/>
            <p:cNvSpPr/>
            <p:nvPr/>
          </p:nvSpPr>
          <p:spPr>
            <a:xfrm>
              <a:off x="3769525" y="2336425"/>
              <a:ext cx="285925" cy="233825"/>
            </a:xfrm>
            <a:custGeom>
              <a:avLst/>
              <a:gdLst/>
              <a:ahLst/>
              <a:cxnLst/>
              <a:rect l="l" t="t" r="r" b="b"/>
              <a:pathLst>
                <a:path w="11437" h="9353" extrusionOk="0">
                  <a:moveTo>
                    <a:pt x="1302" y="0"/>
                  </a:moveTo>
                  <a:cubicBezTo>
                    <a:pt x="486" y="985"/>
                    <a:pt x="1" y="2252"/>
                    <a:pt x="1" y="3628"/>
                  </a:cubicBezTo>
                  <a:cubicBezTo>
                    <a:pt x="1" y="6784"/>
                    <a:pt x="2563" y="9353"/>
                    <a:pt x="5719" y="9353"/>
                  </a:cubicBezTo>
                  <a:cubicBezTo>
                    <a:pt x="8874" y="9353"/>
                    <a:pt x="11437" y="6784"/>
                    <a:pt x="11437" y="3628"/>
                  </a:cubicBezTo>
                  <a:cubicBezTo>
                    <a:pt x="11437" y="2252"/>
                    <a:pt x="10951" y="985"/>
                    <a:pt x="10135" y="0"/>
                  </a:cubicBezTo>
                  <a:lnTo>
                    <a:pt x="10027" y="0"/>
                  </a:lnTo>
                  <a:cubicBezTo>
                    <a:pt x="10857" y="978"/>
                    <a:pt x="11356" y="2246"/>
                    <a:pt x="11356" y="3628"/>
                  </a:cubicBezTo>
                  <a:cubicBezTo>
                    <a:pt x="11356" y="6736"/>
                    <a:pt x="8827" y="9265"/>
                    <a:pt x="5719" y="9265"/>
                  </a:cubicBezTo>
                  <a:cubicBezTo>
                    <a:pt x="2610" y="9265"/>
                    <a:pt x="82" y="6736"/>
                    <a:pt x="82" y="3628"/>
                  </a:cubicBezTo>
                  <a:cubicBezTo>
                    <a:pt x="82" y="2246"/>
                    <a:pt x="581" y="978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59" name="Google Shape;29859;p30"/>
            <p:cNvSpPr/>
            <p:nvPr/>
          </p:nvSpPr>
          <p:spPr>
            <a:xfrm>
              <a:off x="3795650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75" y="857"/>
                    <a:pt x="1" y="2165"/>
                    <a:pt x="1" y="3628"/>
                  </a:cubicBezTo>
                  <a:cubicBezTo>
                    <a:pt x="1" y="6210"/>
                    <a:pt x="2091" y="8301"/>
                    <a:pt x="4674" y="8301"/>
                  </a:cubicBezTo>
                  <a:cubicBezTo>
                    <a:pt x="7256" y="8301"/>
                    <a:pt x="9347" y="6210"/>
                    <a:pt x="9347" y="3628"/>
                  </a:cubicBezTo>
                  <a:cubicBezTo>
                    <a:pt x="9347" y="2165"/>
                    <a:pt x="8672" y="857"/>
                    <a:pt x="761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60" name="Google Shape;29860;p30"/>
            <p:cNvSpPr/>
            <p:nvPr/>
          </p:nvSpPr>
          <p:spPr>
            <a:xfrm>
              <a:off x="3794650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1" y="8341"/>
                    <a:pt x="4714" y="8341"/>
                  </a:cubicBezTo>
                  <a:cubicBezTo>
                    <a:pt x="7310" y="8341"/>
                    <a:pt x="9427" y="6231"/>
                    <a:pt x="9427" y="3628"/>
                  </a:cubicBezTo>
                  <a:cubicBezTo>
                    <a:pt x="9427" y="2171"/>
                    <a:pt x="8759" y="863"/>
                    <a:pt x="7714" y="0"/>
                  </a:cubicBezTo>
                  <a:lnTo>
                    <a:pt x="7579" y="0"/>
                  </a:lnTo>
                  <a:cubicBezTo>
                    <a:pt x="8652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61" name="Google Shape;29861;p30"/>
            <p:cNvSpPr/>
            <p:nvPr/>
          </p:nvSpPr>
          <p:spPr>
            <a:xfrm>
              <a:off x="3824475" y="233912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6"/>
                    <a:pt x="3521" y="7046"/>
                  </a:cubicBezTo>
                  <a:cubicBezTo>
                    <a:pt x="5463" y="7046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62" name="Google Shape;29862;p30"/>
            <p:cNvSpPr/>
            <p:nvPr/>
          </p:nvSpPr>
          <p:spPr>
            <a:xfrm>
              <a:off x="3823300" y="23381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0"/>
                    <a:pt x="3568" y="7040"/>
                  </a:cubicBezTo>
                  <a:cubicBezTo>
                    <a:pt x="1646" y="7040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63" name="Google Shape;29863;p30"/>
            <p:cNvSpPr/>
            <p:nvPr/>
          </p:nvSpPr>
          <p:spPr>
            <a:xfrm>
              <a:off x="3849600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64" name="Google Shape;29864;p30"/>
            <p:cNvSpPr/>
            <p:nvPr/>
          </p:nvSpPr>
          <p:spPr>
            <a:xfrm>
              <a:off x="3848600" y="236322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1" y="3965"/>
                    <a:pt x="5111" y="2556"/>
                  </a:cubicBezTo>
                  <a:cubicBezTo>
                    <a:pt x="5111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65" name="Google Shape;29865;p30"/>
            <p:cNvSpPr/>
            <p:nvPr/>
          </p:nvSpPr>
          <p:spPr>
            <a:xfrm>
              <a:off x="387825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70" y="2732"/>
                  </a:cubicBezTo>
                  <a:cubicBezTo>
                    <a:pt x="2125" y="2732"/>
                    <a:pt x="2732" y="2118"/>
                    <a:pt x="2732" y="1363"/>
                  </a:cubicBezTo>
                  <a:cubicBezTo>
                    <a:pt x="2732" y="608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66" name="Google Shape;29866;p30"/>
            <p:cNvSpPr/>
            <p:nvPr/>
          </p:nvSpPr>
          <p:spPr>
            <a:xfrm>
              <a:off x="3877250" y="239187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1" y="2738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67" name="Google Shape;29867;p30"/>
            <p:cNvSpPr/>
            <p:nvPr/>
          </p:nvSpPr>
          <p:spPr>
            <a:xfrm>
              <a:off x="4081400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2" y="10243"/>
                  </a:cubicBezTo>
                  <a:cubicBezTo>
                    <a:pt x="10377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68" name="Google Shape;29868;p30"/>
            <p:cNvSpPr/>
            <p:nvPr/>
          </p:nvSpPr>
          <p:spPr>
            <a:xfrm>
              <a:off x="4080375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19" y="0"/>
                  </a:moveTo>
                  <a:cubicBezTo>
                    <a:pt x="371" y="1032"/>
                    <a:pt x="1" y="2252"/>
                    <a:pt x="1" y="3560"/>
                  </a:cubicBezTo>
                  <a:cubicBezTo>
                    <a:pt x="1" y="7269"/>
                    <a:pt x="3015" y="10283"/>
                    <a:pt x="6723" y="10283"/>
                  </a:cubicBezTo>
                  <a:cubicBezTo>
                    <a:pt x="10439" y="10283"/>
                    <a:pt x="13453" y="7269"/>
                    <a:pt x="13453" y="3560"/>
                  </a:cubicBezTo>
                  <a:cubicBezTo>
                    <a:pt x="13453" y="2252"/>
                    <a:pt x="13075" y="1032"/>
                    <a:pt x="12428" y="0"/>
                  </a:cubicBezTo>
                  <a:lnTo>
                    <a:pt x="12333" y="0"/>
                  </a:lnTo>
                  <a:cubicBezTo>
                    <a:pt x="12987" y="1025"/>
                    <a:pt x="13372" y="2246"/>
                    <a:pt x="13372" y="3560"/>
                  </a:cubicBezTo>
                  <a:cubicBezTo>
                    <a:pt x="13372" y="7222"/>
                    <a:pt x="10391" y="10202"/>
                    <a:pt x="6723" y="10202"/>
                  </a:cubicBezTo>
                  <a:cubicBezTo>
                    <a:pt x="3062" y="10202"/>
                    <a:pt x="82" y="7222"/>
                    <a:pt x="82" y="3560"/>
                  </a:cubicBezTo>
                  <a:cubicBezTo>
                    <a:pt x="82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69" name="Google Shape;29869;p30"/>
            <p:cNvSpPr/>
            <p:nvPr/>
          </p:nvSpPr>
          <p:spPr>
            <a:xfrm>
              <a:off x="4104825" y="2336425"/>
              <a:ext cx="283900" cy="232650"/>
            </a:xfrm>
            <a:custGeom>
              <a:avLst/>
              <a:gdLst/>
              <a:ahLst/>
              <a:cxnLst/>
              <a:rect l="l" t="t" r="r" b="b"/>
              <a:pathLst>
                <a:path w="11356" h="9306" extrusionOk="0">
                  <a:moveTo>
                    <a:pt x="1308" y="0"/>
                  </a:moveTo>
                  <a:cubicBezTo>
                    <a:pt x="493" y="985"/>
                    <a:pt x="0" y="2246"/>
                    <a:pt x="0" y="3628"/>
                  </a:cubicBezTo>
                  <a:cubicBezTo>
                    <a:pt x="0" y="6763"/>
                    <a:pt x="2542" y="9305"/>
                    <a:pt x="5678" y="9305"/>
                  </a:cubicBezTo>
                  <a:cubicBezTo>
                    <a:pt x="8813" y="9305"/>
                    <a:pt x="11355" y="6763"/>
                    <a:pt x="11355" y="3628"/>
                  </a:cubicBezTo>
                  <a:cubicBezTo>
                    <a:pt x="11355" y="2246"/>
                    <a:pt x="10863" y="985"/>
                    <a:pt x="100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70" name="Google Shape;29870;p30"/>
            <p:cNvSpPr/>
            <p:nvPr/>
          </p:nvSpPr>
          <p:spPr>
            <a:xfrm>
              <a:off x="4103650" y="2336425"/>
              <a:ext cx="286075" cy="233825"/>
            </a:xfrm>
            <a:custGeom>
              <a:avLst/>
              <a:gdLst/>
              <a:ahLst/>
              <a:cxnLst/>
              <a:rect l="l" t="t" r="r" b="b"/>
              <a:pathLst>
                <a:path w="11443" h="9353" extrusionOk="0">
                  <a:moveTo>
                    <a:pt x="1308" y="0"/>
                  </a:moveTo>
                  <a:cubicBezTo>
                    <a:pt x="492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25" y="9353"/>
                  </a:cubicBezTo>
                  <a:cubicBezTo>
                    <a:pt x="8880" y="9353"/>
                    <a:pt x="11443" y="6784"/>
                    <a:pt x="11443" y="3628"/>
                  </a:cubicBezTo>
                  <a:cubicBezTo>
                    <a:pt x="11443" y="2252"/>
                    <a:pt x="10957" y="985"/>
                    <a:pt x="10141" y="0"/>
                  </a:cubicBezTo>
                  <a:lnTo>
                    <a:pt x="10027" y="0"/>
                  </a:lnTo>
                  <a:cubicBezTo>
                    <a:pt x="10856" y="978"/>
                    <a:pt x="11362" y="2246"/>
                    <a:pt x="11362" y="3628"/>
                  </a:cubicBezTo>
                  <a:cubicBezTo>
                    <a:pt x="11362" y="6736"/>
                    <a:pt x="8833" y="9265"/>
                    <a:pt x="5725" y="9265"/>
                  </a:cubicBezTo>
                  <a:cubicBezTo>
                    <a:pt x="2616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71" name="Google Shape;29871;p30"/>
            <p:cNvSpPr/>
            <p:nvPr/>
          </p:nvSpPr>
          <p:spPr>
            <a:xfrm>
              <a:off x="4129950" y="2336425"/>
              <a:ext cx="233650" cy="207525"/>
            </a:xfrm>
            <a:custGeom>
              <a:avLst/>
              <a:gdLst/>
              <a:ahLst/>
              <a:cxnLst/>
              <a:rect l="l" t="t" r="r" b="b"/>
              <a:pathLst>
                <a:path w="9346" h="8301" extrusionOk="0">
                  <a:moveTo>
                    <a:pt x="1733" y="0"/>
                  </a:moveTo>
                  <a:cubicBezTo>
                    <a:pt x="674" y="857"/>
                    <a:pt x="0" y="2165"/>
                    <a:pt x="0" y="3628"/>
                  </a:cubicBezTo>
                  <a:cubicBezTo>
                    <a:pt x="0" y="6210"/>
                    <a:pt x="2090" y="8301"/>
                    <a:pt x="4673" y="8301"/>
                  </a:cubicBezTo>
                  <a:cubicBezTo>
                    <a:pt x="7249" y="8301"/>
                    <a:pt x="9346" y="6210"/>
                    <a:pt x="9346" y="3628"/>
                  </a:cubicBezTo>
                  <a:cubicBezTo>
                    <a:pt x="9346" y="2165"/>
                    <a:pt x="8665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72" name="Google Shape;29872;p30"/>
            <p:cNvSpPr/>
            <p:nvPr/>
          </p:nvSpPr>
          <p:spPr>
            <a:xfrm>
              <a:off x="4128925" y="2336425"/>
              <a:ext cx="235700" cy="208550"/>
            </a:xfrm>
            <a:custGeom>
              <a:avLst/>
              <a:gdLst/>
              <a:ahLst/>
              <a:cxnLst/>
              <a:rect l="l" t="t" r="r" b="b"/>
              <a:pathLst>
                <a:path w="9428" h="8342" extrusionOk="0">
                  <a:moveTo>
                    <a:pt x="1706" y="0"/>
                  </a:moveTo>
                  <a:cubicBezTo>
                    <a:pt x="661" y="863"/>
                    <a:pt x="1" y="2171"/>
                    <a:pt x="1" y="3628"/>
                  </a:cubicBezTo>
                  <a:cubicBezTo>
                    <a:pt x="1" y="6231"/>
                    <a:pt x="2111" y="8341"/>
                    <a:pt x="4714" y="8341"/>
                  </a:cubicBezTo>
                  <a:cubicBezTo>
                    <a:pt x="7310" y="8341"/>
                    <a:pt x="9427" y="6231"/>
                    <a:pt x="9427" y="3628"/>
                  </a:cubicBezTo>
                  <a:cubicBezTo>
                    <a:pt x="9427" y="2171"/>
                    <a:pt x="8760" y="863"/>
                    <a:pt x="7714" y="0"/>
                  </a:cubicBezTo>
                  <a:lnTo>
                    <a:pt x="7580" y="0"/>
                  </a:lnTo>
                  <a:cubicBezTo>
                    <a:pt x="8652" y="850"/>
                    <a:pt x="9339" y="2158"/>
                    <a:pt x="9339" y="3628"/>
                  </a:cubicBezTo>
                  <a:cubicBezTo>
                    <a:pt x="9339" y="6183"/>
                    <a:pt x="7263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69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73" name="Google Shape;29873;p30"/>
            <p:cNvSpPr/>
            <p:nvPr/>
          </p:nvSpPr>
          <p:spPr>
            <a:xfrm>
              <a:off x="4158600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74" name="Google Shape;29874;p30"/>
            <p:cNvSpPr/>
            <p:nvPr/>
          </p:nvSpPr>
          <p:spPr>
            <a:xfrm>
              <a:off x="4157575" y="23381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0"/>
                    <a:pt x="3568" y="7040"/>
                  </a:cubicBezTo>
                  <a:cubicBezTo>
                    <a:pt x="1646" y="7040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75" name="Google Shape;29875;p30"/>
            <p:cNvSpPr/>
            <p:nvPr/>
          </p:nvSpPr>
          <p:spPr>
            <a:xfrm>
              <a:off x="4183875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76" name="Google Shape;29876;p30"/>
            <p:cNvSpPr/>
            <p:nvPr/>
          </p:nvSpPr>
          <p:spPr>
            <a:xfrm>
              <a:off x="4182700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77" name="Google Shape;29877;p30"/>
            <p:cNvSpPr/>
            <p:nvPr/>
          </p:nvSpPr>
          <p:spPr>
            <a:xfrm>
              <a:off x="4212550" y="239305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78" name="Google Shape;29878;p30"/>
            <p:cNvSpPr/>
            <p:nvPr/>
          </p:nvSpPr>
          <p:spPr>
            <a:xfrm>
              <a:off x="4211525" y="239187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2" y="2738"/>
                    <a:pt x="81" y="2138"/>
                    <a:pt x="81" y="1410"/>
                  </a:cubicBezTo>
                  <a:cubicBezTo>
                    <a:pt x="81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79" name="Google Shape;29879;p30"/>
            <p:cNvSpPr/>
            <p:nvPr/>
          </p:nvSpPr>
          <p:spPr>
            <a:xfrm>
              <a:off x="4415675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2" y="10243"/>
                  </a:cubicBezTo>
                  <a:cubicBezTo>
                    <a:pt x="10377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80" name="Google Shape;29880;p30"/>
            <p:cNvSpPr/>
            <p:nvPr/>
          </p:nvSpPr>
          <p:spPr>
            <a:xfrm>
              <a:off x="4414650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19" y="0"/>
                  </a:moveTo>
                  <a:cubicBezTo>
                    <a:pt x="372" y="1032"/>
                    <a:pt x="1" y="2252"/>
                    <a:pt x="1" y="3560"/>
                  </a:cubicBezTo>
                  <a:cubicBezTo>
                    <a:pt x="1" y="7269"/>
                    <a:pt x="3015" y="10283"/>
                    <a:pt x="6723" y="10283"/>
                  </a:cubicBezTo>
                  <a:cubicBezTo>
                    <a:pt x="10432" y="10283"/>
                    <a:pt x="13453" y="7269"/>
                    <a:pt x="13453" y="3560"/>
                  </a:cubicBezTo>
                  <a:cubicBezTo>
                    <a:pt x="13453" y="2252"/>
                    <a:pt x="13075" y="1032"/>
                    <a:pt x="12428" y="0"/>
                  </a:cubicBezTo>
                  <a:lnTo>
                    <a:pt x="12327" y="0"/>
                  </a:lnTo>
                  <a:cubicBezTo>
                    <a:pt x="12988" y="1025"/>
                    <a:pt x="13365" y="2246"/>
                    <a:pt x="13365" y="3560"/>
                  </a:cubicBezTo>
                  <a:cubicBezTo>
                    <a:pt x="13365" y="7222"/>
                    <a:pt x="10385" y="10202"/>
                    <a:pt x="6723" y="10202"/>
                  </a:cubicBezTo>
                  <a:cubicBezTo>
                    <a:pt x="3062" y="10202"/>
                    <a:pt x="82" y="7222"/>
                    <a:pt x="82" y="3560"/>
                  </a:cubicBezTo>
                  <a:cubicBezTo>
                    <a:pt x="82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81" name="Google Shape;29881;p30"/>
            <p:cNvSpPr/>
            <p:nvPr/>
          </p:nvSpPr>
          <p:spPr>
            <a:xfrm>
              <a:off x="4438925" y="2336425"/>
              <a:ext cx="284075" cy="232650"/>
            </a:xfrm>
            <a:custGeom>
              <a:avLst/>
              <a:gdLst/>
              <a:ahLst/>
              <a:cxnLst/>
              <a:rect l="l" t="t" r="r" b="b"/>
              <a:pathLst>
                <a:path w="11363" h="9306" extrusionOk="0">
                  <a:moveTo>
                    <a:pt x="1316" y="0"/>
                  </a:moveTo>
                  <a:cubicBezTo>
                    <a:pt x="500" y="985"/>
                    <a:pt x="1" y="2246"/>
                    <a:pt x="1" y="3628"/>
                  </a:cubicBezTo>
                  <a:cubicBezTo>
                    <a:pt x="1" y="6763"/>
                    <a:pt x="2550" y="9305"/>
                    <a:pt x="5685" y="9305"/>
                  </a:cubicBezTo>
                  <a:cubicBezTo>
                    <a:pt x="8820" y="9305"/>
                    <a:pt x="11362" y="6763"/>
                    <a:pt x="11362" y="3628"/>
                  </a:cubicBezTo>
                  <a:cubicBezTo>
                    <a:pt x="11362" y="2246"/>
                    <a:pt x="10870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82" name="Google Shape;29882;p30"/>
            <p:cNvSpPr/>
            <p:nvPr/>
          </p:nvSpPr>
          <p:spPr>
            <a:xfrm>
              <a:off x="4437925" y="2336425"/>
              <a:ext cx="286075" cy="233825"/>
            </a:xfrm>
            <a:custGeom>
              <a:avLst/>
              <a:gdLst/>
              <a:ahLst/>
              <a:cxnLst/>
              <a:rect l="l" t="t" r="r" b="b"/>
              <a:pathLst>
                <a:path w="11443" h="9353" extrusionOk="0">
                  <a:moveTo>
                    <a:pt x="1308" y="0"/>
                  </a:moveTo>
                  <a:cubicBezTo>
                    <a:pt x="492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25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42" y="0"/>
                  </a:cubicBezTo>
                  <a:lnTo>
                    <a:pt x="10027" y="0"/>
                  </a:lnTo>
                  <a:cubicBezTo>
                    <a:pt x="10856" y="978"/>
                    <a:pt x="11362" y="2246"/>
                    <a:pt x="11362" y="3628"/>
                  </a:cubicBezTo>
                  <a:cubicBezTo>
                    <a:pt x="11362" y="6736"/>
                    <a:pt x="8833" y="9265"/>
                    <a:pt x="5725" y="9265"/>
                  </a:cubicBezTo>
                  <a:cubicBezTo>
                    <a:pt x="2616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83" name="Google Shape;29883;p30"/>
            <p:cNvSpPr/>
            <p:nvPr/>
          </p:nvSpPr>
          <p:spPr>
            <a:xfrm>
              <a:off x="4464225" y="2336425"/>
              <a:ext cx="233650" cy="207525"/>
            </a:xfrm>
            <a:custGeom>
              <a:avLst/>
              <a:gdLst/>
              <a:ahLst/>
              <a:cxnLst/>
              <a:rect l="l" t="t" r="r" b="b"/>
              <a:pathLst>
                <a:path w="9346" h="8301" extrusionOk="0">
                  <a:moveTo>
                    <a:pt x="1733" y="0"/>
                  </a:moveTo>
                  <a:cubicBezTo>
                    <a:pt x="674" y="857"/>
                    <a:pt x="0" y="2165"/>
                    <a:pt x="0" y="3628"/>
                  </a:cubicBezTo>
                  <a:cubicBezTo>
                    <a:pt x="0" y="6210"/>
                    <a:pt x="2090" y="8301"/>
                    <a:pt x="4673" y="8301"/>
                  </a:cubicBezTo>
                  <a:cubicBezTo>
                    <a:pt x="7249" y="8301"/>
                    <a:pt x="9346" y="6210"/>
                    <a:pt x="9346" y="3628"/>
                  </a:cubicBezTo>
                  <a:cubicBezTo>
                    <a:pt x="9346" y="2165"/>
                    <a:pt x="8665" y="857"/>
                    <a:pt x="760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84" name="Google Shape;29884;p30"/>
            <p:cNvSpPr/>
            <p:nvPr/>
          </p:nvSpPr>
          <p:spPr>
            <a:xfrm>
              <a:off x="4463025" y="2336425"/>
              <a:ext cx="235875" cy="208550"/>
            </a:xfrm>
            <a:custGeom>
              <a:avLst/>
              <a:gdLst/>
              <a:ahLst/>
              <a:cxnLst/>
              <a:rect l="l" t="t" r="r" b="b"/>
              <a:pathLst>
                <a:path w="9435" h="8342" extrusionOk="0">
                  <a:moveTo>
                    <a:pt x="1714" y="0"/>
                  </a:moveTo>
                  <a:cubicBezTo>
                    <a:pt x="668" y="863"/>
                    <a:pt x="1" y="2171"/>
                    <a:pt x="1" y="3628"/>
                  </a:cubicBezTo>
                  <a:cubicBezTo>
                    <a:pt x="1" y="6231"/>
                    <a:pt x="2118" y="8341"/>
                    <a:pt x="4721" y="8341"/>
                  </a:cubicBezTo>
                  <a:cubicBezTo>
                    <a:pt x="7317" y="8341"/>
                    <a:pt x="9434" y="6231"/>
                    <a:pt x="9434" y="3628"/>
                  </a:cubicBezTo>
                  <a:cubicBezTo>
                    <a:pt x="9434" y="2171"/>
                    <a:pt x="8767" y="863"/>
                    <a:pt x="7722" y="0"/>
                  </a:cubicBezTo>
                  <a:lnTo>
                    <a:pt x="7587" y="0"/>
                  </a:lnTo>
                  <a:cubicBezTo>
                    <a:pt x="8659" y="850"/>
                    <a:pt x="9347" y="2158"/>
                    <a:pt x="9347" y="3628"/>
                  </a:cubicBezTo>
                  <a:cubicBezTo>
                    <a:pt x="9347" y="6183"/>
                    <a:pt x="7270" y="8260"/>
                    <a:pt x="4721" y="8260"/>
                  </a:cubicBezTo>
                  <a:cubicBezTo>
                    <a:pt x="2165" y="8260"/>
                    <a:pt x="89" y="6183"/>
                    <a:pt x="89" y="3628"/>
                  </a:cubicBezTo>
                  <a:cubicBezTo>
                    <a:pt x="89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85" name="Google Shape;29885;p30"/>
            <p:cNvSpPr/>
            <p:nvPr/>
          </p:nvSpPr>
          <p:spPr>
            <a:xfrm>
              <a:off x="4492875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86" name="Google Shape;29886;p30"/>
            <p:cNvSpPr/>
            <p:nvPr/>
          </p:nvSpPr>
          <p:spPr>
            <a:xfrm>
              <a:off x="4491850" y="23381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0"/>
                    <a:pt x="3568" y="7040"/>
                  </a:cubicBezTo>
                  <a:cubicBezTo>
                    <a:pt x="1646" y="7040"/>
                    <a:pt x="89" y="5483"/>
                    <a:pt x="89" y="3561"/>
                  </a:cubicBezTo>
                  <a:cubicBezTo>
                    <a:pt x="89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87" name="Google Shape;29887;p30"/>
            <p:cNvSpPr/>
            <p:nvPr/>
          </p:nvSpPr>
          <p:spPr>
            <a:xfrm>
              <a:off x="4518150" y="2364225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88" name="Google Shape;29888;p30"/>
            <p:cNvSpPr/>
            <p:nvPr/>
          </p:nvSpPr>
          <p:spPr>
            <a:xfrm>
              <a:off x="4516975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89" name="Google Shape;29889;p30"/>
            <p:cNvSpPr/>
            <p:nvPr/>
          </p:nvSpPr>
          <p:spPr>
            <a:xfrm>
              <a:off x="4546825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7" y="2732"/>
                    <a:pt x="2731" y="2118"/>
                    <a:pt x="2731" y="1363"/>
                  </a:cubicBezTo>
                  <a:cubicBezTo>
                    <a:pt x="2731" y="608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90" name="Google Shape;29890;p30"/>
            <p:cNvSpPr/>
            <p:nvPr/>
          </p:nvSpPr>
          <p:spPr>
            <a:xfrm>
              <a:off x="4545800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10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91" name="Google Shape;29891;p30"/>
            <p:cNvSpPr/>
            <p:nvPr/>
          </p:nvSpPr>
          <p:spPr>
            <a:xfrm>
              <a:off x="4749950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3" y="10243"/>
                  </a:cubicBezTo>
                  <a:cubicBezTo>
                    <a:pt x="10378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92" name="Google Shape;29892;p30"/>
            <p:cNvSpPr/>
            <p:nvPr/>
          </p:nvSpPr>
          <p:spPr>
            <a:xfrm>
              <a:off x="4748775" y="2336425"/>
              <a:ext cx="336475" cy="257100"/>
            </a:xfrm>
            <a:custGeom>
              <a:avLst/>
              <a:gdLst/>
              <a:ahLst/>
              <a:cxnLst/>
              <a:rect l="l" t="t" r="r" b="b"/>
              <a:pathLst>
                <a:path w="13459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21" y="10283"/>
                    <a:pt x="6730" y="10283"/>
                  </a:cubicBezTo>
                  <a:cubicBezTo>
                    <a:pt x="10438" y="10283"/>
                    <a:pt x="13459" y="7269"/>
                    <a:pt x="13459" y="3560"/>
                  </a:cubicBezTo>
                  <a:cubicBezTo>
                    <a:pt x="13459" y="2252"/>
                    <a:pt x="13081" y="1032"/>
                    <a:pt x="12434" y="0"/>
                  </a:cubicBezTo>
                  <a:lnTo>
                    <a:pt x="12333" y="0"/>
                  </a:lnTo>
                  <a:cubicBezTo>
                    <a:pt x="12994" y="1025"/>
                    <a:pt x="13371" y="2246"/>
                    <a:pt x="13371" y="3560"/>
                  </a:cubicBezTo>
                  <a:cubicBezTo>
                    <a:pt x="13371" y="7222"/>
                    <a:pt x="10391" y="10202"/>
                    <a:pt x="6730" y="10202"/>
                  </a:cubicBezTo>
                  <a:cubicBezTo>
                    <a:pt x="3068" y="10202"/>
                    <a:pt x="88" y="7222"/>
                    <a:pt x="88" y="3560"/>
                  </a:cubicBezTo>
                  <a:cubicBezTo>
                    <a:pt x="88" y="2246"/>
                    <a:pt x="472" y="1025"/>
                    <a:pt x="11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93" name="Google Shape;29893;p30"/>
            <p:cNvSpPr/>
            <p:nvPr/>
          </p:nvSpPr>
          <p:spPr>
            <a:xfrm>
              <a:off x="4773200" y="2336425"/>
              <a:ext cx="284075" cy="232650"/>
            </a:xfrm>
            <a:custGeom>
              <a:avLst/>
              <a:gdLst/>
              <a:ahLst/>
              <a:cxnLst/>
              <a:rect l="l" t="t" r="r" b="b"/>
              <a:pathLst>
                <a:path w="11363" h="9306" extrusionOk="0">
                  <a:moveTo>
                    <a:pt x="1316" y="0"/>
                  </a:moveTo>
                  <a:cubicBezTo>
                    <a:pt x="493" y="985"/>
                    <a:pt x="1" y="2246"/>
                    <a:pt x="1" y="3628"/>
                  </a:cubicBezTo>
                  <a:cubicBezTo>
                    <a:pt x="1" y="6763"/>
                    <a:pt x="2543" y="9305"/>
                    <a:pt x="5678" y="9305"/>
                  </a:cubicBezTo>
                  <a:cubicBezTo>
                    <a:pt x="8821" y="9305"/>
                    <a:pt x="11363" y="6763"/>
                    <a:pt x="11363" y="3628"/>
                  </a:cubicBezTo>
                  <a:cubicBezTo>
                    <a:pt x="11363" y="2246"/>
                    <a:pt x="10864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94" name="Google Shape;29894;p30"/>
            <p:cNvSpPr/>
            <p:nvPr/>
          </p:nvSpPr>
          <p:spPr>
            <a:xfrm>
              <a:off x="4772200" y="2336425"/>
              <a:ext cx="286100" cy="233825"/>
            </a:xfrm>
            <a:custGeom>
              <a:avLst/>
              <a:gdLst/>
              <a:ahLst/>
              <a:cxnLst/>
              <a:rect l="l" t="t" r="r" b="b"/>
              <a:pathLst>
                <a:path w="11444" h="9353" extrusionOk="0">
                  <a:moveTo>
                    <a:pt x="1302" y="0"/>
                  </a:moveTo>
                  <a:cubicBezTo>
                    <a:pt x="493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18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42" y="0"/>
                  </a:cubicBezTo>
                  <a:lnTo>
                    <a:pt x="10027" y="0"/>
                  </a:lnTo>
                  <a:cubicBezTo>
                    <a:pt x="10856" y="978"/>
                    <a:pt x="11355" y="2246"/>
                    <a:pt x="11355" y="3628"/>
                  </a:cubicBezTo>
                  <a:cubicBezTo>
                    <a:pt x="11355" y="6736"/>
                    <a:pt x="8827" y="9265"/>
                    <a:pt x="5718" y="9265"/>
                  </a:cubicBezTo>
                  <a:cubicBezTo>
                    <a:pt x="2617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95" name="Google Shape;29895;p30"/>
            <p:cNvSpPr/>
            <p:nvPr/>
          </p:nvSpPr>
          <p:spPr>
            <a:xfrm>
              <a:off x="4798500" y="2336425"/>
              <a:ext cx="233500" cy="207525"/>
            </a:xfrm>
            <a:custGeom>
              <a:avLst/>
              <a:gdLst/>
              <a:ahLst/>
              <a:cxnLst/>
              <a:rect l="l" t="t" r="r" b="b"/>
              <a:pathLst>
                <a:path w="9340" h="8301" extrusionOk="0">
                  <a:moveTo>
                    <a:pt x="1733" y="0"/>
                  </a:moveTo>
                  <a:cubicBezTo>
                    <a:pt x="675" y="857"/>
                    <a:pt x="0" y="2165"/>
                    <a:pt x="0" y="3628"/>
                  </a:cubicBezTo>
                  <a:cubicBezTo>
                    <a:pt x="0" y="6210"/>
                    <a:pt x="2091" y="8301"/>
                    <a:pt x="4666" y="8301"/>
                  </a:cubicBezTo>
                  <a:cubicBezTo>
                    <a:pt x="7249" y="8301"/>
                    <a:pt x="9339" y="6210"/>
                    <a:pt x="9339" y="3628"/>
                  </a:cubicBezTo>
                  <a:cubicBezTo>
                    <a:pt x="9339" y="2165"/>
                    <a:pt x="8665" y="857"/>
                    <a:pt x="760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96" name="Google Shape;29896;p30"/>
            <p:cNvSpPr/>
            <p:nvPr/>
          </p:nvSpPr>
          <p:spPr>
            <a:xfrm>
              <a:off x="4797325" y="2336425"/>
              <a:ext cx="235850" cy="208550"/>
            </a:xfrm>
            <a:custGeom>
              <a:avLst/>
              <a:gdLst/>
              <a:ahLst/>
              <a:cxnLst/>
              <a:rect l="l" t="t" r="r" b="b"/>
              <a:pathLst>
                <a:path w="9434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7" y="8341"/>
                    <a:pt x="4713" y="8341"/>
                  </a:cubicBezTo>
                  <a:cubicBezTo>
                    <a:pt x="7316" y="8341"/>
                    <a:pt x="9433" y="6231"/>
                    <a:pt x="9433" y="3628"/>
                  </a:cubicBezTo>
                  <a:cubicBezTo>
                    <a:pt x="9433" y="2171"/>
                    <a:pt x="8766" y="863"/>
                    <a:pt x="7721" y="0"/>
                  </a:cubicBezTo>
                  <a:lnTo>
                    <a:pt x="7586" y="0"/>
                  </a:lnTo>
                  <a:cubicBezTo>
                    <a:pt x="8658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3" y="8260"/>
                  </a:cubicBezTo>
                  <a:cubicBezTo>
                    <a:pt x="2165" y="8260"/>
                    <a:pt x="88" y="6183"/>
                    <a:pt x="88" y="3628"/>
                  </a:cubicBezTo>
                  <a:cubicBezTo>
                    <a:pt x="88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97" name="Google Shape;29897;p30"/>
            <p:cNvSpPr/>
            <p:nvPr/>
          </p:nvSpPr>
          <p:spPr>
            <a:xfrm>
              <a:off x="4827150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0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98" name="Google Shape;29898;p30"/>
            <p:cNvSpPr/>
            <p:nvPr/>
          </p:nvSpPr>
          <p:spPr>
            <a:xfrm>
              <a:off x="4826150" y="23381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0" y="7040"/>
                  </a:cubicBezTo>
                  <a:cubicBezTo>
                    <a:pt x="1645" y="7040"/>
                    <a:pt x="81" y="5483"/>
                    <a:pt x="81" y="3561"/>
                  </a:cubicBezTo>
                  <a:cubicBezTo>
                    <a:pt x="81" y="1646"/>
                    <a:pt x="1645" y="82"/>
                    <a:pt x="3560" y="82"/>
                  </a:cubicBezTo>
                  <a:close/>
                  <a:moveTo>
                    <a:pt x="3560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99" name="Google Shape;29899;p30"/>
            <p:cNvSpPr/>
            <p:nvPr/>
          </p:nvSpPr>
          <p:spPr>
            <a:xfrm>
              <a:off x="4852275" y="2364225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00" name="Google Shape;29900;p30"/>
            <p:cNvSpPr/>
            <p:nvPr/>
          </p:nvSpPr>
          <p:spPr>
            <a:xfrm>
              <a:off x="4851250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6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01" name="Google Shape;29901;p30"/>
            <p:cNvSpPr/>
            <p:nvPr/>
          </p:nvSpPr>
          <p:spPr>
            <a:xfrm>
              <a:off x="488110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2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02" name="Google Shape;29902;p30"/>
            <p:cNvSpPr/>
            <p:nvPr/>
          </p:nvSpPr>
          <p:spPr>
            <a:xfrm>
              <a:off x="4880075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03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03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03" y="88"/>
                  </a:cubicBezTo>
                  <a:close/>
                  <a:moveTo>
                    <a:pt x="1403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03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03" name="Google Shape;29903;p30"/>
            <p:cNvSpPr/>
            <p:nvPr/>
          </p:nvSpPr>
          <p:spPr>
            <a:xfrm>
              <a:off x="5084225" y="2336425"/>
              <a:ext cx="334125" cy="256075"/>
            </a:xfrm>
            <a:custGeom>
              <a:avLst/>
              <a:gdLst/>
              <a:ahLst/>
              <a:cxnLst/>
              <a:rect l="l" t="t" r="r" b="b"/>
              <a:pathLst>
                <a:path w="13365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88" y="10243"/>
                    <a:pt x="6683" y="10243"/>
                  </a:cubicBezTo>
                  <a:cubicBezTo>
                    <a:pt x="10378" y="10243"/>
                    <a:pt x="13365" y="7249"/>
                    <a:pt x="13365" y="3560"/>
                  </a:cubicBezTo>
                  <a:cubicBezTo>
                    <a:pt x="13365" y="2246"/>
                    <a:pt x="12987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04" name="Google Shape;29904;p30"/>
            <p:cNvSpPr/>
            <p:nvPr/>
          </p:nvSpPr>
          <p:spPr>
            <a:xfrm>
              <a:off x="5083050" y="2336425"/>
              <a:ext cx="336500" cy="257100"/>
            </a:xfrm>
            <a:custGeom>
              <a:avLst/>
              <a:gdLst/>
              <a:ahLst/>
              <a:cxnLst/>
              <a:rect l="l" t="t" r="r" b="b"/>
              <a:pathLst>
                <a:path w="13460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21" y="10283"/>
                    <a:pt x="6730" y="10283"/>
                  </a:cubicBezTo>
                  <a:cubicBezTo>
                    <a:pt x="10438" y="10283"/>
                    <a:pt x="13459" y="7269"/>
                    <a:pt x="13459" y="3560"/>
                  </a:cubicBezTo>
                  <a:cubicBezTo>
                    <a:pt x="13459" y="2252"/>
                    <a:pt x="13081" y="1032"/>
                    <a:pt x="12434" y="0"/>
                  </a:cubicBezTo>
                  <a:lnTo>
                    <a:pt x="12333" y="0"/>
                  </a:lnTo>
                  <a:cubicBezTo>
                    <a:pt x="12987" y="1025"/>
                    <a:pt x="13371" y="2246"/>
                    <a:pt x="13371" y="3560"/>
                  </a:cubicBezTo>
                  <a:cubicBezTo>
                    <a:pt x="13371" y="7222"/>
                    <a:pt x="10391" y="10202"/>
                    <a:pt x="6730" y="10202"/>
                  </a:cubicBezTo>
                  <a:cubicBezTo>
                    <a:pt x="3068" y="10202"/>
                    <a:pt x="88" y="7222"/>
                    <a:pt x="88" y="3560"/>
                  </a:cubicBezTo>
                  <a:cubicBezTo>
                    <a:pt x="88" y="2246"/>
                    <a:pt x="466" y="1025"/>
                    <a:pt x="11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05" name="Google Shape;29905;p30"/>
            <p:cNvSpPr/>
            <p:nvPr/>
          </p:nvSpPr>
          <p:spPr>
            <a:xfrm>
              <a:off x="5107475" y="2336425"/>
              <a:ext cx="283925" cy="232650"/>
            </a:xfrm>
            <a:custGeom>
              <a:avLst/>
              <a:gdLst/>
              <a:ahLst/>
              <a:cxnLst/>
              <a:rect l="l" t="t" r="r" b="b"/>
              <a:pathLst>
                <a:path w="11357" h="9306" extrusionOk="0">
                  <a:moveTo>
                    <a:pt x="1316" y="0"/>
                  </a:moveTo>
                  <a:cubicBezTo>
                    <a:pt x="493" y="985"/>
                    <a:pt x="1" y="2246"/>
                    <a:pt x="1" y="3628"/>
                  </a:cubicBezTo>
                  <a:cubicBezTo>
                    <a:pt x="1" y="6763"/>
                    <a:pt x="2543" y="9305"/>
                    <a:pt x="5679" y="9305"/>
                  </a:cubicBezTo>
                  <a:cubicBezTo>
                    <a:pt x="8814" y="9305"/>
                    <a:pt x="11356" y="6763"/>
                    <a:pt x="11356" y="3628"/>
                  </a:cubicBezTo>
                  <a:cubicBezTo>
                    <a:pt x="11356" y="2246"/>
                    <a:pt x="10864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06" name="Google Shape;29906;p30"/>
            <p:cNvSpPr/>
            <p:nvPr/>
          </p:nvSpPr>
          <p:spPr>
            <a:xfrm>
              <a:off x="5106475" y="2336425"/>
              <a:ext cx="286100" cy="233825"/>
            </a:xfrm>
            <a:custGeom>
              <a:avLst/>
              <a:gdLst/>
              <a:ahLst/>
              <a:cxnLst/>
              <a:rect l="l" t="t" r="r" b="b"/>
              <a:pathLst>
                <a:path w="11444" h="9353" extrusionOk="0">
                  <a:moveTo>
                    <a:pt x="1302" y="0"/>
                  </a:moveTo>
                  <a:cubicBezTo>
                    <a:pt x="486" y="985"/>
                    <a:pt x="1" y="2252"/>
                    <a:pt x="1" y="3628"/>
                  </a:cubicBezTo>
                  <a:cubicBezTo>
                    <a:pt x="1" y="6784"/>
                    <a:pt x="2563" y="9353"/>
                    <a:pt x="5719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35" y="0"/>
                  </a:cubicBezTo>
                  <a:lnTo>
                    <a:pt x="10027" y="0"/>
                  </a:lnTo>
                  <a:cubicBezTo>
                    <a:pt x="10857" y="978"/>
                    <a:pt x="11356" y="2246"/>
                    <a:pt x="11356" y="3628"/>
                  </a:cubicBezTo>
                  <a:cubicBezTo>
                    <a:pt x="11356" y="6736"/>
                    <a:pt x="8827" y="9265"/>
                    <a:pt x="5719" y="9265"/>
                  </a:cubicBezTo>
                  <a:cubicBezTo>
                    <a:pt x="2610" y="9265"/>
                    <a:pt x="81" y="6736"/>
                    <a:pt x="81" y="3628"/>
                  </a:cubicBezTo>
                  <a:cubicBezTo>
                    <a:pt x="81" y="2246"/>
                    <a:pt x="587" y="978"/>
                    <a:pt x="141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07" name="Google Shape;29907;p30"/>
            <p:cNvSpPr/>
            <p:nvPr/>
          </p:nvSpPr>
          <p:spPr>
            <a:xfrm>
              <a:off x="5132600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82" y="857"/>
                    <a:pt x="1" y="2165"/>
                    <a:pt x="1" y="3628"/>
                  </a:cubicBezTo>
                  <a:cubicBezTo>
                    <a:pt x="1" y="6210"/>
                    <a:pt x="2098" y="8301"/>
                    <a:pt x="4674" y="8301"/>
                  </a:cubicBezTo>
                  <a:cubicBezTo>
                    <a:pt x="7256" y="8301"/>
                    <a:pt x="9346" y="6210"/>
                    <a:pt x="9346" y="3628"/>
                  </a:cubicBezTo>
                  <a:cubicBezTo>
                    <a:pt x="9346" y="2165"/>
                    <a:pt x="8672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08" name="Google Shape;29908;p30"/>
            <p:cNvSpPr/>
            <p:nvPr/>
          </p:nvSpPr>
          <p:spPr>
            <a:xfrm>
              <a:off x="5131600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7" y="8341"/>
                    <a:pt x="4714" y="8341"/>
                  </a:cubicBezTo>
                  <a:cubicBezTo>
                    <a:pt x="7316" y="8341"/>
                    <a:pt x="9427" y="6231"/>
                    <a:pt x="9427" y="3628"/>
                  </a:cubicBezTo>
                  <a:cubicBezTo>
                    <a:pt x="9427" y="2171"/>
                    <a:pt x="8766" y="863"/>
                    <a:pt x="7721" y="0"/>
                  </a:cubicBezTo>
                  <a:lnTo>
                    <a:pt x="7586" y="0"/>
                  </a:lnTo>
                  <a:cubicBezTo>
                    <a:pt x="8658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65" y="8260"/>
                    <a:pt x="88" y="6183"/>
                    <a:pt x="88" y="3628"/>
                  </a:cubicBezTo>
                  <a:cubicBezTo>
                    <a:pt x="88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09" name="Google Shape;29909;p30"/>
            <p:cNvSpPr/>
            <p:nvPr/>
          </p:nvSpPr>
          <p:spPr>
            <a:xfrm>
              <a:off x="5161425" y="23391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10" name="Google Shape;29910;p30"/>
            <p:cNvSpPr/>
            <p:nvPr/>
          </p:nvSpPr>
          <p:spPr>
            <a:xfrm>
              <a:off x="5160425" y="23381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11" name="Google Shape;29911;p30"/>
            <p:cNvSpPr/>
            <p:nvPr/>
          </p:nvSpPr>
          <p:spPr>
            <a:xfrm>
              <a:off x="5186550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12" name="Google Shape;29912;p30"/>
            <p:cNvSpPr/>
            <p:nvPr/>
          </p:nvSpPr>
          <p:spPr>
            <a:xfrm>
              <a:off x="5185525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7" y="5118"/>
                  </a:cubicBezTo>
                  <a:cubicBezTo>
                    <a:pt x="3966" y="5118"/>
                    <a:pt x="5119" y="3965"/>
                    <a:pt x="5119" y="2556"/>
                  </a:cubicBezTo>
                  <a:cubicBezTo>
                    <a:pt x="5119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13" name="Google Shape;29913;p30"/>
            <p:cNvSpPr/>
            <p:nvPr/>
          </p:nvSpPr>
          <p:spPr>
            <a:xfrm>
              <a:off x="5215375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8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14" name="Google Shape;29914;p30"/>
            <p:cNvSpPr/>
            <p:nvPr/>
          </p:nvSpPr>
          <p:spPr>
            <a:xfrm>
              <a:off x="5214350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04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04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04" y="88"/>
                  </a:cubicBezTo>
                  <a:close/>
                  <a:moveTo>
                    <a:pt x="1404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04" y="2819"/>
                  </a:cubicBezTo>
                  <a:cubicBezTo>
                    <a:pt x="2179" y="2819"/>
                    <a:pt x="2813" y="2185"/>
                    <a:pt x="2813" y="1410"/>
                  </a:cubicBezTo>
                  <a:cubicBezTo>
                    <a:pt x="2813" y="634"/>
                    <a:pt x="2179" y="1"/>
                    <a:pt x="140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15" name="Google Shape;29915;p30"/>
            <p:cNvSpPr/>
            <p:nvPr/>
          </p:nvSpPr>
          <p:spPr>
            <a:xfrm>
              <a:off x="3581575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89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16" name="Google Shape;29916;p30"/>
            <p:cNvSpPr/>
            <p:nvPr/>
          </p:nvSpPr>
          <p:spPr>
            <a:xfrm>
              <a:off x="3580550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1"/>
                    <a:pt x="13365" y="6729"/>
                  </a:cubicBezTo>
                  <a:cubicBezTo>
                    <a:pt x="13365" y="10391"/>
                    <a:pt x="10392" y="13371"/>
                    <a:pt x="6724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14"/>
                    <a:pt x="1" y="6729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29"/>
                  </a:cubicBezTo>
                  <a:cubicBezTo>
                    <a:pt x="13453" y="3014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17" name="Google Shape;29917;p30"/>
            <p:cNvSpPr/>
            <p:nvPr/>
          </p:nvSpPr>
          <p:spPr>
            <a:xfrm>
              <a:off x="3604825" y="23802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18" name="Google Shape;29918;p30"/>
            <p:cNvSpPr/>
            <p:nvPr/>
          </p:nvSpPr>
          <p:spPr>
            <a:xfrm>
              <a:off x="3603825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19" name="Google Shape;29919;p30"/>
            <p:cNvSpPr/>
            <p:nvPr/>
          </p:nvSpPr>
          <p:spPr>
            <a:xfrm>
              <a:off x="3630125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0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20" name="Google Shape;29920;p30"/>
            <p:cNvSpPr/>
            <p:nvPr/>
          </p:nvSpPr>
          <p:spPr>
            <a:xfrm>
              <a:off x="3628950" y="24043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7"/>
                    <a:pt x="4720" y="9427"/>
                  </a:cubicBezTo>
                  <a:cubicBezTo>
                    <a:pt x="7316" y="9427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21" name="Google Shape;29921;p30"/>
            <p:cNvSpPr/>
            <p:nvPr/>
          </p:nvSpPr>
          <p:spPr>
            <a:xfrm>
              <a:off x="3658775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22" name="Google Shape;29922;p30"/>
            <p:cNvSpPr/>
            <p:nvPr/>
          </p:nvSpPr>
          <p:spPr>
            <a:xfrm>
              <a:off x="3657775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23" name="Google Shape;29923;p30"/>
            <p:cNvSpPr/>
            <p:nvPr/>
          </p:nvSpPr>
          <p:spPr>
            <a:xfrm>
              <a:off x="3683900" y="24593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24" name="Google Shape;29924;p30"/>
            <p:cNvSpPr/>
            <p:nvPr/>
          </p:nvSpPr>
          <p:spPr>
            <a:xfrm>
              <a:off x="3682875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18"/>
                    <a:pt x="3925" y="5031"/>
                    <a:pt x="2563" y="5031"/>
                  </a:cubicBezTo>
                  <a:cubicBezTo>
                    <a:pt x="1194" y="5031"/>
                    <a:pt x="89" y="3918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25" name="Google Shape;29925;p30"/>
            <p:cNvSpPr/>
            <p:nvPr/>
          </p:nvSpPr>
          <p:spPr>
            <a:xfrm>
              <a:off x="3712725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26" name="Google Shape;29926;p30"/>
            <p:cNvSpPr/>
            <p:nvPr/>
          </p:nvSpPr>
          <p:spPr>
            <a:xfrm>
              <a:off x="3711700" y="2486950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10"/>
                  </a:cubicBezTo>
                  <a:cubicBezTo>
                    <a:pt x="82" y="682"/>
                    <a:pt x="675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27" name="Google Shape;29927;p30"/>
            <p:cNvSpPr/>
            <p:nvPr/>
          </p:nvSpPr>
          <p:spPr>
            <a:xfrm>
              <a:off x="3915850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1" y="2994"/>
                    <a:pt x="1" y="6689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89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28" name="Google Shape;29928;p30"/>
            <p:cNvSpPr/>
            <p:nvPr/>
          </p:nvSpPr>
          <p:spPr>
            <a:xfrm>
              <a:off x="3914675" y="23522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1"/>
                    <a:pt x="13371" y="6729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29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29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29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29" name="Google Shape;29929;p30"/>
            <p:cNvSpPr/>
            <p:nvPr/>
          </p:nvSpPr>
          <p:spPr>
            <a:xfrm>
              <a:off x="3939125" y="2380250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30" name="Google Shape;29930;p30"/>
            <p:cNvSpPr/>
            <p:nvPr/>
          </p:nvSpPr>
          <p:spPr>
            <a:xfrm>
              <a:off x="3938100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5"/>
                    <a:pt x="2570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31" name="Google Shape;29931;p30"/>
            <p:cNvSpPr/>
            <p:nvPr/>
          </p:nvSpPr>
          <p:spPr>
            <a:xfrm>
              <a:off x="3964400" y="2405375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7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67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0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32" name="Google Shape;29932;p30"/>
            <p:cNvSpPr/>
            <p:nvPr/>
          </p:nvSpPr>
          <p:spPr>
            <a:xfrm>
              <a:off x="3963225" y="24043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33" name="Google Shape;29933;p30"/>
            <p:cNvSpPr/>
            <p:nvPr/>
          </p:nvSpPr>
          <p:spPr>
            <a:xfrm>
              <a:off x="3993050" y="24342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34" name="Google Shape;29934;p30"/>
            <p:cNvSpPr/>
            <p:nvPr/>
          </p:nvSpPr>
          <p:spPr>
            <a:xfrm>
              <a:off x="399205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7" y="1646"/>
                    <a:pt x="7047" y="3561"/>
                  </a:cubicBezTo>
                  <a:cubicBezTo>
                    <a:pt x="7047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35" name="Google Shape;29935;p30"/>
            <p:cNvSpPr/>
            <p:nvPr/>
          </p:nvSpPr>
          <p:spPr>
            <a:xfrm>
              <a:off x="4018175" y="24593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36" name="Google Shape;29936;p30"/>
            <p:cNvSpPr/>
            <p:nvPr/>
          </p:nvSpPr>
          <p:spPr>
            <a:xfrm>
              <a:off x="4017175" y="245830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18"/>
                    <a:pt x="3924" y="5031"/>
                    <a:pt x="2556" y="5031"/>
                  </a:cubicBezTo>
                  <a:cubicBezTo>
                    <a:pt x="1194" y="5031"/>
                    <a:pt x="88" y="3918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37" name="Google Shape;29937;p30"/>
            <p:cNvSpPr/>
            <p:nvPr/>
          </p:nvSpPr>
          <p:spPr>
            <a:xfrm>
              <a:off x="404700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38" name="Google Shape;29938;p30"/>
            <p:cNvSpPr/>
            <p:nvPr/>
          </p:nvSpPr>
          <p:spPr>
            <a:xfrm>
              <a:off x="4046000" y="2486950"/>
              <a:ext cx="70300" cy="70500"/>
            </a:xfrm>
            <a:custGeom>
              <a:avLst/>
              <a:gdLst/>
              <a:ahLst/>
              <a:cxnLst/>
              <a:rect l="l" t="t" r="r" b="b"/>
              <a:pathLst>
                <a:path w="2812" h="2820" extrusionOk="0">
                  <a:moveTo>
                    <a:pt x="1403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2"/>
                    <a:pt x="1403" y="2732"/>
                  </a:cubicBezTo>
                  <a:cubicBezTo>
                    <a:pt x="674" y="2732"/>
                    <a:pt x="81" y="2138"/>
                    <a:pt x="81" y="1410"/>
                  </a:cubicBezTo>
                  <a:cubicBezTo>
                    <a:pt x="81" y="682"/>
                    <a:pt x="674" y="88"/>
                    <a:pt x="1403" y="88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34"/>
                    <a:pt x="0" y="1410"/>
                  </a:cubicBezTo>
                  <a:cubicBezTo>
                    <a:pt x="0" y="2185"/>
                    <a:pt x="627" y="2819"/>
                    <a:pt x="1403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39" name="Google Shape;29939;p30"/>
            <p:cNvSpPr/>
            <p:nvPr/>
          </p:nvSpPr>
          <p:spPr>
            <a:xfrm>
              <a:off x="4250125" y="2353275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1"/>
                  </a:moveTo>
                  <a:cubicBezTo>
                    <a:pt x="2988" y="1"/>
                    <a:pt x="1" y="2994"/>
                    <a:pt x="1" y="6689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89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40" name="Google Shape;29940;p30"/>
            <p:cNvSpPr/>
            <p:nvPr/>
          </p:nvSpPr>
          <p:spPr>
            <a:xfrm>
              <a:off x="4248950" y="23522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29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29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29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29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41" name="Google Shape;29941;p30"/>
            <p:cNvSpPr/>
            <p:nvPr/>
          </p:nvSpPr>
          <p:spPr>
            <a:xfrm>
              <a:off x="4273400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42" name="Google Shape;29942;p30"/>
            <p:cNvSpPr/>
            <p:nvPr/>
          </p:nvSpPr>
          <p:spPr>
            <a:xfrm>
              <a:off x="4272375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43" name="Google Shape;29943;p30"/>
            <p:cNvSpPr/>
            <p:nvPr/>
          </p:nvSpPr>
          <p:spPr>
            <a:xfrm>
              <a:off x="4298500" y="2405375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0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0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44" name="Google Shape;29944;p30"/>
            <p:cNvSpPr/>
            <p:nvPr/>
          </p:nvSpPr>
          <p:spPr>
            <a:xfrm>
              <a:off x="4297500" y="24043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45" name="Google Shape;29945;p30"/>
            <p:cNvSpPr/>
            <p:nvPr/>
          </p:nvSpPr>
          <p:spPr>
            <a:xfrm>
              <a:off x="4327325" y="24342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46" name="Google Shape;29946;p30"/>
            <p:cNvSpPr/>
            <p:nvPr/>
          </p:nvSpPr>
          <p:spPr>
            <a:xfrm>
              <a:off x="4326325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0" y="1599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47" name="Google Shape;29947;p30"/>
            <p:cNvSpPr/>
            <p:nvPr/>
          </p:nvSpPr>
          <p:spPr>
            <a:xfrm>
              <a:off x="4352450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48" name="Google Shape;29948;p30"/>
            <p:cNvSpPr/>
            <p:nvPr/>
          </p:nvSpPr>
          <p:spPr>
            <a:xfrm>
              <a:off x="4351450" y="245830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18"/>
                    <a:pt x="3925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49" name="Google Shape;29949;p30"/>
            <p:cNvSpPr/>
            <p:nvPr/>
          </p:nvSpPr>
          <p:spPr>
            <a:xfrm>
              <a:off x="4381275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50" name="Google Shape;29950;p30"/>
            <p:cNvSpPr/>
            <p:nvPr/>
          </p:nvSpPr>
          <p:spPr>
            <a:xfrm>
              <a:off x="4380100" y="2486950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45" y="88"/>
                    <a:pt x="2738" y="682"/>
                    <a:pt x="2738" y="1410"/>
                  </a:cubicBezTo>
                  <a:cubicBezTo>
                    <a:pt x="2738" y="2138"/>
                    <a:pt x="2145" y="2732"/>
                    <a:pt x="1410" y="2732"/>
                  </a:cubicBezTo>
                  <a:cubicBezTo>
                    <a:pt x="681" y="2732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51" name="Google Shape;29951;p30"/>
            <p:cNvSpPr/>
            <p:nvPr/>
          </p:nvSpPr>
          <p:spPr>
            <a:xfrm>
              <a:off x="4584250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89"/>
                  </a:cubicBezTo>
                  <a:cubicBezTo>
                    <a:pt x="13371" y="2994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52" name="Google Shape;29952;p30"/>
            <p:cNvSpPr/>
            <p:nvPr/>
          </p:nvSpPr>
          <p:spPr>
            <a:xfrm>
              <a:off x="4583225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29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9" y="13371"/>
                    <a:pt x="88" y="10391"/>
                    <a:pt x="88" y="6729"/>
                  </a:cubicBezTo>
                  <a:cubicBezTo>
                    <a:pt x="88" y="3061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14"/>
                    <a:pt x="1" y="6729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29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53" name="Google Shape;29953;p30"/>
            <p:cNvSpPr/>
            <p:nvPr/>
          </p:nvSpPr>
          <p:spPr>
            <a:xfrm>
              <a:off x="4607675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54" name="Google Shape;29954;p30"/>
            <p:cNvSpPr/>
            <p:nvPr/>
          </p:nvSpPr>
          <p:spPr>
            <a:xfrm>
              <a:off x="4606650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5" y="11444"/>
                    <a:pt x="11444" y="8875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55" name="Google Shape;29955;p30"/>
            <p:cNvSpPr/>
            <p:nvPr/>
          </p:nvSpPr>
          <p:spPr>
            <a:xfrm>
              <a:off x="4632800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0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5" y="9346"/>
                    <a:pt x="9346" y="7255"/>
                    <a:pt x="9346" y="4673"/>
                  </a:cubicBezTo>
                  <a:cubicBezTo>
                    <a:pt x="9346" y="2090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56" name="Google Shape;29956;p30"/>
            <p:cNvSpPr/>
            <p:nvPr/>
          </p:nvSpPr>
          <p:spPr>
            <a:xfrm>
              <a:off x="4631775" y="24043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57" name="Google Shape;29957;p30"/>
            <p:cNvSpPr/>
            <p:nvPr/>
          </p:nvSpPr>
          <p:spPr>
            <a:xfrm>
              <a:off x="4661625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0" y="7046"/>
                  </a:cubicBezTo>
                  <a:cubicBezTo>
                    <a:pt x="5469" y="7046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58" name="Google Shape;29958;p30"/>
            <p:cNvSpPr/>
            <p:nvPr/>
          </p:nvSpPr>
          <p:spPr>
            <a:xfrm>
              <a:off x="466060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3" y="82"/>
                    <a:pt x="7040" y="1646"/>
                    <a:pt x="7040" y="3561"/>
                  </a:cubicBezTo>
                  <a:cubicBezTo>
                    <a:pt x="7040" y="5483"/>
                    <a:pt x="5483" y="7040"/>
                    <a:pt x="3561" y="7040"/>
                  </a:cubicBezTo>
                  <a:cubicBezTo>
                    <a:pt x="1646" y="7040"/>
                    <a:pt x="82" y="5483"/>
                    <a:pt x="82" y="3561"/>
                  </a:cubicBezTo>
                  <a:cubicBezTo>
                    <a:pt x="82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59" name="Google Shape;29959;p30"/>
            <p:cNvSpPr/>
            <p:nvPr/>
          </p:nvSpPr>
          <p:spPr>
            <a:xfrm>
              <a:off x="4686725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60" name="Google Shape;29960;p30"/>
            <p:cNvSpPr/>
            <p:nvPr/>
          </p:nvSpPr>
          <p:spPr>
            <a:xfrm>
              <a:off x="4685725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18"/>
                    <a:pt x="3918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61" name="Google Shape;29961;p30"/>
            <p:cNvSpPr/>
            <p:nvPr/>
          </p:nvSpPr>
          <p:spPr>
            <a:xfrm>
              <a:off x="471555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62" name="Google Shape;29962;p30"/>
            <p:cNvSpPr/>
            <p:nvPr/>
          </p:nvSpPr>
          <p:spPr>
            <a:xfrm>
              <a:off x="4714375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10"/>
                  </a:cubicBezTo>
                  <a:cubicBezTo>
                    <a:pt x="88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63" name="Google Shape;29963;p30"/>
            <p:cNvSpPr/>
            <p:nvPr/>
          </p:nvSpPr>
          <p:spPr>
            <a:xfrm>
              <a:off x="4918525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89"/>
                  </a:cubicBezTo>
                  <a:cubicBezTo>
                    <a:pt x="13371" y="2994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64" name="Google Shape;29964;p30"/>
            <p:cNvSpPr/>
            <p:nvPr/>
          </p:nvSpPr>
          <p:spPr>
            <a:xfrm>
              <a:off x="4917500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1"/>
                    <a:pt x="13372" y="6729"/>
                  </a:cubicBezTo>
                  <a:cubicBezTo>
                    <a:pt x="13372" y="10391"/>
                    <a:pt x="10392" y="13371"/>
                    <a:pt x="6730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14"/>
                    <a:pt x="1" y="6729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29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65" name="Google Shape;29965;p30"/>
            <p:cNvSpPr/>
            <p:nvPr/>
          </p:nvSpPr>
          <p:spPr>
            <a:xfrm>
              <a:off x="4941950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66" name="Google Shape;29966;p30"/>
            <p:cNvSpPr/>
            <p:nvPr/>
          </p:nvSpPr>
          <p:spPr>
            <a:xfrm>
              <a:off x="4940950" y="2379225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5"/>
                    <a:pt x="2562" y="11444"/>
                    <a:pt x="5718" y="11444"/>
                  </a:cubicBezTo>
                  <a:cubicBezTo>
                    <a:pt x="8874" y="11444"/>
                    <a:pt x="11436" y="8875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67" name="Google Shape;29967;p30"/>
            <p:cNvSpPr/>
            <p:nvPr/>
          </p:nvSpPr>
          <p:spPr>
            <a:xfrm>
              <a:off x="4967075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0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0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68" name="Google Shape;29968;p30"/>
            <p:cNvSpPr/>
            <p:nvPr/>
          </p:nvSpPr>
          <p:spPr>
            <a:xfrm>
              <a:off x="4966050" y="24043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69" name="Google Shape;29969;p30"/>
            <p:cNvSpPr/>
            <p:nvPr/>
          </p:nvSpPr>
          <p:spPr>
            <a:xfrm>
              <a:off x="4995900" y="2434200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6"/>
                    <a:pt x="3520" y="7046"/>
                  </a:cubicBezTo>
                  <a:cubicBezTo>
                    <a:pt x="5462" y="7046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70" name="Google Shape;29970;p30"/>
            <p:cNvSpPr/>
            <p:nvPr/>
          </p:nvSpPr>
          <p:spPr>
            <a:xfrm>
              <a:off x="4994725" y="243317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2"/>
                  </a:moveTo>
                  <a:cubicBezTo>
                    <a:pt x="5489" y="82"/>
                    <a:pt x="7046" y="1646"/>
                    <a:pt x="7046" y="3561"/>
                  </a:cubicBezTo>
                  <a:cubicBezTo>
                    <a:pt x="7046" y="5483"/>
                    <a:pt x="5489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605" y="1"/>
                    <a:pt x="0" y="1599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71" name="Google Shape;29971;p30"/>
            <p:cNvSpPr/>
            <p:nvPr/>
          </p:nvSpPr>
          <p:spPr>
            <a:xfrm>
              <a:off x="5021000" y="24593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72" name="Google Shape;29972;p30"/>
            <p:cNvSpPr/>
            <p:nvPr/>
          </p:nvSpPr>
          <p:spPr>
            <a:xfrm>
              <a:off x="5020000" y="245830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18"/>
                    <a:pt x="3918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2" y="3965"/>
                    <a:pt x="5112" y="2556"/>
                  </a:cubicBezTo>
                  <a:cubicBezTo>
                    <a:pt x="5112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73" name="Google Shape;29973;p30"/>
            <p:cNvSpPr/>
            <p:nvPr/>
          </p:nvSpPr>
          <p:spPr>
            <a:xfrm>
              <a:off x="5049675" y="248812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8" y="2118"/>
                    <a:pt x="2738" y="1363"/>
                  </a:cubicBezTo>
                  <a:cubicBezTo>
                    <a:pt x="2738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74" name="Google Shape;29974;p30"/>
            <p:cNvSpPr/>
            <p:nvPr/>
          </p:nvSpPr>
          <p:spPr>
            <a:xfrm>
              <a:off x="5048650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10"/>
                  </a:cubicBezTo>
                  <a:cubicBezTo>
                    <a:pt x="88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75" name="Google Shape;29975;p30"/>
            <p:cNvSpPr/>
            <p:nvPr/>
          </p:nvSpPr>
          <p:spPr>
            <a:xfrm>
              <a:off x="5252800" y="2353275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76" name="Google Shape;29976;p30"/>
            <p:cNvSpPr/>
            <p:nvPr/>
          </p:nvSpPr>
          <p:spPr>
            <a:xfrm>
              <a:off x="5251775" y="235227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14"/>
                    <a:pt x="1" y="6729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2"/>
                    <a:pt x="11012" y="11908"/>
                  </a:cubicBezTo>
                  <a:lnTo>
                    <a:pt x="11012" y="11793"/>
                  </a:lnTo>
                  <a:cubicBezTo>
                    <a:pt x="9852" y="12778"/>
                    <a:pt x="8362" y="13371"/>
                    <a:pt x="6724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24" y="81"/>
                  </a:cubicBezTo>
                  <a:cubicBezTo>
                    <a:pt x="8362" y="81"/>
                    <a:pt x="9852" y="674"/>
                    <a:pt x="11012" y="1659"/>
                  </a:cubicBezTo>
                  <a:lnTo>
                    <a:pt x="11012" y="1544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77" name="Google Shape;29977;p30"/>
            <p:cNvSpPr/>
            <p:nvPr/>
          </p:nvSpPr>
          <p:spPr>
            <a:xfrm>
              <a:off x="5276225" y="2380250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6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78" name="Google Shape;29978;p30"/>
            <p:cNvSpPr/>
            <p:nvPr/>
          </p:nvSpPr>
          <p:spPr>
            <a:xfrm>
              <a:off x="5275050" y="2379225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7465" y="11444"/>
                    <a:pt x="9029" y="10655"/>
                    <a:pt x="10081" y="9421"/>
                  </a:cubicBezTo>
                  <a:lnTo>
                    <a:pt x="10081" y="9293"/>
                  </a:lnTo>
                  <a:cubicBezTo>
                    <a:pt x="9049" y="10554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79" name="Google Shape;29979;p30"/>
            <p:cNvSpPr/>
            <p:nvPr/>
          </p:nvSpPr>
          <p:spPr>
            <a:xfrm>
              <a:off x="5301350" y="2405375"/>
              <a:ext cx="225750" cy="233650"/>
            </a:xfrm>
            <a:custGeom>
              <a:avLst/>
              <a:gdLst/>
              <a:ahLst/>
              <a:cxnLst/>
              <a:rect l="l" t="t" r="r" b="b"/>
              <a:pathLst>
                <a:path w="9030" h="9346" extrusionOk="0">
                  <a:moveTo>
                    <a:pt x="4673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6656" y="9346"/>
                    <a:pt x="8355" y="8105"/>
                    <a:pt x="9029" y="6359"/>
                  </a:cubicBezTo>
                  <a:lnTo>
                    <a:pt x="9029" y="2987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80" name="Google Shape;29980;p30"/>
            <p:cNvSpPr/>
            <p:nvPr/>
          </p:nvSpPr>
          <p:spPr>
            <a:xfrm>
              <a:off x="5300325" y="2404350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6676" y="9427"/>
                    <a:pt x="8362" y="8220"/>
                    <a:pt x="9070" y="6514"/>
                  </a:cubicBezTo>
                  <a:lnTo>
                    <a:pt x="9070" y="6278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3"/>
                    <a:pt x="9070" y="3150"/>
                  </a:cubicBezTo>
                  <a:lnTo>
                    <a:pt x="9070" y="2914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81" name="Google Shape;29981;p30"/>
            <p:cNvSpPr/>
            <p:nvPr/>
          </p:nvSpPr>
          <p:spPr>
            <a:xfrm>
              <a:off x="5330000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82" name="Google Shape;29982;p30"/>
            <p:cNvSpPr/>
            <p:nvPr/>
          </p:nvSpPr>
          <p:spPr>
            <a:xfrm>
              <a:off x="532900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83" name="Google Shape;29983;p30"/>
            <p:cNvSpPr/>
            <p:nvPr/>
          </p:nvSpPr>
          <p:spPr>
            <a:xfrm>
              <a:off x="5355300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84" name="Google Shape;29984;p30"/>
            <p:cNvSpPr/>
            <p:nvPr/>
          </p:nvSpPr>
          <p:spPr>
            <a:xfrm>
              <a:off x="5354100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18"/>
                    <a:pt x="3925" y="5031"/>
                    <a:pt x="2563" y="5031"/>
                  </a:cubicBezTo>
                  <a:cubicBezTo>
                    <a:pt x="1201" y="5031"/>
                    <a:pt x="88" y="3918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85" name="Google Shape;29985;p30"/>
            <p:cNvSpPr/>
            <p:nvPr/>
          </p:nvSpPr>
          <p:spPr>
            <a:xfrm>
              <a:off x="538395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86" name="Google Shape;29986;p30"/>
            <p:cNvSpPr/>
            <p:nvPr/>
          </p:nvSpPr>
          <p:spPr>
            <a:xfrm>
              <a:off x="5382925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9" y="2138"/>
                    <a:pt x="89" y="1410"/>
                  </a:cubicBezTo>
                  <a:cubicBezTo>
                    <a:pt x="89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6" y="2819"/>
                    <a:pt x="2819" y="2185"/>
                    <a:pt x="2819" y="1410"/>
                  </a:cubicBezTo>
                  <a:cubicBezTo>
                    <a:pt x="2819" y="634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87" name="Google Shape;29987;p30"/>
            <p:cNvSpPr/>
            <p:nvPr/>
          </p:nvSpPr>
          <p:spPr>
            <a:xfrm>
              <a:off x="3450750" y="2451375"/>
              <a:ext cx="296375" cy="334325"/>
            </a:xfrm>
            <a:custGeom>
              <a:avLst/>
              <a:gdLst/>
              <a:ahLst/>
              <a:cxnLst/>
              <a:rect l="l" t="t" r="r" b="b"/>
              <a:pathLst>
                <a:path w="11855" h="13373" extrusionOk="0">
                  <a:moveTo>
                    <a:pt x="5173" y="1"/>
                  </a:moveTo>
                  <a:cubicBezTo>
                    <a:pt x="3089" y="1"/>
                    <a:pt x="1228" y="952"/>
                    <a:pt x="1" y="2449"/>
                  </a:cubicBezTo>
                  <a:lnTo>
                    <a:pt x="1" y="10924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5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88" name="Google Shape;29988;p30"/>
            <p:cNvSpPr/>
            <p:nvPr/>
          </p:nvSpPr>
          <p:spPr>
            <a:xfrm>
              <a:off x="3450750" y="2450375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3"/>
                  </a:lnTo>
                  <a:cubicBezTo>
                    <a:pt x="1221" y="1052"/>
                    <a:pt x="3082" y="81"/>
                    <a:pt x="5173" y="81"/>
                  </a:cubicBezTo>
                  <a:cubicBezTo>
                    <a:pt x="8834" y="81"/>
                    <a:pt x="11814" y="3062"/>
                    <a:pt x="11814" y="6730"/>
                  </a:cubicBezTo>
                  <a:cubicBezTo>
                    <a:pt x="11814" y="10391"/>
                    <a:pt x="8834" y="13372"/>
                    <a:pt x="5173" y="13372"/>
                  </a:cubicBezTo>
                  <a:cubicBezTo>
                    <a:pt x="3082" y="13372"/>
                    <a:pt x="1221" y="12401"/>
                    <a:pt x="1" y="10897"/>
                  </a:cubicBezTo>
                  <a:lnTo>
                    <a:pt x="1" y="11025"/>
                  </a:lnTo>
                  <a:cubicBezTo>
                    <a:pt x="1235" y="12508"/>
                    <a:pt x="3096" y="13452"/>
                    <a:pt x="5173" y="13452"/>
                  </a:cubicBezTo>
                  <a:cubicBezTo>
                    <a:pt x="8881" y="13452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89" name="Google Shape;29989;p30"/>
            <p:cNvSpPr/>
            <p:nvPr/>
          </p:nvSpPr>
          <p:spPr>
            <a:xfrm>
              <a:off x="3450750" y="2478350"/>
              <a:ext cx="269425" cy="283900"/>
            </a:xfrm>
            <a:custGeom>
              <a:avLst/>
              <a:gdLst/>
              <a:ahLst/>
              <a:cxnLst/>
              <a:rect l="l" t="t" r="r" b="b"/>
              <a:pathLst>
                <a:path w="10777" h="11356" extrusionOk="0">
                  <a:moveTo>
                    <a:pt x="5099" y="1"/>
                  </a:moveTo>
                  <a:cubicBezTo>
                    <a:pt x="2860" y="1"/>
                    <a:pt x="931" y="1295"/>
                    <a:pt x="1" y="3177"/>
                  </a:cubicBezTo>
                  <a:lnTo>
                    <a:pt x="1" y="8187"/>
                  </a:lnTo>
                  <a:cubicBezTo>
                    <a:pt x="931" y="10068"/>
                    <a:pt x="2860" y="11356"/>
                    <a:pt x="5099" y="11356"/>
                  </a:cubicBezTo>
                  <a:cubicBezTo>
                    <a:pt x="8234" y="11356"/>
                    <a:pt x="10776" y="8814"/>
                    <a:pt x="10776" y="5678"/>
                  </a:cubicBezTo>
                  <a:cubicBezTo>
                    <a:pt x="10776" y="2543"/>
                    <a:pt x="8234" y="1"/>
                    <a:pt x="509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90" name="Google Shape;29990;p30"/>
            <p:cNvSpPr/>
            <p:nvPr/>
          </p:nvSpPr>
          <p:spPr>
            <a:xfrm>
              <a:off x="3450750" y="2477350"/>
              <a:ext cx="270600" cy="286075"/>
            </a:xfrm>
            <a:custGeom>
              <a:avLst/>
              <a:gdLst/>
              <a:ahLst/>
              <a:cxnLst/>
              <a:rect l="l" t="t" r="r" b="b"/>
              <a:pathLst>
                <a:path w="10824" h="11443" extrusionOk="0">
                  <a:moveTo>
                    <a:pt x="5099" y="0"/>
                  </a:moveTo>
                  <a:cubicBezTo>
                    <a:pt x="2880" y="0"/>
                    <a:pt x="952" y="1275"/>
                    <a:pt x="1" y="3122"/>
                  </a:cubicBezTo>
                  <a:lnTo>
                    <a:pt x="1" y="3311"/>
                  </a:lnTo>
                  <a:cubicBezTo>
                    <a:pt x="904" y="1410"/>
                    <a:pt x="2853" y="81"/>
                    <a:pt x="5099" y="81"/>
                  </a:cubicBezTo>
                  <a:cubicBezTo>
                    <a:pt x="8207" y="81"/>
                    <a:pt x="10736" y="2610"/>
                    <a:pt x="10736" y="5718"/>
                  </a:cubicBezTo>
                  <a:cubicBezTo>
                    <a:pt x="10736" y="8827"/>
                    <a:pt x="8207" y="11355"/>
                    <a:pt x="5099" y="11355"/>
                  </a:cubicBezTo>
                  <a:cubicBezTo>
                    <a:pt x="2853" y="11355"/>
                    <a:pt x="904" y="10034"/>
                    <a:pt x="1" y="8125"/>
                  </a:cubicBezTo>
                  <a:lnTo>
                    <a:pt x="1" y="8314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8"/>
                  </a:cubicBezTo>
                  <a:cubicBezTo>
                    <a:pt x="10823" y="2563"/>
                    <a:pt x="8254" y="0"/>
                    <a:pt x="509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91" name="Google Shape;29991;p30"/>
            <p:cNvSpPr/>
            <p:nvPr/>
          </p:nvSpPr>
          <p:spPr>
            <a:xfrm>
              <a:off x="3461375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92" name="Google Shape;29992;p30"/>
            <p:cNvSpPr/>
            <p:nvPr/>
          </p:nvSpPr>
          <p:spPr>
            <a:xfrm>
              <a:off x="3460375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93" name="Google Shape;29993;p30"/>
            <p:cNvSpPr/>
            <p:nvPr/>
          </p:nvSpPr>
          <p:spPr>
            <a:xfrm>
              <a:off x="3490200" y="253230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94" name="Google Shape;29994;p30"/>
            <p:cNvSpPr/>
            <p:nvPr/>
          </p:nvSpPr>
          <p:spPr>
            <a:xfrm>
              <a:off x="3489025" y="25313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53" y="7040"/>
                    <a:pt x="88" y="5482"/>
                    <a:pt x="88" y="3560"/>
                  </a:cubicBezTo>
                  <a:cubicBezTo>
                    <a:pt x="88" y="1645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0"/>
                  </a:cubicBezTo>
                  <a:cubicBezTo>
                    <a:pt x="1" y="5529"/>
                    <a:pt x="1605" y="7127"/>
                    <a:pt x="3568" y="7127"/>
                  </a:cubicBezTo>
                  <a:cubicBezTo>
                    <a:pt x="5536" y="7127"/>
                    <a:pt x="7135" y="5529"/>
                    <a:pt x="7135" y="3560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95" name="Google Shape;29995;p30"/>
            <p:cNvSpPr/>
            <p:nvPr/>
          </p:nvSpPr>
          <p:spPr>
            <a:xfrm>
              <a:off x="3515325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96" name="Google Shape;29996;p30"/>
            <p:cNvSpPr/>
            <p:nvPr/>
          </p:nvSpPr>
          <p:spPr>
            <a:xfrm>
              <a:off x="3514300" y="2556400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2"/>
                  </a:moveTo>
                  <a:cubicBezTo>
                    <a:pt x="3919" y="82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2"/>
                    <a:pt x="2557" y="82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7" y="5119"/>
                  </a:cubicBezTo>
                  <a:cubicBezTo>
                    <a:pt x="3966" y="5119"/>
                    <a:pt x="5112" y="3966"/>
                    <a:pt x="5112" y="2556"/>
                  </a:cubicBezTo>
                  <a:cubicBezTo>
                    <a:pt x="5112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97" name="Google Shape;29997;p30"/>
            <p:cNvSpPr/>
            <p:nvPr/>
          </p:nvSpPr>
          <p:spPr>
            <a:xfrm>
              <a:off x="354415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07"/>
                    <a:pt x="0" y="1362"/>
                  </a:cubicBezTo>
                  <a:cubicBezTo>
                    <a:pt x="0" y="2117"/>
                    <a:pt x="607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98" name="Google Shape;29998;p30"/>
            <p:cNvSpPr/>
            <p:nvPr/>
          </p:nvSpPr>
          <p:spPr>
            <a:xfrm>
              <a:off x="3542975" y="258507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1" y="2738"/>
                    <a:pt x="88" y="2144"/>
                    <a:pt x="88" y="1409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09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99" name="Google Shape;29999;p30"/>
            <p:cNvSpPr/>
            <p:nvPr/>
          </p:nvSpPr>
          <p:spPr>
            <a:xfrm>
              <a:off x="3747100" y="2451375"/>
              <a:ext cx="334325" cy="334325"/>
            </a:xfrm>
            <a:custGeom>
              <a:avLst/>
              <a:gdLst/>
              <a:ahLst/>
              <a:cxnLst/>
              <a:rect l="l" t="t" r="r" b="b"/>
              <a:pathLst>
                <a:path w="13373" h="13373" extrusionOk="0">
                  <a:moveTo>
                    <a:pt x="6690" y="1"/>
                  </a:moveTo>
                  <a:cubicBezTo>
                    <a:pt x="2995" y="1"/>
                    <a:pt x="1" y="2995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00" name="Google Shape;30000;p30"/>
            <p:cNvSpPr/>
            <p:nvPr/>
          </p:nvSpPr>
          <p:spPr>
            <a:xfrm>
              <a:off x="3746100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2" y="13372"/>
                    <a:pt x="81" y="10391"/>
                    <a:pt x="81" y="6730"/>
                  </a:cubicBezTo>
                  <a:cubicBezTo>
                    <a:pt x="81" y="3062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2"/>
                    <a:pt x="6730" y="13452"/>
                  </a:cubicBezTo>
                  <a:cubicBezTo>
                    <a:pt x="10438" y="13452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01" name="Google Shape;30001;p30"/>
            <p:cNvSpPr/>
            <p:nvPr/>
          </p:nvSpPr>
          <p:spPr>
            <a:xfrm>
              <a:off x="3770550" y="24783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02" name="Google Shape;30002;p30"/>
            <p:cNvSpPr/>
            <p:nvPr/>
          </p:nvSpPr>
          <p:spPr>
            <a:xfrm>
              <a:off x="3769525" y="2477350"/>
              <a:ext cx="285925" cy="286075"/>
            </a:xfrm>
            <a:custGeom>
              <a:avLst/>
              <a:gdLst/>
              <a:ahLst/>
              <a:cxnLst/>
              <a:rect l="l" t="t" r="r" b="b"/>
              <a:pathLst>
                <a:path w="11437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8"/>
                  </a:cubicBezTo>
                  <a:cubicBezTo>
                    <a:pt x="11437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03" name="Google Shape;30003;p30"/>
            <p:cNvSpPr/>
            <p:nvPr/>
          </p:nvSpPr>
          <p:spPr>
            <a:xfrm>
              <a:off x="3795650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04" name="Google Shape;30004;p30"/>
            <p:cNvSpPr/>
            <p:nvPr/>
          </p:nvSpPr>
          <p:spPr>
            <a:xfrm>
              <a:off x="3794650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0" y="2118"/>
                    <a:pt x="0" y="4714"/>
                  </a:cubicBezTo>
                  <a:cubicBezTo>
                    <a:pt x="0" y="7317"/>
                    <a:pt x="2111" y="9428"/>
                    <a:pt x="4714" y="9428"/>
                  </a:cubicBezTo>
                  <a:cubicBezTo>
                    <a:pt x="7310" y="9428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05" name="Google Shape;30005;p30"/>
            <p:cNvSpPr/>
            <p:nvPr/>
          </p:nvSpPr>
          <p:spPr>
            <a:xfrm>
              <a:off x="3824475" y="253230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06" name="Google Shape;30006;p30"/>
            <p:cNvSpPr/>
            <p:nvPr/>
          </p:nvSpPr>
          <p:spPr>
            <a:xfrm>
              <a:off x="3823300" y="25313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46" y="7040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35" y="5529"/>
                    <a:pt x="7135" y="3560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07" name="Google Shape;30007;p30"/>
            <p:cNvSpPr/>
            <p:nvPr/>
          </p:nvSpPr>
          <p:spPr>
            <a:xfrm>
              <a:off x="3849600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08" name="Google Shape;30008;p30"/>
            <p:cNvSpPr/>
            <p:nvPr/>
          </p:nvSpPr>
          <p:spPr>
            <a:xfrm>
              <a:off x="3848600" y="255640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65" y="5119"/>
                    <a:pt x="5111" y="3966"/>
                    <a:pt x="5111" y="2556"/>
                  </a:cubicBezTo>
                  <a:cubicBezTo>
                    <a:pt x="5111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09" name="Google Shape;30009;p30"/>
            <p:cNvSpPr/>
            <p:nvPr/>
          </p:nvSpPr>
          <p:spPr>
            <a:xfrm>
              <a:off x="387825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70" y="2731"/>
                  </a:cubicBezTo>
                  <a:cubicBezTo>
                    <a:pt x="2125" y="2731"/>
                    <a:pt x="2732" y="2117"/>
                    <a:pt x="2732" y="1362"/>
                  </a:cubicBezTo>
                  <a:cubicBezTo>
                    <a:pt x="2732" y="607"/>
                    <a:pt x="2125" y="0"/>
                    <a:pt x="13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10" name="Google Shape;30010;p30"/>
            <p:cNvSpPr/>
            <p:nvPr/>
          </p:nvSpPr>
          <p:spPr>
            <a:xfrm>
              <a:off x="3877250" y="258507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1" y="2738"/>
                    <a:pt x="88" y="2144"/>
                    <a:pt x="88" y="1409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09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11" name="Google Shape;30011;p30"/>
            <p:cNvSpPr/>
            <p:nvPr/>
          </p:nvSpPr>
          <p:spPr>
            <a:xfrm>
              <a:off x="4081400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12" name="Google Shape;30012;p30"/>
            <p:cNvSpPr/>
            <p:nvPr/>
          </p:nvSpPr>
          <p:spPr>
            <a:xfrm>
              <a:off x="4080375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3" y="81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13" name="Google Shape;30013;p30"/>
            <p:cNvSpPr/>
            <p:nvPr/>
          </p:nvSpPr>
          <p:spPr>
            <a:xfrm>
              <a:off x="4104825" y="24783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14" name="Google Shape;30014;p30"/>
            <p:cNvSpPr/>
            <p:nvPr/>
          </p:nvSpPr>
          <p:spPr>
            <a:xfrm>
              <a:off x="4103650" y="247735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1"/>
                  </a:moveTo>
                  <a:cubicBezTo>
                    <a:pt x="8833" y="81"/>
                    <a:pt x="11362" y="2610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0"/>
                    <a:pt x="2616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8"/>
                  </a:cubicBezTo>
                  <a:cubicBezTo>
                    <a:pt x="11443" y="2563"/>
                    <a:pt x="8880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15" name="Google Shape;30015;p30"/>
            <p:cNvSpPr/>
            <p:nvPr/>
          </p:nvSpPr>
          <p:spPr>
            <a:xfrm>
              <a:off x="4129950" y="250347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16" name="Google Shape;30016;p30"/>
            <p:cNvSpPr/>
            <p:nvPr/>
          </p:nvSpPr>
          <p:spPr>
            <a:xfrm>
              <a:off x="4128925" y="25024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63" y="89"/>
                    <a:pt x="9339" y="2165"/>
                    <a:pt x="9339" y="4714"/>
                  </a:cubicBezTo>
                  <a:cubicBezTo>
                    <a:pt x="9339" y="7270"/>
                    <a:pt x="7263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7310" y="9428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17" name="Google Shape;30017;p30"/>
            <p:cNvSpPr/>
            <p:nvPr/>
          </p:nvSpPr>
          <p:spPr>
            <a:xfrm>
              <a:off x="4158600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18" name="Google Shape;30018;p30"/>
            <p:cNvSpPr/>
            <p:nvPr/>
          </p:nvSpPr>
          <p:spPr>
            <a:xfrm>
              <a:off x="4157575" y="25313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19" name="Google Shape;30019;p30"/>
            <p:cNvSpPr/>
            <p:nvPr/>
          </p:nvSpPr>
          <p:spPr>
            <a:xfrm>
              <a:off x="4183875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20" name="Google Shape;30020;p30"/>
            <p:cNvSpPr/>
            <p:nvPr/>
          </p:nvSpPr>
          <p:spPr>
            <a:xfrm>
              <a:off x="4182700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66"/>
                    <a:pt x="1154" y="5119"/>
                    <a:pt x="2563" y="5119"/>
                  </a:cubicBezTo>
                  <a:cubicBezTo>
                    <a:pt x="3972" y="5119"/>
                    <a:pt x="5118" y="3966"/>
                    <a:pt x="5118" y="2556"/>
                  </a:cubicBezTo>
                  <a:cubicBezTo>
                    <a:pt x="5118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21" name="Google Shape;30021;p30"/>
            <p:cNvSpPr/>
            <p:nvPr/>
          </p:nvSpPr>
          <p:spPr>
            <a:xfrm>
              <a:off x="4212550" y="258625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22" name="Google Shape;30022;p30"/>
            <p:cNvSpPr/>
            <p:nvPr/>
          </p:nvSpPr>
          <p:spPr>
            <a:xfrm>
              <a:off x="4211525" y="258507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2" y="2738"/>
                    <a:pt x="81" y="2144"/>
                    <a:pt x="81" y="1409"/>
                  </a:cubicBezTo>
                  <a:cubicBezTo>
                    <a:pt x="81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34"/>
                    <a:pt x="1" y="1409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23" name="Google Shape;30023;p30"/>
            <p:cNvSpPr/>
            <p:nvPr/>
          </p:nvSpPr>
          <p:spPr>
            <a:xfrm>
              <a:off x="4415675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24" name="Google Shape;30024;p30"/>
            <p:cNvSpPr/>
            <p:nvPr/>
          </p:nvSpPr>
          <p:spPr>
            <a:xfrm>
              <a:off x="4414650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1"/>
                  </a:moveTo>
                  <a:cubicBezTo>
                    <a:pt x="10385" y="81"/>
                    <a:pt x="13365" y="3062"/>
                    <a:pt x="13365" y="6730"/>
                  </a:cubicBezTo>
                  <a:cubicBezTo>
                    <a:pt x="13365" y="10391"/>
                    <a:pt x="10385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3" y="81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25" name="Google Shape;30025;p30"/>
            <p:cNvSpPr/>
            <p:nvPr/>
          </p:nvSpPr>
          <p:spPr>
            <a:xfrm>
              <a:off x="4438925" y="24783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1"/>
                  </a:moveTo>
                  <a:cubicBezTo>
                    <a:pt x="2550" y="1"/>
                    <a:pt x="1" y="2543"/>
                    <a:pt x="1" y="5678"/>
                  </a:cubicBezTo>
                  <a:cubicBezTo>
                    <a:pt x="1" y="8814"/>
                    <a:pt x="2550" y="11356"/>
                    <a:pt x="5685" y="11356"/>
                  </a:cubicBezTo>
                  <a:cubicBezTo>
                    <a:pt x="8820" y="11356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26" name="Google Shape;30026;p30"/>
            <p:cNvSpPr/>
            <p:nvPr/>
          </p:nvSpPr>
          <p:spPr>
            <a:xfrm>
              <a:off x="4437925" y="247735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1"/>
                  </a:moveTo>
                  <a:cubicBezTo>
                    <a:pt x="8833" y="81"/>
                    <a:pt x="11362" y="2610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0"/>
                    <a:pt x="2616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27" name="Google Shape;30027;p30"/>
            <p:cNvSpPr/>
            <p:nvPr/>
          </p:nvSpPr>
          <p:spPr>
            <a:xfrm>
              <a:off x="4464225" y="250347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28" name="Google Shape;30028;p30"/>
            <p:cNvSpPr/>
            <p:nvPr/>
          </p:nvSpPr>
          <p:spPr>
            <a:xfrm>
              <a:off x="4463025" y="2502450"/>
              <a:ext cx="235875" cy="235700"/>
            </a:xfrm>
            <a:custGeom>
              <a:avLst/>
              <a:gdLst/>
              <a:ahLst/>
              <a:cxnLst/>
              <a:rect l="l" t="t" r="r" b="b"/>
              <a:pathLst>
                <a:path w="9435" h="9428" extrusionOk="0">
                  <a:moveTo>
                    <a:pt x="4721" y="89"/>
                  </a:moveTo>
                  <a:cubicBezTo>
                    <a:pt x="7270" y="89"/>
                    <a:pt x="9347" y="2165"/>
                    <a:pt x="9347" y="4714"/>
                  </a:cubicBezTo>
                  <a:cubicBezTo>
                    <a:pt x="9347" y="7270"/>
                    <a:pt x="7270" y="9347"/>
                    <a:pt x="4721" y="9347"/>
                  </a:cubicBezTo>
                  <a:cubicBezTo>
                    <a:pt x="2165" y="9347"/>
                    <a:pt x="89" y="7270"/>
                    <a:pt x="89" y="4714"/>
                  </a:cubicBezTo>
                  <a:cubicBezTo>
                    <a:pt x="89" y="2165"/>
                    <a:pt x="2165" y="89"/>
                    <a:pt x="4721" y="89"/>
                  </a:cubicBezTo>
                  <a:close/>
                  <a:moveTo>
                    <a:pt x="4721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8"/>
                    <a:pt x="4721" y="9428"/>
                  </a:cubicBezTo>
                  <a:cubicBezTo>
                    <a:pt x="7317" y="9428"/>
                    <a:pt x="9434" y="7317"/>
                    <a:pt x="9434" y="4714"/>
                  </a:cubicBezTo>
                  <a:cubicBezTo>
                    <a:pt x="9434" y="2118"/>
                    <a:pt x="7317" y="1"/>
                    <a:pt x="472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29" name="Google Shape;30029;p30"/>
            <p:cNvSpPr/>
            <p:nvPr/>
          </p:nvSpPr>
          <p:spPr>
            <a:xfrm>
              <a:off x="4492875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30" name="Google Shape;30030;p30"/>
            <p:cNvSpPr/>
            <p:nvPr/>
          </p:nvSpPr>
          <p:spPr>
            <a:xfrm>
              <a:off x="4491850" y="25313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9" y="5482"/>
                    <a:pt x="89" y="3560"/>
                  </a:cubicBezTo>
                  <a:cubicBezTo>
                    <a:pt x="89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31" name="Google Shape;30031;p30"/>
            <p:cNvSpPr/>
            <p:nvPr/>
          </p:nvSpPr>
          <p:spPr>
            <a:xfrm>
              <a:off x="4518150" y="2557425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32" name="Google Shape;30032;p30"/>
            <p:cNvSpPr/>
            <p:nvPr/>
          </p:nvSpPr>
          <p:spPr>
            <a:xfrm>
              <a:off x="4516975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33" name="Google Shape;30033;p30"/>
            <p:cNvSpPr/>
            <p:nvPr/>
          </p:nvSpPr>
          <p:spPr>
            <a:xfrm>
              <a:off x="4546825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7" y="2731"/>
                    <a:pt x="2731" y="2117"/>
                    <a:pt x="2731" y="1362"/>
                  </a:cubicBezTo>
                  <a:cubicBezTo>
                    <a:pt x="2731" y="607"/>
                    <a:pt x="2117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34" name="Google Shape;30034;p30"/>
            <p:cNvSpPr/>
            <p:nvPr/>
          </p:nvSpPr>
          <p:spPr>
            <a:xfrm>
              <a:off x="4545800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10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5" y="2819"/>
                    <a:pt x="2812" y="2185"/>
                    <a:pt x="2812" y="1409"/>
                  </a:cubicBezTo>
                  <a:cubicBezTo>
                    <a:pt x="2812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35" name="Google Shape;30035;p30"/>
            <p:cNvSpPr/>
            <p:nvPr/>
          </p:nvSpPr>
          <p:spPr>
            <a:xfrm>
              <a:off x="4749950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36" name="Google Shape;30036;p30"/>
            <p:cNvSpPr/>
            <p:nvPr/>
          </p:nvSpPr>
          <p:spPr>
            <a:xfrm>
              <a:off x="4748775" y="2450375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37" name="Google Shape;30037;p30"/>
            <p:cNvSpPr/>
            <p:nvPr/>
          </p:nvSpPr>
          <p:spPr>
            <a:xfrm>
              <a:off x="4773200" y="24783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8" y="11356"/>
                  </a:cubicBezTo>
                  <a:cubicBezTo>
                    <a:pt x="8821" y="11356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38" name="Google Shape;30038;p30"/>
            <p:cNvSpPr/>
            <p:nvPr/>
          </p:nvSpPr>
          <p:spPr>
            <a:xfrm>
              <a:off x="4772200" y="247735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8" y="81"/>
                  </a:moveTo>
                  <a:cubicBezTo>
                    <a:pt x="8827" y="81"/>
                    <a:pt x="11355" y="2610"/>
                    <a:pt x="11355" y="5718"/>
                  </a:cubicBezTo>
                  <a:cubicBezTo>
                    <a:pt x="11355" y="8827"/>
                    <a:pt x="8827" y="11355"/>
                    <a:pt x="5718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39" name="Google Shape;30039;p30"/>
            <p:cNvSpPr/>
            <p:nvPr/>
          </p:nvSpPr>
          <p:spPr>
            <a:xfrm>
              <a:off x="4798500" y="2503475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6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66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7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40" name="Google Shape;30040;p30"/>
            <p:cNvSpPr/>
            <p:nvPr/>
          </p:nvSpPr>
          <p:spPr>
            <a:xfrm>
              <a:off x="4797325" y="25024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3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3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3" y="89"/>
                  </a:cubicBezTo>
                  <a:close/>
                  <a:moveTo>
                    <a:pt x="4713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13" y="9428"/>
                  </a:cubicBezTo>
                  <a:cubicBezTo>
                    <a:pt x="7316" y="9428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1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41" name="Google Shape;30041;p30"/>
            <p:cNvSpPr/>
            <p:nvPr/>
          </p:nvSpPr>
          <p:spPr>
            <a:xfrm>
              <a:off x="4827150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42" name="Google Shape;30042;p30"/>
            <p:cNvSpPr/>
            <p:nvPr/>
          </p:nvSpPr>
          <p:spPr>
            <a:xfrm>
              <a:off x="4826150" y="25313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0" y="7040"/>
                  </a:cubicBezTo>
                  <a:cubicBezTo>
                    <a:pt x="1645" y="7040"/>
                    <a:pt x="81" y="5482"/>
                    <a:pt x="81" y="3560"/>
                  </a:cubicBezTo>
                  <a:cubicBezTo>
                    <a:pt x="81" y="1645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0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43" name="Google Shape;30043;p30"/>
            <p:cNvSpPr/>
            <p:nvPr/>
          </p:nvSpPr>
          <p:spPr>
            <a:xfrm>
              <a:off x="4852275" y="255742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44" name="Google Shape;30044;p30"/>
            <p:cNvSpPr/>
            <p:nvPr/>
          </p:nvSpPr>
          <p:spPr>
            <a:xfrm>
              <a:off x="4851250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6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45" name="Google Shape;30045;p30"/>
            <p:cNvSpPr/>
            <p:nvPr/>
          </p:nvSpPr>
          <p:spPr>
            <a:xfrm>
              <a:off x="488110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2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46" name="Google Shape;30046;p30"/>
            <p:cNvSpPr/>
            <p:nvPr/>
          </p:nvSpPr>
          <p:spPr>
            <a:xfrm>
              <a:off x="4880075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03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03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03" y="88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03" y="2819"/>
                  </a:cubicBezTo>
                  <a:cubicBezTo>
                    <a:pt x="2186" y="2819"/>
                    <a:pt x="2813" y="2185"/>
                    <a:pt x="2813" y="1409"/>
                  </a:cubicBezTo>
                  <a:cubicBezTo>
                    <a:pt x="2813" y="634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47" name="Google Shape;30047;p30"/>
            <p:cNvSpPr/>
            <p:nvPr/>
          </p:nvSpPr>
          <p:spPr>
            <a:xfrm>
              <a:off x="5084225" y="2451375"/>
              <a:ext cx="334125" cy="334325"/>
            </a:xfrm>
            <a:custGeom>
              <a:avLst/>
              <a:gdLst/>
              <a:ahLst/>
              <a:cxnLst/>
              <a:rect l="l" t="t" r="r" b="b"/>
              <a:pathLst>
                <a:path w="13365" h="13373" extrusionOk="0">
                  <a:moveTo>
                    <a:pt x="6683" y="1"/>
                  </a:moveTo>
                  <a:cubicBezTo>
                    <a:pt x="2988" y="1"/>
                    <a:pt x="0" y="2995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48" name="Google Shape;30048;p30"/>
            <p:cNvSpPr/>
            <p:nvPr/>
          </p:nvSpPr>
          <p:spPr>
            <a:xfrm>
              <a:off x="5083050" y="24503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49" name="Google Shape;30049;p30"/>
            <p:cNvSpPr/>
            <p:nvPr/>
          </p:nvSpPr>
          <p:spPr>
            <a:xfrm>
              <a:off x="5107475" y="2478350"/>
              <a:ext cx="283925" cy="283900"/>
            </a:xfrm>
            <a:custGeom>
              <a:avLst/>
              <a:gdLst/>
              <a:ahLst/>
              <a:cxnLst/>
              <a:rect l="l" t="t" r="r" b="b"/>
              <a:pathLst>
                <a:path w="11357" h="11356" extrusionOk="0">
                  <a:moveTo>
                    <a:pt x="5679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9" y="11356"/>
                  </a:cubicBezTo>
                  <a:cubicBezTo>
                    <a:pt x="8814" y="11356"/>
                    <a:pt x="11356" y="8814"/>
                    <a:pt x="11356" y="5678"/>
                  </a:cubicBezTo>
                  <a:cubicBezTo>
                    <a:pt x="11356" y="2543"/>
                    <a:pt x="8814" y="1"/>
                    <a:pt x="567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50" name="Google Shape;30050;p30"/>
            <p:cNvSpPr/>
            <p:nvPr/>
          </p:nvSpPr>
          <p:spPr>
            <a:xfrm>
              <a:off x="5106475" y="247735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51" name="Google Shape;30051;p30"/>
            <p:cNvSpPr/>
            <p:nvPr/>
          </p:nvSpPr>
          <p:spPr>
            <a:xfrm>
              <a:off x="5132600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52" name="Google Shape;30052;p30"/>
            <p:cNvSpPr/>
            <p:nvPr/>
          </p:nvSpPr>
          <p:spPr>
            <a:xfrm>
              <a:off x="5131600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53" name="Google Shape;30053;p30"/>
            <p:cNvSpPr/>
            <p:nvPr/>
          </p:nvSpPr>
          <p:spPr>
            <a:xfrm>
              <a:off x="5161425" y="25323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54" name="Google Shape;30054;p30"/>
            <p:cNvSpPr/>
            <p:nvPr/>
          </p:nvSpPr>
          <p:spPr>
            <a:xfrm>
              <a:off x="5160425" y="25313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55" name="Google Shape;30055;p30"/>
            <p:cNvSpPr/>
            <p:nvPr/>
          </p:nvSpPr>
          <p:spPr>
            <a:xfrm>
              <a:off x="5186550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56" name="Google Shape;30056;p30"/>
            <p:cNvSpPr/>
            <p:nvPr/>
          </p:nvSpPr>
          <p:spPr>
            <a:xfrm>
              <a:off x="5185525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2"/>
                    <a:pt x="2557" y="82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7" y="5119"/>
                  </a:cubicBezTo>
                  <a:cubicBezTo>
                    <a:pt x="3966" y="5119"/>
                    <a:pt x="5119" y="3966"/>
                    <a:pt x="5119" y="2556"/>
                  </a:cubicBezTo>
                  <a:cubicBezTo>
                    <a:pt x="5119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57" name="Google Shape;30057;p30"/>
            <p:cNvSpPr/>
            <p:nvPr/>
          </p:nvSpPr>
          <p:spPr>
            <a:xfrm>
              <a:off x="5215375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07"/>
                    <a:pt x="0" y="1362"/>
                  </a:cubicBezTo>
                  <a:cubicBezTo>
                    <a:pt x="0" y="2117"/>
                    <a:pt x="607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58" name="Google Shape;30058;p30"/>
            <p:cNvSpPr/>
            <p:nvPr/>
          </p:nvSpPr>
          <p:spPr>
            <a:xfrm>
              <a:off x="5214350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04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04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04" y="88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04" y="2819"/>
                  </a:cubicBezTo>
                  <a:cubicBezTo>
                    <a:pt x="2179" y="2819"/>
                    <a:pt x="2813" y="2185"/>
                    <a:pt x="2813" y="1409"/>
                  </a:cubicBezTo>
                  <a:cubicBezTo>
                    <a:pt x="2813" y="634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59" name="Google Shape;30059;p30"/>
            <p:cNvSpPr/>
            <p:nvPr/>
          </p:nvSpPr>
          <p:spPr>
            <a:xfrm>
              <a:off x="3581575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60" name="Google Shape;30060;p30"/>
            <p:cNvSpPr/>
            <p:nvPr/>
          </p:nvSpPr>
          <p:spPr>
            <a:xfrm>
              <a:off x="3580550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2"/>
                    <a:pt x="13365" y="6730"/>
                  </a:cubicBezTo>
                  <a:cubicBezTo>
                    <a:pt x="13365" y="10391"/>
                    <a:pt x="1039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14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14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61" name="Google Shape;30061;p30"/>
            <p:cNvSpPr/>
            <p:nvPr/>
          </p:nvSpPr>
          <p:spPr>
            <a:xfrm>
              <a:off x="3604825" y="2573425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85" y="11356"/>
                  </a:cubicBezTo>
                  <a:cubicBezTo>
                    <a:pt x="8821" y="11356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62" name="Google Shape;30062;p30"/>
            <p:cNvSpPr/>
            <p:nvPr/>
          </p:nvSpPr>
          <p:spPr>
            <a:xfrm>
              <a:off x="3603825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25" y="81"/>
                  </a:moveTo>
                  <a:cubicBezTo>
                    <a:pt x="8834" y="81"/>
                    <a:pt x="11362" y="2610"/>
                    <a:pt x="11362" y="5718"/>
                  </a:cubicBezTo>
                  <a:cubicBezTo>
                    <a:pt x="11362" y="8827"/>
                    <a:pt x="8834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63" name="Google Shape;30063;p30"/>
            <p:cNvSpPr/>
            <p:nvPr/>
          </p:nvSpPr>
          <p:spPr>
            <a:xfrm>
              <a:off x="3630125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64" name="Google Shape;30064;p30"/>
            <p:cNvSpPr/>
            <p:nvPr/>
          </p:nvSpPr>
          <p:spPr>
            <a:xfrm>
              <a:off x="3628950" y="2597525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20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20" y="89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20" y="9428"/>
                  </a:cubicBezTo>
                  <a:cubicBezTo>
                    <a:pt x="7316" y="9428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65" name="Google Shape;30065;p30"/>
            <p:cNvSpPr/>
            <p:nvPr/>
          </p:nvSpPr>
          <p:spPr>
            <a:xfrm>
              <a:off x="3658775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66" name="Google Shape;30066;p30"/>
            <p:cNvSpPr/>
            <p:nvPr/>
          </p:nvSpPr>
          <p:spPr>
            <a:xfrm>
              <a:off x="3657775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67" name="Google Shape;30067;p30"/>
            <p:cNvSpPr/>
            <p:nvPr/>
          </p:nvSpPr>
          <p:spPr>
            <a:xfrm>
              <a:off x="3683900" y="26525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0"/>
                  </a:moveTo>
                  <a:cubicBezTo>
                    <a:pt x="1133" y="0"/>
                    <a:pt x="0" y="1126"/>
                    <a:pt x="0" y="2515"/>
                  </a:cubicBezTo>
                  <a:cubicBezTo>
                    <a:pt x="0" y="3904"/>
                    <a:pt x="1133" y="5030"/>
                    <a:pt x="2522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2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68" name="Google Shape;30068;p30"/>
            <p:cNvSpPr/>
            <p:nvPr/>
          </p:nvSpPr>
          <p:spPr>
            <a:xfrm>
              <a:off x="3682875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69" name="Google Shape;30069;p30"/>
            <p:cNvSpPr/>
            <p:nvPr/>
          </p:nvSpPr>
          <p:spPr>
            <a:xfrm>
              <a:off x="3712725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70" name="Google Shape;30070;p30"/>
            <p:cNvSpPr/>
            <p:nvPr/>
          </p:nvSpPr>
          <p:spPr>
            <a:xfrm>
              <a:off x="3711700" y="268012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75" y="2739"/>
                    <a:pt x="82" y="2138"/>
                    <a:pt x="82" y="1410"/>
                  </a:cubicBezTo>
                  <a:cubicBezTo>
                    <a:pt x="82" y="682"/>
                    <a:pt x="675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5"/>
                    <a:pt x="1" y="1410"/>
                  </a:cubicBezTo>
                  <a:cubicBezTo>
                    <a:pt x="1" y="2186"/>
                    <a:pt x="628" y="2820"/>
                    <a:pt x="1410" y="2820"/>
                  </a:cubicBezTo>
                  <a:cubicBezTo>
                    <a:pt x="2186" y="2820"/>
                    <a:pt x="2813" y="2186"/>
                    <a:pt x="2813" y="1410"/>
                  </a:cubicBezTo>
                  <a:cubicBezTo>
                    <a:pt x="2813" y="635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71" name="Google Shape;30071;p30"/>
            <p:cNvSpPr/>
            <p:nvPr/>
          </p:nvSpPr>
          <p:spPr>
            <a:xfrm>
              <a:off x="3915850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1" y="2995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72" name="Google Shape;30072;p30"/>
            <p:cNvSpPr/>
            <p:nvPr/>
          </p:nvSpPr>
          <p:spPr>
            <a:xfrm>
              <a:off x="3914675" y="25454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73" name="Google Shape;30073;p30"/>
            <p:cNvSpPr/>
            <p:nvPr/>
          </p:nvSpPr>
          <p:spPr>
            <a:xfrm>
              <a:off x="3939125" y="2573425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20" y="11356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74" name="Google Shape;30074;p30"/>
            <p:cNvSpPr/>
            <p:nvPr/>
          </p:nvSpPr>
          <p:spPr>
            <a:xfrm>
              <a:off x="3938100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70" y="0"/>
                    <a:pt x="1" y="2563"/>
                    <a:pt x="1" y="5718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75" name="Google Shape;30075;p30"/>
            <p:cNvSpPr/>
            <p:nvPr/>
          </p:nvSpPr>
          <p:spPr>
            <a:xfrm>
              <a:off x="3964400" y="259855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7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76" name="Google Shape;30076;p30"/>
            <p:cNvSpPr/>
            <p:nvPr/>
          </p:nvSpPr>
          <p:spPr>
            <a:xfrm>
              <a:off x="3963225" y="2597525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77" name="Google Shape;30077;p30"/>
            <p:cNvSpPr/>
            <p:nvPr/>
          </p:nvSpPr>
          <p:spPr>
            <a:xfrm>
              <a:off x="3993050" y="26273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78" name="Google Shape;30078;p30"/>
            <p:cNvSpPr/>
            <p:nvPr/>
          </p:nvSpPr>
          <p:spPr>
            <a:xfrm>
              <a:off x="399205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5"/>
                    <a:pt x="7047" y="3560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8" y="5529"/>
                    <a:pt x="7128" y="3560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79" name="Google Shape;30079;p30"/>
            <p:cNvSpPr/>
            <p:nvPr/>
          </p:nvSpPr>
          <p:spPr>
            <a:xfrm>
              <a:off x="4018175" y="26525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80" name="Google Shape;30080;p30"/>
            <p:cNvSpPr/>
            <p:nvPr/>
          </p:nvSpPr>
          <p:spPr>
            <a:xfrm>
              <a:off x="4017175" y="265147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4" y="82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72" y="5119"/>
                    <a:pt x="5118" y="3966"/>
                    <a:pt x="5118" y="2556"/>
                  </a:cubicBezTo>
                  <a:cubicBezTo>
                    <a:pt x="5118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81" name="Google Shape;30081;p30"/>
            <p:cNvSpPr/>
            <p:nvPr/>
          </p:nvSpPr>
          <p:spPr>
            <a:xfrm>
              <a:off x="404700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82" name="Google Shape;30082;p30"/>
            <p:cNvSpPr/>
            <p:nvPr/>
          </p:nvSpPr>
          <p:spPr>
            <a:xfrm>
              <a:off x="4046000" y="2680125"/>
              <a:ext cx="70300" cy="70500"/>
            </a:xfrm>
            <a:custGeom>
              <a:avLst/>
              <a:gdLst/>
              <a:ahLst/>
              <a:cxnLst/>
              <a:rect l="l" t="t" r="r" b="b"/>
              <a:pathLst>
                <a:path w="2812" h="2820" extrusionOk="0">
                  <a:moveTo>
                    <a:pt x="1403" y="89"/>
                  </a:moveTo>
                  <a:cubicBezTo>
                    <a:pt x="2138" y="89"/>
                    <a:pt x="2731" y="682"/>
                    <a:pt x="2731" y="1410"/>
                  </a:cubicBezTo>
                  <a:cubicBezTo>
                    <a:pt x="2731" y="2138"/>
                    <a:pt x="2138" y="2739"/>
                    <a:pt x="1403" y="2739"/>
                  </a:cubicBezTo>
                  <a:cubicBezTo>
                    <a:pt x="674" y="2739"/>
                    <a:pt x="81" y="2138"/>
                    <a:pt x="81" y="1410"/>
                  </a:cubicBezTo>
                  <a:cubicBezTo>
                    <a:pt x="81" y="682"/>
                    <a:pt x="674" y="89"/>
                    <a:pt x="1403" y="89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35"/>
                    <a:pt x="0" y="1410"/>
                  </a:cubicBezTo>
                  <a:cubicBezTo>
                    <a:pt x="0" y="2186"/>
                    <a:pt x="627" y="2820"/>
                    <a:pt x="1403" y="2820"/>
                  </a:cubicBezTo>
                  <a:cubicBezTo>
                    <a:pt x="2185" y="2820"/>
                    <a:pt x="2812" y="2186"/>
                    <a:pt x="2812" y="1410"/>
                  </a:cubicBezTo>
                  <a:cubicBezTo>
                    <a:pt x="2812" y="635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83" name="Google Shape;30083;p30"/>
            <p:cNvSpPr/>
            <p:nvPr/>
          </p:nvSpPr>
          <p:spPr>
            <a:xfrm>
              <a:off x="4250125" y="2546450"/>
              <a:ext cx="334150" cy="334325"/>
            </a:xfrm>
            <a:custGeom>
              <a:avLst/>
              <a:gdLst/>
              <a:ahLst/>
              <a:cxnLst/>
              <a:rect l="l" t="t" r="r" b="b"/>
              <a:pathLst>
                <a:path w="13366" h="13373" extrusionOk="0">
                  <a:moveTo>
                    <a:pt x="6683" y="1"/>
                  </a:moveTo>
                  <a:cubicBezTo>
                    <a:pt x="2988" y="1"/>
                    <a:pt x="1" y="2995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84" name="Google Shape;30084;p30"/>
            <p:cNvSpPr/>
            <p:nvPr/>
          </p:nvSpPr>
          <p:spPr>
            <a:xfrm>
              <a:off x="4248950" y="25454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85" name="Google Shape;30085;p30"/>
            <p:cNvSpPr/>
            <p:nvPr/>
          </p:nvSpPr>
          <p:spPr>
            <a:xfrm>
              <a:off x="4273400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86" name="Google Shape;30086;p30"/>
            <p:cNvSpPr/>
            <p:nvPr/>
          </p:nvSpPr>
          <p:spPr>
            <a:xfrm>
              <a:off x="4272375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87" name="Google Shape;30087;p30"/>
            <p:cNvSpPr/>
            <p:nvPr/>
          </p:nvSpPr>
          <p:spPr>
            <a:xfrm>
              <a:off x="4298500" y="25985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88" name="Google Shape;30088;p30"/>
            <p:cNvSpPr/>
            <p:nvPr/>
          </p:nvSpPr>
          <p:spPr>
            <a:xfrm>
              <a:off x="4297500" y="2597525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89" name="Google Shape;30089;p30"/>
            <p:cNvSpPr/>
            <p:nvPr/>
          </p:nvSpPr>
          <p:spPr>
            <a:xfrm>
              <a:off x="4327325" y="26273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90" name="Google Shape;30090;p30"/>
            <p:cNvSpPr/>
            <p:nvPr/>
          </p:nvSpPr>
          <p:spPr>
            <a:xfrm>
              <a:off x="4326325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0"/>
                  </a:cubicBezTo>
                  <a:cubicBezTo>
                    <a:pt x="0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91" name="Google Shape;30091;p30"/>
            <p:cNvSpPr/>
            <p:nvPr/>
          </p:nvSpPr>
          <p:spPr>
            <a:xfrm>
              <a:off x="4352450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92" name="Google Shape;30092;p30"/>
            <p:cNvSpPr/>
            <p:nvPr/>
          </p:nvSpPr>
          <p:spPr>
            <a:xfrm>
              <a:off x="4351450" y="265147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5" y="82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65" y="5119"/>
                    <a:pt x="5118" y="3966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93" name="Google Shape;30093;p30"/>
            <p:cNvSpPr/>
            <p:nvPr/>
          </p:nvSpPr>
          <p:spPr>
            <a:xfrm>
              <a:off x="4381275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94" name="Google Shape;30094;p30"/>
            <p:cNvSpPr/>
            <p:nvPr/>
          </p:nvSpPr>
          <p:spPr>
            <a:xfrm>
              <a:off x="4380100" y="268012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9"/>
                  </a:moveTo>
                  <a:cubicBezTo>
                    <a:pt x="2145" y="89"/>
                    <a:pt x="2738" y="682"/>
                    <a:pt x="2738" y="1410"/>
                  </a:cubicBezTo>
                  <a:cubicBezTo>
                    <a:pt x="2738" y="2138"/>
                    <a:pt x="2145" y="2739"/>
                    <a:pt x="1410" y="2739"/>
                  </a:cubicBezTo>
                  <a:cubicBezTo>
                    <a:pt x="681" y="2739"/>
                    <a:pt x="88" y="2138"/>
                    <a:pt x="88" y="1410"/>
                  </a:cubicBezTo>
                  <a:cubicBezTo>
                    <a:pt x="88" y="682"/>
                    <a:pt x="681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5"/>
                    <a:pt x="0" y="1410"/>
                  </a:cubicBezTo>
                  <a:cubicBezTo>
                    <a:pt x="0" y="2186"/>
                    <a:pt x="634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95" name="Google Shape;30095;p30"/>
            <p:cNvSpPr/>
            <p:nvPr/>
          </p:nvSpPr>
          <p:spPr>
            <a:xfrm>
              <a:off x="4584250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96" name="Google Shape;30096;p30"/>
            <p:cNvSpPr/>
            <p:nvPr/>
          </p:nvSpPr>
          <p:spPr>
            <a:xfrm>
              <a:off x="4583225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9" y="13372"/>
                    <a:pt x="88" y="10391"/>
                    <a:pt x="88" y="6730"/>
                  </a:cubicBezTo>
                  <a:cubicBezTo>
                    <a:pt x="88" y="3062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14"/>
                    <a:pt x="1" y="6730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97" name="Google Shape;30097;p30"/>
            <p:cNvSpPr/>
            <p:nvPr/>
          </p:nvSpPr>
          <p:spPr>
            <a:xfrm>
              <a:off x="4607675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98" name="Google Shape;30098;p30"/>
            <p:cNvSpPr/>
            <p:nvPr/>
          </p:nvSpPr>
          <p:spPr>
            <a:xfrm>
              <a:off x="4606650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8"/>
                  </a:cubicBezTo>
                  <a:cubicBezTo>
                    <a:pt x="11444" y="2563"/>
                    <a:pt x="8875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99" name="Google Shape;30099;p30"/>
            <p:cNvSpPr/>
            <p:nvPr/>
          </p:nvSpPr>
          <p:spPr>
            <a:xfrm>
              <a:off x="4632800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3"/>
                  </a:cubicBezTo>
                  <a:cubicBezTo>
                    <a:pt x="9346" y="2097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00" name="Google Shape;30100;p30"/>
            <p:cNvSpPr/>
            <p:nvPr/>
          </p:nvSpPr>
          <p:spPr>
            <a:xfrm>
              <a:off x="4631775" y="2597525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1" y="7270"/>
                    <a:pt x="81" y="4714"/>
                  </a:cubicBezTo>
                  <a:cubicBezTo>
                    <a:pt x="81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8"/>
                    <a:pt x="4714" y="9428"/>
                  </a:cubicBezTo>
                  <a:cubicBezTo>
                    <a:pt x="7317" y="9428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01" name="Google Shape;30101;p30"/>
            <p:cNvSpPr/>
            <p:nvPr/>
          </p:nvSpPr>
          <p:spPr>
            <a:xfrm>
              <a:off x="4661625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02" name="Google Shape;30102;p30"/>
            <p:cNvSpPr/>
            <p:nvPr/>
          </p:nvSpPr>
          <p:spPr>
            <a:xfrm>
              <a:off x="466060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5"/>
                    <a:pt x="7040" y="3560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0"/>
                  </a:cubicBezTo>
                  <a:cubicBezTo>
                    <a:pt x="82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03" name="Google Shape;30103;p30"/>
            <p:cNvSpPr/>
            <p:nvPr/>
          </p:nvSpPr>
          <p:spPr>
            <a:xfrm>
              <a:off x="4686725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04" name="Google Shape;30104;p30"/>
            <p:cNvSpPr/>
            <p:nvPr/>
          </p:nvSpPr>
          <p:spPr>
            <a:xfrm>
              <a:off x="4685725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66"/>
                    <a:pt x="1147" y="5119"/>
                    <a:pt x="2556" y="5119"/>
                  </a:cubicBezTo>
                  <a:cubicBezTo>
                    <a:pt x="3965" y="5119"/>
                    <a:pt x="5118" y="3966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05" name="Google Shape;30105;p30"/>
            <p:cNvSpPr/>
            <p:nvPr/>
          </p:nvSpPr>
          <p:spPr>
            <a:xfrm>
              <a:off x="471555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06" name="Google Shape;30106;p30"/>
            <p:cNvSpPr/>
            <p:nvPr/>
          </p:nvSpPr>
          <p:spPr>
            <a:xfrm>
              <a:off x="4714375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1" y="682"/>
                    <a:pt x="2731" y="1410"/>
                  </a:cubicBezTo>
                  <a:cubicBezTo>
                    <a:pt x="2731" y="2138"/>
                    <a:pt x="2138" y="2739"/>
                    <a:pt x="1410" y="2739"/>
                  </a:cubicBezTo>
                  <a:cubicBezTo>
                    <a:pt x="682" y="2739"/>
                    <a:pt x="88" y="2138"/>
                    <a:pt x="88" y="1410"/>
                  </a:cubicBezTo>
                  <a:cubicBezTo>
                    <a:pt x="88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5"/>
                    <a:pt x="1" y="1410"/>
                  </a:cubicBezTo>
                  <a:cubicBezTo>
                    <a:pt x="1" y="2186"/>
                    <a:pt x="634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07" name="Google Shape;30107;p30"/>
            <p:cNvSpPr/>
            <p:nvPr/>
          </p:nvSpPr>
          <p:spPr>
            <a:xfrm>
              <a:off x="4918525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08" name="Google Shape;30108;p30"/>
            <p:cNvSpPr/>
            <p:nvPr/>
          </p:nvSpPr>
          <p:spPr>
            <a:xfrm>
              <a:off x="4917500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2"/>
                    <a:pt x="13372" y="6730"/>
                  </a:cubicBezTo>
                  <a:cubicBezTo>
                    <a:pt x="13372" y="10391"/>
                    <a:pt x="10392" y="13372"/>
                    <a:pt x="6730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14"/>
                    <a:pt x="1" y="6730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09" name="Google Shape;30109;p30"/>
            <p:cNvSpPr/>
            <p:nvPr/>
          </p:nvSpPr>
          <p:spPr>
            <a:xfrm>
              <a:off x="4941950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3" y="1"/>
                    <a:pt x="0" y="2543"/>
                    <a:pt x="0" y="5678"/>
                  </a:cubicBezTo>
                  <a:cubicBezTo>
                    <a:pt x="0" y="8814"/>
                    <a:pt x="2543" y="11356"/>
                    <a:pt x="5678" y="11356"/>
                  </a:cubicBezTo>
                  <a:cubicBezTo>
                    <a:pt x="8813" y="11356"/>
                    <a:pt x="11356" y="8814"/>
                    <a:pt x="11356" y="5678"/>
                  </a:cubicBezTo>
                  <a:cubicBezTo>
                    <a:pt x="11356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10" name="Google Shape;30110;p30"/>
            <p:cNvSpPr/>
            <p:nvPr/>
          </p:nvSpPr>
          <p:spPr>
            <a:xfrm>
              <a:off x="4940950" y="2572425"/>
              <a:ext cx="285900" cy="286075"/>
            </a:xfrm>
            <a:custGeom>
              <a:avLst/>
              <a:gdLst/>
              <a:ahLst/>
              <a:cxnLst/>
              <a:rect l="l" t="t" r="r" b="b"/>
              <a:pathLst>
                <a:path w="11436" h="11443" extrusionOk="0">
                  <a:moveTo>
                    <a:pt x="5718" y="81"/>
                  </a:moveTo>
                  <a:cubicBezTo>
                    <a:pt x="8826" y="81"/>
                    <a:pt x="11355" y="2610"/>
                    <a:pt x="11355" y="5718"/>
                  </a:cubicBezTo>
                  <a:cubicBezTo>
                    <a:pt x="11355" y="8827"/>
                    <a:pt x="8826" y="11355"/>
                    <a:pt x="5718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2" y="0"/>
                    <a:pt x="0" y="2563"/>
                    <a:pt x="0" y="5718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8"/>
                  </a:cubicBezTo>
                  <a:cubicBezTo>
                    <a:pt x="11436" y="2563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11" name="Google Shape;30111;p30"/>
            <p:cNvSpPr/>
            <p:nvPr/>
          </p:nvSpPr>
          <p:spPr>
            <a:xfrm>
              <a:off x="4967075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12" name="Google Shape;30112;p30"/>
            <p:cNvSpPr/>
            <p:nvPr/>
          </p:nvSpPr>
          <p:spPr>
            <a:xfrm>
              <a:off x="4966050" y="2597525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70" y="89"/>
                    <a:pt x="9346" y="2165"/>
                    <a:pt x="9346" y="4714"/>
                  </a:cubicBezTo>
                  <a:cubicBezTo>
                    <a:pt x="9346" y="7270"/>
                    <a:pt x="7270" y="9347"/>
                    <a:pt x="4714" y="9347"/>
                  </a:cubicBezTo>
                  <a:cubicBezTo>
                    <a:pt x="2158" y="9347"/>
                    <a:pt x="82" y="7270"/>
                    <a:pt x="82" y="4714"/>
                  </a:cubicBezTo>
                  <a:cubicBezTo>
                    <a:pt x="82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7317" y="9428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13" name="Google Shape;30113;p30"/>
            <p:cNvSpPr/>
            <p:nvPr/>
          </p:nvSpPr>
          <p:spPr>
            <a:xfrm>
              <a:off x="4995900" y="2627375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14" name="Google Shape;30114;p30"/>
            <p:cNvSpPr/>
            <p:nvPr/>
          </p:nvSpPr>
          <p:spPr>
            <a:xfrm>
              <a:off x="4994725" y="262637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5"/>
                    <a:pt x="7046" y="3560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0"/>
                  </a:cubicBezTo>
                  <a:cubicBezTo>
                    <a:pt x="0" y="5529"/>
                    <a:pt x="1605" y="7127"/>
                    <a:pt x="3567" y="7127"/>
                  </a:cubicBezTo>
                  <a:cubicBezTo>
                    <a:pt x="5529" y="7127"/>
                    <a:pt x="7134" y="5529"/>
                    <a:pt x="7134" y="3560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15" name="Google Shape;30115;p30"/>
            <p:cNvSpPr/>
            <p:nvPr/>
          </p:nvSpPr>
          <p:spPr>
            <a:xfrm>
              <a:off x="5021000" y="26525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16" name="Google Shape;30116;p30"/>
            <p:cNvSpPr/>
            <p:nvPr/>
          </p:nvSpPr>
          <p:spPr>
            <a:xfrm>
              <a:off x="5020000" y="265147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66"/>
                    <a:pt x="1147" y="5119"/>
                    <a:pt x="2556" y="5119"/>
                  </a:cubicBezTo>
                  <a:cubicBezTo>
                    <a:pt x="3965" y="5119"/>
                    <a:pt x="5112" y="3966"/>
                    <a:pt x="5112" y="2556"/>
                  </a:cubicBezTo>
                  <a:cubicBezTo>
                    <a:pt x="5112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17" name="Google Shape;30117;p30"/>
            <p:cNvSpPr/>
            <p:nvPr/>
          </p:nvSpPr>
          <p:spPr>
            <a:xfrm>
              <a:off x="5049675" y="268132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8" y="2117"/>
                    <a:pt x="2738" y="1362"/>
                  </a:cubicBezTo>
                  <a:cubicBezTo>
                    <a:pt x="2738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18" name="Google Shape;30118;p30"/>
            <p:cNvSpPr/>
            <p:nvPr/>
          </p:nvSpPr>
          <p:spPr>
            <a:xfrm>
              <a:off x="5048650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82" y="2739"/>
                    <a:pt x="88" y="2138"/>
                    <a:pt x="88" y="1410"/>
                  </a:cubicBezTo>
                  <a:cubicBezTo>
                    <a:pt x="88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5"/>
                    <a:pt x="1" y="1410"/>
                  </a:cubicBezTo>
                  <a:cubicBezTo>
                    <a:pt x="1" y="2186"/>
                    <a:pt x="635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19" name="Google Shape;30119;p30"/>
            <p:cNvSpPr/>
            <p:nvPr/>
          </p:nvSpPr>
          <p:spPr>
            <a:xfrm>
              <a:off x="5252800" y="2546450"/>
              <a:ext cx="274300" cy="334325"/>
            </a:xfrm>
            <a:custGeom>
              <a:avLst/>
              <a:gdLst/>
              <a:ahLst/>
              <a:cxnLst/>
              <a:rect l="l" t="t" r="r" b="b"/>
              <a:pathLst>
                <a:path w="109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8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20" name="Google Shape;30120;p30"/>
            <p:cNvSpPr/>
            <p:nvPr/>
          </p:nvSpPr>
          <p:spPr>
            <a:xfrm>
              <a:off x="5251775" y="2545450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14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3"/>
                    <a:pt x="11012" y="11908"/>
                  </a:cubicBezTo>
                  <a:lnTo>
                    <a:pt x="11012" y="11794"/>
                  </a:lnTo>
                  <a:cubicBezTo>
                    <a:pt x="9852" y="12778"/>
                    <a:pt x="836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4" y="81"/>
                  </a:cubicBezTo>
                  <a:cubicBezTo>
                    <a:pt x="8362" y="81"/>
                    <a:pt x="9852" y="675"/>
                    <a:pt x="11012" y="1659"/>
                  </a:cubicBezTo>
                  <a:lnTo>
                    <a:pt x="11012" y="1545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21" name="Google Shape;30121;p30"/>
            <p:cNvSpPr/>
            <p:nvPr/>
          </p:nvSpPr>
          <p:spPr>
            <a:xfrm>
              <a:off x="5276225" y="2573425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8" y="11356"/>
                  </a:cubicBezTo>
                  <a:cubicBezTo>
                    <a:pt x="7425" y="11356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22" name="Google Shape;30122;p30"/>
            <p:cNvSpPr/>
            <p:nvPr/>
          </p:nvSpPr>
          <p:spPr>
            <a:xfrm>
              <a:off x="5275050" y="2572425"/>
              <a:ext cx="252050" cy="286075"/>
            </a:xfrm>
            <a:custGeom>
              <a:avLst/>
              <a:gdLst/>
              <a:ahLst/>
              <a:cxnLst/>
              <a:rect l="l" t="t" r="r" b="b"/>
              <a:pathLst>
                <a:path w="10082" h="11443" extrusionOk="0"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ubicBezTo>
                    <a:pt x="7478" y="81"/>
                    <a:pt x="9049" y="890"/>
                    <a:pt x="10081" y="2151"/>
                  </a:cubicBezTo>
                  <a:lnTo>
                    <a:pt x="10081" y="2016"/>
                  </a:lnTo>
                  <a:cubicBezTo>
                    <a:pt x="9029" y="782"/>
                    <a:pt x="7465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23" name="Google Shape;30123;p30"/>
            <p:cNvSpPr/>
            <p:nvPr/>
          </p:nvSpPr>
          <p:spPr>
            <a:xfrm>
              <a:off x="5301350" y="2598550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05"/>
                    <a:pt x="9029" y="6359"/>
                  </a:cubicBezTo>
                  <a:lnTo>
                    <a:pt x="9029" y="2988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24" name="Google Shape;30124;p30"/>
            <p:cNvSpPr/>
            <p:nvPr/>
          </p:nvSpPr>
          <p:spPr>
            <a:xfrm>
              <a:off x="5300325" y="2597525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6676" y="9428"/>
                    <a:pt x="8362" y="8227"/>
                    <a:pt x="9070" y="6515"/>
                  </a:cubicBezTo>
                  <a:lnTo>
                    <a:pt x="9070" y="6279"/>
                  </a:lnTo>
                  <a:cubicBezTo>
                    <a:pt x="8429" y="8065"/>
                    <a:pt x="6717" y="9347"/>
                    <a:pt x="4714" y="9347"/>
                  </a:cubicBezTo>
                  <a:cubicBezTo>
                    <a:pt x="2159" y="9347"/>
                    <a:pt x="82" y="7270"/>
                    <a:pt x="82" y="4714"/>
                  </a:cubicBezTo>
                  <a:cubicBezTo>
                    <a:pt x="82" y="2165"/>
                    <a:pt x="2159" y="89"/>
                    <a:pt x="4714" y="89"/>
                  </a:cubicBezTo>
                  <a:cubicBezTo>
                    <a:pt x="6717" y="89"/>
                    <a:pt x="8429" y="1363"/>
                    <a:pt x="9070" y="3150"/>
                  </a:cubicBezTo>
                  <a:lnTo>
                    <a:pt x="9070" y="2914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25" name="Google Shape;30125;p30"/>
            <p:cNvSpPr/>
            <p:nvPr/>
          </p:nvSpPr>
          <p:spPr>
            <a:xfrm>
              <a:off x="5330000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26" name="Google Shape;30126;p30"/>
            <p:cNvSpPr/>
            <p:nvPr/>
          </p:nvSpPr>
          <p:spPr>
            <a:xfrm>
              <a:off x="532900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27" name="Google Shape;30127;p30"/>
            <p:cNvSpPr/>
            <p:nvPr/>
          </p:nvSpPr>
          <p:spPr>
            <a:xfrm>
              <a:off x="5355300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04" y="5030"/>
                    <a:pt x="5030" y="3904"/>
                    <a:pt x="5030" y="2515"/>
                  </a:cubicBezTo>
                  <a:cubicBezTo>
                    <a:pt x="5030" y="1126"/>
                    <a:pt x="3904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28" name="Google Shape;30128;p30"/>
            <p:cNvSpPr/>
            <p:nvPr/>
          </p:nvSpPr>
          <p:spPr>
            <a:xfrm>
              <a:off x="5354100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66"/>
                    <a:pt x="1154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29" name="Google Shape;30129;p30"/>
            <p:cNvSpPr/>
            <p:nvPr/>
          </p:nvSpPr>
          <p:spPr>
            <a:xfrm>
              <a:off x="538395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30" name="Google Shape;30130;p30"/>
            <p:cNvSpPr/>
            <p:nvPr/>
          </p:nvSpPr>
          <p:spPr>
            <a:xfrm>
              <a:off x="5382925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82" y="2739"/>
                    <a:pt x="89" y="2138"/>
                    <a:pt x="89" y="1410"/>
                  </a:cubicBezTo>
                  <a:cubicBezTo>
                    <a:pt x="89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5"/>
                    <a:pt x="1" y="1410"/>
                  </a:cubicBezTo>
                  <a:cubicBezTo>
                    <a:pt x="1" y="2186"/>
                    <a:pt x="635" y="2820"/>
                    <a:pt x="1410" y="2820"/>
                  </a:cubicBezTo>
                  <a:cubicBezTo>
                    <a:pt x="2186" y="2820"/>
                    <a:pt x="2819" y="2186"/>
                    <a:pt x="2819" y="1410"/>
                  </a:cubicBezTo>
                  <a:cubicBezTo>
                    <a:pt x="2819" y="635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31" name="Google Shape;30131;p30"/>
            <p:cNvSpPr/>
            <p:nvPr/>
          </p:nvSpPr>
          <p:spPr>
            <a:xfrm>
              <a:off x="3450750" y="2644575"/>
              <a:ext cx="296375" cy="334300"/>
            </a:xfrm>
            <a:custGeom>
              <a:avLst/>
              <a:gdLst/>
              <a:ahLst/>
              <a:cxnLst/>
              <a:rect l="l" t="t" r="r" b="b"/>
              <a:pathLst>
                <a:path w="11855" h="13372" extrusionOk="0">
                  <a:moveTo>
                    <a:pt x="5173" y="0"/>
                  </a:moveTo>
                  <a:cubicBezTo>
                    <a:pt x="3089" y="0"/>
                    <a:pt x="1228" y="951"/>
                    <a:pt x="1" y="2448"/>
                  </a:cubicBezTo>
                  <a:lnTo>
                    <a:pt x="1" y="10930"/>
                  </a:lnTo>
                  <a:cubicBezTo>
                    <a:pt x="1228" y="12421"/>
                    <a:pt x="3089" y="13371"/>
                    <a:pt x="5173" y="13371"/>
                  </a:cubicBezTo>
                  <a:cubicBezTo>
                    <a:pt x="8861" y="13371"/>
                    <a:pt x="11855" y="10378"/>
                    <a:pt x="11855" y="6689"/>
                  </a:cubicBezTo>
                  <a:cubicBezTo>
                    <a:pt x="11855" y="2994"/>
                    <a:pt x="8861" y="0"/>
                    <a:pt x="51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32" name="Google Shape;30132;p30"/>
            <p:cNvSpPr/>
            <p:nvPr/>
          </p:nvSpPr>
          <p:spPr>
            <a:xfrm>
              <a:off x="3450750" y="2643550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1"/>
                  </a:moveTo>
                  <a:cubicBezTo>
                    <a:pt x="3096" y="1"/>
                    <a:pt x="1235" y="945"/>
                    <a:pt x="1" y="2428"/>
                  </a:cubicBezTo>
                  <a:lnTo>
                    <a:pt x="1" y="2563"/>
                  </a:lnTo>
                  <a:cubicBezTo>
                    <a:pt x="1221" y="1053"/>
                    <a:pt x="3082" y="88"/>
                    <a:pt x="5173" y="88"/>
                  </a:cubicBezTo>
                  <a:cubicBezTo>
                    <a:pt x="8834" y="88"/>
                    <a:pt x="11814" y="3062"/>
                    <a:pt x="11814" y="6730"/>
                  </a:cubicBezTo>
                  <a:cubicBezTo>
                    <a:pt x="11814" y="10392"/>
                    <a:pt x="8834" y="13372"/>
                    <a:pt x="5173" y="13372"/>
                  </a:cubicBezTo>
                  <a:cubicBezTo>
                    <a:pt x="3082" y="13372"/>
                    <a:pt x="1221" y="12401"/>
                    <a:pt x="1" y="10897"/>
                  </a:cubicBezTo>
                  <a:lnTo>
                    <a:pt x="1" y="11032"/>
                  </a:lnTo>
                  <a:cubicBezTo>
                    <a:pt x="1235" y="12509"/>
                    <a:pt x="3096" y="13453"/>
                    <a:pt x="5173" y="13453"/>
                  </a:cubicBezTo>
                  <a:cubicBezTo>
                    <a:pt x="8881" y="13453"/>
                    <a:pt x="11895" y="10439"/>
                    <a:pt x="11895" y="6730"/>
                  </a:cubicBezTo>
                  <a:cubicBezTo>
                    <a:pt x="11895" y="3022"/>
                    <a:pt x="8881" y="1"/>
                    <a:pt x="517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33" name="Google Shape;30133;p30"/>
            <p:cNvSpPr/>
            <p:nvPr/>
          </p:nvSpPr>
          <p:spPr>
            <a:xfrm>
              <a:off x="3450750" y="2671550"/>
              <a:ext cx="269425" cy="284050"/>
            </a:xfrm>
            <a:custGeom>
              <a:avLst/>
              <a:gdLst/>
              <a:ahLst/>
              <a:cxnLst/>
              <a:rect l="l" t="t" r="r" b="b"/>
              <a:pathLst>
                <a:path w="10777" h="11362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931" y="10067"/>
                    <a:pt x="2860" y="11362"/>
                    <a:pt x="5099" y="11362"/>
                  </a:cubicBezTo>
                  <a:cubicBezTo>
                    <a:pt x="8234" y="11362"/>
                    <a:pt x="10776" y="8813"/>
                    <a:pt x="10776" y="5678"/>
                  </a:cubicBezTo>
                  <a:cubicBezTo>
                    <a:pt x="10776" y="2542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34" name="Google Shape;30134;p30"/>
            <p:cNvSpPr/>
            <p:nvPr/>
          </p:nvSpPr>
          <p:spPr>
            <a:xfrm>
              <a:off x="3450750" y="2670525"/>
              <a:ext cx="270600" cy="286100"/>
            </a:xfrm>
            <a:custGeom>
              <a:avLst/>
              <a:gdLst/>
              <a:ahLst/>
              <a:cxnLst/>
              <a:rect l="l" t="t" r="r" b="b"/>
              <a:pathLst>
                <a:path w="10824" h="11444" extrusionOk="0">
                  <a:moveTo>
                    <a:pt x="5099" y="1"/>
                  </a:moveTo>
                  <a:cubicBezTo>
                    <a:pt x="2880" y="1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2"/>
                    <a:pt x="5099" y="82"/>
                  </a:cubicBezTo>
                  <a:cubicBezTo>
                    <a:pt x="8207" y="82"/>
                    <a:pt x="10736" y="2610"/>
                    <a:pt x="10736" y="5719"/>
                  </a:cubicBezTo>
                  <a:cubicBezTo>
                    <a:pt x="10736" y="8827"/>
                    <a:pt x="8207" y="11356"/>
                    <a:pt x="5099" y="11356"/>
                  </a:cubicBezTo>
                  <a:cubicBezTo>
                    <a:pt x="2853" y="11356"/>
                    <a:pt x="904" y="10034"/>
                    <a:pt x="1" y="8126"/>
                  </a:cubicBezTo>
                  <a:lnTo>
                    <a:pt x="1" y="8315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35" name="Google Shape;30135;p30"/>
            <p:cNvSpPr/>
            <p:nvPr/>
          </p:nvSpPr>
          <p:spPr>
            <a:xfrm>
              <a:off x="3461375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1" y="1"/>
                    <a:pt x="1" y="2098"/>
                    <a:pt x="1" y="4674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36" name="Google Shape;30136;p30"/>
            <p:cNvSpPr/>
            <p:nvPr/>
          </p:nvSpPr>
          <p:spPr>
            <a:xfrm>
              <a:off x="3460375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34"/>
                    <a:pt x="4714" y="9434"/>
                  </a:cubicBezTo>
                  <a:cubicBezTo>
                    <a:pt x="7316" y="9434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37" name="Google Shape;30137;p30"/>
            <p:cNvSpPr/>
            <p:nvPr/>
          </p:nvSpPr>
          <p:spPr>
            <a:xfrm>
              <a:off x="3490200" y="272547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1"/>
                  </a:cubicBezTo>
                  <a:cubicBezTo>
                    <a:pt x="7040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38" name="Google Shape;30138;p30"/>
            <p:cNvSpPr/>
            <p:nvPr/>
          </p:nvSpPr>
          <p:spPr>
            <a:xfrm>
              <a:off x="3489025" y="272447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53" y="7040"/>
                    <a:pt x="88" y="5482"/>
                    <a:pt x="88" y="3561"/>
                  </a:cubicBezTo>
                  <a:cubicBezTo>
                    <a:pt x="88" y="1646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39" name="Google Shape;30139;p30"/>
            <p:cNvSpPr/>
            <p:nvPr/>
          </p:nvSpPr>
          <p:spPr>
            <a:xfrm>
              <a:off x="3515325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40" name="Google Shape;30140;p30"/>
            <p:cNvSpPr/>
            <p:nvPr/>
          </p:nvSpPr>
          <p:spPr>
            <a:xfrm>
              <a:off x="3514300" y="2749600"/>
              <a:ext cx="127825" cy="127950"/>
            </a:xfrm>
            <a:custGeom>
              <a:avLst/>
              <a:gdLst/>
              <a:ahLst/>
              <a:cxnLst/>
              <a:rect l="l" t="t" r="r" b="b"/>
              <a:pathLst>
                <a:path w="5113" h="5118" extrusionOk="0">
                  <a:moveTo>
                    <a:pt x="2557" y="81"/>
                  </a:moveTo>
                  <a:cubicBezTo>
                    <a:pt x="3919" y="81"/>
                    <a:pt x="5031" y="1194"/>
                    <a:pt x="5031" y="2556"/>
                  </a:cubicBezTo>
                  <a:cubicBezTo>
                    <a:pt x="5031" y="3924"/>
                    <a:pt x="3919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41" name="Google Shape;30141;p30"/>
            <p:cNvSpPr/>
            <p:nvPr/>
          </p:nvSpPr>
          <p:spPr>
            <a:xfrm>
              <a:off x="354415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7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42" name="Google Shape;30142;p30"/>
            <p:cNvSpPr/>
            <p:nvPr/>
          </p:nvSpPr>
          <p:spPr>
            <a:xfrm>
              <a:off x="3542975" y="277842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43" name="Google Shape;30143;p30"/>
            <p:cNvSpPr/>
            <p:nvPr/>
          </p:nvSpPr>
          <p:spPr>
            <a:xfrm>
              <a:off x="3747100" y="2644575"/>
              <a:ext cx="334325" cy="334300"/>
            </a:xfrm>
            <a:custGeom>
              <a:avLst/>
              <a:gdLst/>
              <a:ahLst/>
              <a:cxnLst/>
              <a:rect l="l" t="t" r="r" b="b"/>
              <a:pathLst>
                <a:path w="13373" h="13372" extrusionOk="0">
                  <a:moveTo>
                    <a:pt x="6690" y="0"/>
                  </a:moveTo>
                  <a:cubicBezTo>
                    <a:pt x="2995" y="0"/>
                    <a:pt x="1" y="2994"/>
                    <a:pt x="1" y="6689"/>
                  </a:cubicBezTo>
                  <a:cubicBezTo>
                    <a:pt x="1" y="10378"/>
                    <a:pt x="2995" y="13371"/>
                    <a:pt x="6690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9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44" name="Google Shape;30144;p30"/>
            <p:cNvSpPr/>
            <p:nvPr/>
          </p:nvSpPr>
          <p:spPr>
            <a:xfrm>
              <a:off x="3746100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2" y="13372"/>
                    <a:pt x="81" y="10392"/>
                    <a:pt x="81" y="6730"/>
                  </a:cubicBezTo>
                  <a:cubicBezTo>
                    <a:pt x="81" y="3062"/>
                    <a:pt x="3062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15" y="1"/>
                    <a:pt x="0" y="3022"/>
                    <a:pt x="0" y="6730"/>
                  </a:cubicBezTo>
                  <a:cubicBezTo>
                    <a:pt x="0" y="10439"/>
                    <a:pt x="3015" y="13453"/>
                    <a:pt x="6730" y="13453"/>
                  </a:cubicBezTo>
                  <a:cubicBezTo>
                    <a:pt x="10438" y="13453"/>
                    <a:pt x="13453" y="10439"/>
                    <a:pt x="13453" y="6730"/>
                  </a:cubicBezTo>
                  <a:cubicBezTo>
                    <a:pt x="13453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45" name="Google Shape;30145;p30"/>
            <p:cNvSpPr/>
            <p:nvPr/>
          </p:nvSpPr>
          <p:spPr>
            <a:xfrm>
              <a:off x="3770550" y="2671550"/>
              <a:ext cx="283900" cy="284050"/>
            </a:xfrm>
            <a:custGeom>
              <a:avLst/>
              <a:gdLst/>
              <a:ahLst/>
              <a:cxnLst/>
              <a:rect l="l" t="t" r="r" b="b"/>
              <a:pathLst>
                <a:path w="11356" h="11362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62"/>
                    <a:pt x="5678" y="11362"/>
                  </a:cubicBezTo>
                  <a:cubicBezTo>
                    <a:pt x="8813" y="11362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46" name="Google Shape;30146;p30"/>
            <p:cNvSpPr/>
            <p:nvPr/>
          </p:nvSpPr>
          <p:spPr>
            <a:xfrm>
              <a:off x="3769525" y="2670525"/>
              <a:ext cx="285925" cy="286100"/>
            </a:xfrm>
            <a:custGeom>
              <a:avLst/>
              <a:gdLst/>
              <a:ahLst/>
              <a:cxnLst/>
              <a:rect l="l" t="t" r="r" b="b"/>
              <a:pathLst>
                <a:path w="11437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47" name="Google Shape;30147;p30"/>
            <p:cNvSpPr/>
            <p:nvPr/>
          </p:nvSpPr>
          <p:spPr>
            <a:xfrm>
              <a:off x="3795650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1" y="1"/>
                    <a:pt x="1" y="2098"/>
                    <a:pt x="1" y="4674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7" y="7256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48" name="Google Shape;30148;p30"/>
            <p:cNvSpPr/>
            <p:nvPr/>
          </p:nvSpPr>
          <p:spPr>
            <a:xfrm>
              <a:off x="3794650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0" y="2118"/>
                    <a:pt x="0" y="4714"/>
                  </a:cubicBezTo>
                  <a:cubicBezTo>
                    <a:pt x="0" y="7316"/>
                    <a:pt x="2111" y="9434"/>
                    <a:pt x="4714" y="9434"/>
                  </a:cubicBezTo>
                  <a:cubicBezTo>
                    <a:pt x="7310" y="9434"/>
                    <a:pt x="9427" y="7316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49" name="Google Shape;30149;p30"/>
            <p:cNvSpPr/>
            <p:nvPr/>
          </p:nvSpPr>
          <p:spPr>
            <a:xfrm>
              <a:off x="3824475" y="272547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2" y="1"/>
                    <a:pt x="1" y="1579"/>
                    <a:pt x="1" y="3521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1"/>
                  </a:cubicBezTo>
                  <a:cubicBezTo>
                    <a:pt x="7040" y="1579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50" name="Google Shape;30150;p30"/>
            <p:cNvSpPr/>
            <p:nvPr/>
          </p:nvSpPr>
          <p:spPr>
            <a:xfrm>
              <a:off x="3823300" y="272447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46" y="7040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51" name="Google Shape;30151;p30"/>
            <p:cNvSpPr/>
            <p:nvPr/>
          </p:nvSpPr>
          <p:spPr>
            <a:xfrm>
              <a:off x="3849600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52" name="Google Shape;30152;p30"/>
            <p:cNvSpPr/>
            <p:nvPr/>
          </p:nvSpPr>
          <p:spPr>
            <a:xfrm>
              <a:off x="3848600" y="2749600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53" name="Google Shape;30153;p30"/>
            <p:cNvSpPr/>
            <p:nvPr/>
          </p:nvSpPr>
          <p:spPr>
            <a:xfrm>
              <a:off x="387825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07"/>
                    <a:pt x="1" y="1363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3"/>
                  </a:cubicBezTo>
                  <a:cubicBezTo>
                    <a:pt x="2732" y="607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54" name="Google Shape;30154;p30"/>
            <p:cNvSpPr/>
            <p:nvPr/>
          </p:nvSpPr>
          <p:spPr>
            <a:xfrm>
              <a:off x="3877250" y="277842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55" name="Google Shape;30155;p30"/>
            <p:cNvSpPr/>
            <p:nvPr/>
          </p:nvSpPr>
          <p:spPr>
            <a:xfrm>
              <a:off x="4081400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2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56" name="Google Shape;30156;p30"/>
            <p:cNvSpPr/>
            <p:nvPr/>
          </p:nvSpPr>
          <p:spPr>
            <a:xfrm>
              <a:off x="4080375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23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8"/>
                    <a:pt x="6723" y="88"/>
                  </a:cubicBezTo>
                  <a:close/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10439"/>
                    <a:pt x="3015" y="13453"/>
                    <a:pt x="6723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22"/>
                    <a:pt x="10439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57" name="Google Shape;30157;p30"/>
            <p:cNvSpPr/>
            <p:nvPr/>
          </p:nvSpPr>
          <p:spPr>
            <a:xfrm>
              <a:off x="4104825" y="2671550"/>
              <a:ext cx="283900" cy="284050"/>
            </a:xfrm>
            <a:custGeom>
              <a:avLst/>
              <a:gdLst/>
              <a:ahLst/>
              <a:cxnLst/>
              <a:rect l="l" t="t" r="r" b="b"/>
              <a:pathLst>
                <a:path w="11356" h="11362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62"/>
                    <a:pt x="5678" y="11362"/>
                  </a:cubicBezTo>
                  <a:cubicBezTo>
                    <a:pt x="8813" y="11362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58" name="Google Shape;30158;p30"/>
            <p:cNvSpPr/>
            <p:nvPr/>
          </p:nvSpPr>
          <p:spPr>
            <a:xfrm>
              <a:off x="4103650" y="2670525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59" name="Google Shape;30159;p30"/>
            <p:cNvSpPr/>
            <p:nvPr/>
          </p:nvSpPr>
          <p:spPr>
            <a:xfrm>
              <a:off x="4129950" y="26966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60" name="Google Shape;30160;p30"/>
            <p:cNvSpPr/>
            <p:nvPr/>
          </p:nvSpPr>
          <p:spPr>
            <a:xfrm>
              <a:off x="4128925" y="269565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5"/>
                    <a:pt x="9339" y="4714"/>
                  </a:cubicBezTo>
                  <a:cubicBezTo>
                    <a:pt x="9339" y="7269"/>
                    <a:pt x="7263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34"/>
                    <a:pt x="4714" y="9434"/>
                  </a:cubicBezTo>
                  <a:cubicBezTo>
                    <a:pt x="7310" y="9434"/>
                    <a:pt x="9427" y="7316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61" name="Google Shape;30161;p30"/>
            <p:cNvSpPr/>
            <p:nvPr/>
          </p:nvSpPr>
          <p:spPr>
            <a:xfrm>
              <a:off x="4158600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62" name="Google Shape;30162;p30"/>
            <p:cNvSpPr/>
            <p:nvPr/>
          </p:nvSpPr>
          <p:spPr>
            <a:xfrm>
              <a:off x="4157575" y="272447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63" name="Google Shape;30163;p30"/>
            <p:cNvSpPr/>
            <p:nvPr/>
          </p:nvSpPr>
          <p:spPr>
            <a:xfrm>
              <a:off x="4183875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64" name="Google Shape;30164;p30"/>
            <p:cNvSpPr/>
            <p:nvPr/>
          </p:nvSpPr>
          <p:spPr>
            <a:xfrm>
              <a:off x="4182700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7" y="1194"/>
                    <a:pt x="5037" y="2556"/>
                  </a:cubicBezTo>
                  <a:cubicBezTo>
                    <a:pt x="5037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65" name="Google Shape;30165;p30"/>
            <p:cNvSpPr/>
            <p:nvPr/>
          </p:nvSpPr>
          <p:spPr>
            <a:xfrm>
              <a:off x="4212550" y="2779425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66" name="Google Shape;30166;p30"/>
            <p:cNvSpPr/>
            <p:nvPr/>
          </p:nvSpPr>
          <p:spPr>
            <a:xfrm>
              <a:off x="4211525" y="2778425"/>
              <a:ext cx="70500" cy="70300"/>
            </a:xfrm>
            <a:custGeom>
              <a:avLst/>
              <a:gdLst/>
              <a:ahLst/>
              <a:cxnLst/>
              <a:rect l="l" t="t" r="r" b="b"/>
              <a:pathLst>
                <a:path w="2820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4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67" name="Google Shape;30167;p30"/>
            <p:cNvSpPr/>
            <p:nvPr/>
          </p:nvSpPr>
          <p:spPr>
            <a:xfrm>
              <a:off x="4415675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2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68" name="Google Shape;30168;p30"/>
            <p:cNvSpPr/>
            <p:nvPr/>
          </p:nvSpPr>
          <p:spPr>
            <a:xfrm>
              <a:off x="4414650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2"/>
                    <a:pt x="13365" y="6730"/>
                  </a:cubicBezTo>
                  <a:cubicBezTo>
                    <a:pt x="13365" y="10392"/>
                    <a:pt x="10385" y="13372"/>
                    <a:pt x="6723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8"/>
                    <a:pt x="6723" y="88"/>
                  </a:cubicBezTo>
                  <a:close/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10439"/>
                    <a:pt x="3015" y="13453"/>
                    <a:pt x="6723" y="13453"/>
                  </a:cubicBezTo>
                  <a:cubicBezTo>
                    <a:pt x="10432" y="13453"/>
                    <a:pt x="13453" y="10439"/>
                    <a:pt x="13453" y="6730"/>
                  </a:cubicBezTo>
                  <a:cubicBezTo>
                    <a:pt x="13453" y="3022"/>
                    <a:pt x="10432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69" name="Google Shape;30169;p30"/>
            <p:cNvSpPr/>
            <p:nvPr/>
          </p:nvSpPr>
          <p:spPr>
            <a:xfrm>
              <a:off x="4438925" y="2671550"/>
              <a:ext cx="284075" cy="284050"/>
            </a:xfrm>
            <a:custGeom>
              <a:avLst/>
              <a:gdLst/>
              <a:ahLst/>
              <a:cxnLst/>
              <a:rect l="l" t="t" r="r" b="b"/>
              <a:pathLst>
                <a:path w="11363" h="11362" extrusionOk="0">
                  <a:moveTo>
                    <a:pt x="5685" y="0"/>
                  </a:moveTo>
                  <a:cubicBezTo>
                    <a:pt x="2550" y="0"/>
                    <a:pt x="1" y="2542"/>
                    <a:pt x="1" y="5678"/>
                  </a:cubicBezTo>
                  <a:cubicBezTo>
                    <a:pt x="1" y="8813"/>
                    <a:pt x="2550" y="11362"/>
                    <a:pt x="5685" y="11362"/>
                  </a:cubicBezTo>
                  <a:cubicBezTo>
                    <a:pt x="8820" y="11362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70" name="Google Shape;30170;p30"/>
            <p:cNvSpPr/>
            <p:nvPr/>
          </p:nvSpPr>
          <p:spPr>
            <a:xfrm>
              <a:off x="4437925" y="2670525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71" name="Google Shape;30171;p30"/>
            <p:cNvSpPr/>
            <p:nvPr/>
          </p:nvSpPr>
          <p:spPr>
            <a:xfrm>
              <a:off x="4464225" y="26966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72" name="Google Shape;30172;p30"/>
            <p:cNvSpPr/>
            <p:nvPr/>
          </p:nvSpPr>
          <p:spPr>
            <a:xfrm>
              <a:off x="4463025" y="2695650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5"/>
                    <a:pt x="9347" y="4714"/>
                  </a:cubicBezTo>
                  <a:cubicBezTo>
                    <a:pt x="9347" y="7269"/>
                    <a:pt x="7270" y="9346"/>
                    <a:pt x="4721" y="9346"/>
                  </a:cubicBezTo>
                  <a:cubicBezTo>
                    <a:pt x="2165" y="9346"/>
                    <a:pt x="89" y="7269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lose/>
                  <a:moveTo>
                    <a:pt x="4721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7316"/>
                    <a:pt x="2118" y="9434"/>
                    <a:pt x="4721" y="9434"/>
                  </a:cubicBezTo>
                  <a:cubicBezTo>
                    <a:pt x="7317" y="9434"/>
                    <a:pt x="9434" y="7316"/>
                    <a:pt x="9434" y="4714"/>
                  </a:cubicBezTo>
                  <a:cubicBezTo>
                    <a:pt x="9434" y="2118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73" name="Google Shape;30173;p30"/>
            <p:cNvSpPr/>
            <p:nvPr/>
          </p:nvSpPr>
          <p:spPr>
            <a:xfrm>
              <a:off x="4492875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74" name="Google Shape;30174;p30"/>
            <p:cNvSpPr/>
            <p:nvPr/>
          </p:nvSpPr>
          <p:spPr>
            <a:xfrm>
              <a:off x="4491850" y="272447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9" y="5482"/>
                    <a:pt x="89" y="3561"/>
                  </a:cubicBezTo>
                  <a:cubicBezTo>
                    <a:pt x="89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75" name="Google Shape;30175;p30"/>
            <p:cNvSpPr/>
            <p:nvPr/>
          </p:nvSpPr>
          <p:spPr>
            <a:xfrm>
              <a:off x="4518150" y="27506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76" name="Google Shape;30176;p30"/>
            <p:cNvSpPr/>
            <p:nvPr/>
          </p:nvSpPr>
          <p:spPr>
            <a:xfrm>
              <a:off x="4516975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77" name="Google Shape;30177;p30"/>
            <p:cNvSpPr/>
            <p:nvPr/>
          </p:nvSpPr>
          <p:spPr>
            <a:xfrm>
              <a:off x="4546825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3"/>
                  </a:cubicBezTo>
                  <a:cubicBezTo>
                    <a:pt x="2731" y="607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78" name="Google Shape;30178;p30"/>
            <p:cNvSpPr/>
            <p:nvPr/>
          </p:nvSpPr>
          <p:spPr>
            <a:xfrm>
              <a:off x="4545800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10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10" y="2812"/>
                  </a:cubicBezTo>
                  <a:cubicBezTo>
                    <a:pt x="2185" y="2812"/>
                    <a:pt x="2812" y="2178"/>
                    <a:pt x="2812" y="1403"/>
                  </a:cubicBezTo>
                  <a:cubicBezTo>
                    <a:pt x="2812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79" name="Google Shape;30179;p30"/>
            <p:cNvSpPr/>
            <p:nvPr/>
          </p:nvSpPr>
          <p:spPr>
            <a:xfrm>
              <a:off x="4749950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10378" y="13371"/>
                    <a:pt x="13371" y="10378"/>
                    <a:pt x="13371" y="6689"/>
                  </a:cubicBezTo>
                  <a:cubicBezTo>
                    <a:pt x="13371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80" name="Google Shape;30180;p30"/>
            <p:cNvSpPr/>
            <p:nvPr/>
          </p:nvSpPr>
          <p:spPr>
            <a:xfrm>
              <a:off x="4748775" y="2643550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81" name="Google Shape;30181;p30"/>
            <p:cNvSpPr/>
            <p:nvPr/>
          </p:nvSpPr>
          <p:spPr>
            <a:xfrm>
              <a:off x="4773200" y="2671550"/>
              <a:ext cx="284075" cy="284050"/>
            </a:xfrm>
            <a:custGeom>
              <a:avLst/>
              <a:gdLst/>
              <a:ahLst/>
              <a:cxnLst/>
              <a:rect l="l" t="t" r="r" b="b"/>
              <a:pathLst>
                <a:path w="11363" h="11362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62"/>
                    <a:pt x="5678" y="11362"/>
                  </a:cubicBezTo>
                  <a:cubicBezTo>
                    <a:pt x="8821" y="11362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82" name="Google Shape;30182;p30"/>
            <p:cNvSpPr/>
            <p:nvPr/>
          </p:nvSpPr>
          <p:spPr>
            <a:xfrm>
              <a:off x="4772200" y="26705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8" y="82"/>
                  </a:moveTo>
                  <a:cubicBezTo>
                    <a:pt x="8827" y="82"/>
                    <a:pt x="11355" y="2610"/>
                    <a:pt x="11355" y="5719"/>
                  </a:cubicBezTo>
                  <a:cubicBezTo>
                    <a:pt x="11355" y="8827"/>
                    <a:pt x="8827" y="11356"/>
                    <a:pt x="5718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83" name="Google Shape;30183;p30"/>
            <p:cNvSpPr/>
            <p:nvPr/>
          </p:nvSpPr>
          <p:spPr>
            <a:xfrm>
              <a:off x="4798500" y="269665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6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66" y="9346"/>
                  </a:cubicBezTo>
                  <a:cubicBezTo>
                    <a:pt x="7249" y="9346"/>
                    <a:pt x="9339" y="7256"/>
                    <a:pt x="9339" y="4674"/>
                  </a:cubicBezTo>
                  <a:cubicBezTo>
                    <a:pt x="9339" y="2098"/>
                    <a:pt x="7249" y="1"/>
                    <a:pt x="466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84" name="Google Shape;30184;p30"/>
            <p:cNvSpPr/>
            <p:nvPr/>
          </p:nvSpPr>
          <p:spPr>
            <a:xfrm>
              <a:off x="4797325" y="269565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3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lose/>
                  <a:moveTo>
                    <a:pt x="4713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34"/>
                    <a:pt x="4713" y="9434"/>
                  </a:cubicBezTo>
                  <a:cubicBezTo>
                    <a:pt x="7316" y="9434"/>
                    <a:pt x="9433" y="7316"/>
                    <a:pt x="9433" y="4714"/>
                  </a:cubicBezTo>
                  <a:cubicBezTo>
                    <a:pt x="9433" y="2118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85" name="Google Shape;30185;p30"/>
            <p:cNvSpPr/>
            <p:nvPr/>
          </p:nvSpPr>
          <p:spPr>
            <a:xfrm>
              <a:off x="4827150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86" name="Google Shape;30186;p30"/>
            <p:cNvSpPr/>
            <p:nvPr/>
          </p:nvSpPr>
          <p:spPr>
            <a:xfrm>
              <a:off x="4826150" y="27244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0" y="7040"/>
                  </a:cubicBezTo>
                  <a:cubicBezTo>
                    <a:pt x="1645" y="7040"/>
                    <a:pt x="81" y="5482"/>
                    <a:pt x="81" y="3561"/>
                  </a:cubicBezTo>
                  <a:cubicBezTo>
                    <a:pt x="81" y="1646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87" name="Google Shape;30187;p30"/>
            <p:cNvSpPr/>
            <p:nvPr/>
          </p:nvSpPr>
          <p:spPr>
            <a:xfrm>
              <a:off x="4852275" y="27506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88" name="Google Shape;30188;p30"/>
            <p:cNvSpPr/>
            <p:nvPr/>
          </p:nvSpPr>
          <p:spPr>
            <a:xfrm>
              <a:off x="4851250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89" name="Google Shape;30189;p30"/>
            <p:cNvSpPr/>
            <p:nvPr/>
          </p:nvSpPr>
          <p:spPr>
            <a:xfrm>
              <a:off x="488110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90" name="Google Shape;30190;p30"/>
            <p:cNvSpPr/>
            <p:nvPr/>
          </p:nvSpPr>
          <p:spPr>
            <a:xfrm>
              <a:off x="4880075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3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03" y="2812"/>
                  </a:cubicBezTo>
                  <a:cubicBezTo>
                    <a:pt x="2186" y="2812"/>
                    <a:pt x="2813" y="2178"/>
                    <a:pt x="2813" y="1403"/>
                  </a:cubicBezTo>
                  <a:cubicBezTo>
                    <a:pt x="2813" y="627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91" name="Google Shape;30191;p30"/>
            <p:cNvSpPr/>
            <p:nvPr/>
          </p:nvSpPr>
          <p:spPr>
            <a:xfrm>
              <a:off x="5084225" y="2644575"/>
              <a:ext cx="334125" cy="334300"/>
            </a:xfrm>
            <a:custGeom>
              <a:avLst/>
              <a:gdLst/>
              <a:ahLst/>
              <a:cxnLst/>
              <a:rect l="l" t="t" r="r" b="b"/>
              <a:pathLst>
                <a:path w="13365" h="13372" extrusionOk="0">
                  <a:moveTo>
                    <a:pt x="6683" y="0"/>
                  </a:moveTo>
                  <a:cubicBezTo>
                    <a:pt x="2988" y="0"/>
                    <a:pt x="0" y="2994"/>
                    <a:pt x="0" y="6689"/>
                  </a:cubicBezTo>
                  <a:cubicBezTo>
                    <a:pt x="0" y="10378"/>
                    <a:pt x="2988" y="13371"/>
                    <a:pt x="6683" y="13371"/>
                  </a:cubicBezTo>
                  <a:cubicBezTo>
                    <a:pt x="10378" y="13371"/>
                    <a:pt x="13365" y="10378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92" name="Google Shape;30192;p30"/>
            <p:cNvSpPr/>
            <p:nvPr/>
          </p:nvSpPr>
          <p:spPr>
            <a:xfrm>
              <a:off x="5083050" y="26435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93" name="Google Shape;30193;p30"/>
            <p:cNvSpPr/>
            <p:nvPr/>
          </p:nvSpPr>
          <p:spPr>
            <a:xfrm>
              <a:off x="5107475" y="2671550"/>
              <a:ext cx="283925" cy="284050"/>
            </a:xfrm>
            <a:custGeom>
              <a:avLst/>
              <a:gdLst/>
              <a:ahLst/>
              <a:cxnLst/>
              <a:rect l="l" t="t" r="r" b="b"/>
              <a:pathLst>
                <a:path w="11357" h="11362" extrusionOk="0">
                  <a:moveTo>
                    <a:pt x="5679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62"/>
                    <a:pt x="5679" y="11362"/>
                  </a:cubicBezTo>
                  <a:cubicBezTo>
                    <a:pt x="8814" y="11362"/>
                    <a:pt x="11356" y="8813"/>
                    <a:pt x="11356" y="5678"/>
                  </a:cubicBezTo>
                  <a:cubicBezTo>
                    <a:pt x="11356" y="2542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94" name="Google Shape;30194;p30"/>
            <p:cNvSpPr/>
            <p:nvPr/>
          </p:nvSpPr>
          <p:spPr>
            <a:xfrm>
              <a:off x="5106475" y="26705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95" name="Google Shape;30195;p30"/>
            <p:cNvSpPr/>
            <p:nvPr/>
          </p:nvSpPr>
          <p:spPr>
            <a:xfrm>
              <a:off x="5132600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96" name="Google Shape;30196;p30"/>
            <p:cNvSpPr/>
            <p:nvPr/>
          </p:nvSpPr>
          <p:spPr>
            <a:xfrm>
              <a:off x="5131600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34"/>
                    <a:pt x="4714" y="9434"/>
                  </a:cubicBezTo>
                  <a:cubicBezTo>
                    <a:pt x="7316" y="9434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97" name="Google Shape;30197;p30"/>
            <p:cNvSpPr/>
            <p:nvPr/>
          </p:nvSpPr>
          <p:spPr>
            <a:xfrm>
              <a:off x="5161425" y="2725475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98" name="Google Shape;30198;p30"/>
            <p:cNvSpPr/>
            <p:nvPr/>
          </p:nvSpPr>
          <p:spPr>
            <a:xfrm>
              <a:off x="5160425" y="27244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99" name="Google Shape;30199;p30"/>
            <p:cNvSpPr/>
            <p:nvPr/>
          </p:nvSpPr>
          <p:spPr>
            <a:xfrm>
              <a:off x="5186550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00" name="Google Shape;30200;p30"/>
            <p:cNvSpPr/>
            <p:nvPr/>
          </p:nvSpPr>
          <p:spPr>
            <a:xfrm>
              <a:off x="5185525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7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01" name="Google Shape;30201;p30"/>
            <p:cNvSpPr/>
            <p:nvPr/>
          </p:nvSpPr>
          <p:spPr>
            <a:xfrm>
              <a:off x="5215375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7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02" name="Google Shape;30202;p30"/>
            <p:cNvSpPr/>
            <p:nvPr/>
          </p:nvSpPr>
          <p:spPr>
            <a:xfrm>
              <a:off x="5214350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4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04" y="2812"/>
                  </a:cubicBezTo>
                  <a:cubicBezTo>
                    <a:pt x="2179" y="2812"/>
                    <a:pt x="2813" y="2178"/>
                    <a:pt x="2813" y="1403"/>
                  </a:cubicBezTo>
                  <a:cubicBezTo>
                    <a:pt x="2813" y="627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03" name="Google Shape;30203;p30"/>
            <p:cNvSpPr/>
            <p:nvPr/>
          </p:nvSpPr>
          <p:spPr>
            <a:xfrm>
              <a:off x="3581575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04" name="Google Shape;30204;p30"/>
            <p:cNvSpPr/>
            <p:nvPr/>
          </p:nvSpPr>
          <p:spPr>
            <a:xfrm>
              <a:off x="3580550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2"/>
                  </a:moveTo>
                  <a:cubicBezTo>
                    <a:pt x="10392" y="82"/>
                    <a:pt x="13365" y="3062"/>
                    <a:pt x="13365" y="6730"/>
                  </a:cubicBezTo>
                  <a:cubicBezTo>
                    <a:pt x="13365" y="10392"/>
                    <a:pt x="10392" y="13372"/>
                    <a:pt x="6724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24" y="82"/>
                  </a:cubicBezTo>
                  <a:close/>
                  <a:moveTo>
                    <a:pt x="6724" y="1"/>
                  </a:moveTo>
                  <a:cubicBezTo>
                    <a:pt x="3015" y="1"/>
                    <a:pt x="1" y="3015"/>
                    <a:pt x="1" y="6730"/>
                  </a:cubicBezTo>
                  <a:cubicBezTo>
                    <a:pt x="1" y="10439"/>
                    <a:pt x="3015" y="13453"/>
                    <a:pt x="6724" y="13453"/>
                  </a:cubicBezTo>
                  <a:cubicBezTo>
                    <a:pt x="10432" y="13453"/>
                    <a:pt x="13453" y="10439"/>
                    <a:pt x="13453" y="6730"/>
                  </a:cubicBezTo>
                  <a:cubicBezTo>
                    <a:pt x="13453" y="3015"/>
                    <a:pt x="10432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05" name="Google Shape;30205;p30"/>
            <p:cNvSpPr/>
            <p:nvPr/>
          </p:nvSpPr>
          <p:spPr>
            <a:xfrm>
              <a:off x="3604825" y="2766625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06" name="Google Shape;30206;p30"/>
            <p:cNvSpPr/>
            <p:nvPr/>
          </p:nvSpPr>
          <p:spPr>
            <a:xfrm>
              <a:off x="3603825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07" name="Google Shape;30207;p30"/>
            <p:cNvSpPr/>
            <p:nvPr/>
          </p:nvSpPr>
          <p:spPr>
            <a:xfrm>
              <a:off x="3630125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08" name="Google Shape;30208;p30"/>
            <p:cNvSpPr/>
            <p:nvPr/>
          </p:nvSpPr>
          <p:spPr>
            <a:xfrm>
              <a:off x="3628950" y="2790725"/>
              <a:ext cx="235850" cy="235675"/>
            </a:xfrm>
            <a:custGeom>
              <a:avLst/>
              <a:gdLst/>
              <a:ahLst/>
              <a:cxnLst/>
              <a:rect l="l" t="t" r="r" b="b"/>
              <a:pathLst>
                <a:path w="9434" h="9427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27"/>
                    <a:pt x="4720" y="9427"/>
                  </a:cubicBezTo>
                  <a:cubicBezTo>
                    <a:pt x="7316" y="9427"/>
                    <a:pt x="9433" y="7316"/>
                    <a:pt x="9433" y="4714"/>
                  </a:cubicBezTo>
                  <a:cubicBezTo>
                    <a:pt x="9433" y="2118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09" name="Google Shape;30209;p30"/>
            <p:cNvSpPr/>
            <p:nvPr/>
          </p:nvSpPr>
          <p:spPr>
            <a:xfrm>
              <a:off x="3658775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10" name="Google Shape;30210;p30"/>
            <p:cNvSpPr/>
            <p:nvPr/>
          </p:nvSpPr>
          <p:spPr>
            <a:xfrm>
              <a:off x="3657775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11" name="Google Shape;30211;p30"/>
            <p:cNvSpPr/>
            <p:nvPr/>
          </p:nvSpPr>
          <p:spPr>
            <a:xfrm>
              <a:off x="3683900" y="284567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12" name="Google Shape;30212;p30"/>
            <p:cNvSpPr/>
            <p:nvPr/>
          </p:nvSpPr>
          <p:spPr>
            <a:xfrm>
              <a:off x="3682875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9" y="3924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13" name="Google Shape;30213;p30"/>
            <p:cNvSpPr/>
            <p:nvPr/>
          </p:nvSpPr>
          <p:spPr>
            <a:xfrm>
              <a:off x="3712725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14" name="Google Shape;30214;p30"/>
            <p:cNvSpPr/>
            <p:nvPr/>
          </p:nvSpPr>
          <p:spPr>
            <a:xfrm>
              <a:off x="3711700" y="287332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75" y="2738"/>
                    <a:pt x="82" y="2145"/>
                    <a:pt x="82" y="1410"/>
                  </a:cubicBezTo>
                  <a:cubicBezTo>
                    <a:pt x="82" y="681"/>
                    <a:pt x="675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15" name="Google Shape;30215;p30"/>
            <p:cNvSpPr/>
            <p:nvPr/>
          </p:nvSpPr>
          <p:spPr>
            <a:xfrm>
              <a:off x="3915850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1" y="2994"/>
                    <a:pt x="1" y="6689"/>
                  </a:cubicBezTo>
                  <a:cubicBezTo>
                    <a:pt x="1" y="10378"/>
                    <a:pt x="2994" y="13371"/>
                    <a:pt x="6683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16" name="Google Shape;30216;p30"/>
            <p:cNvSpPr/>
            <p:nvPr/>
          </p:nvSpPr>
          <p:spPr>
            <a:xfrm>
              <a:off x="3914675" y="27386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2"/>
                  </a:moveTo>
                  <a:cubicBezTo>
                    <a:pt x="10391" y="82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15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15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17" name="Google Shape;30217;p30"/>
            <p:cNvSpPr/>
            <p:nvPr/>
          </p:nvSpPr>
          <p:spPr>
            <a:xfrm>
              <a:off x="3939125" y="2766625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18" name="Google Shape;30218;p30"/>
            <p:cNvSpPr/>
            <p:nvPr/>
          </p:nvSpPr>
          <p:spPr>
            <a:xfrm>
              <a:off x="3938100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19" name="Google Shape;30219;p30"/>
            <p:cNvSpPr/>
            <p:nvPr/>
          </p:nvSpPr>
          <p:spPr>
            <a:xfrm>
              <a:off x="3964400" y="2791725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4"/>
                  </a:cubicBezTo>
                  <a:cubicBezTo>
                    <a:pt x="9339" y="2098"/>
                    <a:pt x="7249" y="1"/>
                    <a:pt x="466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20" name="Google Shape;30220;p30"/>
            <p:cNvSpPr/>
            <p:nvPr/>
          </p:nvSpPr>
          <p:spPr>
            <a:xfrm>
              <a:off x="3963225" y="2790725"/>
              <a:ext cx="235850" cy="235675"/>
            </a:xfrm>
            <a:custGeom>
              <a:avLst/>
              <a:gdLst/>
              <a:ahLst/>
              <a:cxnLst/>
              <a:rect l="l" t="t" r="r" b="b"/>
              <a:pathLst>
                <a:path w="9434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27"/>
                    <a:pt x="4714" y="9427"/>
                  </a:cubicBezTo>
                  <a:cubicBezTo>
                    <a:pt x="7316" y="9427"/>
                    <a:pt x="9434" y="7316"/>
                    <a:pt x="9434" y="4714"/>
                  </a:cubicBezTo>
                  <a:cubicBezTo>
                    <a:pt x="9434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21" name="Google Shape;30221;p30"/>
            <p:cNvSpPr/>
            <p:nvPr/>
          </p:nvSpPr>
          <p:spPr>
            <a:xfrm>
              <a:off x="3993050" y="2820550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22" name="Google Shape;30222;p30"/>
            <p:cNvSpPr/>
            <p:nvPr/>
          </p:nvSpPr>
          <p:spPr>
            <a:xfrm>
              <a:off x="399205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6"/>
                    <a:pt x="7047" y="3561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23" name="Google Shape;30223;p30"/>
            <p:cNvSpPr/>
            <p:nvPr/>
          </p:nvSpPr>
          <p:spPr>
            <a:xfrm>
              <a:off x="4018175" y="284567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24" name="Google Shape;30224;p30"/>
            <p:cNvSpPr/>
            <p:nvPr/>
          </p:nvSpPr>
          <p:spPr>
            <a:xfrm>
              <a:off x="4017175" y="2844675"/>
              <a:ext cx="127950" cy="127950"/>
            </a:xfrm>
            <a:custGeom>
              <a:avLst/>
              <a:gdLst/>
              <a:ahLst/>
              <a:cxnLst/>
              <a:rect l="l" t="t" r="r" b="b"/>
              <a:pathLst>
                <a:path w="5118" h="5118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24"/>
                    <a:pt x="3924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25" name="Google Shape;30225;p30"/>
            <p:cNvSpPr/>
            <p:nvPr/>
          </p:nvSpPr>
          <p:spPr>
            <a:xfrm>
              <a:off x="404700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7"/>
                    <a:pt x="1" y="1363"/>
                  </a:cubicBezTo>
                  <a:cubicBezTo>
                    <a:pt x="1" y="2118"/>
                    <a:pt x="614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26" name="Google Shape;30226;p30"/>
            <p:cNvSpPr/>
            <p:nvPr/>
          </p:nvSpPr>
          <p:spPr>
            <a:xfrm>
              <a:off x="4046000" y="2873325"/>
              <a:ext cx="70300" cy="70475"/>
            </a:xfrm>
            <a:custGeom>
              <a:avLst/>
              <a:gdLst/>
              <a:ahLst/>
              <a:cxnLst/>
              <a:rect l="l" t="t" r="r" b="b"/>
              <a:pathLst>
                <a:path w="2812" h="2819" extrusionOk="0">
                  <a:moveTo>
                    <a:pt x="1403" y="88"/>
                  </a:moveTo>
                  <a:cubicBezTo>
                    <a:pt x="2138" y="88"/>
                    <a:pt x="2731" y="681"/>
                    <a:pt x="2731" y="1410"/>
                  </a:cubicBezTo>
                  <a:cubicBezTo>
                    <a:pt x="2731" y="2145"/>
                    <a:pt x="2138" y="2738"/>
                    <a:pt x="1403" y="2738"/>
                  </a:cubicBezTo>
                  <a:cubicBezTo>
                    <a:pt x="674" y="2738"/>
                    <a:pt x="81" y="2145"/>
                    <a:pt x="81" y="1410"/>
                  </a:cubicBezTo>
                  <a:cubicBezTo>
                    <a:pt x="81" y="681"/>
                    <a:pt x="674" y="88"/>
                    <a:pt x="1403" y="88"/>
                  </a:cubicBezTo>
                  <a:close/>
                  <a:moveTo>
                    <a:pt x="1403" y="0"/>
                  </a:moveTo>
                  <a:cubicBezTo>
                    <a:pt x="627" y="0"/>
                    <a:pt x="0" y="634"/>
                    <a:pt x="0" y="1410"/>
                  </a:cubicBezTo>
                  <a:cubicBezTo>
                    <a:pt x="0" y="2185"/>
                    <a:pt x="627" y="2819"/>
                    <a:pt x="1403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27" name="Google Shape;30227;p30"/>
            <p:cNvSpPr/>
            <p:nvPr/>
          </p:nvSpPr>
          <p:spPr>
            <a:xfrm>
              <a:off x="4250125" y="2739650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0"/>
                  </a:moveTo>
                  <a:cubicBezTo>
                    <a:pt x="2988" y="0"/>
                    <a:pt x="1" y="2994"/>
                    <a:pt x="1" y="6689"/>
                  </a:cubicBezTo>
                  <a:cubicBezTo>
                    <a:pt x="1" y="10378"/>
                    <a:pt x="2988" y="13371"/>
                    <a:pt x="6683" y="13371"/>
                  </a:cubicBezTo>
                  <a:cubicBezTo>
                    <a:pt x="10378" y="13371"/>
                    <a:pt x="13365" y="10378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28" name="Google Shape;30228;p30"/>
            <p:cNvSpPr/>
            <p:nvPr/>
          </p:nvSpPr>
          <p:spPr>
            <a:xfrm>
              <a:off x="4248950" y="27386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2"/>
                  </a:moveTo>
                  <a:cubicBezTo>
                    <a:pt x="10391" y="82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15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15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29" name="Google Shape;30229;p30"/>
            <p:cNvSpPr/>
            <p:nvPr/>
          </p:nvSpPr>
          <p:spPr>
            <a:xfrm>
              <a:off x="4273400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30" name="Google Shape;30230;p30"/>
            <p:cNvSpPr/>
            <p:nvPr/>
          </p:nvSpPr>
          <p:spPr>
            <a:xfrm>
              <a:off x="4272375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31" name="Google Shape;30231;p30"/>
            <p:cNvSpPr/>
            <p:nvPr/>
          </p:nvSpPr>
          <p:spPr>
            <a:xfrm>
              <a:off x="4298500" y="279172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32" name="Google Shape;30232;p30"/>
            <p:cNvSpPr/>
            <p:nvPr/>
          </p:nvSpPr>
          <p:spPr>
            <a:xfrm>
              <a:off x="4297500" y="2790725"/>
              <a:ext cx="235675" cy="235675"/>
            </a:xfrm>
            <a:custGeom>
              <a:avLst/>
              <a:gdLst/>
              <a:ahLst/>
              <a:cxnLst/>
              <a:rect l="l" t="t" r="r" b="b"/>
              <a:pathLst>
                <a:path w="9427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27"/>
                    <a:pt x="4714" y="9427"/>
                  </a:cubicBezTo>
                  <a:cubicBezTo>
                    <a:pt x="7316" y="9427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33" name="Google Shape;30233;p30"/>
            <p:cNvSpPr/>
            <p:nvPr/>
          </p:nvSpPr>
          <p:spPr>
            <a:xfrm>
              <a:off x="4327325" y="2820550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34" name="Google Shape;30234;p30"/>
            <p:cNvSpPr/>
            <p:nvPr/>
          </p:nvSpPr>
          <p:spPr>
            <a:xfrm>
              <a:off x="4326325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35" name="Google Shape;30235;p30"/>
            <p:cNvSpPr/>
            <p:nvPr/>
          </p:nvSpPr>
          <p:spPr>
            <a:xfrm>
              <a:off x="4352450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36" name="Google Shape;30236;p30"/>
            <p:cNvSpPr/>
            <p:nvPr/>
          </p:nvSpPr>
          <p:spPr>
            <a:xfrm>
              <a:off x="4351450" y="2844675"/>
              <a:ext cx="127950" cy="127950"/>
            </a:xfrm>
            <a:custGeom>
              <a:avLst/>
              <a:gdLst/>
              <a:ahLst/>
              <a:cxnLst/>
              <a:rect l="l" t="t" r="r" b="b"/>
              <a:pathLst>
                <a:path w="5118" h="5118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24"/>
                    <a:pt x="3925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37" name="Google Shape;30237;p30"/>
            <p:cNvSpPr/>
            <p:nvPr/>
          </p:nvSpPr>
          <p:spPr>
            <a:xfrm>
              <a:off x="4381275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7"/>
                    <a:pt x="1" y="1363"/>
                  </a:cubicBezTo>
                  <a:cubicBezTo>
                    <a:pt x="1" y="2118"/>
                    <a:pt x="608" y="2731"/>
                    <a:pt x="1363" y="2731"/>
                  </a:cubicBezTo>
                  <a:cubicBezTo>
                    <a:pt x="2118" y="2731"/>
                    <a:pt x="2732" y="2118"/>
                    <a:pt x="2732" y="1363"/>
                  </a:cubicBezTo>
                  <a:cubicBezTo>
                    <a:pt x="2732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38" name="Google Shape;30238;p30"/>
            <p:cNvSpPr/>
            <p:nvPr/>
          </p:nvSpPr>
          <p:spPr>
            <a:xfrm>
              <a:off x="4380100" y="287332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45" y="88"/>
                    <a:pt x="2738" y="681"/>
                    <a:pt x="2738" y="1410"/>
                  </a:cubicBezTo>
                  <a:cubicBezTo>
                    <a:pt x="2738" y="2145"/>
                    <a:pt x="2145" y="2738"/>
                    <a:pt x="1410" y="2738"/>
                  </a:cubicBezTo>
                  <a:cubicBezTo>
                    <a:pt x="681" y="2738"/>
                    <a:pt x="88" y="2145"/>
                    <a:pt x="88" y="1410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39" name="Google Shape;30239;p30"/>
            <p:cNvSpPr/>
            <p:nvPr/>
          </p:nvSpPr>
          <p:spPr>
            <a:xfrm>
              <a:off x="4584250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9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40" name="Google Shape;30240;p30"/>
            <p:cNvSpPr/>
            <p:nvPr/>
          </p:nvSpPr>
          <p:spPr>
            <a:xfrm>
              <a:off x="4583225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2"/>
                  </a:moveTo>
                  <a:cubicBezTo>
                    <a:pt x="10391" y="82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9" y="13372"/>
                    <a:pt x="88" y="10392"/>
                    <a:pt x="88" y="6730"/>
                  </a:cubicBezTo>
                  <a:cubicBezTo>
                    <a:pt x="88" y="3062"/>
                    <a:pt x="3069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1" y="3015"/>
                    <a:pt x="1" y="6730"/>
                  </a:cubicBezTo>
                  <a:cubicBezTo>
                    <a:pt x="1" y="10439"/>
                    <a:pt x="3021" y="13453"/>
                    <a:pt x="6730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15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41" name="Google Shape;30241;p30"/>
            <p:cNvSpPr/>
            <p:nvPr/>
          </p:nvSpPr>
          <p:spPr>
            <a:xfrm>
              <a:off x="4607675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42" name="Google Shape;30242;p30"/>
            <p:cNvSpPr/>
            <p:nvPr/>
          </p:nvSpPr>
          <p:spPr>
            <a:xfrm>
              <a:off x="4606650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43" name="Google Shape;30243;p30"/>
            <p:cNvSpPr/>
            <p:nvPr/>
          </p:nvSpPr>
          <p:spPr>
            <a:xfrm>
              <a:off x="4632800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4"/>
                  </a:cubicBezTo>
                  <a:cubicBezTo>
                    <a:pt x="9346" y="2098"/>
                    <a:pt x="7255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44" name="Google Shape;30244;p30"/>
            <p:cNvSpPr/>
            <p:nvPr/>
          </p:nvSpPr>
          <p:spPr>
            <a:xfrm>
              <a:off x="4631775" y="2790725"/>
              <a:ext cx="235700" cy="235675"/>
            </a:xfrm>
            <a:custGeom>
              <a:avLst/>
              <a:gdLst/>
              <a:ahLst/>
              <a:cxnLst/>
              <a:rect l="l" t="t" r="r" b="b"/>
              <a:pathLst>
                <a:path w="9428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7316"/>
                    <a:pt x="2118" y="9427"/>
                    <a:pt x="4714" y="9427"/>
                  </a:cubicBezTo>
                  <a:cubicBezTo>
                    <a:pt x="7317" y="9427"/>
                    <a:pt x="9427" y="7316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45" name="Google Shape;30245;p30"/>
            <p:cNvSpPr/>
            <p:nvPr/>
          </p:nvSpPr>
          <p:spPr>
            <a:xfrm>
              <a:off x="4661625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1"/>
                  </a:cubicBezTo>
                  <a:cubicBezTo>
                    <a:pt x="7046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46" name="Google Shape;30246;p30"/>
            <p:cNvSpPr/>
            <p:nvPr/>
          </p:nvSpPr>
          <p:spPr>
            <a:xfrm>
              <a:off x="466060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6"/>
                    <a:pt x="7040" y="3561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1"/>
                  </a:cubicBezTo>
                  <a:cubicBezTo>
                    <a:pt x="82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47" name="Google Shape;30247;p30"/>
            <p:cNvSpPr/>
            <p:nvPr/>
          </p:nvSpPr>
          <p:spPr>
            <a:xfrm>
              <a:off x="4686725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48" name="Google Shape;30248;p30"/>
            <p:cNvSpPr/>
            <p:nvPr/>
          </p:nvSpPr>
          <p:spPr>
            <a:xfrm>
              <a:off x="4685725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49" name="Google Shape;30249;p30"/>
            <p:cNvSpPr/>
            <p:nvPr/>
          </p:nvSpPr>
          <p:spPr>
            <a:xfrm>
              <a:off x="471555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7"/>
                    <a:pt x="1" y="1363"/>
                  </a:cubicBezTo>
                  <a:cubicBezTo>
                    <a:pt x="1" y="2118"/>
                    <a:pt x="608" y="2731"/>
                    <a:pt x="1363" y="2731"/>
                  </a:cubicBezTo>
                  <a:cubicBezTo>
                    <a:pt x="2118" y="2731"/>
                    <a:pt x="2732" y="2118"/>
                    <a:pt x="2732" y="1363"/>
                  </a:cubicBezTo>
                  <a:cubicBezTo>
                    <a:pt x="2732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50" name="Google Shape;30250;p30"/>
            <p:cNvSpPr/>
            <p:nvPr/>
          </p:nvSpPr>
          <p:spPr>
            <a:xfrm>
              <a:off x="4714375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10"/>
                  </a:cubicBezTo>
                  <a:cubicBezTo>
                    <a:pt x="2731" y="2145"/>
                    <a:pt x="2138" y="2738"/>
                    <a:pt x="1410" y="2738"/>
                  </a:cubicBezTo>
                  <a:cubicBezTo>
                    <a:pt x="682" y="2738"/>
                    <a:pt x="88" y="2145"/>
                    <a:pt x="88" y="1410"/>
                  </a:cubicBezTo>
                  <a:cubicBezTo>
                    <a:pt x="88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51" name="Google Shape;30251;p30"/>
            <p:cNvSpPr/>
            <p:nvPr/>
          </p:nvSpPr>
          <p:spPr>
            <a:xfrm>
              <a:off x="4918525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9" y="13371"/>
                  </a:cubicBezTo>
                  <a:cubicBezTo>
                    <a:pt x="10378" y="13371"/>
                    <a:pt x="13371" y="10378"/>
                    <a:pt x="13371" y="6689"/>
                  </a:cubicBezTo>
                  <a:cubicBezTo>
                    <a:pt x="13371" y="2994"/>
                    <a:pt x="10378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52" name="Google Shape;30252;p30"/>
            <p:cNvSpPr/>
            <p:nvPr/>
          </p:nvSpPr>
          <p:spPr>
            <a:xfrm>
              <a:off x="4917500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2"/>
                  </a:moveTo>
                  <a:cubicBezTo>
                    <a:pt x="10392" y="82"/>
                    <a:pt x="13372" y="3062"/>
                    <a:pt x="13372" y="6730"/>
                  </a:cubicBezTo>
                  <a:cubicBezTo>
                    <a:pt x="13372" y="10392"/>
                    <a:pt x="10392" y="13372"/>
                    <a:pt x="6730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2" y="1"/>
                    <a:pt x="1" y="3015"/>
                    <a:pt x="1" y="6730"/>
                  </a:cubicBezTo>
                  <a:cubicBezTo>
                    <a:pt x="1" y="10439"/>
                    <a:pt x="3022" y="13453"/>
                    <a:pt x="6730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15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53" name="Google Shape;30253;p30"/>
            <p:cNvSpPr/>
            <p:nvPr/>
          </p:nvSpPr>
          <p:spPr>
            <a:xfrm>
              <a:off x="4941950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54" name="Google Shape;30254;p30"/>
            <p:cNvSpPr/>
            <p:nvPr/>
          </p:nvSpPr>
          <p:spPr>
            <a:xfrm>
              <a:off x="4940950" y="2765600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55" name="Google Shape;30255;p30"/>
            <p:cNvSpPr/>
            <p:nvPr/>
          </p:nvSpPr>
          <p:spPr>
            <a:xfrm>
              <a:off x="4967075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56" name="Google Shape;30256;p30"/>
            <p:cNvSpPr/>
            <p:nvPr/>
          </p:nvSpPr>
          <p:spPr>
            <a:xfrm>
              <a:off x="4966050" y="2790725"/>
              <a:ext cx="235700" cy="235675"/>
            </a:xfrm>
            <a:custGeom>
              <a:avLst/>
              <a:gdLst/>
              <a:ahLst/>
              <a:cxnLst/>
              <a:rect l="l" t="t" r="r" b="b"/>
              <a:pathLst>
                <a:path w="9428" h="9427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27"/>
                    <a:pt x="4714" y="9427"/>
                  </a:cubicBezTo>
                  <a:cubicBezTo>
                    <a:pt x="7317" y="9427"/>
                    <a:pt x="9427" y="7316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57" name="Google Shape;30257;p30"/>
            <p:cNvSpPr/>
            <p:nvPr/>
          </p:nvSpPr>
          <p:spPr>
            <a:xfrm>
              <a:off x="4995900" y="2820550"/>
              <a:ext cx="176000" cy="176200"/>
            </a:xfrm>
            <a:custGeom>
              <a:avLst/>
              <a:gdLst/>
              <a:ahLst/>
              <a:cxnLst/>
              <a:rect l="l" t="t" r="r" b="b"/>
              <a:pathLst>
                <a:path w="7040" h="7048" extrusionOk="0">
                  <a:moveTo>
                    <a:pt x="3520" y="1"/>
                  </a:moveTo>
                  <a:cubicBezTo>
                    <a:pt x="1571" y="1"/>
                    <a:pt x="0" y="1579"/>
                    <a:pt x="0" y="3521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1"/>
                  </a:cubicBezTo>
                  <a:cubicBezTo>
                    <a:pt x="7040" y="1579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58" name="Google Shape;30258;p30"/>
            <p:cNvSpPr/>
            <p:nvPr/>
          </p:nvSpPr>
          <p:spPr>
            <a:xfrm>
              <a:off x="4994725" y="2819550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6"/>
                    <a:pt x="7046" y="3561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59" name="Google Shape;30259;p30"/>
            <p:cNvSpPr/>
            <p:nvPr/>
          </p:nvSpPr>
          <p:spPr>
            <a:xfrm>
              <a:off x="5021000" y="2845675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60" name="Google Shape;30260;p30"/>
            <p:cNvSpPr/>
            <p:nvPr/>
          </p:nvSpPr>
          <p:spPr>
            <a:xfrm>
              <a:off x="5020000" y="2844675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2" y="3965"/>
                    <a:pt x="5112" y="2556"/>
                  </a:cubicBezTo>
                  <a:cubicBezTo>
                    <a:pt x="5112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61" name="Google Shape;30261;p30"/>
            <p:cNvSpPr/>
            <p:nvPr/>
          </p:nvSpPr>
          <p:spPr>
            <a:xfrm>
              <a:off x="5049675" y="2874500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8" y="2118"/>
                    <a:pt x="2738" y="1363"/>
                  </a:cubicBezTo>
                  <a:cubicBezTo>
                    <a:pt x="2738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62" name="Google Shape;30262;p30"/>
            <p:cNvSpPr/>
            <p:nvPr/>
          </p:nvSpPr>
          <p:spPr>
            <a:xfrm>
              <a:off x="5048650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82" y="2738"/>
                    <a:pt x="88" y="2145"/>
                    <a:pt x="88" y="1410"/>
                  </a:cubicBezTo>
                  <a:cubicBezTo>
                    <a:pt x="88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63" name="Google Shape;30263;p30"/>
            <p:cNvSpPr/>
            <p:nvPr/>
          </p:nvSpPr>
          <p:spPr>
            <a:xfrm>
              <a:off x="5252800" y="2739650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8314" y="13371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64" name="Google Shape;30264;p30"/>
            <p:cNvSpPr/>
            <p:nvPr/>
          </p:nvSpPr>
          <p:spPr>
            <a:xfrm>
              <a:off x="5251775" y="273862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1"/>
                  </a:moveTo>
                  <a:cubicBezTo>
                    <a:pt x="3015" y="1"/>
                    <a:pt x="1" y="3015"/>
                    <a:pt x="1" y="6730"/>
                  </a:cubicBezTo>
                  <a:cubicBezTo>
                    <a:pt x="1" y="10439"/>
                    <a:pt x="3015" y="13453"/>
                    <a:pt x="6724" y="13453"/>
                  </a:cubicBezTo>
                  <a:cubicBezTo>
                    <a:pt x="8355" y="13453"/>
                    <a:pt x="9846" y="12873"/>
                    <a:pt x="11012" y="11909"/>
                  </a:cubicBezTo>
                  <a:lnTo>
                    <a:pt x="11012" y="11801"/>
                  </a:lnTo>
                  <a:cubicBezTo>
                    <a:pt x="9852" y="12779"/>
                    <a:pt x="8362" y="13372"/>
                    <a:pt x="6724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24" y="82"/>
                  </a:cubicBezTo>
                  <a:cubicBezTo>
                    <a:pt x="8362" y="82"/>
                    <a:pt x="9852" y="675"/>
                    <a:pt x="11012" y="1660"/>
                  </a:cubicBezTo>
                  <a:lnTo>
                    <a:pt x="11012" y="1545"/>
                  </a:lnTo>
                  <a:cubicBezTo>
                    <a:pt x="9846" y="581"/>
                    <a:pt x="8355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65" name="Google Shape;30265;p30"/>
            <p:cNvSpPr/>
            <p:nvPr/>
          </p:nvSpPr>
          <p:spPr>
            <a:xfrm>
              <a:off x="5276225" y="2766625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6"/>
                    <a:pt x="10034" y="9319"/>
                  </a:cubicBezTo>
                  <a:lnTo>
                    <a:pt x="10034" y="2036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66" name="Google Shape;30266;p30"/>
            <p:cNvSpPr/>
            <p:nvPr/>
          </p:nvSpPr>
          <p:spPr>
            <a:xfrm>
              <a:off x="5275050" y="2765600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67" name="Google Shape;30267;p30"/>
            <p:cNvSpPr/>
            <p:nvPr/>
          </p:nvSpPr>
          <p:spPr>
            <a:xfrm>
              <a:off x="5301350" y="2791725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06"/>
                    <a:pt x="9029" y="6359"/>
                  </a:cubicBezTo>
                  <a:lnTo>
                    <a:pt x="9029" y="2988"/>
                  </a:lnTo>
                  <a:cubicBezTo>
                    <a:pt x="8355" y="1241"/>
                    <a:pt x="66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68" name="Google Shape;30268;p30"/>
            <p:cNvSpPr/>
            <p:nvPr/>
          </p:nvSpPr>
          <p:spPr>
            <a:xfrm>
              <a:off x="5300325" y="2790725"/>
              <a:ext cx="226775" cy="235675"/>
            </a:xfrm>
            <a:custGeom>
              <a:avLst/>
              <a:gdLst/>
              <a:ahLst/>
              <a:cxnLst/>
              <a:rect l="l" t="t" r="r" b="b"/>
              <a:pathLst>
                <a:path w="9071" h="9427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27"/>
                    <a:pt x="4714" y="9427"/>
                  </a:cubicBezTo>
                  <a:cubicBezTo>
                    <a:pt x="6676" y="9427"/>
                    <a:pt x="8362" y="8227"/>
                    <a:pt x="9070" y="6514"/>
                  </a:cubicBezTo>
                  <a:lnTo>
                    <a:pt x="9070" y="6278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2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69" name="Google Shape;30269;p30"/>
            <p:cNvSpPr/>
            <p:nvPr/>
          </p:nvSpPr>
          <p:spPr>
            <a:xfrm>
              <a:off x="5330000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70" name="Google Shape;30270;p30"/>
            <p:cNvSpPr/>
            <p:nvPr/>
          </p:nvSpPr>
          <p:spPr>
            <a:xfrm>
              <a:off x="532900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71" name="Google Shape;30271;p30"/>
            <p:cNvSpPr/>
            <p:nvPr/>
          </p:nvSpPr>
          <p:spPr>
            <a:xfrm>
              <a:off x="5355300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72" name="Google Shape;30272;p30"/>
            <p:cNvSpPr/>
            <p:nvPr/>
          </p:nvSpPr>
          <p:spPr>
            <a:xfrm>
              <a:off x="5354100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24"/>
                    <a:pt x="3925" y="5030"/>
                    <a:pt x="2563" y="5030"/>
                  </a:cubicBezTo>
                  <a:cubicBezTo>
                    <a:pt x="1201" y="5030"/>
                    <a:pt x="88" y="3924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73" name="Google Shape;30273;p30"/>
            <p:cNvSpPr/>
            <p:nvPr/>
          </p:nvSpPr>
          <p:spPr>
            <a:xfrm>
              <a:off x="538395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74" name="Google Shape;30274;p30"/>
            <p:cNvSpPr/>
            <p:nvPr/>
          </p:nvSpPr>
          <p:spPr>
            <a:xfrm>
              <a:off x="5382925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82" y="2738"/>
                    <a:pt x="89" y="2145"/>
                    <a:pt x="89" y="1410"/>
                  </a:cubicBezTo>
                  <a:cubicBezTo>
                    <a:pt x="89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6" y="2819"/>
                    <a:pt x="2819" y="2185"/>
                    <a:pt x="2819" y="1410"/>
                  </a:cubicBezTo>
                  <a:cubicBezTo>
                    <a:pt x="2819" y="634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75" name="Google Shape;30275;p30"/>
            <p:cNvSpPr/>
            <p:nvPr/>
          </p:nvSpPr>
          <p:spPr>
            <a:xfrm>
              <a:off x="3450750" y="2837750"/>
              <a:ext cx="296375" cy="334300"/>
            </a:xfrm>
            <a:custGeom>
              <a:avLst/>
              <a:gdLst/>
              <a:ahLst/>
              <a:cxnLst/>
              <a:rect l="l" t="t" r="r" b="b"/>
              <a:pathLst>
                <a:path w="11855" h="13372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8"/>
                  </a:cubicBezTo>
                  <a:lnTo>
                    <a:pt x="1" y="10931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4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76" name="Google Shape;30276;p30"/>
            <p:cNvSpPr/>
            <p:nvPr/>
          </p:nvSpPr>
          <p:spPr>
            <a:xfrm>
              <a:off x="3450750" y="2836750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2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8834" y="88"/>
                    <a:pt x="11814" y="3068"/>
                    <a:pt x="11814" y="6730"/>
                  </a:cubicBezTo>
                  <a:cubicBezTo>
                    <a:pt x="11814" y="10391"/>
                    <a:pt x="8834" y="13371"/>
                    <a:pt x="5173" y="13371"/>
                  </a:cubicBezTo>
                  <a:cubicBezTo>
                    <a:pt x="3082" y="13371"/>
                    <a:pt x="1221" y="12400"/>
                    <a:pt x="1" y="10897"/>
                  </a:cubicBezTo>
                  <a:lnTo>
                    <a:pt x="1" y="11031"/>
                  </a:lnTo>
                  <a:cubicBezTo>
                    <a:pt x="1235" y="12508"/>
                    <a:pt x="3096" y="13452"/>
                    <a:pt x="5173" y="13452"/>
                  </a:cubicBezTo>
                  <a:cubicBezTo>
                    <a:pt x="8881" y="13452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77" name="Google Shape;30277;p30"/>
            <p:cNvSpPr/>
            <p:nvPr/>
          </p:nvSpPr>
          <p:spPr>
            <a:xfrm>
              <a:off x="3450750" y="2864725"/>
              <a:ext cx="269425" cy="284075"/>
            </a:xfrm>
            <a:custGeom>
              <a:avLst/>
              <a:gdLst/>
              <a:ahLst/>
              <a:cxnLst/>
              <a:rect l="l" t="t" r="r" b="b"/>
              <a:pathLst>
                <a:path w="10777" h="11363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931" y="10068"/>
                    <a:pt x="2860" y="11362"/>
                    <a:pt x="5099" y="11362"/>
                  </a:cubicBezTo>
                  <a:cubicBezTo>
                    <a:pt x="8234" y="11362"/>
                    <a:pt x="10776" y="8820"/>
                    <a:pt x="10776" y="5678"/>
                  </a:cubicBezTo>
                  <a:cubicBezTo>
                    <a:pt x="10776" y="2543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78" name="Google Shape;30278;p30"/>
            <p:cNvSpPr/>
            <p:nvPr/>
          </p:nvSpPr>
          <p:spPr>
            <a:xfrm>
              <a:off x="3450750" y="2863700"/>
              <a:ext cx="270600" cy="286100"/>
            </a:xfrm>
            <a:custGeom>
              <a:avLst/>
              <a:gdLst/>
              <a:ahLst/>
              <a:cxnLst/>
              <a:rect l="l" t="t" r="r" b="b"/>
              <a:pathLst>
                <a:path w="10824" h="11444" extrusionOk="0">
                  <a:moveTo>
                    <a:pt x="5099" y="1"/>
                  </a:moveTo>
                  <a:cubicBezTo>
                    <a:pt x="2880" y="1"/>
                    <a:pt x="952" y="1275"/>
                    <a:pt x="1" y="3130"/>
                  </a:cubicBezTo>
                  <a:lnTo>
                    <a:pt x="1" y="3318"/>
                  </a:lnTo>
                  <a:cubicBezTo>
                    <a:pt x="904" y="1410"/>
                    <a:pt x="2853" y="82"/>
                    <a:pt x="5099" y="82"/>
                  </a:cubicBezTo>
                  <a:cubicBezTo>
                    <a:pt x="8207" y="82"/>
                    <a:pt x="10736" y="2610"/>
                    <a:pt x="10736" y="5719"/>
                  </a:cubicBezTo>
                  <a:cubicBezTo>
                    <a:pt x="10736" y="8827"/>
                    <a:pt x="8207" y="11356"/>
                    <a:pt x="5099" y="11356"/>
                  </a:cubicBezTo>
                  <a:cubicBezTo>
                    <a:pt x="2853" y="11356"/>
                    <a:pt x="904" y="10034"/>
                    <a:pt x="1" y="8126"/>
                  </a:cubicBezTo>
                  <a:lnTo>
                    <a:pt x="1" y="8315"/>
                  </a:lnTo>
                  <a:cubicBezTo>
                    <a:pt x="952" y="10169"/>
                    <a:pt x="2880" y="11444"/>
                    <a:pt x="5099" y="11444"/>
                  </a:cubicBezTo>
                  <a:cubicBezTo>
                    <a:pt x="8254" y="11444"/>
                    <a:pt x="10823" y="8875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79" name="Google Shape;30279;p30"/>
            <p:cNvSpPr/>
            <p:nvPr/>
          </p:nvSpPr>
          <p:spPr>
            <a:xfrm>
              <a:off x="3461375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5"/>
                    <a:pt x="2091" y="9346"/>
                    <a:pt x="4674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80" name="Google Shape;30280;p30"/>
            <p:cNvSpPr/>
            <p:nvPr/>
          </p:nvSpPr>
          <p:spPr>
            <a:xfrm>
              <a:off x="3460375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34"/>
                    <a:pt x="4714" y="9434"/>
                  </a:cubicBezTo>
                  <a:cubicBezTo>
                    <a:pt x="7316" y="9434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81" name="Google Shape;30281;p30"/>
            <p:cNvSpPr/>
            <p:nvPr/>
          </p:nvSpPr>
          <p:spPr>
            <a:xfrm>
              <a:off x="3490200" y="291867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82" name="Google Shape;30282;p30"/>
            <p:cNvSpPr/>
            <p:nvPr/>
          </p:nvSpPr>
          <p:spPr>
            <a:xfrm>
              <a:off x="3489025" y="29176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7"/>
                    <a:pt x="3568" y="7047"/>
                  </a:cubicBezTo>
                  <a:cubicBezTo>
                    <a:pt x="1653" y="7047"/>
                    <a:pt x="88" y="5483"/>
                    <a:pt x="88" y="3561"/>
                  </a:cubicBezTo>
                  <a:cubicBezTo>
                    <a:pt x="88" y="1646"/>
                    <a:pt x="1653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605" y="1"/>
                    <a:pt x="1" y="1599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9"/>
                    <a:pt x="5536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83" name="Google Shape;30283;p30"/>
            <p:cNvSpPr/>
            <p:nvPr/>
          </p:nvSpPr>
          <p:spPr>
            <a:xfrm>
              <a:off x="3515325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84" name="Google Shape;30284;p30"/>
            <p:cNvSpPr/>
            <p:nvPr/>
          </p:nvSpPr>
          <p:spPr>
            <a:xfrm>
              <a:off x="3514300" y="2942775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85" name="Google Shape;30285;p30"/>
            <p:cNvSpPr/>
            <p:nvPr/>
          </p:nvSpPr>
          <p:spPr>
            <a:xfrm>
              <a:off x="354415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86" name="Google Shape;30286;p30"/>
            <p:cNvSpPr/>
            <p:nvPr/>
          </p:nvSpPr>
          <p:spPr>
            <a:xfrm>
              <a:off x="3542975" y="297160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87" name="Google Shape;30287;p30"/>
            <p:cNvSpPr/>
            <p:nvPr/>
          </p:nvSpPr>
          <p:spPr>
            <a:xfrm>
              <a:off x="3747100" y="2837750"/>
              <a:ext cx="334325" cy="334300"/>
            </a:xfrm>
            <a:custGeom>
              <a:avLst/>
              <a:gdLst/>
              <a:ahLst/>
              <a:cxnLst/>
              <a:rect l="l" t="t" r="r" b="b"/>
              <a:pathLst>
                <a:path w="13373" h="13372" extrusionOk="0">
                  <a:moveTo>
                    <a:pt x="6690" y="1"/>
                  </a:moveTo>
                  <a:cubicBezTo>
                    <a:pt x="2995" y="1"/>
                    <a:pt x="1" y="2994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88" name="Google Shape;30288;p30"/>
            <p:cNvSpPr/>
            <p:nvPr/>
          </p:nvSpPr>
          <p:spPr>
            <a:xfrm>
              <a:off x="3746100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2" y="13371"/>
                    <a:pt x="81" y="10391"/>
                    <a:pt x="81" y="6730"/>
                  </a:cubicBezTo>
                  <a:cubicBezTo>
                    <a:pt x="81" y="3068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2"/>
                    <a:pt x="6730" y="13452"/>
                  </a:cubicBezTo>
                  <a:cubicBezTo>
                    <a:pt x="10438" y="13452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89" name="Google Shape;30289;p30"/>
            <p:cNvSpPr/>
            <p:nvPr/>
          </p:nvSpPr>
          <p:spPr>
            <a:xfrm>
              <a:off x="3770550" y="286472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20"/>
                    <a:pt x="2542" y="11362"/>
                    <a:pt x="5678" y="11362"/>
                  </a:cubicBezTo>
                  <a:cubicBezTo>
                    <a:pt x="8813" y="11362"/>
                    <a:pt x="11355" y="8820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90" name="Google Shape;30290;p30"/>
            <p:cNvSpPr/>
            <p:nvPr/>
          </p:nvSpPr>
          <p:spPr>
            <a:xfrm>
              <a:off x="3769525" y="2863700"/>
              <a:ext cx="285925" cy="286100"/>
            </a:xfrm>
            <a:custGeom>
              <a:avLst/>
              <a:gdLst/>
              <a:ahLst/>
              <a:cxnLst/>
              <a:rect l="l" t="t" r="r" b="b"/>
              <a:pathLst>
                <a:path w="11437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37" y="8875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91" name="Google Shape;30291;p30"/>
            <p:cNvSpPr/>
            <p:nvPr/>
          </p:nvSpPr>
          <p:spPr>
            <a:xfrm>
              <a:off x="3795650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5"/>
                    <a:pt x="2091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92" name="Google Shape;30292;p30"/>
            <p:cNvSpPr/>
            <p:nvPr/>
          </p:nvSpPr>
          <p:spPr>
            <a:xfrm>
              <a:off x="3794650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0" y="2118"/>
                    <a:pt x="0" y="4714"/>
                  </a:cubicBezTo>
                  <a:cubicBezTo>
                    <a:pt x="0" y="7317"/>
                    <a:pt x="2111" y="9434"/>
                    <a:pt x="4714" y="9434"/>
                  </a:cubicBezTo>
                  <a:cubicBezTo>
                    <a:pt x="7310" y="9434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93" name="Google Shape;30293;p30"/>
            <p:cNvSpPr/>
            <p:nvPr/>
          </p:nvSpPr>
          <p:spPr>
            <a:xfrm>
              <a:off x="3824475" y="291867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6"/>
                    <a:pt x="3521" y="7046"/>
                  </a:cubicBezTo>
                  <a:cubicBezTo>
                    <a:pt x="5463" y="7046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94" name="Google Shape;30294;p30"/>
            <p:cNvSpPr/>
            <p:nvPr/>
          </p:nvSpPr>
          <p:spPr>
            <a:xfrm>
              <a:off x="3823300" y="29176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7"/>
                    <a:pt x="3568" y="7047"/>
                  </a:cubicBezTo>
                  <a:cubicBezTo>
                    <a:pt x="1646" y="7047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95" name="Google Shape;30295;p30"/>
            <p:cNvSpPr/>
            <p:nvPr/>
          </p:nvSpPr>
          <p:spPr>
            <a:xfrm>
              <a:off x="3849600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96" name="Google Shape;30296;p30"/>
            <p:cNvSpPr/>
            <p:nvPr/>
          </p:nvSpPr>
          <p:spPr>
            <a:xfrm>
              <a:off x="3848600" y="294277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97" name="Google Shape;30297;p30"/>
            <p:cNvSpPr/>
            <p:nvPr/>
          </p:nvSpPr>
          <p:spPr>
            <a:xfrm>
              <a:off x="387825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2118"/>
                    <a:pt x="614" y="2732"/>
                    <a:pt x="1370" y="2732"/>
                  </a:cubicBezTo>
                  <a:cubicBezTo>
                    <a:pt x="2125" y="2732"/>
                    <a:pt x="2732" y="2118"/>
                    <a:pt x="2732" y="1363"/>
                  </a:cubicBezTo>
                  <a:cubicBezTo>
                    <a:pt x="2732" y="614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98" name="Google Shape;30298;p30"/>
            <p:cNvSpPr/>
            <p:nvPr/>
          </p:nvSpPr>
          <p:spPr>
            <a:xfrm>
              <a:off x="3877250" y="297160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99" name="Google Shape;30299;p30"/>
            <p:cNvSpPr/>
            <p:nvPr/>
          </p:nvSpPr>
          <p:spPr>
            <a:xfrm>
              <a:off x="4081400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00" name="Google Shape;30300;p30"/>
            <p:cNvSpPr/>
            <p:nvPr/>
          </p:nvSpPr>
          <p:spPr>
            <a:xfrm>
              <a:off x="4080375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1"/>
                    <a:pt x="6723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01" name="Google Shape;30301;p30"/>
            <p:cNvSpPr/>
            <p:nvPr/>
          </p:nvSpPr>
          <p:spPr>
            <a:xfrm>
              <a:off x="4104825" y="286472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20"/>
                    <a:pt x="2542" y="11362"/>
                    <a:pt x="5678" y="11362"/>
                  </a:cubicBezTo>
                  <a:cubicBezTo>
                    <a:pt x="8813" y="11362"/>
                    <a:pt x="11355" y="8820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02" name="Google Shape;30302;p30"/>
            <p:cNvSpPr/>
            <p:nvPr/>
          </p:nvSpPr>
          <p:spPr>
            <a:xfrm>
              <a:off x="4103650" y="286370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80" y="11444"/>
                    <a:pt x="11443" y="8875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03" name="Google Shape;30303;p30"/>
            <p:cNvSpPr/>
            <p:nvPr/>
          </p:nvSpPr>
          <p:spPr>
            <a:xfrm>
              <a:off x="4129950" y="2889850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04" name="Google Shape;30304;p30"/>
            <p:cNvSpPr/>
            <p:nvPr/>
          </p:nvSpPr>
          <p:spPr>
            <a:xfrm>
              <a:off x="4128925" y="2888825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5"/>
                    <a:pt x="9339" y="4714"/>
                  </a:cubicBezTo>
                  <a:cubicBezTo>
                    <a:pt x="9339" y="7270"/>
                    <a:pt x="7263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34"/>
                    <a:pt x="4714" y="9434"/>
                  </a:cubicBezTo>
                  <a:cubicBezTo>
                    <a:pt x="7310" y="9434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05" name="Google Shape;30305;p30"/>
            <p:cNvSpPr/>
            <p:nvPr/>
          </p:nvSpPr>
          <p:spPr>
            <a:xfrm>
              <a:off x="4158600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06" name="Google Shape;30306;p30"/>
            <p:cNvSpPr/>
            <p:nvPr/>
          </p:nvSpPr>
          <p:spPr>
            <a:xfrm>
              <a:off x="4157575" y="29176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7"/>
                    <a:pt x="3568" y="7047"/>
                  </a:cubicBezTo>
                  <a:cubicBezTo>
                    <a:pt x="1646" y="7047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07" name="Google Shape;30307;p30"/>
            <p:cNvSpPr/>
            <p:nvPr/>
          </p:nvSpPr>
          <p:spPr>
            <a:xfrm>
              <a:off x="4183875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08" name="Google Shape;30308;p30"/>
            <p:cNvSpPr/>
            <p:nvPr/>
          </p:nvSpPr>
          <p:spPr>
            <a:xfrm>
              <a:off x="4182700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09" name="Google Shape;30309;p30"/>
            <p:cNvSpPr/>
            <p:nvPr/>
          </p:nvSpPr>
          <p:spPr>
            <a:xfrm>
              <a:off x="4212550" y="297260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10" name="Google Shape;30310;p30"/>
            <p:cNvSpPr/>
            <p:nvPr/>
          </p:nvSpPr>
          <p:spPr>
            <a:xfrm>
              <a:off x="4211525" y="297160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8"/>
                    <a:pt x="1" y="1403"/>
                  </a:cubicBezTo>
                  <a:cubicBezTo>
                    <a:pt x="1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11" name="Google Shape;30311;p30"/>
            <p:cNvSpPr/>
            <p:nvPr/>
          </p:nvSpPr>
          <p:spPr>
            <a:xfrm>
              <a:off x="4415675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12" name="Google Shape;30312;p30"/>
            <p:cNvSpPr/>
            <p:nvPr/>
          </p:nvSpPr>
          <p:spPr>
            <a:xfrm>
              <a:off x="4414650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8"/>
                    <a:pt x="13365" y="6730"/>
                  </a:cubicBezTo>
                  <a:cubicBezTo>
                    <a:pt x="13365" y="10391"/>
                    <a:pt x="10385" y="13371"/>
                    <a:pt x="6723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13" name="Google Shape;30313;p30"/>
            <p:cNvSpPr/>
            <p:nvPr/>
          </p:nvSpPr>
          <p:spPr>
            <a:xfrm>
              <a:off x="4438925" y="286472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0"/>
                  </a:moveTo>
                  <a:cubicBezTo>
                    <a:pt x="2550" y="0"/>
                    <a:pt x="1" y="2543"/>
                    <a:pt x="1" y="5678"/>
                  </a:cubicBezTo>
                  <a:cubicBezTo>
                    <a:pt x="1" y="8820"/>
                    <a:pt x="2550" y="11362"/>
                    <a:pt x="5685" y="11362"/>
                  </a:cubicBezTo>
                  <a:cubicBezTo>
                    <a:pt x="8820" y="11362"/>
                    <a:pt x="11362" y="8820"/>
                    <a:pt x="11362" y="5678"/>
                  </a:cubicBezTo>
                  <a:cubicBezTo>
                    <a:pt x="11362" y="2543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14" name="Google Shape;30314;p30"/>
            <p:cNvSpPr/>
            <p:nvPr/>
          </p:nvSpPr>
          <p:spPr>
            <a:xfrm>
              <a:off x="4437925" y="286370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15" name="Google Shape;30315;p30"/>
            <p:cNvSpPr/>
            <p:nvPr/>
          </p:nvSpPr>
          <p:spPr>
            <a:xfrm>
              <a:off x="4464225" y="2889850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16" name="Google Shape;30316;p30"/>
            <p:cNvSpPr/>
            <p:nvPr/>
          </p:nvSpPr>
          <p:spPr>
            <a:xfrm>
              <a:off x="4463025" y="2888825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5"/>
                    <a:pt x="9347" y="4714"/>
                  </a:cubicBezTo>
                  <a:cubicBezTo>
                    <a:pt x="9347" y="7270"/>
                    <a:pt x="7270" y="9346"/>
                    <a:pt x="4721" y="9346"/>
                  </a:cubicBezTo>
                  <a:cubicBezTo>
                    <a:pt x="2165" y="9346"/>
                    <a:pt x="89" y="7270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lose/>
                  <a:moveTo>
                    <a:pt x="4721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34"/>
                    <a:pt x="4721" y="9434"/>
                  </a:cubicBezTo>
                  <a:cubicBezTo>
                    <a:pt x="7317" y="9434"/>
                    <a:pt x="9434" y="7317"/>
                    <a:pt x="9434" y="4714"/>
                  </a:cubicBezTo>
                  <a:cubicBezTo>
                    <a:pt x="9434" y="2118"/>
                    <a:pt x="7317" y="1"/>
                    <a:pt x="472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17" name="Google Shape;30317;p30"/>
            <p:cNvSpPr/>
            <p:nvPr/>
          </p:nvSpPr>
          <p:spPr>
            <a:xfrm>
              <a:off x="4492875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18" name="Google Shape;30318;p30"/>
            <p:cNvSpPr/>
            <p:nvPr/>
          </p:nvSpPr>
          <p:spPr>
            <a:xfrm>
              <a:off x="4491850" y="29176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7"/>
                    <a:pt x="3568" y="7047"/>
                  </a:cubicBezTo>
                  <a:cubicBezTo>
                    <a:pt x="1646" y="7047"/>
                    <a:pt x="89" y="5483"/>
                    <a:pt x="89" y="3561"/>
                  </a:cubicBezTo>
                  <a:cubicBezTo>
                    <a:pt x="89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19" name="Google Shape;30319;p30"/>
            <p:cNvSpPr/>
            <p:nvPr/>
          </p:nvSpPr>
          <p:spPr>
            <a:xfrm>
              <a:off x="4518150" y="2943775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20" name="Google Shape;30320;p30"/>
            <p:cNvSpPr/>
            <p:nvPr/>
          </p:nvSpPr>
          <p:spPr>
            <a:xfrm>
              <a:off x="4516975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21" name="Google Shape;30321;p30"/>
            <p:cNvSpPr/>
            <p:nvPr/>
          </p:nvSpPr>
          <p:spPr>
            <a:xfrm>
              <a:off x="4546825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7" y="2732"/>
                    <a:pt x="2731" y="2118"/>
                    <a:pt x="2731" y="1363"/>
                  </a:cubicBezTo>
                  <a:cubicBezTo>
                    <a:pt x="2731" y="614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22" name="Google Shape;30322;p30"/>
            <p:cNvSpPr/>
            <p:nvPr/>
          </p:nvSpPr>
          <p:spPr>
            <a:xfrm>
              <a:off x="4545800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10" y="2812"/>
                  </a:cubicBezTo>
                  <a:cubicBezTo>
                    <a:pt x="2185" y="2812"/>
                    <a:pt x="2812" y="2185"/>
                    <a:pt x="2812" y="1403"/>
                  </a:cubicBezTo>
                  <a:cubicBezTo>
                    <a:pt x="2812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23" name="Google Shape;30323;p30"/>
            <p:cNvSpPr/>
            <p:nvPr/>
          </p:nvSpPr>
          <p:spPr>
            <a:xfrm>
              <a:off x="4749950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24" name="Google Shape;30324;p30"/>
            <p:cNvSpPr/>
            <p:nvPr/>
          </p:nvSpPr>
          <p:spPr>
            <a:xfrm>
              <a:off x="4748775" y="2836750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25" name="Google Shape;30325;p30"/>
            <p:cNvSpPr/>
            <p:nvPr/>
          </p:nvSpPr>
          <p:spPr>
            <a:xfrm>
              <a:off x="4773200" y="286472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78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20"/>
                    <a:pt x="2543" y="11362"/>
                    <a:pt x="5678" y="11362"/>
                  </a:cubicBezTo>
                  <a:cubicBezTo>
                    <a:pt x="8821" y="11362"/>
                    <a:pt x="11363" y="8820"/>
                    <a:pt x="11363" y="5678"/>
                  </a:cubicBezTo>
                  <a:cubicBezTo>
                    <a:pt x="11363" y="2543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26" name="Google Shape;30326;p30"/>
            <p:cNvSpPr/>
            <p:nvPr/>
          </p:nvSpPr>
          <p:spPr>
            <a:xfrm>
              <a:off x="4772200" y="28637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8" y="82"/>
                  </a:moveTo>
                  <a:cubicBezTo>
                    <a:pt x="8827" y="82"/>
                    <a:pt x="11355" y="2610"/>
                    <a:pt x="11355" y="5719"/>
                  </a:cubicBezTo>
                  <a:cubicBezTo>
                    <a:pt x="11355" y="8827"/>
                    <a:pt x="8827" y="11356"/>
                    <a:pt x="5718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18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27" name="Google Shape;30327;p30"/>
            <p:cNvSpPr/>
            <p:nvPr/>
          </p:nvSpPr>
          <p:spPr>
            <a:xfrm>
              <a:off x="4798500" y="2889850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6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66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7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28" name="Google Shape;30328;p30"/>
            <p:cNvSpPr/>
            <p:nvPr/>
          </p:nvSpPr>
          <p:spPr>
            <a:xfrm>
              <a:off x="4797325" y="2888825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3" y="9346"/>
                  </a:cubicBezTo>
                  <a:cubicBezTo>
                    <a:pt x="2165" y="9346"/>
                    <a:pt x="88" y="7270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lose/>
                  <a:moveTo>
                    <a:pt x="4713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34"/>
                    <a:pt x="4713" y="9434"/>
                  </a:cubicBezTo>
                  <a:cubicBezTo>
                    <a:pt x="7316" y="9434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1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29" name="Google Shape;30329;p30"/>
            <p:cNvSpPr/>
            <p:nvPr/>
          </p:nvSpPr>
          <p:spPr>
            <a:xfrm>
              <a:off x="4827150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0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30" name="Google Shape;30330;p30"/>
            <p:cNvSpPr/>
            <p:nvPr/>
          </p:nvSpPr>
          <p:spPr>
            <a:xfrm>
              <a:off x="4826150" y="29176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7"/>
                    <a:pt x="3560" y="7047"/>
                  </a:cubicBezTo>
                  <a:cubicBezTo>
                    <a:pt x="1645" y="7047"/>
                    <a:pt x="81" y="5483"/>
                    <a:pt x="81" y="3561"/>
                  </a:cubicBezTo>
                  <a:cubicBezTo>
                    <a:pt x="81" y="1646"/>
                    <a:pt x="1645" y="82"/>
                    <a:pt x="3560" y="82"/>
                  </a:cubicBezTo>
                  <a:close/>
                  <a:moveTo>
                    <a:pt x="3560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31" name="Google Shape;30331;p30"/>
            <p:cNvSpPr/>
            <p:nvPr/>
          </p:nvSpPr>
          <p:spPr>
            <a:xfrm>
              <a:off x="4852275" y="2943775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32" name="Google Shape;30332;p30"/>
            <p:cNvSpPr/>
            <p:nvPr/>
          </p:nvSpPr>
          <p:spPr>
            <a:xfrm>
              <a:off x="4851250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33" name="Google Shape;30333;p30"/>
            <p:cNvSpPr/>
            <p:nvPr/>
          </p:nvSpPr>
          <p:spPr>
            <a:xfrm>
              <a:off x="488110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2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34" name="Google Shape;30334;p30"/>
            <p:cNvSpPr/>
            <p:nvPr/>
          </p:nvSpPr>
          <p:spPr>
            <a:xfrm>
              <a:off x="4880075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3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03" y="2812"/>
                  </a:cubicBezTo>
                  <a:cubicBezTo>
                    <a:pt x="2186" y="2812"/>
                    <a:pt x="2813" y="2185"/>
                    <a:pt x="2813" y="1403"/>
                  </a:cubicBezTo>
                  <a:cubicBezTo>
                    <a:pt x="2813" y="628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35" name="Google Shape;30335;p30"/>
            <p:cNvSpPr/>
            <p:nvPr/>
          </p:nvSpPr>
          <p:spPr>
            <a:xfrm>
              <a:off x="5084225" y="2837750"/>
              <a:ext cx="334125" cy="334300"/>
            </a:xfrm>
            <a:custGeom>
              <a:avLst/>
              <a:gdLst/>
              <a:ahLst/>
              <a:cxnLst/>
              <a:rect l="l" t="t" r="r" b="b"/>
              <a:pathLst>
                <a:path w="13365" h="13372" extrusionOk="0">
                  <a:moveTo>
                    <a:pt x="6683" y="1"/>
                  </a:moveTo>
                  <a:cubicBezTo>
                    <a:pt x="2988" y="1"/>
                    <a:pt x="0" y="2994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36" name="Google Shape;30336;p30"/>
            <p:cNvSpPr/>
            <p:nvPr/>
          </p:nvSpPr>
          <p:spPr>
            <a:xfrm>
              <a:off x="5083050" y="28367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37" name="Google Shape;30337;p30"/>
            <p:cNvSpPr/>
            <p:nvPr/>
          </p:nvSpPr>
          <p:spPr>
            <a:xfrm>
              <a:off x="5107475" y="2864725"/>
              <a:ext cx="283925" cy="284075"/>
            </a:xfrm>
            <a:custGeom>
              <a:avLst/>
              <a:gdLst/>
              <a:ahLst/>
              <a:cxnLst/>
              <a:rect l="l" t="t" r="r" b="b"/>
              <a:pathLst>
                <a:path w="11357" h="11363" extrusionOk="0">
                  <a:moveTo>
                    <a:pt x="5679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20"/>
                    <a:pt x="2543" y="11362"/>
                    <a:pt x="5679" y="11362"/>
                  </a:cubicBezTo>
                  <a:cubicBezTo>
                    <a:pt x="8814" y="11362"/>
                    <a:pt x="11356" y="8820"/>
                    <a:pt x="11356" y="5678"/>
                  </a:cubicBezTo>
                  <a:cubicBezTo>
                    <a:pt x="11356" y="2543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38" name="Google Shape;30338;p30"/>
            <p:cNvSpPr/>
            <p:nvPr/>
          </p:nvSpPr>
          <p:spPr>
            <a:xfrm>
              <a:off x="5106475" y="28637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39" name="Google Shape;30339;p30"/>
            <p:cNvSpPr/>
            <p:nvPr/>
          </p:nvSpPr>
          <p:spPr>
            <a:xfrm>
              <a:off x="5132600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40" name="Google Shape;30340;p30"/>
            <p:cNvSpPr/>
            <p:nvPr/>
          </p:nvSpPr>
          <p:spPr>
            <a:xfrm>
              <a:off x="5131600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65" y="9346"/>
                    <a:pt x="88" y="7270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34"/>
                    <a:pt x="4714" y="9434"/>
                  </a:cubicBezTo>
                  <a:cubicBezTo>
                    <a:pt x="7316" y="9434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41" name="Google Shape;30341;p30"/>
            <p:cNvSpPr/>
            <p:nvPr/>
          </p:nvSpPr>
          <p:spPr>
            <a:xfrm>
              <a:off x="5161425" y="29186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42" name="Google Shape;30342;p30"/>
            <p:cNvSpPr/>
            <p:nvPr/>
          </p:nvSpPr>
          <p:spPr>
            <a:xfrm>
              <a:off x="5160425" y="29176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7"/>
                    <a:pt x="3561" y="7047"/>
                  </a:cubicBezTo>
                  <a:cubicBezTo>
                    <a:pt x="1646" y="7047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43" name="Google Shape;30343;p30"/>
            <p:cNvSpPr/>
            <p:nvPr/>
          </p:nvSpPr>
          <p:spPr>
            <a:xfrm>
              <a:off x="5186550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44" name="Google Shape;30344;p30"/>
            <p:cNvSpPr/>
            <p:nvPr/>
          </p:nvSpPr>
          <p:spPr>
            <a:xfrm>
              <a:off x="5185525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45" name="Google Shape;30345;p30"/>
            <p:cNvSpPr/>
            <p:nvPr/>
          </p:nvSpPr>
          <p:spPr>
            <a:xfrm>
              <a:off x="5215375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46" name="Google Shape;30346;p30"/>
            <p:cNvSpPr/>
            <p:nvPr/>
          </p:nvSpPr>
          <p:spPr>
            <a:xfrm>
              <a:off x="5214350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4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04" y="2812"/>
                  </a:cubicBezTo>
                  <a:cubicBezTo>
                    <a:pt x="2179" y="2812"/>
                    <a:pt x="2813" y="2185"/>
                    <a:pt x="2813" y="1403"/>
                  </a:cubicBezTo>
                  <a:cubicBezTo>
                    <a:pt x="2813" y="628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47" name="Google Shape;30347;p30"/>
            <p:cNvSpPr/>
            <p:nvPr/>
          </p:nvSpPr>
          <p:spPr>
            <a:xfrm>
              <a:off x="3581575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48" name="Google Shape;30348;p30"/>
            <p:cNvSpPr/>
            <p:nvPr/>
          </p:nvSpPr>
          <p:spPr>
            <a:xfrm>
              <a:off x="3580550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1"/>
                    <a:pt x="13365" y="6730"/>
                  </a:cubicBezTo>
                  <a:cubicBezTo>
                    <a:pt x="13365" y="10391"/>
                    <a:pt x="10392" y="13371"/>
                    <a:pt x="6724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49" name="Google Shape;30349;p30"/>
            <p:cNvSpPr/>
            <p:nvPr/>
          </p:nvSpPr>
          <p:spPr>
            <a:xfrm>
              <a:off x="3604825" y="295980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3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50" name="Google Shape;30350;p30"/>
            <p:cNvSpPr/>
            <p:nvPr/>
          </p:nvSpPr>
          <p:spPr>
            <a:xfrm>
              <a:off x="3603825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51" name="Google Shape;30351;p30"/>
            <p:cNvSpPr/>
            <p:nvPr/>
          </p:nvSpPr>
          <p:spPr>
            <a:xfrm>
              <a:off x="3630125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52" name="Google Shape;30352;p30"/>
            <p:cNvSpPr/>
            <p:nvPr/>
          </p:nvSpPr>
          <p:spPr>
            <a:xfrm>
              <a:off x="3628950" y="298390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7"/>
                    <a:pt x="4720" y="9427"/>
                  </a:cubicBezTo>
                  <a:cubicBezTo>
                    <a:pt x="7316" y="9427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53" name="Google Shape;30353;p30"/>
            <p:cNvSpPr/>
            <p:nvPr/>
          </p:nvSpPr>
          <p:spPr>
            <a:xfrm>
              <a:off x="3658775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54" name="Google Shape;30354;p30"/>
            <p:cNvSpPr/>
            <p:nvPr/>
          </p:nvSpPr>
          <p:spPr>
            <a:xfrm>
              <a:off x="3657775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55" name="Google Shape;30355;p30"/>
            <p:cNvSpPr/>
            <p:nvPr/>
          </p:nvSpPr>
          <p:spPr>
            <a:xfrm>
              <a:off x="3683900" y="3038850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56" name="Google Shape;30356;p30"/>
            <p:cNvSpPr/>
            <p:nvPr/>
          </p:nvSpPr>
          <p:spPr>
            <a:xfrm>
              <a:off x="3682875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57" name="Google Shape;30357;p30"/>
            <p:cNvSpPr/>
            <p:nvPr/>
          </p:nvSpPr>
          <p:spPr>
            <a:xfrm>
              <a:off x="3712725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58" name="Google Shape;30358;p30"/>
            <p:cNvSpPr/>
            <p:nvPr/>
          </p:nvSpPr>
          <p:spPr>
            <a:xfrm>
              <a:off x="3711700" y="30666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78"/>
                    <a:pt x="628" y="2812"/>
                    <a:pt x="1410" y="2812"/>
                  </a:cubicBezTo>
                  <a:cubicBezTo>
                    <a:pt x="2186" y="2812"/>
                    <a:pt x="2813" y="2178"/>
                    <a:pt x="2813" y="1403"/>
                  </a:cubicBezTo>
                  <a:cubicBezTo>
                    <a:pt x="2813" y="628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59" name="Google Shape;30359;p30"/>
            <p:cNvSpPr/>
            <p:nvPr/>
          </p:nvSpPr>
          <p:spPr>
            <a:xfrm>
              <a:off x="3915850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1" y="2994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60" name="Google Shape;30360;p30"/>
            <p:cNvSpPr/>
            <p:nvPr/>
          </p:nvSpPr>
          <p:spPr>
            <a:xfrm>
              <a:off x="3914675" y="29318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1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61" name="Google Shape;30361;p30"/>
            <p:cNvSpPr/>
            <p:nvPr/>
          </p:nvSpPr>
          <p:spPr>
            <a:xfrm>
              <a:off x="3939125" y="2959800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3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62" name="Google Shape;30362;p30"/>
            <p:cNvSpPr/>
            <p:nvPr/>
          </p:nvSpPr>
          <p:spPr>
            <a:xfrm>
              <a:off x="3938100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5"/>
                    <a:pt x="2570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63" name="Google Shape;30363;p30"/>
            <p:cNvSpPr/>
            <p:nvPr/>
          </p:nvSpPr>
          <p:spPr>
            <a:xfrm>
              <a:off x="3964400" y="2984925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7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67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7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64" name="Google Shape;30364;p30"/>
            <p:cNvSpPr/>
            <p:nvPr/>
          </p:nvSpPr>
          <p:spPr>
            <a:xfrm>
              <a:off x="3963225" y="298390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65" name="Google Shape;30365;p30"/>
            <p:cNvSpPr/>
            <p:nvPr/>
          </p:nvSpPr>
          <p:spPr>
            <a:xfrm>
              <a:off x="3993050" y="30137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66" name="Google Shape;30366;p30"/>
            <p:cNvSpPr/>
            <p:nvPr/>
          </p:nvSpPr>
          <p:spPr>
            <a:xfrm>
              <a:off x="399205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7" y="1646"/>
                    <a:pt x="7047" y="3561"/>
                  </a:cubicBezTo>
                  <a:cubicBezTo>
                    <a:pt x="7047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67" name="Google Shape;30367;p30"/>
            <p:cNvSpPr/>
            <p:nvPr/>
          </p:nvSpPr>
          <p:spPr>
            <a:xfrm>
              <a:off x="4018175" y="3038850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68" name="Google Shape;30368;p30"/>
            <p:cNvSpPr/>
            <p:nvPr/>
          </p:nvSpPr>
          <p:spPr>
            <a:xfrm>
              <a:off x="4017175" y="303785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69" name="Google Shape;30369;p30"/>
            <p:cNvSpPr/>
            <p:nvPr/>
          </p:nvSpPr>
          <p:spPr>
            <a:xfrm>
              <a:off x="404700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70" name="Google Shape;30370;p30"/>
            <p:cNvSpPr/>
            <p:nvPr/>
          </p:nvSpPr>
          <p:spPr>
            <a:xfrm>
              <a:off x="4046000" y="3066675"/>
              <a:ext cx="70300" cy="70325"/>
            </a:xfrm>
            <a:custGeom>
              <a:avLst/>
              <a:gdLst/>
              <a:ahLst/>
              <a:cxnLst/>
              <a:rect l="l" t="t" r="r" b="b"/>
              <a:pathLst>
                <a:path w="2812" h="2813" extrusionOk="0">
                  <a:moveTo>
                    <a:pt x="1403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03" y="2731"/>
                  </a:cubicBezTo>
                  <a:cubicBezTo>
                    <a:pt x="674" y="2731"/>
                    <a:pt x="81" y="2138"/>
                    <a:pt x="81" y="1403"/>
                  </a:cubicBezTo>
                  <a:cubicBezTo>
                    <a:pt x="81" y="675"/>
                    <a:pt x="674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7" y="0"/>
                    <a:pt x="0" y="628"/>
                    <a:pt x="0" y="1403"/>
                  </a:cubicBezTo>
                  <a:cubicBezTo>
                    <a:pt x="0" y="2178"/>
                    <a:pt x="627" y="2812"/>
                    <a:pt x="1403" y="2812"/>
                  </a:cubicBezTo>
                  <a:cubicBezTo>
                    <a:pt x="2185" y="2812"/>
                    <a:pt x="2812" y="2178"/>
                    <a:pt x="2812" y="1403"/>
                  </a:cubicBezTo>
                  <a:cubicBezTo>
                    <a:pt x="2812" y="628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71" name="Google Shape;30371;p30"/>
            <p:cNvSpPr/>
            <p:nvPr/>
          </p:nvSpPr>
          <p:spPr>
            <a:xfrm>
              <a:off x="4250125" y="2932825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1"/>
                  </a:moveTo>
                  <a:cubicBezTo>
                    <a:pt x="2988" y="1"/>
                    <a:pt x="1" y="2994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72" name="Google Shape;30372;p30"/>
            <p:cNvSpPr/>
            <p:nvPr/>
          </p:nvSpPr>
          <p:spPr>
            <a:xfrm>
              <a:off x="4248950" y="29318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73" name="Google Shape;30373;p30"/>
            <p:cNvSpPr/>
            <p:nvPr/>
          </p:nvSpPr>
          <p:spPr>
            <a:xfrm>
              <a:off x="4273400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74" name="Google Shape;30374;p30"/>
            <p:cNvSpPr/>
            <p:nvPr/>
          </p:nvSpPr>
          <p:spPr>
            <a:xfrm>
              <a:off x="4272375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75" name="Google Shape;30375;p30"/>
            <p:cNvSpPr/>
            <p:nvPr/>
          </p:nvSpPr>
          <p:spPr>
            <a:xfrm>
              <a:off x="4298500" y="2984925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76" name="Google Shape;30376;p30"/>
            <p:cNvSpPr/>
            <p:nvPr/>
          </p:nvSpPr>
          <p:spPr>
            <a:xfrm>
              <a:off x="4297500" y="298390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77" name="Google Shape;30377;p30"/>
            <p:cNvSpPr/>
            <p:nvPr/>
          </p:nvSpPr>
          <p:spPr>
            <a:xfrm>
              <a:off x="4327325" y="30137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78" name="Google Shape;30378;p30"/>
            <p:cNvSpPr/>
            <p:nvPr/>
          </p:nvSpPr>
          <p:spPr>
            <a:xfrm>
              <a:off x="4326325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0" y="1599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79" name="Google Shape;30379;p30"/>
            <p:cNvSpPr/>
            <p:nvPr/>
          </p:nvSpPr>
          <p:spPr>
            <a:xfrm>
              <a:off x="4352450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80" name="Google Shape;30380;p30"/>
            <p:cNvSpPr/>
            <p:nvPr/>
          </p:nvSpPr>
          <p:spPr>
            <a:xfrm>
              <a:off x="4351450" y="303785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8" y="3972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81" name="Google Shape;30381;p30"/>
            <p:cNvSpPr/>
            <p:nvPr/>
          </p:nvSpPr>
          <p:spPr>
            <a:xfrm>
              <a:off x="4381275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82" name="Google Shape;30382;p30"/>
            <p:cNvSpPr/>
            <p:nvPr/>
          </p:nvSpPr>
          <p:spPr>
            <a:xfrm>
              <a:off x="4380100" y="30666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45" y="81"/>
                    <a:pt x="2738" y="675"/>
                    <a:pt x="2738" y="1403"/>
                  </a:cubicBezTo>
                  <a:cubicBezTo>
                    <a:pt x="2738" y="2138"/>
                    <a:pt x="2145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83" name="Google Shape;30383;p30"/>
            <p:cNvSpPr/>
            <p:nvPr/>
          </p:nvSpPr>
          <p:spPr>
            <a:xfrm>
              <a:off x="4584250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84" name="Google Shape;30384;p30"/>
            <p:cNvSpPr/>
            <p:nvPr/>
          </p:nvSpPr>
          <p:spPr>
            <a:xfrm>
              <a:off x="4583225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9" y="13371"/>
                    <a:pt x="88" y="10391"/>
                    <a:pt x="88" y="6730"/>
                  </a:cubicBezTo>
                  <a:cubicBezTo>
                    <a:pt x="88" y="3061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21"/>
                    <a:pt x="1" y="6730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85" name="Google Shape;30385;p30"/>
            <p:cNvSpPr/>
            <p:nvPr/>
          </p:nvSpPr>
          <p:spPr>
            <a:xfrm>
              <a:off x="4607675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86" name="Google Shape;30386;p30"/>
            <p:cNvSpPr/>
            <p:nvPr/>
          </p:nvSpPr>
          <p:spPr>
            <a:xfrm>
              <a:off x="4606650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5" y="11444"/>
                    <a:pt x="11444" y="8875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87" name="Google Shape;30387;p30"/>
            <p:cNvSpPr/>
            <p:nvPr/>
          </p:nvSpPr>
          <p:spPr>
            <a:xfrm>
              <a:off x="4632800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5" y="9346"/>
                    <a:pt x="9346" y="7255"/>
                    <a:pt x="9346" y="4673"/>
                  </a:cubicBezTo>
                  <a:cubicBezTo>
                    <a:pt x="9346" y="2097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88" name="Google Shape;30388;p30"/>
            <p:cNvSpPr/>
            <p:nvPr/>
          </p:nvSpPr>
          <p:spPr>
            <a:xfrm>
              <a:off x="4631775" y="298390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89" name="Google Shape;30389;p30"/>
            <p:cNvSpPr/>
            <p:nvPr/>
          </p:nvSpPr>
          <p:spPr>
            <a:xfrm>
              <a:off x="4661625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0" y="7046"/>
                  </a:cubicBezTo>
                  <a:cubicBezTo>
                    <a:pt x="5469" y="7046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90" name="Google Shape;30390;p30"/>
            <p:cNvSpPr/>
            <p:nvPr/>
          </p:nvSpPr>
          <p:spPr>
            <a:xfrm>
              <a:off x="466060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3" y="82"/>
                    <a:pt x="7040" y="1646"/>
                    <a:pt x="7040" y="3561"/>
                  </a:cubicBezTo>
                  <a:cubicBezTo>
                    <a:pt x="7040" y="5483"/>
                    <a:pt x="5483" y="7040"/>
                    <a:pt x="3561" y="7040"/>
                  </a:cubicBezTo>
                  <a:cubicBezTo>
                    <a:pt x="1646" y="7040"/>
                    <a:pt x="82" y="5483"/>
                    <a:pt x="82" y="3561"/>
                  </a:cubicBezTo>
                  <a:cubicBezTo>
                    <a:pt x="82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91" name="Google Shape;30391;p30"/>
            <p:cNvSpPr/>
            <p:nvPr/>
          </p:nvSpPr>
          <p:spPr>
            <a:xfrm>
              <a:off x="4686725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92" name="Google Shape;30392;p30"/>
            <p:cNvSpPr/>
            <p:nvPr/>
          </p:nvSpPr>
          <p:spPr>
            <a:xfrm>
              <a:off x="4685725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72"/>
                    <a:pt x="1147" y="5118"/>
                    <a:pt x="2556" y="5118"/>
                  </a:cubicBezTo>
                  <a:cubicBezTo>
                    <a:pt x="3965" y="5118"/>
                    <a:pt x="5118" y="3972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93" name="Google Shape;30393;p30"/>
            <p:cNvSpPr/>
            <p:nvPr/>
          </p:nvSpPr>
          <p:spPr>
            <a:xfrm>
              <a:off x="471555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94" name="Google Shape;30394;p30"/>
            <p:cNvSpPr/>
            <p:nvPr/>
          </p:nvSpPr>
          <p:spPr>
            <a:xfrm>
              <a:off x="4714375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8" y="2138"/>
                    <a:pt x="88" y="1403"/>
                  </a:cubicBezTo>
                  <a:cubicBezTo>
                    <a:pt x="88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8"/>
                    <a:pt x="1" y="1403"/>
                  </a:cubicBezTo>
                  <a:cubicBezTo>
                    <a:pt x="1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95" name="Google Shape;30395;p30"/>
            <p:cNvSpPr/>
            <p:nvPr/>
          </p:nvSpPr>
          <p:spPr>
            <a:xfrm>
              <a:off x="4918525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4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96" name="Google Shape;30396;p30"/>
            <p:cNvSpPr/>
            <p:nvPr/>
          </p:nvSpPr>
          <p:spPr>
            <a:xfrm>
              <a:off x="4917500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1"/>
                    <a:pt x="13372" y="6730"/>
                  </a:cubicBezTo>
                  <a:cubicBezTo>
                    <a:pt x="13372" y="10391"/>
                    <a:pt x="10392" y="13371"/>
                    <a:pt x="6730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21"/>
                    <a:pt x="1" y="6730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97" name="Google Shape;30397;p30"/>
            <p:cNvSpPr/>
            <p:nvPr/>
          </p:nvSpPr>
          <p:spPr>
            <a:xfrm>
              <a:off x="4941950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3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98" name="Google Shape;30398;p30"/>
            <p:cNvSpPr/>
            <p:nvPr/>
          </p:nvSpPr>
          <p:spPr>
            <a:xfrm>
              <a:off x="4940950" y="2958775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5"/>
                    <a:pt x="2562" y="11444"/>
                    <a:pt x="5718" y="11444"/>
                  </a:cubicBezTo>
                  <a:cubicBezTo>
                    <a:pt x="8874" y="11444"/>
                    <a:pt x="11436" y="8875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99" name="Google Shape;30399;p30"/>
            <p:cNvSpPr/>
            <p:nvPr/>
          </p:nvSpPr>
          <p:spPr>
            <a:xfrm>
              <a:off x="4967075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00" name="Google Shape;30400;p30"/>
            <p:cNvSpPr/>
            <p:nvPr/>
          </p:nvSpPr>
          <p:spPr>
            <a:xfrm>
              <a:off x="4966050" y="298390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01" name="Google Shape;30401;p30"/>
            <p:cNvSpPr/>
            <p:nvPr/>
          </p:nvSpPr>
          <p:spPr>
            <a:xfrm>
              <a:off x="4995900" y="3013750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6"/>
                    <a:pt x="3520" y="7046"/>
                  </a:cubicBezTo>
                  <a:cubicBezTo>
                    <a:pt x="5462" y="7046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02" name="Google Shape;30402;p30"/>
            <p:cNvSpPr/>
            <p:nvPr/>
          </p:nvSpPr>
          <p:spPr>
            <a:xfrm>
              <a:off x="4994725" y="301272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2"/>
                  </a:moveTo>
                  <a:cubicBezTo>
                    <a:pt x="5489" y="82"/>
                    <a:pt x="7046" y="1646"/>
                    <a:pt x="7046" y="3561"/>
                  </a:cubicBezTo>
                  <a:cubicBezTo>
                    <a:pt x="7046" y="5483"/>
                    <a:pt x="5489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605" y="1"/>
                    <a:pt x="0" y="1599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03" name="Google Shape;30403;p30"/>
            <p:cNvSpPr/>
            <p:nvPr/>
          </p:nvSpPr>
          <p:spPr>
            <a:xfrm>
              <a:off x="5021000" y="3038850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04" name="Google Shape;30404;p30"/>
            <p:cNvSpPr/>
            <p:nvPr/>
          </p:nvSpPr>
          <p:spPr>
            <a:xfrm>
              <a:off x="5020000" y="303785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72"/>
                    <a:pt x="1147" y="5118"/>
                    <a:pt x="2556" y="5118"/>
                  </a:cubicBezTo>
                  <a:cubicBezTo>
                    <a:pt x="3965" y="5118"/>
                    <a:pt x="5112" y="3972"/>
                    <a:pt x="5112" y="2556"/>
                  </a:cubicBezTo>
                  <a:cubicBezTo>
                    <a:pt x="5112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05" name="Google Shape;30405;p30"/>
            <p:cNvSpPr/>
            <p:nvPr/>
          </p:nvSpPr>
          <p:spPr>
            <a:xfrm>
              <a:off x="5049675" y="306767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8" y="2118"/>
                    <a:pt x="2738" y="1363"/>
                  </a:cubicBezTo>
                  <a:cubicBezTo>
                    <a:pt x="2738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06" name="Google Shape;30406;p30"/>
            <p:cNvSpPr/>
            <p:nvPr/>
          </p:nvSpPr>
          <p:spPr>
            <a:xfrm>
              <a:off x="5048650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82" y="2731"/>
                    <a:pt x="88" y="2138"/>
                    <a:pt x="88" y="1403"/>
                  </a:cubicBezTo>
                  <a:cubicBezTo>
                    <a:pt x="88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28"/>
                    <a:pt x="1" y="1403"/>
                  </a:cubicBezTo>
                  <a:cubicBezTo>
                    <a:pt x="1" y="2178"/>
                    <a:pt x="635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07" name="Google Shape;30407;p30"/>
            <p:cNvSpPr/>
            <p:nvPr/>
          </p:nvSpPr>
          <p:spPr>
            <a:xfrm>
              <a:off x="5252800" y="2932825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08" name="Google Shape;30408;p30"/>
            <p:cNvSpPr/>
            <p:nvPr/>
          </p:nvSpPr>
          <p:spPr>
            <a:xfrm>
              <a:off x="5251775" y="293182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2"/>
                    <a:pt x="11012" y="11908"/>
                  </a:cubicBezTo>
                  <a:lnTo>
                    <a:pt x="11012" y="11800"/>
                  </a:lnTo>
                  <a:cubicBezTo>
                    <a:pt x="9852" y="12778"/>
                    <a:pt x="8362" y="13371"/>
                    <a:pt x="6724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24" y="81"/>
                  </a:cubicBezTo>
                  <a:cubicBezTo>
                    <a:pt x="8362" y="81"/>
                    <a:pt x="9852" y="674"/>
                    <a:pt x="11012" y="1659"/>
                  </a:cubicBezTo>
                  <a:lnTo>
                    <a:pt x="11012" y="1544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09" name="Google Shape;30409;p30"/>
            <p:cNvSpPr/>
            <p:nvPr/>
          </p:nvSpPr>
          <p:spPr>
            <a:xfrm>
              <a:off x="5276225" y="2959800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10" name="Google Shape;30410;p30"/>
            <p:cNvSpPr/>
            <p:nvPr/>
          </p:nvSpPr>
          <p:spPr>
            <a:xfrm>
              <a:off x="5275050" y="2958775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7465" y="11444"/>
                    <a:pt x="9029" y="10655"/>
                    <a:pt x="10081" y="9421"/>
                  </a:cubicBezTo>
                  <a:lnTo>
                    <a:pt x="10081" y="9293"/>
                  </a:lnTo>
                  <a:cubicBezTo>
                    <a:pt x="9049" y="10554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11" name="Google Shape;30411;p30"/>
            <p:cNvSpPr/>
            <p:nvPr/>
          </p:nvSpPr>
          <p:spPr>
            <a:xfrm>
              <a:off x="5301350" y="2984925"/>
              <a:ext cx="225750" cy="233650"/>
            </a:xfrm>
            <a:custGeom>
              <a:avLst/>
              <a:gdLst/>
              <a:ahLst/>
              <a:cxnLst/>
              <a:rect l="l" t="t" r="r" b="b"/>
              <a:pathLst>
                <a:path w="9030" h="9346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6656" y="9346"/>
                    <a:pt x="8355" y="8112"/>
                    <a:pt x="9029" y="6365"/>
                  </a:cubicBezTo>
                  <a:lnTo>
                    <a:pt x="9029" y="2987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12" name="Google Shape;30412;p30"/>
            <p:cNvSpPr/>
            <p:nvPr/>
          </p:nvSpPr>
          <p:spPr>
            <a:xfrm>
              <a:off x="5300325" y="2983900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6676" y="9427"/>
                    <a:pt x="8362" y="8227"/>
                    <a:pt x="9070" y="6514"/>
                  </a:cubicBezTo>
                  <a:lnTo>
                    <a:pt x="9070" y="6285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3"/>
                    <a:pt x="9070" y="3150"/>
                  </a:cubicBezTo>
                  <a:lnTo>
                    <a:pt x="9070" y="2920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13" name="Google Shape;30413;p30"/>
            <p:cNvSpPr/>
            <p:nvPr/>
          </p:nvSpPr>
          <p:spPr>
            <a:xfrm>
              <a:off x="5330000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14" name="Google Shape;30414;p30"/>
            <p:cNvSpPr/>
            <p:nvPr/>
          </p:nvSpPr>
          <p:spPr>
            <a:xfrm>
              <a:off x="532900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15" name="Google Shape;30415;p30"/>
            <p:cNvSpPr/>
            <p:nvPr/>
          </p:nvSpPr>
          <p:spPr>
            <a:xfrm>
              <a:off x="5355300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16" name="Google Shape;30416;p30"/>
            <p:cNvSpPr/>
            <p:nvPr/>
          </p:nvSpPr>
          <p:spPr>
            <a:xfrm>
              <a:off x="5354100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17" name="Google Shape;30417;p30"/>
            <p:cNvSpPr/>
            <p:nvPr/>
          </p:nvSpPr>
          <p:spPr>
            <a:xfrm>
              <a:off x="538395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18" name="Google Shape;30418;p30"/>
            <p:cNvSpPr/>
            <p:nvPr/>
          </p:nvSpPr>
          <p:spPr>
            <a:xfrm>
              <a:off x="5382925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82" y="2731"/>
                    <a:pt x="89" y="2138"/>
                    <a:pt x="89" y="1403"/>
                  </a:cubicBezTo>
                  <a:cubicBezTo>
                    <a:pt x="89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28"/>
                    <a:pt x="1" y="1403"/>
                  </a:cubicBezTo>
                  <a:cubicBezTo>
                    <a:pt x="1" y="2178"/>
                    <a:pt x="635" y="2812"/>
                    <a:pt x="1410" y="2812"/>
                  </a:cubicBezTo>
                  <a:cubicBezTo>
                    <a:pt x="2186" y="2812"/>
                    <a:pt x="2819" y="2178"/>
                    <a:pt x="2819" y="1403"/>
                  </a:cubicBezTo>
                  <a:cubicBezTo>
                    <a:pt x="2819" y="628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19" name="Google Shape;30419;p30"/>
            <p:cNvSpPr/>
            <p:nvPr/>
          </p:nvSpPr>
          <p:spPr>
            <a:xfrm>
              <a:off x="3450750" y="3030925"/>
              <a:ext cx="296375" cy="334325"/>
            </a:xfrm>
            <a:custGeom>
              <a:avLst/>
              <a:gdLst/>
              <a:ahLst/>
              <a:cxnLst/>
              <a:rect l="l" t="t" r="r" b="b"/>
              <a:pathLst>
                <a:path w="11855" h="13373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9"/>
                  </a:cubicBezTo>
                  <a:lnTo>
                    <a:pt x="1" y="10931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5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20" name="Google Shape;30420;p30"/>
            <p:cNvSpPr/>
            <p:nvPr/>
          </p:nvSpPr>
          <p:spPr>
            <a:xfrm>
              <a:off x="3450750" y="3029925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3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8834" y="88"/>
                    <a:pt x="11814" y="3068"/>
                    <a:pt x="11814" y="6730"/>
                  </a:cubicBezTo>
                  <a:cubicBezTo>
                    <a:pt x="11814" y="10391"/>
                    <a:pt x="8834" y="13372"/>
                    <a:pt x="5173" y="13372"/>
                  </a:cubicBezTo>
                  <a:cubicBezTo>
                    <a:pt x="3082" y="13372"/>
                    <a:pt x="1221" y="12407"/>
                    <a:pt x="1" y="10897"/>
                  </a:cubicBezTo>
                  <a:lnTo>
                    <a:pt x="1" y="11032"/>
                  </a:lnTo>
                  <a:cubicBezTo>
                    <a:pt x="1235" y="12509"/>
                    <a:pt x="3096" y="13453"/>
                    <a:pt x="5173" y="13453"/>
                  </a:cubicBezTo>
                  <a:cubicBezTo>
                    <a:pt x="8881" y="13453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21" name="Google Shape;30421;p30"/>
            <p:cNvSpPr/>
            <p:nvPr/>
          </p:nvSpPr>
          <p:spPr>
            <a:xfrm>
              <a:off x="3450750" y="3057900"/>
              <a:ext cx="269425" cy="284075"/>
            </a:xfrm>
            <a:custGeom>
              <a:avLst/>
              <a:gdLst/>
              <a:ahLst/>
              <a:cxnLst/>
              <a:rect l="l" t="t" r="r" b="b"/>
              <a:pathLst>
                <a:path w="10777" h="11363" extrusionOk="0">
                  <a:moveTo>
                    <a:pt x="5099" y="1"/>
                  </a:moveTo>
                  <a:cubicBezTo>
                    <a:pt x="2860" y="1"/>
                    <a:pt x="931" y="1295"/>
                    <a:pt x="1" y="3177"/>
                  </a:cubicBezTo>
                  <a:lnTo>
                    <a:pt x="1" y="8187"/>
                  </a:lnTo>
                  <a:cubicBezTo>
                    <a:pt x="931" y="10068"/>
                    <a:pt x="2860" y="11363"/>
                    <a:pt x="5099" y="11363"/>
                  </a:cubicBezTo>
                  <a:cubicBezTo>
                    <a:pt x="8234" y="11363"/>
                    <a:pt x="10776" y="8820"/>
                    <a:pt x="10776" y="5678"/>
                  </a:cubicBezTo>
                  <a:cubicBezTo>
                    <a:pt x="10776" y="2543"/>
                    <a:pt x="8234" y="1"/>
                    <a:pt x="509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22" name="Google Shape;30422;p30"/>
            <p:cNvSpPr/>
            <p:nvPr/>
          </p:nvSpPr>
          <p:spPr>
            <a:xfrm>
              <a:off x="3450750" y="3056900"/>
              <a:ext cx="270600" cy="286075"/>
            </a:xfrm>
            <a:custGeom>
              <a:avLst/>
              <a:gdLst/>
              <a:ahLst/>
              <a:cxnLst/>
              <a:rect l="l" t="t" r="r" b="b"/>
              <a:pathLst>
                <a:path w="10824" h="11443" extrusionOk="0">
                  <a:moveTo>
                    <a:pt x="5099" y="0"/>
                  </a:moveTo>
                  <a:cubicBezTo>
                    <a:pt x="2880" y="0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8"/>
                    <a:pt x="5099" y="88"/>
                  </a:cubicBezTo>
                  <a:cubicBezTo>
                    <a:pt x="8207" y="88"/>
                    <a:pt x="10736" y="2617"/>
                    <a:pt x="10736" y="5718"/>
                  </a:cubicBezTo>
                  <a:cubicBezTo>
                    <a:pt x="10736" y="8827"/>
                    <a:pt x="8207" y="11355"/>
                    <a:pt x="5099" y="11355"/>
                  </a:cubicBezTo>
                  <a:cubicBezTo>
                    <a:pt x="2853" y="11355"/>
                    <a:pt x="904" y="10034"/>
                    <a:pt x="1" y="8126"/>
                  </a:cubicBezTo>
                  <a:lnTo>
                    <a:pt x="1" y="8314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8"/>
                  </a:cubicBezTo>
                  <a:cubicBezTo>
                    <a:pt x="10823" y="2569"/>
                    <a:pt x="8254" y="0"/>
                    <a:pt x="509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23" name="Google Shape;30423;p30"/>
            <p:cNvSpPr/>
            <p:nvPr/>
          </p:nvSpPr>
          <p:spPr>
            <a:xfrm>
              <a:off x="3461375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1" y="0"/>
                    <a:pt x="1" y="2091"/>
                    <a:pt x="1" y="4666"/>
                  </a:cubicBezTo>
                  <a:cubicBezTo>
                    <a:pt x="1" y="7249"/>
                    <a:pt x="2091" y="9339"/>
                    <a:pt x="4674" y="9339"/>
                  </a:cubicBezTo>
                  <a:cubicBezTo>
                    <a:pt x="7256" y="9339"/>
                    <a:pt x="9346" y="7249"/>
                    <a:pt x="9346" y="4666"/>
                  </a:cubicBezTo>
                  <a:cubicBezTo>
                    <a:pt x="9346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24" name="Google Shape;30424;p30"/>
            <p:cNvSpPr/>
            <p:nvPr/>
          </p:nvSpPr>
          <p:spPr>
            <a:xfrm>
              <a:off x="3460375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25" name="Google Shape;30425;p30"/>
            <p:cNvSpPr/>
            <p:nvPr/>
          </p:nvSpPr>
          <p:spPr>
            <a:xfrm>
              <a:off x="3490200" y="311185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0"/>
                  </a:cubicBezTo>
                  <a:cubicBezTo>
                    <a:pt x="7040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26" name="Google Shape;30426;p30"/>
            <p:cNvSpPr/>
            <p:nvPr/>
          </p:nvSpPr>
          <p:spPr>
            <a:xfrm>
              <a:off x="3489025" y="31108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6"/>
                    <a:pt x="3568" y="7046"/>
                  </a:cubicBezTo>
                  <a:cubicBezTo>
                    <a:pt x="1653" y="7046"/>
                    <a:pt x="88" y="5482"/>
                    <a:pt x="88" y="3560"/>
                  </a:cubicBezTo>
                  <a:cubicBezTo>
                    <a:pt x="88" y="1645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0"/>
                  </a:cubicBezTo>
                  <a:cubicBezTo>
                    <a:pt x="1" y="5529"/>
                    <a:pt x="1605" y="7127"/>
                    <a:pt x="3568" y="7127"/>
                  </a:cubicBezTo>
                  <a:cubicBezTo>
                    <a:pt x="5536" y="7127"/>
                    <a:pt x="7135" y="5529"/>
                    <a:pt x="7135" y="3560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27" name="Google Shape;30427;p30"/>
            <p:cNvSpPr/>
            <p:nvPr/>
          </p:nvSpPr>
          <p:spPr>
            <a:xfrm>
              <a:off x="3515325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28" name="Google Shape;30428;p30"/>
            <p:cNvSpPr/>
            <p:nvPr/>
          </p:nvSpPr>
          <p:spPr>
            <a:xfrm>
              <a:off x="3514300" y="3135950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7" y="5119"/>
                  </a:cubicBezTo>
                  <a:cubicBezTo>
                    <a:pt x="3966" y="5119"/>
                    <a:pt x="5112" y="3972"/>
                    <a:pt x="5112" y="2556"/>
                  </a:cubicBezTo>
                  <a:cubicBezTo>
                    <a:pt x="5112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29" name="Google Shape;30429;p30"/>
            <p:cNvSpPr/>
            <p:nvPr/>
          </p:nvSpPr>
          <p:spPr>
            <a:xfrm>
              <a:off x="354415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14"/>
                    <a:pt x="0" y="1362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30" name="Google Shape;30430;p30"/>
            <p:cNvSpPr/>
            <p:nvPr/>
          </p:nvSpPr>
          <p:spPr>
            <a:xfrm>
              <a:off x="3542975" y="31647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31" name="Google Shape;30431;p30"/>
            <p:cNvSpPr/>
            <p:nvPr/>
          </p:nvSpPr>
          <p:spPr>
            <a:xfrm>
              <a:off x="3747100" y="3030925"/>
              <a:ext cx="334325" cy="334325"/>
            </a:xfrm>
            <a:custGeom>
              <a:avLst/>
              <a:gdLst/>
              <a:ahLst/>
              <a:cxnLst/>
              <a:rect l="l" t="t" r="r" b="b"/>
              <a:pathLst>
                <a:path w="13373" h="13373" extrusionOk="0">
                  <a:moveTo>
                    <a:pt x="6690" y="1"/>
                  </a:moveTo>
                  <a:cubicBezTo>
                    <a:pt x="2995" y="1"/>
                    <a:pt x="1" y="2995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32" name="Google Shape;30432;p30"/>
            <p:cNvSpPr/>
            <p:nvPr/>
          </p:nvSpPr>
          <p:spPr>
            <a:xfrm>
              <a:off x="3746100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2" y="13372"/>
                    <a:pt x="81" y="10391"/>
                    <a:pt x="81" y="6730"/>
                  </a:cubicBezTo>
                  <a:cubicBezTo>
                    <a:pt x="81" y="3068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3"/>
                    <a:pt x="6730" y="13453"/>
                  </a:cubicBezTo>
                  <a:cubicBezTo>
                    <a:pt x="10438" y="13453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33" name="Google Shape;30433;p30"/>
            <p:cNvSpPr/>
            <p:nvPr/>
          </p:nvSpPr>
          <p:spPr>
            <a:xfrm>
              <a:off x="3770550" y="3057900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20"/>
                    <a:pt x="2542" y="11363"/>
                    <a:pt x="5678" y="11363"/>
                  </a:cubicBezTo>
                  <a:cubicBezTo>
                    <a:pt x="8813" y="11363"/>
                    <a:pt x="11355" y="8820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34" name="Google Shape;30434;p30"/>
            <p:cNvSpPr/>
            <p:nvPr/>
          </p:nvSpPr>
          <p:spPr>
            <a:xfrm>
              <a:off x="3769525" y="3056900"/>
              <a:ext cx="285925" cy="286075"/>
            </a:xfrm>
            <a:custGeom>
              <a:avLst/>
              <a:gdLst/>
              <a:ahLst/>
              <a:cxnLst/>
              <a:rect l="l" t="t" r="r" b="b"/>
              <a:pathLst>
                <a:path w="11437" h="11443" extrusionOk="0">
                  <a:moveTo>
                    <a:pt x="5719" y="88"/>
                  </a:moveTo>
                  <a:cubicBezTo>
                    <a:pt x="8827" y="88"/>
                    <a:pt x="11356" y="2617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7"/>
                    <a:pt x="2610" y="88"/>
                    <a:pt x="5719" y="88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8"/>
                  </a:cubicBezTo>
                  <a:cubicBezTo>
                    <a:pt x="11437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35" name="Google Shape;30435;p30"/>
            <p:cNvSpPr/>
            <p:nvPr/>
          </p:nvSpPr>
          <p:spPr>
            <a:xfrm>
              <a:off x="3795650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1" y="0"/>
                    <a:pt x="1" y="2091"/>
                    <a:pt x="1" y="4666"/>
                  </a:cubicBezTo>
                  <a:cubicBezTo>
                    <a:pt x="1" y="7249"/>
                    <a:pt x="2091" y="9339"/>
                    <a:pt x="4674" y="9339"/>
                  </a:cubicBezTo>
                  <a:cubicBezTo>
                    <a:pt x="7256" y="9339"/>
                    <a:pt x="9347" y="7249"/>
                    <a:pt x="9347" y="4666"/>
                  </a:cubicBezTo>
                  <a:cubicBezTo>
                    <a:pt x="9347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36" name="Google Shape;30436;p30"/>
            <p:cNvSpPr/>
            <p:nvPr/>
          </p:nvSpPr>
          <p:spPr>
            <a:xfrm>
              <a:off x="3794650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0" y="2117"/>
                    <a:pt x="0" y="4713"/>
                  </a:cubicBezTo>
                  <a:cubicBezTo>
                    <a:pt x="0" y="7316"/>
                    <a:pt x="2111" y="9433"/>
                    <a:pt x="4714" y="9433"/>
                  </a:cubicBezTo>
                  <a:cubicBezTo>
                    <a:pt x="7310" y="9433"/>
                    <a:pt x="9427" y="7316"/>
                    <a:pt x="9427" y="4713"/>
                  </a:cubicBezTo>
                  <a:cubicBezTo>
                    <a:pt x="9427" y="2117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37" name="Google Shape;30437;p30"/>
            <p:cNvSpPr/>
            <p:nvPr/>
          </p:nvSpPr>
          <p:spPr>
            <a:xfrm>
              <a:off x="3824475" y="311185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1"/>
                  </a:moveTo>
                  <a:cubicBezTo>
                    <a:pt x="1572" y="1"/>
                    <a:pt x="1" y="1578"/>
                    <a:pt x="1" y="3520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0"/>
                  </a:cubicBezTo>
                  <a:cubicBezTo>
                    <a:pt x="7040" y="1578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38" name="Google Shape;30438;p30"/>
            <p:cNvSpPr/>
            <p:nvPr/>
          </p:nvSpPr>
          <p:spPr>
            <a:xfrm>
              <a:off x="3823300" y="31108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6"/>
                    <a:pt x="3568" y="7046"/>
                  </a:cubicBezTo>
                  <a:cubicBezTo>
                    <a:pt x="1646" y="7046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35" y="5529"/>
                    <a:pt x="7135" y="3560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39" name="Google Shape;30439;p30"/>
            <p:cNvSpPr/>
            <p:nvPr/>
          </p:nvSpPr>
          <p:spPr>
            <a:xfrm>
              <a:off x="3849600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40" name="Google Shape;30440;p30"/>
            <p:cNvSpPr/>
            <p:nvPr/>
          </p:nvSpPr>
          <p:spPr>
            <a:xfrm>
              <a:off x="3848600" y="313595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65" y="5119"/>
                    <a:pt x="5111" y="3972"/>
                    <a:pt x="5111" y="2556"/>
                  </a:cubicBezTo>
                  <a:cubicBezTo>
                    <a:pt x="5111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41" name="Google Shape;30441;p30"/>
            <p:cNvSpPr/>
            <p:nvPr/>
          </p:nvSpPr>
          <p:spPr>
            <a:xfrm>
              <a:off x="387825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0"/>
                  </a:moveTo>
                  <a:cubicBezTo>
                    <a:pt x="614" y="0"/>
                    <a:pt x="1" y="614"/>
                    <a:pt x="1" y="1362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2"/>
                  </a:cubicBezTo>
                  <a:cubicBezTo>
                    <a:pt x="2732" y="614"/>
                    <a:pt x="2125" y="0"/>
                    <a:pt x="13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42" name="Google Shape;30442;p30"/>
            <p:cNvSpPr/>
            <p:nvPr/>
          </p:nvSpPr>
          <p:spPr>
            <a:xfrm>
              <a:off x="3877250" y="31647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43" name="Google Shape;30443;p30"/>
            <p:cNvSpPr/>
            <p:nvPr/>
          </p:nvSpPr>
          <p:spPr>
            <a:xfrm>
              <a:off x="4081400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44" name="Google Shape;30444;p30"/>
            <p:cNvSpPr/>
            <p:nvPr/>
          </p:nvSpPr>
          <p:spPr>
            <a:xfrm>
              <a:off x="4080375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3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45" name="Google Shape;30445;p30"/>
            <p:cNvSpPr/>
            <p:nvPr/>
          </p:nvSpPr>
          <p:spPr>
            <a:xfrm>
              <a:off x="4104825" y="3057900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20"/>
                    <a:pt x="2542" y="11363"/>
                    <a:pt x="5678" y="11363"/>
                  </a:cubicBezTo>
                  <a:cubicBezTo>
                    <a:pt x="8813" y="11363"/>
                    <a:pt x="11355" y="8820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46" name="Google Shape;30446;p30"/>
            <p:cNvSpPr/>
            <p:nvPr/>
          </p:nvSpPr>
          <p:spPr>
            <a:xfrm>
              <a:off x="4103650" y="305690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8"/>
                  </a:moveTo>
                  <a:cubicBezTo>
                    <a:pt x="8833" y="88"/>
                    <a:pt x="11362" y="2617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7"/>
                    <a:pt x="2616" y="88"/>
                    <a:pt x="5725" y="88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8"/>
                  </a:cubicBezTo>
                  <a:cubicBezTo>
                    <a:pt x="11443" y="2569"/>
                    <a:pt x="8880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47" name="Google Shape;30447;p30"/>
            <p:cNvSpPr/>
            <p:nvPr/>
          </p:nvSpPr>
          <p:spPr>
            <a:xfrm>
              <a:off x="4129950" y="3083200"/>
              <a:ext cx="233650" cy="233500"/>
            </a:xfrm>
            <a:custGeom>
              <a:avLst/>
              <a:gdLst/>
              <a:ahLst/>
              <a:cxnLst/>
              <a:rect l="l" t="t" r="r" b="b"/>
              <a:pathLst>
                <a:path w="9346" h="9340" extrusionOk="0">
                  <a:moveTo>
                    <a:pt x="4673" y="0"/>
                  </a:moveTo>
                  <a:cubicBezTo>
                    <a:pt x="2090" y="0"/>
                    <a:pt x="0" y="2091"/>
                    <a:pt x="0" y="4666"/>
                  </a:cubicBezTo>
                  <a:cubicBezTo>
                    <a:pt x="0" y="7249"/>
                    <a:pt x="2090" y="9339"/>
                    <a:pt x="4673" y="9339"/>
                  </a:cubicBezTo>
                  <a:cubicBezTo>
                    <a:pt x="7249" y="9339"/>
                    <a:pt x="9346" y="7249"/>
                    <a:pt x="9346" y="4666"/>
                  </a:cubicBezTo>
                  <a:cubicBezTo>
                    <a:pt x="9346" y="2091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48" name="Google Shape;30448;p30"/>
            <p:cNvSpPr/>
            <p:nvPr/>
          </p:nvSpPr>
          <p:spPr>
            <a:xfrm>
              <a:off x="4128925" y="3082025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4"/>
                    <a:pt x="9339" y="4713"/>
                  </a:cubicBezTo>
                  <a:cubicBezTo>
                    <a:pt x="9339" y="7269"/>
                    <a:pt x="7263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7310" y="9433"/>
                    <a:pt x="9427" y="7316"/>
                    <a:pt x="9427" y="4713"/>
                  </a:cubicBezTo>
                  <a:cubicBezTo>
                    <a:pt x="9427" y="2117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49" name="Google Shape;30449;p30"/>
            <p:cNvSpPr/>
            <p:nvPr/>
          </p:nvSpPr>
          <p:spPr>
            <a:xfrm>
              <a:off x="4158600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50" name="Google Shape;30450;p30"/>
            <p:cNvSpPr/>
            <p:nvPr/>
          </p:nvSpPr>
          <p:spPr>
            <a:xfrm>
              <a:off x="4157575" y="31108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6"/>
                    <a:pt x="3568" y="7046"/>
                  </a:cubicBezTo>
                  <a:cubicBezTo>
                    <a:pt x="1646" y="7046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51" name="Google Shape;30451;p30"/>
            <p:cNvSpPr/>
            <p:nvPr/>
          </p:nvSpPr>
          <p:spPr>
            <a:xfrm>
              <a:off x="4183875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52" name="Google Shape;30452;p30"/>
            <p:cNvSpPr/>
            <p:nvPr/>
          </p:nvSpPr>
          <p:spPr>
            <a:xfrm>
              <a:off x="4182700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72"/>
                    <a:pt x="1154" y="5119"/>
                    <a:pt x="2563" y="5119"/>
                  </a:cubicBezTo>
                  <a:cubicBezTo>
                    <a:pt x="3972" y="5119"/>
                    <a:pt x="5118" y="3972"/>
                    <a:pt x="5118" y="2556"/>
                  </a:cubicBezTo>
                  <a:cubicBezTo>
                    <a:pt x="5118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53" name="Google Shape;30453;p30"/>
            <p:cNvSpPr/>
            <p:nvPr/>
          </p:nvSpPr>
          <p:spPr>
            <a:xfrm>
              <a:off x="4212550" y="316580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2"/>
                  </a:cubicBezTo>
                  <a:cubicBezTo>
                    <a:pt x="2731" y="614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54" name="Google Shape;30454;p30"/>
            <p:cNvSpPr/>
            <p:nvPr/>
          </p:nvSpPr>
          <p:spPr>
            <a:xfrm>
              <a:off x="4211525" y="31647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1" y="2138"/>
                    <a:pt x="81" y="1403"/>
                  </a:cubicBezTo>
                  <a:cubicBezTo>
                    <a:pt x="81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28"/>
                    <a:pt x="1" y="1403"/>
                  </a:cubicBezTo>
                  <a:cubicBezTo>
                    <a:pt x="1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55" name="Google Shape;30455;p30"/>
            <p:cNvSpPr/>
            <p:nvPr/>
          </p:nvSpPr>
          <p:spPr>
            <a:xfrm>
              <a:off x="4415675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56" name="Google Shape;30456;p30"/>
            <p:cNvSpPr/>
            <p:nvPr/>
          </p:nvSpPr>
          <p:spPr>
            <a:xfrm>
              <a:off x="4414650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8"/>
                    <a:pt x="13365" y="6730"/>
                  </a:cubicBezTo>
                  <a:cubicBezTo>
                    <a:pt x="13365" y="10391"/>
                    <a:pt x="10385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3" y="13453"/>
                  </a:cubicBezTo>
                  <a:cubicBezTo>
                    <a:pt x="10432" y="13453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57" name="Google Shape;30457;p30"/>
            <p:cNvSpPr/>
            <p:nvPr/>
          </p:nvSpPr>
          <p:spPr>
            <a:xfrm>
              <a:off x="4438925" y="3057900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1"/>
                  </a:moveTo>
                  <a:cubicBezTo>
                    <a:pt x="2550" y="1"/>
                    <a:pt x="1" y="2543"/>
                    <a:pt x="1" y="5678"/>
                  </a:cubicBezTo>
                  <a:cubicBezTo>
                    <a:pt x="1" y="8820"/>
                    <a:pt x="2550" y="11363"/>
                    <a:pt x="5685" y="11363"/>
                  </a:cubicBezTo>
                  <a:cubicBezTo>
                    <a:pt x="8820" y="11363"/>
                    <a:pt x="11362" y="8820"/>
                    <a:pt x="11362" y="5678"/>
                  </a:cubicBezTo>
                  <a:cubicBezTo>
                    <a:pt x="11362" y="2543"/>
                    <a:pt x="8820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58" name="Google Shape;30458;p30"/>
            <p:cNvSpPr/>
            <p:nvPr/>
          </p:nvSpPr>
          <p:spPr>
            <a:xfrm>
              <a:off x="4437925" y="305690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8"/>
                  </a:moveTo>
                  <a:cubicBezTo>
                    <a:pt x="8833" y="88"/>
                    <a:pt x="11362" y="2617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7"/>
                    <a:pt x="2616" y="88"/>
                    <a:pt x="5725" y="88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59" name="Google Shape;30459;p30"/>
            <p:cNvSpPr/>
            <p:nvPr/>
          </p:nvSpPr>
          <p:spPr>
            <a:xfrm>
              <a:off x="4464225" y="3083200"/>
              <a:ext cx="233650" cy="233500"/>
            </a:xfrm>
            <a:custGeom>
              <a:avLst/>
              <a:gdLst/>
              <a:ahLst/>
              <a:cxnLst/>
              <a:rect l="l" t="t" r="r" b="b"/>
              <a:pathLst>
                <a:path w="9346" h="9340" extrusionOk="0">
                  <a:moveTo>
                    <a:pt x="4673" y="0"/>
                  </a:moveTo>
                  <a:cubicBezTo>
                    <a:pt x="2090" y="0"/>
                    <a:pt x="0" y="2091"/>
                    <a:pt x="0" y="4666"/>
                  </a:cubicBezTo>
                  <a:cubicBezTo>
                    <a:pt x="0" y="7249"/>
                    <a:pt x="2090" y="9339"/>
                    <a:pt x="4673" y="9339"/>
                  </a:cubicBezTo>
                  <a:cubicBezTo>
                    <a:pt x="7249" y="9339"/>
                    <a:pt x="9346" y="7249"/>
                    <a:pt x="9346" y="4666"/>
                  </a:cubicBezTo>
                  <a:cubicBezTo>
                    <a:pt x="9346" y="2091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60" name="Google Shape;30460;p30"/>
            <p:cNvSpPr/>
            <p:nvPr/>
          </p:nvSpPr>
          <p:spPr>
            <a:xfrm>
              <a:off x="4463025" y="3082025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4"/>
                    <a:pt x="9347" y="4713"/>
                  </a:cubicBezTo>
                  <a:cubicBezTo>
                    <a:pt x="9347" y="7269"/>
                    <a:pt x="7270" y="9346"/>
                    <a:pt x="4721" y="9346"/>
                  </a:cubicBezTo>
                  <a:cubicBezTo>
                    <a:pt x="2165" y="9346"/>
                    <a:pt x="89" y="7269"/>
                    <a:pt x="89" y="4713"/>
                  </a:cubicBezTo>
                  <a:cubicBezTo>
                    <a:pt x="89" y="2164"/>
                    <a:pt x="2165" y="88"/>
                    <a:pt x="4721" y="88"/>
                  </a:cubicBezTo>
                  <a:close/>
                  <a:moveTo>
                    <a:pt x="4721" y="0"/>
                  </a:moveTo>
                  <a:cubicBezTo>
                    <a:pt x="2118" y="0"/>
                    <a:pt x="1" y="2117"/>
                    <a:pt x="1" y="4713"/>
                  </a:cubicBezTo>
                  <a:cubicBezTo>
                    <a:pt x="1" y="7316"/>
                    <a:pt x="2118" y="9433"/>
                    <a:pt x="4721" y="9433"/>
                  </a:cubicBezTo>
                  <a:cubicBezTo>
                    <a:pt x="7317" y="9433"/>
                    <a:pt x="9434" y="7316"/>
                    <a:pt x="9434" y="4713"/>
                  </a:cubicBezTo>
                  <a:cubicBezTo>
                    <a:pt x="9434" y="2117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61" name="Google Shape;30461;p30"/>
            <p:cNvSpPr/>
            <p:nvPr/>
          </p:nvSpPr>
          <p:spPr>
            <a:xfrm>
              <a:off x="4492875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62" name="Google Shape;30462;p30"/>
            <p:cNvSpPr/>
            <p:nvPr/>
          </p:nvSpPr>
          <p:spPr>
            <a:xfrm>
              <a:off x="4491850" y="31108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6"/>
                    <a:pt x="3568" y="7046"/>
                  </a:cubicBezTo>
                  <a:cubicBezTo>
                    <a:pt x="1646" y="7046"/>
                    <a:pt x="89" y="5482"/>
                    <a:pt x="89" y="3560"/>
                  </a:cubicBezTo>
                  <a:cubicBezTo>
                    <a:pt x="89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63" name="Google Shape;30463;p30"/>
            <p:cNvSpPr/>
            <p:nvPr/>
          </p:nvSpPr>
          <p:spPr>
            <a:xfrm>
              <a:off x="4518150" y="3136975"/>
              <a:ext cx="125800" cy="125950"/>
            </a:xfrm>
            <a:custGeom>
              <a:avLst/>
              <a:gdLst/>
              <a:ahLst/>
              <a:cxnLst/>
              <a:rect l="l" t="t" r="r" b="b"/>
              <a:pathLst>
                <a:path w="5032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64" name="Google Shape;30464;p30"/>
            <p:cNvSpPr/>
            <p:nvPr/>
          </p:nvSpPr>
          <p:spPr>
            <a:xfrm>
              <a:off x="4516975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65" name="Google Shape;30465;p30"/>
            <p:cNvSpPr/>
            <p:nvPr/>
          </p:nvSpPr>
          <p:spPr>
            <a:xfrm>
              <a:off x="4546825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2"/>
                  </a:cubicBezTo>
                  <a:cubicBezTo>
                    <a:pt x="2731" y="614"/>
                    <a:pt x="2117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66" name="Google Shape;30466;p30"/>
            <p:cNvSpPr/>
            <p:nvPr/>
          </p:nvSpPr>
          <p:spPr>
            <a:xfrm>
              <a:off x="4545800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10" y="2813"/>
                  </a:cubicBezTo>
                  <a:cubicBezTo>
                    <a:pt x="2185" y="2813"/>
                    <a:pt x="2812" y="2185"/>
                    <a:pt x="2812" y="1403"/>
                  </a:cubicBezTo>
                  <a:cubicBezTo>
                    <a:pt x="2812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67" name="Google Shape;30467;p30"/>
            <p:cNvSpPr/>
            <p:nvPr/>
          </p:nvSpPr>
          <p:spPr>
            <a:xfrm>
              <a:off x="4749950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68" name="Google Shape;30468;p30"/>
            <p:cNvSpPr/>
            <p:nvPr/>
          </p:nvSpPr>
          <p:spPr>
            <a:xfrm>
              <a:off x="4748775" y="3029925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69" name="Google Shape;30469;p30"/>
            <p:cNvSpPr/>
            <p:nvPr/>
          </p:nvSpPr>
          <p:spPr>
            <a:xfrm>
              <a:off x="4773200" y="3057900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20"/>
                    <a:pt x="2543" y="11363"/>
                    <a:pt x="5678" y="11363"/>
                  </a:cubicBezTo>
                  <a:cubicBezTo>
                    <a:pt x="8821" y="11363"/>
                    <a:pt x="11363" y="8820"/>
                    <a:pt x="11363" y="5678"/>
                  </a:cubicBezTo>
                  <a:cubicBezTo>
                    <a:pt x="11363" y="2543"/>
                    <a:pt x="8821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70" name="Google Shape;30470;p30"/>
            <p:cNvSpPr/>
            <p:nvPr/>
          </p:nvSpPr>
          <p:spPr>
            <a:xfrm>
              <a:off x="4772200" y="305690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8" y="88"/>
                  </a:moveTo>
                  <a:cubicBezTo>
                    <a:pt x="8827" y="88"/>
                    <a:pt x="11355" y="2617"/>
                    <a:pt x="11355" y="5718"/>
                  </a:cubicBezTo>
                  <a:cubicBezTo>
                    <a:pt x="11355" y="8827"/>
                    <a:pt x="8827" y="11355"/>
                    <a:pt x="5718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7"/>
                    <a:pt x="2617" y="88"/>
                    <a:pt x="5718" y="88"/>
                  </a:cubicBezTo>
                  <a:close/>
                  <a:moveTo>
                    <a:pt x="5718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71" name="Google Shape;30471;p30"/>
            <p:cNvSpPr/>
            <p:nvPr/>
          </p:nvSpPr>
          <p:spPr>
            <a:xfrm>
              <a:off x="4798500" y="3083200"/>
              <a:ext cx="233500" cy="233500"/>
            </a:xfrm>
            <a:custGeom>
              <a:avLst/>
              <a:gdLst/>
              <a:ahLst/>
              <a:cxnLst/>
              <a:rect l="l" t="t" r="r" b="b"/>
              <a:pathLst>
                <a:path w="9340" h="9340" extrusionOk="0">
                  <a:moveTo>
                    <a:pt x="4666" y="0"/>
                  </a:moveTo>
                  <a:cubicBezTo>
                    <a:pt x="2091" y="0"/>
                    <a:pt x="0" y="2091"/>
                    <a:pt x="0" y="4666"/>
                  </a:cubicBezTo>
                  <a:cubicBezTo>
                    <a:pt x="0" y="7249"/>
                    <a:pt x="2091" y="9339"/>
                    <a:pt x="4666" y="9339"/>
                  </a:cubicBezTo>
                  <a:cubicBezTo>
                    <a:pt x="7249" y="9339"/>
                    <a:pt x="9339" y="7249"/>
                    <a:pt x="9339" y="4666"/>
                  </a:cubicBezTo>
                  <a:cubicBezTo>
                    <a:pt x="9339" y="2091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72" name="Google Shape;30472;p30"/>
            <p:cNvSpPr/>
            <p:nvPr/>
          </p:nvSpPr>
          <p:spPr>
            <a:xfrm>
              <a:off x="4797325" y="3082025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3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3" y="88"/>
                  </a:cubicBezTo>
                  <a:close/>
                  <a:moveTo>
                    <a:pt x="4713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13" y="9433"/>
                  </a:cubicBezTo>
                  <a:cubicBezTo>
                    <a:pt x="7316" y="9433"/>
                    <a:pt x="9433" y="7316"/>
                    <a:pt x="9433" y="4713"/>
                  </a:cubicBezTo>
                  <a:cubicBezTo>
                    <a:pt x="9433" y="2117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73" name="Google Shape;30473;p30"/>
            <p:cNvSpPr/>
            <p:nvPr/>
          </p:nvSpPr>
          <p:spPr>
            <a:xfrm>
              <a:off x="4827150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74" name="Google Shape;30474;p30"/>
            <p:cNvSpPr/>
            <p:nvPr/>
          </p:nvSpPr>
          <p:spPr>
            <a:xfrm>
              <a:off x="4826150" y="31108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6"/>
                    <a:pt x="3560" y="7046"/>
                  </a:cubicBezTo>
                  <a:cubicBezTo>
                    <a:pt x="1645" y="7046"/>
                    <a:pt x="81" y="5482"/>
                    <a:pt x="81" y="3560"/>
                  </a:cubicBezTo>
                  <a:cubicBezTo>
                    <a:pt x="81" y="1645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0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75" name="Google Shape;30475;p30"/>
            <p:cNvSpPr/>
            <p:nvPr/>
          </p:nvSpPr>
          <p:spPr>
            <a:xfrm>
              <a:off x="4852275" y="3136975"/>
              <a:ext cx="125950" cy="125950"/>
            </a:xfrm>
            <a:custGeom>
              <a:avLst/>
              <a:gdLst/>
              <a:ahLst/>
              <a:cxnLst/>
              <a:rect l="l" t="t" r="r" b="b"/>
              <a:pathLst>
                <a:path w="5038" h="5038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11"/>
                    <a:pt x="1126" y="5037"/>
                    <a:pt x="2515" y="5037"/>
                  </a:cubicBezTo>
                  <a:cubicBezTo>
                    <a:pt x="3911" y="5037"/>
                    <a:pt x="5037" y="3911"/>
                    <a:pt x="5037" y="2515"/>
                  </a:cubicBezTo>
                  <a:cubicBezTo>
                    <a:pt x="5037" y="1126"/>
                    <a:pt x="3911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76" name="Google Shape;30476;p30"/>
            <p:cNvSpPr/>
            <p:nvPr/>
          </p:nvSpPr>
          <p:spPr>
            <a:xfrm>
              <a:off x="4851250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6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77" name="Google Shape;30477;p30"/>
            <p:cNvSpPr/>
            <p:nvPr/>
          </p:nvSpPr>
          <p:spPr>
            <a:xfrm>
              <a:off x="488110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78" name="Google Shape;30478;p30"/>
            <p:cNvSpPr/>
            <p:nvPr/>
          </p:nvSpPr>
          <p:spPr>
            <a:xfrm>
              <a:off x="4880075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3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03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03" y="82"/>
                  </a:cubicBezTo>
                  <a:close/>
                  <a:moveTo>
                    <a:pt x="1403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03" y="2813"/>
                  </a:cubicBezTo>
                  <a:cubicBezTo>
                    <a:pt x="2186" y="2813"/>
                    <a:pt x="2813" y="2185"/>
                    <a:pt x="2813" y="1403"/>
                  </a:cubicBezTo>
                  <a:cubicBezTo>
                    <a:pt x="2813" y="628"/>
                    <a:pt x="2186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79" name="Google Shape;30479;p30"/>
            <p:cNvSpPr/>
            <p:nvPr/>
          </p:nvSpPr>
          <p:spPr>
            <a:xfrm>
              <a:off x="5084225" y="3030925"/>
              <a:ext cx="334125" cy="334325"/>
            </a:xfrm>
            <a:custGeom>
              <a:avLst/>
              <a:gdLst/>
              <a:ahLst/>
              <a:cxnLst/>
              <a:rect l="l" t="t" r="r" b="b"/>
              <a:pathLst>
                <a:path w="13365" h="13373" extrusionOk="0">
                  <a:moveTo>
                    <a:pt x="6683" y="1"/>
                  </a:moveTo>
                  <a:cubicBezTo>
                    <a:pt x="2988" y="1"/>
                    <a:pt x="0" y="2995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80" name="Google Shape;30480;p30"/>
            <p:cNvSpPr/>
            <p:nvPr/>
          </p:nvSpPr>
          <p:spPr>
            <a:xfrm>
              <a:off x="5083050" y="30299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81" name="Google Shape;30481;p30"/>
            <p:cNvSpPr/>
            <p:nvPr/>
          </p:nvSpPr>
          <p:spPr>
            <a:xfrm>
              <a:off x="5107475" y="3057900"/>
              <a:ext cx="283925" cy="284075"/>
            </a:xfrm>
            <a:custGeom>
              <a:avLst/>
              <a:gdLst/>
              <a:ahLst/>
              <a:cxnLst/>
              <a:rect l="l" t="t" r="r" b="b"/>
              <a:pathLst>
                <a:path w="11357" h="11363" extrusionOk="0">
                  <a:moveTo>
                    <a:pt x="5679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20"/>
                    <a:pt x="2543" y="11363"/>
                    <a:pt x="5679" y="11363"/>
                  </a:cubicBezTo>
                  <a:cubicBezTo>
                    <a:pt x="8814" y="11363"/>
                    <a:pt x="11356" y="8820"/>
                    <a:pt x="11356" y="5678"/>
                  </a:cubicBezTo>
                  <a:cubicBezTo>
                    <a:pt x="11356" y="2543"/>
                    <a:pt x="8814" y="1"/>
                    <a:pt x="567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82" name="Google Shape;30482;p30"/>
            <p:cNvSpPr/>
            <p:nvPr/>
          </p:nvSpPr>
          <p:spPr>
            <a:xfrm>
              <a:off x="5106475" y="305690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8"/>
                  </a:moveTo>
                  <a:cubicBezTo>
                    <a:pt x="8827" y="88"/>
                    <a:pt x="11356" y="2617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7"/>
                    <a:pt x="2610" y="88"/>
                    <a:pt x="5719" y="88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83" name="Google Shape;30483;p30"/>
            <p:cNvSpPr/>
            <p:nvPr/>
          </p:nvSpPr>
          <p:spPr>
            <a:xfrm>
              <a:off x="5132600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8" y="0"/>
                    <a:pt x="1" y="2091"/>
                    <a:pt x="1" y="4666"/>
                  </a:cubicBezTo>
                  <a:cubicBezTo>
                    <a:pt x="1" y="7249"/>
                    <a:pt x="2098" y="9339"/>
                    <a:pt x="4674" y="9339"/>
                  </a:cubicBezTo>
                  <a:cubicBezTo>
                    <a:pt x="7256" y="9339"/>
                    <a:pt x="9346" y="7249"/>
                    <a:pt x="9346" y="4666"/>
                  </a:cubicBezTo>
                  <a:cubicBezTo>
                    <a:pt x="9346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84" name="Google Shape;30484;p30"/>
            <p:cNvSpPr/>
            <p:nvPr/>
          </p:nvSpPr>
          <p:spPr>
            <a:xfrm>
              <a:off x="5131600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85" name="Google Shape;30485;p30"/>
            <p:cNvSpPr/>
            <p:nvPr/>
          </p:nvSpPr>
          <p:spPr>
            <a:xfrm>
              <a:off x="5161425" y="31118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86" name="Google Shape;30486;p30"/>
            <p:cNvSpPr/>
            <p:nvPr/>
          </p:nvSpPr>
          <p:spPr>
            <a:xfrm>
              <a:off x="5160425" y="31108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6"/>
                    <a:pt x="3561" y="7046"/>
                  </a:cubicBezTo>
                  <a:cubicBezTo>
                    <a:pt x="1646" y="7046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87" name="Google Shape;30487;p30"/>
            <p:cNvSpPr/>
            <p:nvPr/>
          </p:nvSpPr>
          <p:spPr>
            <a:xfrm>
              <a:off x="5186550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11"/>
                    <a:pt x="1126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88" name="Google Shape;30488;p30"/>
            <p:cNvSpPr/>
            <p:nvPr/>
          </p:nvSpPr>
          <p:spPr>
            <a:xfrm>
              <a:off x="5185525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7" y="5119"/>
                  </a:cubicBezTo>
                  <a:cubicBezTo>
                    <a:pt x="3966" y="5119"/>
                    <a:pt x="5119" y="3972"/>
                    <a:pt x="5119" y="2556"/>
                  </a:cubicBezTo>
                  <a:cubicBezTo>
                    <a:pt x="5119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89" name="Google Shape;30489;p30"/>
            <p:cNvSpPr/>
            <p:nvPr/>
          </p:nvSpPr>
          <p:spPr>
            <a:xfrm>
              <a:off x="5215375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14"/>
                    <a:pt x="0" y="1362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90" name="Google Shape;30490;p30"/>
            <p:cNvSpPr/>
            <p:nvPr/>
          </p:nvSpPr>
          <p:spPr>
            <a:xfrm>
              <a:off x="5214350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4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04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04" y="82"/>
                  </a:cubicBezTo>
                  <a:close/>
                  <a:moveTo>
                    <a:pt x="1404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04" y="2813"/>
                  </a:cubicBezTo>
                  <a:cubicBezTo>
                    <a:pt x="2179" y="2813"/>
                    <a:pt x="2813" y="2185"/>
                    <a:pt x="2813" y="1403"/>
                  </a:cubicBezTo>
                  <a:cubicBezTo>
                    <a:pt x="2813" y="628"/>
                    <a:pt x="2179" y="1"/>
                    <a:pt x="140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91" name="Google Shape;30491;p30"/>
            <p:cNvSpPr/>
            <p:nvPr/>
          </p:nvSpPr>
          <p:spPr>
            <a:xfrm>
              <a:off x="3581575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92" name="Google Shape;30492;p30"/>
            <p:cNvSpPr/>
            <p:nvPr/>
          </p:nvSpPr>
          <p:spPr>
            <a:xfrm>
              <a:off x="3580550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8"/>
                  </a:moveTo>
                  <a:cubicBezTo>
                    <a:pt x="10392" y="88"/>
                    <a:pt x="13365" y="3062"/>
                    <a:pt x="13365" y="6730"/>
                  </a:cubicBezTo>
                  <a:cubicBezTo>
                    <a:pt x="13365" y="10391"/>
                    <a:pt x="1039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24" y="88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4" y="13453"/>
                  </a:cubicBezTo>
                  <a:cubicBezTo>
                    <a:pt x="10432" y="13453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93" name="Google Shape;30493;p30"/>
            <p:cNvSpPr/>
            <p:nvPr/>
          </p:nvSpPr>
          <p:spPr>
            <a:xfrm>
              <a:off x="3604825" y="315297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63"/>
                    <a:pt x="5685" y="11363"/>
                  </a:cubicBezTo>
                  <a:cubicBezTo>
                    <a:pt x="8821" y="11363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94" name="Google Shape;30494;p30"/>
            <p:cNvSpPr/>
            <p:nvPr/>
          </p:nvSpPr>
          <p:spPr>
            <a:xfrm>
              <a:off x="3603825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25" y="81"/>
                  </a:moveTo>
                  <a:cubicBezTo>
                    <a:pt x="8834" y="81"/>
                    <a:pt x="11362" y="2610"/>
                    <a:pt x="11362" y="5718"/>
                  </a:cubicBezTo>
                  <a:cubicBezTo>
                    <a:pt x="11362" y="8827"/>
                    <a:pt x="8834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95" name="Google Shape;30495;p30"/>
            <p:cNvSpPr/>
            <p:nvPr/>
          </p:nvSpPr>
          <p:spPr>
            <a:xfrm>
              <a:off x="3630125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8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96" name="Google Shape;30496;p30"/>
            <p:cNvSpPr/>
            <p:nvPr/>
          </p:nvSpPr>
          <p:spPr>
            <a:xfrm>
              <a:off x="3628950" y="317710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20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20" y="88"/>
                  </a:cubicBezTo>
                  <a:close/>
                  <a:moveTo>
                    <a:pt x="4720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20" y="9433"/>
                  </a:cubicBezTo>
                  <a:cubicBezTo>
                    <a:pt x="7316" y="9433"/>
                    <a:pt x="9433" y="7316"/>
                    <a:pt x="9433" y="4713"/>
                  </a:cubicBezTo>
                  <a:cubicBezTo>
                    <a:pt x="9433" y="2117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97" name="Google Shape;30497;p30"/>
            <p:cNvSpPr/>
            <p:nvPr/>
          </p:nvSpPr>
          <p:spPr>
            <a:xfrm>
              <a:off x="3658775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98" name="Google Shape;30498;p30"/>
            <p:cNvSpPr/>
            <p:nvPr/>
          </p:nvSpPr>
          <p:spPr>
            <a:xfrm>
              <a:off x="3657775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99" name="Google Shape;30499;p30"/>
            <p:cNvSpPr/>
            <p:nvPr/>
          </p:nvSpPr>
          <p:spPr>
            <a:xfrm>
              <a:off x="3683900" y="323205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0"/>
                  </a:moveTo>
                  <a:cubicBezTo>
                    <a:pt x="1133" y="0"/>
                    <a:pt x="0" y="1126"/>
                    <a:pt x="0" y="2515"/>
                  </a:cubicBezTo>
                  <a:cubicBezTo>
                    <a:pt x="0" y="3904"/>
                    <a:pt x="1133" y="5030"/>
                    <a:pt x="2522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2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00" name="Google Shape;30500;p30"/>
            <p:cNvSpPr/>
            <p:nvPr/>
          </p:nvSpPr>
          <p:spPr>
            <a:xfrm>
              <a:off x="3682875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01" name="Google Shape;30501;p30"/>
            <p:cNvSpPr/>
            <p:nvPr/>
          </p:nvSpPr>
          <p:spPr>
            <a:xfrm>
              <a:off x="3712725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02" name="Google Shape;30502;p30"/>
            <p:cNvSpPr/>
            <p:nvPr/>
          </p:nvSpPr>
          <p:spPr>
            <a:xfrm>
              <a:off x="3711700" y="325985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79"/>
                    <a:pt x="628" y="2813"/>
                    <a:pt x="1410" y="2813"/>
                  </a:cubicBezTo>
                  <a:cubicBezTo>
                    <a:pt x="2186" y="2813"/>
                    <a:pt x="2813" y="2179"/>
                    <a:pt x="2813" y="1403"/>
                  </a:cubicBezTo>
                  <a:cubicBezTo>
                    <a:pt x="2813" y="628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03" name="Google Shape;30503;p30"/>
            <p:cNvSpPr/>
            <p:nvPr/>
          </p:nvSpPr>
          <p:spPr>
            <a:xfrm>
              <a:off x="3915850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1" y="2995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04" name="Google Shape;30504;p30"/>
            <p:cNvSpPr/>
            <p:nvPr/>
          </p:nvSpPr>
          <p:spPr>
            <a:xfrm>
              <a:off x="3914675" y="312500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05" name="Google Shape;30505;p30"/>
            <p:cNvSpPr/>
            <p:nvPr/>
          </p:nvSpPr>
          <p:spPr>
            <a:xfrm>
              <a:off x="3939125" y="3152975"/>
              <a:ext cx="284050" cy="284075"/>
            </a:xfrm>
            <a:custGeom>
              <a:avLst/>
              <a:gdLst/>
              <a:ahLst/>
              <a:cxnLst/>
              <a:rect l="l" t="t" r="r" b="b"/>
              <a:pathLst>
                <a:path w="11362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20" y="11363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06" name="Google Shape;30506;p30"/>
            <p:cNvSpPr/>
            <p:nvPr/>
          </p:nvSpPr>
          <p:spPr>
            <a:xfrm>
              <a:off x="3938100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70" y="0"/>
                    <a:pt x="1" y="2569"/>
                    <a:pt x="1" y="5718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07" name="Google Shape;30507;p30"/>
            <p:cNvSpPr/>
            <p:nvPr/>
          </p:nvSpPr>
          <p:spPr>
            <a:xfrm>
              <a:off x="3964400" y="317810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8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08" name="Google Shape;30508;p30"/>
            <p:cNvSpPr/>
            <p:nvPr/>
          </p:nvSpPr>
          <p:spPr>
            <a:xfrm>
              <a:off x="3963225" y="317710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34" y="7316"/>
                    <a:pt x="9434" y="4713"/>
                  </a:cubicBezTo>
                  <a:cubicBezTo>
                    <a:pt x="9434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09" name="Google Shape;30509;p30"/>
            <p:cNvSpPr/>
            <p:nvPr/>
          </p:nvSpPr>
          <p:spPr>
            <a:xfrm>
              <a:off x="3993050" y="32069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10" name="Google Shape;30510;p30"/>
            <p:cNvSpPr/>
            <p:nvPr/>
          </p:nvSpPr>
          <p:spPr>
            <a:xfrm>
              <a:off x="399205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5"/>
                    <a:pt x="7047" y="3560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8" y="5529"/>
                    <a:pt x="7128" y="3560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11" name="Google Shape;30511;p30"/>
            <p:cNvSpPr/>
            <p:nvPr/>
          </p:nvSpPr>
          <p:spPr>
            <a:xfrm>
              <a:off x="4018175" y="323205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12" name="Google Shape;30512;p30"/>
            <p:cNvSpPr/>
            <p:nvPr/>
          </p:nvSpPr>
          <p:spPr>
            <a:xfrm>
              <a:off x="4017175" y="323102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4" y="82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72" y="5119"/>
                    <a:pt x="5118" y="3972"/>
                    <a:pt x="5118" y="2556"/>
                  </a:cubicBezTo>
                  <a:cubicBezTo>
                    <a:pt x="5118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13" name="Google Shape;30513;p30"/>
            <p:cNvSpPr/>
            <p:nvPr/>
          </p:nvSpPr>
          <p:spPr>
            <a:xfrm>
              <a:off x="404700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14" name="Google Shape;30514;p30"/>
            <p:cNvSpPr/>
            <p:nvPr/>
          </p:nvSpPr>
          <p:spPr>
            <a:xfrm>
              <a:off x="4046000" y="3259850"/>
              <a:ext cx="70300" cy="70325"/>
            </a:xfrm>
            <a:custGeom>
              <a:avLst/>
              <a:gdLst/>
              <a:ahLst/>
              <a:cxnLst/>
              <a:rect l="l" t="t" r="r" b="b"/>
              <a:pathLst>
                <a:path w="2812" h="2813" extrusionOk="0">
                  <a:moveTo>
                    <a:pt x="1403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03" y="2732"/>
                  </a:cubicBezTo>
                  <a:cubicBezTo>
                    <a:pt x="674" y="2732"/>
                    <a:pt x="81" y="2138"/>
                    <a:pt x="81" y="1403"/>
                  </a:cubicBezTo>
                  <a:cubicBezTo>
                    <a:pt x="81" y="675"/>
                    <a:pt x="674" y="82"/>
                    <a:pt x="1403" y="82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28"/>
                    <a:pt x="0" y="1403"/>
                  </a:cubicBezTo>
                  <a:cubicBezTo>
                    <a:pt x="0" y="2179"/>
                    <a:pt x="627" y="2813"/>
                    <a:pt x="1403" y="2813"/>
                  </a:cubicBezTo>
                  <a:cubicBezTo>
                    <a:pt x="2185" y="2813"/>
                    <a:pt x="2812" y="2179"/>
                    <a:pt x="2812" y="1403"/>
                  </a:cubicBezTo>
                  <a:cubicBezTo>
                    <a:pt x="2812" y="628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15" name="Google Shape;30515;p30"/>
            <p:cNvSpPr/>
            <p:nvPr/>
          </p:nvSpPr>
          <p:spPr>
            <a:xfrm>
              <a:off x="4250125" y="3126000"/>
              <a:ext cx="334150" cy="334325"/>
            </a:xfrm>
            <a:custGeom>
              <a:avLst/>
              <a:gdLst/>
              <a:ahLst/>
              <a:cxnLst/>
              <a:rect l="l" t="t" r="r" b="b"/>
              <a:pathLst>
                <a:path w="13366" h="13373" extrusionOk="0">
                  <a:moveTo>
                    <a:pt x="6683" y="1"/>
                  </a:moveTo>
                  <a:cubicBezTo>
                    <a:pt x="2988" y="1"/>
                    <a:pt x="1" y="2995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16" name="Google Shape;30516;p30"/>
            <p:cNvSpPr/>
            <p:nvPr/>
          </p:nvSpPr>
          <p:spPr>
            <a:xfrm>
              <a:off x="4248950" y="312500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17" name="Google Shape;30517;p30"/>
            <p:cNvSpPr/>
            <p:nvPr/>
          </p:nvSpPr>
          <p:spPr>
            <a:xfrm>
              <a:off x="4273400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13" y="11363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18" name="Google Shape;30518;p30"/>
            <p:cNvSpPr/>
            <p:nvPr/>
          </p:nvSpPr>
          <p:spPr>
            <a:xfrm>
              <a:off x="4272375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19" name="Google Shape;30519;p30"/>
            <p:cNvSpPr/>
            <p:nvPr/>
          </p:nvSpPr>
          <p:spPr>
            <a:xfrm>
              <a:off x="4298500" y="317810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8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8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20" name="Google Shape;30520;p30"/>
            <p:cNvSpPr/>
            <p:nvPr/>
          </p:nvSpPr>
          <p:spPr>
            <a:xfrm>
              <a:off x="4297500" y="317710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21" name="Google Shape;30521;p30"/>
            <p:cNvSpPr/>
            <p:nvPr/>
          </p:nvSpPr>
          <p:spPr>
            <a:xfrm>
              <a:off x="4327325" y="32069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22" name="Google Shape;30522;p30"/>
            <p:cNvSpPr/>
            <p:nvPr/>
          </p:nvSpPr>
          <p:spPr>
            <a:xfrm>
              <a:off x="4326325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0"/>
                  </a:cubicBezTo>
                  <a:cubicBezTo>
                    <a:pt x="0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23" name="Google Shape;30523;p30"/>
            <p:cNvSpPr/>
            <p:nvPr/>
          </p:nvSpPr>
          <p:spPr>
            <a:xfrm>
              <a:off x="4352450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24" name="Google Shape;30524;p30"/>
            <p:cNvSpPr/>
            <p:nvPr/>
          </p:nvSpPr>
          <p:spPr>
            <a:xfrm>
              <a:off x="4351450" y="323102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5" y="82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65" y="5119"/>
                    <a:pt x="5118" y="3972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25" name="Google Shape;30525;p30"/>
            <p:cNvSpPr/>
            <p:nvPr/>
          </p:nvSpPr>
          <p:spPr>
            <a:xfrm>
              <a:off x="4381275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26" name="Google Shape;30526;p30"/>
            <p:cNvSpPr/>
            <p:nvPr/>
          </p:nvSpPr>
          <p:spPr>
            <a:xfrm>
              <a:off x="4380100" y="325985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45" y="82"/>
                    <a:pt x="2738" y="675"/>
                    <a:pt x="2738" y="1403"/>
                  </a:cubicBezTo>
                  <a:cubicBezTo>
                    <a:pt x="2738" y="2138"/>
                    <a:pt x="2145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79"/>
                    <a:pt x="634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27" name="Google Shape;30527;p30"/>
            <p:cNvSpPr/>
            <p:nvPr/>
          </p:nvSpPr>
          <p:spPr>
            <a:xfrm>
              <a:off x="4584250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28" name="Google Shape;30528;p30"/>
            <p:cNvSpPr/>
            <p:nvPr/>
          </p:nvSpPr>
          <p:spPr>
            <a:xfrm>
              <a:off x="4583225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9" y="13372"/>
                    <a:pt x="88" y="10391"/>
                    <a:pt x="88" y="6730"/>
                  </a:cubicBezTo>
                  <a:cubicBezTo>
                    <a:pt x="88" y="3062"/>
                    <a:pt x="3069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21"/>
                    <a:pt x="1" y="6730"/>
                  </a:cubicBezTo>
                  <a:cubicBezTo>
                    <a:pt x="1" y="10438"/>
                    <a:pt x="3021" y="13453"/>
                    <a:pt x="6730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29" name="Google Shape;30529;p30"/>
            <p:cNvSpPr/>
            <p:nvPr/>
          </p:nvSpPr>
          <p:spPr>
            <a:xfrm>
              <a:off x="4607675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13" y="11363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30" name="Google Shape;30530;p30"/>
            <p:cNvSpPr/>
            <p:nvPr/>
          </p:nvSpPr>
          <p:spPr>
            <a:xfrm>
              <a:off x="4606650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8"/>
                  </a:cubicBezTo>
                  <a:cubicBezTo>
                    <a:pt x="11444" y="2569"/>
                    <a:pt x="8875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31" name="Google Shape;30531;p30"/>
            <p:cNvSpPr/>
            <p:nvPr/>
          </p:nvSpPr>
          <p:spPr>
            <a:xfrm>
              <a:off x="4632800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8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3"/>
                  </a:cubicBezTo>
                  <a:cubicBezTo>
                    <a:pt x="9346" y="2098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32" name="Google Shape;30532;p30"/>
            <p:cNvSpPr/>
            <p:nvPr/>
          </p:nvSpPr>
          <p:spPr>
            <a:xfrm>
              <a:off x="4631775" y="317710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3"/>
                  </a:cubicBezTo>
                  <a:cubicBezTo>
                    <a:pt x="81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1" y="2117"/>
                    <a:pt x="1" y="4713"/>
                  </a:cubicBezTo>
                  <a:cubicBezTo>
                    <a:pt x="1" y="7316"/>
                    <a:pt x="2118" y="9433"/>
                    <a:pt x="4714" y="9433"/>
                  </a:cubicBezTo>
                  <a:cubicBezTo>
                    <a:pt x="7317" y="9433"/>
                    <a:pt x="9427" y="7316"/>
                    <a:pt x="9427" y="4713"/>
                  </a:cubicBezTo>
                  <a:cubicBezTo>
                    <a:pt x="9427" y="2117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33" name="Google Shape;30533;p30"/>
            <p:cNvSpPr/>
            <p:nvPr/>
          </p:nvSpPr>
          <p:spPr>
            <a:xfrm>
              <a:off x="4661625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0"/>
                  </a:cubicBezTo>
                  <a:cubicBezTo>
                    <a:pt x="7046" y="1578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34" name="Google Shape;30534;p30"/>
            <p:cNvSpPr/>
            <p:nvPr/>
          </p:nvSpPr>
          <p:spPr>
            <a:xfrm>
              <a:off x="466060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5"/>
                    <a:pt x="7040" y="3560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0"/>
                  </a:cubicBezTo>
                  <a:cubicBezTo>
                    <a:pt x="82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35" name="Google Shape;30535;p30"/>
            <p:cNvSpPr/>
            <p:nvPr/>
          </p:nvSpPr>
          <p:spPr>
            <a:xfrm>
              <a:off x="4686725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36" name="Google Shape;30536;p30"/>
            <p:cNvSpPr/>
            <p:nvPr/>
          </p:nvSpPr>
          <p:spPr>
            <a:xfrm>
              <a:off x="4685725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72"/>
                    <a:pt x="1147" y="5119"/>
                    <a:pt x="2556" y="5119"/>
                  </a:cubicBezTo>
                  <a:cubicBezTo>
                    <a:pt x="3965" y="5119"/>
                    <a:pt x="5118" y="3972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37" name="Google Shape;30537;p30"/>
            <p:cNvSpPr/>
            <p:nvPr/>
          </p:nvSpPr>
          <p:spPr>
            <a:xfrm>
              <a:off x="471555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38" name="Google Shape;30538;p30"/>
            <p:cNvSpPr/>
            <p:nvPr/>
          </p:nvSpPr>
          <p:spPr>
            <a:xfrm>
              <a:off x="4714375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03"/>
                  </a:cubicBezTo>
                  <a:cubicBezTo>
                    <a:pt x="88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28"/>
                    <a:pt x="1" y="1403"/>
                  </a:cubicBezTo>
                  <a:cubicBezTo>
                    <a:pt x="1" y="2179"/>
                    <a:pt x="634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39" name="Google Shape;30539;p30"/>
            <p:cNvSpPr/>
            <p:nvPr/>
          </p:nvSpPr>
          <p:spPr>
            <a:xfrm>
              <a:off x="4918525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40" name="Google Shape;30540;p30"/>
            <p:cNvSpPr/>
            <p:nvPr/>
          </p:nvSpPr>
          <p:spPr>
            <a:xfrm>
              <a:off x="4917500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2" y="88"/>
                    <a:pt x="13372" y="3062"/>
                    <a:pt x="13372" y="6730"/>
                  </a:cubicBezTo>
                  <a:cubicBezTo>
                    <a:pt x="13372" y="10391"/>
                    <a:pt x="10392" y="13372"/>
                    <a:pt x="6730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21"/>
                    <a:pt x="1" y="6730"/>
                  </a:cubicBezTo>
                  <a:cubicBezTo>
                    <a:pt x="1" y="10438"/>
                    <a:pt x="3022" y="13453"/>
                    <a:pt x="6730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41" name="Google Shape;30541;p30"/>
            <p:cNvSpPr/>
            <p:nvPr/>
          </p:nvSpPr>
          <p:spPr>
            <a:xfrm>
              <a:off x="4941950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3" y="1"/>
                    <a:pt x="0" y="2543"/>
                    <a:pt x="0" y="5678"/>
                  </a:cubicBezTo>
                  <a:cubicBezTo>
                    <a:pt x="0" y="8814"/>
                    <a:pt x="2543" y="11363"/>
                    <a:pt x="5678" y="11363"/>
                  </a:cubicBezTo>
                  <a:cubicBezTo>
                    <a:pt x="8813" y="11363"/>
                    <a:pt x="11356" y="8814"/>
                    <a:pt x="11356" y="5678"/>
                  </a:cubicBezTo>
                  <a:cubicBezTo>
                    <a:pt x="11356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42" name="Google Shape;30542;p30"/>
            <p:cNvSpPr/>
            <p:nvPr/>
          </p:nvSpPr>
          <p:spPr>
            <a:xfrm>
              <a:off x="4940950" y="3151975"/>
              <a:ext cx="285900" cy="286075"/>
            </a:xfrm>
            <a:custGeom>
              <a:avLst/>
              <a:gdLst/>
              <a:ahLst/>
              <a:cxnLst/>
              <a:rect l="l" t="t" r="r" b="b"/>
              <a:pathLst>
                <a:path w="11436" h="11443" extrusionOk="0">
                  <a:moveTo>
                    <a:pt x="5718" y="81"/>
                  </a:moveTo>
                  <a:cubicBezTo>
                    <a:pt x="8826" y="81"/>
                    <a:pt x="11355" y="2610"/>
                    <a:pt x="11355" y="5718"/>
                  </a:cubicBezTo>
                  <a:cubicBezTo>
                    <a:pt x="11355" y="8827"/>
                    <a:pt x="8826" y="11355"/>
                    <a:pt x="5718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2" y="0"/>
                    <a:pt x="0" y="2569"/>
                    <a:pt x="0" y="5718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8"/>
                  </a:cubicBezTo>
                  <a:cubicBezTo>
                    <a:pt x="11436" y="2569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43" name="Google Shape;30543;p30"/>
            <p:cNvSpPr/>
            <p:nvPr/>
          </p:nvSpPr>
          <p:spPr>
            <a:xfrm>
              <a:off x="4967075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8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8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44" name="Google Shape;30544;p30"/>
            <p:cNvSpPr/>
            <p:nvPr/>
          </p:nvSpPr>
          <p:spPr>
            <a:xfrm>
              <a:off x="4966050" y="317710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70" y="88"/>
                    <a:pt x="9346" y="2164"/>
                    <a:pt x="9346" y="4713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3"/>
                  </a:cubicBezTo>
                  <a:cubicBezTo>
                    <a:pt x="82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7317" y="9433"/>
                    <a:pt x="9427" y="7316"/>
                    <a:pt x="9427" y="4713"/>
                  </a:cubicBezTo>
                  <a:cubicBezTo>
                    <a:pt x="9427" y="2117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45" name="Google Shape;30545;p30"/>
            <p:cNvSpPr/>
            <p:nvPr/>
          </p:nvSpPr>
          <p:spPr>
            <a:xfrm>
              <a:off x="4995900" y="3206925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1"/>
                  </a:moveTo>
                  <a:cubicBezTo>
                    <a:pt x="1571" y="1"/>
                    <a:pt x="0" y="1578"/>
                    <a:pt x="0" y="3520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0"/>
                  </a:cubicBezTo>
                  <a:cubicBezTo>
                    <a:pt x="7040" y="1578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46" name="Google Shape;30546;p30"/>
            <p:cNvSpPr/>
            <p:nvPr/>
          </p:nvSpPr>
          <p:spPr>
            <a:xfrm>
              <a:off x="4994725" y="320592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5"/>
                    <a:pt x="7046" y="3560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0"/>
                  </a:cubicBezTo>
                  <a:cubicBezTo>
                    <a:pt x="0" y="5529"/>
                    <a:pt x="1605" y="7127"/>
                    <a:pt x="3567" y="7127"/>
                  </a:cubicBezTo>
                  <a:cubicBezTo>
                    <a:pt x="5529" y="7127"/>
                    <a:pt x="7134" y="5529"/>
                    <a:pt x="7134" y="3560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47" name="Google Shape;30547;p30"/>
            <p:cNvSpPr/>
            <p:nvPr/>
          </p:nvSpPr>
          <p:spPr>
            <a:xfrm>
              <a:off x="5021000" y="323205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48" name="Google Shape;30548;p30"/>
            <p:cNvSpPr/>
            <p:nvPr/>
          </p:nvSpPr>
          <p:spPr>
            <a:xfrm>
              <a:off x="5020000" y="323102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72"/>
                    <a:pt x="1147" y="5119"/>
                    <a:pt x="2556" y="5119"/>
                  </a:cubicBezTo>
                  <a:cubicBezTo>
                    <a:pt x="3965" y="5119"/>
                    <a:pt x="5112" y="3972"/>
                    <a:pt x="5112" y="2556"/>
                  </a:cubicBezTo>
                  <a:cubicBezTo>
                    <a:pt x="5112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49" name="Google Shape;30549;p30"/>
            <p:cNvSpPr/>
            <p:nvPr/>
          </p:nvSpPr>
          <p:spPr>
            <a:xfrm>
              <a:off x="5049675" y="326087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8" y="2117"/>
                    <a:pt x="2738" y="1362"/>
                  </a:cubicBezTo>
                  <a:cubicBezTo>
                    <a:pt x="2738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50" name="Google Shape;30550;p30"/>
            <p:cNvSpPr/>
            <p:nvPr/>
          </p:nvSpPr>
          <p:spPr>
            <a:xfrm>
              <a:off x="5048650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03"/>
                  </a:cubicBezTo>
                  <a:cubicBezTo>
                    <a:pt x="88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28"/>
                    <a:pt x="1" y="1403"/>
                  </a:cubicBezTo>
                  <a:cubicBezTo>
                    <a:pt x="1" y="2179"/>
                    <a:pt x="635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51" name="Google Shape;30551;p30"/>
            <p:cNvSpPr/>
            <p:nvPr/>
          </p:nvSpPr>
          <p:spPr>
            <a:xfrm>
              <a:off x="5252800" y="3126000"/>
              <a:ext cx="274300" cy="334325"/>
            </a:xfrm>
            <a:custGeom>
              <a:avLst/>
              <a:gdLst/>
              <a:ahLst/>
              <a:cxnLst/>
              <a:rect l="l" t="t" r="r" b="b"/>
              <a:pathLst>
                <a:path w="109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21"/>
                  </a:cubicBezTo>
                  <a:lnTo>
                    <a:pt x="10971" y="1559"/>
                  </a:lnTo>
                  <a:cubicBezTo>
                    <a:pt x="9811" y="588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52" name="Google Shape;30552;p30"/>
            <p:cNvSpPr/>
            <p:nvPr/>
          </p:nvSpPr>
          <p:spPr>
            <a:xfrm>
              <a:off x="5251775" y="3125000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4" y="13453"/>
                  </a:cubicBezTo>
                  <a:cubicBezTo>
                    <a:pt x="8355" y="13453"/>
                    <a:pt x="9846" y="12873"/>
                    <a:pt x="11012" y="11908"/>
                  </a:cubicBezTo>
                  <a:lnTo>
                    <a:pt x="11012" y="11801"/>
                  </a:lnTo>
                  <a:cubicBezTo>
                    <a:pt x="9852" y="12778"/>
                    <a:pt x="836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24" y="88"/>
                  </a:cubicBezTo>
                  <a:cubicBezTo>
                    <a:pt x="8362" y="88"/>
                    <a:pt x="9852" y="675"/>
                    <a:pt x="11012" y="1659"/>
                  </a:cubicBezTo>
                  <a:lnTo>
                    <a:pt x="11012" y="1545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53" name="Google Shape;30553;p30"/>
            <p:cNvSpPr/>
            <p:nvPr/>
          </p:nvSpPr>
          <p:spPr>
            <a:xfrm>
              <a:off x="5276225" y="3152975"/>
              <a:ext cx="250875" cy="284075"/>
            </a:xfrm>
            <a:custGeom>
              <a:avLst/>
              <a:gdLst/>
              <a:ahLst/>
              <a:cxnLst/>
              <a:rect l="l" t="t" r="r" b="b"/>
              <a:pathLst>
                <a:path w="10035" h="11363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63"/>
                    <a:pt x="5678" y="11363"/>
                  </a:cubicBezTo>
                  <a:cubicBezTo>
                    <a:pt x="7425" y="11363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54" name="Google Shape;30554;p30"/>
            <p:cNvSpPr/>
            <p:nvPr/>
          </p:nvSpPr>
          <p:spPr>
            <a:xfrm>
              <a:off x="5275050" y="3151975"/>
              <a:ext cx="252050" cy="286075"/>
            </a:xfrm>
            <a:custGeom>
              <a:avLst/>
              <a:gdLst/>
              <a:ahLst/>
              <a:cxnLst/>
              <a:rect l="l" t="t" r="r" b="b"/>
              <a:pathLst>
                <a:path w="10082" h="11443" extrusionOk="0"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ubicBezTo>
                    <a:pt x="7478" y="81"/>
                    <a:pt x="9049" y="890"/>
                    <a:pt x="10081" y="2151"/>
                  </a:cubicBezTo>
                  <a:lnTo>
                    <a:pt x="10081" y="2016"/>
                  </a:lnTo>
                  <a:cubicBezTo>
                    <a:pt x="9029" y="782"/>
                    <a:pt x="7465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55" name="Google Shape;30555;p30"/>
            <p:cNvSpPr/>
            <p:nvPr/>
          </p:nvSpPr>
          <p:spPr>
            <a:xfrm>
              <a:off x="5301350" y="3178100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12"/>
                    <a:pt x="9029" y="6366"/>
                  </a:cubicBezTo>
                  <a:lnTo>
                    <a:pt x="9029" y="2988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56" name="Google Shape;30556;p30"/>
            <p:cNvSpPr/>
            <p:nvPr/>
          </p:nvSpPr>
          <p:spPr>
            <a:xfrm>
              <a:off x="5300325" y="3177100"/>
              <a:ext cx="226775" cy="235850"/>
            </a:xfrm>
            <a:custGeom>
              <a:avLst/>
              <a:gdLst/>
              <a:ahLst/>
              <a:cxnLst/>
              <a:rect l="l" t="t" r="r" b="b"/>
              <a:pathLst>
                <a:path w="9071" h="9434" extrusionOk="0"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6676" y="9433"/>
                    <a:pt x="8362" y="8226"/>
                    <a:pt x="9070" y="6514"/>
                  </a:cubicBezTo>
                  <a:lnTo>
                    <a:pt x="9070" y="6284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3"/>
                  </a:cubicBezTo>
                  <a:cubicBezTo>
                    <a:pt x="82" y="2164"/>
                    <a:pt x="2159" y="88"/>
                    <a:pt x="4714" y="88"/>
                  </a:cubicBezTo>
                  <a:cubicBezTo>
                    <a:pt x="6717" y="88"/>
                    <a:pt x="8429" y="1362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57" name="Google Shape;30557;p30"/>
            <p:cNvSpPr/>
            <p:nvPr/>
          </p:nvSpPr>
          <p:spPr>
            <a:xfrm>
              <a:off x="5330000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58" name="Google Shape;30558;p30"/>
            <p:cNvSpPr/>
            <p:nvPr/>
          </p:nvSpPr>
          <p:spPr>
            <a:xfrm>
              <a:off x="532900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59" name="Google Shape;30559;p30"/>
            <p:cNvSpPr/>
            <p:nvPr/>
          </p:nvSpPr>
          <p:spPr>
            <a:xfrm>
              <a:off x="5355300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04" y="5030"/>
                    <a:pt x="5030" y="3904"/>
                    <a:pt x="5030" y="2515"/>
                  </a:cubicBezTo>
                  <a:cubicBezTo>
                    <a:pt x="5030" y="1126"/>
                    <a:pt x="3904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60" name="Google Shape;30560;p30"/>
            <p:cNvSpPr/>
            <p:nvPr/>
          </p:nvSpPr>
          <p:spPr>
            <a:xfrm>
              <a:off x="5354100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72"/>
                    <a:pt x="1154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61" name="Google Shape;30561;p30"/>
            <p:cNvSpPr/>
            <p:nvPr/>
          </p:nvSpPr>
          <p:spPr>
            <a:xfrm>
              <a:off x="538395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62" name="Google Shape;30562;p30"/>
            <p:cNvSpPr/>
            <p:nvPr/>
          </p:nvSpPr>
          <p:spPr>
            <a:xfrm>
              <a:off x="5382925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9" y="2138"/>
                    <a:pt x="89" y="1403"/>
                  </a:cubicBezTo>
                  <a:cubicBezTo>
                    <a:pt x="89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28"/>
                    <a:pt x="1" y="1403"/>
                  </a:cubicBezTo>
                  <a:cubicBezTo>
                    <a:pt x="1" y="2179"/>
                    <a:pt x="635" y="2813"/>
                    <a:pt x="1410" y="2813"/>
                  </a:cubicBezTo>
                  <a:cubicBezTo>
                    <a:pt x="2186" y="2813"/>
                    <a:pt x="2819" y="2179"/>
                    <a:pt x="2819" y="1403"/>
                  </a:cubicBezTo>
                  <a:cubicBezTo>
                    <a:pt x="2819" y="628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63" name="Google Shape;30563;p30"/>
            <p:cNvSpPr/>
            <p:nvPr/>
          </p:nvSpPr>
          <p:spPr>
            <a:xfrm>
              <a:off x="3450750" y="3224125"/>
              <a:ext cx="296375" cy="278175"/>
            </a:xfrm>
            <a:custGeom>
              <a:avLst/>
              <a:gdLst/>
              <a:ahLst/>
              <a:cxnLst/>
              <a:rect l="l" t="t" r="r" b="b"/>
              <a:pathLst>
                <a:path w="11855" h="11127" extrusionOk="0">
                  <a:moveTo>
                    <a:pt x="5173" y="0"/>
                  </a:moveTo>
                  <a:cubicBezTo>
                    <a:pt x="3089" y="0"/>
                    <a:pt x="1228" y="958"/>
                    <a:pt x="1" y="2448"/>
                  </a:cubicBezTo>
                  <a:lnTo>
                    <a:pt x="1" y="10930"/>
                  </a:lnTo>
                  <a:cubicBezTo>
                    <a:pt x="62" y="10998"/>
                    <a:pt x="116" y="11065"/>
                    <a:pt x="176" y="11126"/>
                  </a:cubicBezTo>
                  <a:lnTo>
                    <a:pt x="10169" y="11126"/>
                  </a:lnTo>
                  <a:cubicBezTo>
                    <a:pt x="11214" y="9946"/>
                    <a:pt x="11855" y="8395"/>
                    <a:pt x="11855" y="6689"/>
                  </a:cubicBezTo>
                  <a:cubicBezTo>
                    <a:pt x="11855" y="2994"/>
                    <a:pt x="8861" y="0"/>
                    <a:pt x="51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64" name="Google Shape;30564;p30"/>
            <p:cNvSpPr/>
            <p:nvPr/>
          </p:nvSpPr>
          <p:spPr>
            <a:xfrm>
              <a:off x="3450750" y="3223100"/>
              <a:ext cx="297400" cy="279200"/>
            </a:xfrm>
            <a:custGeom>
              <a:avLst/>
              <a:gdLst/>
              <a:ahLst/>
              <a:cxnLst/>
              <a:rect l="l" t="t" r="r" b="b"/>
              <a:pathLst>
                <a:path w="11896" h="11168" extrusionOk="0">
                  <a:moveTo>
                    <a:pt x="5173" y="1"/>
                  </a:moveTo>
                  <a:cubicBezTo>
                    <a:pt x="3096" y="1"/>
                    <a:pt x="1235" y="945"/>
                    <a:pt x="1" y="2428"/>
                  </a:cubicBezTo>
                  <a:lnTo>
                    <a:pt x="1" y="2563"/>
                  </a:lnTo>
                  <a:cubicBezTo>
                    <a:pt x="1221" y="1053"/>
                    <a:pt x="3082" y="88"/>
                    <a:pt x="5173" y="88"/>
                  </a:cubicBezTo>
                  <a:cubicBezTo>
                    <a:pt x="8834" y="88"/>
                    <a:pt x="11814" y="3069"/>
                    <a:pt x="11814" y="6730"/>
                  </a:cubicBezTo>
                  <a:cubicBezTo>
                    <a:pt x="11814" y="8436"/>
                    <a:pt x="11167" y="9994"/>
                    <a:pt x="10109" y="11167"/>
                  </a:cubicBezTo>
                  <a:lnTo>
                    <a:pt x="10216" y="11167"/>
                  </a:lnTo>
                  <a:cubicBezTo>
                    <a:pt x="11262" y="9980"/>
                    <a:pt x="11895" y="8429"/>
                    <a:pt x="11895" y="6730"/>
                  </a:cubicBezTo>
                  <a:cubicBezTo>
                    <a:pt x="11895" y="3022"/>
                    <a:pt x="8881" y="1"/>
                    <a:pt x="517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65" name="Google Shape;30565;p30"/>
            <p:cNvSpPr/>
            <p:nvPr/>
          </p:nvSpPr>
          <p:spPr>
            <a:xfrm>
              <a:off x="3450750" y="3251100"/>
              <a:ext cx="269425" cy="251200"/>
            </a:xfrm>
            <a:custGeom>
              <a:avLst/>
              <a:gdLst/>
              <a:ahLst/>
              <a:cxnLst/>
              <a:rect l="l" t="t" r="r" b="b"/>
              <a:pathLst>
                <a:path w="10777" h="10048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358" y="8907"/>
                    <a:pt x="857" y="9541"/>
                    <a:pt x="1471" y="10047"/>
                  </a:cubicBezTo>
                  <a:lnTo>
                    <a:pt x="8726" y="10047"/>
                  </a:lnTo>
                  <a:cubicBezTo>
                    <a:pt x="9980" y="9009"/>
                    <a:pt x="10776" y="7438"/>
                    <a:pt x="10776" y="5678"/>
                  </a:cubicBezTo>
                  <a:cubicBezTo>
                    <a:pt x="10776" y="2542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66" name="Google Shape;30566;p30"/>
            <p:cNvSpPr/>
            <p:nvPr/>
          </p:nvSpPr>
          <p:spPr>
            <a:xfrm>
              <a:off x="3450750" y="3250075"/>
              <a:ext cx="270600" cy="252225"/>
            </a:xfrm>
            <a:custGeom>
              <a:avLst/>
              <a:gdLst/>
              <a:ahLst/>
              <a:cxnLst/>
              <a:rect l="l" t="t" r="r" b="b"/>
              <a:pathLst>
                <a:path w="10824" h="10089" extrusionOk="0">
                  <a:moveTo>
                    <a:pt x="5099" y="1"/>
                  </a:moveTo>
                  <a:cubicBezTo>
                    <a:pt x="2880" y="1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8"/>
                    <a:pt x="5099" y="88"/>
                  </a:cubicBezTo>
                  <a:cubicBezTo>
                    <a:pt x="8207" y="88"/>
                    <a:pt x="10736" y="2617"/>
                    <a:pt x="10736" y="5719"/>
                  </a:cubicBezTo>
                  <a:cubicBezTo>
                    <a:pt x="10736" y="7485"/>
                    <a:pt x="9926" y="9056"/>
                    <a:pt x="8659" y="10088"/>
                  </a:cubicBezTo>
                  <a:lnTo>
                    <a:pt x="8787" y="10088"/>
                  </a:lnTo>
                  <a:cubicBezTo>
                    <a:pt x="10028" y="9043"/>
                    <a:pt x="10823" y="7472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67" name="Google Shape;30567;p30"/>
            <p:cNvSpPr/>
            <p:nvPr/>
          </p:nvSpPr>
          <p:spPr>
            <a:xfrm>
              <a:off x="3450750" y="3453200"/>
              <a:ext cx="38650" cy="49100"/>
            </a:xfrm>
            <a:custGeom>
              <a:avLst/>
              <a:gdLst/>
              <a:ahLst/>
              <a:cxnLst/>
              <a:rect l="l" t="t" r="r" b="b"/>
              <a:pathLst>
                <a:path w="1546" h="1964" extrusionOk="0">
                  <a:moveTo>
                    <a:pt x="1" y="1"/>
                  </a:moveTo>
                  <a:lnTo>
                    <a:pt x="1" y="190"/>
                  </a:lnTo>
                  <a:cubicBezTo>
                    <a:pt x="352" y="871"/>
                    <a:pt x="830" y="1478"/>
                    <a:pt x="1410" y="1963"/>
                  </a:cubicBezTo>
                  <a:lnTo>
                    <a:pt x="1545" y="1963"/>
                  </a:lnTo>
                  <a:cubicBezTo>
                    <a:pt x="891" y="1437"/>
                    <a:pt x="365" y="770"/>
                    <a:pt x="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68" name="Google Shape;30568;p30"/>
            <p:cNvSpPr/>
            <p:nvPr/>
          </p:nvSpPr>
          <p:spPr>
            <a:xfrm>
              <a:off x="3461375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1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69" name="Google Shape;30569;p30"/>
            <p:cNvSpPr/>
            <p:nvPr/>
          </p:nvSpPr>
          <p:spPr>
            <a:xfrm>
              <a:off x="3460375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3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44" y="9083"/>
                  </a:cubicBezTo>
                  <a:lnTo>
                    <a:pt x="6487" y="9083"/>
                  </a:lnTo>
                  <a:cubicBezTo>
                    <a:pt x="8206" y="8382"/>
                    <a:pt x="9427" y="668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70" name="Google Shape;30570;p30"/>
            <p:cNvSpPr/>
            <p:nvPr/>
          </p:nvSpPr>
          <p:spPr>
            <a:xfrm>
              <a:off x="3490200" y="330502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1"/>
                  </a:cubicBezTo>
                  <a:cubicBezTo>
                    <a:pt x="7040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71" name="Google Shape;30571;p30"/>
            <p:cNvSpPr/>
            <p:nvPr/>
          </p:nvSpPr>
          <p:spPr>
            <a:xfrm>
              <a:off x="3489025" y="330402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7"/>
                    <a:pt x="3568" y="7047"/>
                  </a:cubicBezTo>
                  <a:cubicBezTo>
                    <a:pt x="1653" y="7047"/>
                    <a:pt x="88" y="5482"/>
                    <a:pt x="88" y="3561"/>
                  </a:cubicBezTo>
                  <a:cubicBezTo>
                    <a:pt x="88" y="1646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72" name="Google Shape;30572;p30"/>
            <p:cNvSpPr/>
            <p:nvPr/>
          </p:nvSpPr>
          <p:spPr>
            <a:xfrm>
              <a:off x="3515325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73" name="Google Shape;30573;p30"/>
            <p:cNvSpPr/>
            <p:nvPr/>
          </p:nvSpPr>
          <p:spPr>
            <a:xfrm>
              <a:off x="3514300" y="3329150"/>
              <a:ext cx="127825" cy="127950"/>
            </a:xfrm>
            <a:custGeom>
              <a:avLst/>
              <a:gdLst/>
              <a:ahLst/>
              <a:cxnLst/>
              <a:rect l="l" t="t" r="r" b="b"/>
              <a:pathLst>
                <a:path w="5113" h="5118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4"/>
                    <a:pt x="3919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74" name="Google Shape;30574;p30"/>
            <p:cNvSpPr/>
            <p:nvPr/>
          </p:nvSpPr>
          <p:spPr>
            <a:xfrm>
              <a:off x="354415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75" name="Google Shape;30575;p30"/>
            <p:cNvSpPr/>
            <p:nvPr/>
          </p:nvSpPr>
          <p:spPr>
            <a:xfrm>
              <a:off x="3542975" y="335797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76" name="Google Shape;30576;p30"/>
            <p:cNvSpPr/>
            <p:nvPr/>
          </p:nvSpPr>
          <p:spPr>
            <a:xfrm>
              <a:off x="3747100" y="3224125"/>
              <a:ext cx="334325" cy="278175"/>
            </a:xfrm>
            <a:custGeom>
              <a:avLst/>
              <a:gdLst/>
              <a:ahLst/>
              <a:cxnLst/>
              <a:rect l="l" t="t" r="r" b="b"/>
              <a:pathLst>
                <a:path w="13373" h="11127" extrusionOk="0">
                  <a:moveTo>
                    <a:pt x="6690" y="0"/>
                  </a:moveTo>
                  <a:cubicBezTo>
                    <a:pt x="2995" y="0"/>
                    <a:pt x="1" y="2994"/>
                    <a:pt x="1" y="6689"/>
                  </a:cubicBezTo>
                  <a:cubicBezTo>
                    <a:pt x="1" y="8395"/>
                    <a:pt x="641" y="9946"/>
                    <a:pt x="1693" y="11126"/>
                  </a:cubicBezTo>
                  <a:lnTo>
                    <a:pt x="11680" y="11126"/>
                  </a:lnTo>
                  <a:cubicBezTo>
                    <a:pt x="12731" y="9946"/>
                    <a:pt x="13372" y="8395"/>
                    <a:pt x="13372" y="6689"/>
                  </a:cubicBezTo>
                  <a:cubicBezTo>
                    <a:pt x="13372" y="2994"/>
                    <a:pt x="10378" y="0"/>
                    <a:pt x="669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77" name="Google Shape;30577;p30"/>
            <p:cNvSpPr/>
            <p:nvPr/>
          </p:nvSpPr>
          <p:spPr>
            <a:xfrm>
              <a:off x="3746100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30" y="1"/>
                  </a:moveTo>
                  <a:cubicBezTo>
                    <a:pt x="3015" y="1"/>
                    <a:pt x="0" y="3022"/>
                    <a:pt x="0" y="6730"/>
                  </a:cubicBezTo>
                  <a:cubicBezTo>
                    <a:pt x="0" y="8429"/>
                    <a:pt x="634" y="9980"/>
                    <a:pt x="1679" y="11167"/>
                  </a:cubicBezTo>
                  <a:lnTo>
                    <a:pt x="1794" y="11167"/>
                  </a:lnTo>
                  <a:cubicBezTo>
                    <a:pt x="729" y="9994"/>
                    <a:pt x="81" y="8436"/>
                    <a:pt x="81" y="6730"/>
                  </a:cubicBezTo>
                  <a:cubicBezTo>
                    <a:pt x="81" y="3069"/>
                    <a:pt x="3062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8436"/>
                    <a:pt x="12724" y="9994"/>
                    <a:pt x="11666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78" name="Google Shape;30578;p30"/>
            <p:cNvSpPr/>
            <p:nvPr/>
          </p:nvSpPr>
          <p:spPr>
            <a:xfrm>
              <a:off x="3770550" y="3251100"/>
              <a:ext cx="283900" cy="251200"/>
            </a:xfrm>
            <a:custGeom>
              <a:avLst/>
              <a:gdLst/>
              <a:ahLst/>
              <a:cxnLst/>
              <a:rect l="l" t="t" r="r" b="b"/>
              <a:pathLst>
                <a:path w="11356" h="10048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7438"/>
                    <a:pt x="796" y="9009"/>
                    <a:pt x="2050" y="10047"/>
                  </a:cubicBezTo>
                  <a:lnTo>
                    <a:pt x="9305" y="10047"/>
                  </a:lnTo>
                  <a:cubicBezTo>
                    <a:pt x="10560" y="9009"/>
                    <a:pt x="11355" y="7438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79" name="Google Shape;30579;p30"/>
            <p:cNvSpPr/>
            <p:nvPr/>
          </p:nvSpPr>
          <p:spPr>
            <a:xfrm>
              <a:off x="3769525" y="3250075"/>
              <a:ext cx="285925" cy="252225"/>
            </a:xfrm>
            <a:custGeom>
              <a:avLst/>
              <a:gdLst/>
              <a:ahLst/>
              <a:cxnLst/>
              <a:rect l="l" t="t" r="r" b="b"/>
              <a:pathLst>
                <a:path w="11437" h="10089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7472"/>
                    <a:pt x="790" y="9043"/>
                    <a:pt x="2030" y="10088"/>
                  </a:cubicBezTo>
                  <a:lnTo>
                    <a:pt x="2158" y="10088"/>
                  </a:lnTo>
                  <a:cubicBezTo>
                    <a:pt x="891" y="9056"/>
                    <a:pt x="82" y="7485"/>
                    <a:pt x="82" y="5719"/>
                  </a:cubicBezTo>
                  <a:cubicBezTo>
                    <a:pt x="82" y="2617"/>
                    <a:pt x="2610" y="88"/>
                    <a:pt x="5719" y="88"/>
                  </a:cubicBezTo>
                  <a:cubicBezTo>
                    <a:pt x="8827" y="88"/>
                    <a:pt x="11356" y="2617"/>
                    <a:pt x="11356" y="5719"/>
                  </a:cubicBezTo>
                  <a:cubicBezTo>
                    <a:pt x="11356" y="7485"/>
                    <a:pt x="10547" y="9056"/>
                    <a:pt x="9272" y="10088"/>
                  </a:cubicBezTo>
                  <a:lnTo>
                    <a:pt x="9407" y="10088"/>
                  </a:lnTo>
                  <a:cubicBezTo>
                    <a:pt x="10648" y="9043"/>
                    <a:pt x="11437" y="7472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80" name="Google Shape;30580;p30"/>
            <p:cNvSpPr/>
            <p:nvPr/>
          </p:nvSpPr>
          <p:spPr>
            <a:xfrm>
              <a:off x="3795650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1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7" y="6669"/>
                    <a:pt x="9347" y="4667"/>
                  </a:cubicBezTo>
                  <a:cubicBezTo>
                    <a:pt x="9347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81" name="Google Shape;30581;p30"/>
            <p:cNvSpPr/>
            <p:nvPr/>
          </p:nvSpPr>
          <p:spPr>
            <a:xfrm>
              <a:off x="3794650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1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0" y="9083"/>
                  </a:cubicBezTo>
                  <a:lnTo>
                    <a:pt x="3183" y="9083"/>
                  </a:lnTo>
                  <a:cubicBezTo>
                    <a:pt x="1376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45" y="8449"/>
                    <a:pt x="6244" y="9083"/>
                  </a:cubicBezTo>
                  <a:lnTo>
                    <a:pt x="6480" y="9083"/>
                  </a:lnTo>
                  <a:cubicBezTo>
                    <a:pt x="8206" y="8382"/>
                    <a:pt x="9427" y="6689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82" name="Google Shape;30582;p30"/>
            <p:cNvSpPr/>
            <p:nvPr/>
          </p:nvSpPr>
          <p:spPr>
            <a:xfrm>
              <a:off x="3824475" y="330502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2" y="1"/>
                    <a:pt x="1" y="1579"/>
                    <a:pt x="1" y="3521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1"/>
                  </a:cubicBezTo>
                  <a:cubicBezTo>
                    <a:pt x="7040" y="1579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83" name="Google Shape;30583;p30"/>
            <p:cNvSpPr/>
            <p:nvPr/>
          </p:nvSpPr>
          <p:spPr>
            <a:xfrm>
              <a:off x="3823300" y="330402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7"/>
                    <a:pt x="3568" y="7047"/>
                  </a:cubicBezTo>
                  <a:cubicBezTo>
                    <a:pt x="1646" y="7047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84" name="Google Shape;30584;p30"/>
            <p:cNvSpPr/>
            <p:nvPr/>
          </p:nvSpPr>
          <p:spPr>
            <a:xfrm>
              <a:off x="3849600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85" name="Google Shape;30585;p30"/>
            <p:cNvSpPr/>
            <p:nvPr/>
          </p:nvSpPr>
          <p:spPr>
            <a:xfrm>
              <a:off x="3848600" y="3329150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86" name="Google Shape;30586;p30"/>
            <p:cNvSpPr/>
            <p:nvPr/>
          </p:nvSpPr>
          <p:spPr>
            <a:xfrm>
              <a:off x="387825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3"/>
                  </a:cubicBezTo>
                  <a:cubicBezTo>
                    <a:pt x="2732" y="614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87" name="Google Shape;30587;p30"/>
            <p:cNvSpPr/>
            <p:nvPr/>
          </p:nvSpPr>
          <p:spPr>
            <a:xfrm>
              <a:off x="3877250" y="335797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88" name="Google Shape;30588;p30"/>
            <p:cNvSpPr/>
            <p:nvPr/>
          </p:nvSpPr>
          <p:spPr>
            <a:xfrm>
              <a:off x="4081400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41" y="9946"/>
                    <a:pt x="1693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89" name="Google Shape;30589;p30"/>
            <p:cNvSpPr/>
            <p:nvPr/>
          </p:nvSpPr>
          <p:spPr>
            <a:xfrm>
              <a:off x="4080375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8429"/>
                    <a:pt x="634" y="9980"/>
                    <a:pt x="1680" y="11167"/>
                  </a:cubicBezTo>
                  <a:lnTo>
                    <a:pt x="1787" y="11167"/>
                  </a:lnTo>
                  <a:cubicBezTo>
                    <a:pt x="729" y="9994"/>
                    <a:pt x="82" y="8436"/>
                    <a:pt x="82" y="6730"/>
                  </a:cubicBezTo>
                  <a:cubicBezTo>
                    <a:pt x="82" y="3069"/>
                    <a:pt x="3062" y="88"/>
                    <a:pt x="6723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8436"/>
                    <a:pt x="12724" y="9994"/>
                    <a:pt x="11659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9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90" name="Google Shape;30590;p30"/>
            <p:cNvSpPr/>
            <p:nvPr/>
          </p:nvSpPr>
          <p:spPr>
            <a:xfrm>
              <a:off x="4104825" y="3251100"/>
              <a:ext cx="283900" cy="251200"/>
            </a:xfrm>
            <a:custGeom>
              <a:avLst/>
              <a:gdLst/>
              <a:ahLst/>
              <a:cxnLst/>
              <a:rect l="l" t="t" r="r" b="b"/>
              <a:pathLst>
                <a:path w="11356" h="10048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7438"/>
                    <a:pt x="796" y="9009"/>
                    <a:pt x="2050" y="10047"/>
                  </a:cubicBezTo>
                  <a:lnTo>
                    <a:pt x="9305" y="10047"/>
                  </a:lnTo>
                  <a:cubicBezTo>
                    <a:pt x="10560" y="9009"/>
                    <a:pt x="11355" y="7438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91" name="Google Shape;30591;p30"/>
            <p:cNvSpPr/>
            <p:nvPr/>
          </p:nvSpPr>
          <p:spPr>
            <a:xfrm>
              <a:off x="4103650" y="3250075"/>
              <a:ext cx="286075" cy="252225"/>
            </a:xfrm>
            <a:custGeom>
              <a:avLst/>
              <a:gdLst/>
              <a:ahLst/>
              <a:cxnLst/>
              <a:rect l="l" t="t" r="r" b="b"/>
              <a:pathLst>
                <a:path w="11443" h="10089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96" y="9043"/>
                    <a:pt x="2036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6" y="88"/>
                    <a:pt x="5725" y="88"/>
                  </a:cubicBezTo>
                  <a:cubicBezTo>
                    <a:pt x="8833" y="88"/>
                    <a:pt x="11362" y="2617"/>
                    <a:pt x="11362" y="5719"/>
                  </a:cubicBezTo>
                  <a:cubicBezTo>
                    <a:pt x="11362" y="7485"/>
                    <a:pt x="10546" y="9056"/>
                    <a:pt x="9278" y="10088"/>
                  </a:cubicBezTo>
                  <a:lnTo>
                    <a:pt x="9413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92" name="Google Shape;30592;p30"/>
            <p:cNvSpPr/>
            <p:nvPr/>
          </p:nvSpPr>
          <p:spPr>
            <a:xfrm>
              <a:off x="4129950" y="3276375"/>
              <a:ext cx="233650" cy="225925"/>
            </a:xfrm>
            <a:custGeom>
              <a:avLst/>
              <a:gdLst/>
              <a:ahLst/>
              <a:cxnLst/>
              <a:rect l="l" t="t" r="r" b="b"/>
              <a:pathLst>
                <a:path w="9346" h="9037" extrusionOk="0">
                  <a:moveTo>
                    <a:pt x="4673" y="1"/>
                  </a:moveTo>
                  <a:cubicBezTo>
                    <a:pt x="2090" y="1"/>
                    <a:pt x="0" y="2091"/>
                    <a:pt x="0" y="4667"/>
                  </a:cubicBezTo>
                  <a:cubicBezTo>
                    <a:pt x="0" y="6669"/>
                    <a:pt x="1254" y="8368"/>
                    <a:pt x="3014" y="9036"/>
                  </a:cubicBezTo>
                  <a:lnTo>
                    <a:pt x="6332" y="9036"/>
                  </a:lnTo>
                  <a:cubicBezTo>
                    <a:pt x="8091" y="8368"/>
                    <a:pt x="9346" y="6669"/>
                    <a:pt x="9346" y="4667"/>
                  </a:cubicBezTo>
                  <a:cubicBezTo>
                    <a:pt x="9346" y="2091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93" name="Google Shape;30593;p30"/>
            <p:cNvSpPr/>
            <p:nvPr/>
          </p:nvSpPr>
          <p:spPr>
            <a:xfrm>
              <a:off x="4128925" y="3275200"/>
              <a:ext cx="235700" cy="227100"/>
            </a:xfrm>
            <a:custGeom>
              <a:avLst/>
              <a:gdLst/>
              <a:ahLst/>
              <a:cxnLst/>
              <a:rect l="l" t="t" r="r" b="b"/>
              <a:pathLst>
                <a:path w="9428" h="9084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6689"/>
                    <a:pt x="1214" y="8382"/>
                    <a:pt x="2940" y="9083"/>
                  </a:cubicBezTo>
                  <a:lnTo>
                    <a:pt x="3183" y="9083"/>
                  </a:lnTo>
                  <a:cubicBezTo>
                    <a:pt x="1376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3" y="88"/>
                    <a:pt x="9339" y="2165"/>
                    <a:pt x="9339" y="4714"/>
                  </a:cubicBezTo>
                  <a:cubicBezTo>
                    <a:pt x="9339" y="6730"/>
                    <a:pt x="8045" y="8449"/>
                    <a:pt x="6244" y="9083"/>
                  </a:cubicBezTo>
                  <a:lnTo>
                    <a:pt x="6480" y="9083"/>
                  </a:lnTo>
                  <a:cubicBezTo>
                    <a:pt x="8207" y="8382"/>
                    <a:pt x="9427" y="6689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94" name="Google Shape;30594;p30"/>
            <p:cNvSpPr/>
            <p:nvPr/>
          </p:nvSpPr>
          <p:spPr>
            <a:xfrm>
              <a:off x="4158600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95" name="Google Shape;30595;p30"/>
            <p:cNvSpPr/>
            <p:nvPr/>
          </p:nvSpPr>
          <p:spPr>
            <a:xfrm>
              <a:off x="4157575" y="330402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7"/>
                    <a:pt x="3568" y="7047"/>
                  </a:cubicBezTo>
                  <a:cubicBezTo>
                    <a:pt x="1646" y="7047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96" name="Google Shape;30596;p30"/>
            <p:cNvSpPr/>
            <p:nvPr/>
          </p:nvSpPr>
          <p:spPr>
            <a:xfrm>
              <a:off x="4183875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97" name="Google Shape;30597;p30"/>
            <p:cNvSpPr/>
            <p:nvPr/>
          </p:nvSpPr>
          <p:spPr>
            <a:xfrm>
              <a:off x="4182700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98" name="Google Shape;30598;p30"/>
            <p:cNvSpPr/>
            <p:nvPr/>
          </p:nvSpPr>
          <p:spPr>
            <a:xfrm>
              <a:off x="4212550" y="3358975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99" name="Google Shape;30599;p30"/>
            <p:cNvSpPr/>
            <p:nvPr/>
          </p:nvSpPr>
          <p:spPr>
            <a:xfrm>
              <a:off x="4211525" y="3357975"/>
              <a:ext cx="70500" cy="70300"/>
            </a:xfrm>
            <a:custGeom>
              <a:avLst/>
              <a:gdLst/>
              <a:ahLst/>
              <a:cxnLst/>
              <a:rect l="l" t="t" r="r" b="b"/>
              <a:pathLst>
                <a:path w="2820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4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00" name="Google Shape;30600;p30"/>
            <p:cNvSpPr/>
            <p:nvPr/>
          </p:nvSpPr>
          <p:spPr>
            <a:xfrm>
              <a:off x="4415675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41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01" name="Google Shape;30601;p30"/>
            <p:cNvSpPr/>
            <p:nvPr/>
          </p:nvSpPr>
          <p:spPr>
            <a:xfrm>
              <a:off x="4414650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8429"/>
                    <a:pt x="635" y="9980"/>
                    <a:pt x="1680" y="11167"/>
                  </a:cubicBezTo>
                  <a:lnTo>
                    <a:pt x="1788" y="11167"/>
                  </a:lnTo>
                  <a:cubicBezTo>
                    <a:pt x="729" y="9994"/>
                    <a:pt x="82" y="8436"/>
                    <a:pt x="82" y="6730"/>
                  </a:cubicBezTo>
                  <a:cubicBezTo>
                    <a:pt x="82" y="3069"/>
                    <a:pt x="3062" y="88"/>
                    <a:pt x="6723" y="88"/>
                  </a:cubicBezTo>
                  <a:cubicBezTo>
                    <a:pt x="10385" y="88"/>
                    <a:pt x="13365" y="3069"/>
                    <a:pt x="13365" y="6730"/>
                  </a:cubicBezTo>
                  <a:cubicBezTo>
                    <a:pt x="13365" y="8436"/>
                    <a:pt x="12725" y="9994"/>
                    <a:pt x="11659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2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02" name="Google Shape;30602;p30"/>
            <p:cNvSpPr/>
            <p:nvPr/>
          </p:nvSpPr>
          <p:spPr>
            <a:xfrm>
              <a:off x="4438925" y="3251100"/>
              <a:ext cx="284075" cy="251200"/>
            </a:xfrm>
            <a:custGeom>
              <a:avLst/>
              <a:gdLst/>
              <a:ahLst/>
              <a:cxnLst/>
              <a:rect l="l" t="t" r="r" b="b"/>
              <a:pathLst>
                <a:path w="11363" h="10048" extrusionOk="0">
                  <a:moveTo>
                    <a:pt x="5685" y="0"/>
                  </a:moveTo>
                  <a:cubicBezTo>
                    <a:pt x="2550" y="0"/>
                    <a:pt x="1" y="2542"/>
                    <a:pt x="1" y="5678"/>
                  </a:cubicBezTo>
                  <a:cubicBezTo>
                    <a:pt x="1" y="7438"/>
                    <a:pt x="803" y="9009"/>
                    <a:pt x="2057" y="10047"/>
                  </a:cubicBezTo>
                  <a:lnTo>
                    <a:pt x="9313" y="10047"/>
                  </a:lnTo>
                  <a:cubicBezTo>
                    <a:pt x="10560" y="9009"/>
                    <a:pt x="11362" y="7438"/>
                    <a:pt x="11362" y="5678"/>
                  </a:cubicBezTo>
                  <a:cubicBezTo>
                    <a:pt x="11362" y="2542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03" name="Google Shape;30603;p30"/>
            <p:cNvSpPr/>
            <p:nvPr/>
          </p:nvSpPr>
          <p:spPr>
            <a:xfrm>
              <a:off x="4437925" y="3250075"/>
              <a:ext cx="286075" cy="252225"/>
            </a:xfrm>
            <a:custGeom>
              <a:avLst/>
              <a:gdLst/>
              <a:ahLst/>
              <a:cxnLst/>
              <a:rect l="l" t="t" r="r" b="b"/>
              <a:pathLst>
                <a:path w="11443" h="10089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89" y="9043"/>
                    <a:pt x="2037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6" y="88"/>
                    <a:pt x="5725" y="88"/>
                  </a:cubicBezTo>
                  <a:cubicBezTo>
                    <a:pt x="8833" y="88"/>
                    <a:pt x="11362" y="2617"/>
                    <a:pt x="11362" y="5719"/>
                  </a:cubicBezTo>
                  <a:cubicBezTo>
                    <a:pt x="11362" y="7485"/>
                    <a:pt x="10546" y="9056"/>
                    <a:pt x="9278" y="10088"/>
                  </a:cubicBezTo>
                  <a:lnTo>
                    <a:pt x="9413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04" name="Google Shape;30604;p30"/>
            <p:cNvSpPr/>
            <p:nvPr/>
          </p:nvSpPr>
          <p:spPr>
            <a:xfrm>
              <a:off x="4464225" y="3276375"/>
              <a:ext cx="233650" cy="225925"/>
            </a:xfrm>
            <a:custGeom>
              <a:avLst/>
              <a:gdLst/>
              <a:ahLst/>
              <a:cxnLst/>
              <a:rect l="l" t="t" r="r" b="b"/>
              <a:pathLst>
                <a:path w="9346" h="9037" extrusionOk="0">
                  <a:moveTo>
                    <a:pt x="4673" y="1"/>
                  </a:moveTo>
                  <a:cubicBezTo>
                    <a:pt x="2090" y="1"/>
                    <a:pt x="0" y="2091"/>
                    <a:pt x="0" y="4667"/>
                  </a:cubicBezTo>
                  <a:cubicBezTo>
                    <a:pt x="0" y="6669"/>
                    <a:pt x="1248" y="8368"/>
                    <a:pt x="3014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05" name="Google Shape;30605;p30"/>
            <p:cNvSpPr/>
            <p:nvPr/>
          </p:nvSpPr>
          <p:spPr>
            <a:xfrm>
              <a:off x="4463025" y="3275200"/>
              <a:ext cx="235875" cy="227100"/>
            </a:xfrm>
            <a:custGeom>
              <a:avLst/>
              <a:gdLst/>
              <a:ahLst/>
              <a:cxnLst/>
              <a:rect l="l" t="t" r="r" b="b"/>
              <a:pathLst>
                <a:path w="9435" h="9084" extrusionOk="0">
                  <a:moveTo>
                    <a:pt x="4721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6689"/>
                    <a:pt x="1221" y="8382"/>
                    <a:pt x="2948" y="9083"/>
                  </a:cubicBezTo>
                  <a:lnTo>
                    <a:pt x="3184" y="9083"/>
                  </a:lnTo>
                  <a:cubicBezTo>
                    <a:pt x="1383" y="8449"/>
                    <a:pt x="89" y="6730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ubicBezTo>
                    <a:pt x="7270" y="88"/>
                    <a:pt x="9347" y="2165"/>
                    <a:pt x="9347" y="4714"/>
                  </a:cubicBezTo>
                  <a:cubicBezTo>
                    <a:pt x="9347" y="6730"/>
                    <a:pt x="8052" y="8449"/>
                    <a:pt x="6252" y="9083"/>
                  </a:cubicBezTo>
                  <a:lnTo>
                    <a:pt x="6488" y="9083"/>
                  </a:lnTo>
                  <a:cubicBezTo>
                    <a:pt x="8214" y="8382"/>
                    <a:pt x="9434" y="6689"/>
                    <a:pt x="9434" y="4714"/>
                  </a:cubicBezTo>
                  <a:cubicBezTo>
                    <a:pt x="9434" y="2118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06" name="Google Shape;30606;p30"/>
            <p:cNvSpPr/>
            <p:nvPr/>
          </p:nvSpPr>
          <p:spPr>
            <a:xfrm>
              <a:off x="4492875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07" name="Google Shape;30607;p30"/>
            <p:cNvSpPr/>
            <p:nvPr/>
          </p:nvSpPr>
          <p:spPr>
            <a:xfrm>
              <a:off x="4491850" y="330402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7"/>
                    <a:pt x="3568" y="7047"/>
                  </a:cubicBezTo>
                  <a:cubicBezTo>
                    <a:pt x="1646" y="7047"/>
                    <a:pt x="89" y="5482"/>
                    <a:pt x="89" y="3561"/>
                  </a:cubicBezTo>
                  <a:cubicBezTo>
                    <a:pt x="89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08" name="Google Shape;30608;p30"/>
            <p:cNvSpPr/>
            <p:nvPr/>
          </p:nvSpPr>
          <p:spPr>
            <a:xfrm>
              <a:off x="4518150" y="3330150"/>
              <a:ext cx="125800" cy="125950"/>
            </a:xfrm>
            <a:custGeom>
              <a:avLst/>
              <a:gdLst/>
              <a:ahLst/>
              <a:cxnLst/>
              <a:rect l="l" t="t" r="r" b="b"/>
              <a:pathLst>
                <a:path w="5032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09" name="Google Shape;30609;p30"/>
            <p:cNvSpPr/>
            <p:nvPr/>
          </p:nvSpPr>
          <p:spPr>
            <a:xfrm>
              <a:off x="4516975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10" name="Google Shape;30610;p30"/>
            <p:cNvSpPr/>
            <p:nvPr/>
          </p:nvSpPr>
          <p:spPr>
            <a:xfrm>
              <a:off x="4546825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3"/>
                  </a:cubicBezTo>
                  <a:cubicBezTo>
                    <a:pt x="2731" y="614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11" name="Google Shape;30611;p30"/>
            <p:cNvSpPr/>
            <p:nvPr/>
          </p:nvSpPr>
          <p:spPr>
            <a:xfrm>
              <a:off x="4545800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10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10" y="2812"/>
                  </a:cubicBezTo>
                  <a:cubicBezTo>
                    <a:pt x="2185" y="2812"/>
                    <a:pt x="2812" y="2185"/>
                    <a:pt x="2812" y="1403"/>
                  </a:cubicBezTo>
                  <a:cubicBezTo>
                    <a:pt x="2812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12" name="Google Shape;30612;p30"/>
            <p:cNvSpPr/>
            <p:nvPr/>
          </p:nvSpPr>
          <p:spPr>
            <a:xfrm>
              <a:off x="4749950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34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13" name="Google Shape;30613;p30"/>
            <p:cNvSpPr/>
            <p:nvPr/>
          </p:nvSpPr>
          <p:spPr>
            <a:xfrm>
              <a:off x="4748775" y="3223100"/>
              <a:ext cx="336475" cy="279200"/>
            </a:xfrm>
            <a:custGeom>
              <a:avLst/>
              <a:gdLst/>
              <a:ahLst/>
              <a:cxnLst/>
              <a:rect l="l" t="t" r="r" b="b"/>
              <a:pathLst>
                <a:path w="13459" h="11168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8429"/>
                    <a:pt x="641" y="9980"/>
                    <a:pt x="1686" y="11167"/>
                  </a:cubicBezTo>
                  <a:lnTo>
                    <a:pt x="1794" y="11167"/>
                  </a:lnTo>
                  <a:cubicBezTo>
                    <a:pt x="735" y="9994"/>
                    <a:pt x="88" y="843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8436"/>
                    <a:pt x="12724" y="9994"/>
                    <a:pt x="11665" y="11167"/>
                  </a:cubicBezTo>
                  <a:lnTo>
                    <a:pt x="11780" y="11167"/>
                  </a:lnTo>
                  <a:cubicBezTo>
                    <a:pt x="12825" y="9980"/>
                    <a:pt x="13459" y="842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14" name="Google Shape;30614;p30"/>
            <p:cNvSpPr/>
            <p:nvPr/>
          </p:nvSpPr>
          <p:spPr>
            <a:xfrm>
              <a:off x="4773200" y="3251100"/>
              <a:ext cx="284075" cy="251200"/>
            </a:xfrm>
            <a:custGeom>
              <a:avLst/>
              <a:gdLst/>
              <a:ahLst/>
              <a:cxnLst/>
              <a:rect l="l" t="t" r="r" b="b"/>
              <a:pathLst>
                <a:path w="11363" h="10048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7438"/>
                    <a:pt x="803" y="9009"/>
                    <a:pt x="2051" y="10047"/>
                  </a:cubicBezTo>
                  <a:lnTo>
                    <a:pt x="9306" y="10047"/>
                  </a:lnTo>
                  <a:cubicBezTo>
                    <a:pt x="10560" y="9009"/>
                    <a:pt x="11363" y="7438"/>
                    <a:pt x="11363" y="5678"/>
                  </a:cubicBezTo>
                  <a:cubicBezTo>
                    <a:pt x="11363" y="2542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15" name="Google Shape;30615;p30"/>
            <p:cNvSpPr/>
            <p:nvPr/>
          </p:nvSpPr>
          <p:spPr>
            <a:xfrm>
              <a:off x="4772200" y="3250075"/>
              <a:ext cx="286100" cy="252225"/>
            </a:xfrm>
            <a:custGeom>
              <a:avLst/>
              <a:gdLst/>
              <a:ahLst/>
              <a:cxnLst/>
              <a:rect l="l" t="t" r="r" b="b"/>
              <a:pathLst>
                <a:path w="11444" h="10089" extrusionOk="0"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89" y="9043"/>
                    <a:pt x="2030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7" y="88"/>
                    <a:pt x="5718" y="88"/>
                  </a:cubicBezTo>
                  <a:cubicBezTo>
                    <a:pt x="8827" y="88"/>
                    <a:pt x="11355" y="2617"/>
                    <a:pt x="11355" y="5719"/>
                  </a:cubicBezTo>
                  <a:cubicBezTo>
                    <a:pt x="11355" y="7485"/>
                    <a:pt x="10546" y="9056"/>
                    <a:pt x="9279" y="10088"/>
                  </a:cubicBezTo>
                  <a:lnTo>
                    <a:pt x="9407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16" name="Google Shape;30616;p30"/>
            <p:cNvSpPr/>
            <p:nvPr/>
          </p:nvSpPr>
          <p:spPr>
            <a:xfrm>
              <a:off x="4798500" y="3276375"/>
              <a:ext cx="233500" cy="225925"/>
            </a:xfrm>
            <a:custGeom>
              <a:avLst/>
              <a:gdLst/>
              <a:ahLst/>
              <a:cxnLst/>
              <a:rect l="l" t="t" r="r" b="b"/>
              <a:pathLst>
                <a:path w="9340" h="9037" extrusionOk="0">
                  <a:moveTo>
                    <a:pt x="4666" y="1"/>
                  </a:moveTo>
                  <a:cubicBezTo>
                    <a:pt x="2091" y="1"/>
                    <a:pt x="0" y="2091"/>
                    <a:pt x="0" y="4667"/>
                  </a:cubicBezTo>
                  <a:cubicBezTo>
                    <a:pt x="0" y="6669"/>
                    <a:pt x="1248" y="8368"/>
                    <a:pt x="3014" y="9036"/>
                  </a:cubicBezTo>
                  <a:lnTo>
                    <a:pt x="6325" y="9036"/>
                  </a:lnTo>
                  <a:cubicBezTo>
                    <a:pt x="8092" y="8368"/>
                    <a:pt x="9339" y="6669"/>
                    <a:pt x="9339" y="4667"/>
                  </a:cubicBezTo>
                  <a:cubicBezTo>
                    <a:pt x="9339" y="2091"/>
                    <a:pt x="7249" y="1"/>
                    <a:pt x="466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17" name="Google Shape;30617;p30"/>
            <p:cNvSpPr/>
            <p:nvPr/>
          </p:nvSpPr>
          <p:spPr>
            <a:xfrm>
              <a:off x="4797325" y="3275200"/>
              <a:ext cx="235850" cy="227100"/>
            </a:xfrm>
            <a:custGeom>
              <a:avLst/>
              <a:gdLst/>
              <a:ahLst/>
              <a:cxnLst/>
              <a:rect l="l" t="t" r="r" b="b"/>
              <a:pathLst>
                <a:path w="9434" h="9084" extrusionOk="0">
                  <a:moveTo>
                    <a:pt x="4713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2" y="8449"/>
                    <a:pt x="88" y="6730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51" y="9083"/>
                  </a:cubicBezTo>
                  <a:lnTo>
                    <a:pt x="6487" y="9083"/>
                  </a:lnTo>
                  <a:cubicBezTo>
                    <a:pt x="8213" y="8382"/>
                    <a:pt x="9433" y="6689"/>
                    <a:pt x="9433" y="4714"/>
                  </a:cubicBezTo>
                  <a:cubicBezTo>
                    <a:pt x="9433" y="2118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18" name="Google Shape;30618;p30"/>
            <p:cNvSpPr/>
            <p:nvPr/>
          </p:nvSpPr>
          <p:spPr>
            <a:xfrm>
              <a:off x="4827150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19" name="Google Shape;30619;p30"/>
            <p:cNvSpPr/>
            <p:nvPr/>
          </p:nvSpPr>
          <p:spPr>
            <a:xfrm>
              <a:off x="4826150" y="33040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7"/>
                    <a:pt x="3560" y="7047"/>
                  </a:cubicBezTo>
                  <a:cubicBezTo>
                    <a:pt x="1645" y="7047"/>
                    <a:pt x="81" y="5482"/>
                    <a:pt x="81" y="3561"/>
                  </a:cubicBezTo>
                  <a:cubicBezTo>
                    <a:pt x="81" y="1646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20" name="Google Shape;30620;p30"/>
            <p:cNvSpPr/>
            <p:nvPr/>
          </p:nvSpPr>
          <p:spPr>
            <a:xfrm>
              <a:off x="4852275" y="3330150"/>
              <a:ext cx="125950" cy="125950"/>
            </a:xfrm>
            <a:custGeom>
              <a:avLst/>
              <a:gdLst/>
              <a:ahLst/>
              <a:cxnLst/>
              <a:rect l="l" t="t" r="r" b="b"/>
              <a:pathLst>
                <a:path w="5038" h="5038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11"/>
                    <a:pt x="1126" y="5037"/>
                    <a:pt x="2515" y="5037"/>
                  </a:cubicBezTo>
                  <a:cubicBezTo>
                    <a:pt x="3911" y="5037"/>
                    <a:pt x="5037" y="3911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21" name="Google Shape;30621;p30"/>
            <p:cNvSpPr/>
            <p:nvPr/>
          </p:nvSpPr>
          <p:spPr>
            <a:xfrm>
              <a:off x="4851250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22" name="Google Shape;30622;p30"/>
            <p:cNvSpPr/>
            <p:nvPr/>
          </p:nvSpPr>
          <p:spPr>
            <a:xfrm>
              <a:off x="488110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23" name="Google Shape;30623;p30"/>
            <p:cNvSpPr/>
            <p:nvPr/>
          </p:nvSpPr>
          <p:spPr>
            <a:xfrm>
              <a:off x="4880075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3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03" y="2812"/>
                  </a:cubicBezTo>
                  <a:cubicBezTo>
                    <a:pt x="2186" y="2812"/>
                    <a:pt x="2813" y="2185"/>
                    <a:pt x="2813" y="1403"/>
                  </a:cubicBezTo>
                  <a:cubicBezTo>
                    <a:pt x="2813" y="627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24" name="Google Shape;30624;p30"/>
            <p:cNvSpPr/>
            <p:nvPr/>
          </p:nvSpPr>
          <p:spPr>
            <a:xfrm>
              <a:off x="5084225" y="3224125"/>
              <a:ext cx="334125" cy="278175"/>
            </a:xfrm>
            <a:custGeom>
              <a:avLst/>
              <a:gdLst/>
              <a:ahLst/>
              <a:cxnLst/>
              <a:rect l="l" t="t" r="r" b="b"/>
              <a:pathLst>
                <a:path w="13365" h="11127" extrusionOk="0">
                  <a:moveTo>
                    <a:pt x="6683" y="0"/>
                  </a:moveTo>
                  <a:cubicBezTo>
                    <a:pt x="2988" y="0"/>
                    <a:pt x="0" y="2994"/>
                    <a:pt x="0" y="6689"/>
                  </a:cubicBezTo>
                  <a:cubicBezTo>
                    <a:pt x="0" y="8395"/>
                    <a:pt x="634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65" y="8395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25" name="Google Shape;30625;p30"/>
            <p:cNvSpPr/>
            <p:nvPr/>
          </p:nvSpPr>
          <p:spPr>
            <a:xfrm>
              <a:off x="5083050" y="3223100"/>
              <a:ext cx="336500" cy="279200"/>
            </a:xfrm>
            <a:custGeom>
              <a:avLst/>
              <a:gdLst/>
              <a:ahLst/>
              <a:cxnLst/>
              <a:rect l="l" t="t" r="r" b="b"/>
              <a:pathLst>
                <a:path w="13460" h="11168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8429"/>
                    <a:pt x="641" y="9980"/>
                    <a:pt x="1679" y="11167"/>
                  </a:cubicBezTo>
                  <a:lnTo>
                    <a:pt x="1794" y="11167"/>
                  </a:lnTo>
                  <a:cubicBezTo>
                    <a:pt x="735" y="9994"/>
                    <a:pt x="88" y="843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8436"/>
                    <a:pt x="12724" y="9994"/>
                    <a:pt x="11665" y="11167"/>
                  </a:cubicBezTo>
                  <a:lnTo>
                    <a:pt x="11773" y="11167"/>
                  </a:lnTo>
                  <a:cubicBezTo>
                    <a:pt x="12819" y="9980"/>
                    <a:pt x="13459" y="842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26" name="Google Shape;30626;p30"/>
            <p:cNvSpPr/>
            <p:nvPr/>
          </p:nvSpPr>
          <p:spPr>
            <a:xfrm>
              <a:off x="5107475" y="3251100"/>
              <a:ext cx="283925" cy="251200"/>
            </a:xfrm>
            <a:custGeom>
              <a:avLst/>
              <a:gdLst/>
              <a:ahLst/>
              <a:cxnLst/>
              <a:rect l="l" t="t" r="r" b="b"/>
              <a:pathLst>
                <a:path w="11357" h="10048" extrusionOk="0">
                  <a:moveTo>
                    <a:pt x="5679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7438"/>
                    <a:pt x="797" y="9009"/>
                    <a:pt x="2051" y="10047"/>
                  </a:cubicBezTo>
                  <a:lnTo>
                    <a:pt x="9306" y="10047"/>
                  </a:lnTo>
                  <a:cubicBezTo>
                    <a:pt x="10560" y="9009"/>
                    <a:pt x="11356" y="7438"/>
                    <a:pt x="11356" y="5678"/>
                  </a:cubicBezTo>
                  <a:cubicBezTo>
                    <a:pt x="11356" y="2542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27" name="Google Shape;30627;p30"/>
            <p:cNvSpPr/>
            <p:nvPr/>
          </p:nvSpPr>
          <p:spPr>
            <a:xfrm>
              <a:off x="5106475" y="3250075"/>
              <a:ext cx="286100" cy="252225"/>
            </a:xfrm>
            <a:custGeom>
              <a:avLst/>
              <a:gdLst/>
              <a:ahLst/>
              <a:cxnLst/>
              <a:rect l="l" t="t" r="r" b="b"/>
              <a:pathLst>
                <a:path w="11444" h="10089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7472"/>
                    <a:pt x="789" y="9043"/>
                    <a:pt x="2030" y="10088"/>
                  </a:cubicBezTo>
                  <a:lnTo>
                    <a:pt x="2165" y="10088"/>
                  </a:lnTo>
                  <a:cubicBezTo>
                    <a:pt x="897" y="9056"/>
                    <a:pt x="81" y="7485"/>
                    <a:pt x="81" y="5719"/>
                  </a:cubicBezTo>
                  <a:cubicBezTo>
                    <a:pt x="81" y="2617"/>
                    <a:pt x="2610" y="88"/>
                    <a:pt x="5719" y="88"/>
                  </a:cubicBezTo>
                  <a:cubicBezTo>
                    <a:pt x="8827" y="88"/>
                    <a:pt x="11356" y="2617"/>
                    <a:pt x="11356" y="5719"/>
                  </a:cubicBezTo>
                  <a:cubicBezTo>
                    <a:pt x="11356" y="7485"/>
                    <a:pt x="10546" y="9056"/>
                    <a:pt x="9279" y="10088"/>
                  </a:cubicBezTo>
                  <a:lnTo>
                    <a:pt x="9407" y="10088"/>
                  </a:lnTo>
                  <a:cubicBezTo>
                    <a:pt x="10648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28" name="Google Shape;30628;p30"/>
            <p:cNvSpPr/>
            <p:nvPr/>
          </p:nvSpPr>
          <p:spPr>
            <a:xfrm>
              <a:off x="5132600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8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29" name="Google Shape;30629;p30"/>
            <p:cNvSpPr/>
            <p:nvPr/>
          </p:nvSpPr>
          <p:spPr>
            <a:xfrm>
              <a:off x="5131600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3" y="8449"/>
                    <a:pt x="88" y="6730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51" y="9083"/>
                  </a:cubicBezTo>
                  <a:lnTo>
                    <a:pt x="6487" y="9083"/>
                  </a:lnTo>
                  <a:cubicBezTo>
                    <a:pt x="8213" y="8382"/>
                    <a:pt x="9427" y="668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30" name="Google Shape;30630;p30"/>
            <p:cNvSpPr/>
            <p:nvPr/>
          </p:nvSpPr>
          <p:spPr>
            <a:xfrm>
              <a:off x="5161425" y="3305025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31" name="Google Shape;30631;p30"/>
            <p:cNvSpPr/>
            <p:nvPr/>
          </p:nvSpPr>
          <p:spPr>
            <a:xfrm>
              <a:off x="5160425" y="33040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7"/>
                    <a:pt x="3561" y="7047"/>
                  </a:cubicBezTo>
                  <a:cubicBezTo>
                    <a:pt x="1646" y="7047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32" name="Google Shape;30632;p30"/>
            <p:cNvSpPr/>
            <p:nvPr/>
          </p:nvSpPr>
          <p:spPr>
            <a:xfrm>
              <a:off x="5186550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11"/>
                    <a:pt x="1126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33" name="Google Shape;30633;p30"/>
            <p:cNvSpPr/>
            <p:nvPr/>
          </p:nvSpPr>
          <p:spPr>
            <a:xfrm>
              <a:off x="5185525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34" name="Google Shape;30634;p30"/>
            <p:cNvSpPr/>
            <p:nvPr/>
          </p:nvSpPr>
          <p:spPr>
            <a:xfrm>
              <a:off x="5215375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35" name="Google Shape;30635;p30"/>
            <p:cNvSpPr/>
            <p:nvPr/>
          </p:nvSpPr>
          <p:spPr>
            <a:xfrm>
              <a:off x="5214350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4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04" y="2812"/>
                  </a:cubicBezTo>
                  <a:cubicBezTo>
                    <a:pt x="2179" y="2812"/>
                    <a:pt x="2813" y="2185"/>
                    <a:pt x="2813" y="1403"/>
                  </a:cubicBezTo>
                  <a:cubicBezTo>
                    <a:pt x="2813" y="627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36" name="Google Shape;30636;p30"/>
            <p:cNvSpPr/>
            <p:nvPr/>
          </p:nvSpPr>
          <p:spPr>
            <a:xfrm>
              <a:off x="3581575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27" y="7323"/>
                  </a:cubicBezTo>
                  <a:lnTo>
                    <a:pt x="13338" y="7323"/>
                  </a:lnTo>
                  <a:cubicBezTo>
                    <a:pt x="13358" y="7114"/>
                    <a:pt x="13372" y="6905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37" name="Google Shape;30637;p30"/>
            <p:cNvSpPr/>
            <p:nvPr/>
          </p:nvSpPr>
          <p:spPr>
            <a:xfrm>
              <a:off x="3580550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24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6946"/>
                    <a:pt x="8" y="7155"/>
                    <a:pt x="28" y="7364"/>
                  </a:cubicBezTo>
                  <a:lnTo>
                    <a:pt x="116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24" y="88"/>
                  </a:cubicBezTo>
                  <a:cubicBezTo>
                    <a:pt x="10392" y="88"/>
                    <a:pt x="13365" y="3069"/>
                    <a:pt x="13365" y="6730"/>
                  </a:cubicBezTo>
                  <a:cubicBezTo>
                    <a:pt x="13365" y="6946"/>
                    <a:pt x="13359" y="7155"/>
                    <a:pt x="13338" y="7364"/>
                  </a:cubicBezTo>
                  <a:lnTo>
                    <a:pt x="13419" y="7364"/>
                  </a:lnTo>
                  <a:cubicBezTo>
                    <a:pt x="13440" y="7155"/>
                    <a:pt x="13453" y="6946"/>
                    <a:pt x="13453" y="6730"/>
                  </a:cubicBezTo>
                  <a:cubicBezTo>
                    <a:pt x="13453" y="3022"/>
                    <a:pt x="10432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38" name="Google Shape;30638;p30"/>
            <p:cNvSpPr/>
            <p:nvPr/>
          </p:nvSpPr>
          <p:spPr>
            <a:xfrm>
              <a:off x="3604825" y="3346175"/>
              <a:ext cx="284075" cy="156125"/>
            </a:xfrm>
            <a:custGeom>
              <a:avLst/>
              <a:gdLst/>
              <a:ahLst/>
              <a:cxnLst/>
              <a:rect l="l" t="t" r="r" b="b"/>
              <a:pathLst>
                <a:path w="11363" h="6245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5873"/>
                    <a:pt x="14" y="6062"/>
                    <a:pt x="35" y="6244"/>
                  </a:cubicBezTo>
                  <a:lnTo>
                    <a:pt x="11336" y="6244"/>
                  </a:lnTo>
                  <a:cubicBezTo>
                    <a:pt x="11349" y="6062"/>
                    <a:pt x="11363" y="587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39" name="Google Shape;30639;p30"/>
            <p:cNvSpPr/>
            <p:nvPr/>
          </p:nvSpPr>
          <p:spPr>
            <a:xfrm>
              <a:off x="3603825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5914"/>
                    <a:pt x="14" y="6103"/>
                    <a:pt x="27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6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40" name="Google Shape;30640;p30"/>
            <p:cNvSpPr/>
            <p:nvPr/>
          </p:nvSpPr>
          <p:spPr>
            <a:xfrm>
              <a:off x="3630125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06" y="5240"/>
                  </a:lnTo>
                  <a:cubicBezTo>
                    <a:pt x="9333" y="5058"/>
                    <a:pt x="9346" y="4869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41" name="Google Shape;30641;p30"/>
            <p:cNvSpPr/>
            <p:nvPr/>
          </p:nvSpPr>
          <p:spPr>
            <a:xfrm>
              <a:off x="3628950" y="3370275"/>
              <a:ext cx="235850" cy="132025"/>
            </a:xfrm>
            <a:custGeom>
              <a:avLst/>
              <a:gdLst/>
              <a:ahLst/>
              <a:cxnLst/>
              <a:rect l="l" t="t" r="r" b="b"/>
              <a:pathLst>
                <a:path w="9434" h="5281" extrusionOk="0">
                  <a:moveTo>
                    <a:pt x="4720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4909"/>
                    <a:pt x="14" y="5098"/>
                    <a:pt x="41" y="5280"/>
                  </a:cubicBezTo>
                  <a:lnTo>
                    <a:pt x="122" y="5280"/>
                  </a:lnTo>
                  <a:cubicBezTo>
                    <a:pt x="101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2" y="5098"/>
                    <a:pt x="9312" y="5280"/>
                  </a:cubicBezTo>
                  <a:lnTo>
                    <a:pt x="9400" y="5280"/>
                  </a:lnTo>
                  <a:cubicBezTo>
                    <a:pt x="9420" y="5098"/>
                    <a:pt x="9433" y="4909"/>
                    <a:pt x="9433" y="4714"/>
                  </a:cubicBezTo>
                  <a:cubicBezTo>
                    <a:pt x="9433" y="2118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42" name="Google Shape;30642;p30"/>
            <p:cNvSpPr/>
            <p:nvPr/>
          </p:nvSpPr>
          <p:spPr>
            <a:xfrm>
              <a:off x="3658775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3716"/>
                    <a:pt x="21" y="3905"/>
                    <a:pt x="48" y="4087"/>
                  </a:cubicBezTo>
                  <a:lnTo>
                    <a:pt x="7000" y="4087"/>
                  </a:lnTo>
                  <a:cubicBezTo>
                    <a:pt x="7033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43" name="Google Shape;30643;p30"/>
            <p:cNvSpPr/>
            <p:nvPr/>
          </p:nvSpPr>
          <p:spPr>
            <a:xfrm>
              <a:off x="3657775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7" y="4127"/>
                  </a:cubicBezTo>
                  <a:lnTo>
                    <a:pt x="128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2" y="81"/>
                    <a:pt x="7046" y="1646"/>
                    <a:pt x="7046" y="3561"/>
                  </a:cubicBezTo>
                  <a:cubicBezTo>
                    <a:pt x="7046" y="3756"/>
                    <a:pt x="7026" y="3945"/>
                    <a:pt x="6999" y="4127"/>
                  </a:cubicBezTo>
                  <a:lnTo>
                    <a:pt x="7080" y="4127"/>
                  </a:lnTo>
                  <a:cubicBezTo>
                    <a:pt x="7114" y="3945"/>
                    <a:pt x="7127" y="3756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44" name="Google Shape;30644;p30"/>
            <p:cNvSpPr/>
            <p:nvPr/>
          </p:nvSpPr>
          <p:spPr>
            <a:xfrm>
              <a:off x="3683900" y="3425225"/>
              <a:ext cx="125950" cy="77075"/>
            </a:xfrm>
            <a:custGeom>
              <a:avLst/>
              <a:gdLst/>
              <a:ahLst/>
              <a:cxnLst/>
              <a:rect l="l" t="t" r="r" b="b"/>
              <a:pathLst>
                <a:path w="5038" h="3083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2711"/>
                    <a:pt x="27" y="2900"/>
                    <a:pt x="68" y="3082"/>
                  </a:cubicBezTo>
                  <a:lnTo>
                    <a:pt x="4970" y="3082"/>
                  </a:lnTo>
                  <a:cubicBezTo>
                    <a:pt x="5010" y="2900"/>
                    <a:pt x="5037" y="2711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45" name="Google Shape;30645;p30"/>
            <p:cNvSpPr/>
            <p:nvPr/>
          </p:nvSpPr>
          <p:spPr>
            <a:xfrm>
              <a:off x="3682875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2751"/>
                    <a:pt x="28" y="2940"/>
                    <a:pt x="68" y="3122"/>
                  </a:cubicBezTo>
                  <a:lnTo>
                    <a:pt x="156" y="3122"/>
                  </a:lnTo>
                  <a:cubicBezTo>
                    <a:pt x="109" y="2940"/>
                    <a:pt x="89" y="2751"/>
                    <a:pt x="89" y="2556"/>
                  </a:cubicBezTo>
                  <a:cubicBezTo>
                    <a:pt x="89" y="1194"/>
                    <a:pt x="1194" y="88"/>
                    <a:pt x="2563" y="88"/>
                  </a:cubicBezTo>
                  <a:cubicBezTo>
                    <a:pt x="3925" y="88"/>
                    <a:pt x="5031" y="1194"/>
                    <a:pt x="5031" y="2556"/>
                  </a:cubicBezTo>
                  <a:cubicBezTo>
                    <a:pt x="5031" y="2751"/>
                    <a:pt x="5011" y="2940"/>
                    <a:pt x="4970" y="3122"/>
                  </a:cubicBezTo>
                  <a:lnTo>
                    <a:pt x="5058" y="3122"/>
                  </a:lnTo>
                  <a:cubicBezTo>
                    <a:pt x="5098" y="2940"/>
                    <a:pt x="5119" y="2751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46" name="Google Shape;30646;p30"/>
            <p:cNvSpPr/>
            <p:nvPr/>
          </p:nvSpPr>
          <p:spPr>
            <a:xfrm>
              <a:off x="3712725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8" y="1760"/>
                    <a:pt x="122" y="1929"/>
                  </a:cubicBezTo>
                  <a:lnTo>
                    <a:pt x="2610" y="1929"/>
                  </a:lnTo>
                  <a:cubicBezTo>
                    <a:pt x="2684" y="1760"/>
                    <a:pt x="2731" y="1565"/>
                    <a:pt x="2731" y="1363"/>
                  </a:cubicBezTo>
                  <a:cubicBezTo>
                    <a:pt x="2731" y="614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47" name="Google Shape;30647;p30"/>
            <p:cNvSpPr/>
            <p:nvPr/>
          </p:nvSpPr>
          <p:spPr>
            <a:xfrm>
              <a:off x="3711700" y="3453050"/>
              <a:ext cx="70325" cy="49250"/>
            </a:xfrm>
            <a:custGeom>
              <a:avLst/>
              <a:gdLst/>
              <a:ahLst/>
              <a:cxnLst/>
              <a:rect l="l" t="t" r="r" b="b"/>
              <a:pathLst>
                <a:path w="2813" h="1970" extrusionOk="0"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1605"/>
                    <a:pt x="41" y="1800"/>
                    <a:pt x="122" y="1969"/>
                  </a:cubicBezTo>
                  <a:lnTo>
                    <a:pt x="210" y="1969"/>
                  </a:lnTo>
                  <a:cubicBezTo>
                    <a:pt x="129" y="1800"/>
                    <a:pt x="82" y="1605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5" y="1800"/>
                    <a:pt x="2604" y="1969"/>
                  </a:cubicBezTo>
                  <a:lnTo>
                    <a:pt x="2698" y="1969"/>
                  </a:lnTo>
                  <a:cubicBezTo>
                    <a:pt x="2772" y="1800"/>
                    <a:pt x="2813" y="1605"/>
                    <a:pt x="2813" y="1403"/>
                  </a:cubicBezTo>
                  <a:cubicBezTo>
                    <a:pt x="2813" y="627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48" name="Google Shape;30648;p30"/>
            <p:cNvSpPr/>
            <p:nvPr/>
          </p:nvSpPr>
          <p:spPr>
            <a:xfrm>
              <a:off x="3915850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3" y="0"/>
                  </a:moveTo>
                  <a:cubicBezTo>
                    <a:pt x="2994" y="0"/>
                    <a:pt x="1" y="2994"/>
                    <a:pt x="1" y="6689"/>
                  </a:cubicBezTo>
                  <a:cubicBezTo>
                    <a:pt x="1" y="6905"/>
                    <a:pt x="7" y="7114"/>
                    <a:pt x="28" y="7323"/>
                  </a:cubicBezTo>
                  <a:lnTo>
                    <a:pt x="13338" y="7323"/>
                  </a:lnTo>
                  <a:cubicBezTo>
                    <a:pt x="13358" y="7114"/>
                    <a:pt x="13372" y="6905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49" name="Google Shape;30649;p30"/>
            <p:cNvSpPr/>
            <p:nvPr/>
          </p:nvSpPr>
          <p:spPr>
            <a:xfrm>
              <a:off x="3914675" y="3318175"/>
              <a:ext cx="336500" cy="184125"/>
            </a:xfrm>
            <a:custGeom>
              <a:avLst/>
              <a:gdLst/>
              <a:ahLst/>
              <a:cxnLst/>
              <a:rect l="l" t="t" r="r" b="b"/>
              <a:pathLst>
                <a:path w="13460" h="7365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6946"/>
                    <a:pt x="14" y="7155"/>
                    <a:pt x="34" y="7364"/>
                  </a:cubicBezTo>
                  <a:lnTo>
                    <a:pt x="122" y="7364"/>
                  </a:lnTo>
                  <a:cubicBezTo>
                    <a:pt x="101" y="7155"/>
                    <a:pt x="88" y="694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6946"/>
                    <a:pt x="13365" y="7155"/>
                    <a:pt x="13345" y="7364"/>
                  </a:cubicBezTo>
                  <a:lnTo>
                    <a:pt x="13425" y="7364"/>
                  </a:lnTo>
                  <a:cubicBezTo>
                    <a:pt x="13446" y="7155"/>
                    <a:pt x="13459" y="6946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50" name="Google Shape;30650;p30"/>
            <p:cNvSpPr/>
            <p:nvPr/>
          </p:nvSpPr>
          <p:spPr>
            <a:xfrm>
              <a:off x="3939125" y="3346175"/>
              <a:ext cx="284050" cy="156125"/>
            </a:xfrm>
            <a:custGeom>
              <a:avLst/>
              <a:gdLst/>
              <a:ahLst/>
              <a:cxnLst/>
              <a:rect l="l" t="t" r="r" b="b"/>
              <a:pathLst>
                <a:path w="11362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14" y="6062"/>
                    <a:pt x="27" y="6244"/>
                  </a:cubicBezTo>
                  <a:lnTo>
                    <a:pt x="11328" y="6244"/>
                  </a:lnTo>
                  <a:cubicBezTo>
                    <a:pt x="11348" y="6062"/>
                    <a:pt x="11362" y="587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51" name="Google Shape;30651;p30"/>
            <p:cNvSpPr/>
            <p:nvPr/>
          </p:nvSpPr>
          <p:spPr>
            <a:xfrm>
              <a:off x="3938100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70" y="1"/>
                    <a:pt x="1" y="2570"/>
                    <a:pt x="1" y="5719"/>
                  </a:cubicBezTo>
                  <a:cubicBezTo>
                    <a:pt x="1" y="5914"/>
                    <a:pt x="7" y="6103"/>
                    <a:pt x="28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0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52" name="Google Shape;30652;p30"/>
            <p:cNvSpPr/>
            <p:nvPr/>
          </p:nvSpPr>
          <p:spPr>
            <a:xfrm>
              <a:off x="3964400" y="3371275"/>
              <a:ext cx="233500" cy="131025"/>
            </a:xfrm>
            <a:custGeom>
              <a:avLst/>
              <a:gdLst/>
              <a:ahLst/>
              <a:cxnLst/>
              <a:rect l="l" t="t" r="r" b="b"/>
              <a:pathLst>
                <a:path w="9340" h="5241" extrusionOk="0">
                  <a:moveTo>
                    <a:pt x="4667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7" y="5058"/>
                    <a:pt x="34" y="5240"/>
                  </a:cubicBezTo>
                  <a:lnTo>
                    <a:pt x="9306" y="5240"/>
                  </a:lnTo>
                  <a:cubicBezTo>
                    <a:pt x="9326" y="5058"/>
                    <a:pt x="9339" y="4869"/>
                    <a:pt x="9339" y="4674"/>
                  </a:cubicBezTo>
                  <a:cubicBezTo>
                    <a:pt x="9339" y="2098"/>
                    <a:pt x="7249" y="1"/>
                    <a:pt x="466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53" name="Google Shape;30653;p30"/>
            <p:cNvSpPr/>
            <p:nvPr/>
          </p:nvSpPr>
          <p:spPr>
            <a:xfrm>
              <a:off x="3963225" y="3370275"/>
              <a:ext cx="235850" cy="132025"/>
            </a:xfrm>
            <a:custGeom>
              <a:avLst/>
              <a:gdLst/>
              <a:ahLst/>
              <a:cxnLst/>
              <a:rect l="l" t="t" r="r" b="b"/>
              <a:pathLst>
                <a:path w="9434" h="5281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101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2" y="5098"/>
                    <a:pt x="9312" y="5280"/>
                  </a:cubicBezTo>
                  <a:lnTo>
                    <a:pt x="9393" y="5280"/>
                  </a:lnTo>
                  <a:cubicBezTo>
                    <a:pt x="9420" y="5098"/>
                    <a:pt x="9434" y="4909"/>
                    <a:pt x="9434" y="4714"/>
                  </a:cubicBezTo>
                  <a:cubicBezTo>
                    <a:pt x="9434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54" name="Google Shape;30654;p30"/>
            <p:cNvSpPr/>
            <p:nvPr/>
          </p:nvSpPr>
          <p:spPr>
            <a:xfrm>
              <a:off x="3993050" y="3400100"/>
              <a:ext cx="176200" cy="102200"/>
            </a:xfrm>
            <a:custGeom>
              <a:avLst/>
              <a:gdLst/>
              <a:ahLst/>
              <a:cxnLst/>
              <a:rect l="l" t="t" r="r" b="b"/>
              <a:pathLst>
                <a:path w="7048" h="408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3716"/>
                    <a:pt x="14" y="3905"/>
                    <a:pt x="48" y="4087"/>
                  </a:cubicBezTo>
                  <a:lnTo>
                    <a:pt x="7000" y="4087"/>
                  </a:lnTo>
                  <a:cubicBezTo>
                    <a:pt x="7027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55" name="Google Shape;30655;p30"/>
            <p:cNvSpPr/>
            <p:nvPr/>
          </p:nvSpPr>
          <p:spPr>
            <a:xfrm>
              <a:off x="399205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8" y="4127"/>
                  </a:cubicBezTo>
                  <a:lnTo>
                    <a:pt x="128" y="4127"/>
                  </a:lnTo>
                  <a:cubicBezTo>
                    <a:pt x="101" y="3945"/>
                    <a:pt x="81" y="3756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ubicBezTo>
                    <a:pt x="5482" y="81"/>
                    <a:pt x="7047" y="1646"/>
                    <a:pt x="7047" y="3561"/>
                  </a:cubicBezTo>
                  <a:cubicBezTo>
                    <a:pt x="7047" y="3756"/>
                    <a:pt x="7026" y="3945"/>
                    <a:pt x="6999" y="4127"/>
                  </a:cubicBezTo>
                  <a:lnTo>
                    <a:pt x="7080" y="4127"/>
                  </a:lnTo>
                  <a:cubicBezTo>
                    <a:pt x="7114" y="3945"/>
                    <a:pt x="7128" y="3756"/>
                    <a:pt x="7128" y="3561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56" name="Google Shape;30656;p30"/>
            <p:cNvSpPr/>
            <p:nvPr/>
          </p:nvSpPr>
          <p:spPr>
            <a:xfrm>
              <a:off x="4018175" y="3425225"/>
              <a:ext cx="125950" cy="77075"/>
            </a:xfrm>
            <a:custGeom>
              <a:avLst/>
              <a:gdLst/>
              <a:ahLst/>
              <a:cxnLst/>
              <a:rect l="l" t="t" r="r" b="b"/>
              <a:pathLst>
                <a:path w="5038" h="3083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2711"/>
                    <a:pt x="27" y="2900"/>
                    <a:pt x="68" y="3082"/>
                  </a:cubicBezTo>
                  <a:lnTo>
                    <a:pt x="4970" y="3082"/>
                  </a:lnTo>
                  <a:cubicBezTo>
                    <a:pt x="5010" y="2900"/>
                    <a:pt x="5037" y="2711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57" name="Google Shape;30657;p30"/>
            <p:cNvSpPr/>
            <p:nvPr/>
          </p:nvSpPr>
          <p:spPr>
            <a:xfrm>
              <a:off x="4017175" y="3424225"/>
              <a:ext cx="127950" cy="78075"/>
            </a:xfrm>
            <a:custGeom>
              <a:avLst/>
              <a:gdLst/>
              <a:ahLst/>
              <a:cxnLst/>
              <a:rect l="l" t="t" r="r" b="b"/>
              <a:pathLst>
                <a:path w="5118" h="3123" extrusionOk="0"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2751"/>
                    <a:pt x="20" y="2940"/>
                    <a:pt x="67" y="3122"/>
                  </a:cubicBezTo>
                  <a:lnTo>
                    <a:pt x="148" y="3122"/>
                  </a:lnTo>
                  <a:cubicBezTo>
                    <a:pt x="108" y="2940"/>
                    <a:pt x="88" y="2751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ubicBezTo>
                    <a:pt x="3924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70" y="3122"/>
                  </a:cubicBezTo>
                  <a:lnTo>
                    <a:pt x="5050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58" name="Google Shape;30658;p30"/>
            <p:cNvSpPr/>
            <p:nvPr/>
          </p:nvSpPr>
          <p:spPr>
            <a:xfrm>
              <a:off x="404700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1565"/>
                    <a:pt x="48" y="1760"/>
                    <a:pt x="122" y="1929"/>
                  </a:cubicBezTo>
                  <a:lnTo>
                    <a:pt x="2610" y="1929"/>
                  </a:lnTo>
                  <a:cubicBezTo>
                    <a:pt x="2684" y="1760"/>
                    <a:pt x="2731" y="1565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59" name="Google Shape;30659;p30"/>
            <p:cNvSpPr/>
            <p:nvPr/>
          </p:nvSpPr>
          <p:spPr>
            <a:xfrm>
              <a:off x="4046000" y="3453050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1403" y="0"/>
                  </a:moveTo>
                  <a:cubicBezTo>
                    <a:pt x="627" y="0"/>
                    <a:pt x="0" y="627"/>
                    <a:pt x="0" y="1403"/>
                  </a:cubicBezTo>
                  <a:cubicBezTo>
                    <a:pt x="0" y="1605"/>
                    <a:pt x="41" y="1800"/>
                    <a:pt x="115" y="1969"/>
                  </a:cubicBezTo>
                  <a:lnTo>
                    <a:pt x="209" y="1969"/>
                  </a:lnTo>
                  <a:cubicBezTo>
                    <a:pt x="128" y="1800"/>
                    <a:pt x="81" y="1605"/>
                    <a:pt x="81" y="1403"/>
                  </a:cubicBezTo>
                  <a:cubicBezTo>
                    <a:pt x="81" y="674"/>
                    <a:pt x="674" y="81"/>
                    <a:pt x="1403" y="81"/>
                  </a:cubicBezTo>
                  <a:cubicBezTo>
                    <a:pt x="2138" y="81"/>
                    <a:pt x="2731" y="674"/>
                    <a:pt x="2731" y="1403"/>
                  </a:cubicBezTo>
                  <a:cubicBezTo>
                    <a:pt x="2731" y="1605"/>
                    <a:pt x="2684" y="1800"/>
                    <a:pt x="2603" y="1969"/>
                  </a:cubicBezTo>
                  <a:lnTo>
                    <a:pt x="2697" y="1969"/>
                  </a:lnTo>
                  <a:cubicBezTo>
                    <a:pt x="2771" y="1800"/>
                    <a:pt x="2812" y="1605"/>
                    <a:pt x="2812" y="1403"/>
                  </a:cubicBezTo>
                  <a:cubicBezTo>
                    <a:pt x="2812" y="627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60" name="Google Shape;30660;p30"/>
            <p:cNvSpPr/>
            <p:nvPr/>
          </p:nvSpPr>
          <p:spPr>
            <a:xfrm>
              <a:off x="4250125" y="3319200"/>
              <a:ext cx="334150" cy="183100"/>
            </a:xfrm>
            <a:custGeom>
              <a:avLst/>
              <a:gdLst/>
              <a:ahLst/>
              <a:cxnLst/>
              <a:rect l="l" t="t" r="r" b="b"/>
              <a:pathLst>
                <a:path w="13366" h="7324" extrusionOk="0">
                  <a:moveTo>
                    <a:pt x="6683" y="0"/>
                  </a:moveTo>
                  <a:cubicBezTo>
                    <a:pt x="2988" y="0"/>
                    <a:pt x="1" y="2994"/>
                    <a:pt x="1" y="6689"/>
                  </a:cubicBezTo>
                  <a:cubicBezTo>
                    <a:pt x="1" y="6905"/>
                    <a:pt x="7" y="7114"/>
                    <a:pt x="28" y="7323"/>
                  </a:cubicBezTo>
                  <a:lnTo>
                    <a:pt x="13338" y="7323"/>
                  </a:lnTo>
                  <a:cubicBezTo>
                    <a:pt x="13358" y="7114"/>
                    <a:pt x="13365" y="6905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61" name="Google Shape;30661;p30"/>
            <p:cNvSpPr/>
            <p:nvPr/>
          </p:nvSpPr>
          <p:spPr>
            <a:xfrm>
              <a:off x="4248950" y="3318175"/>
              <a:ext cx="336500" cy="184125"/>
            </a:xfrm>
            <a:custGeom>
              <a:avLst/>
              <a:gdLst/>
              <a:ahLst/>
              <a:cxnLst/>
              <a:rect l="l" t="t" r="r" b="b"/>
              <a:pathLst>
                <a:path w="13460" h="7365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8" y="694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9" y="6946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62" name="Google Shape;30662;p30"/>
            <p:cNvSpPr/>
            <p:nvPr/>
          </p:nvSpPr>
          <p:spPr>
            <a:xfrm>
              <a:off x="4273400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14" y="6062"/>
                    <a:pt x="27" y="6244"/>
                  </a:cubicBezTo>
                  <a:lnTo>
                    <a:pt x="11328" y="6244"/>
                  </a:lnTo>
                  <a:cubicBezTo>
                    <a:pt x="11348" y="6062"/>
                    <a:pt x="11355" y="587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63" name="Google Shape;30663;p30"/>
            <p:cNvSpPr/>
            <p:nvPr/>
          </p:nvSpPr>
          <p:spPr>
            <a:xfrm>
              <a:off x="4272375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5914"/>
                    <a:pt x="7" y="6103"/>
                    <a:pt x="28" y="6285"/>
                  </a:cubicBezTo>
                  <a:lnTo>
                    <a:pt x="115" y="6285"/>
                  </a:lnTo>
                  <a:cubicBezTo>
                    <a:pt x="95" y="6103"/>
                    <a:pt x="82" y="5914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0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64" name="Google Shape;30664;p30"/>
            <p:cNvSpPr/>
            <p:nvPr/>
          </p:nvSpPr>
          <p:spPr>
            <a:xfrm>
              <a:off x="4298500" y="3371275"/>
              <a:ext cx="233675" cy="131025"/>
            </a:xfrm>
            <a:custGeom>
              <a:avLst/>
              <a:gdLst/>
              <a:ahLst/>
              <a:cxnLst/>
              <a:rect l="l" t="t" r="r" b="b"/>
              <a:pathLst>
                <a:path w="9347" h="5241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4869"/>
                    <a:pt x="14" y="5058"/>
                    <a:pt x="41" y="5240"/>
                  </a:cubicBezTo>
                  <a:lnTo>
                    <a:pt x="9313" y="5240"/>
                  </a:lnTo>
                  <a:cubicBezTo>
                    <a:pt x="9333" y="5058"/>
                    <a:pt x="9347" y="4869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65" name="Google Shape;30665;p30"/>
            <p:cNvSpPr/>
            <p:nvPr/>
          </p:nvSpPr>
          <p:spPr>
            <a:xfrm>
              <a:off x="4297500" y="3370275"/>
              <a:ext cx="235675" cy="132025"/>
            </a:xfrm>
            <a:custGeom>
              <a:avLst/>
              <a:gdLst/>
              <a:ahLst/>
              <a:cxnLst/>
              <a:rect l="l" t="t" r="r" b="b"/>
              <a:pathLst>
                <a:path w="9427" h="5281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102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12" y="5280"/>
                  </a:cubicBezTo>
                  <a:lnTo>
                    <a:pt x="9393" y="5280"/>
                  </a:lnTo>
                  <a:cubicBezTo>
                    <a:pt x="9420" y="5098"/>
                    <a:pt x="9427" y="490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66" name="Google Shape;30666;p30"/>
            <p:cNvSpPr/>
            <p:nvPr/>
          </p:nvSpPr>
          <p:spPr>
            <a:xfrm>
              <a:off x="4327325" y="3400100"/>
              <a:ext cx="176200" cy="102200"/>
            </a:xfrm>
            <a:custGeom>
              <a:avLst/>
              <a:gdLst/>
              <a:ahLst/>
              <a:cxnLst/>
              <a:rect l="l" t="t" r="r" b="b"/>
              <a:pathLst>
                <a:path w="7048" h="408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3716"/>
                    <a:pt x="14" y="3905"/>
                    <a:pt x="48" y="4087"/>
                  </a:cubicBezTo>
                  <a:lnTo>
                    <a:pt x="7000" y="4087"/>
                  </a:lnTo>
                  <a:cubicBezTo>
                    <a:pt x="7027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67" name="Google Shape;30667;p30"/>
            <p:cNvSpPr/>
            <p:nvPr/>
          </p:nvSpPr>
          <p:spPr>
            <a:xfrm>
              <a:off x="4326325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9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1" y="4127"/>
                  </a:cubicBezTo>
                  <a:lnTo>
                    <a:pt x="129" y="4127"/>
                  </a:lnTo>
                  <a:cubicBezTo>
                    <a:pt x="102" y="3945"/>
                    <a:pt x="81" y="3756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ubicBezTo>
                    <a:pt x="5482" y="81"/>
                    <a:pt x="7040" y="1646"/>
                    <a:pt x="7040" y="3561"/>
                  </a:cubicBezTo>
                  <a:cubicBezTo>
                    <a:pt x="7040" y="3756"/>
                    <a:pt x="7027" y="3945"/>
                    <a:pt x="6993" y="4127"/>
                  </a:cubicBezTo>
                  <a:lnTo>
                    <a:pt x="7080" y="4127"/>
                  </a:lnTo>
                  <a:cubicBezTo>
                    <a:pt x="7114" y="3945"/>
                    <a:pt x="7128" y="3756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68" name="Google Shape;30668;p30"/>
            <p:cNvSpPr/>
            <p:nvPr/>
          </p:nvSpPr>
          <p:spPr>
            <a:xfrm>
              <a:off x="4352450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8" y="2900"/>
                    <a:pt x="68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69" name="Google Shape;30669;p30"/>
            <p:cNvSpPr/>
            <p:nvPr/>
          </p:nvSpPr>
          <p:spPr>
            <a:xfrm>
              <a:off x="4351450" y="3424225"/>
              <a:ext cx="127950" cy="78075"/>
            </a:xfrm>
            <a:custGeom>
              <a:avLst/>
              <a:gdLst/>
              <a:ahLst/>
              <a:cxnLst/>
              <a:rect l="l" t="t" r="r" b="b"/>
              <a:pathLst>
                <a:path w="5118" h="3123" extrusionOk="0"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2751"/>
                    <a:pt x="20" y="2940"/>
                    <a:pt x="61" y="3122"/>
                  </a:cubicBezTo>
                  <a:lnTo>
                    <a:pt x="148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25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70" name="Google Shape;30670;p30"/>
            <p:cNvSpPr/>
            <p:nvPr/>
          </p:nvSpPr>
          <p:spPr>
            <a:xfrm>
              <a:off x="4381275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08" y="1"/>
                    <a:pt x="1" y="614"/>
                    <a:pt x="1" y="1363"/>
                  </a:cubicBezTo>
                  <a:cubicBezTo>
                    <a:pt x="1" y="1565"/>
                    <a:pt x="41" y="1760"/>
                    <a:pt x="122" y="1929"/>
                  </a:cubicBezTo>
                  <a:lnTo>
                    <a:pt x="2603" y="1929"/>
                  </a:lnTo>
                  <a:cubicBezTo>
                    <a:pt x="2684" y="1760"/>
                    <a:pt x="2732" y="1565"/>
                    <a:pt x="2732" y="1363"/>
                  </a:cubicBezTo>
                  <a:cubicBezTo>
                    <a:pt x="2732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71" name="Google Shape;30671;p30"/>
            <p:cNvSpPr/>
            <p:nvPr/>
          </p:nvSpPr>
          <p:spPr>
            <a:xfrm>
              <a:off x="4380100" y="3453050"/>
              <a:ext cx="70475" cy="49250"/>
            </a:xfrm>
            <a:custGeom>
              <a:avLst/>
              <a:gdLst/>
              <a:ahLst/>
              <a:cxnLst/>
              <a:rect l="l" t="t" r="r" b="b"/>
              <a:pathLst>
                <a:path w="2819" h="1970" extrusionOk="0"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1605"/>
                    <a:pt x="48" y="1800"/>
                    <a:pt x="122" y="1969"/>
                  </a:cubicBezTo>
                  <a:lnTo>
                    <a:pt x="216" y="1969"/>
                  </a:lnTo>
                  <a:cubicBezTo>
                    <a:pt x="135" y="1800"/>
                    <a:pt x="88" y="1605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ubicBezTo>
                    <a:pt x="2145" y="81"/>
                    <a:pt x="2738" y="674"/>
                    <a:pt x="2738" y="1403"/>
                  </a:cubicBezTo>
                  <a:cubicBezTo>
                    <a:pt x="2738" y="1605"/>
                    <a:pt x="2691" y="1800"/>
                    <a:pt x="2603" y="1969"/>
                  </a:cubicBezTo>
                  <a:lnTo>
                    <a:pt x="2698" y="1969"/>
                  </a:lnTo>
                  <a:cubicBezTo>
                    <a:pt x="2779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72" name="Google Shape;30672;p30"/>
            <p:cNvSpPr/>
            <p:nvPr/>
          </p:nvSpPr>
          <p:spPr>
            <a:xfrm>
              <a:off x="4584250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3344" y="7323"/>
                  </a:lnTo>
                  <a:cubicBezTo>
                    <a:pt x="13364" y="7114"/>
                    <a:pt x="13371" y="6905"/>
                    <a:pt x="13371" y="6689"/>
                  </a:cubicBezTo>
                  <a:cubicBezTo>
                    <a:pt x="13371" y="2994"/>
                    <a:pt x="10377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73" name="Google Shape;30673;p30"/>
            <p:cNvSpPr/>
            <p:nvPr/>
          </p:nvSpPr>
          <p:spPr>
            <a:xfrm>
              <a:off x="4583225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30" y="1"/>
                  </a:moveTo>
                  <a:cubicBezTo>
                    <a:pt x="3021" y="1"/>
                    <a:pt x="1" y="3022"/>
                    <a:pt x="1" y="6730"/>
                  </a:cubicBezTo>
                  <a:cubicBezTo>
                    <a:pt x="1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8" y="6946"/>
                    <a:pt x="88" y="6730"/>
                  </a:cubicBezTo>
                  <a:cubicBezTo>
                    <a:pt x="88" y="3069"/>
                    <a:pt x="3069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3" y="6946"/>
                    <a:pt x="13453" y="6730"/>
                  </a:cubicBezTo>
                  <a:cubicBezTo>
                    <a:pt x="13453" y="3022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74" name="Google Shape;30674;p30"/>
            <p:cNvSpPr/>
            <p:nvPr/>
          </p:nvSpPr>
          <p:spPr>
            <a:xfrm>
              <a:off x="4607675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7" y="6062"/>
                    <a:pt x="27" y="6244"/>
                  </a:cubicBezTo>
                  <a:lnTo>
                    <a:pt x="11328" y="6244"/>
                  </a:lnTo>
                  <a:cubicBezTo>
                    <a:pt x="11349" y="6062"/>
                    <a:pt x="11355" y="587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75" name="Google Shape;30675;p30"/>
            <p:cNvSpPr/>
            <p:nvPr/>
          </p:nvSpPr>
          <p:spPr>
            <a:xfrm>
              <a:off x="4606650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5914"/>
                    <a:pt x="8" y="6103"/>
                    <a:pt x="28" y="6285"/>
                  </a:cubicBezTo>
                  <a:lnTo>
                    <a:pt x="109" y="6285"/>
                  </a:lnTo>
                  <a:cubicBezTo>
                    <a:pt x="95" y="6103"/>
                    <a:pt x="82" y="5914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0" y="6285"/>
                  </a:lnTo>
                  <a:cubicBezTo>
                    <a:pt x="11430" y="6103"/>
                    <a:pt x="11444" y="5914"/>
                    <a:pt x="11444" y="5719"/>
                  </a:cubicBezTo>
                  <a:cubicBezTo>
                    <a:pt x="11444" y="2570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76" name="Google Shape;30676;p30"/>
            <p:cNvSpPr/>
            <p:nvPr/>
          </p:nvSpPr>
          <p:spPr>
            <a:xfrm>
              <a:off x="4632800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12" y="5240"/>
                  </a:lnTo>
                  <a:cubicBezTo>
                    <a:pt x="9332" y="5058"/>
                    <a:pt x="9346" y="4869"/>
                    <a:pt x="9346" y="4674"/>
                  </a:cubicBezTo>
                  <a:cubicBezTo>
                    <a:pt x="9346" y="2098"/>
                    <a:pt x="7255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77" name="Google Shape;30677;p30"/>
            <p:cNvSpPr/>
            <p:nvPr/>
          </p:nvSpPr>
          <p:spPr>
            <a:xfrm>
              <a:off x="4631775" y="3370275"/>
              <a:ext cx="235700" cy="132025"/>
            </a:xfrm>
            <a:custGeom>
              <a:avLst/>
              <a:gdLst/>
              <a:ahLst/>
              <a:cxnLst/>
              <a:rect l="l" t="t" r="r" b="b"/>
              <a:pathLst>
                <a:path w="9428" h="5281" extrusionOk="0">
                  <a:moveTo>
                    <a:pt x="4714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95" y="5098"/>
                    <a:pt x="81" y="490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12" y="5280"/>
                  </a:cubicBezTo>
                  <a:lnTo>
                    <a:pt x="9393" y="5280"/>
                  </a:lnTo>
                  <a:cubicBezTo>
                    <a:pt x="9414" y="5098"/>
                    <a:pt x="9427" y="4909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78" name="Google Shape;30678;p30"/>
            <p:cNvSpPr/>
            <p:nvPr/>
          </p:nvSpPr>
          <p:spPr>
            <a:xfrm>
              <a:off x="4661625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0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3716"/>
                    <a:pt x="14" y="3905"/>
                    <a:pt x="47" y="4087"/>
                  </a:cubicBezTo>
                  <a:lnTo>
                    <a:pt x="6999" y="4087"/>
                  </a:lnTo>
                  <a:cubicBezTo>
                    <a:pt x="7026" y="3905"/>
                    <a:pt x="7046" y="3716"/>
                    <a:pt x="7046" y="3521"/>
                  </a:cubicBezTo>
                  <a:cubicBezTo>
                    <a:pt x="7046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79" name="Google Shape;30679;p30"/>
            <p:cNvSpPr/>
            <p:nvPr/>
          </p:nvSpPr>
          <p:spPr>
            <a:xfrm>
              <a:off x="466060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3756"/>
                    <a:pt x="14" y="3945"/>
                    <a:pt x="41" y="4127"/>
                  </a:cubicBezTo>
                  <a:lnTo>
                    <a:pt x="129" y="4127"/>
                  </a:lnTo>
                  <a:cubicBezTo>
                    <a:pt x="95" y="3945"/>
                    <a:pt x="82" y="3756"/>
                    <a:pt x="82" y="3561"/>
                  </a:cubicBezTo>
                  <a:cubicBezTo>
                    <a:pt x="82" y="1646"/>
                    <a:pt x="1646" y="81"/>
                    <a:pt x="3561" y="81"/>
                  </a:cubicBezTo>
                  <a:cubicBezTo>
                    <a:pt x="5483" y="81"/>
                    <a:pt x="7040" y="1646"/>
                    <a:pt x="7040" y="3561"/>
                  </a:cubicBezTo>
                  <a:cubicBezTo>
                    <a:pt x="7040" y="3756"/>
                    <a:pt x="7027" y="3945"/>
                    <a:pt x="6993" y="4127"/>
                  </a:cubicBezTo>
                  <a:lnTo>
                    <a:pt x="7081" y="4127"/>
                  </a:lnTo>
                  <a:cubicBezTo>
                    <a:pt x="7108" y="3945"/>
                    <a:pt x="7128" y="3756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80" name="Google Shape;30680;p30"/>
            <p:cNvSpPr/>
            <p:nvPr/>
          </p:nvSpPr>
          <p:spPr>
            <a:xfrm>
              <a:off x="4686725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1" y="2900"/>
                    <a:pt x="68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81" name="Google Shape;30681;p30"/>
            <p:cNvSpPr/>
            <p:nvPr/>
          </p:nvSpPr>
          <p:spPr>
            <a:xfrm>
              <a:off x="4685725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2751"/>
                    <a:pt x="21" y="2940"/>
                    <a:pt x="61" y="3122"/>
                  </a:cubicBezTo>
                  <a:lnTo>
                    <a:pt x="149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18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82" name="Google Shape;30682;p30"/>
            <p:cNvSpPr/>
            <p:nvPr/>
          </p:nvSpPr>
          <p:spPr>
            <a:xfrm>
              <a:off x="471555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08" y="1"/>
                    <a:pt x="1" y="614"/>
                    <a:pt x="1" y="1363"/>
                  </a:cubicBezTo>
                  <a:cubicBezTo>
                    <a:pt x="1" y="1565"/>
                    <a:pt x="41" y="1760"/>
                    <a:pt x="122" y="1929"/>
                  </a:cubicBezTo>
                  <a:lnTo>
                    <a:pt x="2604" y="1929"/>
                  </a:lnTo>
                  <a:cubicBezTo>
                    <a:pt x="2684" y="1760"/>
                    <a:pt x="2732" y="1565"/>
                    <a:pt x="2732" y="1363"/>
                  </a:cubicBezTo>
                  <a:cubicBezTo>
                    <a:pt x="2732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83" name="Google Shape;30683;p30"/>
            <p:cNvSpPr/>
            <p:nvPr/>
          </p:nvSpPr>
          <p:spPr>
            <a:xfrm>
              <a:off x="4714375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1605"/>
                    <a:pt x="48" y="1800"/>
                    <a:pt x="122" y="1969"/>
                  </a:cubicBezTo>
                  <a:lnTo>
                    <a:pt x="216" y="1969"/>
                  </a:lnTo>
                  <a:cubicBezTo>
                    <a:pt x="135" y="1800"/>
                    <a:pt x="88" y="1605"/>
                    <a:pt x="88" y="1403"/>
                  </a:cubicBezTo>
                  <a:cubicBezTo>
                    <a:pt x="88" y="674"/>
                    <a:pt x="682" y="81"/>
                    <a:pt x="1410" y="81"/>
                  </a:cubicBezTo>
                  <a:cubicBezTo>
                    <a:pt x="2138" y="81"/>
                    <a:pt x="2731" y="674"/>
                    <a:pt x="2731" y="1403"/>
                  </a:cubicBezTo>
                  <a:cubicBezTo>
                    <a:pt x="2731" y="1605"/>
                    <a:pt x="2684" y="1800"/>
                    <a:pt x="2603" y="1969"/>
                  </a:cubicBezTo>
                  <a:lnTo>
                    <a:pt x="2698" y="1969"/>
                  </a:lnTo>
                  <a:cubicBezTo>
                    <a:pt x="2779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84" name="Google Shape;30684;p30"/>
            <p:cNvSpPr/>
            <p:nvPr/>
          </p:nvSpPr>
          <p:spPr>
            <a:xfrm>
              <a:off x="4918525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3338" y="7323"/>
                  </a:lnTo>
                  <a:cubicBezTo>
                    <a:pt x="13358" y="7114"/>
                    <a:pt x="13371" y="6905"/>
                    <a:pt x="13371" y="6689"/>
                  </a:cubicBezTo>
                  <a:cubicBezTo>
                    <a:pt x="13371" y="2994"/>
                    <a:pt x="10378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85" name="Google Shape;30685;p30"/>
            <p:cNvSpPr/>
            <p:nvPr/>
          </p:nvSpPr>
          <p:spPr>
            <a:xfrm>
              <a:off x="4917500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30" y="1"/>
                  </a:moveTo>
                  <a:cubicBezTo>
                    <a:pt x="3022" y="1"/>
                    <a:pt x="1" y="3022"/>
                    <a:pt x="1" y="6730"/>
                  </a:cubicBezTo>
                  <a:cubicBezTo>
                    <a:pt x="1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30" y="88"/>
                  </a:cubicBezTo>
                  <a:cubicBezTo>
                    <a:pt x="10392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3" y="6946"/>
                    <a:pt x="13453" y="6730"/>
                  </a:cubicBezTo>
                  <a:cubicBezTo>
                    <a:pt x="13453" y="3022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86" name="Google Shape;30686;p30"/>
            <p:cNvSpPr/>
            <p:nvPr/>
          </p:nvSpPr>
          <p:spPr>
            <a:xfrm>
              <a:off x="4941950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5873"/>
                    <a:pt x="7" y="6062"/>
                    <a:pt x="27" y="6244"/>
                  </a:cubicBezTo>
                  <a:lnTo>
                    <a:pt x="11329" y="6244"/>
                  </a:lnTo>
                  <a:cubicBezTo>
                    <a:pt x="11349" y="6062"/>
                    <a:pt x="11356" y="587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87" name="Google Shape;30687;p30"/>
            <p:cNvSpPr/>
            <p:nvPr/>
          </p:nvSpPr>
          <p:spPr>
            <a:xfrm>
              <a:off x="4940950" y="3345150"/>
              <a:ext cx="285900" cy="157150"/>
            </a:xfrm>
            <a:custGeom>
              <a:avLst/>
              <a:gdLst/>
              <a:ahLst/>
              <a:cxnLst/>
              <a:rect l="l" t="t" r="r" b="b"/>
              <a:pathLst>
                <a:path w="11436" h="6286" extrusionOk="0">
                  <a:moveTo>
                    <a:pt x="5718" y="1"/>
                  </a:moveTo>
                  <a:cubicBezTo>
                    <a:pt x="2562" y="1"/>
                    <a:pt x="0" y="2570"/>
                    <a:pt x="0" y="5719"/>
                  </a:cubicBezTo>
                  <a:cubicBezTo>
                    <a:pt x="0" y="5914"/>
                    <a:pt x="7" y="6103"/>
                    <a:pt x="27" y="6285"/>
                  </a:cubicBezTo>
                  <a:lnTo>
                    <a:pt x="108" y="6285"/>
                  </a:lnTo>
                  <a:cubicBezTo>
                    <a:pt x="94" y="6103"/>
                    <a:pt x="81" y="5914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5914"/>
                    <a:pt x="11342" y="6103"/>
                    <a:pt x="11328" y="6285"/>
                  </a:cubicBezTo>
                  <a:lnTo>
                    <a:pt x="11409" y="6285"/>
                  </a:lnTo>
                  <a:cubicBezTo>
                    <a:pt x="11429" y="6103"/>
                    <a:pt x="11436" y="5914"/>
                    <a:pt x="11436" y="5719"/>
                  </a:cubicBezTo>
                  <a:cubicBezTo>
                    <a:pt x="11436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88" name="Google Shape;30688;p30"/>
            <p:cNvSpPr/>
            <p:nvPr/>
          </p:nvSpPr>
          <p:spPr>
            <a:xfrm>
              <a:off x="4967075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12" y="5240"/>
                  </a:lnTo>
                  <a:cubicBezTo>
                    <a:pt x="9332" y="5058"/>
                    <a:pt x="9346" y="4869"/>
                    <a:pt x="9346" y="4674"/>
                  </a:cubicBezTo>
                  <a:cubicBezTo>
                    <a:pt x="9346" y="2098"/>
                    <a:pt x="72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89" name="Google Shape;30689;p30"/>
            <p:cNvSpPr/>
            <p:nvPr/>
          </p:nvSpPr>
          <p:spPr>
            <a:xfrm>
              <a:off x="4966050" y="3370275"/>
              <a:ext cx="235700" cy="132025"/>
            </a:xfrm>
            <a:custGeom>
              <a:avLst/>
              <a:gdLst/>
              <a:ahLst/>
              <a:cxnLst/>
              <a:rect l="l" t="t" r="r" b="b"/>
              <a:pathLst>
                <a:path w="9428" h="5281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95" y="5098"/>
                    <a:pt x="82" y="490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ubicBezTo>
                    <a:pt x="7270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06" y="5280"/>
                  </a:cubicBezTo>
                  <a:lnTo>
                    <a:pt x="9394" y="5280"/>
                  </a:lnTo>
                  <a:cubicBezTo>
                    <a:pt x="9414" y="5098"/>
                    <a:pt x="9427" y="4909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90" name="Google Shape;30690;p30"/>
            <p:cNvSpPr/>
            <p:nvPr/>
          </p:nvSpPr>
          <p:spPr>
            <a:xfrm>
              <a:off x="4995900" y="3400100"/>
              <a:ext cx="176000" cy="102200"/>
            </a:xfrm>
            <a:custGeom>
              <a:avLst/>
              <a:gdLst/>
              <a:ahLst/>
              <a:cxnLst/>
              <a:rect l="l" t="t" r="r" b="b"/>
              <a:pathLst>
                <a:path w="7040" h="4088" extrusionOk="0">
                  <a:moveTo>
                    <a:pt x="3520" y="1"/>
                  </a:moveTo>
                  <a:cubicBezTo>
                    <a:pt x="1571" y="1"/>
                    <a:pt x="0" y="1579"/>
                    <a:pt x="0" y="3521"/>
                  </a:cubicBezTo>
                  <a:cubicBezTo>
                    <a:pt x="0" y="3716"/>
                    <a:pt x="14" y="3905"/>
                    <a:pt x="41" y="4087"/>
                  </a:cubicBezTo>
                  <a:lnTo>
                    <a:pt x="6999" y="4087"/>
                  </a:lnTo>
                  <a:cubicBezTo>
                    <a:pt x="7026" y="3905"/>
                    <a:pt x="7040" y="3716"/>
                    <a:pt x="7040" y="3521"/>
                  </a:cubicBezTo>
                  <a:cubicBezTo>
                    <a:pt x="7040" y="1579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91" name="Google Shape;30691;p30"/>
            <p:cNvSpPr/>
            <p:nvPr/>
          </p:nvSpPr>
          <p:spPr>
            <a:xfrm>
              <a:off x="4994725" y="3399100"/>
              <a:ext cx="178350" cy="103200"/>
            </a:xfrm>
            <a:custGeom>
              <a:avLst/>
              <a:gdLst/>
              <a:ahLst/>
              <a:cxnLst/>
              <a:rect l="l" t="t" r="r" b="b"/>
              <a:pathLst>
                <a:path w="7134" h="4128" extrusionOk="0">
                  <a:moveTo>
                    <a:pt x="3567" y="0"/>
                  </a:moveTo>
                  <a:cubicBezTo>
                    <a:pt x="1605" y="0"/>
                    <a:pt x="0" y="1598"/>
                    <a:pt x="0" y="3561"/>
                  </a:cubicBezTo>
                  <a:cubicBezTo>
                    <a:pt x="0" y="3756"/>
                    <a:pt x="20" y="3945"/>
                    <a:pt x="47" y="4127"/>
                  </a:cubicBezTo>
                  <a:lnTo>
                    <a:pt x="135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9" y="81"/>
                    <a:pt x="7046" y="1646"/>
                    <a:pt x="7046" y="3561"/>
                  </a:cubicBezTo>
                  <a:cubicBezTo>
                    <a:pt x="7046" y="3756"/>
                    <a:pt x="7033" y="3945"/>
                    <a:pt x="6999" y="4127"/>
                  </a:cubicBezTo>
                  <a:lnTo>
                    <a:pt x="7087" y="4127"/>
                  </a:lnTo>
                  <a:cubicBezTo>
                    <a:pt x="7114" y="3945"/>
                    <a:pt x="7134" y="3756"/>
                    <a:pt x="7134" y="3561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92" name="Google Shape;30692;p30"/>
            <p:cNvSpPr/>
            <p:nvPr/>
          </p:nvSpPr>
          <p:spPr>
            <a:xfrm>
              <a:off x="5021000" y="3425225"/>
              <a:ext cx="125800" cy="77075"/>
            </a:xfrm>
            <a:custGeom>
              <a:avLst/>
              <a:gdLst/>
              <a:ahLst/>
              <a:cxnLst/>
              <a:rect l="l" t="t" r="r" b="b"/>
              <a:pathLst>
                <a:path w="5032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1" y="2900"/>
                    <a:pt x="62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93" name="Google Shape;30693;p30"/>
            <p:cNvSpPr/>
            <p:nvPr/>
          </p:nvSpPr>
          <p:spPr>
            <a:xfrm>
              <a:off x="5020000" y="3424225"/>
              <a:ext cx="127800" cy="78075"/>
            </a:xfrm>
            <a:custGeom>
              <a:avLst/>
              <a:gdLst/>
              <a:ahLst/>
              <a:cxnLst/>
              <a:rect l="l" t="t" r="r" b="b"/>
              <a:pathLst>
                <a:path w="5112" h="3123" extrusionOk="0"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2751"/>
                    <a:pt x="21" y="2940"/>
                    <a:pt x="61" y="3122"/>
                  </a:cubicBezTo>
                  <a:lnTo>
                    <a:pt x="149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18" y="88"/>
                    <a:pt x="5031" y="1194"/>
                    <a:pt x="5031" y="2556"/>
                  </a:cubicBezTo>
                  <a:cubicBezTo>
                    <a:pt x="5031" y="2751"/>
                    <a:pt x="5004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2" y="2751"/>
                    <a:pt x="5112" y="2556"/>
                  </a:cubicBezTo>
                  <a:cubicBezTo>
                    <a:pt x="5112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94" name="Google Shape;30694;p30"/>
            <p:cNvSpPr/>
            <p:nvPr/>
          </p:nvSpPr>
          <p:spPr>
            <a:xfrm>
              <a:off x="5049675" y="3454050"/>
              <a:ext cx="68450" cy="48250"/>
            </a:xfrm>
            <a:custGeom>
              <a:avLst/>
              <a:gdLst/>
              <a:ahLst/>
              <a:cxnLst/>
              <a:rect l="l" t="t" r="r" b="b"/>
              <a:pathLst>
                <a:path w="2738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7" y="1760"/>
                    <a:pt x="128" y="1929"/>
                  </a:cubicBezTo>
                  <a:lnTo>
                    <a:pt x="2610" y="1929"/>
                  </a:lnTo>
                  <a:cubicBezTo>
                    <a:pt x="2691" y="1760"/>
                    <a:pt x="2738" y="1565"/>
                    <a:pt x="2738" y="1363"/>
                  </a:cubicBezTo>
                  <a:cubicBezTo>
                    <a:pt x="2738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95" name="Google Shape;30695;p30"/>
            <p:cNvSpPr/>
            <p:nvPr/>
          </p:nvSpPr>
          <p:spPr>
            <a:xfrm>
              <a:off x="5048650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5" y="0"/>
                    <a:pt x="1" y="627"/>
                    <a:pt x="1" y="1403"/>
                  </a:cubicBezTo>
                  <a:cubicBezTo>
                    <a:pt x="1" y="1605"/>
                    <a:pt x="48" y="1800"/>
                    <a:pt x="122" y="1969"/>
                  </a:cubicBezTo>
                  <a:lnTo>
                    <a:pt x="217" y="1969"/>
                  </a:lnTo>
                  <a:cubicBezTo>
                    <a:pt x="136" y="1800"/>
                    <a:pt x="88" y="1605"/>
                    <a:pt x="88" y="1403"/>
                  </a:cubicBezTo>
                  <a:cubicBezTo>
                    <a:pt x="88" y="674"/>
                    <a:pt x="682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4" y="1800"/>
                    <a:pt x="2603" y="1969"/>
                  </a:cubicBezTo>
                  <a:lnTo>
                    <a:pt x="2698" y="1969"/>
                  </a:lnTo>
                  <a:cubicBezTo>
                    <a:pt x="2772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96" name="Google Shape;30696;p30"/>
            <p:cNvSpPr/>
            <p:nvPr/>
          </p:nvSpPr>
          <p:spPr>
            <a:xfrm>
              <a:off x="5252800" y="3319200"/>
              <a:ext cx="274300" cy="183100"/>
            </a:xfrm>
            <a:custGeom>
              <a:avLst/>
              <a:gdLst/>
              <a:ahLst/>
              <a:cxnLst/>
              <a:rect l="l" t="t" r="r" b="b"/>
              <a:pathLst>
                <a:path w="10972" h="7324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0971" y="7323"/>
                  </a:lnTo>
                  <a:lnTo>
                    <a:pt x="10971" y="1558"/>
                  </a:lnTo>
                  <a:cubicBezTo>
                    <a:pt x="9811" y="587"/>
                    <a:pt x="8314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97" name="Google Shape;30697;p30"/>
            <p:cNvSpPr/>
            <p:nvPr/>
          </p:nvSpPr>
          <p:spPr>
            <a:xfrm>
              <a:off x="5251775" y="3318175"/>
              <a:ext cx="275325" cy="184125"/>
            </a:xfrm>
            <a:custGeom>
              <a:avLst/>
              <a:gdLst/>
              <a:ahLst/>
              <a:cxnLst/>
              <a:rect l="l" t="t" r="r" b="b"/>
              <a:pathLst>
                <a:path w="11013" h="7365" extrusionOk="0">
                  <a:moveTo>
                    <a:pt x="6724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6946"/>
                    <a:pt x="8" y="7155"/>
                    <a:pt x="28" y="7364"/>
                  </a:cubicBezTo>
                  <a:lnTo>
                    <a:pt x="116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24" y="88"/>
                  </a:cubicBezTo>
                  <a:cubicBezTo>
                    <a:pt x="8362" y="88"/>
                    <a:pt x="9852" y="675"/>
                    <a:pt x="11012" y="1660"/>
                  </a:cubicBezTo>
                  <a:lnTo>
                    <a:pt x="11012" y="1545"/>
                  </a:lnTo>
                  <a:cubicBezTo>
                    <a:pt x="9846" y="581"/>
                    <a:pt x="8355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98" name="Google Shape;30698;p30"/>
            <p:cNvSpPr/>
            <p:nvPr/>
          </p:nvSpPr>
          <p:spPr>
            <a:xfrm>
              <a:off x="5276225" y="3346175"/>
              <a:ext cx="250875" cy="156125"/>
            </a:xfrm>
            <a:custGeom>
              <a:avLst/>
              <a:gdLst/>
              <a:ahLst/>
              <a:cxnLst/>
              <a:rect l="l" t="t" r="r" b="b"/>
              <a:pathLst>
                <a:path w="10035" h="6245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5873"/>
                    <a:pt x="7" y="6062"/>
                    <a:pt x="28" y="6244"/>
                  </a:cubicBezTo>
                  <a:lnTo>
                    <a:pt x="10034" y="6244"/>
                  </a:lnTo>
                  <a:lnTo>
                    <a:pt x="10034" y="2036"/>
                  </a:lnTo>
                  <a:cubicBezTo>
                    <a:pt x="8989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99" name="Google Shape;30699;p30"/>
            <p:cNvSpPr/>
            <p:nvPr/>
          </p:nvSpPr>
          <p:spPr>
            <a:xfrm>
              <a:off x="5275050" y="3345150"/>
              <a:ext cx="252050" cy="157150"/>
            </a:xfrm>
            <a:custGeom>
              <a:avLst/>
              <a:gdLst/>
              <a:ahLst/>
              <a:cxnLst/>
              <a:rect l="l" t="t" r="r" b="b"/>
              <a:pathLst>
                <a:path w="10082" h="6286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5914"/>
                    <a:pt x="14" y="6103"/>
                    <a:pt x="34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00" name="Google Shape;30700;p30"/>
            <p:cNvSpPr/>
            <p:nvPr/>
          </p:nvSpPr>
          <p:spPr>
            <a:xfrm>
              <a:off x="5301350" y="3371275"/>
              <a:ext cx="225750" cy="131025"/>
            </a:xfrm>
            <a:custGeom>
              <a:avLst/>
              <a:gdLst/>
              <a:ahLst/>
              <a:cxnLst/>
              <a:rect l="l" t="t" r="r" b="b"/>
              <a:pathLst>
                <a:path w="9030" h="5241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029" y="5240"/>
                  </a:lnTo>
                  <a:lnTo>
                    <a:pt x="9029" y="2988"/>
                  </a:lnTo>
                  <a:cubicBezTo>
                    <a:pt x="8355" y="1242"/>
                    <a:pt x="66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01" name="Google Shape;30701;p30"/>
            <p:cNvSpPr/>
            <p:nvPr/>
          </p:nvSpPr>
          <p:spPr>
            <a:xfrm>
              <a:off x="5300325" y="3370275"/>
              <a:ext cx="226775" cy="132025"/>
            </a:xfrm>
            <a:custGeom>
              <a:avLst/>
              <a:gdLst/>
              <a:ahLst/>
              <a:cxnLst/>
              <a:rect l="l" t="t" r="r" b="b"/>
              <a:pathLst>
                <a:path w="9071" h="5281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5" y="5280"/>
                  </a:cubicBezTo>
                  <a:lnTo>
                    <a:pt x="115" y="5280"/>
                  </a:lnTo>
                  <a:cubicBezTo>
                    <a:pt x="95" y="5098"/>
                    <a:pt x="82" y="490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9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02" name="Google Shape;30702;p30"/>
            <p:cNvSpPr/>
            <p:nvPr/>
          </p:nvSpPr>
          <p:spPr>
            <a:xfrm>
              <a:off x="5330000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3716"/>
                    <a:pt x="21" y="3905"/>
                    <a:pt x="48" y="4087"/>
                  </a:cubicBezTo>
                  <a:lnTo>
                    <a:pt x="7000" y="4087"/>
                  </a:lnTo>
                  <a:cubicBezTo>
                    <a:pt x="7033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03" name="Google Shape;30703;p30"/>
            <p:cNvSpPr/>
            <p:nvPr/>
          </p:nvSpPr>
          <p:spPr>
            <a:xfrm>
              <a:off x="532900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20" y="3945"/>
                    <a:pt x="47" y="4127"/>
                  </a:cubicBezTo>
                  <a:lnTo>
                    <a:pt x="135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2" y="81"/>
                    <a:pt x="7046" y="1646"/>
                    <a:pt x="7046" y="3561"/>
                  </a:cubicBezTo>
                  <a:cubicBezTo>
                    <a:pt x="7046" y="3756"/>
                    <a:pt x="7026" y="3945"/>
                    <a:pt x="6999" y="4127"/>
                  </a:cubicBezTo>
                  <a:lnTo>
                    <a:pt x="7087" y="4127"/>
                  </a:lnTo>
                  <a:cubicBezTo>
                    <a:pt x="7114" y="3945"/>
                    <a:pt x="7127" y="3756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04" name="Google Shape;30704;p30"/>
            <p:cNvSpPr/>
            <p:nvPr/>
          </p:nvSpPr>
          <p:spPr>
            <a:xfrm>
              <a:off x="5355300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2711"/>
                    <a:pt x="20" y="2900"/>
                    <a:pt x="61" y="3082"/>
                  </a:cubicBezTo>
                  <a:lnTo>
                    <a:pt x="4963" y="3082"/>
                  </a:lnTo>
                  <a:cubicBezTo>
                    <a:pt x="5010" y="2900"/>
                    <a:pt x="5030" y="2711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05" name="Google Shape;30705;p30"/>
            <p:cNvSpPr/>
            <p:nvPr/>
          </p:nvSpPr>
          <p:spPr>
            <a:xfrm>
              <a:off x="5354100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2751"/>
                    <a:pt x="28" y="2940"/>
                    <a:pt x="68" y="3122"/>
                  </a:cubicBezTo>
                  <a:lnTo>
                    <a:pt x="156" y="3122"/>
                  </a:lnTo>
                  <a:cubicBezTo>
                    <a:pt x="109" y="2940"/>
                    <a:pt x="88" y="2751"/>
                    <a:pt x="88" y="2556"/>
                  </a:cubicBezTo>
                  <a:cubicBezTo>
                    <a:pt x="88" y="1194"/>
                    <a:pt x="1201" y="88"/>
                    <a:pt x="2563" y="88"/>
                  </a:cubicBezTo>
                  <a:cubicBezTo>
                    <a:pt x="3925" y="88"/>
                    <a:pt x="5038" y="1194"/>
                    <a:pt x="5038" y="2556"/>
                  </a:cubicBezTo>
                  <a:cubicBezTo>
                    <a:pt x="5038" y="2751"/>
                    <a:pt x="5011" y="2940"/>
                    <a:pt x="4970" y="3122"/>
                  </a:cubicBezTo>
                  <a:lnTo>
                    <a:pt x="5058" y="3122"/>
                  </a:lnTo>
                  <a:cubicBezTo>
                    <a:pt x="5098" y="2940"/>
                    <a:pt x="5119" y="2751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06" name="Google Shape;30706;p30"/>
            <p:cNvSpPr/>
            <p:nvPr/>
          </p:nvSpPr>
          <p:spPr>
            <a:xfrm>
              <a:off x="538395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8" y="1760"/>
                    <a:pt x="128" y="1929"/>
                  </a:cubicBezTo>
                  <a:lnTo>
                    <a:pt x="2610" y="1929"/>
                  </a:lnTo>
                  <a:cubicBezTo>
                    <a:pt x="2691" y="1760"/>
                    <a:pt x="2731" y="1565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07" name="Google Shape;30707;p30"/>
            <p:cNvSpPr/>
            <p:nvPr/>
          </p:nvSpPr>
          <p:spPr>
            <a:xfrm>
              <a:off x="5382925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5" y="0"/>
                    <a:pt x="1" y="627"/>
                    <a:pt x="1" y="1403"/>
                  </a:cubicBezTo>
                  <a:cubicBezTo>
                    <a:pt x="1" y="1605"/>
                    <a:pt x="41" y="1800"/>
                    <a:pt x="122" y="1969"/>
                  </a:cubicBezTo>
                  <a:lnTo>
                    <a:pt x="217" y="1969"/>
                  </a:lnTo>
                  <a:cubicBezTo>
                    <a:pt x="136" y="1800"/>
                    <a:pt x="89" y="1605"/>
                    <a:pt x="89" y="1403"/>
                  </a:cubicBezTo>
                  <a:cubicBezTo>
                    <a:pt x="89" y="674"/>
                    <a:pt x="682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5" y="1800"/>
                    <a:pt x="2604" y="1969"/>
                  </a:cubicBezTo>
                  <a:lnTo>
                    <a:pt x="2698" y="1969"/>
                  </a:lnTo>
                  <a:cubicBezTo>
                    <a:pt x="2772" y="1800"/>
                    <a:pt x="2819" y="1605"/>
                    <a:pt x="2819" y="1403"/>
                  </a:cubicBezTo>
                  <a:cubicBezTo>
                    <a:pt x="2819" y="627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08" name="Google Shape;30708;p30"/>
            <p:cNvSpPr/>
            <p:nvPr/>
          </p:nvSpPr>
          <p:spPr>
            <a:xfrm>
              <a:off x="3450750" y="3417300"/>
              <a:ext cx="274800" cy="85000"/>
            </a:xfrm>
            <a:custGeom>
              <a:avLst/>
              <a:gdLst/>
              <a:ahLst/>
              <a:cxnLst/>
              <a:rect l="l" t="t" r="r" b="b"/>
              <a:pathLst>
                <a:path w="10992" h="3400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8"/>
                  </a:cubicBezTo>
                  <a:lnTo>
                    <a:pt x="1" y="3399"/>
                  </a:lnTo>
                  <a:lnTo>
                    <a:pt x="10992" y="3399"/>
                  </a:lnTo>
                  <a:cubicBezTo>
                    <a:pt x="9846" y="1376"/>
                    <a:pt x="7668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09" name="Google Shape;30709;p30"/>
            <p:cNvSpPr/>
            <p:nvPr/>
          </p:nvSpPr>
          <p:spPr>
            <a:xfrm>
              <a:off x="3450750" y="3416300"/>
              <a:ext cx="276000" cy="86000"/>
            </a:xfrm>
            <a:custGeom>
              <a:avLst/>
              <a:gdLst/>
              <a:ahLst/>
              <a:cxnLst/>
              <a:rect l="l" t="t" r="r" b="b"/>
              <a:pathLst>
                <a:path w="11040" h="3440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2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7641" y="88"/>
                    <a:pt x="9792" y="1436"/>
                    <a:pt x="10938" y="3439"/>
                  </a:cubicBezTo>
                  <a:lnTo>
                    <a:pt x="11039" y="3439"/>
                  </a:lnTo>
                  <a:cubicBezTo>
                    <a:pt x="9886" y="1389"/>
                    <a:pt x="7688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10" name="Google Shape;30710;p30"/>
            <p:cNvSpPr/>
            <p:nvPr/>
          </p:nvSpPr>
          <p:spPr>
            <a:xfrm>
              <a:off x="3463750" y="3444275"/>
              <a:ext cx="228925" cy="58025"/>
            </a:xfrm>
            <a:custGeom>
              <a:avLst/>
              <a:gdLst/>
              <a:ahLst/>
              <a:cxnLst/>
              <a:rect l="l" t="t" r="r" b="b"/>
              <a:pathLst>
                <a:path w="9157" h="2321" extrusionOk="0">
                  <a:moveTo>
                    <a:pt x="4579" y="0"/>
                  </a:moveTo>
                  <a:cubicBezTo>
                    <a:pt x="2697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11" name="Google Shape;30711;p30"/>
            <p:cNvSpPr/>
            <p:nvPr/>
          </p:nvSpPr>
          <p:spPr>
            <a:xfrm>
              <a:off x="3462550" y="3443275"/>
              <a:ext cx="231325" cy="59025"/>
            </a:xfrm>
            <a:custGeom>
              <a:avLst/>
              <a:gdLst/>
              <a:ahLst/>
              <a:cxnLst/>
              <a:rect l="l" t="t" r="r" b="b"/>
              <a:pathLst>
                <a:path w="9253" h="2361" extrusionOk="0">
                  <a:moveTo>
                    <a:pt x="4627" y="0"/>
                  </a:moveTo>
                  <a:cubicBezTo>
                    <a:pt x="2725" y="0"/>
                    <a:pt x="1039" y="931"/>
                    <a:pt x="1" y="2360"/>
                  </a:cubicBezTo>
                  <a:lnTo>
                    <a:pt x="102" y="2360"/>
                  </a:lnTo>
                  <a:cubicBezTo>
                    <a:pt x="1134" y="984"/>
                    <a:pt x="2779" y="88"/>
                    <a:pt x="4627" y="88"/>
                  </a:cubicBezTo>
                  <a:cubicBezTo>
                    <a:pt x="6474" y="88"/>
                    <a:pt x="8119" y="984"/>
                    <a:pt x="9151" y="2360"/>
                  </a:cubicBezTo>
                  <a:lnTo>
                    <a:pt x="9252" y="2360"/>
                  </a:lnTo>
                  <a:cubicBezTo>
                    <a:pt x="8214" y="931"/>
                    <a:pt x="6528" y="0"/>
                    <a:pt x="462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12" name="Google Shape;30712;p30"/>
            <p:cNvSpPr/>
            <p:nvPr/>
          </p:nvSpPr>
          <p:spPr>
            <a:xfrm>
              <a:off x="3497125" y="3469550"/>
              <a:ext cx="162175" cy="32750"/>
            </a:xfrm>
            <a:custGeom>
              <a:avLst/>
              <a:gdLst/>
              <a:ahLst/>
              <a:cxnLst/>
              <a:rect l="l" t="t" r="r" b="b"/>
              <a:pathLst>
                <a:path w="6487" h="1310" extrusionOk="0">
                  <a:moveTo>
                    <a:pt x="3244" y="1"/>
                  </a:moveTo>
                  <a:cubicBezTo>
                    <a:pt x="1983" y="1"/>
                    <a:pt x="836" y="500"/>
                    <a:pt x="0" y="1309"/>
                  </a:cubicBezTo>
                  <a:lnTo>
                    <a:pt x="6487" y="1309"/>
                  </a:lnTo>
                  <a:cubicBezTo>
                    <a:pt x="5651" y="500"/>
                    <a:pt x="4504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13" name="Google Shape;30713;p30"/>
            <p:cNvSpPr/>
            <p:nvPr/>
          </p:nvSpPr>
          <p:spPr>
            <a:xfrm>
              <a:off x="3495600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1" y="574"/>
                    <a:pt x="2071" y="88"/>
                    <a:pt x="3305" y="88"/>
                  </a:cubicBezTo>
                  <a:cubicBezTo>
                    <a:pt x="4538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2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14" name="Google Shape;30714;p30"/>
            <p:cNvSpPr/>
            <p:nvPr/>
          </p:nvSpPr>
          <p:spPr>
            <a:xfrm>
              <a:off x="3551725" y="3498225"/>
              <a:ext cx="52975" cy="4075"/>
            </a:xfrm>
            <a:custGeom>
              <a:avLst/>
              <a:gdLst/>
              <a:ahLst/>
              <a:cxnLst/>
              <a:rect l="l" t="t" r="r" b="b"/>
              <a:pathLst>
                <a:path w="2119" h="163" extrusionOk="0">
                  <a:moveTo>
                    <a:pt x="1060" y="0"/>
                  </a:moveTo>
                  <a:cubicBezTo>
                    <a:pt x="689" y="0"/>
                    <a:pt x="331" y="61"/>
                    <a:pt x="1" y="162"/>
                  </a:cubicBezTo>
                  <a:lnTo>
                    <a:pt x="2118" y="162"/>
                  </a:lnTo>
                  <a:cubicBezTo>
                    <a:pt x="1788" y="61"/>
                    <a:pt x="1430" y="0"/>
                    <a:pt x="106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15" name="Google Shape;30715;p30"/>
            <p:cNvSpPr/>
            <p:nvPr/>
          </p:nvSpPr>
          <p:spPr>
            <a:xfrm>
              <a:off x="3548525" y="3497200"/>
              <a:ext cx="59550" cy="5100"/>
            </a:xfrm>
            <a:custGeom>
              <a:avLst/>
              <a:gdLst/>
              <a:ahLst/>
              <a:cxnLst/>
              <a:rect l="l" t="t" r="r" b="b"/>
              <a:pathLst>
                <a:path w="2382" h="204" extrusionOk="0">
                  <a:moveTo>
                    <a:pt x="1188" y="1"/>
                  </a:moveTo>
                  <a:cubicBezTo>
                    <a:pt x="769" y="1"/>
                    <a:pt x="372" y="75"/>
                    <a:pt x="1" y="203"/>
                  </a:cubicBezTo>
                  <a:lnTo>
                    <a:pt x="277" y="203"/>
                  </a:lnTo>
                  <a:cubicBezTo>
                    <a:pt x="567" y="129"/>
                    <a:pt x="877" y="82"/>
                    <a:pt x="1188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03" y="75"/>
                    <a:pt x="1606" y="1"/>
                    <a:pt x="118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16" name="Google Shape;30716;p30"/>
            <p:cNvSpPr/>
            <p:nvPr/>
          </p:nvSpPr>
          <p:spPr>
            <a:xfrm>
              <a:off x="3768700" y="3417300"/>
              <a:ext cx="291125" cy="85000"/>
            </a:xfrm>
            <a:custGeom>
              <a:avLst/>
              <a:gdLst/>
              <a:ahLst/>
              <a:cxnLst/>
              <a:rect l="l" t="t" r="r" b="b"/>
              <a:pathLst>
                <a:path w="11645" h="3400" extrusionOk="0">
                  <a:moveTo>
                    <a:pt x="5826" y="1"/>
                  </a:moveTo>
                  <a:cubicBezTo>
                    <a:pt x="3324" y="1"/>
                    <a:pt x="1153" y="1376"/>
                    <a:pt x="0" y="3399"/>
                  </a:cubicBezTo>
                  <a:lnTo>
                    <a:pt x="11645" y="3399"/>
                  </a:lnTo>
                  <a:cubicBezTo>
                    <a:pt x="10499" y="1376"/>
                    <a:pt x="8321" y="1"/>
                    <a:pt x="582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17" name="Google Shape;30717;p30"/>
            <p:cNvSpPr/>
            <p:nvPr/>
          </p:nvSpPr>
          <p:spPr>
            <a:xfrm>
              <a:off x="3767675" y="3416300"/>
              <a:ext cx="293350" cy="86000"/>
            </a:xfrm>
            <a:custGeom>
              <a:avLst/>
              <a:gdLst/>
              <a:ahLst/>
              <a:cxnLst/>
              <a:rect l="l" t="t" r="r" b="b"/>
              <a:pathLst>
                <a:path w="11734" h="3440" extrusionOk="0">
                  <a:moveTo>
                    <a:pt x="5867" y="0"/>
                  </a:moveTo>
                  <a:cubicBezTo>
                    <a:pt x="3345" y="0"/>
                    <a:pt x="1154" y="1389"/>
                    <a:pt x="1" y="3439"/>
                  </a:cubicBezTo>
                  <a:lnTo>
                    <a:pt x="95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5" y="88"/>
                    <a:pt x="10486" y="1436"/>
                    <a:pt x="11632" y="3439"/>
                  </a:cubicBezTo>
                  <a:lnTo>
                    <a:pt x="11733" y="3439"/>
                  </a:lnTo>
                  <a:cubicBezTo>
                    <a:pt x="10573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18" name="Google Shape;30718;p30"/>
            <p:cNvSpPr/>
            <p:nvPr/>
          </p:nvSpPr>
          <p:spPr>
            <a:xfrm>
              <a:off x="3798025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7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19" name="Google Shape;30719;p30"/>
            <p:cNvSpPr/>
            <p:nvPr/>
          </p:nvSpPr>
          <p:spPr>
            <a:xfrm>
              <a:off x="3796850" y="3443275"/>
              <a:ext cx="231300" cy="59025"/>
            </a:xfrm>
            <a:custGeom>
              <a:avLst/>
              <a:gdLst/>
              <a:ahLst/>
              <a:cxnLst/>
              <a:rect l="l" t="t" r="r" b="b"/>
              <a:pathLst>
                <a:path w="9252" h="2361" extrusionOk="0">
                  <a:moveTo>
                    <a:pt x="4626" y="0"/>
                  </a:moveTo>
                  <a:cubicBezTo>
                    <a:pt x="2724" y="0"/>
                    <a:pt x="1038" y="931"/>
                    <a:pt x="0" y="2360"/>
                  </a:cubicBezTo>
                  <a:lnTo>
                    <a:pt x="101" y="2360"/>
                  </a:lnTo>
                  <a:cubicBezTo>
                    <a:pt x="1133" y="984"/>
                    <a:pt x="2778" y="88"/>
                    <a:pt x="4626" y="88"/>
                  </a:cubicBezTo>
                  <a:cubicBezTo>
                    <a:pt x="6473" y="88"/>
                    <a:pt x="8118" y="984"/>
                    <a:pt x="9150" y="2360"/>
                  </a:cubicBezTo>
                  <a:lnTo>
                    <a:pt x="9251" y="2360"/>
                  </a:lnTo>
                  <a:cubicBezTo>
                    <a:pt x="8213" y="931"/>
                    <a:pt x="6527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20" name="Google Shape;30720;p30"/>
            <p:cNvSpPr/>
            <p:nvPr/>
          </p:nvSpPr>
          <p:spPr>
            <a:xfrm>
              <a:off x="3831400" y="3469550"/>
              <a:ext cx="162175" cy="32750"/>
            </a:xfrm>
            <a:custGeom>
              <a:avLst/>
              <a:gdLst/>
              <a:ahLst/>
              <a:cxnLst/>
              <a:rect l="l" t="t" r="r" b="b"/>
              <a:pathLst>
                <a:path w="6487" h="1310" extrusionOk="0">
                  <a:moveTo>
                    <a:pt x="3244" y="1"/>
                  </a:moveTo>
                  <a:cubicBezTo>
                    <a:pt x="1983" y="1"/>
                    <a:pt x="836" y="500"/>
                    <a:pt x="0" y="1309"/>
                  </a:cubicBezTo>
                  <a:lnTo>
                    <a:pt x="6487" y="1309"/>
                  </a:lnTo>
                  <a:cubicBezTo>
                    <a:pt x="5651" y="500"/>
                    <a:pt x="4505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21" name="Google Shape;30721;p30"/>
            <p:cNvSpPr/>
            <p:nvPr/>
          </p:nvSpPr>
          <p:spPr>
            <a:xfrm>
              <a:off x="382987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1" y="574"/>
                    <a:pt x="2071" y="88"/>
                    <a:pt x="3305" y="88"/>
                  </a:cubicBezTo>
                  <a:cubicBezTo>
                    <a:pt x="4539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3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22" name="Google Shape;30722;p30"/>
            <p:cNvSpPr/>
            <p:nvPr/>
          </p:nvSpPr>
          <p:spPr>
            <a:xfrm>
              <a:off x="3886025" y="3498225"/>
              <a:ext cx="52950" cy="4075"/>
            </a:xfrm>
            <a:custGeom>
              <a:avLst/>
              <a:gdLst/>
              <a:ahLst/>
              <a:cxnLst/>
              <a:rect l="l" t="t" r="r" b="b"/>
              <a:pathLst>
                <a:path w="2118" h="163" extrusionOk="0">
                  <a:moveTo>
                    <a:pt x="1059" y="0"/>
                  </a:moveTo>
                  <a:cubicBezTo>
                    <a:pt x="688" y="0"/>
                    <a:pt x="330" y="61"/>
                    <a:pt x="0" y="162"/>
                  </a:cubicBezTo>
                  <a:lnTo>
                    <a:pt x="2117" y="162"/>
                  </a:lnTo>
                  <a:cubicBezTo>
                    <a:pt x="1787" y="61"/>
                    <a:pt x="1430" y="0"/>
                    <a:pt x="105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23" name="Google Shape;30723;p30"/>
            <p:cNvSpPr/>
            <p:nvPr/>
          </p:nvSpPr>
          <p:spPr>
            <a:xfrm>
              <a:off x="388265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8" y="75"/>
                    <a:pt x="0" y="203"/>
                  </a:cubicBezTo>
                  <a:lnTo>
                    <a:pt x="283" y="203"/>
                  </a:lnTo>
                  <a:cubicBezTo>
                    <a:pt x="573" y="129"/>
                    <a:pt x="877" y="82"/>
                    <a:pt x="1194" y="82"/>
                  </a:cubicBezTo>
                  <a:cubicBezTo>
                    <a:pt x="1511" y="82"/>
                    <a:pt x="1814" y="129"/>
                    <a:pt x="2104" y="203"/>
                  </a:cubicBezTo>
                  <a:lnTo>
                    <a:pt x="2380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24" name="Google Shape;30724;p30"/>
            <p:cNvSpPr/>
            <p:nvPr/>
          </p:nvSpPr>
          <p:spPr>
            <a:xfrm>
              <a:off x="4102975" y="3417300"/>
              <a:ext cx="291150" cy="85000"/>
            </a:xfrm>
            <a:custGeom>
              <a:avLst/>
              <a:gdLst/>
              <a:ahLst/>
              <a:cxnLst/>
              <a:rect l="l" t="t" r="r" b="b"/>
              <a:pathLst>
                <a:path w="11646" h="3400" extrusionOk="0">
                  <a:moveTo>
                    <a:pt x="5819" y="1"/>
                  </a:moveTo>
                  <a:cubicBezTo>
                    <a:pt x="3324" y="1"/>
                    <a:pt x="1153" y="1376"/>
                    <a:pt x="0" y="3399"/>
                  </a:cubicBezTo>
                  <a:lnTo>
                    <a:pt x="11645" y="3399"/>
                  </a:lnTo>
                  <a:cubicBezTo>
                    <a:pt x="10492" y="1376"/>
                    <a:pt x="8321" y="1"/>
                    <a:pt x="581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25" name="Google Shape;30725;p30"/>
            <p:cNvSpPr/>
            <p:nvPr/>
          </p:nvSpPr>
          <p:spPr>
            <a:xfrm>
              <a:off x="4101775" y="3416300"/>
              <a:ext cx="293350" cy="86000"/>
            </a:xfrm>
            <a:custGeom>
              <a:avLst/>
              <a:gdLst/>
              <a:ahLst/>
              <a:cxnLst/>
              <a:rect l="l" t="t" r="r" b="b"/>
              <a:pathLst>
                <a:path w="11734" h="3440" extrusionOk="0">
                  <a:moveTo>
                    <a:pt x="5867" y="0"/>
                  </a:moveTo>
                  <a:cubicBezTo>
                    <a:pt x="3352" y="0"/>
                    <a:pt x="1161" y="1389"/>
                    <a:pt x="1" y="3439"/>
                  </a:cubicBezTo>
                  <a:lnTo>
                    <a:pt x="102" y="3439"/>
                  </a:lnTo>
                  <a:cubicBezTo>
                    <a:pt x="1248" y="1436"/>
                    <a:pt x="3406" y="88"/>
                    <a:pt x="5867" y="88"/>
                  </a:cubicBezTo>
                  <a:cubicBezTo>
                    <a:pt x="8335" y="88"/>
                    <a:pt x="10493" y="1436"/>
                    <a:pt x="11639" y="3439"/>
                  </a:cubicBezTo>
                  <a:lnTo>
                    <a:pt x="11734" y="3439"/>
                  </a:lnTo>
                  <a:cubicBezTo>
                    <a:pt x="10581" y="1389"/>
                    <a:pt x="8389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26" name="Google Shape;30726;p30"/>
            <p:cNvSpPr/>
            <p:nvPr/>
          </p:nvSpPr>
          <p:spPr>
            <a:xfrm>
              <a:off x="4132300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8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19" y="918"/>
                    <a:pt x="6453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27" name="Google Shape;30727;p30"/>
            <p:cNvSpPr/>
            <p:nvPr/>
          </p:nvSpPr>
          <p:spPr>
            <a:xfrm>
              <a:off x="4131125" y="3443275"/>
              <a:ext cx="231300" cy="59025"/>
            </a:xfrm>
            <a:custGeom>
              <a:avLst/>
              <a:gdLst/>
              <a:ahLst/>
              <a:cxnLst/>
              <a:rect l="l" t="t" r="r" b="b"/>
              <a:pathLst>
                <a:path w="9252" h="2361" extrusionOk="0">
                  <a:moveTo>
                    <a:pt x="4626" y="0"/>
                  </a:moveTo>
                  <a:cubicBezTo>
                    <a:pt x="2724" y="0"/>
                    <a:pt x="1039" y="931"/>
                    <a:pt x="0" y="2360"/>
                  </a:cubicBezTo>
                  <a:lnTo>
                    <a:pt x="101" y="2360"/>
                  </a:lnTo>
                  <a:cubicBezTo>
                    <a:pt x="1126" y="984"/>
                    <a:pt x="2772" y="88"/>
                    <a:pt x="4626" y="88"/>
                  </a:cubicBezTo>
                  <a:cubicBezTo>
                    <a:pt x="6473" y="88"/>
                    <a:pt x="8119" y="984"/>
                    <a:pt x="9150" y="2360"/>
                  </a:cubicBezTo>
                  <a:lnTo>
                    <a:pt x="9251" y="2360"/>
                  </a:lnTo>
                  <a:cubicBezTo>
                    <a:pt x="8213" y="931"/>
                    <a:pt x="6527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28" name="Google Shape;30728;p30"/>
            <p:cNvSpPr/>
            <p:nvPr/>
          </p:nvSpPr>
          <p:spPr>
            <a:xfrm>
              <a:off x="4165500" y="3469550"/>
              <a:ext cx="162375" cy="32750"/>
            </a:xfrm>
            <a:custGeom>
              <a:avLst/>
              <a:gdLst/>
              <a:ahLst/>
              <a:cxnLst/>
              <a:rect l="l" t="t" r="r" b="b"/>
              <a:pathLst>
                <a:path w="6495" h="1310" extrusionOk="0">
                  <a:moveTo>
                    <a:pt x="3251" y="1"/>
                  </a:moveTo>
                  <a:cubicBezTo>
                    <a:pt x="1990" y="1"/>
                    <a:pt x="844" y="500"/>
                    <a:pt x="1" y="1309"/>
                  </a:cubicBezTo>
                  <a:lnTo>
                    <a:pt x="6494" y="1309"/>
                  </a:lnTo>
                  <a:cubicBezTo>
                    <a:pt x="5651" y="500"/>
                    <a:pt x="4512" y="1"/>
                    <a:pt x="325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29" name="Google Shape;30729;p30"/>
            <p:cNvSpPr/>
            <p:nvPr/>
          </p:nvSpPr>
          <p:spPr>
            <a:xfrm>
              <a:off x="4164150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2" y="574"/>
                    <a:pt x="2071" y="88"/>
                    <a:pt x="3305" y="88"/>
                  </a:cubicBezTo>
                  <a:cubicBezTo>
                    <a:pt x="4532" y="88"/>
                    <a:pt x="5651" y="574"/>
                    <a:pt x="6487" y="1356"/>
                  </a:cubicBezTo>
                  <a:lnTo>
                    <a:pt x="6609" y="1356"/>
                  </a:lnTo>
                  <a:cubicBezTo>
                    <a:pt x="5752" y="520"/>
                    <a:pt x="4586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30" name="Google Shape;30730;p30"/>
            <p:cNvSpPr/>
            <p:nvPr/>
          </p:nvSpPr>
          <p:spPr>
            <a:xfrm>
              <a:off x="4220125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6" y="0"/>
                  </a:moveTo>
                  <a:cubicBezTo>
                    <a:pt x="695" y="0"/>
                    <a:pt x="338" y="61"/>
                    <a:pt x="0" y="162"/>
                  </a:cubicBezTo>
                  <a:lnTo>
                    <a:pt x="2124" y="162"/>
                  </a:lnTo>
                  <a:cubicBezTo>
                    <a:pt x="1787" y="61"/>
                    <a:pt x="1437" y="0"/>
                    <a:pt x="10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31" name="Google Shape;30731;p30"/>
            <p:cNvSpPr/>
            <p:nvPr/>
          </p:nvSpPr>
          <p:spPr>
            <a:xfrm>
              <a:off x="4216925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1" y="75"/>
                    <a:pt x="0" y="203"/>
                  </a:cubicBezTo>
                  <a:lnTo>
                    <a:pt x="284" y="203"/>
                  </a:lnTo>
                  <a:cubicBezTo>
                    <a:pt x="573" y="129"/>
                    <a:pt x="877" y="82"/>
                    <a:pt x="1194" y="82"/>
                  </a:cubicBezTo>
                  <a:cubicBezTo>
                    <a:pt x="1504" y="82"/>
                    <a:pt x="1807" y="129"/>
                    <a:pt x="2097" y="203"/>
                  </a:cubicBezTo>
                  <a:lnTo>
                    <a:pt x="2381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32" name="Google Shape;30732;p30"/>
            <p:cNvSpPr/>
            <p:nvPr/>
          </p:nvSpPr>
          <p:spPr>
            <a:xfrm>
              <a:off x="4437250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19" y="1"/>
                  </a:moveTo>
                  <a:cubicBezTo>
                    <a:pt x="3325" y="1"/>
                    <a:pt x="1147" y="1376"/>
                    <a:pt x="0" y="3399"/>
                  </a:cubicBezTo>
                  <a:lnTo>
                    <a:pt x="11639" y="3399"/>
                  </a:lnTo>
                  <a:cubicBezTo>
                    <a:pt x="10492" y="1376"/>
                    <a:pt x="8321" y="1"/>
                    <a:pt x="581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33" name="Google Shape;30733;p30"/>
            <p:cNvSpPr/>
            <p:nvPr/>
          </p:nvSpPr>
          <p:spPr>
            <a:xfrm>
              <a:off x="4436075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6" y="0"/>
                  </a:moveTo>
                  <a:cubicBezTo>
                    <a:pt x="3351" y="0"/>
                    <a:pt x="1153" y="1389"/>
                    <a:pt x="0" y="3439"/>
                  </a:cubicBezTo>
                  <a:lnTo>
                    <a:pt x="101" y="3439"/>
                  </a:lnTo>
                  <a:cubicBezTo>
                    <a:pt x="1248" y="1436"/>
                    <a:pt x="3398" y="88"/>
                    <a:pt x="5866" y="88"/>
                  </a:cubicBezTo>
                  <a:cubicBezTo>
                    <a:pt x="8334" y="88"/>
                    <a:pt x="10492" y="1436"/>
                    <a:pt x="11638" y="3439"/>
                  </a:cubicBezTo>
                  <a:lnTo>
                    <a:pt x="11733" y="3439"/>
                  </a:lnTo>
                  <a:cubicBezTo>
                    <a:pt x="10580" y="1389"/>
                    <a:pt x="8381" y="0"/>
                    <a:pt x="586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34" name="Google Shape;30734;p30"/>
            <p:cNvSpPr/>
            <p:nvPr/>
          </p:nvSpPr>
          <p:spPr>
            <a:xfrm>
              <a:off x="4466575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8" y="0"/>
                    <a:pt x="1032" y="918"/>
                    <a:pt x="1" y="2320"/>
                  </a:cubicBezTo>
                  <a:lnTo>
                    <a:pt x="9157" y="2320"/>
                  </a:lnTo>
                  <a:cubicBezTo>
                    <a:pt x="8119" y="918"/>
                    <a:pt x="6453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35" name="Google Shape;30735;p30"/>
            <p:cNvSpPr/>
            <p:nvPr/>
          </p:nvSpPr>
          <p:spPr>
            <a:xfrm>
              <a:off x="4465225" y="3443275"/>
              <a:ext cx="231475" cy="59025"/>
            </a:xfrm>
            <a:custGeom>
              <a:avLst/>
              <a:gdLst/>
              <a:ahLst/>
              <a:cxnLst/>
              <a:rect l="l" t="t" r="r" b="b"/>
              <a:pathLst>
                <a:path w="9259" h="2361" extrusionOk="0">
                  <a:moveTo>
                    <a:pt x="4633" y="0"/>
                  </a:moveTo>
                  <a:cubicBezTo>
                    <a:pt x="2731" y="0"/>
                    <a:pt x="1046" y="931"/>
                    <a:pt x="1" y="2360"/>
                  </a:cubicBezTo>
                  <a:lnTo>
                    <a:pt x="108" y="2360"/>
                  </a:lnTo>
                  <a:cubicBezTo>
                    <a:pt x="1133" y="984"/>
                    <a:pt x="2779" y="88"/>
                    <a:pt x="4633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9" y="2360"/>
                  </a:lnTo>
                  <a:cubicBezTo>
                    <a:pt x="8213" y="931"/>
                    <a:pt x="6528" y="0"/>
                    <a:pt x="463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36" name="Google Shape;30736;p30"/>
            <p:cNvSpPr/>
            <p:nvPr/>
          </p:nvSpPr>
          <p:spPr>
            <a:xfrm>
              <a:off x="4499775" y="3469550"/>
              <a:ext cx="162375" cy="32750"/>
            </a:xfrm>
            <a:custGeom>
              <a:avLst/>
              <a:gdLst/>
              <a:ahLst/>
              <a:cxnLst/>
              <a:rect l="l" t="t" r="r" b="b"/>
              <a:pathLst>
                <a:path w="6495" h="1310" extrusionOk="0">
                  <a:moveTo>
                    <a:pt x="3251" y="1"/>
                  </a:moveTo>
                  <a:cubicBezTo>
                    <a:pt x="1990" y="1"/>
                    <a:pt x="844" y="500"/>
                    <a:pt x="1" y="1309"/>
                  </a:cubicBezTo>
                  <a:lnTo>
                    <a:pt x="6494" y="1309"/>
                  </a:lnTo>
                  <a:cubicBezTo>
                    <a:pt x="5651" y="500"/>
                    <a:pt x="4512" y="1"/>
                    <a:pt x="325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37" name="Google Shape;30737;p30"/>
            <p:cNvSpPr/>
            <p:nvPr/>
          </p:nvSpPr>
          <p:spPr>
            <a:xfrm>
              <a:off x="449842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1" y="520"/>
                    <a:pt x="1" y="1356"/>
                  </a:cubicBezTo>
                  <a:lnTo>
                    <a:pt x="122" y="1356"/>
                  </a:lnTo>
                  <a:cubicBezTo>
                    <a:pt x="952" y="574"/>
                    <a:pt x="2071" y="88"/>
                    <a:pt x="3305" y="88"/>
                  </a:cubicBezTo>
                  <a:cubicBezTo>
                    <a:pt x="4532" y="88"/>
                    <a:pt x="5651" y="574"/>
                    <a:pt x="6481" y="1356"/>
                  </a:cubicBezTo>
                  <a:lnTo>
                    <a:pt x="6609" y="1356"/>
                  </a:lnTo>
                  <a:cubicBezTo>
                    <a:pt x="5753" y="520"/>
                    <a:pt x="4586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38" name="Google Shape;30738;p30"/>
            <p:cNvSpPr/>
            <p:nvPr/>
          </p:nvSpPr>
          <p:spPr>
            <a:xfrm>
              <a:off x="4554400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6" y="0"/>
                  </a:moveTo>
                  <a:cubicBezTo>
                    <a:pt x="695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7" y="61"/>
                    <a:pt x="1430" y="0"/>
                    <a:pt x="10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39" name="Google Shape;30739;p30"/>
            <p:cNvSpPr/>
            <p:nvPr/>
          </p:nvSpPr>
          <p:spPr>
            <a:xfrm>
              <a:off x="455120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1" y="75"/>
                    <a:pt x="0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94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40" name="Google Shape;30740;p30"/>
            <p:cNvSpPr/>
            <p:nvPr/>
          </p:nvSpPr>
          <p:spPr>
            <a:xfrm>
              <a:off x="4771525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20" y="1"/>
                  </a:moveTo>
                  <a:cubicBezTo>
                    <a:pt x="3325" y="1"/>
                    <a:pt x="1147" y="1376"/>
                    <a:pt x="0" y="3399"/>
                  </a:cubicBezTo>
                  <a:lnTo>
                    <a:pt x="11639" y="3399"/>
                  </a:lnTo>
                  <a:cubicBezTo>
                    <a:pt x="10492" y="1376"/>
                    <a:pt x="8314" y="1"/>
                    <a:pt x="58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41" name="Google Shape;30741;p30"/>
            <p:cNvSpPr/>
            <p:nvPr/>
          </p:nvSpPr>
          <p:spPr>
            <a:xfrm>
              <a:off x="4770350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7" y="0"/>
                  </a:moveTo>
                  <a:cubicBezTo>
                    <a:pt x="3351" y="0"/>
                    <a:pt x="1153" y="1389"/>
                    <a:pt x="0" y="3439"/>
                  </a:cubicBezTo>
                  <a:lnTo>
                    <a:pt x="101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4" y="88"/>
                    <a:pt x="10492" y="1436"/>
                    <a:pt x="11638" y="3439"/>
                  </a:cubicBezTo>
                  <a:lnTo>
                    <a:pt x="11733" y="3439"/>
                  </a:lnTo>
                  <a:cubicBezTo>
                    <a:pt x="10580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42" name="Google Shape;30742;p30"/>
            <p:cNvSpPr/>
            <p:nvPr/>
          </p:nvSpPr>
          <p:spPr>
            <a:xfrm>
              <a:off x="4800850" y="3444275"/>
              <a:ext cx="228775" cy="58025"/>
            </a:xfrm>
            <a:custGeom>
              <a:avLst/>
              <a:gdLst/>
              <a:ahLst/>
              <a:cxnLst/>
              <a:rect l="l" t="t" r="r" b="b"/>
              <a:pathLst>
                <a:path w="9151" h="2321" extrusionOk="0">
                  <a:moveTo>
                    <a:pt x="4572" y="0"/>
                  </a:moveTo>
                  <a:cubicBezTo>
                    <a:pt x="2698" y="0"/>
                    <a:pt x="1032" y="918"/>
                    <a:pt x="1" y="2320"/>
                  </a:cubicBezTo>
                  <a:lnTo>
                    <a:pt x="9151" y="2320"/>
                  </a:lnTo>
                  <a:cubicBezTo>
                    <a:pt x="8119" y="918"/>
                    <a:pt x="6454" y="0"/>
                    <a:pt x="457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43" name="Google Shape;30743;p30"/>
            <p:cNvSpPr/>
            <p:nvPr/>
          </p:nvSpPr>
          <p:spPr>
            <a:xfrm>
              <a:off x="4799500" y="3443275"/>
              <a:ext cx="231475" cy="59025"/>
            </a:xfrm>
            <a:custGeom>
              <a:avLst/>
              <a:gdLst/>
              <a:ahLst/>
              <a:cxnLst/>
              <a:rect l="l" t="t" r="r" b="b"/>
              <a:pathLst>
                <a:path w="9259" h="2361" extrusionOk="0">
                  <a:moveTo>
                    <a:pt x="4626" y="0"/>
                  </a:moveTo>
                  <a:cubicBezTo>
                    <a:pt x="2732" y="0"/>
                    <a:pt x="1046" y="931"/>
                    <a:pt x="1" y="2360"/>
                  </a:cubicBezTo>
                  <a:lnTo>
                    <a:pt x="109" y="2360"/>
                  </a:lnTo>
                  <a:cubicBezTo>
                    <a:pt x="1134" y="984"/>
                    <a:pt x="2779" y="88"/>
                    <a:pt x="4626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9" y="2360"/>
                  </a:lnTo>
                  <a:cubicBezTo>
                    <a:pt x="8214" y="931"/>
                    <a:pt x="6528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44" name="Google Shape;30744;p30"/>
            <p:cNvSpPr/>
            <p:nvPr/>
          </p:nvSpPr>
          <p:spPr>
            <a:xfrm>
              <a:off x="4834075" y="3469550"/>
              <a:ext cx="162350" cy="32750"/>
            </a:xfrm>
            <a:custGeom>
              <a:avLst/>
              <a:gdLst/>
              <a:ahLst/>
              <a:cxnLst/>
              <a:rect l="l" t="t" r="r" b="b"/>
              <a:pathLst>
                <a:path w="6494" h="1310" extrusionOk="0">
                  <a:moveTo>
                    <a:pt x="3243" y="1"/>
                  </a:moveTo>
                  <a:cubicBezTo>
                    <a:pt x="1982" y="1"/>
                    <a:pt x="843" y="500"/>
                    <a:pt x="0" y="1309"/>
                  </a:cubicBezTo>
                  <a:lnTo>
                    <a:pt x="6493" y="1309"/>
                  </a:lnTo>
                  <a:cubicBezTo>
                    <a:pt x="5651" y="500"/>
                    <a:pt x="4511" y="1"/>
                    <a:pt x="324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45" name="Google Shape;30745;p30"/>
            <p:cNvSpPr/>
            <p:nvPr/>
          </p:nvSpPr>
          <p:spPr>
            <a:xfrm>
              <a:off x="4832725" y="3468375"/>
              <a:ext cx="165050" cy="33925"/>
            </a:xfrm>
            <a:custGeom>
              <a:avLst/>
              <a:gdLst/>
              <a:ahLst/>
              <a:cxnLst/>
              <a:rect l="l" t="t" r="r" b="b"/>
              <a:pathLst>
                <a:path w="6602" h="1357" extrusionOk="0">
                  <a:moveTo>
                    <a:pt x="3297" y="1"/>
                  </a:moveTo>
                  <a:cubicBezTo>
                    <a:pt x="2016" y="1"/>
                    <a:pt x="850" y="520"/>
                    <a:pt x="0" y="1356"/>
                  </a:cubicBezTo>
                  <a:lnTo>
                    <a:pt x="121" y="1356"/>
                  </a:lnTo>
                  <a:cubicBezTo>
                    <a:pt x="951" y="574"/>
                    <a:pt x="2070" y="88"/>
                    <a:pt x="3297" y="88"/>
                  </a:cubicBezTo>
                  <a:cubicBezTo>
                    <a:pt x="4531" y="88"/>
                    <a:pt x="5651" y="574"/>
                    <a:pt x="6480" y="1356"/>
                  </a:cubicBezTo>
                  <a:lnTo>
                    <a:pt x="6601" y="1356"/>
                  </a:lnTo>
                  <a:cubicBezTo>
                    <a:pt x="5752" y="520"/>
                    <a:pt x="4585" y="1"/>
                    <a:pt x="329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46" name="Google Shape;30746;p30"/>
            <p:cNvSpPr/>
            <p:nvPr/>
          </p:nvSpPr>
          <p:spPr>
            <a:xfrm>
              <a:off x="4888675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59" y="0"/>
                  </a:moveTo>
                  <a:cubicBezTo>
                    <a:pt x="695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8" y="61"/>
                    <a:pt x="1430" y="0"/>
                    <a:pt x="105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47" name="Google Shape;30747;p30"/>
            <p:cNvSpPr/>
            <p:nvPr/>
          </p:nvSpPr>
          <p:spPr>
            <a:xfrm>
              <a:off x="4885475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87" y="1"/>
                  </a:moveTo>
                  <a:cubicBezTo>
                    <a:pt x="776" y="1"/>
                    <a:pt x="371" y="75"/>
                    <a:pt x="1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87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05" y="1"/>
                    <a:pt x="118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48" name="Google Shape;30748;p30"/>
            <p:cNvSpPr/>
            <p:nvPr/>
          </p:nvSpPr>
          <p:spPr>
            <a:xfrm>
              <a:off x="5105800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20" y="1"/>
                  </a:moveTo>
                  <a:cubicBezTo>
                    <a:pt x="3325" y="1"/>
                    <a:pt x="1147" y="1376"/>
                    <a:pt x="1" y="3399"/>
                  </a:cubicBezTo>
                  <a:lnTo>
                    <a:pt x="11639" y="3399"/>
                  </a:lnTo>
                  <a:cubicBezTo>
                    <a:pt x="10492" y="1376"/>
                    <a:pt x="8315" y="1"/>
                    <a:pt x="58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49" name="Google Shape;30749;p30"/>
            <p:cNvSpPr/>
            <p:nvPr/>
          </p:nvSpPr>
          <p:spPr>
            <a:xfrm>
              <a:off x="5104625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7" y="0"/>
                  </a:moveTo>
                  <a:cubicBezTo>
                    <a:pt x="3352" y="0"/>
                    <a:pt x="1153" y="1389"/>
                    <a:pt x="0" y="3439"/>
                  </a:cubicBezTo>
                  <a:lnTo>
                    <a:pt x="95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5" y="88"/>
                    <a:pt x="10492" y="1436"/>
                    <a:pt x="11639" y="3439"/>
                  </a:cubicBezTo>
                  <a:lnTo>
                    <a:pt x="11733" y="3439"/>
                  </a:lnTo>
                  <a:cubicBezTo>
                    <a:pt x="10580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50" name="Google Shape;30750;p30"/>
            <p:cNvSpPr/>
            <p:nvPr/>
          </p:nvSpPr>
          <p:spPr>
            <a:xfrm>
              <a:off x="5134975" y="3444275"/>
              <a:ext cx="228925" cy="58025"/>
            </a:xfrm>
            <a:custGeom>
              <a:avLst/>
              <a:gdLst/>
              <a:ahLst/>
              <a:cxnLst/>
              <a:rect l="l" t="t" r="r" b="b"/>
              <a:pathLst>
                <a:path w="9157" h="2321" extrusionOk="0">
                  <a:moveTo>
                    <a:pt x="4579" y="0"/>
                  </a:moveTo>
                  <a:cubicBezTo>
                    <a:pt x="2704" y="0"/>
                    <a:pt x="1038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51" name="Google Shape;30751;p30"/>
            <p:cNvSpPr/>
            <p:nvPr/>
          </p:nvSpPr>
          <p:spPr>
            <a:xfrm>
              <a:off x="5133775" y="3443275"/>
              <a:ext cx="231325" cy="59025"/>
            </a:xfrm>
            <a:custGeom>
              <a:avLst/>
              <a:gdLst/>
              <a:ahLst/>
              <a:cxnLst/>
              <a:rect l="l" t="t" r="r" b="b"/>
              <a:pathLst>
                <a:path w="9253" h="2361" extrusionOk="0">
                  <a:moveTo>
                    <a:pt x="4627" y="0"/>
                  </a:moveTo>
                  <a:cubicBezTo>
                    <a:pt x="2732" y="0"/>
                    <a:pt x="1046" y="931"/>
                    <a:pt x="1" y="2360"/>
                  </a:cubicBezTo>
                  <a:lnTo>
                    <a:pt x="109" y="2360"/>
                  </a:lnTo>
                  <a:cubicBezTo>
                    <a:pt x="1134" y="984"/>
                    <a:pt x="2779" y="88"/>
                    <a:pt x="4627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2" y="2360"/>
                  </a:lnTo>
                  <a:cubicBezTo>
                    <a:pt x="8214" y="931"/>
                    <a:pt x="6528" y="0"/>
                    <a:pt x="462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52" name="Google Shape;30752;p30"/>
            <p:cNvSpPr/>
            <p:nvPr/>
          </p:nvSpPr>
          <p:spPr>
            <a:xfrm>
              <a:off x="5168350" y="3469550"/>
              <a:ext cx="162350" cy="32750"/>
            </a:xfrm>
            <a:custGeom>
              <a:avLst/>
              <a:gdLst/>
              <a:ahLst/>
              <a:cxnLst/>
              <a:rect l="l" t="t" r="r" b="b"/>
              <a:pathLst>
                <a:path w="6494" h="1310" extrusionOk="0">
                  <a:moveTo>
                    <a:pt x="3244" y="1"/>
                  </a:moveTo>
                  <a:cubicBezTo>
                    <a:pt x="1983" y="1"/>
                    <a:pt x="843" y="500"/>
                    <a:pt x="0" y="1309"/>
                  </a:cubicBezTo>
                  <a:lnTo>
                    <a:pt x="6494" y="1309"/>
                  </a:lnTo>
                  <a:cubicBezTo>
                    <a:pt x="5651" y="500"/>
                    <a:pt x="4504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53" name="Google Shape;30753;p30"/>
            <p:cNvSpPr/>
            <p:nvPr/>
          </p:nvSpPr>
          <p:spPr>
            <a:xfrm>
              <a:off x="516682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23" y="1"/>
                    <a:pt x="857" y="520"/>
                    <a:pt x="0" y="1356"/>
                  </a:cubicBezTo>
                  <a:lnTo>
                    <a:pt x="122" y="1356"/>
                  </a:lnTo>
                  <a:cubicBezTo>
                    <a:pt x="958" y="574"/>
                    <a:pt x="2077" y="88"/>
                    <a:pt x="3305" y="88"/>
                  </a:cubicBezTo>
                  <a:cubicBezTo>
                    <a:pt x="4538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2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54" name="Google Shape;30754;p30"/>
            <p:cNvSpPr/>
            <p:nvPr/>
          </p:nvSpPr>
          <p:spPr>
            <a:xfrm>
              <a:off x="5222950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0" y="0"/>
                  </a:moveTo>
                  <a:cubicBezTo>
                    <a:pt x="689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8" y="61"/>
                    <a:pt x="1430" y="0"/>
                    <a:pt x="106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55" name="Google Shape;30755;p30"/>
            <p:cNvSpPr/>
            <p:nvPr/>
          </p:nvSpPr>
          <p:spPr>
            <a:xfrm>
              <a:off x="521975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88" y="1"/>
                  </a:moveTo>
                  <a:cubicBezTo>
                    <a:pt x="769" y="1"/>
                    <a:pt x="372" y="75"/>
                    <a:pt x="1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88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06" y="1"/>
                    <a:pt x="118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0756" name="Google Shape;30756;p30"/>
          <p:cNvSpPr/>
          <p:nvPr/>
        </p:nvSpPr>
        <p:spPr>
          <a:xfrm>
            <a:off x="394367" y="396400"/>
            <a:ext cx="11408800" cy="60696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2489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757" name="Google Shape;30757;p30"/>
          <p:cNvSpPr/>
          <p:nvPr/>
        </p:nvSpPr>
        <p:spPr>
          <a:xfrm>
            <a:off x="352499" y="1526529"/>
            <a:ext cx="2387576" cy="763624"/>
          </a:xfrm>
          <a:custGeom>
            <a:avLst/>
            <a:gdLst/>
            <a:ahLst/>
            <a:cxnLst/>
            <a:rect l="l" t="t" r="r" b="b"/>
            <a:pathLst>
              <a:path w="73873" h="23627" extrusionOk="0">
                <a:moveTo>
                  <a:pt x="30622" y="1"/>
                </a:moveTo>
                <a:cubicBezTo>
                  <a:pt x="25332" y="1"/>
                  <a:pt x="21000" y="2227"/>
                  <a:pt x="20452" y="5791"/>
                </a:cubicBezTo>
                <a:cubicBezTo>
                  <a:pt x="19624" y="11204"/>
                  <a:pt x="24737" y="13535"/>
                  <a:pt x="24737" y="13535"/>
                </a:cubicBezTo>
                <a:cubicBezTo>
                  <a:pt x="24737" y="13535"/>
                  <a:pt x="21993" y="13122"/>
                  <a:pt x="21053" y="11806"/>
                </a:cubicBezTo>
                <a:cubicBezTo>
                  <a:pt x="20151" y="10490"/>
                  <a:pt x="19850" y="9362"/>
                  <a:pt x="19850" y="9362"/>
                </a:cubicBezTo>
                <a:cubicBezTo>
                  <a:pt x="19850" y="9362"/>
                  <a:pt x="16880" y="11204"/>
                  <a:pt x="17519" y="13422"/>
                </a:cubicBezTo>
                <a:cubicBezTo>
                  <a:pt x="18121" y="15678"/>
                  <a:pt x="20677" y="15979"/>
                  <a:pt x="20677" y="15979"/>
                </a:cubicBezTo>
                <a:cubicBezTo>
                  <a:pt x="20677" y="15979"/>
                  <a:pt x="18121" y="15979"/>
                  <a:pt x="17294" y="15377"/>
                </a:cubicBezTo>
                <a:lnTo>
                  <a:pt x="17294" y="15377"/>
                </a:lnTo>
                <a:cubicBezTo>
                  <a:pt x="17294" y="15377"/>
                  <a:pt x="18308" y="18009"/>
                  <a:pt x="13647" y="18610"/>
                </a:cubicBezTo>
                <a:cubicBezTo>
                  <a:pt x="13104" y="18684"/>
                  <a:pt x="12503" y="18717"/>
                  <a:pt x="11867" y="18717"/>
                </a:cubicBezTo>
                <a:cubicBezTo>
                  <a:pt x="6998" y="18717"/>
                  <a:pt x="1" y="16806"/>
                  <a:pt x="0" y="16806"/>
                </a:cubicBezTo>
                <a:lnTo>
                  <a:pt x="0" y="16806"/>
                </a:lnTo>
                <a:cubicBezTo>
                  <a:pt x="1" y="16806"/>
                  <a:pt x="7900" y="21379"/>
                  <a:pt x="13654" y="21379"/>
                </a:cubicBezTo>
                <a:cubicBezTo>
                  <a:pt x="13894" y="21379"/>
                  <a:pt x="14130" y="21371"/>
                  <a:pt x="14361" y="21355"/>
                </a:cubicBezTo>
                <a:cubicBezTo>
                  <a:pt x="20151" y="20979"/>
                  <a:pt x="24324" y="18610"/>
                  <a:pt x="27482" y="18310"/>
                </a:cubicBezTo>
                <a:cubicBezTo>
                  <a:pt x="30639" y="18009"/>
                  <a:pt x="31955" y="18009"/>
                  <a:pt x="31955" y="18009"/>
                </a:cubicBezTo>
                <a:lnTo>
                  <a:pt x="31955" y="18009"/>
                </a:lnTo>
                <a:cubicBezTo>
                  <a:pt x="31955" y="18009"/>
                  <a:pt x="27482" y="19362"/>
                  <a:pt x="26655" y="19663"/>
                </a:cubicBezTo>
                <a:cubicBezTo>
                  <a:pt x="25894" y="19917"/>
                  <a:pt x="28694" y="23627"/>
                  <a:pt x="32633" y="23627"/>
                </a:cubicBezTo>
                <a:cubicBezTo>
                  <a:pt x="32781" y="23627"/>
                  <a:pt x="32932" y="23621"/>
                  <a:pt x="33083" y="23610"/>
                </a:cubicBezTo>
                <a:cubicBezTo>
                  <a:pt x="37256" y="23310"/>
                  <a:pt x="38760" y="19776"/>
                  <a:pt x="42031" y="19099"/>
                </a:cubicBezTo>
                <a:cubicBezTo>
                  <a:pt x="44109" y="18664"/>
                  <a:pt x="45985" y="18586"/>
                  <a:pt x="47061" y="18586"/>
                </a:cubicBezTo>
                <a:cubicBezTo>
                  <a:pt x="47658" y="18586"/>
                  <a:pt x="48008" y="18610"/>
                  <a:pt x="48008" y="18610"/>
                </a:cubicBezTo>
                <a:cubicBezTo>
                  <a:pt x="48008" y="18610"/>
                  <a:pt x="42519" y="18723"/>
                  <a:pt x="41918" y="20189"/>
                </a:cubicBezTo>
                <a:cubicBezTo>
                  <a:pt x="41394" y="21466"/>
                  <a:pt x="42096" y="22030"/>
                  <a:pt x="44572" y="22030"/>
                </a:cubicBezTo>
                <a:cubicBezTo>
                  <a:pt x="44939" y="22030"/>
                  <a:pt x="45344" y="22018"/>
                  <a:pt x="45790" y="21994"/>
                </a:cubicBezTo>
                <a:cubicBezTo>
                  <a:pt x="49249" y="21768"/>
                  <a:pt x="53421" y="20791"/>
                  <a:pt x="55452" y="20189"/>
                </a:cubicBezTo>
                <a:cubicBezTo>
                  <a:pt x="55620" y="20143"/>
                  <a:pt x="55803" y="20121"/>
                  <a:pt x="56003" y="20121"/>
                </a:cubicBezTo>
                <a:cubicBezTo>
                  <a:pt x="57964" y="20121"/>
                  <a:pt x="61402" y="22175"/>
                  <a:pt x="65625" y="22175"/>
                </a:cubicBezTo>
                <a:cubicBezTo>
                  <a:pt x="66157" y="22175"/>
                  <a:pt x="66701" y="22142"/>
                  <a:pt x="67256" y="22069"/>
                </a:cubicBezTo>
                <a:cubicBezTo>
                  <a:pt x="72632" y="21355"/>
                  <a:pt x="73872" y="19663"/>
                  <a:pt x="73873" y="19663"/>
                </a:cubicBezTo>
                <a:lnTo>
                  <a:pt x="73873" y="19663"/>
                </a:lnTo>
                <a:cubicBezTo>
                  <a:pt x="73872" y="19663"/>
                  <a:pt x="72088" y="20793"/>
                  <a:pt x="69010" y="20793"/>
                </a:cubicBezTo>
                <a:cubicBezTo>
                  <a:pt x="67849" y="20793"/>
                  <a:pt x="66504" y="20632"/>
                  <a:pt x="65000" y="20189"/>
                </a:cubicBezTo>
                <a:cubicBezTo>
                  <a:pt x="59557" y="18623"/>
                  <a:pt x="53817" y="11917"/>
                  <a:pt x="48149" y="11917"/>
                </a:cubicBezTo>
                <a:cubicBezTo>
                  <a:pt x="48102" y="11917"/>
                  <a:pt x="48055" y="11918"/>
                  <a:pt x="48008" y="11919"/>
                </a:cubicBezTo>
                <a:cubicBezTo>
                  <a:pt x="42331" y="11994"/>
                  <a:pt x="38760" y="13422"/>
                  <a:pt x="38760" y="13422"/>
                </a:cubicBezTo>
                <a:cubicBezTo>
                  <a:pt x="38760" y="13422"/>
                  <a:pt x="42444" y="10076"/>
                  <a:pt x="46091" y="10076"/>
                </a:cubicBezTo>
                <a:cubicBezTo>
                  <a:pt x="46091" y="10076"/>
                  <a:pt x="47406" y="5603"/>
                  <a:pt x="39061" y="1843"/>
                </a:cubicBezTo>
                <a:cubicBezTo>
                  <a:pt x="36248" y="576"/>
                  <a:pt x="33311" y="1"/>
                  <a:pt x="306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2489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758" name="Google Shape;30758;p30"/>
          <p:cNvSpPr/>
          <p:nvPr/>
        </p:nvSpPr>
        <p:spPr>
          <a:xfrm flipH="1">
            <a:off x="9154667" y="5461185"/>
            <a:ext cx="2855933" cy="1132367"/>
          </a:xfrm>
          <a:custGeom>
            <a:avLst/>
            <a:gdLst/>
            <a:ahLst/>
            <a:cxnLst/>
            <a:rect l="l" t="t" r="r" b="b"/>
            <a:pathLst>
              <a:path w="85678" h="33971" extrusionOk="0">
                <a:moveTo>
                  <a:pt x="20606" y="1"/>
                </a:moveTo>
                <a:cubicBezTo>
                  <a:pt x="18209" y="1"/>
                  <a:pt x="15458" y="635"/>
                  <a:pt x="12256" y="2014"/>
                </a:cubicBezTo>
                <a:cubicBezTo>
                  <a:pt x="2745" y="6112"/>
                  <a:pt x="7858" y="17353"/>
                  <a:pt x="11241" y="18518"/>
                </a:cubicBezTo>
                <a:cubicBezTo>
                  <a:pt x="11686" y="18673"/>
                  <a:pt x="12176" y="18740"/>
                  <a:pt x="12691" y="18740"/>
                </a:cubicBezTo>
                <a:cubicBezTo>
                  <a:pt x="16043" y="18740"/>
                  <a:pt x="20451" y="15887"/>
                  <a:pt x="20452" y="15887"/>
                </a:cubicBezTo>
                <a:lnTo>
                  <a:pt x="20452" y="15887"/>
                </a:lnTo>
                <a:cubicBezTo>
                  <a:pt x="20451" y="15887"/>
                  <a:pt x="18233" y="18969"/>
                  <a:pt x="13647" y="19909"/>
                </a:cubicBezTo>
                <a:cubicBezTo>
                  <a:pt x="12888" y="20065"/>
                  <a:pt x="12175" y="20135"/>
                  <a:pt x="11473" y="20135"/>
                </a:cubicBezTo>
                <a:cubicBezTo>
                  <a:pt x="8628" y="20135"/>
                  <a:pt x="5968" y="18995"/>
                  <a:pt x="1203" y="17879"/>
                </a:cubicBezTo>
                <a:cubicBezTo>
                  <a:pt x="790" y="18857"/>
                  <a:pt x="376" y="19872"/>
                  <a:pt x="0" y="20887"/>
                </a:cubicBezTo>
                <a:cubicBezTo>
                  <a:pt x="2670" y="21939"/>
                  <a:pt x="4775" y="23368"/>
                  <a:pt x="6429" y="24232"/>
                </a:cubicBezTo>
                <a:cubicBezTo>
                  <a:pt x="10940" y="26563"/>
                  <a:pt x="10489" y="31225"/>
                  <a:pt x="15752" y="33330"/>
                </a:cubicBezTo>
                <a:cubicBezTo>
                  <a:pt x="16904" y="33791"/>
                  <a:pt x="18300" y="33971"/>
                  <a:pt x="19778" y="33971"/>
                </a:cubicBezTo>
                <a:cubicBezTo>
                  <a:pt x="25058" y="33971"/>
                  <a:pt x="31391" y="31676"/>
                  <a:pt x="31391" y="31676"/>
                </a:cubicBezTo>
                <a:cubicBezTo>
                  <a:pt x="31391" y="31676"/>
                  <a:pt x="28459" y="29458"/>
                  <a:pt x="26279" y="26563"/>
                </a:cubicBezTo>
                <a:cubicBezTo>
                  <a:pt x="24098" y="23631"/>
                  <a:pt x="18910" y="23029"/>
                  <a:pt x="18910" y="23029"/>
                </a:cubicBezTo>
                <a:cubicBezTo>
                  <a:pt x="18910" y="23029"/>
                  <a:pt x="19699" y="22861"/>
                  <a:pt x="20862" y="22861"/>
                </a:cubicBezTo>
                <a:cubicBezTo>
                  <a:pt x="22758" y="22861"/>
                  <a:pt x="25648" y="23308"/>
                  <a:pt x="27745" y="25661"/>
                </a:cubicBezTo>
                <a:cubicBezTo>
                  <a:pt x="30882" y="29221"/>
                  <a:pt x="37622" y="33311"/>
                  <a:pt x="43998" y="33311"/>
                </a:cubicBezTo>
                <a:cubicBezTo>
                  <a:pt x="44422" y="33311"/>
                  <a:pt x="44844" y="33293"/>
                  <a:pt x="45264" y="33255"/>
                </a:cubicBezTo>
                <a:cubicBezTo>
                  <a:pt x="50489" y="32804"/>
                  <a:pt x="55076" y="27541"/>
                  <a:pt x="56805" y="23330"/>
                </a:cubicBezTo>
                <a:lnTo>
                  <a:pt x="56805" y="23330"/>
                </a:lnTo>
                <a:cubicBezTo>
                  <a:pt x="56730" y="25699"/>
                  <a:pt x="55828" y="28556"/>
                  <a:pt x="55828" y="28556"/>
                </a:cubicBezTo>
                <a:cubicBezTo>
                  <a:pt x="55828" y="28556"/>
                  <a:pt x="56462" y="28489"/>
                  <a:pt x="57732" y="28489"/>
                </a:cubicBezTo>
                <a:cubicBezTo>
                  <a:pt x="58367" y="28489"/>
                  <a:pt x="59161" y="28506"/>
                  <a:pt x="60113" y="28556"/>
                </a:cubicBezTo>
                <a:cubicBezTo>
                  <a:pt x="60237" y="28561"/>
                  <a:pt x="60362" y="28563"/>
                  <a:pt x="60488" y="28563"/>
                </a:cubicBezTo>
                <a:cubicBezTo>
                  <a:pt x="63252" y="28563"/>
                  <a:pt x="66385" y="27392"/>
                  <a:pt x="71203" y="25774"/>
                </a:cubicBezTo>
                <a:cubicBezTo>
                  <a:pt x="76241" y="24082"/>
                  <a:pt x="85677" y="23518"/>
                  <a:pt x="85677" y="23518"/>
                </a:cubicBezTo>
                <a:cubicBezTo>
                  <a:pt x="84598" y="23186"/>
                  <a:pt x="82348" y="23125"/>
                  <a:pt x="79555" y="23125"/>
                </a:cubicBezTo>
                <a:cubicBezTo>
                  <a:pt x="77939" y="23125"/>
                  <a:pt x="76140" y="23146"/>
                  <a:pt x="74283" y="23146"/>
                </a:cubicBezTo>
                <a:cubicBezTo>
                  <a:pt x="72081" y="23146"/>
                  <a:pt x="69796" y="23117"/>
                  <a:pt x="67632" y="22992"/>
                </a:cubicBezTo>
                <a:cubicBezTo>
                  <a:pt x="60527" y="22578"/>
                  <a:pt x="56692" y="16225"/>
                  <a:pt x="56692" y="16225"/>
                </a:cubicBezTo>
                <a:cubicBezTo>
                  <a:pt x="55640" y="13969"/>
                  <a:pt x="53497" y="11902"/>
                  <a:pt x="49211" y="9909"/>
                </a:cubicBezTo>
                <a:cubicBezTo>
                  <a:pt x="47847" y="9270"/>
                  <a:pt x="46539" y="8996"/>
                  <a:pt x="45337" y="8996"/>
                </a:cubicBezTo>
                <a:cubicBezTo>
                  <a:pt x="40745" y="8996"/>
                  <a:pt x="37704" y="12996"/>
                  <a:pt x="38985" y="15887"/>
                </a:cubicBezTo>
                <a:cubicBezTo>
                  <a:pt x="40602" y="19533"/>
                  <a:pt x="47895" y="20435"/>
                  <a:pt x="47895" y="20435"/>
                </a:cubicBezTo>
                <a:cubicBezTo>
                  <a:pt x="47895" y="20435"/>
                  <a:pt x="46879" y="20774"/>
                  <a:pt x="45206" y="20774"/>
                </a:cubicBezTo>
                <a:cubicBezTo>
                  <a:pt x="43776" y="20774"/>
                  <a:pt x="41865" y="20527"/>
                  <a:pt x="39700" y="19608"/>
                </a:cubicBezTo>
                <a:cubicBezTo>
                  <a:pt x="35038" y="17653"/>
                  <a:pt x="35489" y="12691"/>
                  <a:pt x="31391" y="6526"/>
                </a:cubicBezTo>
                <a:cubicBezTo>
                  <a:pt x="28673" y="2461"/>
                  <a:pt x="25327" y="1"/>
                  <a:pt x="206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2489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0759" name="Google Shape;30759;p30"/>
          <p:cNvGrpSpPr/>
          <p:nvPr/>
        </p:nvGrpSpPr>
        <p:grpSpPr>
          <a:xfrm>
            <a:off x="805976" y="4669749"/>
            <a:ext cx="590787" cy="553615"/>
            <a:chOff x="2987700" y="3560325"/>
            <a:chExt cx="386708" cy="362377"/>
          </a:xfrm>
        </p:grpSpPr>
        <p:sp>
          <p:nvSpPr>
            <p:cNvPr id="30760" name="Google Shape;30760;p30"/>
            <p:cNvSpPr/>
            <p:nvPr/>
          </p:nvSpPr>
          <p:spPr>
            <a:xfrm>
              <a:off x="3099330" y="3560325"/>
              <a:ext cx="152747" cy="152747"/>
            </a:xfrm>
            <a:custGeom>
              <a:avLst/>
              <a:gdLst/>
              <a:ahLst/>
              <a:cxnLst/>
              <a:rect l="l" t="t" r="r" b="b"/>
              <a:pathLst>
                <a:path w="1356" h="1356" extrusionOk="0">
                  <a:moveTo>
                    <a:pt x="681" y="0"/>
                  </a:moveTo>
                  <a:cubicBezTo>
                    <a:pt x="304" y="0"/>
                    <a:pt x="0" y="304"/>
                    <a:pt x="0" y="675"/>
                  </a:cubicBezTo>
                  <a:cubicBezTo>
                    <a:pt x="0" y="1052"/>
                    <a:pt x="304" y="1356"/>
                    <a:pt x="681" y="1356"/>
                  </a:cubicBezTo>
                  <a:cubicBezTo>
                    <a:pt x="1052" y="1356"/>
                    <a:pt x="1356" y="1052"/>
                    <a:pt x="1356" y="675"/>
                  </a:cubicBezTo>
                  <a:cubicBezTo>
                    <a:pt x="1356" y="304"/>
                    <a:pt x="1052" y="0"/>
                    <a:pt x="6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61" name="Google Shape;30761;p30"/>
            <p:cNvSpPr/>
            <p:nvPr/>
          </p:nvSpPr>
          <p:spPr>
            <a:xfrm>
              <a:off x="2987700" y="3641316"/>
              <a:ext cx="170207" cy="153310"/>
            </a:xfrm>
            <a:custGeom>
              <a:avLst/>
              <a:gdLst/>
              <a:ahLst/>
              <a:cxnLst/>
              <a:rect l="l" t="t" r="r" b="b"/>
              <a:pathLst>
                <a:path w="1511" h="1361" extrusionOk="0">
                  <a:moveTo>
                    <a:pt x="756" y="1"/>
                  </a:moveTo>
                  <a:cubicBezTo>
                    <a:pt x="465" y="1"/>
                    <a:pt x="196" y="191"/>
                    <a:pt x="108" y="488"/>
                  </a:cubicBezTo>
                  <a:cubicBezTo>
                    <a:pt x="0" y="846"/>
                    <a:pt x="202" y="1223"/>
                    <a:pt x="560" y="1331"/>
                  </a:cubicBezTo>
                  <a:cubicBezTo>
                    <a:pt x="625" y="1351"/>
                    <a:pt x="691" y="1360"/>
                    <a:pt x="755" y="1360"/>
                  </a:cubicBezTo>
                  <a:cubicBezTo>
                    <a:pt x="1046" y="1360"/>
                    <a:pt x="1315" y="1172"/>
                    <a:pt x="1403" y="880"/>
                  </a:cubicBezTo>
                  <a:cubicBezTo>
                    <a:pt x="1511" y="515"/>
                    <a:pt x="1308" y="138"/>
                    <a:pt x="951" y="30"/>
                  </a:cubicBezTo>
                  <a:cubicBezTo>
                    <a:pt x="886" y="10"/>
                    <a:pt x="820" y="1"/>
                    <a:pt x="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62" name="Google Shape;30762;p30"/>
            <p:cNvSpPr/>
            <p:nvPr/>
          </p:nvSpPr>
          <p:spPr>
            <a:xfrm>
              <a:off x="3032532" y="3770068"/>
              <a:ext cx="173248" cy="152634"/>
            </a:xfrm>
            <a:custGeom>
              <a:avLst/>
              <a:gdLst/>
              <a:ahLst/>
              <a:cxnLst/>
              <a:rect l="l" t="t" r="r" b="b"/>
              <a:pathLst>
                <a:path w="1538" h="1355" extrusionOk="0">
                  <a:moveTo>
                    <a:pt x="768" y="0"/>
                  </a:moveTo>
                  <a:cubicBezTo>
                    <a:pt x="549" y="0"/>
                    <a:pt x="334" y="107"/>
                    <a:pt x="202" y="303"/>
                  </a:cubicBezTo>
                  <a:cubicBezTo>
                    <a:pt x="0" y="613"/>
                    <a:pt x="81" y="1031"/>
                    <a:pt x="391" y="1240"/>
                  </a:cubicBezTo>
                  <a:cubicBezTo>
                    <a:pt x="508" y="1317"/>
                    <a:pt x="639" y="1354"/>
                    <a:pt x="768" y="1354"/>
                  </a:cubicBezTo>
                  <a:cubicBezTo>
                    <a:pt x="988" y="1354"/>
                    <a:pt x="1203" y="1247"/>
                    <a:pt x="1335" y="1051"/>
                  </a:cubicBezTo>
                  <a:cubicBezTo>
                    <a:pt x="1537" y="741"/>
                    <a:pt x="1457" y="323"/>
                    <a:pt x="1140" y="114"/>
                  </a:cubicBezTo>
                  <a:cubicBezTo>
                    <a:pt x="1025" y="37"/>
                    <a:pt x="896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63" name="Google Shape;30763;p30"/>
            <p:cNvSpPr/>
            <p:nvPr/>
          </p:nvSpPr>
          <p:spPr>
            <a:xfrm>
              <a:off x="3169958" y="3762746"/>
              <a:ext cx="170995" cy="152859"/>
            </a:xfrm>
            <a:custGeom>
              <a:avLst/>
              <a:gdLst/>
              <a:ahLst/>
              <a:cxnLst/>
              <a:rect l="l" t="t" r="r" b="b"/>
              <a:pathLst>
                <a:path w="1518" h="1357" extrusionOk="0">
                  <a:moveTo>
                    <a:pt x="758" y="0"/>
                  </a:moveTo>
                  <a:cubicBezTo>
                    <a:pt x="605" y="0"/>
                    <a:pt x="452" y="52"/>
                    <a:pt x="324" y="159"/>
                  </a:cubicBezTo>
                  <a:cubicBezTo>
                    <a:pt x="41" y="395"/>
                    <a:pt x="1" y="820"/>
                    <a:pt x="237" y="1110"/>
                  </a:cubicBezTo>
                  <a:cubicBezTo>
                    <a:pt x="369" y="1272"/>
                    <a:pt x="562" y="1356"/>
                    <a:pt x="756" y="1356"/>
                  </a:cubicBezTo>
                  <a:cubicBezTo>
                    <a:pt x="909" y="1356"/>
                    <a:pt x="1063" y="1304"/>
                    <a:pt x="1187" y="1197"/>
                  </a:cubicBezTo>
                  <a:cubicBezTo>
                    <a:pt x="1477" y="961"/>
                    <a:pt x="1518" y="536"/>
                    <a:pt x="1282" y="247"/>
                  </a:cubicBezTo>
                  <a:cubicBezTo>
                    <a:pt x="1146" y="84"/>
                    <a:pt x="953" y="0"/>
                    <a:pt x="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64" name="Google Shape;30764;p30"/>
            <p:cNvSpPr/>
            <p:nvPr/>
          </p:nvSpPr>
          <p:spPr>
            <a:xfrm>
              <a:off x="3201047" y="3630502"/>
              <a:ext cx="173361" cy="152634"/>
            </a:xfrm>
            <a:custGeom>
              <a:avLst/>
              <a:gdLst/>
              <a:ahLst/>
              <a:cxnLst/>
              <a:rect l="l" t="t" r="r" b="b"/>
              <a:pathLst>
                <a:path w="1539" h="1355" extrusionOk="0">
                  <a:moveTo>
                    <a:pt x="765" y="1"/>
                  </a:moveTo>
                  <a:cubicBezTo>
                    <a:pt x="679" y="1"/>
                    <a:pt x="591" y="17"/>
                    <a:pt x="507" y="52"/>
                  </a:cubicBezTo>
                  <a:cubicBezTo>
                    <a:pt x="163" y="200"/>
                    <a:pt x="1" y="591"/>
                    <a:pt x="143" y="942"/>
                  </a:cubicBezTo>
                  <a:cubicBezTo>
                    <a:pt x="253" y="1199"/>
                    <a:pt x="504" y="1354"/>
                    <a:pt x="767" y="1354"/>
                  </a:cubicBezTo>
                  <a:cubicBezTo>
                    <a:pt x="856" y="1354"/>
                    <a:pt x="946" y="1337"/>
                    <a:pt x="1033" y="1299"/>
                  </a:cubicBezTo>
                  <a:cubicBezTo>
                    <a:pt x="1377" y="1158"/>
                    <a:pt x="1538" y="760"/>
                    <a:pt x="1397" y="416"/>
                  </a:cubicBezTo>
                  <a:cubicBezTo>
                    <a:pt x="1285" y="156"/>
                    <a:pt x="1031" y="1"/>
                    <a:pt x="7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65" name="Google Shape;30765;p30"/>
            <p:cNvSpPr/>
            <p:nvPr/>
          </p:nvSpPr>
          <p:spPr>
            <a:xfrm>
              <a:off x="3093247" y="3674996"/>
              <a:ext cx="158829" cy="158829"/>
            </a:xfrm>
            <a:custGeom>
              <a:avLst/>
              <a:gdLst/>
              <a:ahLst/>
              <a:cxnLst/>
              <a:rect l="l" t="t" r="r" b="b"/>
              <a:pathLst>
                <a:path w="1410" h="1410" extrusionOk="0">
                  <a:moveTo>
                    <a:pt x="708" y="1"/>
                  </a:moveTo>
                  <a:cubicBezTo>
                    <a:pt x="317" y="1"/>
                    <a:pt x="0" y="311"/>
                    <a:pt x="0" y="702"/>
                  </a:cubicBezTo>
                  <a:cubicBezTo>
                    <a:pt x="0" y="1093"/>
                    <a:pt x="317" y="1410"/>
                    <a:pt x="708" y="1410"/>
                  </a:cubicBezTo>
                  <a:cubicBezTo>
                    <a:pt x="1093" y="1410"/>
                    <a:pt x="1410" y="1093"/>
                    <a:pt x="1410" y="702"/>
                  </a:cubicBezTo>
                  <a:cubicBezTo>
                    <a:pt x="1410" y="311"/>
                    <a:pt x="1093" y="1"/>
                    <a:pt x="7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66" name="Google Shape;30766;p30"/>
            <p:cNvSpPr/>
            <p:nvPr/>
          </p:nvSpPr>
          <p:spPr>
            <a:xfrm>
              <a:off x="3148668" y="3712281"/>
              <a:ext cx="70741" cy="70741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1" y="0"/>
                  </a:moveTo>
                  <a:cubicBezTo>
                    <a:pt x="142" y="0"/>
                    <a:pt x="1" y="142"/>
                    <a:pt x="1" y="317"/>
                  </a:cubicBezTo>
                  <a:cubicBezTo>
                    <a:pt x="1" y="486"/>
                    <a:pt x="142" y="627"/>
                    <a:pt x="311" y="627"/>
                  </a:cubicBezTo>
                  <a:cubicBezTo>
                    <a:pt x="486" y="627"/>
                    <a:pt x="628" y="486"/>
                    <a:pt x="628" y="317"/>
                  </a:cubicBezTo>
                  <a:cubicBezTo>
                    <a:pt x="628" y="142"/>
                    <a:pt x="486" y="0"/>
                    <a:pt x="311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67" name="Google Shape;30767;p30"/>
            <p:cNvSpPr/>
            <p:nvPr/>
          </p:nvSpPr>
          <p:spPr>
            <a:xfrm>
              <a:off x="3170746" y="3650665"/>
              <a:ext cx="26697" cy="26697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5" y="1"/>
                  </a:moveTo>
                  <a:cubicBezTo>
                    <a:pt x="54" y="1"/>
                    <a:pt x="0" y="55"/>
                    <a:pt x="0" y="122"/>
                  </a:cubicBezTo>
                  <a:cubicBezTo>
                    <a:pt x="0" y="183"/>
                    <a:pt x="54" y="237"/>
                    <a:pt x="115" y="237"/>
                  </a:cubicBezTo>
                  <a:cubicBezTo>
                    <a:pt x="182" y="237"/>
                    <a:pt x="236" y="183"/>
                    <a:pt x="236" y="122"/>
                  </a:cubicBezTo>
                  <a:cubicBezTo>
                    <a:pt x="236" y="55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68" name="Google Shape;30768;p30"/>
            <p:cNvSpPr/>
            <p:nvPr/>
          </p:nvSpPr>
          <p:spPr>
            <a:xfrm>
              <a:off x="3179082" y="3668125"/>
              <a:ext cx="9237" cy="53281"/>
            </a:xfrm>
            <a:custGeom>
              <a:avLst/>
              <a:gdLst/>
              <a:ahLst/>
              <a:cxnLst/>
              <a:rect l="l" t="t" r="r" b="b"/>
              <a:pathLst>
                <a:path w="82" h="473" extrusionOk="0">
                  <a:moveTo>
                    <a:pt x="0" y="1"/>
                  </a:moveTo>
                  <a:lnTo>
                    <a:pt x="0" y="473"/>
                  </a:lnTo>
                  <a:lnTo>
                    <a:pt x="81" y="473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69" name="Google Shape;30769;p30"/>
            <p:cNvSpPr/>
            <p:nvPr/>
          </p:nvSpPr>
          <p:spPr>
            <a:xfrm>
              <a:off x="3226955" y="3675560"/>
              <a:ext cx="29738" cy="26472"/>
            </a:xfrm>
            <a:custGeom>
              <a:avLst/>
              <a:gdLst/>
              <a:ahLst/>
              <a:cxnLst/>
              <a:rect l="l" t="t" r="r" b="b"/>
              <a:pathLst>
                <a:path w="264" h="235" extrusionOk="0">
                  <a:moveTo>
                    <a:pt x="132" y="1"/>
                  </a:moveTo>
                  <a:cubicBezTo>
                    <a:pt x="101" y="1"/>
                    <a:pt x="71" y="12"/>
                    <a:pt x="47" y="36"/>
                  </a:cubicBezTo>
                  <a:cubicBezTo>
                    <a:pt x="0" y="83"/>
                    <a:pt x="0" y="157"/>
                    <a:pt x="47" y="205"/>
                  </a:cubicBezTo>
                  <a:cubicBezTo>
                    <a:pt x="70" y="224"/>
                    <a:pt x="99" y="234"/>
                    <a:pt x="128" y="234"/>
                  </a:cubicBezTo>
                  <a:cubicBezTo>
                    <a:pt x="160" y="234"/>
                    <a:pt x="191" y="222"/>
                    <a:pt x="216" y="198"/>
                  </a:cubicBezTo>
                  <a:cubicBezTo>
                    <a:pt x="263" y="157"/>
                    <a:pt x="263" y="83"/>
                    <a:pt x="216" y="36"/>
                  </a:cubicBezTo>
                  <a:cubicBezTo>
                    <a:pt x="192" y="12"/>
                    <a:pt x="162" y="1"/>
                    <a:pt x="132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70" name="Google Shape;30770;p30"/>
            <p:cNvSpPr/>
            <p:nvPr/>
          </p:nvSpPr>
          <p:spPr>
            <a:xfrm>
              <a:off x="3198794" y="3688626"/>
              <a:ext cx="43481" cy="44269"/>
            </a:xfrm>
            <a:custGeom>
              <a:avLst/>
              <a:gdLst/>
              <a:ahLst/>
              <a:cxnLst/>
              <a:rect l="l" t="t" r="r" b="b"/>
              <a:pathLst>
                <a:path w="386" h="393" extrusionOk="0">
                  <a:moveTo>
                    <a:pt x="324" y="1"/>
                  </a:moveTo>
                  <a:lnTo>
                    <a:pt x="1" y="338"/>
                  </a:lnTo>
                  <a:lnTo>
                    <a:pt x="55" y="392"/>
                  </a:lnTo>
                  <a:lnTo>
                    <a:pt x="385" y="5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71" name="Google Shape;30771;p30"/>
            <p:cNvSpPr/>
            <p:nvPr/>
          </p:nvSpPr>
          <p:spPr>
            <a:xfrm>
              <a:off x="3252751" y="3734134"/>
              <a:ext cx="26697" cy="26134"/>
            </a:xfrm>
            <a:custGeom>
              <a:avLst/>
              <a:gdLst/>
              <a:ahLst/>
              <a:cxnLst/>
              <a:rect l="l" t="t" r="r" b="b"/>
              <a:pathLst>
                <a:path w="237" h="232" extrusionOk="0">
                  <a:moveTo>
                    <a:pt x="126" y="1"/>
                  </a:moveTo>
                  <a:cubicBezTo>
                    <a:pt x="123" y="1"/>
                    <a:pt x="119" y="1"/>
                    <a:pt x="115" y="2"/>
                  </a:cubicBezTo>
                  <a:cubicBezTo>
                    <a:pt x="48" y="2"/>
                    <a:pt x="0" y="56"/>
                    <a:pt x="0" y="116"/>
                  </a:cubicBezTo>
                  <a:cubicBezTo>
                    <a:pt x="0" y="180"/>
                    <a:pt x="48" y="231"/>
                    <a:pt x="110" y="231"/>
                  </a:cubicBezTo>
                  <a:cubicBezTo>
                    <a:pt x="114" y="231"/>
                    <a:pt x="118" y="231"/>
                    <a:pt x="122" y="231"/>
                  </a:cubicBezTo>
                  <a:cubicBezTo>
                    <a:pt x="183" y="231"/>
                    <a:pt x="236" y="177"/>
                    <a:pt x="236" y="109"/>
                  </a:cubicBezTo>
                  <a:cubicBezTo>
                    <a:pt x="236" y="52"/>
                    <a:pt x="189" y="1"/>
                    <a:pt x="126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72" name="Google Shape;30772;p30"/>
            <p:cNvSpPr/>
            <p:nvPr/>
          </p:nvSpPr>
          <p:spPr>
            <a:xfrm>
              <a:off x="3208707" y="3742583"/>
              <a:ext cx="53281" cy="10814"/>
            </a:xfrm>
            <a:custGeom>
              <a:avLst/>
              <a:gdLst/>
              <a:ahLst/>
              <a:cxnLst/>
              <a:rect l="l" t="t" r="r" b="b"/>
              <a:pathLst>
                <a:path w="473" h="96" extrusionOk="0">
                  <a:moveTo>
                    <a:pt x="466" y="1"/>
                  </a:moveTo>
                  <a:lnTo>
                    <a:pt x="0" y="14"/>
                  </a:lnTo>
                  <a:lnTo>
                    <a:pt x="0" y="95"/>
                  </a:lnTo>
                  <a:lnTo>
                    <a:pt x="472" y="82"/>
                  </a:lnTo>
                  <a:lnTo>
                    <a:pt x="466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73" name="Google Shape;30773;p30"/>
            <p:cNvSpPr/>
            <p:nvPr/>
          </p:nvSpPr>
          <p:spPr>
            <a:xfrm>
              <a:off x="3228420" y="3792484"/>
              <a:ext cx="28950" cy="26472"/>
            </a:xfrm>
            <a:custGeom>
              <a:avLst/>
              <a:gdLst/>
              <a:ahLst/>
              <a:cxnLst/>
              <a:rect l="l" t="t" r="r" b="b"/>
              <a:pathLst>
                <a:path w="257" h="235" extrusionOk="0">
                  <a:moveTo>
                    <a:pt x="129" y="0"/>
                  </a:moveTo>
                  <a:cubicBezTo>
                    <a:pt x="97" y="0"/>
                    <a:pt x="66" y="12"/>
                    <a:pt x="41" y="36"/>
                  </a:cubicBezTo>
                  <a:cubicBezTo>
                    <a:pt x="1" y="84"/>
                    <a:pt x="1" y="158"/>
                    <a:pt x="48" y="205"/>
                  </a:cubicBezTo>
                  <a:cubicBezTo>
                    <a:pt x="71" y="224"/>
                    <a:pt x="100" y="235"/>
                    <a:pt x="129" y="235"/>
                  </a:cubicBezTo>
                  <a:cubicBezTo>
                    <a:pt x="160" y="235"/>
                    <a:pt x="192" y="223"/>
                    <a:pt x="216" y="198"/>
                  </a:cubicBezTo>
                  <a:cubicBezTo>
                    <a:pt x="257" y="151"/>
                    <a:pt x="257" y="77"/>
                    <a:pt x="210" y="30"/>
                  </a:cubicBezTo>
                  <a:cubicBezTo>
                    <a:pt x="187" y="10"/>
                    <a:pt x="158" y="0"/>
                    <a:pt x="129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74" name="Google Shape;30774;p30"/>
            <p:cNvSpPr/>
            <p:nvPr/>
          </p:nvSpPr>
          <p:spPr>
            <a:xfrm>
              <a:off x="3198006" y="3763872"/>
              <a:ext cx="44269" cy="41904"/>
            </a:xfrm>
            <a:custGeom>
              <a:avLst/>
              <a:gdLst/>
              <a:ahLst/>
              <a:cxnLst/>
              <a:rect l="l" t="t" r="r" b="b"/>
              <a:pathLst>
                <a:path w="393" h="372" extrusionOk="0">
                  <a:moveTo>
                    <a:pt x="48" y="1"/>
                  </a:moveTo>
                  <a:lnTo>
                    <a:pt x="1" y="54"/>
                  </a:lnTo>
                  <a:lnTo>
                    <a:pt x="345" y="371"/>
                  </a:lnTo>
                  <a:lnTo>
                    <a:pt x="392" y="317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75" name="Google Shape;30775;p30"/>
            <p:cNvSpPr/>
            <p:nvPr/>
          </p:nvSpPr>
          <p:spPr>
            <a:xfrm>
              <a:off x="3171422" y="3818505"/>
              <a:ext cx="27485" cy="26021"/>
            </a:xfrm>
            <a:custGeom>
              <a:avLst/>
              <a:gdLst/>
              <a:ahLst/>
              <a:cxnLst/>
              <a:rect l="l" t="t" r="r" b="b"/>
              <a:pathLst>
                <a:path w="244" h="231" extrusionOk="0">
                  <a:moveTo>
                    <a:pt x="127" y="0"/>
                  </a:moveTo>
                  <a:cubicBezTo>
                    <a:pt x="123" y="0"/>
                    <a:pt x="119" y="1"/>
                    <a:pt x="116" y="1"/>
                  </a:cubicBezTo>
                  <a:cubicBezTo>
                    <a:pt x="55" y="1"/>
                    <a:pt x="1" y="55"/>
                    <a:pt x="8" y="122"/>
                  </a:cubicBezTo>
                  <a:cubicBezTo>
                    <a:pt x="8" y="186"/>
                    <a:pt x="55" y="231"/>
                    <a:pt x="116" y="231"/>
                  </a:cubicBezTo>
                  <a:cubicBezTo>
                    <a:pt x="121" y="231"/>
                    <a:pt x="125" y="231"/>
                    <a:pt x="129" y="230"/>
                  </a:cubicBezTo>
                  <a:cubicBezTo>
                    <a:pt x="197" y="230"/>
                    <a:pt x="244" y="176"/>
                    <a:pt x="237" y="109"/>
                  </a:cubicBezTo>
                  <a:cubicBezTo>
                    <a:pt x="237" y="52"/>
                    <a:pt x="189" y="0"/>
                    <a:pt x="127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76" name="Google Shape;30776;p30"/>
            <p:cNvSpPr/>
            <p:nvPr/>
          </p:nvSpPr>
          <p:spPr>
            <a:xfrm>
              <a:off x="3177505" y="3773785"/>
              <a:ext cx="12278" cy="53957"/>
            </a:xfrm>
            <a:custGeom>
              <a:avLst/>
              <a:gdLst/>
              <a:ahLst/>
              <a:cxnLst/>
              <a:rect l="l" t="t" r="r" b="b"/>
              <a:pathLst>
                <a:path w="109" h="479" extrusionOk="0">
                  <a:moveTo>
                    <a:pt x="82" y="0"/>
                  </a:moveTo>
                  <a:lnTo>
                    <a:pt x="1" y="7"/>
                  </a:lnTo>
                  <a:lnTo>
                    <a:pt x="28" y="479"/>
                  </a:lnTo>
                  <a:lnTo>
                    <a:pt x="109" y="47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77" name="Google Shape;30777;p30"/>
            <p:cNvSpPr/>
            <p:nvPr/>
          </p:nvSpPr>
          <p:spPr>
            <a:xfrm>
              <a:off x="3111496" y="3796539"/>
              <a:ext cx="28950" cy="26697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0" y="1"/>
                  </a:moveTo>
                  <a:cubicBezTo>
                    <a:pt x="96" y="1"/>
                    <a:pt x="63" y="15"/>
                    <a:pt x="41" y="41"/>
                  </a:cubicBezTo>
                  <a:cubicBezTo>
                    <a:pt x="0" y="88"/>
                    <a:pt x="0" y="162"/>
                    <a:pt x="54" y="210"/>
                  </a:cubicBezTo>
                  <a:cubicBezTo>
                    <a:pt x="75" y="227"/>
                    <a:pt x="101" y="236"/>
                    <a:pt x="127" y="236"/>
                  </a:cubicBezTo>
                  <a:cubicBezTo>
                    <a:pt x="160" y="236"/>
                    <a:pt x="194" y="222"/>
                    <a:pt x="216" y="196"/>
                  </a:cubicBezTo>
                  <a:cubicBezTo>
                    <a:pt x="257" y="149"/>
                    <a:pt x="257" y="75"/>
                    <a:pt x="209" y="27"/>
                  </a:cubicBezTo>
                  <a:cubicBezTo>
                    <a:pt x="185" y="10"/>
                    <a:pt x="158" y="1"/>
                    <a:pt x="130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78" name="Google Shape;30778;p30"/>
            <p:cNvSpPr/>
            <p:nvPr/>
          </p:nvSpPr>
          <p:spPr>
            <a:xfrm>
              <a:off x="3125914" y="3763872"/>
              <a:ext cx="41115" cy="45734"/>
            </a:xfrm>
            <a:custGeom>
              <a:avLst/>
              <a:gdLst/>
              <a:ahLst/>
              <a:cxnLst/>
              <a:rect l="l" t="t" r="r" b="b"/>
              <a:pathLst>
                <a:path w="365" h="406" extrusionOk="0">
                  <a:moveTo>
                    <a:pt x="304" y="1"/>
                  </a:moveTo>
                  <a:lnTo>
                    <a:pt x="0" y="351"/>
                  </a:lnTo>
                  <a:lnTo>
                    <a:pt x="54" y="405"/>
                  </a:lnTo>
                  <a:lnTo>
                    <a:pt x="365" y="54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79" name="Google Shape;30779;p30"/>
            <p:cNvSpPr/>
            <p:nvPr/>
          </p:nvSpPr>
          <p:spPr>
            <a:xfrm>
              <a:off x="3084912" y="3739541"/>
              <a:ext cx="27485" cy="26810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25" y="0"/>
                  </a:moveTo>
                  <a:cubicBezTo>
                    <a:pt x="122" y="0"/>
                    <a:pt x="118" y="0"/>
                    <a:pt x="115" y="1"/>
                  </a:cubicBezTo>
                  <a:cubicBezTo>
                    <a:pt x="47" y="8"/>
                    <a:pt x="0" y="61"/>
                    <a:pt x="7" y="129"/>
                  </a:cubicBezTo>
                  <a:cubicBezTo>
                    <a:pt x="13" y="186"/>
                    <a:pt x="62" y="237"/>
                    <a:pt x="124" y="237"/>
                  </a:cubicBezTo>
                  <a:cubicBezTo>
                    <a:pt x="128" y="237"/>
                    <a:pt x="131" y="237"/>
                    <a:pt x="135" y="237"/>
                  </a:cubicBezTo>
                  <a:cubicBezTo>
                    <a:pt x="196" y="230"/>
                    <a:pt x="243" y="176"/>
                    <a:pt x="243" y="109"/>
                  </a:cubicBezTo>
                  <a:cubicBezTo>
                    <a:pt x="237" y="51"/>
                    <a:pt x="182" y="0"/>
                    <a:pt x="125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80" name="Google Shape;30780;p30"/>
            <p:cNvSpPr/>
            <p:nvPr/>
          </p:nvSpPr>
          <p:spPr>
            <a:xfrm>
              <a:off x="3103160" y="3744160"/>
              <a:ext cx="53281" cy="12954"/>
            </a:xfrm>
            <a:custGeom>
              <a:avLst/>
              <a:gdLst/>
              <a:ahLst/>
              <a:cxnLst/>
              <a:rect l="l" t="t" r="r" b="b"/>
              <a:pathLst>
                <a:path w="473" h="115" extrusionOk="0">
                  <a:moveTo>
                    <a:pt x="465" y="0"/>
                  </a:moveTo>
                  <a:lnTo>
                    <a:pt x="0" y="34"/>
                  </a:lnTo>
                  <a:lnTo>
                    <a:pt x="0" y="115"/>
                  </a:lnTo>
                  <a:lnTo>
                    <a:pt x="472" y="74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81" name="Google Shape;30781;p30"/>
            <p:cNvSpPr/>
            <p:nvPr/>
          </p:nvSpPr>
          <p:spPr>
            <a:xfrm>
              <a:off x="3103836" y="3679840"/>
              <a:ext cx="29738" cy="26359"/>
            </a:xfrm>
            <a:custGeom>
              <a:avLst/>
              <a:gdLst/>
              <a:ahLst/>
              <a:cxnLst/>
              <a:rect l="l" t="t" r="r" b="b"/>
              <a:pathLst>
                <a:path w="264" h="234" extrusionOk="0">
                  <a:moveTo>
                    <a:pt x="132" y="0"/>
                  </a:moveTo>
                  <a:cubicBezTo>
                    <a:pt x="99" y="0"/>
                    <a:pt x="67" y="16"/>
                    <a:pt x="41" y="45"/>
                  </a:cubicBezTo>
                  <a:cubicBezTo>
                    <a:pt x="1" y="92"/>
                    <a:pt x="8" y="167"/>
                    <a:pt x="62" y="207"/>
                  </a:cubicBezTo>
                  <a:cubicBezTo>
                    <a:pt x="82" y="225"/>
                    <a:pt x="109" y="234"/>
                    <a:pt x="135" y="234"/>
                  </a:cubicBezTo>
                  <a:cubicBezTo>
                    <a:pt x="168" y="234"/>
                    <a:pt x="201" y="220"/>
                    <a:pt x="223" y="194"/>
                  </a:cubicBezTo>
                  <a:cubicBezTo>
                    <a:pt x="264" y="146"/>
                    <a:pt x="257" y="72"/>
                    <a:pt x="210" y="32"/>
                  </a:cubicBezTo>
                  <a:cubicBezTo>
                    <a:pt x="186" y="11"/>
                    <a:pt x="159" y="0"/>
                    <a:pt x="132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82" name="Google Shape;30782;p30"/>
            <p:cNvSpPr/>
            <p:nvPr/>
          </p:nvSpPr>
          <p:spPr>
            <a:xfrm>
              <a:off x="3119043" y="3692456"/>
              <a:ext cx="46522" cy="41115"/>
            </a:xfrm>
            <a:custGeom>
              <a:avLst/>
              <a:gdLst/>
              <a:ahLst/>
              <a:cxnLst/>
              <a:rect l="l" t="t" r="r" b="b"/>
              <a:pathLst>
                <a:path w="413" h="365" extrusionOk="0">
                  <a:moveTo>
                    <a:pt x="55" y="1"/>
                  </a:moveTo>
                  <a:lnTo>
                    <a:pt x="1" y="61"/>
                  </a:lnTo>
                  <a:lnTo>
                    <a:pt x="365" y="365"/>
                  </a:lnTo>
                  <a:lnTo>
                    <a:pt x="412" y="30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783" name="Google Shape;30783;p30"/>
          <p:cNvGrpSpPr/>
          <p:nvPr/>
        </p:nvGrpSpPr>
        <p:grpSpPr>
          <a:xfrm>
            <a:off x="1396783" y="5562815"/>
            <a:ext cx="393669" cy="368900"/>
            <a:chOff x="2987700" y="3560325"/>
            <a:chExt cx="386708" cy="362377"/>
          </a:xfrm>
        </p:grpSpPr>
        <p:sp>
          <p:nvSpPr>
            <p:cNvPr id="30784" name="Google Shape;30784;p30"/>
            <p:cNvSpPr/>
            <p:nvPr/>
          </p:nvSpPr>
          <p:spPr>
            <a:xfrm>
              <a:off x="3099330" y="3560325"/>
              <a:ext cx="152747" cy="152747"/>
            </a:xfrm>
            <a:custGeom>
              <a:avLst/>
              <a:gdLst/>
              <a:ahLst/>
              <a:cxnLst/>
              <a:rect l="l" t="t" r="r" b="b"/>
              <a:pathLst>
                <a:path w="1356" h="1356" extrusionOk="0">
                  <a:moveTo>
                    <a:pt x="681" y="0"/>
                  </a:moveTo>
                  <a:cubicBezTo>
                    <a:pt x="304" y="0"/>
                    <a:pt x="0" y="304"/>
                    <a:pt x="0" y="675"/>
                  </a:cubicBezTo>
                  <a:cubicBezTo>
                    <a:pt x="0" y="1052"/>
                    <a:pt x="304" y="1356"/>
                    <a:pt x="681" y="1356"/>
                  </a:cubicBezTo>
                  <a:cubicBezTo>
                    <a:pt x="1052" y="1356"/>
                    <a:pt x="1356" y="1052"/>
                    <a:pt x="1356" y="675"/>
                  </a:cubicBezTo>
                  <a:cubicBezTo>
                    <a:pt x="1356" y="304"/>
                    <a:pt x="1052" y="0"/>
                    <a:pt x="6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85" name="Google Shape;30785;p30"/>
            <p:cNvSpPr/>
            <p:nvPr/>
          </p:nvSpPr>
          <p:spPr>
            <a:xfrm>
              <a:off x="2987700" y="3641316"/>
              <a:ext cx="170207" cy="153310"/>
            </a:xfrm>
            <a:custGeom>
              <a:avLst/>
              <a:gdLst/>
              <a:ahLst/>
              <a:cxnLst/>
              <a:rect l="l" t="t" r="r" b="b"/>
              <a:pathLst>
                <a:path w="1511" h="1361" extrusionOk="0">
                  <a:moveTo>
                    <a:pt x="756" y="1"/>
                  </a:moveTo>
                  <a:cubicBezTo>
                    <a:pt x="465" y="1"/>
                    <a:pt x="196" y="191"/>
                    <a:pt x="108" y="488"/>
                  </a:cubicBezTo>
                  <a:cubicBezTo>
                    <a:pt x="0" y="846"/>
                    <a:pt x="202" y="1223"/>
                    <a:pt x="560" y="1331"/>
                  </a:cubicBezTo>
                  <a:cubicBezTo>
                    <a:pt x="625" y="1351"/>
                    <a:pt x="691" y="1360"/>
                    <a:pt x="755" y="1360"/>
                  </a:cubicBezTo>
                  <a:cubicBezTo>
                    <a:pt x="1046" y="1360"/>
                    <a:pt x="1315" y="1172"/>
                    <a:pt x="1403" y="880"/>
                  </a:cubicBezTo>
                  <a:cubicBezTo>
                    <a:pt x="1511" y="515"/>
                    <a:pt x="1308" y="138"/>
                    <a:pt x="951" y="30"/>
                  </a:cubicBezTo>
                  <a:cubicBezTo>
                    <a:pt x="886" y="10"/>
                    <a:pt x="820" y="1"/>
                    <a:pt x="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86" name="Google Shape;30786;p30"/>
            <p:cNvSpPr/>
            <p:nvPr/>
          </p:nvSpPr>
          <p:spPr>
            <a:xfrm>
              <a:off x="3032532" y="3770068"/>
              <a:ext cx="173248" cy="152634"/>
            </a:xfrm>
            <a:custGeom>
              <a:avLst/>
              <a:gdLst/>
              <a:ahLst/>
              <a:cxnLst/>
              <a:rect l="l" t="t" r="r" b="b"/>
              <a:pathLst>
                <a:path w="1538" h="1355" extrusionOk="0">
                  <a:moveTo>
                    <a:pt x="768" y="0"/>
                  </a:moveTo>
                  <a:cubicBezTo>
                    <a:pt x="549" y="0"/>
                    <a:pt x="334" y="107"/>
                    <a:pt x="202" y="303"/>
                  </a:cubicBezTo>
                  <a:cubicBezTo>
                    <a:pt x="0" y="613"/>
                    <a:pt x="81" y="1031"/>
                    <a:pt x="391" y="1240"/>
                  </a:cubicBezTo>
                  <a:cubicBezTo>
                    <a:pt x="508" y="1317"/>
                    <a:pt x="639" y="1354"/>
                    <a:pt x="768" y="1354"/>
                  </a:cubicBezTo>
                  <a:cubicBezTo>
                    <a:pt x="988" y="1354"/>
                    <a:pt x="1203" y="1247"/>
                    <a:pt x="1335" y="1051"/>
                  </a:cubicBezTo>
                  <a:cubicBezTo>
                    <a:pt x="1537" y="741"/>
                    <a:pt x="1457" y="323"/>
                    <a:pt x="1140" y="114"/>
                  </a:cubicBezTo>
                  <a:cubicBezTo>
                    <a:pt x="1025" y="37"/>
                    <a:pt x="896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87" name="Google Shape;30787;p30"/>
            <p:cNvSpPr/>
            <p:nvPr/>
          </p:nvSpPr>
          <p:spPr>
            <a:xfrm>
              <a:off x="3169958" y="3762746"/>
              <a:ext cx="170995" cy="152859"/>
            </a:xfrm>
            <a:custGeom>
              <a:avLst/>
              <a:gdLst/>
              <a:ahLst/>
              <a:cxnLst/>
              <a:rect l="l" t="t" r="r" b="b"/>
              <a:pathLst>
                <a:path w="1518" h="1357" extrusionOk="0">
                  <a:moveTo>
                    <a:pt x="758" y="0"/>
                  </a:moveTo>
                  <a:cubicBezTo>
                    <a:pt x="605" y="0"/>
                    <a:pt x="452" y="52"/>
                    <a:pt x="324" y="159"/>
                  </a:cubicBezTo>
                  <a:cubicBezTo>
                    <a:pt x="41" y="395"/>
                    <a:pt x="1" y="820"/>
                    <a:pt x="237" y="1110"/>
                  </a:cubicBezTo>
                  <a:cubicBezTo>
                    <a:pt x="369" y="1272"/>
                    <a:pt x="562" y="1356"/>
                    <a:pt x="756" y="1356"/>
                  </a:cubicBezTo>
                  <a:cubicBezTo>
                    <a:pt x="909" y="1356"/>
                    <a:pt x="1063" y="1304"/>
                    <a:pt x="1187" y="1197"/>
                  </a:cubicBezTo>
                  <a:cubicBezTo>
                    <a:pt x="1477" y="961"/>
                    <a:pt x="1518" y="536"/>
                    <a:pt x="1282" y="247"/>
                  </a:cubicBezTo>
                  <a:cubicBezTo>
                    <a:pt x="1146" y="84"/>
                    <a:pt x="953" y="0"/>
                    <a:pt x="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88" name="Google Shape;30788;p30"/>
            <p:cNvSpPr/>
            <p:nvPr/>
          </p:nvSpPr>
          <p:spPr>
            <a:xfrm>
              <a:off x="3201047" y="3630502"/>
              <a:ext cx="173361" cy="152634"/>
            </a:xfrm>
            <a:custGeom>
              <a:avLst/>
              <a:gdLst/>
              <a:ahLst/>
              <a:cxnLst/>
              <a:rect l="l" t="t" r="r" b="b"/>
              <a:pathLst>
                <a:path w="1539" h="1355" extrusionOk="0">
                  <a:moveTo>
                    <a:pt x="765" y="1"/>
                  </a:moveTo>
                  <a:cubicBezTo>
                    <a:pt x="679" y="1"/>
                    <a:pt x="591" y="17"/>
                    <a:pt x="507" y="52"/>
                  </a:cubicBezTo>
                  <a:cubicBezTo>
                    <a:pt x="163" y="200"/>
                    <a:pt x="1" y="591"/>
                    <a:pt x="143" y="942"/>
                  </a:cubicBezTo>
                  <a:cubicBezTo>
                    <a:pt x="253" y="1199"/>
                    <a:pt x="504" y="1354"/>
                    <a:pt x="767" y="1354"/>
                  </a:cubicBezTo>
                  <a:cubicBezTo>
                    <a:pt x="856" y="1354"/>
                    <a:pt x="946" y="1337"/>
                    <a:pt x="1033" y="1299"/>
                  </a:cubicBezTo>
                  <a:cubicBezTo>
                    <a:pt x="1377" y="1158"/>
                    <a:pt x="1538" y="760"/>
                    <a:pt x="1397" y="416"/>
                  </a:cubicBezTo>
                  <a:cubicBezTo>
                    <a:pt x="1285" y="156"/>
                    <a:pt x="1031" y="1"/>
                    <a:pt x="7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89" name="Google Shape;30789;p30"/>
            <p:cNvSpPr/>
            <p:nvPr/>
          </p:nvSpPr>
          <p:spPr>
            <a:xfrm>
              <a:off x="3093247" y="3674996"/>
              <a:ext cx="158829" cy="158829"/>
            </a:xfrm>
            <a:custGeom>
              <a:avLst/>
              <a:gdLst/>
              <a:ahLst/>
              <a:cxnLst/>
              <a:rect l="l" t="t" r="r" b="b"/>
              <a:pathLst>
                <a:path w="1410" h="1410" extrusionOk="0">
                  <a:moveTo>
                    <a:pt x="708" y="1"/>
                  </a:moveTo>
                  <a:cubicBezTo>
                    <a:pt x="317" y="1"/>
                    <a:pt x="0" y="311"/>
                    <a:pt x="0" y="702"/>
                  </a:cubicBezTo>
                  <a:cubicBezTo>
                    <a:pt x="0" y="1093"/>
                    <a:pt x="317" y="1410"/>
                    <a:pt x="708" y="1410"/>
                  </a:cubicBezTo>
                  <a:cubicBezTo>
                    <a:pt x="1093" y="1410"/>
                    <a:pt x="1410" y="1093"/>
                    <a:pt x="1410" y="702"/>
                  </a:cubicBezTo>
                  <a:cubicBezTo>
                    <a:pt x="1410" y="311"/>
                    <a:pt x="1093" y="1"/>
                    <a:pt x="7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90" name="Google Shape;30790;p30"/>
            <p:cNvSpPr/>
            <p:nvPr/>
          </p:nvSpPr>
          <p:spPr>
            <a:xfrm>
              <a:off x="3148668" y="3712281"/>
              <a:ext cx="70741" cy="70741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1" y="0"/>
                  </a:moveTo>
                  <a:cubicBezTo>
                    <a:pt x="142" y="0"/>
                    <a:pt x="1" y="142"/>
                    <a:pt x="1" y="317"/>
                  </a:cubicBezTo>
                  <a:cubicBezTo>
                    <a:pt x="1" y="486"/>
                    <a:pt x="142" y="627"/>
                    <a:pt x="311" y="627"/>
                  </a:cubicBezTo>
                  <a:cubicBezTo>
                    <a:pt x="486" y="627"/>
                    <a:pt x="628" y="486"/>
                    <a:pt x="628" y="317"/>
                  </a:cubicBezTo>
                  <a:cubicBezTo>
                    <a:pt x="628" y="142"/>
                    <a:pt x="486" y="0"/>
                    <a:pt x="311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91" name="Google Shape;30791;p30"/>
            <p:cNvSpPr/>
            <p:nvPr/>
          </p:nvSpPr>
          <p:spPr>
            <a:xfrm>
              <a:off x="3170746" y="3650665"/>
              <a:ext cx="26697" cy="26697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5" y="1"/>
                  </a:moveTo>
                  <a:cubicBezTo>
                    <a:pt x="54" y="1"/>
                    <a:pt x="0" y="55"/>
                    <a:pt x="0" y="122"/>
                  </a:cubicBezTo>
                  <a:cubicBezTo>
                    <a:pt x="0" y="183"/>
                    <a:pt x="54" y="237"/>
                    <a:pt x="115" y="237"/>
                  </a:cubicBezTo>
                  <a:cubicBezTo>
                    <a:pt x="182" y="237"/>
                    <a:pt x="236" y="183"/>
                    <a:pt x="236" y="122"/>
                  </a:cubicBezTo>
                  <a:cubicBezTo>
                    <a:pt x="236" y="55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92" name="Google Shape;30792;p30"/>
            <p:cNvSpPr/>
            <p:nvPr/>
          </p:nvSpPr>
          <p:spPr>
            <a:xfrm>
              <a:off x="3179082" y="3668125"/>
              <a:ext cx="9237" cy="53281"/>
            </a:xfrm>
            <a:custGeom>
              <a:avLst/>
              <a:gdLst/>
              <a:ahLst/>
              <a:cxnLst/>
              <a:rect l="l" t="t" r="r" b="b"/>
              <a:pathLst>
                <a:path w="82" h="473" extrusionOk="0">
                  <a:moveTo>
                    <a:pt x="0" y="1"/>
                  </a:moveTo>
                  <a:lnTo>
                    <a:pt x="0" y="473"/>
                  </a:lnTo>
                  <a:lnTo>
                    <a:pt x="81" y="473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93" name="Google Shape;30793;p30"/>
            <p:cNvSpPr/>
            <p:nvPr/>
          </p:nvSpPr>
          <p:spPr>
            <a:xfrm>
              <a:off x="3226955" y="3675560"/>
              <a:ext cx="29738" cy="26472"/>
            </a:xfrm>
            <a:custGeom>
              <a:avLst/>
              <a:gdLst/>
              <a:ahLst/>
              <a:cxnLst/>
              <a:rect l="l" t="t" r="r" b="b"/>
              <a:pathLst>
                <a:path w="264" h="235" extrusionOk="0">
                  <a:moveTo>
                    <a:pt x="132" y="1"/>
                  </a:moveTo>
                  <a:cubicBezTo>
                    <a:pt x="101" y="1"/>
                    <a:pt x="71" y="12"/>
                    <a:pt x="47" y="36"/>
                  </a:cubicBezTo>
                  <a:cubicBezTo>
                    <a:pt x="0" y="83"/>
                    <a:pt x="0" y="157"/>
                    <a:pt x="47" y="205"/>
                  </a:cubicBezTo>
                  <a:cubicBezTo>
                    <a:pt x="70" y="224"/>
                    <a:pt x="99" y="234"/>
                    <a:pt x="128" y="234"/>
                  </a:cubicBezTo>
                  <a:cubicBezTo>
                    <a:pt x="160" y="234"/>
                    <a:pt x="191" y="222"/>
                    <a:pt x="216" y="198"/>
                  </a:cubicBezTo>
                  <a:cubicBezTo>
                    <a:pt x="263" y="157"/>
                    <a:pt x="263" y="83"/>
                    <a:pt x="216" y="36"/>
                  </a:cubicBezTo>
                  <a:cubicBezTo>
                    <a:pt x="192" y="12"/>
                    <a:pt x="162" y="1"/>
                    <a:pt x="132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94" name="Google Shape;30794;p30"/>
            <p:cNvSpPr/>
            <p:nvPr/>
          </p:nvSpPr>
          <p:spPr>
            <a:xfrm>
              <a:off x="3198794" y="3688626"/>
              <a:ext cx="43481" cy="44269"/>
            </a:xfrm>
            <a:custGeom>
              <a:avLst/>
              <a:gdLst/>
              <a:ahLst/>
              <a:cxnLst/>
              <a:rect l="l" t="t" r="r" b="b"/>
              <a:pathLst>
                <a:path w="386" h="393" extrusionOk="0">
                  <a:moveTo>
                    <a:pt x="324" y="1"/>
                  </a:moveTo>
                  <a:lnTo>
                    <a:pt x="1" y="338"/>
                  </a:lnTo>
                  <a:lnTo>
                    <a:pt x="55" y="392"/>
                  </a:lnTo>
                  <a:lnTo>
                    <a:pt x="385" y="5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95" name="Google Shape;30795;p30"/>
            <p:cNvSpPr/>
            <p:nvPr/>
          </p:nvSpPr>
          <p:spPr>
            <a:xfrm>
              <a:off x="3252751" y="3734134"/>
              <a:ext cx="26697" cy="26134"/>
            </a:xfrm>
            <a:custGeom>
              <a:avLst/>
              <a:gdLst/>
              <a:ahLst/>
              <a:cxnLst/>
              <a:rect l="l" t="t" r="r" b="b"/>
              <a:pathLst>
                <a:path w="237" h="232" extrusionOk="0">
                  <a:moveTo>
                    <a:pt x="126" y="1"/>
                  </a:moveTo>
                  <a:cubicBezTo>
                    <a:pt x="123" y="1"/>
                    <a:pt x="119" y="1"/>
                    <a:pt x="115" y="2"/>
                  </a:cubicBezTo>
                  <a:cubicBezTo>
                    <a:pt x="48" y="2"/>
                    <a:pt x="0" y="56"/>
                    <a:pt x="0" y="116"/>
                  </a:cubicBezTo>
                  <a:cubicBezTo>
                    <a:pt x="0" y="180"/>
                    <a:pt x="48" y="231"/>
                    <a:pt x="110" y="231"/>
                  </a:cubicBezTo>
                  <a:cubicBezTo>
                    <a:pt x="114" y="231"/>
                    <a:pt x="118" y="231"/>
                    <a:pt x="122" y="231"/>
                  </a:cubicBezTo>
                  <a:cubicBezTo>
                    <a:pt x="183" y="231"/>
                    <a:pt x="236" y="177"/>
                    <a:pt x="236" y="109"/>
                  </a:cubicBezTo>
                  <a:cubicBezTo>
                    <a:pt x="236" y="52"/>
                    <a:pt x="189" y="1"/>
                    <a:pt x="126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96" name="Google Shape;30796;p30"/>
            <p:cNvSpPr/>
            <p:nvPr/>
          </p:nvSpPr>
          <p:spPr>
            <a:xfrm>
              <a:off x="3208707" y="3742583"/>
              <a:ext cx="53281" cy="10814"/>
            </a:xfrm>
            <a:custGeom>
              <a:avLst/>
              <a:gdLst/>
              <a:ahLst/>
              <a:cxnLst/>
              <a:rect l="l" t="t" r="r" b="b"/>
              <a:pathLst>
                <a:path w="473" h="96" extrusionOk="0">
                  <a:moveTo>
                    <a:pt x="466" y="1"/>
                  </a:moveTo>
                  <a:lnTo>
                    <a:pt x="0" y="14"/>
                  </a:lnTo>
                  <a:lnTo>
                    <a:pt x="0" y="95"/>
                  </a:lnTo>
                  <a:lnTo>
                    <a:pt x="472" y="82"/>
                  </a:lnTo>
                  <a:lnTo>
                    <a:pt x="466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97" name="Google Shape;30797;p30"/>
            <p:cNvSpPr/>
            <p:nvPr/>
          </p:nvSpPr>
          <p:spPr>
            <a:xfrm>
              <a:off x="3228420" y="3792484"/>
              <a:ext cx="28950" cy="26472"/>
            </a:xfrm>
            <a:custGeom>
              <a:avLst/>
              <a:gdLst/>
              <a:ahLst/>
              <a:cxnLst/>
              <a:rect l="l" t="t" r="r" b="b"/>
              <a:pathLst>
                <a:path w="257" h="235" extrusionOk="0">
                  <a:moveTo>
                    <a:pt x="129" y="0"/>
                  </a:moveTo>
                  <a:cubicBezTo>
                    <a:pt x="97" y="0"/>
                    <a:pt x="66" y="12"/>
                    <a:pt x="41" y="36"/>
                  </a:cubicBezTo>
                  <a:cubicBezTo>
                    <a:pt x="1" y="84"/>
                    <a:pt x="1" y="158"/>
                    <a:pt x="48" y="205"/>
                  </a:cubicBezTo>
                  <a:cubicBezTo>
                    <a:pt x="71" y="224"/>
                    <a:pt x="100" y="235"/>
                    <a:pt x="129" y="235"/>
                  </a:cubicBezTo>
                  <a:cubicBezTo>
                    <a:pt x="160" y="235"/>
                    <a:pt x="192" y="223"/>
                    <a:pt x="216" y="198"/>
                  </a:cubicBezTo>
                  <a:cubicBezTo>
                    <a:pt x="257" y="151"/>
                    <a:pt x="257" y="77"/>
                    <a:pt x="210" y="30"/>
                  </a:cubicBezTo>
                  <a:cubicBezTo>
                    <a:pt x="187" y="10"/>
                    <a:pt x="158" y="0"/>
                    <a:pt x="129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98" name="Google Shape;30798;p30"/>
            <p:cNvSpPr/>
            <p:nvPr/>
          </p:nvSpPr>
          <p:spPr>
            <a:xfrm>
              <a:off x="3198006" y="3763872"/>
              <a:ext cx="44269" cy="41904"/>
            </a:xfrm>
            <a:custGeom>
              <a:avLst/>
              <a:gdLst/>
              <a:ahLst/>
              <a:cxnLst/>
              <a:rect l="l" t="t" r="r" b="b"/>
              <a:pathLst>
                <a:path w="393" h="372" extrusionOk="0">
                  <a:moveTo>
                    <a:pt x="48" y="1"/>
                  </a:moveTo>
                  <a:lnTo>
                    <a:pt x="1" y="54"/>
                  </a:lnTo>
                  <a:lnTo>
                    <a:pt x="345" y="371"/>
                  </a:lnTo>
                  <a:lnTo>
                    <a:pt x="392" y="317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99" name="Google Shape;30799;p30"/>
            <p:cNvSpPr/>
            <p:nvPr/>
          </p:nvSpPr>
          <p:spPr>
            <a:xfrm>
              <a:off x="3171422" y="3818505"/>
              <a:ext cx="27485" cy="26021"/>
            </a:xfrm>
            <a:custGeom>
              <a:avLst/>
              <a:gdLst/>
              <a:ahLst/>
              <a:cxnLst/>
              <a:rect l="l" t="t" r="r" b="b"/>
              <a:pathLst>
                <a:path w="244" h="231" extrusionOk="0">
                  <a:moveTo>
                    <a:pt x="127" y="0"/>
                  </a:moveTo>
                  <a:cubicBezTo>
                    <a:pt x="123" y="0"/>
                    <a:pt x="119" y="1"/>
                    <a:pt x="116" y="1"/>
                  </a:cubicBezTo>
                  <a:cubicBezTo>
                    <a:pt x="55" y="1"/>
                    <a:pt x="1" y="55"/>
                    <a:pt x="8" y="122"/>
                  </a:cubicBezTo>
                  <a:cubicBezTo>
                    <a:pt x="8" y="186"/>
                    <a:pt x="55" y="231"/>
                    <a:pt x="116" y="231"/>
                  </a:cubicBezTo>
                  <a:cubicBezTo>
                    <a:pt x="121" y="231"/>
                    <a:pt x="125" y="231"/>
                    <a:pt x="129" y="230"/>
                  </a:cubicBezTo>
                  <a:cubicBezTo>
                    <a:pt x="197" y="230"/>
                    <a:pt x="244" y="176"/>
                    <a:pt x="237" y="109"/>
                  </a:cubicBezTo>
                  <a:cubicBezTo>
                    <a:pt x="237" y="52"/>
                    <a:pt x="189" y="0"/>
                    <a:pt x="127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00" name="Google Shape;30800;p30"/>
            <p:cNvSpPr/>
            <p:nvPr/>
          </p:nvSpPr>
          <p:spPr>
            <a:xfrm>
              <a:off x="3177505" y="3773785"/>
              <a:ext cx="12278" cy="53957"/>
            </a:xfrm>
            <a:custGeom>
              <a:avLst/>
              <a:gdLst/>
              <a:ahLst/>
              <a:cxnLst/>
              <a:rect l="l" t="t" r="r" b="b"/>
              <a:pathLst>
                <a:path w="109" h="479" extrusionOk="0">
                  <a:moveTo>
                    <a:pt x="82" y="0"/>
                  </a:moveTo>
                  <a:lnTo>
                    <a:pt x="1" y="7"/>
                  </a:lnTo>
                  <a:lnTo>
                    <a:pt x="28" y="479"/>
                  </a:lnTo>
                  <a:lnTo>
                    <a:pt x="109" y="47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01" name="Google Shape;30801;p30"/>
            <p:cNvSpPr/>
            <p:nvPr/>
          </p:nvSpPr>
          <p:spPr>
            <a:xfrm>
              <a:off x="3111496" y="3796539"/>
              <a:ext cx="28950" cy="26697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0" y="1"/>
                  </a:moveTo>
                  <a:cubicBezTo>
                    <a:pt x="96" y="1"/>
                    <a:pt x="63" y="15"/>
                    <a:pt x="41" y="41"/>
                  </a:cubicBezTo>
                  <a:cubicBezTo>
                    <a:pt x="0" y="88"/>
                    <a:pt x="0" y="162"/>
                    <a:pt x="54" y="210"/>
                  </a:cubicBezTo>
                  <a:cubicBezTo>
                    <a:pt x="75" y="227"/>
                    <a:pt x="101" y="236"/>
                    <a:pt x="127" y="236"/>
                  </a:cubicBezTo>
                  <a:cubicBezTo>
                    <a:pt x="160" y="236"/>
                    <a:pt x="194" y="222"/>
                    <a:pt x="216" y="196"/>
                  </a:cubicBezTo>
                  <a:cubicBezTo>
                    <a:pt x="257" y="149"/>
                    <a:pt x="257" y="75"/>
                    <a:pt x="209" y="27"/>
                  </a:cubicBezTo>
                  <a:cubicBezTo>
                    <a:pt x="185" y="10"/>
                    <a:pt x="158" y="1"/>
                    <a:pt x="130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02" name="Google Shape;30802;p30"/>
            <p:cNvSpPr/>
            <p:nvPr/>
          </p:nvSpPr>
          <p:spPr>
            <a:xfrm>
              <a:off x="3125914" y="3763872"/>
              <a:ext cx="41115" cy="45734"/>
            </a:xfrm>
            <a:custGeom>
              <a:avLst/>
              <a:gdLst/>
              <a:ahLst/>
              <a:cxnLst/>
              <a:rect l="l" t="t" r="r" b="b"/>
              <a:pathLst>
                <a:path w="365" h="406" extrusionOk="0">
                  <a:moveTo>
                    <a:pt x="304" y="1"/>
                  </a:moveTo>
                  <a:lnTo>
                    <a:pt x="0" y="351"/>
                  </a:lnTo>
                  <a:lnTo>
                    <a:pt x="54" y="405"/>
                  </a:lnTo>
                  <a:lnTo>
                    <a:pt x="365" y="54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03" name="Google Shape;30803;p30"/>
            <p:cNvSpPr/>
            <p:nvPr/>
          </p:nvSpPr>
          <p:spPr>
            <a:xfrm>
              <a:off x="3084912" y="3739541"/>
              <a:ext cx="27485" cy="26810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25" y="0"/>
                  </a:moveTo>
                  <a:cubicBezTo>
                    <a:pt x="122" y="0"/>
                    <a:pt x="118" y="0"/>
                    <a:pt x="115" y="1"/>
                  </a:cubicBezTo>
                  <a:cubicBezTo>
                    <a:pt x="47" y="8"/>
                    <a:pt x="0" y="61"/>
                    <a:pt x="7" y="129"/>
                  </a:cubicBezTo>
                  <a:cubicBezTo>
                    <a:pt x="13" y="186"/>
                    <a:pt x="62" y="237"/>
                    <a:pt x="124" y="237"/>
                  </a:cubicBezTo>
                  <a:cubicBezTo>
                    <a:pt x="128" y="237"/>
                    <a:pt x="131" y="237"/>
                    <a:pt x="135" y="237"/>
                  </a:cubicBezTo>
                  <a:cubicBezTo>
                    <a:pt x="196" y="230"/>
                    <a:pt x="243" y="176"/>
                    <a:pt x="243" y="109"/>
                  </a:cubicBezTo>
                  <a:cubicBezTo>
                    <a:pt x="237" y="51"/>
                    <a:pt x="182" y="0"/>
                    <a:pt x="125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04" name="Google Shape;30804;p30"/>
            <p:cNvSpPr/>
            <p:nvPr/>
          </p:nvSpPr>
          <p:spPr>
            <a:xfrm>
              <a:off x="3103160" y="3744160"/>
              <a:ext cx="53281" cy="12954"/>
            </a:xfrm>
            <a:custGeom>
              <a:avLst/>
              <a:gdLst/>
              <a:ahLst/>
              <a:cxnLst/>
              <a:rect l="l" t="t" r="r" b="b"/>
              <a:pathLst>
                <a:path w="473" h="115" extrusionOk="0">
                  <a:moveTo>
                    <a:pt x="465" y="0"/>
                  </a:moveTo>
                  <a:lnTo>
                    <a:pt x="0" y="34"/>
                  </a:lnTo>
                  <a:lnTo>
                    <a:pt x="0" y="115"/>
                  </a:lnTo>
                  <a:lnTo>
                    <a:pt x="472" y="74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05" name="Google Shape;30805;p30"/>
            <p:cNvSpPr/>
            <p:nvPr/>
          </p:nvSpPr>
          <p:spPr>
            <a:xfrm>
              <a:off x="3103836" y="3679840"/>
              <a:ext cx="29738" cy="26359"/>
            </a:xfrm>
            <a:custGeom>
              <a:avLst/>
              <a:gdLst/>
              <a:ahLst/>
              <a:cxnLst/>
              <a:rect l="l" t="t" r="r" b="b"/>
              <a:pathLst>
                <a:path w="264" h="234" extrusionOk="0">
                  <a:moveTo>
                    <a:pt x="132" y="0"/>
                  </a:moveTo>
                  <a:cubicBezTo>
                    <a:pt x="99" y="0"/>
                    <a:pt x="67" y="16"/>
                    <a:pt x="41" y="45"/>
                  </a:cubicBezTo>
                  <a:cubicBezTo>
                    <a:pt x="1" y="92"/>
                    <a:pt x="8" y="167"/>
                    <a:pt x="62" y="207"/>
                  </a:cubicBezTo>
                  <a:cubicBezTo>
                    <a:pt x="82" y="225"/>
                    <a:pt x="109" y="234"/>
                    <a:pt x="135" y="234"/>
                  </a:cubicBezTo>
                  <a:cubicBezTo>
                    <a:pt x="168" y="234"/>
                    <a:pt x="201" y="220"/>
                    <a:pt x="223" y="194"/>
                  </a:cubicBezTo>
                  <a:cubicBezTo>
                    <a:pt x="264" y="146"/>
                    <a:pt x="257" y="72"/>
                    <a:pt x="210" y="32"/>
                  </a:cubicBezTo>
                  <a:cubicBezTo>
                    <a:pt x="186" y="11"/>
                    <a:pt x="159" y="0"/>
                    <a:pt x="132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06" name="Google Shape;30806;p30"/>
            <p:cNvSpPr/>
            <p:nvPr/>
          </p:nvSpPr>
          <p:spPr>
            <a:xfrm>
              <a:off x="3119043" y="3692456"/>
              <a:ext cx="46522" cy="41115"/>
            </a:xfrm>
            <a:custGeom>
              <a:avLst/>
              <a:gdLst/>
              <a:ahLst/>
              <a:cxnLst/>
              <a:rect l="l" t="t" r="r" b="b"/>
              <a:pathLst>
                <a:path w="413" h="365" extrusionOk="0">
                  <a:moveTo>
                    <a:pt x="55" y="1"/>
                  </a:moveTo>
                  <a:lnTo>
                    <a:pt x="1" y="61"/>
                  </a:lnTo>
                  <a:lnTo>
                    <a:pt x="365" y="365"/>
                  </a:lnTo>
                  <a:lnTo>
                    <a:pt x="412" y="30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807" name="Google Shape;30807;p30"/>
          <p:cNvGrpSpPr/>
          <p:nvPr/>
        </p:nvGrpSpPr>
        <p:grpSpPr>
          <a:xfrm>
            <a:off x="11266450" y="4377082"/>
            <a:ext cx="393669" cy="368900"/>
            <a:chOff x="2987700" y="3560325"/>
            <a:chExt cx="386708" cy="362377"/>
          </a:xfrm>
        </p:grpSpPr>
        <p:sp>
          <p:nvSpPr>
            <p:cNvPr id="30808" name="Google Shape;30808;p30"/>
            <p:cNvSpPr/>
            <p:nvPr/>
          </p:nvSpPr>
          <p:spPr>
            <a:xfrm>
              <a:off x="3099330" y="3560325"/>
              <a:ext cx="152747" cy="152747"/>
            </a:xfrm>
            <a:custGeom>
              <a:avLst/>
              <a:gdLst/>
              <a:ahLst/>
              <a:cxnLst/>
              <a:rect l="l" t="t" r="r" b="b"/>
              <a:pathLst>
                <a:path w="1356" h="1356" extrusionOk="0">
                  <a:moveTo>
                    <a:pt x="681" y="0"/>
                  </a:moveTo>
                  <a:cubicBezTo>
                    <a:pt x="304" y="0"/>
                    <a:pt x="0" y="304"/>
                    <a:pt x="0" y="675"/>
                  </a:cubicBezTo>
                  <a:cubicBezTo>
                    <a:pt x="0" y="1052"/>
                    <a:pt x="304" y="1356"/>
                    <a:pt x="681" y="1356"/>
                  </a:cubicBezTo>
                  <a:cubicBezTo>
                    <a:pt x="1052" y="1356"/>
                    <a:pt x="1356" y="1052"/>
                    <a:pt x="1356" y="675"/>
                  </a:cubicBezTo>
                  <a:cubicBezTo>
                    <a:pt x="1356" y="304"/>
                    <a:pt x="1052" y="0"/>
                    <a:pt x="6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09" name="Google Shape;30809;p30"/>
            <p:cNvSpPr/>
            <p:nvPr/>
          </p:nvSpPr>
          <p:spPr>
            <a:xfrm>
              <a:off x="2987700" y="3641316"/>
              <a:ext cx="170207" cy="153310"/>
            </a:xfrm>
            <a:custGeom>
              <a:avLst/>
              <a:gdLst/>
              <a:ahLst/>
              <a:cxnLst/>
              <a:rect l="l" t="t" r="r" b="b"/>
              <a:pathLst>
                <a:path w="1511" h="1361" extrusionOk="0">
                  <a:moveTo>
                    <a:pt x="756" y="1"/>
                  </a:moveTo>
                  <a:cubicBezTo>
                    <a:pt x="465" y="1"/>
                    <a:pt x="196" y="191"/>
                    <a:pt x="108" y="488"/>
                  </a:cubicBezTo>
                  <a:cubicBezTo>
                    <a:pt x="0" y="846"/>
                    <a:pt x="202" y="1223"/>
                    <a:pt x="560" y="1331"/>
                  </a:cubicBezTo>
                  <a:cubicBezTo>
                    <a:pt x="625" y="1351"/>
                    <a:pt x="691" y="1360"/>
                    <a:pt x="755" y="1360"/>
                  </a:cubicBezTo>
                  <a:cubicBezTo>
                    <a:pt x="1046" y="1360"/>
                    <a:pt x="1315" y="1172"/>
                    <a:pt x="1403" y="880"/>
                  </a:cubicBezTo>
                  <a:cubicBezTo>
                    <a:pt x="1511" y="515"/>
                    <a:pt x="1308" y="138"/>
                    <a:pt x="951" y="30"/>
                  </a:cubicBezTo>
                  <a:cubicBezTo>
                    <a:pt x="886" y="10"/>
                    <a:pt x="820" y="1"/>
                    <a:pt x="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10" name="Google Shape;30810;p30"/>
            <p:cNvSpPr/>
            <p:nvPr/>
          </p:nvSpPr>
          <p:spPr>
            <a:xfrm>
              <a:off x="3032532" y="3770068"/>
              <a:ext cx="173248" cy="152634"/>
            </a:xfrm>
            <a:custGeom>
              <a:avLst/>
              <a:gdLst/>
              <a:ahLst/>
              <a:cxnLst/>
              <a:rect l="l" t="t" r="r" b="b"/>
              <a:pathLst>
                <a:path w="1538" h="1355" extrusionOk="0">
                  <a:moveTo>
                    <a:pt x="768" y="0"/>
                  </a:moveTo>
                  <a:cubicBezTo>
                    <a:pt x="549" y="0"/>
                    <a:pt x="334" y="107"/>
                    <a:pt x="202" y="303"/>
                  </a:cubicBezTo>
                  <a:cubicBezTo>
                    <a:pt x="0" y="613"/>
                    <a:pt x="81" y="1031"/>
                    <a:pt x="391" y="1240"/>
                  </a:cubicBezTo>
                  <a:cubicBezTo>
                    <a:pt x="508" y="1317"/>
                    <a:pt x="639" y="1354"/>
                    <a:pt x="768" y="1354"/>
                  </a:cubicBezTo>
                  <a:cubicBezTo>
                    <a:pt x="988" y="1354"/>
                    <a:pt x="1203" y="1247"/>
                    <a:pt x="1335" y="1051"/>
                  </a:cubicBezTo>
                  <a:cubicBezTo>
                    <a:pt x="1537" y="741"/>
                    <a:pt x="1457" y="323"/>
                    <a:pt x="1140" y="114"/>
                  </a:cubicBezTo>
                  <a:cubicBezTo>
                    <a:pt x="1025" y="37"/>
                    <a:pt x="896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11" name="Google Shape;30811;p30"/>
            <p:cNvSpPr/>
            <p:nvPr/>
          </p:nvSpPr>
          <p:spPr>
            <a:xfrm>
              <a:off x="3169958" y="3762746"/>
              <a:ext cx="170995" cy="152859"/>
            </a:xfrm>
            <a:custGeom>
              <a:avLst/>
              <a:gdLst/>
              <a:ahLst/>
              <a:cxnLst/>
              <a:rect l="l" t="t" r="r" b="b"/>
              <a:pathLst>
                <a:path w="1518" h="1357" extrusionOk="0">
                  <a:moveTo>
                    <a:pt x="758" y="0"/>
                  </a:moveTo>
                  <a:cubicBezTo>
                    <a:pt x="605" y="0"/>
                    <a:pt x="452" y="52"/>
                    <a:pt x="324" y="159"/>
                  </a:cubicBezTo>
                  <a:cubicBezTo>
                    <a:pt x="41" y="395"/>
                    <a:pt x="1" y="820"/>
                    <a:pt x="237" y="1110"/>
                  </a:cubicBezTo>
                  <a:cubicBezTo>
                    <a:pt x="369" y="1272"/>
                    <a:pt x="562" y="1356"/>
                    <a:pt x="756" y="1356"/>
                  </a:cubicBezTo>
                  <a:cubicBezTo>
                    <a:pt x="909" y="1356"/>
                    <a:pt x="1063" y="1304"/>
                    <a:pt x="1187" y="1197"/>
                  </a:cubicBezTo>
                  <a:cubicBezTo>
                    <a:pt x="1477" y="961"/>
                    <a:pt x="1518" y="536"/>
                    <a:pt x="1282" y="247"/>
                  </a:cubicBezTo>
                  <a:cubicBezTo>
                    <a:pt x="1146" y="84"/>
                    <a:pt x="953" y="0"/>
                    <a:pt x="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12" name="Google Shape;30812;p30"/>
            <p:cNvSpPr/>
            <p:nvPr/>
          </p:nvSpPr>
          <p:spPr>
            <a:xfrm>
              <a:off x="3201047" y="3630502"/>
              <a:ext cx="173361" cy="152634"/>
            </a:xfrm>
            <a:custGeom>
              <a:avLst/>
              <a:gdLst/>
              <a:ahLst/>
              <a:cxnLst/>
              <a:rect l="l" t="t" r="r" b="b"/>
              <a:pathLst>
                <a:path w="1539" h="1355" extrusionOk="0">
                  <a:moveTo>
                    <a:pt x="765" y="1"/>
                  </a:moveTo>
                  <a:cubicBezTo>
                    <a:pt x="679" y="1"/>
                    <a:pt x="591" y="17"/>
                    <a:pt x="507" y="52"/>
                  </a:cubicBezTo>
                  <a:cubicBezTo>
                    <a:pt x="163" y="200"/>
                    <a:pt x="1" y="591"/>
                    <a:pt x="143" y="942"/>
                  </a:cubicBezTo>
                  <a:cubicBezTo>
                    <a:pt x="253" y="1199"/>
                    <a:pt x="504" y="1354"/>
                    <a:pt x="767" y="1354"/>
                  </a:cubicBezTo>
                  <a:cubicBezTo>
                    <a:pt x="856" y="1354"/>
                    <a:pt x="946" y="1337"/>
                    <a:pt x="1033" y="1299"/>
                  </a:cubicBezTo>
                  <a:cubicBezTo>
                    <a:pt x="1377" y="1158"/>
                    <a:pt x="1538" y="760"/>
                    <a:pt x="1397" y="416"/>
                  </a:cubicBezTo>
                  <a:cubicBezTo>
                    <a:pt x="1285" y="156"/>
                    <a:pt x="1031" y="1"/>
                    <a:pt x="7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13" name="Google Shape;30813;p30"/>
            <p:cNvSpPr/>
            <p:nvPr/>
          </p:nvSpPr>
          <p:spPr>
            <a:xfrm>
              <a:off x="3093247" y="3674996"/>
              <a:ext cx="158829" cy="158829"/>
            </a:xfrm>
            <a:custGeom>
              <a:avLst/>
              <a:gdLst/>
              <a:ahLst/>
              <a:cxnLst/>
              <a:rect l="l" t="t" r="r" b="b"/>
              <a:pathLst>
                <a:path w="1410" h="1410" extrusionOk="0">
                  <a:moveTo>
                    <a:pt x="708" y="1"/>
                  </a:moveTo>
                  <a:cubicBezTo>
                    <a:pt x="317" y="1"/>
                    <a:pt x="0" y="311"/>
                    <a:pt x="0" y="702"/>
                  </a:cubicBezTo>
                  <a:cubicBezTo>
                    <a:pt x="0" y="1093"/>
                    <a:pt x="317" y="1410"/>
                    <a:pt x="708" y="1410"/>
                  </a:cubicBezTo>
                  <a:cubicBezTo>
                    <a:pt x="1093" y="1410"/>
                    <a:pt x="1410" y="1093"/>
                    <a:pt x="1410" y="702"/>
                  </a:cubicBezTo>
                  <a:cubicBezTo>
                    <a:pt x="1410" y="311"/>
                    <a:pt x="1093" y="1"/>
                    <a:pt x="7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14" name="Google Shape;30814;p30"/>
            <p:cNvSpPr/>
            <p:nvPr/>
          </p:nvSpPr>
          <p:spPr>
            <a:xfrm>
              <a:off x="3148668" y="3712281"/>
              <a:ext cx="70741" cy="70741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1" y="0"/>
                  </a:moveTo>
                  <a:cubicBezTo>
                    <a:pt x="142" y="0"/>
                    <a:pt x="1" y="142"/>
                    <a:pt x="1" y="317"/>
                  </a:cubicBezTo>
                  <a:cubicBezTo>
                    <a:pt x="1" y="486"/>
                    <a:pt x="142" y="627"/>
                    <a:pt x="311" y="627"/>
                  </a:cubicBezTo>
                  <a:cubicBezTo>
                    <a:pt x="486" y="627"/>
                    <a:pt x="628" y="486"/>
                    <a:pt x="628" y="317"/>
                  </a:cubicBezTo>
                  <a:cubicBezTo>
                    <a:pt x="628" y="142"/>
                    <a:pt x="486" y="0"/>
                    <a:pt x="311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15" name="Google Shape;30815;p30"/>
            <p:cNvSpPr/>
            <p:nvPr/>
          </p:nvSpPr>
          <p:spPr>
            <a:xfrm>
              <a:off x="3170746" y="3650665"/>
              <a:ext cx="26697" cy="26697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5" y="1"/>
                  </a:moveTo>
                  <a:cubicBezTo>
                    <a:pt x="54" y="1"/>
                    <a:pt x="0" y="55"/>
                    <a:pt x="0" y="122"/>
                  </a:cubicBezTo>
                  <a:cubicBezTo>
                    <a:pt x="0" y="183"/>
                    <a:pt x="54" y="237"/>
                    <a:pt x="115" y="237"/>
                  </a:cubicBezTo>
                  <a:cubicBezTo>
                    <a:pt x="182" y="237"/>
                    <a:pt x="236" y="183"/>
                    <a:pt x="236" y="122"/>
                  </a:cubicBezTo>
                  <a:cubicBezTo>
                    <a:pt x="236" y="55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16" name="Google Shape;30816;p30"/>
            <p:cNvSpPr/>
            <p:nvPr/>
          </p:nvSpPr>
          <p:spPr>
            <a:xfrm>
              <a:off x="3179082" y="3668125"/>
              <a:ext cx="9237" cy="53281"/>
            </a:xfrm>
            <a:custGeom>
              <a:avLst/>
              <a:gdLst/>
              <a:ahLst/>
              <a:cxnLst/>
              <a:rect l="l" t="t" r="r" b="b"/>
              <a:pathLst>
                <a:path w="82" h="473" extrusionOk="0">
                  <a:moveTo>
                    <a:pt x="0" y="1"/>
                  </a:moveTo>
                  <a:lnTo>
                    <a:pt x="0" y="473"/>
                  </a:lnTo>
                  <a:lnTo>
                    <a:pt x="81" y="473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17" name="Google Shape;30817;p30"/>
            <p:cNvSpPr/>
            <p:nvPr/>
          </p:nvSpPr>
          <p:spPr>
            <a:xfrm>
              <a:off x="3226955" y="3675560"/>
              <a:ext cx="29738" cy="26472"/>
            </a:xfrm>
            <a:custGeom>
              <a:avLst/>
              <a:gdLst/>
              <a:ahLst/>
              <a:cxnLst/>
              <a:rect l="l" t="t" r="r" b="b"/>
              <a:pathLst>
                <a:path w="264" h="235" extrusionOk="0">
                  <a:moveTo>
                    <a:pt x="132" y="1"/>
                  </a:moveTo>
                  <a:cubicBezTo>
                    <a:pt x="101" y="1"/>
                    <a:pt x="71" y="12"/>
                    <a:pt x="47" y="36"/>
                  </a:cubicBezTo>
                  <a:cubicBezTo>
                    <a:pt x="0" y="83"/>
                    <a:pt x="0" y="157"/>
                    <a:pt x="47" y="205"/>
                  </a:cubicBezTo>
                  <a:cubicBezTo>
                    <a:pt x="70" y="224"/>
                    <a:pt x="99" y="234"/>
                    <a:pt x="128" y="234"/>
                  </a:cubicBezTo>
                  <a:cubicBezTo>
                    <a:pt x="160" y="234"/>
                    <a:pt x="191" y="222"/>
                    <a:pt x="216" y="198"/>
                  </a:cubicBezTo>
                  <a:cubicBezTo>
                    <a:pt x="263" y="157"/>
                    <a:pt x="263" y="83"/>
                    <a:pt x="216" y="36"/>
                  </a:cubicBezTo>
                  <a:cubicBezTo>
                    <a:pt x="192" y="12"/>
                    <a:pt x="162" y="1"/>
                    <a:pt x="132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18" name="Google Shape;30818;p30"/>
            <p:cNvSpPr/>
            <p:nvPr/>
          </p:nvSpPr>
          <p:spPr>
            <a:xfrm>
              <a:off x="3198794" y="3688626"/>
              <a:ext cx="43481" cy="44269"/>
            </a:xfrm>
            <a:custGeom>
              <a:avLst/>
              <a:gdLst/>
              <a:ahLst/>
              <a:cxnLst/>
              <a:rect l="l" t="t" r="r" b="b"/>
              <a:pathLst>
                <a:path w="386" h="393" extrusionOk="0">
                  <a:moveTo>
                    <a:pt x="324" y="1"/>
                  </a:moveTo>
                  <a:lnTo>
                    <a:pt x="1" y="338"/>
                  </a:lnTo>
                  <a:lnTo>
                    <a:pt x="55" y="392"/>
                  </a:lnTo>
                  <a:lnTo>
                    <a:pt x="385" y="5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19" name="Google Shape;30819;p30"/>
            <p:cNvSpPr/>
            <p:nvPr/>
          </p:nvSpPr>
          <p:spPr>
            <a:xfrm>
              <a:off x="3252751" y="3734134"/>
              <a:ext cx="26697" cy="26134"/>
            </a:xfrm>
            <a:custGeom>
              <a:avLst/>
              <a:gdLst/>
              <a:ahLst/>
              <a:cxnLst/>
              <a:rect l="l" t="t" r="r" b="b"/>
              <a:pathLst>
                <a:path w="237" h="232" extrusionOk="0">
                  <a:moveTo>
                    <a:pt x="126" y="1"/>
                  </a:moveTo>
                  <a:cubicBezTo>
                    <a:pt x="123" y="1"/>
                    <a:pt x="119" y="1"/>
                    <a:pt x="115" y="2"/>
                  </a:cubicBezTo>
                  <a:cubicBezTo>
                    <a:pt x="48" y="2"/>
                    <a:pt x="0" y="56"/>
                    <a:pt x="0" y="116"/>
                  </a:cubicBezTo>
                  <a:cubicBezTo>
                    <a:pt x="0" y="180"/>
                    <a:pt x="48" y="231"/>
                    <a:pt x="110" y="231"/>
                  </a:cubicBezTo>
                  <a:cubicBezTo>
                    <a:pt x="114" y="231"/>
                    <a:pt x="118" y="231"/>
                    <a:pt x="122" y="231"/>
                  </a:cubicBezTo>
                  <a:cubicBezTo>
                    <a:pt x="183" y="231"/>
                    <a:pt x="236" y="177"/>
                    <a:pt x="236" y="109"/>
                  </a:cubicBezTo>
                  <a:cubicBezTo>
                    <a:pt x="236" y="52"/>
                    <a:pt x="189" y="1"/>
                    <a:pt x="126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20" name="Google Shape;30820;p30"/>
            <p:cNvSpPr/>
            <p:nvPr/>
          </p:nvSpPr>
          <p:spPr>
            <a:xfrm>
              <a:off x="3208707" y="3742583"/>
              <a:ext cx="53281" cy="10814"/>
            </a:xfrm>
            <a:custGeom>
              <a:avLst/>
              <a:gdLst/>
              <a:ahLst/>
              <a:cxnLst/>
              <a:rect l="l" t="t" r="r" b="b"/>
              <a:pathLst>
                <a:path w="473" h="96" extrusionOk="0">
                  <a:moveTo>
                    <a:pt x="466" y="1"/>
                  </a:moveTo>
                  <a:lnTo>
                    <a:pt x="0" y="14"/>
                  </a:lnTo>
                  <a:lnTo>
                    <a:pt x="0" y="95"/>
                  </a:lnTo>
                  <a:lnTo>
                    <a:pt x="472" y="82"/>
                  </a:lnTo>
                  <a:lnTo>
                    <a:pt x="466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21" name="Google Shape;30821;p30"/>
            <p:cNvSpPr/>
            <p:nvPr/>
          </p:nvSpPr>
          <p:spPr>
            <a:xfrm>
              <a:off x="3228420" y="3792484"/>
              <a:ext cx="28950" cy="26472"/>
            </a:xfrm>
            <a:custGeom>
              <a:avLst/>
              <a:gdLst/>
              <a:ahLst/>
              <a:cxnLst/>
              <a:rect l="l" t="t" r="r" b="b"/>
              <a:pathLst>
                <a:path w="257" h="235" extrusionOk="0">
                  <a:moveTo>
                    <a:pt x="129" y="0"/>
                  </a:moveTo>
                  <a:cubicBezTo>
                    <a:pt x="97" y="0"/>
                    <a:pt x="66" y="12"/>
                    <a:pt x="41" y="36"/>
                  </a:cubicBezTo>
                  <a:cubicBezTo>
                    <a:pt x="1" y="84"/>
                    <a:pt x="1" y="158"/>
                    <a:pt x="48" y="205"/>
                  </a:cubicBezTo>
                  <a:cubicBezTo>
                    <a:pt x="71" y="224"/>
                    <a:pt x="100" y="235"/>
                    <a:pt x="129" y="235"/>
                  </a:cubicBezTo>
                  <a:cubicBezTo>
                    <a:pt x="160" y="235"/>
                    <a:pt x="192" y="223"/>
                    <a:pt x="216" y="198"/>
                  </a:cubicBezTo>
                  <a:cubicBezTo>
                    <a:pt x="257" y="151"/>
                    <a:pt x="257" y="77"/>
                    <a:pt x="210" y="30"/>
                  </a:cubicBezTo>
                  <a:cubicBezTo>
                    <a:pt x="187" y="10"/>
                    <a:pt x="158" y="0"/>
                    <a:pt x="129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22" name="Google Shape;30822;p30"/>
            <p:cNvSpPr/>
            <p:nvPr/>
          </p:nvSpPr>
          <p:spPr>
            <a:xfrm>
              <a:off x="3198006" y="3763872"/>
              <a:ext cx="44269" cy="41904"/>
            </a:xfrm>
            <a:custGeom>
              <a:avLst/>
              <a:gdLst/>
              <a:ahLst/>
              <a:cxnLst/>
              <a:rect l="l" t="t" r="r" b="b"/>
              <a:pathLst>
                <a:path w="393" h="372" extrusionOk="0">
                  <a:moveTo>
                    <a:pt x="48" y="1"/>
                  </a:moveTo>
                  <a:lnTo>
                    <a:pt x="1" y="54"/>
                  </a:lnTo>
                  <a:lnTo>
                    <a:pt x="345" y="371"/>
                  </a:lnTo>
                  <a:lnTo>
                    <a:pt x="392" y="317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23" name="Google Shape;30823;p30"/>
            <p:cNvSpPr/>
            <p:nvPr/>
          </p:nvSpPr>
          <p:spPr>
            <a:xfrm>
              <a:off x="3171422" y="3818505"/>
              <a:ext cx="27485" cy="26021"/>
            </a:xfrm>
            <a:custGeom>
              <a:avLst/>
              <a:gdLst/>
              <a:ahLst/>
              <a:cxnLst/>
              <a:rect l="l" t="t" r="r" b="b"/>
              <a:pathLst>
                <a:path w="244" h="231" extrusionOk="0">
                  <a:moveTo>
                    <a:pt x="127" y="0"/>
                  </a:moveTo>
                  <a:cubicBezTo>
                    <a:pt x="123" y="0"/>
                    <a:pt x="119" y="1"/>
                    <a:pt x="116" y="1"/>
                  </a:cubicBezTo>
                  <a:cubicBezTo>
                    <a:pt x="55" y="1"/>
                    <a:pt x="1" y="55"/>
                    <a:pt x="8" y="122"/>
                  </a:cubicBezTo>
                  <a:cubicBezTo>
                    <a:pt x="8" y="186"/>
                    <a:pt x="55" y="231"/>
                    <a:pt x="116" y="231"/>
                  </a:cubicBezTo>
                  <a:cubicBezTo>
                    <a:pt x="121" y="231"/>
                    <a:pt x="125" y="231"/>
                    <a:pt x="129" y="230"/>
                  </a:cubicBezTo>
                  <a:cubicBezTo>
                    <a:pt x="197" y="230"/>
                    <a:pt x="244" y="176"/>
                    <a:pt x="237" y="109"/>
                  </a:cubicBezTo>
                  <a:cubicBezTo>
                    <a:pt x="237" y="52"/>
                    <a:pt x="189" y="0"/>
                    <a:pt x="127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24" name="Google Shape;30824;p30"/>
            <p:cNvSpPr/>
            <p:nvPr/>
          </p:nvSpPr>
          <p:spPr>
            <a:xfrm>
              <a:off x="3177505" y="3773785"/>
              <a:ext cx="12278" cy="53957"/>
            </a:xfrm>
            <a:custGeom>
              <a:avLst/>
              <a:gdLst/>
              <a:ahLst/>
              <a:cxnLst/>
              <a:rect l="l" t="t" r="r" b="b"/>
              <a:pathLst>
                <a:path w="109" h="479" extrusionOk="0">
                  <a:moveTo>
                    <a:pt x="82" y="0"/>
                  </a:moveTo>
                  <a:lnTo>
                    <a:pt x="1" y="7"/>
                  </a:lnTo>
                  <a:lnTo>
                    <a:pt x="28" y="479"/>
                  </a:lnTo>
                  <a:lnTo>
                    <a:pt x="109" y="47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25" name="Google Shape;30825;p30"/>
            <p:cNvSpPr/>
            <p:nvPr/>
          </p:nvSpPr>
          <p:spPr>
            <a:xfrm>
              <a:off x="3111496" y="3796539"/>
              <a:ext cx="28950" cy="26697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0" y="1"/>
                  </a:moveTo>
                  <a:cubicBezTo>
                    <a:pt x="96" y="1"/>
                    <a:pt x="63" y="15"/>
                    <a:pt x="41" y="41"/>
                  </a:cubicBezTo>
                  <a:cubicBezTo>
                    <a:pt x="0" y="88"/>
                    <a:pt x="0" y="162"/>
                    <a:pt x="54" y="210"/>
                  </a:cubicBezTo>
                  <a:cubicBezTo>
                    <a:pt x="75" y="227"/>
                    <a:pt x="101" y="236"/>
                    <a:pt x="127" y="236"/>
                  </a:cubicBezTo>
                  <a:cubicBezTo>
                    <a:pt x="160" y="236"/>
                    <a:pt x="194" y="222"/>
                    <a:pt x="216" y="196"/>
                  </a:cubicBezTo>
                  <a:cubicBezTo>
                    <a:pt x="257" y="149"/>
                    <a:pt x="257" y="75"/>
                    <a:pt x="209" y="27"/>
                  </a:cubicBezTo>
                  <a:cubicBezTo>
                    <a:pt x="185" y="10"/>
                    <a:pt x="158" y="1"/>
                    <a:pt x="130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26" name="Google Shape;30826;p30"/>
            <p:cNvSpPr/>
            <p:nvPr/>
          </p:nvSpPr>
          <p:spPr>
            <a:xfrm>
              <a:off x="3125914" y="3763872"/>
              <a:ext cx="41115" cy="45734"/>
            </a:xfrm>
            <a:custGeom>
              <a:avLst/>
              <a:gdLst/>
              <a:ahLst/>
              <a:cxnLst/>
              <a:rect l="l" t="t" r="r" b="b"/>
              <a:pathLst>
                <a:path w="365" h="406" extrusionOk="0">
                  <a:moveTo>
                    <a:pt x="304" y="1"/>
                  </a:moveTo>
                  <a:lnTo>
                    <a:pt x="0" y="351"/>
                  </a:lnTo>
                  <a:lnTo>
                    <a:pt x="54" y="405"/>
                  </a:lnTo>
                  <a:lnTo>
                    <a:pt x="365" y="54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27" name="Google Shape;30827;p30"/>
            <p:cNvSpPr/>
            <p:nvPr/>
          </p:nvSpPr>
          <p:spPr>
            <a:xfrm>
              <a:off x="3084912" y="3739541"/>
              <a:ext cx="27485" cy="26810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25" y="0"/>
                  </a:moveTo>
                  <a:cubicBezTo>
                    <a:pt x="122" y="0"/>
                    <a:pt x="118" y="0"/>
                    <a:pt x="115" y="1"/>
                  </a:cubicBezTo>
                  <a:cubicBezTo>
                    <a:pt x="47" y="8"/>
                    <a:pt x="0" y="61"/>
                    <a:pt x="7" y="129"/>
                  </a:cubicBezTo>
                  <a:cubicBezTo>
                    <a:pt x="13" y="186"/>
                    <a:pt x="62" y="237"/>
                    <a:pt x="124" y="237"/>
                  </a:cubicBezTo>
                  <a:cubicBezTo>
                    <a:pt x="128" y="237"/>
                    <a:pt x="131" y="237"/>
                    <a:pt x="135" y="237"/>
                  </a:cubicBezTo>
                  <a:cubicBezTo>
                    <a:pt x="196" y="230"/>
                    <a:pt x="243" y="176"/>
                    <a:pt x="243" y="109"/>
                  </a:cubicBezTo>
                  <a:cubicBezTo>
                    <a:pt x="237" y="51"/>
                    <a:pt x="182" y="0"/>
                    <a:pt x="125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28" name="Google Shape;30828;p30"/>
            <p:cNvSpPr/>
            <p:nvPr/>
          </p:nvSpPr>
          <p:spPr>
            <a:xfrm>
              <a:off x="3103160" y="3744160"/>
              <a:ext cx="53281" cy="12954"/>
            </a:xfrm>
            <a:custGeom>
              <a:avLst/>
              <a:gdLst/>
              <a:ahLst/>
              <a:cxnLst/>
              <a:rect l="l" t="t" r="r" b="b"/>
              <a:pathLst>
                <a:path w="473" h="115" extrusionOk="0">
                  <a:moveTo>
                    <a:pt x="465" y="0"/>
                  </a:moveTo>
                  <a:lnTo>
                    <a:pt x="0" y="34"/>
                  </a:lnTo>
                  <a:lnTo>
                    <a:pt x="0" y="115"/>
                  </a:lnTo>
                  <a:lnTo>
                    <a:pt x="472" y="74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29" name="Google Shape;30829;p30"/>
            <p:cNvSpPr/>
            <p:nvPr/>
          </p:nvSpPr>
          <p:spPr>
            <a:xfrm>
              <a:off x="3103836" y="3679840"/>
              <a:ext cx="29738" cy="26359"/>
            </a:xfrm>
            <a:custGeom>
              <a:avLst/>
              <a:gdLst/>
              <a:ahLst/>
              <a:cxnLst/>
              <a:rect l="l" t="t" r="r" b="b"/>
              <a:pathLst>
                <a:path w="264" h="234" extrusionOk="0">
                  <a:moveTo>
                    <a:pt x="132" y="0"/>
                  </a:moveTo>
                  <a:cubicBezTo>
                    <a:pt x="99" y="0"/>
                    <a:pt x="67" y="16"/>
                    <a:pt x="41" y="45"/>
                  </a:cubicBezTo>
                  <a:cubicBezTo>
                    <a:pt x="1" y="92"/>
                    <a:pt x="8" y="167"/>
                    <a:pt x="62" y="207"/>
                  </a:cubicBezTo>
                  <a:cubicBezTo>
                    <a:pt x="82" y="225"/>
                    <a:pt x="109" y="234"/>
                    <a:pt x="135" y="234"/>
                  </a:cubicBezTo>
                  <a:cubicBezTo>
                    <a:pt x="168" y="234"/>
                    <a:pt x="201" y="220"/>
                    <a:pt x="223" y="194"/>
                  </a:cubicBezTo>
                  <a:cubicBezTo>
                    <a:pt x="264" y="146"/>
                    <a:pt x="257" y="72"/>
                    <a:pt x="210" y="32"/>
                  </a:cubicBezTo>
                  <a:cubicBezTo>
                    <a:pt x="186" y="11"/>
                    <a:pt x="159" y="0"/>
                    <a:pt x="132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30" name="Google Shape;30830;p30"/>
            <p:cNvSpPr/>
            <p:nvPr/>
          </p:nvSpPr>
          <p:spPr>
            <a:xfrm>
              <a:off x="3119043" y="3692456"/>
              <a:ext cx="46522" cy="41115"/>
            </a:xfrm>
            <a:custGeom>
              <a:avLst/>
              <a:gdLst/>
              <a:ahLst/>
              <a:cxnLst/>
              <a:rect l="l" t="t" r="r" b="b"/>
              <a:pathLst>
                <a:path w="413" h="365" extrusionOk="0">
                  <a:moveTo>
                    <a:pt x="55" y="1"/>
                  </a:moveTo>
                  <a:lnTo>
                    <a:pt x="1" y="61"/>
                  </a:lnTo>
                  <a:lnTo>
                    <a:pt x="365" y="365"/>
                  </a:lnTo>
                  <a:lnTo>
                    <a:pt x="412" y="30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93285462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30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832" name="Google Shape;30832;p31"/>
          <p:cNvGrpSpPr/>
          <p:nvPr/>
        </p:nvGrpSpPr>
        <p:grpSpPr>
          <a:xfrm>
            <a:off x="84" y="-25"/>
            <a:ext cx="12192051" cy="6857988"/>
            <a:chOff x="3450750" y="2336425"/>
            <a:chExt cx="2076350" cy="1165875"/>
          </a:xfrm>
        </p:grpSpPr>
        <p:sp>
          <p:nvSpPr>
            <p:cNvPr id="30833" name="Google Shape;30833;p31"/>
            <p:cNvSpPr/>
            <p:nvPr/>
          </p:nvSpPr>
          <p:spPr>
            <a:xfrm>
              <a:off x="3450750" y="2336425"/>
              <a:ext cx="259975" cy="62900"/>
            </a:xfrm>
            <a:custGeom>
              <a:avLst/>
              <a:gdLst/>
              <a:ahLst/>
              <a:cxnLst/>
              <a:rect l="l" t="t" r="r" b="b"/>
              <a:pathLst>
                <a:path w="10399" h="2516" extrusionOk="0">
                  <a:moveTo>
                    <a:pt x="1" y="0"/>
                  </a:moveTo>
                  <a:lnTo>
                    <a:pt x="1" y="68"/>
                  </a:lnTo>
                  <a:cubicBezTo>
                    <a:pt x="1228" y="1565"/>
                    <a:pt x="3089" y="2515"/>
                    <a:pt x="5173" y="2515"/>
                  </a:cubicBezTo>
                  <a:cubicBezTo>
                    <a:pt x="7283" y="2515"/>
                    <a:pt x="9171" y="1531"/>
                    <a:pt x="103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34" name="Google Shape;30834;p31"/>
            <p:cNvSpPr/>
            <p:nvPr/>
          </p:nvSpPr>
          <p:spPr>
            <a:xfrm>
              <a:off x="3450750" y="2336425"/>
              <a:ext cx="261150" cy="63900"/>
            </a:xfrm>
            <a:custGeom>
              <a:avLst/>
              <a:gdLst/>
              <a:ahLst/>
              <a:cxnLst/>
              <a:rect l="l" t="t" r="r" b="b"/>
              <a:pathLst>
                <a:path w="10446" h="2556" extrusionOk="0">
                  <a:moveTo>
                    <a:pt x="1" y="0"/>
                  </a:moveTo>
                  <a:lnTo>
                    <a:pt x="1" y="128"/>
                  </a:lnTo>
                  <a:cubicBezTo>
                    <a:pt x="1235" y="1612"/>
                    <a:pt x="3096" y="2556"/>
                    <a:pt x="5173" y="2556"/>
                  </a:cubicBezTo>
                  <a:cubicBezTo>
                    <a:pt x="7310" y="2556"/>
                    <a:pt x="9212" y="1558"/>
                    <a:pt x="10446" y="0"/>
                  </a:cubicBezTo>
                  <a:lnTo>
                    <a:pt x="10338" y="0"/>
                  </a:lnTo>
                  <a:cubicBezTo>
                    <a:pt x="9117" y="1504"/>
                    <a:pt x="7256" y="2475"/>
                    <a:pt x="5173" y="2475"/>
                  </a:cubicBezTo>
                  <a:cubicBezTo>
                    <a:pt x="3082" y="2475"/>
                    <a:pt x="1221" y="1504"/>
                    <a:pt x="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35" name="Google Shape;30835;p31"/>
            <p:cNvSpPr/>
            <p:nvPr/>
          </p:nvSpPr>
          <p:spPr>
            <a:xfrm>
              <a:off x="3479925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0" y="0"/>
                  </a:moveTo>
                  <a:cubicBezTo>
                    <a:pt x="1019" y="978"/>
                    <a:pt x="2408" y="1578"/>
                    <a:pt x="3932" y="1578"/>
                  </a:cubicBezTo>
                  <a:cubicBezTo>
                    <a:pt x="5455" y="1578"/>
                    <a:pt x="6844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36" name="Google Shape;30836;p31"/>
            <p:cNvSpPr/>
            <p:nvPr/>
          </p:nvSpPr>
          <p:spPr>
            <a:xfrm>
              <a:off x="347857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35" y="1625"/>
                    <a:pt x="3986" y="1625"/>
                  </a:cubicBezTo>
                  <a:cubicBezTo>
                    <a:pt x="5536" y="1625"/>
                    <a:pt x="6946" y="1005"/>
                    <a:pt x="7977" y="0"/>
                  </a:cubicBezTo>
                  <a:lnTo>
                    <a:pt x="7849" y="0"/>
                  </a:lnTo>
                  <a:cubicBezTo>
                    <a:pt x="6845" y="951"/>
                    <a:pt x="5482" y="1538"/>
                    <a:pt x="3986" y="1538"/>
                  </a:cubicBezTo>
                  <a:cubicBezTo>
                    <a:pt x="2489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37" name="Google Shape;30837;p31"/>
            <p:cNvSpPr/>
            <p:nvPr/>
          </p:nvSpPr>
          <p:spPr>
            <a:xfrm>
              <a:off x="3522075" y="2336425"/>
              <a:ext cx="112450" cy="14350"/>
            </a:xfrm>
            <a:custGeom>
              <a:avLst/>
              <a:gdLst/>
              <a:ahLst/>
              <a:cxnLst/>
              <a:rect l="l" t="t" r="r" b="b"/>
              <a:pathLst>
                <a:path w="4498" h="574" extrusionOk="0">
                  <a:moveTo>
                    <a:pt x="0" y="0"/>
                  </a:moveTo>
                  <a:cubicBezTo>
                    <a:pt x="668" y="364"/>
                    <a:pt x="1430" y="573"/>
                    <a:pt x="2246" y="573"/>
                  </a:cubicBezTo>
                  <a:cubicBezTo>
                    <a:pt x="3061" y="573"/>
                    <a:pt x="3830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38" name="Google Shape;30838;p31"/>
            <p:cNvSpPr/>
            <p:nvPr/>
          </p:nvSpPr>
          <p:spPr>
            <a:xfrm>
              <a:off x="352005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77" y="614"/>
                    <a:pt x="2327" y="614"/>
                  </a:cubicBezTo>
                  <a:cubicBezTo>
                    <a:pt x="3176" y="614"/>
                    <a:pt x="3972" y="391"/>
                    <a:pt x="4660" y="0"/>
                  </a:cubicBezTo>
                  <a:lnTo>
                    <a:pt x="4484" y="0"/>
                  </a:lnTo>
                  <a:cubicBezTo>
                    <a:pt x="3837" y="337"/>
                    <a:pt x="3102" y="533"/>
                    <a:pt x="2327" y="533"/>
                  </a:cubicBezTo>
                  <a:cubicBezTo>
                    <a:pt x="1551" y="533"/>
                    <a:pt x="816" y="337"/>
                    <a:pt x="16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39" name="Google Shape;30839;p31"/>
            <p:cNvSpPr/>
            <p:nvPr/>
          </p:nvSpPr>
          <p:spPr>
            <a:xfrm>
              <a:off x="3783700" y="2336425"/>
              <a:ext cx="261125" cy="62900"/>
            </a:xfrm>
            <a:custGeom>
              <a:avLst/>
              <a:gdLst/>
              <a:ahLst/>
              <a:cxnLst/>
              <a:rect l="l" t="t" r="r" b="b"/>
              <a:pathLst>
                <a:path w="10445" h="2516" extrusionOk="0">
                  <a:moveTo>
                    <a:pt x="0" y="0"/>
                  </a:moveTo>
                  <a:cubicBezTo>
                    <a:pt x="1221" y="1531"/>
                    <a:pt x="3109" y="2515"/>
                    <a:pt x="5226" y="2515"/>
                  </a:cubicBezTo>
                  <a:cubicBezTo>
                    <a:pt x="7336" y="2515"/>
                    <a:pt x="9224" y="1531"/>
                    <a:pt x="1044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40" name="Google Shape;30840;p31"/>
            <p:cNvSpPr/>
            <p:nvPr/>
          </p:nvSpPr>
          <p:spPr>
            <a:xfrm>
              <a:off x="3782350" y="2336425"/>
              <a:ext cx="263825" cy="63900"/>
            </a:xfrm>
            <a:custGeom>
              <a:avLst/>
              <a:gdLst/>
              <a:ahLst/>
              <a:cxnLst/>
              <a:rect l="l" t="t" r="r" b="b"/>
              <a:pathLst>
                <a:path w="10553" h="2556" extrusionOk="0">
                  <a:moveTo>
                    <a:pt x="0" y="0"/>
                  </a:moveTo>
                  <a:cubicBezTo>
                    <a:pt x="1234" y="1558"/>
                    <a:pt x="3142" y="2556"/>
                    <a:pt x="5280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4" y="1504"/>
                    <a:pt x="7363" y="2475"/>
                    <a:pt x="5280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41" name="Google Shape;30841;p31"/>
            <p:cNvSpPr/>
            <p:nvPr/>
          </p:nvSpPr>
          <p:spPr>
            <a:xfrm>
              <a:off x="3814200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1" y="0"/>
                  </a:moveTo>
                  <a:cubicBezTo>
                    <a:pt x="1019" y="978"/>
                    <a:pt x="2408" y="1578"/>
                    <a:pt x="3932" y="1578"/>
                  </a:cubicBezTo>
                  <a:cubicBezTo>
                    <a:pt x="5456" y="1578"/>
                    <a:pt x="6845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42" name="Google Shape;30842;p31"/>
            <p:cNvSpPr/>
            <p:nvPr/>
          </p:nvSpPr>
          <p:spPr>
            <a:xfrm>
              <a:off x="381267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1" y="0"/>
                  </a:moveTo>
                  <a:cubicBezTo>
                    <a:pt x="1033" y="1005"/>
                    <a:pt x="2442" y="1625"/>
                    <a:pt x="3993" y="1625"/>
                  </a:cubicBezTo>
                  <a:cubicBezTo>
                    <a:pt x="5544" y="1625"/>
                    <a:pt x="6946" y="1005"/>
                    <a:pt x="7978" y="0"/>
                  </a:cubicBezTo>
                  <a:lnTo>
                    <a:pt x="7856" y="0"/>
                  </a:lnTo>
                  <a:cubicBezTo>
                    <a:pt x="6845" y="951"/>
                    <a:pt x="5490" y="1538"/>
                    <a:pt x="3993" y="1538"/>
                  </a:cubicBezTo>
                  <a:cubicBezTo>
                    <a:pt x="2496" y="1538"/>
                    <a:pt x="1134" y="951"/>
                    <a:pt x="12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43" name="Google Shape;30843;p31"/>
            <p:cNvSpPr/>
            <p:nvPr/>
          </p:nvSpPr>
          <p:spPr>
            <a:xfrm>
              <a:off x="3856175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44" name="Google Shape;30844;p31"/>
            <p:cNvSpPr/>
            <p:nvPr/>
          </p:nvSpPr>
          <p:spPr>
            <a:xfrm>
              <a:off x="385415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1" y="0"/>
                  </a:moveTo>
                  <a:cubicBezTo>
                    <a:pt x="688" y="391"/>
                    <a:pt x="1484" y="614"/>
                    <a:pt x="2334" y="614"/>
                  </a:cubicBezTo>
                  <a:cubicBezTo>
                    <a:pt x="3183" y="614"/>
                    <a:pt x="3972" y="391"/>
                    <a:pt x="4660" y="0"/>
                  </a:cubicBezTo>
                  <a:lnTo>
                    <a:pt x="4491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8" y="533"/>
                    <a:pt x="823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45" name="Google Shape;30845;p31"/>
            <p:cNvSpPr/>
            <p:nvPr/>
          </p:nvSpPr>
          <p:spPr>
            <a:xfrm>
              <a:off x="4117975" y="2336425"/>
              <a:ext cx="261125" cy="62900"/>
            </a:xfrm>
            <a:custGeom>
              <a:avLst/>
              <a:gdLst/>
              <a:ahLst/>
              <a:cxnLst/>
              <a:rect l="l" t="t" r="r" b="b"/>
              <a:pathLst>
                <a:path w="10445" h="2516" extrusionOk="0">
                  <a:moveTo>
                    <a:pt x="0" y="0"/>
                  </a:moveTo>
                  <a:cubicBezTo>
                    <a:pt x="1221" y="1531"/>
                    <a:pt x="3109" y="2515"/>
                    <a:pt x="5219" y="2515"/>
                  </a:cubicBezTo>
                  <a:cubicBezTo>
                    <a:pt x="7337" y="2515"/>
                    <a:pt x="9225" y="1531"/>
                    <a:pt x="1044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46" name="Google Shape;30846;p31"/>
            <p:cNvSpPr/>
            <p:nvPr/>
          </p:nvSpPr>
          <p:spPr>
            <a:xfrm>
              <a:off x="4116625" y="2336425"/>
              <a:ext cx="263825" cy="63900"/>
            </a:xfrm>
            <a:custGeom>
              <a:avLst/>
              <a:gdLst/>
              <a:ahLst/>
              <a:cxnLst/>
              <a:rect l="l" t="t" r="r" b="b"/>
              <a:pathLst>
                <a:path w="10553" h="2556" extrusionOk="0">
                  <a:moveTo>
                    <a:pt x="0" y="0"/>
                  </a:moveTo>
                  <a:cubicBezTo>
                    <a:pt x="1234" y="1558"/>
                    <a:pt x="3143" y="2556"/>
                    <a:pt x="5273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5" y="1504"/>
                    <a:pt x="7364" y="2475"/>
                    <a:pt x="5273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47" name="Google Shape;30847;p31"/>
            <p:cNvSpPr/>
            <p:nvPr/>
          </p:nvSpPr>
          <p:spPr>
            <a:xfrm>
              <a:off x="4148475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1" y="0"/>
                  </a:moveTo>
                  <a:cubicBezTo>
                    <a:pt x="1019" y="978"/>
                    <a:pt x="2401" y="1578"/>
                    <a:pt x="3932" y="1578"/>
                  </a:cubicBezTo>
                  <a:cubicBezTo>
                    <a:pt x="5456" y="1578"/>
                    <a:pt x="6838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48" name="Google Shape;30848;p31"/>
            <p:cNvSpPr/>
            <p:nvPr/>
          </p:nvSpPr>
          <p:spPr>
            <a:xfrm>
              <a:off x="4146975" y="2336425"/>
              <a:ext cx="199425" cy="40650"/>
            </a:xfrm>
            <a:custGeom>
              <a:avLst/>
              <a:gdLst/>
              <a:ahLst/>
              <a:cxnLst/>
              <a:rect l="l" t="t" r="r" b="b"/>
              <a:pathLst>
                <a:path w="7977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92" y="1625"/>
                  </a:cubicBezTo>
                  <a:cubicBezTo>
                    <a:pt x="5543" y="1625"/>
                    <a:pt x="6945" y="1005"/>
                    <a:pt x="7977" y="0"/>
                  </a:cubicBezTo>
                  <a:lnTo>
                    <a:pt x="7855" y="0"/>
                  </a:lnTo>
                  <a:cubicBezTo>
                    <a:pt x="6844" y="951"/>
                    <a:pt x="5489" y="1538"/>
                    <a:pt x="3992" y="1538"/>
                  </a:cubicBezTo>
                  <a:cubicBezTo>
                    <a:pt x="2495" y="1538"/>
                    <a:pt x="1133" y="951"/>
                    <a:pt x="1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49" name="Google Shape;30849;p31"/>
            <p:cNvSpPr/>
            <p:nvPr/>
          </p:nvSpPr>
          <p:spPr>
            <a:xfrm>
              <a:off x="4190450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50" name="Google Shape;30850;p31"/>
            <p:cNvSpPr/>
            <p:nvPr/>
          </p:nvSpPr>
          <p:spPr>
            <a:xfrm>
              <a:off x="4188425" y="2336425"/>
              <a:ext cx="116525" cy="15350"/>
            </a:xfrm>
            <a:custGeom>
              <a:avLst/>
              <a:gdLst/>
              <a:ahLst/>
              <a:cxnLst/>
              <a:rect l="l" t="t" r="r" b="b"/>
              <a:pathLst>
                <a:path w="4661" h="614" extrusionOk="0">
                  <a:moveTo>
                    <a:pt x="1" y="0"/>
                  </a:moveTo>
                  <a:cubicBezTo>
                    <a:pt x="689" y="391"/>
                    <a:pt x="1484" y="614"/>
                    <a:pt x="2334" y="614"/>
                  </a:cubicBezTo>
                  <a:cubicBezTo>
                    <a:pt x="3177" y="614"/>
                    <a:pt x="3972" y="391"/>
                    <a:pt x="4660" y="0"/>
                  </a:cubicBezTo>
                  <a:lnTo>
                    <a:pt x="4485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2" y="533"/>
                    <a:pt x="823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51" name="Google Shape;30851;p31"/>
            <p:cNvSpPr/>
            <p:nvPr/>
          </p:nvSpPr>
          <p:spPr>
            <a:xfrm>
              <a:off x="4452075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16" y="2515"/>
                    <a:pt x="5226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52" name="Google Shape;30852;p31"/>
            <p:cNvSpPr/>
            <p:nvPr/>
          </p:nvSpPr>
          <p:spPr>
            <a:xfrm>
              <a:off x="4450900" y="2336425"/>
              <a:ext cx="263850" cy="63900"/>
            </a:xfrm>
            <a:custGeom>
              <a:avLst/>
              <a:gdLst/>
              <a:ahLst/>
              <a:cxnLst/>
              <a:rect l="l" t="t" r="r" b="b"/>
              <a:pathLst>
                <a:path w="10554" h="2556" extrusionOk="0">
                  <a:moveTo>
                    <a:pt x="0" y="0"/>
                  </a:moveTo>
                  <a:cubicBezTo>
                    <a:pt x="1234" y="1558"/>
                    <a:pt x="3136" y="2556"/>
                    <a:pt x="5273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5" y="1504"/>
                    <a:pt x="7364" y="2475"/>
                    <a:pt x="5273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53" name="Google Shape;30853;p31"/>
            <p:cNvSpPr/>
            <p:nvPr/>
          </p:nvSpPr>
          <p:spPr>
            <a:xfrm>
              <a:off x="4482750" y="2336425"/>
              <a:ext cx="196600" cy="39475"/>
            </a:xfrm>
            <a:custGeom>
              <a:avLst/>
              <a:gdLst/>
              <a:ahLst/>
              <a:cxnLst/>
              <a:rect l="l" t="t" r="r" b="b"/>
              <a:pathLst>
                <a:path w="7864" h="1579" extrusionOk="0">
                  <a:moveTo>
                    <a:pt x="1" y="0"/>
                  </a:moveTo>
                  <a:cubicBezTo>
                    <a:pt x="1019" y="978"/>
                    <a:pt x="2401" y="1578"/>
                    <a:pt x="3932" y="1578"/>
                  </a:cubicBezTo>
                  <a:cubicBezTo>
                    <a:pt x="5456" y="1578"/>
                    <a:pt x="6838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54" name="Google Shape;30854;p31"/>
            <p:cNvSpPr/>
            <p:nvPr/>
          </p:nvSpPr>
          <p:spPr>
            <a:xfrm>
              <a:off x="4481250" y="2336425"/>
              <a:ext cx="199425" cy="40650"/>
            </a:xfrm>
            <a:custGeom>
              <a:avLst/>
              <a:gdLst/>
              <a:ahLst/>
              <a:cxnLst/>
              <a:rect l="l" t="t" r="r" b="b"/>
              <a:pathLst>
                <a:path w="7977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92" y="1625"/>
                  </a:cubicBezTo>
                  <a:cubicBezTo>
                    <a:pt x="5536" y="1625"/>
                    <a:pt x="6945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92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55" name="Google Shape;30855;p31"/>
            <p:cNvSpPr/>
            <p:nvPr/>
          </p:nvSpPr>
          <p:spPr>
            <a:xfrm>
              <a:off x="4524725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56" name="Google Shape;30856;p31"/>
            <p:cNvSpPr/>
            <p:nvPr/>
          </p:nvSpPr>
          <p:spPr>
            <a:xfrm>
              <a:off x="4522700" y="2336425"/>
              <a:ext cx="116525" cy="15350"/>
            </a:xfrm>
            <a:custGeom>
              <a:avLst/>
              <a:gdLst/>
              <a:ahLst/>
              <a:cxnLst/>
              <a:rect l="l" t="t" r="r" b="b"/>
              <a:pathLst>
                <a:path w="4661" h="614" extrusionOk="0">
                  <a:moveTo>
                    <a:pt x="1" y="0"/>
                  </a:moveTo>
                  <a:cubicBezTo>
                    <a:pt x="689" y="391"/>
                    <a:pt x="1484" y="614"/>
                    <a:pt x="2334" y="614"/>
                  </a:cubicBezTo>
                  <a:cubicBezTo>
                    <a:pt x="3177" y="614"/>
                    <a:pt x="3972" y="391"/>
                    <a:pt x="4660" y="0"/>
                  </a:cubicBezTo>
                  <a:lnTo>
                    <a:pt x="4485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2" y="533"/>
                    <a:pt x="824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57" name="Google Shape;30857;p31"/>
            <p:cNvSpPr/>
            <p:nvPr/>
          </p:nvSpPr>
          <p:spPr>
            <a:xfrm>
              <a:off x="4786350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09" y="2515"/>
                    <a:pt x="5227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58" name="Google Shape;30858;p31"/>
            <p:cNvSpPr/>
            <p:nvPr/>
          </p:nvSpPr>
          <p:spPr>
            <a:xfrm>
              <a:off x="4785175" y="2336425"/>
              <a:ext cx="263675" cy="63900"/>
            </a:xfrm>
            <a:custGeom>
              <a:avLst/>
              <a:gdLst/>
              <a:ahLst/>
              <a:cxnLst/>
              <a:rect l="l" t="t" r="r" b="b"/>
              <a:pathLst>
                <a:path w="10547" h="2556" extrusionOk="0">
                  <a:moveTo>
                    <a:pt x="1" y="0"/>
                  </a:moveTo>
                  <a:cubicBezTo>
                    <a:pt x="1235" y="1558"/>
                    <a:pt x="3136" y="2556"/>
                    <a:pt x="5274" y="2556"/>
                  </a:cubicBezTo>
                  <a:cubicBezTo>
                    <a:pt x="7411" y="2556"/>
                    <a:pt x="9313" y="1558"/>
                    <a:pt x="10546" y="0"/>
                  </a:cubicBezTo>
                  <a:lnTo>
                    <a:pt x="10439" y="0"/>
                  </a:lnTo>
                  <a:cubicBezTo>
                    <a:pt x="9225" y="1504"/>
                    <a:pt x="7357" y="2475"/>
                    <a:pt x="5274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59" name="Google Shape;30859;p31"/>
            <p:cNvSpPr/>
            <p:nvPr/>
          </p:nvSpPr>
          <p:spPr>
            <a:xfrm>
              <a:off x="4817050" y="2336425"/>
              <a:ext cx="196400" cy="39475"/>
            </a:xfrm>
            <a:custGeom>
              <a:avLst/>
              <a:gdLst/>
              <a:ahLst/>
              <a:cxnLst/>
              <a:rect l="l" t="t" r="r" b="b"/>
              <a:pathLst>
                <a:path w="7856" h="1579" extrusionOk="0">
                  <a:moveTo>
                    <a:pt x="0" y="0"/>
                  </a:moveTo>
                  <a:cubicBezTo>
                    <a:pt x="1018" y="978"/>
                    <a:pt x="2400" y="1578"/>
                    <a:pt x="3924" y="1578"/>
                  </a:cubicBezTo>
                  <a:cubicBezTo>
                    <a:pt x="5455" y="1578"/>
                    <a:pt x="6837" y="978"/>
                    <a:pt x="785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60" name="Google Shape;30860;p31"/>
            <p:cNvSpPr/>
            <p:nvPr/>
          </p:nvSpPr>
          <p:spPr>
            <a:xfrm>
              <a:off x="481552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85" y="1625"/>
                  </a:cubicBezTo>
                  <a:cubicBezTo>
                    <a:pt x="5536" y="1625"/>
                    <a:pt x="6945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85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61" name="Google Shape;30861;p31"/>
            <p:cNvSpPr/>
            <p:nvPr/>
          </p:nvSpPr>
          <p:spPr>
            <a:xfrm>
              <a:off x="4859000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9" y="364"/>
                    <a:pt x="1437" y="573"/>
                    <a:pt x="2246" y="573"/>
                  </a:cubicBezTo>
                  <a:cubicBezTo>
                    <a:pt x="3062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62" name="Google Shape;30862;p31"/>
            <p:cNvSpPr/>
            <p:nvPr/>
          </p:nvSpPr>
          <p:spPr>
            <a:xfrm>
              <a:off x="485700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84" y="614"/>
                    <a:pt x="2326" y="614"/>
                  </a:cubicBezTo>
                  <a:cubicBezTo>
                    <a:pt x="3176" y="614"/>
                    <a:pt x="3972" y="391"/>
                    <a:pt x="4659" y="0"/>
                  </a:cubicBezTo>
                  <a:lnTo>
                    <a:pt x="4484" y="0"/>
                  </a:lnTo>
                  <a:cubicBezTo>
                    <a:pt x="3844" y="337"/>
                    <a:pt x="3109" y="533"/>
                    <a:pt x="2326" y="533"/>
                  </a:cubicBezTo>
                  <a:cubicBezTo>
                    <a:pt x="1551" y="533"/>
                    <a:pt x="816" y="337"/>
                    <a:pt x="17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63" name="Google Shape;30863;p31"/>
            <p:cNvSpPr/>
            <p:nvPr/>
          </p:nvSpPr>
          <p:spPr>
            <a:xfrm>
              <a:off x="5120625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09" y="2515"/>
                    <a:pt x="5227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64" name="Google Shape;30864;p31"/>
            <p:cNvSpPr/>
            <p:nvPr/>
          </p:nvSpPr>
          <p:spPr>
            <a:xfrm>
              <a:off x="5119450" y="2336425"/>
              <a:ext cx="263675" cy="63900"/>
            </a:xfrm>
            <a:custGeom>
              <a:avLst/>
              <a:gdLst/>
              <a:ahLst/>
              <a:cxnLst/>
              <a:rect l="l" t="t" r="r" b="b"/>
              <a:pathLst>
                <a:path w="10547" h="2556" extrusionOk="0">
                  <a:moveTo>
                    <a:pt x="1" y="0"/>
                  </a:moveTo>
                  <a:cubicBezTo>
                    <a:pt x="1235" y="1558"/>
                    <a:pt x="3136" y="2556"/>
                    <a:pt x="5274" y="2556"/>
                  </a:cubicBezTo>
                  <a:cubicBezTo>
                    <a:pt x="7411" y="2556"/>
                    <a:pt x="9313" y="1558"/>
                    <a:pt x="10547" y="0"/>
                  </a:cubicBezTo>
                  <a:lnTo>
                    <a:pt x="10439" y="0"/>
                  </a:lnTo>
                  <a:cubicBezTo>
                    <a:pt x="9225" y="1504"/>
                    <a:pt x="7357" y="2475"/>
                    <a:pt x="5274" y="2475"/>
                  </a:cubicBezTo>
                  <a:cubicBezTo>
                    <a:pt x="3190" y="2475"/>
                    <a:pt x="1322" y="1504"/>
                    <a:pt x="10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65" name="Google Shape;30865;p31"/>
            <p:cNvSpPr/>
            <p:nvPr/>
          </p:nvSpPr>
          <p:spPr>
            <a:xfrm>
              <a:off x="5151150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0" y="0"/>
                  </a:moveTo>
                  <a:cubicBezTo>
                    <a:pt x="1025" y="978"/>
                    <a:pt x="2408" y="1578"/>
                    <a:pt x="3932" y="1578"/>
                  </a:cubicBezTo>
                  <a:cubicBezTo>
                    <a:pt x="5462" y="1578"/>
                    <a:pt x="6844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66" name="Google Shape;30866;p31"/>
            <p:cNvSpPr/>
            <p:nvPr/>
          </p:nvSpPr>
          <p:spPr>
            <a:xfrm>
              <a:off x="5149800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35" y="1625"/>
                    <a:pt x="3986" y="1625"/>
                  </a:cubicBezTo>
                  <a:cubicBezTo>
                    <a:pt x="5536" y="1625"/>
                    <a:pt x="6946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86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67" name="Google Shape;30867;p31"/>
            <p:cNvSpPr/>
            <p:nvPr/>
          </p:nvSpPr>
          <p:spPr>
            <a:xfrm>
              <a:off x="5193300" y="2336425"/>
              <a:ext cx="112450" cy="14350"/>
            </a:xfrm>
            <a:custGeom>
              <a:avLst/>
              <a:gdLst/>
              <a:ahLst/>
              <a:cxnLst/>
              <a:rect l="l" t="t" r="r" b="b"/>
              <a:pathLst>
                <a:path w="4498" h="574" extrusionOk="0">
                  <a:moveTo>
                    <a:pt x="0" y="0"/>
                  </a:moveTo>
                  <a:cubicBezTo>
                    <a:pt x="668" y="364"/>
                    <a:pt x="1430" y="573"/>
                    <a:pt x="2246" y="573"/>
                  </a:cubicBezTo>
                  <a:cubicBezTo>
                    <a:pt x="3061" y="573"/>
                    <a:pt x="3830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68" name="Google Shape;30868;p31"/>
            <p:cNvSpPr/>
            <p:nvPr/>
          </p:nvSpPr>
          <p:spPr>
            <a:xfrm>
              <a:off x="5191275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84" y="614"/>
                    <a:pt x="2327" y="614"/>
                  </a:cubicBezTo>
                  <a:cubicBezTo>
                    <a:pt x="3176" y="614"/>
                    <a:pt x="3972" y="391"/>
                    <a:pt x="4660" y="0"/>
                  </a:cubicBezTo>
                  <a:lnTo>
                    <a:pt x="4484" y="0"/>
                  </a:lnTo>
                  <a:cubicBezTo>
                    <a:pt x="3837" y="337"/>
                    <a:pt x="3109" y="533"/>
                    <a:pt x="2327" y="533"/>
                  </a:cubicBezTo>
                  <a:cubicBezTo>
                    <a:pt x="1551" y="533"/>
                    <a:pt x="816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69" name="Google Shape;30869;p31"/>
            <p:cNvSpPr/>
            <p:nvPr/>
          </p:nvSpPr>
          <p:spPr>
            <a:xfrm>
              <a:off x="358175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96" y="3520"/>
                    <a:pt x="3109" y="6318"/>
                    <a:pt x="6676" y="6318"/>
                  </a:cubicBezTo>
                  <a:cubicBezTo>
                    <a:pt x="10249" y="6318"/>
                    <a:pt x="13162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70" name="Google Shape;30870;p31"/>
            <p:cNvSpPr/>
            <p:nvPr/>
          </p:nvSpPr>
          <p:spPr>
            <a:xfrm>
              <a:off x="3580725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89" y="3540"/>
                    <a:pt x="3129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63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71" name="Google Shape;30871;p31"/>
            <p:cNvSpPr/>
            <p:nvPr/>
          </p:nvSpPr>
          <p:spPr>
            <a:xfrm>
              <a:off x="3605175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49" y="3001"/>
                    <a:pt x="2630" y="5381"/>
                    <a:pt x="5671" y="5381"/>
                  </a:cubicBezTo>
                  <a:cubicBezTo>
                    <a:pt x="8705" y="5381"/>
                    <a:pt x="11187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72" name="Google Shape;30872;p31"/>
            <p:cNvSpPr/>
            <p:nvPr/>
          </p:nvSpPr>
          <p:spPr>
            <a:xfrm>
              <a:off x="3604000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5" y="3014"/>
                    <a:pt x="2657" y="5428"/>
                    <a:pt x="5718" y="5428"/>
                  </a:cubicBezTo>
                  <a:cubicBezTo>
                    <a:pt x="8773" y="5428"/>
                    <a:pt x="11274" y="3014"/>
                    <a:pt x="11429" y="0"/>
                  </a:cubicBezTo>
                  <a:lnTo>
                    <a:pt x="11342" y="0"/>
                  </a:lnTo>
                  <a:cubicBezTo>
                    <a:pt x="11193" y="2967"/>
                    <a:pt x="8725" y="5341"/>
                    <a:pt x="5718" y="5341"/>
                  </a:cubicBezTo>
                  <a:cubicBezTo>
                    <a:pt x="2704" y="5341"/>
                    <a:pt x="243" y="296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73" name="Google Shape;30873;p31"/>
            <p:cNvSpPr/>
            <p:nvPr/>
          </p:nvSpPr>
          <p:spPr>
            <a:xfrm>
              <a:off x="3630300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55" y="2441"/>
                    <a:pt x="2185" y="4376"/>
                    <a:pt x="4666" y="4376"/>
                  </a:cubicBezTo>
                  <a:cubicBezTo>
                    <a:pt x="7148" y="4376"/>
                    <a:pt x="9177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74" name="Google Shape;30874;p31"/>
            <p:cNvSpPr/>
            <p:nvPr/>
          </p:nvSpPr>
          <p:spPr>
            <a:xfrm>
              <a:off x="3629275" y="2336425"/>
              <a:ext cx="235175" cy="110425"/>
            </a:xfrm>
            <a:custGeom>
              <a:avLst/>
              <a:gdLst/>
              <a:ahLst/>
              <a:cxnLst/>
              <a:rect l="l" t="t" r="r" b="b"/>
              <a:pathLst>
                <a:path w="9407" h="4417" extrusionOk="0">
                  <a:moveTo>
                    <a:pt x="1" y="0"/>
                  </a:moveTo>
                  <a:cubicBezTo>
                    <a:pt x="149" y="2461"/>
                    <a:pt x="2206" y="4417"/>
                    <a:pt x="4707" y="4417"/>
                  </a:cubicBezTo>
                  <a:cubicBezTo>
                    <a:pt x="7209" y="4417"/>
                    <a:pt x="9259" y="2461"/>
                    <a:pt x="9407" y="0"/>
                  </a:cubicBezTo>
                  <a:lnTo>
                    <a:pt x="9326" y="0"/>
                  </a:lnTo>
                  <a:cubicBezTo>
                    <a:pt x="9171" y="2414"/>
                    <a:pt x="7162" y="4336"/>
                    <a:pt x="4707" y="4336"/>
                  </a:cubicBezTo>
                  <a:cubicBezTo>
                    <a:pt x="2253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75" name="Google Shape;30875;p31"/>
            <p:cNvSpPr/>
            <p:nvPr/>
          </p:nvSpPr>
          <p:spPr>
            <a:xfrm>
              <a:off x="3659125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8" y="1807"/>
                    <a:pt x="1666" y="3223"/>
                    <a:pt x="3513" y="3223"/>
                  </a:cubicBezTo>
                  <a:cubicBezTo>
                    <a:pt x="5354" y="3223"/>
                    <a:pt x="6871" y="1807"/>
                    <a:pt x="70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76" name="Google Shape;30876;p31"/>
            <p:cNvSpPr/>
            <p:nvPr/>
          </p:nvSpPr>
          <p:spPr>
            <a:xfrm>
              <a:off x="3658100" y="2336425"/>
              <a:ext cx="177525" cy="81775"/>
            </a:xfrm>
            <a:custGeom>
              <a:avLst/>
              <a:gdLst/>
              <a:ahLst/>
              <a:cxnLst/>
              <a:rect l="l" t="t" r="r" b="b"/>
              <a:pathLst>
                <a:path w="7101" h="3271" extrusionOk="0">
                  <a:moveTo>
                    <a:pt x="1" y="0"/>
                  </a:moveTo>
                  <a:cubicBezTo>
                    <a:pt x="149" y="1828"/>
                    <a:pt x="1686" y="3271"/>
                    <a:pt x="3554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20" y="0"/>
                  </a:lnTo>
                  <a:cubicBezTo>
                    <a:pt x="6872" y="1780"/>
                    <a:pt x="5375" y="3183"/>
                    <a:pt x="3554" y="3183"/>
                  </a:cubicBezTo>
                  <a:cubicBezTo>
                    <a:pt x="1734" y="3183"/>
                    <a:pt x="237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77" name="Google Shape;30877;p31"/>
            <p:cNvSpPr/>
            <p:nvPr/>
          </p:nvSpPr>
          <p:spPr>
            <a:xfrm>
              <a:off x="3684400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9" y="1248"/>
                    <a:pt x="1208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78" name="Google Shape;30878;p31"/>
            <p:cNvSpPr/>
            <p:nvPr/>
          </p:nvSpPr>
          <p:spPr>
            <a:xfrm>
              <a:off x="3683400" y="2336425"/>
              <a:ext cx="126950" cy="56500"/>
            </a:xfrm>
            <a:custGeom>
              <a:avLst/>
              <a:gdLst/>
              <a:ahLst/>
              <a:cxnLst/>
              <a:rect l="l" t="t" r="r" b="b"/>
              <a:pathLst>
                <a:path w="5078" h="2260" extrusionOk="0">
                  <a:moveTo>
                    <a:pt x="0" y="0"/>
                  </a:moveTo>
                  <a:cubicBezTo>
                    <a:pt x="142" y="1268"/>
                    <a:pt x="1227" y="2259"/>
                    <a:pt x="2542" y="2259"/>
                  </a:cubicBezTo>
                  <a:cubicBezTo>
                    <a:pt x="3850" y="2259"/>
                    <a:pt x="4936" y="1268"/>
                    <a:pt x="5077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42" y="2178"/>
                  </a:cubicBezTo>
                  <a:cubicBezTo>
                    <a:pt x="1275" y="2178"/>
                    <a:pt x="229" y="122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79" name="Google Shape;30879;p31"/>
            <p:cNvSpPr/>
            <p:nvPr/>
          </p:nvSpPr>
          <p:spPr>
            <a:xfrm>
              <a:off x="3713575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35" y="1072"/>
                  </a:cubicBezTo>
                  <a:cubicBezTo>
                    <a:pt x="1989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80" name="Google Shape;30880;p31"/>
            <p:cNvSpPr/>
            <p:nvPr/>
          </p:nvSpPr>
          <p:spPr>
            <a:xfrm>
              <a:off x="3712375" y="2336425"/>
              <a:ext cx="68975" cy="27825"/>
            </a:xfrm>
            <a:custGeom>
              <a:avLst/>
              <a:gdLst/>
              <a:ahLst/>
              <a:cxnLst/>
              <a:rect l="l" t="t" r="r" b="b"/>
              <a:pathLst>
                <a:path w="2759" h="1113" extrusionOk="0">
                  <a:moveTo>
                    <a:pt x="1" y="0"/>
                  </a:moveTo>
                  <a:cubicBezTo>
                    <a:pt x="142" y="634"/>
                    <a:pt x="702" y="1113"/>
                    <a:pt x="1383" y="1113"/>
                  </a:cubicBezTo>
                  <a:cubicBezTo>
                    <a:pt x="2057" y="1113"/>
                    <a:pt x="2624" y="634"/>
                    <a:pt x="2759" y="0"/>
                  </a:cubicBezTo>
                  <a:lnTo>
                    <a:pt x="2671" y="0"/>
                  </a:lnTo>
                  <a:cubicBezTo>
                    <a:pt x="2536" y="587"/>
                    <a:pt x="2010" y="1025"/>
                    <a:pt x="1383" y="1025"/>
                  </a:cubicBezTo>
                  <a:cubicBezTo>
                    <a:pt x="749" y="1025"/>
                    <a:pt x="223" y="587"/>
                    <a:pt x="8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81" name="Google Shape;30881;p31"/>
            <p:cNvSpPr/>
            <p:nvPr/>
          </p:nvSpPr>
          <p:spPr>
            <a:xfrm>
              <a:off x="3916025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89" y="3520"/>
                    <a:pt x="3109" y="6318"/>
                    <a:pt x="6676" y="6318"/>
                  </a:cubicBezTo>
                  <a:cubicBezTo>
                    <a:pt x="10243" y="6318"/>
                    <a:pt x="13162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82" name="Google Shape;30882;p31"/>
            <p:cNvSpPr/>
            <p:nvPr/>
          </p:nvSpPr>
          <p:spPr>
            <a:xfrm>
              <a:off x="3915000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90" y="3540"/>
                    <a:pt x="3130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56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83" name="Google Shape;30883;p31"/>
            <p:cNvSpPr/>
            <p:nvPr/>
          </p:nvSpPr>
          <p:spPr>
            <a:xfrm>
              <a:off x="3939275" y="2336425"/>
              <a:ext cx="283750" cy="134550"/>
            </a:xfrm>
            <a:custGeom>
              <a:avLst/>
              <a:gdLst/>
              <a:ahLst/>
              <a:cxnLst/>
              <a:rect l="l" t="t" r="r" b="b"/>
              <a:pathLst>
                <a:path w="11350" h="5382" extrusionOk="0">
                  <a:moveTo>
                    <a:pt x="1" y="0"/>
                  </a:moveTo>
                  <a:cubicBezTo>
                    <a:pt x="156" y="3001"/>
                    <a:pt x="2637" y="5381"/>
                    <a:pt x="5672" y="5381"/>
                  </a:cubicBezTo>
                  <a:cubicBezTo>
                    <a:pt x="8713" y="5381"/>
                    <a:pt x="11194" y="3001"/>
                    <a:pt x="1134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84" name="Google Shape;30884;p31"/>
            <p:cNvSpPr/>
            <p:nvPr/>
          </p:nvSpPr>
          <p:spPr>
            <a:xfrm>
              <a:off x="3938275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5" y="3014"/>
                    <a:pt x="2657" y="5428"/>
                    <a:pt x="5712" y="5428"/>
                  </a:cubicBezTo>
                  <a:cubicBezTo>
                    <a:pt x="8773" y="5428"/>
                    <a:pt x="11274" y="3014"/>
                    <a:pt x="11430" y="0"/>
                  </a:cubicBezTo>
                  <a:lnTo>
                    <a:pt x="11342" y="0"/>
                  </a:lnTo>
                  <a:cubicBezTo>
                    <a:pt x="11194" y="2967"/>
                    <a:pt x="8726" y="5341"/>
                    <a:pt x="5712" y="5341"/>
                  </a:cubicBezTo>
                  <a:cubicBezTo>
                    <a:pt x="2704" y="5341"/>
                    <a:pt x="236" y="296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85" name="Google Shape;30885;p31"/>
            <p:cNvSpPr/>
            <p:nvPr/>
          </p:nvSpPr>
          <p:spPr>
            <a:xfrm>
              <a:off x="3964575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55" y="2441"/>
                    <a:pt x="2178" y="4376"/>
                    <a:pt x="4660" y="4376"/>
                  </a:cubicBezTo>
                  <a:cubicBezTo>
                    <a:pt x="7148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86" name="Google Shape;30886;p31"/>
            <p:cNvSpPr/>
            <p:nvPr/>
          </p:nvSpPr>
          <p:spPr>
            <a:xfrm>
              <a:off x="3963550" y="2336425"/>
              <a:ext cx="235200" cy="110425"/>
            </a:xfrm>
            <a:custGeom>
              <a:avLst/>
              <a:gdLst/>
              <a:ahLst/>
              <a:cxnLst/>
              <a:rect l="l" t="t" r="r" b="b"/>
              <a:pathLst>
                <a:path w="9408" h="4417" extrusionOk="0">
                  <a:moveTo>
                    <a:pt x="1" y="0"/>
                  </a:moveTo>
                  <a:cubicBezTo>
                    <a:pt x="149" y="2461"/>
                    <a:pt x="2206" y="4417"/>
                    <a:pt x="4701" y="4417"/>
                  </a:cubicBezTo>
                  <a:cubicBezTo>
                    <a:pt x="7202" y="4417"/>
                    <a:pt x="9259" y="2461"/>
                    <a:pt x="9407" y="0"/>
                  </a:cubicBezTo>
                  <a:lnTo>
                    <a:pt x="9326" y="0"/>
                  </a:lnTo>
                  <a:cubicBezTo>
                    <a:pt x="9171" y="2414"/>
                    <a:pt x="7155" y="4336"/>
                    <a:pt x="4701" y="4336"/>
                  </a:cubicBezTo>
                  <a:cubicBezTo>
                    <a:pt x="2246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87" name="Google Shape;30887;p31"/>
            <p:cNvSpPr/>
            <p:nvPr/>
          </p:nvSpPr>
          <p:spPr>
            <a:xfrm>
              <a:off x="399340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9" y="1807"/>
                    <a:pt x="1666" y="3223"/>
                    <a:pt x="3507" y="3223"/>
                  </a:cubicBezTo>
                  <a:cubicBezTo>
                    <a:pt x="5354" y="3223"/>
                    <a:pt x="6871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88" name="Google Shape;30888;p31"/>
            <p:cNvSpPr/>
            <p:nvPr/>
          </p:nvSpPr>
          <p:spPr>
            <a:xfrm>
              <a:off x="3992375" y="2336425"/>
              <a:ext cx="177550" cy="81775"/>
            </a:xfrm>
            <a:custGeom>
              <a:avLst/>
              <a:gdLst/>
              <a:ahLst/>
              <a:cxnLst/>
              <a:rect l="l" t="t" r="r" b="b"/>
              <a:pathLst>
                <a:path w="7102" h="3271" extrusionOk="0">
                  <a:moveTo>
                    <a:pt x="1" y="0"/>
                  </a:moveTo>
                  <a:cubicBezTo>
                    <a:pt x="149" y="1828"/>
                    <a:pt x="1687" y="3271"/>
                    <a:pt x="3548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20" y="0"/>
                  </a:lnTo>
                  <a:cubicBezTo>
                    <a:pt x="6865" y="1780"/>
                    <a:pt x="5368" y="3183"/>
                    <a:pt x="3548" y="3183"/>
                  </a:cubicBezTo>
                  <a:cubicBezTo>
                    <a:pt x="1734" y="3183"/>
                    <a:pt x="237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89" name="Google Shape;30889;p31"/>
            <p:cNvSpPr/>
            <p:nvPr/>
          </p:nvSpPr>
          <p:spPr>
            <a:xfrm>
              <a:off x="4018675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9" y="1248"/>
                    <a:pt x="1208" y="2219"/>
                    <a:pt x="2496" y="2219"/>
                  </a:cubicBezTo>
                  <a:cubicBezTo>
                    <a:pt x="3790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90" name="Google Shape;30890;p31"/>
            <p:cNvSpPr/>
            <p:nvPr/>
          </p:nvSpPr>
          <p:spPr>
            <a:xfrm>
              <a:off x="4017675" y="2336425"/>
              <a:ext cx="126950" cy="56500"/>
            </a:xfrm>
            <a:custGeom>
              <a:avLst/>
              <a:gdLst/>
              <a:ahLst/>
              <a:cxnLst/>
              <a:rect l="l" t="t" r="r" b="b"/>
              <a:pathLst>
                <a:path w="5078" h="2260" extrusionOk="0">
                  <a:moveTo>
                    <a:pt x="0" y="0"/>
                  </a:moveTo>
                  <a:cubicBezTo>
                    <a:pt x="142" y="1268"/>
                    <a:pt x="1227" y="2259"/>
                    <a:pt x="2536" y="2259"/>
                  </a:cubicBezTo>
                  <a:cubicBezTo>
                    <a:pt x="3850" y="2259"/>
                    <a:pt x="4936" y="1268"/>
                    <a:pt x="5078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36" y="2178"/>
                  </a:cubicBezTo>
                  <a:cubicBezTo>
                    <a:pt x="1275" y="2178"/>
                    <a:pt x="230" y="122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91" name="Google Shape;30891;p31"/>
            <p:cNvSpPr/>
            <p:nvPr/>
          </p:nvSpPr>
          <p:spPr>
            <a:xfrm>
              <a:off x="4047850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29" y="1072"/>
                  </a:cubicBezTo>
                  <a:cubicBezTo>
                    <a:pt x="1983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92" name="Google Shape;30892;p31"/>
            <p:cNvSpPr/>
            <p:nvPr/>
          </p:nvSpPr>
          <p:spPr>
            <a:xfrm>
              <a:off x="4046675" y="2336425"/>
              <a:ext cx="68950" cy="27825"/>
            </a:xfrm>
            <a:custGeom>
              <a:avLst/>
              <a:gdLst/>
              <a:ahLst/>
              <a:cxnLst/>
              <a:rect l="l" t="t" r="r" b="b"/>
              <a:pathLst>
                <a:path w="2758" h="1113" extrusionOk="0">
                  <a:moveTo>
                    <a:pt x="0" y="0"/>
                  </a:moveTo>
                  <a:cubicBezTo>
                    <a:pt x="135" y="634"/>
                    <a:pt x="701" y="1113"/>
                    <a:pt x="1376" y="1113"/>
                  </a:cubicBezTo>
                  <a:cubicBezTo>
                    <a:pt x="2057" y="1113"/>
                    <a:pt x="2623" y="634"/>
                    <a:pt x="2758" y="0"/>
                  </a:cubicBezTo>
                  <a:lnTo>
                    <a:pt x="2670" y="0"/>
                  </a:lnTo>
                  <a:cubicBezTo>
                    <a:pt x="2535" y="587"/>
                    <a:pt x="2009" y="1025"/>
                    <a:pt x="1376" y="1025"/>
                  </a:cubicBezTo>
                  <a:cubicBezTo>
                    <a:pt x="748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93" name="Google Shape;30893;p31"/>
            <p:cNvSpPr/>
            <p:nvPr/>
          </p:nvSpPr>
          <p:spPr>
            <a:xfrm>
              <a:off x="425030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89" y="3520"/>
                    <a:pt x="3109" y="6318"/>
                    <a:pt x="6676" y="6318"/>
                  </a:cubicBezTo>
                  <a:cubicBezTo>
                    <a:pt x="10243" y="6318"/>
                    <a:pt x="13163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94" name="Google Shape;30894;p31"/>
            <p:cNvSpPr/>
            <p:nvPr/>
          </p:nvSpPr>
          <p:spPr>
            <a:xfrm>
              <a:off x="4249275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90" y="3540"/>
                    <a:pt x="3130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56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95" name="Google Shape;30895;p31"/>
            <p:cNvSpPr/>
            <p:nvPr/>
          </p:nvSpPr>
          <p:spPr>
            <a:xfrm>
              <a:off x="4273550" y="2336425"/>
              <a:ext cx="283575" cy="134550"/>
            </a:xfrm>
            <a:custGeom>
              <a:avLst/>
              <a:gdLst/>
              <a:ahLst/>
              <a:cxnLst/>
              <a:rect l="l" t="t" r="r" b="b"/>
              <a:pathLst>
                <a:path w="11343" h="5382" extrusionOk="0">
                  <a:moveTo>
                    <a:pt x="1" y="0"/>
                  </a:moveTo>
                  <a:cubicBezTo>
                    <a:pt x="156" y="3001"/>
                    <a:pt x="2637" y="5381"/>
                    <a:pt x="5672" y="5381"/>
                  </a:cubicBezTo>
                  <a:cubicBezTo>
                    <a:pt x="8713" y="5381"/>
                    <a:pt x="11194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96" name="Google Shape;30896;p31"/>
            <p:cNvSpPr/>
            <p:nvPr/>
          </p:nvSpPr>
          <p:spPr>
            <a:xfrm>
              <a:off x="4272550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6" y="3014"/>
                    <a:pt x="2657" y="5428"/>
                    <a:pt x="5712" y="5428"/>
                  </a:cubicBezTo>
                  <a:cubicBezTo>
                    <a:pt x="8773" y="5428"/>
                    <a:pt x="11275" y="3014"/>
                    <a:pt x="11430" y="0"/>
                  </a:cubicBezTo>
                  <a:lnTo>
                    <a:pt x="11342" y="0"/>
                  </a:lnTo>
                  <a:cubicBezTo>
                    <a:pt x="11187" y="2967"/>
                    <a:pt x="8726" y="5341"/>
                    <a:pt x="5712" y="5341"/>
                  </a:cubicBezTo>
                  <a:cubicBezTo>
                    <a:pt x="2704" y="5341"/>
                    <a:pt x="236" y="296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97" name="Google Shape;30897;p31"/>
            <p:cNvSpPr/>
            <p:nvPr/>
          </p:nvSpPr>
          <p:spPr>
            <a:xfrm>
              <a:off x="4298850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49" y="2441"/>
                    <a:pt x="2178" y="4376"/>
                    <a:pt x="4660" y="4376"/>
                  </a:cubicBezTo>
                  <a:cubicBezTo>
                    <a:pt x="7141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98" name="Google Shape;30898;p31"/>
            <p:cNvSpPr/>
            <p:nvPr/>
          </p:nvSpPr>
          <p:spPr>
            <a:xfrm>
              <a:off x="4297825" y="2336425"/>
              <a:ext cx="235200" cy="110425"/>
            </a:xfrm>
            <a:custGeom>
              <a:avLst/>
              <a:gdLst/>
              <a:ahLst/>
              <a:cxnLst/>
              <a:rect l="l" t="t" r="r" b="b"/>
              <a:pathLst>
                <a:path w="9408" h="4417" extrusionOk="0">
                  <a:moveTo>
                    <a:pt x="1" y="0"/>
                  </a:moveTo>
                  <a:cubicBezTo>
                    <a:pt x="149" y="2461"/>
                    <a:pt x="2199" y="4417"/>
                    <a:pt x="4701" y="4417"/>
                  </a:cubicBezTo>
                  <a:cubicBezTo>
                    <a:pt x="7202" y="4417"/>
                    <a:pt x="9252" y="2461"/>
                    <a:pt x="9407" y="0"/>
                  </a:cubicBezTo>
                  <a:lnTo>
                    <a:pt x="9320" y="0"/>
                  </a:lnTo>
                  <a:cubicBezTo>
                    <a:pt x="9171" y="2414"/>
                    <a:pt x="7155" y="4336"/>
                    <a:pt x="4701" y="4336"/>
                  </a:cubicBezTo>
                  <a:cubicBezTo>
                    <a:pt x="2246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99" name="Google Shape;30899;p31"/>
            <p:cNvSpPr/>
            <p:nvPr/>
          </p:nvSpPr>
          <p:spPr>
            <a:xfrm>
              <a:off x="4327675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4" y="3223"/>
                    <a:pt x="6871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00" name="Google Shape;30900;p31"/>
            <p:cNvSpPr/>
            <p:nvPr/>
          </p:nvSpPr>
          <p:spPr>
            <a:xfrm>
              <a:off x="4326650" y="2336425"/>
              <a:ext cx="177550" cy="81775"/>
            </a:xfrm>
            <a:custGeom>
              <a:avLst/>
              <a:gdLst/>
              <a:ahLst/>
              <a:cxnLst/>
              <a:rect l="l" t="t" r="r" b="b"/>
              <a:pathLst>
                <a:path w="7102" h="3271" extrusionOk="0">
                  <a:moveTo>
                    <a:pt x="1" y="0"/>
                  </a:moveTo>
                  <a:cubicBezTo>
                    <a:pt x="149" y="1828"/>
                    <a:pt x="1680" y="3271"/>
                    <a:pt x="3548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14" y="0"/>
                  </a:lnTo>
                  <a:cubicBezTo>
                    <a:pt x="6865" y="1780"/>
                    <a:pt x="5368" y="3183"/>
                    <a:pt x="3548" y="3183"/>
                  </a:cubicBezTo>
                  <a:cubicBezTo>
                    <a:pt x="1727" y="3183"/>
                    <a:pt x="230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01" name="Google Shape;30901;p31"/>
            <p:cNvSpPr/>
            <p:nvPr/>
          </p:nvSpPr>
          <p:spPr>
            <a:xfrm>
              <a:off x="4352950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2" y="1248"/>
                    <a:pt x="1208" y="2219"/>
                    <a:pt x="2496" y="2219"/>
                  </a:cubicBezTo>
                  <a:cubicBezTo>
                    <a:pt x="3790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02" name="Google Shape;30902;p31"/>
            <p:cNvSpPr/>
            <p:nvPr/>
          </p:nvSpPr>
          <p:spPr>
            <a:xfrm>
              <a:off x="4351775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8" y="2259"/>
                    <a:pt x="4936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0" y="2178"/>
                    <a:pt x="2543" y="2178"/>
                  </a:cubicBezTo>
                  <a:cubicBezTo>
                    <a:pt x="1282" y="2178"/>
                    <a:pt x="237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03" name="Google Shape;30903;p31"/>
            <p:cNvSpPr/>
            <p:nvPr/>
          </p:nvSpPr>
          <p:spPr>
            <a:xfrm>
              <a:off x="4382125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28" y="614"/>
                    <a:pt x="675" y="1072"/>
                    <a:pt x="1329" y="1072"/>
                  </a:cubicBezTo>
                  <a:cubicBezTo>
                    <a:pt x="1983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04" name="Google Shape;30904;p31"/>
            <p:cNvSpPr/>
            <p:nvPr/>
          </p:nvSpPr>
          <p:spPr>
            <a:xfrm>
              <a:off x="4380950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1" y="1113"/>
                    <a:pt x="1376" y="1113"/>
                  </a:cubicBezTo>
                  <a:cubicBezTo>
                    <a:pt x="2050" y="1113"/>
                    <a:pt x="2616" y="634"/>
                    <a:pt x="2751" y="0"/>
                  </a:cubicBezTo>
                  <a:lnTo>
                    <a:pt x="2670" y="0"/>
                  </a:lnTo>
                  <a:cubicBezTo>
                    <a:pt x="2535" y="587"/>
                    <a:pt x="2010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05" name="Google Shape;30905;p31"/>
            <p:cNvSpPr/>
            <p:nvPr/>
          </p:nvSpPr>
          <p:spPr>
            <a:xfrm>
              <a:off x="4584575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1" y="0"/>
                  </a:moveTo>
                  <a:cubicBezTo>
                    <a:pt x="189" y="3520"/>
                    <a:pt x="3102" y="6318"/>
                    <a:pt x="6676" y="6318"/>
                  </a:cubicBezTo>
                  <a:cubicBezTo>
                    <a:pt x="10243" y="6318"/>
                    <a:pt x="13163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06" name="Google Shape;30906;p31"/>
            <p:cNvSpPr/>
            <p:nvPr/>
          </p:nvSpPr>
          <p:spPr>
            <a:xfrm>
              <a:off x="4583575" y="2336425"/>
              <a:ext cx="335800" cy="158975"/>
            </a:xfrm>
            <a:custGeom>
              <a:avLst/>
              <a:gdLst/>
              <a:ahLst/>
              <a:cxnLst/>
              <a:rect l="l" t="t" r="r" b="b"/>
              <a:pathLst>
                <a:path w="13432" h="6359" extrusionOk="0">
                  <a:moveTo>
                    <a:pt x="0" y="0"/>
                  </a:moveTo>
                  <a:cubicBezTo>
                    <a:pt x="189" y="3540"/>
                    <a:pt x="3129" y="6359"/>
                    <a:pt x="6716" y="6359"/>
                  </a:cubicBezTo>
                  <a:cubicBezTo>
                    <a:pt x="10303" y="6359"/>
                    <a:pt x="13243" y="3540"/>
                    <a:pt x="13432" y="0"/>
                  </a:cubicBezTo>
                  <a:lnTo>
                    <a:pt x="13344" y="0"/>
                  </a:lnTo>
                  <a:cubicBezTo>
                    <a:pt x="13155" y="3493"/>
                    <a:pt x="10256" y="6278"/>
                    <a:pt x="6716" y="6278"/>
                  </a:cubicBezTo>
                  <a:cubicBezTo>
                    <a:pt x="3176" y="6278"/>
                    <a:pt x="270" y="3493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07" name="Google Shape;30907;p31"/>
            <p:cNvSpPr/>
            <p:nvPr/>
          </p:nvSpPr>
          <p:spPr>
            <a:xfrm>
              <a:off x="4607850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55" y="3001"/>
                    <a:pt x="2637" y="5381"/>
                    <a:pt x="5671" y="5381"/>
                  </a:cubicBezTo>
                  <a:cubicBezTo>
                    <a:pt x="8712" y="5381"/>
                    <a:pt x="11193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08" name="Google Shape;30908;p31"/>
            <p:cNvSpPr/>
            <p:nvPr/>
          </p:nvSpPr>
          <p:spPr>
            <a:xfrm>
              <a:off x="4606825" y="2336425"/>
              <a:ext cx="285600" cy="135725"/>
            </a:xfrm>
            <a:custGeom>
              <a:avLst/>
              <a:gdLst/>
              <a:ahLst/>
              <a:cxnLst/>
              <a:rect l="l" t="t" r="r" b="b"/>
              <a:pathLst>
                <a:path w="11424" h="5429" extrusionOk="0">
                  <a:moveTo>
                    <a:pt x="1" y="0"/>
                  </a:moveTo>
                  <a:cubicBezTo>
                    <a:pt x="156" y="3014"/>
                    <a:pt x="2657" y="5428"/>
                    <a:pt x="5712" y="5428"/>
                  </a:cubicBezTo>
                  <a:cubicBezTo>
                    <a:pt x="8766" y="5428"/>
                    <a:pt x="11275" y="3014"/>
                    <a:pt x="11423" y="0"/>
                  </a:cubicBezTo>
                  <a:lnTo>
                    <a:pt x="11342" y="0"/>
                  </a:lnTo>
                  <a:cubicBezTo>
                    <a:pt x="11187" y="2967"/>
                    <a:pt x="8719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09" name="Google Shape;30909;p31"/>
            <p:cNvSpPr/>
            <p:nvPr/>
          </p:nvSpPr>
          <p:spPr>
            <a:xfrm>
              <a:off x="4633125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1" y="0"/>
                  </a:moveTo>
                  <a:cubicBezTo>
                    <a:pt x="149" y="2441"/>
                    <a:pt x="2178" y="4376"/>
                    <a:pt x="4660" y="4376"/>
                  </a:cubicBezTo>
                  <a:cubicBezTo>
                    <a:pt x="7141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10" name="Google Shape;30910;p31"/>
            <p:cNvSpPr/>
            <p:nvPr/>
          </p:nvSpPr>
          <p:spPr>
            <a:xfrm>
              <a:off x="4631950" y="2336425"/>
              <a:ext cx="235350" cy="110425"/>
            </a:xfrm>
            <a:custGeom>
              <a:avLst/>
              <a:gdLst/>
              <a:ahLst/>
              <a:cxnLst/>
              <a:rect l="l" t="t" r="r" b="b"/>
              <a:pathLst>
                <a:path w="9414" h="4417" extrusionOk="0">
                  <a:moveTo>
                    <a:pt x="0" y="0"/>
                  </a:moveTo>
                  <a:cubicBezTo>
                    <a:pt x="155" y="2461"/>
                    <a:pt x="2205" y="4417"/>
                    <a:pt x="4707" y="4417"/>
                  </a:cubicBezTo>
                  <a:cubicBezTo>
                    <a:pt x="7208" y="4417"/>
                    <a:pt x="9258" y="2461"/>
                    <a:pt x="9413" y="0"/>
                  </a:cubicBezTo>
                  <a:lnTo>
                    <a:pt x="9326" y="0"/>
                  </a:lnTo>
                  <a:cubicBezTo>
                    <a:pt x="9177" y="2414"/>
                    <a:pt x="7161" y="4336"/>
                    <a:pt x="4707" y="4336"/>
                  </a:cubicBezTo>
                  <a:cubicBezTo>
                    <a:pt x="2252" y="4336"/>
                    <a:pt x="243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11" name="Google Shape;30911;p31"/>
            <p:cNvSpPr/>
            <p:nvPr/>
          </p:nvSpPr>
          <p:spPr>
            <a:xfrm>
              <a:off x="466195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1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4" y="3223"/>
                    <a:pt x="6865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12" name="Google Shape;30912;p31"/>
            <p:cNvSpPr/>
            <p:nvPr/>
          </p:nvSpPr>
          <p:spPr>
            <a:xfrm>
              <a:off x="4660775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0" y="0"/>
                  </a:moveTo>
                  <a:cubicBezTo>
                    <a:pt x="155" y="1828"/>
                    <a:pt x="1686" y="3271"/>
                    <a:pt x="3554" y="3271"/>
                  </a:cubicBezTo>
                  <a:cubicBezTo>
                    <a:pt x="5422" y="3271"/>
                    <a:pt x="6959" y="1828"/>
                    <a:pt x="7107" y="0"/>
                  </a:cubicBezTo>
                  <a:lnTo>
                    <a:pt x="7020" y="0"/>
                  </a:lnTo>
                  <a:cubicBezTo>
                    <a:pt x="6871" y="1780"/>
                    <a:pt x="5374" y="3183"/>
                    <a:pt x="3554" y="3183"/>
                  </a:cubicBezTo>
                  <a:cubicBezTo>
                    <a:pt x="1733" y="3183"/>
                    <a:pt x="236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13" name="Google Shape;30913;p31"/>
            <p:cNvSpPr/>
            <p:nvPr/>
          </p:nvSpPr>
          <p:spPr>
            <a:xfrm>
              <a:off x="4687225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3" y="1248"/>
                    <a:pt x="1208" y="2219"/>
                    <a:pt x="2496" y="2219"/>
                  </a:cubicBezTo>
                  <a:cubicBezTo>
                    <a:pt x="3784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14" name="Google Shape;30914;p31"/>
            <p:cNvSpPr/>
            <p:nvPr/>
          </p:nvSpPr>
          <p:spPr>
            <a:xfrm>
              <a:off x="4686050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8" y="2259"/>
                    <a:pt x="4937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1" y="2178"/>
                    <a:pt x="2543" y="2178"/>
                  </a:cubicBezTo>
                  <a:cubicBezTo>
                    <a:pt x="1282" y="2178"/>
                    <a:pt x="237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15" name="Google Shape;30915;p31"/>
            <p:cNvSpPr/>
            <p:nvPr/>
          </p:nvSpPr>
          <p:spPr>
            <a:xfrm>
              <a:off x="4716225" y="2336425"/>
              <a:ext cx="66775" cy="26825"/>
            </a:xfrm>
            <a:custGeom>
              <a:avLst/>
              <a:gdLst/>
              <a:ahLst/>
              <a:cxnLst/>
              <a:rect l="l" t="t" r="r" b="b"/>
              <a:pathLst>
                <a:path w="2671" h="1073" extrusionOk="0">
                  <a:moveTo>
                    <a:pt x="1" y="0"/>
                  </a:moveTo>
                  <a:cubicBezTo>
                    <a:pt x="136" y="614"/>
                    <a:pt x="682" y="1072"/>
                    <a:pt x="1336" y="1072"/>
                  </a:cubicBezTo>
                  <a:cubicBezTo>
                    <a:pt x="1990" y="1072"/>
                    <a:pt x="2536" y="614"/>
                    <a:pt x="267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16" name="Google Shape;30916;p31"/>
            <p:cNvSpPr/>
            <p:nvPr/>
          </p:nvSpPr>
          <p:spPr>
            <a:xfrm>
              <a:off x="4715225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1" y="0"/>
                  </a:cubicBezTo>
                  <a:lnTo>
                    <a:pt x="2664" y="0"/>
                  </a:lnTo>
                  <a:cubicBezTo>
                    <a:pt x="2536" y="587"/>
                    <a:pt x="2003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17" name="Google Shape;30917;p31"/>
            <p:cNvSpPr/>
            <p:nvPr/>
          </p:nvSpPr>
          <p:spPr>
            <a:xfrm>
              <a:off x="491885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1" y="0"/>
                  </a:moveTo>
                  <a:cubicBezTo>
                    <a:pt x="190" y="3520"/>
                    <a:pt x="3102" y="6318"/>
                    <a:pt x="6676" y="6318"/>
                  </a:cubicBezTo>
                  <a:cubicBezTo>
                    <a:pt x="10243" y="6318"/>
                    <a:pt x="13156" y="3520"/>
                    <a:pt x="133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18" name="Google Shape;30918;p31"/>
            <p:cNvSpPr/>
            <p:nvPr/>
          </p:nvSpPr>
          <p:spPr>
            <a:xfrm>
              <a:off x="4917675" y="2336425"/>
              <a:ext cx="336000" cy="158975"/>
            </a:xfrm>
            <a:custGeom>
              <a:avLst/>
              <a:gdLst/>
              <a:ahLst/>
              <a:cxnLst/>
              <a:rect l="l" t="t" r="r" b="b"/>
              <a:pathLst>
                <a:path w="13440" h="6359" extrusionOk="0">
                  <a:moveTo>
                    <a:pt x="1" y="0"/>
                  </a:moveTo>
                  <a:cubicBezTo>
                    <a:pt x="196" y="3540"/>
                    <a:pt x="3136" y="6359"/>
                    <a:pt x="6723" y="6359"/>
                  </a:cubicBezTo>
                  <a:cubicBezTo>
                    <a:pt x="10310" y="6359"/>
                    <a:pt x="13250" y="3540"/>
                    <a:pt x="13439" y="0"/>
                  </a:cubicBezTo>
                  <a:lnTo>
                    <a:pt x="13351" y="0"/>
                  </a:lnTo>
                  <a:cubicBezTo>
                    <a:pt x="13163" y="3493"/>
                    <a:pt x="10263" y="6278"/>
                    <a:pt x="6723" y="6278"/>
                  </a:cubicBezTo>
                  <a:cubicBezTo>
                    <a:pt x="3183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19" name="Google Shape;30919;p31"/>
            <p:cNvSpPr/>
            <p:nvPr/>
          </p:nvSpPr>
          <p:spPr>
            <a:xfrm>
              <a:off x="4942125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55" y="3001"/>
                    <a:pt x="2630" y="5381"/>
                    <a:pt x="5671" y="5381"/>
                  </a:cubicBezTo>
                  <a:cubicBezTo>
                    <a:pt x="8705" y="5381"/>
                    <a:pt x="11187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20" name="Google Shape;30920;p31"/>
            <p:cNvSpPr/>
            <p:nvPr/>
          </p:nvSpPr>
          <p:spPr>
            <a:xfrm>
              <a:off x="4941100" y="2336425"/>
              <a:ext cx="285600" cy="135725"/>
            </a:xfrm>
            <a:custGeom>
              <a:avLst/>
              <a:gdLst/>
              <a:ahLst/>
              <a:cxnLst/>
              <a:rect l="l" t="t" r="r" b="b"/>
              <a:pathLst>
                <a:path w="11424" h="5429" extrusionOk="0">
                  <a:moveTo>
                    <a:pt x="1" y="0"/>
                  </a:moveTo>
                  <a:cubicBezTo>
                    <a:pt x="149" y="3014"/>
                    <a:pt x="2657" y="5428"/>
                    <a:pt x="5712" y="5428"/>
                  </a:cubicBezTo>
                  <a:cubicBezTo>
                    <a:pt x="8767" y="5428"/>
                    <a:pt x="11275" y="3014"/>
                    <a:pt x="11423" y="0"/>
                  </a:cubicBezTo>
                  <a:lnTo>
                    <a:pt x="11342" y="0"/>
                  </a:lnTo>
                  <a:cubicBezTo>
                    <a:pt x="11187" y="2967"/>
                    <a:pt x="8719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21" name="Google Shape;30921;p31"/>
            <p:cNvSpPr/>
            <p:nvPr/>
          </p:nvSpPr>
          <p:spPr>
            <a:xfrm>
              <a:off x="4967400" y="2336425"/>
              <a:ext cx="233000" cy="109425"/>
            </a:xfrm>
            <a:custGeom>
              <a:avLst/>
              <a:gdLst/>
              <a:ahLst/>
              <a:cxnLst/>
              <a:rect l="l" t="t" r="r" b="b"/>
              <a:pathLst>
                <a:path w="9320" h="4377" extrusionOk="0">
                  <a:moveTo>
                    <a:pt x="1" y="0"/>
                  </a:moveTo>
                  <a:cubicBezTo>
                    <a:pt x="149" y="2441"/>
                    <a:pt x="2179" y="4376"/>
                    <a:pt x="4660" y="4376"/>
                  </a:cubicBezTo>
                  <a:cubicBezTo>
                    <a:pt x="7141" y="4376"/>
                    <a:pt x="9171" y="2441"/>
                    <a:pt x="93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22" name="Google Shape;30922;p31"/>
            <p:cNvSpPr/>
            <p:nvPr/>
          </p:nvSpPr>
          <p:spPr>
            <a:xfrm>
              <a:off x="4966225" y="2336425"/>
              <a:ext cx="235350" cy="110425"/>
            </a:xfrm>
            <a:custGeom>
              <a:avLst/>
              <a:gdLst/>
              <a:ahLst/>
              <a:cxnLst/>
              <a:rect l="l" t="t" r="r" b="b"/>
              <a:pathLst>
                <a:path w="9414" h="4417" extrusionOk="0">
                  <a:moveTo>
                    <a:pt x="0" y="0"/>
                  </a:moveTo>
                  <a:cubicBezTo>
                    <a:pt x="156" y="2461"/>
                    <a:pt x="2205" y="4417"/>
                    <a:pt x="4707" y="4417"/>
                  </a:cubicBezTo>
                  <a:cubicBezTo>
                    <a:pt x="7209" y="4417"/>
                    <a:pt x="9258" y="2461"/>
                    <a:pt x="9414" y="0"/>
                  </a:cubicBezTo>
                  <a:lnTo>
                    <a:pt x="9326" y="0"/>
                  </a:lnTo>
                  <a:cubicBezTo>
                    <a:pt x="9178" y="2414"/>
                    <a:pt x="7161" y="4336"/>
                    <a:pt x="4707" y="4336"/>
                  </a:cubicBezTo>
                  <a:cubicBezTo>
                    <a:pt x="2253" y="4336"/>
                    <a:pt x="236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23" name="Google Shape;30923;p31"/>
            <p:cNvSpPr/>
            <p:nvPr/>
          </p:nvSpPr>
          <p:spPr>
            <a:xfrm>
              <a:off x="4996225" y="2336425"/>
              <a:ext cx="175350" cy="80600"/>
            </a:xfrm>
            <a:custGeom>
              <a:avLst/>
              <a:gdLst/>
              <a:ahLst/>
              <a:cxnLst/>
              <a:rect l="l" t="t" r="r" b="b"/>
              <a:pathLst>
                <a:path w="7014" h="3224" extrusionOk="0">
                  <a:moveTo>
                    <a:pt x="1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5" y="3223"/>
                    <a:pt x="6865" y="1807"/>
                    <a:pt x="70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24" name="Google Shape;30924;p31"/>
            <p:cNvSpPr/>
            <p:nvPr/>
          </p:nvSpPr>
          <p:spPr>
            <a:xfrm>
              <a:off x="4995050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0" y="0"/>
                  </a:moveTo>
                  <a:cubicBezTo>
                    <a:pt x="156" y="1828"/>
                    <a:pt x="1686" y="3271"/>
                    <a:pt x="3554" y="3271"/>
                  </a:cubicBezTo>
                  <a:cubicBezTo>
                    <a:pt x="5422" y="3271"/>
                    <a:pt x="6952" y="1828"/>
                    <a:pt x="7107" y="0"/>
                  </a:cubicBezTo>
                  <a:lnTo>
                    <a:pt x="7020" y="0"/>
                  </a:lnTo>
                  <a:cubicBezTo>
                    <a:pt x="6871" y="1780"/>
                    <a:pt x="5375" y="3183"/>
                    <a:pt x="3554" y="3183"/>
                  </a:cubicBezTo>
                  <a:cubicBezTo>
                    <a:pt x="1733" y="3183"/>
                    <a:pt x="236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25" name="Google Shape;30925;p31"/>
            <p:cNvSpPr/>
            <p:nvPr/>
          </p:nvSpPr>
          <p:spPr>
            <a:xfrm>
              <a:off x="5021350" y="2336425"/>
              <a:ext cx="124925" cy="55475"/>
            </a:xfrm>
            <a:custGeom>
              <a:avLst/>
              <a:gdLst/>
              <a:ahLst/>
              <a:cxnLst/>
              <a:rect l="l" t="t" r="r" b="b"/>
              <a:pathLst>
                <a:path w="4997" h="2219" extrusionOk="0">
                  <a:moveTo>
                    <a:pt x="0" y="0"/>
                  </a:moveTo>
                  <a:cubicBezTo>
                    <a:pt x="149" y="1248"/>
                    <a:pt x="1214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26" name="Google Shape;30926;p31"/>
            <p:cNvSpPr/>
            <p:nvPr/>
          </p:nvSpPr>
          <p:spPr>
            <a:xfrm>
              <a:off x="5020325" y="2336425"/>
              <a:ext cx="127150" cy="56500"/>
            </a:xfrm>
            <a:custGeom>
              <a:avLst/>
              <a:gdLst/>
              <a:ahLst/>
              <a:cxnLst/>
              <a:rect l="l" t="t" r="r" b="b"/>
              <a:pathLst>
                <a:path w="5086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1" y="2259"/>
                    <a:pt x="4937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1" y="2178"/>
                    <a:pt x="2543" y="2178"/>
                  </a:cubicBezTo>
                  <a:cubicBezTo>
                    <a:pt x="1275" y="2178"/>
                    <a:pt x="230" y="1227"/>
                    <a:pt x="8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27" name="Google Shape;30927;p31"/>
            <p:cNvSpPr/>
            <p:nvPr/>
          </p:nvSpPr>
          <p:spPr>
            <a:xfrm>
              <a:off x="5050500" y="2336425"/>
              <a:ext cx="66800" cy="26825"/>
            </a:xfrm>
            <a:custGeom>
              <a:avLst/>
              <a:gdLst/>
              <a:ahLst/>
              <a:cxnLst/>
              <a:rect l="l" t="t" r="r" b="b"/>
              <a:pathLst>
                <a:path w="2672" h="1073" extrusionOk="0">
                  <a:moveTo>
                    <a:pt x="1" y="0"/>
                  </a:moveTo>
                  <a:cubicBezTo>
                    <a:pt x="136" y="614"/>
                    <a:pt x="682" y="1072"/>
                    <a:pt x="1336" y="1072"/>
                  </a:cubicBezTo>
                  <a:cubicBezTo>
                    <a:pt x="1990" y="1072"/>
                    <a:pt x="2536" y="614"/>
                    <a:pt x="267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28" name="Google Shape;30928;p31"/>
            <p:cNvSpPr/>
            <p:nvPr/>
          </p:nvSpPr>
          <p:spPr>
            <a:xfrm>
              <a:off x="5049500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2" y="0"/>
                  </a:cubicBezTo>
                  <a:lnTo>
                    <a:pt x="2664" y="0"/>
                  </a:lnTo>
                  <a:cubicBezTo>
                    <a:pt x="2529" y="587"/>
                    <a:pt x="2003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29" name="Google Shape;30929;p31"/>
            <p:cNvSpPr/>
            <p:nvPr/>
          </p:nvSpPr>
          <p:spPr>
            <a:xfrm>
              <a:off x="5253125" y="2336425"/>
              <a:ext cx="273975" cy="157975"/>
            </a:xfrm>
            <a:custGeom>
              <a:avLst/>
              <a:gdLst/>
              <a:ahLst/>
              <a:cxnLst/>
              <a:rect l="l" t="t" r="r" b="b"/>
              <a:pathLst>
                <a:path w="10959" h="6319" extrusionOk="0">
                  <a:moveTo>
                    <a:pt x="1" y="0"/>
                  </a:moveTo>
                  <a:cubicBezTo>
                    <a:pt x="190" y="3520"/>
                    <a:pt x="3103" y="6318"/>
                    <a:pt x="6670" y="6318"/>
                  </a:cubicBezTo>
                  <a:cubicBezTo>
                    <a:pt x="8301" y="6318"/>
                    <a:pt x="9798" y="5732"/>
                    <a:pt x="10958" y="4761"/>
                  </a:cubicBezTo>
                  <a:lnTo>
                    <a:pt x="10958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30" name="Google Shape;30930;p31"/>
            <p:cNvSpPr/>
            <p:nvPr/>
          </p:nvSpPr>
          <p:spPr>
            <a:xfrm>
              <a:off x="5251950" y="2336425"/>
              <a:ext cx="275150" cy="158975"/>
            </a:xfrm>
            <a:custGeom>
              <a:avLst/>
              <a:gdLst/>
              <a:ahLst/>
              <a:cxnLst/>
              <a:rect l="l" t="t" r="r" b="b"/>
              <a:pathLst>
                <a:path w="11006" h="6359" extrusionOk="0">
                  <a:moveTo>
                    <a:pt x="1" y="0"/>
                  </a:moveTo>
                  <a:cubicBezTo>
                    <a:pt x="196" y="3540"/>
                    <a:pt x="3136" y="6359"/>
                    <a:pt x="6717" y="6359"/>
                  </a:cubicBezTo>
                  <a:cubicBezTo>
                    <a:pt x="8348" y="6359"/>
                    <a:pt x="9839" y="5779"/>
                    <a:pt x="11005" y="4815"/>
                  </a:cubicBezTo>
                  <a:lnTo>
                    <a:pt x="11005" y="4700"/>
                  </a:lnTo>
                  <a:cubicBezTo>
                    <a:pt x="9845" y="5685"/>
                    <a:pt x="8355" y="6278"/>
                    <a:pt x="6717" y="6278"/>
                  </a:cubicBezTo>
                  <a:cubicBezTo>
                    <a:pt x="3177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31" name="Google Shape;30931;p31"/>
            <p:cNvSpPr/>
            <p:nvPr/>
          </p:nvSpPr>
          <p:spPr>
            <a:xfrm>
              <a:off x="5276400" y="2336425"/>
              <a:ext cx="250700" cy="134550"/>
            </a:xfrm>
            <a:custGeom>
              <a:avLst/>
              <a:gdLst/>
              <a:ahLst/>
              <a:cxnLst/>
              <a:rect l="l" t="t" r="r" b="b"/>
              <a:pathLst>
                <a:path w="10028" h="5382" extrusionOk="0">
                  <a:moveTo>
                    <a:pt x="0" y="0"/>
                  </a:moveTo>
                  <a:cubicBezTo>
                    <a:pt x="149" y="3001"/>
                    <a:pt x="2630" y="5381"/>
                    <a:pt x="5671" y="5381"/>
                  </a:cubicBezTo>
                  <a:cubicBezTo>
                    <a:pt x="7418" y="5381"/>
                    <a:pt x="8989" y="4592"/>
                    <a:pt x="10027" y="3345"/>
                  </a:cubicBezTo>
                  <a:lnTo>
                    <a:pt x="10027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32" name="Google Shape;30932;p31"/>
            <p:cNvSpPr/>
            <p:nvPr/>
          </p:nvSpPr>
          <p:spPr>
            <a:xfrm>
              <a:off x="5275375" y="2336425"/>
              <a:ext cx="251725" cy="135725"/>
            </a:xfrm>
            <a:custGeom>
              <a:avLst/>
              <a:gdLst/>
              <a:ahLst/>
              <a:cxnLst/>
              <a:rect l="l" t="t" r="r" b="b"/>
              <a:pathLst>
                <a:path w="10069" h="5429" extrusionOk="0">
                  <a:moveTo>
                    <a:pt x="1" y="0"/>
                  </a:moveTo>
                  <a:cubicBezTo>
                    <a:pt x="149" y="3014"/>
                    <a:pt x="2658" y="5428"/>
                    <a:pt x="5712" y="5428"/>
                  </a:cubicBezTo>
                  <a:cubicBezTo>
                    <a:pt x="7452" y="5428"/>
                    <a:pt x="9016" y="4639"/>
                    <a:pt x="10068" y="3405"/>
                  </a:cubicBezTo>
                  <a:lnTo>
                    <a:pt x="10068" y="3277"/>
                  </a:lnTo>
                  <a:cubicBezTo>
                    <a:pt x="9036" y="4538"/>
                    <a:pt x="7465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33" name="Google Shape;30933;p31"/>
            <p:cNvSpPr/>
            <p:nvPr/>
          </p:nvSpPr>
          <p:spPr>
            <a:xfrm>
              <a:off x="5301525" y="2336425"/>
              <a:ext cx="225575" cy="109425"/>
            </a:xfrm>
            <a:custGeom>
              <a:avLst/>
              <a:gdLst/>
              <a:ahLst/>
              <a:cxnLst/>
              <a:rect l="l" t="t" r="r" b="b"/>
              <a:pathLst>
                <a:path w="9023" h="4377" extrusionOk="0">
                  <a:moveTo>
                    <a:pt x="0" y="0"/>
                  </a:moveTo>
                  <a:cubicBezTo>
                    <a:pt x="155" y="2441"/>
                    <a:pt x="2185" y="4376"/>
                    <a:pt x="4666" y="4376"/>
                  </a:cubicBezTo>
                  <a:cubicBezTo>
                    <a:pt x="6649" y="4376"/>
                    <a:pt x="8348" y="3136"/>
                    <a:pt x="9022" y="1389"/>
                  </a:cubicBezTo>
                  <a:lnTo>
                    <a:pt x="9022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34" name="Google Shape;30934;p31"/>
            <p:cNvSpPr/>
            <p:nvPr/>
          </p:nvSpPr>
          <p:spPr>
            <a:xfrm>
              <a:off x="5300500" y="2336425"/>
              <a:ext cx="226600" cy="110425"/>
            </a:xfrm>
            <a:custGeom>
              <a:avLst/>
              <a:gdLst/>
              <a:ahLst/>
              <a:cxnLst/>
              <a:rect l="l" t="t" r="r" b="b"/>
              <a:pathLst>
                <a:path w="9064" h="4417" extrusionOk="0">
                  <a:moveTo>
                    <a:pt x="1" y="0"/>
                  </a:moveTo>
                  <a:cubicBezTo>
                    <a:pt x="156" y="2461"/>
                    <a:pt x="2206" y="4417"/>
                    <a:pt x="4707" y="4417"/>
                  </a:cubicBezTo>
                  <a:cubicBezTo>
                    <a:pt x="6669" y="4417"/>
                    <a:pt x="8355" y="3210"/>
                    <a:pt x="9063" y="1504"/>
                  </a:cubicBezTo>
                  <a:lnTo>
                    <a:pt x="9063" y="1268"/>
                  </a:lnTo>
                  <a:cubicBezTo>
                    <a:pt x="8422" y="3055"/>
                    <a:pt x="6710" y="4336"/>
                    <a:pt x="4707" y="4336"/>
                  </a:cubicBezTo>
                  <a:cubicBezTo>
                    <a:pt x="2253" y="4336"/>
                    <a:pt x="237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35" name="Google Shape;30935;p31"/>
            <p:cNvSpPr/>
            <p:nvPr/>
          </p:nvSpPr>
          <p:spPr>
            <a:xfrm>
              <a:off x="533035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55" y="1807"/>
                    <a:pt x="1666" y="3223"/>
                    <a:pt x="3513" y="3223"/>
                  </a:cubicBezTo>
                  <a:cubicBezTo>
                    <a:pt x="5361" y="3223"/>
                    <a:pt x="6871" y="1807"/>
                    <a:pt x="70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36" name="Google Shape;30936;p31"/>
            <p:cNvSpPr/>
            <p:nvPr/>
          </p:nvSpPr>
          <p:spPr>
            <a:xfrm>
              <a:off x="5329325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1" y="0"/>
                  </a:moveTo>
                  <a:cubicBezTo>
                    <a:pt x="149" y="1828"/>
                    <a:pt x="1686" y="3271"/>
                    <a:pt x="3554" y="3271"/>
                  </a:cubicBezTo>
                  <a:cubicBezTo>
                    <a:pt x="5422" y="3271"/>
                    <a:pt x="6953" y="1828"/>
                    <a:pt x="7108" y="0"/>
                  </a:cubicBezTo>
                  <a:lnTo>
                    <a:pt x="7020" y="0"/>
                  </a:lnTo>
                  <a:cubicBezTo>
                    <a:pt x="6872" y="1780"/>
                    <a:pt x="5375" y="3183"/>
                    <a:pt x="3554" y="3183"/>
                  </a:cubicBezTo>
                  <a:cubicBezTo>
                    <a:pt x="1734" y="3183"/>
                    <a:pt x="237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37" name="Google Shape;30937;p31"/>
            <p:cNvSpPr/>
            <p:nvPr/>
          </p:nvSpPr>
          <p:spPr>
            <a:xfrm>
              <a:off x="5355625" y="2336425"/>
              <a:ext cx="124925" cy="55475"/>
            </a:xfrm>
            <a:custGeom>
              <a:avLst/>
              <a:gdLst/>
              <a:ahLst/>
              <a:cxnLst/>
              <a:rect l="l" t="t" r="r" b="b"/>
              <a:pathLst>
                <a:path w="4997" h="2219" extrusionOk="0">
                  <a:moveTo>
                    <a:pt x="1" y="0"/>
                  </a:moveTo>
                  <a:cubicBezTo>
                    <a:pt x="149" y="1248"/>
                    <a:pt x="1214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38" name="Google Shape;30938;p31"/>
            <p:cNvSpPr/>
            <p:nvPr/>
          </p:nvSpPr>
          <p:spPr>
            <a:xfrm>
              <a:off x="5354625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0" y="0"/>
                  </a:moveTo>
                  <a:cubicBezTo>
                    <a:pt x="148" y="1268"/>
                    <a:pt x="1227" y="2259"/>
                    <a:pt x="2542" y="2259"/>
                  </a:cubicBezTo>
                  <a:cubicBezTo>
                    <a:pt x="3850" y="2259"/>
                    <a:pt x="4936" y="1268"/>
                    <a:pt x="5084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42" y="2178"/>
                  </a:cubicBezTo>
                  <a:cubicBezTo>
                    <a:pt x="1274" y="2178"/>
                    <a:pt x="229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39" name="Google Shape;30939;p31"/>
            <p:cNvSpPr/>
            <p:nvPr/>
          </p:nvSpPr>
          <p:spPr>
            <a:xfrm>
              <a:off x="5384800" y="2336425"/>
              <a:ext cx="66775" cy="26825"/>
            </a:xfrm>
            <a:custGeom>
              <a:avLst/>
              <a:gdLst/>
              <a:ahLst/>
              <a:cxnLst/>
              <a:rect l="l" t="t" r="r" b="b"/>
              <a:pathLst>
                <a:path w="2671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35" y="1072"/>
                  </a:cubicBezTo>
                  <a:cubicBezTo>
                    <a:pt x="1989" y="1072"/>
                    <a:pt x="2535" y="614"/>
                    <a:pt x="26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40" name="Google Shape;30940;p31"/>
            <p:cNvSpPr/>
            <p:nvPr/>
          </p:nvSpPr>
          <p:spPr>
            <a:xfrm>
              <a:off x="5383775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1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2" y="0"/>
                  </a:cubicBezTo>
                  <a:lnTo>
                    <a:pt x="2664" y="0"/>
                  </a:lnTo>
                  <a:cubicBezTo>
                    <a:pt x="2529" y="587"/>
                    <a:pt x="2003" y="1025"/>
                    <a:pt x="1376" y="1025"/>
                  </a:cubicBezTo>
                  <a:cubicBezTo>
                    <a:pt x="749" y="1025"/>
                    <a:pt x="216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41" name="Google Shape;30941;p31"/>
            <p:cNvSpPr/>
            <p:nvPr/>
          </p:nvSpPr>
          <p:spPr>
            <a:xfrm>
              <a:off x="3450750" y="2336425"/>
              <a:ext cx="296375" cy="256075"/>
            </a:xfrm>
            <a:custGeom>
              <a:avLst/>
              <a:gdLst/>
              <a:ahLst/>
              <a:cxnLst/>
              <a:rect l="l" t="t" r="r" b="b"/>
              <a:pathLst>
                <a:path w="11855" h="10243" extrusionOk="0">
                  <a:moveTo>
                    <a:pt x="1" y="0"/>
                  </a:moveTo>
                  <a:lnTo>
                    <a:pt x="1" y="7795"/>
                  </a:lnTo>
                  <a:cubicBezTo>
                    <a:pt x="1228" y="9292"/>
                    <a:pt x="3089" y="10243"/>
                    <a:pt x="5173" y="10243"/>
                  </a:cubicBezTo>
                  <a:cubicBezTo>
                    <a:pt x="8861" y="10243"/>
                    <a:pt x="11855" y="7249"/>
                    <a:pt x="11855" y="3560"/>
                  </a:cubicBezTo>
                  <a:cubicBezTo>
                    <a:pt x="11855" y="2246"/>
                    <a:pt x="11477" y="1032"/>
                    <a:pt x="1083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42" name="Google Shape;30942;p31"/>
            <p:cNvSpPr/>
            <p:nvPr/>
          </p:nvSpPr>
          <p:spPr>
            <a:xfrm>
              <a:off x="3450750" y="2336425"/>
              <a:ext cx="297400" cy="257100"/>
            </a:xfrm>
            <a:custGeom>
              <a:avLst/>
              <a:gdLst/>
              <a:ahLst/>
              <a:cxnLst/>
              <a:rect l="l" t="t" r="r" b="b"/>
              <a:pathLst>
                <a:path w="11896" h="10284" extrusionOk="0">
                  <a:moveTo>
                    <a:pt x="10776" y="0"/>
                  </a:moveTo>
                  <a:cubicBezTo>
                    <a:pt x="11430" y="1025"/>
                    <a:pt x="11814" y="2246"/>
                    <a:pt x="11814" y="3560"/>
                  </a:cubicBezTo>
                  <a:cubicBezTo>
                    <a:pt x="11814" y="7222"/>
                    <a:pt x="8834" y="10202"/>
                    <a:pt x="5173" y="10202"/>
                  </a:cubicBezTo>
                  <a:cubicBezTo>
                    <a:pt x="3082" y="10202"/>
                    <a:pt x="1221" y="9231"/>
                    <a:pt x="1" y="7728"/>
                  </a:cubicBezTo>
                  <a:lnTo>
                    <a:pt x="1" y="7856"/>
                  </a:lnTo>
                  <a:cubicBezTo>
                    <a:pt x="1235" y="9339"/>
                    <a:pt x="3096" y="10283"/>
                    <a:pt x="5173" y="10283"/>
                  </a:cubicBezTo>
                  <a:cubicBezTo>
                    <a:pt x="8881" y="10283"/>
                    <a:pt x="11895" y="7269"/>
                    <a:pt x="11895" y="3560"/>
                  </a:cubicBezTo>
                  <a:cubicBezTo>
                    <a:pt x="11895" y="2252"/>
                    <a:pt x="11525" y="1032"/>
                    <a:pt x="1087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43" name="Google Shape;30943;p31"/>
            <p:cNvSpPr/>
            <p:nvPr/>
          </p:nvSpPr>
          <p:spPr>
            <a:xfrm>
              <a:off x="3450750" y="2336425"/>
              <a:ext cx="269425" cy="232650"/>
            </a:xfrm>
            <a:custGeom>
              <a:avLst/>
              <a:gdLst/>
              <a:ahLst/>
              <a:cxnLst/>
              <a:rect l="l" t="t" r="r" b="b"/>
              <a:pathLst>
                <a:path w="10777" h="9306" extrusionOk="0">
                  <a:moveTo>
                    <a:pt x="736" y="0"/>
                  </a:moveTo>
                  <a:cubicBezTo>
                    <a:pt x="446" y="344"/>
                    <a:pt x="203" y="722"/>
                    <a:pt x="1" y="1126"/>
                  </a:cubicBezTo>
                  <a:lnTo>
                    <a:pt x="1" y="6136"/>
                  </a:lnTo>
                  <a:cubicBezTo>
                    <a:pt x="931" y="8018"/>
                    <a:pt x="2860" y="9305"/>
                    <a:pt x="5099" y="9305"/>
                  </a:cubicBezTo>
                  <a:cubicBezTo>
                    <a:pt x="8234" y="9305"/>
                    <a:pt x="10776" y="6763"/>
                    <a:pt x="10776" y="3628"/>
                  </a:cubicBezTo>
                  <a:cubicBezTo>
                    <a:pt x="10776" y="2246"/>
                    <a:pt x="10284" y="985"/>
                    <a:pt x="946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44" name="Google Shape;30944;p31"/>
            <p:cNvSpPr/>
            <p:nvPr/>
          </p:nvSpPr>
          <p:spPr>
            <a:xfrm>
              <a:off x="3450750" y="2336425"/>
              <a:ext cx="270600" cy="233825"/>
            </a:xfrm>
            <a:custGeom>
              <a:avLst/>
              <a:gdLst/>
              <a:ahLst/>
              <a:cxnLst/>
              <a:rect l="l" t="t" r="r" b="b"/>
              <a:pathLst>
                <a:path w="10824" h="9353" extrusionOk="0">
                  <a:moveTo>
                    <a:pt x="9407" y="0"/>
                  </a:moveTo>
                  <a:cubicBezTo>
                    <a:pt x="10237" y="978"/>
                    <a:pt x="10736" y="2246"/>
                    <a:pt x="10736" y="3628"/>
                  </a:cubicBezTo>
                  <a:cubicBezTo>
                    <a:pt x="10736" y="6736"/>
                    <a:pt x="8207" y="9265"/>
                    <a:pt x="5099" y="9265"/>
                  </a:cubicBezTo>
                  <a:cubicBezTo>
                    <a:pt x="2853" y="9265"/>
                    <a:pt x="904" y="7943"/>
                    <a:pt x="1" y="6035"/>
                  </a:cubicBezTo>
                  <a:lnTo>
                    <a:pt x="1" y="6224"/>
                  </a:lnTo>
                  <a:cubicBezTo>
                    <a:pt x="952" y="8078"/>
                    <a:pt x="2880" y="9353"/>
                    <a:pt x="5099" y="9353"/>
                  </a:cubicBezTo>
                  <a:cubicBezTo>
                    <a:pt x="8254" y="9353"/>
                    <a:pt x="10823" y="6784"/>
                    <a:pt x="10823" y="3628"/>
                  </a:cubicBezTo>
                  <a:cubicBezTo>
                    <a:pt x="10823" y="2252"/>
                    <a:pt x="10331" y="985"/>
                    <a:pt x="951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45" name="Google Shape;30945;p31"/>
            <p:cNvSpPr/>
            <p:nvPr/>
          </p:nvSpPr>
          <p:spPr>
            <a:xfrm>
              <a:off x="3450750" y="2336425"/>
              <a:ext cx="19750" cy="30525"/>
            </a:xfrm>
            <a:custGeom>
              <a:avLst/>
              <a:gdLst/>
              <a:ahLst/>
              <a:cxnLst/>
              <a:rect l="l" t="t" r="r" b="b"/>
              <a:pathLst>
                <a:path w="790" h="1221" extrusionOk="0">
                  <a:moveTo>
                    <a:pt x="682" y="0"/>
                  </a:moveTo>
                  <a:cubicBezTo>
                    <a:pt x="419" y="317"/>
                    <a:pt x="190" y="668"/>
                    <a:pt x="1" y="1032"/>
                  </a:cubicBezTo>
                  <a:lnTo>
                    <a:pt x="1" y="1221"/>
                  </a:lnTo>
                  <a:cubicBezTo>
                    <a:pt x="210" y="782"/>
                    <a:pt x="480" y="371"/>
                    <a:pt x="79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46" name="Google Shape;30946;p31"/>
            <p:cNvSpPr/>
            <p:nvPr/>
          </p:nvSpPr>
          <p:spPr>
            <a:xfrm>
              <a:off x="3461375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75" y="857"/>
                    <a:pt x="1" y="2165"/>
                    <a:pt x="1" y="3628"/>
                  </a:cubicBezTo>
                  <a:cubicBezTo>
                    <a:pt x="1" y="6210"/>
                    <a:pt x="2091" y="8301"/>
                    <a:pt x="4674" y="8301"/>
                  </a:cubicBezTo>
                  <a:cubicBezTo>
                    <a:pt x="7256" y="8301"/>
                    <a:pt x="9346" y="6210"/>
                    <a:pt x="9346" y="3628"/>
                  </a:cubicBezTo>
                  <a:cubicBezTo>
                    <a:pt x="9346" y="2165"/>
                    <a:pt x="8672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47" name="Google Shape;30947;p31"/>
            <p:cNvSpPr/>
            <p:nvPr/>
          </p:nvSpPr>
          <p:spPr>
            <a:xfrm>
              <a:off x="3460375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8" y="8341"/>
                    <a:pt x="4714" y="8341"/>
                  </a:cubicBezTo>
                  <a:cubicBezTo>
                    <a:pt x="7316" y="8341"/>
                    <a:pt x="9427" y="6231"/>
                    <a:pt x="9427" y="3628"/>
                  </a:cubicBezTo>
                  <a:cubicBezTo>
                    <a:pt x="9427" y="2171"/>
                    <a:pt x="8759" y="863"/>
                    <a:pt x="7714" y="0"/>
                  </a:cubicBezTo>
                  <a:lnTo>
                    <a:pt x="7579" y="0"/>
                  </a:lnTo>
                  <a:cubicBezTo>
                    <a:pt x="8651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48" name="Google Shape;30948;p31"/>
            <p:cNvSpPr/>
            <p:nvPr/>
          </p:nvSpPr>
          <p:spPr>
            <a:xfrm>
              <a:off x="3490200" y="233912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49" name="Google Shape;30949;p31"/>
            <p:cNvSpPr/>
            <p:nvPr/>
          </p:nvSpPr>
          <p:spPr>
            <a:xfrm>
              <a:off x="3489025" y="23381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0"/>
                    <a:pt x="3568" y="7040"/>
                  </a:cubicBezTo>
                  <a:cubicBezTo>
                    <a:pt x="1653" y="7040"/>
                    <a:pt x="88" y="5483"/>
                    <a:pt x="88" y="3561"/>
                  </a:cubicBezTo>
                  <a:cubicBezTo>
                    <a:pt x="88" y="1646"/>
                    <a:pt x="1653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605" y="1"/>
                    <a:pt x="1" y="1599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9"/>
                    <a:pt x="5536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50" name="Google Shape;30950;p31"/>
            <p:cNvSpPr/>
            <p:nvPr/>
          </p:nvSpPr>
          <p:spPr>
            <a:xfrm>
              <a:off x="3515325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51" name="Google Shape;30951;p31"/>
            <p:cNvSpPr/>
            <p:nvPr/>
          </p:nvSpPr>
          <p:spPr>
            <a:xfrm>
              <a:off x="3514300" y="2363225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1"/>
                  </a:moveTo>
                  <a:cubicBezTo>
                    <a:pt x="3919" y="81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7" y="5118"/>
                  </a:cubicBezTo>
                  <a:cubicBezTo>
                    <a:pt x="3966" y="5118"/>
                    <a:pt x="5112" y="3965"/>
                    <a:pt x="5112" y="2556"/>
                  </a:cubicBezTo>
                  <a:cubicBezTo>
                    <a:pt x="5112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52" name="Google Shape;30952;p31"/>
            <p:cNvSpPr/>
            <p:nvPr/>
          </p:nvSpPr>
          <p:spPr>
            <a:xfrm>
              <a:off x="354415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8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53" name="Google Shape;30953;p31"/>
            <p:cNvSpPr/>
            <p:nvPr/>
          </p:nvSpPr>
          <p:spPr>
            <a:xfrm>
              <a:off x="3542975" y="239187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1" y="2738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54" name="Google Shape;30954;p31"/>
            <p:cNvSpPr/>
            <p:nvPr/>
          </p:nvSpPr>
          <p:spPr>
            <a:xfrm>
              <a:off x="3747100" y="2336425"/>
              <a:ext cx="334325" cy="256075"/>
            </a:xfrm>
            <a:custGeom>
              <a:avLst/>
              <a:gdLst/>
              <a:ahLst/>
              <a:cxnLst/>
              <a:rect l="l" t="t" r="r" b="b"/>
              <a:pathLst>
                <a:path w="13373" h="10243" extrusionOk="0">
                  <a:moveTo>
                    <a:pt x="1033" y="0"/>
                  </a:moveTo>
                  <a:cubicBezTo>
                    <a:pt x="379" y="1032"/>
                    <a:pt x="1" y="2246"/>
                    <a:pt x="1" y="3560"/>
                  </a:cubicBezTo>
                  <a:cubicBezTo>
                    <a:pt x="1" y="7249"/>
                    <a:pt x="2995" y="10243"/>
                    <a:pt x="6690" y="10243"/>
                  </a:cubicBezTo>
                  <a:cubicBezTo>
                    <a:pt x="10378" y="10243"/>
                    <a:pt x="13372" y="7249"/>
                    <a:pt x="13372" y="3560"/>
                  </a:cubicBezTo>
                  <a:cubicBezTo>
                    <a:pt x="13372" y="2246"/>
                    <a:pt x="12994" y="1032"/>
                    <a:pt x="1234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55" name="Google Shape;30955;p31"/>
            <p:cNvSpPr/>
            <p:nvPr/>
          </p:nvSpPr>
          <p:spPr>
            <a:xfrm>
              <a:off x="3746100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15" y="10283"/>
                    <a:pt x="6730" y="10283"/>
                  </a:cubicBezTo>
                  <a:cubicBezTo>
                    <a:pt x="10438" y="10283"/>
                    <a:pt x="13453" y="7269"/>
                    <a:pt x="13453" y="3560"/>
                  </a:cubicBezTo>
                  <a:cubicBezTo>
                    <a:pt x="13453" y="2252"/>
                    <a:pt x="13082" y="1032"/>
                    <a:pt x="12434" y="0"/>
                  </a:cubicBezTo>
                  <a:lnTo>
                    <a:pt x="12333" y="0"/>
                  </a:lnTo>
                  <a:cubicBezTo>
                    <a:pt x="12987" y="1025"/>
                    <a:pt x="13372" y="2246"/>
                    <a:pt x="13372" y="3560"/>
                  </a:cubicBezTo>
                  <a:cubicBezTo>
                    <a:pt x="13372" y="7222"/>
                    <a:pt x="10391" y="10202"/>
                    <a:pt x="6730" y="10202"/>
                  </a:cubicBezTo>
                  <a:cubicBezTo>
                    <a:pt x="3062" y="10202"/>
                    <a:pt x="81" y="7222"/>
                    <a:pt x="81" y="3560"/>
                  </a:cubicBezTo>
                  <a:cubicBezTo>
                    <a:pt x="81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56" name="Google Shape;30956;p31"/>
            <p:cNvSpPr/>
            <p:nvPr/>
          </p:nvSpPr>
          <p:spPr>
            <a:xfrm>
              <a:off x="3770550" y="2336425"/>
              <a:ext cx="283900" cy="232650"/>
            </a:xfrm>
            <a:custGeom>
              <a:avLst/>
              <a:gdLst/>
              <a:ahLst/>
              <a:cxnLst/>
              <a:rect l="l" t="t" r="r" b="b"/>
              <a:pathLst>
                <a:path w="11356" h="9306" extrusionOk="0">
                  <a:moveTo>
                    <a:pt x="1315" y="0"/>
                  </a:moveTo>
                  <a:cubicBezTo>
                    <a:pt x="492" y="985"/>
                    <a:pt x="0" y="2246"/>
                    <a:pt x="0" y="3628"/>
                  </a:cubicBezTo>
                  <a:cubicBezTo>
                    <a:pt x="0" y="6763"/>
                    <a:pt x="2542" y="9305"/>
                    <a:pt x="5678" y="9305"/>
                  </a:cubicBezTo>
                  <a:cubicBezTo>
                    <a:pt x="8813" y="9305"/>
                    <a:pt x="11355" y="6763"/>
                    <a:pt x="11355" y="3628"/>
                  </a:cubicBezTo>
                  <a:cubicBezTo>
                    <a:pt x="11355" y="2246"/>
                    <a:pt x="10863" y="985"/>
                    <a:pt x="100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57" name="Google Shape;30957;p31"/>
            <p:cNvSpPr/>
            <p:nvPr/>
          </p:nvSpPr>
          <p:spPr>
            <a:xfrm>
              <a:off x="3769525" y="2336425"/>
              <a:ext cx="285925" cy="233825"/>
            </a:xfrm>
            <a:custGeom>
              <a:avLst/>
              <a:gdLst/>
              <a:ahLst/>
              <a:cxnLst/>
              <a:rect l="l" t="t" r="r" b="b"/>
              <a:pathLst>
                <a:path w="11437" h="9353" extrusionOk="0">
                  <a:moveTo>
                    <a:pt x="1302" y="0"/>
                  </a:moveTo>
                  <a:cubicBezTo>
                    <a:pt x="486" y="985"/>
                    <a:pt x="1" y="2252"/>
                    <a:pt x="1" y="3628"/>
                  </a:cubicBezTo>
                  <a:cubicBezTo>
                    <a:pt x="1" y="6784"/>
                    <a:pt x="2563" y="9353"/>
                    <a:pt x="5719" y="9353"/>
                  </a:cubicBezTo>
                  <a:cubicBezTo>
                    <a:pt x="8874" y="9353"/>
                    <a:pt x="11437" y="6784"/>
                    <a:pt x="11437" y="3628"/>
                  </a:cubicBezTo>
                  <a:cubicBezTo>
                    <a:pt x="11437" y="2252"/>
                    <a:pt x="10951" y="985"/>
                    <a:pt x="10135" y="0"/>
                  </a:cubicBezTo>
                  <a:lnTo>
                    <a:pt x="10027" y="0"/>
                  </a:lnTo>
                  <a:cubicBezTo>
                    <a:pt x="10857" y="978"/>
                    <a:pt x="11356" y="2246"/>
                    <a:pt x="11356" y="3628"/>
                  </a:cubicBezTo>
                  <a:cubicBezTo>
                    <a:pt x="11356" y="6736"/>
                    <a:pt x="8827" y="9265"/>
                    <a:pt x="5719" y="9265"/>
                  </a:cubicBezTo>
                  <a:cubicBezTo>
                    <a:pt x="2610" y="9265"/>
                    <a:pt x="82" y="6736"/>
                    <a:pt x="82" y="3628"/>
                  </a:cubicBezTo>
                  <a:cubicBezTo>
                    <a:pt x="82" y="2246"/>
                    <a:pt x="581" y="978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58" name="Google Shape;30958;p31"/>
            <p:cNvSpPr/>
            <p:nvPr/>
          </p:nvSpPr>
          <p:spPr>
            <a:xfrm>
              <a:off x="3795650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75" y="857"/>
                    <a:pt x="1" y="2165"/>
                    <a:pt x="1" y="3628"/>
                  </a:cubicBezTo>
                  <a:cubicBezTo>
                    <a:pt x="1" y="6210"/>
                    <a:pt x="2091" y="8301"/>
                    <a:pt x="4674" y="8301"/>
                  </a:cubicBezTo>
                  <a:cubicBezTo>
                    <a:pt x="7256" y="8301"/>
                    <a:pt x="9347" y="6210"/>
                    <a:pt x="9347" y="3628"/>
                  </a:cubicBezTo>
                  <a:cubicBezTo>
                    <a:pt x="9347" y="2165"/>
                    <a:pt x="8672" y="857"/>
                    <a:pt x="761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59" name="Google Shape;30959;p31"/>
            <p:cNvSpPr/>
            <p:nvPr/>
          </p:nvSpPr>
          <p:spPr>
            <a:xfrm>
              <a:off x="3794650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1" y="8341"/>
                    <a:pt x="4714" y="8341"/>
                  </a:cubicBezTo>
                  <a:cubicBezTo>
                    <a:pt x="7310" y="8341"/>
                    <a:pt x="9427" y="6231"/>
                    <a:pt x="9427" y="3628"/>
                  </a:cubicBezTo>
                  <a:cubicBezTo>
                    <a:pt x="9427" y="2171"/>
                    <a:pt x="8759" y="863"/>
                    <a:pt x="7714" y="0"/>
                  </a:cubicBezTo>
                  <a:lnTo>
                    <a:pt x="7579" y="0"/>
                  </a:lnTo>
                  <a:cubicBezTo>
                    <a:pt x="8652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60" name="Google Shape;30960;p31"/>
            <p:cNvSpPr/>
            <p:nvPr/>
          </p:nvSpPr>
          <p:spPr>
            <a:xfrm>
              <a:off x="3824475" y="233912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6"/>
                    <a:pt x="3521" y="7046"/>
                  </a:cubicBezTo>
                  <a:cubicBezTo>
                    <a:pt x="5463" y="7046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61" name="Google Shape;30961;p31"/>
            <p:cNvSpPr/>
            <p:nvPr/>
          </p:nvSpPr>
          <p:spPr>
            <a:xfrm>
              <a:off x="3823300" y="23381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0"/>
                    <a:pt x="3568" y="7040"/>
                  </a:cubicBezTo>
                  <a:cubicBezTo>
                    <a:pt x="1646" y="7040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62" name="Google Shape;30962;p31"/>
            <p:cNvSpPr/>
            <p:nvPr/>
          </p:nvSpPr>
          <p:spPr>
            <a:xfrm>
              <a:off x="3849600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63" name="Google Shape;30963;p31"/>
            <p:cNvSpPr/>
            <p:nvPr/>
          </p:nvSpPr>
          <p:spPr>
            <a:xfrm>
              <a:off x="3848600" y="236322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1" y="3965"/>
                    <a:pt x="5111" y="2556"/>
                  </a:cubicBezTo>
                  <a:cubicBezTo>
                    <a:pt x="5111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64" name="Google Shape;30964;p31"/>
            <p:cNvSpPr/>
            <p:nvPr/>
          </p:nvSpPr>
          <p:spPr>
            <a:xfrm>
              <a:off x="387825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70" y="2732"/>
                  </a:cubicBezTo>
                  <a:cubicBezTo>
                    <a:pt x="2125" y="2732"/>
                    <a:pt x="2732" y="2118"/>
                    <a:pt x="2732" y="1363"/>
                  </a:cubicBezTo>
                  <a:cubicBezTo>
                    <a:pt x="2732" y="608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65" name="Google Shape;30965;p31"/>
            <p:cNvSpPr/>
            <p:nvPr/>
          </p:nvSpPr>
          <p:spPr>
            <a:xfrm>
              <a:off x="3877250" y="239187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1" y="2738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66" name="Google Shape;30966;p31"/>
            <p:cNvSpPr/>
            <p:nvPr/>
          </p:nvSpPr>
          <p:spPr>
            <a:xfrm>
              <a:off x="4081400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2" y="10243"/>
                  </a:cubicBezTo>
                  <a:cubicBezTo>
                    <a:pt x="10377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67" name="Google Shape;30967;p31"/>
            <p:cNvSpPr/>
            <p:nvPr/>
          </p:nvSpPr>
          <p:spPr>
            <a:xfrm>
              <a:off x="4080375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19" y="0"/>
                  </a:moveTo>
                  <a:cubicBezTo>
                    <a:pt x="371" y="1032"/>
                    <a:pt x="1" y="2252"/>
                    <a:pt x="1" y="3560"/>
                  </a:cubicBezTo>
                  <a:cubicBezTo>
                    <a:pt x="1" y="7269"/>
                    <a:pt x="3015" y="10283"/>
                    <a:pt x="6723" y="10283"/>
                  </a:cubicBezTo>
                  <a:cubicBezTo>
                    <a:pt x="10439" y="10283"/>
                    <a:pt x="13453" y="7269"/>
                    <a:pt x="13453" y="3560"/>
                  </a:cubicBezTo>
                  <a:cubicBezTo>
                    <a:pt x="13453" y="2252"/>
                    <a:pt x="13075" y="1032"/>
                    <a:pt x="12428" y="0"/>
                  </a:cubicBezTo>
                  <a:lnTo>
                    <a:pt x="12333" y="0"/>
                  </a:lnTo>
                  <a:cubicBezTo>
                    <a:pt x="12987" y="1025"/>
                    <a:pt x="13372" y="2246"/>
                    <a:pt x="13372" y="3560"/>
                  </a:cubicBezTo>
                  <a:cubicBezTo>
                    <a:pt x="13372" y="7222"/>
                    <a:pt x="10391" y="10202"/>
                    <a:pt x="6723" y="10202"/>
                  </a:cubicBezTo>
                  <a:cubicBezTo>
                    <a:pt x="3062" y="10202"/>
                    <a:pt x="82" y="7222"/>
                    <a:pt x="82" y="3560"/>
                  </a:cubicBezTo>
                  <a:cubicBezTo>
                    <a:pt x="82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68" name="Google Shape;30968;p31"/>
            <p:cNvSpPr/>
            <p:nvPr/>
          </p:nvSpPr>
          <p:spPr>
            <a:xfrm>
              <a:off x="4104825" y="2336425"/>
              <a:ext cx="283900" cy="232650"/>
            </a:xfrm>
            <a:custGeom>
              <a:avLst/>
              <a:gdLst/>
              <a:ahLst/>
              <a:cxnLst/>
              <a:rect l="l" t="t" r="r" b="b"/>
              <a:pathLst>
                <a:path w="11356" h="9306" extrusionOk="0">
                  <a:moveTo>
                    <a:pt x="1308" y="0"/>
                  </a:moveTo>
                  <a:cubicBezTo>
                    <a:pt x="493" y="985"/>
                    <a:pt x="0" y="2246"/>
                    <a:pt x="0" y="3628"/>
                  </a:cubicBezTo>
                  <a:cubicBezTo>
                    <a:pt x="0" y="6763"/>
                    <a:pt x="2542" y="9305"/>
                    <a:pt x="5678" y="9305"/>
                  </a:cubicBezTo>
                  <a:cubicBezTo>
                    <a:pt x="8813" y="9305"/>
                    <a:pt x="11355" y="6763"/>
                    <a:pt x="11355" y="3628"/>
                  </a:cubicBezTo>
                  <a:cubicBezTo>
                    <a:pt x="11355" y="2246"/>
                    <a:pt x="10863" y="985"/>
                    <a:pt x="100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69" name="Google Shape;30969;p31"/>
            <p:cNvSpPr/>
            <p:nvPr/>
          </p:nvSpPr>
          <p:spPr>
            <a:xfrm>
              <a:off x="4103650" y="2336425"/>
              <a:ext cx="286075" cy="233825"/>
            </a:xfrm>
            <a:custGeom>
              <a:avLst/>
              <a:gdLst/>
              <a:ahLst/>
              <a:cxnLst/>
              <a:rect l="l" t="t" r="r" b="b"/>
              <a:pathLst>
                <a:path w="11443" h="9353" extrusionOk="0">
                  <a:moveTo>
                    <a:pt x="1308" y="0"/>
                  </a:moveTo>
                  <a:cubicBezTo>
                    <a:pt x="492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25" y="9353"/>
                  </a:cubicBezTo>
                  <a:cubicBezTo>
                    <a:pt x="8880" y="9353"/>
                    <a:pt x="11443" y="6784"/>
                    <a:pt x="11443" y="3628"/>
                  </a:cubicBezTo>
                  <a:cubicBezTo>
                    <a:pt x="11443" y="2252"/>
                    <a:pt x="10957" y="985"/>
                    <a:pt x="10141" y="0"/>
                  </a:cubicBezTo>
                  <a:lnTo>
                    <a:pt x="10027" y="0"/>
                  </a:lnTo>
                  <a:cubicBezTo>
                    <a:pt x="10856" y="978"/>
                    <a:pt x="11362" y="2246"/>
                    <a:pt x="11362" y="3628"/>
                  </a:cubicBezTo>
                  <a:cubicBezTo>
                    <a:pt x="11362" y="6736"/>
                    <a:pt x="8833" y="9265"/>
                    <a:pt x="5725" y="9265"/>
                  </a:cubicBezTo>
                  <a:cubicBezTo>
                    <a:pt x="2616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70" name="Google Shape;30970;p31"/>
            <p:cNvSpPr/>
            <p:nvPr/>
          </p:nvSpPr>
          <p:spPr>
            <a:xfrm>
              <a:off x="4129950" y="2336425"/>
              <a:ext cx="233650" cy="207525"/>
            </a:xfrm>
            <a:custGeom>
              <a:avLst/>
              <a:gdLst/>
              <a:ahLst/>
              <a:cxnLst/>
              <a:rect l="l" t="t" r="r" b="b"/>
              <a:pathLst>
                <a:path w="9346" h="8301" extrusionOk="0">
                  <a:moveTo>
                    <a:pt x="1733" y="0"/>
                  </a:moveTo>
                  <a:cubicBezTo>
                    <a:pt x="674" y="857"/>
                    <a:pt x="0" y="2165"/>
                    <a:pt x="0" y="3628"/>
                  </a:cubicBezTo>
                  <a:cubicBezTo>
                    <a:pt x="0" y="6210"/>
                    <a:pt x="2090" y="8301"/>
                    <a:pt x="4673" y="8301"/>
                  </a:cubicBezTo>
                  <a:cubicBezTo>
                    <a:pt x="7249" y="8301"/>
                    <a:pt x="9346" y="6210"/>
                    <a:pt x="9346" y="3628"/>
                  </a:cubicBezTo>
                  <a:cubicBezTo>
                    <a:pt x="9346" y="2165"/>
                    <a:pt x="8665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71" name="Google Shape;30971;p31"/>
            <p:cNvSpPr/>
            <p:nvPr/>
          </p:nvSpPr>
          <p:spPr>
            <a:xfrm>
              <a:off x="4128925" y="2336425"/>
              <a:ext cx="235700" cy="208550"/>
            </a:xfrm>
            <a:custGeom>
              <a:avLst/>
              <a:gdLst/>
              <a:ahLst/>
              <a:cxnLst/>
              <a:rect l="l" t="t" r="r" b="b"/>
              <a:pathLst>
                <a:path w="9428" h="8342" extrusionOk="0">
                  <a:moveTo>
                    <a:pt x="1706" y="0"/>
                  </a:moveTo>
                  <a:cubicBezTo>
                    <a:pt x="661" y="863"/>
                    <a:pt x="1" y="2171"/>
                    <a:pt x="1" y="3628"/>
                  </a:cubicBezTo>
                  <a:cubicBezTo>
                    <a:pt x="1" y="6231"/>
                    <a:pt x="2111" y="8341"/>
                    <a:pt x="4714" y="8341"/>
                  </a:cubicBezTo>
                  <a:cubicBezTo>
                    <a:pt x="7310" y="8341"/>
                    <a:pt x="9427" y="6231"/>
                    <a:pt x="9427" y="3628"/>
                  </a:cubicBezTo>
                  <a:cubicBezTo>
                    <a:pt x="9427" y="2171"/>
                    <a:pt x="8760" y="863"/>
                    <a:pt x="7714" y="0"/>
                  </a:cubicBezTo>
                  <a:lnTo>
                    <a:pt x="7580" y="0"/>
                  </a:lnTo>
                  <a:cubicBezTo>
                    <a:pt x="8652" y="850"/>
                    <a:pt x="9339" y="2158"/>
                    <a:pt x="9339" y="3628"/>
                  </a:cubicBezTo>
                  <a:cubicBezTo>
                    <a:pt x="9339" y="6183"/>
                    <a:pt x="7263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69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72" name="Google Shape;30972;p31"/>
            <p:cNvSpPr/>
            <p:nvPr/>
          </p:nvSpPr>
          <p:spPr>
            <a:xfrm>
              <a:off x="4158600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73" name="Google Shape;30973;p31"/>
            <p:cNvSpPr/>
            <p:nvPr/>
          </p:nvSpPr>
          <p:spPr>
            <a:xfrm>
              <a:off x="4157575" y="23381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0"/>
                    <a:pt x="3568" y="7040"/>
                  </a:cubicBezTo>
                  <a:cubicBezTo>
                    <a:pt x="1646" y="7040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74" name="Google Shape;30974;p31"/>
            <p:cNvSpPr/>
            <p:nvPr/>
          </p:nvSpPr>
          <p:spPr>
            <a:xfrm>
              <a:off x="4183875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75" name="Google Shape;30975;p31"/>
            <p:cNvSpPr/>
            <p:nvPr/>
          </p:nvSpPr>
          <p:spPr>
            <a:xfrm>
              <a:off x="4182700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76" name="Google Shape;30976;p31"/>
            <p:cNvSpPr/>
            <p:nvPr/>
          </p:nvSpPr>
          <p:spPr>
            <a:xfrm>
              <a:off x="4212550" y="239305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77" name="Google Shape;30977;p31"/>
            <p:cNvSpPr/>
            <p:nvPr/>
          </p:nvSpPr>
          <p:spPr>
            <a:xfrm>
              <a:off x="4211525" y="239187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2" y="2738"/>
                    <a:pt x="81" y="2138"/>
                    <a:pt x="81" y="1410"/>
                  </a:cubicBezTo>
                  <a:cubicBezTo>
                    <a:pt x="81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78" name="Google Shape;30978;p31"/>
            <p:cNvSpPr/>
            <p:nvPr/>
          </p:nvSpPr>
          <p:spPr>
            <a:xfrm>
              <a:off x="4415675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2" y="10243"/>
                  </a:cubicBezTo>
                  <a:cubicBezTo>
                    <a:pt x="10377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79" name="Google Shape;30979;p31"/>
            <p:cNvSpPr/>
            <p:nvPr/>
          </p:nvSpPr>
          <p:spPr>
            <a:xfrm>
              <a:off x="4414650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19" y="0"/>
                  </a:moveTo>
                  <a:cubicBezTo>
                    <a:pt x="372" y="1032"/>
                    <a:pt x="1" y="2252"/>
                    <a:pt x="1" y="3560"/>
                  </a:cubicBezTo>
                  <a:cubicBezTo>
                    <a:pt x="1" y="7269"/>
                    <a:pt x="3015" y="10283"/>
                    <a:pt x="6723" y="10283"/>
                  </a:cubicBezTo>
                  <a:cubicBezTo>
                    <a:pt x="10432" y="10283"/>
                    <a:pt x="13453" y="7269"/>
                    <a:pt x="13453" y="3560"/>
                  </a:cubicBezTo>
                  <a:cubicBezTo>
                    <a:pt x="13453" y="2252"/>
                    <a:pt x="13075" y="1032"/>
                    <a:pt x="12428" y="0"/>
                  </a:cubicBezTo>
                  <a:lnTo>
                    <a:pt x="12327" y="0"/>
                  </a:lnTo>
                  <a:cubicBezTo>
                    <a:pt x="12988" y="1025"/>
                    <a:pt x="13365" y="2246"/>
                    <a:pt x="13365" y="3560"/>
                  </a:cubicBezTo>
                  <a:cubicBezTo>
                    <a:pt x="13365" y="7222"/>
                    <a:pt x="10385" y="10202"/>
                    <a:pt x="6723" y="10202"/>
                  </a:cubicBezTo>
                  <a:cubicBezTo>
                    <a:pt x="3062" y="10202"/>
                    <a:pt x="82" y="7222"/>
                    <a:pt x="82" y="3560"/>
                  </a:cubicBezTo>
                  <a:cubicBezTo>
                    <a:pt x="82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80" name="Google Shape;30980;p31"/>
            <p:cNvSpPr/>
            <p:nvPr/>
          </p:nvSpPr>
          <p:spPr>
            <a:xfrm>
              <a:off x="4438925" y="2336425"/>
              <a:ext cx="284075" cy="232650"/>
            </a:xfrm>
            <a:custGeom>
              <a:avLst/>
              <a:gdLst/>
              <a:ahLst/>
              <a:cxnLst/>
              <a:rect l="l" t="t" r="r" b="b"/>
              <a:pathLst>
                <a:path w="11363" h="9306" extrusionOk="0">
                  <a:moveTo>
                    <a:pt x="1316" y="0"/>
                  </a:moveTo>
                  <a:cubicBezTo>
                    <a:pt x="500" y="985"/>
                    <a:pt x="1" y="2246"/>
                    <a:pt x="1" y="3628"/>
                  </a:cubicBezTo>
                  <a:cubicBezTo>
                    <a:pt x="1" y="6763"/>
                    <a:pt x="2550" y="9305"/>
                    <a:pt x="5685" y="9305"/>
                  </a:cubicBezTo>
                  <a:cubicBezTo>
                    <a:pt x="8820" y="9305"/>
                    <a:pt x="11362" y="6763"/>
                    <a:pt x="11362" y="3628"/>
                  </a:cubicBezTo>
                  <a:cubicBezTo>
                    <a:pt x="11362" y="2246"/>
                    <a:pt x="10870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81" name="Google Shape;30981;p31"/>
            <p:cNvSpPr/>
            <p:nvPr/>
          </p:nvSpPr>
          <p:spPr>
            <a:xfrm>
              <a:off x="4437925" y="2336425"/>
              <a:ext cx="286075" cy="233825"/>
            </a:xfrm>
            <a:custGeom>
              <a:avLst/>
              <a:gdLst/>
              <a:ahLst/>
              <a:cxnLst/>
              <a:rect l="l" t="t" r="r" b="b"/>
              <a:pathLst>
                <a:path w="11443" h="9353" extrusionOk="0">
                  <a:moveTo>
                    <a:pt x="1308" y="0"/>
                  </a:moveTo>
                  <a:cubicBezTo>
                    <a:pt x="492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25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42" y="0"/>
                  </a:cubicBezTo>
                  <a:lnTo>
                    <a:pt x="10027" y="0"/>
                  </a:lnTo>
                  <a:cubicBezTo>
                    <a:pt x="10856" y="978"/>
                    <a:pt x="11362" y="2246"/>
                    <a:pt x="11362" y="3628"/>
                  </a:cubicBezTo>
                  <a:cubicBezTo>
                    <a:pt x="11362" y="6736"/>
                    <a:pt x="8833" y="9265"/>
                    <a:pt x="5725" y="9265"/>
                  </a:cubicBezTo>
                  <a:cubicBezTo>
                    <a:pt x="2616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82" name="Google Shape;30982;p31"/>
            <p:cNvSpPr/>
            <p:nvPr/>
          </p:nvSpPr>
          <p:spPr>
            <a:xfrm>
              <a:off x="4464225" y="2336425"/>
              <a:ext cx="233650" cy="207525"/>
            </a:xfrm>
            <a:custGeom>
              <a:avLst/>
              <a:gdLst/>
              <a:ahLst/>
              <a:cxnLst/>
              <a:rect l="l" t="t" r="r" b="b"/>
              <a:pathLst>
                <a:path w="9346" h="8301" extrusionOk="0">
                  <a:moveTo>
                    <a:pt x="1733" y="0"/>
                  </a:moveTo>
                  <a:cubicBezTo>
                    <a:pt x="674" y="857"/>
                    <a:pt x="0" y="2165"/>
                    <a:pt x="0" y="3628"/>
                  </a:cubicBezTo>
                  <a:cubicBezTo>
                    <a:pt x="0" y="6210"/>
                    <a:pt x="2090" y="8301"/>
                    <a:pt x="4673" y="8301"/>
                  </a:cubicBezTo>
                  <a:cubicBezTo>
                    <a:pt x="7249" y="8301"/>
                    <a:pt x="9346" y="6210"/>
                    <a:pt x="9346" y="3628"/>
                  </a:cubicBezTo>
                  <a:cubicBezTo>
                    <a:pt x="9346" y="2165"/>
                    <a:pt x="8665" y="857"/>
                    <a:pt x="760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83" name="Google Shape;30983;p31"/>
            <p:cNvSpPr/>
            <p:nvPr/>
          </p:nvSpPr>
          <p:spPr>
            <a:xfrm>
              <a:off x="4463025" y="2336425"/>
              <a:ext cx="235875" cy="208550"/>
            </a:xfrm>
            <a:custGeom>
              <a:avLst/>
              <a:gdLst/>
              <a:ahLst/>
              <a:cxnLst/>
              <a:rect l="l" t="t" r="r" b="b"/>
              <a:pathLst>
                <a:path w="9435" h="8342" extrusionOk="0">
                  <a:moveTo>
                    <a:pt x="1714" y="0"/>
                  </a:moveTo>
                  <a:cubicBezTo>
                    <a:pt x="668" y="863"/>
                    <a:pt x="1" y="2171"/>
                    <a:pt x="1" y="3628"/>
                  </a:cubicBezTo>
                  <a:cubicBezTo>
                    <a:pt x="1" y="6231"/>
                    <a:pt x="2118" y="8341"/>
                    <a:pt x="4721" y="8341"/>
                  </a:cubicBezTo>
                  <a:cubicBezTo>
                    <a:pt x="7317" y="8341"/>
                    <a:pt x="9434" y="6231"/>
                    <a:pt x="9434" y="3628"/>
                  </a:cubicBezTo>
                  <a:cubicBezTo>
                    <a:pt x="9434" y="2171"/>
                    <a:pt x="8767" y="863"/>
                    <a:pt x="7722" y="0"/>
                  </a:cubicBezTo>
                  <a:lnTo>
                    <a:pt x="7587" y="0"/>
                  </a:lnTo>
                  <a:cubicBezTo>
                    <a:pt x="8659" y="850"/>
                    <a:pt x="9347" y="2158"/>
                    <a:pt x="9347" y="3628"/>
                  </a:cubicBezTo>
                  <a:cubicBezTo>
                    <a:pt x="9347" y="6183"/>
                    <a:pt x="7270" y="8260"/>
                    <a:pt x="4721" y="8260"/>
                  </a:cubicBezTo>
                  <a:cubicBezTo>
                    <a:pt x="2165" y="8260"/>
                    <a:pt x="89" y="6183"/>
                    <a:pt x="89" y="3628"/>
                  </a:cubicBezTo>
                  <a:cubicBezTo>
                    <a:pt x="89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84" name="Google Shape;30984;p31"/>
            <p:cNvSpPr/>
            <p:nvPr/>
          </p:nvSpPr>
          <p:spPr>
            <a:xfrm>
              <a:off x="4492875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85" name="Google Shape;30985;p31"/>
            <p:cNvSpPr/>
            <p:nvPr/>
          </p:nvSpPr>
          <p:spPr>
            <a:xfrm>
              <a:off x="4491850" y="23381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0"/>
                    <a:pt x="3568" y="7040"/>
                  </a:cubicBezTo>
                  <a:cubicBezTo>
                    <a:pt x="1646" y="7040"/>
                    <a:pt x="89" y="5483"/>
                    <a:pt x="89" y="3561"/>
                  </a:cubicBezTo>
                  <a:cubicBezTo>
                    <a:pt x="89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86" name="Google Shape;30986;p31"/>
            <p:cNvSpPr/>
            <p:nvPr/>
          </p:nvSpPr>
          <p:spPr>
            <a:xfrm>
              <a:off x="4518150" y="2364225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87" name="Google Shape;30987;p31"/>
            <p:cNvSpPr/>
            <p:nvPr/>
          </p:nvSpPr>
          <p:spPr>
            <a:xfrm>
              <a:off x="4516975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88" name="Google Shape;30988;p31"/>
            <p:cNvSpPr/>
            <p:nvPr/>
          </p:nvSpPr>
          <p:spPr>
            <a:xfrm>
              <a:off x="4546825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7" y="2732"/>
                    <a:pt x="2731" y="2118"/>
                    <a:pt x="2731" y="1363"/>
                  </a:cubicBezTo>
                  <a:cubicBezTo>
                    <a:pt x="2731" y="608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89" name="Google Shape;30989;p31"/>
            <p:cNvSpPr/>
            <p:nvPr/>
          </p:nvSpPr>
          <p:spPr>
            <a:xfrm>
              <a:off x="4545800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10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90" name="Google Shape;30990;p31"/>
            <p:cNvSpPr/>
            <p:nvPr/>
          </p:nvSpPr>
          <p:spPr>
            <a:xfrm>
              <a:off x="4749950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3" y="10243"/>
                  </a:cubicBezTo>
                  <a:cubicBezTo>
                    <a:pt x="10378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91" name="Google Shape;30991;p31"/>
            <p:cNvSpPr/>
            <p:nvPr/>
          </p:nvSpPr>
          <p:spPr>
            <a:xfrm>
              <a:off x="4748775" y="2336425"/>
              <a:ext cx="336475" cy="257100"/>
            </a:xfrm>
            <a:custGeom>
              <a:avLst/>
              <a:gdLst/>
              <a:ahLst/>
              <a:cxnLst/>
              <a:rect l="l" t="t" r="r" b="b"/>
              <a:pathLst>
                <a:path w="13459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21" y="10283"/>
                    <a:pt x="6730" y="10283"/>
                  </a:cubicBezTo>
                  <a:cubicBezTo>
                    <a:pt x="10438" y="10283"/>
                    <a:pt x="13459" y="7269"/>
                    <a:pt x="13459" y="3560"/>
                  </a:cubicBezTo>
                  <a:cubicBezTo>
                    <a:pt x="13459" y="2252"/>
                    <a:pt x="13081" y="1032"/>
                    <a:pt x="12434" y="0"/>
                  </a:cubicBezTo>
                  <a:lnTo>
                    <a:pt x="12333" y="0"/>
                  </a:lnTo>
                  <a:cubicBezTo>
                    <a:pt x="12994" y="1025"/>
                    <a:pt x="13371" y="2246"/>
                    <a:pt x="13371" y="3560"/>
                  </a:cubicBezTo>
                  <a:cubicBezTo>
                    <a:pt x="13371" y="7222"/>
                    <a:pt x="10391" y="10202"/>
                    <a:pt x="6730" y="10202"/>
                  </a:cubicBezTo>
                  <a:cubicBezTo>
                    <a:pt x="3068" y="10202"/>
                    <a:pt x="88" y="7222"/>
                    <a:pt x="88" y="3560"/>
                  </a:cubicBezTo>
                  <a:cubicBezTo>
                    <a:pt x="88" y="2246"/>
                    <a:pt x="472" y="1025"/>
                    <a:pt x="11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92" name="Google Shape;30992;p31"/>
            <p:cNvSpPr/>
            <p:nvPr/>
          </p:nvSpPr>
          <p:spPr>
            <a:xfrm>
              <a:off x="4773200" y="2336425"/>
              <a:ext cx="284075" cy="232650"/>
            </a:xfrm>
            <a:custGeom>
              <a:avLst/>
              <a:gdLst/>
              <a:ahLst/>
              <a:cxnLst/>
              <a:rect l="l" t="t" r="r" b="b"/>
              <a:pathLst>
                <a:path w="11363" h="9306" extrusionOk="0">
                  <a:moveTo>
                    <a:pt x="1316" y="0"/>
                  </a:moveTo>
                  <a:cubicBezTo>
                    <a:pt x="493" y="985"/>
                    <a:pt x="1" y="2246"/>
                    <a:pt x="1" y="3628"/>
                  </a:cubicBezTo>
                  <a:cubicBezTo>
                    <a:pt x="1" y="6763"/>
                    <a:pt x="2543" y="9305"/>
                    <a:pt x="5678" y="9305"/>
                  </a:cubicBezTo>
                  <a:cubicBezTo>
                    <a:pt x="8821" y="9305"/>
                    <a:pt x="11363" y="6763"/>
                    <a:pt x="11363" y="3628"/>
                  </a:cubicBezTo>
                  <a:cubicBezTo>
                    <a:pt x="11363" y="2246"/>
                    <a:pt x="10864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93" name="Google Shape;30993;p31"/>
            <p:cNvSpPr/>
            <p:nvPr/>
          </p:nvSpPr>
          <p:spPr>
            <a:xfrm>
              <a:off x="4772200" y="2336425"/>
              <a:ext cx="286100" cy="233825"/>
            </a:xfrm>
            <a:custGeom>
              <a:avLst/>
              <a:gdLst/>
              <a:ahLst/>
              <a:cxnLst/>
              <a:rect l="l" t="t" r="r" b="b"/>
              <a:pathLst>
                <a:path w="11444" h="9353" extrusionOk="0">
                  <a:moveTo>
                    <a:pt x="1302" y="0"/>
                  </a:moveTo>
                  <a:cubicBezTo>
                    <a:pt x="493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18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42" y="0"/>
                  </a:cubicBezTo>
                  <a:lnTo>
                    <a:pt x="10027" y="0"/>
                  </a:lnTo>
                  <a:cubicBezTo>
                    <a:pt x="10856" y="978"/>
                    <a:pt x="11355" y="2246"/>
                    <a:pt x="11355" y="3628"/>
                  </a:cubicBezTo>
                  <a:cubicBezTo>
                    <a:pt x="11355" y="6736"/>
                    <a:pt x="8827" y="9265"/>
                    <a:pt x="5718" y="9265"/>
                  </a:cubicBezTo>
                  <a:cubicBezTo>
                    <a:pt x="2617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94" name="Google Shape;30994;p31"/>
            <p:cNvSpPr/>
            <p:nvPr/>
          </p:nvSpPr>
          <p:spPr>
            <a:xfrm>
              <a:off x="4798500" y="2336425"/>
              <a:ext cx="233500" cy="207525"/>
            </a:xfrm>
            <a:custGeom>
              <a:avLst/>
              <a:gdLst/>
              <a:ahLst/>
              <a:cxnLst/>
              <a:rect l="l" t="t" r="r" b="b"/>
              <a:pathLst>
                <a:path w="9340" h="8301" extrusionOk="0">
                  <a:moveTo>
                    <a:pt x="1733" y="0"/>
                  </a:moveTo>
                  <a:cubicBezTo>
                    <a:pt x="675" y="857"/>
                    <a:pt x="0" y="2165"/>
                    <a:pt x="0" y="3628"/>
                  </a:cubicBezTo>
                  <a:cubicBezTo>
                    <a:pt x="0" y="6210"/>
                    <a:pt x="2091" y="8301"/>
                    <a:pt x="4666" y="8301"/>
                  </a:cubicBezTo>
                  <a:cubicBezTo>
                    <a:pt x="7249" y="8301"/>
                    <a:pt x="9339" y="6210"/>
                    <a:pt x="9339" y="3628"/>
                  </a:cubicBezTo>
                  <a:cubicBezTo>
                    <a:pt x="9339" y="2165"/>
                    <a:pt x="8665" y="857"/>
                    <a:pt x="760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95" name="Google Shape;30995;p31"/>
            <p:cNvSpPr/>
            <p:nvPr/>
          </p:nvSpPr>
          <p:spPr>
            <a:xfrm>
              <a:off x="4797325" y="2336425"/>
              <a:ext cx="235850" cy="208550"/>
            </a:xfrm>
            <a:custGeom>
              <a:avLst/>
              <a:gdLst/>
              <a:ahLst/>
              <a:cxnLst/>
              <a:rect l="l" t="t" r="r" b="b"/>
              <a:pathLst>
                <a:path w="9434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7" y="8341"/>
                    <a:pt x="4713" y="8341"/>
                  </a:cubicBezTo>
                  <a:cubicBezTo>
                    <a:pt x="7316" y="8341"/>
                    <a:pt x="9433" y="6231"/>
                    <a:pt x="9433" y="3628"/>
                  </a:cubicBezTo>
                  <a:cubicBezTo>
                    <a:pt x="9433" y="2171"/>
                    <a:pt x="8766" y="863"/>
                    <a:pt x="7721" y="0"/>
                  </a:cubicBezTo>
                  <a:lnTo>
                    <a:pt x="7586" y="0"/>
                  </a:lnTo>
                  <a:cubicBezTo>
                    <a:pt x="8658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3" y="8260"/>
                  </a:cubicBezTo>
                  <a:cubicBezTo>
                    <a:pt x="2165" y="8260"/>
                    <a:pt x="88" y="6183"/>
                    <a:pt x="88" y="3628"/>
                  </a:cubicBezTo>
                  <a:cubicBezTo>
                    <a:pt x="88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96" name="Google Shape;30996;p31"/>
            <p:cNvSpPr/>
            <p:nvPr/>
          </p:nvSpPr>
          <p:spPr>
            <a:xfrm>
              <a:off x="4827150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0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97" name="Google Shape;30997;p31"/>
            <p:cNvSpPr/>
            <p:nvPr/>
          </p:nvSpPr>
          <p:spPr>
            <a:xfrm>
              <a:off x="4826150" y="23381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0" y="7040"/>
                  </a:cubicBezTo>
                  <a:cubicBezTo>
                    <a:pt x="1645" y="7040"/>
                    <a:pt x="81" y="5483"/>
                    <a:pt x="81" y="3561"/>
                  </a:cubicBezTo>
                  <a:cubicBezTo>
                    <a:pt x="81" y="1646"/>
                    <a:pt x="1645" y="82"/>
                    <a:pt x="3560" y="82"/>
                  </a:cubicBezTo>
                  <a:close/>
                  <a:moveTo>
                    <a:pt x="3560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98" name="Google Shape;30998;p31"/>
            <p:cNvSpPr/>
            <p:nvPr/>
          </p:nvSpPr>
          <p:spPr>
            <a:xfrm>
              <a:off x="4852275" y="2364225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99" name="Google Shape;30999;p31"/>
            <p:cNvSpPr/>
            <p:nvPr/>
          </p:nvSpPr>
          <p:spPr>
            <a:xfrm>
              <a:off x="4851250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6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00" name="Google Shape;31000;p31"/>
            <p:cNvSpPr/>
            <p:nvPr/>
          </p:nvSpPr>
          <p:spPr>
            <a:xfrm>
              <a:off x="488110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2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01" name="Google Shape;31001;p31"/>
            <p:cNvSpPr/>
            <p:nvPr/>
          </p:nvSpPr>
          <p:spPr>
            <a:xfrm>
              <a:off x="4880075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03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03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03" y="88"/>
                  </a:cubicBezTo>
                  <a:close/>
                  <a:moveTo>
                    <a:pt x="1403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03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02" name="Google Shape;31002;p31"/>
            <p:cNvSpPr/>
            <p:nvPr/>
          </p:nvSpPr>
          <p:spPr>
            <a:xfrm>
              <a:off x="5084225" y="2336425"/>
              <a:ext cx="334125" cy="256075"/>
            </a:xfrm>
            <a:custGeom>
              <a:avLst/>
              <a:gdLst/>
              <a:ahLst/>
              <a:cxnLst/>
              <a:rect l="l" t="t" r="r" b="b"/>
              <a:pathLst>
                <a:path w="13365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88" y="10243"/>
                    <a:pt x="6683" y="10243"/>
                  </a:cubicBezTo>
                  <a:cubicBezTo>
                    <a:pt x="10378" y="10243"/>
                    <a:pt x="13365" y="7249"/>
                    <a:pt x="13365" y="3560"/>
                  </a:cubicBezTo>
                  <a:cubicBezTo>
                    <a:pt x="13365" y="2246"/>
                    <a:pt x="12987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03" name="Google Shape;31003;p31"/>
            <p:cNvSpPr/>
            <p:nvPr/>
          </p:nvSpPr>
          <p:spPr>
            <a:xfrm>
              <a:off x="5083050" y="2336425"/>
              <a:ext cx="336500" cy="257100"/>
            </a:xfrm>
            <a:custGeom>
              <a:avLst/>
              <a:gdLst/>
              <a:ahLst/>
              <a:cxnLst/>
              <a:rect l="l" t="t" r="r" b="b"/>
              <a:pathLst>
                <a:path w="13460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21" y="10283"/>
                    <a:pt x="6730" y="10283"/>
                  </a:cubicBezTo>
                  <a:cubicBezTo>
                    <a:pt x="10438" y="10283"/>
                    <a:pt x="13459" y="7269"/>
                    <a:pt x="13459" y="3560"/>
                  </a:cubicBezTo>
                  <a:cubicBezTo>
                    <a:pt x="13459" y="2252"/>
                    <a:pt x="13081" y="1032"/>
                    <a:pt x="12434" y="0"/>
                  </a:cubicBezTo>
                  <a:lnTo>
                    <a:pt x="12333" y="0"/>
                  </a:lnTo>
                  <a:cubicBezTo>
                    <a:pt x="12987" y="1025"/>
                    <a:pt x="13371" y="2246"/>
                    <a:pt x="13371" y="3560"/>
                  </a:cubicBezTo>
                  <a:cubicBezTo>
                    <a:pt x="13371" y="7222"/>
                    <a:pt x="10391" y="10202"/>
                    <a:pt x="6730" y="10202"/>
                  </a:cubicBezTo>
                  <a:cubicBezTo>
                    <a:pt x="3068" y="10202"/>
                    <a:pt x="88" y="7222"/>
                    <a:pt x="88" y="3560"/>
                  </a:cubicBezTo>
                  <a:cubicBezTo>
                    <a:pt x="88" y="2246"/>
                    <a:pt x="466" y="1025"/>
                    <a:pt x="11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04" name="Google Shape;31004;p31"/>
            <p:cNvSpPr/>
            <p:nvPr/>
          </p:nvSpPr>
          <p:spPr>
            <a:xfrm>
              <a:off x="5107475" y="2336425"/>
              <a:ext cx="283925" cy="232650"/>
            </a:xfrm>
            <a:custGeom>
              <a:avLst/>
              <a:gdLst/>
              <a:ahLst/>
              <a:cxnLst/>
              <a:rect l="l" t="t" r="r" b="b"/>
              <a:pathLst>
                <a:path w="11357" h="9306" extrusionOk="0">
                  <a:moveTo>
                    <a:pt x="1316" y="0"/>
                  </a:moveTo>
                  <a:cubicBezTo>
                    <a:pt x="493" y="985"/>
                    <a:pt x="1" y="2246"/>
                    <a:pt x="1" y="3628"/>
                  </a:cubicBezTo>
                  <a:cubicBezTo>
                    <a:pt x="1" y="6763"/>
                    <a:pt x="2543" y="9305"/>
                    <a:pt x="5679" y="9305"/>
                  </a:cubicBezTo>
                  <a:cubicBezTo>
                    <a:pt x="8814" y="9305"/>
                    <a:pt x="11356" y="6763"/>
                    <a:pt x="11356" y="3628"/>
                  </a:cubicBezTo>
                  <a:cubicBezTo>
                    <a:pt x="11356" y="2246"/>
                    <a:pt x="10864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05" name="Google Shape;31005;p31"/>
            <p:cNvSpPr/>
            <p:nvPr/>
          </p:nvSpPr>
          <p:spPr>
            <a:xfrm>
              <a:off x="5106475" y="2336425"/>
              <a:ext cx="286100" cy="233825"/>
            </a:xfrm>
            <a:custGeom>
              <a:avLst/>
              <a:gdLst/>
              <a:ahLst/>
              <a:cxnLst/>
              <a:rect l="l" t="t" r="r" b="b"/>
              <a:pathLst>
                <a:path w="11444" h="9353" extrusionOk="0">
                  <a:moveTo>
                    <a:pt x="1302" y="0"/>
                  </a:moveTo>
                  <a:cubicBezTo>
                    <a:pt x="486" y="985"/>
                    <a:pt x="1" y="2252"/>
                    <a:pt x="1" y="3628"/>
                  </a:cubicBezTo>
                  <a:cubicBezTo>
                    <a:pt x="1" y="6784"/>
                    <a:pt x="2563" y="9353"/>
                    <a:pt x="5719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35" y="0"/>
                  </a:cubicBezTo>
                  <a:lnTo>
                    <a:pt x="10027" y="0"/>
                  </a:lnTo>
                  <a:cubicBezTo>
                    <a:pt x="10857" y="978"/>
                    <a:pt x="11356" y="2246"/>
                    <a:pt x="11356" y="3628"/>
                  </a:cubicBezTo>
                  <a:cubicBezTo>
                    <a:pt x="11356" y="6736"/>
                    <a:pt x="8827" y="9265"/>
                    <a:pt x="5719" y="9265"/>
                  </a:cubicBezTo>
                  <a:cubicBezTo>
                    <a:pt x="2610" y="9265"/>
                    <a:pt x="81" y="6736"/>
                    <a:pt x="81" y="3628"/>
                  </a:cubicBezTo>
                  <a:cubicBezTo>
                    <a:pt x="81" y="2246"/>
                    <a:pt x="587" y="978"/>
                    <a:pt x="141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06" name="Google Shape;31006;p31"/>
            <p:cNvSpPr/>
            <p:nvPr/>
          </p:nvSpPr>
          <p:spPr>
            <a:xfrm>
              <a:off x="5132600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82" y="857"/>
                    <a:pt x="1" y="2165"/>
                    <a:pt x="1" y="3628"/>
                  </a:cubicBezTo>
                  <a:cubicBezTo>
                    <a:pt x="1" y="6210"/>
                    <a:pt x="2098" y="8301"/>
                    <a:pt x="4674" y="8301"/>
                  </a:cubicBezTo>
                  <a:cubicBezTo>
                    <a:pt x="7256" y="8301"/>
                    <a:pt x="9346" y="6210"/>
                    <a:pt x="9346" y="3628"/>
                  </a:cubicBezTo>
                  <a:cubicBezTo>
                    <a:pt x="9346" y="2165"/>
                    <a:pt x="8672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07" name="Google Shape;31007;p31"/>
            <p:cNvSpPr/>
            <p:nvPr/>
          </p:nvSpPr>
          <p:spPr>
            <a:xfrm>
              <a:off x="5131600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7" y="8341"/>
                    <a:pt x="4714" y="8341"/>
                  </a:cubicBezTo>
                  <a:cubicBezTo>
                    <a:pt x="7316" y="8341"/>
                    <a:pt x="9427" y="6231"/>
                    <a:pt x="9427" y="3628"/>
                  </a:cubicBezTo>
                  <a:cubicBezTo>
                    <a:pt x="9427" y="2171"/>
                    <a:pt x="8766" y="863"/>
                    <a:pt x="7721" y="0"/>
                  </a:cubicBezTo>
                  <a:lnTo>
                    <a:pt x="7586" y="0"/>
                  </a:lnTo>
                  <a:cubicBezTo>
                    <a:pt x="8658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65" y="8260"/>
                    <a:pt x="88" y="6183"/>
                    <a:pt x="88" y="3628"/>
                  </a:cubicBezTo>
                  <a:cubicBezTo>
                    <a:pt x="88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08" name="Google Shape;31008;p31"/>
            <p:cNvSpPr/>
            <p:nvPr/>
          </p:nvSpPr>
          <p:spPr>
            <a:xfrm>
              <a:off x="5161425" y="23391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09" name="Google Shape;31009;p31"/>
            <p:cNvSpPr/>
            <p:nvPr/>
          </p:nvSpPr>
          <p:spPr>
            <a:xfrm>
              <a:off x="5160425" y="23381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10" name="Google Shape;31010;p31"/>
            <p:cNvSpPr/>
            <p:nvPr/>
          </p:nvSpPr>
          <p:spPr>
            <a:xfrm>
              <a:off x="5186550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11" name="Google Shape;31011;p31"/>
            <p:cNvSpPr/>
            <p:nvPr/>
          </p:nvSpPr>
          <p:spPr>
            <a:xfrm>
              <a:off x="5185525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7" y="5118"/>
                  </a:cubicBezTo>
                  <a:cubicBezTo>
                    <a:pt x="3966" y="5118"/>
                    <a:pt x="5119" y="3965"/>
                    <a:pt x="5119" y="2556"/>
                  </a:cubicBezTo>
                  <a:cubicBezTo>
                    <a:pt x="5119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12" name="Google Shape;31012;p31"/>
            <p:cNvSpPr/>
            <p:nvPr/>
          </p:nvSpPr>
          <p:spPr>
            <a:xfrm>
              <a:off x="5215375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8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13" name="Google Shape;31013;p31"/>
            <p:cNvSpPr/>
            <p:nvPr/>
          </p:nvSpPr>
          <p:spPr>
            <a:xfrm>
              <a:off x="5214350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04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04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04" y="88"/>
                  </a:cubicBezTo>
                  <a:close/>
                  <a:moveTo>
                    <a:pt x="1404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04" y="2819"/>
                  </a:cubicBezTo>
                  <a:cubicBezTo>
                    <a:pt x="2179" y="2819"/>
                    <a:pt x="2813" y="2185"/>
                    <a:pt x="2813" y="1410"/>
                  </a:cubicBezTo>
                  <a:cubicBezTo>
                    <a:pt x="2813" y="634"/>
                    <a:pt x="2179" y="1"/>
                    <a:pt x="140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14" name="Google Shape;31014;p31"/>
            <p:cNvSpPr/>
            <p:nvPr/>
          </p:nvSpPr>
          <p:spPr>
            <a:xfrm>
              <a:off x="3581575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89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15" name="Google Shape;31015;p31"/>
            <p:cNvSpPr/>
            <p:nvPr/>
          </p:nvSpPr>
          <p:spPr>
            <a:xfrm>
              <a:off x="3580550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1"/>
                    <a:pt x="13365" y="6729"/>
                  </a:cubicBezTo>
                  <a:cubicBezTo>
                    <a:pt x="13365" y="10391"/>
                    <a:pt x="10392" y="13371"/>
                    <a:pt x="6724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14"/>
                    <a:pt x="1" y="6729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29"/>
                  </a:cubicBezTo>
                  <a:cubicBezTo>
                    <a:pt x="13453" y="3014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16" name="Google Shape;31016;p31"/>
            <p:cNvSpPr/>
            <p:nvPr/>
          </p:nvSpPr>
          <p:spPr>
            <a:xfrm>
              <a:off x="3604825" y="23802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17" name="Google Shape;31017;p31"/>
            <p:cNvSpPr/>
            <p:nvPr/>
          </p:nvSpPr>
          <p:spPr>
            <a:xfrm>
              <a:off x="3603825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18" name="Google Shape;31018;p31"/>
            <p:cNvSpPr/>
            <p:nvPr/>
          </p:nvSpPr>
          <p:spPr>
            <a:xfrm>
              <a:off x="3630125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0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19" name="Google Shape;31019;p31"/>
            <p:cNvSpPr/>
            <p:nvPr/>
          </p:nvSpPr>
          <p:spPr>
            <a:xfrm>
              <a:off x="3628950" y="24043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7"/>
                    <a:pt x="4720" y="9427"/>
                  </a:cubicBezTo>
                  <a:cubicBezTo>
                    <a:pt x="7316" y="9427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20" name="Google Shape;31020;p31"/>
            <p:cNvSpPr/>
            <p:nvPr/>
          </p:nvSpPr>
          <p:spPr>
            <a:xfrm>
              <a:off x="3658775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21" name="Google Shape;31021;p31"/>
            <p:cNvSpPr/>
            <p:nvPr/>
          </p:nvSpPr>
          <p:spPr>
            <a:xfrm>
              <a:off x="3657775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22" name="Google Shape;31022;p31"/>
            <p:cNvSpPr/>
            <p:nvPr/>
          </p:nvSpPr>
          <p:spPr>
            <a:xfrm>
              <a:off x="3683900" y="24593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23" name="Google Shape;31023;p31"/>
            <p:cNvSpPr/>
            <p:nvPr/>
          </p:nvSpPr>
          <p:spPr>
            <a:xfrm>
              <a:off x="3682875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18"/>
                    <a:pt x="3925" y="5031"/>
                    <a:pt x="2563" y="5031"/>
                  </a:cubicBezTo>
                  <a:cubicBezTo>
                    <a:pt x="1194" y="5031"/>
                    <a:pt x="89" y="3918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24" name="Google Shape;31024;p31"/>
            <p:cNvSpPr/>
            <p:nvPr/>
          </p:nvSpPr>
          <p:spPr>
            <a:xfrm>
              <a:off x="3712725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25" name="Google Shape;31025;p31"/>
            <p:cNvSpPr/>
            <p:nvPr/>
          </p:nvSpPr>
          <p:spPr>
            <a:xfrm>
              <a:off x="3711700" y="2486950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10"/>
                  </a:cubicBezTo>
                  <a:cubicBezTo>
                    <a:pt x="82" y="682"/>
                    <a:pt x="675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26" name="Google Shape;31026;p31"/>
            <p:cNvSpPr/>
            <p:nvPr/>
          </p:nvSpPr>
          <p:spPr>
            <a:xfrm>
              <a:off x="3915850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1" y="2994"/>
                    <a:pt x="1" y="6689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89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27" name="Google Shape;31027;p31"/>
            <p:cNvSpPr/>
            <p:nvPr/>
          </p:nvSpPr>
          <p:spPr>
            <a:xfrm>
              <a:off x="3914675" y="23522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1"/>
                    <a:pt x="13371" y="6729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29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29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29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28" name="Google Shape;31028;p31"/>
            <p:cNvSpPr/>
            <p:nvPr/>
          </p:nvSpPr>
          <p:spPr>
            <a:xfrm>
              <a:off x="3939125" y="2380250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29" name="Google Shape;31029;p31"/>
            <p:cNvSpPr/>
            <p:nvPr/>
          </p:nvSpPr>
          <p:spPr>
            <a:xfrm>
              <a:off x="3938100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5"/>
                    <a:pt x="2570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30" name="Google Shape;31030;p31"/>
            <p:cNvSpPr/>
            <p:nvPr/>
          </p:nvSpPr>
          <p:spPr>
            <a:xfrm>
              <a:off x="3964400" y="2405375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7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67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0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31" name="Google Shape;31031;p31"/>
            <p:cNvSpPr/>
            <p:nvPr/>
          </p:nvSpPr>
          <p:spPr>
            <a:xfrm>
              <a:off x="3963225" y="24043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32" name="Google Shape;31032;p31"/>
            <p:cNvSpPr/>
            <p:nvPr/>
          </p:nvSpPr>
          <p:spPr>
            <a:xfrm>
              <a:off x="3993050" y="24342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33" name="Google Shape;31033;p31"/>
            <p:cNvSpPr/>
            <p:nvPr/>
          </p:nvSpPr>
          <p:spPr>
            <a:xfrm>
              <a:off x="399205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7" y="1646"/>
                    <a:pt x="7047" y="3561"/>
                  </a:cubicBezTo>
                  <a:cubicBezTo>
                    <a:pt x="7047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34" name="Google Shape;31034;p31"/>
            <p:cNvSpPr/>
            <p:nvPr/>
          </p:nvSpPr>
          <p:spPr>
            <a:xfrm>
              <a:off x="4018175" y="24593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35" name="Google Shape;31035;p31"/>
            <p:cNvSpPr/>
            <p:nvPr/>
          </p:nvSpPr>
          <p:spPr>
            <a:xfrm>
              <a:off x="4017175" y="245830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18"/>
                    <a:pt x="3924" y="5031"/>
                    <a:pt x="2556" y="5031"/>
                  </a:cubicBezTo>
                  <a:cubicBezTo>
                    <a:pt x="1194" y="5031"/>
                    <a:pt x="88" y="3918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36" name="Google Shape;31036;p31"/>
            <p:cNvSpPr/>
            <p:nvPr/>
          </p:nvSpPr>
          <p:spPr>
            <a:xfrm>
              <a:off x="404700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37" name="Google Shape;31037;p31"/>
            <p:cNvSpPr/>
            <p:nvPr/>
          </p:nvSpPr>
          <p:spPr>
            <a:xfrm>
              <a:off x="4046000" y="2486950"/>
              <a:ext cx="70300" cy="70500"/>
            </a:xfrm>
            <a:custGeom>
              <a:avLst/>
              <a:gdLst/>
              <a:ahLst/>
              <a:cxnLst/>
              <a:rect l="l" t="t" r="r" b="b"/>
              <a:pathLst>
                <a:path w="2812" h="2820" extrusionOk="0">
                  <a:moveTo>
                    <a:pt x="1403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2"/>
                    <a:pt x="1403" y="2732"/>
                  </a:cubicBezTo>
                  <a:cubicBezTo>
                    <a:pt x="674" y="2732"/>
                    <a:pt x="81" y="2138"/>
                    <a:pt x="81" y="1410"/>
                  </a:cubicBezTo>
                  <a:cubicBezTo>
                    <a:pt x="81" y="682"/>
                    <a:pt x="674" y="88"/>
                    <a:pt x="1403" y="88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34"/>
                    <a:pt x="0" y="1410"/>
                  </a:cubicBezTo>
                  <a:cubicBezTo>
                    <a:pt x="0" y="2185"/>
                    <a:pt x="627" y="2819"/>
                    <a:pt x="1403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38" name="Google Shape;31038;p31"/>
            <p:cNvSpPr/>
            <p:nvPr/>
          </p:nvSpPr>
          <p:spPr>
            <a:xfrm>
              <a:off x="4250125" y="2353275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1"/>
                  </a:moveTo>
                  <a:cubicBezTo>
                    <a:pt x="2988" y="1"/>
                    <a:pt x="1" y="2994"/>
                    <a:pt x="1" y="6689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89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39" name="Google Shape;31039;p31"/>
            <p:cNvSpPr/>
            <p:nvPr/>
          </p:nvSpPr>
          <p:spPr>
            <a:xfrm>
              <a:off x="4248950" y="23522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29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29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29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29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40" name="Google Shape;31040;p31"/>
            <p:cNvSpPr/>
            <p:nvPr/>
          </p:nvSpPr>
          <p:spPr>
            <a:xfrm>
              <a:off x="4273400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41" name="Google Shape;31041;p31"/>
            <p:cNvSpPr/>
            <p:nvPr/>
          </p:nvSpPr>
          <p:spPr>
            <a:xfrm>
              <a:off x="4272375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42" name="Google Shape;31042;p31"/>
            <p:cNvSpPr/>
            <p:nvPr/>
          </p:nvSpPr>
          <p:spPr>
            <a:xfrm>
              <a:off x="4298500" y="2405375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0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0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43" name="Google Shape;31043;p31"/>
            <p:cNvSpPr/>
            <p:nvPr/>
          </p:nvSpPr>
          <p:spPr>
            <a:xfrm>
              <a:off x="4297500" y="24043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44" name="Google Shape;31044;p31"/>
            <p:cNvSpPr/>
            <p:nvPr/>
          </p:nvSpPr>
          <p:spPr>
            <a:xfrm>
              <a:off x="4327325" y="24342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45" name="Google Shape;31045;p31"/>
            <p:cNvSpPr/>
            <p:nvPr/>
          </p:nvSpPr>
          <p:spPr>
            <a:xfrm>
              <a:off x="4326325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0" y="1599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46" name="Google Shape;31046;p31"/>
            <p:cNvSpPr/>
            <p:nvPr/>
          </p:nvSpPr>
          <p:spPr>
            <a:xfrm>
              <a:off x="4352450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47" name="Google Shape;31047;p31"/>
            <p:cNvSpPr/>
            <p:nvPr/>
          </p:nvSpPr>
          <p:spPr>
            <a:xfrm>
              <a:off x="4351450" y="245830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18"/>
                    <a:pt x="3925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48" name="Google Shape;31048;p31"/>
            <p:cNvSpPr/>
            <p:nvPr/>
          </p:nvSpPr>
          <p:spPr>
            <a:xfrm>
              <a:off x="4381275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49" name="Google Shape;31049;p31"/>
            <p:cNvSpPr/>
            <p:nvPr/>
          </p:nvSpPr>
          <p:spPr>
            <a:xfrm>
              <a:off x="4380100" y="2486950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45" y="88"/>
                    <a:pt x="2738" y="682"/>
                    <a:pt x="2738" y="1410"/>
                  </a:cubicBezTo>
                  <a:cubicBezTo>
                    <a:pt x="2738" y="2138"/>
                    <a:pt x="2145" y="2732"/>
                    <a:pt x="1410" y="2732"/>
                  </a:cubicBezTo>
                  <a:cubicBezTo>
                    <a:pt x="681" y="2732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50" name="Google Shape;31050;p31"/>
            <p:cNvSpPr/>
            <p:nvPr/>
          </p:nvSpPr>
          <p:spPr>
            <a:xfrm>
              <a:off x="4584250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89"/>
                  </a:cubicBezTo>
                  <a:cubicBezTo>
                    <a:pt x="13371" y="2994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51" name="Google Shape;31051;p31"/>
            <p:cNvSpPr/>
            <p:nvPr/>
          </p:nvSpPr>
          <p:spPr>
            <a:xfrm>
              <a:off x="4583225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29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9" y="13371"/>
                    <a:pt x="88" y="10391"/>
                    <a:pt x="88" y="6729"/>
                  </a:cubicBezTo>
                  <a:cubicBezTo>
                    <a:pt x="88" y="3061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14"/>
                    <a:pt x="1" y="6729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29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52" name="Google Shape;31052;p31"/>
            <p:cNvSpPr/>
            <p:nvPr/>
          </p:nvSpPr>
          <p:spPr>
            <a:xfrm>
              <a:off x="4607675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53" name="Google Shape;31053;p31"/>
            <p:cNvSpPr/>
            <p:nvPr/>
          </p:nvSpPr>
          <p:spPr>
            <a:xfrm>
              <a:off x="4606650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5" y="11444"/>
                    <a:pt x="11444" y="8875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54" name="Google Shape;31054;p31"/>
            <p:cNvSpPr/>
            <p:nvPr/>
          </p:nvSpPr>
          <p:spPr>
            <a:xfrm>
              <a:off x="4632800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0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5" y="9346"/>
                    <a:pt x="9346" y="7255"/>
                    <a:pt x="9346" y="4673"/>
                  </a:cubicBezTo>
                  <a:cubicBezTo>
                    <a:pt x="9346" y="2090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55" name="Google Shape;31055;p31"/>
            <p:cNvSpPr/>
            <p:nvPr/>
          </p:nvSpPr>
          <p:spPr>
            <a:xfrm>
              <a:off x="4631775" y="24043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56" name="Google Shape;31056;p31"/>
            <p:cNvSpPr/>
            <p:nvPr/>
          </p:nvSpPr>
          <p:spPr>
            <a:xfrm>
              <a:off x="4661625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0" y="7046"/>
                  </a:cubicBezTo>
                  <a:cubicBezTo>
                    <a:pt x="5469" y="7046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57" name="Google Shape;31057;p31"/>
            <p:cNvSpPr/>
            <p:nvPr/>
          </p:nvSpPr>
          <p:spPr>
            <a:xfrm>
              <a:off x="466060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3" y="82"/>
                    <a:pt x="7040" y="1646"/>
                    <a:pt x="7040" y="3561"/>
                  </a:cubicBezTo>
                  <a:cubicBezTo>
                    <a:pt x="7040" y="5483"/>
                    <a:pt x="5483" y="7040"/>
                    <a:pt x="3561" y="7040"/>
                  </a:cubicBezTo>
                  <a:cubicBezTo>
                    <a:pt x="1646" y="7040"/>
                    <a:pt x="82" y="5483"/>
                    <a:pt x="82" y="3561"/>
                  </a:cubicBezTo>
                  <a:cubicBezTo>
                    <a:pt x="82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58" name="Google Shape;31058;p31"/>
            <p:cNvSpPr/>
            <p:nvPr/>
          </p:nvSpPr>
          <p:spPr>
            <a:xfrm>
              <a:off x="4686725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59" name="Google Shape;31059;p31"/>
            <p:cNvSpPr/>
            <p:nvPr/>
          </p:nvSpPr>
          <p:spPr>
            <a:xfrm>
              <a:off x="4685725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18"/>
                    <a:pt x="3918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60" name="Google Shape;31060;p31"/>
            <p:cNvSpPr/>
            <p:nvPr/>
          </p:nvSpPr>
          <p:spPr>
            <a:xfrm>
              <a:off x="471555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61" name="Google Shape;31061;p31"/>
            <p:cNvSpPr/>
            <p:nvPr/>
          </p:nvSpPr>
          <p:spPr>
            <a:xfrm>
              <a:off x="4714375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10"/>
                  </a:cubicBezTo>
                  <a:cubicBezTo>
                    <a:pt x="88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62" name="Google Shape;31062;p31"/>
            <p:cNvSpPr/>
            <p:nvPr/>
          </p:nvSpPr>
          <p:spPr>
            <a:xfrm>
              <a:off x="4918525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89"/>
                  </a:cubicBezTo>
                  <a:cubicBezTo>
                    <a:pt x="13371" y="2994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63" name="Google Shape;31063;p31"/>
            <p:cNvSpPr/>
            <p:nvPr/>
          </p:nvSpPr>
          <p:spPr>
            <a:xfrm>
              <a:off x="4917500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1"/>
                    <a:pt x="13372" y="6729"/>
                  </a:cubicBezTo>
                  <a:cubicBezTo>
                    <a:pt x="13372" y="10391"/>
                    <a:pt x="10392" y="13371"/>
                    <a:pt x="6730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14"/>
                    <a:pt x="1" y="6729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29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64" name="Google Shape;31064;p31"/>
            <p:cNvSpPr/>
            <p:nvPr/>
          </p:nvSpPr>
          <p:spPr>
            <a:xfrm>
              <a:off x="4941950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65" name="Google Shape;31065;p31"/>
            <p:cNvSpPr/>
            <p:nvPr/>
          </p:nvSpPr>
          <p:spPr>
            <a:xfrm>
              <a:off x="4940950" y="2379225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5"/>
                    <a:pt x="2562" y="11444"/>
                    <a:pt x="5718" y="11444"/>
                  </a:cubicBezTo>
                  <a:cubicBezTo>
                    <a:pt x="8874" y="11444"/>
                    <a:pt x="11436" y="8875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66" name="Google Shape;31066;p31"/>
            <p:cNvSpPr/>
            <p:nvPr/>
          </p:nvSpPr>
          <p:spPr>
            <a:xfrm>
              <a:off x="4967075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0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0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67" name="Google Shape;31067;p31"/>
            <p:cNvSpPr/>
            <p:nvPr/>
          </p:nvSpPr>
          <p:spPr>
            <a:xfrm>
              <a:off x="4966050" y="24043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68" name="Google Shape;31068;p31"/>
            <p:cNvSpPr/>
            <p:nvPr/>
          </p:nvSpPr>
          <p:spPr>
            <a:xfrm>
              <a:off x="4995900" y="2434200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6"/>
                    <a:pt x="3520" y="7046"/>
                  </a:cubicBezTo>
                  <a:cubicBezTo>
                    <a:pt x="5462" y="7046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69" name="Google Shape;31069;p31"/>
            <p:cNvSpPr/>
            <p:nvPr/>
          </p:nvSpPr>
          <p:spPr>
            <a:xfrm>
              <a:off x="4994725" y="243317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2"/>
                  </a:moveTo>
                  <a:cubicBezTo>
                    <a:pt x="5489" y="82"/>
                    <a:pt x="7046" y="1646"/>
                    <a:pt x="7046" y="3561"/>
                  </a:cubicBezTo>
                  <a:cubicBezTo>
                    <a:pt x="7046" y="5483"/>
                    <a:pt x="5489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605" y="1"/>
                    <a:pt x="0" y="1599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70" name="Google Shape;31070;p31"/>
            <p:cNvSpPr/>
            <p:nvPr/>
          </p:nvSpPr>
          <p:spPr>
            <a:xfrm>
              <a:off x="5021000" y="24593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71" name="Google Shape;31071;p31"/>
            <p:cNvSpPr/>
            <p:nvPr/>
          </p:nvSpPr>
          <p:spPr>
            <a:xfrm>
              <a:off x="5020000" y="245830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18"/>
                    <a:pt x="3918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2" y="3965"/>
                    <a:pt x="5112" y="2556"/>
                  </a:cubicBezTo>
                  <a:cubicBezTo>
                    <a:pt x="5112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72" name="Google Shape;31072;p31"/>
            <p:cNvSpPr/>
            <p:nvPr/>
          </p:nvSpPr>
          <p:spPr>
            <a:xfrm>
              <a:off x="5049675" y="248812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8" y="2118"/>
                    <a:pt x="2738" y="1363"/>
                  </a:cubicBezTo>
                  <a:cubicBezTo>
                    <a:pt x="2738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73" name="Google Shape;31073;p31"/>
            <p:cNvSpPr/>
            <p:nvPr/>
          </p:nvSpPr>
          <p:spPr>
            <a:xfrm>
              <a:off x="5048650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10"/>
                  </a:cubicBezTo>
                  <a:cubicBezTo>
                    <a:pt x="88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74" name="Google Shape;31074;p31"/>
            <p:cNvSpPr/>
            <p:nvPr/>
          </p:nvSpPr>
          <p:spPr>
            <a:xfrm>
              <a:off x="5252800" y="2353275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75" name="Google Shape;31075;p31"/>
            <p:cNvSpPr/>
            <p:nvPr/>
          </p:nvSpPr>
          <p:spPr>
            <a:xfrm>
              <a:off x="5251775" y="235227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14"/>
                    <a:pt x="1" y="6729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2"/>
                    <a:pt x="11012" y="11908"/>
                  </a:cubicBezTo>
                  <a:lnTo>
                    <a:pt x="11012" y="11793"/>
                  </a:lnTo>
                  <a:cubicBezTo>
                    <a:pt x="9852" y="12778"/>
                    <a:pt x="8362" y="13371"/>
                    <a:pt x="6724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24" y="81"/>
                  </a:cubicBezTo>
                  <a:cubicBezTo>
                    <a:pt x="8362" y="81"/>
                    <a:pt x="9852" y="674"/>
                    <a:pt x="11012" y="1659"/>
                  </a:cubicBezTo>
                  <a:lnTo>
                    <a:pt x="11012" y="1544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76" name="Google Shape;31076;p31"/>
            <p:cNvSpPr/>
            <p:nvPr/>
          </p:nvSpPr>
          <p:spPr>
            <a:xfrm>
              <a:off x="5276225" y="2380250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6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77" name="Google Shape;31077;p31"/>
            <p:cNvSpPr/>
            <p:nvPr/>
          </p:nvSpPr>
          <p:spPr>
            <a:xfrm>
              <a:off x="5275050" y="2379225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7465" y="11444"/>
                    <a:pt x="9029" y="10655"/>
                    <a:pt x="10081" y="9421"/>
                  </a:cubicBezTo>
                  <a:lnTo>
                    <a:pt x="10081" y="9293"/>
                  </a:lnTo>
                  <a:cubicBezTo>
                    <a:pt x="9049" y="10554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78" name="Google Shape;31078;p31"/>
            <p:cNvSpPr/>
            <p:nvPr/>
          </p:nvSpPr>
          <p:spPr>
            <a:xfrm>
              <a:off x="5301350" y="2405375"/>
              <a:ext cx="225750" cy="233650"/>
            </a:xfrm>
            <a:custGeom>
              <a:avLst/>
              <a:gdLst/>
              <a:ahLst/>
              <a:cxnLst/>
              <a:rect l="l" t="t" r="r" b="b"/>
              <a:pathLst>
                <a:path w="9030" h="9346" extrusionOk="0">
                  <a:moveTo>
                    <a:pt x="4673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6656" y="9346"/>
                    <a:pt x="8355" y="8105"/>
                    <a:pt x="9029" y="6359"/>
                  </a:cubicBezTo>
                  <a:lnTo>
                    <a:pt x="9029" y="2987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79" name="Google Shape;31079;p31"/>
            <p:cNvSpPr/>
            <p:nvPr/>
          </p:nvSpPr>
          <p:spPr>
            <a:xfrm>
              <a:off x="5300325" y="2404350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6676" y="9427"/>
                    <a:pt x="8362" y="8220"/>
                    <a:pt x="9070" y="6514"/>
                  </a:cubicBezTo>
                  <a:lnTo>
                    <a:pt x="9070" y="6278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3"/>
                    <a:pt x="9070" y="3150"/>
                  </a:cubicBezTo>
                  <a:lnTo>
                    <a:pt x="9070" y="2914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80" name="Google Shape;31080;p31"/>
            <p:cNvSpPr/>
            <p:nvPr/>
          </p:nvSpPr>
          <p:spPr>
            <a:xfrm>
              <a:off x="5330000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81" name="Google Shape;31081;p31"/>
            <p:cNvSpPr/>
            <p:nvPr/>
          </p:nvSpPr>
          <p:spPr>
            <a:xfrm>
              <a:off x="532900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82" name="Google Shape;31082;p31"/>
            <p:cNvSpPr/>
            <p:nvPr/>
          </p:nvSpPr>
          <p:spPr>
            <a:xfrm>
              <a:off x="5355300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83" name="Google Shape;31083;p31"/>
            <p:cNvSpPr/>
            <p:nvPr/>
          </p:nvSpPr>
          <p:spPr>
            <a:xfrm>
              <a:off x="5354100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18"/>
                    <a:pt x="3925" y="5031"/>
                    <a:pt x="2563" y="5031"/>
                  </a:cubicBezTo>
                  <a:cubicBezTo>
                    <a:pt x="1201" y="5031"/>
                    <a:pt x="88" y="3918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84" name="Google Shape;31084;p31"/>
            <p:cNvSpPr/>
            <p:nvPr/>
          </p:nvSpPr>
          <p:spPr>
            <a:xfrm>
              <a:off x="538395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85" name="Google Shape;31085;p31"/>
            <p:cNvSpPr/>
            <p:nvPr/>
          </p:nvSpPr>
          <p:spPr>
            <a:xfrm>
              <a:off x="5382925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9" y="2138"/>
                    <a:pt x="89" y="1410"/>
                  </a:cubicBezTo>
                  <a:cubicBezTo>
                    <a:pt x="89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6" y="2819"/>
                    <a:pt x="2819" y="2185"/>
                    <a:pt x="2819" y="1410"/>
                  </a:cubicBezTo>
                  <a:cubicBezTo>
                    <a:pt x="2819" y="634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86" name="Google Shape;31086;p31"/>
            <p:cNvSpPr/>
            <p:nvPr/>
          </p:nvSpPr>
          <p:spPr>
            <a:xfrm>
              <a:off x="3450750" y="2451375"/>
              <a:ext cx="296375" cy="334325"/>
            </a:xfrm>
            <a:custGeom>
              <a:avLst/>
              <a:gdLst/>
              <a:ahLst/>
              <a:cxnLst/>
              <a:rect l="l" t="t" r="r" b="b"/>
              <a:pathLst>
                <a:path w="11855" h="13373" extrusionOk="0">
                  <a:moveTo>
                    <a:pt x="5173" y="1"/>
                  </a:moveTo>
                  <a:cubicBezTo>
                    <a:pt x="3089" y="1"/>
                    <a:pt x="1228" y="952"/>
                    <a:pt x="1" y="2449"/>
                  </a:cubicBezTo>
                  <a:lnTo>
                    <a:pt x="1" y="10924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5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87" name="Google Shape;31087;p31"/>
            <p:cNvSpPr/>
            <p:nvPr/>
          </p:nvSpPr>
          <p:spPr>
            <a:xfrm>
              <a:off x="3450750" y="2450375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3"/>
                  </a:lnTo>
                  <a:cubicBezTo>
                    <a:pt x="1221" y="1052"/>
                    <a:pt x="3082" y="81"/>
                    <a:pt x="5173" y="81"/>
                  </a:cubicBezTo>
                  <a:cubicBezTo>
                    <a:pt x="8834" y="81"/>
                    <a:pt x="11814" y="3062"/>
                    <a:pt x="11814" y="6730"/>
                  </a:cubicBezTo>
                  <a:cubicBezTo>
                    <a:pt x="11814" y="10391"/>
                    <a:pt x="8834" y="13372"/>
                    <a:pt x="5173" y="13372"/>
                  </a:cubicBezTo>
                  <a:cubicBezTo>
                    <a:pt x="3082" y="13372"/>
                    <a:pt x="1221" y="12401"/>
                    <a:pt x="1" y="10897"/>
                  </a:cubicBezTo>
                  <a:lnTo>
                    <a:pt x="1" y="11025"/>
                  </a:lnTo>
                  <a:cubicBezTo>
                    <a:pt x="1235" y="12508"/>
                    <a:pt x="3096" y="13452"/>
                    <a:pt x="5173" y="13452"/>
                  </a:cubicBezTo>
                  <a:cubicBezTo>
                    <a:pt x="8881" y="13452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88" name="Google Shape;31088;p31"/>
            <p:cNvSpPr/>
            <p:nvPr/>
          </p:nvSpPr>
          <p:spPr>
            <a:xfrm>
              <a:off x="3450750" y="2478350"/>
              <a:ext cx="269425" cy="283900"/>
            </a:xfrm>
            <a:custGeom>
              <a:avLst/>
              <a:gdLst/>
              <a:ahLst/>
              <a:cxnLst/>
              <a:rect l="l" t="t" r="r" b="b"/>
              <a:pathLst>
                <a:path w="10777" h="11356" extrusionOk="0">
                  <a:moveTo>
                    <a:pt x="5099" y="1"/>
                  </a:moveTo>
                  <a:cubicBezTo>
                    <a:pt x="2860" y="1"/>
                    <a:pt x="931" y="1295"/>
                    <a:pt x="1" y="3177"/>
                  </a:cubicBezTo>
                  <a:lnTo>
                    <a:pt x="1" y="8187"/>
                  </a:lnTo>
                  <a:cubicBezTo>
                    <a:pt x="931" y="10068"/>
                    <a:pt x="2860" y="11356"/>
                    <a:pt x="5099" y="11356"/>
                  </a:cubicBezTo>
                  <a:cubicBezTo>
                    <a:pt x="8234" y="11356"/>
                    <a:pt x="10776" y="8814"/>
                    <a:pt x="10776" y="5678"/>
                  </a:cubicBezTo>
                  <a:cubicBezTo>
                    <a:pt x="10776" y="2543"/>
                    <a:pt x="8234" y="1"/>
                    <a:pt x="509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89" name="Google Shape;31089;p31"/>
            <p:cNvSpPr/>
            <p:nvPr/>
          </p:nvSpPr>
          <p:spPr>
            <a:xfrm>
              <a:off x="3450750" y="2477350"/>
              <a:ext cx="270600" cy="286075"/>
            </a:xfrm>
            <a:custGeom>
              <a:avLst/>
              <a:gdLst/>
              <a:ahLst/>
              <a:cxnLst/>
              <a:rect l="l" t="t" r="r" b="b"/>
              <a:pathLst>
                <a:path w="10824" h="11443" extrusionOk="0">
                  <a:moveTo>
                    <a:pt x="5099" y="0"/>
                  </a:moveTo>
                  <a:cubicBezTo>
                    <a:pt x="2880" y="0"/>
                    <a:pt x="952" y="1275"/>
                    <a:pt x="1" y="3122"/>
                  </a:cubicBezTo>
                  <a:lnTo>
                    <a:pt x="1" y="3311"/>
                  </a:lnTo>
                  <a:cubicBezTo>
                    <a:pt x="904" y="1410"/>
                    <a:pt x="2853" y="81"/>
                    <a:pt x="5099" y="81"/>
                  </a:cubicBezTo>
                  <a:cubicBezTo>
                    <a:pt x="8207" y="81"/>
                    <a:pt x="10736" y="2610"/>
                    <a:pt x="10736" y="5718"/>
                  </a:cubicBezTo>
                  <a:cubicBezTo>
                    <a:pt x="10736" y="8827"/>
                    <a:pt x="8207" y="11355"/>
                    <a:pt x="5099" y="11355"/>
                  </a:cubicBezTo>
                  <a:cubicBezTo>
                    <a:pt x="2853" y="11355"/>
                    <a:pt x="904" y="10034"/>
                    <a:pt x="1" y="8125"/>
                  </a:cubicBezTo>
                  <a:lnTo>
                    <a:pt x="1" y="8314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8"/>
                  </a:cubicBezTo>
                  <a:cubicBezTo>
                    <a:pt x="10823" y="2563"/>
                    <a:pt x="8254" y="0"/>
                    <a:pt x="509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90" name="Google Shape;31090;p31"/>
            <p:cNvSpPr/>
            <p:nvPr/>
          </p:nvSpPr>
          <p:spPr>
            <a:xfrm>
              <a:off x="3461375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91" name="Google Shape;31091;p31"/>
            <p:cNvSpPr/>
            <p:nvPr/>
          </p:nvSpPr>
          <p:spPr>
            <a:xfrm>
              <a:off x="3460375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92" name="Google Shape;31092;p31"/>
            <p:cNvSpPr/>
            <p:nvPr/>
          </p:nvSpPr>
          <p:spPr>
            <a:xfrm>
              <a:off x="3490200" y="253230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93" name="Google Shape;31093;p31"/>
            <p:cNvSpPr/>
            <p:nvPr/>
          </p:nvSpPr>
          <p:spPr>
            <a:xfrm>
              <a:off x="3489025" y="25313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53" y="7040"/>
                    <a:pt x="88" y="5482"/>
                    <a:pt x="88" y="3560"/>
                  </a:cubicBezTo>
                  <a:cubicBezTo>
                    <a:pt x="88" y="1645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0"/>
                  </a:cubicBezTo>
                  <a:cubicBezTo>
                    <a:pt x="1" y="5529"/>
                    <a:pt x="1605" y="7127"/>
                    <a:pt x="3568" y="7127"/>
                  </a:cubicBezTo>
                  <a:cubicBezTo>
                    <a:pt x="5536" y="7127"/>
                    <a:pt x="7135" y="5529"/>
                    <a:pt x="7135" y="3560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94" name="Google Shape;31094;p31"/>
            <p:cNvSpPr/>
            <p:nvPr/>
          </p:nvSpPr>
          <p:spPr>
            <a:xfrm>
              <a:off x="3515325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95" name="Google Shape;31095;p31"/>
            <p:cNvSpPr/>
            <p:nvPr/>
          </p:nvSpPr>
          <p:spPr>
            <a:xfrm>
              <a:off x="3514300" y="2556400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2"/>
                  </a:moveTo>
                  <a:cubicBezTo>
                    <a:pt x="3919" y="82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2"/>
                    <a:pt x="2557" y="82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7" y="5119"/>
                  </a:cubicBezTo>
                  <a:cubicBezTo>
                    <a:pt x="3966" y="5119"/>
                    <a:pt x="5112" y="3966"/>
                    <a:pt x="5112" y="2556"/>
                  </a:cubicBezTo>
                  <a:cubicBezTo>
                    <a:pt x="5112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96" name="Google Shape;31096;p31"/>
            <p:cNvSpPr/>
            <p:nvPr/>
          </p:nvSpPr>
          <p:spPr>
            <a:xfrm>
              <a:off x="354415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07"/>
                    <a:pt x="0" y="1362"/>
                  </a:cubicBezTo>
                  <a:cubicBezTo>
                    <a:pt x="0" y="2117"/>
                    <a:pt x="607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97" name="Google Shape;31097;p31"/>
            <p:cNvSpPr/>
            <p:nvPr/>
          </p:nvSpPr>
          <p:spPr>
            <a:xfrm>
              <a:off x="3542975" y="258507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1" y="2738"/>
                    <a:pt x="88" y="2144"/>
                    <a:pt x="88" y="1409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09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98" name="Google Shape;31098;p31"/>
            <p:cNvSpPr/>
            <p:nvPr/>
          </p:nvSpPr>
          <p:spPr>
            <a:xfrm>
              <a:off x="3747100" y="2451375"/>
              <a:ext cx="334325" cy="334325"/>
            </a:xfrm>
            <a:custGeom>
              <a:avLst/>
              <a:gdLst/>
              <a:ahLst/>
              <a:cxnLst/>
              <a:rect l="l" t="t" r="r" b="b"/>
              <a:pathLst>
                <a:path w="13373" h="13373" extrusionOk="0">
                  <a:moveTo>
                    <a:pt x="6690" y="1"/>
                  </a:moveTo>
                  <a:cubicBezTo>
                    <a:pt x="2995" y="1"/>
                    <a:pt x="1" y="2995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99" name="Google Shape;31099;p31"/>
            <p:cNvSpPr/>
            <p:nvPr/>
          </p:nvSpPr>
          <p:spPr>
            <a:xfrm>
              <a:off x="3746100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2" y="13372"/>
                    <a:pt x="81" y="10391"/>
                    <a:pt x="81" y="6730"/>
                  </a:cubicBezTo>
                  <a:cubicBezTo>
                    <a:pt x="81" y="3062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2"/>
                    <a:pt x="6730" y="13452"/>
                  </a:cubicBezTo>
                  <a:cubicBezTo>
                    <a:pt x="10438" y="13452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00" name="Google Shape;31100;p31"/>
            <p:cNvSpPr/>
            <p:nvPr/>
          </p:nvSpPr>
          <p:spPr>
            <a:xfrm>
              <a:off x="3770550" y="24783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01" name="Google Shape;31101;p31"/>
            <p:cNvSpPr/>
            <p:nvPr/>
          </p:nvSpPr>
          <p:spPr>
            <a:xfrm>
              <a:off x="3769525" y="2477350"/>
              <a:ext cx="285925" cy="286075"/>
            </a:xfrm>
            <a:custGeom>
              <a:avLst/>
              <a:gdLst/>
              <a:ahLst/>
              <a:cxnLst/>
              <a:rect l="l" t="t" r="r" b="b"/>
              <a:pathLst>
                <a:path w="11437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8"/>
                  </a:cubicBezTo>
                  <a:cubicBezTo>
                    <a:pt x="11437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02" name="Google Shape;31102;p31"/>
            <p:cNvSpPr/>
            <p:nvPr/>
          </p:nvSpPr>
          <p:spPr>
            <a:xfrm>
              <a:off x="3795650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03" name="Google Shape;31103;p31"/>
            <p:cNvSpPr/>
            <p:nvPr/>
          </p:nvSpPr>
          <p:spPr>
            <a:xfrm>
              <a:off x="3794650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0" y="2118"/>
                    <a:pt x="0" y="4714"/>
                  </a:cubicBezTo>
                  <a:cubicBezTo>
                    <a:pt x="0" y="7317"/>
                    <a:pt x="2111" y="9428"/>
                    <a:pt x="4714" y="9428"/>
                  </a:cubicBezTo>
                  <a:cubicBezTo>
                    <a:pt x="7310" y="9428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04" name="Google Shape;31104;p31"/>
            <p:cNvSpPr/>
            <p:nvPr/>
          </p:nvSpPr>
          <p:spPr>
            <a:xfrm>
              <a:off x="3824475" y="253230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05" name="Google Shape;31105;p31"/>
            <p:cNvSpPr/>
            <p:nvPr/>
          </p:nvSpPr>
          <p:spPr>
            <a:xfrm>
              <a:off x="3823300" y="25313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46" y="7040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35" y="5529"/>
                    <a:pt x="7135" y="3560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06" name="Google Shape;31106;p31"/>
            <p:cNvSpPr/>
            <p:nvPr/>
          </p:nvSpPr>
          <p:spPr>
            <a:xfrm>
              <a:off x="3849600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07" name="Google Shape;31107;p31"/>
            <p:cNvSpPr/>
            <p:nvPr/>
          </p:nvSpPr>
          <p:spPr>
            <a:xfrm>
              <a:off x="3848600" y="255640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65" y="5119"/>
                    <a:pt x="5111" y="3966"/>
                    <a:pt x="5111" y="2556"/>
                  </a:cubicBezTo>
                  <a:cubicBezTo>
                    <a:pt x="5111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08" name="Google Shape;31108;p31"/>
            <p:cNvSpPr/>
            <p:nvPr/>
          </p:nvSpPr>
          <p:spPr>
            <a:xfrm>
              <a:off x="387825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70" y="2731"/>
                  </a:cubicBezTo>
                  <a:cubicBezTo>
                    <a:pt x="2125" y="2731"/>
                    <a:pt x="2732" y="2117"/>
                    <a:pt x="2732" y="1362"/>
                  </a:cubicBezTo>
                  <a:cubicBezTo>
                    <a:pt x="2732" y="607"/>
                    <a:pt x="2125" y="0"/>
                    <a:pt x="13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09" name="Google Shape;31109;p31"/>
            <p:cNvSpPr/>
            <p:nvPr/>
          </p:nvSpPr>
          <p:spPr>
            <a:xfrm>
              <a:off x="3877250" y="258507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1" y="2738"/>
                    <a:pt x="88" y="2144"/>
                    <a:pt x="88" y="1409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09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10" name="Google Shape;31110;p31"/>
            <p:cNvSpPr/>
            <p:nvPr/>
          </p:nvSpPr>
          <p:spPr>
            <a:xfrm>
              <a:off x="4081400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11" name="Google Shape;31111;p31"/>
            <p:cNvSpPr/>
            <p:nvPr/>
          </p:nvSpPr>
          <p:spPr>
            <a:xfrm>
              <a:off x="4080375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3" y="81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12" name="Google Shape;31112;p31"/>
            <p:cNvSpPr/>
            <p:nvPr/>
          </p:nvSpPr>
          <p:spPr>
            <a:xfrm>
              <a:off x="4104825" y="24783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13" name="Google Shape;31113;p31"/>
            <p:cNvSpPr/>
            <p:nvPr/>
          </p:nvSpPr>
          <p:spPr>
            <a:xfrm>
              <a:off x="4103650" y="247735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1"/>
                  </a:moveTo>
                  <a:cubicBezTo>
                    <a:pt x="8833" y="81"/>
                    <a:pt x="11362" y="2610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0"/>
                    <a:pt x="2616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8"/>
                  </a:cubicBezTo>
                  <a:cubicBezTo>
                    <a:pt x="11443" y="2563"/>
                    <a:pt x="8880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14" name="Google Shape;31114;p31"/>
            <p:cNvSpPr/>
            <p:nvPr/>
          </p:nvSpPr>
          <p:spPr>
            <a:xfrm>
              <a:off x="4129950" y="250347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15" name="Google Shape;31115;p31"/>
            <p:cNvSpPr/>
            <p:nvPr/>
          </p:nvSpPr>
          <p:spPr>
            <a:xfrm>
              <a:off x="4128925" y="25024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63" y="89"/>
                    <a:pt x="9339" y="2165"/>
                    <a:pt x="9339" y="4714"/>
                  </a:cubicBezTo>
                  <a:cubicBezTo>
                    <a:pt x="9339" y="7270"/>
                    <a:pt x="7263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7310" y="9428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16" name="Google Shape;31116;p31"/>
            <p:cNvSpPr/>
            <p:nvPr/>
          </p:nvSpPr>
          <p:spPr>
            <a:xfrm>
              <a:off x="4158600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17" name="Google Shape;31117;p31"/>
            <p:cNvSpPr/>
            <p:nvPr/>
          </p:nvSpPr>
          <p:spPr>
            <a:xfrm>
              <a:off x="4157575" y="25313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18" name="Google Shape;31118;p31"/>
            <p:cNvSpPr/>
            <p:nvPr/>
          </p:nvSpPr>
          <p:spPr>
            <a:xfrm>
              <a:off x="4183875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19" name="Google Shape;31119;p31"/>
            <p:cNvSpPr/>
            <p:nvPr/>
          </p:nvSpPr>
          <p:spPr>
            <a:xfrm>
              <a:off x="4182700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66"/>
                    <a:pt x="1154" y="5119"/>
                    <a:pt x="2563" y="5119"/>
                  </a:cubicBezTo>
                  <a:cubicBezTo>
                    <a:pt x="3972" y="5119"/>
                    <a:pt x="5118" y="3966"/>
                    <a:pt x="5118" y="2556"/>
                  </a:cubicBezTo>
                  <a:cubicBezTo>
                    <a:pt x="5118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20" name="Google Shape;31120;p31"/>
            <p:cNvSpPr/>
            <p:nvPr/>
          </p:nvSpPr>
          <p:spPr>
            <a:xfrm>
              <a:off x="4212550" y="258625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21" name="Google Shape;31121;p31"/>
            <p:cNvSpPr/>
            <p:nvPr/>
          </p:nvSpPr>
          <p:spPr>
            <a:xfrm>
              <a:off x="4211525" y="258507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2" y="2738"/>
                    <a:pt x="81" y="2144"/>
                    <a:pt x="81" y="1409"/>
                  </a:cubicBezTo>
                  <a:cubicBezTo>
                    <a:pt x="81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34"/>
                    <a:pt x="1" y="1409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22" name="Google Shape;31122;p31"/>
            <p:cNvSpPr/>
            <p:nvPr/>
          </p:nvSpPr>
          <p:spPr>
            <a:xfrm>
              <a:off x="4415675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23" name="Google Shape;31123;p31"/>
            <p:cNvSpPr/>
            <p:nvPr/>
          </p:nvSpPr>
          <p:spPr>
            <a:xfrm>
              <a:off x="4414650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1"/>
                  </a:moveTo>
                  <a:cubicBezTo>
                    <a:pt x="10385" y="81"/>
                    <a:pt x="13365" y="3062"/>
                    <a:pt x="13365" y="6730"/>
                  </a:cubicBezTo>
                  <a:cubicBezTo>
                    <a:pt x="13365" y="10391"/>
                    <a:pt x="10385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3" y="81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24" name="Google Shape;31124;p31"/>
            <p:cNvSpPr/>
            <p:nvPr/>
          </p:nvSpPr>
          <p:spPr>
            <a:xfrm>
              <a:off x="4438925" y="24783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1"/>
                  </a:moveTo>
                  <a:cubicBezTo>
                    <a:pt x="2550" y="1"/>
                    <a:pt x="1" y="2543"/>
                    <a:pt x="1" y="5678"/>
                  </a:cubicBezTo>
                  <a:cubicBezTo>
                    <a:pt x="1" y="8814"/>
                    <a:pt x="2550" y="11356"/>
                    <a:pt x="5685" y="11356"/>
                  </a:cubicBezTo>
                  <a:cubicBezTo>
                    <a:pt x="8820" y="11356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25" name="Google Shape;31125;p31"/>
            <p:cNvSpPr/>
            <p:nvPr/>
          </p:nvSpPr>
          <p:spPr>
            <a:xfrm>
              <a:off x="4437925" y="247735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1"/>
                  </a:moveTo>
                  <a:cubicBezTo>
                    <a:pt x="8833" y="81"/>
                    <a:pt x="11362" y="2610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0"/>
                    <a:pt x="2616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26" name="Google Shape;31126;p31"/>
            <p:cNvSpPr/>
            <p:nvPr/>
          </p:nvSpPr>
          <p:spPr>
            <a:xfrm>
              <a:off x="4464225" y="250347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27" name="Google Shape;31127;p31"/>
            <p:cNvSpPr/>
            <p:nvPr/>
          </p:nvSpPr>
          <p:spPr>
            <a:xfrm>
              <a:off x="4463025" y="2502450"/>
              <a:ext cx="235875" cy="235700"/>
            </a:xfrm>
            <a:custGeom>
              <a:avLst/>
              <a:gdLst/>
              <a:ahLst/>
              <a:cxnLst/>
              <a:rect l="l" t="t" r="r" b="b"/>
              <a:pathLst>
                <a:path w="9435" h="9428" extrusionOk="0">
                  <a:moveTo>
                    <a:pt x="4721" y="89"/>
                  </a:moveTo>
                  <a:cubicBezTo>
                    <a:pt x="7270" y="89"/>
                    <a:pt x="9347" y="2165"/>
                    <a:pt x="9347" y="4714"/>
                  </a:cubicBezTo>
                  <a:cubicBezTo>
                    <a:pt x="9347" y="7270"/>
                    <a:pt x="7270" y="9347"/>
                    <a:pt x="4721" y="9347"/>
                  </a:cubicBezTo>
                  <a:cubicBezTo>
                    <a:pt x="2165" y="9347"/>
                    <a:pt x="89" y="7270"/>
                    <a:pt x="89" y="4714"/>
                  </a:cubicBezTo>
                  <a:cubicBezTo>
                    <a:pt x="89" y="2165"/>
                    <a:pt x="2165" y="89"/>
                    <a:pt x="4721" y="89"/>
                  </a:cubicBezTo>
                  <a:close/>
                  <a:moveTo>
                    <a:pt x="4721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8"/>
                    <a:pt x="4721" y="9428"/>
                  </a:cubicBezTo>
                  <a:cubicBezTo>
                    <a:pt x="7317" y="9428"/>
                    <a:pt x="9434" y="7317"/>
                    <a:pt x="9434" y="4714"/>
                  </a:cubicBezTo>
                  <a:cubicBezTo>
                    <a:pt x="9434" y="2118"/>
                    <a:pt x="7317" y="1"/>
                    <a:pt x="472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28" name="Google Shape;31128;p31"/>
            <p:cNvSpPr/>
            <p:nvPr/>
          </p:nvSpPr>
          <p:spPr>
            <a:xfrm>
              <a:off x="4492875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29" name="Google Shape;31129;p31"/>
            <p:cNvSpPr/>
            <p:nvPr/>
          </p:nvSpPr>
          <p:spPr>
            <a:xfrm>
              <a:off x="4491850" y="25313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9" y="5482"/>
                    <a:pt x="89" y="3560"/>
                  </a:cubicBezTo>
                  <a:cubicBezTo>
                    <a:pt x="89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30" name="Google Shape;31130;p31"/>
            <p:cNvSpPr/>
            <p:nvPr/>
          </p:nvSpPr>
          <p:spPr>
            <a:xfrm>
              <a:off x="4518150" y="2557425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31" name="Google Shape;31131;p31"/>
            <p:cNvSpPr/>
            <p:nvPr/>
          </p:nvSpPr>
          <p:spPr>
            <a:xfrm>
              <a:off x="4516975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32" name="Google Shape;31132;p31"/>
            <p:cNvSpPr/>
            <p:nvPr/>
          </p:nvSpPr>
          <p:spPr>
            <a:xfrm>
              <a:off x="4546825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7" y="2731"/>
                    <a:pt x="2731" y="2117"/>
                    <a:pt x="2731" y="1362"/>
                  </a:cubicBezTo>
                  <a:cubicBezTo>
                    <a:pt x="2731" y="607"/>
                    <a:pt x="2117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33" name="Google Shape;31133;p31"/>
            <p:cNvSpPr/>
            <p:nvPr/>
          </p:nvSpPr>
          <p:spPr>
            <a:xfrm>
              <a:off x="4545800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10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5" y="2819"/>
                    <a:pt x="2812" y="2185"/>
                    <a:pt x="2812" y="1409"/>
                  </a:cubicBezTo>
                  <a:cubicBezTo>
                    <a:pt x="2812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34" name="Google Shape;31134;p31"/>
            <p:cNvSpPr/>
            <p:nvPr/>
          </p:nvSpPr>
          <p:spPr>
            <a:xfrm>
              <a:off x="4749950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35" name="Google Shape;31135;p31"/>
            <p:cNvSpPr/>
            <p:nvPr/>
          </p:nvSpPr>
          <p:spPr>
            <a:xfrm>
              <a:off x="4748775" y="2450375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36" name="Google Shape;31136;p31"/>
            <p:cNvSpPr/>
            <p:nvPr/>
          </p:nvSpPr>
          <p:spPr>
            <a:xfrm>
              <a:off x="4773200" y="24783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8" y="11356"/>
                  </a:cubicBezTo>
                  <a:cubicBezTo>
                    <a:pt x="8821" y="11356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37" name="Google Shape;31137;p31"/>
            <p:cNvSpPr/>
            <p:nvPr/>
          </p:nvSpPr>
          <p:spPr>
            <a:xfrm>
              <a:off x="4772200" y="247735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8" y="81"/>
                  </a:moveTo>
                  <a:cubicBezTo>
                    <a:pt x="8827" y="81"/>
                    <a:pt x="11355" y="2610"/>
                    <a:pt x="11355" y="5718"/>
                  </a:cubicBezTo>
                  <a:cubicBezTo>
                    <a:pt x="11355" y="8827"/>
                    <a:pt x="8827" y="11355"/>
                    <a:pt x="5718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38" name="Google Shape;31138;p31"/>
            <p:cNvSpPr/>
            <p:nvPr/>
          </p:nvSpPr>
          <p:spPr>
            <a:xfrm>
              <a:off x="4798500" y="2503475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6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66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7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39" name="Google Shape;31139;p31"/>
            <p:cNvSpPr/>
            <p:nvPr/>
          </p:nvSpPr>
          <p:spPr>
            <a:xfrm>
              <a:off x="4797325" y="25024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3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3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3" y="89"/>
                  </a:cubicBezTo>
                  <a:close/>
                  <a:moveTo>
                    <a:pt x="4713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13" y="9428"/>
                  </a:cubicBezTo>
                  <a:cubicBezTo>
                    <a:pt x="7316" y="9428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1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40" name="Google Shape;31140;p31"/>
            <p:cNvSpPr/>
            <p:nvPr/>
          </p:nvSpPr>
          <p:spPr>
            <a:xfrm>
              <a:off x="4827150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41" name="Google Shape;31141;p31"/>
            <p:cNvSpPr/>
            <p:nvPr/>
          </p:nvSpPr>
          <p:spPr>
            <a:xfrm>
              <a:off x="4826150" y="25313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0" y="7040"/>
                  </a:cubicBezTo>
                  <a:cubicBezTo>
                    <a:pt x="1645" y="7040"/>
                    <a:pt x="81" y="5482"/>
                    <a:pt x="81" y="3560"/>
                  </a:cubicBezTo>
                  <a:cubicBezTo>
                    <a:pt x="81" y="1645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0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42" name="Google Shape;31142;p31"/>
            <p:cNvSpPr/>
            <p:nvPr/>
          </p:nvSpPr>
          <p:spPr>
            <a:xfrm>
              <a:off x="4852275" y="255742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43" name="Google Shape;31143;p31"/>
            <p:cNvSpPr/>
            <p:nvPr/>
          </p:nvSpPr>
          <p:spPr>
            <a:xfrm>
              <a:off x="4851250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6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44" name="Google Shape;31144;p31"/>
            <p:cNvSpPr/>
            <p:nvPr/>
          </p:nvSpPr>
          <p:spPr>
            <a:xfrm>
              <a:off x="488110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2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45" name="Google Shape;31145;p31"/>
            <p:cNvSpPr/>
            <p:nvPr/>
          </p:nvSpPr>
          <p:spPr>
            <a:xfrm>
              <a:off x="4880075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03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03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03" y="88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03" y="2819"/>
                  </a:cubicBezTo>
                  <a:cubicBezTo>
                    <a:pt x="2186" y="2819"/>
                    <a:pt x="2813" y="2185"/>
                    <a:pt x="2813" y="1409"/>
                  </a:cubicBezTo>
                  <a:cubicBezTo>
                    <a:pt x="2813" y="634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46" name="Google Shape;31146;p31"/>
            <p:cNvSpPr/>
            <p:nvPr/>
          </p:nvSpPr>
          <p:spPr>
            <a:xfrm>
              <a:off x="5084225" y="2451375"/>
              <a:ext cx="334125" cy="334325"/>
            </a:xfrm>
            <a:custGeom>
              <a:avLst/>
              <a:gdLst/>
              <a:ahLst/>
              <a:cxnLst/>
              <a:rect l="l" t="t" r="r" b="b"/>
              <a:pathLst>
                <a:path w="13365" h="13373" extrusionOk="0">
                  <a:moveTo>
                    <a:pt x="6683" y="1"/>
                  </a:moveTo>
                  <a:cubicBezTo>
                    <a:pt x="2988" y="1"/>
                    <a:pt x="0" y="2995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47" name="Google Shape;31147;p31"/>
            <p:cNvSpPr/>
            <p:nvPr/>
          </p:nvSpPr>
          <p:spPr>
            <a:xfrm>
              <a:off x="5083050" y="24503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48" name="Google Shape;31148;p31"/>
            <p:cNvSpPr/>
            <p:nvPr/>
          </p:nvSpPr>
          <p:spPr>
            <a:xfrm>
              <a:off x="5107475" y="2478350"/>
              <a:ext cx="283925" cy="283900"/>
            </a:xfrm>
            <a:custGeom>
              <a:avLst/>
              <a:gdLst/>
              <a:ahLst/>
              <a:cxnLst/>
              <a:rect l="l" t="t" r="r" b="b"/>
              <a:pathLst>
                <a:path w="11357" h="11356" extrusionOk="0">
                  <a:moveTo>
                    <a:pt x="5679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9" y="11356"/>
                  </a:cubicBezTo>
                  <a:cubicBezTo>
                    <a:pt x="8814" y="11356"/>
                    <a:pt x="11356" y="8814"/>
                    <a:pt x="11356" y="5678"/>
                  </a:cubicBezTo>
                  <a:cubicBezTo>
                    <a:pt x="11356" y="2543"/>
                    <a:pt x="8814" y="1"/>
                    <a:pt x="567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49" name="Google Shape;31149;p31"/>
            <p:cNvSpPr/>
            <p:nvPr/>
          </p:nvSpPr>
          <p:spPr>
            <a:xfrm>
              <a:off x="5106475" y="247735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50" name="Google Shape;31150;p31"/>
            <p:cNvSpPr/>
            <p:nvPr/>
          </p:nvSpPr>
          <p:spPr>
            <a:xfrm>
              <a:off x="5132600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51" name="Google Shape;31151;p31"/>
            <p:cNvSpPr/>
            <p:nvPr/>
          </p:nvSpPr>
          <p:spPr>
            <a:xfrm>
              <a:off x="5131600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52" name="Google Shape;31152;p31"/>
            <p:cNvSpPr/>
            <p:nvPr/>
          </p:nvSpPr>
          <p:spPr>
            <a:xfrm>
              <a:off x="5161425" y="25323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53" name="Google Shape;31153;p31"/>
            <p:cNvSpPr/>
            <p:nvPr/>
          </p:nvSpPr>
          <p:spPr>
            <a:xfrm>
              <a:off x="5160425" y="25313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54" name="Google Shape;31154;p31"/>
            <p:cNvSpPr/>
            <p:nvPr/>
          </p:nvSpPr>
          <p:spPr>
            <a:xfrm>
              <a:off x="5186550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55" name="Google Shape;31155;p31"/>
            <p:cNvSpPr/>
            <p:nvPr/>
          </p:nvSpPr>
          <p:spPr>
            <a:xfrm>
              <a:off x="5185525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2"/>
                    <a:pt x="2557" y="82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7" y="5119"/>
                  </a:cubicBezTo>
                  <a:cubicBezTo>
                    <a:pt x="3966" y="5119"/>
                    <a:pt x="5119" y="3966"/>
                    <a:pt x="5119" y="2556"/>
                  </a:cubicBezTo>
                  <a:cubicBezTo>
                    <a:pt x="5119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56" name="Google Shape;31156;p31"/>
            <p:cNvSpPr/>
            <p:nvPr/>
          </p:nvSpPr>
          <p:spPr>
            <a:xfrm>
              <a:off x="5215375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07"/>
                    <a:pt x="0" y="1362"/>
                  </a:cubicBezTo>
                  <a:cubicBezTo>
                    <a:pt x="0" y="2117"/>
                    <a:pt x="607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57" name="Google Shape;31157;p31"/>
            <p:cNvSpPr/>
            <p:nvPr/>
          </p:nvSpPr>
          <p:spPr>
            <a:xfrm>
              <a:off x="5214350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04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04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04" y="88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04" y="2819"/>
                  </a:cubicBezTo>
                  <a:cubicBezTo>
                    <a:pt x="2179" y="2819"/>
                    <a:pt x="2813" y="2185"/>
                    <a:pt x="2813" y="1409"/>
                  </a:cubicBezTo>
                  <a:cubicBezTo>
                    <a:pt x="2813" y="634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58" name="Google Shape;31158;p31"/>
            <p:cNvSpPr/>
            <p:nvPr/>
          </p:nvSpPr>
          <p:spPr>
            <a:xfrm>
              <a:off x="3581575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59" name="Google Shape;31159;p31"/>
            <p:cNvSpPr/>
            <p:nvPr/>
          </p:nvSpPr>
          <p:spPr>
            <a:xfrm>
              <a:off x="3580550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2"/>
                    <a:pt x="13365" y="6730"/>
                  </a:cubicBezTo>
                  <a:cubicBezTo>
                    <a:pt x="13365" y="10391"/>
                    <a:pt x="1039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14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14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60" name="Google Shape;31160;p31"/>
            <p:cNvSpPr/>
            <p:nvPr/>
          </p:nvSpPr>
          <p:spPr>
            <a:xfrm>
              <a:off x="3604825" y="2573425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85" y="11356"/>
                  </a:cubicBezTo>
                  <a:cubicBezTo>
                    <a:pt x="8821" y="11356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61" name="Google Shape;31161;p31"/>
            <p:cNvSpPr/>
            <p:nvPr/>
          </p:nvSpPr>
          <p:spPr>
            <a:xfrm>
              <a:off x="3603825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25" y="81"/>
                  </a:moveTo>
                  <a:cubicBezTo>
                    <a:pt x="8834" y="81"/>
                    <a:pt x="11362" y="2610"/>
                    <a:pt x="11362" y="5718"/>
                  </a:cubicBezTo>
                  <a:cubicBezTo>
                    <a:pt x="11362" y="8827"/>
                    <a:pt x="8834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62" name="Google Shape;31162;p31"/>
            <p:cNvSpPr/>
            <p:nvPr/>
          </p:nvSpPr>
          <p:spPr>
            <a:xfrm>
              <a:off x="3630125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63" name="Google Shape;31163;p31"/>
            <p:cNvSpPr/>
            <p:nvPr/>
          </p:nvSpPr>
          <p:spPr>
            <a:xfrm>
              <a:off x="3628950" y="2597525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20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20" y="89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20" y="9428"/>
                  </a:cubicBezTo>
                  <a:cubicBezTo>
                    <a:pt x="7316" y="9428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64" name="Google Shape;31164;p31"/>
            <p:cNvSpPr/>
            <p:nvPr/>
          </p:nvSpPr>
          <p:spPr>
            <a:xfrm>
              <a:off x="3658775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65" name="Google Shape;31165;p31"/>
            <p:cNvSpPr/>
            <p:nvPr/>
          </p:nvSpPr>
          <p:spPr>
            <a:xfrm>
              <a:off x="3657775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66" name="Google Shape;31166;p31"/>
            <p:cNvSpPr/>
            <p:nvPr/>
          </p:nvSpPr>
          <p:spPr>
            <a:xfrm>
              <a:off x="3683900" y="26525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0"/>
                  </a:moveTo>
                  <a:cubicBezTo>
                    <a:pt x="1133" y="0"/>
                    <a:pt x="0" y="1126"/>
                    <a:pt x="0" y="2515"/>
                  </a:cubicBezTo>
                  <a:cubicBezTo>
                    <a:pt x="0" y="3904"/>
                    <a:pt x="1133" y="5030"/>
                    <a:pt x="2522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2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67" name="Google Shape;31167;p31"/>
            <p:cNvSpPr/>
            <p:nvPr/>
          </p:nvSpPr>
          <p:spPr>
            <a:xfrm>
              <a:off x="3682875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68" name="Google Shape;31168;p31"/>
            <p:cNvSpPr/>
            <p:nvPr/>
          </p:nvSpPr>
          <p:spPr>
            <a:xfrm>
              <a:off x="3712725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69" name="Google Shape;31169;p31"/>
            <p:cNvSpPr/>
            <p:nvPr/>
          </p:nvSpPr>
          <p:spPr>
            <a:xfrm>
              <a:off x="3711700" y="268012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75" y="2739"/>
                    <a:pt x="82" y="2138"/>
                    <a:pt x="82" y="1410"/>
                  </a:cubicBezTo>
                  <a:cubicBezTo>
                    <a:pt x="82" y="682"/>
                    <a:pt x="675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5"/>
                    <a:pt x="1" y="1410"/>
                  </a:cubicBezTo>
                  <a:cubicBezTo>
                    <a:pt x="1" y="2186"/>
                    <a:pt x="628" y="2820"/>
                    <a:pt x="1410" y="2820"/>
                  </a:cubicBezTo>
                  <a:cubicBezTo>
                    <a:pt x="2186" y="2820"/>
                    <a:pt x="2813" y="2186"/>
                    <a:pt x="2813" y="1410"/>
                  </a:cubicBezTo>
                  <a:cubicBezTo>
                    <a:pt x="2813" y="635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70" name="Google Shape;31170;p31"/>
            <p:cNvSpPr/>
            <p:nvPr/>
          </p:nvSpPr>
          <p:spPr>
            <a:xfrm>
              <a:off x="3915850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1" y="2995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71" name="Google Shape;31171;p31"/>
            <p:cNvSpPr/>
            <p:nvPr/>
          </p:nvSpPr>
          <p:spPr>
            <a:xfrm>
              <a:off x="3914675" y="25454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72" name="Google Shape;31172;p31"/>
            <p:cNvSpPr/>
            <p:nvPr/>
          </p:nvSpPr>
          <p:spPr>
            <a:xfrm>
              <a:off x="3939125" y="2573425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20" y="11356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73" name="Google Shape;31173;p31"/>
            <p:cNvSpPr/>
            <p:nvPr/>
          </p:nvSpPr>
          <p:spPr>
            <a:xfrm>
              <a:off x="3938100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70" y="0"/>
                    <a:pt x="1" y="2563"/>
                    <a:pt x="1" y="5718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74" name="Google Shape;31174;p31"/>
            <p:cNvSpPr/>
            <p:nvPr/>
          </p:nvSpPr>
          <p:spPr>
            <a:xfrm>
              <a:off x="3964400" y="259855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7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75" name="Google Shape;31175;p31"/>
            <p:cNvSpPr/>
            <p:nvPr/>
          </p:nvSpPr>
          <p:spPr>
            <a:xfrm>
              <a:off x="3963225" y="2597525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76" name="Google Shape;31176;p31"/>
            <p:cNvSpPr/>
            <p:nvPr/>
          </p:nvSpPr>
          <p:spPr>
            <a:xfrm>
              <a:off x="3993050" y="26273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77" name="Google Shape;31177;p31"/>
            <p:cNvSpPr/>
            <p:nvPr/>
          </p:nvSpPr>
          <p:spPr>
            <a:xfrm>
              <a:off x="399205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5"/>
                    <a:pt x="7047" y="3560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8" y="5529"/>
                    <a:pt x="7128" y="3560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78" name="Google Shape;31178;p31"/>
            <p:cNvSpPr/>
            <p:nvPr/>
          </p:nvSpPr>
          <p:spPr>
            <a:xfrm>
              <a:off x="4018175" y="26525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79" name="Google Shape;31179;p31"/>
            <p:cNvSpPr/>
            <p:nvPr/>
          </p:nvSpPr>
          <p:spPr>
            <a:xfrm>
              <a:off x="4017175" y="265147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4" y="82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72" y="5119"/>
                    <a:pt x="5118" y="3966"/>
                    <a:pt x="5118" y="2556"/>
                  </a:cubicBezTo>
                  <a:cubicBezTo>
                    <a:pt x="5118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80" name="Google Shape;31180;p31"/>
            <p:cNvSpPr/>
            <p:nvPr/>
          </p:nvSpPr>
          <p:spPr>
            <a:xfrm>
              <a:off x="404700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81" name="Google Shape;31181;p31"/>
            <p:cNvSpPr/>
            <p:nvPr/>
          </p:nvSpPr>
          <p:spPr>
            <a:xfrm>
              <a:off x="4046000" y="2680125"/>
              <a:ext cx="70300" cy="70500"/>
            </a:xfrm>
            <a:custGeom>
              <a:avLst/>
              <a:gdLst/>
              <a:ahLst/>
              <a:cxnLst/>
              <a:rect l="l" t="t" r="r" b="b"/>
              <a:pathLst>
                <a:path w="2812" h="2820" extrusionOk="0">
                  <a:moveTo>
                    <a:pt x="1403" y="89"/>
                  </a:moveTo>
                  <a:cubicBezTo>
                    <a:pt x="2138" y="89"/>
                    <a:pt x="2731" y="682"/>
                    <a:pt x="2731" y="1410"/>
                  </a:cubicBezTo>
                  <a:cubicBezTo>
                    <a:pt x="2731" y="2138"/>
                    <a:pt x="2138" y="2739"/>
                    <a:pt x="1403" y="2739"/>
                  </a:cubicBezTo>
                  <a:cubicBezTo>
                    <a:pt x="674" y="2739"/>
                    <a:pt x="81" y="2138"/>
                    <a:pt x="81" y="1410"/>
                  </a:cubicBezTo>
                  <a:cubicBezTo>
                    <a:pt x="81" y="682"/>
                    <a:pt x="674" y="89"/>
                    <a:pt x="1403" y="89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35"/>
                    <a:pt x="0" y="1410"/>
                  </a:cubicBezTo>
                  <a:cubicBezTo>
                    <a:pt x="0" y="2186"/>
                    <a:pt x="627" y="2820"/>
                    <a:pt x="1403" y="2820"/>
                  </a:cubicBezTo>
                  <a:cubicBezTo>
                    <a:pt x="2185" y="2820"/>
                    <a:pt x="2812" y="2186"/>
                    <a:pt x="2812" y="1410"/>
                  </a:cubicBezTo>
                  <a:cubicBezTo>
                    <a:pt x="2812" y="635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82" name="Google Shape;31182;p31"/>
            <p:cNvSpPr/>
            <p:nvPr/>
          </p:nvSpPr>
          <p:spPr>
            <a:xfrm>
              <a:off x="4250125" y="2546450"/>
              <a:ext cx="334150" cy="334325"/>
            </a:xfrm>
            <a:custGeom>
              <a:avLst/>
              <a:gdLst/>
              <a:ahLst/>
              <a:cxnLst/>
              <a:rect l="l" t="t" r="r" b="b"/>
              <a:pathLst>
                <a:path w="13366" h="13373" extrusionOk="0">
                  <a:moveTo>
                    <a:pt x="6683" y="1"/>
                  </a:moveTo>
                  <a:cubicBezTo>
                    <a:pt x="2988" y="1"/>
                    <a:pt x="1" y="2995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83" name="Google Shape;31183;p31"/>
            <p:cNvSpPr/>
            <p:nvPr/>
          </p:nvSpPr>
          <p:spPr>
            <a:xfrm>
              <a:off x="4248950" y="25454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84" name="Google Shape;31184;p31"/>
            <p:cNvSpPr/>
            <p:nvPr/>
          </p:nvSpPr>
          <p:spPr>
            <a:xfrm>
              <a:off x="4273400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85" name="Google Shape;31185;p31"/>
            <p:cNvSpPr/>
            <p:nvPr/>
          </p:nvSpPr>
          <p:spPr>
            <a:xfrm>
              <a:off x="4272375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86" name="Google Shape;31186;p31"/>
            <p:cNvSpPr/>
            <p:nvPr/>
          </p:nvSpPr>
          <p:spPr>
            <a:xfrm>
              <a:off x="4298500" y="25985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87" name="Google Shape;31187;p31"/>
            <p:cNvSpPr/>
            <p:nvPr/>
          </p:nvSpPr>
          <p:spPr>
            <a:xfrm>
              <a:off x="4297500" y="2597525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88" name="Google Shape;31188;p31"/>
            <p:cNvSpPr/>
            <p:nvPr/>
          </p:nvSpPr>
          <p:spPr>
            <a:xfrm>
              <a:off x="4327325" y="26273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89" name="Google Shape;31189;p31"/>
            <p:cNvSpPr/>
            <p:nvPr/>
          </p:nvSpPr>
          <p:spPr>
            <a:xfrm>
              <a:off x="4326325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0"/>
                  </a:cubicBezTo>
                  <a:cubicBezTo>
                    <a:pt x="0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90" name="Google Shape;31190;p31"/>
            <p:cNvSpPr/>
            <p:nvPr/>
          </p:nvSpPr>
          <p:spPr>
            <a:xfrm>
              <a:off x="4352450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91" name="Google Shape;31191;p31"/>
            <p:cNvSpPr/>
            <p:nvPr/>
          </p:nvSpPr>
          <p:spPr>
            <a:xfrm>
              <a:off x="4351450" y="265147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5" y="82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65" y="5119"/>
                    <a:pt x="5118" y="3966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92" name="Google Shape;31192;p31"/>
            <p:cNvSpPr/>
            <p:nvPr/>
          </p:nvSpPr>
          <p:spPr>
            <a:xfrm>
              <a:off x="4381275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93" name="Google Shape;31193;p31"/>
            <p:cNvSpPr/>
            <p:nvPr/>
          </p:nvSpPr>
          <p:spPr>
            <a:xfrm>
              <a:off x="4380100" y="268012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9"/>
                  </a:moveTo>
                  <a:cubicBezTo>
                    <a:pt x="2145" y="89"/>
                    <a:pt x="2738" y="682"/>
                    <a:pt x="2738" y="1410"/>
                  </a:cubicBezTo>
                  <a:cubicBezTo>
                    <a:pt x="2738" y="2138"/>
                    <a:pt x="2145" y="2739"/>
                    <a:pt x="1410" y="2739"/>
                  </a:cubicBezTo>
                  <a:cubicBezTo>
                    <a:pt x="681" y="2739"/>
                    <a:pt x="88" y="2138"/>
                    <a:pt x="88" y="1410"/>
                  </a:cubicBezTo>
                  <a:cubicBezTo>
                    <a:pt x="88" y="682"/>
                    <a:pt x="681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5"/>
                    <a:pt x="0" y="1410"/>
                  </a:cubicBezTo>
                  <a:cubicBezTo>
                    <a:pt x="0" y="2186"/>
                    <a:pt x="634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94" name="Google Shape;31194;p31"/>
            <p:cNvSpPr/>
            <p:nvPr/>
          </p:nvSpPr>
          <p:spPr>
            <a:xfrm>
              <a:off x="4584250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95" name="Google Shape;31195;p31"/>
            <p:cNvSpPr/>
            <p:nvPr/>
          </p:nvSpPr>
          <p:spPr>
            <a:xfrm>
              <a:off x="4583225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9" y="13372"/>
                    <a:pt x="88" y="10391"/>
                    <a:pt x="88" y="6730"/>
                  </a:cubicBezTo>
                  <a:cubicBezTo>
                    <a:pt x="88" y="3062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14"/>
                    <a:pt x="1" y="6730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96" name="Google Shape;31196;p31"/>
            <p:cNvSpPr/>
            <p:nvPr/>
          </p:nvSpPr>
          <p:spPr>
            <a:xfrm>
              <a:off x="4607675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97" name="Google Shape;31197;p31"/>
            <p:cNvSpPr/>
            <p:nvPr/>
          </p:nvSpPr>
          <p:spPr>
            <a:xfrm>
              <a:off x="4606650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8"/>
                  </a:cubicBezTo>
                  <a:cubicBezTo>
                    <a:pt x="11444" y="2563"/>
                    <a:pt x="8875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98" name="Google Shape;31198;p31"/>
            <p:cNvSpPr/>
            <p:nvPr/>
          </p:nvSpPr>
          <p:spPr>
            <a:xfrm>
              <a:off x="4632800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3"/>
                  </a:cubicBezTo>
                  <a:cubicBezTo>
                    <a:pt x="9346" y="2097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99" name="Google Shape;31199;p31"/>
            <p:cNvSpPr/>
            <p:nvPr/>
          </p:nvSpPr>
          <p:spPr>
            <a:xfrm>
              <a:off x="4631775" y="2597525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1" y="7270"/>
                    <a:pt x="81" y="4714"/>
                  </a:cubicBezTo>
                  <a:cubicBezTo>
                    <a:pt x="81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8"/>
                    <a:pt x="4714" y="9428"/>
                  </a:cubicBezTo>
                  <a:cubicBezTo>
                    <a:pt x="7317" y="9428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00" name="Google Shape;31200;p31"/>
            <p:cNvSpPr/>
            <p:nvPr/>
          </p:nvSpPr>
          <p:spPr>
            <a:xfrm>
              <a:off x="4661625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01" name="Google Shape;31201;p31"/>
            <p:cNvSpPr/>
            <p:nvPr/>
          </p:nvSpPr>
          <p:spPr>
            <a:xfrm>
              <a:off x="466060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5"/>
                    <a:pt x="7040" y="3560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0"/>
                  </a:cubicBezTo>
                  <a:cubicBezTo>
                    <a:pt x="82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02" name="Google Shape;31202;p31"/>
            <p:cNvSpPr/>
            <p:nvPr/>
          </p:nvSpPr>
          <p:spPr>
            <a:xfrm>
              <a:off x="4686725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03" name="Google Shape;31203;p31"/>
            <p:cNvSpPr/>
            <p:nvPr/>
          </p:nvSpPr>
          <p:spPr>
            <a:xfrm>
              <a:off x="4685725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66"/>
                    <a:pt x="1147" y="5119"/>
                    <a:pt x="2556" y="5119"/>
                  </a:cubicBezTo>
                  <a:cubicBezTo>
                    <a:pt x="3965" y="5119"/>
                    <a:pt x="5118" y="3966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04" name="Google Shape;31204;p31"/>
            <p:cNvSpPr/>
            <p:nvPr/>
          </p:nvSpPr>
          <p:spPr>
            <a:xfrm>
              <a:off x="471555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05" name="Google Shape;31205;p31"/>
            <p:cNvSpPr/>
            <p:nvPr/>
          </p:nvSpPr>
          <p:spPr>
            <a:xfrm>
              <a:off x="4714375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1" y="682"/>
                    <a:pt x="2731" y="1410"/>
                  </a:cubicBezTo>
                  <a:cubicBezTo>
                    <a:pt x="2731" y="2138"/>
                    <a:pt x="2138" y="2739"/>
                    <a:pt x="1410" y="2739"/>
                  </a:cubicBezTo>
                  <a:cubicBezTo>
                    <a:pt x="682" y="2739"/>
                    <a:pt x="88" y="2138"/>
                    <a:pt x="88" y="1410"/>
                  </a:cubicBezTo>
                  <a:cubicBezTo>
                    <a:pt x="88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5"/>
                    <a:pt x="1" y="1410"/>
                  </a:cubicBezTo>
                  <a:cubicBezTo>
                    <a:pt x="1" y="2186"/>
                    <a:pt x="634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06" name="Google Shape;31206;p31"/>
            <p:cNvSpPr/>
            <p:nvPr/>
          </p:nvSpPr>
          <p:spPr>
            <a:xfrm>
              <a:off x="4918525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07" name="Google Shape;31207;p31"/>
            <p:cNvSpPr/>
            <p:nvPr/>
          </p:nvSpPr>
          <p:spPr>
            <a:xfrm>
              <a:off x="4917500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2"/>
                    <a:pt x="13372" y="6730"/>
                  </a:cubicBezTo>
                  <a:cubicBezTo>
                    <a:pt x="13372" y="10391"/>
                    <a:pt x="10392" y="13372"/>
                    <a:pt x="6730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14"/>
                    <a:pt x="1" y="6730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08" name="Google Shape;31208;p31"/>
            <p:cNvSpPr/>
            <p:nvPr/>
          </p:nvSpPr>
          <p:spPr>
            <a:xfrm>
              <a:off x="4941950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3" y="1"/>
                    <a:pt x="0" y="2543"/>
                    <a:pt x="0" y="5678"/>
                  </a:cubicBezTo>
                  <a:cubicBezTo>
                    <a:pt x="0" y="8814"/>
                    <a:pt x="2543" y="11356"/>
                    <a:pt x="5678" y="11356"/>
                  </a:cubicBezTo>
                  <a:cubicBezTo>
                    <a:pt x="8813" y="11356"/>
                    <a:pt x="11356" y="8814"/>
                    <a:pt x="11356" y="5678"/>
                  </a:cubicBezTo>
                  <a:cubicBezTo>
                    <a:pt x="11356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09" name="Google Shape;31209;p31"/>
            <p:cNvSpPr/>
            <p:nvPr/>
          </p:nvSpPr>
          <p:spPr>
            <a:xfrm>
              <a:off x="4940950" y="2572425"/>
              <a:ext cx="285900" cy="286075"/>
            </a:xfrm>
            <a:custGeom>
              <a:avLst/>
              <a:gdLst/>
              <a:ahLst/>
              <a:cxnLst/>
              <a:rect l="l" t="t" r="r" b="b"/>
              <a:pathLst>
                <a:path w="11436" h="11443" extrusionOk="0">
                  <a:moveTo>
                    <a:pt x="5718" y="81"/>
                  </a:moveTo>
                  <a:cubicBezTo>
                    <a:pt x="8826" y="81"/>
                    <a:pt x="11355" y="2610"/>
                    <a:pt x="11355" y="5718"/>
                  </a:cubicBezTo>
                  <a:cubicBezTo>
                    <a:pt x="11355" y="8827"/>
                    <a:pt x="8826" y="11355"/>
                    <a:pt x="5718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2" y="0"/>
                    <a:pt x="0" y="2563"/>
                    <a:pt x="0" y="5718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8"/>
                  </a:cubicBezTo>
                  <a:cubicBezTo>
                    <a:pt x="11436" y="2563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10" name="Google Shape;31210;p31"/>
            <p:cNvSpPr/>
            <p:nvPr/>
          </p:nvSpPr>
          <p:spPr>
            <a:xfrm>
              <a:off x="4967075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11" name="Google Shape;31211;p31"/>
            <p:cNvSpPr/>
            <p:nvPr/>
          </p:nvSpPr>
          <p:spPr>
            <a:xfrm>
              <a:off x="4966050" y="2597525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70" y="89"/>
                    <a:pt x="9346" y="2165"/>
                    <a:pt x="9346" y="4714"/>
                  </a:cubicBezTo>
                  <a:cubicBezTo>
                    <a:pt x="9346" y="7270"/>
                    <a:pt x="7270" y="9347"/>
                    <a:pt x="4714" y="9347"/>
                  </a:cubicBezTo>
                  <a:cubicBezTo>
                    <a:pt x="2158" y="9347"/>
                    <a:pt x="82" y="7270"/>
                    <a:pt x="82" y="4714"/>
                  </a:cubicBezTo>
                  <a:cubicBezTo>
                    <a:pt x="82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7317" y="9428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12" name="Google Shape;31212;p31"/>
            <p:cNvSpPr/>
            <p:nvPr/>
          </p:nvSpPr>
          <p:spPr>
            <a:xfrm>
              <a:off x="4995900" y="2627375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13" name="Google Shape;31213;p31"/>
            <p:cNvSpPr/>
            <p:nvPr/>
          </p:nvSpPr>
          <p:spPr>
            <a:xfrm>
              <a:off x="4994725" y="262637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5"/>
                    <a:pt x="7046" y="3560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0"/>
                  </a:cubicBezTo>
                  <a:cubicBezTo>
                    <a:pt x="0" y="5529"/>
                    <a:pt x="1605" y="7127"/>
                    <a:pt x="3567" y="7127"/>
                  </a:cubicBezTo>
                  <a:cubicBezTo>
                    <a:pt x="5529" y="7127"/>
                    <a:pt x="7134" y="5529"/>
                    <a:pt x="7134" y="3560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14" name="Google Shape;31214;p31"/>
            <p:cNvSpPr/>
            <p:nvPr/>
          </p:nvSpPr>
          <p:spPr>
            <a:xfrm>
              <a:off x="5021000" y="26525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15" name="Google Shape;31215;p31"/>
            <p:cNvSpPr/>
            <p:nvPr/>
          </p:nvSpPr>
          <p:spPr>
            <a:xfrm>
              <a:off x="5020000" y="265147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66"/>
                    <a:pt x="1147" y="5119"/>
                    <a:pt x="2556" y="5119"/>
                  </a:cubicBezTo>
                  <a:cubicBezTo>
                    <a:pt x="3965" y="5119"/>
                    <a:pt x="5112" y="3966"/>
                    <a:pt x="5112" y="2556"/>
                  </a:cubicBezTo>
                  <a:cubicBezTo>
                    <a:pt x="5112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16" name="Google Shape;31216;p31"/>
            <p:cNvSpPr/>
            <p:nvPr/>
          </p:nvSpPr>
          <p:spPr>
            <a:xfrm>
              <a:off x="5049675" y="268132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8" y="2117"/>
                    <a:pt x="2738" y="1362"/>
                  </a:cubicBezTo>
                  <a:cubicBezTo>
                    <a:pt x="2738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17" name="Google Shape;31217;p31"/>
            <p:cNvSpPr/>
            <p:nvPr/>
          </p:nvSpPr>
          <p:spPr>
            <a:xfrm>
              <a:off x="5048650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82" y="2739"/>
                    <a:pt x="88" y="2138"/>
                    <a:pt x="88" y="1410"/>
                  </a:cubicBezTo>
                  <a:cubicBezTo>
                    <a:pt x="88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5"/>
                    <a:pt x="1" y="1410"/>
                  </a:cubicBezTo>
                  <a:cubicBezTo>
                    <a:pt x="1" y="2186"/>
                    <a:pt x="635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18" name="Google Shape;31218;p31"/>
            <p:cNvSpPr/>
            <p:nvPr/>
          </p:nvSpPr>
          <p:spPr>
            <a:xfrm>
              <a:off x="5252800" y="2546450"/>
              <a:ext cx="274300" cy="334325"/>
            </a:xfrm>
            <a:custGeom>
              <a:avLst/>
              <a:gdLst/>
              <a:ahLst/>
              <a:cxnLst/>
              <a:rect l="l" t="t" r="r" b="b"/>
              <a:pathLst>
                <a:path w="109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8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19" name="Google Shape;31219;p31"/>
            <p:cNvSpPr/>
            <p:nvPr/>
          </p:nvSpPr>
          <p:spPr>
            <a:xfrm>
              <a:off x="5251775" y="2545450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14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3"/>
                    <a:pt x="11012" y="11908"/>
                  </a:cubicBezTo>
                  <a:lnTo>
                    <a:pt x="11012" y="11794"/>
                  </a:lnTo>
                  <a:cubicBezTo>
                    <a:pt x="9852" y="12778"/>
                    <a:pt x="836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4" y="81"/>
                  </a:cubicBezTo>
                  <a:cubicBezTo>
                    <a:pt x="8362" y="81"/>
                    <a:pt x="9852" y="675"/>
                    <a:pt x="11012" y="1659"/>
                  </a:cubicBezTo>
                  <a:lnTo>
                    <a:pt x="11012" y="1545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20" name="Google Shape;31220;p31"/>
            <p:cNvSpPr/>
            <p:nvPr/>
          </p:nvSpPr>
          <p:spPr>
            <a:xfrm>
              <a:off x="5276225" y="2573425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8" y="11356"/>
                  </a:cubicBezTo>
                  <a:cubicBezTo>
                    <a:pt x="7425" y="11356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21" name="Google Shape;31221;p31"/>
            <p:cNvSpPr/>
            <p:nvPr/>
          </p:nvSpPr>
          <p:spPr>
            <a:xfrm>
              <a:off x="5275050" y="2572425"/>
              <a:ext cx="252050" cy="286075"/>
            </a:xfrm>
            <a:custGeom>
              <a:avLst/>
              <a:gdLst/>
              <a:ahLst/>
              <a:cxnLst/>
              <a:rect l="l" t="t" r="r" b="b"/>
              <a:pathLst>
                <a:path w="10082" h="11443" extrusionOk="0"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ubicBezTo>
                    <a:pt x="7478" y="81"/>
                    <a:pt x="9049" y="890"/>
                    <a:pt x="10081" y="2151"/>
                  </a:cubicBezTo>
                  <a:lnTo>
                    <a:pt x="10081" y="2016"/>
                  </a:lnTo>
                  <a:cubicBezTo>
                    <a:pt x="9029" y="782"/>
                    <a:pt x="7465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22" name="Google Shape;31222;p31"/>
            <p:cNvSpPr/>
            <p:nvPr/>
          </p:nvSpPr>
          <p:spPr>
            <a:xfrm>
              <a:off x="5301350" y="2598550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05"/>
                    <a:pt x="9029" y="6359"/>
                  </a:cubicBezTo>
                  <a:lnTo>
                    <a:pt x="9029" y="2988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23" name="Google Shape;31223;p31"/>
            <p:cNvSpPr/>
            <p:nvPr/>
          </p:nvSpPr>
          <p:spPr>
            <a:xfrm>
              <a:off x="5300325" y="2597525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6676" y="9428"/>
                    <a:pt x="8362" y="8227"/>
                    <a:pt x="9070" y="6515"/>
                  </a:cubicBezTo>
                  <a:lnTo>
                    <a:pt x="9070" y="6279"/>
                  </a:lnTo>
                  <a:cubicBezTo>
                    <a:pt x="8429" y="8065"/>
                    <a:pt x="6717" y="9347"/>
                    <a:pt x="4714" y="9347"/>
                  </a:cubicBezTo>
                  <a:cubicBezTo>
                    <a:pt x="2159" y="9347"/>
                    <a:pt x="82" y="7270"/>
                    <a:pt x="82" y="4714"/>
                  </a:cubicBezTo>
                  <a:cubicBezTo>
                    <a:pt x="82" y="2165"/>
                    <a:pt x="2159" y="89"/>
                    <a:pt x="4714" y="89"/>
                  </a:cubicBezTo>
                  <a:cubicBezTo>
                    <a:pt x="6717" y="89"/>
                    <a:pt x="8429" y="1363"/>
                    <a:pt x="9070" y="3150"/>
                  </a:cubicBezTo>
                  <a:lnTo>
                    <a:pt x="9070" y="2914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24" name="Google Shape;31224;p31"/>
            <p:cNvSpPr/>
            <p:nvPr/>
          </p:nvSpPr>
          <p:spPr>
            <a:xfrm>
              <a:off x="5330000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25" name="Google Shape;31225;p31"/>
            <p:cNvSpPr/>
            <p:nvPr/>
          </p:nvSpPr>
          <p:spPr>
            <a:xfrm>
              <a:off x="532900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26" name="Google Shape;31226;p31"/>
            <p:cNvSpPr/>
            <p:nvPr/>
          </p:nvSpPr>
          <p:spPr>
            <a:xfrm>
              <a:off x="5355300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04" y="5030"/>
                    <a:pt x="5030" y="3904"/>
                    <a:pt x="5030" y="2515"/>
                  </a:cubicBezTo>
                  <a:cubicBezTo>
                    <a:pt x="5030" y="1126"/>
                    <a:pt x="3904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27" name="Google Shape;31227;p31"/>
            <p:cNvSpPr/>
            <p:nvPr/>
          </p:nvSpPr>
          <p:spPr>
            <a:xfrm>
              <a:off x="5354100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66"/>
                    <a:pt x="1154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28" name="Google Shape;31228;p31"/>
            <p:cNvSpPr/>
            <p:nvPr/>
          </p:nvSpPr>
          <p:spPr>
            <a:xfrm>
              <a:off x="538395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29" name="Google Shape;31229;p31"/>
            <p:cNvSpPr/>
            <p:nvPr/>
          </p:nvSpPr>
          <p:spPr>
            <a:xfrm>
              <a:off x="5382925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82" y="2739"/>
                    <a:pt x="89" y="2138"/>
                    <a:pt x="89" y="1410"/>
                  </a:cubicBezTo>
                  <a:cubicBezTo>
                    <a:pt x="89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5"/>
                    <a:pt x="1" y="1410"/>
                  </a:cubicBezTo>
                  <a:cubicBezTo>
                    <a:pt x="1" y="2186"/>
                    <a:pt x="635" y="2820"/>
                    <a:pt x="1410" y="2820"/>
                  </a:cubicBezTo>
                  <a:cubicBezTo>
                    <a:pt x="2186" y="2820"/>
                    <a:pt x="2819" y="2186"/>
                    <a:pt x="2819" y="1410"/>
                  </a:cubicBezTo>
                  <a:cubicBezTo>
                    <a:pt x="2819" y="635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30" name="Google Shape;31230;p31"/>
            <p:cNvSpPr/>
            <p:nvPr/>
          </p:nvSpPr>
          <p:spPr>
            <a:xfrm>
              <a:off x="3450750" y="2644575"/>
              <a:ext cx="296375" cy="334300"/>
            </a:xfrm>
            <a:custGeom>
              <a:avLst/>
              <a:gdLst/>
              <a:ahLst/>
              <a:cxnLst/>
              <a:rect l="l" t="t" r="r" b="b"/>
              <a:pathLst>
                <a:path w="11855" h="13372" extrusionOk="0">
                  <a:moveTo>
                    <a:pt x="5173" y="0"/>
                  </a:moveTo>
                  <a:cubicBezTo>
                    <a:pt x="3089" y="0"/>
                    <a:pt x="1228" y="951"/>
                    <a:pt x="1" y="2448"/>
                  </a:cubicBezTo>
                  <a:lnTo>
                    <a:pt x="1" y="10930"/>
                  </a:lnTo>
                  <a:cubicBezTo>
                    <a:pt x="1228" y="12421"/>
                    <a:pt x="3089" y="13371"/>
                    <a:pt x="5173" y="13371"/>
                  </a:cubicBezTo>
                  <a:cubicBezTo>
                    <a:pt x="8861" y="13371"/>
                    <a:pt x="11855" y="10378"/>
                    <a:pt x="11855" y="6689"/>
                  </a:cubicBezTo>
                  <a:cubicBezTo>
                    <a:pt x="11855" y="2994"/>
                    <a:pt x="8861" y="0"/>
                    <a:pt x="51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31" name="Google Shape;31231;p31"/>
            <p:cNvSpPr/>
            <p:nvPr/>
          </p:nvSpPr>
          <p:spPr>
            <a:xfrm>
              <a:off x="3450750" y="2643550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1"/>
                  </a:moveTo>
                  <a:cubicBezTo>
                    <a:pt x="3096" y="1"/>
                    <a:pt x="1235" y="945"/>
                    <a:pt x="1" y="2428"/>
                  </a:cubicBezTo>
                  <a:lnTo>
                    <a:pt x="1" y="2563"/>
                  </a:lnTo>
                  <a:cubicBezTo>
                    <a:pt x="1221" y="1053"/>
                    <a:pt x="3082" y="88"/>
                    <a:pt x="5173" y="88"/>
                  </a:cubicBezTo>
                  <a:cubicBezTo>
                    <a:pt x="8834" y="88"/>
                    <a:pt x="11814" y="3062"/>
                    <a:pt x="11814" y="6730"/>
                  </a:cubicBezTo>
                  <a:cubicBezTo>
                    <a:pt x="11814" y="10392"/>
                    <a:pt x="8834" y="13372"/>
                    <a:pt x="5173" y="13372"/>
                  </a:cubicBezTo>
                  <a:cubicBezTo>
                    <a:pt x="3082" y="13372"/>
                    <a:pt x="1221" y="12401"/>
                    <a:pt x="1" y="10897"/>
                  </a:cubicBezTo>
                  <a:lnTo>
                    <a:pt x="1" y="11032"/>
                  </a:lnTo>
                  <a:cubicBezTo>
                    <a:pt x="1235" y="12509"/>
                    <a:pt x="3096" y="13453"/>
                    <a:pt x="5173" y="13453"/>
                  </a:cubicBezTo>
                  <a:cubicBezTo>
                    <a:pt x="8881" y="13453"/>
                    <a:pt x="11895" y="10439"/>
                    <a:pt x="11895" y="6730"/>
                  </a:cubicBezTo>
                  <a:cubicBezTo>
                    <a:pt x="11895" y="3022"/>
                    <a:pt x="8881" y="1"/>
                    <a:pt x="517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32" name="Google Shape;31232;p31"/>
            <p:cNvSpPr/>
            <p:nvPr/>
          </p:nvSpPr>
          <p:spPr>
            <a:xfrm>
              <a:off x="3450750" y="2671550"/>
              <a:ext cx="269425" cy="284050"/>
            </a:xfrm>
            <a:custGeom>
              <a:avLst/>
              <a:gdLst/>
              <a:ahLst/>
              <a:cxnLst/>
              <a:rect l="l" t="t" r="r" b="b"/>
              <a:pathLst>
                <a:path w="10777" h="11362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931" y="10067"/>
                    <a:pt x="2860" y="11362"/>
                    <a:pt x="5099" y="11362"/>
                  </a:cubicBezTo>
                  <a:cubicBezTo>
                    <a:pt x="8234" y="11362"/>
                    <a:pt x="10776" y="8813"/>
                    <a:pt x="10776" y="5678"/>
                  </a:cubicBezTo>
                  <a:cubicBezTo>
                    <a:pt x="10776" y="2542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33" name="Google Shape;31233;p31"/>
            <p:cNvSpPr/>
            <p:nvPr/>
          </p:nvSpPr>
          <p:spPr>
            <a:xfrm>
              <a:off x="3450750" y="2670525"/>
              <a:ext cx="270600" cy="286100"/>
            </a:xfrm>
            <a:custGeom>
              <a:avLst/>
              <a:gdLst/>
              <a:ahLst/>
              <a:cxnLst/>
              <a:rect l="l" t="t" r="r" b="b"/>
              <a:pathLst>
                <a:path w="10824" h="11444" extrusionOk="0">
                  <a:moveTo>
                    <a:pt x="5099" y="1"/>
                  </a:moveTo>
                  <a:cubicBezTo>
                    <a:pt x="2880" y="1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2"/>
                    <a:pt x="5099" y="82"/>
                  </a:cubicBezTo>
                  <a:cubicBezTo>
                    <a:pt x="8207" y="82"/>
                    <a:pt x="10736" y="2610"/>
                    <a:pt x="10736" y="5719"/>
                  </a:cubicBezTo>
                  <a:cubicBezTo>
                    <a:pt x="10736" y="8827"/>
                    <a:pt x="8207" y="11356"/>
                    <a:pt x="5099" y="11356"/>
                  </a:cubicBezTo>
                  <a:cubicBezTo>
                    <a:pt x="2853" y="11356"/>
                    <a:pt x="904" y="10034"/>
                    <a:pt x="1" y="8126"/>
                  </a:cubicBezTo>
                  <a:lnTo>
                    <a:pt x="1" y="8315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34" name="Google Shape;31234;p31"/>
            <p:cNvSpPr/>
            <p:nvPr/>
          </p:nvSpPr>
          <p:spPr>
            <a:xfrm>
              <a:off x="3461375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1" y="1"/>
                    <a:pt x="1" y="2098"/>
                    <a:pt x="1" y="4674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35" name="Google Shape;31235;p31"/>
            <p:cNvSpPr/>
            <p:nvPr/>
          </p:nvSpPr>
          <p:spPr>
            <a:xfrm>
              <a:off x="3460375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34"/>
                    <a:pt x="4714" y="9434"/>
                  </a:cubicBezTo>
                  <a:cubicBezTo>
                    <a:pt x="7316" y="9434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36" name="Google Shape;31236;p31"/>
            <p:cNvSpPr/>
            <p:nvPr/>
          </p:nvSpPr>
          <p:spPr>
            <a:xfrm>
              <a:off x="3490200" y="272547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1"/>
                  </a:cubicBezTo>
                  <a:cubicBezTo>
                    <a:pt x="7040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37" name="Google Shape;31237;p31"/>
            <p:cNvSpPr/>
            <p:nvPr/>
          </p:nvSpPr>
          <p:spPr>
            <a:xfrm>
              <a:off x="3489025" y="272447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53" y="7040"/>
                    <a:pt x="88" y="5482"/>
                    <a:pt x="88" y="3561"/>
                  </a:cubicBezTo>
                  <a:cubicBezTo>
                    <a:pt x="88" y="1646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38" name="Google Shape;31238;p31"/>
            <p:cNvSpPr/>
            <p:nvPr/>
          </p:nvSpPr>
          <p:spPr>
            <a:xfrm>
              <a:off x="3515325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39" name="Google Shape;31239;p31"/>
            <p:cNvSpPr/>
            <p:nvPr/>
          </p:nvSpPr>
          <p:spPr>
            <a:xfrm>
              <a:off x="3514300" y="2749600"/>
              <a:ext cx="127825" cy="127950"/>
            </a:xfrm>
            <a:custGeom>
              <a:avLst/>
              <a:gdLst/>
              <a:ahLst/>
              <a:cxnLst/>
              <a:rect l="l" t="t" r="r" b="b"/>
              <a:pathLst>
                <a:path w="5113" h="5118" extrusionOk="0">
                  <a:moveTo>
                    <a:pt x="2557" y="81"/>
                  </a:moveTo>
                  <a:cubicBezTo>
                    <a:pt x="3919" y="81"/>
                    <a:pt x="5031" y="1194"/>
                    <a:pt x="5031" y="2556"/>
                  </a:cubicBezTo>
                  <a:cubicBezTo>
                    <a:pt x="5031" y="3924"/>
                    <a:pt x="3919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40" name="Google Shape;31240;p31"/>
            <p:cNvSpPr/>
            <p:nvPr/>
          </p:nvSpPr>
          <p:spPr>
            <a:xfrm>
              <a:off x="354415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7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41" name="Google Shape;31241;p31"/>
            <p:cNvSpPr/>
            <p:nvPr/>
          </p:nvSpPr>
          <p:spPr>
            <a:xfrm>
              <a:off x="3542975" y="277842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42" name="Google Shape;31242;p31"/>
            <p:cNvSpPr/>
            <p:nvPr/>
          </p:nvSpPr>
          <p:spPr>
            <a:xfrm>
              <a:off x="3747100" y="2644575"/>
              <a:ext cx="334325" cy="334300"/>
            </a:xfrm>
            <a:custGeom>
              <a:avLst/>
              <a:gdLst/>
              <a:ahLst/>
              <a:cxnLst/>
              <a:rect l="l" t="t" r="r" b="b"/>
              <a:pathLst>
                <a:path w="13373" h="13372" extrusionOk="0">
                  <a:moveTo>
                    <a:pt x="6690" y="0"/>
                  </a:moveTo>
                  <a:cubicBezTo>
                    <a:pt x="2995" y="0"/>
                    <a:pt x="1" y="2994"/>
                    <a:pt x="1" y="6689"/>
                  </a:cubicBezTo>
                  <a:cubicBezTo>
                    <a:pt x="1" y="10378"/>
                    <a:pt x="2995" y="13371"/>
                    <a:pt x="6690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9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43" name="Google Shape;31243;p31"/>
            <p:cNvSpPr/>
            <p:nvPr/>
          </p:nvSpPr>
          <p:spPr>
            <a:xfrm>
              <a:off x="3746100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2" y="13372"/>
                    <a:pt x="81" y="10392"/>
                    <a:pt x="81" y="6730"/>
                  </a:cubicBezTo>
                  <a:cubicBezTo>
                    <a:pt x="81" y="3062"/>
                    <a:pt x="3062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15" y="1"/>
                    <a:pt x="0" y="3022"/>
                    <a:pt x="0" y="6730"/>
                  </a:cubicBezTo>
                  <a:cubicBezTo>
                    <a:pt x="0" y="10439"/>
                    <a:pt x="3015" y="13453"/>
                    <a:pt x="6730" y="13453"/>
                  </a:cubicBezTo>
                  <a:cubicBezTo>
                    <a:pt x="10438" y="13453"/>
                    <a:pt x="13453" y="10439"/>
                    <a:pt x="13453" y="6730"/>
                  </a:cubicBezTo>
                  <a:cubicBezTo>
                    <a:pt x="13453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44" name="Google Shape;31244;p31"/>
            <p:cNvSpPr/>
            <p:nvPr/>
          </p:nvSpPr>
          <p:spPr>
            <a:xfrm>
              <a:off x="3770550" y="2671550"/>
              <a:ext cx="283900" cy="284050"/>
            </a:xfrm>
            <a:custGeom>
              <a:avLst/>
              <a:gdLst/>
              <a:ahLst/>
              <a:cxnLst/>
              <a:rect l="l" t="t" r="r" b="b"/>
              <a:pathLst>
                <a:path w="11356" h="11362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62"/>
                    <a:pt x="5678" y="11362"/>
                  </a:cubicBezTo>
                  <a:cubicBezTo>
                    <a:pt x="8813" y="11362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45" name="Google Shape;31245;p31"/>
            <p:cNvSpPr/>
            <p:nvPr/>
          </p:nvSpPr>
          <p:spPr>
            <a:xfrm>
              <a:off x="3769525" y="2670525"/>
              <a:ext cx="285925" cy="286100"/>
            </a:xfrm>
            <a:custGeom>
              <a:avLst/>
              <a:gdLst/>
              <a:ahLst/>
              <a:cxnLst/>
              <a:rect l="l" t="t" r="r" b="b"/>
              <a:pathLst>
                <a:path w="11437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46" name="Google Shape;31246;p31"/>
            <p:cNvSpPr/>
            <p:nvPr/>
          </p:nvSpPr>
          <p:spPr>
            <a:xfrm>
              <a:off x="3795650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1" y="1"/>
                    <a:pt x="1" y="2098"/>
                    <a:pt x="1" y="4674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7" y="7256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47" name="Google Shape;31247;p31"/>
            <p:cNvSpPr/>
            <p:nvPr/>
          </p:nvSpPr>
          <p:spPr>
            <a:xfrm>
              <a:off x="3794650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0" y="2118"/>
                    <a:pt x="0" y="4714"/>
                  </a:cubicBezTo>
                  <a:cubicBezTo>
                    <a:pt x="0" y="7316"/>
                    <a:pt x="2111" y="9434"/>
                    <a:pt x="4714" y="9434"/>
                  </a:cubicBezTo>
                  <a:cubicBezTo>
                    <a:pt x="7310" y="9434"/>
                    <a:pt x="9427" y="7316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48" name="Google Shape;31248;p31"/>
            <p:cNvSpPr/>
            <p:nvPr/>
          </p:nvSpPr>
          <p:spPr>
            <a:xfrm>
              <a:off x="3824475" y="272547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2" y="1"/>
                    <a:pt x="1" y="1579"/>
                    <a:pt x="1" y="3521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1"/>
                  </a:cubicBezTo>
                  <a:cubicBezTo>
                    <a:pt x="7040" y="1579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49" name="Google Shape;31249;p31"/>
            <p:cNvSpPr/>
            <p:nvPr/>
          </p:nvSpPr>
          <p:spPr>
            <a:xfrm>
              <a:off x="3823300" y="272447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46" y="7040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50" name="Google Shape;31250;p31"/>
            <p:cNvSpPr/>
            <p:nvPr/>
          </p:nvSpPr>
          <p:spPr>
            <a:xfrm>
              <a:off x="3849600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51" name="Google Shape;31251;p31"/>
            <p:cNvSpPr/>
            <p:nvPr/>
          </p:nvSpPr>
          <p:spPr>
            <a:xfrm>
              <a:off x="3848600" y="2749600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52" name="Google Shape;31252;p31"/>
            <p:cNvSpPr/>
            <p:nvPr/>
          </p:nvSpPr>
          <p:spPr>
            <a:xfrm>
              <a:off x="387825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07"/>
                    <a:pt x="1" y="1363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3"/>
                  </a:cubicBezTo>
                  <a:cubicBezTo>
                    <a:pt x="2732" y="607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53" name="Google Shape;31253;p31"/>
            <p:cNvSpPr/>
            <p:nvPr/>
          </p:nvSpPr>
          <p:spPr>
            <a:xfrm>
              <a:off x="3877250" y="277842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54" name="Google Shape;31254;p31"/>
            <p:cNvSpPr/>
            <p:nvPr/>
          </p:nvSpPr>
          <p:spPr>
            <a:xfrm>
              <a:off x="4081400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2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55" name="Google Shape;31255;p31"/>
            <p:cNvSpPr/>
            <p:nvPr/>
          </p:nvSpPr>
          <p:spPr>
            <a:xfrm>
              <a:off x="4080375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23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8"/>
                    <a:pt x="6723" y="88"/>
                  </a:cubicBezTo>
                  <a:close/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10439"/>
                    <a:pt x="3015" y="13453"/>
                    <a:pt x="6723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22"/>
                    <a:pt x="10439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56" name="Google Shape;31256;p31"/>
            <p:cNvSpPr/>
            <p:nvPr/>
          </p:nvSpPr>
          <p:spPr>
            <a:xfrm>
              <a:off x="4104825" y="2671550"/>
              <a:ext cx="283900" cy="284050"/>
            </a:xfrm>
            <a:custGeom>
              <a:avLst/>
              <a:gdLst/>
              <a:ahLst/>
              <a:cxnLst/>
              <a:rect l="l" t="t" r="r" b="b"/>
              <a:pathLst>
                <a:path w="11356" h="11362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62"/>
                    <a:pt x="5678" y="11362"/>
                  </a:cubicBezTo>
                  <a:cubicBezTo>
                    <a:pt x="8813" y="11362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57" name="Google Shape;31257;p31"/>
            <p:cNvSpPr/>
            <p:nvPr/>
          </p:nvSpPr>
          <p:spPr>
            <a:xfrm>
              <a:off x="4103650" y="2670525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58" name="Google Shape;31258;p31"/>
            <p:cNvSpPr/>
            <p:nvPr/>
          </p:nvSpPr>
          <p:spPr>
            <a:xfrm>
              <a:off x="4129950" y="26966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59" name="Google Shape;31259;p31"/>
            <p:cNvSpPr/>
            <p:nvPr/>
          </p:nvSpPr>
          <p:spPr>
            <a:xfrm>
              <a:off x="4128925" y="269565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5"/>
                    <a:pt x="9339" y="4714"/>
                  </a:cubicBezTo>
                  <a:cubicBezTo>
                    <a:pt x="9339" y="7269"/>
                    <a:pt x="7263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34"/>
                    <a:pt x="4714" y="9434"/>
                  </a:cubicBezTo>
                  <a:cubicBezTo>
                    <a:pt x="7310" y="9434"/>
                    <a:pt x="9427" y="7316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60" name="Google Shape;31260;p31"/>
            <p:cNvSpPr/>
            <p:nvPr/>
          </p:nvSpPr>
          <p:spPr>
            <a:xfrm>
              <a:off x="4158600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61" name="Google Shape;31261;p31"/>
            <p:cNvSpPr/>
            <p:nvPr/>
          </p:nvSpPr>
          <p:spPr>
            <a:xfrm>
              <a:off x="4157575" y="272447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62" name="Google Shape;31262;p31"/>
            <p:cNvSpPr/>
            <p:nvPr/>
          </p:nvSpPr>
          <p:spPr>
            <a:xfrm>
              <a:off x="4183875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63" name="Google Shape;31263;p31"/>
            <p:cNvSpPr/>
            <p:nvPr/>
          </p:nvSpPr>
          <p:spPr>
            <a:xfrm>
              <a:off x="4182700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7" y="1194"/>
                    <a:pt x="5037" y="2556"/>
                  </a:cubicBezTo>
                  <a:cubicBezTo>
                    <a:pt x="5037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64" name="Google Shape;31264;p31"/>
            <p:cNvSpPr/>
            <p:nvPr/>
          </p:nvSpPr>
          <p:spPr>
            <a:xfrm>
              <a:off x="4212550" y="2779425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65" name="Google Shape;31265;p31"/>
            <p:cNvSpPr/>
            <p:nvPr/>
          </p:nvSpPr>
          <p:spPr>
            <a:xfrm>
              <a:off x="4211525" y="2778425"/>
              <a:ext cx="70500" cy="70300"/>
            </a:xfrm>
            <a:custGeom>
              <a:avLst/>
              <a:gdLst/>
              <a:ahLst/>
              <a:cxnLst/>
              <a:rect l="l" t="t" r="r" b="b"/>
              <a:pathLst>
                <a:path w="2820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4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66" name="Google Shape;31266;p31"/>
            <p:cNvSpPr/>
            <p:nvPr/>
          </p:nvSpPr>
          <p:spPr>
            <a:xfrm>
              <a:off x="4415675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2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67" name="Google Shape;31267;p31"/>
            <p:cNvSpPr/>
            <p:nvPr/>
          </p:nvSpPr>
          <p:spPr>
            <a:xfrm>
              <a:off x="4414650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2"/>
                    <a:pt x="13365" y="6730"/>
                  </a:cubicBezTo>
                  <a:cubicBezTo>
                    <a:pt x="13365" y="10392"/>
                    <a:pt x="10385" y="13372"/>
                    <a:pt x="6723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8"/>
                    <a:pt x="6723" y="88"/>
                  </a:cubicBezTo>
                  <a:close/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10439"/>
                    <a:pt x="3015" y="13453"/>
                    <a:pt x="6723" y="13453"/>
                  </a:cubicBezTo>
                  <a:cubicBezTo>
                    <a:pt x="10432" y="13453"/>
                    <a:pt x="13453" y="10439"/>
                    <a:pt x="13453" y="6730"/>
                  </a:cubicBezTo>
                  <a:cubicBezTo>
                    <a:pt x="13453" y="3022"/>
                    <a:pt x="10432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68" name="Google Shape;31268;p31"/>
            <p:cNvSpPr/>
            <p:nvPr/>
          </p:nvSpPr>
          <p:spPr>
            <a:xfrm>
              <a:off x="4438925" y="2671550"/>
              <a:ext cx="284075" cy="284050"/>
            </a:xfrm>
            <a:custGeom>
              <a:avLst/>
              <a:gdLst/>
              <a:ahLst/>
              <a:cxnLst/>
              <a:rect l="l" t="t" r="r" b="b"/>
              <a:pathLst>
                <a:path w="11363" h="11362" extrusionOk="0">
                  <a:moveTo>
                    <a:pt x="5685" y="0"/>
                  </a:moveTo>
                  <a:cubicBezTo>
                    <a:pt x="2550" y="0"/>
                    <a:pt x="1" y="2542"/>
                    <a:pt x="1" y="5678"/>
                  </a:cubicBezTo>
                  <a:cubicBezTo>
                    <a:pt x="1" y="8813"/>
                    <a:pt x="2550" y="11362"/>
                    <a:pt x="5685" y="11362"/>
                  </a:cubicBezTo>
                  <a:cubicBezTo>
                    <a:pt x="8820" y="11362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69" name="Google Shape;31269;p31"/>
            <p:cNvSpPr/>
            <p:nvPr/>
          </p:nvSpPr>
          <p:spPr>
            <a:xfrm>
              <a:off x="4437925" y="2670525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70" name="Google Shape;31270;p31"/>
            <p:cNvSpPr/>
            <p:nvPr/>
          </p:nvSpPr>
          <p:spPr>
            <a:xfrm>
              <a:off x="4464225" y="26966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71" name="Google Shape;31271;p31"/>
            <p:cNvSpPr/>
            <p:nvPr/>
          </p:nvSpPr>
          <p:spPr>
            <a:xfrm>
              <a:off x="4463025" y="2695650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5"/>
                    <a:pt x="9347" y="4714"/>
                  </a:cubicBezTo>
                  <a:cubicBezTo>
                    <a:pt x="9347" y="7269"/>
                    <a:pt x="7270" y="9346"/>
                    <a:pt x="4721" y="9346"/>
                  </a:cubicBezTo>
                  <a:cubicBezTo>
                    <a:pt x="2165" y="9346"/>
                    <a:pt x="89" y="7269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lose/>
                  <a:moveTo>
                    <a:pt x="4721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7316"/>
                    <a:pt x="2118" y="9434"/>
                    <a:pt x="4721" y="9434"/>
                  </a:cubicBezTo>
                  <a:cubicBezTo>
                    <a:pt x="7317" y="9434"/>
                    <a:pt x="9434" y="7316"/>
                    <a:pt x="9434" y="4714"/>
                  </a:cubicBezTo>
                  <a:cubicBezTo>
                    <a:pt x="9434" y="2118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72" name="Google Shape;31272;p31"/>
            <p:cNvSpPr/>
            <p:nvPr/>
          </p:nvSpPr>
          <p:spPr>
            <a:xfrm>
              <a:off x="4492875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73" name="Google Shape;31273;p31"/>
            <p:cNvSpPr/>
            <p:nvPr/>
          </p:nvSpPr>
          <p:spPr>
            <a:xfrm>
              <a:off x="4491850" y="272447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9" y="5482"/>
                    <a:pt x="89" y="3561"/>
                  </a:cubicBezTo>
                  <a:cubicBezTo>
                    <a:pt x="89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74" name="Google Shape;31274;p31"/>
            <p:cNvSpPr/>
            <p:nvPr/>
          </p:nvSpPr>
          <p:spPr>
            <a:xfrm>
              <a:off x="4518150" y="27506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75" name="Google Shape;31275;p31"/>
            <p:cNvSpPr/>
            <p:nvPr/>
          </p:nvSpPr>
          <p:spPr>
            <a:xfrm>
              <a:off x="4516975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76" name="Google Shape;31276;p31"/>
            <p:cNvSpPr/>
            <p:nvPr/>
          </p:nvSpPr>
          <p:spPr>
            <a:xfrm>
              <a:off x="4546825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3"/>
                  </a:cubicBezTo>
                  <a:cubicBezTo>
                    <a:pt x="2731" y="607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77" name="Google Shape;31277;p31"/>
            <p:cNvSpPr/>
            <p:nvPr/>
          </p:nvSpPr>
          <p:spPr>
            <a:xfrm>
              <a:off x="4545800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10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10" y="2812"/>
                  </a:cubicBezTo>
                  <a:cubicBezTo>
                    <a:pt x="2185" y="2812"/>
                    <a:pt x="2812" y="2178"/>
                    <a:pt x="2812" y="1403"/>
                  </a:cubicBezTo>
                  <a:cubicBezTo>
                    <a:pt x="2812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78" name="Google Shape;31278;p31"/>
            <p:cNvSpPr/>
            <p:nvPr/>
          </p:nvSpPr>
          <p:spPr>
            <a:xfrm>
              <a:off x="4749950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10378" y="13371"/>
                    <a:pt x="13371" y="10378"/>
                    <a:pt x="13371" y="6689"/>
                  </a:cubicBezTo>
                  <a:cubicBezTo>
                    <a:pt x="13371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79" name="Google Shape;31279;p31"/>
            <p:cNvSpPr/>
            <p:nvPr/>
          </p:nvSpPr>
          <p:spPr>
            <a:xfrm>
              <a:off x="4748775" y="2643550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80" name="Google Shape;31280;p31"/>
            <p:cNvSpPr/>
            <p:nvPr/>
          </p:nvSpPr>
          <p:spPr>
            <a:xfrm>
              <a:off x="4773200" y="2671550"/>
              <a:ext cx="284075" cy="284050"/>
            </a:xfrm>
            <a:custGeom>
              <a:avLst/>
              <a:gdLst/>
              <a:ahLst/>
              <a:cxnLst/>
              <a:rect l="l" t="t" r="r" b="b"/>
              <a:pathLst>
                <a:path w="11363" h="11362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62"/>
                    <a:pt x="5678" y="11362"/>
                  </a:cubicBezTo>
                  <a:cubicBezTo>
                    <a:pt x="8821" y="11362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81" name="Google Shape;31281;p31"/>
            <p:cNvSpPr/>
            <p:nvPr/>
          </p:nvSpPr>
          <p:spPr>
            <a:xfrm>
              <a:off x="4772200" y="26705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8" y="82"/>
                  </a:moveTo>
                  <a:cubicBezTo>
                    <a:pt x="8827" y="82"/>
                    <a:pt x="11355" y="2610"/>
                    <a:pt x="11355" y="5719"/>
                  </a:cubicBezTo>
                  <a:cubicBezTo>
                    <a:pt x="11355" y="8827"/>
                    <a:pt x="8827" y="11356"/>
                    <a:pt x="5718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82" name="Google Shape;31282;p31"/>
            <p:cNvSpPr/>
            <p:nvPr/>
          </p:nvSpPr>
          <p:spPr>
            <a:xfrm>
              <a:off x="4798500" y="269665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6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66" y="9346"/>
                  </a:cubicBezTo>
                  <a:cubicBezTo>
                    <a:pt x="7249" y="9346"/>
                    <a:pt x="9339" y="7256"/>
                    <a:pt x="9339" y="4674"/>
                  </a:cubicBezTo>
                  <a:cubicBezTo>
                    <a:pt x="9339" y="2098"/>
                    <a:pt x="7249" y="1"/>
                    <a:pt x="466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83" name="Google Shape;31283;p31"/>
            <p:cNvSpPr/>
            <p:nvPr/>
          </p:nvSpPr>
          <p:spPr>
            <a:xfrm>
              <a:off x="4797325" y="269565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3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lose/>
                  <a:moveTo>
                    <a:pt x="4713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34"/>
                    <a:pt x="4713" y="9434"/>
                  </a:cubicBezTo>
                  <a:cubicBezTo>
                    <a:pt x="7316" y="9434"/>
                    <a:pt x="9433" y="7316"/>
                    <a:pt x="9433" y="4714"/>
                  </a:cubicBezTo>
                  <a:cubicBezTo>
                    <a:pt x="9433" y="2118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84" name="Google Shape;31284;p31"/>
            <p:cNvSpPr/>
            <p:nvPr/>
          </p:nvSpPr>
          <p:spPr>
            <a:xfrm>
              <a:off x="4827150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85" name="Google Shape;31285;p31"/>
            <p:cNvSpPr/>
            <p:nvPr/>
          </p:nvSpPr>
          <p:spPr>
            <a:xfrm>
              <a:off x="4826150" y="27244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0" y="7040"/>
                  </a:cubicBezTo>
                  <a:cubicBezTo>
                    <a:pt x="1645" y="7040"/>
                    <a:pt x="81" y="5482"/>
                    <a:pt x="81" y="3561"/>
                  </a:cubicBezTo>
                  <a:cubicBezTo>
                    <a:pt x="81" y="1646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86" name="Google Shape;31286;p31"/>
            <p:cNvSpPr/>
            <p:nvPr/>
          </p:nvSpPr>
          <p:spPr>
            <a:xfrm>
              <a:off x="4852275" y="27506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87" name="Google Shape;31287;p31"/>
            <p:cNvSpPr/>
            <p:nvPr/>
          </p:nvSpPr>
          <p:spPr>
            <a:xfrm>
              <a:off x="4851250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88" name="Google Shape;31288;p31"/>
            <p:cNvSpPr/>
            <p:nvPr/>
          </p:nvSpPr>
          <p:spPr>
            <a:xfrm>
              <a:off x="488110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89" name="Google Shape;31289;p31"/>
            <p:cNvSpPr/>
            <p:nvPr/>
          </p:nvSpPr>
          <p:spPr>
            <a:xfrm>
              <a:off x="4880075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3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03" y="2812"/>
                  </a:cubicBezTo>
                  <a:cubicBezTo>
                    <a:pt x="2186" y="2812"/>
                    <a:pt x="2813" y="2178"/>
                    <a:pt x="2813" y="1403"/>
                  </a:cubicBezTo>
                  <a:cubicBezTo>
                    <a:pt x="2813" y="627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90" name="Google Shape;31290;p31"/>
            <p:cNvSpPr/>
            <p:nvPr/>
          </p:nvSpPr>
          <p:spPr>
            <a:xfrm>
              <a:off x="5084225" y="2644575"/>
              <a:ext cx="334125" cy="334300"/>
            </a:xfrm>
            <a:custGeom>
              <a:avLst/>
              <a:gdLst/>
              <a:ahLst/>
              <a:cxnLst/>
              <a:rect l="l" t="t" r="r" b="b"/>
              <a:pathLst>
                <a:path w="13365" h="13372" extrusionOk="0">
                  <a:moveTo>
                    <a:pt x="6683" y="0"/>
                  </a:moveTo>
                  <a:cubicBezTo>
                    <a:pt x="2988" y="0"/>
                    <a:pt x="0" y="2994"/>
                    <a:pt x="0" y="6689"/>
                  </a:cubicBezTo>
                  <a:cubicBezTo>
                    <a:pt x="0" y="10378"/>
                    <a:pt x="2988" y="13371"/>
                    <a:pt x="6683" y="13371"/>
                  </a:cubicBezTo>
                  <a:cubicBezTo>
                    <a:pt x="10378" y="13371"/>
                    <a:pt x="13365" y="10378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91" name="Google Shape;31291;p31"/>
            <p:cNvSpPr/>
            <p:nvPr/>
          </p:nvSpPr>
          <p:spPr>
            <a:xfrm>
              <a:off x="5083050" y="26435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92" name="Google Shape;31292;p31"/>
            <p:cNvSpPr/>
            <p:nvPr/>
          </p:nvSpPr>
          <p:spPr>
            <a:xfrm>
              <a:off x="5107475" y="2671550"/>
              <a:ext cx="283925" cy="284050"/>
            </a:xfrm>
            <a:custGeom>
              <a:avLst/>
              <a:gdLst/>
              <a:ahLst/>
              <a:cxnLst/>
              <a:rect l="l" t="t" r="r" b="b"/>
              <a:pathLst>
                <a:path w="11357" h="11362" extrusionOk="0">
                  <a:moveTo>
                    <a:pt x="5679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62"/>
                    <a:pt x="5679" y="11362"/>
                  </a:cubicBezTo>
                  <a:cubicBezTo>
                    <a:pt x="8814" y="11362"/>
                    <a:pt x="11356" y="8813"/>
                    <a:pt x="11356" y="5678"/>
                  </a:cubicBezTo>
                  <a:cubicBezTo>
                    <a:pt x="11356" y="2542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93" name="Google Shape;31293;p31"/>
            <p:cNvSpPr/>
            <p:nvPr/>
          </p:nvSpPr>
          <p:spPr>
            <a:xfrm>
              <a:off x="5106475" y="26705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94" name="Google Shape;31294;p31"/>
            <p:cNvSpPr/>
            <p:nvPr/>
          </p:nvSpPr>
          <p:spPr>
            <a:xfrm>
              <a:off x="5132600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95" name="Google Shape;31295;p31"/>
            <p:cNvSpPr/>
            <p:nvPr/>
          </p:nvSpPr>
          <p:spPr>
            <a:xfrm>
              <a:off x="5131600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34"/>
                    <a:pt x="4714" y="9434"/>
                  </a:cubicBezTo>
                  <a:cubicBezTo>
                    <a:pt x="7316" y="9434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96" name="Google Shape;31296;p31"/>
            <p:cNvSpPr/>
            <p:nvPr/>
          </p:nvSpPr>
          <p:spPr>
            <a:xfrm>
              <a:off x="5161425" y="2725475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97" name="Google Shape;31297;p31"/>
            <p:cNvSpPr/>
            <p:nvPr/>
          </p:nvSpPr>
          <p:spPr>
            <a:xfrm>
              <a:off x="5160425" y="27244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98" name="Google Shape;31298;p31"/>
            <p:cNvSpPr/>
            <p:nvPr/>
          </p:nvSpPr>
          <p:spPr>
            <a:xfrm>
              <a:off x="5186550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99" name="Google Shape;31299;p31"/>
            <p:cNvSpPr/>
            <p:nvPr/>
          </p:nvSpPr>
          <p:spPr>
            <a:xfrm>
              <a:off x="5185525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7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00" name="Google Shape;31300;p31"/>
            <p:cNvSpPr/>
            <p:nvPr/>
          </p:nvSpPr>
          <p:spPr>
            <a:xfrm>
              <a:off x="5215375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7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01" name="Google Shape;31301;p31"/>
            <p:cNvSpPr/>
            <p:nvPr/>
          </p:nvSpPr>
          <p:spPr>
            <a:xfrm>
              <a:off x="5214350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4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04" y="2812"/>
                  </a:cubicBezTo>
                  <a:cubicBezTo>
                    <a:pt x="2179" y="2812"/>
                    <a:pt x="2813" y="2178"/>
                    <a:pt x="2813" y="1403"/>
                  </a:cubicBezTo>
                  <a:cubicBezTo>
                    <a:pt x="2813" y="627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02" name="Google Shape;31302;p31"/>
            <p:cNvSpPr/>
            <p:nvPr/>
          </p:nvSpPr>
          <p:spPr>
            <a:xfrm>
              <a:off x="3581575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03" name="Google Shape;31303;p31"/>
            <p:cNvSpPr/>
            <p:nvPr/>
          </p:nvSpPr>
          <p:spPr>
            <a:xfrm>
              <a:off x="3580550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2"/>
                  </a:moveTo>
                  <a:cubicBezTo>
                    <a:pt x="10392" y="82"/>
                    <a:pt x="13365" y="3062"/>
                    <a:pt x="13365" y="6730"/>
                  </a:cubicBezTo>
                  <a:cubicBezTo>
                    <a:pt x="13365" y="10392"/>
                    <a:pt x="10392" y="13372"/>
                    <a:pt x="6724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24" y="82"/>
                  </a:cubicBezTo>
                  <a:close/>
                  <a:moveTo>
                    <a:pt x="6724" y="1"/>
                  </a:moveTo>
                  <a:cubicBezTo>
                    <a:pt x="3015" y="1"/>
                    <a:pt x="1" y="3015"/>
                    <a:pt x="1" y="6730"/>
                  </a:cubicBezTo>
                  <a:cubicBezTo>
                    <a:pt x="1" y="10439"/>
                    <a:pt x="3015" y="13453"/>
                    <a:pt x="6724" y="13453"/>
                  </a:cubicBezTo>
                  <a:cubicBezTo>
                    <a:pt x="10432" y="13453"/>
                    <a:pt x="13453" y="10439"/>
                    <a:pt x="13453" y="6730"/>
                  </a:cubicBezTo>
                  <a:cubicBezTo>
                    <a:pt x="13453" y="3015"/>
                    <a:pt x="10432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04" name="Google Shape;31304;p31"/>
            <p:cNvSpPr/>
            <p:nvPr/>
          </p:nvSpPr>
          <p:spPr>
            <a:xfrm>
              <a:off x="3604825" y="2766625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05" name="Google Shape;31305;p31"/>
            <p:cNvSpPr/>
            <p:nvPr/>
          </p:nvSpPr>
          <p:spPr>
            <a:xfrm>
              <a:off x="3603825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06" name="Google Shape;31306;p31"/>
            <p:cNvSpPr/>
            <p:nvPr/>
          </p:nvSpPr>
          <p:spPr>
            <a:xfrm>
              <a:off x="3630125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07" name="Google Shape;31307;p31"/>
            <p:cNvSpPr/>
            <p:nvPr/>
          </p:nvSpPr>
          <p:spPr>
            <a:xfrm>
              <a:off x="3628950" y="2790725"/>
              <a:ext cx="235850" cy="235675"/>
            </a:xfrm>
            <a:custGeom>
              <a:avLst/>
              <a:gdLst/>
              <a:ahLst/>
              <a:cxnLst/>
              <a:rect l="l" t="t" r="r" b="b"/>
              <a:pathLst>
                <a:path w="9434" h="9427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27"/>
                    <a:pt x="4720" y="9427"/>
                  </a:cubicBezTo>
                  <a:cubicBezTo>
                    <a:pt x="7316" y="9427"/>
                    <a:pt x="9433" y="7316"/>
                    <a:pt x="9433" y="4714"/>
                  </a:cubicBezTo>
                  <a:cubicBezTo>
                    <a:pt x="9433" y="2118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08" name="Google Shape;31308;p31"/>
            <p:cNvSpPr/>
            <p:nvPr/>
          </p:nvSpPr>
          <p:spPr>
            <a:xfrm>
              <a:off x="3658775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09" name="Google Shape;31309;p31"/>
            <p:cNvSpPr/>
            <p:nvPr/>
          </p:nvSpPr>
          <p:spPr>
            <a:xfrm>
              <a:off x="3657775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10" name="Google Shape;31310;p31"/>
            <p:cNvSpPr/>
            <p:nvPr/>
          </p:nvSpPr>
          <p:spPr>
            <a:xfrm>
              <a:off x="3683900" y="284567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11" name="Google Shape;31311;p31"/>
            <p:cNvSpPr/>
            <p:nvPr/>
          </p:nvSpPr>
          <p:spPr>
            <a:xfrm>
              <a:off x="3682875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9" y="3924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12" name="Google Shape;31312;p31"/>
            <p:cNvSpPr/>
            <p:nvPr/>
          </p:nvSpPr>
          <p:spPr>
            <a:xfrm>
              <a:off x="3712725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13" name="Google Shape;31313;p31"/>
            <p:cNvSpPr/>
            <p:nvPr/>
          </p:nvSpPr>
          <p:spPr>
            <a:xfrm>
              <a:off x="3711700" y="287332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75" y="2738"/>
                    <a:pt x="82" y="2145"/>
                    <a:pt x="82" y="1410"/>
                  </a:cubicBezTo>
                  <a:cubicBezTo>
                    <a:pt x="82" y="681"/>
                    <a:pt x="675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14" name="Google Shape;31314;p31"/>
            <p:cNvSpPr/>
            <p:nvPr/>
          </p:nvSpPr>
          <p:spPr>
            <a:xfrm>
              <a:off x="3915850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1" y="2994"/>
                    <a:pt x="1" y="6689"/>
                  </a:cubicBezTo>
                  <a:cubicBezTo>
                    <a:pt x="1" y="10378"/>
                    <a:pt x="2994" y="13371"/>
                    <a:pt x="6683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15" name="Google Shape;31315;p31"/>
            <p:cNvSpPr/>
            <p:nvPr/>
          </p:nvSpPr>
          <p:spPr>
            <a:xfrm>
              <a:off x="3914675" y="27386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2"/>
                  </a:moveTo>
                  <a:cubicBezTo>
                    <a:pt x="10391" y="82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15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15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16" name="Google Shape;31316;p31"/>
            <p:cNvSpPr/>
            <p:nvPr/>
          </p:nvSpPr>
          <p:spPr>
            <a:xfrm>
              <a:off x="3939125" y="2766625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17" name="Google Shape;31317;p31"/>
            <p:cNvSpPr/>
            <p:nvPr/>
          </p:nvSpPr>
          <p:spPr>
            <a:xfrm>
              <a:off x="3938100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18" name="Google Shape;31318;p31"/>
            <p:cNvSpPr/>
            <p:nvPr/>
          </p:nvSpPr>
          <p:spPr>
            <a:xfrm>
              <a:off x="3964400" y="2791725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4"/>
                  </a:cubicBezTo>
                  <a:cubicBezTo>
                    <a:pt x="9339" y="2098"/>
                    <a:pt x="7249" y="1"/>
                    <a:pt x="466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19" name="Google Shape;31319;p31"/>
            <p:cNvSpPr/>
            <p:nvPr/>
          </p:nvSpPr>
          <p:spPr>
            <a:xfrm>
              <a:off x="3963225" y="2790725"/>
              <a:ext cx="235850" cy="235675"/>
            </a:xfrm>
            <a:custGeom>
              <a:avLst/>
              <a:gdLst/>
              <a:ahLst/>
              <a:cxnLst/>
              <a:rect l="l" t="t" r="r" b="b"/>
              <a:pathLst>
                <a:path w="9434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27"/>
                    <a:pt x="4714" y="9427"/>
                  </a:cubicBezTo>
                  <a:cubicBezTo>
                    <a:pt x="7316" y="9427"/>
                    <a:pt x="9434" y="7316"/>
                    <a:pt x="9434" y="4714"/>
                  </a:cubicBezTo>
                  <a:cubicBezTo>
                    <a:pt x="9434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20" name="Google Shape;31320;p31"/>
            <p:cNvSpPr/>
            <p:nvPr/>
          </p:nvSpPr>
          <p:spPr>
            <a:xfrm>
              <a:off x="3993050" y="2820550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21" name="Google Shape;31321;p31"/>
            <p:cNvSpPr/>
            <p:nvPr/>
          </p:nvSpPr>
          <p:spPr>
            <a:xfrm>
              <a:off x="399205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6"/>
                    <a:pt x="7047" y="3561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22" name="Google Shape;31322;p31"/>
            <p:cNvSpPr/>
            <p:nvPr/>
          </p:nvSpPr>
          <p:spPr>
            <a:xfrm>
              <a:off x="4018175" y="284567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23" name="Google Shape;31323;p31"/>
            <p:cNvSpPr/>
            <p:nvPr/>
          </p:nvSpPr>
          <p:spPr>
            <a:xfrm>
              <a:off x="4017175" y="2844675"/>
              <a:ext cx="127950" cy="127950"/>
            </a:xfrm>
            <a:custGeom>
              <a:avLst/>
              <a:gdLst/>
              <a:ahLst/>
              <a:cxnLst/>
              <a:rect l="l" t="t" r="r" b="b"/>
              <a:pathLst>
                <a:path w="5118" h="5118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24"/>
                    <a:pt x="3924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24" name="Google Shape;31324;p31"/>
            <p:cNvSpPr/>
            <p:nvPr/>
          </p:nvSpPr>
          <p:spPr>
            <a:xfrm>
              <a:off x="404700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7"/>
                    <a:pt x="1" y="1363"/>
                  </a:cubicBezTo>
                  <a:cubicBezTo>
                    <a:pt x="1" y="2118"/>
                    <a:pt x="614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25" name="Google Shape;31325;p31"/>
            <p:cNvSpPr/>
            <p:nvPr/>
          </p:nvSpPr>
          <p:spPr>
            <a:xfrm>
              <a:off x="4046000" y="2873325"/>
              <a:ext cx="70300" cy="70475"/>
            </a:xfrm>
            <a:custGeom>
              <a:avLst/>
              <a:gdLst/>
              <a:ahLst/>
              <a:cxnLst/>
              <a:rect l="l" t="t" r="r" b="b"/>
              <a:pathLst>
                <a:path w="2812" h="2819" extrusionOk="0">
                  <a:moveTo>
                    <a:pt x="1403" y="88"/>
                  </a:moveTo>
                  <a:cubicBezTo>
                    <a:pt x="2138" y="88"/>
                    <a:pt x="2731" y="681"/>
                    <a:pt x="2731" y="1410"/>
                  </a:cubicBezTo>
                  <a:cubicBezTo>
                    <a:pt x="2731" y="2145"/>
                    <a:pt x="2138" y="2738"/>
                    <a:pt x="1403" y="2738"/>
                  </a:cubicBezTo>
                  <a:cubicBezTo>
                    <a:pt x="674" y="2738"/>
                    <a:pt x="81" y="2145"/>
                    <a:pt x="81" y="1410"/>
                  </a:cubicBezTo>
                  <a:cubicBezTo>
                    <a:pt x="81" y="681"/>
                    <a:pt x="674" y="88"/>
                    <a:pt x="1403" y="88"/>
                  </a:cubicBezTo>
                  <a:close/>
                  <a:moveTo>
                    <a:pt x="1403" y="0"/>
                  </a:moveTo>
                  <a:cubicBezTo>
                    <a:pt x="627" y="0"/>
                    <a:pt x="0" y="634"/>
                    <a:pt x="0" y="1410"/>
                  </a:cubicBezTo>
                  <a:cubicBezTo>
                    <a:pt x="0" y="2185"/>
                    <a:pt x="627" y="2819"/>
                    <a:pt x="1403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26" name="Google Shape;31326;p31"/>
            <p:cNvSpPr/>
            <p:nvPr/>
          </p:nvSpPr>
          <p:spPr>
            <a:xfrm>
              <a:off x="4250125" y="2739650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0"/>
                  </a:moveTo>
                  <a:cubicBezTo>
                    <a:pt x="2988" y="0"/>
                    <a:pt x="1" y="2994"/>
                    <a:pt x="1" y="6689"/>
                  </a:cubicBezTo>
                  <a:cubicBezTo>
                    <a:pt x="1" y="10378"/>
                    <a:pt x="2988" y="13371"/>
                    <a:pt x="6683" y="13371"/>
                  </a:cubicBezTo>
                  <a:cubicBezTo>
                    <a:pt x="10378" y="13371"/>
                    <a:pt x="13365" y="10378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27" name="Google Shape;31327;p31"/>
            <p:cNvSpPr/>
            <p:nvPr/>
          </p:nvSpPr>
          <p:spPr>
            <a:xfrm>
              <a:off x="4248950" y="27386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2"/>
                  </a:moveTo>
                  <a:cubicBezTo>
                    <a:pt x="10391" y="82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15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15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28" name="Google Shape;31328;p31"/>
            <p:cNvSpPr/>
            <p:nvPr/>
          </p:nvSpPr>
          <p:spPr>
            <a:xfrm>
              <a:off x="4273400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29" name="Google Shape;31329;p31"/>
            <p:cNvSpPr/>
            <p:nvPr/>
          </p:nvSpPr>
          <p:spPr>
            <a:xfrm>
              <a:off x="4272375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30" name="Google Shape;31330;p31"/>
            <p:cNvSpPr/>
            <p:nvPr/>
          </p:nvSpPr>
          <p:spPr>
            <a:xfrm>
              <a:off x="4298500" y="279172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31" name="Google Shape;31331;p31"/>
            <p:cNvSpPr/>
            <p:nvPr/>
          </p:nvSpPr>
          <p:spPr>
            <a:xfrm>
              <a:off x="4297500" y="2790725"/>
              <a:ext cx="235675" cy="235675"/>
            </a:xfrm>
            <a:custGeom>
              <a:avLst/>
              <a:gdLst/>
              <a:ahLst/>
              <a:cxnLst/>
              <a:rect l="l" t="t" r="r" b="b"/>
              <a:pathLst>
                <a:path w="9427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27"/>
                    <a:pt x="4714" y="9427"/>
                  </a:cubicBezTo>
                  <a:cubicBezTo>
                    <a:pt x="7316" y="9427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32" name="Google Shape;31332;p31"/>
            <p:cNvSpPr/>
            <p:nvPr/>
          </p:nvSpPr>
          <p:spPr>
            <a:xfrm>
              <a:off x="4327325" y="2820550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33" name="Google Shape;31333;p31"/>
            <p:cNvSpPr/>
            <p:nvPr/>
          </p:nvSpPr>
          <p:spPr>
            <a:xfrm>
              <a:off x="4326325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34" name="Google Shape;31334;p31"/>
            <p:cNvSpPr/>
            <p:nvPr/>
          </p:nvSpPr>
          <p:spPr>
            <a:xfrm>
              <a:off x="4352450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35" name="Google Shape;31335;p31"/>
            <p:cNvSpPr/>
            <p:nvPr/>
          </p:nvSpPr>
          <p:spPr>
            <a:xfrm>
              <a:off x="4351450" y="2844675"/>
              <a:ext cx="127950" cy="127950"/>
            </a:xfrm>
            <a:custGeom>
              <a:avLst/>
              <a:gdLst/>
              <a:ahLst/>
              <a:cxnLst/>
              <a:rect l="l" t="t" r="r" b="b"/>
              <a:pathLst>
                <a:path w="5118" h="5118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24"/>
                    <a:pt x="3925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36" name="Google Shape;31336;p31"/>
            <p:cNvSpPr/>
            <p:nvPr/>
          </p:nvSpPr>
          <p:spPr>
            <a:xfrm>
              <a:off x="4381275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7"/>
                    <a:pt x="1" y="1363"/>
                  </a:cubicBezTo>
                  <a:cubicBezTo>
                    <a:pt x="1" y="2118"/>
                    <a:pt x="608" y="2731"/>
                    <a:pt x="1363" y="2731"/>
                  </a:cubicBezTo>
                  <a:cubicBezTo>
                    <a:pt x="2118" y="2731"/>
                    <a:pt x="2732" y="2118"/>
                    <a:pt x="2732" y="1363"/>
                  </a:cubicBezTo>
                  <a:cubicBezTo>
                    <a:pt x="2732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37" name="Google Shape;31337;p31"/>
            <p:cNvSpPr/>
            <p:nvPr/>
          </p:nvSpPr>
          <p:spPr>
            <a:xfrm>
              <a:off x="4380100" y="287332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45" y="88"/>
                    <a:pt x="2738" y="681"/>
                    <a:pt x="2738" y="1410"/>
                  </a:cubicBezTo>
                  <a:cubicBezTo>
                    <a:pt x="2738" y="2145"/>
                    <a:pt x="2145" y="2738"/>
                    <a:pt x="1410" y="2738"/>
                  </a:cubicBezTo>
                  <a:cubicBezTo>
                    <a:pt x="681" y="2738"/>
                    <a:pt x="88" y="2145"/>
                    <a:pt x="88" y="1410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38" name="Google Shape;31338;p31"/>
            <p:cNvSpPr/>
            <p:nvPr/>
          </p:nvSpPr>
          <p:spPr>
            <a:xfrm>
              <a:off x="4584250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9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39" name="Google Shape;31339;p31"/>
            <p:cNvSpPr/>
            <p:nvPr/>
          </p:nvSpPr>
          <p:spPr>
            <a:xfrm>
              <a:off x="4583225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2"/>
                  </a:moveTo>
                  <a:cubicBezTo>
                    <a:pt x="10391" y="82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9" y="13372"/>
                    <a:pt x="88" y="10392"/>
                    <a:pt x="88" y="6730"/>
                  </a:cubicBezTo>
                  <a:cubicBezTo>
                    <a:pt x="88" y="3062"/>
                    <a:pt x="3069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1" y="3015"/>
                    <a:pt x="1" y="6730"/>
                  </a:cubicBezTo>
                  <a:cubicBezTo>
                    <a:pt x="1" y="10439"/>
                    <a:pt x="3021" y="13453"/>
                    <a:pt x="6730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15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40" name="Google Shape;31340;p31"/>
            <p:cNvSpPr/>
            <p:nvPr/>
          </p:nvSpPr>
          <p:spPr>
            <a:xfrm>
              <a:off x="4607675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41" name="Google Shape;31341;p31"/>
            <p:cNvSpPr/>
            <p:nvPr/>
          </p:nvSpPr>
          <p:spPr>
            <a:xfrm>
              <a:off x="4606650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42" name="Google Shape;31342;p31"/>
            <p:cNvSpPr/>
            <p:nvPr/>
          </p:nvSpPr>
          <p:spPr>
            <a:xfrm>
              <a:off x="4632800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4"/>
                  </a:cubicBezTo>
                  <a:cubicBezTo>
                    <a:pt x="9346" y="2098"/>
                    <a:pt x="7255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43" name="Google Shape;31343;p31"/>
            <p:cNvSpPr/>
            <p:nvPr/>
          </p:nvSpPr>
          <p:spPr>
            <a:xfrm>
              <a:off x="4631775" y="2790725"/>
              <a:ext cx="235700" cy="235675"/>
            </a:xfrm>
            <a:custGeom>
              <a:avLst/>
              <a:gdLst/>
              <a:ahLst/>
              <a:cxnLst/>
              <a:rect l="l" t="t" r="r" b="b"/>
              <a:pathLst>
                <a:path w="9428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7316"/>
                    <a:pt x="2118" y="9427"/>
                    <a:pt x="4714" y="9427"/>
                  </a:cubicBezTo>
                  <a:cubicBezTo>
                    <a:pt x="7317" y="9427"/>
                    <a:pt x="9427" y="7316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44" name="Google Shape;31344;p31"/>
            <p:cNvSpPr/>
            <p:nvPr/>
          </p:nvSpPr>
          <p:spPr>
            <a:xfrm>
              <a:off x="4661625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1"/>
                  </a:cubicBezTo>
                  <a:cubicBezTo>
                    <a:pt x="7046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45" name="Google Shape;31345;p31"/>
            <p:cNvSpPr/>
            <p:nvPr/>
          </p:nvSpPr>
          <p:spPr>
            <a:xfrm>
              <a:off x="466060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6"/>
                    <a:pt x="7040" y="3561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1"/>
                  </a:cubicBezTo>
                  <a:cubicBezTo>
                    <a:pt x="82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46" name="Google Shape;31346;p31"/>
            <p:cNvSpPr/>
            <p:nvPr/>
          </p:nvSpPr>
          <p:spPr>
            <a:xfrm>
              <a:off x="4686725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47" name="Google Shape;31347;p31"/>
            <p:cNvSpPr/>
            <p:nvPr/>
          </p:nvSpPr>
          <p:spPr>
            <a:xfrm>
              <a:off x="4685725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48" name="Google Shape;31348;p31"/>
            <p:cNvSpPr/>
            <p:nvPr/>
          </p:nvSpPr>
          <p:spPr>
            <a:xfrm>
              <a:off x="471555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7"/>
                    <a:pt x="1" y="1363"/>
                  </a:cubicBezTo>
                  <a:cubicBezTo>
                    <a:pt x="1" y="2118"/>
                    <a:pt x="608" y="2731"/>
                    <a:pt x="1363" y="2731"/>
                  </a:cubicBezTo>
                  <a:cubicBezTo>
                    <a:pt x="2118" y="2731"/>
                    <a:pt x="2732" y="2118"/>
                    <a:pt x="2732" y="1363"/>
                  </a:cubicBezTo>
                  <a:cubicBezTo>
                    <a:pt x="2732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49" name="Google Shape;31349;p31"/>
            <p:cNvSpPr/>
            <p:nvPr/>
          </p:nvSpPr>
          <p:spPr>
            <a:xfrm>
              <a:off x="4714375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10"/>
                  </a:cubicBezTo>
                  <a:cubicBezTo>
                    <a:pt x="2731" y="2145"/>
                    <a:pt x="2138" y="2738"/>
                    <a:pt x="1410" y="2738"/>
                  </a:cubicBezTo>
                  <a:cubicBezTo>
                    <a:pt x="682" y="2738"/>
                    <a:pt x="88" y="2145"/>
                    <a:pt x="88" y="1410"/>
                  </a:cubicBezTo>
                  <a:cubicBezTo>
                    <a:pt x="88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50" name="Google Shape;31350;p31"/>
            <p:cNvSpPr/>
            <p:nvPr/>
          </p:nvSpPr>
          <p:spPr>
            <a:xfrm>
              <a:off x="4918525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9" y="13371"/>
                  </a:cubicBezTo>
                  <a:cubicBezTo>
                    <a:pt x="10378" y="13371"/>
                    <a:pt x="13371" y="10378"/>
                    <a:pt x="13371" y="6689"/>
                  </a:cubicBezTo>
                  <a:cubicBezTo>
                    <a:pt x="13371" y="2994"/>
                    <a:pt x="10378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51" name="Google Shape;31351;p31"/>
            <p:cNvSpPr/>
            <p:nvPr/>
          </p:nvSpPr>
          <p:spPr>
            <a:xfrm>
              <a:off x="4917500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2"/>
                  </a:moveTo>
                  <a:cubicBezTo>
                    <a:pt x="10392" y="82"/>
                    <a:pt x="13372" y="3062"/>
                    <a:pt x="13372" y="6730"/>
                  </a:cubicBezTo>
                  <a:cubicBezTo>
                    <a:pt x="13372" y="10392"/>
                    <a:pt x="10392" y="13372"/>
                    <a:pt x="6730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2" y="1"/>
                    <a:pt x="1" y="3015"/>
                    <a:pt x="1" y="6730"/>
                  </a:cubicBezTo>
                  <a:cubicBezTo>
                    <a:pt x="1" y="10439"/>
                    <a:pt x="3022" y="13453"/>
                    <a:pt x="6730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15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52" name="Google Shape;31352;p31"/>
            <p:cNvSpPr/>
            <p:nvPr/>
          </p:nvSpPr>
          <p:spPr>
            <a:xfrm>
              <a:off x="4941950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53" name="Google Shape;31353;p31"/>
            <p:cNvSpPr/>
            <p:nvPr/>
          </p:nvSpPr>
          <p:spPr>
            <a:xfrm>
              <a:off x="4940950" y="2765600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54" name="Google Shape;31354;p31"/>
            <p:cNvSpPr/>
            <p:nvPr/>
          </p:nvSpPr>
          <p:spPr>
            <a:xfrm>
              <a:off x="4967075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55" name="Google Shape;31355;p31"/>
            <p:cNvSpPr/>
            <p:nvPr/>
          </p:nvSpPr>
          <p:spPr>
            <a:xfrm>
              <a:off x="4966050" y="2790725"/>
              <a:ext cx="235700" cy="235675"/>
            </a:xfrm>
            <a:custGeom>
              <a:avLst/>
              <a:gdLst/>
              <a:ahLst/>
              <a:cxnLst/>
              <a:rect l="l" t="t" r="r" b="b"/>
              <a:pathLst>
                <a:path w="9428" h="9427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27"/>
                    <a:pt x="4714" y="9427"/>
                  </a:cubicBezTo>
                  <a:cubicBezTo>
                    <a:pt x="7317" y="9427"/>
                    <a:pt x="9427" y="7316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56" name="Google Shape;31356;p31"/>
            <p:cNvSpPr/>
            <p:nvPr/>
          </p:nvSpPr>
          <p:spPr>
            <a:xfrm>
              <a:off x="4995900" y="2820550"/>
              <a:ext cx="176000" cy="176200"/>
            </a:xfrm>
            <a:custGeom>
              <a:avLst/>
              <a:gdLst/>
              <a:ahLst/>
              <a:cxnLst/>
              <a:rect l="l" t="t" r="r" b="b"/>
              <a:pathLst>
                <a:path w="7040" h="7048" extrusionOk="0">
                  <a:moveTo>
                    <a:pt x="3520" y="1"/>
                  </a:moveTo>
                  <a:cubicBezTo>
                    <a:pt x="1571" y="1"/>
                    <a:pt x="0" y="1579"/>
                    <a:pt x="0" y="3521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1"/>
                  </a:cubicBezTo>
                  <a:cubicBezTo>
                    <a:pt x="7040" y="1579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57" name="Google Shape;31357;p31"/>
            <p:cNvSpPr/>
            <p:nvPr/>
          </p:nvSpPr>
          <p:spPr>
            <a:xfrm>
              <a:off x="4994725" y="2819550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6"/>
                    <a:pt x="7046" y="3561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58" name="Google Shape;31358;p31"/>
            <p:cNvSpPr/>
            <p:nvPr/>
          </p:nvSpPr>
          <p:spPr>
            <a:xfrm>
              <a:off x="5021000" y="2845675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59" name="Google Shape;31359;p31"/>
            <p:cNvSpPr/>
            <p:nvPr/>
          </p:nvSpPr>
          <p:spPr>
            <a:xfrm>
              <a:off x="5020000" y="2844675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2" y="3965"/>
                    <a:pt x="5112" y="2556"/>
                  </a:cubicBezTo>
                  <a:cubicBezTo>
                    <a:pt x="5112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60" name="Google Shape;31360;p31"/>
            <p:cNvSpPr/>
            <p:nvPr/>
          </p:nvSpPr>
          <p:spPr>
            <a:xfrm>
              <a:off x="5049675" y="2874500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8" y="2118"/>
                    <a:pt x="2738" y="1363"/>
                  </a:cubicBezTo>
                  <a:cubicBezTo>
                    <a:pt x="2738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61" name="Google Shape;31361;p31"/>
            <p:cNvSpPr/>
            <p:nvPr/>
          </p:nvSpPr>
          <p:spPr>
            <a:xfrm>
              <a:off x="5048650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82" y="2738"/>
                    <a:pt x="88" y="2145"/>
                    <a:pt x="88" y="1410"/>
                  </a:cubicBezTo>
                  <a:cubicBezTo>
                    <a:pt x="88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62" name="Google Shape;31362;p31"/>
            <p:cNvSpPr/>
            <p:nvPr/>
          </p:nvSpPr>
          <p:spPr>
            <a:xfrm>
              <a:off x="5252800" y="2739650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8314" y="13371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63" name="Google Shape;31363;p31"/>
            <p:cNvSpPr/>
            <p:nvPr/>
          </p:nvSpPr>
          <p:spPr>
            <a:xfrm>
              <a:off x="5251775" y="273862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1"/>
                  </a:moveTo>
                  <a:cubicBezTo>
                    <a:pt x="3015" y="1"/>
                    <a:pt x="1" y="3015"/>
                    <a:pt x="1" y="6730"/>
                  </a:cubicBezTo>
                  <a:cubicBezTo>
                    <a:pt x="1" y="10439"/>
                    <a:pt x="3015" y="13453"/>
                    <a:pt x="6724" y="13453"/>
                  </a:cubicBezTo>
                  <a:cubicBezTo>
                    <a:pt x="8355" y="13453"/>
                    <a:pt x="9846" y="12873"/>
                    <a:pt x="11012" y="11909"/>
                  </a:cubicBezTo>
                  <a:lnTo>
                    <a:pt x="11012" y="11801"/>
                  </a:lnTo>
                  <a:cubicBezTo>
                    <a:pt x="9852" y="12779"/>
                    <a:pt x="8362" y="13372"/>
                    <a:pt x="6724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24" y="82"/>
                  </a:cubicBezTo>
                  <a:cubicBezTo>
                    <a:pt x="8362" y="82"/>
                    <a:pt x="9852" y="675"/>
                    <a:pt x="11012" y="1660"/>
                  </a:cubicBezTo>
                  <a:lnTo>
                    <a:pt x="11012" y="1545"/>
                  </a:lnTo>
                  <a:cubicBezTo>
                    <a:pt x="9846" y="581"/>
                    <a:pt x="8355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64" name="Google Shape;31364;p31"/>
            <p:cNvSpPr/>
            <p:nvPr/>
          </p:nvSpPr>
          <p:spPr>
            <a:xfrm>
              <a:off x="5276225" y="2766625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6"/>
                    <a:pt x="10034" y="9319"/>
                  </a:cubicBezTo>
                  <a:lnTo>
                    <a:pt x="10034" y="2036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65" name="Google Shape;31365;p31"/>
            <p:cNvSpPr/>
            <p:nvPr/>
          </p:nvSpPr>
          <p:spPr>
            <a:xfrm>
              <a:off x="5275050" y="2765600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66" name="Google Shape;31366;p31"/>
            <p:cNvSpPr/>
            <p:nvPr/>
          </p:nvSpPr>
          <p:spPr>
            <a:xfrm>
              <a:off x="5301350" y="2791725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06"/>
                    <a:pt x="9029" y="6359"/>
                  </a:cubicBezTo>
                  <a:lnTo>
                    <a:pt x="9029" y="2988"/>
                  </a:lnTo>
                  <a:cubicBezTo>
                    <a:pt x="8355" y="1241"/>
                    <a:pt x="66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67" name="Google Shape;31367;p31"/>
            <p:cNvSpPr/>
            <p:nvPr/>
          </p:nvSpPr>
          <p:spPr>
            <a:xfrm>
              <a:off x="5300325" y="2790725"/>
              <a:ext cx="226775" cy="235675"/>
            </a:xfrm>
            <a:custGeom>
              <a:avLst/>
              <a:gdLst/>
              <a:ahLst/>
              <a:cxnLst/>
              <a:rect l="l" t="t" r="r" b="b"/>
              <a:pathLst>
                <a:path w="9071" h="9427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27"/>
                    <a:pt x="4714" y="9427"/>
                  </a:cubicBezTo>
                  <a:cubicBezTo>
                    <a:pt x="6676" y="9427"/>
                    <a:pt x="8362" y="8227"/>
                    <a:pt x="9070" y="6514"/>
                  </a:cubicBezTo>
                  <a:lnTo>
                    <a:pt x="9070" y="6278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2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68" name="Google Shape;31368;p31"/>
            <p:cNvSpPr/>
            <p:nvPr/>
          </p:nvSpPr>
          <p:spPr>
            <a:xfrm>
              <a:off x="5330000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69" name="Google Shape;31369;p31"/>
            <p:cNvSpPr/>
            <p:nvPr/>
          </p:nvSpPr>
          <p:spPr>
            <a:xfrm>
              <a:off x="532900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70" name="Google Shape;31370;p31"/>
            <p:cNvSpPr/>
            <p:nvPr/>
          </p:nvSpPr>
          <p:spPr>
            <a:xfrm>
              <a:off x="5355300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71" name="Google Shape;31371;p31"/>
            <p:cNvSpPr/>
            <p:nvPr/>
          </p:nvSpPr>
          <p:spPr>
            <a:xfrm>
              <a:off x="5354100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24"/>
                    <a:pt x="3925" y="5030"/>
                    <a:pt x="2563" y="5030"/>
                  </a:cubicBezTo>
                  <a:cubicBezTo>
                    <a:pt x="1201" y="5030"/>
                    <a:pt x="88" y="3924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72" name="Google Shape;31372;p31"/>
            <p:cNvSpPr/>
            <p:nvPr/>
          </p:nvSpPr>
          <p:spPr>
            <a:xfrm>
              <a:off x="538395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73" name="Google Shape;31373;p31"/>
            <p:cNvSpPr/>
            <p:nvPr/>
          </p:nvSpPr>
          <p:spPr>
            <a:xfrm>
              <a:off x="5382925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82" y="2738"/>
                    <a:pt x="89" y="2145"/>
                    <a:pt x="89" y="1410"/>
                  </a:cubicBezTo>
                  <a:cubicBezTo>
                    <a:pt x="89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6" y="2819"/>
                    <a:pt x="2819" y="2185"/>
                    <a:pt x="2819" y="1410"/>
                  </a:cubicBezTo>
                  <a:cubicBezTo>
                    <a:pt x="2819" y="634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74" name="Google Shape;31374;p31"/>
            <p:cNvSpPr/>
            <p:nvPr/>
          </p:nvSpPr>
          <p:spPr>
            <a:xfrm>
              <a:off x="3450750" y="2837750"/>
              <a:ext cx="296375" cy="334300"/>
            </a:xfrm>
            <a:custGeom>
              <a:avLst/>
              <a:gdLst/>
              <a:ahLst/>
              <a:cxnLst/>
              <a:rect l="l" t="t" r="r" b="b"/>
              <a:pathLst>
                <a:path w="11855" h="13372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8"/>
                  </a:cubicBezTo>
                  <a:lnTo>
                    <a:pt x="1" y="10931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4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75" name="Google Shape;31375;p31"/>
            <p:cNvSpPr/>
            <p:nvPr/>
          </p:nvSpPr>
          <p:spPr>
            <a:xfrm>
              <a:off x="3450750" y="2836750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2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8834" y="88"/>
                    <a:pt x="11814" y="3068"/>
                    <a:pt x="11814" y="6730"/>
                  </a:cubicBezTo>
                  <a:cubicBezTo>
                    <a:pt x="11814" y="10391"/>
                    <a:pt x="8834" y="13371"/>
                    <a:pt x="5173" y="13371"/>
                  </a:cubicBezTo>
                  <a:cubicBezTo>
                    <a:pt x="3082" y="13371"/>
                    <a:pt x="1221" y="12400"/>
                    <a:pt x="1" y="10897"/>
                  </a:cubicBezTo>
                  <a:lnTo>
                    <a:pt x="1" y="11031"/>
                  </a:lnTo>
                  <a:cubicBezTo>
                    <a:pt x="1235" y="12508"/>
                    <a:pt x="3096" y="13452"/>
                    <a:pt x="5173" y="13452"/>
                  </a:cubicBezTo>
                  <a:cubicBezTo>
                    <a:pt x="8881" y="13452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76" name="Google Shape;31376;p31"/>
            <p:cNvSpPr/>
            <p:nvPr/>
          </p:nvSpPr>
          <p:spPr>
            <a:xfrm>
              <a:off x="3450750" y="2864725"/>
              <a:ext cx="269425" cy="284075"/>
            </a:xfrm>
            <a:custGeom>
              <a:avLst/>
              <a:gdLst/>
              <a:ahLst/>
              <a:cxnLst/>
              <a:rect l="l" t="t" r="r" b="b"/>
              <a:pathLst>
                <a:path w="10777" h="11363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931" y="10068"/>
                    <a:pt x="2860" y="11362"/>
                    <a:pt x="5099" y="11362"/>
                  </a:cubicBezTo>
                  <a:cubicBezTo>
                    <a:pt x="8234" y="11362"/>
                    <a:pt x="10776" y="8820"/>
                    <a:pt x="10776" y="5678"/>
                  </a:cubicBezTo>
                  <a:cubicBezTo>
                    <a:pt x="10776" y="2543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77" name="Google Shape;31377;p31"/>
            <p:cNvSpPr/>
            <p:nvPr/>
          </p:nvSpPr>
          <p:spPr>
            <a:xfrm>
              <a:off x="3450750" y="2863700"/>
              <a:ext cx="270600" cy="286100"/>
            </a:xfrm>
            <a:custGeom>
              <a:avLst/>
              <a:gdLst/>
              <a:ahLst/>
              <a:cxnLst/>
              <a:rect l="l" t="t" r="r" b="b"/>
              <a:pathLst>
                <a:path w="10824" h="11444" extrusionOk="0">
                  <a:moveTo>
                    <a:pt x="5099" y="1"/>
                  </a:moveTo>
                  <a:cubicBezTo>
                    <a:pt x="2880" y="1"/>
                    <a:pt x="952" y="1275"/>
                    <a:pt x="1" y="3130"/>
                  </a:cubicBezTo>
                  <a:lnTo>
                    <a:pt x="1" y="3318"/>
                  </a:lnTo>
                  <a:cubicBezTo>
                    <a:pt x="904" y="1410"/>
                    <a:pt x="2853" y="82"/>
                    <a:pt x="5099" y="82"/>
                  </a:cubicBezTo>
                  <a:cubicBezTo>
                    <a:pt x="8207" y="82"/>
                    <a:pt x="10736" y="2610"/>
                    <a:pt x="10736" y="5719"/>
                  </a:cubicBezTo>
                  <a:cubicBezTo>
                    <a:pt x="10736" y="8827"/>
                    <a:pt x="8207" y="11356"/>
                    <a:pt x="5099" y="11356"/>
                  </a:cubicBezTo>
                  <a:cubicBezTo>
                    <a:pt x="2853" y="11356"/>
                    <a:pt x="904" y="10034"/>
                    <a:pt x="1" y="8126"/>
                  </a:cubicBezTo>
                  <a:lnTo>
                    <a:pt x="1" y="8315"/>
                  </a:lnTo>
                  <a:cubicBezTo>
                    <a:pt x="952" y="10169"/>
                    <a:pt x="2880" y="11444"/>
                    <a:pt x="5099" y="11444"/>
                  </a:cubicBezTo>
                  <a:cubicBezTo>
                    <a:pt x="8254" y="11444"/>
                    <a:pt x="10823" y="8875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78" name="Google Shape;31378;p31"/>
            <p:cNvSpPr/>
            <p:nvPr/>
          </p:nvSpPr>
          <p:spPr>
            <a:xfrm>
              <a:off x="3461375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5"/>
                    <a:pt x="2091" y="9346"/>
                    <a:pt x="4674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79" name="Google Shape;31379;p31"/>
            <p:cNvSpPr/>
            <p:nvPr/>
          </p:nvSpPr>
          <p:spPr>
            <a:xfrm>
              <a:off x="3460375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34"/>
                    <a:pt x="4714" y="9434"/>
                  </a:cubicBezTo>
                  <a:cubicBezTo>
                    <a:pt x="7316" y="9434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80" name="Google Shape;31380;p31"/>
            <p:cNvSpPr/>
            <p:nvPr/>
          </p:nvSpPr>
          <p:spPr>
            <a:xfrm>
              <a:off x="3490200" y="291867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81" name="Google Shape;31381;p31"/>
            <p:cNvSpPr/>
            <p:nvPr/>
          </p:nvSpPr>
          <p:spPr>
            <a:xfrm>
              <a:off x="3489025" y="29176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7"/>
                    <a:pt x="3568" y="7047"/>
                  </a:cubicBezTo>
                  <a:cubicBezTo>
                    <a:pt x="1653" y="7047"/>
                    <a:pt x="88" y="5483"/>
                    <a:pt x="88" y="3561"/>
                  </a:cubicBezTo>
                  <a:cubicBezTo>
                    <a:pt x="88" y="1646"/>
                    <a:pt x="1653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605" y="1"/>
                    <a:pt x="1" y="1599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9"/>
                    <a:pt x="5536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82" name="Google Shape;31382;p31"/>
            <p:cNvSpPr/>
            <p:nvPr/>
          </p:nvSpPr>
          <p:spPr>
            <a:xfrm>
              <a:off x="3515325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83" name="Google Shape;31383;p31"/>
            <p:cNvSpPr/>
            <p:nvPr/>
          </p:nvSpPr>
          <p:spPr>
            <a:xfrm>
              <a:off x="3514300" y="2942775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84" name="Google Shape;31384;p31"/>
            <p:cNvSpPr/>
            <p:nvPr/>
          </p:nvSpPr>
          <p:spPr>
            <a:xfrm>
              <a:off x="354415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85" name="Google Shape;31385;p31"/>
            <p:cNvSpPr/>
            <p:nvPr/>
          </p:nvSpPr>
          <p:spPr>
            <a:xfrm>
              <a:off x="3542975" y="297160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86" name="Google Shape;31386;p31"/>
            <p:cNvSpPr/>
            <p:nvPr/>
          </p:nvSpPr>
          <p:spPr>
            <a:xfrm>
              <a:off x="3747100" y="2837750"/>
              <a:ext cx="334325" cy="334300"/>
            </a:xfrm>
            <a:custGeom>
              <a:avLst/>
              <a:gdLst/>
              <a:ahLst/>
              <a:cxnLst/>
              <a:rect l="l" t="t" r="r" b="b"/>
              <a:pathLst>
                <a:path w="13373" h="13372" extrusionOk="0">
                  <a:moveTo>
                    <a:pt x="6690" y="1"/>
                  </a:moveTo>
                  <a:cubicBezTo>
                    <a:pt x="2995" y="1"/>
                    <a:pt x="1" y="2994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87" name="Google Shape;31387;p31"/>
            <p:cNvSpPr/>
            <p:nvPr/>
          </p:nvSpPr>
          <p:spPr>
            <a:xfrm>
              <a:off x="3746100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2" y="13371"/>
                    <a:pt x="81" y="10391"/>
                    <a:pt x="81" y="6730"/>
                  </a:cubicBezTo>
                  <a:cubicBezTo>
                    <a:pt x="81" y="3068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2"/>
                    <a:pt x="6730" y="13452"/>
                  </a:cubicBezTo>
                  <a:cubicBezTo>
                    <a:pt x="10438" y="13452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88" name="Google Shape;31388;p31"/>
            <p:cNvSpPr/>
            <p:nvPr/>
          </p:nvSpPr>
          <p:spPr>
            <a:xfrm>
              <a:off x="3770550" y="286472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20"/>
                    <a:pt x="2542" y="11362"/>
                    <a:pt x="5678" y="11362"/>
                  </a:cubicBezTo>
                  <a:cubicBezTo>
                    <a:pt x="8813" y="11362"/>
                    <a:pt x="11355" y="8820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89" name="Google Shape;31389;p31"/>
            <p:cNvSpPr/>
            <p:nvPr/>
          </p:nvSpPr>
          <p:spPr>
            <a:xfrm>
              <a:off x="3769525" y="2863700"/>
              <a:ext cx="285925" cy="286100"/>
            </a:xfrm>
            <a:custGeom>
              <a:avLst/>
              <a:gdLst/>
              <a:ahLst/>
              <a:cxnLst/>
              <a:rect l="l" t="t" r="r" b="b"/>
              <a:pathLst>
                <a:path w="11437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37" y="8875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90" name="Google Shape;31390;p31"/>
            <p:cNvSpPr/>
            <p:nvPr/>
          </p:nvSpPr>
          <p:spPr>
            <a:xfrm>
              <a:off x="3795650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5"/>
                    <a:pt x="2091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91" name="Google Shape;31391;p31"/>
            <p:cNvSpPr/>
            <p:nvPr/>
          </p:nvSpPr>
          <p:spPr>
            <a:xfrm>
              <a:off x="3794650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0" y="2118"/>
                    <a:pt x="0" y="4714"/>
                  </a:cubicBezTo>
                  <a:cubicBezTo>
                    <a:pt x="0" y="7317"/>
                    <a:pt x="2111" y="9434"/>
                    <a:pt x="4714" y="9434"/>
                  </a:cubicBezTo>
                  <a:cubicBezTo>
                    <a:pt x="7310" y="9434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92" name="Google Shape;31392;p31"/>
            <p:cNvSpPr/>
            <p:nvPr/>
          </p:nvSpPr>
          <p:spPr>
            <a:xfrm>
              <a:off x="3824475" y="291867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6"/>
                    <a:pt x="3521" y="7046"/>
                  </a:cubicBezTo>
                  <a:cubicBezTo>
                    <a:pt x="5463" y="7046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93" name="Google Shape;31393;p31"/>
            <p:cNvSpPr/>
            <p:nvPr/>
          </p:nvSpPr>
          <p:spPr>
            <a:xfrm>
              <a:off x="3823300" y="29176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7"/>
                    <a:pt x="3568" y="7047"/>
                  </a:cubicBezTo>
                  <a:cubicBezTo>
                    <a:pt x="1646" y="7047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94" name="Google Shape;31394;p31"/>
            <p:cNvSpPr/>
            <p:nvPr/>
          </p:nvSpPr>
          <p:spPr>
            <a:xfrm>
              <a:off x="3849600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95" name="Google Shape;31395;p31"/>
            <p:cNvSpPr/>
            <p:nvPr/>
          </p:nvSpPr>
          <p:spPr>
            <a:xfrm>
              <a:off x="3848600" y="294277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96" name="Google Shape;31396;p31"/>
            <p:cNvSpPr/>
            <p:nvPr/>
          </p:nvSpPr>
          <p:spPr>
            <a:xfrm>
              <a:off x="387825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2118"/>
                    <a:pt x="614" y="2732"/>
                    <a:pt x="1370" y="2732"/>
                  </a:cubicBezTo>
                  <a:cubicBezTo>
                    <a:pt x="2125" y="2732"/>
                    <a:pt x="2732" y="2118"/>
                    <a:pt x="2732" y="1363"/>
                  </a:cubicBezTo>
                  <a:cubicBezTo>
                    <a:pt x="2732" y="614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97" name="Google Shape;31397;p31"/>
            <p:cNvSpPr/>
            <p:nvPr/>
          </p:nvSpPr>
          <p:spPr>
            <a:xfrm>
              <a:off x="3877250" y="297160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98" name="Google Shape;31398;p31"/>
            <p:cNvSpPr/>
            <p:nvPr/>
          </p:nvSpPr>
          <p:spPr>
            <a:xfrm>
              <a:off x="4081400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99" name="Google Shape;31399;p31"/>
            <p:cNvSpPr/>
            <p:nvPr/>
          </p:nvSpPr>
          <p:spPr>
            <a:xfrm>
              <a:off x="4080375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1"/>
                    <a:pt x="6723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00" name="Google Shape;31400;p31"/>
            <p:cNvSpPr/>
            <p:nvPr/>
          </p:nvSpPr>
          <p:spPr>
            <a:xfrm>
              <a:off x="4104825" y="286472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20"/>
                    <a:pt x="2542" y="11362"/>
                    <a:pt x="5678" y="11362"/>
                  </a:cubicBezTo>
                  <a:cubicBezTo>
                    <a:pt x="8813" y="11362"/>
                    <a:pt x="11355" y="8820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01" name="Google Shape;31401;p31"/>
            <p:cNvSpPr/>
            <p:nvPr/>
          </p:nvSpPr>
          <p:spPr>
            <a:xfrm>
              <a:off x="4103650" y="286370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80" y="11444"/>
                    <a:pt x="11443" y="8875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02" name="Google Shape;31402;p31"/>
            <p:cNvSpPr/>
            <p:nvPr/>
          </p:nvSpPr>
          <p:spPr>
            <a:xfrm>
              <a:off x="4129950" y="2889850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03" name="Google Shape;31403;p31"/>
            <p:cNvSpPr/>
            <p:nvPr/>
          </p:nvSpPr>
          <p:spPr>
            <a:xfrm>
              <a:off x="4128925" y="2888825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5"/>
                    <a:pt x="9339" y="4714"/>
                  </a:cubicBezTo>
                  <a:cubicBezTo>
                    <a:pt x="9339" y="7270"/>
                    <a:pt x="7263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34"/>
                    <a:pt x="4714" y="9434"/>
                  </a:cubicBezTo>
                  <a:cubicBezTo>
                    <a:pt x="7310" y="9434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04" name="Google Shape;31404;p31"/>
            <p:cNvSpPr/>
            <p:nvPr/>
          </p:nvSpPr>
          <p:spPr>
            <a:xfrm>
              <a:off x="4158600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05" name="Google Shape;31405;p31"/>
            <p:cNvSpPr/>
            <p:nvPr/>
          </p:nvSpPr>
          <p:spPr>
            <a:xfrm>
              <a:off x="4157575" y="29176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7"/>
                    <a:pt x="3568" y="7047"/>
                  </a:cubicBezTo>
                  <a:cubicBezTo>
                    <a:pt x="1646" y="7047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06" name="Google Shape;31406;p31"/>
            <p:cNvSpPr/>
            <p:nvPr/>
          </p:nvSpPr>
          <p:spPr>
            <a:xfrm>
              <a:off x="4183875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07" name="Google Shape;31407;p31"/>
            <p:cNvSpPr/>
            <p:nvPr/>
          </p:nvSpPr>
          <p:spPr>
            <a:xfrm>
              <a:off x="4182700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08" name="Google Shape;31408;p31"/>
            <p:cNvSpPr/>
            <p:nvPr/>
          </p:nvSpPr>
          <p:spPr>
            <a:xfrm>
              <a:off x="4212550" y="297260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09" name="Google Shape;31409;p31"/>
            <p:cNvSpPr/>
            <p:nvPr/>
          </p:nvSpPr>
          <p:spPr>
            <a:xfrm>
              <a:off x="4211525" y="297160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8"/>
                    <a:pt x="1" y="1403"/>
                  </a:cubicBezTo>
                  <a:cubicBezTo>
                    <a:pt x="1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10" name="Google Shape;31410;p31"/>
            <p:cNvSpPr/>
            <p:nvPr/>
          </p:nvSpPr>
          <p:spPr>
            <a:xfrm>
              <a:off x="4415675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11" name="Google Shape;31411;p31"/>
            <p:cNvSpPr/>
            <p:nvPr/>
          </p:nvSpPr>
          <p:spPr>
            <a:xfrm>
              <a:off x="4414650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8"/>
                    <a:pt x="13365" y="6730"/>
                  </a:cubicBezTo>
                  <a:cubicBezTo>
                    <a:pt x="13365" y="10391"/>
                    <a:pt x="10385" y="13371"/>
                    <a:pt x="6723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12" name="Google Shape;31412;p31"/>
            <p:cNvSpPr/>
            <p:nvPr/>
          </p:nvSpPr>
          <p:spPr>
            <a:xfrm>
              <a:off x="4438925" y="286472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0"/>
                  </a:moveTo>
                  <a:cubicBezTo>
                    <a:pt x="2550" y="0"/>
                    <a:pt x="1" y="2543"/>
                    <a:pt x="1" y="5678"/>
                  </a:cubicBezTo>
                  <a:cubicBezTo>
                    <a:pt x="1" y="8820"/>
                    <a:pt x="2550" y="11362"/>
                    <a:pt x="5685" y="11362"/>
                  </a:cubicBezTo>
                  <a:cubicBezTo>
                    <a:pt x="8820" y="11362"/>
                    <a:pt x="11362" y="8820"/>
                    <a:pt x="11362" y="5678"/>
                  </a:cubicBezTo>
                  <a:cubicBezTo>
                    <a:pt x="11362" y="2543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13" name="Google Shape;31413;p31"/>
            <p:cNvSpPr/>
            <p:nvPr/>
          </p:nvSpPr>
          <p:spPr>
            <a:xfrm>
              <a:off x="4437925" y="286370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14" name="Google Shape;31414;p31"/>
            <p:cNvSpPr/>
            <p:nvPr/>
          </p:nvSpPr>
          <p:spPr>
            <a:xfrm>
              <a:off x="4464225" y="2889850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15" name="Google Shape;31415;p31"/>
            <p:cNvSpPr/>
            <p:nvPr/>
          </p:nvSpPr>
          <p:spPr>
            <a:xfrm>
              <a:off x="4463025" y="2888825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5"/>
                    <a:pt x="9347" y="4714"/>
                  </a:cubicBezTo>
                  <a:cubicBezTo>
                    <a:pt x="9347" y="7270"/>
                    <a:pt x="7270" y="9346"/>
                    <a:pt x="4721" y="9346"/>
                  </a:cubicBezTo>
                  <a:cubicBezTo>
                    <a:pt x="2165" y="9346"/>
                    <a:pt x="89" y="7270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lose/>
                  <a:moveTo>
                    <a:pt x="4721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34"/>
                    <a:pt x="4721" y="9434"/>
                  </a:cubicBezTo>
                  <a:cubicBezTo>
                    <a:pt x="7317" y="9434"/>
                    <a:pt x="9434" y="7317"/>
                    <a:pt x="9434" y="4714"/>
                  </a:cubicBezTo>
                  <a:cubicBezTo>
                    <a:pt x="9434" y="2118"/>
                    <a:pt x="7317" y="1"/>
                    <a:pt x="472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16" name="Google Shape;31416;p31"/>
            <p:cNvSpPr/>
            <p:nvPr/>
          </p:nvSpPr>
          <p:spPr>
            <a:xfrm>
              <a:off x="4492875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17" name="Google Shape;31417;p31"/>
            <p:cNvSpPr/>
            <p:nvPr/>
          </p:nvSpPr>
          <p:spPr>
            <a:xfrm>
              <a:off x="4491850" y="29176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7"/>
                    <a:pt x="3568" y="7047"/>
                  </a:cubicBezTo>
                  <a:cubicBezTo>
                    <a:pt x="1646" y="7047"/>
                    <a:pt x="89" y="5483"/>
                    <a:pt x="89" y="3561"/>
                  </a:cubicBezTo>
                  <a:cubicBezTo>
                    <a:pt x="89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18" name="Google Shape;31418;p31"/>
            <p:cNvSpPr/>
            <p:nvPr/>
          </p:nvSpPr>
          <p:spPr>
            <a:xfrm>
              <a:off x="4518150" y="2943775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19" name="Google Shape;31419;p31"/>
            <p:cNvSpPr/>
            <p:nvPr/>
          </p:nvSpPr>
          <p:spPr>
            <a:xfrm>
              <a:off x="4516975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20" name="Google Shape;31420;p31"/>
            <p:cNvSpPr/>
            <p:nvPr/>
          </p:nvSpPr>
          <p:spPr>
            <a:xfrm>
              <a:off x="4546825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7" y="2732"/>
                    <a:pt x="2731" y="2118"/>
                    <a:pt x="2731" y="1363"/>
                  </a:cubicBezTo>
                  <a:cubicBezTo>
                    <a:pt x="2731" y="614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21" name="Google Shape;31421;p31"/>
            <p:cNvSpPr/>
            <p:nvPr/>
          </p:nvSpPr>
          <p:spPr>
            <a:xfrm>
              <a:off x="4545800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10" y="2812"/>
                  </a:cubicBezTo>
                  <a:cubicBezTo>
                    <a:pt x="2185" y="2812"/>
                    <a:pt x="2812" y="2185"/>
                    <a:pt x="2812" y="1403"/>
                  </a:cubicBezTo>
                  <a:cubicBezTo>
                    <a:pt x="2812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22" name="Google Shape;31422;p31"/>
            <p:cNvSpPr/>
            <p:nvPr/>
          </p:nvSpPr>
          <p:spPr>
            <a:xfrm>
              <a:off x="4749950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23" name="Google Shape;31423;p31"/>
            <p:cNvSpPr/>
            <p:nvPr/>
          </p:nvSpPr>
          <p:spPr>
            <a:xfrm>
              <a:off x="4748775" y="2836750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24" name="Google Shape;31424;p31"/>
            <p:cNvSpPr/>
            <p:nvPr/>
          </p:nvSpPr>
          <p:spPr>
            <a:xfrm>
              <a:off x="4773200" y="286472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78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20"/>
                    <a:pt x="2543" y="11362"/>
                    <a:pt x="5678" y="11362"/>
                  </a:cubicBezTo>
                  <a:cubicBezTo>
                    <a:pt x="8821" y="11362"/>
                    <a:pt x="11363" y="8820"/>
                    <a:pt x="11363" y="5678"/>
                  </a:cubicBezTo>
                  <a:cubicBezTo>
                    <a:pt x="11363" y="2543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25" name="Google Shape;31425;p31"/>
            <p:cNvSpPr/>
            <p:nvPr/>
          </p:nvSpPr>
          <p:spPr>
            <a:xfrm>
              <a:off x="4772200" y="28637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8" y="82"/>
                  </a:moveTo>
                  <a:cubicBezTo>
                    <a:pt x="8827" y="82"/>
                    <a:pt x="11355" y="2610"/>
                    <a:pt x="11355" y="5719"/>
                  </a:cubicBezTo>
                  <a:cubicBezTo>
                    <a:pt x="11355" y="8827"/>
                    <a:pt x="8827" y="11356"/>
                    <a:pt x="5718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18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26" name="Google Shape;31426;p31"/>
            <p:cNvSpPr/>
            <p:nvPr/>
          </p:nvSpPr>
          <p:spPr>
            <a:xfrm>
              <a:off x="4798500" y="2889850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6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66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7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27" name="Google Shape;31427;p31"/>
            <p:cNvSpPr/>
            <p:nvPr/>
          </p:nvSpPr>
          <p:spPr>
            <a:xfrm>
              <a:off x="4797325" y="2888825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3" y="9346"/>
                  </a:cubicBezTo>
                  <a:cubicBezTo>
                    <a:pt x="2165" y="9346"/>
                    <a:pt x="88" y="7270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lose/>
                  <a:moveTo>
                    <a:pt x="4713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34"/>
                    <a:pt x="4713" y="9434"/>
                  </a:cubicBezTo>
                  <a:cubicBezTo>
                    <a:pt x="7316" y="9434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1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28" name="Google Shape;31428;p31"/>
            <p:cNvSpPr/>
            <p:nvPr/>
          </p:nvSpPr>
          <p:spPr>
            <a:xfrm>
              <a:off x="4827150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0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29" name="Google Shape;31429;p31"/>
            <p:cNvSpPr/>
            <p:nvPr/>
          </p:nvSpPr>
          <p:spPr>
            <a:xfrm>
              <a:off x="4826150" y="29176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7"/>
                    <a:pt x="3560" y="7047"/>
                  </a:cubicBezTo>
                  <a:cubicBezTo>
                    <a:pt x="1645" y="7047"/>
                    <a:pt x="81" y="5483"/>
                    <a:pt x="81" y="3561"/>
                  </a:cubicBezTo>
                  <a:cubicBezTo>
                    <a:pt x="81" y="1646"/>
                    <a:pt x="1645" y="82"/>
                    <a:pt x="3560" y="82"/>
                  </a:cubicBezTo>
                  <a:close/>
                  <a:moveTo>
                    <a:pt x="3560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30" name="Google Shape;31430;p31"/>
            <p:cNvSpPr/>
            <p:nvPr/>
          </p:nvSpPr>
          <p:spPr>
            <a:xfrm>
              <a:off x="4852275" y="2943775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31" name="Google Shape;31431;p31"/>
            <p:cNvSpPr/>
            <p:nvPr/>
          </p:nvSpPr>
          <p:spPr>
            <a:xfrm>
              <a:off x="4851250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32" name="Google Shape;31432;p31"/>
            <p:cNvSpPr/>
            <p:nvPr/>
          </p:nvSpPr>
          <p:spPr>
            <a:xfrm>
              <a:off x="488110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2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33" name="Google Shape;31433;p31"/>
            <p:cNvSpPr/>
            <p:nvPr/>
          </p:nvSpPr>
          <p:spPr>
            <a:xfrm>
              <a:off x="4880075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3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03" y="2812"/>
                  </a:cubicBezTo>
                  <a:cubicBezTo>
                    <a:pt x="2186" y="2812"/>
                    <a:pt x="2813" y="2185"/>
                    <a:pt x="2813" y="1403"/>
                  </a:cubicBezTo>
                  <a:cubicBezTo>
                    <a:pt x="2813" y="628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34" name="Google Shape;31434;p31"/>
            <p:cNvSpPr/>
            <p:nvPr/>
          </p:nvSpPr>
          <p:spPr>
            <a:xfrm>
              <a:off x="5084225" y="2837750"/>
              <a:ext cx="334125" cy="334300"/>
            </a:xfrm>
            <a:custGeom>
              <a:avLst/>
              <a:gdLst/>
              <a:ahLst/>
              <a:cxnLst/>
              <a:rect l="l" t="t" r="r" b="b"/>
              <a:pathLst>
                <a:path w="13365" h="13372" extrusionOk="0">
                  <a:moveTo>
                    <a:pt x="6683" y="1"/>
                  </a:moveTo>
                  <a:cubicBezTo>
                    <a:pt x="2988" y="1"/>
                    <a:pt x="0" y="2994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35" name="Google Shape;31435;p31"/>
            <p:cNvSpPr/>
            <p:nvPr/>
          </p:nvSpPr>
          <p:spPr>
            <a:xfrm>
              <a:off x="5083050" y="28367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36" name="Google Shape;31436;p31"/>
            <p:cNvSpPr/>
            <p:nvPr/>
          </p:nvSpPr>
          <p:spPr>
            <a:xfrm>
              <a:off x="5107475" y="2864725"/>
              <a:ext cx="283925" cy="284075"/>
            </a:xfrm>
            <a:custGeom>
              <a:avLst/>
              <a:gdLst/>
              <a:ahLst/>
              <a:cxnLst/>
              <a:rect l="l" t="t" r="r" b="b"/>
              <a:pathLst>
                <a:path w="11357" h="11363" extrusionOk="0">
                  <a:moveTo>
                    <a:pt x="5679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20"/>
                    <a:pt x="2543" y="11362"/>
                    <a:pt x="5679" y="11362"/>
                  </a:cubicBezTo>
                  <a:cubicBezTo>
                    <a:pt x="8814" y="11362"/>
                    <a:pt x="11356" y="8820"/>
                    <a:pt x="11356" y="5678"/>
                  </a:cubicBezTo>
                  <a:cubicBezTo>
                    <a:pt x="11356" y="2543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37" name="Google Shape;31437;p31"/>
            <p:cNvSpPr/>
            <p:nvPr/>
          </p:nvSpPr>
          <p:spPr>
            <a:xfrm>
              <a:off x="5106475" y="28637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38" name="Google Shape;31438;p31"/>
            <p:cNvSpPr/>
            <p:nvPr/>
          </p:nvSpPr>
          <p:spPr>
            <a:xfrm>
              <a:off x="5132600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39" name="Google Shape;31439;p31"/>
            <p:cNvSpPr/>
            <p:nvPr/>
          </p:nvSpPr>
          <p:spPr>
            <a:xfrm>
              <a:off x="5131600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65" y="9346"/>
                    <a:pt x="88" y="7270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34"/>
                    <a:pt x="4714" y="9434"/>
                  </a:cubicBezTo>
                  <a:cubicBezTo>
                    <a:pt x="7316" y="9434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40" name="Google Shape;31440;p31"/>
            <p:cNvSpPr/>
            <p:nvPr/>
          </p:nvSpPr>
          <p:spPr>
            <a:xfrm>
              <a:off x="5161425" y="29186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41" name="Google Shape;31441;p31"/>
            <p:cNvSpPr/>
            <p:nvPr/>
          </p:nvSpPr>
          <p:spPr>
            <a:xfrm>
              <a:off x="5160425" y="29176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7"/>
                    <a:pt x="3561" y="7047"/>
                  </a:cubicBezTo>
                  <a:cubicBezTo>
                    <a:pt x="1646" y="7047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42" name="Google Shape;31442;p31"/>
            <p:cNvSpPr/>
            <p:nvPr/>
          </p:nvSpPr>
          <p:spPr>
            <a:xfrm>
              <a:off x="5186550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43" name="Google Shape;31443;p31"/>
            <p:cNvSpPr/>
            <p:nvPr/>
          </p:nvSpPr>
          <p:spPr>
            <a:xfrm>
              <a:off x="5185525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44" name="Google Shape;31444;p31"/>
            <p:cNvSpPr/>
            <p:nvPr/>
          </p:nvSpPr>
          <p:spPr>
            <a:xfrm>
              <a:off x="5215375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45" name="Google Shape;31445;p31"/>
            <p:cNvSpPr/>
            <p:nvPr/>
          </p:nvSpPr>
          <p:spPr>
            <a:xfrm>
              <a:off x="5214350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4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04" y="2812"/>
                  </a:cubicBezTo>
                  <a:cubicBezTo>
                    <a:pt x="2179" y="2812"/>
                    <a:pt x="2813" y="2185"/>
                    <a:pt x="2813" y="1403"/>
                  </a:cubicBezTo>
                  <a:cubicBezTo>
                    <a:pt x="2813" y="628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46" name="Google Shape;31446;p31"/>
            <p:cNvSpPr/>
            <p:nvPr/>
          </p:nvSpPr>
          <p:spPr>
            <a:xfrm>
              <a:off x="3581575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47" name="Google Shape;31447;p31"/>
            <p:cNvSpPr/>
            <p:nvPr/>
          </p:nvSpPr>
          <p:spPr>
            <a:xfrm>
              <a:off x="3580550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1"/>
                    <a:pt x="13365" y="6730"/>
                  </a:cubicBezTo>
                  <a:cubicBezTo>
                    <a:pt x="13365" y="10391"/>
                    <a:pt x="10392" y="13371"/>
                    <a:pt x="6724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48" name="Google Shape;31448;p31"/>
            <p:cNvSpPr/>
            <p:nvPr/>
          </p:nvSpPr>
          <p:spPr>
            <a:xfrm>
              <a:off x="3604825" y="295980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3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49" name="Google Shape;31449;p31"/>
            <p:cNvSpPr/>
            <p:nvPr/>
          </p:nvSpPr>
          <p:spPr>
            <a:xfrm>
              <a:off x="3603825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50" name="Google Shape;31450;p31"/>
            <p:cNvSpPr/>
            <p:nvPr/>
          </p:nvSpPr>
          <p:spPr>
            <a:xfrm>
              <a:off x="3630125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51" name="Google Shape;31451;p31"/>
            <p:cNvSpPr/>
            <p:nvPr/>
          </p:nvSpPr>
          <p:spPr>
            <a:xfrm>
              <a:off x="3628950" y="298390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7"/>
                    <a:pt x="4720" y="9427"/>
                  </a:cubicBezTo>
                  <a:cubicBezTo>
                    <a:pt x="7316" y="9427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52" name="Google Shape;31452;p31"/>
            <p:cNvSpPr/>
            <p:nvPr/>
          </p:nvSpPr>
          <p:spPr>
            <a:xfrm>
              <a:off x="3658775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53" name="Google Shape;31453;p31"/>
            <p:cNvSpPr/>
            <p:nvPr/>
          </p:nvSpPr>
          <p:spPr>
            <a:xfrm>
              <a:off x="3657775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54" name="Google Shape;31454;p31"/>
            <p:cNvSpPr/>
            <p:nvPr/>
          </p:nvSpPr>
          <p:spPr>
            <a:xfrm>
              <a:off x="3683900" y="3038850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55" name="Google Shape;31455;p31"/>
            <p:cNvSpPr/>
            <p:nvPr/>
          </p:nvSpPr>
          <p:spPr>
            <a:xfrm>
              <a:off x="3682875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56" name="Google Shape;31456;p31"/>
            <p:cNvSpPr/>
            <p:nvPr/>
          </p:nvSpPr>
          <p:spPr>
            <a:xfrm>
              <a:off x="3712725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57" name="Google Shape;31457;p31"/>
            <p:cNvSpPr/>
            <p:nvPr/>
          </p:nvSpPr>
          <p:spPr>
            <a:xfrm>
              <a:off x="3711700" y="30666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78"/>
                    <a:pt x="628" y="2812"/>
                    <a:pt x="1410" y="2812"/>
                  </a:cubicBezTo>
                  <a:cubicBezTo>
                    <a:pt x="2186" y="2812"/>
                    <a:pt x="2813" y="2178"/>
                    <a:pt x="2813" y="1403"/>
                  </a:cubicBezTo>
                  <a:cubicBezTo>
                    <a:pt x="2813" y="628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58" name="Google Shape;31458;p31"/>
            <p:cNvSpPr/>
            <p:nvPr/>
          </p:nvSpPr>
          <p:spPr>
            <a:xfrm>
              <a:off x="3915850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1" y="2994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59" name="Google Shape;31459;p31"/>
            <p:cNvSpPr/>
            <p:nvPr/>
          </p:nvSpPr>
          <p:spPr>
            <a:xfrm>
              <a:off x="3914675" y="29318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1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60" name="Google Shape;31460;p31"/>
            <p:cNvSpPr/>
            <p:nvPr/>
          </p:nvSpPr>
          <p:spPr>
            <a:xfrm>
              <a:off x="3939125" y="2959800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3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61" name="Google Shape;31461;p31"/>
            <p:cNvSpPr/>
            <p:nvPr/>
          </p:nvSpPr>
          <p:spPr>
            <a:xfrm>
              <a:off x="3938100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5"/>
                    <a:pt x="2570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62" name="Google Shape;31462;p31"/>
            <p:cNvSpPr/>
            <p:nvPr/>
          </p:nvSpPr>
          <p:spPr>
            <a:xfrm>
              <a:off x="3964400" y="2984925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7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67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7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63" name="Google Shape;31463;p31"/>
            <p:cNvSpPr/>
            <p:nvPr/>
          </p:nvSpPr>
          <p:spPr>
            <a:xfrm>
              <a:off x="3963225" y="298390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64" name="Google Shape;31464;p31"/>
            <p:cNvSpPr/>
            <p:nvPr/>
          </p:nvSpPr>
          <p:spPr>
            <a:xfrm>
              <a:off x="3993050" y="30137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65" name="Google Shape;31465;p31"/>
            <p:cNvSpPr/>
            <p:nvPr/>
          </p:nvSpPr>
          <p:spPr>
            <a:xfrm>
              <a:off x="399205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7" y="1646"/>
                    <a:pt x="7047" y="3561"/>
                  </a:cubicBezTo>
                  <a:cubicBezTo>
                    <a:pt x="7047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66" name="Google Shape;31466;p31"/>
            <p:cNvSpPr/>
            <p:nvPr/>
          </p:nvSpPr>
          <p:spPr>
            <a:xfrm>
              <a:off x="4018175" y="3038850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67" name="Google Shape;31467;p31"/>
            <p:cNvSpPr/>
            <p:nvPr/>
          </p:nvSpPr>
          <p:spPr>
            <a:xfrm>
              <a:off x="4017175" y="303785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68" name="Google Shape;31468;p31"/>
            <p:cNvSpPr/>
            <p:nvPr/>
          </p:nvSpPr>
          <p:spPr>
            <a:xfrm>
              <a:off x="404700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69" name="Google Shape;31469;p31"/>
            <p:cNvSpPr/>
            <p:nvPr/>
          </p:nvSpPr>
          <p:spPr>
            <a:xfrm>
              <a:off x="4046000" y="3066675"/>
              <a:ext cx="70300" cy="70325"/>
            </a:xfrm>
            <a:custGeom>
              <a:avLst/>
              <a:gdLst/>
              <a:ahLst/>
              <a:cxnLst/>
              <a:rect l="l" t="t" r="r" b="b"/>
              <a:pathLst>
                <a:path w="2812" h="2813" extrusionOk="0">
                  <a:moveTo>
                    <a:pt x="1403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03" y="2731"/>
                  </a:cubicBezTo>
                  <a:cubicBezTo>
                    <a:pt x="674" y="2731"/>
                    <a:pt x="81" y="2138"/>
                    <a:pt x="81" y="1403"/>
                  </a:cubicBezTo>
                  <a:cubicBezTo>
                    <a:pt x="81" y="675"/>
                    <a:pt x="674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7" y="0"/>
                    <a:pt x="0" y="628"/>
                    <a:pt x="0" y="1403"/>
                  </a:cubicBezTo>
                  <a:cubicBezTo>
                    <a:pt x="0" y="2178"/>
                    <a:pt x="627" y="2812"/>
                    <a:pt x="1403" y="2812"/>
                  </a:cubicBezTo>
                  <a:cubicBezTo>
                    <a:pt x="2185" y="2812"/>
                    <a:pt x="2812" y="2178"/>
                    <a:pt x="2812" y="1403"/>
                  </a:cubicBezTo>
                  <a:cubicBezTo>
                    <a:pt x="2812" y="628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70" name="Google Shape;31470;p31"/>
            <p:cNvSpPr/>
            <p:nvPr/>
          </p:nvSpPr>
          <p:spPr>
            <a:xfrm>
              <a:off x="4250125" y="2932825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1"/>
                  </a:moveTo>
                  <a:cubicBezTo>
                    <a:pt x="2988" y="1"/>
                    <a:pt x="1" y="2994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71" name="Google Shape;31471;p31"/>
            <p:cNvSpPr/>
            <p:nvPr/>
          </p:nvSpPr>
          <p:spPr>
            <a:xfrm>
              <a:off x="4248950" y="29318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72" name="Google Shape;31472;p31"/>
            <p:cNvSpPr/>
            <p:nvPr/>
          </p:nvSpPr>
          <p:spPr>
            <a:xfrm>
              <a:off x="4273400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73" name="Google Shape;31473;p31"/>
            <p:cNvSpPr/>
            <p:nvPr/>
          </p:nvSpPr>
          <p:spPr>
            <a:xfrm>
              <a:off x="4272375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74" name="Google Shape;31474;p31"/>
            <p:cNvSpPr/>
            <p:nvPr/>
          </p:nvSpPr>
          <p:spPr>
            <a:xfrm>
              <a:off x="4298500" y="2984925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75" name="Google Shape;31475;p31"/>
            <p:cNvSpPr/>
            <p:nvPr/>
          </p:nvSpPr>
          <p:spPr>
            <a:xfrm>
              <a:off x="4297500" y="298390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76" name="Google Shape;31476;p31"/>
            <p:cNvSpPr/>
            <p:nvPr/>
          </p:nvSpPr>
          <p:spPr>
            <a:xfrm>
              <a:off x="4327325" y="30137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77" name="Google Shape;31477;p31"/>
            <p:cNvSpPr/>
            <p:nvPr/>
          </p:nvSpPr>
          <p:spPr>
            <a:xfrm>
              <a:off x="4326325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0" y="1599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78" name="Google Shape;31478;p31"/>
            <p:cNvSpPr/>
            <p:nvPr/>
          </p:nvSpPr>
          <p:spPr>
            <a:xfrm>
              <a:off x="4352450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79" name="Google Shape;31479;p31"/>
            <p:cNvSpPr/>
            <p:nvPr/>
          </p:nvSpPr>
          <p:spPr>
            <a:xfrm>
              <a:off x="4351450" y="303785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8" y="3972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80" name="Google Shape;31480;p31"/>
            <p:cNvSpPr/>
            <p:nvPr/>
          </p:nvSpPr>
          <p:spPr>
            <a:xfrm>
              <a:off x="4381275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81" name="Google Shape;31481;p31"/>
            <p:cNvSpPr/>
            <p:nvPr/>
          </p:nvSpPr>
          <p:spPr>
            <a:xfrm>
              <a:off x="4380100" y="30666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45" y="81"/>
                    <a:pt x="2738" y="675"/>
                    <a:pt x="2738" y="1403"/>
                  </a:cubicBezTo>
                  <a:cubicBezTo>
                    <a:pt x="2738" y="2138"/>
                    <a:pt x="2145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82" name="Google Shape;31482;p31"/>
            <p:cNvSpPr/>
            <p:nvPr/>
          </p:nvSpPr>
          <p:spPr>
            <a:xfrm>
              <a:off x="4584250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83" name="Google Shape;31483;p31"/>
            <p:cNvSpPr/>
            <p:nvPr/>
          </p:nvSpPr>
          <p:spPr>
            <a:xfrm>
              <a:off x="4583225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9" y="13371"/>
                    <a:pt x="88" y="10391"/>
                    <a:pt x="88" y="6730"/>
                  </a:cubicBezTo>
                  <a:cubicBezTo>
                    <a:pt x="88" y="3061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21"/>
                    <a:pt x="1" y="6730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84" name="Google Shape;31484;p31"/>
            <p:cNvSpPr/>
            <p:nvPr/>
          </p:nvSpPr>
          <p:spPr>
            <a:xfrm>
              <a:off x="4607675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85" name="Google Shape;31485;p31"/>
            <p:cNvSpPr/>
            <p:nvPr/>
          </p:nvSpPr>
          <p:spPr>
            <a:xfrm>
              <a:off x="4606650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5" y="11444"/>
                    <a:pt x="11444" y="8875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86" name="Google Shape;31486;p31"/>
            <p:cNvSpPr/>
            <p:nvPr/>
          </p:nvSpPr>
          <p:spPr>
            <a:xfrm>
              <a:off x="4632800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5" y="9346"/>
                    <a:pt x="9346" y="7255"/>
                    <a:pt x="9346" y="4673"/>
                  </a:cubicBezTo>
                  <a:cubicBezTo>
                    <a:pt x="9346" y="2097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87" name="Google Shape;31487;p31"/>
            <p:cNvSpPr/>
            <p:nvPr/>
          </p:nvSpPr>
          <p:spPr>
            <a:xfrm>
              <a:off x="4631775" y="298390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88" name="Google Shape;31488;p31"/>
            <p:cNvSpPr/>
            <p:nvPr/>
          </p:nvSpPr>
          <p:spPr>
            <a:xfrm>
              <a:off x="4661625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0" y="7046"/>
                  </a:cubicBezTo>
                  <a:cubicBezTo>
                    <a:pt x="5469" y="7046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89" name="Google Shape;31489;p31"/>
            <p:cNvSpPr/>
            <p:nvPr/>
          </p:nvSpPr>
          <p:spPr>
            <a:xfrm>
              <a:off x="466060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3" y="82"/>
                    <a:pt x="7040" y="1646"/>
                    <a:pt x="7040" y="3561"/>
                  </a:cubicBezTo>
                  <a:cubicBezTo>
                    <a:pt x="7040" y="5483"/>
                    <a:pt x="5483" y="7040"/>
                    <a:pt x="3561" y="7040"/>
                  </a:cubicBezTo>
                  <a:cubicBezTo>
                    <a:pt x="1646" y="7040"/>
                    <a:pt x="82" y="5483"/>
                    <a:pt x="82" y="3561"/>
                  </a:cubicBezTo>
                  <a:cubicBezTo>
                    <a:pt x="82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90" name="Google Shape;31490;p31"/>
            <p:cNvSpPr/>
            <p:nvPr/>
          </p:nvSpPr>
          <p:spPr>
            <a:xfrm>
              <a:off x="4686725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91" name="Google Shape;31491;p31"/>
            <p:cNvSpPr/>
            <p:nvPr/>
          </p:nvSpPr>
          <p:spPr>
            <a:xfrm>
              <a:off x="4685725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72"/>
                    <a:pt x="1147" y="5118"/>
                    <a:pt x="2556" y="5118"/>
                  </a:cubicBezTo>
                  <a:cubicBezTo>
                    <a:pt x="3965" y="5118"/>
                    <a:pt x="5118" y="3972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92" name="Google Shape;31492;p31"/>
            <p:cNvSpPr/>
            <p:nvPr/>
          </p:nvSpPr>
          <p:spPr>
            <a:xfrm>
              <a:off x="471555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93" name="Google Shape;31493;p31"/>
            <p:cNvSpPr/>
            <p:nvPr/>
          </p:nvSpPr>
          <p:spPr>
            <a:xfrm>
              <a:off x="4714375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8" y="2138"/>
                    <a:pt x="88" y="1403"/>
                  </a:cubicBezTo>
                  <a:cubicBezTo>
                    <a:pt x="88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8"/>
                    <a:pt x="1" y="1403"/>
                  </a:cubicBezTo>
                  <a:cubicBezTo>
                    <a:pt x="1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94" name="Google Shape;31494;p31"/>
            <p:cNvSpPr/>
            <p:nvPr/>
          </p:nvSpPr>
          <p:spPr>
            <a:xfrm>
              <a:off x="4918525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4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95" name="Google Shape;31495;p31"/>
            <p:cNvSpPr/>
            <p:nvPr/>
          </p:nvSpPr>
          <p:spPr>
            <a:xfrm>
              <a:off x="4917500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1"/>
                    <a:pt x="13372" y="6730"/>
                  </a:cubicBezTo>
                  <a:cubicBezTo>
                    <a:pt x="13372" y="10391"/>
                    <a:pt x="10392" y="13371"/>
                    <a:pt x="6730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21"/>
                    <a:pt x="1" y="6730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96" name="Google Shape;31496;p31"/>
            <p:cNvSpPr/>
            <p:nvPr/>
          </p:nvSpPr>
          <p:spPr>
            <a:xfrm>
              <a:off x="4941950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3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97" name="Google Shape;31497;p31"/>
            <p:cNvSpPr/>
            <p:nvPr/>
          </p:nvSpPr>
          <p:spPr>
            <a:xfrm>
              <a:off x="4940950" y="2958775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5"/>
                    <a:pt x="2562" y="11444"/>
                    <a:pt x="5718" y="11444"/>
                  </a:cubicBezTo>
                  <a:cubicBezTo>
                    <a:pt x="8874" y="11444"/>
                    <a:pt x="11436" y="8875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98" name="Google Shape;31498;p31"/>
            <p:cNvSpPr/>
            <p:nvPr/>
          </p:nvSpPr>
          <p:spPr>
            <a:xfrm>
              <a:off x="4967075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99" name="Google Shape;31499;p31"/>
            <p:cNvSpPr/>
            <p:nvPr/>
          </p:nvSpPr>
          <p:spPr>
            <a:xfrm>
              <a:off x="4966050" y="298390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00" name="Google Shape;31500;p31"/>
            <p:cNvSpPr/>
            <p:nvPr/>
          </p:nvSpPr>
          <p:spPr>
            <a:xfrm>
              <a:off x="4995900" y="3013750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6"/>
                    <a:pt x="3520" y="7046"/>
                  </a:cubicBezTo>
                  <a:cubicBezTo>
                    <a:pt x="5462" y="7046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01" name="Google Shape;31501;p31"/>
            <p:cNvSpPr/>
            <p:nvPr/>
          </p:nvSpPr>
          <p:spPr>
            <a:xfrm>
              <a:off x="4994725" y="301272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2"/>
                  </a:moveTo>
                  <a:cubicBezTo>
                    <a:pt x="5489" y="82"/>
                    <a:pt x="7046" y="1646"/>
                    <a:pt x="7046" y="3561"/>
                  </a:cubicBezTo>
                  <a:cubicBezTo>
                    <a:pt x="7046" y="5483"/>
                    <a:pt x="5489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605" y="1"/>
                    <a:pt x="0" y="1599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02" name="Google Shape;31502;p31"/>
            <p:cNvSpPr/>
            <p:nvPr/>
          </p:nvSpPr>
          <p:spPr>
            <a:xfrm>
              <a:off x="5021000" y="3038850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03" name="Google Shape;31503;p31"/>
            <p:cNvSpPr/>
            <p:nvPr/>
          </p:nvSpPr>
          <p:spPr>
            <a:xfrm>
              <a:off x="5020000" y="303785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72"/>
                    <a:pt x="1147" y="5118"/>
                    <a:pt x="2556" y="5118"/>
                  </a:cubicBezTo>
                  <a:cubicBezTo>
                    <a:pt x="3965" y="5118"/>
                    <a:pt x="5112" y="3972"/>
                    <a:pt x="5112" y="2556"/>
                  </a:cubicBezTo>
                  <a:cubicBezTo>
                    <a:pt x="5112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04" name="Google Shape;31504;p31"/>
            <p:cNvSpPr/>
            <p:nvPr/>
          </p:nvSpPr>
          <p:spPr>
            <a:xfrm>
              <a:off x="5049675" y="306767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8" y="2118"/>
                    <a:pt x="2738" y="1363"/>
                  </a:cubicBezTo>
                  <a:cubicBezTo>
                    <a:pt x="2738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05" name="Google Shape;31505;p31"/>
            <p:cNvSpPr/>
            <p:nvPr/>
          </p:nvSpPr>
          <p:spPr>
            <a:xfrm>
              <a:off x="5048650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82" y="2731"/>
                    <a:pt x="88" y="2138"/>
                    <a:pt x="88" y="1403"/>
                  </a:cubicBezTo>
                  <a:cubicBezTo>
                    <a:pt x="88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28"/>
                    <a:pt x="1" y="1403"/>
                  </a:cubicBezTo>
                  <a:cubicBezTo>
                    <a:pt x="1" y="2178"/>
                    <a:pt x="635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06" name="Google Shape;31506;p31"/>
            <p:cNvSpPr/>
            <p:nvPr/>
          </p:nvSpPr>
          <p:spPr>
            <a:xfrm>
              <a:off x="5252800" y="2932825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07" name="Google Shape;31507;p31"/>
            <p:cNvSpPr/>
            <p:nvPr/>
          </p:nvSpPr>
          <p:spPr>
            <a:xfrm>
              <a:off x="5251775" y="293182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2"/>
                    <a:pt x="11012" y="11908"/>
                  </a:cubicBezTo>
                  <a:lnTo>
                    <a:pt x="11012" y="11800"/>
                  </a:lnTo>
                  <a:cubicBezTo>
                    <a:pt x="9852" y="12778"/>
                    <a:pt x="8362" y="13371"/>
                    <a:pt x="6724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24" y="81"/>
                  </a:cubicBezTo>
                  <a:cubicBezTo>
                    <a:pt x="8362" y="81"/>
                    <a:pt x="9852" y="674"/>
                    <a:pt x="11012" y="1659"/>
                  </a:cubicBezTo>
                  <a:lnTo>
                    <a:pt x="11012" y="1544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08" name="Google Shape;31508;p31"/>
            <p:cNvSpPr/>
            <p:nvPr/>
          </p:nvSpPr>
          <p:spPr>
            <a:xfrm>
              <a:off x="5276225" y="2959800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09" name="Google Shape;31509;p31"/>
            <p:cNvSpPr/>
            <p:nvPr/>
          </p:nvSpPr>
          <p:spPr>
            <a:xfrm>
              <a:off x="5275050" y="2958775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7465" y="11444"/>
                    <a:pt x="9029" y="10655"/>
                    <a:pt x="10081" y="9421"/>
                  </a:cubicBezTo>
                  <a:lnTo>
                    <a:pt x="10081" y="9293"/>
                  </a:lnTo>
                  <a:cubicBezTo>
                    <a:pt x="9049" y="10554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10" name="Google Shape;31510;p31"/>
            <p:cNvSpPr/>
            <p:nvPr/>
          </p:nvSpPr>
          <p:spPr>
            <a:xfrm>
              <a:off x="5301350" y="2984925"/>
              <a:ext cx="225750" cy="233650"/>
            </a:xfrm>
            <a:custGeom>
              <a:avLst/>
              <a:gdLst/>
              <a:ahLst/>
              <a:cxnLst/>
              <a:rect l="l" t="t" r="r" b="b"/>
              <a:pathLst>
                <a:path w="9030" h="9346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6656" y="9346"/>
                    <a:pt x="8355" y="8112"/>
                    <a:pt x="9029" y="6365"/>
                  </a:cubicBezTo>
                  <a:lnTo>
                    <a:pt x="9029" y="2987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11" name="Google Shape;31511;p31"/>
            <p:cNvSpPr/>
            <p:nvPr/>
          </p:nvSpPr>
          <p:spPr>
            <a:xfrm>
              <a:off x="5300325" y="2983900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6676" y="9427"/>
                    <a:pt x="8362" y="8227"/>
                    <a:pt x="9070" y="6514"/>
                  </a:cubicBezTo>
                  <a:lnTo>
                    <a:pt x="9070" y="6285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3"/>
                    <a:pt x="9070" y="3150"/>
                  </a:cubicBezTo>
                  <a:lnTo>
                    <a:pt x="9070" y="2920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12" name="Google Shape;31512;p31"/>
            <p:cNvSpPr/>
            <p:nvPr/>
          </p:nvSpPr>
          <p:spPr>
            <a:xfrm>
              <a:off x="5330000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13" name="Google Shape;31513;p31"/>
            <p:cNvSpPr/>
            <p:nvPr/>
          </p:nvSpPr>
          <p:spPr>
            <a:xfrm>
              <a:off x="532900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14" name="Google Shape;31514;p31"/>
            <p:cNvSpPr/>
            <p:nvPr/>
          </p:nvSpPr>
          <p:spPr>
            <a:xfrm>
              <a:off x="5355300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15" name="Google Shape;31515;p31"/>
            <p:cNvSpPr/>
            <p:nvPr/>
          </p:nvSpPr>
          <p:spPr>
            <a:xfrm>
              <a:off x="5354100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16" name="Google Shape;31516;p31"/>
            <p:cNvSpPr/>
            <p:nvPr/>
          </p:nvSpPr>
          <p:spPr>
            <a:xfrm>
              <a:off x="538395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17" name="Google Shape;31517;p31"/>
            <p:cNvSpPr/>
            <p:nvPr/>
          </p:nvSpPr>
          <p:spPr>
            <a:xfrm>
              <a:off x="5382925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82" y="2731"/>
                    <a:pt x="89" y="2138"/>
                    <a:pt x="89" y="1403"/>
                  </a:cubicBezTo>
                  <a:cubicBezTo>
                    <a:pt x="89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28"/>
                    <a:pt x="1" y="1403"/>
                  </a:cubicBezTo>
                  <a:cubicBezTo>
                    <a:pt x="1" y="2178"/>
                    <a:pt x="635" y="2812"/>
                    <a:pt x="1410" y="2812"/>
                  </a:cubicBezTo>
                  <a:cubicBezTo>
                    <a:pt x="2186" y="2812"/>
                    <a:pt x="2819" y="2178"/>
                    <a:pt x="2819" y="1403"/>
                  </a:cubicBezTo>
                  <a:cubicBezTo>
                    <a:pt x="2819" y="628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18" name="Google Shape;31518;p31"/>
            <p:cNvSpPr/>
            <p:nvPr/>
          </p:nvSpPr>
          <p:spPr>
            <a:xfrm>
              <a:off x="3450750" y="3030925"/>
              <a:ext cx="296375" cy="334325"/>
            </a:xfrm>
            <a:custGeom>
              <a:avLst/>
              <a:gdLst/>
              <a:ahLst/>
              <a:cxnLst/>
              <a:rect l="l" t="t" r="r" b="b"/>
              <a:pathLst>
                <a:path w="11855" h="13373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9"/>
                  </a:cubicBezTo>
                  <a:lnTo>
                    <a:pt x="1" y="10931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5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19" name="Google Shape;31519;p31"/>
            <p:cNvSpPr/>
            <p:nvPr/>
          </p:nvSpPr>
          <p:spPr>
            <a:xfrm>
              <a:off x="3450750" y="3029925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3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8834" y="88"/>
                    <a:pt x="11814" y="3068"/>
                    <a:pt x="11814" y="6730"/>
                  </a:cubicBezTo>
                  <a:cubicBezTo>
                    <a:pt x="11814" y="10391"/>
                    <a:pt x="8834" y="13372"/>
                    <a:pt x="5173" y="13372"/>
                  </a:cubicBezTo>
                  <a:cubicBezTo>
                    <a:pt x="3082" y="13372"/>
                    <a:pt x="1221" y="12407"/>
                    <a:pt x="1" y="10897"/>
                  </a:cubicBezTo>
                  <a:lnTo>
                    <a:pt x="1" y="11032"/>
                  </a:lnTo>
                  <a:cubicBezTo>
                    <a:pt x="1235" y="12509"/>
                    <a:pt x="3096" y="13453"/>
                    <a:pt x="5173" y="13453"/>
                  </a:cubicBezTo>
                  <a:cubicBezTo>
                    <a:pt x="8881" y="13453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20" name="Google Shape;31520;p31"/>
            <p:cNvSpPr/>
            <p:nvPr/>
          </p:nvSpPr>
          <p:spPr>
            <a:xfrm>
              <a:off x="3450750" y="3057900"/>
              <a:ext cx="269425" cy="284075"/>
            </a:xfrm>
            <a:custGeom>
              <a:avLst/>
              <a:gdLst/>
              <a:ahLst/>
              <a:cxnLst/>
              <a:rect l="l" t="t" r="r" b="b"/>
              <a:pathLst>
                <a:path w="10777" h="11363" extrusionOk="0">
                  <a:moveTo>
                    <a:pt x="5099" y="1"/>
                  </a:moveTo>
                  <a:cubicBezTo>
                    <a:pt x="2860" y="1"/>
                    <a:pt x="931" y="1295"/>
                    <a:pt x="1" y="3177"/>
                  </a:cubicBezTo>
                  <a:lnTo>
                    <a:pt x="1" y="8187"/>
                  </a:lnTo>
                  <a:cubicBezTo>
                    <a:pt x="931" y="10068"/>
                    <a:pt x="2860" y="11363"/>
                    <a:pt x="5099" y="11363"/>
                  </a:cubicBezTo>
                  <a:cubicBezTo>
                    <a:pt x="8234" y="11363"/>
                    <a:pt x="10776" y="8820"/>
                    <a:pt x="10776" y="5678"/>
                  </a:cubicBezTo>
                  <a:cubicBezTo>
                    <a:pt x="10776" y="2543"/>
                    <a:pt x="8234" y="1"/>
                    <a:pt x="509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21" name="Google Shape;31521;p31"/>
            <p:cNvSpPr/>
            <p:nvPr/>
          </p:nvSpPr>
          <p:spPr>
            <a:xfrm>
              <a:off x="3450750" y="3056900"/>
              <a:ext cx="270600" cy="286075"/>
            </a:xfrm>
            <a:custGeom>
              <a:avLst/>
              <a:gdLst/>
              <a:ahLst/>
              <a:cxnLst/>
              <a:rect l="l" t="t" r="r" b="b"/>
              <a:pathLst>
                <a:path w="10824" h="11443" extrusionOk="0">
                  <a:moveTo>
                    <a:pt x="5099" y="0"/>
                  </a:moveTo>
                  <a:cubicBezTo>
                    <a:pt x="2880" y="0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8"/>
                    <a:pt x="5099" y="88"/>
                  </a:cubicBezTo>
                  <a:cubicBezTo>
                    <a:pt x="8207" y="88"/>
                    <a:pt x="10736" y="2617"/>
                    <a:pt x="10736" y="5718"/>
                  </a:cubicBezTo>
                  <a:cubicBezTo>
                    <a:pt x="10736" y="8827"/>
                    <a:pt x="8207" y="11355"/>
                    <a:pt x="5099" y="11355"/>
                  </a:cubicBezTo>
                  <a:cubicBezTo>
                    <a:pt x="2853" y="11355"/>
                    <a:pt x="904" y="10034"/>
                    <a:pt x="1" y="8126"/>
                  </a:cubicBezTo>
                  <a:lnTo>
                    <a:pt x="1" y="8314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8"/>
                  </a:cubicBezTo>
                  <a:cubicBezTo>
                    <a:pt x="10823" y="2569"/>
                    <a:pt x="8254" y="0"/>
                    <a:pt x="509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22" name="Google Shape;31522;p31"/>
            <p:cNvSpPr/>
            <p:nvPr/>
          </p:nvSpPr>
          <p:spPr>
            <a:xfrm>
              <a:off x="3461375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1" y="0"/>
                    <a:pt x="1" y="2091"/>
                    <a:pt x="1" y="4666"/>
                  </a:cubicBezTo>
                  <a:cubicBezTo>
                    <a:pt x="1" y="7249"/>
                    <a:pt x="2091" y="9339"/>
                    <a:pt x="4674" y="9339"/>
                  </a:cubicBezTo>
                  <a:cubicBezTo>
                    <a:pt x="7256" y="9339"/>
                    <a:pt x="9346" y="7249"/>
                    <a:pt x="9346" y="4666"/>
                  </a:cubicBezTo>
                  <a:cubicBezTo>
                    <a:pt x="9346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23" name="Google Shape;31523;p31"/>
            <p:cNvSpPr/>
            <p:nvPr/>
          </p:nvSpPr>
          <p:spPr>
            <a:xfrm>
              <a:off x="3460375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24" name="Google Shape;31524;p31"/>
            <p:cNvSpPr/>
            <p:nvPr/>
          </p:nvSpPr>
          <p:spPr>
            <a:xfrm>
              <a:off x="3490200" y="311185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0"/>
                  </a:cubicBezTo>
                  <a:cubicBezTo>
                    <a:pt x="7040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25" name="Google Shape;31525;p31"/>
            <p:cNvSpPr/>
            <p:nvPr/>
          </p:nvSpPr>
          <p:spPr>
            <a:xfrm>
              <a:off x="3489025" y="31108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6"/>
                    <a:pt x="3568" y="7046"/>
                  </a:cubicBezTo>
                  <a:cubicBezTo>
                    <a:pt x="1653" y="7046"/>
                    <a:pt x="88" y="5482"/>
                    <a:pt x="88" y="3560"/>
                  </a:cubicBezTo>
                  <a:cubicBezTo>
                    <a:pt x="88" y="1645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0"/>
                  </a:cubicBezTo>
                  <a:cubicBezTo>
                    <a:pt x="1" y="5529"/>
                    <a:pt x="1605" y="7127"/>
                    <a:pt x="3568" y="7127"/>
                  </a:cubicBezTo>
                  <a:cubicBezTo>
                    <a:pt x="5536" y="7127"/>
                    <a:pt x="7135" y="5529"/>
                    <a:pt x="7135" y="3560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26" name="Google Shape;31526;p31"/>
            <p:cNvSpPr/>
            <p:nvPr/>
          </p:nvSpPr>
          <p:spPr>
            <a:xfrm>
              <a:off x="3515325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27" name="Google Shape;31527;p31"/>
            <p:cNvSpPr/>
            <p:nvPr/>
          </p:nvSpPr>
          <p:spPr>
            <a:xfrm>
              <a:off x="3514300" y="3135950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7" y="5119"/>
                  </a:cubicBezTo>
                  <a:cubicBezTo>
                    <a:pt x="3966" y="5119"/>
                    <a:pt x="5112" y="3972"/>
                    <a:pt x="5112" y="2556"/>
                  </a:cubicBezTo>
                  <a:cubicBezTo>
                    <a:pt x="5112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28" name="Google Shape;31528;p31"/>
            <p:cNvSpPr/>
            <p:nvPr/>
          </p:nvSpPr>
          <p:spPr>
            <a:xfrm>
              <a:off x="354415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14"/>
                    <a:pt x="0" y="1362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29" name="Google Shape;31529;p31"/>
            <p:cNvSpPr/>
            <p:nvPr/>
          </p:nvSpPr>
          <p:spPr>
            <a:xfrm>
              <a:off x="3542975" y="31647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30" name="Google Shape;31530;p31"/>
            <p:cNvSpPr/>
            <p:nvPr/>
          </p:nvSpPr>
          <p:spPr>
            <a:xfrm>
              <a:off x="3747100" y="3030925"/>
              <a:ext cx="334325" cy="334325"/>
            </a:xfrm>
            <a:custGeom>
              <a:avLst/>
              <a:gdLst/>
              <a:ahLst/>
              <a:cxnLst/>
              <a:rect l="l" t="t" r="r" b="b"/>
              <a:pathLst>
                <a:path w="13373" h="13373" extrusionOk="0">
                  <a:moveTo>
                    <a:pt x="6690" y="1"/>
                  </a:moveTo>
                  <a:cubicBezTo>
                    <a:pt x="2995" y="1"/>
                    <a:pt x="1" y="2995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31" name="Google Shape;31531;p31"/>
            <p:cNvSpPr/>
            <p:nvPr/>
          </p:nvSpPr>
          <p:spPr>
            <a:xfrm>
              <a:off x="3746100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2" y="13372"/>
                    <a:pt x="81" y="10391"/>
                    <a:pt x="81" y="6730"/>
                  </a:cubicBezTo>
                  <a:cubicBezTo>
                    <a:pt x="81" y="3068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3"/>
                    <a:pt x="6730" y="13453"/>
                  </a:cubicBezTo>
                  <a:cubicBezTo>
                    <a:pt x="10438" y="13453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32" name="Google Shape;31532;p31"/>
            <p:cNvSpPr/>
            <p:nvPr/>
          </p:nvSpPr>
          <p:spPr>
            <a:xfrm>
              <a:off x="3770550" y="3057900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20"/>
                    <a:pt x="2542" y="11363"/>
                    <a:pt x="5678" y="11363"/>
                  </a:cubicBezTo>
                  <a:cubicBezTo>
                    <a:pt x="8813" y="11363"/>
                    <a:pt x="11355" y="8820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33" name="Google Shape;31533;p31"/>
            <p:cNvSpPr/>
            <p:nvPr/>
          </p:nvSpPr>
          <p:spPr>
            <a:xfrm>
              <a:off x="3769525" y="3056900"/>
              <a:ext cx="285925" cy="286075"/>
            </a:xfrm>
            <a:custGeom>
              <a:avLst/>
              <a:gdLst/>
              <a:ahLst/>
              <a:cxnLst/>
              <a:rect l="l" t="t" r="r" b="b"/>
              <a:pathLst>
                <a:path w="11437" h="11443" extrusionOk="0">
                  <a:moveTo>
                    <a:pt x="5719" y="88"/>
                  </a:moveTo>
                  <a:cubicBezTo>
                    <a:pt x="8827" y="88"/>
                    <a:pt x="11356" y="2617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7"/>
                    <a:pt x="2610" y="88"/>
                    <a:pt x="5719" y="88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8"/>
                  </a:cubicBezTo>
                  <a:cubicBezTo>
                    <a:pt x="11437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34" name="Google Shape;31534;p31"/>
            <p:cNvSpPr/>
            <p:nvPr/>
          </p:nvSpPr>
          <p:spPr>
            <a:xfrm>
              <a:off x="3795650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1" y="0"/>
                    <a:pt x="1" y="2091"/>
                    <a:pt x="1" y="4666"/>
                  </a:cubicBezTo>
                  <a:cubicBezTo>
                    <a:pt x="1" y="7249"/>
                    <a:pt x="2091" y="9339"/>
                    <a:pt x="4674" y="9339"/>
                  </a:cubicBezTo>
                  <a:cubicBezTo>
                    <a:pt x="7256" y="9339"/>
                    <a:pt x="9347" y="7249"/>
                    <a:pt x="9347" y="4666"/>
                  </a:cubicBezTo>
                  <a:cubicBezTo>
                    <a:pt x="9347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35" name="Google Shape;31535;p31"/>
            <p:cNvSpPr/>
            <p:nvPr/>
          </p:nvSpPr>
          <p:spPr>
            <a:xfrm>
              <a:off x="3794650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0" y="2117"/>
                    <a:pt x="0" y="4713"/>
                  </a:cubicBezTo>
                  <a:cubicBezTo>
                    <a:pt x="0" y="7316"/>
                    <a:pt x="2111" y="9433"/>
                    <a:pt x="4714" y="9433"/>
                  </a:cubicBezTo>
                  <a:cubicBezTo>
                    <a:pt x="7310" y="9433"/>
                    <a:pt x="9427" y="7316"/>
                    <a:pt x="9427" y="4713"/>
                  </a:cubicBezTo>
                  <a:cubicBezTo>
                    <a:pt x="9427" y="2117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36" name="Google Shape;31536;p31"/>
            <p:cNvSpPr/>
            <p:nvPr/>
          </p:nvSpPr>
          <p:spPr>
            <a:xfrm>
              <a:off x="3824475" y="311185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1"/>
                  </a:moveTo>
                  <a:cubicBezTo>
                    <a:pt x="1572" y="1"/>
                    <a:pt x="1" y="1578"/>
                    <a:pt x="1" y="3520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0"/>
                  </a:cubicBezTo>
                  <a:cubicBezTo>
                    <a:pt x="7040" y="1578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37" name="Google Shape;31537;p31"/>
            <p:cNvSpPr/>
            <p:nvPr/>
          </p:nvSpPr>
          <p:spPr>
            <a:xfrm>
              <a:off x="3823300" y="31108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6"/>
                    <a:pt x="3568" y="7046"/>
                  </a:cubicBezTo>
                  <a:cubicBezTo>
                    <a:pt x="1646" y="7046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35" y="5529"/>
                    <a:pt x="7135" y="3560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38" name="Google Shape;31538;p31"/>
            <p:cNvSpPr/>
            <p:nvPr/>
          </p:nvSpPr>
          <p:spPr>
            <a:xfrm>
              <a:off x="3849600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39" name="Google Shape;31539;p31"/>
            <p:cNvSpPr/>
            <p:nvPr/>
          </p:nvSpPr>
          <p:spPr>
            <a:xfrm>
              <a:off x="3848600" y="313595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65" y="5119"/>
                    <a:pt x="5111" y="3972"/>
                    <a:pt x="5111" y="2556"/>
                  </a:cubicBezTo>
                  <a:cubicBezTo>
                    <a:pt x="5111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40" name="Google Shape;31540;p31"/>
            <p:cNvSpPr/>
            <p:nvPr/>
          </p:nvSpPr>
          <p:spPr>
            <a:xfrm>
              <a:off x="387825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0"/>
                  </a:moveTo>
                  <a:cubicBezTo>
                    <a:pt x="614" y="0"/>
                    <a:pt x="1" y="614"/>
                    <a:pt x="1" y="1362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2"/>
                  </a:cubicBezTo>
                  <a:cubicBezTo>
                    <a:pt x="2732" y="614"/>
                    <a:pt x="2125" y="0"/>
                    <a:pt x="13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41" name="Google Shape;31541;p31"/>
            <p:cNvSpPr/>
            <p:nvPr/>
          </p:nvSpPr>
          <p:spPr>
            <a:xfrm>
              <a:off x="3877250" y="31647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42" name="Google Shape;31542;p31"/>
            <p:cNvSpPr/>
            <p:nvPr/>
          </p:nvSpPr>
          <p:spPr>
            <a:xfrm>
              <a:off x="4081400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43" name="Google Shape;31543;p31"/>
            <p:cNvSpPr/>
            <p:nvPr/>
          </p:nvSpPr>
          <p:spPr>
            <a:xfrm>
              <a:off x="4080375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3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44" name="Google Shape;31544;p31"/>
            <p:cNvSpPr/>
            <p:nvPr/>
          </p:nvSpPr>
          <p:spPr>
            <a:xfrm>
              <a:off x="4104825" y="3057900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20"/>
                    <a:pt x="2542" y="11363"/>
                    <a:pt x="5678" y="11363"/>
                  </a:cubicBezTo>
                  <a:cubicBezTo>
                    <a:pt x="8813" y="11363"/>
                    <a:pt x="11355" y="8820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45" name="Google Shape;31545;p31"/>
            <p:cNvSpPr/>
            <p:nvPr/>
          </p:nvSpPr>
          <p:spPr>
            <a:xfrm>
              <a:off x="4103650" y="305690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8"/>
                  </a:moveTo>
                  <a:cubicBezTo>
                    <a:pt x="8833" y="88"/>
                    <a:pt x="11362" y="2617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7"/>
                    <a:pt x="2616" y="88"/>
                    <a:pt x="5725" y="88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8"/>
                  </a:cubicBezTo>
                  <a:cubicBezTo>
                    <a:pt x="11443" y="2569"/>
                    <a:pt x="8880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46" name="Google Shape;31546;p31"/>
            <p:cNvSpPr/>
            <p:nvPr/>
          </p:nvSpPr>
          <p:spPr>
            <a:xfrm>
              <a:off x="4129950" y="3083200"/>
              <a:ext cx="233650" cy="233500"/>
            </a:xfrm>
            <a:custGeom>
              <a:avLst/>
              <a:gdLst/>
              <a:ahLst/>
              <a:cxnLst/>
              <a:rect l="l" t="t" r="r" b="b"/>
              <a:pathLst>
                <a:path w="9346" h="9340" extrusionOk="0">
                  <a:moveTo>
                    <a:pt x="4673" y="0"/>
                  </a:moveTo>
                  <a:cubicBezTo>
                    <a:pt x="2090" y="0"/>
                    <a:pt x="0" y="2091"/>
                    <a:pt x="0" y="4666"/>
                  </a:cubicBezTo>
                  <a:cubicBezTo>
                    <a:pt x="0" y="7249"/>
                    <a:pt x="2090" y="9339"/>
                    <a:pt x="4673" y="9339"/>
                  </a:cubicBezTo>
                  <a:cubicBezTo>
                    <a:pt x="7249" y="9339"/>
                    <a:pt x="9346" y="7249"/>
                    <a:pt x="9346" y="4666"/>
                  </a:cubicBezTo>
                  <a:cubicBezTo>
                    <a:pt x="9346" y="2091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47" name="Google Shape;31547;p31"/>
            <p:cNvSpPr/>
            <p:nvPr/>
          </p:nvSpPr>
          <p:spPr>
            <a:xfrm>
              <a:off x="4128925" y="3082025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4"/>
                    <a:pt x="9339" y="4713"/>
                  </a:cubicBezTo>
                  <a:cubicBezTo>
                    <a:pt x="9339" y="7269"/>
                    <a:pt x="7263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7310" y="9433"/>
                    <a:pt x="9427" y="7316"/>
                    <a:pt x="9427" y="4713"/>
                  </a:cubicBezTo>
                  <a:cubicBezTo>
                    <a:pt x="9427" y="2117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48" name="Google Shape;31548;p31"/>
            <p:cNvSpPr/>
            <p:nvPr/>
          </p:nvSpPr>
          <p:spPr>
            <a:xfrm>
              <a:off x="4158600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49" name="Google Shape;31549;p31"/>
            <p:cNvSpPr/>
            <p:nvPr/>
          </p:nvSpPr>
          <p:spPr>
            <a:xfrm>
              <a:off x="4157575" y="31108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6"/>
                    <a:pt x="3568" y="7046"/>
                  </a:cubicBezTo>
                  <a:cubicBezTo>
                    <a:pt x="1646" y="7046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50" name="Google Shape;31550;p31"/>
            <p:cNvSpPr/>
            <p:nvPr/>
          </p:nvSpPr>
          <p:spPr>
            <a:xfrm>
              <a:off x="4183875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51" name="Google Shape;31551;p31"/>
            <p:cNvSpPr/>
            <p:nvPr/>
          </p:nvSpPr>
          <p:spPr>
            <a:xfrm>
              <a:off x="4182700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72"/>
                    <a:pt x="1154" y="5119"/>
                    <a:pt x="2563" y="5119"/>
                  </a:cubicBezTo>
                  <a:cubicBezTo>
                    <a:pt x="3972" y="5119"/>
                    <a:pt x="5118" y="3972"/>
                    <a:pt x="5118" y="2556"/>
                  </a:cubicBezTo>
                  <a:cubicBezTo>
                    <a:pt x="5118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52" name="Google Shape;31552;p31"/>
            <p:cNvSpPr/>
            <p:nvPr/>
          </p:nvSpPr>
          <p:spPr>
            <a:xfrm>
              <a:off x="4212550" y="316580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2"/>
                  </a:cubicBezTo>
                  <a:cubicBezTo>
                    <a:pt x="2731" y="614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53" name="Google Shape;31553;p31"/>
            <p:cNvSpPr/>
            <p:nvPr/>
          </p:nvSpPr>
          <p:spPr>
            <a:xfrm>
              <a:off x="4211525" y="31647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1" y="2138"/>
                    <a:pt x="81" y="1403"/>
                  </a:cubicBezTo>
                  <a:cubicBezTo>
                    <a:pt x="81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28"/>
                    <a:pt x="1" y="1403"/>
                  </a:cubicBezTo>
                  <a:cubicBezTo>
                    <a:pt x="1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54" name="Google Shape;31554;p31"/>
            <p:cNvSpPr/>
            <p:nvPr/>
          </p:nvSpPr>
          <p:spPr>
            <a:xfrm>
              <a:off x="4415675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55" name="Google Shape;31555;p31"/>
            <p:cNvSpPr/>
            <p:nvPr/>
          </p:nvSpPr>
          <p:spPr>
            <a:xfrm>
              <a:off x="4414650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8"/>
                    <a:pt x="13365" y="6730"/>
                  </a:cubicBezTo>
                  <a:cubicBezTo>
                    <a:pt x="13365" y="10391"/>
                    <a:pt x="10385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3" y="13453"/>
                  </a:cubicBezTo>
                  <a:cubicBezTo>
                    <a:pt x="10432" y="13453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56" name="Google Shape;31556;p31"/>
            <p:cNvSpPr/>
            <p:nvPr/>
          </p:nvSpPr>
          <p:spPr>
            <a:xfrm>
              <a:off x="4438925" y="3057900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1"/>
                  </a:moveTo>
                  <a:cubicBezTo>
                    <a:pt x="2550" y="1"/>
                    <a:pt x="1" y="2543"/>
                    <a:pt x="1" y="5678"/>
                  </a:cubicBezTo>
                  <a:cubicBezTo>
                    <a:pt x="1" y="8820"/>
                    <a:pt x="2550" y="11363"/>
                    <a:pt x="5685" y="11363"/>
                  </a:cubicBezTo>
                  <a:cubicBezTo>
                    <a:pt x="8820" y="11363"/>
                    <a:pt x="11362" y="8820"/>
                    <a:pt x="11362" y="5678"/>
                  </a:cubicBezTo>
                  <a:cubicBezTo>
                    <a:pt x="11362" y="2543"/>
                    <a:pt x="8820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57" name="Google Shape;31557;p31"/>
            <p:cNvSpPr/>
            <p:nvPr/>
          </p:nvSpPr>
          <p:spPr>
            <a:xfrm>
              <a:off x="4437925" y="305690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8"/>
                  </a:moveTo>
                  <a:cubicBezTo>
                    <a:pt x="8833" y="88"/>
                    <a:pt x="11362" y="2617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7"/>
                    <a:pt x="2616" y="88"/>
                    <a:pt x="5725" y="88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58" name="Google Shape;31558;p31"/>
            <p:cNvSpPr/>
            <p:nvPr/>
          </p:nvSpPr>
          <p:spPr>
            <a:xfrm>
              <a:off x="4464225" y="3083200"/>
              <a:ext cx="233650" cy="233500"/>
            </a:xfrm>
            <a:custGeom>
              <a:avLst/>
              <a:gdLst/>
              <a:ahLst/>
              <a:cxnLst/>
              <a:rect l="l" t="t" r="r" b="b"/>
              <a:pathLst>
                <a:path w="9346" h="9340" extrusionOk="0">
                  <a:moveTo>
                    <a:pt x="4673" y="0"/>
                  </a:moveTo>
                  <a:cubicBezTo>
                    <a:pt x="2090" y="0"/>
                    <a:pt x="0" y="2091"/>
                    <a:pt x="0" y="4666"/>
                  </a:cubicBezTo>
                  <a:cubicBezTo>
                    <a:pt x="0" y="7249"/>
                    <a:pt x="2090" y="9339"/>
                    <a:pt x="4673" y="9339"/>
                  </a:cubicBezTo>
                  <a:cubicBezTo>
                    <a:pt x="7249" y="9339"/>
                    <a:pt x="9346" y="7249"/>
                    <a:pt x="9346" y="4666"/>
                  </a:cubicBezTo>
                  <a:cubicBezTo>
                    <a:pt x="9346" y="2091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59" name="Google Shape;31559;p31"/>
            <p:cNvSpPr/>
            <p:nvPr/>
          </p:nvSpPr>
          <p:spPr>
            <a:xfrm>
              <a:off x="4463025" y="3082025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4"/>
                    <a:pt x="9347" y="4713"/>
                  </a:cubicBezTo>
                  <a:cubicBezTo>
                    <a:pt x="9347" y="7269"/>
                    <a:pt x="7270" y="9346"/>
                    <a:pt x="4721" y="9346"/>
                  </a:cubicBezTo>
                  <a:cubicBezTo>
                    <a:pt x="2165" y="9346"/>
                    <a:pt x="89" y="7269"/>
                    <a:pt x="89" y="4713"/>
                  </a:cubicBezTo>
                  <a:cubicBezTo>
                    <a:pt x="89" y="2164"/>
                    <a:pt x="2165" y="88"/>
                    <a:pt x="4721" y="88"/>
                  </a:cubicBezTo>
                  <a:close/>
                  <a:moveTo>
                    <a:pt x="4721" y="0"/>
                  </a:moveTo>
                  <a:cubicBezTo>
                    <a:pt x="2118" y="0"/>
                    <a:pt x="1" y="2117"/>
                    <a:pt x="1" y="4713"/>
                  </a:cubicBezTo>
                  <a:cubicBezTo>
                    <a:pt x="1" y="7316"/>
                    <a:pt x="2118" y="9433"/>
                    <a:pt x="4721" y="9433"/>
                  </a:cubicBezTo>
                  <a:cubicBezTo>
                    <a:pt x="7317" y="9433"/>
                    <a:pt x="9434" y="7316"/>
                    <a:pt x="9434" y="4713"/>
                  </a:cubicBezTo>
                  <a:cubicBezTo>
                    <a:pt x="9434" y="2117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60" name="Google Shape;31560;p31"/>
            <p:cNvSpPr/>
            <p:nvPr/>
          </p:nvSpPr>
          <p:spPr>
            <a:xfrm>
              <a:off x="4492875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61" name="Google Shape;31561;p31"/>
            <p:cNvSpPr/>
            <p:nvPr/>
          </p:nvSpPr>
          <p:spPr>
            <a:xfrm>
              <a:off x="4491850" y="31108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6"/>
                    <a:pt x="3568" y="7046"/>
                  </a:cubicBezTo>
                  <a:cubicBezTo>
                    <a:pt x="1646" y="7046"/>
                    <a:pt x="89" y="5482"/>
                    <a:pt x="89" y="3560"/>
                  </a:cubicBezTo>
                  <a:cubicBezTo>
                    <a:pt x="89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62" name="Google Shape;31562;p31"/>
            <p:cNvSpPr/>
            <p:nvPr/>
          </p:nvSpPr>
          <p:spPr>
            <a:xfrm>
              <a:off x="4518150" y="3136975"/>
              <a:ext cx="125800" cy="125950"/>
            </a:xfrm>
            <a:custGeom>
              <a:avLst/>
              <a:gdLst/>
              <a:ahLst/>
              <a:cxnLst/>
              <a:rect l="l" t="t" r="r" b="b"/>
              <a:pathLst>
                <a:path w="5032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63" name="Google Shape;31563;p31"/>
            <p:cNvSpPr/>
            <p:nvPr/>
          </p:nvSpPr>
          <p:spPr>
            <a:xfrm>
              <a:off x="4516975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64" name="Google Shape;31564;p31"/>
            <p:cNvSpPr/>
            <p:nvPr/>
          </p:nvSpPr>
          <p:spPr>
            <a:xfrm>
              <a:off x="4546825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2"/>
                  </a:cubicBezTo>
                  <a:cubicBezTo>
                    <a:pt x="2731" y="614"/>
                    <a:pt x="2117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65" name="Google Shape;31565;p31"/>
            <p:cNvSpPr/>
            <p:nvPr/>
          </p:nvSpPr>
          <p:spPr>
            <a:xfrm>
              <a:off x="4545800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10" y="2813"/>
                  </a:cubicBezTo>
                  <a:cubicBezTo>
                    <a:pt x="2185" y="2813"/>
                    <a:pt x="2812" y="2185"/>
                    <a:pt x="2812" y="1403"/>
                  </a:cubicBezTo>
                  <a:cubicBezTo>
                    <a:pt x="2812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66" name="Google Shape;31566;p31"/>
            <p:cNvSpPr/>
            <p:nvPr/>
          </p:nvSpPr>
          <p:spPr>
            <a:xfrm>
              <a:off x="4749950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67" name="Google Shape;31567;p31"/>
            <p:cNvSpPr/>
            <p:nvPr/>
          </p:nvSpPr>
          <p:spPr>
            <a:xfrm>
              <a:off x="4748775" y="3029925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68" name="Google Shape;31568;p31"/>
            <p:cNvSpPr/>
            <p:nvPr/>
          </p:nvSpPr>
          <p:spPr>
            <a:xfrm>
              <a:off x="4773200" y="3057900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20"/>
                    <a:pt x="2543" y="11363"/>
                    <a:pt x="5678" y="11363"/>
                  </a:cubicBezTo>
                  <a:cubicBezTo>
                    <a:pt x="8821" y="11363"/>
                    <a:pt x="11363" y="8820"/>
                    <a:pt x="11363" y="5678"/>
                  </a:cubicBezTo>
                  <a:cubicBezTo>
                    <a:pt x="11363" y="2543"/>
                    <a:pt x="8821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69" name="Google Shape;31569;p31"/>
            <p:cNvSpPr/>
            <p:nvPr/>
          </p:nvSpPr>
          <p:spPr>
            <a:xfrm>
              <a:off x="4772200" y="305690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8" y="88"/>
                  </a:moveTo>
                  <a:cubicBezTo>
                    <a:pt x="8827" y="88"/>
                    <a:pt x="11355" y="2617"/>
                    <a:pt x="11355" y="5718"/>
                  </a:cubicBezTo>
                  <a:cubicBezTo>
                    <a:pt x="11355" y="8827"/>
                    <a:pt x="8827" y="11355"/>
                    <a:pt x="5718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7"/>
                    <a:pt x="2617" y="88"/>
                    <a:pt x="5718" y="88"/>
                  </a:cubicBezTo>
                  <a:close/>
                  <a:moveTo>
                    <a:pt x="5718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70" name="Google Shape;31570;p31"/>
            <p:cNvSpPr/>
            <p:nvPr/>
          </p:nvSpPr>
          <p:spPr>
            <a:xfrm>
              <a:off x="4798500" y="3083200"/>
              <a:ext cx="233500" cy="233500"/>
            </a:xfrm>
            <a:custGeom>
              <a:avLst/>
              <a:gdLst/>
              <a:ahLst/>
              <a:cxnLst/>
              <a:rect l="l" t="t" r="r" b="b"/>
              <a:pathLst>
                <a:path w="9340" h="9340" extrusionOk="0">
                  <a:moveTo>
                    <a:pt x="4666" y="0"/>
                  </a:moveTo>
                  <a:cubicBezTo>
                    <a:pt x="2091" y="0"/>
                    <a:pt x="0" y="2091"/>
                    <a:pt x="0" y="4666"/>
                  </a:cubicBezTo>
                  <a:cubicBezTo>
                    <a:pt x="0" y="7249"/>
                    <a:pt x="2091" y="9339"/>
                    <a:pt x="4666" y="9339"/>
                  </a:cubicBezTo>
                  <a:cubicBezTo>
                    <a:pt x="7249" y="9339"/>
                    <a:pt x="9339" y="7249"/>
                    <a:pt x="9339" y="4666"/>
                  </a:cubicBezTo>
                  <a:cubicBezTo>
                    <a:pt x="9339" y="2091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71" name="Google Shape;31571;p31"/>
            <p:cNvSpPr/>
            <p:nvPr/>
          </p:nvSpPr>
          <p:spPr>
            <a:xfrm>
              <a:off x="4797325" y="3082025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3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3" y="88"/>
                  </a:cubicBezTo>
                  <a:close/>
                  <a:moveTo>
                    <a:pt x="4713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13" y="9433"/>
                  </a:cubicBezTo>
                  <a:cubicBezTo>
                    <a:pt x="7316" y="9433"/>
                    <a:pt x="9433" y="7316"/>
                    <a:pt x="9433" y="4713"/>
                  </a:cubicBezTo>
                  <a:cubicBezTo>
                    <a:pt x="9433" y="2117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72" name="Google Shape;31572;p31"/>
            <p:cNvSpPr/>
            <p:nvPr/>
          </p:nvSpPr>
          <p:spPr>
            <a:xfrm>
              <a:off x="4827150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73" name="Google Shape;31573;p31"/>
            <p:cNvSpPr/>
            <p:nvPr/>
          </p:nvSpPr>
          <p:spPr>
            <a:xfrm>
              <a:off x="4826150" y="31108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6"/>
                    <a:pt x="3560" y="7046"/>
                  </a:cubicBezTo>
                  <a:cubicBezTo>
                    <a:pt x="1645" y="7046"/>
                    <a:pt x="81" y="5482"/>
                    <a:pt x="81" y="3560"/>
                  </a:cubicBezTo>
                  <a:cubicBezTo>
                    <a:pt x="81" y="1645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0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74" name="Google Shape;31574;p31"/>
            <p:cNvSpPr/>
            <p:nvPr/>
          </p:nvSpPr>
          <p:spPr>
            <a:xfrm>
              <a:off x="4852275" y="3136975"/>
              <a:ext cx="125950" cy="125950"/>
            </a:xfrm>
            <a:custGeom>
              <a:avLst/>
              <a:gdLst/>
              <a:ahLst/>
              <a:cxnLst/>
              <a:rect l="l" t="t" r="r" b="b"/>
              <a:pathLst>
                <a:path w="5038" h="5038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11"/>
                    <a:pt x="1126" y="5037"/>
                    <a:pt x="2515" y="5037"/>
                  </a:cubicBezTo>
                  <a:cubicBezTo>
                    <a:pt x="3911" y="5037"/>
                    <a:pt x="5037" y="3911"/>
                    <a:pt x="5037" y="2515"/>
                  </a:cubicBezTo>
                  <a:cubicBezTo>
                    <a:pt x="5037" y="1126"/>
                    <a:pt x="3911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75" name="Google Shape;31575;p31"/>
            <p:cNvSpPr/>
            <p:nvPr/>
          </p:nvSpPr>
          <p:spPr>
            <a:xfrm>
              <a:off x="4851250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6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76" name="Google Shape;31576;p31"/>
            <p:cNvSpPr/>
            <p:nvPr/>
          </p:nvSpPr>
          <p:spPr>
            <a:xfrm>
              <a:off x="488110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77" name="Google Shape;31577;p31"/>
            <p:cNvSpPr/>
            <p:nvPr/>
          </p:nvSpPr>
          <p:spPr>
            <a:xfrm>
              <a:off x="4880075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3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03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03" y="82"/>
                  </a:cubicBezTo>
                  <a:close/>
                  <a:moveTo>
                    <a:pt x="1403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03" y="2813"/>
                  </a:cubicBezTo>
                  <a:cubicBezTo>
                    <a:pt x="2186" y="2813"/>
                    <a:pt x="2813" y="2185"/>
                    <a:pt x="2813" y="1403"/>
                  </a:cubicBezTo>
                  <a:cubicBezTo>
                    <a:pt x="2813" y="628"/>
                    <a:pt x="2186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78" name="Google Shape;31578;p31"/>
            <p:cNvSpPr/>
            <p:nvPr/>
          </p:nvSpPr>
          <p:spPr>
            <a:xfrm>
              <a:off x="5084225" y="3030925"/>
              <a:ext cx="334125" cy="334325"/>
            </a:xfrm>
            <a:custGeom>
              <a:avLst/>
              <a:gdLst/>
              <a:ahLst/>
              <a:cxnLst/>
              <a:rect l="l" t="t" r="r" b="b"/>
              <a:pathLst>
                <a:path w="13365" h="13373" extrusionOk="0">
                  <a:moveTo>
                    <a:pt x="6683" y="1"/>
                  </a:moveTo>
                  <a:cubicBezTo>
                    <a:pt x="2988" y="1"/>
                    <a:pt x="0" y="2995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79" name="Google Shape;31579;p31"/>
            <p:cNvSpPr/>
            <p:nvPr/>
          </p:nvSpPr>
          <p:spPr>
            <a:xfrm>
              <a:off x="5083050" y="30299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80" name="Google Shape;31580;p31"/>
            <p:cNvSpPr/>
            <p:nvPr/>
          </p:nvSpPr>
          <p:spPr>
            <a:xfrm>
              <a:off x="5107475" y="3057900"/>
              <a:ext cx="283925" cy="284075"/>
            </a:xfrm>
            <a:custGeom>
              <a:avLst/>
              <a:gdLst/>
              <a:ahLst/>
              <a:cxnLst/>
              <a:rect l="l" t="t" r="r" b="b"/>
              <a:pathLst>
                <a:path w="11357" h="11363" extrusionOk="0">
                  <a:moveTo>
                    <a:pt x="5679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20"/>
                    <a:pt x="2543" y="11363"/>
                    <a:pt x="5679" y="11363"/>
                  </a:cubicBezTo>
                  <a:cubicBezTo>
                    <a:pt x="8814" y="11363"/>
                    <a:pt x="11356" y="8820"/>
                    <a:pt x="11356" y="5678"/>
                  </a:cubicBezTo>
                  <a:cubicBezTo>
                    <a:pt x="11356" y="2543"/>
                    <a:pt x="8814" y="1"/>
                    <a:pt x="567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81" name="Google Shape;31581;p31"/>
            <p:cNvSpPr/>
            <p:nvPr/>
          </p:nvSpPr>
          <p:spPr>
            <a:xfrm>
              <a:off x="5106475" y="305690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8"/>
                  </a:moveTo>
                  <a:cubicBezTo>
                    <a:pt x="8827" y="88"/>
                    <a:pt x="11356" y="2617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7"/>
                    <a:pt x="2610" y="88"/>
                    <a:pt x="5719" y="88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82" name="Google Shape;31582;p31"/>
            <p:cNvSpPr/>
            <p:nvPr/>
          </p:nvSpPr>
          <p:spPr>
            <a:xfrm>
              <a:off x="5132600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8" y="0"/>
                    <a:pt x="1" y="2091"/>
                    <a:pt x="1" y="4666"/>
                  </a:cubicBezTo>
                  <a:cubicBezTo>
                    <a:pt x="1" y="7249"/>
                    <a:pt x="2098" y="9339"/>
                    <a:pt x="4674" y="9339"/>
                  </a:cubicBezTo>
                  <a:cubicBezTo>
                    <a:pt x="7256" y="9339"/>
                    <a:pt x="9346" y="7249"/>
                    <a:pt x="9346" y="4666"/>
                  </a:cubicBezTo>
                  <a:cubicBezTo>
                    <a:pt x="9346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83" name="Google Shape;31583;p31"/>
            <p:cNvSpPr/>
            <p:nvPr/>
          </p:nvSpPr>
          <p:spPr>
            <a:xfrm>
              <a:off x="5131600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84" name="Google Shape;31584;p31"/>
            <p:cNvSpPr/>
            <p:nvPr/>
          </p:nvSpPr>
          <p:spPr>
            <a:xfrm>
              <a:off x="5161425" y="31118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85" name="Google Shape;31585;p31"/>
            <p:cNvSpPr/>
            <p:nvPr/>
          </p:nvSpPr>
          <p:spPr>
            <a:xfrm>
              <a:off x="5160425" y="31108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6"/>
                    <a:pt x="3561" y="7046"/>
                  </a:cubicBezTo>
                  <a:cubicBezTo>
                    <a:pt x="1646" y="7046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86" name="Google Shape;31586;p31"/>
            <p:cNvSpPr/>
            <p:nvPr/>
          </p:nvSpPr>
          <p:spPr>
            <a:xfrm>
              <a:off x="5186550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11"/>
                    <a:pt x="1126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87" name="Google Shape;31587;p31"/>
            <p:cNvSpPr/>
            <p:nvPr/>
          </p:nvSpPr>
          <p:spPr>
            <a:xfrm>
              <a:off x="5185525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7" y="5119"/>
                  </a:cubicBezTo>
                  <a:cubicBezTo>
                    <a:pt x="3966" y="5119"/>
                    <a:pt x="5119" y="3972"/>
                    <a:pt x="5119" y="2556"/>
                  </a:cubicBezTo>
                  <a:cubicBezTo>
                    <a:pt x="5119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88" name="Google Shape;31588;p31"/>
            <p:cNvSpPr/>
            <p:nvPr/>
          </p:nvSpPr>
          <p:spPr>
            <a:xfrm>
              <a:off x="5215375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14"/>
                    <a:pt x="0" y="1362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89" name="Google Shape;31589;p31"/>
            <p:cNvSpPr/>
            <p:nvPr/>
          </p:nvSpPr>
          <p:spPr>
            <a:xfrm>
              <a:off x="5214350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4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04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04" y="82"/>
                  </a:cubicBezTo>
                  <a:close/>
                  <a:moveTo>
                    <a:pt x="1404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04" y="2813"/>
                  </a:cubicBezTo>
                  <a:cubicBezTo>
                    <a:pt x="2179" y="2813"/>
                    <a:pt x="2813" y="2185"/>
                    <a:pt x="2813" y="1403"/>
                  </a:cubicBezTo>
                  <a:cubicBezTo>
                    <a:pt x="2813" y="628"/>
                    <a:pt x="2179" y="1"/>
                    <a:pt x="140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90" name="Google Shape;31590;p31"/>
            <p:cNvSpPr/>
            <p:nvPr/>
          </p:nvSpPr>
          <p:spPr>
            <a:xfrm>
              <a:off x="3581575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91" name="Google Shape;31591;p31"/>
            <p:cNvSpPr/>
            <p:nvPr/>
          </p:nvSpPr>
          <p:spPr>
            <a:xfrm>
              <a:off x="3580550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8"/>
                  </a:moveTo>
                  <a:cubicBezTo>
                    <a:pt x="10392" y="88"/>
                    <a:pt x="13365" y="3062"/>
                    <a:pt x="13365" y="6730"/>
                  </a:cubicBezTo>
                  <a:cubicBezTo>
                    <a:pt x="13365" y="10391"/>
                    <a:pt x="1039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24" y="88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4" y="13453"/>
                  </a:cubicBezTo>
                  <a:cubicBezTo>
                    <a:pt x="10432" y="13453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92" name="Google Shape;31592;p31"/>
            <p:cNvSpPr/>
            <p:nvPr/>
          </p:nvSpPr>
          <p:spPr>
            <a:xfrm>
              <a:off x="3604825" y="315297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63"/>
                    <a:pt x="5685" y="11363"/>
                  </a:cubicBezTo>
                  <a:cubicBezTo>
                    <a:pt x="8821" y="11363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93" name="Google Shape;31593;p31"/>
            <p:cNvSpPr/>
            <p:nvPr/>
          </p:nvSpPr>
          <p:spPr>
            <a:xfrm>
              <a:off x="3603825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25" y="81"/>
                  </a:moveTo>
                  <a:cubicBezTo>
                    <a:pt x="8834" y="81"/>
                    <a:pt x="11362" y="2610"/>
                    <a:pt x="11362" y="5718"/>
                  </a:cubicBezTo>
                  <a:cubicBezTo>
                    <a:pt x="11362" y="8827"/>
                    <a:pt x="8834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94" name="Google Shape;31594;p31"/>
            <p:cNvSpPr/>
            <p:nvPr/>
          </p:nvSpPr>
          <p:spPr>
            <a:xfrm>
              <a:off x="3630125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8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95" name="Google Shape;31595;p31"/>
            <p:cNvSpPr/>
            <p:nvPr/>
          </p:nvSpPr>
          <p:spPr>
            <a:xfrm>
              <a:off x="3628950" y="317710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20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20" y="88"/>
                  </a:cubicBezTo>
                  <a:close/>
                  <a:moveTo>
                    <a:pt x="4720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20" y="9433"/>
                  </a:cubicBezTo>
                  <a:cubicBezTo>
                    <a:pt x="7316" y="9433"/>
                    <a:pt x="9433" y="7316"/>
                    <a:pt x="9433" y="4713"/>
                  </a:cubicBezTo>
                  <a:cubicBezTo>
                    <a:pt x="9433" y="2117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96" name="Google Shape;31596;p31"/>
            <p:cNvSpPr/>
            <p:nvPr/>
          </p:nvSpPr>
          <p:spPr>
            <a:xfrm>
              <a:off x="3658775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97" name="Google Shape;31597;p31"/>
            <p:cNvSpPr/>
            <p:nvPr/>
          </p:nvSpPr>
          <p:spPr>
            <a:xfrm>
              <a:off x="3657775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98" name="Google Shape;31598;p31"/>
            <p:cNvSpPr/>
            <p:nvPr/>
          </p:nvSpPr>
          <p:spPr>
            <a:xfrm>
              <a:off x="3683900" y="323205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0"/>
                  </a:moveTo>
                  <a:cubicBezTo>
                    <a:pt x="1133" y="0"/>
                    <a:pt x="0" y="1126"/>
                    <a:pt x="0" y="2515"/>
                  </a:cubicBezTo>
                  <a:cubicBezTo>
                    <a:pt x="0" y="3904"/>
                    <a:pt x="1133" y="5030"/>
                    <a:pt x="2522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2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99" name="Google Shape;31599;p31"/>
            <p:cNvSpPr/>
            <p:nvPr/>
          </p:nvSpPr>
          <p:spPr>
            <a:xfrm>
              <a:off x="3682875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00" name="Google Shape;31600;p31"/>
            <p:cNvSpPr/>
            <p:nvPr/>
          </p:nvSpPr>
          <p:spPr>
            <a:xfrm>
              <a:off x="3712725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01" name="Google Shape;31601;p31"/>
            <p:cNvSpPr/>
            <p:nvPr/>
          </p:nvSpPr>
          <p:spPr>
            <a:xfrm>
              <a:off x="3711700" y="325985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79"/>
                    <a:pt x="628" y="2813"/>
                    <a:pt x="1410" y="2813"/>
                  </a:cubicBezTo>
                  <a:cubicBezTo>
                    <a:pt x="2186" y="2813"/>
                    <a:pt x="2813" y="2179"/>
                    <a:pt x="2813" y="1403"/>
                  </a:cubicBezTo>
                  <a:cubicBezTo>
                    <a:pt x="2813" y="628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02" name="Google Shape;31602;p31"/>
            <p:cNvSpPr/>
            <p:nvPr/>
          </p:nvSpPr>
          <p:spPr>
            <a:xfrm>
              <a:off x="3915850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1" y="2995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03" name="Google Shape;31603;p31"/>
            <p:cNvSpPr/>
            <p:nvPr/>
          </p:nvSpPr>
          <p:spPr>
            <a:xfrm>
              <a:off x="3914675" y="312500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04" name="Google Shape;31604;p31"/>
            <p:cNvSpPr/>
            <p:nvPr/>
          </p:nvSpPr>
          <p:spPr>
            <a:xfrm>
              <a:off x="3939125" y="3152975"/>
              <a:ext cx="284050" cy="284075"/>
            </a:xfrm>
            <a:custGeom>
              <a:avLst/>
              <a:gdLst/>
              <a:ahLst/>
              <a:cxnLst/>
              <a:rect l="l" t="t" r="r" b="b"/>
              <a:pathLst>
                <a:path w="11362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20" y="11363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05" name="Google Shape;31605;p31"/>
            <p:cNvSpPr/>
            <p:nvPr/>
          </p:nvSpPr>
          <p:spPr>
            <a:xfrm>
              <a:off x="3938100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70" y="0"/>
                    <a:pt x="1" y="2569"/>
                    <a:pt x="1" y="5718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06" name="Google Shape;31606;p31"/>
            <p:cNvSpPr/>
            <p:nvPr/>
          </p:nvSpPr>
          <p:spPr>
            <a:xfrm>
              <a:off x="3964400" y="317810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8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07" name="Google Shape;31607;p31"/>
            <p:cNvSpPr/>
            <p:nvPr/>
          </p:nvSpPr>
          <p:spPr>
            <a:xfrm>
              <a:off x="3963225" y="317710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34" y="7316"/>
                    <a:pt x="9434" y="4713"/>
                  </a:cubicBezTo>
                  <a:cubicBezTo>
                    <a:pt x="9434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08" name="Google Shape;31608;p31"/>
            <p:cNvSpPr/>
            <p:nvPr/>
          </p:nvSpPr>
          <p:spPr>
            <a:xfrm>
              <a:off x="3993050" y="32069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09" name="Google Shape;31609;p31"/>
            <p:cNvSpPr/>
            <p:nvPr/>
          </p:nvSpPr>
          <p:spPr>
            <a:xfrm>
              <a:off x="399205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5"/>
                    <a:pt x="7047" y="3560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8" y="5529"/>
                    <a:pt x="7128" y="3560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10" name="Google Shape;31610;p31"/>
            <p:cNvSpPr/>
            <p:nvPr/>
          </p:nvSpPr>
          <p:spPr>
            <a:xfrm>
              <a:off x="4018175" y="323205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11" name="Google Shape;31611;p31"/>
            <p:cNvSpPr/>
            <p:nvPr/>
          </p:nvSpPr>
          <p:spPr>
            <a:xfrm>
              <a:off x="4017175" y="323102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4" y="82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72" y="5119"/>
                    <a:pt x="5118" y="3972"/>
                    <a:pt x="5118" y="2556"/>
                  </a:cubicBezTo>
                  <a:cubicBezTo>
                    <a:pt x="5118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12" name="Google Shape;31612;p31"/>
            <p:cNvSpPr/>
            <p:nvPr/>
          </p:nvSpPr>
          <p:spPr>
            <a:xfrm>
              <a:off x="404700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13" name="Google Shape;31613;p31"/>
            <p:cNvSpPr/>
            <p:nvPr/>
          </p:nvSpPr>
          <p:spPr>
            <a:xfrm>
              <a:off x="4046000" y="3259850"/>
              <a:ext cx="70300" cy="70325"/>
            </a:xfrm>
            <a:custGeom>
              <a:avLst/>
              <a:gdLst/>
              <a:ahLst/>
              <a:cxnLst/>
              <a:rect l="l" t="t" r="r" b="b"/>
              <a:pathLst>
                <a:path w="2812" h="2813" extrusionOk="0">
                  <a:moveTo>
                    <a:pt x="1403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03" y="2732"/>
                  </a:cubicBezTo>
                  <a:cubicBezTo>
                    <a:pt x="674" y="2732"/>
                    <a:pt x="81" y="2138"/>
                    <a:pt x="81" y="1403"/>
                  </a:cubicBezTo>
                  <a:cubicBezTo>
                    <a:pt x="81" y="675"/>
                    <a:pt x="674" y="82"/>
                    <a:pt x="1403" y="82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28"/>
                    <a:pt x="0" y="1403"/>
                  </a:cubicBezTo>
                  <a:cubicBezTo>
                    <a:pt x="0" y="2179"/>
                    <a:pt x="627" y="2813"/>
                    <a:pt x="1403" y="2813"/>
                  </a:cubicBezTo>
                  <a:cubicBezTo>
                    <a:pt x="2185" y="2813"/>
                    <a:pt x="2812" y="2179"/>
                    <a:pt x="2812" y="1403"/>
                  </a:cubicBezTo>
                  <a:cubicBezTo>
                    <a:pt x="2812" y="628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14" name="Google Shape;31614;p31"/>
            <p:cNvSpPr/>
            <p:nvPr/>
          </p:nvSpPr>
          <p:spPr>
            <a:xfrm>
              <a:off x="4250125" y="3126000"/>
              <a:ext cx="334150" cy="334325"/>
            </a:xfrm>
            <a:custGeom>
              <a:avLst/>
              <a:gdLst/>
              <a:ahLst/>
              <a:cxnLst/>
              <a:rect l="l" t="t" r="r" b="b"/>
              <a:pathLst>
                <a:path w="13366" h="13373" extrusionOk="0">
                  <a:moveTo>
                    <a:pt x="6683" y="1"/>
                  </a:moveTo>
                  <a:cubicBezTo>
                    <a:pt x="2988" y="1"/>
                    <a:pt x="1" y="2995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15" name="Google Shape;31615;p31"/>
            <p:cNvSpPr/>
            <p:nvPr/>
          </p:nvSpPr>
          <p:spPr>
            <a:xfrm>
              <a:off x="4248950" y="312500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16" name="Google Shape;31616;p31"/>
            <p:cNvSpPr/>
            <p:nvPr/>
          </p:nvSpPr>
          <p:spPr>
            <a:xfrm>
              <a:off x="4273400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13" y="11363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17" name="Google Shape;31617;p31"/>
            <p:cNvSpPr/>
            <p:nvPr/>
          </p:nvSpPr>
          <p:spPr>
            <a:xfrm>
              <a:off x="4272375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18" name="Google Shape;31618;p31"/>
            <p:cNvSpPr/>
            <p:nvPr/>
          </p:nvSpPr>
          <p:spPr>
            <a:xfrm>
              <a:off x="4298500" y="317810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8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8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19" name="Google Shape;31619;p31"/>
            <p:cNvSpPr/>
            <p:nvPr/>
          </p:nvSpPr>
          <p:spPr>
            <a:xfrm>
              <a:off x="4297500" y="317710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20" name="Google Shape;31620;p31"/>
            <p:cNvSpPr/>
            <p:nvPr/>
          </p:nvSpPr>
          <p:spPr>
            <a:xfrm>
              <a:off x="4327325" y="32069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21" name="Google Shape;31621;p31"/>
            <p:cNvSpPr/>
            <p:nvPr/>
          </p:nvSpPr>
          <p:spPr>
            <a:xfrm>
              <a:off x="4326325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0"/>
                  </a:cubicBezTo>
                  <a:cubicBezTo>
                    <a:pt x="0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22" name="Google Shape;31622;p31"/>
            <p:cNvSpPr/>
            <p:nvPr/>
          </p:nvSpPr>
          <p:spPr>
            <a:xfrm>
              <a:off x="4352450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23" name="Google Shape;31623;p31"/>
            <p:cNvSpPr/>
            <p:nvPr/>
          </p:nvSpPr>
          <p:spPr>
            <a:xfrm>
              <a:off x="4351450" y="323102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5" y="82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65" y="5119"/>
                    <a:pt x="5118" y="3972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24" name="Google Shape;31624;p31"/>
            <p:cNvSpPr/>
            <p:nvPr/>
          </p:nvSpPr>
          <p:spPr>
            <a:xfrm>
              <a:off x="4381275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25" name="Google Shape;31625;p31"/>
            <p:cNvSpPr/>
            <p:nvPr/>
          </p:nvSpPr>
          <p:spPr>
            <a:xfrm>
              <a:off x="4380100" y="325985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45" y="82"/>
                    <a:pt x="2738" y="675"/>
                    <a:pt x="2738" y="1403"/>
                  </a:cubicBezTo>
                  <a:cubicBezTo>
                    <a:pt x="2738" y="2138"/>
                    <a:pt x="2145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79"/>
                    <a:pt x="634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26" name="Google Shape;31626;p31"/>
            <p:cNvSpPr/>
            <p:nvPr/>
          </p:nvSpPr>
          <p:spPr>
            <a:xfrm>
              <a:off x="4584250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27" name="Google Shape;31627;p31"/>
            <p:cNvSpPr/>
            <p:nvPr/>
          </p:nvSpPr>
          <p:spPr>
            <a:xfrm>
              <a:off x="4583225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9" y="13372"/>
                    <a:pt x="88" y="10391"/>
                    <a:pt x="88" y="6730"/>
                  </a:cubicBezTo>
                  <a:cubicBezTo>
                    <a:pt x="88" y="3062"/>
                    <a:pt x="3069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21"/>
                    <a:pt x="1" y="6730"/>
                  </a:cubicBezTo>
                  <a:cubicBezTo>
                    <a:pt x="1" y="10438"/>
                    <a:pt x="3021" y="13453"/>
                    <a:pt x="6730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28" name="Google Shape;31628;p31"/>
            <p:cNvSpPr/>
            <p:nvPr/>
          </p:nvSpPr>
          <p:spPr>
            <a:xfrm>
              <a:off x="4607675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13" y="11363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29" name="Google Shape;31629;p31"/>
            <p:cNvSpPr/>
            <p:nvPr/>
          </p:nvSpPr>
          <p:spPr>
            <a:xfrm>
              <a:off x="4606650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8"/>
                  </a:cubicBezTo>
                  <a:cubicBezTo>
                    <a:pt x="11444" y="2569"/>
                    <a:pt x="8875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30" name="Google Shape;31630;p31"/>
            <p:cNvSpPr/>
            <p:nvPr/>
          </p:nvSpPr>
          <p:spPr>
            <a:xfrm>
              <a:off x="4632800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8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3"/>
                  </a:cubicBezTo>
                  <a:cubicBezTo>
                    <a:pt x="9346" y="2098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31" name="Google Shape;31631;p31"/>
            <p:cNvSpPr/>
            <p:nvPr/>
          </p:nvSpPr>
          <p:spPr>
            <a:xfrm>
              <a:off x="4631775" y="317710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3"/>
                  </a:cubicBezTo>
                  <a:cubicBezTo>
                    <a:pt x="81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1" y="2117"/>
                    <a:pt x="1" y="4713"/>
                  </a:cubicBezTo>
                  <a:cubicBezTo>
                    <a:pt x="1" y="7316"/>
                    <a:pt x="2118" y="9433"/>
                    <a:pt x="4714" y="9433"/>
                  </a:cubicBezTo>
                  <a:cubicBezTo>
                    <a:pt x="7317" y="9433"/>
                    <a:pt x="9427" y="7316"/>
                    <a:pt x="9427" y="4713"/>
                  </a:cubicBezTo>
                  <a:cubicBezTo>
                    <a:pt x="9427" y="2117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32" name="Google Shape;31632;p31"/>
            <p:cNvSpPr/>
            <p:nvPr/>
          </p:nvSpPr>
          <p:spPr>
            <a:xfrm>
              <a:off x="4661625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0"/>
                  </a:cubicBezTo>
                  <a:cubicBezTo>
                    <a:pt x="7046" y="1578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33" name="Google Shape;31633;p31"/>
            <p:cNvSpPr/>
            <p:nvPr/>
          </p:nvSpPr>
          <p:spPr>
            <a:xfrm>
              <a:off x="466060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5"/>
                    <a:pt x="7040" y="3560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0"/>
                  </a:cubicBezTo>
                  <a:cubicBezTo>
                    <a:pt x="82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34" name="Google Shape;31634;p31"/>
            <p:cNvSpPr/>
            <p:nvPr/>
          </p:nvSpPr>
          <p:spPr>
            <a:xfrm>
              <a:off x="4686725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35" name="Google Shape;31635;p31"/>
            <p:cNvSpPr/>
            <p:nvPr/>
          </p:nvSpPr>
          <p:spPr>
            <a:xfrm>
              <a:off x="4685725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72"/>
                    <a:pt x="1147" y="5119"/>
                    <a:pt x="2556" y="5119"/>
                  </a:cubicBezTo>
                  <a:cubicBezTo>
                    <a:pt x="3965" y="5119"/>
                    <a:pt x="5118" y="3972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36" name="Google Shape;31636;p31"/>
            <p:cNvSpPr/>
            <p:nvPr/>
          </p:nvSpPr>
          <p:spPr>
            <a:xfrm>
              <a:off x="471555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37" name="Google Shape;31637;p31"/>
            <p:cNvSpPr/>
            <p:nvPr/>
          </p:nvSpPr>
          <p:spPr>
            <a:xfrm>
              <a:off x="4714375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03"/>
                  </a:cubicBezTo>
                  <a:cubicBezTo>
                    <a:pt x="88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28"/>
                    <a:pt x="1" y="1403"/>
                  </a:cubicBezTo>
                  <a:cubicBezTo>
                    <a:pt x="1" y="2179"/>
                    <a:pt x="634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38" name="Google Shape;31638;p31"/>
            <p:cNvSpPr/>
            <p:nvPr/>
          </p:nvSpPr>
          <p:spPr>
            <a:xfrm>
              <a:off x="4918525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39" name="Google Shape;31639;p31"/>
            <p:cNvSpPr/>
            <p:nvPr/>
          </p:nvSpPr>
          <p:spPr>
            <a:xfrm>
              <a:off x="4917500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2" y="88"/>
                    <a:pt x="13372" y="3062"/>
                    <a:pt x="13372" y="6730"/>
                  </a:cubicBezTo>
                  <a:cubicBezTo>
                    <a:pt x="13372" y="10391"/>
                    <a:pt x="10392" y="13372"/>
                    <a:pt x="6730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21"/>
                    <a:pt x="1" y="6730"/>
                  </a:cubicBezTo>
                  <a:cubicBezTo>
                    <a:pt x="1" y="10438"/>
                    <a:pt x="3022" y="13453"/>
                    <a:pt x="6730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40" name="Google Shape;31640;p31"/>
            <p:cNvSpPr/>
            <p:nvPr/>
          </p:nvSpPr>
          <p:spPr>
            <a:xfrm>
              <a:off x="4941950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3" y="1"/>
                    <a:pt x="0" y="2543"/>
                    <a:pt x="0" y="5678"/>
                  </a:cubicBezTo>
                  <a:cubicBezTo>
                    <a:pt x="0" y="8814"/>
                    <a:pt x="2543" y="11363"/>
                    <a:pt x="5678" y="11363"/>
                  </a:cubicBezTo>
                  <a:cubicBezTo>
                    <a:pt x="8813" y="11363"/>
                    <a:pt x="11356" y="8814"/>
                    <a:pt x="11356" y="5678"/>
                  </a:cubicBezTo>
                  <a:cubicBezTo>
                    <a:pt x="11356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41" name="Google Shape;31641;p31"/>
            <p:cNvSpPr/>
            <p:nvPr/>
          </p:nvSpPr>
          <p:spPr>
            <a:xfrm>
              <a:off x="4940950" y="3151975"/>
              <a:ext cx="285900" cy="286075"/>
            </a:xfrm>
            <a:custGeom>
              <a:avLst/>
              <a:gdLst/>
              <a:ahLst/>
              <a:cxnLst/>
              <a:rect l="l" t="t" r="r" b="b"/>
              <a:pathLst>
                <a:path w="11436" h="11443" extrusionOk="0">
                  <a:moveTo>
                    <a:pt x="5718" y="81"/>
                  </a:moveTo>
                  <a:cubicBezTo>
                    <a:pt x="8826" y="81"/>
                    <a:pt x="11355" y="2610"/>
                    <a:pt x="11355" y="5718"/>
                  </a:cubicBezTo>
                  <a:cubicBezTo>
                    <a:pt x="11355" y="8827"/>
                    <a:pt x="8826" y="11355"/>
                    <a:pt x="5718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2" y="0"/>
                    <a:pt x="0" y="2569"/>
                    <a:pt x="0" y="5718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8"/>
                  </a:cubicBezTo>
                  <a:cubicBezTo>
                    <a:pt x="11436" y="2569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42" name="Google Shape;31642;p31"/>
            <p:cNvSpPr/>
            <p:nvPr/>
          </p:nvSpPr>
          <p:spPr>
            <a:xfrm>
              <a:off x="4967075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8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8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43" name="Google Shape;31643;p31"/>
            <p:cNvSpPr/>
            <p:nvPr/>
          </p:nvSpPr>
          <p:spPr>
            <a:xfrm>
              <a:off x="4966050" y="317710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70" y="88"/>
                    <a:pt x="9346" y="2164"/>
                    <a:pt x="9346" y="4713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3"/>
                  </a:cubicBezTo>
                  <a:cubicBezTo>
                    <a:pt x="82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7317" y="9433"/>
                    <a:pt x="9427" y="7316"/>
                    <a:pt x="9427" y="4713"/>
                  </a:cubicBezTo>
                  <a:cubicBezTo>
                    <a:pt x="9427" y="2117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44" name="Google Shape;31644;p31"/>
            <p:cNvSpPr/>
            <p:nvPr/>
          </p:nvSpPr>
          <p:spPr>
            <a:xfrm>
              <a:off x="4995900" y="3206925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1"/>
                  </a:moveTo>
                  <a:cubicBezTo>
                    <a:pt x="1571" y="1"/>
                    <a:pt x="0" y="1578"/>
                    <a:pt x="0" y="3520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0"/>
                  </a:cubicBezTo>
                  <a:cubicBezTo>
                    <a:pt x="7040" y="1578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45" name="Google Shape;31645;p31"/>
            <p:cNvSpPr/>
            <p:nvPr/>
          </p:nvSpPr>
          <p:spPr>
            <a:xfrm>
              <a:off x="4994725" y="320592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5"/>
                    <a:pt x="7046" y="3560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0"/>
                  </a:cubicBezTo>
                  <a:cubicBezTo>
                    <a:pt x="0" y="5529"/>
                    <a:pt x="1605" y="7127"/>
                    <a:pt x="3567" y="7127"/>
                  </a:cubicBezTo>
                  <a:cubicBezTo>
                    <a:pt x="5529" y="7127"/>
                    <a:pt x="7134" y="5529"/>
                    <a:pt x="7134" y="3560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46" name="Google Shape;31646;p31"/>
            <p:cNvSpPr/>
            <p:nvPr/>
          </p:nvSpPr>
          <p:spPr>
            <a:xfrm>
              <a:off x="5021000" y="323205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47" name="Google Shape;31647;p31"/>
            <p:cNvSpPr/>
            <p:nvPr/>
          </p:nvSpPr>
          <p:spPr>
            <a:xfrm>
              <a:off x="5020000" y="323102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72"/>
                    <a:pt x="1147" y="5119"/>
                    <a:pt x="2556" y="5119"/>
                  </a:cubicBezTo>
                  <a:cubicBezTo>
                    <a:pt x="3965" y="5119"/>
                    <a:pt x="5112" y="3972"/>
                    <a:pt x="5112" y="2556"/>
                  </a:cubicBezTo>
                  <a:cubicBezTo>
                    <a:pt x="5112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48" name="Google Shape;31648;p31"/>
            <p:cNvSpPr/>
            <p:nvPr/>
          </p:nvSpPr>
          <p:spPr>
            <a:xfrm>
              <a:off x="5049675" y="326087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8" y="2117"/>
                    <a:pt x="2738" y="1362"/>
                  </a:cubicBezTo>
                  <a:cubicBezTo>
                    <a:pt x="2738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49" name="Google Shape;31649;p31"/>
            <p:cNvSpPr/>
            <p:nvPr/>
          </p:nvSpPr>
          <p:spPr>
            <a:xfrm>
              <a:off x="5048650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03"/>
                  </a:cubicBezTo>
                  <a:cubicBezTo>
                    <a:pt x="88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28"/>
                    <a:pt x="1" y="1403"/>
                  </a:cubicBezTo>
                  <a:cubicBezTo>
                    <a:pt x="1" y="2179"/>
                    <a:pt x="635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50" name="Google Shape;31650;p31"/>
            <p:cNvSpPr/>
            <p:nvPr/>
          </p:nvSpPr>
          <p:spPr>
            <a:xfrm>
              <a:off x="5252800" y="3126000"/>
              <a:ext cx="274300" cy="334325"/>
            </a:xfrm>
            <a:custGeom>
              <a:avLst/>
              <a:gdLst/>
              <a:ahLst/>
              <a:cxnLst/>
              <a:rect l="l" t="t" r="r" b="b"/>
              <a:pathLst>
                <a:path w="109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21"/>
                  </a:cubicBezTo>
                  <a:lnTo>
                    <a:pt x="10971" y="1559"/>
                  </a:lnTo>
                  <a:cubicBezTo>
                    <a:pt x="9811" y="588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51" name="Google Shape;31651;p31"/>
            <p:cNvSpPr/>
            <p:nvPr/>
          </p:nvSpPr>
          <p:spPr>
            <a:xfrm>
              <a:off x="5251775" y="3125000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4" y="13453"/>
                  </a:cubicBezTo>
                  <a:cubicBezTo>
                    <a:pt x="8355" y="13453"/>
                    <a:pt x="9846" y="12873"/>
                    <a:pt x="11012" y="11908"/>
                  </a:cubicBezTo>
                  <a:lnTo>
                    <a:pt x="11012" y="11801"/>
                  </a:lnTo>
                  <a:cubicBezTo>
                    <a:pt x="9852" y="12778"/>
                    <a:pt x="836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24" y="88"/>
                  </a:cubicBezTo>
                  <a:cubicBezTo>
                    <a:pt x="8362" y="88"/>
                    <a:pt x="9852" y="675"/>
                    <a:pt x="11012" y="1659"/>
                  </a:cubicBezTo>
                  <a:lnTo>
                    <a:pt x="11012" y="1545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52" name="Google Shape;31652;p31"/>
            <p:cNvSpPr/>
            <p:nvPr/>
          </p:nvSpPr>
          <p:spPr>
            <a:xfrm>
              <a:off x="5276225" y="3152975"/>
              <a:ext cx="250875" cy="284075"/>
            </a:xfrm>
            <a:custGeom>
              <a:avLst/>
              <a:gdLst/>
              <a:ahLst/>
              <a:cxnLst/>
              <a:rect l="l" t="t" r="r" b="b"/>
              <a:pathLst>
                <a:path w="10035" h="11363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63"/>
                    <a:pt x="5678" y="11363"/>
                  </a:cubicBezTo>
                  <a:cubicBezTo>
                    <a:pt x="7425" y="11363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53" name="Google Shape;31653;p31"/>
            <p:cNvSpPr/>
            <p:nvPr/>
          </p:nvSpPr>
          <p:spPr>
            <a:xfrm>
              <a:off x="5275050" y="3151975"/>
              <a:ext cx="252050" cy="286075"/>
            </a:xfrm>
            <a:custGeom>
              <a:avLst/>
              <a:gdLst/>
              <a:ahLst/>
              <a:cxnLst/>
              <a:rect l="l" t="t" r="r" b="b"/>
              <a:pathLst>
                <a:path w="10082" h="11443" extrusionOk="0"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ubicBezTo>
                    <a:pt x="7478" y="81"/>
                    <a:pt x="9049" y="890"/>
                    <a:pt x="10081" y="2151"/>
                  </a:cubicBezTo>
                  <a:lnTo>
                    <a:pt x="10081" y="2016"/>
                  </a:lnTo>
                  <a:cubicBezTo>
                    <a:pt x="9029" y="782"/>
                    <a:pt x="7465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54" name="Google Shape;31654;p31"/>
            <p:cNvSpPr/>
            <p:nvPr/>
          </p:nvSpPr>
          <p:spPr>
            <a:xfrm>
              <a:off x="5301350" y="3178100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12"/>
                    <a:pt x="9029" y="6366"/>
                  </a:cubicBezTo>
                  <a:lnTo>
                    <a:pt x="9029" y="2988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55" name="Google Shape;31655;p31"/>
            <p:cNvSpPr/>
            <p:nvPr/>
          </p:nvSpPr>
          <p:spPr>
            <a:xfrm>
              <a:off x="5300325" y="3177100"/>
              <a:ext cx="226775" cy="235850"/>
            </a:xfrm>
            <a:custGeom>
              <a:avLst/>
              <a:gdLst/>
              <a:ahLst/>
              <a:cxnLst/>
              <a:rect l="l" t="t" r="r" b="b"/>
              <a:pathLst>
                <a:path w="9071" h="9434" extrusionOk="0"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6676" y="9433"/>
                    <a:pt x="8362" y="8226"/>
                    <a:pt x="9070" y="6514"/>
                  </a:cubicBezTo>
                  <a:lnTo>
                    <a:pt x="9070" y="6284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3"/>
                  </a:cubicBezTo>
                  <a:cubicBezTo>
                    <a:pt x="82" y="2164"/>
                    <a:pt x="2159" y="88"/>
                    <a:pt x="4714" y="88"/>
                  </a:cubicBezTo>
                  <a:cubicBezTo>
                    <a:pt x="6717" y="88"/>
                    <a:pt x="8429" y="1362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56" name="Google Shape;31656;p31"/>
            <p:cNvSpPr/>
            <p:nvPr/>
          </p:nvSpPr>
          <p:spPr>
            <a:xfrm>
              <a:off x="5330000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57" name="Google Shape;31657;p31"/>
            <p:cNvSpPr/>
            <p:nvPr/>
          </p:nvSpPr>
          <p:spPr>
            <a:xfrm>
              <a:off x="532900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58" name="Google Shape;31658;p31"/>
            <p:cNvSpPr/>
            <p:nvPr/>
          </p:nvSpPr>
          <p:spPr>
            <a:xfrm>
              <a:off x="5355300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04" y="5030"/>
                    <a:pt x="5030" y="3904"/>
                    <a:pt x="5030" y="2515"/>
                  </a:cubicBezTo>
                  <a:cubicBezTo>
                    <a:pt x="5030" y="1126"/>
                    <a:pt x="3904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59" name="Google Shape;31659;p31"/>
            <p:cNvSpPr/>
            <p:nvPr/>
          </p:nvSpPr>
          <p:spPr>
            <a:xfrm>
              <a:off x="5354100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72"/>
                    <a:pt x="1154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60" name="Google Shape;31660;p31"/>
            <p:cNvSpPr/>
            <p:nvPr/>
          </p:nvSpPr>
          <p:spPr>
            <a:xfrm>
              <a:off x="538395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61" name="Google Shape;31661;p31"/>
            <p:cNvSpPr/>
            <p:nvPr/>
          </p:nvSpPr>
          <p:spPr>
            <a:xfrm>
              <a:off x="5382925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9" y="2138"/>
                    <a:pt x="89" y="1403"/>
                  </a:cubicBezTo>
                  <a:cubicBezTo>
                    <a:pt x="89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28"/>
                    <a:pt x="1" y="1403"/>
                  </a:cubicBezTo>
                  <a:cubicBezTo>
                    <a:pt x="1" y="2179"/>
                    <a:pt x="635" y="2813"/>
                    <a:pt x="1410" y="2813"/>
                  </a:cubicBezTo>
                  <a:cubicBezTo>
                    <a:pt x="2186" y="2813"/>
                    <a:pt x="2819" y="2179"/>
                    <a:pt x="2819" y="1403"/>
                  </a:cubicBezTo>
                  <a:cubicBezTo>
                    <a:pt x="2819" y="628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62" name="Google Shape;31662;p31"/>
            <p:cNvSpPr/>
            <p:nvPr/>
          </p:nvSpPr>
          <p:spPr>
            <a:xfrm>
              <a:off x="3450750" y="3224125"/>
              <a:ext cx="296375" cy="278175"/>
            </a:xfrm>
            <a:custGeom>
              <a:avLst/>
              <a:gdLst/>
              <a:ahLst/>
              <a:cxnLst/>
              <a:rect l="l" t="t" r="r" b="b"/>
              <a:pathLst>
                <a:path w="11855" h="11127" extrusionOk="0">
                  <a:moveTo>
                    <a:pt x="5173" y="0"/>
                  </a:moveTo>
                  <a:cubicBezTo>
                    <a:pt x="3089" y="0"/>
                    <a:pt x="1228" y="958"/>
                    <a:pt x="1" y="2448"/>
                  </a:cubicBezTo>
                  <a:lnTo>
                    <a:pt x="1" y="10930"/>
                  </a:lnTo>
                  <a:cubicBezTo>
                    <a:pt x="62" y="10998"/>
                    <a:pt x="116" y="11065"/>
                    <a:pt x="176" y="11126"/>
                  </a:cubicBezTo>
                  <a:lnTo>
                    <a:pt x="10169" y="11126"/>
                  </a:lnTo>
                  <a:cubicBezTo>
                    <a:pt x="11214" y="9946"/>
                    <a:pt x="11855" y="8395"/>
                    <a:pt x="11855" y="6689"/>
                  </a:cubicBezTo>
                  <a:cubicBezTo>
                    <a:pt x="11855" y="2994"/>
                    <a:pt x="8861" y="0"/>
                    <a:pt x="51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63" name="Google Shape;31663;p31"/>
            <p:cNvSpPr/>
            <p:nvPr/>
          </p:nvSpPr>
          <p:spPr>
            <a:xfrm>
              <a:off x="3450750" y="3223100"/>
              <a:ext cx="297400" cy="279200"/>
            </a:xfrm>
            <a:custGeom>
              <a:avLst/>
              <a:gdLst/>
              <a:ahLst/>
              <a:cxnLst/>
              <a:rect l="l" t="t" r="r" b="b"/>
              <a:pathLst>
                <a:path w="11896" h="11168" extrusionOk="0">
                  <a:moveTo>
                    <a:pt x="5173" y="1"/>
                  </a:moveTo>
                  <a:cubicBezTo>
                    <a:pt x="3096" y="1"/>
                    <a:pt x="1235" y="945"/>
                    <a:pt x="1" y="2428"/>
                  </a:cubicBezTo>
                  <a:lnTo>
                    <a:pt x="1" y="2563"/>
                  </a:lnTo>
                  <a:cubicBezTo>
                    <a:pt x="1221" y="1053"/>
                    <a:pt x="3082" y="88"/>
                    <a:pt x="5173" y="88"/>
                  </a:cubicBezTo>
                  <a:cubicBezTo>
                    <a:pt x="8834" y="88"/>
                    <a:pt x="11814" y="3069"/>
                    <a:pt x="11814" y="6730"/>
                  </a:cubicBezTo>
                  <a:cubicBezTo>
                    <a:pt x="11814" y="8436"/>
                    <a:pt x="11167" y="9994"/>
                    <a:pt x="10109" y="11167"/>
                  </a:cubicBezTo>
                  <a:lnTo>
                    <a:pt x="10216" y="11167"/>
                  </a:lnTo>
                  <a:cubicBezTo>
                    <a:pt x="11262" y="9980"/>
                    <a:pt x="11895" y="8429"/>
                    <a:pt x="11895" y="6730"/>
                  </a:cubicBezTo>
                  <a:cubicBezTo>
                    <a:pt x="11895" y="3022"/>
                    <a:pt x="8881" y="1"/>
                    <a:pt x="517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64" name="Google Shape;31664;p31"/>
            <p:cNvSpPr/>
            <p:nvPr/>
          </p:nvSpPr>
          <p:spPr>
            <a:xfrm>
              <a:off x="3450750" y="3251100"/>
              <a:ext cx="269425" cy="251200"/>
            </a:xfrm>
            <a:custGeom>
              <a:avLst/>
              <a:gdLst/>
              <a:ahLst/>
              <a:cxnLst/>
              <a:rect l="l" t="t" r="r" b="b"/>
              <a:pathLst>
                <a:path w="10777" h="10048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358" y="8907"/>
                    <a:pt x="857" y="9541"/>
                    <a:pt x="1471" y="10047"/>
                  </a:cubicBezTo>
                  <a:lnTo>
                    <a:pt x="8726" y="10047"/>
                  </a:lnTo>
                  <a:cubicBezTo>
                    <a:pt x="9980" y="9009"/>
                    <a:pt x="10776" y="7438"/>
                    <a:pt x="10776" y="5678"/>
                  </a:cubicBezTo>
                  <a:cubicBezTo>
                    <a:pt x="10776" y="2542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65" name="Google Shape;31665;p31"/>
            <p:cNvSpPr/>
            <p:nvPr/>
          </p:nvSpPr>
          <p:spPr>
            <a:xfrm>
              <a:off x="3450750" y="3250075"/>
              <a:ext cx="270600" cy="252225"/>
            </a:xfrm>
            <a:custGeom>
              <a:avLst/>
              <a:gdLst/>
              <a:ahLst/>
              <a:cxnLst/>
              <a:rect l="l" t="t" r="r" b="b"/>
              <a:pathLst>
                <a:path w="10824" h="10089" extrusionOk="0">
                  <a:moveTo>
                    <a:pt x="5099" y="1"/>
                  </a:moveTo>
                  <a:cubicBezTo>
                    <a:pt x="2880" y="1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8"/>
                    <a:pt x="5099" y="88"/>
                  </a:cubicBezTo>
                  <a:cubicBezTo>
                    <a:pt x="8207" y="88"/>
                    <a:pt x="10736" y="2617"/>
                    <a:pt x="10736" y="5719"/>
                  </a:cubicBezTo>
                  <a:cubicBezTo>
                    <a:pt x="10736" y="7485"/>
                    <a:pt x="9926" y="9056"/>
                    <a:pt x="8659" y="10088"/>
                  </a:cubicBezTo>
                  <a:lnTo>
                    <a:pt x="8787" y="10088"/>
                  </a:lnTo>
                  <a:cubicBezTo>
                    <a:pt x="10028" y="9043"/>
                    <a:pt x="10823" y="7472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66" name="Google Shape;31666;p31"/>
            <p:cNvSpPr/>
            <p:nvPr/>
          </p:nvSpPr>
          <p:spPr>
            <a:xfrm>
              <a:off x="3450750" y="3453200"/>
              <a:ext cx="38650" cy="49100"/>
            </a:xfrm>
            <a:custGeom>
              <a:avLst/>
              <a:gdLst/>
              <a:ahLst/>
              <a:cxnLst/>
              <a:rect l="l" t="t" r="r" b="b"/>
              <a:pathLst>
                <a:path w="1546" h="1964" extrusionOk="0">
                  <a:moveTo>
                    <a:pt x="1" y="1"/>
                  </a:moveTo>
                  <a:lnTo>
                    <a:pt x="1" y="190"/>
                  </a:lnTo>
                  <a:cubicBezTo>
                    <a:pt x="352" y="871"/>
                    <a:pt x="830" y="1478"/>
                    <a:pt x="1410" y="1963"/>
                  </a:cubicBezTo>
                  <a:lnTo>
                    <a:pt x="1545" y="1963"/>
                  </a:lnTo>
                  <a:cubicBezTo>
                    <a:pt x="891" y="1437"/>
                    <a:pt x="365" y="770"/>
                    <a:pt x="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67" name="Google Shape;31667;p31"/>
            <p:cNvSpPr/>
            <p:nvPr/>
          </p:nvSpPr>
          <p:spPr>
            <a:xfrm>
              <a:off x="3461375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1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68" name="Google Shape;31668;p31"/>
            <p:cNvSpPr/>
            <p:nvPr/>
          </p:nvSpPr>
          <p:spPr>
            <a:xfrm>
              <a:off x="3460375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3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44" y="9083"/>
                  </a:cubicBezTo>
                  <a:lnTo>
                    <a:pt x="6487" y="9083"/>
                  </a:lnTo>
                  <a:cubicBezTo>
                    <a:pt x="8206" y="8382"/>
                    <a:pt x="9427" y="668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69" name="Google Shape;31669;p31"/>
            <p:cNvSpPr/>
            <p:nvPr/>
          </p:nvSpPr>
          <p:spPr>
            <a:xfrm>
              <a:off x="3490200" y="330502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1"/>
                  </a:cubicBezTo>
                  <a:cubicBezTo>
                    <a:pt x="7040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70" name="Google Shape;31670;p31"/>
            <p:cNvSpPr/>
            <p:nvPr/>
          </p:nvSpPr>
          <p:spPr>
            <a:xfrm>
              <a:off x="3489025" y="330402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7"/>
                    <a:pt x="3568" y="7047"/>
                  </a:cubicBezTo>
                  <a:cubicBezTo>
                    <a:pt x="1653" y="7047"/>
                    <a:pt x="88" y="5482"/>
                    <a:pt x="88" y="3561"/>
                  </a:cubicBezTo>
                  <a:cubicBezTo>
                    <a:pt x="88" y="1646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71" name="Google Shape;31671;p31"/>
            <p:cNvSpPr/>
            <p:nvPr/>
          </p:nvSpPr>
          <p:spPr>
            <a:xfrm>
              <a:off x="3515325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72" name="Google Shape;31672;p31"/>
            <p:cNvSpPr/>
            <p:nvPr/>
          </p:nvSpPr>
          <p:spPr>
            <a:xfrm>
              <a:off x="3514300" y="3329150"/>
              <a:ext cx="127825" cy="127950"/>
            </a:xfrm>
            <a:custGeom>
              <a:avLst/>
              <a:gdLst/>
              <a:ahLst/>
              <a:cxnLst/>
              <a:rect l="l" t="t" r="r" b="b"/>
              <a:pathLst>
                <a:path w="5113" h="5118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4"/>
                    <a:pt x="3919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73" name="Google Shape;31673;p31"/>
            <p:cNvSpPr/>
            <p:nvPr/>
          </p:nvSpPr>
          <p:spPr>
            <a:xfrm>
              <a:off x="354415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74" name="Google Shape;31674;p31"/>
            <p:cNvSpPr/>
            <p:nvPr/>
          </p:nvSpPr>
          <p:spPr>
            <a:xfrm>
              <a:off x="3542975" y="335797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75" name="Google Shape;31675;p31"/>
            <p:cNvSpPr/>
            <p:nvPr/>
          </p:nvSpPr>
          <p:spPr>
            <a:xfrm>
              <a:off x="3747100" y="3224125"/>
              <a:ext cx="334325" cy="278175"/>
            </a:xfrm>
            <a:custGeom>
              <a:avLst/>
              <a:gdLst/>
              <a:ahLst/>
              <a:cxnLst/>
              <a:rect l="l" t="t" r="r" b="b"/>
              <a:pathLst>
                <a:path w="13373" h="11127" extrusionOk="0">
                  <a:moveTo>
                    <a:pt x="6690" y="0"/>
                  </a:moveTo>
                  <a:cubicBezTo>
                    <a:pt x="2995" y="0"/>
                    <a:pt x="1" y="2994"/>
                    <a:pt x="1" y="6689"/>
                  </a:cubicBezTo>
                  <a:cubicBezTo>
                    <a:pt x="1" y="8395"/>
                    <a:pt x="641" y="9946"/>
                    <a:pt x="1693" y="11126"/>
                  </a:cubicBezTo>
                  <a:lnTo>
                    <a:pt x="11680" y="11126"/>
                  </a:lnTo>
                  <a:cubicBezTo>
                    <a:pt x="12731" y="9946"/>
                    <a:pt x="13372" y="8395"/>
                    <a:pt x="13372" y="6689"/>
                  </a:cubicBezTo>
                  <a:cubicBezTo>
                    <a:pt x="13372" y="2994"/>
                    <a:pt x="10378" y="0"/>
                    <a:pt x="669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76" name="Google Shape;31676;p31"/>
            <p:cNvSpPr/>
            <p:nvPr/>
          </p:nvSpPr>
          <p:spPr>
            <a:xfrm>
              <a:off x="3746100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30" y="1"/>
                  </a:moveTo>
                  <a:cubicBezTo>
                    <a:pt x="3015" y="1"/>
                    <a:pt x="0" y="3022"/>
                    <a:pt x="0" y="6730"/>
                  </a:cubicBezTo>
                  <a:cubicBezTo>
                    <a:pt x="0" y="8429"/>
                    <a:pt x="634" y="9980"/>
                    <a:pt x="1679" y="11167"/>
                  </a:cubicBezTo>
                  <a:lnTo>
                    <a:pt x="1794" y="11167"/>
                  </a:lnTo>
                  <a:cubicBezTo>
                    <a:pt x="729" y="9994"/>
                    <a:pt x="81" y="8436"/>
                    <a:pt x="81" y="6730"/>
                  </a:cubicBezTo>
                  <a:cubicBezTo>
                    <a:pt x="81" y="3069"/>
                    <a:pt x="3062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8436"/>
                    <a:pt x="12724" y="9994"/>
                    <a:pt x="11666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77" name="Google Shape;31677;p31"/>
            <p:cNvSpPr/>
            <p:nvPr/>
          </p:nvSpPr>
          <p:spPr>
            <a:xfrm>
              <a:off x="3770550" y="3251100"/>
              <a:ext cx="283900" cy="251200"/>
            </a:xfrm>
            <a:custGeom>
              <a:avLst/>
              <a:gdLst/>
              <a:ahLst/>
              <a:cxnLst/>
              <a:rect l="l" t="t" r="r" b="b"/>
              <a:pathLst>
                <a:path w="11356" h="10048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7438"/>
                    <a:pt x="796" y="9009"/>
                    <a:pt x="2050" y="10047"/>
                  </a:cubicBezTo>
                  <a:lnTo>
                    <a:pt x="9305" y="10047"/>
                  </a:lnTo>
                  <a:cubicBezTo>
                    <a:pt x="10560" y="9009"/>
                    <a:pt x="11355" y="7438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78" name="Google Shape;31678;p31"/>
            <p:cNvSpPr/>
            <p:nvPr/>
          </p:nvSpPr>
          <p:spPr>
            <a:xfrm>
              <a:off x="3769525" y="3250075"/>
              <a:ext cx="285925" cy="252225"/>
            </a:xfrm>
            <a:custGeom>
              <a:avLst/>
              <a:gdLst/>
              <a:ahLst/>
              <a:cxnLst/>
              <a:rect l="l" t="t" r="r" b="b"/>
              <a:pathLst>
                <a:path w="11437" h="10089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7472"/>
                    <a:pt x="790" y="9043"/>
                    <a:pt x="2030" y="10088"/>
                  </a:cubicBezTo>
                  <a:lnTo>
                    <a:pt x="2158" y="10088"/>
                  </a:lnTo>
                  <a:cubicBezTo>
                    <a:pt x="891" y="9056"/>
                    <a:pt x="82" y="7485"/>
                    <a:pt x="82" y="5719"/>
                  </a:cubicBezTo>
                  <a:cubicBezTo>
                    <a:pt x="82" y="2617"/>
                    <a:pt x="2610" y="88"/>
                    <a:pt x="5719" y="88"/>
                  </a:cubicBezTo>
                  <a:cubicBezTo>
                    <a:pt x="8827" y="88"/>
                    <a:pt x="11356" y="2617"/>
                    <a:pt x="11356" y="5719"/>
                  </a:cubicBezTo>
                  <a:cubicBezTo>
                    <a:pt x="11356" y="7485"/>
                    <a:pt x="10547" y="9056"/>
                    <a:pt x="9272" y="10088"/>
                  </a:cubicBezTo>
                  <a:lnTo>
                    <a:pt x="9407" y="10088"/>
                  </a:lnTo>
                  <a:cubicBezTo>
                    <a:pt x="10648" y="9043"/>
                    <a:pt x="11437" y="7472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79" name="Google Shape;31679;p31"/>
            <p:cNvSpPr/>
            <p:nvPr/>
          </p:nvSpPr>
          <p:spPr>
            <a:xfrm>
              <a:off x="3795650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1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7" y="6669"/>
                    <a:pt x="9347" y="4667"/>
                  </a:cubicBezTo>
                  <a:cubicBezTo>
                    <a:pt x="9347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80" name="Google Shape;31680;p31"/>
            <p:cNvSpPr/>
            <p:nvPr/>
          </p:nvSpPr>
          <p:spPr>
            <a:xfrm>
              <a:off x="3794650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1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0" y="9083"/>
                  </a:cubicBezTo>
                  <a:lnTo>
                    <a:pt x="3183" y="9083"/>
                  </a:lnTo>
                  <a:cubicBezTo>
                    <a:pt x="1376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45" y="8449"/>
                    <a:pt x="6244" y="9083"/>
                  </a:cubicBezTo>
                  <a:lnTo>
                    <a:pt x="6480" y="9083"/>
                  </a:lnTo>
                  <a:cubicBezTo>
                    <a:pt x="8206" y="8382"/>
                    <a:pt x="9427" y="6689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81" name="Google Shape;31681;p31"/>
            <p:cNvSpPr/>
            <p:nvPr/>
          </p:nvSpPr>
          <p:spPr>
            <a:xfrm>
              <a:off x="3824475" y="330502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2" y="1"/>
                    <a:pt x="1" y="1579"/>
                    <a:pt x="1" y="3521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1"/>
                  </a:cubicBezTo>
                  <a:cubicBezTo>
                    <a:pt x="7040" y="1579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82" name="Google Shape;31682;p31"/>
            <p:cNvSpPr/>
            <p:nvPr/>
          </p:nvSpPr>
          <p:spPr>
            <a:xfrm>
              <a:off x="3823300" y="330402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7"/>
                    <a:pt x="3568" y="7047"/>
                  </a:cubicBezTo>
                  <a:cubicBezTo>
                    <a:pt x="1646" y="7047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83" name="Google Shape;31683;p31"/>
            <p:cNvSpPr/>
            <p:nvPr/>
          </p:nvSpPr>
          <p:spPr>
            <a:xfrm>
              <a:off x="3849600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84" name="Google Shape;31684;p31"/>
            <p:cNvSpPr/>
            <p:nvPr/>
          </p:nvSpPr>
          <p:spPr>
            <a:xfrm>
              <a:off x="3848600" y="3329150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85" name="Google Shape;31685;p31"/>
            <p:cNvSpPr/>
            <p:nvPr/>
          </p:nvSpPr>
          <p:spPr>
            <a:xfrm>
              <a:off x="387825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3"/>
                  </a:cubicBezTo>
                  <a:cubicBezTo>
                    <a:pt x="2732" y="614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86" name="Google Shape;31686;p31"/>
            <p:cNvSpPr/>
            <p:nvPr/>
          </p:nvSpPr>
          <p:spPr>
            <a:xfrm>
              <a:off x="3877250" y="335797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87" name="Google Shape;31687;p31"/>
            <p:cNvSpPr/>
            <p:nvPr/>
          </p:nvSpPr>
          <p:spPr>
            <a:xfrm>
              <a:off x="4081400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41" y="9946"/>
                    <a:pt x="1693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88" name="Google Shape;31688;p31"/>
            <p:cNvSpPr/>
            <p:nvPr/>
          </p:nvSpPr>
          <p:spPr>
            <a:xfrm>
              <a:off x="4080375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8429"/>
                    <a:pt x="634" y="9980"/>
                    <a:pt x="1680" y="11167"/>
                  </a:cubicBezTo>
                  <a:lnTo>
                    <a:pt x="1787" y="11167"/>
                  </a:lnTo>
                  <a:cubicBezTo>
                    <a:pt x="729" y="9994"/>
                    <a:pt x="82" y="8436"/>
                    <a:pt x="82" y="6730"/>
                  </a:cubicBezTo>
                  <a:cubicBezTo>
                    <a:pt x="82" y="3069"/>
                    <a:pt x="3062" y="88"/>
                    <a:pt x="6723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8436"/>
                    <a:pt x="12724" y="9994"/>
                    <a:pt x="11659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9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89" name="Google Shape;31689;p31"/>
            <p:cNvSpPr/>
            <p:nvPr/>
          </p:nvSpPr>
          <p:spPr>
            <a:xfrm>
              <a:off x="4104825" y="3251100"/>
              <a:ext cx="283900" cy="251200"/>
            </a:xfrm>
            <a:custGeom>
              <a:avLst/>
              <a:gdLst/>
              <a:ahLst/>
              <a:cxnLst/>
              <a:rect l="l" t="t" r="r" b="b"/>
              <a:pathLst>
                <a:path w="11356" h="10048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7438"/>
                    <a:pt x="796" y="9009"/>
                    <a:pt x="2050" y="10047"/>
                  </a:cubicBezTo>
                  <a:lnTo>
                    <a:pt x="9305" y="10047"/>
                  </a:lnTo>
                  <a:cubicBezTo>
                    <a:pt x="10560" y="9009"/>
                    <a:pt x="11355" y="7438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90" name="Google Shape;31690;p31"/>
            <p:cNvSpPr/>
            <p:nvPr/>
          </p:nvSpPr>
          <p:spPr>
            <a:xfrm>
              <a:off x="4103650" y="3250075"/>
              <a:ext cx="286075" cy="252225"/>
            </a:xfrm>
            <a:custGeom>
              <a:avLst/>
              <a:gdLst/>
              <a:ahLst/>
              <a:cxnLst/>
              <a:rect l="l" t="t" r="r" b="b"/>
              <a:pathLst>
                <a:path w="11443" h="10089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96" y="9043"/>
                    <a:pt x="2036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6" y="88"/>
                    <a:pt x="5725" y="88"/>
                  </a:cubicBezTo>
                  <a:cubicBezTo>
                    <a:pt x="8833" y="88"/>
                    <a:pt x="11362" y="2617"/>
                    <a:pt x="11362" y="5719"/>
                  </a:cubicBezTo>
                  <a:cubicBezTo>
                    <a:pt x="11362" y="7485"/>
                    <a:pt x="10546" y="9056"/>
                    <a:pt x="9278" y="10088"/>
                  </a:cubicBezTo>
                  <a:lnTo>
                    <a:pt x="9413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91" name="Google Shape;31691;p31"/>
            <p:cNvSpPr/>
            <p:nvPr/>
          </p:nvSpPr>
          <p:spPr>
            <a:xfrm>
              <a:off x="4129950" y="3276375"/>
              <a:ext cx="233650" cy="225925"/>
            </a:xfrm>
            <a:custGeom>
              <a:avLst/>
              <a:gdLst/>
              <a:ahLst/>
              <a:cxnLst/>
              <a:rect l="l" t="t" r="r" b="b"/>
              <a:pathLst>
                <a:path w="9346" h="9037" extrusionOk="0">
                  <a:moveTo>
                    <a:pt x="4673" y="1"/>
                  </a:moveTo>
                  <a:cubicBezTo>
                    <a:pt x="2090" y="1"/>
                    <a:pt x="0" y="2091"/>
                    <a:pt x="0" y="4667"/>
                  </a:cubicBezTo>
                  <a:cubicBezTo>
                    <a:pt x="0" y="6669"/>
                    <a:pt x="1254" y="8368"/>
                    <a:pt x="3014" y="9036"/>
                  </a:cubicBezTo>
                  <a:lnTo>
                    <a:pt x="6332" y="9036"/>
                  </a:lnTo>
                  <a:cubicBezTo>
                    <a:pt x="8091" y="8368"/>
                    <a:pt x="9346" y="6669"/>
                    <a:pt x="9346" y="4667"/>
                  </a:cubicBezTo>
                  <a:cubicBezTo>
                    <a:pt x="9346" y="2091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92" name="Google Shape;31692;p31"/>
            <p:cNvSpPr/>
            <p:nvPr/>
          </p:nvSpPr>
          <p:spPr>
            <a:xfrm>
              <a:off x="4128925" y="3275200"/>
              <a:ext cx="235700" cy="227100"/>
            </a:xfrm>
            <a:custGeom>
              <a:avLst/>
              <a:gdLst/>
              <a:ahLst/>
              <a:cxnLst/>
              <a:rect l="l" t="t" r="r" b="b"/>
              <a:pathLst>
                <a:path w="9428" h="9084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6689"/>
                    <a:pt x="1214" y="8382"/>
                    <a:pt x="2940" y="9083"/>
                  </a:cubicBezTo>
                  <a:lnTo>
                    <a:pt x="3183" y="9083"/>
                  </a:lnTo>
                  <a:cubicBezTo>
                    <a:pt x="1376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3" y="88"/>
                    <a:pt x="9339" y="2165"/>
                    <a:pt x="9339" y="4714"/>
                  </a:cubicBezTo>
                  <a:cubicBezTo>
                    <a:pt x="9339" y="6730"/>
                    <a:pt x="8045" y="8449"/>
                    <a:pt x="6244" y="9083"/>
                  </a:cubicBezTo>
                  <a:lnTo>
                    <a:pt x="6480" y="9083"/>
                  </a:lnTo>
                  <a:cubicBezTo>
                    <a:pt x="8207" y="8382"/>
                    <a:pt x="9427" y="6689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93" name="Google Shape;31693;p31"/>
            <p:cNvSpPr/>
            <p:nvPr/>
          </p:nvSpPr>
          <p:spPr>
            <a:xfrm>
              <a:off x="4158600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94" name="Google Shape;31694;p31"/>
            <p:cNvSpPr/>
            <p:nvPr/>
          </p:nvSpPr>
          <p:spPr>
            <a:xfrm>
              <a:off x="4157575" y="330402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7"/>
                    <a:pt x="3568" y="7047"/>
                  </a:cubicBezTo>
                  <a:cubicBezTo>
                    <a:pt x="1646" y="7047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95" name="Google Shape;31695;p31"/>
            <p:cNvSpPr/>
            <p:nvPr/>
          </p:nvSpPr>
          <p:spPr>
            <a:xfrm>
              <a:off x="4183875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96" name="Google Shape;31696;p31"/>
            <p:cNvSpPr/>
            <p:nvPr/>
          </p:nvSpPr>
          <p:spPr>
            <a:xfrm>
              <a:off x="4182700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97" name="Google Shape;31697;p31"/>
            <p:cNvSpPr/>
            <p:nvPr/>
          </p:nvSpPr>
          <p:spPr>
            <a:xfrm>
              <a:off x="4212550" y="3358975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98" name="Google Shape;31698;p31"/>
            <p:cNvSpPr/>
            <p:nvPr/>
          </p:nvSpPr>
          <p:spPr>
            <a:xfrm>
              <a:off x="4211525" y="3357975"/>
              <a:ext cx="70500" cy="70300"/>
            </a:xfrm>
            <a:custGeom>
              <a:avLst/>
              <a:gdLst/>
              <a:ahLst/>
              <a:cxnLst/>
              <a:rect l="l" t="t" r="r" b="b"/>
              <a:pathLst>
                <a:path w="2820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4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99" name="Google Shape;31699;p31"/>
            <p:cNvSpPr/>
            <p:nvPr/>
          </p:nvSpPr>
          <p:spPr>
            <a:xfrm>
              <a:off x="4415675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41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00" name="Google Shape;31700;p31"/>
            <p:cNvSpPr/>
            <p:nvPr/>
          </p:nvSpPr>
          <p:spPr>
            <a:xfrm>
              <a:off x="4414650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8429"/>
                    <a:pt x="635" y="9980"/>
                    <a:pt x="1680" y="11167"/>
                  </a:cubicBezTo>
                  <a:lnTo>
                    <a:pt x="1788" y="11167"/>
                  </a:lnTo>
                  <a:cubicBezTo>
                    <a:pt x="729" y="9994"/>
                    <a:pt x="82" y="8436"/>
                    <a:pt x="82" y="6730"/>
                  </a:cubicBezTo>
                  <a:cubicBezTo>
                    <a:pt x="82" y="3069"/>
                    <a:pt x="3062" y="88"/>
                    <a:pt x="6723" y="88"/>
                  </a:cubicBezTo>
                  <a:cubicBezTo>
                    <a:pt x="10385" y="88"/>
                    <a:pt x="13365" y="3069"/>
                    <a:pt x="13365" y="6730"/>
                  </a:cubicBezTo>
                  <a:cubicBezTo>
                    <a:pt x="13365" y="8436"/>
                    <a:pt x="12725" y="9994"/>
                    <a:pt x="11659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2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01" name="Google Shape;31701;p31"/>
            <p:cNvSpPr/>
            <p:nvPr/>
          </p:nvSpPr>
          <p:spPr>
            <a:xfrm>
              <a:off x="4438925" y="3251100"/>
              <a:ext cx="284075" cy="251200"/>
            </a:xfrm>
            <a:custGeom>
              <a:avLst/>
              <a:gdLst/>
              <a:ahLst/>
              <a:cxnLst/>
              <a:rect l="l" t="t" r="r" b="b"/>
              <a:pathLst>
                <a:path w="11363" h="10048" extrusionOk="0">
                  <a:moveTo>
                    <a:pt x="5685" y="0"/>
                  </a:moveTo>
                  <a:cubicBezTo>
                    <a:pt x="2550" y="0"/>
                    <a:pt x="1" y="2542"/>
                    <a:pt x="1" y="5678"/>
                  </a:cubicBezTo>
                  <a:cubicBezTo>
                    <a:pt x="1" y="7438"/>
                    <a:pt x="803" y="9009"/>
                    <a:pt x="2057" y="10047"/>
                  </a:cubicBezTo>
                  <a:lnTo>
                    <a:pt x="9313" y="10047"/>
                  </a:lnTo>
                  <a:cubicBezTo>
                    <a:pt x="10560" y="9009"/>
                    <a:pt x="11362" y="7438"/>
                    <a:pt x="11362" y="5678"/>
                  </a:cubicBezTo>
                  <a:cubicBezTo>
                    <a:pt x="11362" y="2542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02" name="Google Shape;31702;p31"/>
            <p:cNvSpPr/>
            <p:nvPr/>
          </p:nvSpPr>
          <p:spPr>
            <a:xfrm>
              <a:off x="4437925" y="3250075"/>
              <a:ext cx="286075" cy="252225"/>
            </a:xfrm>
            <a:custGeom>
              <a:avLst/>
              <a:gdLst/>
              <a:ahLst/>
              <a:cxnLst/>
              <a:rect l="l" t="t" r="r" b="b"/>
              <a:pathLst>
                <a:path w="11443" h="10089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89" y="9043"/>
                    <a:pt x="2037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6" y="88"/>
                    <a:pt x="5725" y="88"/>
                  </a:cubicBezTo>
                  <a:cubicBezTo>
                    <a:pt x="8833" y="88"/>
                    <a:pt x="11362" y="2617"/>
                    <a:pt x="11362" y="5719"/>
                  </a:cubicBezTo>
                  <a:cubicBezTo>
                    <a:pt x="11362" y="7485"/>
                    <a:pt x="10546" y="9056"/>
                    <a:pt x="9278" y="10088"/>
                  </a:cubicBezTo>
                  <a:lnTo>
                    <a:pt x="9413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03" name="Google Shape;31703;p31"/>
            <p:cNvSpPr/>
            <p:nvPr/>
          </p:nvSpPr>
          <p:spPr>
            <a:xfrm>
              <a:off x="4464225" y="3276375"/>
              <a:ext cx="233650" cy="225925"/>
            </a:xfrm>
            <a:custGeom>
              <a:avLst/>
              <a:gdLst/>
              <a:ahLst/>
              <a:cxnLst/>
              <a:rect l="l" t="t" r="r" b="b"/>
              <a:pathLst>
                <a:path w="9346" h="9037" extrusionOk="0">
                  <a:moveTo>
                    <a:pt x="4673" y="1"/>
                  </a:moveTo>
                  <a:cubicBezTo>
                    <a:pt x="2090" y="1"/>
                    <a:pt x="0" y="2091"/>
                    <a:pt x="0" y="4667"/>
                  </a:cubicBezTo>
                  <a:cubicBezTo>
                    <a:pt x="0" y="6669"/>
                    <a:pt x="1248" y="8368"/>
                    <a:pt x="3014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04" name="Google Shape;31704;p31"/>
            <p:cNvSpPr/>
            <p:nvPr/>
          </p:nvSpPr>
          <p:spPr>
            <a:xfrm>
              <a:off x="4463025" y="3275200"/>
              <a:ext cx="235875" cy="227100"/>
            </a:xfrm>
            <a:custGeom>
              <a:avLst/>
              <a:gdLst/>
              <a:ahLst/>
              <a:cxnLst/>
              <a:rect l="l" t="t" r="r" b="b"/>
              <a:pathLst>
                <a:path w="9435" h="9084" extrusionOk="0">
                  <a:moveTo>
                    <a:pt x="4721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6689"/>
                    <a:pt x="1221" y="8382"/>
                    <a:pt x="2948" y="9083"/>
                  </a:cubicBezTo>
                  <a:lnTo>
                    <a:pt x="3184" y="9083"/>
                  </a:lnTo>
                  <a:cubicBezTo>
                    <a:pt x="1383" y="8449"/>
                    <a:pt x="89" y="6730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ubicBezTo>
                    <a:pt x="7270" y="88"/>
                    <a:pt x="9347" y="2165"/>
                    <a:pt x="9347" y="4714"/>
                  </a:cubicBezTo>
                  <a:cubicBezTo>
                    <a:pt x="9347" y="6730"/>
                    <a:pt x="8052" y="8449"/>
                    <a:pt x="6252" y="9083"/>
                  </a:cubicBezTo>
                  <a:lnTo>
                    <a:pt x="6488" y="9083"/>
                  </a:lnTo>
                  <a:cubicBezTo>
                    <a:pt x="8214" y="8382"/>
                    <a:pt x="9434" y="6689"/>
                    <a:pt x="9434" y="4714"/>
                  </a:cubicBezTo>
                  <a:cubicBezTo>
                    <a:pt x="9434" y="2118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05" name="Google Shape;31705;p31"/>
            <p:cNvSpPr/>
            <p:nvPr/>
          </p:nvSpPr>
          <p:spPr>
            <a:xfrm>
              <a:off x="4492875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06" name="Google Shape;31706;p31"/>
            <p:cNvSpPr/>
            <p:nvPr/>
          </p:nvSpPr>
          <p:spPr>
            <a:xfrm>
              <a:off x="4491850" y="330402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7"/>
                    <a:pt x="3568" y="7047"/>
                  </a:cubicBezTo>
                  <a:cubicBezTo>
                    <a:pt x="1646" y="7047"/>
                    <a:pt x="89" y="5482"/>
                    <a:pt x="89" y="3561"/>
                  </a:cubicBezTo>
                  <a:cubicBezTo>
                    <a:pt x="89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07" name="Google Shape;31707;p31"/>
            <p:cNvSpPr/>
            <p:nvPr/>
          </p:nvSpPr>
          <p:spPr>
            <a:xfrm>
              <a:off x="4518150" y="3330150"/>
              <a:ext cx="125800" cy="125950"/>
            </a:xfrm>
            <a:custGeom>
              <a:avLst/>
              <a:gdLst/>
              <a:ahLst/>
              <a:cxnLst/>
              <a:rect l="l" t="t" r="r" b="b"/>
              <a:pathLst>
                <a:path w="5032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08" name="Google Shape;31708;p31"/>
            <p:cNvSpPr/>
            <p:nvPr/>
          </p:nvSpPr>
          <p:spPr>
            <a:xfrm>
              <a:off x="4516975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09" name="Google Shape;31709;p31"/>
            <p:cNvSpPr/>
            <p:nvPr/>
          </p:nvSpPr>
          <p:spPr>
            <a:xfrm>
              <a:off x="4546825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3"/>
                  </a:cubicBezTo>
                  <a:cubicBezTo>
                    <a:pt x="2731" y="614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10" name="Google Shape;31710;p31"/>
            <p:cNvSpPr/>
            <p:nvPr/>
          </p:nvSpPr>
          <p:spPr>
            <a:xfrm>
              <a:off x="4545800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10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10" y="2812"/>
                  </a:cubicBezTo>
                  <a:cubicBezTo>
                    <a:pt x="2185" y="2812"/>
                    <a:pt x="2812" y="2185"/>
                    <a:pt x="2812" y="1403"/>
                  </a:cubicBezTo>
                  <a:cubicBezTo>
                    <a:pt x="2812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11" name="Google Shape;31711;p31"/>
            <p:cNvSpPr/>
            <p:nvPr/>
          </p:nvSpPr>
          <p:spPr>
            <a:xfrm>
              <a:off x="4749950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34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12" name="Google Shape;31712;p31"/>
            <p:cNvSpPr/>
            <p:nvPr/>
          </p:nvSpPr>
          <p:spPr>
            <a:xfrm>
              <a:off x="4748775" y="3223100"/>
              <a:ext cx="336475" cy="279200"/>
            </a:xfrm>
            <a:custGeom>
              <a:avLst/>
              <a:gdLst/>
              <a:ahLst/>
              <a:cxnLst/>
              <a:rect l="l" t="t" r="r" b="b"/>
              <a:pathLst>
                <a:path w="13459" h="11168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8429"/>
                    <a:pt x="641" y="9980"/>
                    <a:pt x="1686" y="11167"/>
                  </a:cubicBezTo>
                  <a:lnTo>
                    <a:pt x="1794" y="11167"/>
                  </a:lnTo>
                  <a:cubicBezTo>
                    <a:pt x="735" y="9994"/>
                    <a:pt x="88" y="843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8436"/>
                    <a:pt x="12724" y="9994"/>
                    <a:pt x="11665" y="11167"/>
                  </a:cubicBezTo>
                  <a:lnTo>
                    <a:pt x="11780" y="11167"/>
                  </a:lnTo>
                  <a:cubicBezTo>
                    <a:pt x="12825" y="9980"/>
                    <a:pt x="13459" y="842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13" name="Google Shape;31713;p31"/>
            <p:cNvSpPr/>
            <p:nvPr/>
          </p:nvSpPr>
          <p:spPr>
            <a:xfrm>
              <a:off x="4773200" y="3251100"/>
              <a:ext cx="284075" cy="251200"/>
            </a:xfrm>
            <a:custGeom>
              <a:avLst/>
              <a:gdLst/>
              <a:ahLst/>
              <a:cxnLst/>
              <a:rect l="l" t="t" r="r" b="b"/>
              <a:pathLst>
                <a:path w="11363" h="10048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7438"/>
                    <a:pt x="803" y="9009"/>
                    <a:pt x="2051" y="10047"/>
                  </a:cubicBezTo>
                  <a:lnTo>
                    <a:pt x="9306" y="10047"/>
                  </a:lnTo>
                  <a:cubicBezTo>
                    <a:pt x="10560" y="9009"/>
                    <a:pt x="11363" y="7438"/>
                    <a:pt x="11363" y="5678"/>
                  </a:cubicBezTo>
                  <a:cubicBezTo>
                    <a:pt x="11363" y="2542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14" name="Google Shape;31714;p31"/>
            <p:cNvSpPr/>
            <p:nvPr/>
          </p:nvSpPr>
          <p:spPr>
            <a:xfrm>
              <a:off x="4772200" y="3250075"/>
              <a:ext cx="286100" cy="252225"/>
            </a:xfrm>
            <a:custGeom>
              <a:avLst/>
              <a:gdLst/>
              <a:ahLst/>
              <a:cxnLst/>
              <a:rect l="l" t="t" r="r" b="b"/>
              <a:pathLst>
                <a:path w="11444" h="10089" extrusionOk="0"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89" y="9043"/>
                    <a:pt x="2030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7" y="88"/>
                    <a:pt x="5718" y="88"/>
                  </a:cubicBezTo>
                  <a:cubicBezTo>
                    <a:pt x="8827" y="88"/>
                    <a:pt x="11355" y="2617"/>
                    <a:pt x="11355" y="5719"/>
                  </a:cubicBezTo>
                  <a:cubicBezTo>
                    <a:pt x="11355" y="7485"/>
                    <a:pt x="10546" y="9056"/>
                    <a:pt x="9279" y="10088"/>
                  </a:cubicBezTo>
                  <a:lnTo>
                    <a:pt x="9407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15" name="Google Shape;31715;p31"/>
            <p:cNvSpPr/>
            <p:nvPr/>
          </p:nvSpPr>
          <p:spPr>
            <a:xfrm>
              <a:off x="4798500" y="3276375"/>
              <a:ext cx="233500" cy="225925"/>
            </a:xfrm>
            <a:custGeom>
              <a:avLst/>
              <a:gdLst/>
              <a:ahLst/>
              <a:cxnLst/>
              <a:rect l="l" t="t" r="r" b="b"/>
              <a:pathLst>
                <a:path w="9340" h="9037" extrusionOk="0">
                  <a:moveTo>
                    <a:pt x="4666" y="1"/>
                  </a:moveTo>
                  <a:cubicBezTo>
                    <a:pt x="2091" y="1"/>
                    <a:pt x="0" y="2091"/>
                    <a:pt x="0" y="4667"/>
                  </a:cubicBezTo>
                  <a:cubicBezTo>
                    <a:pt x="0" y="6669"/>
                    <a:pt x="1248" y="8368"/>
                    <a:pt x="3014" y="9036"/>
                  </a:cubicBezTo>
                  <a:lnTo>
                    <a:pt x="6325" y="9036"/>
                  </a:lnTo>
                  <a:cubicBezTo>
                    <a:pt x="8092" y="8368"/>
                    <a:pt x="9339" y="6669"/>
                    <a:pt x="9339" y="4667"/>
                  </a:cubicBezTo>
                  <a:cubicBezTo>
                    <a:pt x="9339" y="2091"/>
                    <a:pt x="7249" y="1"/>
                    <a:pt x="466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16" name="Google Shape;31716;p31"/>
            <p:cNvSpPr/>
            <p:nvPr/>
          </p:nvSpPr>
          <p:spPr>
            <a:xfrm>
              <a:off x="4797325" y="3275200"/>
              <a:ext cx="235850" cy="227100"/>
            </a:xfrm>
            <a:custGeom>
              <a:avLst/>
              <a:gdLst/>
              <a:ahLst/>
              <a:cxnLst/>
              <a:rect l="l" t="t" r="r" b="b"/>
              <a:pathLst>
                <a:path w="9434" h="9084" extrusionOk="0">
                  <a:moveTo>
                    <a:pt x="4713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2" y="8449"/>
                    <a:pt x="88" y="6730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51" y="9083"/>
                  </a:cubicBezTo>
                  <a:lnTo>
                    <a:pt x="6487" y="9083"/>
                  </a:lnTo>
                  <a:cubicBezTo>
                    <a:pt x="8213" y="8382"/>
                    <a:pt x="9433" y="6689"/>
                    <a:pt x="9433" y="4714"/>
                  </a:cubicBezTo>
                  <a:cubicBezTo>
                    <a:pt x="9433" y="2118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17" name="Google Shape;31717;p31"/>
            <p:cNvSpPr/>
            <p:nvPr/>
          </p:nvSpPr>
          <p:spPr>
            <a:xfrm>
              <a:off x="4827150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18" name="Google Shape;31718;p31"/>
            <p:cNvSpPr/>
            <p:nvPr/>
          </p:nvSpPr>
          <p:spPr>
            <a:xfrm>
              <a:off x="4826150" y="33040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7"/>
                    <a:pt x="3560" y="7047"/>
                  </a:cubicBezTo>
                  <a:cubicBezTo>
                    <a:pt x="1645" y="7047"/>
                    <a:pt x="81" y="5482"/>
                    <a:pt x="81" y="3561"/>
                  </a:cubicBezTo>
                  <a:cubicBezTo>
                    <a:pt x="81" y="1646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19" name="Google Shape;31719;p31"/>
            <p:cNvSpPr/>
            <p:nvPr/>
          </p:nvSpPr>
          <p:spPr>
            <a:xfrm>
              <a:off x="4852275" y="3330150"/>
              <a:ext cx="125950" cy="125950"/>
            </a:xfrm>
            <a:custGeom>
              <a:avLst/>
              <a:gdLst/>
              <a:ahLst/>
              <a:cxnLst/>
              <a:rect l="l" t="t" r="r" b="b"/>
              <a:pathLst>
                <a:path w="5038" h="5038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11"/>
                    <a:pt x="1126" y="5037"/>
                    <a:pt x="2515" y="5037"/>
                  </a:cubicBezTo>
                  <a:cubicBezTo>
                    <a:pt x="3911" y="5037"/>
                    <a:pt x="5037" y="3911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20" name="Google Shape;31720;p31"/>
            <p:cNvSpPr/>
            <p:nvPr/>
          </p:nvSpPr>
          <p:spPr>
            <a:xfrm>
              <a:off x="4851250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21" name="Google Shape;31721;p31"/>
            <p:cNvSpPr/>
            <p:nvPr/>
          </p:nvSpPr>
          <p:spPr>
            <a:xfrm>
              <a:off x="488110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22" name="Google Shape;31722;p31"/>
            <p:cNvSpPr/>
            <p:nvPr/>
          </p:nvSpPr>
          <p:spPr>
            <a:xfrm>
              <a:off x="4880075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3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03" y="2812"/>
                  </a:cubicBezTo>
                  <a:cubicBezTo>
                    <a:pt x="2186" y="2812"/>
                    <a:pt x="2813" y="2185"/>
                    <a:pt x="2813" y="1403"/>
                  </a:cubicBezTo>
                  <a:cubicBezTo>
                    <a:pt x="2813" y="627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23" name="Google Shape;31723;p31"/>
            <p:cNvSpPr/>
            <p:nvPr/>
          </p:nvSpPr>
          <p:spPr>
            <a:xfrm>
              <a:off x="5084225" y="3224125"/>
              <a:ext cx="334125" cy="278175"/>
            </a:xfrm>
            <a:custGeom>
              <a:avLst/>
              <a:gdLst/>
              <a:ahLst/>
              <a:cxnLst/>
              <a:rect l="l" t="t" r="r" b="b"/>
              <a:pathLst>
                <a:path w="13365" h="11127" extrusionOk="0">
                  <a:moveTo>
                    <a:pt x="6683" y="0"/>
                  </a:moveTo>
                  <a:cubicBezTo>
                    <a:pt x="2988" y="0"/>
                    <a:pt x="0" y="2994"/>
                    <a:pt x="0" y="6689"/>
                  </a:cubicBezTo>
                  <a:cubicBezTo>
                    <a:pt x="0" y="8395"/>
                    <a:pt x="634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65" y="8395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24" name="Google Shape;31724;p31"/>
            <p:cNvSpPr/>
            <p:nvPr/>
          </p:nvSpPr>
          <p:spPr>
            <a:xfrm>
              <a:off x="5083050" y="3223100"/>
              <a:ext cx="336500" cy="279200"/>
            </a:xfrm>
            <a:custGeom>
              <a:avLst/>
              <a:gdLst/>
              <a:ahLst/>
              <a:cxnLst/>
              <a:rect l="l" t="t" r="r" b="b"/>
              <a:pathLst>
                <a:path w="13460" h="11168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8429"/>
                    <a:pt x="641" y="9980"/>
                    <a:pt x="1679" y="11167"/>
                  </a:cubicBezTo>
                  <a:lnTo>
                    <a:pt x="1794" y="11167"/>
                  </a:lnTo>
                  <a:cubicBezTo>
                    <a:pt x="735" y="9994"/>
                    <a:pt x="88" y="843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8436"/>
                    <a:pt x="12724" y="9994"/>
                    <a:pt x="11665" y="11167"/>
                  </a:cubicBezTo>
                  <a:lnTo>
                    <a:pt x="11773" y="11167"/>
                  </a:lnTo>
                  <a:cubicBezTo>
                    <a:pt x="12819" y="9980"/>
                    <a:pt x="13459" y="842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25" name="Google Shape;31725;p31"/>
            <p:cNvSpPr/>
            <p:nvPr/>
          </p:nvSpPr>
          <p:spPr>
            <a:xfrm>
              <a:off x="5107475" y="3251100"/>
              <a:ext cx="283925" cy="251200"/>
            </a:xfrm>
            <a:custGeom>
              <a:avLst/>
              <a:gdLst/>
              <a:ahLst/>
              <a:cxnLst/>
              <a:rect l="l" t="t" r="r" b="b"/>
              <a:pathLst>
                <a:path w="11357" h="10048" extrusionOk="0">
                  <a:moveTo>
                    <a:pt x="5679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7438"/>
                    <a:pt x="797" y="9009"/>
                    <a:pt x="2051" y="10047"/>
                  </a:cubicBezTo>
                  <a:lnTo>
                    <a:pt x="9306" y="10047"/>
                  </a:lnTo>
                  <a:cubicBezTo>
                    <a:pt x="10560" y="9009"/>
                    <a:pt x="11356" y="7438"/>
                    <a:pt x="11356" y="5678"/>
                  </a:cubicBezTo>
                  <a:cubicBezTo>
                    <a:pt x="11356" y="2542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26" name="Google Shape;31726;p31"/>
            <p:cNvSpPr/>
            <p:nvPr/>
          </p:nvSpPr>
          <p:spPr>
            <a:xfrm>
              <a:off x="5106475" y="3250075"/>
              <a:ext cx="286100" cy="252225"/>
            </a:xfrm>
            <a:custGeom>
              <a:avLst/>
              <a:gdLst/>
              <a:ahLst/>
              <a:cxnLst/>
              <a:rect l="l" t="t" r="r" b="b"/>
              <a:pathLst>
                <a:path w="11444" h="10089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7472"/>
                    <a:pt x="789" y="9043"/>
                    <a:pt x="2030" y="10088"/>
                  </a:cubicBezTo>
                  <a:lnTo>
                    <a:pt x="2165" y="10088"/>
                  </a:lnTo>
                  <a:cubicBezTo>
                    <a:pt x="897" y="9056"/>
                    <a:pt x="81" y="7485"/>
                    <a:pt x="81" y="5719"/>
                  </a:cubicBezTo>
                  <a:cubicBezTo>
                    <a:pt x="81" y="2617"/>
                    <a:pt x="2610" y="88"/>
                    <a:pt x="5719" y="88"/>
                  </a:cubicBezTo>
                  <a:cubicBezTo>
                    <a:pt x="8827" y="88"/>
                    <a:pt x="11356" y="2617"/>
                    <a:pt x="11356" y="5719"/>
                  </a:cubicBezTo>
                  <a:cubicBezTo>
                    <a:pt x="11356" y="7485"/>
                    <a:pt x="10546" y="9056"/>
                    <a:pt x="9279" y="10088"/>
                  </a:cubicBezTo>
                  <a:lnTo>
                    <a:pt x="9407" y="10088"/>
                  </a:lnTo>
                  <a:cubicBezTo>
                    <a:pt x="10648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27" name="Google Shape;31727;p31"/>
            <p:cNvSpPr/>
            <p:nvPr/>
          </p:nvSpPr>
          <p:spPr>
            <a:xfrm>
              <a:off x="5132600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8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28" name="Google Shape;31728;p31"/>
            <p:cNvSpPr/>
            <p:nvPr/>
          </p:nvSpPr>
          <p:spPr>
            <a:xfrm>
              <a:off x="5131600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3" y="8449"/>
                    <a:pt x="88" y="6730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51" y="9083"/>
                  </a:cubicBezTo>
                  <a:lnTo>
                    <a:pt x="6487" y="9083"/>
                  </a:lnTo>
                  <a:cubicBezTo>
                    <a:pt x="8213" y="8382"/>
                    <a:pt x="9427" y="668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29" name="Google Shape;31729;p31"/>
            <p:cNvSpPr/>
            <p:nvPr/>
          </p:nvSpPr>
          <p:spPr>
            <a:xfrm>
              <a:off x="5161425" y="3305025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30" name="Google Shape;31730;p31"/>
            <p:cNvSpPr/>
            <p:nvPr/>
          </p:nvSpPr>
          <p:spPr>
            <a:xfrm>
              <a:off x="5160425" y="33040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7"/>
                    <a:pt x="3561" y="7047"/>
                  </a:cubicBezTo>
                  <a:cubicBezTo>
                    <a:pt x="1646" y="7047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31" name="Google Shape;31731;p31"/>
            <p:cNvSpPr/>
            <p:nvPr/>
          </p:nvSpPr>
          <p:spPr>
            <a:xfrm>
              <a:off x="5186550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11"/>
                    <a:pt x="1126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32" name="Google Shape;31732;p31"/>
            <p:cNvSpPr/>
            <p:nvPr/>
          </p:nvSpPr>
          <p:spPr>
            <a:xfrm>
              <a:off x="5185525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33" name="Google Shape;31733;p31"/>
            <p:cNvSpPr/>
            <p:nvPr/>
          </p:nvSpPr>
          <p:spPr>
            <a:xfrm>
              <a:off x="5215375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34" name="Google Shape;31734;p31"/>
            <p:cNvSpPr/>
            <p:nvPr/>
          </p:nvSpPr>
          <p:spPr>
            <a:xfrm>
              <a:off x="5214350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4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04" y="2812"/>
                  </a:cubicBezTo>
                  <a:cubicBezTo>
                    <a:pt x="2179" y="2812"/>
                    <a:pt x="2813" y="2185"/>
                    <a:pt x="2813" y="1403"/>
                  </a:cubicBezTo>
                  <a:cubicBezTo>
                    <a:pt x="2813" y="627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35" name="Google Shape;31735;p31"/>
            <p:cNvSpPr/>
            <p:nvPr/>
          </p:nvSpPr>
          <p:spPr>
            <a:xfrm>
              <a:off x="3581575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27" y="7323"/>
                  </a:cubicBezTo>
                  <a:lnTo>
                    <a:pt x="13338" y="7323"/>
                  </a:lnTo>
                  <a:cubicBezTo>
                    <a:pt x="13358" y="7114"/>
                    <a:pt x="13372" y="6905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36" name="Google Shape;31736;p31"/>
            <p:cNvSpPr/>
            <p:nvPr/>
          </p:nvSpPr>
          <p:spPr>
            <a:xfrm>
              <a:off x="3580550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24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6946"/>
                    <a:pt x="8" y="7155"/>
                    <a:pt x="28" y="7364"/>
                  </a:cubicBezTo>
                  <a:lnTo>
                    <a:pt x="116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24" y="88"/>
                  </a:cubicBezTo>
                  <a:cubicBezTo>
                    <a:pt x="10392" y="88"/>
                    <a:pt x="13365" y="3069"/>
                    <a:pt x="13365" y="6730"/>
                  </a:cubicBezTo>
                  <a:cubicBezTo>
                    <a:pt x="13365" y="6946"/>
                    <a:pt x="13359" y="7155"/>
                    <a:pt x="13338" y="7364"/>
                  </a:cubicBezTo>
                  <a:lnTo>
                    <a:pt x="13419" y="7364"/>
                  </a:lnTo>
                  <a:cubicBezTo>
                    <a:pt x="13440" y="7155"/>
                    <a:pt x="13453" y="6946"/>
                    <a:pt x="13453" y="6730"/>
                  </a:cubicBezTo>
                  <a:cubicBezTo>
                    <a:pt x="13453" y="3022"/>
                    <a:pt x="10432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37" name="Google Shape;31737;p31"/>
            <p:cNvSpPr/>
            <p:nvPr/>
          </p:nvSpPr>
          <p:spPr>
            <a:xfrm>
              <a:off x="3604825" y="3346175"/>
              <a:ext cx="284075" cy="156125"/>
            </a:xfrm>
            <a:custGeom>
              <a:avLst/>
              <a:gdLst/>
              <a:ahLst/>
              <a:cxnLst/>
              <a:rect l="l" t="t" r="r" b="b"/>
              <a:pathLst>
                <a:path w="11363" h="6245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5873"/>
                    <a:pt x="14" y="6062"/>
                    <a:pt x="35" y="6244"/>
                  </a:cubicBezTo>
                  <a:lnTo>
                    <a:pt x="11336" y="6244"/>
                  </a:lnTo>
                  <a:cubicBezTo>
                    <a:pt x="11349" y="6062"/>
                    <a:pt x="11363" y="587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38" name="Google Shape;31738;p31"/>
            <p:cNvSpPr/>
            <p:nvPr/>
          </p:nvSpPr>
          <p:spPr>
            <a:xfrm>
              <a:off x="3603825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5914"/>
                    <a:pt x="14" y="6103"/>
                    <a:pt x="27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6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39" name="Google Shape;31739;p31"/>
            <p:cNvSpPr/>
            <p:nvPr/>
          </p:nvSpPr>
          <p:spPr>
            <a:xfrm>
              <a:off x="3630125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06" y="5240"/>
                  </a:lnTo>
                  <a:cubicBezTo>
                    <a:pt x="9333" y="5058"/>
                    <a:pt x="9346" y="4869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40" name="Google Shape;31740;p31"/>
            <p:cNvSpPr/>
            <p:nvPr/>
          </p:nvSpPr>
          <p:spPr>
            <a:xfrm>
              <a:off x="3628950" y="3370275"/>
              <a:ext cx="235850" cy="132025"/>
            </a:xfrm>
            <a:custGeom>
              <a:avLst/>
              <a:gdLst/>
              <a:ahLst/>
              <a:cxnLst/>
              <a:rect l="l" t="t" r="r" b="b"/>
              <a:pathLst>
                <a:path w="9434" h="5281" extrusionOk="0">
                  <a:moveTo>
                    <a:pt x="4720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4909"/>
                    <a:pt x="14" y="5098"/>
                    <a:pt x="41" y="5280"/>
                  </a:cubicBezTo>
                  <a:lnTo>
                    <a:pt x="122" y="5280"/>
                  </a:lnTo>
                  <a:cubicBezTo>
                    <a:pt x="101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2" y="5098"/>
                    <a:pt x="9312" y="5280"/>
                  </a:cubicBezTo>
                  <a:lnTo>
                    <a:pt x="9400" y="5280"/>
                  </a:lnTo>
                  <a:cubicBezTo>
                    <a:pt x="9420" y="5098"/>
                    <a:pt x="9433" y="4909"/>
                    <a:pt x="9433" y="4714"/>
                  </a:cubicBezTo>
                  <a:cubicBezTo>
                    <a:pt x="9433" y="2118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41" name="Google Shape;31741;p31"/>
            <p:cNvSpPr/>
            <p:nvPr/>
          </p:nvSpPr>
          <p:spPr>
            <a:xfrm>
              <a:off x="3658775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3716"/>
                    <a:pt x="21" y="3905"/>
                    <a:pt x="48" y="4087"/>
                  </a:cubicBezTo>
                  <a:lnTo>
                    <a:pt x="7000" y="4087"/>
                  </a:lnTo>
                  <a:cubicBezTo>
                    <a:pt x="7033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42" name="Google Shape;31742;p31"/>
            <p:cNvSpPr/>
            <p:nvPr/>
          </p:nvSpPr>
          <p:spPr>
            <a:xfrm>
              <a:off x="3657775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7" y="4127"/>
                  </a:cubicBezTo>
                  <a:lnTo>
                    <a:pt x="128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2" y="81"/>
                    <a:pt x="7046" y="1646"/>
                    <a:pt x="7046" y="3561"/>
                  </a:cubicBezTo>
                  <a:cubicBezTo>
                    <a:pt x="7046" y="3756"/>
                    <a:pt x="7026" y="3945"/>
                    <a:pt x="6999" y="4127"/>
                  </a:cubicBezTo>
                  <a:lnTo>
                    <a:pt x="7080" y="4127"/>
                  </a:lnTo>
                  <a:cubicBezTo>
                    <a:pt x="7114" y="3945"/>
                    <a:pt x="7127" y="3756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43" name="Google Shape;31743;p31"/>
            <p:cNvSpPr/>
            <p:nvPr/>
          </p:nvSpPr>
          <p:spPr>
            <a:xfrm>
              <a:off x="3683900" y="3425225"/>
              <a:ext cx="125950" cy="77075"/>
            </a:xfrm>
            <a:custGeom>
              <a:avLst/>
              <a:gdLst/>
              <a:ahLst/>
              <a:cxnLst/>
              <a:rect l="l" t="t" r="r" b="b"/>
              <a:pathLst>
                <a:path w="5038" h="3083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2711"/>
                    <a:pt x="27" y="2900"/>
                    <a:pt x="68" y="3082"/>
                  </a:cubicBezTo>
                  <a:lnTo>
                    <a:pt x="4970" y="3082"/>
                  </a:lnTo>
                  <a:cubicBezTo>
                    <a:pt x="5010" y="2900"/>
                    <a:pt x="5037" y="2711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44" name="Google Shape;31744;p31"/>
            <p:cNvSpPr/>
            <p:nvPr/>
          </p:nvSpPr>
          <p:spPr>
            <a:xfrm>
              <a:off x="3682875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2751"/>
                    <a:pt x="28" y="2940"/>
                    <a:pt x="68" y="3122"/>
                  </a:cubicBezTo>
                  <a:lnTo>
                    <a:pt x="156" y="3122"/>
                  </a:lnTo>
                  <a:cubicBezTo>
                    <a:pt x="109" y="2940"/>
                    <a:pt x="89" y="2751"/>
                    <a:pt x="89" y="2556"/>
                  </a:cubicBezTo>
                  <a:cubicBezTo>
                    <a:pt x="89" y="1194"/>
                    <a:pt x="1194" y="88"/>
                    <a:pt x="2563" y="88"/>
                  </a:cubicBezTo>
                  <a:cubicBezTo>
                    <a:pt x="3925" y="88"/>
                    <a:pt x="5031" y="1194"/>
                    <a:pt x="5031" y="2556"/>
                  </a:cubicBezTo>
                  <a:cubicBezTo>
                    <a:pt x="5031" y="2751"/>
                    <a:pt x="5011" y="2940"/>
                    <a:pt x="4970" y="3122"/>
                  </a:cubicBezTo>
                  <a:lnTo>
                    <a:pt x="5058" y="3122"/>
                  </a:lnTo>
                  <a:cubicBezTo>
                    <a:pt x="5098" y="2940"/>
                    <a:pt x="5119" y="2751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45" name="Google Shape;31745;p31"/>
            <p:cNvSpPr/>
            <p:nvPr/>
          </p:nvSpPr>
          <p:spPr>
            <a:xfrm>
              <a:off x="3712725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8" y="1760"/>
                    <a:pt x="122" y="1929"/>
                  </a:cubicBezTo>
                  <a:lnTo>
                    <a:pt x="2610" y="1929"/>
                  </a:lnTo>
                  <a:cubicBezTo>
                    <a:pt x="2684" y="1760"/>
                    <a:pt x="2731" y="1565"/>
                    <a:pt x="2731" y="1363"/>
                  </a:cubicBezTo>
                  <a:cubicBezTo>
                    <a:pt x="2731" y="614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46" name="Google Shape;31746;p31"/>
            <p:cNvSpPr/>
            <p:nvPr/>
          </p:nvSpPr>
          <p:spPr>
            <a:xfrm>
              <a:off x="3711700" y="3453050"/>
              <a:ext cx="70325" cy="49250"/>
            </a:xfrm>
            <a:custGeom>
              <a:avLst/>
              <a:gdLst/>
              <a:ahLst/>
              <a:cxnLst/>
              <a:rect l="l" t="t" r="r" b="b"/>
              <a:pathLst>
                <a:path w="2813" h="1970" extrusionOk="0"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1605"/>
                    <a:pt x="41" y="1800"/>
                    <a:pt x="122" y="1969"/>
                  </a:cubicBezTo>
                  <a:lnTo>
                    <a:pt x="210" y="1969"/>
                  </a:lnTo>
                  <a:cubicBezTo>
                    <a:pt x="129" y="1800"/>
                    <a:pt x="82" y="1605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5" y="1800"/>
                    <a:pt x="2604" y="1969"/>
                  </a:cubicBezTo>
                  <a:lnTo>
                    <a:pt x="2698" y="1969"/>
                  </a:lnTo>
                  <a:cubicBezTo>
                    <a:pt x="2772" y="1800"/>
                    <a:pt x="2813" y="1605"/>
                    <a:pt x="2813" y="1403"/>
                  </a:cubicBezTo>
                  <a:cubicBezTo>
                    <a:pt x="2813" y="627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47" name="Google Shape;31747;p31"/>
            <p:cNvSpPr/>
            <p:nvPr/>
          </p:nvSpPr>
          <p:spPr>
            <a:xfrm>
              <a:off x="3915850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3" y="0"/>
                  </a:moveTo>
                  <a:cubicBezTo>
                    <a:pt x="2994" y="0"/>
                    <a:pt x="1" y="2994"/>
                    <a:pt x="1" y="6689"/>
                  </a:cubicBezTo>
                  <a:cubicBezTo>
                    <a:pt x="1" y="6905"/>
                    <a:pt x="7" y="7114"/>
                    <a:pt x="28" y="7323"/>
                  </a:cubicBezTo>
                  <a:lnTo>
                    <a:pt x="13338" y="7323"/>
                  </a:lnTo>
                  <a:cubicBezTo>
                    <a:pt x="13358" y="7114"/>
                    <a:pt x="13372" y="6905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48" name="Google Shape;31748;p31"/>
            <p:cNvSpPr/>
            <p:nvPr/>
          </p:nvSpPr>
          <p:spPr>
            <a:xfrm>
              <a:off x="3914675" y="3318175"/>
              <a:ext cx="336500" cy="184125"/>
            </a:xfrm>
            <a:custGeom>
              <a:avLst/>
              <a:gdLst/>
              <a:ahLst/>
              <a:cxnLst/>
              <a:rect l="l" t="t" r="r" b="b"/>
              <a:pathLst>
                <a:path w="13460" h="7365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6946"/>
                    <a:pt x="14" y="7155"/>
                    <a:pt x="34" y="7364"/>
                  </a:cubicBezTo>
                  <a:lnTo>
                    <a:pt x="122" y="7364"/>
                  </a:lnTo>
                  <a:cubicBezTo>
                    <a:pt x="101" y="7155"/>
                    <a:pt x="88" y="694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6946"/>
                    <a:pt x="13365" y="7155"/>
                    <a:pt x="13345" y="7364"/>
                  </a:cubicBezTo>
                  <a:lnTo>
                    <a:pt x="13425" y="7364"/>
                  </a:lnTo>
                  <a:cubicBezTo>
                    <a:pt x="13446" y="7155"/>
                    <a:pt x="13459" y="6946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49" name="Google Shape;31749;p31"/>
            <p:cNvSpPr/>
            <p:nvPr/>
          </p:nvSpPr>
          <p:spPr>
            <a:xfrm>
              <a:off x="3939125" y="3346175"/>
              <a:ext cx="284050" cy="156125"/>
            </a:xfrm>
            <a:custGeom>
              <a:avLst/>
              <a:gdLst/>
              <a:ahLst/>
              <a:cxnLst/>
              <a:rect l="l" t="t" r="r" b="b"/>
              <a:pathLst>
                <a:path w="11362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14" y="6062"/>
                    <a:pt x="27" y="6244"/>
                  </a:cubicBezTo>
                  <a:lnTo>
                    <a:pt x="11328" y="6244"/>
                  </a:lnTo>
                  <a:cubicBezTo>
                    <a:pt x="11348" y="6062"/>
                    <a:pt x="11362" y="587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50" name="Google Shape;31750;p31"/>
            <p:cNvSpPr/>
            <p:nvPr/>
          </p:nvSpPr>
          <p:spPr>
            <a:xfrm>
              <a:off x="3938100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70" y="1"/>
                    <a:pt x="1" y="2570"/>
                    <a:pt x="1" y="5719"/>
                  </a:cubicBezTo>
                  <a:cubicBezTo>
                    <a:pt x="1" y="5914"/>
                    <a:pt x="7" y="6103"/>
                    <a:pt x="28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0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51" name="Google Shape;31751;p31"/>
            <p:cNvSpPr/>
            <p:nvPr/>
          </p:nvSpPr>
          <p:spPr>
            <a:xfrm>
              <a:off x="3964400" y="3371275"/>
              <a:ext cx="233500" cy="131025"/>
            </a:xfrm>
            <a:custGeom>
              <a:avLst/>
              <a:gdLst/>
              <a:ahLst/>
              <a:cxnLst/>
              <a:rect l="l" t="t" r="r" b="b"/>
              <a:pathLst>
                <a:path w="9340" h="5241" extrusionOk="0">
                  <a:moveTo>
                    <a:pt x="4667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7" y="5058"/>
                    <a:pt x="34" y="5240"/>
                  </a:cubicBezTo>
                  <a:lnTo>
                    <a:pt x="9306" y="5240"/>
                  </a:lnTo>
                  <a:cubicBezTo>
                    <a:pt x="9326" y="5058"/>
                    <a:pt x="9339" y="4869"/>
                    <a:pt x="9339" y="4674"/>
                  </a:cubicBezTo>
                  <a:cubicBezTo>
                    <a:pt x="9339" y="2098"/>
                    <a:pt x="7249" y="1"/>
                    <a:pt x="466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52" name="Google Shape;31752;p31"/>
            <p:cNvSpPr/>
            <p:nvPr/>
          </p:nvSpPr>
          <p:spPr>
            <a:xfrm>
              <a:off x="3963225" y="3370275"/>
              <a:ext cx="235850" cy="132025"/>
            </a:xfrm>
            <a:custGeom>
              <a:avLst/>
              <a:gdLst/>
              <a:ahLst/>
              <a:cxnLst/>
              <a:rect l="l" t="t" r="r" b="b"/>
              <a:pathLst>
                <a:path w="9434" h="5281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101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2" y="5098"/>
                    <a:pt x="9312" y="5280"/>
                  </a:cubicBezTo>
                  <a:lnTo>
                    <a:pt x="9393" y="5280"/>
                  </a:lnTo>
                  <a:cubicBezTo>
                    <a:pt x="9420" y="5098"/>
                    <a:pt x="9434" y="4909"/>
                    <a:pt x="9434" y="4714"/>
                  </a:cubicBezTo>
                  <a:cubicBezTo>
                    <a:pt x="9434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53" name="Google Shape;31753;p31"/>
            <p:cNvSpPr/>
            <p:nvPr/>
          </p:nvSpPr>
          <p:spPr>
            <a:xfrm>
              <a:off x="3993050" y="3400100"/>
              <a:ext cx="176200" cy="102200"/>
            </a:xfrm>
            <a:custGeom>
              <a:avLst/>
              <a:gdLst/>
              <a:ahLst/>
              <a:cxnLst/>
              <a:rect l="l" t="t" r="r" b="b"/>
              <a:pathLst>
                <a:path w="7048" h="408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3716"/>
                    <a:pt x="14" y="3905"/>
                    <a:pt x="48" y="4087"/>
                  </a:cubicBezTo>
                  <a:lnTo>
                    <a:pt x="7000" y="4087"/>
                  </a:lnTo>
                  <a:cubicBezTo>
                    <a:pt x="7027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54" name="Google Shape;31754;p31"/>
            <p:cNvSpPr/>
            <p:nvPr/>
          </p:nvSpPr>
          <p:spPr>
            <a:xfrm>
              <a:off x="399205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8" y="4127"/>
                  </a:cubicBezTo>
                  <a:lnTo>
                    <a:pt x="128" y="4127"/>
                  </a:lnTo>
                  <a:cubicBezTo>
                    <a:pt x="101" y="3945"/>
                    <a:pt x="81" y="3756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ubicBezTo>
                    <a:pt x="5482" y="81"/>
                    <a:pt x="7047" y="1646"/>
                    <a:pt x="7047" y="3561"/>
                  </a:cubicBezTo>
                  <a:cubicBezTo>
                    <a:pt x="7047" y="3756"/>
                    <a:pt x="7026" y="3945"/>
                    <a:pt x="6999" y="4127"/>
                  </a:cubicBezTo>
                  <a:lnTo>
                    <a:pt x="7080" y="4127"/>
                  </a:lnTo>
                  <a:cubicBezTo>
                    <a:pt x="7114" y="3945"/>
                    <a:pt x="7128" y="3756"/>
                    <a:pt x="7128" y="3561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55" name="Google Shape;31755;p31"/>
            <p:cNvSpPr/>
            <p:nvPr/>
          </p:nvSpPr>
          <p:spPr>
            <a:xfrm>
              <a:off x="4018175" y="3425225"/>
              <a:ext cx="125950" cy="77075"/>
            </a:xfrm>
            <a:custGeom>
              <a:avLst/>
              <a:gdLst/>
              <a:ahLst/>
              <a:cxnLst/>
              <a:rect l="l" t="t" r="r" b="b"/>
              <a:pathLst>
                <a:path w="5038" h="3083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2711"/>
                    <a:pt x="27" y="2900"/>
                    <a:pt x="68" y="3082"/>
                  </a:cubicBezTo>
                  <a:lnTo>
                    <a:pt x="4970" y="3082"/>
                  </a:lnTo>
                  <a:cubicBezTo>
                    <a:pt x="5010" y="2900"/>
                    <a:pt x="5037" y="2711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56" name="Google Shape;31756;p31"/>
            <p:cNvSpPr/>
            <p:nvPr/>
          </p:nvSpPr>
          <p:spPr>
            <a:xfrm>
              <a:off x="4017175" y="3424225"/>
              <a:ext cx="127950" cy="78075"/>
            </a:xfrm>
            <a:custGeom>
              <a:avLst/>
              <a:gdLst/>
              <a:ahLst/>
              <a:cxnLst/>
              <a:rect l="l" t="t" r="r" b="b"/>
              <a:pathLst>
                <a:path w="5118" h="3123" extrusionOk="0"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2751"/>
                    <a:pt x="20" y="2940"/>
                    <a:pt x="67" y="3122"/>
                  </a:cubicBezTo>
                  <a:lnTo>
                    <a:pt x="148" y="3122"/>
                  </a:lnTo>
                  <a:cubicBezTo>
                    <a:pt x="108" y="2940"/>
                    <a:pt x="88" y="2751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ubicBezTo>
                    <a:pt x="3924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70" y="3122"/>
                  </a:cubicBezTo>
                  <a:lnTo>
                    <a:pt x="5050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57" name="Google Shape;31757;p31"/>
            <p:cNvSpPr/>
            <p:nvPr/>
          </p:nvSpPr>
          <p:spPr>
            <a:xfrm>
              <a:off x="404700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1565"/>
                    <a:pt x="48" y="1760"/>
                    <a:pt x="122" y="1929"/>
                  </a:cubicBezTo>
                  <a:lnTo>
                    <a:pt x="2610" y="1929"/>
                  </a:lnTo>
                  <a:cubicBezTo>
                    <a:pt x="2684" y="1760"/>
                    <a:pt x="2731" y="1565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58" name="Google Shape;31758;p31"/>
            <p:cNvSpPr/>
            <p:nvPr/>
          </p:nvSpPr>
          <p:spPr>
            <a:xfrm>
              <a:off x="4046000" y="3453050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1403" y="0"/>
                  </a:moveTo>
                  <a:cubicBezTo>
                    <a:pt x="627" y="0"/>
                    <a:pt x="0" y="627"/>
                    <a:pt x="0" y="1403"/>
                  </a:cubicBezTo>
                  <a:cubicBezTo>
                    <a:pt x="0" y="1605"/>
                    <a:pt x="41" y="1800"/>
                    <a:pt x="115" y="1969"/>
                  </a:cubicBezTo>
                  <a:lnTo>
                    <a:pt x="209" y="1969"/>
                  </a:lnTo>
                  <a:cubicBezTo>
                    <a:pt x="128" y="1800"/>
                    <a:pt x="81" y="1605"/>
                    <a:pt x="81" y="1403"/>
                  </a:cubicBezTo>
                  <a:cubicBezTo>
                    <a:pt x="81" y="674"/>
                    <a:pt x="674" y="81"/>
                    <a:pt x="1403" y="81"/>
                  </a:cubicBezTo>
                  <a:cubicBezTo>
                    <a:pt x="2138" y="81"/>
                    <a:pt x="2731" y="674"/>
                    <a:pt x="2731" y="1403"/>
                  </a:cubicBezTo>
                  <a:cubicBezTo>
                    <a:pt x="2731" y="1605"/>
                    <a:pt x="2684" y="1800"/>
                    <a:pt x="2603" y="1969"/>
                  </a:cubicBezTo>
                  <a:lnTo>
                    <a:pt x="2697" y="1969"/>
                  </a:lnTo>
                  <a:cubicBezTo>
                    <a:pt x="2771" y="1800"/>
                    <a:pt x="2812" y="1605"/>
                    <a:pt x="2812" y="1403"/>
                  </a:cubicBezTo>
                  <a:cubicBezTo>
                    <a:pt x="2812" y="627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59" name="Google Shape;31759;p31"/>
            <p:cNvSpPr/>
            <p:nvPr/>
          </p:nvSpPr>
          <p:spPr>
            <a:xfrm>
              <a:off x="4250125" y="3319200"/>
              <a:ext cx="334150" cy="183100"/>
            </a:xfrm>
            <a:custGeom>
              <a:avLst/>
              <a:gdLst/>
              <a:ahLst/>
              <a:cxnLst/>
              <a:rect l="l" t="t" r="r" b="b"/>
              <a:pathLst>
                <a:path w="13366" h="7324" extrusionOk="0">
                  <a:moveTo>
                    <a:pt x="6683" y="0"/>
                  </a:moveTo>
                  <a:cubicBezTo>
                    <a:pt x="2988" y="0"/>
                    <a:pt x="1" y="2994"/>
                    <a:pt x="1" y="6689"/>
                  </a:cubicBezTo>
                  <a:cubicBezTo>
                    <a:pt x="1" y="6905"/>
                    <a:pt x="7" y="7114"/>
                    <a:pt x="28" y="7323"/>
                  </a:cubicBezTo>
                  <a:lnTo>
                    <a:pt x="13338" y="7323"/>
                  </a:lnTo>
                  <a:cubicBezTo>
                    <a:pt x="13358" y="7114"/>
                    <a:pt x="13365" y="6905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60" name="Google Shape;31760;p31"/>
            <p:cNvSpPr/>
            <p:nvPr/>
          </p:nvSpPr>
          <p:spPr>
            <a:xfrm>
              <a:off x="4248950" y="3318175"/>
              <a:ext cx="336500" cy="184125"/>
            </a:xfrm>
            <a:custGeom>
              <a:avLst/>
              <a:gdLst/>
              <a:ahLst/>
              <a:cxnLst/>
              <a:rect l="l" t="t" r="r" b="b"/>
              <a:pathLst>
                <a:path w="13460" h="7365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8" y="694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9" y="6946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61" name="Google Shape;31761;p31"/>
            <p:cNvSpPr/>
            <p:nvPr/>
          </p:nvSpPr>
          <p:spPr>
            <a:xfrm>
              <a:off x="4273400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14" y="6062"/>
                    <a:pt x="27" y="6244"/>
                  </a:cubicBezTo>
                  <a:lnTo>
                    <a:pt x="11328" y="6244"/>
                  </a:lnTo>
                  <a:cubicBezTo>
                    <a:pt x="11348" y="6062"/>
                    <a:pt x="11355" y="587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62" name="Google Shape;31762;p31"/>
            <p:cNvSpPr/>
            <p:nvPr/>
          </p:nvSpPr>
          <p:spPr>
            <a:xfrm>
              <a:off x="4272375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5914"/>
                    <a:pt x="7" y="6103"/>
                    <a:pt x="28" y="6285"/>
                  </a:cubicBezTo>
                  <a:lnTo>
                    <a:pt x="115" y="6285"/>
                  </a:lnTo>
                  <a:cubicBezTo>
                    <a:pt x="95" y="6103"/>
                    <a:pt x="82" y="5914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0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63" name="Google Shape;31763;p31"/>
            <p:cNvSpPr/>
            <p:nvPr/>
          </p:nvSpPr>
          <p:spPr>
            <a:xfrm>
              <a:off x="4298500" y="3371275"/>
              <a:ext cx="233675" cy="131025"/>
            </a:xfrm>
            <a:custGeom>
              <a:avLst/>
              <a:gdLst/>
              <a:ahLst/>
              <a:cxnLst/>
              <a:rect l="l" t="t" r="r" b="b"/>
              <a:pathLst>
                <a:path w="9347" h="5241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4869"/>
                    <a:pt x="14" y="5058"/>
                    <a:pt x="41" y="5240"/>
                  </a:cubicBezTo>
                  <a:lnTo>
                    <a:pt x="9313" y="5240"/>
                  </a:lnTo>
                  <a:cubicBezTo>
                    <a:pt x="9333" y="5058"/>
                    <a:pt x="9347" y="4869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64" name="Google Shape;31764;p31"/>
            <p:cNvSpPr/>
            <p:nvPr/>
          </p:nvSpPr>
          <p:spPr>
            <a:xfrm>
              <a:off x="4297500" y="3370275"/>
              <a:ext cx="235675" cy="132025"/>
            </a:xfrm>
            <a:custGeom>
              <a:avLst/>
              <a:gdLst/>
              <a:ahLst/>
              <a:cxnLst/>
              <a:rect l="l" t="t" r="r" b="b"/>
              <a:pathLst>
                <a:path w="9427" h="5281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102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12" y="5280"/>
                  </a:cubicBezTo>
                  <a:lnTo>
                    <a:pt x="9393" y="5280"/>
                  </a:lnTo>
                  <a:cubicBezTo>
                    <a:pt x="9420" y="5098"/>
                    <a:pt x="9427" y="490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65" name="Google Shape;31765;p31"/>
            <p:cNvSpPr/>
            <p:nvPr/>
          </p:nvSpPr>
          <p:spPr>
            <a:xfrm>
              <a:off x="4327325" y="3400100"/>
              <a:ext cx="176200" cy="102200"/>
            </a:xfrm>
            <a:custGeom>
              <a:avLst/>
              <a:gdLst/>
              <a:ahLst/>
              <a:cxnLst/>
              <a:rect l="l" t="t" r="r" b="b"/>
              <a:pathLst>
                <a:path w="7048" h="408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3716"/>
                    <a:pt x="14" y="3905"/>
                    <a:pt x="48" y="4087"/>
                  </a:cubicBezTo>
                  <a:lnTo>
                    <a:pt x="7000" y="4087"/>
                  </a:lnTo>
                  <a:cubicBezTo>
                    <a:pt x="7027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66" name="Google Shape;31766;p31"/>
            <p:cNvSpPr/>
            <p:nvPr/>
          </p:nvSpPr>
          <p:spPr>
            <a:xfrm>
              <a:off x="4326325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9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1" y="4127"/>
                  </a:cubicBezTo>
                  <a:lnTo>
                    <a:pt x="129" y="4127"/>
                  </a:lnTo>
                  <a:cubicBezTo>
                    <a:pt x="102" y="3945"/>
                    <a:pt x="81" y="3756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ubicBezTo>
                    <a:pt x="5482" y="81"/>
                    <a:pt x="7040" y="1646"/>
                    <a:pt x="7040" y="3561"/>
                  </a:cubicBezTo>
                  <a:cubicBezTo>
                    <a:pt x="7040" y="3756"/>
                    <a:pt x="7027" y="3945"/>
                    <a:pt x="6993" y="4127"/>
                  </a:cubicBezTo>
                  <a:lnTo>
                    <a:pt x="7080" y="4127"/>
                  </a:lnTo>
                  <a:cubicBezTo>
                    <a:pt x="7114" y="3945"/>
                    <a:pt x="7128" y="3756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67" name="Google Shape;31767;p31"/>
            <p:cNvSpPr/>
            <p:nvPr/>
          </p:nvSpPr>
          <p:spPr>
            <a:xfrm>
              <a:off x="4352450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8" y="2900"/>
                    <a:pt x="68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68" name="Google Shape;31768;p31"/>
            <p:cNvSpPr/>
            <p:nvPr/>
          </p:nvSpPr>
          <p:spPr>
            <a:xfrm>
              <a:off x="4351450" y="3424225"/>
              <a:ext cx="127950" cy="78075"/>
            </a:xfrm>
            <a:custGeom>
              <a:avLst/>
              <a:gdLst/>
              <a:ahLst/>
              <a:cxnLst/>
              <a:rect l="l" t="t" r="r" b="b"/>
              <a:pathLst>
                <a:path w="5118" h="3123" extrusionOk="0"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2751"/>
                    <a:pt x="20" y="2940"/>
                    <a:pt x="61" y="3122"/>
                  </a:cubicBezTo>
                  <a:lnTo>
                    <a:pt x="148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25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69" name="Google Shape;31769;p31"/>
            <p:cNvSpPr/>
            <p:nvPr/>
          </p:nvSpPr>
          <p:spPr>
            <a:xfrm>
              <a:off x="4381275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08" y="1"/>
                    <a:pt x="1" y="614"/>
                    <a:pt x="1" y="1363"/>
                  </a:cubicBezTo>
                  <a:cubicBezTo>
                    <a:pt x="1" y="1565"/>
                    <a:pt x="41" y="1760"/>
                    <a:pt x="122" y="1929"/>
                  </a:cubicBezTo>
                  <a:lnTo>
                    <a:pt x="2603" y="1929"/>
                  </a:lnTo>
                  <a:cubicBezTo>
                    <a:pt x="2684" y="1760"/>
                    <a:pt x="2732" y="1565"/>
                    <a:pt x="2732" y="1363"/>
                  </a:cubicBezTo>
                  <a:cubicBezTo>
                    <a:pt x="2732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70" name="Google Shape;31770;p31"/>
            <p:cNvSpPr/>
            <p:nvPr/>
          </p:nvSpPr>
          <p:spPr>
            <a:xfrm>
              <a:off x="4380100" y="3453050"/>
              <a:ext cx="70475" cy="49250"/>
            </a:xfrm>
            <a:custGeom>
              <a:avLst/>
              <a:gdLst/>
              <a:ahLst/>
              <a:cxnLst/>
              <a:rect l="l" t="t" r="r" b="b"/>
              <a:pathLst>
                <a:path w="2819" h="1970" extrusionOk="0"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1605"/>
                    <a:pt x="48" y="1800"/>
                    <a:pt x="122" y="1969"/>
                  </a:cubicBezTo>
                  <a:lnTo>
                    <a:pt x="216" y="1969"/>
                  </a:lnTo>
                  <a:cubicBezTo>
                    <a:pt x="135" y="1800"/>
                    <a:pt x="88" y="1605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ubicBezTo>
                    <a:pt x="2145" y="81"/>
                    <a:pt x="2738" y="674"/>
                    <a:pt x="2738" y="1403"/>
                  </a:cubicBezTo>
                  <a:cubicBezTo>
                    <a:pt x="2738" y="1605"/>
                    <a:pt x="2691" y="1800"/>
                    <a:pt x="2603" y="1969"/>
                  </a:cubicBezTo>
                  <a:lnTo>
                    <a:pt x="2698" y="1969"/>
                  </a:lnTo>
                  <a:cubicBezTo>
                    <a:pt x="2779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71" name="Google Shape;31771;p31"/>
            <p:cNvSpPr/>
            <p:nvPr/>
          </p:nvSpPr>
          <p:spPr>
            <a:xfrm>
              <a:off x="4584250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3344" y="7323"/>
                  </a:lnTo>
                  <a:cubicBezTo>
                    <a:pt x="13364" y="7114"/>
                    <a:pt x="13371" y="6905"/>
                    <a:pt x="13371" y="6689"/>
                  </a:cubicBezTo>
                  <a:cubicBezTo>
                    <a:pt x="13371" y="2994"/>
                    <a:pt x="10377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72" name="Google Shape;31772;p31"/>
            <p:cNvSpPr/>
            <p:nvPr/>
          </p:nvSpPr>
          <p:spPr>
            <a:xfrm>
              <a:off x="4583225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30" y="1"/>
                  </a:moveTo>
                  <a:cubicBezTo>
                    <a:pt x="3021" y="1"/>
                    <a:pt x="1" y="3022"/>
                    <a:pt x="1" y="6730"/>
                  </a:cubicBezTo>
                  <a:cubicBezTo>
                    <a:pt x="1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8" y="6946"/>
                    <a:pt x="88" y="6730"/>
                  </a:cubicBezTo>
                  <a:cubicBezTo>
                    <a:pt x="88" y="3069"/>
                    <a:pt x="3069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3" y="6946"/>
                    <a:pt x="13453" y="6730"/>
                  </a:cubicBezTo>
                  <a:cubicBezTo>
                    <a:pt x="13453" y="3022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73" name="Google Shape;31773;p31"/>
            <p:cNvSpPr/>
            <p:nvPr/>
          </p:nvSpPr>
          <p:spPr>
            <a:xfrm>
              <a:off x="4607675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7" y="6062"/>
                    <a:pt x="27" y="6244"/>
                  </a:cubicBezTo>
                  <a:lnTo>
                    <a:pt x="11328" y="6244"/>
                  </a:lnTo>
                  <a:cubicBezTo>
                    <a:pt x="11349" y="6062"/>
                    <a:pt x="11355" y="587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74" name="Google Shape;31774;p31"/>
            <p:cNvSpPr/>
            <p:nvPr/>
          </p:nvSpPr>
          <p:spPr>
            <a:xfrm>
              <a:off x="4606650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5914"/>
                    <a:pt x="8" y="6103"/>
                    <a:pt x="28" y="6285"/>
                  </a:cubicBezTo>
                  <a:lnTo>
                    <a:pt x="109" y="6285"/>
                  </a:lnTo>
                  <a:cubicBezTo>
                    <a:pt x="95" y="6103"/>
                    <a:pt x="82" y="5914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0" y="6285"/>
                  </a:lnTo>
                  <a:cubicBezTo>
                    <a:pt x="11430" y="6103"/>
                    <a:pt x="11444" y="5914"/>
                    <a:pt x="11444" y="5719"/>
                  </a:cubicBezTo>
                  <a:cubicBezTo>
                    <a:pt x="11444" y="2570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75" name="Google Shape;31775;p31"/>
            <p:cNvSpPr/>
            <p:nvPr/>
          </p:nvSpPr>
          <p:spPr>
            <a:xfrm>
              <a:off x="4632800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12" y="5240"/>
                  </a:lnTo>
                  <a:cubicBezTo>
                    <a:pt x="9332" y="5058"/>
                    <a:pt x="9346" y="4869"/>
                    <a:pt x="9346" y="4674"/>
                  </a:cubicBezTo>
                  <a:cubicBezTo>
                    <a:pt x="9346" y="2098"/>
                    <a:pt x="7255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76" name="Google Shape;31776;p31"/>
            <p:cNvSpPr/>
            <p:nvPr/>
          </p:nvSpPr>
          <p:spPr>
            <a:xfrm>
              <a:off x="4631775" y="3370275"/>
              <a:ext cx="235700" cy="132025"/>
            </a:xfrm>
            <a:custGeom>
              <a:avLst/>
              <a:gdLst/>
              <a:ahLst/>
              <a:cxnLst/>
              <a:rect l="l" t="t" r="r" b="b"/>
              <a:pathLst>
                <a:path w="9428" h="5281" extrusionOk="0">
                  <a:moveTo>
                    <a:pt x="4714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95" y="5098"/>
                    <a:pt x="81" y="490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12" y="5280"/>
                  </a:cubicBezTo>
                  <a:lnTo>
                    <a:pt x="9393" y="5280"/>
                  </a:lnTo>
                  <a:cubicBezTo>
                    <a:pt x="9414" y="5098"/>
                    <a:pt x="9427" y="4909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77" name="Google Shape;31777;p31"/>
            <p:cNvSpPr/>
            <p:nvPr/>
          </p:nvSpPr>
          <p:spPr>
            <a:xfrm>
              <a:off x="4661625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0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3716"/>
                    <a:pt x="14" y="3905"/>
                    <a:pt x="47" y="4087"/>
                  </a:cubicBezTo>
                  <a:lnTo>
                    <a:pt x="6999" y="4087"/>
                  </a:lnTo>
                  <a:cubicBezTo>
                    <a:pt x="7026" y="3905"/>
                    <a:pt x="7046" y="3716"/>
                    <a:pt x="7046" y="3521"/>
                  </a:cubicBezTo>
                  <a:cubicBezTo>
                    <a:pt x="7046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78" name="Google Shape;31778;p31"/>
            <p:cNvSpPr/>
            <p:nvPr/>
          </p:nvSpPr>
          <p:spPr>
            <a:xfrm>
              <a:off x="466060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3756"/>
                    <a:pt x="14" y="3945"/>
                    <a:pt x="41" y="4127"/>
                  </a:cubicBezTo>
                  <a:lnTo>
                    <a:pt x="129" y="4127"/>
                  </a:lnTo>
                  <a:cubicBezTo>
                    <a:pt x="95" y="3945"/>
                    <a:pt x="82" y="3756"/>
                    <a:pt x="82" y="3561"/>
                  </a:cubicBezTo>
                  <a:cubicBezTo>
                    <a:pt x="82" y="1646"/>
                    <a:pt x="1646" y="81"/>
                    <a:pt x="3561" y="81"/>
                  </a:cubicBezTo>
                  <a:cubicBezTo>
                    <a:pt x="5483" y="81"/>
                    <a:pt x="7040" y="1646"/>
                    <a:pt x="7040" y="3561"/>
                  </a:cubicBezTo>
                  <a:cubicBezTo>
                    <a:pt x="7040" y="3756"/>
                    <a:pt x="7027" y="3945"/>
                    <a:pt x="6993" y="4127"/>
                  </a:cubicBezTo>
                  <a:lnTo>
                    <a:pt x="7081" y="4127"/>
                  </a:lnTo>
                  <a:cubicBezTo>
                    <a:pt x="7108" y="3945"/>
                    <a:pt x="7128" y="3756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79" name="Google Shape;31779;p31"/>
            <p:cNvSpPr/>
            <p:nvPr/>
          </p:nvSpPr>
          <p:spPr>
            <a:xfrm>
              <a:off x="4686725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1" y="2900"/>
                    <a:pt x="68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80" name="Google Shape;31780;p31"/>
            <p:cNvSpPr/>
            <p:nvPr/>
          </p:nvSpPr>
          <p:spPr>
            <a:xfrm>
              <a:off x="4685725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2751"/>
                    <a:pt x="21" y="2940"/>
                    <a:pt x="61" y="3122"/>
                  </a:cubicBezTo>
                  <a:lnTo>
                    <a:pt x="149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18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81" name="Google Shape;31781;p31"/>
            <p:cNvSpPr/>
            <p:nvPr/>
          </p:nvSpPr>
          <p:spPr>
            <a:xfrm>
              <a:off x="471555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08" y="1"/>
                    <a:pt x="1" y="614"/>
                    <a:pt x="1" y="1363"/>
                  </a:cubicBezTo>
                  <a:cubicBezTo>
                    <a:pt x="1" y="1565"/>
                    <a:pt x="41" y="1760"/>
                    <a:pt x="122" y="1929"/>
                  </a:cubicBezTo>
                  <a:lnTo>
                    <a:pt x="2604" y="1929"/>
                  </a:lnTo>
                  <a:cubicBezTo>
                    <a:pt x="2684" y="1760"/>
                    <a:pt x="2732" y="1565"/>
                    <a:pt x="2732" y="1363"/>
                  </a:cubicBezTo>
                  <a:cubicBezTo>
                    <a:pt x="2732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82" name="Google Shape;31782;p31"/>
            <p:cNvSpPr/>
            <p:nvPr/>
          </p:nvSpPr>
          <p:spPr>
            <a:xfrm>
              <a:off x="4714375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1605"/>
                    <a:pt x="48" y="1800"/>
                    <a:pt x="122" y="1969"/>
                  </a:cubicBezTo>
                  <a:lnTo>
                    <a:pt x="216" y="1969"/>
                  </a:lnTo>
                  <a:cubicBezTo>
                    <a:pt x="135" y="1800"/>
                    <a:pt x="88" y="1605"/>
                    <a:pt x="88" y="1403"/>
                  </a:cubicBezTo>
                  <a:cubicBezTo>
                    <a:pt x="88" y="674"/>
                    <a:pt x="682" y="81"/>
                    <a:pt x="1410" y="81"/>
                  </a:cubicBezTo>
                  <a:cubicBezTo>
                    <a:pt x="2138" y="81"/>
                    <a:pt x="2731" y="674"/>
                    <a:pt x="2731" y="1403"/>
                  </a:cubicBezTo>
                  <a:cubicBezTo>
                    <a:pt x="2731" y="1605"/>
                    <a:pt x="2684" y="1800"/>
                    <a:pt x="2603" y="1969"/>
                  </a:cubicBezTo>
                  <a:lnTo>
                    <a:pt x="2698" y="1969"/>
                  </a:lnTo>
                  <a:cubicBezTo>
                    <a:pt x="2779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83" name="Google Shape;31783;p31"/>
            <p:cNvSpPr/>
            <p:nvPr/>
          </p:nvSpPr>
          <p:spPr>
            <a:xfrm>
              <a:off x="4918525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3338" y="7323"/>
                  </a:lnTo>
                  <a:cubicBezTo>
                    <a:pt x="13358" y="7114"/>
                    <a:pt x="13371" y="6905"/>
                    <a:pt x="13371" y="6689"/>
                  </a:cubicBezTo>
                  <a:cubicBezTo>
                    <a:pt x="13371" y="2994"/>
                    <a:pt x="10378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84" name="Google Shape;31784;p31"/>
            <p:cNvSpPr/>
            <p:nvPr/>
          </p:nvSpPr>
          <p:spPr>
            <a:xfrm>
              <a:off x="4917500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30" y="1"/>
                  </a:moveTo>
                  <a:cubicBezTo>
                    <a:pt x="3022" y="1"/>
                    <a:pt x="1" y="3022"/>
                    <a:pt x="1" y="6730"/>
                  </a:cubicBezTo>
                  <a:cubicBezTo>
                    <a:pt x="1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30" y="88"/>
                  </a:cubicBezTo>
                  <a:cubicBezTo>
                    <a:pt x="10392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3" y="6946"/>
                    <a:pt x="13453" y="6730"/>
                  </a:cubicBezTo>
                  <a:cubicBezTo>
                    <a:pt x="13453" y="3022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85" name="Google Shape;31785;p31"/>
            <p:cNvSpPr/>
            <p:nvPr/>
          </p:nvSpPr>
          <p:spPr>
            <a:xfrm>
              <a:off x="4941950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5873"/>
                    <a:pt x="7" y="6062"/>
                    <a:pt x="27" y="6244"/>
                  </a:cubicBezTo>
                  <a:lnTo>
                    <a:pt x="11329" y="6244"/>
                  </a:lnTo>
                  <a:cubicBezTo>
                    <a:pt x="11349" y="6062"/>
                    <a:pt x="11356" y="587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86" name="Google Shape;31786;p31"/>
            <p:cNvSpPr/>
            <p:nvPr/>
          </p:nvSpPr>
          <p:spPr>
            <a:xfrm>
              <a:off x="4940950" y="3345150"/>
              <a:ext cx="285900" cy="157150"/>
            </a:xfrm>
            <a:custGeom>
              <a:avLst/>
              <a:gdLst/>
              <a:ahLst/>
              <a:cxnLst/>
              <a:rect l="l" t="t" r="r" b="b"/>
              <a:pathLst>
                <a:path w="11436" h="6286" extrusionOk="0">
                  <a:moveTo>
                    <a:pt x="5718" y="1"/>
                  </a:moveTo>
                  <a:cubicBezTo>
                    <a:pt x="2562" y="1"/>
                    <a:pt x="0" y="2570"/>
                    <a:pt x="0" y="5719"/>
                  </a:cubicBezTo>
                  <a:cubicBezTo>
                    <a:pt x="0" y="5914"/>
                    <a:pt x="7" y="6103"/>
                    <a:pt x="27" y="6285"/>
                  </a:cubicBezTo>
                  <a:lnTo>
                    <a:pt x="108" y="6285"/>
                  </a:lnTo>
                  <a:cubicBezTo>
                    <a:pt x="94" y="6103"/>
                    <a:pt x="81" y="5914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5914"/>
                    <a:pt x="11342" y="6103"/>
                    <a:pt x="11328" y="6285"/>
                  </a:cubicBezTo>
                  <a:lnTo>
                    <a:pt x="11409" y="6285"/>
                  </a:lnTo>
                  <a:cubicBezTo>
                    <a:pt x="11429" y="6103"/>
                    <a:pt x="11436" y="5914"/>
                    <a:pt x="11436" y="5719"/>
                  </a:cubicBezTo>
                  <a:cubicBezTo>
                    <a:pt x="11436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87" name="Google Shape;31787;p31"/>
            <p:cNvSpPr/>
            <p:nvPr/>
          </p:nvSpPr>
          <p:spPr>
            <a:xfrm>
              <a:off x="4967075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12" y="5240"/>
                  </a:lnTo>
                  <a:cubicBezTo>
                    <a:pt x="9332" y="5058"/>
                    <a:pt x="9346" y="4869"/>
                    <a:pt x="9346" y="4674"/>
                  </a:cubicBezTo>
                  <a:cubicBezTo>
                    <a:pt x="9346" y="2098"/>
                    <a:pt x="72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88" name="Google Shape;31788;p31"/>
            <p:cNvSpPr/>
            <p:nvPr/>
          </p:nvSpPr>
          <p:spPr>
            <a:xfrm>
              <a:off x="4966050" y="3370275"/>
              <a:ext cx="235700" cy="132025"/>
            </a:xfrm>
            <a:custGeom>
              <a:avLst/>
              <a:gdLst/>
              <a:ahLst/>
              <a:cxnLst/>
              <a:rect l="l" t="t" r="r" b="b"/>
              <a:pathLst>
                <a:path w="9428" h="5281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95" y="5098"/>
                    <a:pt x="82" y="490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ubicBezTo>
                    <a:pt x="7270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06" y="5280"/>
                  </a:cubicBezTo>
                  <a:lnTo>
                    <a:pt x="9394" y="5280"/>
                  </a:lnTo>
                  <a:cubicBezTo>
                    <a:pt x="9414" y="5098"/>
                    <a:pt x="9427" y="4909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89" name="Google Shape;31789;p31"/>
            <p:cNvSpPr/>
            <p:nvPr/>
          </p:nvSpPr>
          <p:spPr>
            <a:xfrm>
              <a:off x="4995900" y="3400100"/>
              <a:ext cx="176000" cy="102200"/>
            </a:xfrm>
            <a:custGeom>
              <a:avLst/>
              <a:gdLst/>
              <a:ahLst/>
              <a:cxnLst/>
              <a:rect l="l" t="t" r="r" b="b"/>
              <a:pathLst>
                <a:path w="7040" h="4088" extrusionOk="0">
                  <a:moveTo>
                    <a:pt x="3520" y="1"/>
                  </a:moveTo>
                  <a:cubicBezTo>
                    <a:pt x="1571" y="1"/>
                    <a:pt x="0" y="1579"/>
                    <a:pt x="0" y="3521"/>
                  </a:cubicBezTo>
                  <a:cubicBezTo>
                    <a:pt x="0" y="3716"/>
                    <a:pt x="14" y="3905"/>
                    <a:pt x="41" y="4087"/>
                  </a:cubicBezTo>
                  <a:lnTo>
                    <a:pt x="6999" y="4087"/>
                  </a:lnTo>
                  <a:cubicBezTo>
                    <a:pt x="7026" y="3905"/>
                    <a:pt x="7040" y="3716"/>
                    <a:pt x="7040" y="3521"/>
                  </a:cubicBezTo>
                  <a:cubicBezTo>
                    <a:pt x="7040" y="1579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90" name="Google Shape;31790;p31"/>
            <p:cNvSpPr/>
            <p:nvPr/>
          </p:nvSpPr>
          <p:spPr>
            <a:xfrm>
              <a:off x="4994725" y="3399100"/>
              <a:ext cx="178350" cy="103200"/>
            </a:xfrm>
            <a:custGeom>
              <a:avLst/>
              <a:gdLst/>
              <a:ahLst/>
              <a:cxnLst/>
              <a:rect l="l" t="t" r="r" b="b"/>
              <a:pathLst>
                <a:path w="7134" h="4128" extrusionOk="0">
                  <a:moveTo>
                    <a:pt x="3567" y="0"/>
                  </a:moveTo>
                  <a:cubicBezTo>
                    <a:pt x="1605" y="0"/>
                    <a:pt x="0" y="1598"/>
                    <a:pt x="0" y="3561"/>
                  </a:cubicBezTo>
                  <a:cubicBezTo>
                    <a:pt x="0" y="3756"/>
                    <a:pt x="20" y="3945"/>
                    <a:pt x="47" y="4127"/>
                  </a:cubicBezTo>
                  <a:lnTo>
                    <a:pt x="135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9" y="81"/>
                    <a:pt x="7046" y="1646"/>
                    <a:pt x="7046" y="3561"/>
                  </a:cubicBezTo>
                  <a:cubicBezTo>
                    <a:pt x="7046" y="3756"/>
                    <a:pt x="7033" y="3945"/>
                    <a:pt x="6999" y="4127"/>
                  </a:cubicBezTo>
                  <a:lnTo>
                    <a:pt x="7087" y="4127"/>
                  </a:lnTo>
                  <a:cubicBezTo>
                    <a:pt x="7114" y="3945"/>
                    <a:pt x="7134" y="3756"/>
                    <a:pt x="7134" y="3561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91" name="Google Shape;31791;p31"/>
            <p:cNvSpPr/>
            <p:nvPr/>
          </p:nvSpPr>
          <p:spPr>
            <a:xfrm>
              <a:off x="5021000" y="3425225"/>
              <a:ext cx="125800" cy="77075"/>
            </a:xfrm>
            <a:custGeom>
              <a:avLst/>
              <a:gdLst/>
              <a:ahLst/>
              <a:cxnLst/>
              <a:rect l="l" t="t" r="r" b="b"/>
              <a:pathLst>
                <a:path w="5032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1" y="2900"/>
                    <a:pt x="62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92" name="Google Shape;31792;p31"/>
            <p:cNvSpPr/>
            <p:nvPr/>
          </p:nvSpPr>
          <p:spPr>
            <a:xfrm>
              <a:off x="5020000" y="3424225"/>
              <a:ext cx="127800" cy="78075"/>
            </a:xfrm>
            <a:custGeom>
              <a:avLst/>
              <a:gdLst/>
              <a:ahLst/>
              <a:cxnLst/>
              <a:rect l="l" t="t" r="r" b="b"/>
              <a:pathLst>
                <a:path w="5112" h="3123" extrusionOk="0"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2751"/>
                    <a:pt x="21" y="2940"/>
                    <a:pt x="61" y="3122"/>
                  </a:cubicBezTo>
                  <a:lnTo>
                    <a:pt x="149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18" y="88"/>
                    <a:pt x="5031" y="1194"/>
                    <a:pt x="5031" y="2556"/>
                  </a:cubicBezTo>
                  <a:cubicBezTo>
                    <a:pt x="5031" y="2751"/>
                    <a:pt x="5004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2" y="2751"/>
                    <a:pt x="5112" y="2556"/>
                  </a:cubicBezTo>
                  <a:cubicBezTo>
                    <a:pt x="5112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93" name="Google Shape;31793;p31"/>
            <p:cNvSpPr/>
            <p:nvPr/>
          </p:nvSpPr>
          <p:spPr>
            <a:xfrm>
              <a:off x="5049675" y="3454050"/>
              <a:ext cx="68450" cy="48250"/>
            </a:xfrm>
            <a:custGeom>
              <a:avLst/>
              <a:gdLst/>
              <a:ahLst/>
              <a:cxnLst/>
              <a:rect l="l" t="t" r="r" b="b"/>
              <a:pathLst>
                <a:path w="2738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7" y="1760"/>
                    <a:pt x="128" y="1929"/>
                  </a:cubicBezTo>
                  <a:lnTo>
                    <a:pt x="2610" y="1929"/>
                  </a:lnTo>
                  <a:cubicBezTo>
                    <a:pt x="2691" y="1760"/>
                    <a:pt x="2738" y="1565"/>
                    <a:pt x="2738" y="1363"/>
                  </a:cubicBezTo>
                  <a:cubicBezTo>
                    <a:pt x="2738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94" name="Google Shape;31794;p31"/>
            <p:cNvSpPr/>
            <p:nvPr/>
          </p:nvSpPr>
          <p:spPr>
            <a:xfrm>
              <a:off x="5048650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5" y="0"/>
                    <a:pt x="1" y="627"/>
                    <a:pt x="1" y="1403"/>
                  </a:cubicBezTo>
                  <a:cubicBezTo>
                    <a:pt x="1" y="1605"/>
                    <a:pt x="48" y="1800"/>
                    <a:pt x="122" y="1969"/>
                  </a:cubicBezTo>
                  <a:lnTo>
                    <a:pt x="217" y="1969"/>
                  </a:lnTo>
                  <a:cubicBezTo>
                    <a:pt x="136" y="1800"/>
                    <a:pt x="88" y="1605"/>
                    <a:pt x="88" y="1403"/>
                  </a:cubicBezTo>
                  <a:cubicBezTo>
                    <a:pt x="88" y="674"/>
                    <a:pt x="682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4" y="1800"/>
                    <a:pt x="2603" y="1969"/>
                  </a:cubicBezTo>
                  <a:lnTo>
                    <a:pt x="2698" y="1969"/>
                  </a:lnTo>
                  <a:cubicBezTo>
                    <a:pt x="2772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95" name="Google Shape;31795;p31"/>
            <p:cNvSpPr/>
            <p:nvPr/>
          </p:nvSpPr>
          <p:spPr>
            <a:xfrm>
              <a:off x="5252800" y="3319200"/>
              <a:ext cx="274300" cy="183100"/>
            </a:xfrm>
            <a:custGeom>
              <a:avLst/>
              <a:gdLst/>
              <a:ahLst/>
              <a:cxnLst/>
              <a:rect l="l" t="t" r="r" b="b"/>
              <a:pathLst>
                <a:path w="10972" h="7324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0971" y="7323"/>
                  </a:lnTo>
                  <a:lnTo>
                    <a:pt x="10971" y="1558"/>
                  </a:lnTo>
                  <a:cubicBezTo>
                    <a:pt x="9811" y="587"/>
                    <a:pt x="8314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96" name="Google Shape;31796;p31"/>
            <p:cNvSpPr/>
            <p:nvPr/>
          </p:nvSpPr>
          <p:spPr>
            <a:xfrm>
              <a:off x="5251775" y="3318175"/>
              <a:ext cx="275325" cy="184125"/>
            </a:xfrm>
            <a:custGeom>
              <a:avLst/>
              <a:gdLst/>
              <a:ahLst/>
              <a:cxnLst/>
              <a:rect l="l" t="t" r="r" b="b"/>
              <a:pathLst>
                <a:path w="11013" h="7365" extrusionOk="0">
                  <a:moveTo>
                    <a:pt x="6724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6946"/>
                    <a:pt x="8" y="7155"/>
                    <a:pt x="28" y="7364"/>
                  </a:cubicBezTo>
                  <a:lnTo>
                    <a:pt x="116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24" y="88"/>
                  </a:cubicBezTo>
                  <a:cubicBezTo>
                    <a:pt x="8362" y="88"/>
                    <a:pt x="9852" y="675"/>
                    <a:pt x="11012" y="1660"/>
                  </a:cubicBezTo>
                  <a:lnTo>
                    <a:pt x="11012" y="1545"/>
                  </a:lnTo>
                  <a:cubicBezTo>
                    <a:pt x="9846" y="581"/>
                    <a:pt x="8355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97" name="Google Shape;31797;p31"/>
            <p:cNvSpPr/>
            <p:nvPr/>
          </p:nvSpPr>
          <p:spPr>
            <a:xfrm>
              <a:off x="5276225" y="3346175"/>
              <a:ext cx="250875" cy="156125"/>
            </a:xfrm>
            <a:custGeom>
              <a:avLst/>
              <a:gdLst/>
              <a:ahLst/>
              <a:cxnLst/>
              <a:rect l="l" t="t" r="r" b="b"/>
              <a:pathLst>
                <a:path w="10035" h="6245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5873"/>
                    <a:pt x="7" y="6062"/>
                    <a:pt x="28" y="6244"/>
                  </a:cubicBezTo>
                  <a:lnTo>
                    <a:pt x="10034" y="6244"/>
                  </a:lnTo>
                  <a:lnTo>
                    <a:pt x="10034" y="2036"/>
                  </a:lnTo>
                  <a:cubicBezTo>
                    <a:pt x="8989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98" name="Google Shape;31798;p31"/>
            <p:cNvSpPr/>
            <p:nvPr/>
          </p:nvSpPr>
          <p:spPr>
            <a:xfrm>
              <a:off x="5275050" y="3345150"/>
              <a:ext cx="252050" cy="157150"/>
            </a:xfrm>
            <a:custGeom>
              <a:avLst/>
              <a:gdLst/>
              <a:ahLst/>
              <a:cxnLst/>
              <a:rect l="l" t="t" r="r" b="b"/>
              <a:pathLst>
                <a:path w="10082" h="6286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5914"/>
                    <a:pt x="14" y="6103"/>
                    <a:pt x="34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99" name="Google Shape;31799;p31"/>
            <p:cNvSpPr/>
            <p:nvPr/>
          </p:nvSpPr>
          <p:spPr>
            <a:xfrm>
              <a:off x="5301350" y="3371275"/>
              <a:ext cx="225750" cy="131025"/>
            </a:xfrm>
            <a:custGeom>
              <a:avLst/>
              <a:gdLst/>
              <a:ahLst/>
              <a:cxnLst/>
              <a:rect l="l" t="t" r="r" b="b"/>
              <a:pathLst>
                <a:path w="9030" h="5241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029" y="5240"/>
                  </a:lnTo>
                  <a:lnTo>
                    <a:pt x="9029" y="2988"/>
                  </a:lnTo>
                  <a:cubicBezTo>
                    <a:pt x="8355" y="1242"/>
                    <a:pt x="66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00" name="Google Shape;31800;p31"/>
            <p:cNvSpPr/>
            <p:nvPr/>
          </p:nvSpPr>
          <p:spPr>
            <a:xfrm>
              <a:off x="5300325" y="3370275"/>
              <a:ext cx="226775" cy="132025"/>
            </a:xfrm>
            <a:custGeom>
              <a:avLst/>
              <a:gdLst/>
              <a:ahLst/>
              <a:cxnLst/>
              <a:rect l="l" t="t" r="r" b="b"/>
              <a:pathLst>
                <a:path w="9071" h="5281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5" y="5280"/>
                  </a:cubicBezTo>
                  <a:lnTo>
                    <a:pt x="115" y="5280"/>
                  </a:lnTo>
                  <a:cubicBezTo>
                    <a:pt x="95" y="5098"/>
                    <a:pt x="82" y="490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9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01" name="Google Shape;31801;p31"/>
            <p:cNvSpPr/>
            <p:nvPr/>
          </p:nvSpPr>
          <p:spPr>
            <a:xfrm>
              <a:off x="5330000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3716"/>
                    <a:pt x="21" y="3905"/>
                    <a:pt x="48" y="4087"/>
                  </a:cubicBezTo>
                  <a:lnTo>
                    <a:pt x="7000" y="4087"/>
                  </a:lnTo>
                  <a:cubicBezTo>
                    <a:pt x="7033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02" name="Google Shape;31802;p31"/>
            <p:cNvSpPr/>
            <p:nvPr/>
          </p:nvSpPr>
          <p:spPr>
            <a:xfrm>
              <a:off x="532900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20" y="3945"/>
                    <a:pt x="47" y="4127"/>
                  </a:cubicBezTo>
                  <a:lnTo>
                    <a:pt x="135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2" y="81"/>
                    <a:pt x="7046" y="1646"/>
                    <a:pt x="7046" y="3561"/>
                  </a:cubicBezTo>
                  <a:cubicBezTo>
                    <a:pt x="7046" y="3756"/>
                    <a:pt x="7026" y="3945"/>
                    <a:pt x="6999" y="4127"/>
                  </a:cubicBezTo>
                  <a:lnTo>
                    <a:pt x="7087" y="4127"/>
                  </a:lnTo>
                  <a:cubicBezTo>
                    <a:pt x="7114" y="3945"/>
                    <a:pt x="7127" y="3756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03" name="Google Shape;31803;p31"/>
            <p:cNvSpPr/>
            <p:nvPr/>
          </p:nvSpPr>
          <p:spPr>
            <a:xfrm>
              <a:off x="5355300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2711"/>
                    <a:pt x="20" y="2900"/>
                    <a:pt x="61" y="3082"/>
                  </a:cubicBezTo>
                  <a:lnTo>
                    <a:pt x="4963" y="3082"/>
                  </a:lnTo>
                  <a:cubicBezTo>
                    <a:pt x="5010" y="2900"/>
                    <a:pt x="5030" y="2711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04" name="Google Shape;31804;p31"/>
            <p:cNvSpPr/>
            <p:nvPr/>
          </p:nvSpPr>
          <p:spPr>
            <a:xfrm>
              <a:off x="5354100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2751"/>
                    <a:pt x="28" y="2940"/>
                    <a:pt x="68" y="3122"/>
                  </a:cubicBezTo>
                  <a:lnTo>
                    <a:pt x="156" y="3122"/>
                  </a:lnTo>
                  <a:cubicBezTo>
                    <a:pt x="109" y="2940"/>
                    <a:pt x="88" y="2751"/>
                    <a:pt x="88" y="2556"/>
                  </a:cubicBezTo>
                  <a:cubicBezTo>
                    <a:pt x="88" y="1194"/>
                    <a:pt x="1201" y="88"/>
                    <a:pt x="2563" y="88"/>
                  </a:cubicBezTo>
                  <a:cubicBezTo>
                    <a:pt x="3925" y="88"/>
                    <a:pt x="5038" y="1194"/>
                    <a:pt x="5038" y="2556"/>
                  </a:cubicBezTo>
                  <a:cubicBezTo>
                    <a:pt x="5038" y="2751"/>
                    <a:pt x="5011" y="2940"/>
                    <a:pt x="4970" y="3122"/>
                  </a:cubicBezTo>
                  <a:lnTo>
                    <a:pt x="5058" y="3122"/>
                  </a:lnTo>
                  <a:cubicBezTo>
                    <a:pt x="5098" y="2940"/>
                    <a:pt x="5119" y="2751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05" name="Google Shape;31805;p31"/>
            <p:cNvSpPr/>
            <p:nvPr/>
          </p:nvSpPr>
          <p:spPr>
            <a:xfrm>
              <a:off x="538395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8" y="1760"/>
                    <a:pt x="128" y="1929"/>
                  </a:cubicBezTo>
                  <a:lnTo>
                    <a:pt x="2610" y="1929"/>
                  </a:lnTo>
                  <a:cubicBezTo>
                    <a:pt x="2691" y="1760"/>
                    <a:pt x="2731" y="1565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06" name="Google Shape;31806;p31"/>
            <p:cNvSpPr/>
            <p:nvPr/>
          </p:nvSpPr>
          <p:spPr>
            <a:xfrm>
              <a:off x="5382925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5" y="0"/>
                    <a:pt x="1" y="627"/>
                    <a:pt x="1" y="1403"/>
                  </a:cubicBezTo>
                  <a:cubicBezTo>
                    <a:pt x="1" y="1605"/>
                    <a:pt x="41" y="1800"/>
                    <a:pt x="122" y="1969"/>
                  </a:cubicBezTo>
                  <a:lnTo>
                    <a:pt x="217" y="1969"/>
                  </a:lnTo>
                  <a:cubicBezTo>
                    <a:pt x="136" y="1800"/>
                    <a:pt x="89" y="1605"/>
                    <a:pt x="89" y="1403"/>
                  </a:cubicBezTo>
                  <a:cubicBezTo>
                    <a:pt x="89" y="674"/>
                    <a:pt x="682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5" y="1800"/>
                    <a:pt x="2604" y="1969"/>
                  </a:cubicBezTo>
                  <a:lnTo>
                    <a:pt x="2698" y="1969"/>
                  </a:lnTo>
                  <a:cubicBezTo>
                    <a:pt x="2772" y="1800"/>
                    <a:pt x="2819" y="1605"/>
                    <a:pt x="2819" y="1403"/>
                  </a:cubicBezTo>
                  <a:cubicBezTo>
                    <a:pt x="2819" y="627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07" name="Google Shape;31807;p31"/>
            <p:cNvSpPr/>
            <p:nvPr/>
          </p:nvSpPr>
          <p:spPr>
            <a:xfrm>
              <a:off x="3450750" y="3417300"/>
              <a:ext cx="274800" cy="85000"/>
            </a:xfrm>
            <a:custGeom>
              <a:avLst/>
              <a:gdLst/>
              <a:ahLst/>
              <a:cxnLst/>
              <a:rect l="l" t="t" r="r" b="b"/>
              <a:pathLst>
                <a:path w="10992" h="3400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8"/>
                  </a:cubicBezTo>
                  <a:lnTo>
                    <a:pt x="1" y="3399"/>
                  </a:lnTo>
                  <a:lnTo>
                    <a:pt x="10992" y="3399"/>
                  </a:lnTo>
                  <a:cubicBezTo>
                    <a:pt x="9846" y="1376"/>
                    <a:pt x="7668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08" name="Google Shape;31808;p31"/>
            <p:cNvSpPr/>
            <p:nvPr/>
          </p:nvSpPr>
          <p:spPr>
            <a:xfrm>
              <a:off x="3450750" y="3416300"/>
              <a:ext cx="276000" cy="86000"/>
            </a:xfrm>
            <a:custGeom>
              <a:avLst/>
              <a:gdLst/>
              <a:ahLst/>
              <a:cxnLst/>
              <a:rect l="l" t="t" r="r" b="b"/>
              <a:pathLst>
                <a:path w="11040" h="3440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2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7641" y="88"/>
                    <a:pt x="9792" y="1436"/>
                    <a:pt x="10938" y="3439"/>
                  </a:cubicBezTo>
                  <a:lnTo>
                    <a:pt x="11039" y="3439"/>
                  </a:lnTo>
                  <a:cubicBezTo>
                    <a:pt x="9886" y="1389"/>
                    <a:pt x="7688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09" name="Google Shape;31809;p31"/>
            <p:cNvSpPr/>
            <p:nvPr/>
          </p:nvSpPr>
          <p:spPr>
            <a:xfrm>
              <a:off x="3463750" y="3444275"/>
              <a:ext cx="228925" cy="58025"/>
            </a:xfrm>
            <a:custGeom>
              <a:avLst/>
              <a:gdLst/>
              <a:ahLst/>
              <a:cxnLst/>
              <a:rect l="l" t="t" r="r" b="b"/>
              <a:pathLst>
                <a:path w="9157" h="2321" extrusionOk="0">
                  <a:moveTo>
                    <a:pt x="4579" y="0"/>
                  </a:moveTo>
                  <a:cubicBezTo>
                    <a:pt x="2697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10" name="Google Shape;31810;p31"/>
            <p:cNvSpPr/>
            <p:nvPr/>
          </p:nvSpPr>
          <p:spPr>
            <a:xfrm>
              <a:off x="3462550" y="3443275"/>
              <a:ext cx="231325" cy="59025"/>
            </a:xfrm>
            <a:custGeom>
              <a:avLst/>
              <a:gdLst/>
              <a:ahLst/>
              <a:cxnLst/>
              <a:rect l="l" t="t" r="r" b="b"/>
              <a:pathLst>
                <a:path w="9253" h="2361" extrusionOk="0">
                  <a:moveTo>
                    <a:pt x="4627" y="0"/>
                  </a:moveTo>
                  <a:cubicBezTo>
                    <a:pt x="2725" y="0"/>
                    <a:pt x="1039" y="931"/>
                    <a:pt x="1" y="2360"/>
                  </a:cubicBezTo>
                  <a:lnTo>
                    <a:pt x="102" y="2360"/>
                  </a:lnTo>
                  <a:cubicBezTo>
                    <a:pt x="1134" y="984"/>
                    <a:pt x="2779" y="88"/>
                    <a:pt x="4627" y="88"/>
                  </a:cubicBezTo>
                  <a:cubicBezTo>
                    <a:pt x="6474" y="88"/>
                    <a:pt x="8119" y="984"/>
                    <a:pt x="9151" y="2360"/>
                  </a:cubicBezTo>
                  <a:lnTo>
                    <a:pt x="9252" y="2360"/>
                  </a:lnTo>
                  <a:cubicBezTo>
                    <a:pt x="8214" y="931"/>
                    <a:pt x="6528" y="0"/>
                    <a:pt x="462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11" name="Google Shape;31811;p31"/>
            <p:cNvSpPr/>
            <p:nvPr/>
          </p:nvSpPr>
          <p:spPr>
            <a:xfrm>
              <a:off x="3497125" y="3469550"/>
              <a:ext cx="162175" cy="32750"/>
            </a:xfrm>
            <a:custGeom>
              <a:avLst/>
              <a:gdLst/>
              <a:ahLst/>
              <a:cxnLst/>
              <a:rect l="l" t="t" r="r" b="b"/>
              <a:pathLst>
                <a:path w="6487" h="1310" extrusionOk="0">
                  <a:moveTo>
                    <a:pt x="3244" y="1"/>
                  </a:moveTo>
                  <a:cubicBezTo>
                    <a:pt x="1983" y="1"/>
                    <a:pt x="836" y="500"/>
                    <a:pt x="0" y="1309"/>
                  </a:cubicBezTo>
                  <a:lnTo>
                    <a:pt x="6487" y="1309"/>
                  </a:lnTo>
                  <a:cubicBezTo>
                    <a:pt x="5651" y="500"/>
                    <a:pt x="4504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12" name="Google Shape;31812;p31"/>
            <p:cNvSpPr/>
            <p:nvPr/>
          </p:nvSpPr>
          <p:spPr>
            <a:xfrm>
              <a:off x="3495600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1" y="574"/>
                    <a:pt x="2071" y="88"/>
                    <a:pt x="3305" y="88"/>
                  </a:cubicBezTo>
                  <a:cubicBezTo>
                    <a:pt x="4538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2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13" name="Google Shape;31813;p31"/>
            <p:cNvSpPr/>
            <p:nvPr/>
          </p:nvSpPr>
          <p:spPr>
            <a:xfrm>
              <a:off x="3551725" y="3498225"/>
              <a:ext cx="52975" cy="4075"/>
            </a:xfrm>
            <a:custGeom>
              <a:avLst/>
              <a:gdLst/>
              <a:ahLst/>
              <a:cxnLst/>
              <a:rect l="l" t="t" r="r" b="b"/>
              <a:pathLst>
                <a:path w="2119" h="163" extrusionOk="0">
                  <a:moveTo>
                    <a:pt x="1060" y="0"/>
                  </a:moveTo>
                  <a:cubicBezTo>
                    <a:pt x="689" y="0"/>
                    <a:pt x="331" y="61"/>
                    <a:pt x="1" y="162"/>
                  </a:cubicBezTo>
                  <a:lnTo>
                    <a:pt x="2118" y="162"/>
                  </a:lnTo>
                  <a:cubicBezTo>
                    <a:pt x="1788" y="61"/>
                    <a:pt x="1430" y="0"/>
                    <a:pt x="106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14" name="Google Shape;31814;p31"/>
            <p:cNvSpPr/>
            <p:nvPr/>
          </p:nvSpPr>
          <p:spPr>
            <a:xfrm>
              <a:off x="3548525" y="3497200"/>
              <a:ext cx="59550" cy="5100"/>
            </a:xfrm>
            <a:custGeom>
              <a:avLst/>
              <a:gdLst/>
              <a:ahLst/>
              <a:cxnLst/>
              <a:rect l="l" t="t" r="r" b="b"/>
              <a:pathLst>
                <a:path w="2382" h="204" extrusionOk="0">
                  <a:moveTo>
                    <a:pt x="1188" y="1"/>
                  </a:moveTo>
                  <a:cubicBezTo>
                    <a:pt x="769" y="1"/>
                    <a:pt x="372" y="75"/>
                    <a:pt x="1" y="203"/>
                  </a:cubicBezTo>
                  <a:lnTo>
                    <a:pt x="277" y="203"/>
                  </a:lnTo>
                  <a:cubicBezTo>
                    <a:pt x="567" y="129"/>
                    <a:pt x="877" y="82"/>
                    <a:pt x="1188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03" y="75"/>
                    <a:pt x="1606" y="1"/>
                    <a:pt x="118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15" name="Google Shape;31815;p31"/>
            <p:cNvSpPr/>
            <p:nvPr/>
          </p:nvSpPr>
          <p:spPr>
            <a:xfrm>
              <a:off x="3768700" y="3417300"/>
              <a:ext cx="291125" cy="85000"/>
            </a:xfrm>
            <a:custGeom>
              <a:avLst/>
              <a:gdLst/>
              <a:ahLst/>
              <a:cxnLst/>
              <a:rect l="l" t="t" r="r" b="b"/>
              <a:pathLst>
                <a:path w="11645" h="3400" extrusionOk="0">
                  <a:moveTo>
                    <a:pt x="5826" y="1"/>
                  </a:moveTo>
                  <a:cubicBezTo>
                    <a:pt x="3324" y="1"/>
                    <a:pt x="1153" y="1376"/>
                    <a:pt x="0" y="3399"/>
                  </a:cubicBezTo>
                  <a:lnTo>
                    <a:pt x="11645" y="3399"/>
                  </a:lnTo>
                  <a:cubicBezTo>
                    <a:pt x="10499" y="1376"/>
                    <a:pt x="8321" y="1"/>
                    <a:pt x="582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16" name="Google Shape;31816;p31"/>
            <p:cNvSpPr/>
            <p:nvPr/>
          </p:nvSpPr>
          <p:spPr>
            <a:xfrm>
              <a:off x="3767675" y="3416300"/>
              <a:ext cx="293350" cy="86000"/>
            </a:xfrm>
            <a:custGeom>
              <a:avLst/>
              <a:gdLst/>
              <a:ahLst/>
              <a:cxnLst/>
              <a:rect l="l" t="t" r="r" b="b"/>
              <a:pathLst>
                <a:path w="11734" h="3440" extrusionOk="0">
                  <a:moveTo>
                    <a:pt x="5867" y="0"/>
                  </a:moveTo>
                  <a:cubicBezTo>
                    <a:pt x="3345" y="0"/>
                    <a:pt x="1154" y="1389"/>
                    <a:pt x="1" y="3439"/>
                  </a:cubicBezTo>
                  <a:lnTo>
                    <a:pt x="95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5" y="88"/>
                    <a:pt x="10486" y="1436"/>
                    <a:pt x="11632" y="3439"/>
                  </a:cubicBezTo>
                  <a:lnTo>
                    <a:pt x="11733" y="3439"/>
                  </a:lnTo>
                  <a:cubicBezTo>
                    <a:pt x="10573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17" name="Google Shape;31817;p31"/>
            <p:cNvSpPr/>
            <p:nvPr/>
          </p:nvSpPr>
          <p:spPr>
            <a:xfrm>
              <a:off x="3798025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7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18" name="Google Shape;31818;p31"/>
            <p:cNvSpPr/>
            <p:nvPr/>
          </p:nvSpPr>
          <p:spPr>
            <a:xfrm>
              <a:off x="3796850" y="3443275"/>
              <a:ext cx="231300" cy="59025"/>
            </a:xfrm>
            <a:custGeom>
              <a:avLst/>
              <a:gdLst/>
              <a:ahLst/>
              <a:cxnLst/>
              <a:rect l="l" t="t" r="r" b="b"/>
              <a:pathLst>
                <a:path w="9252" h="2361" extrusionOk="0">
                  <a:moveTo>
                    <a:pt x="4626" y="0"/>
                  </a:moveTo>
                  <a:cubicBezTo>
                    <a:pt x="2724" y="0"/>
                    <a:pt x="1038" y="931"/>
                    <a:pt x="0" y="2360"/>
                  </a:cubicBezTo>
                  <a:lnTo>
                    <a:pt x="101" y="2360"/>
                  </a:lnTo>
                  <a:cubicBezTo>
                    <a:pt x="1133" y="984"/>
                    <a:pt x="2778" y="88"/>
                    <a:pt x="4626" y="88"/>
                  </a:cubicBezTo>
                  <a:cubicBezTo>
                    <a:pt x="6473" y="88"/>
                    <a:pt x="8118" y="984"/>
                    <a:pt x="9150" y="2360"/>
                  </a:cubicBezTo>
                  <a:lnTo>
                    <a:pt x="9251" y="2360"/>
                  </a:lnTo>
                  <a:cubicBezTo>
                    <a:pt x="8213" y="931"/>
                    <a:pt x="6527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19" name="Google Shape;31819;p31"/>
            <p:cNvSpPr/>
            <p:nvPr/>
          </p:nvSpPr>
          <p:spPr>
            <a:xfrm>
              <a:off x="3831400" y="3469550"/>
              <a:ext cx="162175" cy="32750"/>
            </a:xfrm>
            <a:custGeom>
              <a:avLst/>
              <a:gdLst/>
              <a:ahLst/>
              <a:cxnLst/>
              <a:rect l="l" t="t" r="r" b="b"/>
              <a:pathLst>
                <a:path w="6487" h="1310" extrusionOk="0">
                  <a:moveTo>
                    <a:pt x="3244" y="1"/>
                  </a:moveTo>
                  <a:cubicBezTo>
                    <a:pt x="1983" y="1"/>
                    <a:pt x="836" y="500"/>
                    <a:pt x="0" y="1309"/>
                  </a:cubicBezTo>
                  <a:lnTo>
                    <a:pt x="6487" y="1309"/>
                  </a:lnTo>
                  <a:cubicBezTo>
                    <a:pt x="5651" y="500"/>
                    <a:pt x="4505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20" name="Google Shape;31820;p31"/>
            <p:cNvSpPr/>
            <p:nvPr/>
          </p:nvSpPr>
          <p:spPr>
            <a:xfrm>
              <a:off x="382987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1" y="574"/>
                    <a:pt x="2071" y="88"/>
                    <a:pt x="3305" y="88"/>
                  </a:cubicBezTo>
                  <a:cubicBezTo>
                    <a:pt x="4539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3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21" name="Google Shape;31821;p31"/>
            <p:cNvSpPr/>
            <p:nvPr/>
          </p:nvSpPr>
          <p:spPr>
            <a:xfrm>
              <a:off x="3886025" y="3498225"/>
              <a:ext cx="52950" cy="4075"/>
            </a:xfrm>
            <a:custGeom>
              <a:avLst/>
              <a:gdLst/>
              <a:ahLst/>
              <a:cxnLst/>
              <a:rect l="l" t="t" r="r" b="b"/>
              <a:pathLst>
                <a:path w="2118" h="163" extrusionOk="0">
                  <a:moveTo>
                    <a:pt x="1059" y="0"/>
                  </a:moveTo>
                  <a:cubicBezTo>
                    <a:pt x="688" y="0"/>
                    <a:pt x="330" y="61"/>
                    <a:pt x="0" y="162"/>
                  </a:cubicBezTo>
                  <a:lnTo>
                    <a:pt x="2117" y="162"/>
                  </a:lnTo>
                  <a:cubicBezTo>
                    <a:pt x="1787" y="61"/>
                    <a:pt x="1430" y="0"/>
                    <a:pt x="105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22" name="Google Shape;31822;p31"/>
            <p:cNvSpPr/>
            <p:nvPr/>
          </p:nvSpPr>
          <p:spPr>
            <a:xfrm>
              <a:off x="388265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8" y="75"/>
                    <a:pt x="0" y="203"/>
                  </a:cubicBezTo>
                  <a:lnTo>
                    <a:pt x="283" y="203"/>
                  </a:lnTo>
                  <a:cubicBezTo>
                    <a:pt x="573" y="129"/>
                    <a:pt x="877" y="82"/>
                    <a:pt x="1194" y="82"/>
                  </a:cubicBezTo>
                  <a:cubicBezTo>
                    <a:pt x="1511" y="82"/>
                    <a:pt x="1814" y="129"/>
                    <a:pt x="2104" y="203"/>
                  </a:cubicBezTo>
                  <a:lnTo>
                    <a:pt x="2380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23" name="Google Shape;31823;p31"/>
            <p:cNvSpPr/>
            <p:nvPr/>
          </p:nvSpPr>
          <p:spPr>
            <a:xfrm>
              <a:off x="4102975" y="3417300"/>
              <a:ext cx="291150" cy="85000"/>
            </a:xfrm>
            <a:custGeom>
              <a:avLst/>
              <a:gdLst/>
              <a:ahLst/>
              <a:cxnLst/>
              <a:rect l="l" t="t" r="r" b="b"/>
              <a:pathLst>
                <a:path w="11646" h="3400" extrusionOk="0">
                  <a:moveTo>
                    <a:pt x="5819" y="1"/>
                  </a:moveTo>
                  <a:cubicBezTo>
                    <a:pt x="3324" y="1"/>
                    <a:pt x="1153" y="1376"/>
                    <a:pt x="0" y="3399"/>
                  </a:cubicBezTo>
                  <a:lnTo>
                    <a:pt x="11645" y="3399"/>
                  </a:lnTo>
                  <a:cubicBezTo>
                    <a:pt x="10492" y="1376"/>
                    <a:pt x="8321" y="1"/>
                    <a:pt x="581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24" name="Google Shape;31824;p31"/>
            <p:cNvSpPr/>
            <p:nvPr/>
          </p:nvSpPr>
          <p:spPr>
            <a:xfrm>
              <a:off x="4101775" y="3416300"/>
              <a:ext cx="293350" cy="86000"/>
            </a:xfrm>
            <a:custGeom>
              <a:avLst/>
              <a:gdLst/>
              <a:ahLst/>
              <a:cxnLst/>
              <a:rect l="l" t="t" r="r" b="b"/>
              <a:pathLst>
                <a:path w="11734" h="3440" extrusionOk="0">
                  <a:moveTo>
                    <a:pt x="5867" y="0"/>
                  </a:moveTo>
                  <a:cubicBezTo>
                    <a:pt x="3352" y="0"/>
                    <a:pt x="1161" y="1389"/>
                    <a:pt x="1" y="3439"/>
                  </a:cubicBezTo>
                  <a:lnTo>
                    <a:pt x="102" y="3439"/>
                  </a:lnTo>
                  <a:cubicBezTo>
                    <a:pt x="1248" y="1436"/>
                    <a:pt x="3406" y="88"/>
                    <a:pt x="5867" y="88"/>
                  </a:cubicBezTo>
                  <a:cubicBezTo>
                    <a:pt x="8335" y="88"/>
                    <a:pt x="10493" y="1436"/>
                    <a:pt x="11639" y="3439"/>
                  </a:cubicBezTo>
                  <a:lnTo>
                    <a:pt x="11734" y="3439"/>
                  </a:lnTo>
                  <a:cubicBezTo>
                    <a:pt x="10581" y="1389"/>
                    <a:pt x="8389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25" name="Google Shape;31825;p31"/>
            <p:cNvSpPr/>
            <p:nvPr/>
          </p:nvSpPr>
          <p:spPr>
            <a:xfrm>
              <a:off x="4132300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8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19" y="918"/>
                    <a:pt x="6453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26" name="Google Shape;31826;p31"/>
            <p:cNvSpPr/>
            <p:nvPr/>
          </p:nvSpPr>
          <p:spPr>
            <a:xfrm>
              <a:off x="4131125" y="3443275"/>
              <a:ext cx="231300" cy="59025"/>
            </a:xfrm>
            <a:custGeom>
              <a:avLst/>
              <a:gdLst/>
              <a:ahLst/>
              <a:cxnLst/>
              <a:rect l="l" t="t" r="r" b="b"/>
              <a:pathLst>
                <a:path w="9252" h="2361" extrusionOk="0">
                  <a:moveTo>
                    <a:pt x="4626" y="0"/>
                  </a:moveTo>
                  <a:cubicBezTo>
                    <a:pt x="2724" y="0"/>
                    <a:pt x="1039" y="931"/>
                    <a:pt x="0" y="2360"/>
                  </a:cubicBezTo>
                  <a:lnTo>
                    <a:pt x="101" y="2360"/>
                  </a:lnTo>
                  <a:cubicBezTo>
                    <a:pt x="1126" y="984"/>
                    <a:pt x="2772" y="88"/>
                    <a:pt x="4626" y="88"/>
                  </a:cubicBezTo>
                  <a:cubicBezTo>
                    <a:pt x="6473" y="88"/>
                    <a:pt x="8119" y="984"/>
                    <a:pt x="9150" y="2360"/>
                  </a:cubicBezTo>
                  <a:lnTo>
                    <a:pt x="9251" y="2360"/>
                  </a:lnTo>
                  <a:cubicBezTo>
                    <a:pt x="8213" y="931"/>
                    <a:pt x="6527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27" name="Google Shape;31827;p31"/>
            <p:cNvSpPr/>
            <p:nvPr/>
          </p:nvSpPr>
          <p:spPr>
            <a:xfrm>
              <a:off x="4165500" y="3469550"/>
              <a:ext cx="162375" cy="32750"/>
            </a:xfrm>
            <a:custGeom>
              <a:avLst/>
              <a:gdLst/>
              <a:ahLst/>
              <a:cxnLst/>
              <a:rect l="l" t="t" r="r" b="b"/>
              <a:pathLst>
                <a:path w="6495" h="1310" extrusionOk="0">
                  <a:moveTo>
                    <a:pt x="3251" y="1"/>
                  </a:moveTo>
                  <a:cubicBezTo>
                    <a:pt x="1990" y="1"/>
                    <a:pt x="844" y="500"/>
                    <a:pt x="1" y="1309"/>
                  </a:cubicBezTo>
                  <a:lnTo>
                    <a:pt x="6494" y="1309"/>
                  </a:lnTo>
                  <a:cubicBezTo>
                    <a:pt x="5651" y="500"/>
                    <a:pt x="4512" y="1"/>
                    <a:pt x="325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28" name="Google Shape;31828;p31"/>
            <p:cNvSpPr/>
            <p:nvPr/>
          </p:nvSpPr>
          <p:spPr>
            <a:xfrm>
              <a:off x="4164150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2" y="574"/>
                    <a:pt x="2071" y="88"/>
                    <a:pt x="3305" y="88"/>
                  </a:cubicBezTo>
                  <a:cubicBezTo>
                    <a:pt x="4532" y="88"/>
                    <a:pt x="5651" y="574"/>
                    <a:pt x="6487" y="1356"/>
                  </a:cubicBezTo>
                  <a:lnTo>
                    <a:pt x="6609" y="1356"/>
                  </a:lnTo>
                  <a:cubicBezTo>
                    <a:pt x="5752" y="520"/>
                    <a:pt x="4586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29" name="Google Shape;31829;p31"/>
            <p:cNvSpPr/>
            <p:nvPr/>
          </p:nvSpPr>
          <p:spPr>
            <a:xfrm>
              <a:off x="4220125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6" y="0"/>
                  </a:moveTo>
                  <a:cubicBezTo>
                    <a:pt x="695" y="0"/>
                    <a:pt x="338" y="61"/>
                    <a:pt x="0" y="162"/>
                  </a:cubicBezTo>
                  <a:lnTo>
                    <a:pt x="2124" y="162"/>
                  </a:lnTo>
                  <a:cubicBezTo>
                    <a:pt x="1787" y="61"/>
                    <a:pt x="1437" y="0"/>
                    <a:pt x="10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30" name="Google Shape;31830;p31"/>
            <p:cNvSpPr/>
            <p:nvPr/>
          </p:nvSpPr>
          <p:spPr>
            <a:xfrm>
              <a:off x="4216925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1" y="75"/>
                    <a:pt x="0" y="203"/>
                  </a:cubicBezTo>
                  <a:lnTo>
                    <a:pt x="284" y="203"/>
                  </a:lnTo>
                  <a:cubicBezTo>
                    <a:pt x="573" y="129"/>
                    <a:pt x="877" y="82"/>
                    <a:pt x="1194" y="82"/>
                  </a:cubicBezTo>
                  <a:cubicBezTo>
                    <a:pt x="1504" y="82"/>
                    <a:pt x="1807" y="129"/>
                    <a:pt x="2097" y="203"/>
                  </a:cubicBezTo>
                  <a:lnTo>
                    <a:pt x="2381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31" name="Google Shape;31831;p31"/>
            <p:cNvSpPr/>
            <p:nvPr/>
          </p:nvSpPr>
          <p:spPr>
            <a:xfrm>
              <a:off x="4437250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19" y="1"/>
                  </a:moveTo>
                  <a:cubicBezTo>
                    <a:pt x="3325" y="1"/>
                    <a:pt x="1147" y="1376"/>
                    <a:pt x="0" y="3399"/>
                  </a:cubicBezTo>
                  <a:lnTo>
                    <a:pt x="11639" y="3399"/>
                  </a:lnTo>
                  <a:cubicBezTo>
                    <a:pt x="10492" y="1376"/>
                    <a:pt x="8321" y="1"/>
                    <a:pt x="581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32" name="Google Shape;31832;p31"/>
            <p:cNvSpPr/>
            <p:nvPr/>
          </p:nvSpPr>
          <p:spPr>
            <a:xfrm>
              <a:off x="4436075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6" y="0"/>
                  </a:moveTo>
                  <a:cubicBezTo>
                    <a:pt x="3351" y="0"/>
                    <a:pt x="1153" y="1389"/>
                    <a:pt x="0" y="3439"/>
                  </a:cubicBezTo>
                  <a:lnTo>
                    <a:pt x="101" y="3439"/>
                  </a:lnTo>
                  <a:cubicBezTo>
                    <a:pt x="1248" y="1436"/>
                    <a:pt x="3398" y="88"/>
                    <a:pt x="5866" y="88"/>
                  </a:cubicBezTo>
                  <a:cubicBezTo>
                    <a:pt x="8334" y="88"/>
                    <a:pt x="10492" y="1436"/>
                    <a:pt x="11638" y="3439"/>
                  </a:cubicBezTo>
                  <a:lnTo>
                    <a:pt x="11733" y="3439"/>
                  </a:lnTo>
                  <a:cubicBezTo>
                    <a:pt x="10580" y="1389"/>
                    <a:pt x="8381" y="0"/>
                    <a:pt x="586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33" name="Google Shape;31833;p31"/>
            <p:cNvSpPr/>
            <p:nvPr/>
          </p:nvSpPr>
          <p:spPr>
            <a:xfrm>
              <a:off x="4466575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8" y="0"/>
                    <a:pt x="1032" y="918"/>
                    <a:pt x="1" y="2320"/>
                  </a:cubicBezTo>
                  <a:lnTo>
                    <a:pt x="9157" y="2320"/>
                  </a:lnTo>
                  <a:cubicBezTo>
                    <a:pt x="8119" y="918"/>
                    <a:pt x="6453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34" name="Google Shape;31834;p31"/>
            <p:cNvSpPr/>
            <p:nvPr/>
          </p:nvSpPr>
          <p:spPr>
            <a:xfrm>
              <a:off x="4465225" y="3443275"/>
              <a:ext cx="231475" cy="59025"/>
            </a:xfrm>
            <a:custGeom>
              <a:avLst/>
              <a:gdLst/>
              <a:ahLst/>
              <a:cxnLst/>
              <a:rect l="l" t="t" r="r" b="b"/>
              <a:pathLst>
                <a:path w="9259" h="2361" extrusionOk="0">
                  <a:moveTo>
                    <a:pt x="4633" y="0"/>
                  </a:moveTo>
                  <a:cubicBezTo>
                    <a:pt x="2731" y="0"/>
                    <a:pt x="1046" y="931"/>
                    <a:pt x="1" y="2360"/>
                  </a:cubicBezTo>
                  <a:lnTo>
                    <a:pt x="108" y="2360"/>
                  </a:lnTo>
                  <a:cubicBezTo>
                    <a:pt x="1133" y="984"/>
                    <a:pt x="2779" y="88"/>
                    <a:pt x="4633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9" y="2360"/>
                  </a:lnTo>
                  <a:cubicBezTo>
                    <a:pt x="8213" y="931"/>
                    <a:pt x="6528" y="0"/>
                    <a:pt x="463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35" name="Google Shape;31835;p31"/>
            <p:cNvSpPr/>
            <p:nvPr/>
          </p:nvSpPr>
          <p:spPr>
            <a:xfrm>
              <a:off x="4499775" y="3469550"/>
              <a:ext cx="162375" cy="32750"/>
            </a:xfrm>
            <a:custGeom>
              <a:avLst/>
              <a:gdLst/>
              <a:ahLst/>
              <a:cxnLst/>
              <a:rect l="l" t="t" r="r" b="b"/>
              <a:pathLst>
                <a:path w="6495" h="1310" extrusionOk="0">
                  <a:moveTo>
                    <a:pt x="3251" y="1"/>
                  </a:moveTo>
                  <a:cubicBezTo>
                    <a:pt x="1990" y="1"/>
                    <a:pt x="844" y="500"/>
                    <a:pt x="1" y="1309"/>
                  </a:cubicBezTo>
                  <a:lnTo>
                    <a:pt x="6494" y="1309"/>
                  </a:lnTo>
                  <a:cubicBezTo>
                    <a:pt x="5651" y="500"/>
                    <a:pt x="4512" y="1"/>
                    <a:pt x="325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36" name="Google Shape;31836;p31"/>
            <p:cNvSpPr/>
            <p:nvPr/>
          </p:nvSpPr>
          <p:spPr>
            <a:xfrm>
              <a:off x="449842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1" y="520"/>
                    <a:pt x="1" y="1356"/>
                  </a:cubicBezTo>
                  <a:lnTo>
                    <a:pt x="122" y="1356"/>
                  </a:lnTo>
                  <a:cubicBezTo>
                    <a:pt x="952" y="574"/>
                    <a:pt x="2071" y="88"/>
                    <a:pt x="3305" y="88"/>
                  </a:cubicBezTo>
                  <a:cubicBezTo>
                    <a:pt x="4532" y="88"/>
                    <a:pt x="5651" y="574"/>
                    <a:pt x="6481" y="1356"/>
                  </a:cubicBezTo>
                  <a:lnTo>
                    <a:pt x="6609" y="1356"/>
                  </a:lnTo>
                  <a:cubicBezTo>
                    <a:pt x="5753" y="520"/>
                    <a:pt x="4586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37" name="Google Shape;31837;p31"/>
            <p:cNvSpPr/>
            <p:nvPr/>
          </p:nvSpPr>
          <p:spPr>
            <a:xfrm>
              <a:off x="4554400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6" y="0"/>
                  </a:moveTo>
                  <a:cubicBezTo>
                    <a:pt x="695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7" y="61"/>
                    <a:pt x="1430" y="0"/>
                    <a:pt x="10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38" name="Google Shape;31838;p31"/>
            <p:cNvSpPr/>
            <p:nvPr/>
          </p:nvSpPr>
          <p:spPr>
            <a:xfrm>
              <a:off x="455120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1" y="75"/>
                    <a:pt x="0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94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39" name="Google Shape;31839;p31"/>
            <p:cNvSpPr/>
            <p:nvPr/>
          </p:nvSpPr>
          <p:spPr>
            <a:xfrm>
              <a:off x="4771525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20" y="1"/>
                  </a:moveTo>
                  <a:cubicBezTo>
                    <a:pt x="3325" y="1"/>
                    <a:pt x="1147" y="1376"/>
                    <a:pt x="0" y="3399"/>
                  </a:cubicBezTo>
                  <a:lnTo>
                    <a:pt x="11639" y="3399"/>
                  </a:lnTo>
                  <a:cubicBezTo>
                    <a:pt x="10492" y="1376"/>
                    <a:pt x="8314" y="1"/>
                    <a:pt x="58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40" name="Google Shape;31840;p31"/>
            <p:cNvSpPr/>
            <p:nvPr/>
          </p:nvSpPr>
          <p:spPr>
            <a:xfrm>
              <a:off x="4770350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7" y="0"/>
                  </a:moveTo>
                  <a:cubicBezTo>
                    <a:pt x="3351" y="0"/>
                    <a:pt x="1153" y="1389"/>
                    <a:pt x="0" y="3439"/>
                  </a:cubicBezTo>
                  <a:lnTo>
                    <a:pt x="101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4" y="88"/>
                    <a:pt x="10492" y="1436"/>
                    <a:pt x="11638" y="3439"/>
                  </a:cubicBezTo>
                  <a:lnTo>
                    <a:pt x="11733" y="3439"/>
                  </a:lnTo>
                  <a:cubicBezTo>
                    <a:pt x="10580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41" name="Google Shape;31841;p31"/>
            <p:cNvSpPr/>
            <p:nvPr/>
          </p:nvSpPr>
          <p:spPr>
            <a:xfrm>
              <a:off x="4800850" y="3444275"/>
              <a:ext cx="228775" cy="58025"/>
            </a:xfrm>
            <a:custGeom>
              <a:avLst/>
              <a:gdLst/>
              <a:ahLst/>
              <a:cxnLst/>
              <a:rect l="l" t="t" r="r" b="b"/>
              <a:pathLst>
                <a:path w="9151" h="2321" extrusionOk="0">
                  <a:moveTo>
                    <a:pt x="4572" y="0"/>
                  </a:moveTo>
                  <a:cubicBezTo>
                    <a:pt x="2698" y="0"/>
                    <a:pt x="1032" y="918"/>
                    <a:pt x="1" y="2320"/>
                  </a:cubicBezTo>
                  <a:lnTo>
                    <a:pt x="9151" y="2320"/>
                  </a:lnTo>
                  <a:cubicBezTo>
                    <a:pt x="8119" y="918"/>
                    <a:pt x="6454" y="0"/>
                    <a:pt x="457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42" name="Google Shape;31842;p31"/>
            <p:cNvSpPr/>
            <p:nvPr/>
          </p:nvSpPr>
          <p:spPr>
            <a:xfrm>
              <a:off x="4799500" y="3443275"/>
              <a:ext cx="231475" cy="59025"/>
            </a:xfrm>
            <a:custGeom>
              <a:avLst/>
              <a:gdLst/>
              <a:ahLst/>
              <a:cxnLst/>
              <a:rect l="l" t="t" r="r" b="b"/>
              <a:pathLst>
                <a:path w="9259" h="2361" extrusionOk="0">
                  <a:moveTo>
                    <a:pt x="4626" y="0"/>
                  </a:moveTo>
                  <a:cubicBezTo>
                    <a:pt x="2732" y="0"/>
                    <a:pt x="1046" y="931"/>
                    <a:pt x="1" y="2360"/>
                  </a:cubicBezTo>
                  <a:lnTo>
                    <a:pt x="109" y="2360"/>
                  </a:lnTo>
                  <a:cubicBezTo>
                    <a:pt x="1134" y="984"/>
                    <a:pt x="2779" y="88"/>
                    <a:pt x="4626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9" y="2360"/>
                  </a:lnTo>
                  <a:cubicBezTo>
                    <a:pt x="8214" y="931"/>
                    <a:pt x="6528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43" name="Google Shape;31843;p31"/>
            <p:cNvSpPr/>
            <p:nvPr/>
          </p:nvSpPr>
          <p:spPr>
            <a:xfrm>
              <a:off x="4834075" y="3469550"/>
              <a:ext cx="162350" cy="32750"/>
            </a:xfrm>
            <a:custGeom>
              <a:avLst/>
              <a:gdLst/>
              <a:ahLst/>
              <a:cxnLst/>
              <a:rect l="l" t="t" r="r" b="b"/>
              <a:pathLst>
                <a:path w="6494" h="1310" extrusionOk="0">
                  <a:moveTo>
                    <a:pt x="3243" y="1"/>
                  </a:moveTo>
                  <a:cubicBezTo>
                    <a:pt x="1982" y="1"/>
                    <a:pt x="843" y="500"/>
                    <a:pt x="0" y="1309"/>
                  </a:cubicBezTo>
                  <a:lnTo>
                    <a:pt x="6493" y="1309"/>
                  </a:lnTo>
                  <a:cubicBezTo>
                    <a:pt x="5651" y="500"/>
                    <a:pt x="4511" y="1"/>
                    <a:pt x="324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44" name="Google Shape;31844;p31"/>
            <p:cNvSpPr/>
            <p:nvPr/>
          </p:nvSpPr>
          <p:spPr>
            <a:xfrm>
              <a:off x="4832725" y="3468375"/>
              <a:ext cx="165050" cy="33925"/>
            </a:xfrm>
            <a:custGeom>
              <a:avLst/>
              <a:gdLst/>
              <a:ahLst/>
              <a:cxnLst/>
              <a:rect l="l" t="t" r="r" b="b"/>
              <a:pathLst>
                <a:path w="6602" h="1357" extrusionOk="0">
                  <a:moveTo>
                    <a:pt x="3297" y="1"/>
                  </a:moveTo>
                  <a:cubicBezTo>
                    <a:pt x="2016" y="1"/>
                    <a:pt x="850" y="520"/>
                    <a:pt x="0" y="1356"/>
                  </a:cubicBezTo>
                  <a:lnTo>
                    <a:pt x="121" y="1356"/>
                  </a:lnTo>
                  <a:cubicBezTo>
                    <a:pt x="951" y="574"/>
                    <a:pt x="2070" y="88"/>
                    <a:pt x="3297" y="88"/>
                  </a:cubicBezTo>
                  <a:cubicBezTo>
                    <a:pt x="4531" y="88"/>
                    <a:pt x="5651" y="574"/>
                    <a:pt x="6480" y="1356"/>
                  </a:cubicBezTo>
                  <a:lnTo>
                    <a:pt x="6601" y="1356"/>
                  </a:lnTo>
                  <a:cubicBezTo>
                    <a:pt x="5752" y="520"/>
                    <a:pt x="4585" y="1"/>
                    <a:pt x="329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45" name="Google Shape;31845;p31"/>
            <p:cNvSpPr/>
            <p:nvPr/>
          </p:nvSpPr>
          <p:spPr>
            <a:xfrm>
              <a:off x="4888675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59" y="0"/>
                  </a:moveTo>
                  <a:cubicBezTo>
                    <a:pt x="695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8" y="61"/>
                    <a:pt x="1430" y="0"/>
                    <a:pt x="105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46" name="Google Shape;31846;p31"/>
            <p:cNvSpPr/>
            <p:nvPr/>
          </p:nvSpPr>
          <p:spPr>
            <a:xfrm>
              <a:off x="4885475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87" y="1"/>
                  </a:moveTo>
                  <a:cubicBezTo>
                    <a:pt x="776" y="1"/>
                    <a:pt x="371" y="75"/>
                    <a:pt x="1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87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05" y="1"/>
                    <a:pt x="118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47" name="Google Shape;31847;p31"/>
            <p:cNvSpPr/>
            <p:nvPr/>
          </p:nvSpPr>
          <p:spPr>
            <a:xfrm>
              <a:off x="5105800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20" y="1"/>
                  </a:moveTo>
                  <a:cubicBezTo>
                    <a:pt x="3325" y="1"/>
                    <a:pt x="1147" y="1376"/>
                    <a:pt x="1" y="3399"/>
                  </a:cubicBezTo>
                  <a:lnTo>
                    <a:pt x="11639" y="3399"/>
                  </a:lnTo>
                  <a:cubicBezTo>
                    <a:pt x="10492" y="1376"/>
                    <a:pt x="8315" y="1"/>
                    <a:pt x="58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48" name="Google Shape;31848;p31"/>
            <p:cNvSpPr/>
            <p:nvPr/>
          </p:nvSpPr>
          <p:spPr>
            <a:xfrm>
              <a:off x="5104625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7" y="0"/>
                  </a:moveTo>
                  <a:cubicBezTo>
                    <a:pt x="3352" y="0"/>
                    <a:pt x="1153" y="1389"/>
                    <a:pt x="0" y="3439"/>
                  </a:cubicBezTo>
                  <a:lnTo>
                    <a:pt x="95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5" y="88"/>
                    <a:pt x="10492" y="1436"/>
                    <a:pt x="11639" y="3439"/>
                  </a:cubicBezTo>
                  <a:lnTo>
                    <a:pt x="11733" y="3439"/>
                  </a:lnTo>
                  <a:cubicBezTo>
                    <a:pt x="10580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49" name="Google Shape;31849;p31"/>
            <p:cNvSpPr/>
            <p:nvPr/>
          </p:nvSpPr>
          <p:spPr>
            <a:xfrm>
              <a:off x="5134975" y="3444275"/>
              <a:ext cx="228925" cy="58025"/>
            </a:xfrm>
            <a:custGeom>
              <a:avLst/>
              <a:gdLst/>
              <a:ahLst/>
              <a:cxnLst/>
              <a:rect l="l" t="t" r="r" b="b"/>
              <a:pathLst>
                <a:path w="9157" h="2321" extrusionOk="0">
                  <a:moveTo>
                    <a:pt x="4579" y="0"/>
                  </a:moveTo>
                  <a:cubicBezTo>
                    <a:pt x="2704" y="0"/>
                    <a:pt x="1038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50" name="Google Shape;31850;p31"/>
            <p:cNvSpPr/>
            <p:nvPr/>
          </p:nvSpPr>
          <p:spPr>
            <a:xfrm>
              <a:off x="5133775" y="3443275"/>
              <a:ext cx="231325" cy="59025"/>
            </a:xfrm>
            <a:custGeom>
              <a:avLst/>
              <a:gdLst/>
              <a:ahLst/>
              <a:cxnLst/>
              <a:rect l="l" t="t" r="r" b="b"/>
              <a:pathLst>
                <a:path w="9253" h="2361" extrusionOk="0">
                  <a:moveTo>
                    <a:pt x="4627" y="0"/>
                  </a:moveTo>
                  <a:cubicBezTo>
                    <a:pt x="2732" y="0"/>
                    <a:pt x="1046" y="931"/>
                    <a:pt x="1" y="2360"/>
                  </a:cubicBezTo>
                  <a:lnTo>
                    <a:pt x="109" y="2360"/>
                  </a:lnTo>
                  <a:cubicBezTo>
                    <a:pt x="1134" y="984"/>
                    <a:pt x="2779" y="88"/>
                    <a:pt x="4627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2" y="2360"/>
                  </a:lnTo>
                  <a:cubicBezTo>
                    <a:pt x="8214" y="931"/>
                    <a:pt x="6528" y="0"/>
                    <a:pt x="462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51" name="Google Shape;31851;p31"/>
            <p:cNvSpPr/>
            <p:nvPr/>
          </p:nvSpPr>
          <p:spPr>
            <a:xfrm>
              <a:off x="5168350" y="3469550"/>
              <a:ext cx="162350" cy="32750"/>
            </a:xfrm>
            <a:custGeom>
              <a:avLst/>
              <a:gdLst/>
              <a:ahLst/>
              <a:cxnLst/>
              <a:rect l="l" t="t" r="r" b="b"/>
              <a:pathLst>
                <a:path w="6494" h="1310" extrusionOk="0">
                  <a:moveTo>
                    <a:pt x="3244" y="1"/>
                  </a:moveTo>
                  <a:cubicBezTo>
                    <a:pt x="1983" y="1"/>
                    <a:pt x="843" y="500"/>
                    <a:pt x="0" y="1309"/>
                  </a:cubicBezTo>
                  <a:lnTo>
                    <a:pt x="6494" y="1309"/>
                  </a:lnTo>
                  <a:cubicBezTo>
                    <a:pt x="5651" y="500"/>
                    <a:pt x="4504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52" name="Google Shape;31852;p31"/>
            <p:cNvSpPr/>
            <p:nvPr/>
          </p:nvSpPr>
          <p:spPr>
            <a:xfrm>
              <a:off x="516682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23" y="1"/>
                    <a:pt x="857" y="520"/>
                    <a:pt x="0" y="1356"/>
                  </a:cubicBezTo>
                  <a:lnTo>
                    <a:pt x="122" y="1356"/>
                  </a:lnTo>
                  <a:cubicBezTo>
                    <a:pt x="958" y="574"/>
                    <a:pt x="2077" y="88"/>
                    <a:pt x="3305" y="88"/>
                  </a:cubicBezTo>
                  <a:cubicBezTo>
                    <a:pt x="4538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2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53" name="Google Shape;31853;p31"/>
            <p:cNvSpPr/>
            <p:nvPr/>
          </p:nvSpPr>
          <p:spPr>
            <a:xfrm>
              <a:off x="5222950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0" y="0"/>
                  </a:moveTo>
                  <a:cubicBezTo>
                    <a:pt x="689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8" y="61"/>
                    <a:pt x="1430" y="0"/>
                    <a:pt x="106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54" name="Google Shape;31854;p31"/>
            <p:cNvSpPr/>
            <p:nvPr/>
          </p:nvSpPr>
          <p:spPr>
            <a:xfrm>
              <a:off x="521975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88" y="1"/>
                  </a:moveTo>
                  <a:cubicBezTo>
                    <a:pt x="769" y="1"/>
                    <a:pt x="372" y="75"/>
                    <a:pt x="1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88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06" y="1"/>
                    <a:pt x="118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1855" name="Google Shape;31855;p31"/>
          <p:cNvSpPr/>
          <p:nvPr/>
        </p:nvSpPr>
        <p:spPr>
          <a:xfrm>
            <a:off x="394367" y="396400"/>
            <a:ext cx="11408800" cy="60696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2489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856" name="Google Shape;31856;p31"/>
          <p:cNvSpPr/>
          <p:nvPr/>
        </p:nvSpPr>
        <p:spPr>
          <a:xfrm rot="4584702">
            <a:off x="2162293" y="1994694"/>
            <a:ext cx="7867417" cy="7867417"/>
          </a:xfrm>
          <a:prstGeom prst="chord">
            <a:avLst>
              <a:gd name="adj1" fmla="val 5379563"/>
              <a:gd name="adj2" fmla="val 17859353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2489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1857" name="Google Shape;31857;p31"/>
          <p:cNvGrpSpPr/>
          <p:nvPr/>
        </p:nvGrpSpPr>
        <p:grpSpPr>
          <a:xfrm>
            <a:off x="23" y="2502696"/>
            <a:ext cx="4170715" cy="4380816"/>
            <a:chOff x="4057300" y="1727225"/>
            <a:chExt cx="2554750" cy="2327250"/>
          </a:xfrm>
        </p:grpSpPr>
        <p:sp>
          <p:nvSpPr>
            <p:cNvPr id="31858" name="Google Shape;31858;p31"/>
            <p:cNvSpPr/>
            <p:nvPr/>
          </p:nvSpPr>
          <p:spPr>
            <a:xfrm>
              <a:off x="4057300" y="1793375"/>
              <a:ext cx="2538025" cy="2261100"/>
            </a:xfrm>
            <a:custGeom>
              <a:avLst/>
              <a:gdLst/>
              <a:ahLst/>
              <a:cxnLst/>
              <a:rect l="l" t="t" r="r" b="b"/>
              <a:pathLst>
                <a:path w="101521" h="90444" extrusionOk="0">
                  <a:moveTo>
                    <a:pt x="10054" y="0"/>
                  </a:moveTo>
                  <a:cubicBezTo>
                    <a:pt x="7811" y="0"/>
                    <a:pt x="5555" y="278"/>
                    <a:pt x="3545" y="949"/>
                  </a:cubicBezTo>
                  <a:cubicBezTo>
                    <a:pt x="2289" y="1367"/>
                    <a:pt x="1113" y="1626"/>
                    <a:pt x="0" y="1795"/>
                  </a:cubicBezTo>
                  <a:lnTo>
                    <a:pt x="0" y="90444"/>
                  </a:lnTo>
                  <a:lnTo>
                    <a:pt x="101521" y="90444"/>
                  </a:lnTo>
                  <a:cubicBezTo>
                    <a:pt x="92061" y="84128"/>
                    <a:pt x="79920" y="75541"/>
                    <a:pt x="70406" y="67212"/>
                  </a:cubicBezTo>
                  <a:cubicBezTo>
                    <a:pt x="52119" y="51214"/>
                    <a:pt x="24701" y="5518"/>
                    <a:pt x="22421" y="3229"/>
                  </a:cubicBezTo>
                  <a:cubicBezTo>
                    <a:pt x="20802" y="1617"/>
                    <a:pt x="15466" y="0"/>
                    <a:pt x="10054" y="0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59" name="Google Shape;31859;p31"/>
            <p:cNvSpPr/>
            <p:nvPr/>
          </p:nvSpPr>
          <p:spPr>
            <a:xfrm>
              <a:off x="4669700" y="3475225"/>
              <a:ext cx="666975" cy="579250"/>
            </a:xfrm>
            <a:custGeom>
              <a:avLst/>
              <a:gdLst/>
              <a:ahLst/>
              <a:cxnLst/>
              <a:rect l="l" t="t" r="r" b="b"/>
              <a:pathLst>
                <a:path w="26679" h="23170" extrusionOk="0">
                  <a:moveTo>
                    <a:pt x="935" y="1"/>
                  </a:moveTo>
                  <a:cubicBezTo>
                    <a:pt x="0" y="1"/>
                    <a:pt x="7973" y="9915"/>
                    <a:pt x="15143" y="17887"/>
                  </a:cubicBezTo>
                  <a:cubicBezTo>
                    <a:pt x="16791" y="19722"/>
                    <a:pt x="18083" y="21486"/>
                    <a:pt x="19170" y="23170"/>
                  </a:cubicBezTo>
                  <a:lnTo>
                    <a:pt x="26679" y="23170"/>
                  </a:lnTo>
                  <a:cubicBezTo>
                    <a:pt x="26581" y="23072"/>
                    <a:pt x="26483" y="22982"/>
                    <a:pt x="26394" y="22884"/>
                  </a:cubicBezTo>
                  <a:cubicBezTo>
                    <a:pt x="7402" y="2753"/>
                    <a:pt x="2379" y="473"/>
                    <a:pt x="1016" y="19"/>
                  </a:cubicBezTo>
                  <a:cubicBezTo>
                    <a:pt x="980" y="10"/>
                    <a:pt x="962" y="1"/>
                    <a:pt x="935" y="1"/>
                  </a:cubicBezTo>
                  <a:close/>
                </a:path>
              </a:pathLst>
            </a:custGeom>
            <a:solidFill>
              <a:srgbClr val="1A1A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60" name="Google Shape;31860;p31"/>
            <p:cNvSpPr/>
            <p:nvPr/>
          </p:nvSpPr>
          <p:spPr>
            <a:xfrm>
              <a:off x="4057300" y="2613875"/>
              <a:ext cx="938225" cy="1440600"/>
            </a:xfrm>
            <a:custGeom>
              <a:avLst/>
              <a:gdLst/>
              <a:ahLst/>
              <a:cxnLst/>
              <a:rect l="l" t="t" r="r" b="b"/>
              <a:pathLst>
                <a:path w="37529" h="57624" extrusionOk="0">
                  <a:moveTo>
                    <a:pt x="0" y="39862"/>
                  </a:moveTo>
                  <a:lnTo>
                    <a:pt x="0" y="57624"/>
                  </a:lnTo>
                  <a:lnTo>
                    <a:pt x="7990" y="57624"/>
                  </a:lnTo>
                  <a:cubicBezTo>
                    <a:pt x="7028" y="55824"/>
                    <a:pt x="6146" y="53544"/>
                    <a:pt x="5131" y="49990"/>
                  </a:cubicBezTo>
                  <a:cubicBezTo>
                    <a:pt x="3563" y="44494"/>
                    <a:pt x="980" y="41697"/>
                    <a:pt x="0" y="39862"/>
                  </a:cubicBezTo>
                  <a:close/>
                  <a:moveTo>
                    <a:pt x="0" y="0"/>
                  </a:moveTo>
                  <a:lnTo>
                    <a:pt x="0" y="32246"/>
                  </a:lnTo>
                  <a:cubicBezTo>
                    <a:pt x="1309" y="34072"/>
                    <a:pt x="2788" y="36967"/>
                    <a:pt x="2726" y="38588"/>
                  </a:cubicBezTo>
                  <a:cubicBezTo>
                    <a:pt x="2601" y="41795"/>
                    <a:pt x="5594" y="43603"/>
                    <a:pt x="6048" y="46801"/>
                  </a:cubicBezTo>
                  <a:cubicBezTo>
                    <a:pt x="6503" y="49990"/>
                    <a:pt x="10155" y="52733"/>
                    <a:pt x="11527" y="55931"/>
                  </a:cubicBezTo>
                  <a:cubicBezTo>
                    <a:pt x="11749" y="56457"/>
                    <a:pt x="11945" y="57036"/>
                    <a:pt x="12088" y="57624"/>
                  </a:cubicBezTo>
                  <a:lnTo>
                    <a:pt x="37528" y="57624"/>
                  </a:lnTo>
                  <a:cubicBezTo>
                    <a:pt x="35301" y="52217"/>
                    <a:pt x="32575" y="45732"/>
                    <a:pt x="28923" y="42472"/>
                  </a:cubicBezTo>
                  <a:cubicBezTo>
                    <a:pt x="23534" y="37670"/>
                    <a:pt x="19241" y="32789"/>
                    <a:pt x="18644" y="24728"/>
                  </a:cubicBezTo>
                  <a:cubicBezTo>
                    <a:pt x="18056" y="16666"/>
                    <a:pt x="17005" y="6627"/>
                    <a:pt x="11981" y="2975"/>
                  </a:cubicBezTo>
                  <a:cubicBezTo>
                    <a:pt x="9255" y="989"/>
                    <a:pt x="4320" y="62"/>
                    <a:pt x="0" y="0"/>
                  </a:cubicBezTo>
                  <a:close/>
                </a:path>
              </a:pathLst>
            </a:custGeom>
            <a:solidFill>
              <a:srgbClr val="2020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61" name="Google Shape;31861;p31"/>
            <p:cNvSpPr/>
            <p:nvPr/>
          </p:nvSpPr>
          <p:spPr>
            <a:xfrm>
              <a:off x="5759550" y="3420225"/>
              <a:ext cx="852500" cy="634250"/>
            </a:xfrm>
            <a:custGeom>
              <a:avLst/>
              <a:gdLst/>
              <a:ahLst/>
              <a:cxnLst/>
              <a:rect l="l" t="t" r="r" b="b"/>
              <a:pathLst>
                <a:path w="34100" h="25370" extrusionOk="0">
                  <a:moveTo>
                    <a:pt x="0" y="1"/>
                  </a:moveTo>
                  <a:cubicBezTo>
                    <a:pt x="784" y="758"/>
                    <a:pt x="1559" y="1470"/>
                    <a:pt x="2316" y="2138"/>
                  </a:cubicBezTo>
                  <a:cubicBezTo>
                    <a:pt x="5381" y="4820"/>
                    <a:pt x="8712" y="7528"/>
                    <a:pt x="12151" y="10173"/>
                  </a:cubicBezTo>
                  <a:cubicBezTo>
                    <a:pt x="9202" y="7875"/>
                    <a:pt x="4347" y="3991"/>
                    <a:pt x="0" y="1"/>
                  </a:cubicBezTo>
                  <a:close/>
                  <a:moveTo>
                    <a:pt x="15731" y="12908"/>
                  </a:moveTo>
                  <a:cubicBezTo>
                    <a:pt x="21851" y="17477"/>
                    <a:pt x="28069" y="21789"/>
                    <a:pt x="33431" y="25370"/>
                  </a:cubicBezTo>
                  <a:lnTo>
                    <a:pt x="34099" y="25370"/>
                  </a:lnTo>
                  <a:cubicBezTo>
                    <a:pt x="26750" y="20426"/>
                    <a:pt x="18751" y="15019"/>
                    <a:pt x="15731" y="12908"/>
                  </a:cubicBezTo>
                  <a:close/>
                </a:path>
              </a:pathLst>
            </a:custGeom>
            <a:solidFill>
              <a:srgbClr val="CB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62" name="Google Shape;31862;p31"/>
            <p:cNvSpPr/>
            <p:nvPr/>
          </p:nvSpPr>
          <p:spPr>
            <a:xfrm>
              <a:off x="5038250" y="2933425"/>
              <a:ext cx="1557075" cy="1121050"/>
            </a:xfrm>
            <a:custGeom>
              <a:avLst/>
              <a:gdLst/>
              <a:ahLst/>
              <a:cxnLst/>
              <a:rect l="l" t="t" r="r" b="b"/>
              <a:pathLst>
                <a:path w="62283" h="44842" extrusionOk="0">
                  <a:moveTo>
                    <a:pt x="1150" y="1"/>
                  </a:moveTo>
                  <a:cubicBezTo>
                    <a:pt x="677" y="1"/>
                    <a:pt x="285" y="72"/>
                    <a:pt x="0" y="205"/>
                  </a:cubicBezTo>
                  <a:cubicBezTo>
                    <a:pt x="0" y="205"/>
                    <a:pt x="2094" y="9826"/>
                    <a:pt x="5292" y="16667"/>
                  </a:cubicBezTo>
                  <a:cubicBezTo>
                    <a:pt x="8489" y="23517"/>
                    <a:pt x="20613" y="24425"/>
                    <a:pt x="25966" y="33333"/>
                  </a:cubicBezTo>
                  <a:cubicBezTo>
                    <a:pt x="28282" y="37199"/>
                    <a:pt x="31667" y="41278"/>
                    <a:pt x="35533" y="44842"/>
                  </a:cubicBezTo>
                  <a:lnTo>
                    <a:pt x="62283" y="44842"/>
                  </a:lnTo>
                  <a:cubicBezTo>
                    <a:pt x="56921" y="41261"/>
                    <a:pt x="50703" y="36949"/>
                    <a:pt x="44583" y="32380"/>
                  </a:cubicBezTo>
                  <a:cubicBezTo>
                    <a:pt x="44022" y="31979"/>
                    <a:pt x="43630" y="31694"/>
                    <a:pt x="43452" y="31560"/>
                  </a:cubicBezTo>
                  <a:cubicBezTo>
                    <a:pt x="43042" y="31240"/>
                    <a:pt x="42178" y="30571"/>
                    <a:pt x="41003" y="29645"/>
                  </a:cubicBezTo>
                  <a:cubicBezTo>
                    <a:pt x="37564" y="27000"/>
                    <a:pt x="34233" y="24292"/>
                    <a:pt x="31168" y="21610"/>
                  </a:cubicBezTo>
                  <a:cubicBezTo>
                    <a:pt x="30411" y="20942"/>
                    <a:pt x="29636" y="20230"/>
                    <a:pt x="28852" y="19473"/>
                  </a:cubicBezTo>
                  <a:cubicBezTo>
                    <a:pt x="26029" y="16889"/>
                    <a:pt x="23428" y="14253"/>
                    <a:pt x="21700" y="11981"/>
                  </a:cubicBezTo>
                  <a:cubicBezTo>
                    <a:pt x="16783" y="5505"/>
                    <a:pt x="5479" y="1"/>
                    <a:pt x="1150" y="1"/>
                  </a:cubicBezTo>
                  <a:close/>
                </a:path>
              </a:pathLst>
            </a:custGeom>
            <a:solidFill>
              <a:srgbClr val="2020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63" name="Google Shape;31863;p31"/>
            <p:cNvSpPr/>
            <p:nvPr/>
          </p:nvSpPr>
          <p:spPr>
            <a:xfrm>
              <a:off x="4057300" y="1727225"/>
              <a:ext cx="1640575" cy="1748475"/>
            </a:xfrm>
            <a:custGeom>
              <a:avLst/>
              <a:gdLst/>
              <a:ahLst/>
              <a:cxnLst/>
              <a:rect l="l" t="t" r="r" b="b"/>
              <a:pathLst>
                <a:path w="65623" h="69939" extrusionOk="0">
                  <a:moveTo>
                    <a:pt x="13269" y="0"/>
                  </a:moveTo>
                  <a:cubicBezTo>
                    <a:pt x="9759" y="0"/>
                    <a:pt x="6250" y="3510"/>
                    <a:pt x="2744" y="3510"/>
                  </a:cubicBezTo>
                  <a:cubicBezTo>
                    <a:pt x="2019" y="3510"/>
                    <a:pt x="1295" y="3360"/>
                    <a:pt x="570" y="2998"/>
                  </a:cubicBezTo>
                  <a:cubicBezTo>
                    <a:pt x="383" y="2900"/>
                    <a:pt x="187" y="2811"/>
                    <a:pt x="0" y="2731"/>
                  </a:cubicBezTo>
                  <a:lnTo>
                    <a:pt x="0" y="62323"/>
                  </a:lnTo>
                  <a:cubicBezTo>
                    <a:pt x="1701" y="61815"/>
                    <a:pt x="3046" y="59891"/>
                    <a:pt x="3046" y="52587"/>
                  </a:cubicBezTo>
                  <a:cubicBezTo>
                    <a:pt x="3046" y="45972"/>
                    <a:pt x="6351" y="42667"/>
                    <a:pt x="8555" y="42667"/>
                  </a:cubicBezTo>
                  <a:cubicBezTo>
                    <a:pt x="9657" y="42667"/>
                    <a:pt x="10484" y="43494"/>
                    <a:pt x="10484" y="45149"/>
                  </a:cubicBezTo>
                  <a:cubicBezTo>
                    <a:pt x="10484" y="49194"/>
                    <a:pt x="12136" y="53244"/>
                    <a:pt x="14096" y="53244"/>
                  </a:cubicBezTo>
                  <a:cubicBezTo>
                    <a:pt x="14535" y="53244"/>
                    <a:pt x="14990" y="53040"/>
                    <a:pt x="15446" y="52587"/>
                  </a:cubicBezTo>
                  <a:cubicBezTo>
                    <a:pt x="16684" y="51344"/>
                    <a:pt x="17452" y="50104"/>
                    <a:pt x="18530" y="50104"/>
                  </a:cubicBezTo>
                  <a:cubicBezTo>
                    <a:pt x="19608" y="50104"/>
                    <a:pt x="20995" y="51344"/>
                    <a:pt x="23472" y="55063"/>
                  </a:cubicBezTo>
                  <a:cubicBezTo>
                    <a:pt x="28433" y="62501"/>
                    <a:pt x="38348" y="69939"/>
                    <a:pt x="40833" y="69939"/>
                  </a:cubicBezTo>
                  <a:cubicBezTo>
                    <a:pt x="43309" y="69939"/>
                    <a:pt x="35871" y="62501"/>
                    <a:pt x="35871" y="57539"/>
                  </a:cubicBezTo>
                  <a:cubicBezTo>
                    <a:pt x="35871" y="53914"/>
                    <a:pt x="39856" y="51611"/>
                    <a:pt x="42963" y="51611"/>
                  </a:cubicBezTo>
                  <a:cubicBezTo>
                    <a:pt x="44101" y="51611"/>
                    <a:pt x="45122" y="51920"/>
                    <a:pt x="45786" y="52587"/>
                  </a:cubicBezTo>
                  <a:cubicBezTo>
                    <a:pt x="47999" y="54792"/>
                    <a:pt x="58073" y="62895"/>
                    <a:pt x="62002" y="62895"/>
                  </a:cubicBezTo>
                  <a:cubicBezTo>
                    <a:pt x="62485" y="62895"/>
                    <a:pt x="62875" y="62772"/>
                    <a:pt x="63147" y="62501"/>
                  </a:cubicBezTo>
                  <a:cubicBezTo>
                    <a:pt x="65623" y="60024"/>
                    <a:pt x="40833" y="35226"/>
                    <a:pt x="35871" y="25311"/>
                  </a:cubicBezTo>
                  <a:cubicBezTo>
                    <a:pt x="30910" y="15388"/>
                    <a:pt x="20399" y="2998"/>
                    <a:pt x="15446" y="513"/>
                  </a:cubicBezTo>
                  <a:cubicBezTo>
                    <a:pt x="14720" y="150"/>
                    <a:pt x="13994" y="0"/>
                    <a:pt x="132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864" name="Google Shape;31864;p31"/>
          <p:cNvGrpSpPr/>
          <p:nvPr/>
        </p:nvGrpSpPr>
        <p:grpSpPr>
          <a:xfrm>
            <a:off x="7531018" y="2502928"/>
            <a:ext cx="4661076" cy="4380739"/>
            <a:chOff x="754100" y="1761375"/>
            <a:chExt cx="2813300" cy="2293100"/>
          </a:xfrm>
        </p:grpSpPr>
        <p:sp>
          <p:nvSpPr>
            <p:cNvPr id="31865" name="Google Shape;31865;p31"/>
            <p:cNvSpPr/>
            <p:nvPr/>
          </p:nvSpPr>
          <p:spPr>
            <a:xfrm>
              <a:off x="754100" y="1827550"/>
              <a:ext cx="2813300" cy="2226925"/>
            </a:xfrm>
            <a:custGeom>
              <a:avLst/>
              <a:gdLst/>
              <a:ahLst/>
              <a:cxnLst/>
              <a:rect l="l" t="t" r="r" b="b"/>
              <a:pathLst>
                <a:path w="112532" h="89077" extrusionOk="0">
                  <a:moveTo>
                    <a:pt x="112531" y="428"/>
                  </a:moveTo>
                  <a:cubicBezTo>
                    <a:pt x="107552" y="1185"/>
                    <a:pt x="103819" y="0"/>
                    <a:pt x="100087" y="1862"/>
                  </a:cubicBezTo>
                  <a:cubicBezTo>
                    <a:pt x="95517" y="4151"/>
                    <a:pt x="81808" y="20140"/>
                    <a:pt x="74949" y="26999"/>
                  </a:cubicBezTo>
                  <a:cubicBezTo>
                    <a:pt x="68091" y="33849"/>
                    <a:pt x="47532" y="54417"/>
                    <a:pt x="33823" y="65845"/>
                  </a:cubicBezTo>
                  <a:cubicBezTo>
                    <a:pt x="24576" y="73542"/>
                    <a:pt x="9095" y="82289"/>
                    <a:pt x="0" y="87161"/>
                  </a:cubicBezTo>
                  <a:lnTo>
                    <a:pt x="0" y="89077"/>
                  </a:lnTo>
                  <a:lnTo>
                    <a:pt x="112531" y="89077"/>
                  </a:lnTo>
                  <a:lnTo>
                    <a:pt x="112531" y="428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66" name="Google Shape;31866;p31"/>
            <p:cNvSpPr/>
            <p:nvPr/>
          </p:nvSpPr>
          <p:spPr>
            <a:xfrm>
              <a:off x="2716225" y="3470100"/>
              <a:ext cx="308025" cy="584375"/>
            </a:xfrm>
            <a:custGeom>
              <a:avLst/>
              <a:gdLst/>
              <a:ahLst/>
              <a:cxnLst/>
              <a:rect l="l" t="t" r="r" b="b"/>
              <a:pathLst>
                <a:path w="12321" h="23375" extrusionOk="0">
                  <a:moveTo>
                    <a:pt x="12151" y="1"/>
                  </a:moveTo>
                  <a:cubicBezTo>
                    <a:pt x="11447" y="1"/>
                    <a:pt x="8142" y="6610"/>
                    <a:pt x="8142" y="6610"/>
                  </a:cubicBezTo>
                  <a:cubicBezTo>
                    <a:pt x="8142" y="6610"/>
                    <a:pt x="4401" y="12846"/>
                    <a:pt x="2165" y="18404"/>
                  </a:cubicBezTo>
                  <a:cubicBezTo>
                    <a:pt x="1310" y="20533"/>
                    <a:pt x="722" y="22029"/>
                    <a:pt x="1" y="23375"/>
                  </a:cubicBezTo>
                  <a:lnTo>
                    <a:pt x="5613" y="23375"/>
                  </a:lnTo>
                  <a:cubicBezTo>
                    <a:pt x="7198" y="20480"/>
                    <a:pt x="8419" y="17335"/>
                    <a:pt x="9051" y="14378"/>
                  </a:cubicBezTo>
                  <a:cubicBezTo>
                    <a:pt x="10423" y="7982"/>
                    <a:pt x="11795" y="3876"/>
                    <a:pt x="12249" y="678"/>
                  </a:cubicBezTo>
                  <a:cubicBezTo>
                    <a:pt x="12320" y="206"/>
                    <a:pt x="12276" y="1"/>
                    <a:pt x="12151" y="1"/>
                  </a:cubicBezTo>
                  <a:close/>
                </a:path>
              </a:pathLst>
            </a:custGeom>
            <a:solidFill>
              <a:srgbClr val="1A1A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67" name="Google Shape;31867;p31"/>
            <p:cNvSpPr/>
            <p:nvPr/>
          </p:nvSpPr>
          <p:spPr>
            <a:xfrm>
              <a:off x="2276200" y="3273475"/>
              <a:ext cx="325375" cy="493275"/>
            </a:xfrm>
            <a:custGeom>
              <a:avLst/>
              <a:gdLst/>
              <a:ahLst/>
              <a:cxnLst/>
              <a:rect l="l" t="t" r="r" b="b"/>
              <a:pathLst>
                <a:path w="13015" h="19731" extrusionOk="0">
                  <a:moveTo>
                    <a:pt x="10832" y="0"/>
                  </a:moveTo>
                  <a:cubicBezTo>
                    <a:pt x="10511" y="0"/>
                    <a:pt x="10244" y="90"/>
                    <a:pt x="10137" y="232"/>
                  </a:cubicBezTo>
                  <a:cubicBezTo>
                    <a:pt x="10137" y="232"/>
                    <a:pt x="8854" y="784"/>
                    <a:pt x="8391" y="2156"/>
                  </a:cubicBezTo>
                  <a:cubicBezTo>
                    <a:pt x="7937" y="3528"/>
                    <a:pt x="6111" y="8543"/>
                    <a:pt x="3831" y="11741"/>
                  </a:cubicBezTo>
                  <a:cubicBezTo>
                    <a:pt x="1550" y="14939"/>
                    <a:pt x="463" y="15357"/>
                    <a:pt x="89" y="18573"/>
                  </a:cubicBezTo>
                  <a:cubicBezTo>
                    <a:pt x="0" y="19383"/>
                    <a:pt x="72" y="19731"/>
                    <a:pt x="321" y="19731"/>
                  </a:cubicBezTo>
                  <a:cubicBezTo>
                    <a:pt x="1060" y="19731"/>
                    <a:pt x="3278" y="16747"/>
                    <a:pt x="7028" y="14021"/>
                  </a:cubicBezTo>
                  <a:cubicBezTo>
                    <a:pt x="12043" y="10369"/>
                    <a:pt x="10306" y="6521"/>
                    <a:pt x="11865" y="3198"/>
                  </a:cubicBezTo>
                  <a:cubicBezTo>
                    <a:pt x="13014" y="740"/>
                    <a:pt x="11732" y="0"/>
                    <a:pt x="10832" y="0"/>
                  </a:cubicBezTo>
                  <a:close/>
                </a:path>
              </a:pathLst>
            </a:custGeom>
            <a:solidFill>
              <a:srgbClr val="1A1A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68" name="Google Shape;31868;p31"/>
            <p:cNvSpPr/>
            <p:nvPr/>
          </p:nvSpPr>
          <p:spPr>
            <a:xfrm>
              <a:off x="754100" y="3297300"/>
              <a:ext cx="1047775" cy="709300"/>
            </a:xfrm>
            <a:custGeom>
              <a:avLst/>
              <a:gdLst/>
              <a:ahLst/>
              <a:cxnLst/>
              <a:rect l="l" t="t" r="r" b="b"/>
              <a:pathLst>
                <a:path w="41911" h="28372" extrusionOk="0">
                  <a:moveTo>
                    <a:pt x="41911" y="1"/>
                  </a:moveTo>
                  <a:lnTo>
                    <a:pt x="41911" y="1"/>
                  </a:lnTo>
                  <a:cubicBezTo>
                    <a:pt x="38437" y="2726"/>
                    <a:pt x="35275" y="5381"/>
                    <a:pt x="33671" y="7136"/>
                  </a:cubicBezTo>
                  <a:cubicBezTo>
                    <a:pt x="33627" y="7189"/>
                    <a:pt x="33573" y="7251"/>
                    <a:pt x="33520" y="7305"/>
                  </a:cubicBezTo>
                  <a:cubicBezTo>
                    <a:pt x="33618" y="7216"/>
                    <a:pt x="33725" y="7136"/>
                    <a:pt x="33823" y="7055"/>
                  </a:cubicBezTo>
                  <a:cubicBezTo>
                    <a:pt x="36326" y="4962"/>
                    <a:pt x="39069" y="2566"/>
                    <a:pt x="41911" y="1"/>
                  </a:cubicBezTo>
                  <a:close/>
                  <a:moveTo>
                    <a:pt x="16016" y="19286"/>
                  </a:moveTo>
                  <a:cubicBezTo>
                    <a:pt x="11518" y="21967"/>
                    <a:pt x="7830" y="24033"/>
                    <a:pt x="7313" y="24354"/>
                  </a:cubicBezTo>
                  <a:cubicBezTo>
                    <a:pt x="10075" y="22804"/>
                    <a:pt x="13041" y="21085"/>
                    <a:pt x="16016" y="19286"/>
                  </a:cubicBezTo>
                  <a:close/>
                  <a:moveTo>
                    <a:pt x="6779" y="24657"/>
                  </a:moveTo>
                  <a:cubicBezTo>
                    <a:pt x="5683" y="25254"/>
                    <a:pt x="3127" y="26590"/>
                    <a:pt x="0" y="28211"/>
                  </a:cubicBezTo>
                  <a:lnTo>
                    <a:pt x="0" y="28371"/>
                  </a:lnTo>
                  <a:cubicBezTo>
                    <a:pt x="1995" y="27302"/>
                    <a:pt x="4303" y="26046"/>
                    <a:pt x="6779" y="24657"/>
                  </a:cubicBezTo>
                  <a:close/>
                </a:path>
              </a:pathLst>
            </a:custGeom>
            <a:solidFill>
              <a:srgbClr val="CB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69" name="Google Shape;31869;p31"/>
            <p:cNvSpPr/>
            <p:nvPr/>
          </p:nvSpPr>
          <p:spPr>
            <a:xfrm>
              <a:off x="754100" y="3029850"/>
              <a:ext cx="1527675" cy="1024625"/>
            </a:xfrm>
            <a:custGeom>
              <a:avLst/>
              <a:gdLst/>
              <a:ahLst/>
              <a:cxnLst/>
              <a:rect l="l" t="t" r="r" b="b"/>
              <a:pathLst>
                <a:path w="61107" h="40985" extrusionOk="0">
                  <a:moveTo>
                    <a:pt x="56635" y="1"/>
                  </a:moveTo>
                  <a:cubicBezTo>
                    <a:pt x="56591" y="1"/>
                    <a:pt x="56537" y="9"/>
                    <a:pt x="56502" y="27"/>
                  </a:cubicBezTo>
                  <a:cubicBezTo>
                    <a:pt x="55905" y="330"/>
                    <a:pt x="48369" y="5639"/>
                    <a:pt x="41911" y="10699"/>
                  </a:cubicBezTo>
                  <a:cubicBezTo>
                    <a:pt x="39069" y="13264"/>
                    <a:pt x="36326" y="15660"/>
                    <a:pt x="33823" y="17753"/>
                  </a:cubicBezTo>
                  <a:cubicBezTo>
                    <a:pt x="33725" y="17834"/>
                    <a:pt x="33618" y="17914"/>
                    <a:pt x="33520" y="18003"/>
                  </a:cubicBezTo>
                  <a:cubicBezTo>
                    <a:pt x="30652" y="21014"/>
                    <a:pt x="22492" y="26127"/>
                    <a:pt x="16016" y="29984"/>
                  </a:cubicBezTo>
                  <a:cubicBezTo>
                    <a:pt x="13041" y="31783"/>
                    <a:pt x="10075" y="33502"/>
                    <a:pt x="7313" y="35052"/>
                  </a:cubicBezTo>
                  <a:cubicBezTo>
                    <a:pt x="7233" y="35105"/>
                    <a:pt x="7055" y="35203"/>
                    <a:pt x="6779" y="35355"/>
                  </a:cubicBezTo>
                  <a:cubicBezTo>
                    <a:pt x="4303" y="36744"/>
                    <a:pt x="1995" y="38000"/>
                    <a:pt x="0" y="39069"/>
                  </a:cubicBezTo>
                  <a:lnTo>
                    <a:pt x="0" y="40985"/>
                  </a:lnTo>
                  <a:lnTo>
                    <a:pt x="24906" y="40985"/>
                  </a:lnTo>
                  <a:cubicBezTo>
                    <a:pt x="24995" y="40887"/>
                    <a:pt x="25093" y="40797"/>
                    <a:pt x="25182" y="40699"/>
                  </a:cubicBezTo>
                  <a:cubicBezTo>
                    <a:pt x="44173" y="20568"/>
                    <a:pt x="49197" y="18288"/>
                    <a:pt x="50560" y="17834"/>
                  </a:cubicBezTo>
                  <a:cubicBezTo>
                    <a:pt x="50596" y="17825"/>
                    <a:pt x="50623" y="17816"/>
                    <a:pt x="50640" y="17816"/>
                  </a:cubicBezTo>
                  <a:cubicBezTo>
                    <a:pt x="51576" y="17816"/>
                    <a:pt x="43603" y="27730"/>
                    <a:pt x="36433" y="35702"/>
                  </a:cubicBezTo>
                  <a:cubicBezTo>
                    <a:pt x="34785" y="37537"/>
                    <a:pt x="33493" y="39301"/>
                    <a:pt x="32406" y="40985"/>
                  </a:cubicBezTo>
                  <a:lnTo>
                    <a:pt x="45750" y="40985"/>
                  </a:lnTo>
                  <a:cubicBezTo>
                    <a:pt x="47309" y="38517"/>
                    <a:pt x="49278" y="35622"/>
                    <a:pt x="51959" y="32023"/>
                  </a:cubicBezTo>
                  <a:cubicBezTo>
                    <a:pt x="61107" y="19740"/>
                    <a:pt x="56502" y="16008"/>
                    <a:pt x="58132" y="9977"/>
                  </a:cubicBezTo>
                  <a:cubicBezTo>
                    <a:pt x="59682" y="4241"/>
                    <a:pt x="57624" y="1"/>
                    <a:pt x="56635" y="1"/>
                  </a:cubicBezTo>
                  <a:close/>
                </a:path>
              </a:pathLst>
            </a:custGeom>
            <a:solidFill>
              <a:srgbClr val="2020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70" name="Google Shape;31870;p31"/>
            <p:cNvSpPr/>
            <p:nvPr/>
          </p:nvSpPr>
          <p:spPr>
            <a:xfrm>
              <a:off x="1376750" y="3475225"/>
              <a:ext cx="666750" cy="579250"/>
            </a:xfrm>
            <a:custGeom>
              <a:avLst/>
              <a:gdLst/>
              <a:ahLst/>
              <a:cxnLst/>
              <a:rect l="l" t="t" r="r" b="b"/>
              <a:pathLst>
                <a:path w="26670" h="23170" extrusionOk="0">
                  <a:moveTo>
                    <a:pt x="25734" y="1"/>
                  </a:moveTo>
                  <a:cubicBezTo>
                    <a:pt x="25717" y="1"/>
                    <a:pt x="25690" y="10"/>
                    <a:pt x="25654" y="19"/>
                  </a:cubicBezTo>
                  <a:cubicBezTo>
                    <a:pt x="24291" y="473"/>
                    <a:pt x="19267" y="2753"/>
                    <a:pt x="276" y="22884"/>
                  </a:cubicBezTo>
                  <a:cubicBezTo>
                    <a:pt x="187" y="22982"/>
                    <a:pt x="89" y="23072"/>
                    <a:pt x="0" y="23170"/>
                  </a:cubicBezTo>
                  <a:lnTo>
                    <a:pt x="7500" y="23170"/>
                  </a:lnTo>
                  <a:cubicBezTo>
                    <a:pt x="8587" y="21486"/>
                    <a:pt x="9879" y="19722"/>
                    <a:pt x="11527" y="17887"/>
                  </a:cubicBezTo>
                  <a:cubicBezTo>
                    <a:pt x="18697" y="9915"/>
                    <a:pt x="26670" y="1"/>
                    <a:pt x="25734" y="1"/>
                  </a:cubicBezTo>
                  <a:close/>
                </a:path>
              </a:pathLst>
            </a:custGeom>
            <a:solidFill>
              <a:srgbClr val="1919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71" name="Google Shape;31871;p31"/>
            <p:cNvSpPr/>
            <p:nvPr/>
          </p:nvSpPr>
          <p:spPr>
            <a:xfrm>
              <a:off x="3202600" y="2613875"/>
              <a:ext cx="364800" cy="1440600"/>
            </a:xfrm>
            <a:custGeom>
              <a:avLst/>
              <a:gdLst/>
              <a:ahLst/>
              <a:cxnLst/>
              <a:rect l="l" t="t" r="r" b="b"/>
              <a:pathLst>
                <a:path w="14592" h="57624" extrusionOk="0">
                  <a:moveTo>
                    <a:pt x="14128" y="0"/>
                  </a:moveTo>
                  <a:cubicBezTo>
                    <a:pt x="10681" y="0"/>
                    <a:pt x="7697" y="552"/>
                    <a:pt x="6636" y="1568"/>
                  </a:cubicBezTo>
                  <a:cubicBezTo>
                    <a:pt x="6636" y="1568"/>
                    <a:pt x="4240" y="7099"/>
                    <a:pt x="5140" y="11651"/>
                  </a:cubicBezTo>
                  <a:cubicBezTo>
                    <a:pt x="6031" y="16212"/>
                    <a:pt x="4000" y="18341"/>
                    <a:pt x="4107" y="28237"/>
                  </a:cubicBezTo>
                  <a:cubicBezTo>
                    <a:pt x="4205" y="38125"/>
                    <a:pt x="5737" y="39960"/>
                    <a:pt x="3608" y="49313"/>
                  </a:cubicBezTo>
                  <a:cubicBezTo>
                    <a:pt x="2797" y="52849"/>
                    <a:pt x="1381" y="55379"/>
                    <a:pt x="0" y="57624"/>
                  </a:cubicBezTo>
                  <a:lnTo>
                    <a:pt x="14591" y="57624"/>
                  </a:lnTo>
                  <a:lnTo>
                    <a:pt x="14591" y="39862"/>
                  </a:lnTo>
                  <a:cubicBezTo>
                    <a:pt x="14431" y="39568"/>
                    <a:pt x="14315" y="39292"/>
                    <a:pt x="14253" y="39033"/>
                  </a:cubicBezTo>
                  <a:cubicBezTo>
                    <a:pt x="13789" y="37207"/>
                    <a:pt x="12881" y="32192"/>
                    <a:pt x="12881" y="32192"/>
                  </a:cubicBezTo>
                  <a:cubicBezTo>
                    <a:pt x="12569" y="31061"/>
                    <a:pt x="12631" y="30607"/>
                    <a:pt x="12908" y="30607"/>
                  </a:cubicBezTo>
                  <a:cubicBezTo>
                    <a:pt x="13246" y="30607"/>
                    <a:pt x="13896" y="31275"/>
                    <a:pt x="14591" y="32246"/>
                  </a:cubicBezTo>
                  <a:lnTo>
                    <a:pt x="14591" y="0"/>
                  </a:lnTo>
                  <a:close/>
                </a:path>
              </a:pathLst>
            </a:custGeom>
            <a:solidFill>
              <a:srgbClr val="2020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72" name="Google Shape;31872;p31"/>
            <p:cNvSpPr/>
            <p:nvPr/>
          </p:nvSpPr>
          <p:spPr>
            <a:xfrm>
              <a:off x="3516825" y="3379025"/>
              <a:ext cx="50575" cy="231400"/>
            </a:xfrm>
            <a:custGeom>
              <a:avLst/>
              <a:gdLst/>
              <a:ahLst/>
              <a:cxnLst/>
              <a:rect l="l" t="t" r="r" b="b"/>
              <a:pathLst>
                <a:path w="2023" h="9256" extrusionOk="0">
                  <a:moveTo>
                    <a:pt x="339" y="1"/>
                  </a:moveTo>
                  <a:cubicBezTo>
                    <a:pt x="62" y="1"/>
                    <a:pt x="0" y="455"/>
                    <a:pt x="312" y="1586"/>
                  </a:cubicBezTo>
                  <a:cubicBezTo>
                    <a:pt x="312" y="1586"/>
                    <a:pt x="1220" y="6601"/>
                    <a:pt x="1684" y="8427"/>
                  </a:cubicBezTo>
                  <a:cubicBezTo>
                    <a:pt x="1746" y="8686"/>
                    <a:pt x="1862" y="8962"/>
                    <a:pt x="2022" y="9256"/>
                  </a:cubicBezTo>
                  <a:lnTo>
                    <a:pt x="2022" y="1640"/>
                  </a:lnTo>
                  <a:cubicBezTo>
                    <a:pt x="1327" y="669"/>
                    <a:pt x="677" y="1"/>
                    <a:pt x="339" y="1"/>
                  </a:cubicBezTo>
                  <a:close/>
                </a:path>
              </a:pathLst>
            </a:custGeom>
            <a:solidFill>
              <a:srgbClr val="1919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73" name="Google Shape;31873;p31"/>
            <p:cNvSpPr/>
            <p:nvPr/>
          </p:nvSpPr>
          <p:spPr>
            <a:xfrm>
              <a:off x="1845950" y="1761375"/>
              <a:ext cx="1721450" cy="1606825"/>
            </a:xfrm>
            <a:custGeom>
              <a:avLst/>
              <a:gdLst/>
              <a:ahLst/>
              <a:cxnLst/>
              <a:rect l="l" t="t" r="r" b="b"/>
              <a:pathLst>
                <a:path w="68858" h="64273" extrusionOk="0">
                  <a:moveTo>
                    <a:pt x="62334" y="0"/>
                  </a:moveTo>
                  <a:cubicBezTo>
                    <a:pt x="58725" y="0"/>
                    <a:pt x="54970" y="1204"/>
                    <a:pt x="52066" y="4108"/>
                  </a:cubicBezTo>
                  <a:cubicBezTo>
                    <a:pt x="47113" y="9070"/>
                    <a:pt x="37190" y="21460"/>
                    <a:pt x="29752" y="28907"/>
                  </a:cubicBezTo>
                  <a:lnTo>
                    <a:pt x="2477" y="56173"/>
                  </a:lnTo>
                  <a:cubicBezTo>
                    <a:pt x="2477" y="56173"/>
                    <a:pt x="1" y="58658"/>
                    <a:pt x="1" y="61135"/>
                  </a:cubicBezTo>
                  <a:cubicBezTo>
                    <a:pt x="1" y="61358"/>
                    <a:pt x="121" y="61460"/>
                    <a:pt x="342" y="61460"/>
                  </a:cubicBezTo>
                  <a:cubicBezTo>
                    <a:pt x="2579" y="61460"/>
                    <a:pt x="15099" y="50997"/>
                    <a:pt x="17353" y="48735"/>
                  </a:cubicBezTo>
                  <a:cubicBezTo>
                    <a:pt x="18788" y="47306"/>
                    <a:pt x="22699" y="45876"/>
                    <a:pt x="25749" y="45876"/>
                  </a:cubicBezTo>
                  <a:cubicBezTo>
                    <a:pt x="27981" y="45876"/>
                    <a:pt x="29752" y="46642"/>
                    <a:pt x="29752" y="48735"/>
                  </a:cubicBezTo>
                  <a:cubicBezTo>
                    <a:pt x="29752" y="53697"/>
                    <a:pt x="34714" y="51221"/>
                    <a:pt x="34714" y="56173"/>
                  </a:cubicBezTo>
                  <a:cubicBezTo>
                    <a:pt x="34714" y="60223"/>
                    <a:pt x="36364" y="64273"/>
                    <a:pt x="38322" y="64273"/>
                  </a:cubicBezTo>
                  <a:cubicBezTo>
                    <a:pt x="38762" y="64273"/>
                    <a:pt x="39219" y="64068"/>
                    <a:pt x="39675" y="63611"/>
                  </a:cubicBezTo>
                  <a:cubicBezTo>
                    <a:pt x="42152" y="61135"/>
                    <a:pt x="52066" y="43783"/>
                    <a:pt x="57028" y="41297"/>
                  </a:cubicBezTo>
                  <a:cubicBezTo>
                    <a:pt x="58268" y="40678"/>
                    <a:pt x="59353" y="40369"/>
                    <a:pt x="60282" y="40369"/>
                  </a:cubicBezTo>
                  <a:cubicBezTo>
                    <a:pt x="63072" y="40369"/>
                    <a:pt x="64466" y="43156"/>
                    <a:pt x="64466" y="48735"/>
                  </a:cubicBezTo>
                  <a:cubicBezTo>
                    <a:pt x="64466" y="56173"/>
                    <a:pt x="64466" y="61135"/>
                    <a:pt x="66942" y="61135"/>
                  </a:cubicBezTo>
                  <a:cubicBezTo>
                    <a:pt x="67601" y="61135"/>
                    <a:pt x="68251" y="61135"/>
                    <a:pt x="68857" y="60957"/>
                  </a:cubicBezTo>
                  <a:lnTo>
                    <a:pt x="68857" y="1365"/>
                  </a:lnTo>
                  <a:cubicBezTo>
                    <a:pt x="66921" y="499"/>
                    <a:pt x="64658" y="0"/>
                    <a:pt x="62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4072254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31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875" name="Google Shape;31875;p32"/>
          <p:cNvGrpSpPr/>
          <p:nvPr/>
        </p:nvGrpSpPr>
        <p:grpSpPr>
          <a:xfrm>
            <a:off x="84" y="-25"/>
            <a:ext cx="12192051" cy="6857988"/>
            <a:chOff x="3450750" y="2336425"/>
            <a:chExt cx="2076350" cy="1165875"/>
          </a:xfrm>
        </p:grpSpPr>
        <p:sp>
          <p:nvSpPr>
            <p:cNvPr id="31876" name="Google Shape;31876;p32"/>
            <p:cNvSpPr/>
            <p:nvPr/>
          </p:nvSpPr>
          <p:spPr>
            <a:xfrm>
              <a:off x="3450750" y="2336425"/>
              <a:ext cx="259975" cy="62900"/>
            </a:xfrm>
            <a:custGeom>
              <a:avLst/>
              <a:gdLst/>
              <a:ahLst/>
              <a:cxnLst/>
              <a:rect l="l" t="t" r="r" b="b"/>
              <a:pathLst>
                <a:path w="10399" h="2516" extrusionOk="0">
                  <a:moveTo>
                    <a:pt x="1" y="0"/>
                  </a:moveTo>
                  <a:lnTo>
                    <a:pt x="1" y="68"/>
                  </a:lnTo>
                  <a:cubicBezTo>
                    <a:pt x="1228" y="1565"/>
                    <a:pt x="3089" y="2515"/>
                    <a:pt x="5173" y="2515"/>
                  </a:cubicBezTo>
                  <a:cubicBezTo>
                    <a:pt x="7283" y="2515"/>
                    <a:pt x="9171" y="1531"/>
                    <a:pt x="103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77" name="Google Shape;31877;p32"/>
            <p:cNvSpPr/>
            <p:nvPr/>
          </p:nvSpPr>
          <p:spPr>
            <a:xfrm>
              <a:off x="3450750" y="2336425"/>
              <a:ext cx="261150" cy="63900"/>
            </a:xfrm>
            <a:custGeom>
              <a:avLst/>
              <a:gdLst/>
              <a:ahLst/>
              <a:cxnLst/>
              <a:rect l="l" t="t" r="r" b="b"/>
              <a:pathLst>
                <a:path w="10446" h="2556" extrusionOk="0">
                  <a:moveTo>
                    <a:pt x="1" y="0"/>
                  </a:moveTo>
                  <a:lnTo>
                    <a:pt x="1" y="128"/>
                  </a:lnTo>
                  <a:cubicBezTo>
                    <a:pt x="1235" y="1612"/>
                    <a:pt x="3096" y="2556"/>
                    <a:pt x="5173" y="2556"/>
                  </a:cubicBezTo>
                  <a:cubicBezTo>
                    <a:pt x="7310" y="2556"/>
                    <a:pt x="9212" y="1558"/>
                    <a:pt x="10446" y="0"/>
                  </a:cubicBezTo>
                  <a:lnTo>
                    <a:pt x="10338" y="0"/>
                  </a:lnTo>
                  <a:cubicBezTo>
                    <a:pt x="9117" y="1504"/>
                    <a:pt x="7256" y="2475"/>
                    <a:pt x="5173" y="2475"/>
                  </a:cubicBezTo>
                  <a:cubicBezTo>
                    <a:pt x="3082" y="2475"/>
                    <a:pt x="1221" y="1504"/>
                    <a:pt x="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78" name="Google Shape;31878;p32"/>
            <p:cNvSpPr/>
            <p:nvPr/>
          </p:nvSpPr>
          <p:spPr>
            <a:xfrm>
              <a:off x="3479925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0" y="0"/>
                  </a:moveTo>
                  <a:cubicBezTo>
                    <a:pt x="1019" y="978"/>
                    <a:pt x="2408" y="1578"/>
                    <a:pt x="3932" y="1578"/>
                  </a:cubicBezTo>
                  <a:cubicBezTo>
                    <a:pt x="5455" y="1578"/>
                    <a:pt x="6844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79" name="Google Shape;31879;p32"/>
            <p:cNvSpPr/>
            <p:nvPr/>
          </p:nvSpPr>
          <p:spPr>
            <a:xfrm>
              <a:off x="347857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35" y="1625"/>
                    <a:pt x="3986" y="1625"/>
                  </a:cubicBezTo>
                  <a:cubicBezTo>
                    <a:pt x="5536" y="1625"/>
                    <a:pt x="6946" y="1005"/>
                    <a:pt x="7977" y="0"/>
                  </a:cubicBezTo>
                  <a:lnTo>
                    <a:pt x="7849" y="0"/>
                  </a:lnTo>
                  <a:cubicBezTo>
                    <a:pt x="6845" y="951"/>
                    <a:pt x="5482" y="1538"/>
                    <a:pt x="3986" y="1538"/>
                  </a:cubicBezTo>
                  <a:cubicBezTo>
                    <a:pt x="2489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80" name="Google Shape;31880;p32"/>
            <p:cNvSpPr/>
            <p:nvPr/>
          </p:nvSpPr>
          <p:spPr>
            <a:xfrm>
              <a:off x="3522075" y="2336425"/>
              <a:ext cx="112450" cy="14350"/>
            </a:xfrm>
            <a:custGeom>
              <a:avLst/>
              <a:gdLst/>
              <a:ahLst/>
              <a:cxnLst/>
              <a:rect l="l" t="t" r="r" b="b"/>
              <a:pathLst>
                <a:path w="4498" h="574" extrusionOk="0">
                  <a:moveTo>
                    <a:pt x="0" y="0"/>
                  </a:moveTo>
                  <a:cubicBezTo>
                    <a:pt x="668" y="364"/>
                    <a:pt x="1430" y="573"/>
                    <a:pt x="2246" y="573"/>
                  </a:cubicBezTo>
                  <a:cubicBezTo>
                    <a:pt x="3061" y="573"/>
                    <a:pt x="3830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81" name="Google Shape;31881;p32"/>
            <p:cNvSpPr/>
            <p:nvPr/>
          </p:nvSpPr>
          <p:spPr>
            <a:xfrm>
              <a:off x="352005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77" y="614"/>
                    <a:pt x="2327" y="614"/>
                  </a:cubicBezTo>
                  <a:cubicBezTo>
                    <a:pt x="3176" y="614"/>
                    <a:pt x="3972" y="391"/>
                    <a:pt x="4660" y="0"/>
                  </a:cubicBezTo>
                  <a:lnTo>
                    <a:pt x="4484" y="0"/>
                  </a:lnTo>
                  <a:cubicBezTo>
                    <a:pt x="3837" y="337"/>
                    <a:pt x="3102" y="533"/>
                    <a:pt x="2327" y="533"/>
                  </a:cubicBezTo>
                  <a:cubicBezTo>
                    <a:pt x="1551" y="533"/>
                    <a:pt x="816" y="337"/>
                    <a:pt x="16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82" name="Google Shape;31882;p32"/>
            <p:cNvSpPr/>
            <p:nvPr/>
          </p:nvSpPr>
          <p:spPr>
            <a:xfrm>
              <a:off x="3783700" y="2336425"/>
              <a:ext cx="261125" cy="62900"/>
            </a:xfrm>
            <a:custGeom>
              <a:avLst/>
              <a:gdLst/>
              <a:ahLst/>
              <a:cxnLst/>
              <a:rect l="l" t="t" r="r" b="b"/>
              <a:pathLst>
                <a:path w="10445" h="2516" extrusionOk="0">
                  <a:moveTo>
                    <a:pt x="0" y="0"/>
                  </a:moveTo>
                  <a:cubicBezTo>
                    <a:pt x="1221" y="1531"/>
                    <a:pt x="3109" y="2515"/>
                    <a:pt x="5226" y="2515"/>
                  </a:cubicBezTo>
                  <a:cubicBezTo>
                    <a:pt x="7336" y="2515"/>
                    <a:pt x="9224" y="1531"/>
                    <a:pt x="1044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83" name="Google Shape;31883;p32"/>
            <p:cNvSpPr/>
            <p:nvPr/>
          </p:nvSpPr>
          <p:spPr>
            <a:xfrm>
              <a:off x="3782350" y="2336425"/>
              <a:ext cx="263825" cy="63900"/>
            </a:xfrm>
            <a:custGeom>
              <a:avLst/>
              <a:gdLst/>
              <a:ahLst/>
              <a:cxnLst/>
              <a:rect l="l" t="t" r="r" b="b"/>
              <a:pathLst>
                <a:path w="10553" h="2556" extrusionOk="0">
                  <a:moveTo>
                    <a:pt x="0" y="0"/>
                  </a:moveTo>
                  <a:cubicBezTo>
                    <a:pt x="1234" y="1558"/>
                    <a:pt x="3142" y="2556"/>
                    <a:pt x="5280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4" y="1504"/>
                    <a:pt x="7363" y="2475"/>
                    <a:pt x="5280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84" name="Google Shape;31884;p32"/>
            <p:cNvSpPr/>
            <p:nvPr/>
          </p:nvSpPr>
          <p:spPr>
            <a:xfrm>
              <a:off x="3814200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1" y="0"/>
                  </a:moveTo>
                  <a:cubicBezTo>
                    <a:pt x="1019" y="978"/>
                    <a:pt x="2408" y="1578"/>
                    <a:pt x="3932" y="1578"/>
                  </a:cubicBezTo>
                  <a:cubicBezTo>
                    <a:pt x="5456" y="1578"/>
                    <a:pt x="6845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85" name="Google Shape;31885;p32"/>
            <p:cNvSpPr/>
            <p:nvPr/>
          </p:nvSpPr>
          <p:spPr>
            <a:xfrm>
              <a:off x="381267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1" y="0"/>
                  </a:moveTo>
                  <a:cubicBezTo>
                    <a:pt x="1033" y="1005"/>
                    <a:pt x="2442" y="1625"/>
                    <a:pt x="3993" y="1625"/>
                  </a:cubicBezTo>
                  <a:cubicBezTo>
                    <a:pt x="5544" y="1625"/>
                    <a:pt x="6946" y="1005"/>
                    <a:pt x="7978" y="0"/>
                  </a:cubicBezTo>
                  <a:lnTo>
                    <a:pt x="7856" y="0"/>
                  </a:lnTo>
                  <a:cubicBezTo>
                    <a:pt x="6845" y="951"/>
                    <a:pt x="5490" y="1538"/>
                    <a:pt x="3993" y="1538"/>
                  </a:cubicBezTo>
                  <a:cubicBezTo>
                    <a:pt x="2496" y="1538"/>
                    <a:pt x="1134" y="951"/>
                    <a:pt x="12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86" name="Google Shape;31886;p32"/>
            <p:cNvSpPr/>
            <p:nvPr/>
          </p:nvSpPr>
          <p:spPr>
            <a:xfrm>
              <a:off x="3856175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87" name="Google Shape;31887;p32"/>
            <p:cNvSpPr/>
            <p:nvPr/>
          </p:nvSpPr>
          <p:spPr>
            <a:xfrm>
              <a:off x="385415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1" y="0"/>
                  </a:moveTo>
                  <a:cubicBezTo>
                    <a:pt x="688" y="391"/>
                    <a:pt x="1484" y="614"/>
                    <a:pt x="2334" y="614"/>
                  </a:cubicBezTo>
                  <a:cubicBezTo>
                    <a:pt x="3183" y="614"/>
                    <a:pt x="3972" y="391"/>
                    <a:pt x="4660" y="0"/>
                  </a:cubicBezTo>
                  <a:lnTo>
                    <a:pt x="4491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8" y="533"/>
                    <a:pt x="823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88" name="Google Shape;31888;p32"/>
            <p:cNvSpPr/>
            <p:nvPr/>
          </p:nvSpPr>
          <p:spPr>
            <a:xfrm>
              <a:off x="4117975" y="2336425"/>
              <a:ext cx="261125" cy="62900"/>
            </a:xfrm>
            <a:custGeom>
              <a:avLst/>
              <a:gdLst/>
              <a:ahLst/>
              <a:cxnLst/>
              <a:rect l="l" t="t" r="r" b="b"/>
              <a:pathLst>
                <a:path w="10445" h="2516" extrusionOk="0">
                  <a:moveTo>
                    <a:pt x="0" y="0"/>
                  </a:moveTo>
                  <a:cubicBezTo>
                    <a:pt x="1221" y="1531"/>
                    <a:pt x="3109" y="2515"/>
                    <a:pt x="5219" y="2515"/>
                  </a:cubicBezTo>
                  <a:cubicBezTo>
                    <a:pt x="7337" y="2515"/>
                    <a:pt x="9225" y="1531"/>
                    <a:pt x="1044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89" name="Google Shape;31889;p32"/>
            <p:cNvSpPr/>
            <p:nvPr/>
          </p:nvSpPr>
          <p:spPr>
            <a:xfrm>
              <a:off x="4116625" y="2336425"/>
              <a:ext cx="263825" cy="63900"/>
            </a:xfrm>
            <a:custGeom>
              <a:avLst/>
              <a:gdLst/>
              <a:ahLst/>
              <a:cxnLst/>
              <a:rect l="l" t="t" r="r" b="b"/>
              <a:pathLst>
                <a:path w="10553" h="2556" extrusionOk="0">
                  <a:moveTo>
                    <a:pt x="0" y="0"/>
                  </a:moveTo>
                  <a:cubicBezTo>
                    <a:pt x="1234" y="1558"/>
                    <a:pt x="3143" y="2556"/>
                    <a:pt x="5273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5" y="1504"/>
                    <a:pt x="7364" y="2475"/>
                    <a:pt x="5273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90" name="Google Shape;31890;p32"/>
            <p:cNvSpPr/>
            <p:nvPr/>
          </p:nvSpPr>
          <p:spPr>
            <a:xfrm>
              <a:off x="4148475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1" y="0"/>
                  </a:moveTo>
                  <a:cubicBezTo>
                    <a:pt x="1019" y="978"/>
                    <a:pt x="2401" y="1578"/>
                    <a:pt x="3932" y="1578"/>
                  </a:cubicBezTo>
                  <a:cubicBezTo>
                    <a:pt x="5456" y="1578"/>
                    <a:pt x="6838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91" name="Google Shape;31891;p32"/>
            <p:cNvSpPr/>
            <p:nvPr/>
          </p:nvSpPr>
          <p:spPr>
            <a:xfrm>
              <a:off x="4146975" y="2336425"/>
              <a:ext cx="199425" cy="40650"/>
            </a:xfrm>
            <a:custGeom>
              <a:avLst/>
              <a:gdLst/>
              <a:ahLst/>
              <a:cxnLst/>
              <a:rect l="l" t="t" r="r" b="b"/>
              <a:pathLst>
                <a:path w="7977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92" y="1625"/>
                  </a:cubicBezTo>
                  <a:cubicBezTo>
                    <a:pt x="5543" y="1625"/>
                    <a:pt x="6945" y="1005"/>
                    <a:pt x="7977" y="0"/>
                  </a:cubicBezTo>
                  <a:lnTo>
                    <a:pt x="7855" y="0"/>
                  </a:lnTo>
                  <a:cubicBezTo>
                    <a:pt x="6844" y="951"/>
                    <a:pt x="5489" y="1538"/>
                    <a:pt x="3992" y="1538"/>
                  </a:cubicBezTo>
                  <a:cubicBezTo>
                    <a:pt x="2495" y="1538"/>
                    <a:pt x="1133" y="951"/>
                    <a:pt x="1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92" name="Google Shape;31892;p32"/>
            <p:cNvSpPr/>
            <p:nvPr/>
          </p:nvSpPr>
          <p:spPr>
            <a:xfrm>
              <a:off x="4190450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93" name="Google Shape;31893;p32"/>
            <p:cNvSpPr/>
            <p:nvPr/>
          </p:nvSpPr>
          <p:spPr>
            <a:xfrm>
              <a:off x="4188425" y="2336425"/>
              <a:ext cx="116525" cy="15350"/>
            </a:xfrm>
            <a:custGeom>
              <a:avLst/>
              <a:gdLst/>
              <a:ahLst/>
              <a:cxnLst/>
              <a:rect l="l" t="t" r="r" b="b"/>
              <a:pathLst>
                <a:path w="4661" h="614" extrusionOk="0">
                  <a:moveTo>
                    <a:pt x="1" y="0"/>
                  </a:moveTo>
                  <a:cubicBezTo>
                    <a:pt x="689" y="391"/>
                    <a:pt x="1484" y="614"/>
                    <a:pt x="2334" y="614"/>
                  </a:cubicBezTo>
                  <a:cubicBezTo>
                    <a:pt x="3177" y="614"/>
                    <a:pt x="3972" y="391"/>
                    <a:pt x="4660" y="0"/>
                  </a:cubicBezTo>
                  <a:lnTo>
                    <a:pt x="4485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2" y="533"/>
                    <a:pt x="823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94" name="Google Shape;31894;p32"/>
            <p:cNvSpPr/>
            <p:nvPr/>
          </p:nvSpPr>
          <p:spPr>
            <a:xfrm>
              <a:off x="4452075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16" y="2515"/>
                    <a:pt x="5226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95" name="Google Shape;31895;p32"/>
            <p:cNvSpPr/>
            <p:nvPr/>
          </p:nvSpPr>
          <p:spPr>
            <a:xfrm>
              <a:off x="4450900" y="2336425"/>
              <a:ext cx="263850" cy="63900"/>
            </a:xfrm>
            <a:custGeom>
              <a:avLst/>
              <a:gdLst/>
              <a:ahLst/>
              <a:cxnLst/>
              <a:rect l="l" t="t" r="r" b="b"/>
              <a:pathLst>
                <a:path w="10554" h="2556" extrusionOk="0">
                  <a:moveTo>
                    <a:pt x="0" y="0"/>
                  </a:moveTo>
                  <a:cubicBezTo>
                    <a:pt x="1234" y="1558"/>
                    <a:pt x="3136" y="2556"/>
                    <a:pt x="5273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5" y="1504"/>
                    <a:pt x="7364" y="2475"/>
                    <a:pt x="5273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96" name="Google Shape;31896;p32"/>
            <p:cNvSpPr/>
            <p:nvPr/>
          </p:nvSpPr>
          <p:spPr>
            <a:xfrm>
              <a:off x="4482750" y="2336425"/>
              <a:ext cx="196600" cy="39475"/>
            </a:xfrm>
            <a:custGeom>
              <a:avLst/>
              <a:gdLst/>
              <a:ahLst/>
              <a:cxnLst/>
              <a:rect l="l" t="t" r="r" b="b"/>
              <a:pathLst>
                <a:path w="7864" h="1579" extrusionOk="0">
                  <a:moveTo>
                    <a:pt x="1" y="0"/>
                  </a:moveTo>
                  <a:cubicBezTo>
                    <a:pt x="1019" y="978"/>
                    <a:pt x="2401" y="1578"/>
                    <a:pt x="3932" y="1578"/>
                  </a:cubicBezTo>
                  <a:cubicBezTo>
                    <a:pt x="5456" y="1578"/>
                    <a:pt x="6838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97" name="Google Shape;31897;p32"/>
            <p:cNvSpPr/>
            <p:nvPr/>
          </p:nvSpPr>
          <p:spPr>
            <a:xfrm>
              <a:off x="4481250" y="2336425"/>
              <a:ext cx="199425" cy="40650"/>
            </a:xfrm>
            <a:custGeom>
              <a:avLst/>
              <a:gdLst/>
              <a:ahLst/>
              <a:cxnLst/>
              <a:rect l="l" t="t" r="r" b="b"/>
              <a:pathLst>
                <a:path w="7977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92" y="1625"/>
                  </a:cubicBezTo>
                  <a:cubicBezTo>
                    <a:pt x="5536" y="1625"/>
                    <a:pt x="6945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92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98" name="Google Shape;31898;p32"/>
            <p:cNvSpPr/>
            <p:nvPr/>
          </p:nvSpPr>
          <p:spPr>
            <a:xfrm>
              <a:off x="4524725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99" name="Google Shape;31899;p32"/>
            <p:cNvSpPr/>
            <p:nvPr/>
          </p:nvSpPr>
          <p:spPr>
            <a:xfrm>
              <a:off x="4522700" y="2336425"/>
              <a:ext cx="116525" cy="15350"/>
            </a:xfrm>
            <a:custGeom>
              <a:avLst/>
              <a:gdLst/>
              <a:ahLst/>
              <a:cxnLst/>
              <a:rect l="l" t="t" r="r" b="b"/>
              <a:pathLst>
                <a:path w="4661" h="614" extrusionOk="0">
                  <a:moveTo>
                    <a:pt x="1" y="0"/>
                  </a:moveTo>
                  <a:cubicBezTo>
                    <a:pt x="689" y="391"/>
                    <a:pt x="1484" y="614"/>
                    <a:pt x="2334" y="614"/>
                  </a:cubicBezTo>
                  <a:cubicBezTo>
                    <a:pt x="3177" y="614"/>
                    <a:pt x="3972" y="391"/>
                    <a:pt x="4660" y="0"/>
                  </a:cubicBezTo>
                  <a:lnTo>
                    <a:pt x="4485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2" y="533"/>
                    <a:pt x="824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00" name="Google Shape;31900;p32"/>
            <p:cNvSpPr/>
            <p:nvPr/>
          </p:nvSpPr>
          <p:spPr>
            <a:xfrm>
              <a:off x="4786350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09" y="2515"/>
                    <a:pt x="5227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01" name="Google Shape;31901;p32"/>
            <p:cNvSpPr/>
            <p:nvPr/>
          </p:nvSpPr>
          <p:spPr>
            <a:xfrm>
              <a:off x="4785175" y="2336425"/>
              <a:ext cx="263675" cy="63900"/>
            </a:xfrm>
            <a:custGeom>
              <a:avLst/>
              <a:gdLst/>
              <a:ahLst/>
              <a:cxnLst/>
              <a:rect l="l" t="t" r="r" b="b"/>
              <a:pathLst>
                <a:path w="10547" h="2556" extrusionOk="0">
                  <a:moveTo>
                    <a:pt x="1" y="0"/>
                  </a:moveTo>
                  <a:cubicBezTo>
                    <a:pt x="1235" y="1558"/>
                    <a:pt x="3136" y="2556"/>
                    <a:pt x="5274" y="2556"/>
                  </a:cubicBezTo>
                  <a:cubicBezTo>
                    <a:pt x="7411" y="2556"/>
                    <a:pt x="9313" y="1558"/>
                    <a:pt x="10546" y="0"/>
                  </a:cubicBezTo>
                  <a:lnTo>
                    <a:pt x="10439" y="0"/>
                  </a:lnTo>
                  <a:cubicBezTo>
                    <a:pt x="9225" y="1504"/>
                    <a:pt x="7357" y="2475"/>
                    <a:pt x="5274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02" name="Google Shape;31902;p32"/>
            <p:cNvSpPr/>
            <p:nvPr/>
          </p:nvSpPr>
          <p:spPr>
            <a:xfrm>
              <a:off x="4817050" y="2336425"/>
              <a:ext cx="196400" cy="39475"/>
            </a:xfrm>
            <a:custGeom>
              <a:avLst/>
              <a:gdLst/>
              <a:ahLst/>
              <a:cxnLst/>
              <a:rect l="l" t="t" r="r" b="b"/>
              <a:pathLst>
                <a:path w="7856" h="1579" extrusionOk="0">
                  <a:moveTo>
                    <a:pt x="0" y="0"/>
                  </a:moveTo>
                  <a:cubicBezTo>
                    <a:pt x="1018" y="978"/>
                    <a:pt x="2400" y="1578"/>
                    <a:pt x="3924" y="1578"/>
                  </a:cubicBezTo>
                  <a:cubicBezTo>
                    <a:pt x="5455" y="1578"/>
                    <a:pt x="6837" y="978"/>
                    <a:pt x="785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03" name="Google Shape;31903;p32"/>
            <p:cNvSpPr/>
            <p:nvPr/>
          </p:nvSpPr>
          <p:spPr>
            <a:xfrm>
              <a:off x="481552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85" y="1625"/>
                  </a:cubicBezTo>
                  <a:cubicBezTo>
                    <a:pt x="5536" y="1625"/>
                    <a:pt x="6945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85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04" name="Google Shape;31904;p32"/>
            <p:cNvSpPr/>
            <p:nvPr/>
          </p:nvSpPr>
          <p:spPr>
            <a:xfrm>
              <a:off x="4859000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9" y="364"/>
                    <a:pt x="1437" y="573"/>
                    <a:pt x="2246" y="573"/>
                  </a:cubicBezTo>
                  <a:cubicBezTo>
                    <a:pt x="3062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05" name="Google Shape;31905;p32"/>
            <p:cNvSpPr/>
            <p:nvPr/>
          </p:nvSpPr>
          <p:spPr>
            <a:xfrm>
              <a:off x="485700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84" y="614"/>
                    <a:pt x="2326" y="614"/>
                  </a:cubicBezTo>
                  <a:cubicBezTo>
                    <a:pt x="3176" y="614"/>
                    <a:pt x="3972" y="391"/>
                    <a:pt x="4659" y="0"/>
                  </a:cubicBezTo>
                  <a:lnTo>
                    <a:pt x="4484" y="0"/>
                  </a:lnTo>
                  <a:cubicBezTo>
                    <a:pt x="3844" y="337"/>
                    <a:pt x="3109" y="533"/>
                    <a:pt x="2326" y="533"/>
                  </a:cubicBezTo>
                  <a:cubicBezTo>
                    <a:pt x="1551" y="533"/>
                    <a:pt x="816" y="337"/>
                    <a:pt x="17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06" name="Google Shape;31906;p32"/>
            <p:cNvSpPr/>
            <p:nvPr/>
          </p:nvSpPr>
          <p:spPr>
            <a:xfrm>
              <a:off x="5120625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09" y="2515"/>
                    <a:pt x="5227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07" name="Google Shape;31907;p32"/>
            <p:cNvSpPr/>
            <p:nvPr/>
          </p:nvSpPr>
          <p:spPr>
            <a:xfrm>
              <a:off x="5119450" y="2336425"/>
              <a:ext cx="263675" cy="63900"/>
            </a:xfrm>
            <a:custGeom>
              <a:avLst/>
              <a:gdLst/>
              <a:ahLst/>
              <a:cxnLst/>
              <a:rect l="l" t="t" r="r" b="b"/>
              <a:pathLst>
                <a:path w="10547" h="2556" extrusionOk="0">
                  <a:moveTo>
                    <a:pt x="1" y="0"/>
                  </a:moveTo>
                  <a:cubicBezTo>
                    <a:pt x="1235" y="1558"/>
                    <a:pt x="3136" y="2556"/>
                    <a:pt x="5274" y="2556"/>
                  </a:cubicBezTo>
                  <a:cubicBezTo>
                    <a:pt x="7411" y="2556"/>
                    <a:pt x="9313" y="1558"/>
                    <a:pt x="10547" y="0"/>
                  </a:cubicBezTo>
                  <a:lnTo>
                    <a:pt x="10439" y="0"/>
                  </a:lnTo>
                  <a:cubicBezTo>
                    <a:pt x="9225" y="1504"/>
                    <a:pt x="7357" y="2475"/>
                    <a:pt x="5274" y="2475"/>
                  </a:cubicBezTo>
                  <a:cubicBezTo>
                    <a:pt x="3190" y="2475"/>
                    <a:pt x="1322" y="1504"/>
                    <a:pt x="10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08" name="Google Shape;31908;p32"/>
            <p:cNvSpPr/>
            <p:nvPr/>
          </p:nvSpPr>
          <p:spPr>
            <a:xfrm>
              <a:off x="5151150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0" y="0"/>
                  </a:moveTo>
                  <a:cubicBezTo>
                    <a:pt x="1025" y="978"/>
                    <a:pt x="2408" y="1578"/>
                    <a:pt x="3932" y="1578"/>
                  </a:cubicBezTo>
                  <a:cubicBezTo>
                    <a:pt x="5462" y="1578"/>
                    <a:pt x="6844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09" name="Google Shape;31909;p32"/>
            <p:cNvSpPr/>
            <p:nvPr/>
          </p:nvSpPr>
          <p:spPr>
            <a:xfrm>
              <a:off x="5149800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35" y="1625"/>
                    <a:pt x="3986" y="1625"/>
                  </a:cubicBezTo>
                  <a:cubicBezTo>
                    <a:pt x="5536" y="1625"/>
                    <a:pt x="6946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86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10" name="Google Shape;31910;p32"/>
            <p:cNvSpPr/>
            <p:nvPr/>
          </p:nvSpPr>
          <p:spPr>
            <a:xfrm>
              <a:off x="5193300" y="2336425"/>
              <a:ext cx="112450" cy="14350"/>
            </a:xfrm>
            <a:custGeom>
              <a:avLst/>
              <a:gdLst/>
              <a:ahLst/>
              <a:cxnLst/>
              <a:rect l="l" t="t" r="r" b="b"/>
              <a:pathLst>
                <a:path w="4498" h="574" extrusionOk="0">
                  <a:moveTo>
                    <a:pt x="0" y="0"/>
                  </a:moveTo>
                  <a:cubicBezTo>
                    <a:pt x="668" y="364"/>
                    <a:pt x="1430" y="573"/>
                    <a:pt x="2246" y="573"/>
                  </a:cubicBezTo>
                  <a:cubicBezTo>
                    <a:pt x="3061" y="573"/>
                    <a:pt x="3830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11" name="Google Shape;31911;p32"/>
            <p:cNvSpPr/>
            <p:nvPr/>
          </p:nvSpPr>
          <p:spPr>
            <a:xfrm>
              <a:off x="5191275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84" y="614"/>
                    <a:pt x="2327" y="614"/>
                  </a:cubicBezTo>
                  <a:cubicBezTo>
                    <a:pt x="3176" y="614"/>
                    <a:pt x="3972" y="391"/>
                    <a:pt x="4660" y="0"/>
                  </a:cubicBezTo>
                  <a:lnTo>
                    <a:pt x="4484" y="0"/>
                  </a:lnTo>
                  <a:cubicBezTo>
                    <a:pt x="3837" y="337"/>
                    <a:pt x="3109" y="533"/>
                    <a:pt x="2327" y="533"/>
                  </a:cubicBezTo>
                  <a:cubicBezTo>
                    <a:pt x="1551" y="533"/>
                    <a:pt x="816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12" name="Google Shape;31912;p32"/>
            <p:cNvSpPr/>
            <p:nvPr/>
          </p:nvSpPr>
          <p:spPr>
            <a:xfrm>
              <a:off x="358175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96" y="3520"/>
                    <a:pt x="3109" y="6318"/>
                    <a:pt x="6676" y="6318"/>
                  </a:cubicBezTo>
                  <a:cubicBezTo>
                    <a:pt x="10249" y="6318"/>
                    <a:pt x="13162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13" name="Google Shape;31913;p32"/>
            <p:cNvSpPr/>
            <p:nvPr/>
          </p:nvSpPr>
          <p:spPr>
            <a:xfrm>
              <a:off x="3580725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89" y="3540"/>
                    <a:pt x="3129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63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14" name="Google Shape;31914;p32"/>
            <p:cNvSpPr/>
            <p:nvPr/>
          </p:nvSpPr>
          <p:spPr>
            <a:xfrm>
              <a:off x="3605175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49" y="3001"/>
                    <a:pt x="2630" y="5381"/>
                    <a:pt x="5671" y="5381"/>
                  </a:cubicBezTo>
                  <a:cubicBezTo>
                    <a:pt x="8705" y="5381"/>
                    <a:pt x="11187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15" name="Google Shape;31915;p32"/>
            <p:cNvSpPr/>
            <p:nvPr/>
          </p:nvSpPr>
          <p:spPr>
            <a:xfrm>
              <a:off x="3604000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5" y="3014"/>
                    <a:pt x="2657" y="5428"/>
                    <a:pt x="5718" y="5428"/>
                  </a:cubicBezTo>
                  <a:cubicBezTo>
                    <a:pt x="8773" y="5428"/>
                    <a:pt x="11274" y="3014"/>
                    <a:pt x="11429" y="0"/>
                  </a:cubicBezTo>
                  <a:lnTo>
                    <a:pt x="11342" y="0"/>
                  </a:lnTo>
                  <a:cubicBezTo>
                    <a:pt x="11193" y="2967"/>
                    <a:pt x="8725" y="5341"/>
                    <a:pt x="5718" y="5341"/>
                  </a:cubicBezTo>
                  <a:cubicBezTo>
                    <a:pt x="2704" y="5341"/>
                    <a:pt x="243" y="296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16" name="Google Shape;31916;p32"/>
            <p:cNvSpPr/>
            <p:nvPr/>
          </p:nvSpPr>
          <p:spPr>
            <a:xfrm>
              <a:off x="3630300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55" y="2441"/>
                    <a:pt x="2185" y="4376"/>
                    <a:pt x="4666" y="4376"/>
                  </a:cubicBezTo>
                  <a:cubicBezTo>
                    <a:pt x="7148" y="4376"/>
                    <a:pt x="9177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17" name="Google Shape;31917;p32"/>
            <p:cNvSpPr/>
            <p:nvPr/>
          </p:nvSpPr>
          <p:spPr>
            <a:xfrm>
              <a:off x="3629275" y="2336425"/>
              <a:ext cx="235175" cy="110425"/>
            </a:xfrm>
            <a:custGeom>
              <a:avLst/>
              <a:gdLst/>
              <a:ahLst/>
              <a:cxnLst/>
              <a:rect l="l" t="t" r="r" b="b"/>
              <a:pathLst>
                <a:path w="9407" h="4417" extrusionOk="0">
                  <a:moveTo>
                    <a:pt x="1" y="0"/>
                  </a:moveTo>
                  <a:cubicBezTo>
                    <a:pt x="149" y="2461"/>
                    <a:pt x="2206" y="4417"/>
                    <a:pt x="4707" y="4417"/>
                  </a:cubicBezTo>
                  <a:cubicBezTo>
                    <a:pt x="7209" y="4417"/>
                    <a:pt x="9259" y="2461"/>
                    <a:pt x="9407" y="0"/>
                  </a:cubicBezTo>
                  <a:lnTo>
                    <a:pt x="9326" y="0"/>
                  </a:lnTo>
                  <a:cubicBezTo>
                    <a:pt x="9171" y="2414"/>
                    <a:pt x="7162" y="4336"/>
                    <a:pt x="4707" y="4336"/>
                  </a:cubicBezTo>
                  <a:cubicBezTo>
                    <a:pt x="2253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18" name="Google Shape;31918;p32"/>
            <p:cNvSpPr/>
            <p:nvPr/>
          </p:nvSpPr>
          <p:spPr>
            <a:xfrm>
              <a:off x="3659125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8" y="1807"/>
                    <a:pt x="1666" y="3223"/>
                    <a:pt x="3513" y="3223"/>
                  </a:cubicBezTo>
                  <a:cubicBezTo>
                    <a:pt x="5354" y="3223"/>
                    <a:pt x="6871" y="1807"/>
                    <a:pt x="70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19" name="Google Shape;31919;p32"/>
            <p:cNvSpPr/>
            <p:nvPr/>
          </p:nvSpPr>
          <p:spPr>
            <a:xfrm>
              <a:off x="3658100" y="2336425"/>
              <a:ext cx="177525" cy="81775"/>
            </a:xfrm>
            <a:custGeom>
              <a:avLst/>
              <a:gdLst/>
              <a:ahLst/>
              <a:cxnLst/>
              <a:rect l="l" t="t" r="r" b="b"/>
              <a:pathLst>
                <a:path w="7101" h="3271" extrusionOk="0">
                  <a:moveTo>
                    <a:pt x="1" y="0"/>
                  </a:moveTo>
                  <a:cubicBezTo>
                    <a:pt x="149" y="1828"/>
                    <a:pt x="1686" y="3271"/>
                    <a:pt x="3554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20" y="0"/>
                  </a:lnTo>
                  <a:cubicBezTo>
                    <a:pt x="6872" y="1780"/>
                    <a:pt x="5375" y="3183"/>
                    <a:pt x="3554" y="3183"/>
                  </a:cubicBezTo>
                  <a:cubicBezTo>
                    <a:pt x="1734" y="3183"/>
                    <a:pt x="237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20" name="Google Shape;31920;p32"/>
            <p:cNvSpPr/>
            <p:nvPr/>
          </p:nvSpPr>
          <p:spPr>
            <a:xfrm>
              <a:off x="3684400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9" y="1248"/>
                    <a:pt x="1208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21" name="Google Shape;31921;p32"/>
            <p:cNvSpPr/>
            <p:nvPr/>
          </p:nvSpPr>
          <p:spPr>
            <a:xfrm>
              <a:off x="3683400" y="2336425"/>
              <a:ext cx="126950" cy="56500"/>
            </a:xfrm>
            <a:custGeom>
              <a:avLst/>
              <a:gdLst/>
              <a:ahLst/>
              <a:cxnLst/>
              <a:rect l="l" t="t" r="r" b="b"/>
              <a:pathLst>
                <a:path w="5078" h="2260" extrusionOk="0">
                  <a:moveTo>
                    <a:pt x="0" y="0"/>
                  </a:moveTo>
                  <a:cubicBezTo>
                    <a:pt x="142" y="1268"/>
                    <a:pt x="1227" y="2259"/>
                    <a:pt x="2542" y="2259"/>
                  </a:cubicBezTo>
                  <a:cubicBezTo>
                    <a:pt x="3850" y="2259"/>
                    <a:pt x="4936" y="1268"/>
                    <a:pt x="5077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42" y="2178"/>
                  </a:cubicBezTo>
                  <a:cubicBezTo>
                    <a:pt x="1275" y="2178"/>
                    <a:pt x="229" y="122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22" name="Google Shape;31922;p32"/>
            <p:cNvSpPr/>
            <p:nvPr/>
          </p:nvSpPr>
          <p:spPr>
            <a:xfrm>
              <a:off x="3713575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35" y="1072"/>
                  </a:cubicBezTo>
                  <a:cubicBezTo>
                    <a:pt x="1989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23" name="Google Shape;31923;p32"/>
            <p:cNvSpPr/>
            <p:nvPr/>
          </p:nvSpPr>
          <p:spPr>
            <a:xfrm>
              <a:off x="3712375" y="2336425"/>
              <a:ext cx="68975" cy="27825"/>
            </a:xfrm>
            <a:custGeom>
              <a:avLst/>
              <a:gdLst/>
              <a:ahLst/>
              <a:cxnLst/>
              <a:rect l="l" t="t" r="r" b="b"/>
              <a:pathLst>
                <a:path w="2759" h="1113" extrusionOk="0">
                  <a:moveTo>
                    <a:pt x="1" y="0"/>
                  </a:moveTo>
                  <a:cubicBezTo>
                    <a:pt x="142" y="634"/>
                    <a:pt x="702" y="1113"/>
                    <a:pt x="1383" y="1113"/>
                  </a:cubicBezTo>
                  <a:cubicBezTo>
                    <a:pt x="2057" y="1113"/>
                    <a:pt x="2624" y="634"/>
                    <a:pt x="2759" y="0"/>
                  </a:cubicBezTo>
                  <a:lnTo>
                    <a:pt x="2671" y="0"/>
                  </a:lnTo>
                  <a:cubicBezTo>
                    <a:pt x="2536" y="587"/>
                    <a:pt x="2010" y="1025"/>
                    <a:pt x="1383" y="1025"/>
                  </a:cubicBezTo>
                  <a:cubicBezTo>
                    <a:pt x="749" y="1025"/>
                    <a:pt x="223" y="587"/>
                    <a:pt x="8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24" name="Google Shape;31924;p32"/>
            <p:cNvSpPr/>
            <p:nvPr/>
          </p:nvSpPr>
          <p:spPr>
            <a:xfrm>
              <a:off x="3916025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89" y="3520"/>
                    <a:pt x="3109" y="6318"/>
                    <a:pt x="6676" y="6318"/>
                  </a:cubicBezTo>
                  <a:cubicBezTo>
                    <a:pt x="10243" y="6318"/>
                    <a:pt x="13162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25" name="Google Shape;31925;p32"/>
            <p:cNvSpPr/>
            <p:nvPr/>
          </p:nvSpPr>
          <p:spPr>
            <a:xfrm>
              <a:off x="3915000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90" y="3540"/>
                    <a:pt x="3130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56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26" name="Google Shape;31926;p32"/>
            <p:cNvSpPr/>
            <p:nvPr/>
          </p:nvSpPr>
          <p:spPr>
            <a:xfrm>
              <a:off x="3939275" y="2336425"/>
              <a:ext cx="283750" cy="134550"/>
            </a:xfrm>
            <a:custGeom>
              <a:avLst/>
              <a:gdLst/>
              <a:ahLst/>
              <a:cxnLst/>
              <a:rect l="l" t="t" r="r" b="b"/>
              <a:pathLst>
                <a:path w="11350" h="5382" extrusionOk="0">
                  <a:moveTo>
                    <a:pt x="1" y="0"/>
                  </a:moveTo>
                  <a:cubicBezTo>
                    <a:pt x="156" y="3001"/>
                    <a:pt x="2637" y="5381"/>
                    <a:pt x="5672" y="5381"/>
                  </a:cubicBezTo>
                  <a:cubicBezTo>
                    <a:pt x="8713" y="5381"/>
                    <a:pt x="11194" y="3001"/>
                    <a:pt x="1134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27" name="Google Shape;31927;p32"/>
            <p:cNvSpPr/>
            <p:nvPr/>
          </p:nvSpPr>
          <p:spPr>
            <a:xfrm>
              <a:off x="3938275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5" y="3014"/>
                    <a:pt x="2657" y="5428"/>
                    <a:pt x="5712" y="5428"/>
                  </a:cubicBezTo>
                  <a:cubicBezTo>
                    <a:pt x="8773" y="5428"/>
                    <a:pt x="11274" y="3014"/>
                    <a:pt x="11430" y="0"/>
                  </a:cubicBezTo>
                  <a:lnTo>
                    <a:pt x="11342" y="0"/>
                  </a:lnTo>
                  <a:cubicBezTo>
                    <a:pt x="11194" y="2967"/>
                    <a:pt x="8726" y="5341"/>
                    <a:pt x="5712" y="5341"/>
                  </a:cubicBezTo>
                  <a:cubicBezTo>
                    <a:pt x="2704" y="5341"/>
                    <a:pt x="236" y="296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28" name="Google Shape;31928;p32"/>
            <p:cNvSpPr/>
            <p:nvPr/>
          </p:nvSpPr>
          <p:spPr>
            <a:xfrm>
              <a:off x="3964575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55" y="2441"/>
                    <a:pt x="2178" y="4376"/>
                    <a:pt x="4660" y="4376"/>
                  </a:cubicBezTo>
                  <a:cubicBezTo>
                    <a:pt x="7148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29" name="Google Shape;31929;p32"/>
            <p:cNvSpPr/>
            <p:nvPr/>
          </p:nvSpPr>
          <p:spPr>
            <a:xfrm>
              <a:off x="3963550" y="2336425"/>
              <a:ext cx="235200" cy="110425"/>
            </a:xfrm>
            <a:custGeom>
              <a:avLst/>
              <a:gdLst/>
              <a:ahLst/>
              <a:cxnLst/>
              <a:rect l="l" t="t" r="r" b="b"/>
              <a:pathLst>
                <a:path w="9408" h="4417" extrusionOk="0">
                  <a:moveTo>
                    <a:pt x="1" y="0"/>
                  </a:moveTo>
                  <a:cubicBezTo>
                    <a:pt x="149" y="2461"/>
                    <a:pt x="2206" y="4417"/>
                    <a:pt x="4701" y="4417"/>
                  </a:cubicBezTo>
                  <a:cubicBezTo>
                    <a:pt x="7202" y="4417"/>
                    <a:pt x="9259" y="2461"/>
                    <a:pt x="9407" y="0"/>
                  </a:cubicBezTo>
                  <a:lnTo>
                    <a:pt x="9326" y="0"/>
                  </a:lnTo>
                  <a:cubicBezTo>
                    <a:pt x="9171" y="2414"/>
                    <a:pt x="7155" y="4336"/>
                    <a:pt x="4701" y="4336"/>
                  </a:cubicBezTo>
                  <a:cubicBezTo>
                    <a:pt x="2246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30" name="Google Shape;31930;p32"/>
            <p:cNvSpPr/>
            <p:nvPr/>
          </p:nvSpPr>
          <p:spPr>
            <a:xfrm>
              <a:off x="399340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9" y="1807"/>
                    <a:pt x="1666" y="3223"/>
                    <a:pt x="3507" y="3223"/>
                  </a:cubicBezTo>
                  <a:cubicBezTo>
                    <a:pt x="5354" y="3223"/>
                    <a:pt x="6871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31" name="Google Shape;31931;p32"/>
            <p:cNvSpPr/>
            <p:nvPr/>
          </p:nvSpPr>
          <p:spPr>
            <a:xfrm>
              <a:off x="3992375" y="2336425"/>
              <a:ext cx="177550" cy="81775"/>
            </a:xfrm>
            <a:custGeom>
              <a:avLst/>
              <a:gdLst/>
              <a:ahLst/>
              <a:cxnLst/>
              <a:rect l="l" t="t" r="r" b="b"/>
              <a:pathLst>
                <a:path w="7102" h="3271" extrusionOk="0">
                  <a:moveTo>
                    <a:pt x="1" y="0"/>
                  </a:moveTo>
                  <a:cubicBezTo>
                    <a:pt x="149" y="1828"/>
                    <a:pt x="1687" y="3271"/>
                    <a:pt x="3548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20" y="0"/>
                  </a:lnTo>
                  <a:cubicBezTo>
                    <a:pt x="6865" y="1780"/>
                    <a:pt x="5368" y="3183"/>
                    <a:pt x="3548" y="3183"/>
                  </a:cubicBezTo>
                  <a:cubicBezTo>
                    <a:pt x="1734" y="3183"/>
                    <a:pt x="237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32" name="Google Shape;31932;p32"/>
            <p:cNvSpPr/>
            <p:nvPr/>
          </p:nvSpPr>
          <p:spPr>
            <a:xfrm>
              <a:off x="4018675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9" y="1248"/>
                    <a:pt x="1208" y="2219"/>
                    <a:pt x="2496" y="2219"/>
                  </a:cubicBezTo>
                  <a:cubicBezTo>
                    <a:pt x="3790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33" name="Google Shape;31933;p32"/>
            <p:cNvSpPr/>
            <p:nvPr/>
          </p:nvSpPr>
          <p:spPr>
            <a:xfrm>
              <a:off x="4017675" y="2336425"/>
              <a:ext cx="126950" cy="56500"/>
            </a:xfrm>
            <a:custGeom>
              <a:avLst/>
              <a:gdLst/>
              <a:ahLst/>
              <a:cxnLst/>
              <a:rect l="l" t="t" r="r" b="b"/>
              <a:pathLst>
                <a:path w="5078" h="2260" extrusionOk="0">
                  <a:moveTo>
                    <a:pt x="0" y="0"/>
                  </a:moveTo>
                  <a:cubicBezTo>
                    <a:pt x="142" y="1268"/>
                    <a:pt x="1227" y="2259"/>
                    <a:pt x="2536" y="2259"/>
                  </a:cubicBezTo>
                  <a:cubicBezTo>
                    <a:pt x="3850" y="2259"/>
                    <a:pt x="4936" y="1268"/>
                    <a:pt x="5078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36" y="2178"/>
                  </a:cubicBezTo>
                  <a:cubicBezTo>
                    <a:pt x="1275" y="2178"/>
                    <a:pt x="230" y="122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34" name="Google Shape;31934;p32"/>
            <p:cNvSpPr/>
            <p:nvPr/>
          </p:nvSpPr>
          <p:spPr>
            <a:xfrm>
              <a:off x="4047850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29" y="1072"/>
                  </a:cubicBezTo>
                  <a:cubicBezTo>
                    <a:pt x="1983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35" name="Google Shape;31935;p32"/>
            <p:cNvSpPr/>
            <p:nvPr/>
          </p:nvSpPr>
          <p:spPr>
            <a:xfrm>
              <a:off x="4046675" y="2336425"/>
              <a:ext cx="68950" cy="27825"/>
            </a:xfrm>
            <a:custGeom>
              <a:avLst/>
              <a:gdLst/>
              <a:ahLst/>
              <a:cxnLst/>
              <a:rect l="l" t="t" r="r" b="b"/>
              <a:pathLst>
                <a:path w="2758" h="1113" extrusionOk="0">
                  <a:moveTo>
                    <a:pt x="0" y="0"/>
                  </a:moveTo>
                  <a:cubicBezTo>
                    <a:pt x="135" y="634"/>
                    <a:pt x="701" y="1113"/>
                    <a:pt x="1376" y="1113"/>
                  </a:cubicBezTo>
                  <a:cubicBezTo>
                    <a:pt x="2057" y="1113"/>
                    <a:pt x="2623" y="634"/>
                    <a:pt x="2758" y="0"/>
                  </a:cubicBezTo>
                  <a:lnTo>
                    <a:pt x="2670" y="0"/>
                  </a:lnTo>
                  <a:cubicBezTo>
                    <a:pt x="2535" y="587"/>
                    <a:pt x="2009" y="1025"/>
                    <a:pt x="1376" y="1025"/>
                  </a:cubicBezTo>
                  <a:cubicBezTo>
                    <a:pt x="748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36" name="Google Shape;31936;p32"/>
            <p:cNvSpPr/>
            <p:nvPr/>
          </p:nvSpPr>
          <p:spPr>
            <a:xfrm>
              <a:off x="425030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89" y="3520"/>
                    <a:pt x="3109" y="6318"/>
                    <a:pt x="6676" y="6318"/>
                  </a:cubicBezTo>
                  <a:cubicBezTo>
                    <a:pt x="10243" y="6318"/>
                    <a:pt x="13163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37" name="Google Shape;31937;p32"/>
            <p:cNvSpPr/>
            <p:nvPr/>
          </p:nvSpPr>
          <p:spPr>
            <a:xfrm>
              <a:off x="4249275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90" y="3540"/>
                    <a:pt x="3130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56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38" name="Google Shape;31938;p32"/>
            <p:cNvSpPr/>
            <p:nvPr/>
          </p:nvSpPr>
          <p:spPr>
            <a:xfrm>
              <a:off x="4273550" y="2336425"/>
              <a:ext cx="283575" cy="134550"/>
            </a:xfrm>
            <a:custGeom>
              <a:avLst/>
              <a:gdLst/>
              <a:ahLst/>
              <a:cxnLst/>
              <a:rect l="l" t="t" r="r" b="b"/>
              <a:pathLst>
                <a:path w="11343" h="5382" extrusionOk="0">
                  <a:moveTo>
                    <a:pt x="1" y="0"/>
                  </a:moveTo>
                  <a:cubicBezTo>
                    <a:pt x="156" y="3001"/>
                    <a:pt x="2637" y="5381"/>
                    <a:pt x="5672" y="5381"/>
                  </a:cubicBezTo>
                  <a:cubicBezTo>
                    <a:pt x="8713" y="5381"/>
                    <a:pt x="11194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39" name="Google Shape;31939;p32"/>
            <p:cNvSpPr/>
            <p:nvPr/>
          </p:nvSpPr>
          <p:spPr>
            <a:xfrm>
              <a:off x="4272550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6" y="3014"/>
                    <a:pt x="2657" y="5428"/>
                    <a:pt x="5712" y="5428"/>
                  </a:cubicBezTo>
                  <a:cubicBezTo>
                    <a:pt x="8773" y="5428"/>
                    <a:pt x="11275" y="3014"/>
                    <a:pt x="11430" y="0"/>
                  </a:cubicBezTo>
                  <a:lnTo>
                    <a:pt x="11342" y="0"/>
                  </a:lnTo>
                  <a:cubicBezTo>
                    <a:pt x="11187" y="2967"/>
                    <a:pt x="8726" y="5341"/>
                    <a:pt x="5712" y="5341"/>
                  </a:cubicBezTo>
                  <a:cubicBezTo>
                    <a:pt x="2704" y="5341"/>
                    <a:pt x="236" y="296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40" name="Google Shape;31940;p32"/>
            <p:cNvSpPr/>
            <p:nvPr/>
          </p:nvSpPr>
          <p:spPr>
            <a:xfrm>
              <a:off x="4298850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49" y="2441"/>
                    <a:pt x="2178" y="4376"/>
                    <a:pt x="4660" y="4376"/>
                  </a:cubicBezTo>
                  <a:cubicBezTo>
                    <a:pt x="7141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41" name="Google Shape;31941;p32"/>
            <p:cNvSpPr/>
            <p:nvPr/>
          </p:nvSpPr>
          <p:spPr>
            <a:xfrm>
              <a:off x="4297825" y="2336425"/>
              <a:ext cx="235200" cy="110425"/>
            </a:xfrm>
            <a:custGeom>
              <a:avLst/>
              <a:gdLst/>
              <a:ahLst/>
              <a:cxnLst/>
              <a:rect l="l" t="t" r="r" b="b"/>
              <a:pathLst>
                <a:path w="9408" h="4417" extrusionOk="0">
                  <a:moveTo>
                    <a:pt x="1" y="0"/>
                  </a:moveTo>
                  <a:cubicBezTo>
                    <a:pt x="149" y="2461"/>
                    <a:pt x="2199" y="4417"/>
                    <a:pt x="4701" y="4417"/>
                  </a:cubicBezTo>
                  <a:cubicBezTo>
                    <a:pt x="7202" y="4417"/>
                    <a:pt x="9252" y="2461"/>
                    <a:pt x="9407" y="0"/>
                  </a:cubicBezTo>
                  <a:lnTo>
                    <a:pt x="9320" y="0"/>
                  </a:lnTo>
                  <a:cubicBezTo>
                    <a:pt x="9171" y="2414"/>
                    <a:pt x="7155" y="4336"/>
                    <a:pt x="4701" y="4336"/>
                  </a:cubicBezTo>
                  <a:cubicBezTo>
                    <a:pt x="2246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42" name="Google Shape;31942;p32"/>
            <p:cNvSpPr/>
            <p:nvPr/>
          </p:nvSpPr>
          <p:spPr>
            <a:xfrm>
              <a:off x="4327675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4" y="3223"/>
                    <a:pt x="6871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43" name="Google Shape;31943;p32"/>
            <p:cNvSpPr/>
            <p:nvPr/>
          </p:nvSpPr>
          <p:spPr>
            <a:xfrm>
              <a:off x="4326650" y="2336425"/>
              <a:ext cx="177550" cy="81775"/>
            </a:xfrm>
            <a:custGeom>
              <a:avLst/>
              <a:gdLst/>
              <a:ahLst/>
              <a:cxnLst/>
              <a:rect l="l" t="t" r="r" b="b"/>
              <a:pathLst>
                <a:path w="7102" h="3271" extrusionOk="0">
                  <a:moveTo>
                    <a:pt x="1" y="0"/>
                  </a:moveTo>
                  <a:cubicBezTo>
                    <a:pt x="149" y="1828"/>
                    <a:pt x="1680" y="3271"/>
                    <a:pt x="3548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14" y="0"/>
                  </a:lnTo>
                  <a:cubicBezTo>
                    <a:pt x="6865" y="1780"/>
                    <a:pt x="5368" y="3183"/>
                    <a:pt x="3548" y="3183"/>
                  </a:cubicBezTo>
                  <a:cubicBezTo>
                    <a:pt x="1727" y="3183"/>
                    <a:pt x="230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44" name="Google Shape;31944;p32"/>
            <p:cNvSpPr/>
            <p:nvPr/>
          </p:nvSpPr>
          <p:spPr>
            <a:xfrm>
              <a:off x="4352950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2" y="1248"/>
                    <a:pt x="1208" y="2219"/>
                    <a:pt x="2496" y="2219"/>
                  </a:cubicBezTo>
                  <a:cubicBezTo>
                    <a:pt x="3790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45" name="Google Shape;31945;p32"/>
            <p:cNvSpPr/>
            <p:nvPr/>
          </p:nvSpPr>
          <p:spPr>
            <a:xfrm>
              <a:off x="4351775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8" y="2259"/>
                    <a:pt x="4936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0" y="2178"/>
                    <a:pt x="2543" y="2178"/>
                  </a:cubicBezTo>
                  <a:cubicBezTo>
                    <a:pt x="1282" y="2178"/>
                    <a:pt x="237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46" name="Google Shape;31946;p32"/>
            <p:cNvSpPr/>
            <p:nvPr/>
          </p:nvSpPr>
          <p:spPr>
            <a:xfrm>
              <a:off x="4382125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28" y="614"/>
                    <a:pt x="675" y="1072"/>
                    <a:pt x="1329" y="1072"/>
                  </a:cubicBezTo>
                  <a:cubicBezTo>
                    <a:pt x="1983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47" name="Google Shape;31947;p32"/>
            <p:cNvSpPr/>
            <p:nvPr/>
          </p:nvSpPr>
          <p:spPr>
            <a:xfrm>
              <a:off x="4380950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1" y="1113"/>
                    <a:pt x="1376" y="1113"/>
                  </a:cubicBezTo>
                  <a:cubicBezTo>
                    <a:pt x="2050" y="1113"/>
                    <a:pt x="2616" y="634"/>
                    <a:pt x="2751" y="0"/>
                  </a:cubicBezTo>
                  <a:lnTo>
                    <a:pt x="2670" y="0"/>
                  </a:lnTo>
                  <a:cubicBezTo>
                    <a:pt x="2535" y="587"/>
                    <a:pt x="2010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48" name="Google Shape;31948;p32"/>
            <p:cNvSpPr/>
            <p:nvPr/>
          </p:nvSpPr>
          <p:spPr>
            <a:xfrm>
              <a:off x="4584575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1" y="0"/>
                  </a:moveTo>
                  <a:cubicBezTo>
                    <a:pt x="189" y="3520"/>
                    <a:pt x="3102" y="6318"/>
                    <a:pt x="6676" y="6318"/>
                  </a:cubicBezTo>
                  <a:cubicBezTo>
                    <a:pt x="10243" y="6318"/>
                    <a:pt x="13163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49" name="Google Shape;31949;p32"/>
            <p:cNvSpPr/>
            <p:nvPr/>
          </p:nvSpPr>
          <p:spPr>
            <a:xfrm>
              <a:off x="4583575" y="2336425"/>
              <a:ext cx="335800" cy="158975"/>
            </a:xfrm>
            <a:custGeom>
              <a:avLst/>
              <a:gdLst/>
              <a:ahLst/>
              <a:cxnLst/>
              <a:rect l="l" t="t" r="r" b="b"/>
              <a:pathLst>
                <a:path w="13432" h="6359" extrusionOk="0">
                  <a:moveTo>
                    <a:pt x="0" y="0"/>
                  </a:moveTo>
                  <a:cubicBezTo>
                    <a:pt x="189" y="3540"/>
                    <a:pt x="3129" y="6359"/>
                    <a:pt x="6716" y="6359"/>
                  </a:cubicBezTo>
                  <a:cubicBezTo>
                    <a:pt x="10303" y="6359"/>
                    <a:pt x="13243" y="3540"/>
                    <a:pt x="13432" y="0"/>
                  </a:cubicBezTo>
                  <a:lnTo>
                    <a:pt x="13344" y="0"/>
                  </a:lnTo>
                  <a:cubicBezTo>
                    <a:pt x="13155" y="3493"/>
                    <a:pt x="10256" y="6278"/>
                    <a:pt x="6716" y="6278"/>
                  </a:cubicBezTo>
                  <a:cubicBezTo>
                    <a:pt x="3176" y="6278"/>
                    <a:pt x="270" y="3493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50" name="Google Shape;31950;p32"/>
            <p:cNvSpPr/>
            <p:nvPr/>
          </p:nvSpPr>
          <p:spPr>
            <a:xfrm>
              <a:off x="4607850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55" y="3001"/>
                    <a:pt x="2637" y="5381"/>
                    <a:pt x="5671" y="5381"/>
                  </a:cubicBezTo>
                  <a:cubicBezTo>
                    <a:pt x="8712" y="5381"/>
                    <a:pt x="11193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51" name="Google Shape;31951;p32"/>
            <p:cNvSpPr/>
            <p:nvPr/>
          </p:nvSpPr>
          <p:spPr>
            <a:xfrm>
              <a:off x="4606825" y="2336425"/>
              <a:ext cx="285600" cy="135725"/>
            </a:xfrm>
            <a:custGeom>
              <a:avLst/>
              <a:gdLst/>
              <a:ahLst/>
              <a:cxnLst/>
              <a:rect l="l" t="t" r="r" b="b"/>
              <a:pathLst>
                <a:path w="11424" h="5429" extrusionOk="0">
                  <a:moveTo>
                    <a:pt x="1" y="0"/>
                  </a:moveTo>
                  <a:cubicBezTo>
                    <a:pt x="156" y="3014"/>
                    <a:pt x="2657" y="5428"/>
                    <a:pt x="5712" y="5428"/>
                  </a:cubicBezTo>
                  <a:cubicBezTo>
                    <a:pt x="8766" y="5428"/>
                    <a:pt x="11275" y="3014"/>
                    <a:pt x="11423" y="0"/>
                  </a:cubicBezTo>
                  <a:lnTo>
                    <a:pt x="11342" y="0"/>
                  </a:lnTo>
                  <a:cubicBezTo>
                    <a:pt x="11187" y="2967"/>
                    <a:pt x="8719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52" name="Google Shape;31952;p32"/>
            <p:cNvSpPr/>
            <p:nvPr/>
          </p:nvSpPr>
          <p:spPr>
            <a:xfrm>
              <a:off x="4633125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1" y="0"/>
                  </a:moveTo>
                  <a:cubicBezTo>
                    <a:pt x="149" y="2441"/>
                    <a:pt x="2178" y="4376"/>
                    <a:pt x="4660" y="4376"/>
                  </a:cubicBezTo>
                  <a:cubicBezTo>
                    <a:pt x="7141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53" name="Google Shape;31953;p32"/>
            <p:cNvSpPr/>
            <p:nvPr/>
          </p:nvSpPr>
          <p:spPr>
            <a:xfrm>
              <a:off x="4631950" y="2336425"/>
              <a:ext cx="235350" cy="110425"/>
            </a:xfrm>
            <a:custGeom>
              <a:avLst/>
              <a:gdLst/>
              <a:ahLst/>
              <a:cxnLst/>
              <a:rect l="l" t="t" r="r" b="b"/>
              <a:pathLst>
                <a:path w="9414" h="4417" extrusionOk="0">
                  <a:moveTo>
                    <a:pt x="0" y="0"/>
                  </a:moveTo>
                  <a:cubicBezTo>
                    <a:pt x="155" y="2461"/>
                    <a:pt x="2205" y="4417"/>
                    <a:pt x="4707" y="4417"/>
                  </a:cubicBezTo>
                  <a:cubicBezTo>
                    <a:pt x="7208" y="4417"/>
                    <a:pt x="9258" y="2461"/>
                    <a:pt x="9413" y="0"/>
                  </a:cubicBezTo>
                  <a:lnTo>
                    <a:pt x="9326" y="0"/>
                  </a:lnTo>
                  <a:cubicBezTo>
                    <a:pt x="9177" y="2414"/>
                    <a:pt x="7161" y="4336"/>
                    <a:pt x="4707" y="4336"/>
                  </a:cubicBezTo>
                  <a:cubicBezTo>
                    <a:pt x="2252" y="4336"/>
                    <a:pt x="243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54" name="Google Shape;31954;p32"/>
            <p:cNvSpPr/>
            <p:nvPr/>
          </p:nvSpPr>
          <p:spPr>
            <a:xfrm>
              <a:off x="466195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1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4" y="3223"/>
                    <a:pt x="6865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55" name="Google Shape;31955;p32"/>
            <p:cNvSpPr/>
            <p:nvPr/>
          </p:nvSpPr>
          <p:spPr>
            <a:xfrm>
              <a:off x="4660775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0" y="0"/>
                  </a:moveTo>
                  <a:cubicBezTo>
                    <a:pt x="155" y="1828"/>
                    <a:pt x="1686" y="3271"/>
                    <a:pt x="3554" y="3271"/>
                  </a:cubicBezTo>
                  <a:cubicBezTo>
                    <a:pt x="5422" y="3271"/>
                    <a:pt x="6959" y="1828"/>
                    <a:pt x="7107" y="0"/>
                  </a:cubicBezTo>
                  <a:lnTo>
                    <a:pt x="7020" y="0"/>
                  </a:lnTo>
                  <a:cubicBezTo>
                    <a:pt x="6871" y="1780"/>
                    <a:pt x="5374" y="3183"/>
                    <a:pt x="3554" y="3183"/>
                  </a:cubicBezTo>
                  <a:cubicBezTo>
                    <a:pt x="1733" y="3183"/>
                    <a:pt x="236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56" name="Google Shape;31956;p32"/>
            <p:cNvSpPr/>
            <p:nvPr/>
          </p:nvSpPr>
          <p:spPr>
            <a:xfrm>
              <a:off x="4687225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3" y="1248"/>
                    <a:pt x="1208" y="2219"/>
                    <a:pt x="2496" y="2219"/>
                  </a:cubicBezTo>
                  <a:cubicBezTo>
                    <a:pt x="3784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57" name="Google Shape;31957;p32"/>
            <p:cNvSpPr/>
            <p:nvPr/>
          </p:nvSpPr>
          <p:spPr>
            <a:xfrm>
              <a:off x="4686050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8" y="2259"/>
                    <a:pt x="4937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1" y="2178"/>
                    <a:pt x="2543" y="2178"/>
                  </a:cubicBezTo>
                  <a:cubicBezTo>
                    <a:pt x="1282" y="2178"/>
                    <a:pt x="237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58" name="Google Shape;31958;p32"/>
            <p:cNvSpPr/>
            <p:nvPr/>
          </p:nvSpPr>
          <p:spPr>
            <a:xfrm>
              <a:off x="4716225" y="2336425"/>
              <a:ext cx="66775" cy="26825"/>
            </a:xfrm>
            <a:custGeom>
              <a:avLst/>
              <a:gdLst/>
              <a:ahLst/>
              <a:cxnLst/>
              <a:rect l="l" t="t" r="r" b="b"/>
              <a:pathLst>
                <a:path w="2671" h="1073" extrusionOk="0">
                  <a:moveTo>
                    <a:pt x="1" y="0"/>
                  </a:moveTo>
                  <a:cubicBezTo>
                    <a:pt x="136" y="614"/>
                    <a:pt x="682" y="1072"/>
                    <a:pt x="1336" y="1072"/>
                  </a:cubicBezTo>
                  <a:cubicBezTo>
                    <a:pt x="1990" y="1072"/>
                    <a:pt x="2536" y="614"/>
                    <a:pt x="267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59" name="Google Shape;31959;p32"/>
            <p:cNvSpPr/>
            <p:nvPr/>
          </p:nvSpPr>
          <p:spPr>
            <a:xfrm>
              <a:off x="4715225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1" y="0"/>
                  </a:cubicBezTo>
                  <a:lnTo>
                    <a:pt x="2664" y="0"/>
                  </a:lnTo>
                  <a:cubicBezTo>
                    <a:pt x="2536" y="587"/>
                    <a:pt x="2003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60" name="Google Shape;31960;p32"/>
            <p:cNvSpPr/>
            <p:nvPr/>
          </p:nvSpPr>
          <p:spPr>
            <a:xfrm>
              <a:off x="491885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1" y="0"/>
                  </a:moveTo>
                  <a:cubicBezTo>
                    <a:pt x="190" y="3520"/>
                    <a:pt x="3102" y="6318"/>
                    <a:pt x="6676" y="6318"/>
                  </a:cubicBezTo>
                  <a:cubicBezTo>
                    <a:pt x="10243" y="6318"/>
                    <a:pt x="13156" y="3520"/>
                    <a:pt x="133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61" name="Google Shape;31961;p32"/>
            <p:cNvSpPr/>
            <p:nvPr/>
          </p:nvSpPr>
          <p:spPr>
            <a:xfrm>
              <a:off x="4917675" y="2336425"/>
              <a:ext cx="336000" cy="158975"/>
            </a:xfrm>
            <a:custGeom>
              <a:avLst/>
              <a:gdLst/>
              <a:ahLst/>
              <a:cxnLst/>
              <a:rect l="l" t="t" r="r" b="b"/>
              <a:pathLst>
                <a:path w="13440" h="6359" extrusionOk="0">
                  <a:moveTo>
                    <a:pt x="1" y="0"/>
                  </a:moveTo>
                  <a:cubicBezTo>
                    <a:pt x="196" y="3540"/>
                    <a:pt x="3136" y="6359"/>
                    <a:pt x="6723" y="6359"/>
                  </a:cubicBezTo>
                  <a:cubicBezTo>
                    <a:pt x="10310" y="6359"/>
                    <a:pt x="13250" y="3540"/>
                    <a:pt x="13439" y="0"/>
                  </a:cubicBezTo>
                  <a:lnTo>
                    <a:pt x="13351" y="0"/>
                  </a:lnTo>
                  <a:cubicBezTo>
                    <a:pt x="13163" y="3493"/>
                    <a:pt x="10263" y="6278"/>
                    <a:pt x="6723" y="6278"/>
                  </a:cubicBezTo>
                  <a:cubicBezTo>
                    <a:pt x="3183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62" name="Google Shape;31962;p32"/>
            <p:cNvSpPr/>
            <p:nvPr/>
          </p:nvSpPr>
          <p:spPr>
            <a:xfrm>
              <a:off x="4942125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55" y="3001"/>
                    <a:pt x="2630" y="5381"/>
                    <a:pt x="5671" y="5381"/>
                  </a:cubicBezTo>
                  <a:cubicBezTo>
                    <a:pt x="8705" y="5381"/>
                    <a:pt x="11187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63" name="Google Shape;31963;p32"/>
            <p:cNvSpPr/>
            <p:nvPr/>
          </p:nvSpPr>
          <p:spPr>
            <a:xfrm>
              <a:off x="4941100" y="2336425"/>
              <a:ext cx="285600" cy="135725"/>
            </a:xfrm>
            <a:custGeom>
              <a:avLst/>
              <a:gdLst/>
              <a:ahLst/>
              <a:cxnLst/>
              <a:rect l="l" t="t" r="r" b="b"/>
              <a:pathLst>
                <a:path w="11424" h="5429" extrusionOk="0">
                  <a:moveTo>
                    <a:pt x="1" y="0"/>
                  </a:moveTo>
                  <a:cubicBezTo>
                    <a:pt x="149" y="3014"/>
                    <a:pt x="2657" y="5428"/>
                    <a:pt x="5712" y="5428"/>
                  </a:cubicBezTo>
                  <a:cubicBezTo>
                    <a:pt x="8767" y="5428"/>
                    <a:pt x="11275" y="3014"/>
                    <a:pt x="11423" y="0"/>
                  </a:cubicBezTo>
                  <a:lnTo>
                    <a:pt x="11342" y="0"/>
                  </a:lnTo>
                  <a:cubicBezTo>
                    <a:pt x="11187" y="2967"/>
                    <a:pt x="8719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64" name="Google Shape;31964;p32"/>
            <p:cNvSpPr/>
            <p:nvPr/>
          </p:nvSpPr>
          <p:spPr>
            <a:xfrm>
              <a:off x="4967400" y="2336425"/>
              <a:ext cx="233000" cy="109425"/>
            </a:xfrm>
            <a:custGeom>
              <a:avLst/>
              <a:gdLst/>
              <a:ahLst/>
              <a:cxnLst/>
              <a:rect l="l" t="t" r="r" b="b"/>
              <a:pathLst>
                <a:path w="9320" h="4377" extrusionOk="0">
                  <a:moveTo>
                    <a:pt x="1" y="0"/>
                  </a:moveTo>
                  <a:cubicBezTo>
                    <a:pt x="149" y="2441"/>
                    <a:pt x="2179" y="4376"/>
                    <a:pt x="4660" y="4376"/>
                  </a:cubicBezTo>
                  <a:cubicBezTo>
                    <a:pt x="7141" y="4376"/>
                    <a:pt x="9171" y="2441"/>
                    <a:pt x="93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65" name="Google Shape;31965;p32"/>
            <p:cNvSpPr/>
            <p:nvPr/>
          </p:nvSpPr>
          <p:spPr>
            <a:xfrm>
              <a:off x="4966225" y="2336425"/>
              <a:ext cx="235350" cy="110425"/>
            </a:xfrm>
            <a:custGeom>
              <a:avLst/>
              <a:gdLst/>
              <a:ahLst/>
              <a:cxnLst/>
              <a:rect l="l" t="t" r="r" b="b"/>
              <a:pathLst>
                <a:path w="9414" h="4417" extrusionOk="0">
                  <a:moveTo>
                    <a:pt x="0" y="0"/>
                  </a:moveTo>
                  <a:cubicBezTo>
                    <a:pt x="156" y="2461"/>
                    <a:pt x="2205" y="4417"/>
                    <a:pt x="4707" y="4417"/>
                  </a:cubicBezTo>
                  <a:cubicBezTo>
                    <a:pt x="7209" y="4417"/>
                    <a:pt x="9258" y="2461"/>
                    <a:pt x="9414" y="0"/>
                  </a:cubicBezTo>
                  <a:lnTo>
                    <a:pt x="9326" y="0"/>
                  </a:lnTo>
                  <a:cubicBezTo>
                    <a:pt x="9178" y="2414"/>
                    <a:pt x="7161" y="4336"/>
                    <a:pt x="4707" y="4336"/>
                  </a:cubicBezTo>
                  <a:cubicBezTo>
                    <a:pt x="2253" y="4336"/>
                    <a:pt x="236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66" name="Google Shape;31966;p32"/>
            <p:cNvSpPr/>
            <p:nvPr/>
          </p:nvSpPr>
          <p:spPr>
            <a:xfrm>
              <a:off x="4996225" y="2336425"/>
              <a:ext cx="175350" cy="80600"/>
            </a:xfrm>
            <a:custGeom>
              <a:avLst/>
              <a:gdLst/>
              <a:ahLst/>
              <a:cxnLst/>
              <a:rect l="l" t="t" r="r" b="b"/>
              <a:pathLst>
                <a:path w="7014" h="3224" extrusionOk="0">
                  <a:moveTo>
                    <a:pt x="1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5" y="3223"/>
                    <a:pt x="6865" y="1807"/>
                    <a:pt x="70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67" name="Google Shape;31967;p32"/>
            <p:cNvSpPr/>
            <p:nvPr/>
          </p:nvSpPr>
          <p:spPr>
            <a:xfrm>
              <a:off x="4995050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0" y="0"/>
                  </a:moveTo>
                  <a:cubicBezTo>
                    <a:pt x="156" y="1828"/>
                    <a:pt x="1686" y="3271"/>
                    <a:pt x="3554" y="3271"/>
                  </a:cubicBezTo>
                  <a:cubicBezTo>
                    <a:pt x="5422" y="3271"/>
                    <a:pt x="6952" y="1828"/>
                    <a:pt x="7107" y="0"/>
                  </a:cubicBezTo>
                  <a:lnTo>
                    <a:pt x="7020" y="0"/>
                  </a:lnTo>
                  <a:cubicBezTo>
                    <a:pt x="6871" y="1780"/>
                    <a:pt x="5375" y="3183"/>
                    <a:pt x="3554" y="3183"/>
                  </a:cubicBezTo>
                  <a:cubicBezTo>
                    <a:pt x="1733" y="3183"/>
                    <a:pt x="236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68" name="Google Shape;31968;p32"/>
            <p:cNvSpPr/>
            <p:nvPr/>
          </p:nvSpPr>
          <p:spPr>
            <a:xfrm>
              <a:off x="5021350" y="2336425"/>
              <a:ext cx="124925" cy="55475"/>
            </a:xfrm>
            <a:custGeom>
              <a:avLst/>
              <a:gdLst/>
              <a:ahLst/>
              <a:cxnLst/>
              <a:rect l="l" t="t" r="r" b="b"/>
              <a:pathLst>
                <a:path w="4997" h="2219" extrusionOk="0">
                  <a:moveTo>
                    <a:pt x="0" y="0"/>
                  </a:moveTo>
                  <a:cubicBezTo>
                    <a:pt x="149" y="1248"/>
                    <a:pt x="1214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69" name="Google Shape;31969;p32"/>
            <p:cNvSpPr/>
            <p:nvPr/>
          </p:nvSpPr>
          <p:spPr>
            <a:xfrm>
              <a:off x="5020325" y="2336425"/>
              <a:ext cx="127150" cy="56500"/>
            </a:xfrm>
            <a:custGeom>
              <a:avLst/>
              <a:gdLst/>
              <a:ahLst/>
              <a:cxnLst/>
              <a:rect l="l" t="t" r="r" b="b"/>
              <a:pathLst>
                <a:path w="5086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1" y="2259"/>
                    <a:pt x="4937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1" y="2178"/>
                    <a:pt x="2543" y="2178"/>
                  </a:cubicBezTo>
                  <a:cubicBezTo>
                    <a:pt x="1275" y="2178"/>
                    <a:pt x="230" y="1227"/>
                    <a:pt x="8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70" name="Google Shape;31970;p32"/>
            <p:cNvSpPr/>
            <p:nvPr/>
          </p:nvSpPr>
          <p:spPr>
            <a:xfrm>
              <a:off x="5050500" y="2336425"/>
              <a:ext cx="66800" cy="26825"/>
            </a:xfrm>
            <a:custGeom>
              <a:avLst/>
              <a:gdLst/>
              <a:ahLst/>
              <a:cxnLst/>
              <a:rect l="l" t="t" r="r" b="b"/>
              <a:pathLst>
                <a:path w="2672" h="1073" extrusionOk="0">
                  <a:moveTo>
                    <a:pt x="1" y="0"/>
                  </a:moveTo>
                  <a:cubicBezTo>
                    <a:pt x="136" y="614"/>
                    <a:pt x="682" y="1072"/>
                    <a:pt x="1336" y="1072"/>
                  </a:cubicBezTo>
                  <a:cubicBezTo>
                    <a:pt x="1990" y="1072"/>
                    <a:pt x="2536" y="614"/>
                    <a:pt x="267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71" name="Google Shape;31971;p32"/>
            <p:cNvSpPr/>
            <p:nvPr/>
          </p:nvSpPr>
          <p:spPr>
            <a:xfrm>
              <a:off x="5049500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2" y="0"/>
                  </a:cubicBezTo>
                  <a:lnTo>
                    <a:pt x="2664" y="0"/>
                  </a:lnTo>
                  <a:cubicBezTo>
                    <a:pt x="2529" y="587"/>
                    <a:pt x="2003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72" name="Google Shape;31972;p32"/>
            <p:cNvSpPr/>
            <p:nvPr/>
          </p:nvSpPr>
          <p:spPr>
            <a:xfrm>
              <a:off x="5253125" y="2336425"/>
              <a:ext cx="273975" cy="157975"/>
            </a:xfrm>
            <a:custGeom>
              <a:avLst/>
              <a:gdLst/>
              <a:ahLst/>
              <a:cxnLst/>
              <a:rect l="l" t="t" r="r" b="b"/>
              <a:pathLst>
                <a:path w="10959" h="6319" extrusionOk="0">
                  <a:moveTo>
                    <a:pt x="1" y="0"/>
                  </a:moveTo>
                  <a:cubicBezTo>
                    <a:pt x="190" y="3520"/>
                    <a:pt x="3103" y="6318"/>
                    <a:pt x="6670" y="6318"/>
                  </a:cubicBezTo>
                  <a:cubicBezTo>
                    <a:pt x="8301" y="6318"/>
                    <a:pt x="9798" y="5732"/>
                    <a:pt x="10958" y="4761"/>
                  </a:cubicBezTo>
                  <a:lnTo>
                    <a:pt x="10958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73" name="Google Shape;31973;p32"/>
            <p:cNvSpPr/>
            <p:nvPr/>
          </p:nvSpPr>
          <p:spPr>
            <a:xfrm>
              <a:off x="5251950" y="2336425"/>
              <a:ext cx="275150" cy="158975"/>
            </a:xfrm>
            <a:custGeom>
              <a:avLst/>
              <a:gdLst/>
              <a:ahLst/>
              <a:cxnLst/>
              <a:rect l="l" t="t" r="r" b="b"/>
              <a:pathLst>
                <a:path w="11006" h="6359" extrusionOk="0">
                  <a:moveTo>
                    <a:pt x="1" y="0"/>
                  </a:moveTo>
                  <a:cubicBezTo>
                    <a:pt x="196" y="3540"/>
                    <a:pt x="3136" y="6359"/>
                    <a:pt x="6717" y="6359"/>
                  </a:cubicBezTo>
                  <a:cubicBezTo>
                    <a:pt x="8348" y="6359"/>
                    <a:pt x="9839" y="5779"/>
                    <a:pt x="11005" y="4815"/>
                  </a:cubicBezTo>
                  <a:lnTo>
                    <a:pt x="11005" y="4700"/>
                  </a:lnTo>
                  <a:cubicBezTo>
                    <a:pt x="9845" y="5685"/>
                    <a:pt x="8355" y="6278"/>
                    <a:pt x="6717" y="6278"/>
                  </a:cubicBezTo>
                  <a:cubicBezTo>
                    <a:pt x="3177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74" name="Google Shape;31974;p32"/>
            <p:cNvSpPr/>
            <p:nvPr/>
          </p:nvSpPr>
          <p:spPr>
            <a:xfrm>
              <a:off x="5276400" y="2336425"/>
              <a:ext cx="250700" cy="134550"/>
            </a:xfrm>
            <a:custGeom>
              <a:avLst/>
              <a:gdLst/>
              <a:ahLst/>
              <a:cxnLst/>
              <a:rect l="l" t="t" r="r" b="b"/>
              <a:pathLst>
                <a:path w="10028" h="5382" extrusionOk="0">
                  <a:moveTo>
                    <a:pt x="0" y="0"/>
                  </a:moveTo>
                  <a:cubicBezTo>
                    <a:pt x="149" y="3001"/>
                    <a:pt x="2630" y="5381"/>
                    <a:pt x="5671" y="5381"/>
                  </a:cubicBezTo>
                  <a:cubicBezTo>
                    <a:pt x="7418" y="5381"/>
                    <a:pt x="8989" y="4592"/>
                    <a:pt x="10027" y="3345"/>
                  </a:cubicBezTo>
                  <a:lnTo>
                    <a:pt x="10027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75" name="Google Shape;31975;p32"/>
            <p:cNvSpPr/>
            <p:nvPr/>
          </p:nvSpPr>
          <p:spPr>
            <a:xfrm>
              <a:off x="5275375" y="2336425"/>
              <a:ext cx="251725" cy="135725"/>
            </a:xfrm>
            <a:custGeom>
              <a:avLst/>
              <a:gdLst/>
              <a:ahLst/>
              <a:cxnLst/>
              <a:rect l="l" t="t" r="r" b="b"/>
              <a:pathLst>
                <a:path w="10069" h="5429" extrusionOk="0">
                  <a:moveTo>
                    <a:pt x="1" y="0"/>
                  </a:moveTo>
                  <a:cubicBezTo>
                    <a:pt x="149" y="3014"/>
                    <a:pt x="2658" y="5428"/>
                    <a:pt x="5712" y="5428"/>
                  </a:cubicBezTo>
                  <a:cubicBezTo>
                    <a:pt x="7452" y="5428"/>
                    <a:pt x="9016" y="4639"/>
                    <a:pt x="10068" y="3405"/>
                  </a:cubicBezTo>
                  <a:lnTo>
                    <a:pt x="10068" y="3277"/>
                  </a:lnTo>
                  <a:cubicBezTo>
                    <a:pt x="9036" y="4538"/>
                    <a:pt x="7465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76" name="Google Shape;31976;p32"/>
            <p:cNvSpPr/>
            <p:nvPr/>
          </p:nvSpPr>
          <p:spPr>
            <a:xfrm>
              <a:off x="5301525" y="2336425"/>
              <a:ext cx="225575" cy="109425"/>
            </a:xfrm>
            <a:custGeom>
              <a:avLst/>
              <a:gdLst/>
              <a:ahLst/>
              <a:cxnLst/>
              <a:rect l="l" t="t" r="r" b="b"/>
              <a:pathLst>
                <a:path w="9023" h="4377" extrusionOk="0">
                  <a:moveTo>
                    <a:pt x="0" y="0"/>
                  </a:moveTo>
                  <a:cubicBezTo>
                    <a:pt x="155" y="2441"/>
                    <a:pt x="2185" y="4376"/>
                    <a:pt x="4666" y="4376"/>
                  </a:cubicBezTo>
                  <a:cubicBezTo>
                    <a:pt x="6649" y="4376"/>
                    <a:pt x="8348" y="3136"/>
                    <a:pt x="9022" y="1389"/>
                  </a:cubicBezTo>
                  <a:lnTo>
                    <a:pt x="9022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77" name="Google Shape;31977;p32"/>
            <p:cNvSpPr/>
            <p:nvPr/>
          </p:nvSpPr>
          <p:spPr>
            <a:xfrm>
              <a:off x="5300500" y="2336425"/>
              <a:ext cx="226600" cy="110425"/>
            </a:xfrm>
            <a:custGeom>
              <a:avLst/>
              <a:gdLst/>
              <a:ahLst/>
              <a:cxnLst/>
              <a:rect l="l" t="t" r="r" b="b"/>
              <a:pathLst>
                <a:path w="9064" h="4417" extrusionOk="0">
                  <a:moveTo>
                    <a:pt x="1" y="0"/>
                  </a:moveTo>
                  <a:cubicBezTo>
                    <a:pt x="156" y="2461"/>
                    <a:pt x="2206" y="4417"/>
                    <a:pt x="4707" y="4417"/>
                  </a:cubicBezTo>
                  <a:cubicBezTo>
                    <a:pt x="6669" y="4417"/>
                    <a:pt x="8355" y="3210"/>
                    <a:pt x="9063" y="1504"/>
                  </a:cubicBezTo>
                  <a:lnTo>
                    <a:pt x="9063" y="1268"/>
                  </a:lnTo>
                  <a:cubicBezTo>
                    <a:pt x="8422" y="3055"/>
                    <a:pt x="6710" y="4336"/>
                    <a:pt x="4707" y="4336"/>
                  </a:cubicBezTo>
                  <a:cubicBezTo>
                    <a:pt x="2253" y="4336"/>
                    <a:pt x="237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78" name="Google Shape;31978;p32"/>
            <p:cNvSpPr/>
            <p:nvPr/>
          </p:nvSpPr>
          <p:spPr>
            <a:xfrm>
              <a:off x="533035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55" y="1807"/>
                    <a:pt x="1666" y="3223"/>
                    <a:pt x="3513" y="3223"/>
                  </a:cubicBezTo>
                  <a:cubicBezTo>
                    <a:pt x="5361" y="3223"/>
                    <a:pt x="6871" y="1807"/>
                    <a:pt x="70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79" name="Google Shape;31979;p32"/>
            <p:cNvSpPr/>
            <p:nvPr/>
          </p:nvSpPr>
          <p:spPr>
            <a:xfrm>
              <a:off x="5329325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1" y="0"/>
                  </a:moveTo>
                  <a:cubicBezTo>
                    <a:pt x="149" y="1828"/>
                    <a:pt x="1686" y="3271"/>
                    <a:pt x="3554" y="3271"/>
                  </a:cubicBezTo>
                  <a:cubicBezTo>
                    <a:pt x="5422" y="3271"/>
                    <a:pt x="6953" y="1828"/>
                    <a:pt x="7108" y="0"/>
                  </a:cubicBezTo>
                  <a:lnTo>
                    <a:pt x="7020" y="0"/>
                  </a:lnTo>
                  <a:cubicBezTo>
                    <a:pt x="6872" y="1780"/>
                    <a:pt x="5375" y="3183"/>
                    <a:pt x="3554" y="3183"/>
                  </a:cubicBezTo>
                  <a:cubicBezTo>
                    <a:pt x="1734" y="3183"/>
                    <a:pt x="237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80" name="Google Shape;31980;p32"/>
            <p:cNvSpPr/>
            <p:nvPr/>
          </p:nvSpPr>
          <p:spPr>
            <a:xfrm>
              <a:off x="5355625" y="2336425"/>
              <a:ext cx="124925" cy="55475"/>
            </a:xfrm>
            <a:custGeom>
              <a:avLst/>
              <a:gdLst/>
              <a:ahLst/>
              <a:cxnLst/>
              <a:rect l="l" t="t" r="r" b="b"/>
              <a:pathLst>
                <a:path w="4997" h="2219" extrusionOk="0">
                  <a:moveTo>
                    <a:pt x="1" y="0"/>
                  </a:moveTo>
                  <a:cubicBezTo>
                    <a:pt x="149" y="1248"/>
                    <a:pt x="1214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81" name="Google Shape;31981;p32"/>
            <p:cNvSpPr/>
            <p:nvPr/>
          </p:nvSpPr>
          <p:spPr>
            <a:xfrm>
              <a:off x="5354625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0" y="0"/>
                  </a:moveTo>
                  <a:cubicBezTo>
                    <a:pt x="148" y="1268"/>
                    <a:pt x="1227" y="2259"/>
                    <a:pt x="2542" y="2259"/>
                  </a:cubicBezTo>
                  <a:cubicBezTo>
                    <a:pt x="3850" y="2259"/>
                    <a:pt x="4936" y="1268"/>
                    <a:pt x="5084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42" y="2178"/>
                  </a:cubicBezTo>
                  <a:cubicBezTo>
                    <a:pt x="1274" y="2178"/>
                    <a:pt x="229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82" name="Google Shape;31982;p32"/>
            <p:cNvSpPr/>
            <p:nvPr/>
          </p:nvSpPr>
          <p:spPr>
            <a:xfrm>
              <a:off x="5384800" y="2336425"/>
              <a:ext cx="66775" cy="26825"/>
            </a:xfrm>
            <a:custGeom>
              <a:avLst/>
              <a:gdLst/>
              <a:ahLst/>
              <a:cxnLst/>
              <a:rect l="l" t="t" r="r" b="b"/>
              <a:pathLst>
                <a:path w="2671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35" y="1072"/>
                  </a:cubicBezTo>
                  <a:cubicBezTo>
                    <a:pt x="1989" y="1072"/>
                    <a:pt x="2535" y="614"/>
                    <a:pt x="26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83" name="Google Shape;31983;p32"/>
            <p:cNvSpPr/>
            <p:nvPr/>
          </p:nvSpPr>
          <p:spPr>
            <a:xfrm>
              <a:off x="5383775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1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2" y="0"/>
                  </a:cubicBezTo>
                  <a:lnTo>
                    <a:pt x="2664" y="0"/>
                  </a:lnTo>
                  <a:cubicBezTo>
                    <a:pt x="2529" y="587"/>
                    <a:pt x="2003" y="1025"/>
                    <a:pt x="1376" y="1025"/>
                  </a:cubicBezTo>
                  <a:cubicBezTo>
                    <a:pt x="749" y="1025"/>
                    <a:pt x="216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84" name="Google Shape;31984;p32"/>
            <p:cNvSpPr/>
            <p:nvPr/>
          </p:nvSpPr>
          <p:spPr>
            <a:xfrm>
              <a:off x="3450750" y="2336425"/>
              <a:ext cx="296375" cy="256075"/>
            </a:xfrm>
            <a:custGeom>
              <a:avLst/>
              <a:gdLst/>
              <a:ahLst/>
              <a:cxnLst/>
              <a:rect l="l" t="t" r="r" b="b"/>
              <a:pathLst>
                <a:path w="11855" h="10243" extrusionOk="0">
                  <a:moveTo>
                    <a:pt x="1" y="0"/>
                  </a:moveTo>
                  <a:lnTo>
                    <a:pt x="1" y="7795"/>
                  </a:lnTo>
                  <a:cubicBezTo>
                    <a:pt x="1228" y="9292"/>
                    <a:pt x="3089" y="10243"/>
                    <a:pt x="5173" y="10243"/>
                  </a:cubicBezTo>
                  <a:cubicBezTo>
                    <a:pt x="8861" y="10243"/>
                    <a:pt x="11855" y="7249"/>
                    <a:pt x="11855" y="3560"/>
                  </a:cubicBezTo>
                  <a:cubicBezTo>
                    <a:pt x="11855" y="2246"/>
                    <a:pt x="11477" y="1032"/>
                    <a:pt x="1083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85" name="Google Shape;31985;p32"/>
            <p:cNvSpPr/>
            <p:nvPr/>
          </p:nvSpPr>
          <p:spPr>
            <a:xfrm>
              <a:off x="3450750" y="2336425"/>
              <a:ext cx="297400" cy="257100"/>
            </a:xfrm>
            <a:custGeom>
              <a:avLst/>
              <a:gdLst/>
              <a:ahLst/>
              <a:cxnLst/>
              <a:rect l="l" t="t" r="r" b="b"/>
              <a:pathLst>
                <a:path w="11896" h="10284" extrusionOk="0">
                  <a:moveTo>
                    <a:pt x="10776" y="0"/>
                  </a:moveTo>
                  <a:cubicBezTo>
                    <a:pt x="11430" y="1025"/>
                    <a:pt x="11814" y="2246"/>
                    <a:pt x="11814" y="3560"/>
                  </a:cubicBezTo>
                  <a:cubicBezTo>
                    <a:pt x="11814" y="7222"/>
                    <a:pt x="8834" y="10202"/>
                    <a:pt x="5173" y="10202"/>
                  </a:cubicBezTo>
                  <a:cubicBezTo>
                    <a:pt x="3082" y="10202"/>
                    <a:pt x="1221" y="9231"/>
                    <a:pt x="1" y="7728"/>
                  </a:cubicBezTo>
                  <a:lnTo>
                    <a:pt x="1" y="7856"/>
                  </a:lnTo>
                  <a:cubicBezTo>
                    <a:pt x="1235" y="9339"/>
                    <a:pt x="3096" y="10283"/>
                    <a:pt x="5173" y="10283"/>
                  </a:cubicBezTo>
                  <a:cubicBezTo>
                    <a:pt x="8881" y="10283"/>
                    <a:pt x="11895" y="7269"/>
                    <a:pt x="11895" y="3560"/>
                  </a:cubicBezTo>
                  <a:cubicBezTo>
                    <a:pt x="11895" y="2252"/>
                    <a:pt x="11525" y="1032"/>
                    <a:pt x="1087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86" name="Google Shape;31986;p32"/>
            <p:cNvSpPr/>
            <p:nvPr/>
          </p:nvSpPr>
          <p:spPr>
            <a:xfrm>
              <a:off x="3450750" y="2336425"/>
              <a:ext cx="269425" cy="232650"/>
            </a:xfrm>
            <a:custGeom>
              <a:avLst/>
              <a:gdLst/>
              <a:ahLst/>
              <a:cxnLst/>
              <a:rect l="l" t="t" r="r" b="b"/>
              <a:pathLst>
                <a:path w="10777" h="9306" extrusionOk="0">
                  <a:moveTo>
                    <a:pt x="736" y="0"/>
                  </a:moveTo>
                  <a:cubicBezTo>
                    <a:pt x="446" y="344"/>
                    <a:pt x="203" y="722"/>
                    <a:pt x="1" y="1126"/>
                  </a:cubicBezTo>
                  <a:lnTo>
                    <a:pt x="1" y="6136"/>
                  </a:lnTo>
                  <a:cubicBezTo>
                    <a:pt x="931" y="8018"/>
                    <a:pt x="2860" y="9305"/>
                    <a:pt x="5099" y="9305"/>
                  </a:cubicBezTo>
                  <a:cubicBezTo>
                    <a:pt x="8234" y="9305"/>
                    <a:pt x="10776" y="6763"/>
                    <a:pt x="10776" y="3628"/>
                  </a:cubicBezTo>
                  <a:cubicBezTo>
                    <a:pt x="10776" y="2246"/>
                    <a:pt x="10284" y="985"/>
                    <a:pt x="946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87" name="Google Shape;31987;p32"/>
            <p:cNvSpPr/>
            <p:nvPr/>
          </p:nvSpPr>
          <p:spPr>
            <a:xfrm>
              <a:off x="3450750" y="2336425"/>
              <a:ext cx="270600" cy="233825"/>
            </a:xfrm>
            <a:custGeom>
              <a:avLst/>
              <a:gdLst/>
              <a:ahLst/>
              <a:cxnLst/>
              <a:rect l="l" t="t" r="r" b="b"/>
              <a:pathLst>
                <a:path w="10824" h="9353" extrusionOk="0">
                  <a:moveTo>
                    <a:pt x="9407" y="0"/>
                  </a:moveTo>
                  <a:cubicBezTo>
                    <a:pt x="10237" y="978"/>
                    <a:pt x="10736" y="2246"/>
                    <a:pt x="10736" y="3628"/>
                  </a:cubicBezTo>
                  <a:cubicBezTo>
                    <a:pt x="10736" y="6736"/>
                    <a:pt x="8207" y="9265"/>
                    <a:pt x="5099" y="9265"/>
                  </a:cubicBezTo>
                  <a:cubicBezTo>
                    <a:pt x="2853" y="9265"/>
                    <a:pt x="904" y="7943"/>
                    <a:pt x="1" y="6035"/>
                  </a:cubicBezTo>
                  <a:lnTo>
                    <a:pt x="1" y="6224"/>
                  </a:lnTo>
                  <a:cubicBezTo>
                    <a:pt x="952" y="8078"/>
                    <a:pt x="2880" y="9353"/>
                    <a:pt x="5099" y="9353"/>
                  </a:cubicBezTo>
                  <a:cubicBezTo>
                    <a:pt x="8254" y="9353"/>
                    <a:pt x="10823" y="6784"/>
                    <a:pt x="10823" y="3628"/>
                  </a:cubicBezTo>
                  <a:cubicBezTo>
                    <a:pt x="10823" y="2252"/>
                    <a:pt x="10331" y="985"/>
                    <a:pt x="951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88" name="Google Shape;31988;p32"/>
            <p:cNvSpPr/>
            <p:nvPr/>
          </p:nvSpPr>
          <p:spPr>
            <a:xfrm>
              <a:off x="3450750" y="2336425"/>
              <a:ext cx="19750" cy="30525"/>
            </a:xfrm>
            <a:custGeom>
              <a:avLst/>
              <a:gdLst/>
              <a:ahLst/>
              <a:cxnLst/>
              <a:rect l="l" t="t" r="r" b="b"/>
              <a:pathLst>
                <a:path w="790" h="1221" extrusionOk="0">
                  <a:moveTo>
                    <a:pt x="682" y="0"/>
                  </a:moveTo>
                  <a:cubicBezTo>
                    <a:pt x="419" y="317"/>
                    <a:pt x="190" y="668"/>
                    <a:pt x="1" y="1032"/>
                  </a:cubicBezTo>
                  <a:lnTo>
                    <a:pt x="1" y="1221"/>
                  </a:lnTo>
                  <a:cubicBezTo>
                    <a:pt x="210" y="782"/>
                    <a:pt x="480" y="371"/>
                    <a:pt x="79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89" name="Google Shape;31989;p32"/>
            <p:cNvSpPr/>
            <p:nvPr/>
          </p:nvSpPr>
          <p:spPr>
            <a:xfrm>
              <a:off x="3461375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75" y="857"/>
                    <a:pt x="1" y="2165"/>
                    <a:pt x="1" y="3628"/>
                  </a:cubicBezTo>
                  <a:cubicBezTo>
                    <a:pt x="1" y="6210"/>
                    <a:pt x="2091" y="8301"/>
                    <a:pt x="4674" y="8301"/>
                  </a:cubicBezTo>
                  <a:cubicBezTo>
                    <a:pt x="7256" y="8301"/>
                    <a:pt x="9346" y="6210"/>
                    <a:pt x="9346" y="3628"/>
                  </a:cubicBezTo>
                  <a:cubicBezTo>
                    <a:pt x="9346" y="2165"/>
                    <a:pt x="8672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90" name="Google Shape;31990;p32"/>
            <p:cNvSpPr/>
            <p:nvPr/>
          </p:nvSpPr>
          <p:spPr>
            <a:xfrm>
              <a:off x="3460375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8" y="8341"/>
                    <a:pt x="4714" y="8341"/>
                  </a:cubicBezTo>
                  <a:cubicBezTo>
                    <a:pt x="7316" y="8341"/>
                    <a:pt x="9427" y="6231"/>
                    <a:pt x="9427" y="3628"/>
                  </a:cubicBezTo>
                  <a:cubicBezTo>
                    <a:pt x="9427" y="2171"/>
                    <a:pt x="8759" y="863"/>
                    <a:pt x="7714" y="0"/>
                  </a:cubicBezTo>
                  <a:lnTo>
                    <a:pt x="7579" y="0"/>
                  </a:lnTo>
                  <a:cubicBezTo>
                    <a:pt x="8651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91" name="Google Shape;31991;p32"/>
            <p:cNvSpPr/>
            <p:nvPr/>
          </p:nvSpPr>
          <p:spPr>
            <a:xfrm>
              <a:off x="3490200" y="233912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92" name="Google Shape;31992;p32"/>
            <p:cNvSpPr/>
            <p:nvPr/>
          </p:nvSpPr>
          <p:spPr>
            <a:xfrm>
              <a:off x="3489025" y="23381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0"/>
                    <a:pt x="3568" y="7040"/>
                  </a:cubicBezTo>
                  <a:cubicBezTo>
                    <a:pt x="1653" y="7040"/>
                    <a:pt x="88" y="5483"/>
                    <a:pt x="88" y="3561"/>
                  </a:cubicBezTo>
                  <a:cubicBezTo>
                    <a:pt x="88" y="1646"/>
                    <a:pt x="1653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605" y="1"/>
                    <a:pt x="1" y="1599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9"/>
                    <a:pt x="5536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93" name="Google Shape;31993;p32"/>
            <p:cNvSpPr/>
            <p:nvPr/>
          </p:nvSpPr>
          <p:spPr>
            <a:xfrm>
              <a:off x="3515325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94" name="Google Shape;31994;p32"/>
            <p:cNvSpPr/>
            <p:nvPr/>
          </p:nvSpPr>
          <p:spPr>
            <a:xfrm>
              <a:off x="3514300" y="2363225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1"/>
                  </a:moveTo>
                  <a:cubicBezTo>
                    <a:pt x="3919" y="81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7" y="5118"/>
                  </a:cubicBezTo>
                  <a:cubicBezTo>
                    <a:pt x="3966" y="5118"/>
                    <a:pt x="5112" y="3965"/>
                    <a:pt x="5112" y="2556"/>
                  </a:cubicBezTo>
                  <a:cubicBezTo>
                    <a:pt x="5112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95" name="Google Shape;31995;p32"/>
            <p:cNvSpPr/>
            <p:nvPr/>
          </p:nvSpPr>
          <p:spPr>
            <a:xfrm>
              <a:off x="354415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8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96" name="Google Shape;31996;p32"/>
            <p:cNvSpPr/>
            <p:nvPr/>
          </p:nvSpPr>
          <p:spPr>
            <a:xfrm>
              <a:off x="3542975" y="239187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1" y="2738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97" name="Google Shape;31997;p32"/>
            <p:cNvSpPr/>
            <p:nvPr/>
          </p:nvSpPr>
          <p:spPr>
            <a:xfrm>
              <a:off x="3747100" y="2336425"/>
              <a:ext cx="334325" cy="256075"/>
            </a:xfrm>
            <a:custGeom>
              <a:avLst/>
              <a:gdLst/>
              <a:ahLst/>
              <a:cxnLst/>
              <a:rect l="l" t="t" r="r" b="b"/>
              <a:pathLst>
                <a:path w="13373" h="10243" extrusionOk="0">
                  <a:moveTo>
                    <a:pt x="1033" y="0"/>
                  </a:moveTo>
                  <a:cubicBezTo>
                    <a:pt x="379" y="1032"/>
                    <a:pt x="1" y="2246"/>
                    <a:pt x="1" y="3560"/>
                  </a:cubicBezTo>
                  <a:cubicBezTo>
                    <a:pt x="1" y="7249"/>
                    <a:pt x="2995" y="10243"/>
                    <a:pt x="6690" y="10243"/>
                  </a:cubicBezTo>
                  <a:cubicBezTo>
                    <a:pt x="10378" y="10243"/>
                    <a:pt x="13372" y="7249"/>
                    <a:pt x="13372" y="3560"/>
                  </a:cubicBezTo>
                  <a:cubicBezTo>
                    <a:pt x="13372" y="2246"/>
                    <a:pt x="12994" y="1032"/>
                    <a:pt x="1234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98" name="Google Shape;31998;p32"/>
            <p:cNvSpPr/>
            <p:nvPr/>
          </p:nvSpPr>
          <p:spPr>
            <a:xfrm>
              <a:off x="3746100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15" y="10283"/>
                    <a:pt x="6730" y="10283"/>
                  </a:cubicBezTo>
                  <a:cubicBezTo>
                    <a:pt x="10438" y="10283"/>
                    <a:pt x="13453" y="7269"/>
                    <a:pt x="13453" y="3560"/>
                  </a:cubicBezTo>
                  <a:cubicBezTo>
                    <a:pt x="13453" y="2252"/>
                    <a:pt x="13082" y="1032"/>
                    <a:pt x="12434" y="0"/>
                  </a:cubicBezTo>
                  <a:lnTo>
                    <a:pt x="12333" y="0"/>
                  </a:lnTo>
                  <a:cubicBezTo>
                    <a:pt x="12987" y="1025"/>
                    <a:pt x="13372" y="2246"/>
                    <a:pt x="13372" y="3560"/>
                  </a:cubicBezTo>
                  <a:cubicBezTo>
                    <a:pt x="13372" y="7222"/>
                    <a:pt x="10391" y="10202"/>
                    <a:pt x="6730" y="10202"/>
                  </a:cubicBezTo>
                  <a:cubicBezTo>
                    <a:pt x="3062" y="10202"/>
                    <a:pt x="81" y="7222"/>
                    <a:pt x="81" y="3560"/>
                  </a:cubicBezTo>
                  <a:cubicBezTo>
                    <a:pt x="81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99" name="Google Shape;31999;p32"/>
            <p:cNvSpPr/>
            <p:nvPr/>
          </p:nvSpPr>
          <p:spPr>
            <a:xfrm>
              <a:off x="3770550" y="2336425"/>
              <a:ext cx="283900" cy="232650"/>
            </a:xfrm>
            <a:custGeom>
              <a:avLst/>
              <a:gdLst/>
              <a:ahLst/>
              <a:cxnLst/>
              <a:rect l="l" t="t" r="r" b="b"/>
              <a:pathLst>
                <a:path w="11356" h="9306" extrusionOk="0">
                  <a:moveTo>
                    <a:pt x="1315" y="0"/>
                  </a:moveTo>
                  <a:cubicBezTo>
                    <a:pt x="492" y="985"/>
                    <a:pt x="0" y="2246"/>
                    <a:pt x="0" y="3628"/>
                  </a:cubicBezTo>
                  <a:cubicBezTo>
                    <a:pt x="0" y="6763"/>
                    <a:pt x="2542" y="9305"/>
                    <a:pt x="5678" y="9305"/>
                  </a:cubicBezTo>
                  <a:cubicBezTo>
                    <a:pt x="8813" y="9305"/>
                    <a:pt x="11355" y="6763"/>
                    <a:pt x="11355" y="3628"/>
                  </a:cubicBezTo>
                  <a:cubicBezTo>
                    <a:pt x="11355" y="2246"/>
                    <a:pt x="10863" y="985"/>
                    <a:pt x="100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00" name="Google Shape;32000;p32"/>
            <p:cNvSpPr/>
            <p:nvPr/>
          </p:nvSpPr>
          <p:spPr>
            <a:xfrm>
              <a:off x="3769525" y="2336425"/>
              <a:ext cx="285925" cy="233825"/>
            </a:xfrm>
            <a:custGeom>
              <a:avLst/>
              <a:gdLst/>
              <a:ahLst/>
              <a:cxnLst/>
              <a:rect l="l" t="t" r="r" b="b"/>
              <a:pathLst>
                <a:path w="11437" h="9353" extrusionOk="0">
                  <a:moveTo>
                    <a:pt x="1302" y="0"/>
                  </a:moveTo>
                  <a:cubicBezTo>
                    <a:pt x="486" y="985"/>
                    <a:pt x="1" y="2252"/>
                    <a:pt x="1" y="3628"/>
                  </a:cubicBezTo>
                  <a:cubicBezTo>
                    <a:pt x="1" y="6784"/>
                    <a:pt x="2563" y="9353"/>
                    <a:pt x="5719" y="9353"/>
                  </a:cubicBezTo>
                  <a:cubicBezTo>
                    <a:pt x="8874" y="9353"/>
                    <a:pt x="11437" y="6784"/>
                    <a:pt x="11437" y="3628"/>
                  </a:cubicBezTo>
                  <a:cubicBezTo>
                    <a:pt x="11437" y="2252"/>
                    <a:pt x="10951" y="985"/>
                    <a:pt x="10135" y="0"/>
                  </a:cubicBezTo>
                  <a:lnTo>
                    <a:pt x="10027" y="0"/>
                  </a:lnTo>
                  <a:cubicBezTo>
                    <a:pt x="10857" y="978"/>
                    <a:pt x="11356" y="2246"/>
                    <a:pt x="11356" y="3628"/>
                  </a:cubicBezTo>
                  <a:cubicBezTo>
                    <a:pt x="11356" y="6736"/>
                    <a:pt x="8827" y="9265"/>
                    <a:pt x="5719" y="9265"/>
                  </a:cubicBezTo>
                  <a:cubicBezTo>
                    <a:pt x="2610" y="9265"/>
                    <a:pt x="82" y="6736"/>
                    <a:pt x="82" y="3628"/>
                  </a:cubicBezTo>
                  <a:cubicBezTo>
                    <a:pt x="82" y="2246"/>
                    <a:pt x="581" y="978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01" name="Google Shape;32001;p32"/>
            <p:cNvSpPr/>
            <p:nvPr/>
          </p:nvSpPr>
          <p:spPr>
            <a:xfrm>
              <a:off x="3795650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75" y="857"/>
                    <a:pt x="1" y="2165"/>
                    <a:pt x="1" y="3628"/>
                  </a:cubicBezTo>
                  <a:cubicBezTo>
                    <a:pt x="1" y="6210"/>
                    <a:pt x="2091" y="8301"/>
                    <a:pt x="4674" y="8301"/>
                  </a:cubicBezTo>
                  <a:cubicBezTo>
                    <a:pt x="7256" y="8301"/>
                    <a:pt x="9347" y="6210"/>
                    <a:pt x="9347" y="3628"/>
                  </a:cubicBezTo>
                  <a:cubicBezTo>
                    <a:pt x="9347" y="2165"/>
                    <a:pt x="8672" y="857"/>
                    <a:pt x="761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02" name="Google Shape;32002;p32"/>
            <p:cNvSpPr/>
            <p:nvPr/>
          </p:nvSpPr>
          <p:spPr>
            <a:xfrm>
              <a:off x="3794650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1" y="8341"/>
                    <a:pt x="4714" y="8341"/>
                  </a:cubicBezTo>
                  <a:cubicBezTo>
                    <a:pt x="7310" y="8341"/>
                    <a:pt x="9427" y="6231"/>
                    <a:pt x="9427" y="3628"/>
                  </a:cubicBezTo>
                  <a:cubicBezTo>
                    <a:pt x="9427" y="2171"/>
                    <a:pt x="8759" y="863"/>
                    <a:pt x="7714" y="0"/>
                  </a:cubicBezTo>
                  <a:lnTo>
                    <a:pt x="7579" y="0"/>
                  </a:lnTo>
                  <a:cubicBezTo>
                    <a:pt x="8652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03" name="Google Shape;32003;p32"/>
            <p:cNvSpPr/>
            <p:nvPr/>
          </p:nvSpPr>
          <p:spPr>
            <a:xfrm>
              <a:off x="3824475" y="233912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6"/>
                    <a:pt x="3521" y="7046"/>
                  </a:cubicBezTo>
                  <a:cubicBezTo>
                    <a:pt x="5463" y="7046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04" name="Google Shape;32004;p32"/>
            <p:cNvSpPr/>
            <p:nvPr/>
          </p:nvSpPr>
          <p:spPr>
            <a:xfrm>
              <a:off x="3823300" y="23381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0"/>
                    <a:pt x="3568" y="7040"/>
                  </a:cubicBezTo>
                  <a:cubicBezTo>
                    <a:pt x="1646" y="7040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05" name="Google Shape;32005;p32"/>
            <p:cNvSpPr/>
            <p:nvPr/>
          </p:nvSpPr>
          <p:spPr>
            <a:xfrm>
              <a:off x="3849600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06" name="Google Shape;32006;p32"/>
            <p:cNvSpPr/>
            <p:nvPr/>
          </p:nvSpPr>
          <p:spPr>
            <a:xfrm>
              <a:off x="3848600" y="236322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1" y="3965"/>
                    <a:pt x="5111" y="2556"/>
                  </a:cubicBezTo>
                  <a:cubicBezTo>
                    <a:pt x="5111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07" name="Google Shape;32007;p32"/>
            <p:cNvSpPr/>
            <p:nvPr/>
          </p:nvSpPr>
          <p:spPr>
            <a:xfrm>
              <a:off x="387825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70" y="2732"/>
                  </a:cubicBezTo>
                  <a:cubicBezTo>
                    <a:pt x="2125" y="2732"/>
                    <a:pt x="2732" y="2118"/>
                    <a:pt x="2732" y="1363"/>
                  </a:cubicBezTo>
                  <a:cubicBezTo>
                    <a:pt x="2732" y="608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08" name="Google Shape;32008;p32"/>
            <p:cNvSpPr/>
            <p:nvPr/>
          </p:nvSpPr>
          <p:spPr>
            <a:xfrm>
              <a:off x="3877250" y="239187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1" y="2738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09" name="Google Shape;32009;p32"/>
            <p:cNvSpPr/>
            <p:nvPr/>
          </p:nvSpPr>
          <p:spPr>
            <a:xfrm>
              <a:off x="4081400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2" y="10243"/>
                  </a:cubicBezTo>
                  <a:cubicBezTo>
                    <a:pt x="10377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10" name="Google Shape;32010;p32"/>
            <p:cNvSpPr/>
            <p:nvPr/>
          </p:nvSpPr>
          <p:spPr>
            <a:xfrm>
              <a:off x="4080375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19" y="0"/>
                  </a:moveTo>
                  <a:cubicBezTo>
                    <a:pt x="371" y="1032"/>
                    <a:pt x="1" y="2252"/>
                    <a:pt x="1" y="3560"/>
                  </a:cubicBezTo>
                  <a:cubicBezTo>
                    <a:pt x="1" y="7269"/>
                    <a:pt x="3015" y="10283"/>
                    <a:pt x="6723" y="10283"/>
                  </a:cubicBezTo>
                  <a:cubicBezTo>
                    <a:pt x="10439" y="10283"/>
                    <a:pt x="13453" y="7269"/>
                    <a:pt x="13453" y="3560"/>
                  </a:cubicBezTo>
                  <a:cubicBezTo>
                    <a:pt x="13453" y="2252"/>
                    <a:pt x="13075" y="1032"/>
                    <a:pt x="12428" y="0"/>
                  </a:cubicBezTo>
                  <a:lnTo>
                    <a:pt x="12333" y="0"/>
                  </a:lnTo>
                  <a:cubicBezTo>
                    <a:pt x="12987" y="1025"/>
                    <a:pt x="13372" y="2246"/>
                    <a:pt x="13372" y="3560"/>
                  </a:cubicBezTo>
                  <a:cubicBezTo>
                    <a:pt x="13372" y="7222"/>
                    <a:pt x="10391" y="10202"/>
                    <a:pt x="6723" y="10202"/>
                  </a:cubicBezTo>
                  <a:cubicBezTo>
                    <a:pt x="3062" y="10202"/>
                    <a:pt x="82" y="7222"/>
                    <a:pt x="82" y="3560"/>
                  </a:cubicBezTo>
                  <a:cubicBezTo>
                    <a:pt x="82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11" name="Google Shape;32011;p32"/>
            <p:cNvSpPr/>
            <p:nvPr/>
          </p:nvSpPr>
          <p:spPr>
            <a:xfrm>
              <a:off x="4104825" y="2336425"/>
              <a:ext cx="283900" cy="232650"/>
            </a:xfrm>
            <a:custGeom>
              <a:avLst/>
              <a:gdLst/>
              <a:ahLst/>
              <a:cxnLst/>
              <a:rect l="l" t="t" r="r" b="b"/>
              <a:pathLst>
                <a:path w="11356" h="9306" extrusionOk="0">
                  <a:moveTo>
                    <a:pt x="1308" y="0"/>
                  </a:moveTo>
                  <a:cubicBezTo>
                    <a:pt x="493" y="985"/>
                    <a:pt x="0" y="2246"/>
                    <a:pt x="0" y="3628"/>
                  </a:cubicBezTo>
                  <a:cubicBezTo>
                    <a:pt x="0" y="6763"/>
                    <a:pt x="2542" y="9305"/>
                    <a:pt x="5678" y="9305"/>
                  </a:cubicBezTo>
                  <a:cubicBezTo>
                    <a:pt x="8813" y="9305"/>
                    <a:pt x="11355" y="6763"/>
                    <a:pt x="11355" y="3628"/>
                  </a:cubicBezTo>
                  <a:cubicBezTo>
                    <a:pt x="11355" y="2246"/>
                    <a:pt x="10863" y="985"/>
                    <a:pt x="100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12" name="Google Shape;32012;p32"/>
            <p:cNvSpPr/>
            <p:nvPr/>
          </p:nvSpPr>
          <p:spPr>
            <a:xfrm>
              <a:off x="4103650" y="2336425"/>
              <a:ext cx="286075" cy="233825"/>
            </a:xfrm>
            <a:custGeom>
              <a:avLst/>
              <a:gdLst/>
              <a:ahLst/>
              <a:cxnLst/>
              <a:rect l="l" t="t" r="r" b="b"/>
              <a:pathLst>
                <a:path w="11443" h="9353" extrusionOk="0">
                  <a:moveTo>
                    <a:pt x="1308" y="0"/>
                  </a:moveTo>
                  <a:cubicBezTo>
                    <a:pt x="492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25" y="9353"/>
                  </a:cubicBezTo>
                  <a:cubicBezTo>
                    <a:pt x="8880" y="9353"/>
                    <a:pt x="11443" y="6784"/>
                    <a:pt x="11443" y="3628"/>
                  </a:cubicBezTo>
                  <a:cubicBezTo>
                    <a:pt x="11443" y="2252"/>
                    <a:pt x="10957" y="985"/>
                    <a:pt x="10141" y="0"/>
                  </a:cubicBezTo>
                  <a:lnTo>
                    <a:pt x="10027" y="0"/>
                  </a:lnTo>
                  <a:cubicBezTo>
                    <a:pt x="10856" y="978"/>
                    <a:pt x="11362" y="2246"/>
                    <a:pt x="11362" y="3628"/>
                  </a:cubicBezTo>
                  <a:cubicBezTo>
                    <a:pt x="11362" y="6736"/>
                    <a:pt x="8833" y="9265"/>
                    <a:pt x="5725" y="9265"/>
                  </a:cubicBezTo>
                  <a:cubicBezTo>
                    <a:pt x="2616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13" name="Google Shape;32013;p32"/>
            <p:cNvSpPr/>
            <p:nvPr/>
          </p:nvSpPr>
          <p:spPr>
            <a:xfrm>
              <a:off x="4129950" y="2336425"/>
              <a:ext cx="233650" cy="207525"/>
            </a:xfrm>
            <a:custGeom>
              <a:avLst/>
              <a:gdLst/>
              <a:ahLst/>
              <a:cxnLst/>
              <a:rect l="l" t="t" r="r" b="b"/>
              <a:pathLst>
                <a:path w="9346" h="8301" extrusionOk="0">
                  <a:moveTo>
                    <a:pt x="1733" y="0"/>
                  </a:moveTo>
                  <a:cubicBezTo>
                    <a:pt x="674" y="857"/>
                    <a:pt x="0" y="2165"/>
                    <a:pt x="0" y="3628"/>
                  </a:cubicBezTo>
                  <a:cubicBezTo>
                    <a:pt x="0" y="6210"/>
                    <a:pt x="2090" y="8301"/>
                    <a:pt x="4673" y="8301"/>
                  </a:cubicBezTo>
                  <a:cubicBezTo>
                    <a:pt x="7249" y="8301"/>
                    <a:pt x="9346" y="6210"/>
                    <a:pt x="9346" y="3628"/>
                  </a:cubicBezTo>
                  <a:cubicBezTo>
                    <a:pt x="9346" y="2165"/>
                    <a:pt x="8665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14" name="Google Shape;32014;p32"/>
            <p:cNvSpPr/>
            <p:nvPr/>
          </p:nvSpPr>
          <p:spPr>
            <a:xfrm>
              <a:off x="4128925" y="2336425"/>
              <a:ext cx="235700" cy="208550"/>
            </a:xfrm>
            <a:custGeom>
              <a:avLst/>
              <a:gdLst/>
              <a:ahLst/>
              <a:cxnLst/>
              <a:rect l="l" t="t" r="r" b="b"/>
              <a:pathLst>
                <a:path w="9428" h="8342" extrusionOk="0">
                  <a:moveTo>
                    <a:pt x="1706" y="0"/>
                  </a:moveTo>
                  <a:cubicBezTo>
                    <a:pt x="661" y="863"/>
                    <a:pt x="1" y="2171"/>
                    <a:pt x="1" y="3628"/>
                  </a:cubicBezTo>
                  <a:cubicBezTo>
                    <a:pt x="1" y="6231"/>
                    <a:pt x="2111" y="8341"/>
                    <a:pt x="4714" y="8341"/>
                  </a:cubicBezTo>
                  <a:cubicBezTo>
                    <a:pt x="7310" y="8341"/>
                    <a:pt x="9427" y="6231"/>
                    <a:pt x="9427" y="3628"/>
                  </a:cubicBezTo>
                  <a:cubicBezTo>
                    <a:pt x="9427" y="2171"/>
                    <a:pt x="8760" y="863"/>
                    <a:pt x="7714" y="0"/>
                  </a:cubicBezTo>
                  <a:lnTo>
                    <a:pt x="7580" y="0"/>
                  </a:lnTo>
                  <a:cubicBezTo>
                    <a:pt x="8652" y="850"/>
                    <a:pt x="9339" y="2158"/>
                    <a:pt x="9339" y="3628"/>
                  </a:cubicBezTo>
                  <a:cubicBezTo>
                    <a:pt x="9339" y="6183"/>
                    <a:pt x="7263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69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15" name="Google Shape;32015;p32"/>
            <p:cNvSpPr/>
            <p:nvPr/>
          </p:nvSpPr>
          <p:spPr>
            <a:xfrm>
              <a:off x="4158600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16" name="Google Shape;32016;p32"/>
            <p:cNvSpPr/>
            <p:nvPr/>
          </p:nvSpPr>
          <p:spPr>
            <a:xfrm>
              <a:off x="4157575" y="23381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0"/>
                    <a:pt x="3568" y="7040"/>
                  </a:cubicBezTo>
                  <a:cubicBezTo>
                    <a:pt x="1646" y="7040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17" name="Google Shape;32017;p32"/>
            <p:cNvSpPr/>
            <p:nvPr/>
          </p:nvSpPr>
          <p:spPr>
            <a:xfrm>
              <a:off x="4183875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18" name="Google Shape;32018;p32"/>
            <p:cNvSpPr/>
            <p:nvPr/>
          </p:nvSpPr>
          <p:spPr>
            <a:xfrm>
              <a:off x="4182700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19" name="Google Shape;32019;p32"/>
            <p:cNvSpPr/>
            <p:nvPr/>
          </p:nvSpPr>
          <p:spPr>
            <a:xfrm>
              <a:off x="4212550" y="239305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20" name="Google Shape;32020;p32"/>
            <p:cNvSpPr/>
            <p:nvPr/>
          </p:nvSpPr>
          <p:spPr>
            <a:xfrm>
              <a:off x="4211525" y="239187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2" y="2738"/>
                    <a:pt x="81" y="2138"/>
                    <a:pt x="81" y="1410"/>
                  </a:cubicBezTo>
                  <a:cubicBezTo>
                    <a:pt x="81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21" name="Google Shape;32021;p32"/>
            <p:cNvSpPr/>
            <p:nvPr/>
          </p:nvSpPr>
          <p:spPr>
            <a:xfrm>
              <a:off x="4415675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2" y="10243"/>
                  </a:cubicBezTo>
                  <a:cubicBezTo>
                    <a:pt x="10377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22" name="Google Shape;32022;p32"/>
            <p:cNvSpPr/>
            <p:nvPr/>
          </p:nvSpPr>
          <p:spPr>
            <a:xfrm>
              <a:off x="4414650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19" y="0"/>
                  </a:moveTo>
                  <a:cubicBezTo>
                    <a:pt x="372" y="1032"/>
                    <a:pt x="1" y="2252"/>
                    <a:pt x="1" y="3560"/>
                  </a:cubicBezTo>
                  <a:cubicBezTo>
                    <a:pt x="1" y="7269"/>
                    <a:pt x="3015" y="10283"/>
                    <a:pt x="6723" y="10283"/>
                  </a:cubicBezTo>
                  <a:cubicBezTo>
                    <a:pt x="10432" y="10283"/>
                    <a:pt x="13453" y="7269"/>
                    <a:pt x="13453" y="3560"/>
                  </a:cubicBezTo>
                  <a:cubicBezTo>
                    <a:pt x="13453" y="2252"/>
                    <a:pt x="13075" y="1032"/>
                    <a:pt x="12428" y="0"/>
                  </a:cubicBezTo>
                  <a:lnTo>
                    <a:pt x="12327" y="0"/>
                  </a:lnTo>
                  <a:cubicBezTo>
                    <a:pt x="12988" y="1025"/>
                    <a:pt x="13365" y="2246"/>
                    <a:pt x="13365" y="3560"/>
                  </a:cubicBezTo>
                  <a:cubicBezTo>
                    <a:pt x="13365" y="7222"/>
                    <a:pt x="10385" y="10202"/>
                    <a:pt x="6723" y="10202"/>
                  </a:cubicBezTo>
                  <a:cubicBezTo>
                    <a:pt x="3062" y="10202"/>
                    <a:pt x="82" y="7222"/>
                    <a:pt x="82" y="3560"/>
                  </a:cubicBezTo>
                  <a:cubicBezTo>
                    <a:pt x="82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23" name="Google Shape;32023;p32"/>
            <p:cNvSpPr/>
            <p:nvPr/>
          </p:nvSpPr>
          <p:spPr>
            <a:xfrm>
              <a:off x="4438925" y="2336425"/>
              <a:ext cx="284075" cy="232650"/>
            </a:xfrm>
            <a:custGeom>
              <a:avLst/>
              <a:gdLst/>
              <a:ahLst/>
              <a:cxnLst/>
              <a:rect l="l" t="t" r="r" b="b"/>
              <a:pathLst>
                <a:path w="11363" h="9306" extrusionOk="0">
                  <a:moveTo>
                    <a:pt x="1316" y="0"/>
                  </a:moveTo>
                  <a:cubicBezTo>
                    <a:pt x="500" y="985"/>
                    <a:pt x="1" y="2246"/>
                    <a:pt x="1" y="3628"/>
                  </a:cubicBezTo>
                  <a:cubicBezTo>
                    <a:pt x="1" y="6763"/>
                    <a:pt x="2550" y="9305"/>
                    <a:pt x="5685" y="9305"/>
                  </a:cubicBezTo>
                  <a:cubicBezTo>
                    <a:pt x="8820" y="9305"/>
                    <a:pt x="11362" y="6763"/>
                    <a:pt x="11362" y="3628"/>
                  </a:cubicBezTo>
                  <a:cubicBezTo>
                    <a:pt x="11362" y="2246"/>
                    <a:pt x="10870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24" name="Google Shape;32024;p32"/>
            <p:cNvSpPr/>
            <p:nvPr/>
          </p:nvSpPr>
          <p:spPr>
            <a:xfrm>
              <a:off x="4437925" y="2336425"/>
              <a:ext cx="286075" cy="233825"/>
            </a:xfrm>
            <a:custGeom>
              <a:avLst/>
              <a:gdLst/>
              <a:ahLst/>
              <a:cxnLst/>
              <a:rect l="l" t="t" r="r" b="b"/>
              <a:pathLst>
                <a:path w="11443" h="9353" extrusionOk="0">
                  <a:moveTo>
                    <a:pt x="1308" y="0"/>
                  </a:moveTo>
                  <a:cubicBezTo>
                    <a:pt x="492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25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42" y="0"/>
                  </a:cubicBezTo>
                  <a:lnTo>
                    <a:pt x="10027" y="0"/>
                  </a:lnTo>
                  <a:cubicBezTo>
                    <a:pt x="10856" y="978"/>
                    <a:pt x="11362" y="2246"/>
                    <a:pt x="11362" y="3628"/>
                  </a:cubicBezTo>
                  <a:cubicBezTo>
                    <a:pt x="11362" y="6736"/>
                    <a:pt x="8833" y="9265"/>
                    <a:pt x="5725" y="9265"/>
                  </a:cubicBezTo>
                  <a:cubicBezTo>
                    <a:pt x="2616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25" name="Google Shape;32025;p32"/>
            <p:cNvSpPr/>
            <p:nvPr/>
          </p:nvSpPr>
          <p:spPr>
            <a:xfrm>
              <a:off x="4464225" y="2336425"/>
              <a:ext cx="233650" cy="207525"/>
            </a:xfrm>
            <a:custGeom>
              <a:avLst/>
              <a:gdLst/>
              <a:ahLst/>
              <a:cxnLst/>
              <a:rect l="l" t="t" r="r" b="b"/>
              <a:pathLst>
                <a:path w="9346" h="8301" extrusionOk="0">
                  <a:moveTo>
                    <a:pt x="1733" y="0"/>
                  </a:moveTo>
                  <a:cubicBezTo>
                    <a:pt x="674" y="857"/>
                    <a:pt x="0" y="2165"/>
                    <a:pt x="0" y="3628"/>
                  </a:cubicBezTo>
                  <a:cubicBezTo>
                    <a:pt x="0" y="6210"/>
                    <a:pt x="2090" y="8301"/>
                    <a:pt x="4673" y="8301"/>
                  </a:cubicBezTo>
                  <a:cubicBezTo>
                    <a:pt x="7249" y="8301"/>
                    <a:pt x="9346" y="6210"/>
                    <a:pt x="9346" y="3628"/>
                  </a:cubicBezTo>
                  <a:cubicBezTo>
                    <a:pt x="9346" y="2165"/>
                    <a:pt x="8665" y="857"/>
                    <a:pt x="760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26" name="Google Shape;32026;p32"/>
            <p:cNvSpPr/>
            <p:nvPr/>
          </p:nvSpPr>
          <p:spPr>
            <a:xfrm>
              <a:off x="4463025" y="2336425"/>
              <a:ext cx="235875" cy="208550"/>
            </a:xfrm>
            <a:custGeom>
              <a:avLst/>
              <a:gdLst/>
              <a:ahLst/>
              <a:cxnLst/>
              <a:rect l="l" t="t" r="r" b="b"/>
              <a:pathLst>
                <a:path w="9435" h="8342" extrusionOk="0">
                  <a:moveTo>
                    <a:pt x="1714" y="0"/>
                  </a:moveTo>
                  <a:cubicBezTo>
                    <a:pt x="668" y="863"/>
                    <a:pt x="1" y="2171"/>
                    <a:pt x="1" y="3628"/>
                  </a:cubicBezTo>
                  <a:cubicBezTo>
                    <a:pt x="1" y="6231"/>
                    <a:pt x="2118" y="8341"/>
                    <a:pt x="4721" y="8341"/>
                  </a:cubicBezTo>
                  <a:cubicBezTo>
                    <a:pt x="7317" y="8341"/>
                    <a:pt x="9434" y="6231"/>
                    <a:pt x="9434" y="3628"/>
                  </a:cubicBezTo>
                  <a:cubicBezTo>
                    <a:pt x="9434" y="2171"/>
                    <a:pt x="8767" y="863"/>
                    <a:pt x="7722" y="0"/>
                  </a:cubicBezTo>
                  <a:lnTo>
                    <a:pt x="7587" y="0"/>
                  </a:lnTo>
                  <a:cubicBezTo>
                    <a:pt x="8659" y="850"/>
                    <a:pt x="9347" y="2158"/>
                    <a:pt x="9347" y="3628"/>
                  </a:cubicBezTo>
                  <a:cubicBezTo>
                    <a:pt x="9347" y="6183"/>
                    <a:pt x="7270" y="8260"/>
                    <a:pt x="4721" y="8260"/>
                  </a:cubicBezTo>
                  <a:cubicBezTo>
                    <a:pt x="2165" y="8260"/>
                    <a:pt x="89" y="6183"/>
                    <a:pt x="89" y="3628"/>
                  </a:cubicBezTo>
                  <a:cubicBezTo>
                    <a:pt x="89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27" name="Google Shape;32027;p32"/>
            <p:cNvSpPr/>
            <p:nvPr/>
          </p:nvSpPr>
          <p:spPr>
            <a:xfrm>
              <a:off x="4492875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28" name="Google Shape;32028;p32"/>
            <p:cNvSpPr/>
            <p:nvPr/>
          </p:nvSpPr>
          <p:spPr>
            <a:xfrm>
              <a:off x="4491850" y="23381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0"/>
                    <a:pt x="3568" y="7040"/>
                  </a:cubicBezTo>
                  <a:cubicBezTo>
                    <a:pt x="1646" y="7040"/>
                    <a:pt x="89" y="5483"/>
                    <a:pt x="89" y="3561"/>
                  </a:cubicBezTo>
                  <a:cubicBezTo>
                    <a:pt x="89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29" name="Google Shape;32029;p32"/>
            <p:cNvSpPr/>
            <p:nvPr/>
          </p:nvSpPr>
          <p:spPr>
            <a:xfrm>
              <a:off x="4518150" y="2364225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30" name="Google Shape;32030;p32"/>
            <p:cNvSpPr/>
            <p:nvPr/>
          </p:nvSpPr>
          <p:spPr>
            <a:xfrm>
              <a:off x="4516975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31" name="Google Shape;32031;p32"/>
            <p:cNvSpPr/>
            <p:nvPr/>
          </p:nvSpPr>
          <p:spPr>
            <a:xfrm>
              <a:off x="4546825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7" y="2732"/>
                    <a:pt x="2731" y="2118"/>
                    <a:pt x="2731" y="1363"/>
                  </a:cubicBezTo>
                  <a:cubicBezTo>
                    <a:pt x="2731" y="608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32" name="Google Shape;32032;p32"/>
            <p:cNvSpPr/>
            <p:nvPr/>
          </p:nvSpPr>
          <p:spPr>
            <a:xfrm>
              <a:off x="4545800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10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33" name="Google Shape;32033;p32"/>
            <p:cNvSpPr/>
            <p:nvPr/>
          </p:nvSpPr>
          <p:spPr>
            <a:xfrm>
              <a:off x="4749950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3" y="10243"/>
                  </a:cubicBezTo>
                  <a:cubicBezTo>
                    <a:pt x="10378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34" name="Google Shape;32034;p32"/>
            <p:cNvSpPr/>
            <p:nvPr/>
          </p:nvSpPr>
          <p:spPr>
            <a:xfrm>
              <a:off x="4748775" y="2336425"/>
              <a:ext cx="336475" cy="257100"/>
            </a:xfrm>
            <a:custGeom>
              <a:avLst/>
              <a:gdLst/>
              <a:ahLst/>
              <a:cxnLst/>
              <a:rect l="l" t="t" r="r" b="b"/>
              <a:pathLst>
                <a:path w="13459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21" y="10283"/>
                    <a:pt x="6730" y="10283"/>
                  </a:cubicBezTo>
                  <a:cubicBezTo>
                    <a:pt x="10438" y="10283"/>
                    <a:pt x="13459" y="7269"/>
                    <a:pt x="13459" y="3560"/>
                  </a:cubicBezTo>
                  <a:cubicBezTo>
                    <a:pt x="13459" y="2252"/>
                    <a:pt x="13081" y="1032"/>
                    <a:pt x="12434" y="0"/>
                  </a:cubicBezTo>
                  <a:lnTo>
                    <a:pt x="12333" y="0"/>
                  </a:lnTo>
                  <a:cubicBezTo>
                    <a:pt x="12994" y="1025"/>
                    <a:pt x="13371" y="2246"/>
                    <a:pt x="13371" y="3560"/>
                  </a:cubicBezTo>
                  <a:cubicBezTo>
                    <a:pt x="13371" y="7222"/>
                    <a:pt x="10391" y="10202"/>
                    <a:pt x="6730" y="10202"/>
                  </a:cubicBezTo>
                  <a:cubicBezTo>
                    <a:pt x="3068" y="10202"/>
                    <a:pt x="88" y="7222"/>
                    <a:pt x="88" y="3560"/>
                  </a:cubicBezTo>
                  <a:cubicBezTo>
                    <a:pt x="88" y="2246"/>
                    <a:pt x="472" y="1025"/>
                    <a:pt x="11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35" name="Google Shape;32035;p32"/>
            <p:cNvSpPr/>
            <p:nvPr/>
          </p:nvSpPr>
          <p:spPr>
            <a:xfrm>
              <a:off x="4773200" y="2336425"/>
              <a:ext cx="284075" cy="232650"/>
            </a:xfrm>
            <a:custGeom>
              <a:avLst/>
              <a:gdLst/>
              <a:ahLst/>
              <a:cxnLst/>
              <a:rect l="l" t="t" r="r" b="b"/>
              <a:pathLst>
                <a:path w="11363" h="9306" extrusionOk="0">
                  <a:moveTo>
                    <a:pt x="1316" y="0"/>
                  </a:moveTo>
                  <a:cubicBezTo>
                    <a:pt x="493" y="985"/>
                    <a:pt x="1" y="2246"/>
                    <a:pt x="1" y="3628"/>
                  </a:cubicBezTo>
                  <a:cubicBezTo>
                    <a:pt x="1" y="6763"/>
                    <a:pt x="2543" y="9305"/>
                    <a:pt x="5678" y="9305"/>
                  </a:cubicBezTo>
                  <a:cubicBezTo>
                    <a:pt x="8821" y="9305"/>
                    <a:pt x="11363" y="6763"/>
                    <a:pt x="11363" y="3628"/>
                  </a:cubicBezTo>
                  <a:cubicBezTo>
                    <a:pt x="11363" y="2246"/>
                    <a:pt x="10864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36" name="Google Shape;32036;p32"/>
            <p:cNvSpPr/>
            <p:nvPr/>
          </p:nvSpPr>
          <p:spPr>
            <a:xfrm>
              <a:off x="4772200" y="2336425"/>
              <a:ext cx="286100" cy="233825"/>
            </a:xfrm>
            <a:custGeom>
              <a:avLst/>
              <a:gdLst/>
              <a:ahLst/>
              <a:cxnLst/>
              <a:rect l="l" t="t" r="r" b="b"/>
              <a:pathLst>
                <a:path w="11444" h="9353" extrusionOk="0">
                  <a:moveTo>
                    <a:pt x="1302" y="0"/>
                  </a:moveTo>
                  <a:cubicBezTo>
                    <a:pt x="493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18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42" y="0"/>
                  </a:cubicBezTo>
                  <a:lnTo>
                    <a:pt x="10027" y="0"/>
                  </a:lnTo>
                  <a:cubicBezTo>
                    <a:pt x="10856" y="978"/>
                    <a:pt x="11355" y="2246"/>
                    <a:pt x="11355" y="3628"/>
                  </a:cubicBezTo>
                  <a:cubicBezTo>
                    <a:pt x="11355" y="6736"/>
                    <a:pt x="8827" y="9265"/>
                    <a:pt x="5718" y="9265"/>
                  </a:cubicBezTo>
                  <a:cubicBezTo>
                    <a:pt x="2617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37" name="Google Shape;32037;p32"/>
            <p:cNvSpPr/>
            <p:nvPr/>
          </p:nvSpPr>
          <p:spPr>
            <a:xfrm>
              <a:off x="4798500" y="2336425"/>
              <a:ext cx="233500" cy="207525"/>
            </a:xfrm>
            <a:custGeom>
              <a:avLst/>
              <a:gdLst/>
              <a:ahLst/>
              <a:cxnLst/>
              <a:rect l="l" t="t" r="r" b="b"/>
              <a:pathLst>
                <a:path w="9340" h="8301" extrusionOk="0">
                  <a:moveTo>
                    <a:pt x="1733" y="0"/>
                  </a:moveTo>
                  <a:cubicBezTo>
                    <a:pt x="675" y="857"/>
                    <a:pt x="0" y="2165"/>
                    <a:pt x="0" y="3628"/>
                  </a:cubicBezTo>
                  <a:cubicBezTo>
                    <a:pt x="0" y="6210"/>
                    <a:pt x="2091" y="8301"/>
                    <a:pt x="4666" y="8301"/>
                  </a:cubicBezTo>
                  <a:cubicBezTo>
                    <a:pt x="7249" y="8301"/>
                    <a:pt x="9339" y="6210"/>
                    <a:pt x="9339" y="3628"/>
                  </a:cubicBezTo>
                  <a:cubicBezTo>
                    <a:pt x="9339" y="2165"/>
                    <a:pt x="8665" y="857"/>
                    <a:pt x="760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38" name="Google Shape;32038;p32"/>
            <p:cNvSpPr/>
            <p:nvPr/>
          </p:nvSpPr>
          <p:spPr>
            <a:xfrm>
              <a:off x="4797325" y="2336425"/>
              <a:ext cx="235850" cy="208550"/>
            </a:xfrm>
            <a:custGeom>
              <a:avLst/>
              <a:gdLst/>
              <a:ahLst/>
              <a:cxnLst/>
              <a:rect l="l" t="t" r="r" b="b"/>
              <a:pathLst>
                <a:path w="9434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7" y="8341"/>
                    <a:pt x="4713" y="8341"/>
                  </a:cubicBezTo>
                  <a:cubicBezTo>
                    <a:pt x="7316" y="8341"/>
                    <a:pt x="9433" y="6231"/>
                    <a:pt x="9433" y="3628"/>
                  </a:cubicBezTo>
                  <a:cubicBezTo>
                    <a:pt x="9433" y="2171"/>
                    <a:pt x="8766" y="863"/>
                    <a:pt x="7721" y="0"/>
                  </a:cubicBezTo>
                  <a:lnTo>
                    <a:pt x="7586" y="0"/>
                  </a:lnTo>
                  <a:cubicBezTo>
                    <a:pt x="8658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3" y="8260"/>
                  </a:cubicBezTo>
                  <a:cubicBezTo>
                    <a:pt x="2165" y="8260"/>
                    <a:pt x="88" y="6183"/>
                    <a:pt x="88" y="3628"/>
                  </a:cubicBezTo>
                  <a:cubicBezTo>
                    <a:pt x="88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39" name="Google Shape;32039;p32"/>
            <p:cNvSpPr/>
            <p:nvPr/>
          </p:nvSpPr>
          <p:spPr>
            <a:xfrm>
              <a:off x="4827150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0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40" name="Google Shape;32040;p32"/>
            <p:cNvSpPr/>
            <p:nvPr/>
          </p:nvSpPr>
          <p:spPr>
            <a:xfrm>
              <a:off x="4826150" y="23381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0" y="7040"/>
                  </a:cubicBezTo>
                  <a:cubicBezTo>
                    <a:pt x="1645" y="7040"/>
                    <a:pt x="81" y="5483"/>
                    <a:pt x="81" y="3561"/>
                  </a:cubicBezTo>
                  <a:cubicBezTo>
                    <a:pt x="81" y="1646"/>
                    <a:pt x="1645" y="82"/>
                    <a:pt x="3560" y="82"/>
                  </a:cubicBezTo>
                  <a:close/>
                  <a:moveTo>
                    <a:pt x="3560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41" name="Google Shape;32041;p32"/>
            <p:cNvSpPr/>
            <p:nvPr/>
          </p:nvSpPr>
          <p:spPr>
            <a:xfrm>
              <a:off x="4852275" y="2364225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42" name="Google Shape;32042;p32"/>
            <p:cNvSpPr/>
            <p:nvPr/>
          </p:nvSpPr>
          <p:spPr>
            <a:xfrm>
              <a:off x="4851250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6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43" name="Google Shape;32043;p32"/>
            <p:cNvSpPr/>
            <p:nvPr/>
          </p:nvSpPr>
          <p:spPr>
            <a:xfrm>
              <a:off x="488110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2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44" name="Google Shape;32044;p32"/>
            <p:cNvSpPr/>
            <p:nvPr/>
          </p:nvSpPr>
          <p:spPr>
            <a:xfrm>
              <a:off x="4880075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03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03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03" y="88"/>
                  </a:cubicBezTo>
                  <a:close/>
                  <a:moveTo>
                    <a:pt x="1403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03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45" name="Google Shape;32045;p32"/>
            <p:cNvSpPr/>
            <p:nvPr/>
          </p:nvSpPr>
          <p:spPr>
            <a:xfrm>
              <a:off x="5084225" y="2336425"/>
              <a:ext cx="334125" cy="256075"/>
            </a:xfrm>
            <a:custGeom>
              <a:avLst/>
              <a:gdLst/>
              <a:ahLst/>
              <a:cxnLst/>
              <a:rect l="l" t="t" r="r" b="b"/>
              <a:pathLst>
                <a:path w="13365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88" y="10243"/>
                    <a:pt x="6683" y="10243"/>
                  </a:cubicBezTo>
                  <a:cubicBezTo>
                    <a:pt x="10378" y="10243"/>
                    <a:pt x="13365" y="7249"/>
                    <a:pt x="13365" y="3560"/>
                  </a:cubicBezTo>
                  <a:cubicBezTo>
                    <a:pt x="13365" y="2246"/>
                    <a:pt x="12987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46" name="Google Shape;32046;p32"/>
            <p:cNvSpPr/>
            <p:nvPr/>
          </p:nvSpPr>
          <p:spPr>
            <a:xfrm>
              <a:off x="5083050" y="2336425"/>
              <a:ext cx="336500" cy="257100"/>
            </a:xfrm>
            <a:custGeom>
              <a:avLst/>
              <a:gdLst/>
              <a:ahLst/>
              <a:cxnLst/>
              <a:rect l="l" t="t" r="r" b="b"/>
              <a:pathLst>
                <a:path w="13460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21" y="10283"/>
                    <a:pt x="6730" y="10283"/>
                  </a:cubicBezTo>
                  <a:cubicBezTo>
                    <a:pt x="10438" y="10283"/>
                    <a:pt x="13459" y="7269"/>
                    <a:pt x="13459" y="3560"/>
                  </a:cubicBezTo>
                  <a:cubicBezTo>
                    <a:pt x="13459" y="2252"/>
                    <a:pt x="13081" y="1032"/>
                    <a:pt x="12434" y="0"/>
                  </a:cubicBezTo>
                  <a:lnTo>
                    <a:pt x="12333" y="0"/>
                  </a:lnTo>
                  <a:cubicBezTo>
                    <a:pt x="12987" y="1025"/>
                    <a:pt x="13371" y="2246"/>
                    <a:pt x="13371" y="3560"/>
                  </a:cubicBezTo>
                  <a:cubicBezTo>
                    <a:pt x="13371" y="7222"/>
                    <a:pt x="10391" y="10202"/>
                    <a:pt x="6730" y="10202"/>
                  </a:cubicBezTo>
                  <a:cubicBezTo>
                    <a:pt x="3068" y="10202"/>
                    <a:pt x="88" y="7222"/>
                    <a:pt x="88" y="3560"/>
                  </a:cubicBezTo>
                  <a:cubicBezTo>
                    <a:pt x="88" y="2246"/>
                    <a:pt x="466" y="1025"/>
                    <a:pt x="11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47" name="Google Shape;32047;p32"/>
            <p:cNvSpPr/>
            <p:nvPr/>
          </p:nvSpPr>
          <p:spPr>
            <a:xfrm>
              <a:off x="5107475" y="2336425"/>
              <a:ext cx="283925" cy="232650"/>
            </a:xfrm>
            <a:custGeom>
              <a:avLst/>
              <a:gdLst/>
              <a:ahLst/>
              <a:cxnLst/>
              <a:rect l="l" t="t" r="r" b="b"/>
              <a:pathLst>
                <a:path w="11357" h="9306" extrusionOk="0">
                  <a:moveTo>
                    <a:pt x="1316" y="0"/>
                  </a:moveTo>
                  <a:cubicBezTo>
                    <a:pt x="493" y="985"/>
                    <a:pt x="1" y="2246"/>
                    <a:pt x="1" y="3628"/>
                  </a:cubicBezTo>
                  <a:cubicBezTo>
                    <a:pt x="1" y="6763"/>
                    <a:pt x="2543" y="9305"/>
                    <a:pt x="5679" y="9305"/>
                  </a:cubicBezTo>
                  <a:cubicBezTo>
                    <a:pt x="8814" y="9305"/>
                    <a:pt x="11356" y="6763"/>
                    <a:pt x="11356" y="3628"/>
                  </a:cubicBezTo>
                  <a:cubicBezTo>
                    <a:pt x="11356" y="2246"/>
                    <a:pt x="10864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48" name="Google Shape;32048;p32"/>
            <p:cNvSpPr/>
            <p:nvPr/>
          </p:nvSpPr>
          <p:spPr>
            <a:xfrm>
              <a:off x="5106475" y="2336425"/>
              <a:ext cx="286100" cy="233825"/>
            </a:xfrm>
            <a:custGeom>
              <a:avLst/>
              <a:gdLst/>
              <a:ahLst/>
              <a:cxnLst/>
              <a:rect l="l" t="t" r="r" b="b"/>
              <a:pathLst>
                <a:path w="11444" h="9353" extrusionOk="0">
                  <a:moveTo>
                    <a:pt x="1302" y="0"/>
                  </a:moveTo>
                  <a:cubicBezTo>
                    <a:pt x="486" y="985"/>
                    <a:pt x="1" y="2252"/>
                    <a:pt x="1" y="3628"/>
                  </a:cubicBezTo>
                  <a:cubicBezTo>
                    <a:pt x="1" y="6784"/>
                    <a:pt x="2563" y="9353"/>
                    <a:pt x="5719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35" y="0"/>
                  </a:cubicBezTo>
                  <a:lnTo>
                    <a:pt x="10027" y="0"/>
                  </a:lnTo>
                  <a:cubicBezTo>
                    <a:pt x="10857" y="978"/>
                    <a:pt x="11356" y="2246"/>
                    <a:pt x="11356" y="3628"/>
                  </a:cubicBezTo>
                  <a:cubicBezTo>
                    <a:pt x="11356" y="6736"/>
                    <a:pt x="8827" y="9265"/>
                    <a:pt x="5719" y="9265"/>
                  </a:cubicBezTo>
                  <a:cubicBezTo>
                    <a:pt x="2610" y="9265"/>
                    <a:pt x="81" y="6736"/>
                    <a:pt x="81" y="3628"/>
                  </a:cubicBezTo>
                  <a:cubicBezTo>
                    <a:pt x="81" y="2246"/>
                    <a:pt x="587" y="978"/>
                    <a:pt x="141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49" name="Google Shape;32049;p32"/>
            <p:cNvSpPr/>
            <p:nvPr/>
          </p:nvSpPr>
          <p:spPr>
            <a:xfrm>
              <a:off x="5132600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82" y="857"/>
                    <a:pt x="1" y="2165"/>
                    <a:pt x="1" y="3628"/>
                  </a:cubicBezTo>
                  <a:cubicBezTo>
                    <a:pt x="1" y="6210"/>
                    <a:pt x="2098" y="8301"/>
                    <a:pt x="4674" y="8301"/>
                  </a:cubicBezTo>
                  <a:cubicBezTo>
                    <a:pt x="7256" y="8301"/>
                    <a:pt x="9346" y="6210"/>
                    <a:pt x="9346" y="3628"/>
                  </a:cubicBezTo>
                  <a:cubicBezTo>
                    <a:pt x="9346" y="2165"/>
                    <a:pt x="8672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50" name="Google Shape;32050;p32"/>
            <p:cNvSpPr/>
            <p:nvPr/>
          </p:nvSpPr>
          <p:spPr>
            <a:xfrm>
              <a:off x="5131600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7" y="8341"/>
                    <a:pt x="4714" y="8341"/>
                  </a:cubicBezTo>
                  <a:cubicBezTo>
                    <a:pt x="7316" y="8341"/>
                    <a:pt x="9427" y="6231"/>
                    <a:pt x="9427" y="3628"/>
                  </a:cubicBezTo>
                  <a:cubicBezTo>
                    <a:pt x="9427" y="2171"/>
                    <a:pt x="8766" y="863"/>
                    <a:pt x="7721" y="0"/>
                  </a:cubicBezTo>
                  <a:lnTo>
                    <a:pt x="7586" y="0"/>
                  </a:lnTo>
                  <a:cubicBezTo>
                    <a:pt x="8658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65" y="8260"/>
                    <a:pt x="88" y="6183"/>
                    <a:pt x="88" y="3628"/>
                  </a:cubicBezTo>
                  <a:cubicBezTo>
                    <a:pt x="88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51" name="Google Shape;32051;p32"/>
            <p:cNvSpPr/>
            <p:nvPr/>
          </p:nvSpPr>
          <p:spPr>
            <a:xfrm>
              <a:off x="5161425" y="23391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52" name="Google Shape;32052;p32"/>
            <p:cNvSpPr/>
            <p:nvPr/>
          </p:nvSpPr>
          <p:spPr>
            <a:xfrm>
              <a:off x="5160425" y="23381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53" name="Google Shape;32053;p32"/>
            <p:cNvSpPr/>
            <p:nvPr/>
          </p:nvSpPr>
          <p:spPr>
            <a:xfrm>
              <a:off x="5186550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54" name="Google Shape;32054;p32"/>
            <p:cNvSpPr/>
            <p:nvPr/>
          </p:nvSpPr>
          <p:spPr>
            <a:xfrm>
              <a:off x="5185525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7" y="5118"/>
                  </a:cubicBezTo>
                  <a:cubicBezTo>
                    <a:pt x="3966" y="5118"/>
                    <a:pt x="5119" y="3965"/>
                    <a:pt x="5119" y="2556"/>
                  </a:cubicBezTo>
                  <a:cubicBezTo>
                    <a:pt x="5119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55" name="Google Shape;32055;p32"/>
            <p:cNvSpPr/>
            <p:nvPr/>
          </p:nvSpPr>
          <p:spPr>
            <a:xfrm>
              <a:off x="5215375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8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56" name="Google Shape;32056;p32"/>
            <p:cNvSpPr/>
            <p:nvPr/>
          </p:nvSpPr>
          <p:spPr>
            <a:xfrm>
              <a:off x="5214350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04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04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04" y="88"/>
                  </a:cubicBezTo>
                  <a:close/>
                  <a:moveTo>
                    <a:pt x="1404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04" y="2819"/>
                  </a:cubicBezTo>
                  <a:cubicBezTo>
                    <a:pt x="2179" y="2819"/>
                    <a:pt x="2813" y="2185"/>
                    <a:pt x="2813" y="1410"/>
                  </a:cubicBezTo>
                  <a:cubicBezTo>
                    <a:pt x="2813" y="634"/>
                    <a:pt x="2179" y="1"/>
                    <a:pt x="140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57" name="Google Shape;32057;p32"/>
            <p:cNvSpPr/>
            <p:nvPr/>
          </p:nvSpPr>
          <p:spPr>
            <a:xfrm>
              <a:off x="3581575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89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58" name="Google Shape;32058;p32"/>
            <p:cNvSpPr/>
            <p:nvPr/>
          </p:nvSpPr>
          <p:spPr>
            <a:xfrm>
              <a:off x="3580550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1"/>
                    <a:pt x="13365" y="6729"/>
                  </a:cubicBezTo>
                  <a:cubicBezTo>
                    <a:pt x="13365" y="10391"/>
                    <a:pt x="10392" y="13371"/>
                    <a:pt x="6724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14"/>
                    <a:pt x="1" y="6729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29"/>
                  </a:cubicBezTo>
                  <a:cubicBezTo>
                    <a:pt x="13453" y="3014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59" name="Google Shape;32059;p32"/>
            <p:cNvSpPr/>
            <p:nvPr/>
          </p:nvSpPr>
          <p:spPr>
            <a:xfrm>
              <a:off x="3604825" y="23802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60" name="Google Shape;32060;p32"/>
            <p:cNvSpPr/>
            <p:nvPr/>
          </p:nvSpPr>
          <p:spPr>
            <a:xfrm>
              <a:off x="3603825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61" name="Google Shape;32061;p32"/>
            <p:cNvSpPr/>
            <p:nvPr/>
          </p:nvSpPr>
          <p:spPr>
            <a:xfrm>
              <a:off x="3630125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0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62" name="Google Shape;32062;p32"/>
            <p:cNvSpPr/>
            <p:nvPr/>
          </p:nvSpPr>
          <p:spPr>
            <a:xfrm>
              <a:off x="3628950" y="24043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7"/>
                    <a:pt x="4720" y="9427"/>
                  </a:cubicBezTo>
                  <a:cubicBezTo>
                    <a:pt x="7316" y="9427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63" name="Google Shape;32063;p32"/>
            <p:cNvSpPr/>
            <p:nvPr/>
          </p:nvSpPr>
          <p:spPr>
            <a:xfrm>
              <a:off x="3658775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64" name="Google Shape;32064;p32"/>
            <p:cNvSpPr/>
            <p:nvPr/>
          </p:nvSpPr>
          <p:spPr>
            <a:xfrm>
              <a:off x="3657775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65" name="Google Shape;32065;p32"/>
            <p:cNvSpPr/>
            <p:nvPr/>
          </p:nvSpPr>
          <p:spPr>
            <a:xfrm>
              <a:off x="3683900" y="24593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66" name="Google Shape;32066;p32"/>
            <p:cNvSpPr/>
            <p:nvPr/>
          </p:nvSpPr>
          <p:spPr>
            <a:xfrm>
              <a:off x="3682875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18"/>
                    <a:pt x="3925" y="5031"/>
                    <a:pt x="2563" y="5031"/>
                  </a:cubicBezTo>
                  <a:cubicBezTo>
                    <a:pt x="1194" y="5031"/>
                    <a:pt x="89" y="3918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67" name="Google Shape;32067;p32"/>
            <p:cNvSpPr/>
            <p:nvPr/>
          </p:nvSpPr>
          <p:spPr>
            <a:xfrm>
              <a:off x="3712725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68" name="Google Shape;32068;p32"/>
            <p:cNvSpPr/>
            <p:nvPr/>
          </p:nvSpPr>
          <p:spPr>
            <a:xfrm>
              <a:off x="3711700" y="2486950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10"/>
                  </a:cubicBezTo>
                  <a:cubicBezTo>
                    <a:pt x="82" y="682"/>
                    <a:pt x="675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69" name="Google Shape;32069;p32"/>
            <p:cNvSpPr/>
            <p:nvPr/>
          </p:nvSpPr>
          <p:spPr>
            <a:xfrm>
              <a:off x="3915850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1" y="2994"/>
                    <a:pt x="1" y="6689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89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70" name="Google Shape;32070;p32"/>
            <p:cNvSpPr/>
            <p:nvPr/>
          </p:nvSpPr>
          <p:spPr>
            <a:xfrm>
              <a:off x="3914675" y="23522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1"/>
                    <a:pt x="13371" y="6729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29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29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29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71" name="Google Shape;32071;p32"/>
            <p:cNvSpPr/>
            <p:nvPr/>
          </p:nvSpPr>
          <p:spPr>
            <a:xfrm>
              <a:off x="3939125" y="2380250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72" name="Google Shape;32072;p32"/>
            <p:cNvSpPr/>
            <p:nvPr/>
          </p:nvSpPr>
          <p:spPr>
            <a:xfrm>
              <a:off x="3938100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5"/>
                    <a:pt x="2570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73" name="Google Shape;32073;p32"/>
            <p:cNvSpPr/>
            <p:nvPr/>
          </p:nvSpPr>
          <p:spPr>
            <a:xfrm>
              <a:off x="3964400" y="2405375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7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67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0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74" name="Google Shape;32074;p32"/>
            <p:cNvSpPr/>
            <p:nvPr/>
          </p:nvSpPr>
          <p:spPr>
            <a:xfrm>
              <a:off x="3963225" y="24043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75" name="Google Shape;32075;p32"/>
            <p:cNvSpPr/>
            <p:nvPr/>
          </p:nvSpPr>
          <p:spPr>
            <a:xfrm>
              <a:off x="3993050" y="24342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76" name="Google Shape;32076;p32"/>
            <p:cNvSpPr/>
            <p:nvPr/>
          </p:nvSpPr>
          <p:spPr>
            <a:xfrm>
              <a:off x="399205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7" y="1646"/>
                    <a:pt x="7047" y="3561"/>
                  </a:cubicBezTo>
                  <a:cubicBezTo>
                    <a:pt x="7047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77" name="Google Shape;32077;p32"/>
            <p:cNvSpPr/>
            <p:nvPr/>
          </p:nvSpPr>
          <p:spPr>
            <a:xfrm>
              <a:off x="4018175" y="24593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78" name="Google Shape;32078;p32"/>
            <p:cNvSpPr/>
            <p:nvPr/>
          </p:nvSpPr>
          <p:spPr>
            <a:xfrm>
              <a:off x="4017175" y="245830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18"/>
                    <a:pt x="3924" y="5031"/>
                    <a:pt x="2556" y="5031"/>
                  </a:cubicBezTo>
                  <a:cubicBezTo>
                    <a:pt x="1194" y="5031"/>
                    <a:pt x="88" y="3918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79" name="Google Shape;32079;p32"/>
            <p:cNvSpPr/>
            <p:nvPr/>
          </p:nvSpPr>
          <p:spPr>
            <a:xfrm>
              <a:off x="404700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80" name="Google Shape;32080;p32"/>
            <p:cNvSpPr/>
            <p:nvPr/>
          </p:nvSpPr>
          <p:spPr>
            <a:xfrm>
              <a:off x="4046000" y="2486950"/>
              <a:ext cx="70300" cy="70500"/>
            </a:xfrm>
            <a:custGeom>
              <a:avLst/>
              <a:gdLst/>
              <a:ahLst/>
              <a:cxnLst/>
              <a:rect l="l" t="t" r="r" b="b"/>
              <a:pathLst>
                <a:path w="2812" h="2820" extrusionOk="0">
                  <a:moveTo>
                    <a:pt x="1403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2"/>
                    <a:pt x="1403" y="2732"/>
                  </a:cubicBezTo>
                  <a:cubicBezTo>
                    <a:pt x="674" y="2732"/>
                    <a:pt x="81" y="2138"/>
                    <a:pt x="81" y="1410"/>
                  </a:cubicBezTo>
                  <a:cubicBezTo>
                    <a:pt x="81" y="682"/>
                    <a:pt x="674" y="88"/>
                    <a:pt x="1403" y="88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34"/>
                    <a:pt x="0" y="1410"/>
                  </a:cubicBezTo>
                  <a:cubicBezTo>
                    <a:pt x="0" y="2185"/>
                    <a:pt x="627" y="2819"/>
                    <a:pt x="1403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81" name="Google Shape;32081;p32"/>
            <p:cNvSpPr/>
            <p:nvPr/>
          </p:nvSpPr>
          <p:spPr>
            <a:xfrm>
              <a:off x="4250125" y="2353275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1"/>
                  </a:moveTo>
                  <a:cubicBezTo>
                    <a:pt x="2988" y="1"/>
                    <a:pt x="1" y="2994"/>
                    <a:pt x="1" y="6689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89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82" name="Google Shape;32082;p32"/>
            <p:cNvSpPr/>
            <p:nvPr/>
          </p:nvSpPr>
          <p:spPr>
            <a:xfrm>
              <a:off x="4248950" y="23522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29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29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29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29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83" name="Google Shape;32083;p32"/>
            <p:cNvSpPr/>
            <p:nvPr/>
          </p:nvSpPr>
          <p:spPr>
            <a:xfrm>
              <a:off x="4273400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84" name="Google Shape;32084;p32"/>
            <p:cNvSpPr/>
            <p:nvPr/>
          </p:nvSpPr>
          <p:spPr>
            <a:xfrm>
              <a:off x="4272375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85" name="Google Shape;32085;p32"/>
            <p:cNvSpPr/>
            <p:nvPr/>
          </p:nvSpPr>
          <p:spPr>
            <a:xfrm>
              <a:off x="4298500" y="2405375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0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0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86" name="Google Shape;32086;p32"/>
            <p:cNvSpPr/>
            <p:nvPr/>
          </p:nvSpPr>
          <p:spPr>
            <a:xfrm>
              <a:off x="4297500" y="24043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87" name="Google Shape;32087;p32"/>
            <p:cNvSpPr/>
            <p:nvPr/>
          </p:nvSpPr>
          <p:spPr>
            <a:xfrm>
              <a:off x="4327325" y="24342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88" name="Google Shape;32088;p32"/>
            <p:cNvSpPr/>
            <p:nvPr/>
          </p:nvSpPr>
          <p:spPr>
            <a:xfrm>
              <a:off x="4326325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0" y="1599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89" name="Google Shape;32089;p32"/>
            <p:cNvSpPr/>
            <p:nvPr/>
          </p:nvSpPr>
          <p:spPr>
            <a:xfrm>
              <a:off x="4352450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90" name="Google Shape;32090;p32"/>
            <p:cNvSpPr/>
            <p:nvPr/>
          </p:nvSpPr>
          <p:spPr>
            <a:xfrm>
              <a:off x="4351450" y="245830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18"/>
                    <a:pt x="3925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91" name="Google Shape;32091;p32"/>
            <p:cNvSpPr/>
            <p:nvPr/>
          </p:nvSpPr>
          <p:spPr>
            <a:xfrm>
              <a:off x="4381275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92" name="Google Shape;32092;p32"/>
            <p:cNvSpPr/>
            <p:nvPr/>
          </p:nvSpPr>
          <p:spPr>
            <a:xfrm>
              <a:off x="4380100" y="2486950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45" y="88"/>
                    <a:pt x="2738" y="682"/>
                    <a:pt x="2738" y="1410"/>
                  </a:cubicBezTo>
                  <a:cubicBezTo>
                    <a:pt x="2738" y="2138"/>
                    <a:pt x="2145" y="2732"/>
                    <a:pt x="1410" y="2732"/>
                  </a:cubicBezTo>
                  <a:cubicBezTo>
                    <a:pt x="681" y="2732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93" name="Google Shape;32093;p32"/>
            <p:cNvSpPr/>
            <p:nvPr/>
          </p:nvSpPr>
          <p:spPr>
            <a:xfrm>
              <a:off x="4584250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89"/>
                  </a:cubicBezTo>
                  <a:cubicBezTo>
                    <a:pt x="13371" y="2994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94" name="Google Shape;32094;p32"/>
            <p:cNvSpPr/>
            <p:nvPr/>
          </p:nvSpPr>
          <p:spPr>
            <a:xfrm>
              <a:off x="4583225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29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9" y="13371"/>
                    <a:pt x="88" y="10391"/>
                    <a:pt x="88" y="6729"/>
                  </a:cubicBezTo>
                  <a:cubicBezTo>
                    <a:pt x="88" y="3061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14"/>
                    <a:pt x="1" y="6729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29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95" name="Google Shape;32095;p32"/>
            <p:cNvSpPr/>
            <p:nvPr/>
          </p:nvSpPr>
          <p:spPr>
            <a:xfrm>
              <a:off x="4607675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96" name="Google Shape;32096;p32"/>
            <p:cNvSpPr/>
            <p:nvPr/>
          </p:nvSpPr>
          <p:spPr>
            <a:xfrm>
              <a:off x="4606650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5" y="11444"/>
                    <a:pt x="11444" y="8875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97" name="Google Shape;32097;p32"/>
            <p:cNvSpPr/>
            <p:nvPr/>
          </p:nvSpPr>
          <p:spPr>
            <a:xfrm>
              <a:off x="4632800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0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5" y="9346"/>
                    <a:pt x="9346" y="7255"/>
                    <a:pt x="9346" y="4673"/>
                  </a:cubicBezTo>
                  <a:cubicBezTo>
                    <a:pt x="9346" y="2090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98" name="Google Shape;32098;p32"/>
            <p:cNvSpPr/>
            <p:nvPr/>
          </p:nvSpPr>
          <p:spPr>
            <a:xfrm>
              <a:off x="4631775" y="24043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99" name="Google Shape;32099;p32"/>
            <p:cNvSpPr/>
            <p:nvPr/>
          </p:nvSpPr>
          <p:spPr>
            <a:xfrm>
              <a:off x="4661625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0" y="7046"/>
                  </a:cubicBezTo>
                  <a:cubicBezTo>
                    <a:pt x="5469" y="7046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00" name="Google Shape;32100;p32"/>
            <p:cNvSpPr/>
            <p:nvPr/>
          </p:nvSpPr>
          <p:spPr>
            <a:xfrm>
              <a:off x="466060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3" y="82"/>
                    <a:pt x="7040" y="1646"/>
                    <a:pt x="7040" y="3561"/>
                  </a:cubicBezTo>
                  <a:cubicBezTo>
                    <a:pt x="7040" y="5483"/>
                    <a:pt x="5483" y="7040"/>
                    <a:pt x="3561" y="7040"/>
                  </a:cubicBezTo>
                  <a:cubicBezTo>
                    <a:pt x="1646" y="7040"/>
                    <a:pt x="82" y="5483"/>
                    <a:pt x="82" y="3561"/>
                  </a:cubicBezTo>
                  <a:cubicBezTo>
                    <a:pt x="82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01" name="Google Shape;32101;p32"/>
            <p:cNvSpPr/>
            <p:nvPr/>
          </p:nvSpPr>
          <p:spPr>
            <a:xfrm>
              <a:off x="4686725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02" name="Google Shape;32102;p32"/>
            <p:cNvSpPr/>
            <p:nvPr/>
          </p:nvSpPr>
          <p:spPr>
            <a:xfrm>
              <a:off x="4685725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18"/>
                    <a:pt x="3918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03" name="Google Shape;32103;p32"/>
            <p:cNvSpPr/>
            <p:nvPr/>
          </p:nvSpPr>
          <p:spPr>
            <a:xfrm>
              <a:off x="471555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04" name="Google Shape;32104;p32"/>
            <p:cNvSpPr/>
            <p:nvPr/>
          </p:nvSpPr>
          <p:spPr>
            <a:xfrm>
              <a:off x="4714375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10"/>
                  </a:cubicBezTo>
                  <a:cubicBezTo>
                    <a:pt x="88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05" name="Google Shape;32105;p32"/>
            <p:cNvSpPr/>
            <p:nvPr/>
          </p:nvSpPr>
          <p:spPr>
            <a:xfrm>
              <a:off x="4918525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89"/>
                  </a:cubicBezTo>
                  <a:cubicBezTo>
                    <a:pt x="13371" y="2994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06" name="Google Shape;32106;p32"/>
            <p:cNvSpPr/>
            <p:nvPr/>
          </p:nvSpPr>
          <p:spPr>
            <a:xfrm>
              <a:off x="4917500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1"/>
                    <a:pt x="13372" y="6729"/>
                  </a:cubicBezTo>
                  <a:cubicBezTo>
                    <a:pt x="13372" y="10391"/>
                    <a:pt x="10392" y="13371"/>
                    <a:pt x="6730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14"/>
                    <a:pt x="1" y="6729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29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07" name="Google Shape;32107;p32"/>
            <p:cNvSpPr/>
            <p:nvPr/>
          </p:nvSpPr>
          <p:spPr>
            <a:xfrm>
              <a:off x="4941950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08" name="Google Shape;32108;p32"/>
            <p:cNvSpPr/>
            <p:nvPr/>
          </p:nvSpPr>
          <p:spPr>
            <a:xfrm>
              <a:off x="4940950" y="2379225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5"/>
                    <a:pt x="2562" y="11444"/>
                    <a:pt x="5718" y="11444"/>
                  </a:cubicBezTo>
                  <a:cubicBezTo>
                    <a:pt x="8874" y="11444"/>
                    <a:pt x="11436" y="8875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09" name="Google Shape;32109;p32"/>
            <p:cNvSpPr/>
            <p:nvPr/>
          </p:nvSpPr>
          <p:spPr>
            <a:xfrm>
              <a:off x="4967075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0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0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10" name="Google Shape;32110;p32"/>
            <p:cNvSpPr/>
            <p:nvPr/>
          </p:nvSpPr>
          <p:spPr>
            <a:xfrm>
              <a:off x="4966050" y="24043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11" name="Google Shape;32111;p32"/>
            <p:cNvSpPr/>
            <p:nvPr/>
          </p:nvSpPr>
          <p:spPr>
            <a:xfrm>
              <a:off x="4995900" y="2434200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6"/>
                    <a:pt x="3520" y="7046"/>
                  </a:cubicBezTo>
                  <a:cubicBezTo>
                    <a:pt x="5462" y="7046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12" name="Google Shape;32112;p32"/>
            <p:cNvSpPr/>
            <p:nvPr/>
          </p:nvSpPr>
          <p:spPr>
            <a:xfrm>
              <a:off x="4994725" y="243317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2"/>
                  </a:moveTo>
                  <a:cubicBezTo>
                    <a:pt x="5489" y="82"/>
                    <a:pt x="7046" y="1646"/>
                    <a:pt x="7046" y="3561"/>
                  </a:cubicBezTo>
                  <a:cubicBezTo>
                    <a:pt x="7046" y="5483"/>
                    <a:pt x="5489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605" y="1"/>
                    <a:pt x="0" y="1599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13" name="Google Shape;32113;p32"/>
            <p:cNvSpPr/>
            <p:nvPr/>
          </p:nvSpPr>
          <p:spPr>
            <a:xfrm>
              <a:off x="5021000" y="24593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14" name="Google Shape;32114;p32"/>
            <p:cNvSpPr/>
            <p:nvPr/>
          </p:nvSpPr>
          <p:spPr>
            <a:xfrm>
              <a:off x="5020000" y="245830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18"/>
                    <a:pt x="3918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2" y="3965"/>
                    <a:pt x="5112" y="2556"/>
                  </a:cubicBezTo>
                  <a:cubicBezTo>
                    <a:pt x="5112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15" name="Google Shape;32115;p32"/>
            <p:cNvSpPr/>
            <p:nvPr/>
          </p:nvSpPr>
          <p:spPr>
            <a:xfrm>
              <a:off x="5049675" y="248812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8" y="2118"/>
                    <a:pt x="2738" y="1363"/>
                  </a:cubicBezTo>
                  <a:cubicBezTo>
                    <a:pt x="2738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16" name="Google Shape;32116;p32"/>
            <p:cNvSpPr/>
            <p:nvPr/>
          </p:nvSpPr>
          <p:spPr>
            <a:xfrm>
              <a:off x="5048650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10"/>
                  </a:cubicBezTo>
                  <a:cubicBezTo>
                    <a:pt x="88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17" name="Google Shape;32117;p32"/>
            <p:cNvSpPr/>
            <p:nvPr/>
          </p:nvSpPr>
          <p:spPr>
            <a:xfrm>
              <a:off x="5252800" y="2353275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18" name="Google Shape;32118;p32"/>
            <p:cNvSpPr/>
            <p:nvPr/>
          </p:nvSpPr>
          <p:spPr>
            <a:xfrm>
              <a:off x="5251775" y="235227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14"/>
                    <a:pt x="1" y="6729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2"/>
                    <a:pt x="11012" y="11908"/>
                  </a:cubicBezTo>
                  <a:lnTo>
                    <a:pt x="11012" y="11793"/>
                  </a:lnTo>
                  <a:cubicBezTo>
                    <a:pt x="9852" y="12778"/>
                    <a:pt x="8362" y="13371"/>
                    <a:pt x="6724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24" y="81"/>
                  </a:cubicBezTo>
                  <a:cubicBezTo>
                    <a:pt x="8362" y="81"/>
                    <a:pt x="9852" y="674"/>
                    <a:pt x="11012" y="1659"/>
                  </a:cubicBezTo>
                  <a:lnTo>
                    <a:pt x="11012" y="1544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19" name="Google Shape;32119;p32"/>
            <p:cNvSpPr/>
            <p:nvPr/>
          </p:nvSpPr>
          <p:spPr>
            <a:xfrm>
              <a:off x="5276225" y="2380250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6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20" name="Google Shape;32120;p32"/>
            <p:cNvSpPr/>
            <p:nvPr/>
          </p:nvSpPr>
          <p:spPr>
            <a:xfrm>
              <a:off x="5275050" y="2379225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7465" y="11444"/>
                    <a:pt x="9029" y="10655"/>
                    <a:pt x="10081" y="9421"/>
                  </a:cubicBezTo>
                  <a:lnTo>
                    <a:pt x="10081" y="9293"/>
                  </a:lnTo>
                  <a:cubicBezTo>
                    <a:pt x="9049" y="10554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21" name="Google Shape;32121;p32"/>
            <p:cNvSpPr/>
            <p:nvPr/>
          </p:nvSpPr>
          <p:spPr>
            <a:xfrm>
              <a:off x="5301350" y="2405375"/>
              <a:ext cx="225750" cy="233650"/>
            </a:xfrm>
            <a:custGeom>
              <a:avLst/>
              <a:gdLst/>
              <a:ahLst/>
              <a:cxnLst/>
              <a:rect l="l" t="t" r="r" b="b"/>
              <a:pathLst>
                <a:path w="9030" h="9346" extrusionOk="0">
                  <a:moveTo>
                    <a:pt x="4673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6656" y="9346"/>
                    <a:pt x="8355" y="8105"/>
                    <a:pt x="9029" y="6359"/>
                  </a:cubicBezTo>
                  <a:lnTo>
                    <a:pt x="9029" y="2987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22" name="Google Shape;32122;p32"/>
            <p:cNvSpPr/>
            <p:nvPr/>
          </p:nvSpPr>
          <p:spPr>
            <a:xfrm>
              <a:off x="5300325" y="2404350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6676" y="9427"/>
                    <a:pt x="8362" y="8220"/>
                    <a:pt x="9070" y="6514"/>
                  </a:cubicBezTo>
                  <a:lnTo>
                    <a:pt x="9070" y="6278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3"/>
                    <a:pt x="9070" y="3150"/>
                  </a:cubicBezTo>
                  <a:lnTo>
                    <a:pt x="9070" y="2914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23" name="Google Shape;32123;p32"/>
            <p:cNvSpPr/>
            <p:nvPr/>
          </p:nvSpPr>
          <p:spPr>
            <a:xfrm>
              <a:off x="5330000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24" name="Google Shape;32124;p32"/>
            <p:cNvSpPr/>
            <p:nvPr/>
          </p:nvSpPr>
          <p:spPr>
            <a:xfrm>
              <a:off x="532900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25" name="Google Shape;32125;p32"/>
            <p:cNvSpPr/>
            <p:nvPr/>
          </p:nvSpPr>
          <p:spPr>
            <a:xfrm>
              <a:off x="5355300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26" name="Google Shape;32126;p32"/>
            <p:cNvSpPr/>
            <p:nvPr/>
          </p:nvSpPr>
          <p:spPr>
            <a:xfrm>
              <a:off x="5354100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18"/>
                    <a:pt x="3925" y="5031"/>
                    <a:pt x="2563" y="5031"/>
                  </a:cubicBezTo>
                  <a:cubicBezTo>
                    <a:pt x="1201" y="5031"/>
                    <a:pt x="88" y="3918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27" name="Google Shape;32127;p32"/>
            <p:cNvSpPr/>
            <p:nvPr/>
          </p:nvSpPr>
          <p:spPr>
            <a:xfrm>
              <a:off x="538395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28" name="Google Shape;32128;p32"/>
            <p:cNvSpPr/>
            <p:nvPr/>
          </p:nvSpPr>
          <p:spPr>
            <a:xfrm>
              <a:off x="5382925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9" y="2138"/>
                    <a:pt x="89" y="1410"/>
                  </a:cubicBezTo>
                  <a:cubicBezTo>
                    <a:pt x="89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6" y="2819"/>
                    <a:pt x="2819" y="2185"/>
                    <a:pt x="2819" y="1410"/>
                  </a:cubicBezTo>
                  <a:cubicBezTo>
                    <a:pt x="2819" y="634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29" name="Google Shape;32129;p32"/>
            <p:cNvSpPr/>
            <p:nvPr/>
          </p:nvSpPr>
          <p:spPr>
            <a:xfrm>
              <a:off x="3450750" y="2451375"/>
              <a:ext cx="296375" cy="334325"/>
            </a:xfrm>
            <a:custGeom>
              <a:avLst/>
              <a:gdLst/>
              <a:ahLst/>
              <a:cxnLst/>
              <a:rect l="l" t="t" r="r" b="b"/>
              <a:pathLst>
                <a:path w="11855" h="13373" extrusionOk="0">
                  <a:moveTo>
                    <a:pt x="5173" y="1"/>
                  </a:moveTo>
                  <a:cubicBezTo>
                    <a:pt x="3089" y="1"/>
                    <a:pt x="1228" y="952"/>
                    <a:pt x="1" y="2449"/>
                  </a:cubicBezTo>
                  <a:lnTo>
                    <a:pt x="1" y="10924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5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30" name="Google Shape;32130;p32"/>
            <p:cNvSpPr/>
            <p:nvPr/>
          </p:nvSpPr>
          <p:spPr>
            <a:xfrm>
              <a:off x="3450750" y="2450375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3"/>
                  </a:lnTo>
                  <a:cubicBezTo>
                    <a:pt x="1221" y="1052"/>
                    <a:pt x="3082" y="81"/>
                    <a:pt x="5173" y="81"/>
                  </a:cubicBezTo>
                  <a:cubicBezTo>
                    <a:pt x="8834" y="81"/>
                    <a:pt x="11814" y="3062"/>
                    <a:pt x="11814" y="6730"/>
                  </a:cubicBezTo>
                  <a:cubicBezTo>
                    <a:pt x="11814" y="10391"/>
                    <a:pt x="8834" y="13372"/>
                    <a:pt x="5173" y="13372"/>
                  </a:cubicBezTo>
                  <a:cubicBezTo>
                    <a:pt x="3082" y="13372"/>
                    <a:pt x="1221" y="12401"/>
                    <a:pt x="1" y="10897"/>
                  </a:cubicBezTo>
                  <a:lnTo>
                    <a:pt x="1" y="11025"/>
                  </a:lnTo>
                  <a:cubicBezTo>
                    <a:pt x="1235" y="12508"/>
                    <a:pt x="3096" y="13452"/>
                    <a:pt x="5173" y="13452"/>
                  </a:cubicBezTo>
                  <a:cubicBezTo>
                    <a:pt x="8881" y="13452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31" name="Google Shape;32131;p32"/>
            <p:cNvSpPr/>
            <p:nvPr/>
          </p:nvSpPr>
          <p:spPr>
            <a:xfrm>
              <a:off x="3450750" y="2478350"/>
              <a:ext cx="269425" cy="283900"/>
            </a:xfrm>
            <a:custGeom>
              <a:avLst/>
              <a:gdLst/>
              <a:ahLst/>
              <a:cxnLst/>
              <a:rect l="l" t="t" r="r" b="b"/>
              <a:pathLst>
                <a:path w="10777" h="11356" extrusionOk="0">
                  <a:moveTo>
                    <a:pt x="5099" y="1"/>
                  </a:moveTo>
                  <a:cubicBezTo>
                    <a:pt x="2860" y="1"/>
                    <a:pt x="931" y="1295"/>
                    <a:pt x="1" y="3177"/>
                  </a:cubicBezTo>
                  <a:lnTo>
                    <a:pt x="1" y="8187"/>
                  </a:lnTo>
                  <a:cubicBezTo>
                    <a:pt x="931" y="10068"/>
                    <a:pt x="2860" y="11356"/>
                    <a:pt x="5099" y="11356"/>
                  </a:cubicBezTo>
                  <a:cubicBezTo>
                    <a:pt x="8234" y="11356"/>
                    <a:pt x="10776" y="8814"/>
                    <a:pt x="10776" y="5678"/>
                  </a:cubicBezTo>
                  <a:cubicBezTo>
                    <a:pt x="10776" y="2543"/>
                    <a:pt x="8234" y="1"/>
                    <a:pt x="509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32" name="Google Shape;32132;p32"/>
            <p:cNvSpPr/>
            <p:nvPr/>
          </p:nvSpPr>
          <p:spPr>
            <a:xfrm>
              <a:off x="3450750" y="2477350"/>
              <a:ext cx="270600" cy="286075"/>
            </a:xfrm>
            <a:custGeom>
              <a:avLst/>
              <a:gdLst/>
              <a:ahLst/>
              <a:cxnLst/>
              <a:rect l="l" t="t" r="r" b="b"/>
              <a:pathLst>
                <a:path w="10824" h="11443" extrusionOk="0">
                  <a:moveTo>
                    <a:pt x="5099" y="0"/>
                  </a:moveTo>
                  <a:cubicBezTo>
                    <a:pt x="2880" y="0"/>
                    <a:pt x="952" y="1275"/>
                    <a:pt x="1" y="3122"/>
                  </a:cubicBezTo>
                  <a:lnTo>
                    <a:pt x="1" y="3311"/>
                  </a:lnTo>
                  <a:cubicBezTo>
                    <a:pt x="904" y="1410"/>
                    <a:pt x="2853" y="81"/>
                    <a:pt x="5099" y="81"/>
                  </a:cubicBezTo>
                  <a:cubicBezTo>
                    <a:pt x="8207" y="81"/>
                    <a:pt x="10736" y="2610"/>
                    <a:pt x="10736" y="5718"/>
                  </a:cubicBezTo>
                  <a:cubicBezTo>
                    <a:pt x="10736" y="8827"/>
                    <a:pt x="8207" y="11355"/>
                    <a:pt x="5099" y="11355"/>
                  </a:cubicBezTo>
                  <a:cubicBezTo>
                    <a:pt x="2853" y="11355"/>
                    <a:pt x="904" y="10034"/>
                    <a:pt x="1" y="8125"/>
                  </a:cubicBezTo>
                  <a:lnTo>
                    <a:pt x="1" y="8314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8"/>
                  </a:cubicBezTo>
                  <a:cubicBezTo>
                    <a:pt x="10823" y="2563"/>
                    <a:pt x="8254" y="0"/>
                    <a:pt x="509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33" name="Google Shape;32133;p32"/>
            <p:cNvSpPr/>
            <p:nvPr/>
          </p:nvSpPr>
          <p:spPr>
            <a:xfrm>
              <a:off x="3461375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34" name="Google Shape;32134;p32"/>
            <p:cNvSpPr/>
            <p:nvPr/>
          </p:nvSpPr>
          <p:spPr>
            <a:xfrm>
              <a:off x="3460375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35" name="Google Shape;32135;p32"/>
            <p:cNvSpPr/>
            <p:nvPr/>
          </p:nvSpPr>
          <p:spPr>
            <a:xfrm>
              <a:off x="3490200" y="253230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36" name="Google Shape;32136;p32"/>
            <p:cNvSpPr/>
            <p:nvPr/>
          </p:nvSpPr>
          <p:spPr>
            <a:xfrm>
              <a:off x="3489025" y="25313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53" y="7040"/>
                    <a:pt x="88" y="5482"/>
                    <a:pt x="88" y="3560"/>
                  </a:cubicBezTo>
                  <a:cubicBezTo>
                    <a:pt x="88" y="1645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0"/>
                  </a:cubicBezTo>
                  <a:cubicBezTo>
                    <a:pt x="1" y="5529"/>
                    <a:pt x="1605" y="7127"/>
                    <a:pt x="3568" y="7127"/>
                  </a:cubicBezTo>
                  <a:cubicBezTo>
                    <a:pt x="5536" y="7127"/>
                    <a:pt x="7135" y="5529"/>
                    <a:pt x="7135" y="3560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37" name="Google Shape;32137;p32"/>
            <p:cNvSpPr/>
            <p:nvPr/>
          </p:nvSpPr>
          <p:spPr>
            <a:xfrm>
              <a:off x="3515325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38" name="Google Shape;32138;p32"/>
            <p:cNvSpPr/>
            <p:nvPr/>
          </p:nvSpPr>
          <p:spPr>
            <a:xfrm>
              <a:off x="3514300" y="2556400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2"/>
                  </a:moveTo>
                  <a:cubicBezTo>
                    <a:pt x="3919" y="82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2"/>
                    <a:pt x="2557" y="82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7" y="5119"/>
                  </a:cubicBezTo>
                  <a:cubicBezTo>
                    <a:pt x="3966" y="5119"/>
                    <a:pt x="5112" y="3966"/>
                    <a:pt x="5112" y="2556"/>
                  </a:cubicBezTo>
                  <a:cubicBezTo>
                    <a:pt x="5112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39" name="Google Shape;32139;p32"/>
            <p:cNvSpPr/>
            <p:nvPr/>
          </p:nvSpPr>
          <p:spPr>
            <a:xfrm>
              <a:off x="354415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07"/>
                    <a:pt x="0" y="1362"/>
                  </a:cubicBezTo>
                  <a:cubicBezTo>
                    <a:pt x="0" y="2117"/>
                    <a:pt x="607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40" name="Google Shape;32140;p32"/>
            <p:cNvSpPr/>
            <p:nvPr/>
          </p:nvSpPr>
          <p:spPr>
            <a:xfrm>
              <a:off x="3542975" y="258507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1" y="2738"/>
                    <a:pt x="88" y="2144"/>
                    <a:pt x="88" y="1409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09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41" name="Google Shape;32141;p32"/>
            <p:cNvSpPr/>
            <p:nvPr/>
          </p:nvSpPr>
          <p:spPr>
            <a:xfrm>
              <a:off x="3747100" y="2451375"/>
              <a:ext cx="334325" cy="334325"/>
            </a:xfrm>
            <a:custGeom>
              <a:avLst/>
              <a:gdLst/>
              <a:ahLst/>
              <a:cxnLst/>
              <a:rect l="l" t="t" r="r" b="b"/>
              <a:pathLst>
                <a:path w="13373" h="13373" extrusionOk="0">
                  <a:moveTo>
                    <a:pt x="6690" y="1"/>
                  </a:moveTo>
                  <a:cubicBezTo>
                    <a:pt x="2995" y="1"/>
                    <a:pt x="1" y="2995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42" name="Google Shape;32142;p32"/>
            <p:cNvSpPr/>
            <p:nvPr/>
          </p:nvSpPr>
          <p:spPr>
            <a:xfrm>
              <a:off x="3746100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2" y="13372"/>
                    <a:pt x="81" y="10391"/>
                    <a:pt x="81" y="6730"/>
                  </a:cubicBezTo>
                  <a:cubicBezTo>
                    <a:pt x="81" y="3062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2"/>
                    <a:pt x="6730" y="13452"/>
                  </a:cubicBezTo>
                  <a:cubicBezTo>
                    <a:pt x="10438" y="13452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43" name="Google Shape;32143;p32"/>
            <p:cNvSpPr/>
            <p:nvPr/>
          </p:nvSpPr>
          <p:spPr>
            <a:xfrm>
              <a:off x="3770550" y="24783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44" name="Google Shape;32144;p32"/>
            <p:cNvSpPr/>
            <p:nvPr/>
          </p:nvSpPr>
          <p:spPr>
            <a:xfrm>
              <a:off x="3769525" y="2477350"/>
              <a:ext cx="285925" cy="286075"/>
            </a:xfrm>
            <a:custGeom>
              <a:avLst/>
              <a:gdLst/>
              <a:ahLst/>
              <a:cxnLst/>
              <a:rect l="l" t="t" r="r" b="b"/>
              <a:pathLst>
                <a:path w="11437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8"/>
                  </a:cubicBezTo>
                  <a:cubicBezTo>
                    <a:pt x="11437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45" name="Google Shape;32145;p32"/>
            <p:cNvSpPr/>
            <p:nvPr/>
          </p:nvSpPr>
          <p:spPr>
            <a:xfrm>
              <a:off x="3795650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46" name="Google Shape;32146;p32"/>
            <p:cNvSpPr/>
            <p:nvPr/>
          </p:nvSpPr>
          <p:spPr>
            <a:xfrm>
              <a:off x="3794650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0" y="2118"/>
                    <a:pt x="0" y="4714"/>
                  </a:cubicBezTo>
                  <a:cubicBezTo>
                    <a:pt x="0" y="7317"/>
                    <a:pt x="2111" y="9428"/>
                    <a:pt x="4714" y="9428"/>
                  </a:cubicBezTo>
                  <a:cubicBezTo>
                    <a:pt x="7310" y="9428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47" name="Google Shape;32147;p32"/>
            <p:cNvSpPr/>
            <p:nvPr/>
          </p:nvSpPr>
          <p:spPr>
            <a:xfrm>
              <a:off x="3824475" y="253230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48" name="Google Shape;32148;p32"/>
            <p:cNvSpPr/>
            <p:nvPr/>
          </p:nvSpPr>
          <p:spPr>
            <a:xfrm>
              <a:off x="3823300" y="25313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46" y="7040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35" y="5529"/>
                    <a:pt x="7135" y="3560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49" name="Google Shape;32149;p32"/>
            <p:cNvSpPr/>
            <p:nvPr/>
          </p:nvSpPr>
          <p:spPr>
            <a:xfrm>
              <a:off x="3849600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50" name="Google Shape;32150;p32"/>
            <p:cNvSpPr/>
            <p:nvPr/>
          </p:nvSpPr>
          <p:spPr>
            <a:xfrm>
              <a:off x="3848600" y="255640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65" y="5119"/>
                    <a:pt x="5111" y="3966"/>
                    <a:pt x="5111" y="2556"/>
                  </a:cubicBezTo>
                  <a:cubicBezTo>
                    <a:pt x="5111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51" name="Google Shape;32151;p32"/>
            <p:cNvSpPr/>
            <p:nvPr/>
          </p:nvSpPr>
          <p:spPr>
            <a:xfrm>
              <a:off x="387825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70" y="2731"/>
                  </a:cubicBezTo>
                  <a:cubicBezTo>
                    <a:pt x="2125" y="2731"/>
                    <a:pt x="2732" y="2117"/>
                    <a:pt x="2732" y="1362"/>
                  </a:cubicBezTo>
                  <a:cubicBezTo>
                    <a:pt x="2732" y="607"/>
                    <a:pt x="2125" y="0"/>
                    <a:pt x="13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52" name="Google Shape;32152;p32"/>
            <p:cNvSpPr/>
            <p:nvPr/>
          </p:nvSpPr>
          <p:spPr>
            <a:xfrm>
              <a:off x="3877250" y="258507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1" y="2738"/>
                    <a:pt x="88" y="2144"/>
                    <a:pt x="88" y="1409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09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53" name="Google Shape;32153;p32"/>
            <p:cNvSpPr/>
            <p:nvPr/>
          </p:nvSpPr>
          <p:spPr>
            <a:xfrm>
              <a:off x="4081400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54" name="Google Shape;32154;p32"/>
            <p:cNvSpPr/>
            <p:nvPr/>
          </p:nvSpPr>
          <p:spPr>
            <a:xfrm>
              <a:off x="4080375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3" y="81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55" name="Google Shape;32155;p32"/>
            <p:cNvSpPr/>
            <p:nvPr/>
          </p:nvSpPr>
          <p:spPr>
            <a:xfrm>
              <a:off x="4104825" y="24783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56" name="Google Shape;32156;p32"/>
            <p:cNvSpPr/>
            <p:nvPr/>
          </p:nvSpPr>
          <p:spPr>
            <a:xfrm>
              <a:off x="4103650" y="247735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1"/>
                  </a:moveTo>
                  <a:cubicBezTo>
                    <a:pt x="8833" y="81"/>
                    <a:pt x="11362" y="2610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0"/>
                    <a:pt x="2616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8"/>
                  </a:cubicBezTo>
                  <a:cubicBezTo>
                    <a:pt x="11443" y="2563"/>
                    <a:pt x="8880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57" name="Google Shape;32157;p32"/>
            <p:cNvSpPr/>
            <p:nvPr/>
          </p:nvSpPr>
          <p:spPr>
            <a:xfrm>
              <a:off x="4129950" y="250347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58" name="Google Shape;32158;p32"/>
            <p:cNvSpPr/>
            <p:nvPr/>
          </p:nvSpPr>
          <p:spPr>
            <a:xfrm>
              <a:off x="4128925" y="25024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63" y="89"/>
                    <a:pt x="9339" y="2165"/>
                    <a:pt x="9339" y="4714"/>
                  </a:cubicBezTo>
                  <a:cubicBezTo>
                    <a:pt x="9339" y="7270"/>
                    <a:pt x="7263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7310" y="9428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59" name="Google Shape;32159;p32"/>
            <p:cNvSpPr/>
            <p:nvPr/>
          </p:nvSpPr>
          <p:spPr>
            <a:xfrm>
              <a:off x="4158600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60" name="Google Shape;32160;p32"/>
            <p:cNvSpPr/>
            <p:nvPr/>
          </p:nvSpPr>
          <p:spPr>
            <a:xfrm>
              <a:off x="4157575" y="25313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61" name="Google Shape;32161;p32"/>
            <p:cNvSpPr/>
            <p:nvPr/>
          </p:nvSpPr>
          <p:spPr>
            <a:xfrm>
              <a:off x="4183875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62" name="Google Shape;32162;p32"/>
            <p:cNvSpPr/>
            <p:nvPr/>
          </p:nvSpPr>
          <p:spPr>
            <a:xfrm>
              <a:off x="4182700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66"/>
                    <a:pt x="1154" y="5119"/>
                    <a:pt x="2563" y="5119"/>
                  </a:cubicBezTo>
                  <a:cubicBezTo>
                    <a:pt x="3972" y="5119"/>
                    <a:pt x="5118" y="3966"/>
                    <a:pt x="5118" y="2556"/>
                  </a:cubicBezTo>
                  <a:cubicBezTo>
                    <a:pt x="5118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63" name="Google Shape;32163;p32"/>
            <p:cNvSpPr/>
            <p:nvPr/>
          </p:nvSpPr>
          <p:spPr>
            <a:xfrm>
              <a:off x="4212550" y="258625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64" name="Google Shape;32164;p32"/>
            <p:cNvSpPr/>
            <p:nvPr/>
          </p:nvSpPr>
          <p:spPr>
            <a:xfrm>
              <a:off x="4211525" y="258507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2" y="2738"/>
                    <a:pt x="81" y="2144"/>
                    <a:pt x="81" y="1409"/>
                  </a:cubicBezTo>
                  <a:cubicBezTo>
                    <a:pt x="81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34"/>
                    <a:pt x="1" y="1409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65" name="Google Shape;32165;p32"/>
            <p:cNvSpPr/>
            <p:nvPr/>
          </p:nvSpPr>
          <p:spPr>
            <a:xfrm>
              <a:off x="4415675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66" name="Google Shape;32166;p32"/>
            <p:cNvSpPr/>
            <p:nvPr/>
          </p:nvSpPr>
          <p:spPr>
            <a:xfrm>
              <a:off x="4414650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1"/>
                  </a:moveTo>
                  <a:cubicBezTo>
                    <a:pt x="10385" y="81"/>
                    <a:pt x="13365" y="3062"/>
                    <a:pt x="13365" y="6730"/>
                  </a:cubicBezTo>
                  <a:cubicBezTo>
                    <a:pt x="13365" y="10391"/>
                    <a:pt x="10385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3" y="81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67" name="Google Shape;32167;p32"/>
            <p:cNvSpPr/>
            <p:nvPr/>
          </p:nvSpPr>
          <p:spPr>
            <a:xfrm>
              <a:off x="4438925" y="24783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1"/>
                  </a:moveTo>
                  <a:cubicBezTo>
                    <a:pt x="2550" y="1"/>
                    <a:pt x="1" y="2543"/>
                    <a:pt x="1" y="5678"/>
                  </a:cubicBezTo>
                  <a:cubicBezTo>
                    <a:pt x="1" y="8814"/>
                    <a:pt x="2550" y="11356"/>
                    <a:pt x="5685" y="11356"/>
                  </a:cubicBezTo>
                  <a:cubicBezTo>
                    <a:pt x="8820" y="11356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68" name="Google Shape;32168;p32"/>
            <p:cNvSpPr/>
            <p:nvPr/>
          </p:nvSpPr>
          <p:spPr>
            <a:xfrm>
              <a:off x="4437925" y="247735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1"/>
                  </a:moveTo>
                  <a:cubicBezTo>
                    <a:pt x="8833" y="81"/>
                    <a:pt x="11362" y="2610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0"/>
                    <a:pt x="2616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69" name="Google Shape;32169;p32"/>
            <p:cNvSpPr/>
            <p:nvPr/>
          </p:nvSpPr>
          <p:spPr>
            <a:xfrm>
              <a:off x="4464225" y="250347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70" name="Google Shape;32170;p32"/>
            <p:cNvSpPr/>
            <p:nvPr/>
          </p:nvSpPr>
          <p:spPr>
            <a:xfrm>
              <a:off x="4463025" y="2502450"/>
              <a:ext cx="235875" cy="235700"/>
            </a:xfrm>
            <a:custGeom>
              <a:avLst/>
              <a:gdLst/>
              <a:ahLst/>
              <a:cxnLst/>
              <a:rect l="l" t="t" r="r" b="b"/>
              <a:pathLst>
                <a:path w="9435" h="9428" extrusionOk="0">
                  <a:moveTo>
                    <a:pt x="4721" y="89"/>
                  </a:moveTo>
                  <a:cubicBezTo>
                    <a:pt x="7270" y="89"/>
                    <a:pt x="9347" y="2165"/>
                    <a:pt x="9347" y="4714"/>
                  </a:cubicBezTo>
                  <a:cubicBezTo>
                    <a:pt x="9347" y="7270"/>
                    <a:pt x="7270" y="9347"/>
                    <a:pt x="4721" y="9347"/>
                  </a:cubicBezTo>
                  <a:cubicBezTo>
                    <a:pt x="2165" y="9347"/>
                    <a:pt x="89" y="7270"/>
                    <a:pt x="89" y="4714"/>
                  </a:cubicBezTo>
                  <a:cubicBezTo>
                    <a:pt x="89" y="2165"/>
                    <a:pt x="2165" y="89"/>
                    <a:pt x="4721" y="89"/>
                  </a:cubicBezTo>
                  <a:close/>
                  <a:moveTo>
                    <a:pt x="4721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8"/>
                    <a:pt x="4721" y="9428"/>
                  </a:cubicBezTo>
                  <a:cubicBezTo>
                    <a:pt x="7317" y="9428"/>
                    <a:pt x="9434" y="7317"/>
                    <a:pt x="9434" y="4714"/>
                  </a:cubicBezTo>
                  <a:cubicBezTo>
                    <a:pt x="9434" y="2118"/>
                    <a:pt x="7317" y="1"/>
                    <a:pt x="472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71" name="Google Shape;32171;p32"/>
            <p:cNvSpPr/>
            <p:nvPr/>
          </p:nvSpPr>
          <p:spPr>
            <a:xfrm>
              <a:off x="4492875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72" name="Google Shape;32172;p32"/>
            <p:cNvSpPr/>
            <p:nvPr/>
          </p:nvSpPr>
          <p:spPr>
            <a:xfrm>
              <a:off x="4491850" y="25313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9" y="5482"/>
                    <a:pt x="89" y="3560"/>
                  </a:cubicBezTo>
                  <a:cubicBezTo>
                    <a:pt x="89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73" name="Google Shape;32173;p32"/>
            <p:cNvSpPr/>
            <p:nvPr/>
          </p:nvSpPr>
          <p:spPr>
            <a:xfrm>
              <a:off x="4518150" y="2557425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74" name="Google Shape;32174;p32"/>
            <p:cNvSpPr/>
            <p:nvPr/>
          </p:nvSpPr>
          <p:spPr>
            <a:xfrm>
              <a:off x="4516975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75" name="Google Shape;32175;p32"/>
            <p:cNvSpPr/>
            <p:nvPr/>
          </p:nvSpPr>
          <p:spPr>
            <a:xfrm>
              <a:off x="4546825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7" y="2731"/>
                    <a:pt x="2731" y="2117"/>
                    <a:pt x="2731" y="1362"/>
                  </a:cubicBezTo>
                  <a:cubicBezTo>
                    <a:pt x="2731" y="607"/>
                    <a:pt x="2117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76" name="Google Shape;32176;p32"/>
            <p:cNvSpPr/>
            <p:nvPr/>
          </p:nvSpPr>
          <p:spPr>
            <a:xfrm>
              <a:off x="4545800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10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5" y="2819"/>
                    <a:pt x="2812" y="2185"/>
                    <a:pt x="2812" y="1409"/>
                  </a:cubicBezTo>
                  <a:cubicBezTo>
                    <a:pt x="2812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77" name="Google Shape;32177;p32"/>
            <p:cNvSpPr/>
            <p:nvPr/>
          </p:nvSpPr>
          <p:spPr>
            <a:xfrm>
              <a:off x="4749950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78" name="Google Shape;32178;p32"/>
            <p:cNvSpPr/>
            <p:nvPr/>
          </p:nvSpPr>
          <p:spPr>
            <a:xfrm>
              <a:off x="4748775" y="2450375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79" name="Google Shape;32179;p32"/>
            <p:cNvSpPr/>
            <p:nvPr/>
          </p:nvSpPr>
          <p:spPr>
            <a:xfrm>
              <a:off x="4773200" y="24783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8" y="11356"/>
                  </a:cubicBezTo>
                  <a:cubicBezTo>
                    <a:pt x="8821" y="11356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80" name="Google Shape;32180;p32"/>
            <p:cNvSpPr/>
            <p:nvPr/>
          </p:nvSpPr>
          <p:spPr>
            <a:xfrm>
              <a:off x="4772200" y="247735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8" y="81"/>
                  </a:moveTo>
                  <a:cubicBezTo>
                    <a:pt x="8827" y="81"/>
                    <a:pt x="11355" y="2610"/>
                    <a:pt x="11355" y="5718"/>
                  </a:cubicBezTo>
                  <a:cubicBezTo>
                    <a:pt x="11355" y="8827"/>
                    <a:pt x="8827" y="11355"/>
                    <a:pt x="5718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81" name="Google Shape;32181;p32"/>
            <p:cNvSpPr/>
            <p:nvPr/>
          </p:nvSpPr>
          <p:spPr>
            <a:xfrm>
              <a:off x="4798500" y="2503475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6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66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7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82" name="Google Shape;32182;p32"/>
            <p:cNvSpPr/>
            <p:nvPr/>
          </p:nvSpPr>
          <p:spPr>
            <a:xfrm>
              <a:off x="4797325" y="25024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3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3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3" y="89"/>
                  </a:cubicBezTo>
                  <a:close/>
                  <a:moveTo>
                    <a:pt x="4713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13" y="9428"/>
                  </a:cubicBezTo>
                  <a:cubicBezTo>
                    <a:pt x="7316" y="9428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1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83" name="Google Shape;32183;p32"/>
            <p:cNvSpPr/>
            <p:nvPr/>
          </p:nvSpPr>
          <p:spPr>
            <a:xfrm>
              <a:off x="4827150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84" name="Google Shape;32184;p32"/>
            <p:cNvSpPr/>
            <p:nvPr/>
          </p:nvSpPr>
          <p:spPr>
            <a:xfrm>
              <a:off x="4826150" y="25313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0" y="7040"/>
                  </a:cubicBezTo>
                  <a:cubicBezTo>
                    <a:pt x="1645" y="7040"/>
                    <a:pt x="81" y="5482"/>
                    <a:pt x="81" y="3560"/>
                  </a:cubicBezTo>
                  <a:cubicBezTo>
                    <a:pt x="81" y="1645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0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85" name="Google Shape;32185;p32"/>
            <p:cNvSpPr/>
            <p:nvPr/>
          </p:nvSpPr>
          <p:spPr>
            <a:xfrm>
              <a:off x="4852275" y="255742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86" name="Google Shape;32186;p32"/>
            <p:cNvSpPr/>
            <p:nvPr/>
          </p:nvSpPr>
          <p:spPr>
            <a:xfrm>
              <a:off x="4851250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6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87" name="Google Shape;32187;p32"/>
            <p:cNvSpPr/>
            <p:nvPr/>
          </p:nvSpPr>
          <p:spPr>
            <a:xfrm>
              <a:off x="488110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2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88" name="Google Shape;32188;p32"/>
            <p:cNvSpPr/>
            <p:nvPr/>
          </p:nvSpPr>
          <p:spPr>
            <a:xfrm>
              <a:off x="4880075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03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03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03" y="88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03" y="2819"/>
                  </a:cubicBezTo>
                  <a:cubicBezTo>
                    <a:pt x="2186" y="2819"/>
                    <a:pt x="2813" y="2185"/>
                    <a:pt x="2813" y="1409"/>
                  </a:cubicBezTo>
                  <a:cubicBezTo>
                    <a:pt x="2813" y="634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89" name="Google Shape;32189;p32"/>
            <p:cNvSpPr/>
            <p:nvPr/>
          </p:nvSpPr>
          <p:spPr>
            <a:xfrm>
              <a:off x="5084225" y="2451375"/>
              <a:ext cx="334125" cy="334325"/>
            </a:xfrm>
            <a:custGeom>
              <a:avLst/>
              <a:gdLst/>
              <a:ahLst/>
              <a:cxnLst/>
              <a:rect l="l" t="t" r="r" b="b"/>
              <a:pathLst>
                <a:path w="13365" h="13373" extrusionOk="0">
                  <a:moveTo>
                    <a:pt x="6683" y="1"/>
                  </a:moveTo>
                  <a:cubicBezTo>
                    <a:pt x="2988" y="1"/>
                    <a:pt x="0" y="2995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90" name="Google Shape;32190;p32"/>
            <p:cNvSpPr/>
            <p:nvPr/>
          </p:nvSpPr>
          <p:spPr>
            <a:xfrm>
              <a:off x="5083050" y="24503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91" name="Google Shape;32191;p32"/>
            <p:cNvSpPr/>
            <p:nvPr/>
          </p:nvSpPr>
          <p:spPr>
            <a:xfrm>
              <a:off x="5107475" y="2478350"/>
              <a:ext cx="283925" cy="283900"/>
            </a:xfrm>
            <a:custGeom>
              <a:avLst/>
              <a:gdLst/>
              <a:ahLst/>
              <a:cxnLst/>
              <a:rect l="l" t="t" r="r" b="b"/>
              <a:pathLst>
                <a:path w="11357" h="11356" extrusionOk="0">
                  <a:moveTo>
                    <a:pt x="5679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9" y="11356"/>
                  </a:cubicBezTo>
                  <a:cubicBezTo>
                    <a:pt x="8814" y="11356"/>
                    <a:pt x="11356" y="8814"/>
                    <a:pt x="11356" y="5678"/>
                  </a:cubicBezTo>
                  <a:cubicBezTo>
                    <a:pt x="11356" y="2543"/>
                    <a:pt x="8814" y="1"/>
                    <a:pt x="567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92" name="Google Shape;32192;p32"/>
            <p:cNvSpPr/>
            <p:nvPr/>
          </p:nvSpPr>
          <p:spPr>
            <a:xfrm>
              <a:off x="5106475" y="247735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93" name="Google Shape;32193;p32"/>
            <p:cNvSpPr/>
            <p:nvPr/>
          </p:nvSpPr>
          <p:spPr>
            <a:xfrm>
              <a:off x="5132600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94" name="Google Shape;32194;p32"/>
            <p:cNvSpPr/>
            <p:nvPr/>
          </p:nvSpPr>
          <p:spPr>
            <a:xfrm>
              <a:off x="5131600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95" name="Google Shape;32195;p32"/>
            <p:cNvSpPr/>
            <p:nvPr/>
          </p:nvSpPr>
          <p:spPr>
            <a:xfrm>
              <a:off x="5161425" y="25323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96" name="Google Shape;32196;p32"/>
            <p:cNvSpPr/>
            <p:nvPr/>
          </p:nvSpPr>
          <p:spPr>
            <a:xfrm>
              <a:off x="5160425" y="25313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97" name="Google Shape;32197;p32"/>
            <p:cNvSpPr/>
            <p:nvPr/>
          </p:nvSpPr>
          <p:spPr>
            <a:xfrm>
              <a:off x="5186550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98" name="Google Shape;32198;p32"/>
            <p:cNvSpPr/>
            <p:nvPr/>
          </p:nvSpPr>
          <p:spPr>
            <a:xfrm>
              <a:off x="5185525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2"/>
                    <a:pt x="2557" y="82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7" y="5119"/>
                  </a:cubicBezTo>
                  <a:cubicBezTo>
                    <a:pt x="3966" y="5119"/>
                    <a:pt x="5119" y="3966"/>
                    <a:pt x="5119" y="2556"/>
                  </a:cubicBezTo>
                  <a:cubicBezTo>
                    <a:pt x="5119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99" name="Google Shape;32199;p32"/>
            <p:cNvSpPr/>
            <p:nvPr/>
          </p:nvSpPr>
          <p:spPr>
            <a:xfrm>
              <a:off x="5215375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07"/>
                    <a:pt x="0" y="1362"/>
                  </a:cubicBezTo>
                  <a:cubicBezTo>
                    <a:pt x="0" y="2117"/>
                    <a:pt x="607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00" name="Google Shape;32200;p32"/>
            <p:cNvSpPr/>
            <p:nvPr/>
          </p:nvSpPr>
          <p:spPr>
            <a:xfrm>
              <a:off x="5214350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04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04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04" y="88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04" y="2819"/>
                  </a:cubicBezTo>
                  <a:cubicBezTo>
                    <a:pt x="2179" y="2819"/>
                    <a:pt x="2813" y="2185"/>
                    <a:pt x="2813" y="1409"/>
                  </a:cubicBezTo>
                  <a:cubicBezTo>
                    <a:pt x="2813" y="634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01" name="Google Shape;32201;p32"/>
            <p:cNvSpPr/>
            <p:nvPr/>
          </p:nvSpPr>
          <p:spPr>
            <a:xfrm>
              <a:off x="3581575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02" name="Google Shape;32202;p32"/>
            <p:cNvSpPr/>
            <p:nvPr/>
          </p:nvSpPr>
          <p:spPr>
            <a:xfrm>
              <a:off x="3580550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2"/>
                    <a:pt x="13365" y="6730"/>
                  </a:cubicBezTo>
                  <a:cubicBezTo>
                    <a:pt x="13365" y="10391"/>
                    <a:pt x="1039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14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14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03" name="Google Shape;32203;p32"/>
            <p:cNvSpPr/>
            <p:nvPr/>
          </p:nvSpPr>
          <p:spPr>
            <a:xfrm>
              <a:off x="3604825" y="2573425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85" y="11356"/>
                  </a:cubicBezTo>
                  <a:cubicBezTo>
                    <a:pt x="8821" y="11356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04" name="Google Shape;32204;p32"/>
            <p:cNvSpPr/>
            <p:nvPr/>
          </p:nvSpPr>
          <p:spPr>
            <a:xfrm>
              <a:off x="3603825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25" y="81"/>
                  </a:moveTo>
                  <a:cubicBezTo>
                    <a:pt x="8834" y="81"/>
                    <a:pt x="11362" y="2610"/>
                    <a:pt x="11362" y="5718"/>
                  </a:cubicBezTo>
                  <a:cubicBezTo>
                    <a:pt x="11362" y="8827"/>
                    <a:pt x="8834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05" name="Google Shape;32205;p32"/>
            <p:cNvSpPr/>
            <p:nvPr/>
          </p:nvSpPr>
          <p:spPr>
            <a:xfrm>
              <a:off x="3630125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06" name="Google Shape;32206;p32"/>
            <p:cNvSpPr/>
            <p:nvPr/>
          </p:nvSpPr>
          <p:spPr>
            <a:xfrm>
              <a:off x="3628950" y="2597525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20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20" y="89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20" y="9428"/>
                  </a:cubicBezTo>
                  <a:cubicBezTo>
                    <a:pt x="7316" y="9428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07" name="Google Shape;32207;p32"/>
            <p:cNvSpPr/>
            <p:nvPr/>
          </p:nvSpPr>
          <p:spPr>
            <a:xfrm>
              <a:off x="3658775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08" name="Google Shape;32208;p32"/>
            <p:cNvSpPr/>
            <p:nvPr/>
          </p:nvSpPr>
          <p:spPr>
            <a:xfrm>
              <a:off x="3657775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09" name="Google Shape;32209;p32"/>
            <p:cNvSpPr/>
            <p:nvPr/>
          </p:nvSpPr>
          <p:spPr>
            <a:xfrm>
              <a:off x="3683900" y="26525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0"/>
                  </a:moveTo>
                  <a:cubicBezTo>
                    <a:pt x="1133" y="0"/>
                    <a:pt x="0" y="1126"/>
                    <a:pt x="0" y="2515"/>
                  </a:cubicBezTo>
                  <a:cubicBezTo>
                    <a:pt x="0" y="3904"/>
                    <a:pt x="1133" y="5030"/>
                    <a:pt x="2522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2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10" name="Google Shape;32210;p32"/>
            <p:cNvSpPr/>
            <p:nvPr/>
          </p:nvSpPr>
          <p:spPr>
            <a:xfrm>
              <a:off x="3682875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11" name="Google Shape;32211;p32"/>
            <p:cNvSpPr/>
            <p:nvPr/>
          </p:nvSpPr>
          <p:spPr>
            <a:xfrm>
              <a:off x="3712725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12" name="Google Shape;32212;p32"/>
            <p:cNvSpPr/>
            <p:nvPr/>
          </p:nvSpPr>
          <p:spPr>
            <a:xfrm>
              <a:off x="3711700" y="268012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75" y="2739"/>
                    <a:pt x="82" y="2138"/>
                    <a:pt x="82" y="1410"/>
                  </a:cubicBezTo>
                  <a:cubicBezTo>
                    <a:pt x="82" y="682"/>
                    <a:pt x="675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5"/>
                    <a:pt x="1" y="1410"/>
                  </a:cubicBezTo>
                  <a:cubicBezTo>
                    <a:pt x="1" y="2186"/>
                    <a:pt x="628" y="2820"/>
                    <a:pt x="1410" y="2820"/>
                  </a:cubicBezTo>
                  <a:cubicBezTo>
                    <a:pt x="2186" y="2820"/>
                    <a:pt x="2813" y="2186"/>
                    <a:pt x="2813" y="1410"/>
                  </a:cubicBezTo>
                  <a:cubicBezTo>
                    <a:pt x="2813" y="635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13" name="Google Shape;32213;p32"/>
            <p:cNvSpPr/>
            <p:nvPr/>
          </p:nvSpPr>
          <p:spPr>
            <a:xfrm>
              <a:off x="3915850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1" y="2995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14" name="Google Shape;32214;p32"/>
            <p:cNvSpPr/>
            <p:nvPr/>
          </p:nvSpPr>
          <p:spPr>
            <a:xfrm>
              <a:off x="3914675" y="25454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15" name="Google Shape;32215;p32"/>
            <p:cNvSpPr/>
            <p:nvPr/>
          </p:nvSpPr>
          <p:spPr>
            <a:xfrm>
              <a:off x="3939125" y="2573425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20" y="11356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16" name="Google Shape;32216;p32"/>
            <p:cNvSpPr/>
            <p:nvPr/>
          </p:nvSpPr>
          <p:spPr>
            <a:xfrm>
              <a:off x="3938100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70" y="0"/>
                    <a:pt x="1" y="2563"/>
                    <a:pt x="1" y="5718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17" name="Google Shape;32217;p32"/>
            <p:cNvSpPr/>
            <p:nvPr/>
          </p:nvSpPr>
          <p:spPr>
            <a:xfrm>
              <a:off x="3964400" y="259855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7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18" name="Google Shape;32218;p32"/>
            <p:cNvSpPr/>
            <p:nvPr/>
          </p:nvSpPr>
          <p:spPr>
            <a:xfrm>
              <a:off x="3963225" y="2597525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19" name="Google Shape;32219;p32"/>
            <p:cNvSpPr/>
            <p:nvPr/>
          </p:nvSpPr>
          <p:spPr>
            <a:xfrm>
              <a:off x="3993050" y="26273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20" name="Google Shape;32220;p32"/>
            <p:cNvSpPr/>
            <p:nvPr/>
          </p:nvSpPr>
          <p:spPr>
            <a:xfrm>
              <a:off x="399205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5"/>
                    <a:pt x="7047" y="3560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8" y="5529"/>
                    <a:pt x="7128" y="3560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21" name="Google Shape;32221;p32"/>
            <p:cNvSpPr/>
            <p:nvPr/>
          </p:nvSpPr>
          <p:spPr>
            <a:xfrm>
              <a:off x="4018175" y="26525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22" name="Google Shape;32222;p32"/>
            <p:cNvSpPr/>
            <p:nvPr/>
          </p:nvSpPr>
          <p:spPr>
            <a:xfrm>
              <a:off x="4017175" y="265147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4" y="82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72" y="5119"/>
                    <a:pt x="5118" y="3966"/>
                    <a:pt x="5118" y="2556"/>
                  </a:cubicBezTo>
                  <a:cubicBezTo>
                    <a:pt x="5118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23" name="Google Shape;32223;p32"/>
            <p:cNvSpPr/>
            <p:nvPr/>
          </p:nvSpPr>
          <p:spPr>
            <a:xfrm>
              <a:off x="404700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24" name="Google Shape;32224;p32"/>
            <p:cNvSpPr/>
            <p:nvPr/>
          </p:nvSpPr>
          <p:spPr>
            <a:xfrm>
              <a:off x="4046000" y="2680125"/>
              <a:ext cx="70300" cy="70500"/>
            </a:xfrm>
            <a:custGeom>
              <a:avLst/>
              <a:gdLst/>
              <a:ahLst/>
              <a:cxnLst/>
              <a:rect l="l" t="t" r="r" b="b"/>
              <a:pathLst>
                <a:path w="2812" h="2820" extrusionOk="0">
                  <a:moveTo>
                    <a:pt x="1403" y="89"/>
                  </a:moveTo>
                  <a:cubicBezTo>
                    <a:pt x="2138" y="89"/>
                    <a:pt x="2731" y="682"/>
                    <a:pt x="2731" y="1410"/>
                  </a:cubicBezTo>
                  <a:cubicBezTo>
                    <a:pt x="2731" y="2138"/>
                    <a:pt x="2138" y="2739"/>
                    <a:pt x="1403" y="2739"/>
                  </a:cubicBezTo>
                  <a:cubicBezTo>
                    <a:pt x="674" y="2739"/>
                    <a:pt x="81" y="2138"/>
                    <a:pt x="81" y="1410"/>
                  </a:cubicBezTo>
                  <a:cubicBezTo>
                    <a:pt x="81" y="682"/>
                    <a:pt x="674" y="89"/>
                    <a:pt x="1403" y="89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35"/>
                    <a:pt x="0" y="1410"/>
                  </a:cubicBezTo>
                  <a:cubicBezTo>
                    <a:pt x="0" y="2186"/>
                    <a:pt x="627" y="2820"/>
                    <a:pt x="1403" y="2820"/>
                  </a:cubicBezTo>
                  <a:cubicBezTo>
                    <a:pt x="2185" y="2820"/>
                    <a:pt x="2812" y="2186"/>
                    <a:pt x="2812" y="1410"/>
                  </a:cubicBezTo>
                  <a:cubicBezTo>
                    <a:pt x="2812" y="635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25" name="Google Shape;32225;p32"/>
            <p:cNvSpPr/>
            <p:nvPr/>
          </p:nvSpPr>
          <p:spPr>
            <a:xfrm>
              <a:off x="4250125" y="2546450"/>
              <a:ext cx="334150" cy="334325"/>
            </a:xfrm>
            <a:custGeom>
              <a:avLst/>
              <a:gdLst/>
              <a:ahLst/>
              <a:cxnLst/>
              <a:rect l="l" t="t" r="r" b="b"/>
              <a:pathLst>
                <a:path w="13366" h="13373" extrusionOk="0">
                  <a:moveTo>
                    <a:pt x="6683" y="1"/>
                  </a:moveTo>
                  <a:cubicBezTo>
                    <a:pt x="2988" y="1"/>
                    <a:pt x="1" y="2995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26" name="Google Shape;32226;p32"/>
            <p:cNvSpPr/>
            <p:nvPr/>
          </p:nvSpPr>
          <p:spPr>
            <a:xfrm>
              <a:off x="4248950" y="25454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27" name="Google Shape;32227;p32"/>
            <p:cNvSpPr/>
            <p:nvPr/>
          </p:nvSpPr>
          <p:spPr>
            <a:xfrm>
              <a:off x="4273400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28" name="Google Shape;32228;p32"/>
            <p:cNvSpPr/>
            <p:nvPr/>
          </p:nvSpPr>
          <p:spPr>
            <a:xfrm>
              <a:off x="4272375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29" name="Google Shape;32229;p32"/>
            <p:cNvSpPr/>
            <p:nvPr/>
          </p:nvSpPr>
          <p:spPr>
            <a:xfrm>
              <a:off x="4298500" y="25985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30" name="Google Shape;32230;p32"/>
            <p:cNvSpPr/>
            <p:nvPr/>
          </p:nvSpPr>
          <p:spPr>
            <a:xfrm>
              <a:off x="4297500" y="2597525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31" name="Google Shape;32231;p32"/>
            <p:cNvSpPr/>
            <p:nvPr/>
          </p:nvSpPr>
          <p:spPr>
            <a:xfrm>
              <a:off x="4327325" y="26273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32" name="Google Shape;32232;p32"/>
            <p:cNvSpPr/>
            <p:nvPr/>
          </p:nvSpPr>
          <p:spPr>
            <a:xfrm>
              <a:off x="4326325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0"/>
                  </a:cubicBezTo>
                  <a:cubicBezTo>
                    <a:pt x="0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33" name="Google Shape;32233;p32"/>
            <p:cNvSpPr/>
            <p:nvPr/>
          </p:nvSpPr>
          <p:spPr>
            <a:xfrm>
              <a:off x="4352450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34" name="Google Shape;32234;p32"/>
            <p:cNvSpPr/>
            <p:nvPr/>
          </p:nvSpPr>
          <p:spPr>
            <a:xfrm>
              <a:off x="4351450" y="265147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5" y="82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65" y="5119"/>
                    <a:pt x="5118" y="3966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35" name="Google Shape;32235;p32"/>
            <p:cNvSpPr/>
            <p:nvPr/>
          </p:nvSpPr>
          <p:spPr>
            <a:xfrm>
              <a:off x="4381275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36" name="Google Shape;32236;p32"/>
            <p:cNvSpPr/>
            <p:nvPr/>
          </p:nvSpPr>
          <p:spPr>
            <a:xfrm>
              <a:off x="4380100" y="268012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9"/>
                  </a:moveTo>
                  <a:cubicBezTo>
                    <a:pt x="2145" y="89"/>
                    <a:pt x="2738" y="682"/>
                    <a:pt x="2738" y="1410"/>
                  </a:cubicBezTo>
                  <a:cubicBezTo>
                    <a:pt x="2738" y="2138"/>
                    <a:pt x="2145" y="2739"/>
                    <a:pt x="1410" y="2739"/>
                  </a:cubicBezTo>
                  <a:cubicBezTo>
                    <a:pt x="681" y="2739"/>
                    <a:pt x="88" y="2138"/>
                    <a:pt x="88" y="1410"/>
                  </a:cubicBezTo>
                  <a:cubicBezTo>
                    <a:pt x="88" y="682"/>
                    <a:pt x="681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5"/>
                    <a:pt x="0" y="1410"/>
                  </a:cubicBezTo>
                  <a:cubicBezTo>
                    <a:pt x="0" y="2186"/>
                    <a:pt x="634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37" name="Google Shape;32237;p32"/>
            <p:cNvSpPr/>
            <p:nvPr/>
          </p:nvSpPr>
          <p:spPr>
            <a:xfrm>
              <a:off x="4584250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38" name="Google Shape;32238;p32"/>
            <p:cNvSpPr/>
            <p:nvPr/>
          </p:nvSpPr>
          <p:spPr>
            <a:xfrm>
              <a:off x="4583225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9" y="13372"/>
                    <a:pt x="88" y="10391"/>
                    <a:pt x="88" y="6730"/>
                  </a:cubicBezTo>
                  <a:cubicBezTo>
                    <a:pt x="88" y="3062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14"/>
                    <a:pt x="1" y="6730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39" name="Google Shape;32239;p32"/>
            <p:cNvSpPr/>
            <p:nvPr/>
          </p:nvSpPr>
          <p:spPr>
            <a:xfrm>
              <a:off x="4607675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40" name="Google Shape;32240;p32"/>
            <p:cNvSpPr/>
            <p:nvPr/>
          </p:nvSpPr>
          <p:spPr>
            <a:xfrm>
              <a:off x="4606650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8"/>
                  </a:cubicBezTo>
                  <a:cubicBezTo>
                    <a:pt x="11444" y="2563"/>
                    <a:pt x="8875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41" name="Google Shape;32241;p32"/>
            <p:cNvSpPr/>
            <p:nvPr/>
          </p:nvSpPr>
          <p:spPr>
            <a:xfrm>
              <a:off x="4632800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3"/>
                  </a:cubicBezTo>
                  <a:cubicBezTo>
                    <a:pt x="9346" y="2097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42" name="Google Shape;32242;p32"/>
            <p:cNvSpPr/>
            <p:nvPr/>
          </p:nvSpPr>
          <p:spPr>
            <a:xfrm>
              <a:off x="4631775" y="2597525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1" y="7270"/>
                    <a:pt x="81" y="4714"/>
                  </a:cubicBezTo>
                  <a:cubicBezTo>
                    <a:pt x="81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8"/>
                    <a:pt x="4714" y="9428"/>
                  </a:cubicBezTo>
                  <a:cubicBezTo>
                    <a:pt x="7317" y="9428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43" name="Google Shape;32243;p32"/>
            <p:cNvSpPr/>
            <p:nvPr/>
          </p:nvSpPr>
          <p:spPr>
            <a:xfrm>
              <a:off x="4661625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44" name="Google Shape;32244;p32"/>
            <p:cNvSpPr/>
            <p:nvPr/>
          </p:nvSpPr>
          <p:spPr>
            <a:xfrm>
              <a:off x="466060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5"/>
                    <a:pt x="7040" y="3560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0"/>
                  </a:cubicBezTo>
                  <a:cubicBezTo>
                    <a:pt x="82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45" name="Google Shape;32245;p32"/>
            <p:cNvSpPr/>
            <p:nvPr/>
          </p:nvSpPr>
          <p:spPr>
            <a:xfrm>
              <a:off x="4686725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46" name="Google Shape;32246;p32"/>
            <p:cNvSpPr/>
            <p:nvPr/>
          </p:nvSpPr>
          <p:spPr>
            <a:xfrm>
              <a:off x="4685725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66"/>
                    <a:pt x="1147" y="5119"/>
                    <a:pt x="2556" y="5119"/>
                  </a:cubicBezTo>
                  <a:cubicBezTo>
                    <a:pt x="3965" y="5119"/>
                    <a:pt x="5118" y="3966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47" name="Google Shape;32247;p32"/>
            <p:cNvSpPr/>
            <p:nvPr/>
          </p:nvSpPr>
          <p:spPr>
            <a:xfrm>
              <a:off x="471555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48" name="Google Shape;32248;p32"/>
            <p:cNvSpPr/>
            <p:nvPr/>
          </p:nvSpPr>
          <p:spPr>
            <a:xfrm>
              <a:off x="4714375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1" y="682"/>
                    <a:pt x="2731" y="1410"/>
                  </a:cubicBezTo>
                  <a:cubicBezTo>
                    <a:pt x="2731" y="2138"/>
                    <a:pt x="2138" y="2739"/>
                    <a:pt x="1410" y="2739"/>
                  </a:cubicBezTo>
                  <a:cubicBezTo>
                    <a:pt x="682" y="2739"/>
                    <a:pt x="88" y="2138"/>
                    <a:pt x="88" y="1410"/>
                  </a:cubicBezTo>
                  <a:cubicBezTo>
                    <a:pt x="88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5"/>
                    <a:pt x="1" y="1410"/>
                  </a:cubicBezTo>
                  <a:cubicBezTo>
                    <a:pt x="1" y="2186"/>
                    <a:pt x="634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49" name="Google Shape;32249;p32"/>
            <p:cNvSpPr/>
            <p:nvPr/>
          </p:nvSpPr>
          <p:spPr>
            <a:xfrm>
              <a:off x="4918525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50" name="Google Shape;32250;p32"/>
            <p:cNvSpPr/>
            <p:nvPr/>
          </p:nvSpPr>
          <p:spPr>
            <a:xfrm>
              <a:off x="4917500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2"/>
                    <a:pt x="13372" y="6730"/>
                  </a:cubicBezTo>
                  <a:cubicBezTo>
                    <a:pt x="13372" y="10391"/>
                    <a:pt x="10392" y="13372"/>
                    <a:pt x="6730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14"/>
                    <a:pt x="1" y="6730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51" name="Google Shape;32251;p32"/>
            <p:cNvSpPr/>
            <p:nvPr/>
          </p:nvSpPr>
          <p:spPr>
            <a:xfrm>
              <a:off x="4941950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3" y="1"/>
                    <a:pt x="0" y="2543"/>
                    <a:pt x="0" y="5678"/>
                  </a:cubicBezTo>
                  <a:cubicBezTo>
                    <a:pt x="0" y="8814"/>
                    <a:pt x="2543" y="11356"/>
                    <a:pt x="5678" y="11356"/>
                  </a:cubicBezTo>
                  <a:cubicBezTo>
                    <a:pt x="8813" y="11356"/>
                    <a:pt x="11356" y="8814"/>
                    <a:pt x="11356" y="5678"/>
                  </a:cubicBezTo>
                  <a:cubicBezTo>
                    <a:pt x="11356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52" name="Google Shape;32252;p32"/>
            <p:cNvSpPr/>
            <p:nvPr/>
          </p:nvSpPr>
          <p:spPr>
            <a:xfrm>
              <a:off x="4940950" y="2572425"/>
              <a:ext cx="285900" cy="286075"/>
            </a:xfrm>
            <a:custGeom>
              <a:avLst/>
              <a:gdLst/>
              <a:ahLst/>
              <a:cxnLst/>
              <a:rect l="l" t="t" r="r" b="b"/>
              <a:pathLst>
                <a:path w="11436" h="11443" extrusionOk="0">
                  <a:moveTo>
                    <a:pt x="5718" y="81"/>
                  </a:moveTo>
                  <a:cubicBezTo>
                    <a:pt x="8826" y="81"/>
                    <a:pt x="11355" y="2610"/>
                    <a:pt x="11355" y="5718"/>
                  </a:cubicBezTo>
                  <a:cubicBezTo>
                    <a:pt x="11355" y="8827"/>
                    <a:pt x="8826" y="11355"/>
                    <a:pt x="5718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2" y="0"/>
                    <a:pt x="0" y="2563"/>
                    <a:pt x="0" y="5718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8"/>
                  </a:cubicBezTo>
                  <a:cubicBezTo>
                    <a:pt x="11436" y="2563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53" name="Google Shape;32253;p32"/>
            <p:cNvSpPr/>
            <p:nvPr/>
          </p:nvSpPr>
          <p:spPr>
            <a:xfrm>
              <a:off x="4967075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54" name="Google Shape;32254;p32"/>
            <p:cNvSpPr/>
            <p:nvPr/>
          </p:nvSpPr>
          <p:spPr>
            <a:xfrm>
              <a:off x="4966050" y="2597525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70" y="89"/>
                    <a:pt x="9346" y="2165"/>
                    <a:pt x="9346" y="4714"/>
                  </a:cubicBezTo>
                  <a:cubicBezTo>
                    <a:pt x="9346" y="7270"/>
                    <a:pt x="7270" y="9347"/>
                    <a:pt x="4714" y="9347"/>
                  </a:cubicBezTo>
                  <a:cubicBezTo>
                    <a:pt x="2158" y="9347"/>
                    <a:pt x="82" y="7270"/>
                    <a:pt x="82" y="4714"/>
                  </a:cubicBezTo>
                  <a:cubicBezTo>
                    <a:pt x="82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7317" y="9428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55" name="Google Shape;32255;p32"/>
            <p:cNvSpPr/>
            <p:nvPr/>
          </p:nvSpPr>
          <p:spPr>
            <a:xfrm>
              <a:off x="4995900" y="2627375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56" name="Google Shape;32256;p32"/>
            <p:cNvSpPr/>
            <p:nvPr/>
          </p:nvSpPr>
          <p:spPr>
            <a:xfrm>
              <a:off x="4994725" y="262637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5"/>
                    <a:pt x="7046" y="3560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0"/>
                  </a:cubicBezTo>
                  <a:cubicBezTo>
                    <a:pt x="0" y="5529"/>
                    <a:pt x="1605" y="7127"/>
                    <a:pt x="3567" y="7127"/>
                  </a:cubicBezTo>
                  <a:cubicBezTo>
                    <a:pt x="5529" y="7127"/>
                    <a:pt x="7134" y="5529"/>
                    <a:pt x="7134" y="3560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57" name="Google Shape;32257;p32"/>
            <p:cNvSpPr/>
            <p:nvPr/>
          </p:nvSpPr>
          <p:spPr>
            <a:xfrm>
              <a:off x="5021000" y="26525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58" name="Google Shape;32258;p32"/>
            <p:cNvSpPr/>
            <p:nvPr/>
          </p:nvSpPr>
          <p:spPr>
            <a:xfrm>
              <a:off x="5020000" y="265147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66"/>
                    <a:pt x="1147" y="5119"/>
                    <a:pt x="2556" y="5119"/>
                  </a:cubicBezTo>
                  <a:cubicBezTo>
                    <a:pt x="3965" y="5119"/>
                    <a:pt x="5112" y="3966"/>
                    <a:pt x="5112" y="2556"/>
                  </a:cubicBezTo>
                  <a:cubicBezTo>
                    <a:pt x="5112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59" name="Google Shape;32259;p32"/>
            <p:cNvSpPr/>
            <p:nvPr/>
          </p:nvSpPr>
          <p:spPr>
            <a:xfrm>
              <a:off x="5049675" y="268132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8" y="2117"/>
                    <a:pt x="2738" y="1362"/>
                  </a:cubicBezTo>
                  <a:cubicBezTo>
                    <a:pt x="2738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60" name="Google Shape;32260;p32"/>
            <p:cNvSpPr/>
            <p:nvPr/>
          </p:nvSpPr>
          <p:spPr>
            <a:xfrm>
              <a:off x="5048650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82" y="2739"/>
                    <a:pt x="88" y="2138"/>
                    <a:pt x="88" y="1410"/>
                  </a:cubicBezTo>
                  <a:cubicBezTo>
                    <a:pt x="88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5"/>
                    <a:pt x="1" y="1410"/>
                  </a:cubicBezTo>
                  <a:cubicBezTo>
                    <a:pt x="1" y="2186"/>
                    <a:pt x="635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61" name="Google Shape;32261;p32"/>
            <p:cNvSpPr/>
            <p:nvPr/>
          </p:nvSpPr>
          <p:spPr>
            <a:xfrm>
              <a:off x="5252800" y="2546450"/>
              <a:ext cx="274300" cy="334325"/>
            </a:xfrm>
            <a:custGeom>
              <a:avLst/>
              <a:gdLst/>
              <a:ahLst/>
              <a:cxnLst/>
              <a:rect l="l" t="t" r="r" b="b"/>
              <a:pathLst>
                <a:path w="109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8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62" name="Google Shape;32262;p32"/>
            <p:cNvSpPr/>
            <p:nvPr/>
          </p:nvSpPr>
          <p:spPr>
            <a:xfrm>
              <a:off x="5251775" y="2545450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14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3"/>
                    <a:pt x="11012" y="11908"/>
                  </a:cubicBezTo>
                  <a:lnTo>
                    <a:pt x="11012" y="11794"/>
                  </a:lnTo>
                  <a:cubicBezTo>
                    <a:pt x="9852" y="12778"/>
                    <a:pt x="836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4" y="81"/>
                  </a:cubicBezTo>
                  <a:cubicBezTo>
                    <a:pt x="8362" y="81"/>
                    <a:pt x="9852" y="675"/>
                    <a:pt x="11012" y="1659"/>
                  </a:cubicBezTo>
                  <a:lnTo>
                    <a:pt x="11012" y="1545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63" name="Google Shape;32263;p32"/>
            <p:cNvSpPr/>
            <p:nvPr/>
          </p:nvSpPr>
          <p:spPr>
            <a:xfrm>
              <a:off x="5276225" y="2573425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8" y="11356"/>
                  </a:cubicBezTo>
                  <a:cubicBezTo>
                    <a:pt x="7425" y="11356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64" name="Google Shape;32264;p32"/>
            <p:cNvSpPr/>
            <p:nvPr/>
          </p:nvSpPr>
          <p:spPr>
            <a:xfrm>
              <a:off x="5275050" y="2572425"/>
              <a:ext cx="252050" cy="286075"/>
            </a:xfrm>
            <a:custGeom>
              <a:avLst/>
              <a:gdLst/>
              <a:ahLst/>
              <a:cxnLst/>
              <a:rect l="l" t="t" r="r" b="b"/>
              <a:pathLst>
                <a:path w="10082" h="11443" extrusionOk="0"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ubicBezTo>
                    <a:pt x="7478" y="81"/>
                    <a:pt x="9049" y="890"/>
                    <a:pt x="10081" y="2151"/>
                  </a:cubicBezTo>
                  <a:lnTo>
                    <a:pt x="10081" y="2016"/>
                  </a:lnTo>
                  <a:cubicBezTo>
                    <a:pt x="9029" y="782"/>
                    <a:pt x="7465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65" name="Google Shape;32265;p32"/>
            <p:cNvSpPr/>
            <p:nvPr/>
          </p:nvSpPr>
          <p:spPr>
            <a:xfrm>
              <a:off x="5301350" y="2598550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05"/>
                    <a:pt x="9029" y="6359"/>
                  </a:cubicBezTo>
                  <a:lnTo>
                    <a:pt x="9029" y="2988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66" name="Google Shape;32266;p32"/>
            <p:cNvSpPr/>
            <p:nvPr/>
          </p:nvSpPr>
          <p:spPr>
            <a:xfrm>
              <a:off x="5300325" y="2597525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6676" y="9428"/>
                    <a:pt x="8362" y="8227"/>
                    <a:pt x="9070" y="6515"/>
                  </a:cubicBezTo>
                  <a:lnTo>
                    <a:pt x="9070" y="6279"/>
                  </a:lnTo>
                  <a:cubicBezTo>
                    <a:pt x="8429" y="8065"/>
                    <a:pt x="6717" y="9347"/>
                    <a:pt x="4714" y="9347"/>
                  </a:cubicBezTo>
                  <a:cubicBezTo>
                    <a:pt x="2159" y="9347"/>
                    <a:pt x="82" y="7270"/>
                    <a:pt x="82" y="4714"/>
                  </a:cubicBezTo>
                  <a:cubicBezTo>
                    <a:pt x="82" y="2165"/>
                    <a:pt x="2159" y="89"/>
                    <a:pt x="4714" y="89"/>
                  </a:cubicBezTo>
                  <a:cubicBezTo>
                    <a:pt x="6717" y="89"/>
                    <a:pt x="8429" y="1363"/>
                    <a:pt x="9070" y="3150"/>
                  </a:cubicBezTo>
                  <a:lnTo>
                    <a:pt x="9070" y="2914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67" name="Google Shape;32267;p32"/>
            <p:cNvSpPr/>
            <p:nvPr/>
          </p:nvSpPr>
          <p:spPr>
            <a:xfrm>
              <a:off x="5330000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68" name="Google Shape;32268;p32"/>
            <p:cNvSpPr/>
            <p:nvPr/>
          </p:nvSpPr>
          <p:spPr>
            <a:xfrm>
              <a:off x="532900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69" name="Google Shape;32269;p32"/>
            <p:cNvSpPr/>
            <p:nvPr/>
          </p:nvSpPr>
          <p:spPr>
            <a:xfrm>
              <a:off x="5355300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04" y="5030"/>
                    <a:pt x="5030" y="3904"/>
                    <a:pt x="5030" y="2515"/>
                  </a:cubicBezTo>
                  <a:cubicBezTo>
                    <a:pt x="5030" y="1126"/>
                    <a:pt x="3904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70" name="Google Shape;32270;p32"/>
            <p:cNvSpPr/>
            <p:nvPr/>
          </p:nvSpPr>
          <p:spPr>
            <a:xfrm>
              <a:off x="5354100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66"/>
                    <a:pt x="1154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71" name="Google Shape;32271;p32"/>
            <p:cNvSpPr/>
            <p:nvPr/>
          </p:nvSpPr>
          <p:spPr>
            <a:xfrm>
              <a:off x="538395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72" name="Google Shape;32272;p32"/>
            <p:cNvSpPr/>
            <p:nvPr/>
          </p:nvSpPr>
          <p:spPr>
            <a:xfrm>
              <a:off x="5382925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82" y="2739"/>
                    <a:pt x="89" y="2138"/>
                    <a:pt x="89" y="1410"/>
                  </a:cubicBezTo>
                  <a:cubicBezTo>
                    <a:pt x="89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5"/>
                    <a:pt x="1" y="1410"/>
                  </a:cubicBezTo>
                  <a:cubicBezTo>
                    <a:pt x="1" y="2186"/>
                    <a:pt x="635" y="2820"/>
                    <a:pt x="1410" y="2820"/>
                  </a:cubicBezTo>
                  <a:cubicBezTo>
                    <a:pt x="2186" y="2820"/>
                    <a:pt x="2819" y="2186"/>
                    <a:pt x="2819" y="1410"/>
                  </a:cubicBezTo>
                  <a:cubicBezTo>
                    <a:pt x="2819" y="635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73" name="Google Shape;32273;p32"/>
            <p:cNvSpPr/>
            <p:nvPr/>
          </p:nvSpPr>
          <p:spPr>
            <a:xfrm>
              <a:off x="3450750" y="2644575"/>
              <a:ext cx="296375" cy="334300"/>
            </a:xfrm>
            <a:custGeom>
              <a:avLst/>
              <a:gdLst/>
              <a:ahLst/>
              <a:cxnLst/>
              <a:rect l="l" t="t" r="r" b="b"/>
              <a:pathLst>
                <a:path w="11855" h="13372" extrusionOk="0">
                  <a:moveTo>
                    <a:pt x="5173" y="0"/>
                  </a:moveTo>
                  <a:cubicBezTo>
                    <a:pt x="3089" y="0"/>
                    <a:pt x="1228" y="951"/>
                    <a:pt x="1" y="2448"/>
                  </a:cubicBezTo>
                  <a:lnTo>
                    <a:pt x="1" y="10930"/>
                  </a:lnTo>
                  <a:cubicBezTo>
                    <a:pt x="1228" y="12421"/>
                    <a:pt x="3089" y="13371"/>
                    <a:pt x="5173" y="13371"/>
                  </a:cubicBezTo>
                  <a:cubicBezTo>
                    <a:pt x="8861" y="13371"/>
                    <a:pt x="11855" y="10378"/>
                    <a:pt x="11855" y="6689"/>
                  </a:cubicBezTo>
                  <a:cubicBezTo>
                    <a:pt x="11855" y="2994"/>
                    <a:pt x="8861" y="0"/>
                    <a:pt x="51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74" name="Google Shape;32274;p32"/>
            <p:cNvSpPr/>
            <p:nvPr/>
          </p:nvSpPr>
          <p:spPr>
            <a:xfrm>
              <a:off x="3450750" y="2643550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1"/>
                  </a:moveTo>
                  <a:cubicBezTo>
                    <a:pt x="3096" y="1"/>
                    <a:pt x="1235" y="945"/>
                    <a:pt x="1" y="2428"/>
                  </a:cubicBezTo>
                  <a:lnTo>
                    <a:pt x="1" y="2563"/>
                  </a:lnTo>
                  <a:cubicBezTo>
                    <a:pt x="1221" y="1053"/>
                    <a:pt x="3082" y="88"/>
                    <a:pt x="5173" y="88"/>
                  </a:cubicBezTo>
                  <a:cubicBezTo>
                    <a:pt x="8834" y="88"/>
                    <a:pt x="11814" y="3062"/>
                    <a:pt x="11814" y="6730"/>
                  </a:cubicBezTo>
                  <a:cubicBezTo>
                    <a:pt x="11814" y="10392"/>
                    <a:pt x="8834" y="13372"/>
                    <a:pt x="5173" y="13372"/>
                  </a:cubicBezTo>
                  <a:cubicBezTo>
                    <a:pt x="3082" y="13372"/>
                    <a:pt x="1221" y="12401"/>
                    <a:pt x="1" y="10897"/>
                  </a:cubicBezTo>
                  <a:lnTo>
                    <a:pt x="1" y="11032"/>
                  </a:lnTo>
                  <a:cubicBezTo>
                    <a:pt x="1235" y="12509"/>
                    <a:pt x="3096" y="13453"/>
                    <a:pt x="5173" y="13453"/>
                  </a:cubicBezTo>
                  <a:cubicBezTo>
                    <a:pt x="8881" y="13453"/>
                    <a:pt x="11895" y="10439"/>
                    <a:pt x="11895" y="6730"/>
                  </a:cubicBezTo>
                  <a:cubicBezTo>
                    <a:pt x="11895" y="3022"/>
                    <a:pt x="8881" y="1"/>
                    <a:pt x="517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75" name="Google Shape;32275;p32"/>
            <p:cNvSpPr/>
            <p:nvPr/>
          </p:nvSpPr>
          <p:spPr>
            <a:xfrm>
              <a:off x="3450750" y="2671550"/>
              <a:ext cx="269425" cy="284050"/>
            </a:xfrm>
            <a:custGeom>
              <a:avLst/>
              <a:gdLst/>
              <a:ahLst/>
              <a:cxnLst/>
              <a:rect l="l" t="t" r="r" b="b"/>
              <a:pathLst>
                <a:path w="10777" h="11362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931" y="10067"/>
                    <a:pt x="2860" y="11362"/>
                    <a:pt x="5099" y="11362"/>
                  </a:cubicBezTo>
                  <a:cubicBezTo>
                    <a:pt x="8234" y="11362"/>
                    <a:pt x="10776" y="8813"/>
                    <a:pt x="10776" y="5678"/>
                  </a:cubicBezTo>
                  <a:cubicBezTo>
                    <a:pt x="10776" y="2542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76" name="Google Shape;32276;p32"/>
            <p:cNvSpPr/>
            <p:nvPr/>
          </p:nvSpPr>
          <p:spPr>
            <a:xfrm>
              <a:off x="3450750" y="2670525"/>
              <a:ext cx="270600" cy="286100"/>
            </a:xfrm>
            <a:custGeom>
              <a:avLst/>
              <a:gdLst/>
              <a:ahLst/>
              <a:cxnLst/>
              <a:rect l="l" t="t" r="r" b="b"/>
              <a:pathLst>
                <a:path w="10824" h="11444" extrusionOk="0">
                  <a:moveTo>
                    <a:pt x="5099" y="1"/>
                  </a:moveTo>
                  <a:cubicBezTo>
                    <a:pt x="2880" y="1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2"/>
                    <a:pt x="5099" y="82"/>
                  </a:cubicBezTo>
                  <a:cubicBezTo>
                    <a:pt x="8207" y="82"/>
                    <a:pt x="10736" y="2610"/>
                    <a:pt x="10736" y="5719"/>
                  </a:cubicBezTo>
                  <a:cubicBezTo>
                    <a:pt x="10736" y="8827"/>
                    <a:pt x="8207" y="11356"/>
                    <a:pt x="5099" y="11356"/>
                  </a:cubicBezTo>
                  <a:cubicBezTo>
                    <a:pt x="2853" y="11356"/>
                    <a:pt x="904" y="10034"/>
                    <a:pt x="1" y="8126"/>
                  </a:cubicBezTo>
                  <a:lnTo>
                    <a:pt x="1" y="8315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77" name="Google Shape;32277;p32"/>
            <p:cNvSpPr/>
            <p:nvPr/>
          </p:nvSpPr>
          <p:spPr>
            <a:xfrm>
              <a:off x="3461375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1" y="1"/>
                    <a:pt x="1" y="2098"/>
                    <a:pt x="1" y="4674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78" name="Google Shape;32278;p32"/>
            <p:cNvSpPr/>
            <p:nvPr/>
          </p:nvSpPr>
          <p:spPr>
            <a:xfrm>
              <a:off x="3460375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34"/>
                    <a:pt x="4714" y="9434"/>
                  </a:cubicBezTo>
                  <a:cubicBezTo>
                    <a:pt x="7316" y="9434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79" name="Google Shape;32279;p32"/>
            <p:cNvSpPr/>
            <p:nvPr/>
          </p:nvSpPr>
          <p:spPr>
            <a:xfrm>
              <a:off x="3490200" y="272547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1"/>
                  </a:cubicBezTo>
                  <a:cubicBezTo>
                    <a:pt x="7040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80" name="Google Shape;32280;p32"/>
            <p:cNvSpPr/>
            <p:nvPr/>
          </p:nvSpPr>
          <p:spPr>
            <a:xfrm>
              <a:off x="3489025" y="272447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53" y="7040"/>
                    <a:pt x="88" y="5482"/>
                    <a:pt x="88" y="3561"/>
                  </a:cubicBezTo>
                  <a:cubicBezTo>
                    <a:pt x="88" y="1646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81" name="Google Shape;32281;p32"/>
            <p:cNvSpPr/>
            <p:nvPr/>
          </p:nvSpPr>
          <p:spPr>
            <a:xfrm>
              <a:off x="3515325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82" name="Google Shape;32282;p32"/>
            <p:cNvSpPr/>
            <p:nvPr/>
          </p:nvSpPr>
          <p:spPr>
            <a:xfrm>
              <a:off x="3514300" y="2749600"/>
              <a:ext cx="127825" cy="127950"/>
            </a:xfrm>
            <a:custGeom>
              <a:avLst/>
              <a:gdLst/>
              <a:ahLst/>
              <a:cxnLst/>
              <a:rect l="l" t="t" r="r" b="b"/>
              <a:pathLst>
                <a:path w="5113" h="5118" extrusionOk="0">
                  <a:moveTo>
                    <a:pt x="2557" y="81"/>
                  </a:moveTo>
                  <a:cubicBezTo>
                    <a:pt x="3919" y="81"/>
                    <a:pt x="5031" y="1194"/>
                    <a:pt x="5031" y="2556"/>
                  </a:cubicBezTo>
                  <a:cubicBezTo>
                    <a:pt x="5031" y="3924"/>
                    <a:pt x="3919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83" name="Google Shape;32283;p32"/>
            <p:cNvSpPr/>
            <p:nvPr/>
          </p:nvSpPr>
          <p:spPr>
            <a:xfrm>
              <a:off x="354415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7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84" name="Google Shape;32284;p32"/>
            <p:cNvSpPr/>
            <p:nvPr/>
          </p:nvSpPr>
          <p:spPr>
            <a:xfrm>
              <a:off x="3542975" y="277842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85" name="Google Shape;32285;p32"/>
            <p:cNvSpPr/>
            <p:nvPr/>
          </p:nvSpPr>
          <p:spPr>
            <a:xfrm>
              <a:off x="3747100" y="2644575"/>
              <a:ext cx="334325" cy="334300"/>
            </a:xfrm>
            <a:custGeom>
              <a:avLst/>
              <a:gdLst/>
              <a:ahLst/>
              <a:cxnLst/>
              <a:rect l="l" t="t" r="r" b="b"/>
              <a:pathLst>
                <a:path w="13373" h="13372" extrusionOk="0">
                  <a:moveTo>
                    <a:pt x="6690" y="0"/>
                  </a:moveTo>
                  <a:cubicBezTo>
                    <a:pt x="2995" y="0"/>
                    <a:pt x="1" y="2994"/>
                    <a:pt x="1" y="6689"/>
                  </a:cubicBezTo>
                  <a:cubicBezTo>
                    <a:pt x="1" y="10378"/>
                    <a:pt x="2995" y="13371"/>
                    <a:pt x="6690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9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86" name="Google Shape;32286;p32"/>
            <p:cNvSpPr/>
            <p:nvPr/>
          </p:nvSpPr>
          <p:spPr>
            <a:xfrm>
              <a:off x="3746100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2" y="13372"/>
                    <a:pt x="81" y="10392"/>
                    <a:pt x="81" y="6730"/>
                  </a:cubicBezTo>
                  <a:cubicBezTo>
                    <a:pt x="81" y="3062"/>
                    <a:pt x="3062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15" y="1"/>
                    <a:pt x="0" y="3022"/>
                    <a:pt x="0" y="6730"/>
                  </a:cubicBezTo>
                  <a:cubicBezTo>
                    <a:pt x="0" y="10439"/>
                    <a:pt x="3015" y="13453"/>
                    <a:pt x="6730" y="13453"/>
                  </a:cubicBezTo>
                  <a:cubicBezTo>
                    <a:pt x="10438" y="13453"/>
                    <a:pt x="13453" y="10439"/>
                    <a:pt x="13453" y="6730"/>
                  </a:cubicBezTo>
                  <a:cubicBezTo>
                    <a:pt x="13453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87" name="Google Shape;32287;p32"/>
            <p:cNvSpPr/>
            <p:nvPr/>
          </p:nvSpPr>
          <p:spPr>
            <a:xfrm>
              <a:off x="3770550" y="2671550"/>
              <a:ext cx="283900" cy="284050"/>
            </a:xfrm>
            <a:custGeom>
              <a:avLst/>
              <a:gdLst/>
              <a:ahLst/>
              <a:cxnLst/>
              <a:rect l="l" t="t" r="r" b="b"/>
              <a:pathLst>
                <a:path w="11356" h="11362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62"/>
                    <a:pt x="5678" y="11362"/>
                  </a:cubicBezTo>
                  <a:cubicBezTo>
                    <a:pt x="8813" y="11362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88" name="Google Shape;32288;p32"/>
            <p:cNvSpPr/>
            <p:nvPr/>
          </p:nvSpPr>
          <p:spPr>
            <a:xfrm>
              <a:off x="3769525" y="2670525"/>
              <a:ext cx="285925" cy="286100"/>
            </a:xfrm>
            <a:custGeom>
              <a:avLst/>
              <a:gdLst/>
              <a:ahLst/>
              <a:cxnLst/>
              <a:rect l="l" t="t" r="r" b="b"/>
              <a:pathLst>
                <a:path w="11437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89" name="Google Shape;32289;p32"/>
            <p:cNvSpPr/>
            <p:nvPr/>
          </p:nvSpPr>
          <p:spPr>
            <a:xfrm>
              <a:off x="3795650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1" y="1"/>
                    <a:pt x="1" y="2098"/>
                    <a:pt x="1" y="4674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7" y="7256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90" name="Google Shape;32290;p32"/>
            <p:cNvSpPr/>
            <p:nvPr/>
          </p:nvSpPr>
          <p:spPr>
            <a:xfrm>
              <a:off x="3794650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0" y="2118"/>
                    <a:pt x="0" y="4714"/>
                  </a:cubicBezTo>
                  <a:cubicBezTo>
                    <a:pt x="0" y="7316"/>
                    <a:pt x="2111" y="9434"/>
                    <a:pt x="4714" y="9434"/>
                  </a:cubicBezTo>
                  <a:cubicBezTo>
                    <a:pt x="7310" y="9434"/>
                    <a:pt x="9427" y="7316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91" name="Google Shape;32291;p32"/>
            <p:cNvSpPr/>
            <p:nvPr/>
          </p:nvSpPr>
          <p:spPr>
            <a:xfrm>
              <a:off x="3824475" y="272547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2" y="1"/>
                    <a:pt x="1" y="1579"/>
                    <a:pt x="1" y="3521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1"/>
                  </a:cubicBezTo>
                  <a:cubicBezTo>
                    <a:pt x="7040" y="1579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92" name="Google Shape;32292;p32"/>
            <p:cNvSpPr/>
            <p:nvPr/>
          </p:nvSpPr>
          <p:spPr>
            <a:xfrm>
              <a:off x="3823300" y="272447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46" y="7040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93" name="Google Shape;32293;p32"/>
            <p:cNvSpPr/>
            <p:nvPr/>
          </p:nvSpPr>
          <p:spPr>
            <a:xfrm>
              <a:off x="3849600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94" name="Google Shape;32294;p32"/>
            <p:cNvSpPr/>
            <p:nvPr/>
          </p:nvSpPr>
          <p:spPr>
            <a:xfrm>
              <a:off x="3848600" y="2749600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95" name="Google Shape;32295;p32"/>
            <p:cNvSpPr/>
            <p:nvPr/>
          </p:nvSpPr>
          <p:spPr>
            <a:xfrm>
              <a:off x="387825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07"/>
                    <a:pt x="1" y="1363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3"/>
                  </a:cubicBezTo>
                  <a:cubicBezTo>
                    <a:pt x="2732" y="607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96" name="Google Shape;32296;p32"/>
            <p:cNvSpPr/>
            <p:nvPr/>
          </p:nvSpPr>
          <p:spPr>
            <a:xfrm>
              <a:off x="3877250" y="277842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97" name="Google Shape;32297;p32"/>
            <p:cNvSpPr/>
            <p:nvPr/>
          </p:nvSpPr>
          <p:spPr>
            <a:xfrm>
              <a:off x="4081400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2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98" name="Google Shape;32298;p32"/>
            <p:cNvSpPr/>
            <p:nvPr/>
          </p:nvSpPr>
          <p:spPr>
            <a:xfrm>
              <a:off x="4080375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23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8"/>
                    <a:pt x="6723" y="88"/>
                  </a:cubicBezTo>
                  <a:close/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10439"/>
                    <a:pt x="3015" y="13453"/>
                    <a:pt x="6723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22"/>
                    <a:pt x="10439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99" name="Google Shape;32299;p32"/>
            <p:cNvSpPr/>
            <p:nvPr/>
          </p:nvSpPr>
          <p:spPr>
            <a:xfrm>
              <a:off x="4104825" y="2671550"/>
              <a:ext cx="283900" cy="284050"/>
            </a:xfrm>
            <a:custGeom>
              <a:avLst/>
              <a:gdLst/>
              <a:ahLst/>
              <a:cxnLst/>
              <a:rect l="l" t="t" r="r" b="b"/>
              <a:pathLst>
                <a:path w="11356" h="11362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62"/>
                    <a:pt x="5678" y="11362"/>
                  </a:cubicBezTo>
                  <a:cubicBezTo>
                    <a:pt x="8813" y="11362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00" name="Google Shape;32300;p32"/>
            <p:cNvSpPr/>
            <p:nvPr/>
          </p:nvSpPr>
          <p:spPr>
            <a:xfrm>
              <a:off x="4103650" y="2670525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01" name="Google Shape;32301;p32"/>
            <p:cNvSpPr/>
            <p:nvPr/>
          </p:nvSpPr>
          <p:spPr>
            <a:xfrm>
              <a:off x="4129950" y="26966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02" name="Google Shape;32302;p32"/>
            <p:cNvSpPr/>
            <p:nvPr/>
          </p:nvSpPr>
          <p:spPr>
            <a:xfrm>
              <a:off x="4128925" y="269565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5"/>
                    <a:pt x="9339" y="4714"/>
                  </a:cubicBezTo>
                  <a:cubicBezTo>
                    <a:pt x="9339" y="7269"/>
                    <a:pt x="7263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34"/>
                    <a:pt x="4714" y="9434"/>
                  </a:cubicBezTo>
                  <a:cubicBezTo>
                    <a:pt x="7310" y="9434"/>
                    <a:pt x="9427" y="7316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03" name="Google Shape;32303;p32"/>
            <p:cNvSpPr/>
            <p:nvPr/>
          </p:nvSpPr>
          <p:spPr>
            <a:xfrm>
              <a:off x="4158600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04" name="Google Shape;32304;p32"/>
            <p:cNvSpPr/>
            <p:nvPr/>
          </p:nvSpPr>
          <p:spPr>
            <a:xfrm>
              <a:off x="4157575" y="272447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05" name="Google Shape;32305;p32"/>
            <p:cNvSpPr/>
            <p:nvPr/>
          </p:nvSpPr>
          <p:spPr>
            <a:xfrm>
              <a:off x="4183875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06" name="Google Shape;32306;p32"/>
            <p:cNvSpPr/>
            <p:nvPr/>
          </p:nvSpPr>
          <p:spPr>
            <a:xfrm>
              <a:off x="4182700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7" y="1194"/>
                    <a:pt x="5037" y="2556"/>
                  </a:cubicBezTo>
                  <a:cubicBezTo>
                    <a:pt x="5037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07" name="Google Shape;32307;p32"/>
            <p:cNvSpPr/>
            <p:nvPr/>
          </p:nvSpPr>
          <p:spPr>
            <a:xfrm>
              <a:off x="4212550" y="2779425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08" name="Google Shape;32308;p32"/>
            <p:cNvSpPr/>
            <p:nvPr/>
          </p:nvSpPr>
          <p:spPr>
            <a:xfrm>
              <a:off x="4211525" y="2778425"/>
              <a:ext cx="70500" cy="70300"/>
            </a:xfrm>
            <a:custGeom>
              <a:avLst/>
              <a:gdLst/>
              <a:ahLst/>
              <a:cxnLst/>
              <a:rect l="l" t="t" r="r" b="b"/>
              <a:pathLst>
                <a:path w="2820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4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09" name="Google Shape;32309;p32"/>
            <p:cNvSpPr/>
            <p:nvPr/>
          </p:nvSpPr>
          <p:spPr>
            <a:xfrm>
              <a:off x="4415675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2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10" name="Google Shape;32310;p32"/>
            <p:cNvSpPr/>
            <p:nvPr/>
          </p:nvSpPr>
          <p:spPr>
            <a:xfrm>
              <a:off x="4414650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2"/>
                    <a:pt x="13365" y="6730"/>
                  </a:cubicBezTo>
                  <a:cubicBezTo>
                    <a:pt x="13365" y="10392"/>
                    <a:pt x="10385" y="13372"/>
                    <a:pt x="6723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8"/>
                    <a:pt x="6723" y="88"/>
                  </a:cubicBezTo>
                  <a:close/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10439"/>
                    <a:pt x="3015" y="13453"/>
                    <a:pt x="6723" y="13453"/>
                  </a:cubicBezTo>
                  <a:cubicBezTo>
                    <a:pt x="10432" y="13453"/>
                    <a:pt x="13453" y="10439"/>
                    <a:pt x="13453" y="6730"/>
                  </a:cubicBezTo>
                  <a:cubicBezTo>
                    <a:pt x="13453" y="3022"/>
                    <a:pt x="10432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11" name="Google Shape;32311;p32"/>
            <p:cNvSpPr/>
            <p:nvPr/>
          </p:nvSpPr>
          <p:spPr>
            <a:xfrm>
              <a:off x="4438925" y="2671550"/>
              <a:ext cx="284075" cy="284050"/>
            </a:xfrm>
            <a:custGeom>
              <a:avLst/>
              <a:gdLst/>
              <a:ahLst/>
              <a:cxnLst/>
              <a:rect l="l" t="t" r="r" b="b"/>
              <a:pathLst>
                <a:path w="11363" h="11362" extrusionOk="0">
                  <a:moveTo>
                    <a:pt x="5685" y="0"/>
                  </a:moveTo>
                  <a:cubicBezTo>
                    <a:pt x="2550" y="0"/>
                    <a:pt x="1" y="2542"/>
                    <a:pt x="1" y="5678"/>
                  </a:cubicBezTo>
                  <a:cubicBezTo>
                    <a:pt x="1" y="8813"/>
                    <a:pt x="2550" y="11362"/>
                    <a:pt x="5685" y="11362"/>
                  </a:cubicBezTo>
                  <a:cubicBezTo>
                    <a:pt x="8820" y="11362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12" name="Google Shape;32312;p32"/>
            <p:cNvSpPr/>
            <p:nvPr/>
          </p:nvSpPr>
          <p:spPr>
            <a:xfrm>
              <a:off x="4437925" y="2670525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13" name="Google Shape;32313;p32"/>
            <p:cNvSpPr/>
            <p:nvPr/>
          </p:nvSpPr>
          <p:spPr>
            <a:xfrm>
              <a:off x="4464225" y="26966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14" name="Google Shape;32314;p32"/>
            <p:cNvSpPr/>
            <p:nvPr/>
          </p:nvSpPr>
          <p:spPr>
            <a:xfrm>
              <a:off x="4463025" y="2695650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5"/>
                    <a:pt x="9347" y="4714"/>
                  </a:cubicBezTo>
                  <a:cubicBezTo>
                    <a:pt x="9347" y="7269"/>
                    <a:pt x="7270" y="9346"/>
                    <a:pt x="4721" y="9346"/>
                  </a:cubicBezTo>
                  <a:cubicBezTo>
                    <a:pt x="2165" y="9346"/>
                    <a:pt x="89" y="7269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lose/>
                  <a:moveTo>
                    <a:pt x="4721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7316"/>
                    <a:pt x="2118" y="9434"/>
                    <a:pt x="4721" y="9434"/>
                  </a:cubicBezTo>
                  <a:cubicBezTo>
                    <a:pt x="7317" y="9434"/>
                    <a:pt x="9434" y="7316"/>
                    <a:pt x="9434" y="4714"/>
                  </a:cubicBezTo>
                  <a:cubicBezTo>
                    <a:pt x="9434" y="2118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15" name="Google Shape;32315;p32"/>
            <p:cNvSpPr/>
            <p:nvPr/>
          </p:nvSpPr>
          <p:spPr>
            <a:xfrm>
              <a:off x="4492875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16" name="Google Shape;32316;p32"/>
            <p:cNvSpPr/>
            <p:nvPr/>
          </p:nvSpPr>
          <p:spPr>
            <a:xfrm>
              <a:off x="4491850" y="272447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9" y="5482"/>
                    <a:pt x="89" y="3561"/>
                  </a:cubicBezTo>
                  <a:cubicBezTo>
                    <a:pt x="89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17" name="Google Shape;32317;p32"/>
            <p:cNvSpPr/>
            <p:nvPr/>
          </p:nvSpPr>
          <p:spPr>
            <a:xfrm>
              <a:off x="4518150" y="27506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18" name="Google Shape;32318;p32"/>
            <p:cNvSpPr/>
            <p:nvPr/>
          </p:nvSpPr>
          <p:spPr>
            <a:xfrm>
              <a:off x="4516975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19" name="Google Shape;32319;p32"/>
            <p:cNvSpPr/>
            <p:nvPr/>
          </p:nvSpPr>
          <p:spPr>
            <a:xfrm>
              <a:off x="4546825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3"/>
                  </a:cubicBezTo>
                  <a:cubicBezTo>
                    <a:pt x="2731" y="607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20" name="Google Shape;32320;p32"/>
            <p:cNvSpPr/>
            <p:nvPr/>
          </p:nvSpPr>
          <p:spPr>
            <a:xfrm>
              <a:off x="4545800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10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10" y="2812"/>
                  </a:cubicBezTo>
                  <a:cubicBezTo>
                    <a:pt x="2185" y="2812"/>
                    <a:pt x="2812" y="2178"/>
                    <a:pt x="2812" y="1403"/>
                  </a:cubicBezTo>
                  <a:cubicBezTo>
                    <a:pt x="2812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21" name="Google Shape;32321;p32"/>
            <p:cNvSpPr/>
            <p:nvPr/>
          </p:nvSpPr>
          <p:spPr>
            <a:xfrm>
              <a:off x="4749950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10378" y="13371"/>
                    <a:pt x="13371" y="10378"/>
                    <a:pt x="13371" y="6689"/>
                  </a:cubicBezTo>
                  <a:cubicBezTo>
                    <a:pt x="13371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22" name="Google Shape;32322;p32"/>
            <p:cNvSpPr/>
            <p:nvPr/>
          </p:nvSpPr>
          <p:spPr>
            <a:xfrm>
              <a:off x="4748775" y="2643550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23" name="Google Shape;32323;p32"/>
            <p:cNvSpPr/>
            <p:nvPr/>
          </p:nvSpPr>
          <p:spPr>
            <a:xfrm>
              <a:off x="4773200" y="2671550"/>
              <a:ext cx="284075" cy="284050"/>
            </a:xfrm>
            <a:custGeom>
              <a:avLst/>
              <a:gdLst/>
              <a:ahLst/>
              <a:cxnLst/>
              <a:rect l="l" t="t" r="r" b="b"/>
              <a:pathLst>
                <a:path w="11363" h="11362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62"/>
                    <a:pt x="5678" y="11362"/>
                  </a:cubicBezTo>
                  <a:cubicBezTo>
                    <a:pt x="8821" y="11362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24" name="Google Shape;32324;p32"/>
            <p:cNvSpPr/>
            <p:nvPr/>
          </p:nvSpPr>
          <p:spPr>
            <a:xfrm>
              <a:off x="4772200" y="26705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8" y="82"/>
                  </a:moveTo>
                  <a:cubicBezTo>
                    <a:pt x="8827" y="82"/>
                    <a:pt x="11355" y="2610"/>
                    <a:pt x="11355" y="5719"/>
                  </a:cubicBezTo>
                  <a:cubicBezTo>
                    <a:pt x="11355" y="8827"/>
                    <a:pt x="8827" y="11356"/>
                    <a:pt x="5718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25" name="Google Shape;32325;p32"/>
            <p:cNvSpPr/>
            <p:nvPr/>
          </p:nvSpPr>
          <p:spPr>
            <a:xfrm>
              <a:off x="4798500" y="269665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6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66" y="9346"/>
                  </a:cubicBezTo>
                  <a:cubicBezTo>
                    <a:pt x="7249" y="9346"/>
                    <a:pt x="9339" y="7256"/>
                    <a:pt x="9339" y="4674"/>
                  </a:cubicBezTo>
                  <a:cubicBezTo>
                    <a:pt x="9339" y="2098"/>
                    <a:pt x="7249" y="1"/>
                    <a:pt x="466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26" name="Google Shape;32326;p32"/>
            <p:cNvSpPr/>
            <p:nvPr/>
          </p:nvSpPr>
          <p:spPr>
            <a:xfrm>
              <a:off x="4797325" y="269565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3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lose/>
                  <a:moveTo>
                    <a:pt x="4713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34"/>
                    <a:pt x="4713" y="9434"/>
                  </a:cubicBezTo>
                  <a:cubicBezTo>
                    <a:pt x="7316" y="9434"/>
                    <a:pt x="9433" y="7316"/>
                    <a:pt x="9433" y="4714"/>
                  </a:cubicBezTo>
                  <a:cubicBezTo>
                    <a:pt x="9433" y="2118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27" name="Google Shape;32327;p32"/>
            <p:cNvSpPr/>
            <p:nvPr/>
          </p:nvSpPr>
          <p:spPr>
            <a:xfrm>
              <a:off x="4827150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28" name="Google Shape;32328;p32"/>
            <p:cNvSpPr/>
            <p:nvPr/>
          </p:nvSpPr>
          <p:spPr>
            <a:xfrm>
              <a:off x="4826150" y="27244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0" y="7040"/>
                  </a:cubicBezTo>
                  <a:cubicBezTo>
                    <a:pt x="1645" y="7040"/>
                    <a:pt x="81" y="5482"/>
                    <a:pt x="81" y="3561"/>
                  </a:cubicBezTo>
                  <a:cubicBezTo>
                    <a:pt x="81" y="1646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29" name="Google Shape;32329;p32"/>
            <p:cNvSpPr/>
            <p:nvPr/>
          </p:nvSpPr>
          <p:spPr>
            <a:xfrm>
              <a:off x="4852275" y="27506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30" name="Google Shape;32330;p32"/>
            <p:cNvSpPr/>
            <p:nvPr/>
          </p:nvSpPr>
          <p:spPr>
            <a:xfrm>
              <a:off x="4851250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31" name="Google Shape;32331;p32"/>
            <p:cNvSpPr/>
            <p:nvPr/>
          </p:nvSpPr>
          <p:spPr>
            <a:xfrm>
              <a:off x="488110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32" name="Google Shape;32332;p32"/>
            <p:cNvSpPr/>
            <p:nvPr/>
          </p:nvSpPr>
          <p:spPr>
            <a:xfrm>
              <a:off x="4880075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3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03" y="2812"/>
                  </a:cubicBezTo>
                  <a:cubicBezTo>
                    <a:pt x="2186" y="2812"/>
                    <a:pt x="2813" y="2178"/>
                    <a:pt x="2813" y="1403"/>
                  </a:cubicBezTo>
                  <a:cubicBezTo>
                    <a:pt x="2813" y="627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33" name="Google Shape;32333;p32"/>
            <p:cNvSpPr/>
            <p:nvPr/>
          </p:nvSpPr>
          <p:spPr>
            <a:xfrm>
              <a:off x="5084225" y="2644575"/>
              <a:ext cx="334125" cy="334300"/>
            </a:xfrm>
            <a:custGeom>
              <a:avLst/>
              <a:gdLst/>
              <a:ahLst/>
              <a:cxnLst/>
              <a:rect l="l" t="t" r="r" b="b"/>
              <a:pathLst>
                <a:path w="13365" h="13372" extrusionOk="0">
                  <a:moveTo>
                    <a:pt x="6683" y="0"/>
                  </a:moveTo>
                  <a:cubicBezTo>
                    <a:pt x="2988" y="0"/>
                    <a:pt x="0" y="2994"/>
                    <a:pt x="0" y="6689"/>
                  </a:cubicBezTo>
                  <a:cubicBezTo>
                    <a:pt x="0" y="10378"/>
                    <a:pt x="2988" y="13371"/>
                    <a:pt x="6683" y="13371"/>
                  </a:cubicBezTo>
                  <a:cubicBezTo>
                    <a:pt x="10378" y="13371"/>
                    <a:pt x="13365" y="10378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34" name="Google Shape;32334;p32"/>
            <p:cNvSpPr/>
            <p:nvPr/>
          </p:nvSpPr>
          <p:spPr>
            <a:xfrm>
              <a:off x="5083050" y="26435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35" name="Google Shape;32335;p32"/>
            <p:cNvSpPr/>
            <p:nvPr/>
          </p:nvSpPr>
          <p:spPr>
            <a:xfrm>
              <a:off x="5107475" y="2671550"/>
              <a:ext cx="283925" cy="284050"/>
            </a:xfrm>
            <a:custGeom>
              <a:avLst/>
              <a:gdLst/>
              <a:ahLst/>
              <a:cxnLst/>
              <a:rect l="l" t="t" r="r" b="b"/>
              <a:pathLst>
                <a:path w="11357" h="11362" extrusionOk="0">
                  <a:moveTo>
                    <a:pt x="5679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62"/>
                    <a:pt x="5679" y="11362"/>
                  </a:cubicBezTo>
                  <a:cubicBezTo>
                    <a:pt x="8814" y="11362"/>
                    <a:pt x="11356" y="8813"/>
                    <a:pt x="11356" y="5678"/>
                  </a:cubicBezTo>
                  <a:cubicBezTo>
                    <a:pt x="11356" y="2542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36" name="Google Shape;32336;p32"/>
            <p:cNvSpPr/>
            <p:nvPr/>
          </p:nvSpPr>
          <p:spPr>
            <a:xfrm>
              <a:off x="5106475" y="26705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37" name="Google Shape;32337;p32"/>
            <p:cNvSpPr/>
            <p:nvPr/>
          </p:nvSpPr>
          <p:spPr>
            <a:xfrm>
              <a:off x="5132600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38" name="Google Shape;32338;p32"/>
            <p:cNvSpPr/>
            <p:nvPr/>
          </p:nvSpPr>
          <p:spPr>
            <a:xfrm>
              <a:off x="5131600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34"/>
                    <a:pt x="4714" y="9434"/>
                  </a:cubicBezTo>
                  <a:cubicBezTo>
                    <a:pt x="7316" y="9434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39" name="Google Shape;32339;p32"/>
            <p:cNvSpPr/>
            <p:nvPr/>
          </p:nvSpPr>
          <p:spPr>
            <a:xfrm>
              <a:off x="5161425" y="2725475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40" name="Google Shape;32340;p32"/>
            <p:cNvSpPr/>
            <p:nvPr/>
          </p:nvSpPr>
          <p:spPr>
            <a:xfrm>
              <a:off x="5160425" y="27244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41" name="Google Shape;32341;p32"/>
            <p:cNvSpPr/>
            <p:nvPr/>
          </p:nvSpPr>
          <p:spPr>
            <a:xfrm>
              <a:off x="5186550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42" name="Google Shape;32342;p32"/>
            <p:cNvSpPr/>
            <p:nvPr/>
          </p:nvSpPr>
          <p:spPr>
            <a:xfrm>
              <a:off x="5185525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7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43" name="Google Shape;32343;p32"/>
            <p:cNvSpPr/>
            <p:nvPr/>
          </p:nvSpPr>
          <p:spPr>
            <a:xfrm>
              <a:off x="5215375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7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44" name="Google Shape;32344;p32"/>
            <p:cNvSpPr/>
            <p:nvPr/>
          </p:nvSpPr>
          <p:spPr>
            <a:xfrm>
              <a:off x="5214350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4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04" y="2812"/>
                  </a:cubicBezTo>
                  <a:cubicBezTo>
                    <a:pt x="2179" y="2812"/>
                    <a:pt x="2813" y="2178"/>
                    <a:pt x="2813" y="1403"/>
                  </a:cubicBezTo>
                  <a:cubicBezTo>
                    <a:pt x="2813" y="627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45" name="Google Shape;32345;p32"/>
            <p:cNvSpPr/>
            <p:nvPr/>
          </p:nvSpPr>
          <p:spPr>
            <a:xfrm>
              <a:off x="3581575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46" name="Google Shape;32346;p32"/>
            <p:cNvSpPr/>
            <p:nvPr/>
          </p:nvSpPr>
          <p:spPr>
            <a:xfrm>
              <a:off x="3580550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2"/>
                  </a:moveTo>
                  <a:cubicBezTo>
                    <a:pt x="10392" y="82"/>
                    <a:pt x="13365" y="3062"/>
                    <a:pt x="13365" y="6730"/>
                  </a:cubicBezTo>
                  <a:cubicBezTo>
                    <a:pt x="13365" y="10392"/>
                    <a:pt x="10392" y="13372"/>
                    <a:pt x="6724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24" y="82"/>
                  </a:cubicBezTo>
                  <a:close/>
                  <a:moveTo>
                    <a:pt x="6724" y="1"/>
                  </a:moveTo>
                  <a:cubicBezTo>
                    <a:pt x="3015" y="1"/>
                    <a:pt x="1" y="3015"/>
                    <a:pt x="1" y="6730"/>
                  </a:cubicBezTo>
                  <a:cubicBezTo>
                    <a:pt x="1" y="10439"/>
                    <a:pt x="3015" y="13453"/>
                    <a:pt x="6724" y="13453"/>
                  </a:cubicBezTo>
                  <a:cubicBezTo>
                    <a:pt x="10432" y="13453"/>
                    <a:pt x="13453" y="10439"/>
                    <a:pt x="13453" y="6730"/>
                  </a:cubicBezTo>
                  <a:cubicBezTo>
                    <a:pt x="13453" y="3015"/>
                    <a:pt x="10432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47" name="Google Shape;32347;p32"/>
            <p:cNvSpPr/>
            <p:nvPr/>
          </p:nvSpPr>
          <p:spPr>
            <a:xfrm>
              <a:off x="3604825" y="2766625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48" name="Google Shape;32348;p32"/>
            <p:cNvSpPr/>
            <p:nvPr/>
          </p:nvSpPr>
          <p:spPr>
            <a:xfrm>
              <a:off x="3603825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49" name="Google Shape;32349;p32"/>
            <p:cNvSpPr/>
            <p:nvPr/>
          </p:nvSpPr>
          <p:spPr>
            <a:xfrm>
              <a:off x="3630125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50" name="Google Shape;32350;p32"/>
            <p:cNvSpPr/>
            <p:nvPr/>
          </p:nvSpPr>
          <p:spPr>
            <a:xfrm>
              <a:off x="3628950" y="2790725"/>
              <a:ext cx="235850" cy="235675"/>
            </a:xfrm>
            <a:custGeom>
              <a:avLst/>
              <a:gdLst/>
              <a:ahLst/>
              <a:cxnLst/>
              <a:rect l="l" t="t" r="r" b="b"/>
              <a:pathLst>
                <a:path w="9434" h="9427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27"/>
                    <a:pt x="4720" y="9427"/>
                  </a:cubicBezTo>
                  <a:cubicBezTo>
                    <a:pt x="7316" y="9427"/>
                    <a:pt x="9433" y="7316"/>
                    <a:pt x="9433" y="4714"/>
                  </a:cubicBezTo>
                  <a:cubicBezTo>
                    <a:pt x="9433" y="2118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51" name="Google Shape;32351;p32"/>
            <p:cNvSpPr/>
            <p:nvPr/>
          </p:nvSpPr>
          <p:spPr>
            <a:xfrm>
              <a:off x="3658775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52" name="Google Shape;32352;p32"/>
            <p:cNvSpPr/>
            <p:nvPr/>
          </p:nvSpPr>
          <p:spPr>
            <a:xfrm>
              <a:off x="3657775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53" name="Google Shape;32353;p32"/>
            <p:cNvSpPr/>
            <p:nvPr/>
          </p:nvSpPr>
          <p:spPr>
            <a:xfrm>
              <a:off x="3683900" y="284567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54" name="Google Shape;32354;p32"/>
            <p:cNvSpPr/>
            <p:nvPr/>
          </p:nvSpPr>
          <p:spPr>
            <a:xfrm>
              <a:off x="3682875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9" y="3924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55" name="Google Shape;32355;p32"/>
            <p:cNvSpPr/>
            <p:nvPr/>
          </p:nvSpPr>
          <p:spPr>
            <a:xfrm>
              <a:off x="3712725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56" name="Google Shape;32356;p32"/>
            <p:cNvSpPr/>
            <p:nvPr/>
          </p:nvSpPr>
          <p:spPr>
            <a:xfrm>
              <a:off x="3711700" y="287332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75" y="2738"/>
                    <a:pt x="82" y="2145"/>
                    <a:pt x="82" y="1410"/>
                  </a:cubicBezTo>
                  <a:cubicBezTo>
                    <a:pt x="82" y="681"/>
                    <a:pt x="675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57" name="Google Shape;32357;p32"/>
            <p:cNvSpPr/>
            <p:nvPr/>
          </p:nvSpPr>
          <p:spPr>
            <a:xfrm>
              <a:off x="3915850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1" y="2994"/>
                    <a:pt x="1" y="6689"/>
                  </a:cubicBezTo>
                  <a:cubicBezTo>
                    <a:pt x="1" y="10378"/>
                    <a:pt x="2994" y="13371"/>
                    <a:pt x="6683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58" name="Google Shape;32358;p32"/>
            <p:cNvSpPr/>
            <p:nvPr/>
          </p:nvSpPr>
          <p:spPr>
            <a:xfrm>
              <a:off x="3914675" y="27386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2"/>
                  </a:moveTo>
                  <a:cubicBezTo>
                    <a:pt x="10391" y="82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15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15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59" name="Google Shape;32359;p32"/>
            <p:cNvSpPr/>
            <p:nvPr/>
          </p:nvSpPr>
          <p:spPr>
            <a:xfrm>
              <a:off x="3939125" y="2766625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60" name="Google Shape;32360;p32"/>
            <p:cNvSpPr/>
            <p:nvPr/>
          </p:nvSpPr>
          <p:spPr>
            <a:xfrm>
              <a:off x="3938100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61" name="Google Shape;32361;p32"/>
            <p:cNvSpPr/>
            <p:nvPr/>
          </p:nvSpPr>
          <p:spPr>
            <a:xfrm>
              <a:off x="3964400" y="2791725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4"/>
                  </a:cubicBezTo>
                  <a:cubicBezTo>
                    <a:pt x="9339" y="2098"/>
                    <a:pt x="7249" y="1"/>
                    <a:pt x="466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62" name="Google Shape;32362;p32"/>
            <p:cNvSpPr/>
            <p:nvPr/>
          </p:nvSpPr>
          <p:spPr>
            <a:xfrm>
              <a:off x="3963225" y="2790725"/>
              <a:ext cx="235850" cy="235675"/>
            </a:xfrm>
            <a:custGeom>
              <a:avLst/>
              <a:gdLst/>
              <a:ahLst/>
              <a:cxnLst/>
              <a:rect l="l" t="t" r="r" b="b"/>
              <a:pathLst>
                <a:path w="9434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27"/>
                    <a:pt x="4714" y="9427"/>
                  </a:cubicBezTo>
                  <a:cubicBezTo>
                    <a:pt x="7316" y="9427"/>
                    <a:pt x="9434" y="7316"/>
                    <a:pt x="9434" y="4714"/>
                  </a:cubicBezTo>
                  <a:cubicBezTo>
                    <a:pt x="9434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63" name="Google Shape;32363;p32"/>
            <p:cNvSpPr/>
            <p:nvPr/>
          </p:nvSpPr>
          <p:spPr>
            <a:xfrm>
              <a:off x="3993050" y="2820550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64" name="Google Shape;32364;p32"/>
            <p:cNvSpPr/>
            <p:nvPr/>
          </p:nvSpPr>
          <p:spPr>
            <a:xfrm>
              <a:off x="399205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6"/>
                    <a:pt x="7047" y="3561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65" name="Google Shape;32365;p32"/>
            <p:cNvSpPr/>
            <p:nvPr/>
          </p:nvSpPr>
          <p:spPr>
            <a:xfrm>
              <a:off x="4018175" y="284567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66" name="Google Shape;32366;p32"/>
            <p:cNvSpPr/>
            <p:nvPr/>
          </p:nvSpPr>
          <p:spPr>
            <a:xfrm>
              <a:off x="4017175" y="2844675"/>
              <a:ext cx="127950" cy="127950"/>
            </a:xfrm>
            <a:custGeom>
              <a:avLst/>
              <a:gdLst/>
              <a:ahLst/>
              <a:cxnLst/>
              <a:rect l="l" t="t" r="r" b="b"/>
              <a:pathLst>
                <a:path w="5118" h="5118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24"/>
                    <a:pt x="3924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67" name="Google Shape;32367;p32"/>
            <p:cNvSpPr/>
            <p:nvPr/>
          </p:nvSpPr>
          <p:spPr>
            <a:xfrm>
              <a:off x="404700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7"/>
                    <a:pt x="1" y="1363"/>
                  </a:cubicBezTo>
                  <a:cubicBezTo>
                    <a:pt x="1" y="2118"/>
                    <a:pt x="614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68" name="Google Shape;32368;p32"/>
            <p:cNvSpPr/>
            <p:nvPr/>
          </p:nvSpPr>
          <p:spPr>
            <a:xfrm>
              <a:off x="4046000" y="2873325"/>
              <a:ext cx="70300" cy="70475"/>
            </a:xfrm>
            <a:custGeom>
              <a:avLst/>
              <a:gdLst/>
              <a:ahLst/>
              <a:cxnLst/>
              <a:rect l="l" t="t" r="r" b="b"/>
              <a:pathLst>
                <a:path w="2812" h="2819" extrusionOk="0">
                  <a:moveTo>
                    <a:pt x="1403" y="88"/>
                  </a:moveTo>
                  <a:cubicBezTo>
                    <a:pt x="2138" y="88"/>
                    <a:pt x="2731" y="681"/>
                    <a:pt x="2731" y="1410"/>
                  </a:cubicBezTo>
                  <a:cubicBezTo>
                    <a:pt x="2731" y="2145"/>
                    <a:pt x="2138" y="2738"/>
                    <a:pt x="1403" y="2738"/>
                  </a:cubicBezTo>
                  <a:cubicBezTo>
                    <a:pt x="674" y="2738"/>
                    <a:pt x="81" y="2145"/>
                    <a:pt x="81" y="1410"/>
                  </a:cubicBezTo>
                  <a:cubicBezTo>
                    <a:pt x="81" y="681"/>
                    <a:pt x="674" y="88"/>
                    <a:pt x="1403" y="88"/>
                  </a:cubicBezTo>
                  <a:close/>
                  <a:moveTo>
                    <a:pt x="1403" y="0"/>
                  </a:moveTo>
                  <a:cubicBezTo>
                    <a:pt x="627" y="0"/>
                    <a:pt x="0" y="634"/>
                    <a:pt x="0" y="1410"/>
                  </a:cubicBezTo>
                  <a:cubicBezTo>
                    <a:pt x="0" y="2185"/>
                    <a:pt x="627" y="2819"/>
                    <a:pt x="1403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69" name="Google Shape;32369;p32"/>
            <p:cNvSpPr/>
            <p:nvPr/>
          </p:nvSpPr>
          <p:spPr>
            <a:xfrm>
              <a:off x="4250125" y="2739650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0"/>
                  </a:moveTo>
                  <a:cubicBezTo>
                    <a:pt x="2988" y="0"/>
                    <a:pt x="1" y="2994"/>
                    <a:pt x="1" y="6689"/>
                  </a:cubicBezTo>
                  <a:cubicBezTo>
                    <a:pt x="1" y="10378"/>
                    <a:pt x="2988" y="13371"/>
                    <a:pt x="6683" y="13371"/>
                  </a:cubicBezTo>
                  <a:cubicBezTo>
                    <a:pt x="10378" y="13371"/>
                    <a:pt x="13365" y="10378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70" name="Google Shape;32370;p32"/>
            <p:cNvSpPr/>
            <p:nvPr/>
          </p:nvSpPr>
          <p:spPr>
            <a:xfrm>
              <a:off x="4248950" y="27386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2"/>
                  </a:moveTo>
                  <a:cubicBezTo>
                    <a:pt x="10391" y="82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15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15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71" name="Google Shape;32371;p32"/>
            <p:cNvSpPr/>
            <p:nvPr/>
          </p:nvSpPr>
          <p:spPr>
            <a:xfrm>
              <a:off x="4273400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72" name="Google Shape;32372;p32"/>
            <p:cNvSpPr/>
            <p:nvPr/>
          </p:nvSpPr>
          <p:spPr>
            <a:xfrm>
              <a:off x="4272375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73" name="Google Shape;32373;p32"/>
            <p:cNvSpPr/>
            <p:nvPr/>
          </p:nvSpPr>
          <p:spPr>
            <a:xfrm>
              <a:off x="4298500" y="279172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74" name="Google Shape;32374;p32"/>
            <p:cNvSpPr/>
            <p:nvPr/>
          </p:nvSpPr>
          <p:spPr>
            <a:xfrm>
              <a:off x="4297500" y="2790725"/>
              <a:ext cx="235675" cy="235675"/>
            </a:xfrm>
            <a:custGeom>
              <a:avLst/>
              <a:gdLst/>
              <a:ahLst/>
              <a:cxnLst/>
              <a:rect l="l" t="t" r="r" b="b"/>
              <a:pathLst>
                <a:path w="9427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27"/>
                    <a:pt x="4714" y="9427"/>
                  </a:cubicBezTo>
                  <a:cubicBezTo>
                    <a:pt x="7316" y="9427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75" name="Google Shape;32375;p32"/>
            <p:cNvSpPr/>
            <p:nvPr/>
          </p:nvSpPr>
          <p:spPr>
            <a:xfrm>
              <a:off x="4327325" y="2820550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76" name="Google Shape;32376;p32"/>
            <p:cNvSpPr/>
            <p:nvPr/>
          </p:nvSpPr>
          <p:spPr>
            <a:xfrm>
              <a:off x="4326325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77" name="Google Shape;32377;p32"/>
            <p:cNvSpPr/>
            <p:nvPr/>
          </p:nvSpPr>
          <p:spPr>
            <a:xfrm>
              <a:off x="4352450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78" name="Google Shape;32378;p32"/>
            <p:cNvSpPr/>
            <p:nvPr/>
          </p:nvSpPr>
          <p:spPr>
            <a:xfrm>
              <a:off x="4351450" y="2844675"/>
              <a:ext cx="127950" cy="127950"/>
            </a:xfrm>
            <a:custGeom>
              <a:avLst/>
              <a:gdLst/>
              <a:ahLst/>
              <a:cxnLst/>
              <a:rect l="l" t="t" r="r" b="b"/>
              <a:pathLst>
                <a:path w="5118" h="5118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24"/>
                    <a:pt x="3925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79" name="Google Shape;32379;p32"/>
            <p:cNvSpPr/>
            <p:nvPr/>
          </p:nvSpPr>
          <p:spPr>
            <a:xfrm>
              <a:off x="4381275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7"/>
                    <a:pt x="1" y="1363"/>
                  </a:cubicBezTo>
                  <a:cubicBezTo>
                    <a:pt x="1" y="2118"/>
                    <a:pt x="608" y="2731"/>
                    <a:pt x="1363" y="2731"/>
                  </a:cubicBezTo>
                  <a:cubicBezTo>
                    <a:pt x="2118" y="2731"/>
                    <a:pt x="2732" y="2118"/>
                    <a:pt x="2732" y="1363"/>
                  </a:cubicBezTo>
                  <a:cubicBezTo>
                    <a:pt x="2732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80" name="Google Shape;32380;p32"/>
            <p:cNvSpPr/>
            <p:nvPr/>
          </p:nvSpPr>
          <p:spPr>
            <a:xfrm>
              <a:off x="4380100" y="287332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45" y="88"/>
                    <a:pt x="2738" y="681"/>
                    <a:pt x="2738" y="1410"/>
                  </a:cubicBezTo>
                  <a:cubicBezTo>
                    <a:pt x="2738" y="2145"/>
                    <a:pt x="2145" y="2738"/>
                    <a:pt x="1410" y="2738"/>
                  </a:cubicBezTo>
                  <a:cubicBezTo>
                    <a:pt x="681" y="2738"/>
                    <a:pt x="88" y="2145"/>
                    <a:pt x="88" y="1410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81" name="Google Shape;32381;p32"/>
            <p:cNvSpPr/>
            <p:nvPr/>
          </p:nvSpPr>
          <p:spPr>
            <a:xfrm>
              <a:off x="4584250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9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82" name="Google Shape;32382;p32"/>
            <p:cNvSpPr/>
            <p:nvPr/>
          </p:nvSpPr>
          <p:spPr>
            <a:xfrm>
              <a:off x="4583225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2"/>
                  </a:moveTo>
                  <a:cubicBezTo>
                    <a:pt x="10391" y="82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9" y="13372"/>
                    <a:pt x="88" y="10392"/>
                    <a:pt x="88" y="6730"/>
                  </a:cubicBezTo>
                  <a:cubicBezTo>
                    <a:pt x="88" y="3062"/>
                    <a:pt x="3069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1" y="3015"/>
                    <a:pt x="1" y="6730"/>
                  </a:cubicBezTo>
                  <a:cubicBezTo>
                    <a:pt x="1" y="10439"/>
                    <a:pt x="3021" y="13453"/>
                    <a:pt x="6730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15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83" name="Google Shape;32383;p32"/>
            <p:cNvSpPr/>
            <p:nvPr/>
          </p:nvSpPr>
          <p:spPr>
            <a:xfrm>
              <a:off x="4607675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84" name="Google Shape;32384;p32"/>
            <p:cNvSpPr/>
            <p:nvPr/>
          </p:nvSpPr>
          <p:spPr>
            <a:xfrm>
              <a:off x="4606650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85" name="Google Shape;32385;p32"/>
            <p:cNvSpPr/>
            <p:nvPr/>
          </p:nvSpPr>
          <p:spPr>
            <a:xfrm>
              <a:off x="4632800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4"/>
                  </a:cubicBezTo>
                  <a:cubicBezTo>
                    <a:pt x="9346" y="2098"/>
                    <a:pt x="7255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86" name="Google Shape;32386;p32"/>
            <p:cNvSpPr/>
            <p:nvPr/>
          </p:nvSpPr>
          <p:spPr>
            <a:xfrm>
              <a:off x="4631775" y="2790725"/>
              <a:ext cx="235700" cy="235675"/>
            </a:xfrm>
            <a:custGeom>
              <a:avLst/>
              <a:gdLst/>
              <a:ahLst/>
              <a:cxnLst/>
              <a:rect l="l" t="t" r="r" b="b"/>
              <a:pathLst>
                <a:path w="9428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7316"/>
                    <a:pt x="2118" y="9427"/>
                    <a:pt x="4714" y="9427"/>
                  </a:cubicBezTo>
                  <a:cubicBezTo>
                    <a:pt x="7317" y="9427"/>
                    <a:pt x="9427" y="7316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87" name="Google Shape;32387;p32"/>
            <p:cNvSpPr/>
            <p:nvPr/>
          </p:nvSpPr>
          <p:spPr>
            <a:xfrm>
              <a:off x="4661625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1"/>
                  </a:cubicBezTo>
                  <a:cubicBezTo>
                    <a:pt x="7046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88" name="Google Shape;32388;p32"/>
            <p:cNvSpPr/>
            <p:nvPr/>
          </p:nvSpPr>
          <p:spPr>
            <a:xfrm>
              <a:off x="466060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6"/>
                    <a:pt x="7040" y="3561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1"/>
                  </a:cubicBezTo>
                  <a:cubicBezTo>
                    <a:pt x="82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89" name="Google Shape;32389;p32"/>
            <p:cNvSpPr/>
            <p:nvPr/>
          </p:nvSpPr>
          <p:spPr>
            <a:xfrm>
              <a:off x="4686725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90" name="Google Shape;32390;p32"/>
            <p:cNvSpPr/>
            <p:nvPr/>
          </p:nvSpPr>
          <p:spPr>
            <a:xfrm>
              <a:off x="4685725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91" name="Google Shape;32391;p32"/>
            <p:cNvSpPr/>
            <p:nvPr/>
          </p:nvSpPr>
          <p:spPr>
            <a:xfrm>
              <a:off x="471555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7"/>
                    <a:pt x="1" y="1363"/>
                  </a:cubicBezTo>
                  <a:cubicBezTo>
                    <a:pt x="1" y="2118"/>
                    <a:pt x="608" y="2731"/>
                    <a:pt x="1363" y="2731"/>
                  </a:cubicBezTo>
                  <a:cubicBezTo>
                    <a:pt x="2118" y="2731"/>
                    <a:pt x="2732" y="2118"/>
                    <a:pt x="2732" y="1363"/>
                  </a:cubicBezTo>
                  <a:cubicBezTo>
                    <a:pt x="2732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92" name="Google Shape;32392;p32"/>
            <p:cNvSpPr/>
            <p:nvPr/>
          </p:nvSpPr>
          <p:spPr>
            <a:xfrm>
              <a:off x="4714375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10"/>
                  </a:cubicBezTo>
                  <a:cubicBezTo>
                    <a:pt x="2731" y="2145"/>
                    <a:pt x="2138" y="2738"/>
                    <a:pt x="1410" y="2738"/>
                  </a:cubicBezTo>
                  <a:cubicBezTo>
                    <a:pt x="682" y="2738"/>
                    <a:pt x="88" y="2145"/>
                    <a:pt x="88" y="1410"/>
                  </a:cubicBezTo>
                  <a:cubicBezTo>
                    <a:pt x="88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93" name="Google Shape;32393;p32"/>
            <p:cNvSpPr/>
            <p:nvPr/>
          </p:nvSpPr>
          <p:spPr>
            <a:xfrm>
              <a:off x="4918525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9" y="13371"/>
                  </a:cubicBezTo>
                  <a:cubicBezTo>
                    <a:pt x="10378" y="13371"/>
                    <a:pt x="13371" y="10378"/>
                    <a:pt x="13371" y="6689"/>
                  </a:cubicBezTo>
                  <a:cubicBezTo>
                    <a:pt x="13371" y="2994"/>
                    <a:pt x="10378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94" name="Google Shape;32394;p32"/>
            <p:cNvSpPr/>
            <p:nvPr/>
          </p:nvSpPr>
          <p:spPr>
            <a:xfrm>
              <a:off x="4917500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2"/>
                  </a:moveTo>
                  <a:cubicBezTo>
                    <a:pt x="10392" y="82"/>
                    <a:pt x="13372" y="3062"/>
                    <a:pt x="13372" y="6730"/>
                  </a:cubicBezTo>
                  <a:cubicBezTo>
                    <a:pt x="13372" y="10392"/>
                    <a:pt x="10392" y="13372"/>
                    <a:pt x="6730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2" y="1"/>
                    <a:pt x="1" y="3015"/>
                    <a:pt x="1" y="6730"/>
                  </a:cubicBezTo>
                  <a:cubicBezTo>
                    <a:pt x="1" y="10439"/>
                    <a:pt x="3022" y="13453"/>
                    <a:pt x="6730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15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95" name="Google Shape;32395;p32"/>
            <p:cNvSpPr/>
            <p:nvPr/>
          </p:nvSpPr>
          <p:spPr>
            <a:xfrm>
              <a:off x="4941950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96" name="Google Shape;32396;p32"/>
            <p:cNvSpPr/>
            <p:nvPr/>
          </p:nvSpPr>
          <p:spPr>
            <a:xfrm>
              <a:off x="4940950" y="2765600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97" name="Google Shape;32397;p32"/>
            <p:cNvSpPr/>
            <p:nvPr/>
          </p:nvSpPr>
          <p:spPr>
            <a:xfrm>
              <a:off x="4967075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98" name="Google Shape;32398;p32"/>
            <p:cNvSpPr/>
            <p:nvPr/>
          </p:nvSpPr>
          <p:spPr>
            <a:xfrm>
              <a:off x="4966050" y="2790725"/>
              <a:ext cx="235700" cy="235675"/>
            </a:xfrm>
            <a:custGeom>
              <a:avLst/>
              <a:gdLst/>
              <a:ahLst/>
              <a:cxnLst/>
              <a:rect l="l" t="t" r="r" b="b"/>
              <a:pathLst>
                <a:path w="9428" h="9427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27"/>
                    <a:pt x="4714" y="9427"/>
                  </a:cubicBezTo>
                  <a:cubicBezTo>
                    <a:pt x="7317" y="9427"/>
                    <a:pt x="9427" y="7316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99" name="Google Shape;32399;p32"/>
            <p:cNvSpPr/>
            <p:nvPr/>
          </p:nvSpPr>
          <p:spPr>
            <a:xfrm>
              <a:off x="4995900" y="2820550"/>
              <a:ext cx="176000" cy="176200"/>
            </a:xfrm>
            <a:custGeom>
              <a:avLst/>
              <a:gdLst/>
              <a:ahLst/>
              <a:cxnLst/>
              <a:rect l="l" t="t" r="r" b="b"/>
              <a:pathLst>
                <a:path w="7040" h="7048" extrusionOk="0">
                  <a:moveTo>
                    <a:pt x="3520" y="1"/>
                  </a:moveTo>
                  <a:cubicBezTo>
                    <a:pt x="1571" y="1"/>
                    <a:pt x="0" y="1579"/>
                    <a:pt x="0" y="3521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1"/>
                  </a:cubicBezTo>
                  <a:cubicBezTo>
                    <a:pt x="7040" y="1579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00" name="Google Shape;32400;p32"/>
            <p:cNvSpPr/>
            <p:nvPr/>
          </p:nvSpPr>
          <p:spPr>
            <a:xfrm>
              <a:off x="4994725" y="2819550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6"/>
                    <a:pt x="7046" y="3561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01" name="Google Shape;32401;p32"/>
            <p:cNvSpPr/>
            <p:nvPr/>
          </p:nvSpPr>
          <p:spPr>
            <a:xfrm>
              <a:off x="5021000" y="2845675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02" name="Google Shape;32402;p32"/>
            <p:cNvSpPr/>
            <p:nvPr/>
          </p:nvSpPr>
          <p:spPr>
            <a:xfrm>
              <a:off x="5020000" y="2844675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2" y="3965"/>
                    <a:pt x="5112" y="2556"/>
                  </a:cubicBezTo>
                  <a:cubicBezTo>
                    <a:pt x="5112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03" name="Google Shape;32403;p32"/>
            <p:cNvSpPr/>
            <p:nvPr/>
          </p:nvSpPr>
          <p:spPr>
            <a:xfrm>
              <a:off x="5049675" y="2874500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8" y="2118"/>
                    <a:pt x="2738" y="1363"/>
                  </a:cubicBezTo>
                  <a:cubicBezTo>
                    <a:pt x="2738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04" name="Google Shape;32404;p32"/>
            <p:cNvSpPr/>
            <p:nvPr/>
          </p:nvSpPr>
          <p:spPr>
            <a:xfrm>
              <a:off x="5048650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82" y="2738"/>
                    <a:pt x="88" y="2145"/>
                    <a:pt x="88" y="1410"/>
                  </a:cubicBezTo>
                  <a:cubicBezTo>
                    <a:pt x="88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05" name="Google Shape;32405;p32"/>
            <p:cNvSpPr/>
            <p:nvPr/>
          </p:nvSpPr>
          <p:spPr>
            <a:xfrm>
              <a:off x="5252800" y="2739650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8314" y="13371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06" name="Google Shape;32406;p32"/>
            <p:cNvSpPr/>
            <p:nvPr/>
          </p:nvSpPr>
          <p:spPr>
            <a:xfrm>
              <a:off x="5251775" y="273862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1"/>
                  </a:moveTo>
                  <a:cubicBezTo>
                    <a:pt x="3015" y="1"/>
                    <a:pt x="1" y="3015"/>
                    <a:pt x="1" y="6730"/>
                  </a:cubicBezTo>
                  <a:cubicBezTo>
                    <a:pt x="1" y="10439"/>
                    <a:pt x="3015" y="13453"/>
                    <a:pt x="6724" y="13453"/>
                  </a:cubicBezTo>
                  <a:cubicBezTo>
                    <a:pt x="8355" y="13453"/>
                    <a:pt x="9846" y="12873"/>
                    <a:pt x="11012" y="11909"/>
                  </a:cubicBezTo>
                  <a:lnTo>
                    <a:pt x="11012" y="11801"/>
                  </a:lnTo>
                  <a:cubicBezTo>
                    <a:pt x="9852" y="12779"/>
                    <a:pt x="8362" y="13372"/>
                    <a:pt x="6724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24" y="82"/>
                  </a:cubicBezTo>
                  <a:cubicBezTo>
                    <a:pt x="8362" y="82"/>
                    <a:pt x="9852" y="675"/>
                    <a:pt x="11012" y="1660"/>
                  </a:cubicBezTo>
                  <a:lnTo>
                    <a:pt x="11012" y="1545"/>
                  </a:lnTo>
                  <a:cubicBezTo>
                    <a:pt x="9846" y="581"/>
                    <a:pt x="8355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07" name="Google Shape;32407;p32"/>
            <p:cNvSpPr/>
            <p:nvPr/>
          </p:nvSpPr>
          <p:spPr>
            <a:xfrm>
              <a:off x="5276225" y="2766625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6"/>
                    <a:pt x="10034" y="9319"/>
                  </a:cubicBezTo>
                  <a:lnTo>
                    <a:pt x="10034" y="2036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08" name="Google Shape;32408;p32"/>
            <p:cNvSpPr/>
            <p:nvPr/>
          </p:nvSpPr>
          <p:spPr>
            <a:xfrm>
              <a:off x="5275050" y="2765600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09" name="Google Shape;32409;p32"/>
            <p:cNvSpPr/>
            <p:nvPr/>
          </p:nvSpPr>
          <p:spPr>
            <a:xfrm>
              <a:off x="5301350" y="2791725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06"/>
                    <a:pt x="9029" y="6359"/>
                  </a:cubicBezTo>
                  <a:lnTo>
                    <a:pt x="9029" y="2988"/>
                  </a:lnTo>
                  <a:cubicBezTo>
                    <a:pt x="8355" y="1241"/>
                    <a:pt x="66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10" name="Google Shape;32410;p32"/>
            <p:cNvSpPr/>
            <p:nvPr/>
          </p:nvSpPr>
          <p:spPr>
            <a:xfrm>
              <a:off x="5300325" y="2790725"/>
              <a:ext cx="226775" cy="235675"/>
            </a:xfrm>
            <a:custGeom>
              <a:avLst/>
              <a:gdLst/>
              <a:ahLst/>
              <a:cxnLst/>
              <a:rect l="l" t="t" r="r" b="b"/>
              <a:pathLst>
                <a:path w="9071" h="9427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27"/>
                    <a:pt x="4714" y="9427"/>
                  </a:cubicBezTo>
                  <a:cubicBezTo>
                    <a:pt x="6676" y="9427"/>
                    <a:pt x="8362" y="8227"/>
                    <a:pt x="9070" y="6514"/>
                  </a:cubicBezTo>
                  <a:lnTo>
                    <a:pt x="9070" y="6278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2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11" name="Google Shape;32411;p32"/>
            <p:cNvSpPr/>
            <p:nvPr/>
          </p:nvSpPr>
          <p:spPr>
            <a:xfrm>
              <a:off x="5330000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12" name="Google Shape;32412;p32"/>
            <p:cNvSpPr/>
            <p:nvPr/>
          </p:nvSpPr>
          <p:spPr>
            <a:xfrm>
              <a:off x="532900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13" name="Google Shape;32413;p32"/>
            <p:cNvSpPr/>
            <p:nvPr/>
          </p:nvSpPr>
          <p:spPr>
            <a:xfrm>
              <a:off x="5355300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14" name="Google Shape;32414;p32"/>
            <p:cNvSpPr/>
            <p:nvPr/>
          </p:nvSpPr>
          <p:spPr>
            <a:xfrm>
              <a:off x="5354100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24"/>
                    <a:pt x="3925" y="5030"/>
                    <a:pt x="2563" y="5030"/>
                  </a:cubicBezTo>
                  <a:cubicBezTo>
                    <a:pt x="1201" y="5030"/>
                    <a:pt x="88" y="3924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15" name="Google Shape;32415;p32"/>
            <p:cNvSpPr/>
            <p:nvPr/>
          </p:nvSpPr>
          <p:spPr>
            <a:xfrm>
              <a:off x="538395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16" name="Google Shape;32416;p32"/>
            <p:cNvSpPr/>
            <p:nvPr/>
          </p:nvSpPr>
          <p:spPr>
            <a:xfrm>
              <a:off x="5382925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82" y="2738"/>
                    <a:pt x="89" y="2145"/>
                    <a:pt x="89" y="1410"/>
                  </a:cubicBezTo>
                  <a:cubicBezTo>
                    <a:pt x="89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6" y="2819"/>
                    <a:pt x="2819" y="2185"/>
                    <a:pt x="2819" y="1410"/>
                  </a:cubicBezTo>
                  <a:cubicBezTo>
                    <a:pt x="2819" y="634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17" name="Google Shape;32417;p32"/>
            <p:cNvSpPr/>
            <p:nvPr/>
          </p:nvSpPr>
          <p:spPr>
            <a:xfrm>
              <a:off x="3450750" y="2837750"/>
              <a:ext cx="296375" cy="334300"/>
            </a:xfrm>
            <a:custGeom>
              <a:avLst/>
              <a:gdLst/>
              <a:ahLst/>
              <a:cxnLst/>
              <a:rect l="l" t="t" r="r" b="b"/>
              <a:pathLst>
                <a:path w="11855" h="13372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8"/>
                  </a:cubicBezTo>
                  <a:lnTo>
                    <a:pt x="1" y="10931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4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18" name="Google Shape;32418;p32"/>
            <p:cNvSpPr/>
            <p:nvPr/>
          </p:nvSpPr>
          <p:spPr>
            <a:xfrm>
              <a:off x="3450750" y="2836750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2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8834" y="88"/>
                    <a:pt x="11814" y="3068"/>
                    <a:pt x="11814" y="6730"/>
                  </a:cubicBezTo>
                  <a:cubicBezTo>
                    <a:pt x="11814" y="10391"/>
                    <a:pt x="8834" y="13371"/>
                    <a:pt x="5173" y="13371"/>
                  </a:cubicBezTo>
                  <a:cubicBezTo>
                    <a:pt x="3082" y="13371"/>
                    <a:pt x="1221" y="12400"/>
                    <a:pt x="1" y="10897"/>
                  </a:cubicBezTo>
                  <a:lnTo>
                    <a:pt x="1" y="11031"/>
                  </a:lnTo>
                  <a:cubicBezTo>
                    <a:pt x="1235" y="12508"/>
                    <a:pt x="3096" y="13452"/>
                    <a:pt x="5173" y="13452"/>
                  </a:cubicBezTo>
                  <a:cubicBezTo>
                    <a:pt x="8881" y="13452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19" name="Google Shape;32419;p32"/>
            <p:cNvSpPr/>
            <p:nvPr/>
          </p:nvSpPr>
          <p:spPr>
            <a:xfrm>
              <a:off x="3450750" y="2864725"/>
              <a:ext cx="269425" cy="284075"/>
            </a:xfrm>
            <a:custGeom>
              <a:avLst/>
              <a:gdLst/>
              <a:ahLst/>
              <a:cxnLst/>
              <a:rect l="l" t="t" r="r" b="b"/>
              <a:pathLst>
                <a:path w="10777" h="11363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931" y="10068"/>
                    <a:pt x="2860" y="11362"/>
                    <a:pt x="5099" y="11362"/>
                  </a:cubicBezTo>
                  <a:cubicBezTo>
                    <a:pt x="8234" y="11362"/>
                    <a:pt x="10776" y="8820"/>
                    <a:pt x="10776" y="5678"/>
                  </a:cubicBezTo>
                  <a:cubicBezTo>
                    <a:pt x="10776" y="2543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20" name="Google Shape;32420;p32"/>
            <p:cNvSpPr/>
            <p:nvPr/>
          </p:nvSpPr>
          <p:spPr>
            <a:xfrm>
              <a:off x="3450750" y="2863700"/>
              <a:ext cx="270600" cy="286100"/>
            </a:xfrm>
            <a:custGeom>
              <a:avLst/>
              <a:gdLst/>
              <a:ahLst/>
              <a:cxnLst/>
              <a:rect l="l" t="t" r="r" b="b"/>
              <a:pathLst>
                <a:path w="10824" h="11444" extrusionOk="0">
                  <a:moveTo>
                    <a:pt x="5099" y="1"/>
                  </a:moveTo>
                  <a:cubicBezTo>
                    <a:pt x="2880" y="1"/>
                    <a:pt x="952" y="1275"/>
                    <a:pt x="1" y="3130"/>
                  </a:cubicBezTo>
                  <a:lnTo>
                    <a:pt x="1" y="3318"/>
                  </a:lnTo>
                  <a:cubicBezTo>
                    <a:pt x="904" y="1410"/>
                    <a:pt x="2853" y="82"/>
                    <a:pt x="5099" y="82"/>
                  </a:cubicBezTo>
                  <a:cubicBezTo>
                    <a:pt x="8207" y="82"/>
                    <a:pt x="10736" y="2610"/>
                    <a:pt x="10736" y="5719"/>
                  </a:cubicBezTo>
                  <a:cubicBezTo>
                    <a:pt x="10736" y="8827"/>
                    <a:pt x="8207" y="11356"/>
                    <a:pt x="5099" y="11356"/>
                  </a:cubicBezTo>
                  <a:cubicBezTo>
                    <a:pt x="2853" y="11356"/>
                    <a:pt x="904" y="10034"/>
                    <a:pt x="1" y="8126"/>
                  </a:cubicBezTo>
                  <a:lnTo>
                    <a:pt x="1" y="8315"/>
                  </a:lnTo>
                  <a:cubicBezTo>
                    <a:pt x="952" y="10169"/>
                    <a:pt x="2880" y="11444"/>
                    <a:pt x="5099" y="11444"/>
                  </a:cubicBezTo>
                  <a:cubicBezTo>
                    <a:pt x="8254" y="11444"/>
                    <a:pt x="10823" y="8875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21" name="Google Shape;32421;p32"/>
            <p:cNvSpPr/>
            <p:nvPr/>
          </p:nvSpPr>
          <p:spPr>
            <a:xfrm>
              <a:off x="3461375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5"/>
                    <a:pt x="2091" y="9346"/>
                    <a:pt x="4674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22" name="Google Shape;32422;p32"/>
            <p:cNvSpPr/>
            <p:nvPr/>
          </p:nvSpPr>
          <p:spPr>
            <a:xfrm>
              <a:off x="3460375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34"/>
                    <a:pt x="4714" y="9434"/>
                  </a:cubicBezTo>
                  <a:cubicBezTo>
                    <a:pt x="7316" y="9434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23" name="Google Shape;32423;p32"/>
            <p:cNvSpPr/>
            <p:nvPr/>
          </p:nvSpPr>
          <p:spPr>
            <a:xfrm>
              <a:off x="3490200" y="291867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24" name="Google Shape;32424;p32"/>
            <p:cNvSpPr/>
            <p:nvPr/>
          </p:nvSpPr>
          <p:spPr>
            <a:xfrm>
              <a:off x="3489025" y="29176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7"/>
                    <a:pt x="3568" y="7047"/>
                  </a:cubicBezTo>
                  <a:cubicBezTo>
                    <a:pt x="1653" y="7047"/>
                    <a:pt x="88" y="5483"/>
                    <a:pt x="88" y="3561"/>
                  </a:cubicBezTo>
                  <a:cubicBezTo>
                    <a:pt x="88" y="1646"/>
                    <a:pt x="1653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605" y="1"/>
                    <a:pt x="1" y="1599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9"/>
                    <a:pt x="5536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25" name="Google Shape;32425;p32"/>
            <p:cNvSpPr/>
            <p:nvPr/>
          </p:nvSpPr>
          <p:spPr>
            <a:xfrm>
              <a:off x="3515325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26" name="Google Shape;32426;p32"/>
            <p:cNvSpPr/>
            <p:nvPr/>
          </p:nvSpPr>
          <p:spPr>
            <a:xfrm>
              <a:off x="3514300" y="2942775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27" name="Google Shape;32427;p32"/>
            <p:cNvSpPr/>
            <p:nvPr/>
          </p:nvSpPr>
          <p:spPr>
            <a:xfrm>
              <a:off x="354415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28" name="Google Shape;32428;p32"/>
            <p:cNvSpPr/>
            <p:nvPr/>
          </p:nvSpPr>
          <p:spPr>
            <a:xfrm>
              <a:off x="3542975" y="297160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29" name="Google Shape;32429;p32"/>
            <p:cNvSpPr/>
            <p:nvPr/>
          </p:nvSpPr>
          <p:spPr>
            <a:xfrm>
              <a:off x="3747100" y="2837750"/>
              <a:ext cx="334325" cy="334300"/>
            </a:xfrm>
            <a:custGeom>
              <a:avLst/>
              <a:gdLst/>
              <a:ahLst/>
              <a:cxnLst/>
              <a:rect l="l" t="t" r="r" b="b"/>
              <a:pathLst>
                <a:path w="13373" h="13372" extrusionOk="0">
                  <a:moveTo>
                    <a:pt x="6690" y="1"/>
                  </a:moveTo>
                  <a:cubicBezTo>
                    <a:pt x="2995" y="1"/>
                    <a:pt x="1" y="2994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30" name="Google Shape;32430;p32"/>
            <p:cNvSpPr/>
            <p:nvPr/>
          </p:nvSpPr>
          <p:spPr>
            <a:xfrm>
              <a:off x="3746100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2" y="13371"/>
                    <a:pt x="81" y="10391"/>
                    <a:pt x="81" y="6730"/>
                  </a:cubicBezTo>
                  <a:cubicBezTo>
                    <a:pt x="81" y="3068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2"/>
                    <a:pt x="6730" y="13452"/>
                  </a:cubicBezTo>
                  <a:cubicBezTo>
                    <a:pt x="10438" y="13452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31" name="Google Shape;32431;p32"/>
            <p:cNvSpPr/>
            <p:nvPr/>
          </p:nvSpPr>
          <p:spPr>
            <a:xfrm>
              <a:off x="3770550" y="286472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20"/>
                    <a:pt x="2542" y="11362"/>
                    <a:pt x="5678" y="11362"/>
                  </a:cubicBezTo>
                  <a:cubicBezTo>
                    <a:pt x="8813" y="11362"/>
                    <a:pt x="11355" y="8820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32" name="Google Shape;32432;p32"/>
            <p:cNvSpPr/>
            <p:nvPr/>
          </p:nvSpPr>
          <p:spPr>
            <a:xfrm>
              <a:off x="3769525" y="2863700"/>
              <a:ext cx="285925" cy="286100"/>
            </a:xfrm>
            <a:custGeom>
              <a:avLst/>
              <a:gdLst/>
              <a:ahLst/>
              <a:cxnLst/>
              <a:rect l="l" t="t" r="r" b="b"/>
              <a:pathLst>
                <a:path w="11437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37" y="8875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33" name="Google Shape;32433;p32"/>
            <p:cNvSpPr/>
            <p:nvPr/>
          </p:nvSpPr>
          <p:spPr>
            <a:xfrm>
              <a:off x="3795650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5"/>
                    <a:pt x="2091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34" name="Google Shape;32434;p32"/>
            <p:cNvSpPr/>
            <p:nvPr/>
          </p:nvSpPr>
          <p:spPr>
            <a:xfrm>
              <a:off x="3794650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0" y="2118"/>
                    <a:pt x="0" y="4714"/>
                  </a:cubicBezTo>
                  <a:cubicBezTo>
                    <a:pt x="0" y="7317"/>
                    <a:pt x="2111" y="9434"/>
                    <a:pt x="4714" y="9434"/>
                  </a:cubicBezTo>
                  <a:cubicBezTo>
                    <a:pt x="7310" y="9434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35" name="Google Shape;32435;p32"/>
            <p:cNvSpPr/>
            <p:nvPr/>
          </p:nvSpPr>
          <p:spPr>
            <a:xfrm>
              <a:off x="3824475" y="291867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6"/>
                    <a:pt x="3521" y="7046"/>
                  </a:cubicBezTo>
                  <a:cubicBezTo>
                    <a:pt x="5463" y="7046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36" name="Google Shape;32436;p32"/>
            <p:cNvSpPr/>
            <p:nvPr/>
          </p:nvSpPr>
          <p:spPr>
            <a:xfrm>
              <a:off x="3823300" y="29176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7"/>
                    <a:pt x="3568" y="7047"/>
                  </a:cubicBezTo>
                  <a:cubicBezTo>
                    <a:pt x="1646" y="7047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37" name="Google Shape;32437;p32"/>
            <p:cNvSpPr/>
            <p:nvPr/>
          </p:nvSpPr>
          <p:spPr>
            <a:xfrm>
              <a:off x="3849600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38" name="Google Shape;32438;p32"/>
            <p:cNvSpPr/>
            <p:nvPr/>
          </p:nvSpPr>
          <p:spPr>
            <a:xfrm>
              <a:off x="3848600" y="294277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39" name="Google Shape;32439;p32"/>
            <p:cNvSpPr/>
            <p:nvPr/>
          </p:nvSpPr>
          <p:spPr>
            <a:xfrm>
              <a:off x="387825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2118"/>
                    <a:pt x="614" y="2732"/>
                    <a:pt x="1370" y="2732"/>
                  </a:cubicBezTo>
                  <a:cubicBezTo>
                    <a:pt x="2125" y="2732"/>
                    <a:pt x="2732" y="2118"/>
                    <a:pt x="2732" y="1363"/>
                  </a:cubicBezTo>
                  <a:cubicBezTo>
                    <a:pt x="2732" y="614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40" name="Google Shape;32440;p32"/>
            <p:cNvSpPr/>
            <p:nvPr/>
          </p:nvSpPr>
          <p:spPr>
            <a:xfrm>
              <a:off x="3877250" y="297160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41" name="Google Shape;32441;p32"/>
            <p:cNvSpPr/>
            <p:nvPr/>
          </p:nvSpPr>
          <p:spPr>
            <a:xfrm>
              <a:off x="4081400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42" name="Google Shape;32442;p32"/>
            <p:cNvSpPr/>
            <p:nvPr/>
          </p:nvSpPr>
          <p:spPr>
            <a:xfrm>
              <a:off x="4080375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1"/>
                    <a:pt x="6723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43" name="Google Shape;32443;p32"/>
            <p:cNvSpPr/>
            <p:nvPr/>
          </p:nvSpPr>
          <p:spPr>
            <a:xfrm>
              <a:off x="4104825" y="286472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20"/>
                    <a:pt x="2542" y="11362"/>
                    <a:pt x="5678" y="11362"/>
                  </a:cubicBezTo>
                  <a:cubicBezTo>
                    <a:pt x="8813" y="11362"/>
                    <a:pt x="11355" y="8820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44" name="Google Shape;32444;p32"/>
            <p:cNvSpPr/>
            <p:nvPr/>
          </p:nvSpPr>
          <p:spPr>
            <a:xfrm>
              <a:off x="4103650" y="286370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80" y="11444"/>
                    <a:pt x="11443" y="8875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45" name="Google Shape;32445;p32"/>
            <p:cNvSpPr/>
            <p:nvPr/>
          </p:nvSpPr>
          <p:spPr>
            <a:xfrm>
              <a:off x="4129950" y="2889850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46" name="Google Shape;32446;p32"/>
            <p:cNvSpPr/>
            <p:nvPr/>
          </p:nvSpPr>
          <p:spPr>
            <a:xfrm>
              <a:off x="4128925" y="2888825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5"/>
                    <a:pt x="9339" y="4714"/>
                  </a:cubicBezTo>
                  <a:cubicBezTo>
                    <a:pt x="9339" y="7270"/>
                    <a:pt x="7263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34"/>
                    <a:pt x="4714" y="9434"/>
                  </a:cubicBezTo>
                  <a:cubicBezTo>
                    <a:pt x="7310" y="9434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47" name="Google Shape;32447;p32"/>
            <p:cNvSpPr/>
            <p:nvPr/>
          </p:nvSpPr>
          <p:spPr>
            <a:xfrm>
              <a:off x="4158600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48" name="Google Shape;32448;p32"/>
            <p:cNvSpPr/>
            <p:nvPr/>
          </p:nvSpPr>
          <p:spPr>
            <a:xfrm>
              <a:off x="4157575" y="29176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7"/>
                    <a:pt x="3568" y="7047"/>
                  </a:cubicBezTo>
                  <a:cubicBezTo>
                    <a:pt x="1646" y="7047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49" name="Google Shape;32449;p32"/>
            <p:cNvSpPr/>
            <p:nvPr/>
          </p:nvSpPr>
          <p:spPr>
            <a:xfrm>
              <a:off x="4183875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50" name="Google Shape;32450;p32"/>
            <p:cNvSpPr/>
            <p:nvPr/>
          </p:nvSpPr>
          <p:spPr>
            <a:xfrm>
              <a:off x="4182700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51" name="Google Shape;32451;p32"/>
            <p:cNvSpPr/>
            <p:nvPr/>
          </p:nvSpPr>
          <p:spPr>
            <a:xfrm>
              <a:off x="4212550" y="297260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52" name="Google Shape;32452;p32"/>
            <p:cNvSpPr/>
            <p:nvPr/>
          </p:nvSpPr>
          <p:spPr>
            <a:xfrm>
              <a:off x="4211525" y="297160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8"/>
                    <a:pt x="1" y="1403"/>
                  </a:cubicBezTo>
                  <a:cubicBezTo>
                    <a:pt x="1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53" name="Google Shape;32453;p32"/>
            <p:cNvSpPr/>
            <p:nvPr/>
          </p:nvSpPr>
          <p:spPr>
            <a:xfrm>
              <a:off x="4415675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54" name="Google Shape;32454;p32"/>
            <p:cNvSpPr/>
            <p:nvPr/>
          </p:nvSpPr>
          <p:spPr>
            <a:xfrm>
              <a:off x="4414650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8"/>
                    <a:pt x="13365" y="6730"/>
                  </a:cubicBezTo>
                  <a:cubicBezTo>
                    <a:pt x="13365" y="10391"/>
                    <a:pt x="10385" y="13371"/>
                    <a:pt x="6723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55" name="Google Shape;32455;p32"/>
            <p:cNvSpPr/>
            <p:nvPr/>
          </p:nvSpPr>
          <p:spPr>
            <a:xfrm>
              <a:off x="4438925" y="286472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0"/>
                  </a:moveTo>
                  <a:cubicBezTo>
                    <a:pt x="2550" y="0"/>
                    <a:pt x="1" y="2543"/>
                    <a:pt x="1" y="5678"/>
                  </a:cubicBezTo>
                  <a:cubicBezTo>
                    <a:pt x="1" y="8820"/>
                    <a:pt x="2550" y="11362"/>
                    <a:pt x="5685" y="11362"/>
                  </a:cubicBezTo>
                  <a:cubicBezTo>
                    <a:pt x="8820" y="11362"/>
                    <a:pt x="11362" y="8820"/>
                    <a:pt x="11362" y="5678"/>
                  </a:cubicBezTo>
                  <a:cubicBezTo>
                    <a:pt x="11362" y="2543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56" name="Google Shape;32456;p32"/>
            <p:cNvSpPr/>
            <p:nvPr/>
          </p:nvSpPr>
          <p:spPr>
            <a:xfrm>
              <a:off x="4437925" y="286370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57" name="Google Shape;32457;p32"/>
            <p:cNvSpPr/>
            <p:nvPr/>
          </p:nvSpPr>
          <p:spPr>
            <a:xfrm>
              <a:off x="4464225" y="2889850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58" name="Google Shape;32458;p32"/>
            <p:cNvSpPr/>
            <p:nvPr/>
          </p:nvSpPr>
          <p:spPr>
            <a:xfrm>
              <a:off x="4463025" y="2888825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5"/>
                    <a:pt x="9347" y="4714"/>
                  </a:cubicBezTo>
                  <a:cubicBezTo>
                    <a:pt x="9347" y="7270"/>
                    <a:pt x="7270" y="9346"/>
                    <a:pt x="4721" y="9346"/>
                  </a:cubicBezTo>
                  <a:cubicBezTo>
                    <a:pt x="2165" y="9346"/>
                    <a:pt x="89" y="7270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lose/>
                  <a:moveTo>
                    <a:pt x="4721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34"/>
                    <a:pt x="4721" y="9434"/>
                  </a:cubicBezTo>
                  <a:cubicBezTo>
                    <a:pt x="7317" y="9434"/>
                    <a:pt x="9434" y="7317"/>
                    <a:pt x="9434" y="4714"/>
                  </a:cubicBezTo>
                  <a:cubicBezTo>
                    <a:pt x="9434" y="2118"/>
                    <a:pt x="7317" y="1"/>
                    <a:pt x="472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59" name="Google Shape;32459;p32"/>
            <p:cNvSpPr/>
            <p:nvPr/>
          </p:nvSpPr>
          <p:spPr>
            <a:xfrm>
              <a:off x="4492875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60" name="Google Shape;32460;p32"/>
            <p:cNvSpPr/>
            <p:nvPr/>
          </p:nvSpPr>
          <p:spPr>
            <a:xfrm>
              <a:off x="4491850" y="29176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7"/>
                    <a:pt x="3568" y="7047"/>
                  </a:cubicBezTo>
                  <a:cubicBezTo>
                    <a:pt x="1646" y="7047"/>
                    <a:pt x="89" y="5483"/>
                    <a:pt x="89" y="3561"/>
                  </a:cubicBezTo>
                  <a:cubicBezTo>
                    <a:pt x="89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61" name="Google Shape;32461;p32"/>
            <p:cNvSpPr/>
            <p:nvPr/>
          </p:nvSpPr>
          <p:spPr>
            <a:xfrm>
              <a:off x="4518150" y="2943775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62" name="Google Shape;32462;p32"/>
            <p:cNvSpPr/>
            <p:nvPr/>
          </p:nvSpPr>
          <p:spPr>
            <a:xfrm>
              <a:off x="4516975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63" name="Google Shape;32463;p32"/>
            <p:cNvSpPr/>
            <p:nvPr/>
          </p:nvSpPr>
          <p:spPr>
            <a:xfrm>
              <a:off x="4546825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7" y="2732"/>
                    <a:pt x="2731" y="2118"/>
                    <a:pt x="2731" y="1363"/>
                  </a:cubicBezTo>
                  <a:cubicBezTo>
                    <a:pt x="2731" y="614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64" name="Google Shape;32464;p32"/>
            <p:cNvSpPr/>
            <p:nvPr/>
          </p:nvSpPr>
          <p:spPr>
            <a:xfrm>
              <a:off x="4545800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10" y="2812"/>
                  </a:cubicBezTo>
                  <a:cubicBezTo>
                    <a:pt x="2185" y="2812"/>
                    <a:pt x="2812" y="2185"/>
                    <a:pt x="2812" y="1403"/>
                  </a:cubicBezTo>
                  <a:cubicBezTo>
                    <a:pt x="2812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65" name="Google Shape;32465;p32"/>
            <p:cNvSpPr/>
            <p:nvPr/>
          </p:nvSpPr>
          <p:spPr>
            <a:xfrm>
              <a:off x="4749950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66" name="Google Shape;32466;p32"/>
            <p:cNvSpPr/>
            <p:nvPr/>
          </p:nvSpPr>
          <p:spPr>
            <a:xfrm>
              <a:off x="4748775" y="2836750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67" name="Google Shape;32467;p32"/>
            <p:cNvSpPr/>
            <p:nvPr/>
          </p:nvSpPr>
          <p:spPr>
            <a:xfrm>
              <a:off x="4773200" y="286472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78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20"/>
                    <a:pt x="2543" y="11362"/>
                    <a:pt x="5678" y="11362"/>
                  </a:cubicBezTo>
                  <a:cubicBezTo>
                    <a:pt x="8821" y="11362"/>
                    <a:pt x="11363" y="8820"/>
                    <a:pt x="11363" y="5678"/>
                  </a:cubicBezTo>
                  <a:cubicBezTo>
                    <a:pt x="11363" y="2543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68" name="Google Shape;32468;p32"/>
            <p:cNvSpPr/>
            <p:nvPr/>
          </p:nvSpPr>
          <p:spPr>
            <a:xfrm>
              <a:off x="4772200" y="28637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8" y="82"/>
                  </a:moveTo>
                  <a:cubicBezTo>
                    <a:pt x="8827" y="82"/>
                    <a:pt x="11355" y="2610"/>
                    <a:pt x="11355" y="5719"/>
                  </a:cubicBezTo>
                  <a:cubicBezTo>
                    <a:pt x="11355" y="8827"/>
                    <a:pt x="8827" y="11356"/>
                    <a:pt x="5718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18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69" name="Google Shape;32469;p32"/>
            <p:cNvSpPr/>
            <p:nvPr/>
          </p:nvSpPr>
          <p:spPr>
            <a:xfrm>
              <a:off x="4798500" y="2889850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6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66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7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70" name="Google Shape;32470;p32"/>
            <p:cNvSpPr/>
            <p:nvPr/>
          </p:nvSpPr>
          <p:spPr>
            <a:xfrm>
              <a:off x="4797325" y="2888825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3" y="9346"/>
                  </a:cubicBezTo>
                  <a:cubicBezTo>
                    <a:pt x="2165" y="9346"/>
                    <a:pt x="88" y="7270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lose/>
                  <a:moveTo>
                    <a:pt x="4713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34"/>
                    <a:pt x="4713" y="9434"/>
                  </a:cubicBezTo>
                  <a:cubicBezTo>
                    <a:pt x="7316" y="9434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1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71" name="Google Shape;32471;p32"/>
            <p:cNvSpPr/>
            <p:nvPr/>
          </p:nvSpPr>
          <p:spPr>
            <a:xfrm>
              <a:off x="4827150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0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72" name="Google Shape;32472;p32"/>
            <p:cNvSpPr/>
            <p:nvPr/>
          </p:nvSpPr>
          <p:spPr>
            <a:xfrm>
              <a:off x="4826150" y="29176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7"/>
                    <a:pt x="3560" y="7047"/>
                  </a:cubicBezTo>
                  <a:cubicBezTo>
                    <a:pt x="1645" y="7047"/>
                    <a:pt x="81" y="5483"/>
                    <a:pt x="81" y="3561"/>
                  </a:cubicBezTo>
                  <a:cubicBezTo>
                    <a:pt x="81" y="1646"/>
                    <a:pt x="1645" y="82"/>
                    <a:pt x="3560" y="82"/>
                  </a:cubicBezTo>
                  <a:close/>
                  <a:moveTo>
                    <a:pt x="3560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73" name="Google Shape;32473;p32"/>
            <p:cNvSpPr/>
            <p:nvPr/>
          </p:nvSpPr>
          <p:spPr>
            <a:xfrm>
              <a:off x="4852275" y="2943775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74" name="Google Shape;32474;p32"/>
            <p:cNvSpPr/>
            <p:nvPr/>
          </p:nvSpPr>
          <p:spPr>
            <a:xfrm>
              <a:off x="4851250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75" name="Google Shape;32475;p32"/>
            <p:cNvSpPr/>
            <p:nvPr/>
          </p:nvSpPr>
          <p:spPr>
            <a:xfrm>
              <a:off x="488110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2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76" name="Google Shape;32476;p32"/>
            <p:cNvSpPr/>
            <p:nvPr/>
          </p:nvSpPr>
          <p:spPr>
            <a:xfrm>
              <a:off x="4880075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3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03" y="2812"/>
                  </a:cubicBezTo>
                  <a:cubicBezTo>
                    <a:pt x="2186" y="2812"/>
                    <a:pt x="2813" y="2185"/>
                    <a:pt x="2813" y="1403"/>
                  </a:cubicBezTo>
                  <a:cubicBezTo>
                    <a:pt x="2813" y="628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77" name="Google Shape;32477;p32"/>
            <p:cNvSpPr/>
            <p:nvPr/>
          </p:nvSpPr>
          <p:spPr>
            <a:xfrm>
              <a:off x="5084225" y="2837750"/>
              <a:ext cx="334125" cy="334300"/>
            </a:xfrm>
            <a:custGeom>
              <a:avLst/>
              <a:gdLst/>
              <a:ahLst/>
              <a:cxnLst/>
              <a:rect l="l" t="t" r="r" b="b"/>
              <a:pathLst>
                <a:path w="13365" h="13372" extrusionOk="0">
                  <a:moveTo>
                    <a:pt x="6683" y="1"/>
                  </a:moveTo>
                  <a:cubicBezTo>
                    <a:pt x="2988" y="1"/>
                    <a:pt x="0" y="2994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78" name="Google Shape;32478;p32"/>
            <p:cNvSpPr/>
            <p:nvPr/>
          </p:nvSpPr>
          <p:spPr>
            <a:xfrm>
              <a:off x="5083050" y="28367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79" name="Google Shape;32479;p32"/>
            <p:cNvSpPr/>
            <p:nvPr/>
          </p:nvSpPr>
          <p:spPr>
            <a:xfrm>
              <a:off x="5107475" y="2864725"/>
              <a:ext cx="283925" cy="284075"/>
            </a:xfrm>
            <a:custGeom>
              <a:avLst/>
              <a:gdLst/>
              <a:ahLst/>
              <a:cxnLst/>
              <a:rect l="l" t="t" r="r" b="b"/>
              <a:pathLst>
                <a:path w="11357" h="11363" extrusionOk="0">
                  <a:moveTo>
                    <a:pt x="5679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20"/>
                    <a:pt x="2543" y="11362"/>
                    <a:pt x="5679" y="11362"/>
                  </a:cubicBezTo>
                  <a:cubicBezTo>
                    <a:pt x="8814" y="11362"/>
                    <a:pt x="11356" y="8820"/>
                    <a:pt x="11356" y="5678"/>
                  </a:cubicBezTo>
                  <a:cubicBezTo>
                    <a:pt x="11356" y="2543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80" name="Google Shape;32480;p32"/>
            <p:cNvSpPr/>
            <p:nvPr/>
          </p:nvSpPr>
          <p:spPr>
            <a:xfrm>
              <a:off x="5106475" y="28637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81" name="Google Shape;32481;p32"/>
            <p:cNvSpPr/>
            <p:nvPr/>
          </p:nvSpPr>
          <p:spPr>
            <a:xfrm>
              <a:off x="5132600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82" name="Google Shape;32482;p32"/>
            <p:cNvSpPr/>
            <p:nvPr/>
          </p:nvSpPr>
          <p:spPr>
            <a:xfrm>
              <a:off x="5131600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65" y="9346"/>
                    <a:pt x="88" y="7270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34"/>
                    <a:pt x="4714" y="9434"/>
                  </a:cubicBezTo>
                  <a:cubicBezTo>
                    <a:pt x="7316" y="9434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83" name="Google Shape;32483;p32"/>
            <p:cNvSpPr/>
            <p:nvPr/>
          </p:nvSpPr>
          <p:spPr>
            <a:xfrm>
              <a:off x="5161425" y="29186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84" name="Google Shape;32484;p32"/>
            <p:cNvSpPr/>
            <p:nvPr/>
          </p:nvSpPr>
          <p:spPr>
            <a:xfrm>
              <a:off x="5160425" y="29176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7"/>
                    <a:pt x="3561" y="7047"/>
                  </a:cubicBezTo>
                  <a:cubicBezTo>
                    <a:pt x="1646" y="7047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85" name="Google Shape;32485;p32"/>
            <p:cNvSpPr/>
            <p:nvPr/>
          </p:nvSpPr>
          <p:spPr>
            <a:xfrm>
              <a:off x="5186550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86" name="Google Shape;32486;p32"/>
            <p:cNvSpPr/>
            <p:nvPr/>
          </p:nvSpPr>
          <p:spPr>
            <a:xfrm>
              <a:off x="5185525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87" name="Google Shape;32487;p32"/>
            <p:cNvSpPr/>
            <p:nvPr/>
          </p:nvSpPr>
          <p:spPr>
            <a:xfrm>
              <a:off x="5215375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88" name="Google Shape;32488;p32"/>
            <p:cNvSpPr/>
            <p:nvPr/>
          </p:nvSpPr>
          <p:spPr>
            <a:xfrm>
              <a:off x="5214350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4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04" y="2812"/>
                  </a:cubicBezTo>
                  <a:cubicBezTo>
                    <a:pt x="2179" y="2812"/>
                    <a:pt x="2813" y="2185"/>
                    <a:pt x="2813" y="1403"/>
                  </a:cubicBezTo>
                  <a:cubicBezTo>
                    <a:pt x="2813" y="628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89" name="Google Shape;32489;p32"/>
            <p:cNvSpPr/>
            <p:nvPr/>
          </p:nvSpPr>
          <p:spPr>
            <a:xfrm>
              <a:off x="3581575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90" name="Google Shape;32490;p32"/>
            <p:cNvSpPr/>
            <p:nvPr/>
          </p:nvSpPr>
          <p:spPr>
            <a:xfrm>
              <a:off x="3580550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1"/>
                    <a:pt x="13365" y="6730"/>
                  </a:cubicBezTo>
                  <a:cubicBezTo>
                    <a:pt x="13365" y="10391"/>
                    <a:pt x="10392" y="13371"/>
                    <a:pt x="6724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91" name="Google Shape;32491;p32"/>
            <p:cNvSpPr/>
            <p:nvPr/>
          </p:nvSpPr>
          <p:spPr>
            <a:xfrm>
              <a:off x="3604825" y="295980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3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92" name="Google Shape;32492;p32"/>
            <p:cNvSpPr/>
            <p:nvPr/>
          </p:nvSpPr>
          <p:spPr>
            <a:xfrm>
              <a:off x="3603825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93" name="Google Shape;32493;p32"/>
            <p:cNvSpPr/>
            <p:nvPr/>
          </p:nvSpPr>
          <p:spPr>
            <a:xfrm>
              <a:off x="3630125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94" name="Google Shape;32494;p32"/>
            <p:cNvSpPr/>
            <p:nvPr/>
          </p:nvSpPr>
          <p:spPr>
            <a:xfrm>
              <a:off x="3628950" y="298390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7"/>
                    <a:pt x="4720" y="9427"/>
                  </a:cubicBezTo>
                  <a:cubicBezTo>
                    <a:pt x="7316" y="9427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95" name="Google Shape;32495;p32"/>
            <p:cNvSpPr/>
            <p:nvPr/>
          </p:nvSpPr>
          <p:spPr>
            <a:xfrm>
              <a:off x="3658775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96" name="Google Shape;32496;p32"/>
            <p:cNvSpPr/>
            <p:nvPr/>
          </p:nvSpPr>
          <p:spPr>
            <a:xfrm>
              <a:off x="3657775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97" name="Google Shape;32497;p32"/>
            <p:cNvSpPr/>
            <p:nvPr/>
          </p:nvSpPr>
          <p:spPr>
            <a:xfrm>
              <a:off x="3683900" y="3038850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98" name="Google Shape;32498;p32"/>
            <p:cNvSpPr/>
            <p:nvPr/>
          </p:nvSpPr>
          <p:spPr>
            <a:xfrm>
              <a:off x="3682875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99" name="Google Shape;32499;p32"/>
            <p:cNvSpPr/>
            <p:nvPr/>
          </p:nvSpPr>
          <p:spPr>
            <a:xfrm>
              <a:off x="3712725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00" name="Google Shape;32500;p32"/>
            <p:cNvSpPr/>
            <p:nvPr/>
          </p:nvSpPr>
          <p:spPr>
            <a:xfrm>
              <a:off x="3711700" y="30666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78"/>
                    <a:pt x="628" y="2812"/>
                    <a:pt x="1410" y="2812"/>
                  </a:cubicBezTo>
                  <a:cubicBezTo>
                    <a:pt x="2186" y="2812"/>
                    <a:pt x="2813" y="2178"/>
                    <a:pt x="2813" y="1403"/>
                  </a:cubicBezTo>
                  <a:cubicBezTo>
                    <a:pt x="2813" y="628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01" name="Google Shape;32501;p32"/>
            <p:cNvSpPr/>
            <p:nvPr/>
          </p:nvSpPr>
          <p:spPr>
            <a:xfrm>
              <a:off x="3915850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1" y="2994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02" name="Google Shape;32502;p32"/>
            <p:cNvSpPr/>
            <p:nvPr/>
          </p:nvSpPr>
          <p:spPr>
            <a:xfrm>
              <a:off x="3914675" y="29318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1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03" name="Google Shape;32503;p32"/>
            <p:cNvSpPr/>
            <p:nvPr/>
          </p:nvSpPr>
          <p:spPr>
            <a:xfrm>
              <a:off x="3939125" y="2959800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3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04" name="Google Shape;32504;p32"/>
            <p:cNvSpPr/>
            <p:nvPr/>
          </p:nvSpPr>
          <p:spPr>
            <a:xfrm>
              <a:off x="3938100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5"/>
                    <a:pt x="2570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05" name="Google Shape;32505;p32"/>
            <p:cNvSpPr/>
            <p:nvPr/>
          </p:nvSpPr>
          <p:spPr>
            <a:xfrm>
              <a:off x="3964400" y="2984925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7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67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7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06" name="Google Shape;32506;p32"/>
            <p:cNvSpPr/>
            <p:nvPr/>
          </p:nvSpPr>
          <p:spPr>
            <a:xfrm>
              <a:off x="3963225" y="298390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07" name="Google Shape;32507;p32"/>
            <p:cNvSpPr/>
            <p:nvPr/>
          </p:nvSpPr>
          <p:spPr>
            <a:xfrm>
              <a:off x="3993050" y="30137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08" name="Google Shape;32508;p32"/>
            <p:cNvSpPr/>
            <p:nvPr/>
          </p:nvSpPr>
          <p:spPr>
            <a:xfrm>
              <a:off x="399205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7" y="1646"/>
                    <a:pt x="7047" y="3561"/>
                  </a:cubicBezTo>
                  <a:cubicBezTo>
                    <a:pt x="7047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09" name="Google Shape;32509;p32"/>
            <p:cNvSpPr/>
            <p:nvPr/>
          </p:nvSpPr>
          <p:spPr>
            <a:xfrm>
              <a:off x="4018175" y="3038850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10" name="Google Shape;32510;p32"/>
            <p:cNvSpPr/>
            <p:nvPr/>
          </p:nvSpPr>
          <p:spPr>
            <a:xfrm>
              <a:off x="4017175" y="303785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11" name="Google Shape;32511;p32"/>
            <p:cNvSpPr/>
            <p:nvPr/>
          </p:nvSpPr>
          <p:spPr>
            <a:xfrm>
              <a:off x="404700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12" name="Google Shape;32512;p32"/>
            <p:cNvSpPr/>
            <p:nvPr/>
          </p:nvSpPr>
          <p:spPr>
            <a:xfrm>
              <a:off x="4046000" y="3066675"/>
              <a:ext cx="70300" cy="70325"/>
            </a:xfrm>
            <a:custGeom>
              <a:avLst/>
              <a:gdLst/>
              <a:ahLst/>
              <a:cxnLst/>
              <a:rect l="l" t="t" r="r" b="b"/>
              <a:pathLst>
                <a:path w="2812" h="2813" extrusionOk="0">
                  <a:moveTo>
                    <a:pt x="1403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03" y="2731"/>
                  </a:cubicBezTo>
                  <a:cubicBezTo>
                    <a:pt x="674" y="2731"/>
                    <a:pt x="81" y="2138"/>
                    <a:pt x="81" y="1403"/>
                  </a:cubicBezTo>
                  <a:cubicBezTo>
                    <a:pt x="81" y="675"/>
                    <a:pt x="674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7" y="0"/>
                    <a:pt x="0" y="628"/>
                    <a:pt x="0" y="1403"/>
                  </a:cubicBezTo>
                  <a:cubicBezTo>
                    <a:pt x="0" y="2178"/>
                    <a:pt x="627" y="2812"/>
                    <a:pt x="1403" y="2812"/>
                  </a:cubicBezTo>
                  <a:cubicBezTo>
                    <a:pt x="2185" y="2812"/>
                    <a:pt x="2812" y="2178"/>
                    <a:pt x="2812" y="1403"/>
                  </a:cubicBezTo>
                  <a:cubicBezTo>
                    <a:pt x="2812" y="628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13" name="Google Shape;32513;p32"/>
            <p:cNvSpPr/>
            <p:nvPr/>
          </p:nvSpPr>
          <p:spPr>
            <a:xfrm>
              <a:off x="4250125" y="2932825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1"/>
                  </a:moveTo>
                  <a:cubicBezTo>
                    <a:pt x="2988" y="1"/>
                    <a:pt x="1" y="2994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14" name="Google Shape;32514;p32"/>
            <p:cNvSpPr/>
            <p:nvPr/>
          </p:nvSpPr>
          <p:spPr>
            <a:xfrm>
              <a:off x="4248950" y="29318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15" name="Google Shape;32515;p32"/>
            <p:cNvSpPr/>
            <p:nvPr/>
          </p:nvSpPr>
          <p:spPr>
            <a:xfrm>
              <a:off x="4273400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16" name="Google Shape;32516;p32"/>
            <p:cNvSpPr/>
            <p:nvPr/>
          </p:nvSpPr>
          <p:spPr>
            <a:xfrm>
              <a:off x="4272375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17" name="Google Shape;32517;p32"/>
            <p:cNvSpPr/>
            <p:nvPr/>
          </p:nvSpPr>
          <p:spPr>
            <a:xfrm>
              <a:off x="4298500" y="2984925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18" name="Google Shape;32518;p32"/>
            <p:cNvSpPr/>
            <p:nvPr/>
          </p:nvSpPr>
          <p:spPr>
            <a:xfrm>
              <a:off x="4297500" y="298390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19" name="Google Shape;32519;p32"/>
            <p:cNvSpPr/>
            <p:nvPr/>
          </p:nvSpPr>
          <p:spPr>
            <a:xfrm>
              <a:off x="4327325" y="30137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20" name="Google Shape;32520;p32"/>
            <p:cNvSpPr/>
            <p:nvPr/>
          </p:nvSpPr>
          <p:spPr>
            <a:xfrm>
              <a:off x="4326325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0" y="1599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21" name="Google Shape;32521;p32"/>
            <p:cNvSpPr/>
            <p:nvPr/>
          </p:nvSpPr>
          <p:spPr>
            <a:xfrm>
              <a:off x="4352450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22" name="Google Shape;32522;p32"/>
            <p:cNvSpPr/>
            <p:nvPr/>
          </p:nvSpPr>
          <p:spPr>
            <a:xfrm>
              <a:off x="4351450" y="303785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8" y="3972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23" name="Google Shape;32523;p32"/>
            <p:cNvSpPr/>
            <p:nvPr/>
          </p:nvSpPr>
          <p:spPr>
            <a:xfrm>
              <a:off x="4381275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24" name="Google Shape;32524;p32"/>
            <p:cNvSpPr/>
            <p:nvPr/>
          </p:nvSpPr>
          <p:spPr>
            <a:xfrm>
              <a:off x="4380100" y="30666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45" y="81"/>
                    <a:pt x="2738" y="675"/>
                    <a:pt x="2738" y="1403"/>
                  </a:cubicBezTo>
                  <a:cubicBezTo>
                    <a:pt x="2738" y="2138"/>
                    <a:pt x="2145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25" name="Google Shape;32525;p32"/>
            <p:cNvSpPr/>
            <p:nvPr/>
          </p:nvSpPr>
          <p:spPr>
            <a:xfrm>
              <a:off x="4584250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26" name="Google Shape;32526;p32"/>
            <p:cNvSpPr/>
            <p:nvPr/>
          </p:nvSpPr>
          <p:spPr>
            <a:xfrm>
              <a:off x="4583225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9" y="13371"/>
                    <a:pt x="88" y="10391"/>
                    <a:pt x="88" y="6730"/>
                  </a:cubicBezTo>
                  <a:cubicBezTo>
                    <a:pt x="88" y="3061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21"/>
                    <a:pt x="1" y="6730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27" name="Google Shape;32527;p32"/>
            <p:cNvSpPr/>
            <p:nvPr/>
          </p:nvSpPr>
          <p:spPr>
            <a:xfrm>
              <a:off x="4607675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28" name="Google Shape;32528;p32"/>
            <p:cNvSpPr/>
            <p:nvPr/>
          </p:nvSpPr>
          <p:spPr>
            <a:xfrm>
              <a:off x="4606650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5" y="11444"/>
                    <a:pt x="11444" y="8875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29" name="Google Shape;32529;p32"/>
            <p:cNvSpPr/>
            <p:nvPr/>
          </p:nvSpPr>
          <p:spPr>
            <a:xfrm>
              <a:off x="4632800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5" y="9346"/>
                    <a:pt x="9346" y="7255"/>
                    <a:pt x="9346" y="4673"/>
                  </a:cubicBezTo>
                  <a:cubicBezTo>
                    <a:pt x="9346" y="2097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30" name="Google Shape;32530;p32"/>
            <p:cNvSpPr/>
            <p:nvPr/>
          </p:nvSpPr>
          <p:spPr>
            <a:xfrm>
              <a:off x="4631775" y="298390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31" name="Google Shape;32531;p32"/>
            <p:cNvSpPr/>
            <p:nvPr/>
          </p:nvSpPr>
          <p:spPr>
            <a:xfrm>
              <a:off x="4661625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0" y="7046"/>
                  </a:cubicBezTo>
                  <a:cubicBezTo>
                    <a:pt x="5469" y="7046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32" name="Google Shape;32532;p32"/>
            <p:cNvSpPr/>
            <p:nvPr/>
          </p:nvSpPr>
          <p:spPr>
            <a:xfrm>
              <a:off x="466060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3" y="82"/>
                    <a:pt x="7040" y="1646"/>
                    <a:pt x="7040" y="3561"/>
                  </a:cubicBezTo>
                  <a:cubicBezTo>
                    <a:pt x="7040" y="5483"/>
                    <a:pt x="5483" y="7040"/>
                    <a:pt x="3561" y="7040"/>
                  </a:cubicBezTo>
                  <a:cubicBezTo>
                    <a:pt x="1646" y="7040"/>
                    <a:pt x="82" y="5483"/>
                    <a:pt x="82" y="3561"/>
                  </a:cubicBezTo>
                  <a:cubicBezTo>
                    <a:pt x="82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33" name="Google Shape;32533;p32"/>
            <p:cNvSpPr/>
            <p:nvPr/>
          </p:nvSpPr>
          <p:spPr>
            <a:xfrm>
              <a:off x="4686725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34" name="Google Shape;32534;p32"/>
            <p:cNvSpPr/>
            <p:nvPr/>
          </p:nvSpPr>
          <p:spPr>
            <a:xfrm>
              <a:off x="4685725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72"/>
                    <a:pt x="1147" y="5118"/>
                    <a:pt x="2556" y="5118"/>
                  </a:cubicBezTo>
                  <a:cubicBezTo>
                    <a:pt x="3965" y="5118"/>
                    <a:pt x="5118" y="3972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35" name="Google Shape;32535;p32"/>
            <p:cNvSpPr/>
            <p:nvPr/>
          </p:nvSpPr>
          <p:spPr>
            <a:xfrm>
              <a:off x="471555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36" name="Google Shape;32536;p32"/>
            <p:cNvSpPr/>
            <p:nvPr/>
          </p:nvSpPr>
          <p:spPr>
            <a:xfrm>
              <a:off x="4714375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8" y="2138"/>
                    <a:pt x="88" y="1403"/>
                  </a:cubicBezTo>
                  <a:cubicBezTo>
                    <a:pt x="88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8"/>
                    <a:pt x="1" y="1403"/>
                  </a:cubicBezTo>
                  <a:cubicBezTo>
                    <a:pt x="1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37" name="Google Shape;32537;p32"/>
            <p:cNvSpPr/>
            <p:nvPr/>
          </p:nvSpPr>
          <p:spPr>
            <a:xfrm>
              <a:off x="4918525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4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38" name="Google Shape;32538;p32"/>
            <p:cNvSpPr/>
            <p:nvPr/>
          </p:nvSpPr>
          <p:spPr>
            <a:xfrm>
              <a:off x="4917500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1"/>
                    <a:pt x="13372" y="6730"/>
                  </a:cubicBezTo>
                  <a:cubicBezTo>
                    <a:pt x="13372" y="10391"/>
                    <a:pt x="10392" y="13371"/>
                    <a:pt x="6730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21"/>
                    <a:pt x="1" y="6730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39" name="Google Shape;32539;p32"/>
            <p:cNvSpPr/>
            <p:nvPr/>
          </p:nvSpPr>
          <p:spPr>
            <a:xfrm>
              <a:off x="4941950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3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40" name="Google Shape;32540;p32"/>
            <p:cNvSpPr/>
            <p:nvPr/>
          </p:nvSpPr>
          <p:spPr>
            <a:xfrm>
              <a:off x="4940950" y="2958775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5"/>
                    <a:pt x="2562" y="11444"/>
                    <a:pt x="5718" y="11444"/>
                  </a:cubicBezTo>
                  <a:cubicBezTo>
                    <a:pt x="8874" y="11444"/>
                    <a:pt x="11436" y="8875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41" name="Google Shape;32541;p32"/>
            <p:cNvSpPr/>
            <p:nvPr/>
          </p:nvSpPr>
          <p:spPr>
            <a:xfrm>
              <a:off x="4967075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42" name="Google Shape;32542;p32"/>
            <p:cNvSpPr/>
            <p:nvPr/>
          </p:nvSpPr>
          <p:spPr>
            <a:xfrm>
              <a:off x="4966050" y="298390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43" name="Google Shape;32543;p32"/>
            <p:cNvSpPr/>
            <p:nvPr/>
          </p:nvSpPr>
          <p:spPr>
            <a:xfrm>
              <a:off x="4995900" y="3013750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6"/>
                    <a:pt x="3520" y="7046"/>
                  </a:cubicBezTo>
                  <a:cubicBezTo>
                    <a:pt x="5462" y="7046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44" name="Google Shape;32544;p32"/>
            <p:cNvSpPr/>
            <p:nvPr/>
          </p:nvSpPr>
          <p:spPr>
            <a:xfrm>
              <a:off x="4994725" y="301272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2"/>
                  </a:moveTo>
                  <a:cubicBezTo>
                    <a:pt x="5489" y="82"/>
                    <a:pt x="7046" y="1646"/>
                    <a:pt x="7046" y="3561"/>
                  </a:cubicBezTo>
                  <a:cubicBezTo>
                    <a:pt x="7046" y="5483"/>
                    <a:pt x="5489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605" y="1"/>
                    <a:pt x="0" y="1599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45" name="Google Shape;32545;p32"/>
            <p:cNvSpPr/>
            <p:nvPr/>
          </p:nvSpPr>
          <p:spPr>
            <a:xfrm>
              <a:off x="5021000" y="3038850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46" name="Google Shape;32546;p32"/>
            <p:cNvSpPr/>
            <p:nvPr/>
          </p:nvSpPr>
          <p:spPr>
            <a:xfrm>
              <a:off x="5020000" y="303785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72"/>
                    <a:pt x="1147" y="5118"/>
                    <a:pt x="2556" y="5118"/>
                  </a:cubicBezTo>
                  <a:cubicBezTo>
                    <a:pt x="3965" y="5118"/>
                    <a:pt x="5112" y="3972"/>
                    <a:pt x="5112" y="2556"/>
                  </a:cubicBezTo>
                  <a:cubicBezTo>
                    <a:pt x="5112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47" name="Google Shape;32547;p32"/>
            <p:cNvSpPr/>
            <p:nvPr/>
          </p:nvSpPr>
          <p:spPr>
            <a:xfrm>
              <a:off x="5049675" y="306767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8" y="2118"/>
                    <a:pt x="2738" y="1363"/>
                  </a:cubicBezTo>
                  <a:cubicBezTo>
                    <a:pt x="2738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48" name="Google Shape;32548;p32"/>
            <p:cNvSpPr/>
            <p:nvPr/>
          </p:nvSpPr>
          <p:spPr>
            <a:xfrm>
              <a:off x="5048650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82" y="2731"/>
                    <a:pt x="88" y="2138"/>
                    <a:pt x="88" y="1403"/>
                  </a:cubicBezTo>
                  <a:cubicBezTo>
                    <a:pt x="88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28"/>
                    <a:pt x="1" y="1403"/>
                  </a:cubicBezTo>
                  <a:cubicBezTo>
                    <a:pt x="1" y="2178"/>
                    <a:pt x="635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49" name="Google Shape;32549;p32"/>
            <p:cNvSpPr/>
            <p:nvPr/>
          </p:nvSpPr>
          <p:spPr>
            <a:xfrm>
              <a:off x="5252800" y="2932825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50" name="Google Shape;32550;p32"/>
            <p:cNvSpPr/>
            <p:nvPr/>
          </p:nvSpPr>
          <p:spPr>
            <a:xfrm>
              <a:off x="5251775" y="293182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2"/>
                    <a:pt x="11012" y="11908"/>
                  </a:cubicBezTo>
                  <a:lnTo>
                    <a:pt x="11012" y="11800"/>
                  </a:lnTo>
                  <a:cubicBezTo>
                    <a:pt x="9852" y="12778"/>
                    <a:pt x="8362" y="13371"/>
                    <a:pt x="6724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24" y="81"/>
                  </a:cubicBezTo>
                  <a:cubicBezTo>
                    <a:pt x="8362" y="81"/>
                    <a:pt x="9852" y="674"/>
                    <a:pt x="11012" y="1659"/>
                  </a:cubicBezTo>
                  <a:lnTo>
                    <a:pt x="11012" y="1544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51" name="Google Shape;32551;p32"/>
            <p:cNvSpPr/>
            <p:nvPr/>
          </p:nvSpPr>
          <p:spPr>
            <a:xfrm>
              <a:off x="5276225" y="2959800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52" name="Google Shape;32552;p32"/>
            <p:cNvSpPr/>
            <p:nvPr/>
          </p:nvSpPr>
          <p:spPr>
            <a:xfrm>
              <a:off x="5275050" y="2958775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7465" y="11444"/>
                    <a:pt x="9029" y="10655"/>
                    <a:pt x="10081" y="9421"/>
                  </a:cubicBezTo>
                  <a:lnTo>
                    <a:pt x="10081" y="9293"/>
                  </a:lnTo>
                  <a:cubicBezTo>
                    <a:pt x="9049" y="10554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53" name="Google Shape;32553;p32"/>
            <p:cNvSpPr/>
            <p:nvPr/>
          </p:nvSpPr>
          <p:spPr>
            <a:xfrm>
              <a:off x="5301350" y="2984925"/>
              <a:ext cx="225750" cy="233650"/>
            </a:xfrm>
            <a:custGeom>
              <a:avLst/>
              <a:gdLst/>
              <a:ahLst/>
              <a:cxnLst/>
              <a:rect l="l" t="t" r="r" b="b"/>
              <a:pathLst>
                <a:path w="9030" h="9346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6656" y="9346"/>
                    <a:pt x="8355" y="8112"/>
                    <a:pt x="9029" y="6365"/>
                  </a:cubicBezTo>
                  <a:lnTo>
                    <a:pt x="9029" y="2987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54" name="Google Shape;32554;p32"/>
            <p:cNvSpPr/>
            <p:nvPr/>
          </p:nvSpPr>
          <p:spPr>
            <a:xfrm>
              <a:off x="5300325" y="2983900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6676" y="9427"/>
                    <a:pt x="8362" y="8227"/>
                    <a:pt x="9070" y="6514"/>
                  </a:cubicBezTo>
                  <a:lnTo>
                    <a:pt x="9070" y="6285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3"/>
                    <a:pt x="9070" y="3150"/>
                  </a:cubicBezTo>
                  <a:lnTo>
                    <a:pt x="9070" y="2920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55" name="Google Shape;32555;p32"/>
            <p:cNvSpPr/>
            <p:nvPr/>
          </p:nvSpPr>
          <p:spPr>
            <a:xfrm>
              <a:off x="5330000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56" name="Google Shape;32556;p32"/>
            <p:cNvSpPr/>
            <p:nvPr/>
          </p:nvSpPr>
          <p:spPr>
            <a:xfrm>
              <a:off x="532900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57" name="Google Shape;32557;p32"/>
            <p:cNvSpPr/>
            <p:nvPr/>
          </p:nvSpPr>
          <p:spPr>
            <a:xfrm>
              <a:off x="5355300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58" name="Google Shape;32558;p32"/>
            <p:cNvSpPr/>
            <p:nvPr/>
          </p:nvSpPr>
          <p:spPr>
            <a:xfrm>
              <a:off x="5354100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59" name="Google Shape;32559;p32"/>
            <p:cNvSpPr/>
            <p:nvPr/>
          </p:nvSpPr>
          <p:spPr>
            <a:xfrm>
              <a:off x="538395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60" name="Google Shape;32560;p32"/>
            <p:cNvSpPr/>
            <p:nvPr/>
          </p:nvSpPr>
          <p:spPr>
            <a:xfrm>
              <a:off x="5382925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82" y="2731"/>
                    <a:pt x="89" y="2138"/>
                    <a:pt x="89" y="1403"/>
                  </a:cubicBezTo>
                  <a:cubicBezTo>
                    <a:pt x="89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28"/>
                    <a:pt x="1" y="1403"/>
                  </a:cubicBezTo>
                  <a:cubicBezTo>
                    <a:pt x="1" y="2178"/>
                    <a:pt x="635" y="2812"/>
                    <a:pt x="1410" y="2812"/>
                  </a:cubicBezTo>
                  <a:cubicBezTo>
                    <a:pt x="2186" y="2812"/>
                    <a:pt x="2819" y="2178"/>
                    <a:pt x="2819" y="1403"/>
                  </a:cubicBezTo>
                  <a:cubicBezTo>
                    <a:pt x="2819" y="628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61" name="Google Shape;32561;p32"/>
            <p:cNvSpPr/>
            <p:nvPr/>
          </p:nvSpPr>
          <p:spPr>
            <a:xfrm>
              <a:off x="3450750" y="3030925"/>
              <a:ext cx="296375" cy="334325"/>
            </a:xfrm>
            <a:custGeom>
              <a:avLst/>
              <a:gdLst/>
              <a:ahLst/>
              <a:cxnLst/>
              <a:rect l="l" t="t" r="r" b="b"/>
              <a:pathLst>
                <a:path w="11855" h="13373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9"/>
                  </a:cubicBezTo>
                  <a:lnTo>
                    <a:pt x="1" y="10931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5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62" name="Google Shape;32562;p32"/>
            <p:cNvSpPr/>
            <p:nvPr/>
          </p:nvSpPr>
          <p:spPr>
            <a:xfrm>
              <a:off x="3450750" y="3029925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3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8834" y="88"/>
                    <a:pt x="11814" y="3068"/>
                    <a:pt x="11814" y="6730"/>
                  </a:cubicBezTo>
                  <a:cubicBezTo>
                    <a:pt x="11814" y="10391"/>
                    <a:pt x="8834" y="13372"/>
                    <a:pt x="5173" y="13372"/>
                  </a:cubicBezTo>
                  <a:cubicBezTo>
                    <a:pt x="3082" y="13372"/>
                    <a:pt x="1221" y="12407"/>
                    <a:pt x="1" y="10897"/>
                  </a:cubicBezTo>
                  <a:lnTo>
                    <a:pt x="1" y="11032"/>
                  </a:lnTo>
                  <a:cubicBezTo>
                    <a:pt x="1235" y="12509"/>
                    <a:pt x="3096" y="13453"/>
                    <a:pt x="5173" y="13453"/>
                  </a:cubicBezTo>
                  <a:cubicBezTo>
                    <a:pt x="8881" y="13453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63" name="Google Shape;32563;p32"/>
            <p:cNvSpPr/>
            <p:nvPr/>
          </p:nvSpPr>
          <p:spPr>
            <a:xfrm>
              <a:off x="3450750" y="3057900"/>
              <a:ext cx="269425" cy="284075"/>
            </a:xfrm>
            <a:custGeom>
              <a:avLst/>
              <a:gdLst/>
              <a:ahLst/>
              <a:cxnLst/>
              <a:rect l="l" t="t" r="r" b="b"/>
              <a:pathLst>
                <a:path w="10777" h="11363" extrusionOk="0">
                  <a:moveTo>
                    <a:pt x="5099" y="1"/>
                  </a:moveTo>
                  <a:cubicBezTo>
                    <a:pt x="2860" y="1"/>
                    <a:pt x="931" y="1295"/>
                    <a:pt x="1" y="3177"/>
                  </a:cubicBezTo>
                  <a:lnTo>
                    <a:pt x="1" y="8187"/>
                  </a:lnTo>
                  <a:cubicBezTo>
                    <a:pt x="931" y="10068"/>
                    <a:pt x="2860" y="11363"/>
                    <a:pt x="5099" y="11363"/>
                  </a:cubicBezTo>
                  <a:cubicBezTo>
                    <a:pt x="8234" y="11363"/>
                    <a:pt x="10776" y="8820"/>
                    <a:pt x="10776" y="5678"/>
                  </a:cubicBezTo>
                  <a:cubicBezTo>
                    <a:pt x="10776" y="2543"/>
                    <a:pt x="8234" y="1"/>
                    <a:pt x="509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64" name="Google Shape;32564;p32"/>
            <p:cNvSpPr/>
            <p:nvPr/>
          </p:nvSpPr>
          <p:spPr>
            <a:xfrm>
              <a:off x="3450750" y="3056900"/>
              <a:ext cx="270600" cy="286075"/>
            </a:xfrm>
            <a:custGeom>
              <a:avLst/>
              <a:gdLst/>
              <a:ahLst/>
              <a:cxnLst/>
              <a:rect l="l" t="t" r="r" b="b"/>
              <a:pathLst>
                <a:path w="10824" h="11443" extrusionOk="0">
                  <a:moveTo>
                    <a:pt x="5099" y="0"/>
                  </a:moveTo>
                  <a:cubicBezTo>
                    <a:pt x="2880" y="0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8"/>
                    <a:pt x="5099" y="88"/>
                  </a:cubicBezTo>
                  <a:cubicBezTo>
                    <a:pt x="8207" y="88"/>
                    <a:pt x="10736" y="2617"/>
                    <a:pt x="10736" y="5718"/>
                  </a:cubicBezTo>
                  <a:cubicBezTo>
                    <a:pt x="10736" y="8827"/>
                    <a:pt x="8207" y="11355"/>
                    <a:pt x="5099" y="11355"/>
                  </a:cubicBezTo>
                  <a:cubicBezTo>
                    <a:pt x="2853" y="11355"/>
                    <a:pt x="904" y="10034"/>
                    <a:pt x="1" y="8126"/>
                  </a:cubicBezTo>
                  <a:lnTo>
                    <a:pt x="1" y="8314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8"/>
                  </a:cubicBezTo>
                  <a:cubicBezTo>
                    <a:pt x="10823" y="2569"/>
                    <a:pt x="8254" y="0"/>
                    <a:pt x="509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65" name="Google Shape;32565;p32"/>
            <p:cNvSpPr/>
            <p:nvPr/>
          </p:nvSpPr>
          <p:spPr>
            <a:xfrm>
              <a:off x="3461375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1" y="0"/>
                    <a:pt x="1" y="2091"/>
                    <a:pt x="1" y="4666"/>
                  </a:cubicBezTo>
                  <a:cubicBezTo>
                    <a:pt x="1" y="7249"/>
                    <a:pt x="2091" y="9339"/>
                    <a:pt x="4674" y="9339"/>
                  </a:cubicBezTo>
                  <a:cubicBezTo>
                    <a:pt x="7256" y="9339"/>
                    <a:pt x="9346" y="7249"/>
                    <a:pt x="9346" y="4666"/>
                  </a:cubicBezTo>
                  <a:cubicBezTo>
                    <a:pt x="9346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66" name="Google Shape;32566;p32"/>
            <p:cNvSpPr/>
            <p:nvPr/>
          </p:nvSpPr>
          <p:spPr>
            <a:xfrm>
              <a:off x="3460375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67" name="Google Shape;32567;p32"/>
            <p:cNvSpPr/>
            <p:nvPr/>
          </p:nvSpPr>
          <p:spPr>
            <a:xfrm>
              <a:off x="3490200" y="311185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0"/>
                  </a:cubicBezTo>
                  <a:cubicBezTo>
                    <a:pt x="7040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68" name="Google Shape;32568;p32"/>
            <p:cNvSpPr/>
            <p:nvPr/>
          </p:nvSpPr>
          <p:spPr>
            <a:xfrm>
              <a:off x="3489025" y="31108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6"/>
                    <a:pt x="3568" y="7046"/>
                  </a:cubicBezTo>
                  <a:cubicBezTo>
                    <a:pt x="1653" y="7046"/>
                    <a:pt x="88" y="5482"/>
                    <a:pt x="88" y="3560"/>
                  </a:cubicBezTo>
                  <a:cubicBezTo>
                    <a:pt x="88" y="1645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0"/>
                  </a:cubicBezTo>
                  <a:cubicBezTo>
                    <a:pt x="1" y="5529"/>
                    <a:pt x="1605" y="7127"/>
                    <a:pt x="3568" y="7127"/>
                  </a:cubicBezTo>
                  <a:cubicBezTo>
                    <a:pt x="5536" y="7127"/>
                    <a:pt x="7135" y="5529"/>
                    <a:pt x="7135" y="3560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69" name="Google Shape;32569;p32"/>
            <p:cNvSpPr/>
            <p:nvPr/>
          </p:nvSpPr>
          <p:spPr>
            <a:xfrm>
              <a:off x="3515325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70" name="Google Shape;32570;p32"/>
            <p:cNvSpPr/>
            <p:nvPr/>
          </p:nvSpPr>
          <p:spPr>
            <a:xfrm>
              <a:off x="3514300" y="3135950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7" y="5119"/>
                  </a:cubicBezTo>
                  <a:cubicBezTo>
                    <a:pt x="3966" y="5119"/>
                    <a:pt x="5112" y="3972"/>
                    <a:pt x="5112" y="2556"/>
                  </a:cubicBezTo>
                  <a:cubicBezTo>
                    <a:pt x="5112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71" name="Google Shape;32571;p32"/>
            <p:cNvSpPr/>
            <p:nvPr/>
          </p:nvSpPr>
          <p:spPr>
            <a:xfrm>
              <a:off x="354415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14"/>
                    <a:pt x="0" y="1362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72" name="Google Shape;32572;p32"/>
            <p:cNvSpPr/>
            <p:nvPr/>
          </p:nvSpPr>
          <p:spPr>
            <a:xfrm>
              <a:off x="3542975" y="31647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73" name="Google Shape;32573;p32"/>
            <p:cNvSpPr/>
            <p:nvPr/>
          </p:nvSpPr>
          <p:spPr>
            <a:xfrm>
              <a:off x="3747100" y="3030925"/>
              <a:ext cx="334325" cy="334325"/>
            </a:xfrm>
            <a:custGeom>
              <a:avLst/>
              <a:gdLst/>
              <a:ahLst/>
              <a:cxnLst/>
              <a:rect l="l" t="t" r="r" b="b"/>
              <a:pathLst>
                <a:path w="13373" h="13373" extrusionOk="0">
                  <a:moveTo>
                    <a:pt x="6690" y="1"/>
                  </a:moveTo>
                  <a:cubicBezTo>
                    <a:pt x="2995" y="1"/>
                    <a:pt x="1" y="2995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74" name="Google Shape;32574;p32"/>
            <p:cNvSpPr/>
            <p:nvPr/>
          </p:nvSpPr>
          <p:spPr>
            <a:xfrm>
              <a:off x="3746100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2" y="13372"/>
                    <a:pt x="81" y="10391"/>
                    <a:pt x="81" y="6730"/>
                  </a:cubicBezTo>
                  <a:cubicBezTo>
                    <a:pt x="81" y="3068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3"/>
                    <a:pt x="6730" y="13453"/>
                  </a:cubicBezTo>
                  <a:cubicBezTo>
                    <a:pt x="10438" y="13453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75" name="Google Shape;32575;p32"/>
            <p:cNvSpPr/>
            <p:nvPr/>
          </p:nvSpPr>
          <p:spPr>
            <a:xfrm>
              <a:off x="3770550" y="3057900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20"/>
                    <a:pt x="2542" y="11363"/>
                    <a:pt x="5678" y="11363"/>
                  </a:cubicBezTo>
                  <a:cubicBezTo>
                    <a:pt x="8813" y="11363"/>
                    <a:pt x="11355" y="8820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76" name="Google Shape;32576;p32"/>
            <p:cNvSpPr/>
            <p:nvPr/>
          </p:nvSpPr>
          <p:spPr>
            <a:xfrm>
              <a:off x="3769525" y="3056900"/>
              <a:ext cx="285925" cy="286075"/>
            </a:xfrm>
            <a:custGeom>
              <a:avLst/>
              <a:gdLst/>
              <a:ahLst/>
              <a:cxnLst/>
              <a:rect l="l" t="t" r="r" b="b"/>
              <a:pathLst>
                <a:path w="11437" h="11443" extrusionOk="0">
                  <a:moveTo>
                    <a:pt x="5719" y="88"/>
                  </a:moveTo>
                  <a:cubicBezTo>
                    <a:pt x="8827" y="88"/>
                    <a:pt x="11356" y="2617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7"/>
                    <a:pt x="2610" y="88"/>
                    <a:pt x="5719" y="88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8"/>
                  </a:cubicBezTo>
                  <a:cubicBezTo>
                    <a:pt x="11437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77" name="Google Shape;32577;p32"/>
            <p:cNvSpPr/>
            <p:nvPr/>
          </p:nvSpPr>
          <p:spPr>
            <a:xfrm>
              <a:off x="3795650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1" y="0"/>
                    <a:pt x="1" y="2091"/>
                    <a:pt x="1" y="4666"/>
                  </a:cubicBezTo>
                  <a:cubicBezTo>
                    <a:pt x="1" y="7249"/>
                    <a:pt x="2091" y="9339"/>
                    <a:pt x="4674" y="9339"/>
                  </a:cubicBezTo>
                  <a:cubicBezTo>
                    <a:pt x="7256" y="9339"/>
                    <a:pt x="9347" y="7249"/>
                    <a:pt x="9347" y="4666"/>
                  </a:cubicBezTo>
                  <a:cubicBezTo>
                    <a:pt x="9347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78" name="Google Shape;32578;p32"/>
            <p:cNvSpPr/>
            <p:nvPr/>
          </p:nvSpPr>
          <p:spPr>
            <a:xfrm>
              <a:off x="3794650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0" y="2117"/>
                    <a:pt x="0" y="4713"/>
                  </a:cubicBezTo>
                  <a:cubicBezTo>
                    <a:pt x="0" y="7316"/>
                    <a:pt x="2111" y="9433"/>
                    <a:pt x="4714" y="9433"/>
                  </a:cubicBezTo>
                  <a:cubicBezTo>
                    <a:pt x="7310" y="9433"/>
                    <a:pt x="9427" y="7316"/>
                    <a:pt x="9427" y="4713"/>
                  </a:cubicBezTo>
                  <a:cubicBezTo>
                    <a:pt x="9427" y="2117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79" name="Google Shape;32579;p32"/>
            <p:cNvSpPr/>
            <p:nvPr/>
          </p:nvSpPr>
          <p:spPr>
            <a:xfrm>
              <a:off x="3824475" y="311185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1"/>
                  </a:moveTo>
                  <a:cubicBezTo>
                    <a:pt x="1572" y="1"/>
                    <a:pt x="1" y="1578"/>
                    <a:pt x="1" y="3520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0"/>
                  </a:cubicBezTo>
                  <a:cubicBezTo>
                    <a:pt x="7040" y="1578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80" name="Google Shape;32580;p32"/>
            <p:cNvSpPr/>
            <p:nvPr/>
          </p:nvSpPr>
          <p:spPr>
            <a:xfrm>
              <a:off x="3823300" y="31108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6"/>
                    <a:pt x="3568" y="7046"/>
                  </a:cubicBezTo>
                  <a:cubicBezTo>
                    <a:pt x="1646" y="7046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35" y="5529"/>
                    <a:pt x="7135" y="3560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81" name="Google Shape;32581;p32"/>
            <p:cNvSpPr/>
            <p:nvPr/>
          </p:nvSpPr>
          <p:spPr>
            <a:xfrm>
              <a:off x="3849600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82" name="Google Shape;32582;p32"/>
            <p:cNvSpPr/>
            <p:nvPr/>
          </p:nvSpPr>
          <p:spPr>
            <a:xfrm>
              <a:off x="3848600" y="313595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65" y="5119"/>
                    <a:pt x="5111" y="3972"/>
                    <a:pt x="5111" y="2556"/>
                  </a:cubicBezTo>
                  <a:cubicBezTo>
                    <a:pt x="5111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83" name="Google Shape;32583;p32"/>
            <p:cNvSpPr/>
            <p:nvPr/>
          </p:nvSpPr>
          <p:spPr>
            <a:xfrm>
              <a:off x="387825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0"/>
                  </a:moveTo>
                  <a:cubicBezTo>
                    <a:pt x="614" y="0"/>
                    <a:pt x="1" y="614"/>
                    <a:pt x="1" y="1362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2"/>
                  </a:cubicBezTo>
                  <a:cubicBezTo>
                    <a:pt x="2732" y="614"/>
                    <a:pt x="2125" y="0"/>
                    <a:pt x="13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84" name="Google Shape;32584;p32"/>
            <p:cNvSpPr/>
            <p:nvPr/>
          </p:nvSpPr>
          <p:spPr>
            <a:xfrm>
              <a:off x="3877250" y="31647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85" name="Google Shape;32585;p32"/>
            <p:cNvSpPr/>
            <p:nvPr/>
          </p:nvSpPr>
          <p:spPr>
            <a:xfrm>
              <a:off x="4081400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86" name="Google Shape;32586;p32"/>
            <p:cNvSpPr/>
            <p:nvPr/>
          </p:nvSpPr>
          <p:spPr>
            <a:xfrm>
              <a:off x="4080375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3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87" name="Google Shape;32587;p32"/>
            <p:cNvSpPr/>
            <p:nvPr/>
          </p:nvSpPr>
          <p:spPr>
            <a:xfrm>
              <a:off x="4104825" y="3057900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20"/>
                    <a:pt x="2542" y="11363"/>
                    <a:pt x="5678" y="11363"/>
                  </a:cubicBezTo>
                  <a:cubicBezTo>
                    <a:pt x="8813" y="11363"/>
                    <a:pt x="11355" y="8820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88" name="Google Shape;32588;p32"/>
            <p:cNvSpPr/>
            <p:nvPr/>
          </p:nvSpPr>
          <p:spPr>
            <a:xfrm>
              <a:off x="4103650" y="305690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8"/>
                  </a:moveTo>
                  <a:cubicBezTo>
                    <a:pt x="8833" y="88"/>
                    <a:pt x="11362" y="2617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7"/>
                    <a:pt x="2616" y="88"/>
                    <a:pt x="5725" y="88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8"/>
                  </a:cubicBezTo>
                  <a:cubicBezTo>
                    <a:pt x="11443" y="2569"/>
                    <a:pt x="8880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89" name="Google Shape;32589;p32"/>
            <p:cNvSpPr/>
            <p:nvPr/>
          </p:nvSpPr>
          <p:spPr>
            <a:xfrm>
              <a:off x="4129950" y="3083200"/>
              <a:ext cx="233650" cy="233500"/>
            </a:xfrm>
            <a:custGeom>
              <a:avLst/>
              <a:gdLst/>
              <a:ahLst/>
              <a:cxnLst/>
              <a:rect l="l" t="t" r="r" b="b"/>
              <a:pathLst>
                <a:path w="9346" h="9340" extrusionOk="0">
                  <a:moveTo>
                    <a:pt x="4673" y="0"/>
                  </a:moveTo>
                  <a:cubicBezTo>
                    <a:pt x="2090" y="0"/>
                    <a:pt x="0" y="2091"/>
                    <a:pt x="0" y="4666"/>
                  </a:cubicBezTo>
                  <a:cubicBezTo>
                    <a:pt x="0" y="7249"/>
                    <a:pt x="2090" y="9339"/>
                    <a:pt x="4673" y="9339"/>
                  </a:cubicBezTo>
                  <a:cubicBezTo>
                    <a:pt x="7249" y="9339"/>
                    <a:pt x="9346" y="7249"/>
                    <a:pt x="9346" y="4666"/>
                  </a:cubicBezTo>
                  <a:cubicBezTo>
                    <a:pt x="9346" y="2091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90" name="Google Shape;32590;p32"/>
            <p:cNvSpPr/>
            <p:nvPr/>
          </p:nvSpPr>
          <p:spPr>
            <a:xfrm>
              <a:off x="4128925" y="3082025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4"/>
                    <a:pt x="9339" y="4713"/>
                  </a:cubicBezTo>
                  <a:cubicBezTo>
                    <a:pt x="9339" y="7269"/>
                    <a:pt x="7263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7310" y="9433"/>
                    <a:pt x="9427" y="7316"/>
                    <a:pt x="9427" y="4713"/>
                  </a:cubicBezTo>
                  <a:cubicBezTo>
                    <a:pt x="9427" y="2117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91" name="Google Shape;32591;p32"/>
            <p:cNvSpPr/>
            <p:nvPr/>
          </p:nvSpPr>
          <p:spPr>
            <a:xfrm>
              <a:off x="4158600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92" name="Google Shape;32592;p32"/>
            <p:cNvSpPr/>
            <p:nvPr/>
          </p:nvSpPr>
          <p:spPr>
            <a:xfrm>
              <a:off x="4157575" y="31108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6"/>
                    <a:pt x="3568" y="7046"/>
                  </a:cubicBezTo>
                  <a:cubicBezTo>
                    <a:pt x="1646" y="7046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93" name="Google Shape;32593;p32"/>
            <p:cNvSpPr/>
            <p:nvPr/>
          </p:nvSpPr>
          <p:spPr>
            <a:xfrm>
              <a:off x="4183875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94" name="Google Shape;32594;p32"/>
            <p:cNvSpPr/>
            <p:nvPr/>
          </p:nvSpPr>
          <p:spPr>
            <a:xfrm>
              <a:off x="4182700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72"/>
                    <a:pt x="1154" y="5119"/>
                    <a:pt x="2563" y="5119"/>
                  </a:cubicBezTo>
                  <a:cubicBezTo>
                    <a:pt x="3972" y="5119"/>
                    <a:pt x="5118" y="3972"/>
                    <a:pt x="5118" y="2556"/>
                  </a:cubicBezTo>
                  <a:cubicBezTo>
                    <a:pt x="5118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95" name="Google Shape;32595;p32"/>
            <p:cNvSpPr/>
            <p:nvPr/>
          </p:nvSpPr>
          <p:spPr>
            <a:xfrm>
              <a:off x="4212550" y="316580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2"/>
                  </a:cubicBezTo>
                  <a:cubicBezTo>
                    <a:pt x="2731" y="614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96" name="Google Shape;32596;p32"/>
            <p:cNvSpPr/>
            <p:nvPr/>
          </p:nvSpPr>
          <p:spPr>
            <a:xfrm>
              <a:off x="4211525" y="31647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1" y="2138"/>
                    <a:pt x="81" y="1403"/>
                  </a:cubicBezTo>
                  <a:cubicBezTo>
                    <a:pt x="81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28"/>
                    <a:pt x="1" y="1403"/>
                  </a:cubicBezTo>
                  <a:cubicBezTo>
                    <a:pt x="1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97" name="Google Shape;32597;p32"/>
            <p:cNvSpPr/>
            <p:nvPr/>
          </p:nvSpPr>
          <p:spPr>
            <a:xfrm>
              <a:off x="4415675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98" name="Google Shape;32598;p32"/>
            <p:cNvSpPr/>
            <p:nvPr/>
          </p:nvSpPr>
          <p:spPr>
            <a:xfrm>
              <a:off x="4414650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8"/>
                    <a:pt x="13365" y="6730"/>
                  </a:cubicBezTo>
                  <a:cubicBezTo>
                    <a:pt x="13365" y="10391"/>
                    <a:pt x="10385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3" y="13453"/>
                  </a:cubicBezTo>
                  <a:cubicBezTo>
                    <a:pt x="10432" y="13453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99" name="Google Shape;32599;p32"/>
            <p:cNvSpPr/>
            <p:nvPr/>
          </p:nvSpPr>
          <p:spPr>
            <a:xfrm>
              <a:off x="4438925" y="3057900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1"/>
                  </a:moveTo>
                  <a:cubicBezTo>
                    <a:pt x="2550" y="1"/>
                    <a:pt x="1" y="2543"/>
                    <a:pt x="1" y="5678"/>
                  </a:cubicBezTo>
                  <a:cubicBezTo>
                    <a:pt x="1" y="8820"/>
                    <a:pt x="2550" y="11363"/>
                    <a:pt x="5685" y="11363"/>
                  </a:cubicBezTo>
                  <a:cubicBezTo>
                    <a:pt x="8820" y="11363"/>
                    <a:pt x="11362" y="8820"/>
                    <a:pt x="11362" y="5678"/>
                  </a:cubicBezTo>
                  <a:cubicBezTo>
                    <a:pt x="11362" y="2543"/>
                    <a:pt x="8820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00" name="Google Shape;32600;p32"/>
            <p:cNvSpPr/>
            <p:nvPr/>
          </p:nvSpPr>
          <p:spPr>
            <a:xfrm>
              <a:off x="4437925" y="305690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8"/>
                  </a:moveTo>
                  <a:cubicBezTo>
                    <a:pt x="8833" y="88"/>
                    <a:pt x="11362" y="2617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7"/>
                    <a:pt x="2616" y="88"/>
                    <a:pt x="5725" y="88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01" name="Google Shape;32601;p32"/>
            <p:cNvSpPr/>
            <p:nvPr/>
          </p:nvSpPr>
          <p:spPr>
            <a:xfrm>
              <a:off x="4464225" y="3083200"/>
              <a:ext cx="233650" cy="233500"/>
            </a:xfrm>
            <a:custGeom>
              <a:avLst/>
              <a:gdLst/>
              <a:ahLst/>
              <a:cxnLst/>
              <a:rect l="l" t="t" r="r" b="b"/>
              <a:pathLst>
                <a:path w="9346" h="9340" extrusionOk="0">
                  <a:moveTo>
                    <a:pt x="4673" y="0"/>
                  </a:moveTo>
                  <a:cubicBezTo>
                    <a:pt x="2090" y="0"/>
                    <a:pt x="0" y="2091"/>
                    <a:pt x="0" y="4666"/>
                  </a:cubicBezTo>
                  <a:cubicBezTo>
                    <a:pt x="0" y="7249"/>
                    <a:pt x="2090" y="9339"/>
                    <a:pt x="4673" y="9339"/>
                  </a:cubicBezTo>
                  <a:cubicBezTo>
                    <a:pt x="7249" y="9339"/>
                    <a:pt x="9346" y="7249"/>
                    <a:pt x="9346" y="4666"/>
                  </a:cubicBezTo>
                  <a:cubicBezTo>
                    <a:pt x="9346" y="2091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02" name="Google Shape;32602;p32"/>
            <p:cNvSpPr/>
            <p:nvPr/>
          </p:nvSpPr>
          <p:spPr>
            <a:xfrm>
              <a:off x="4463025" y="3082025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4"/>
                    <a:pt x="9347" y="4713"/>
                  </a:cubicBezTo>
                  <a:cubicBezTo>
                    <a:pt x="9347" y="7269"/>
                    <a:pt x="7270" y="9346"/>
                    <a:pt x="4721" y="9346"/>
                  </a:cubicBezTo>
                  <a:cubicBezTo>
                    <a:pt x="2165" y="9346"/>
                    <a:pt x="89" y="7269"/>
                    <a:pt x="89" y="4713"/>
                  </a:cubicBezTo>
                  <a:cubicBezTo>
                    <a:pt x="89" y="2164"/>
                    <a:pt x="2165" y="88"/>
                    <a:pt x="4721" y="88"/>
                  </a:cubicBezTo>
                  <a:close/>
                  <a:moveTo>
                    <a:pt x="4721" y="0"/>
                  </a:moveTo>
                  <a:cubicBezTo>
                    <a:pt x="2118" y="0"/>
                    <a:pt x="1" y="2117"/>
                    <a:pt x="1" y="4713"/>
                  </a:cubicBezTo>
                  <a:cubicBezTo>
                    <a:pt x="1" y="7316"/>
                    <a:pt x="2118" y="9433"/>
                    <a:pt x="4721" y="9433"/>
                  </a:cubicBezTo>
                  <a:cubicBezTo>
                    <a:pt x="7317" y="9433"/>
                    <a:pt x="9434" y="7316"/>
                    <a:pt x="9434" y="4713"/>
                  </a:cubicBezTo>
                  <a:cubicBezTo>
                    <a:pt x="9434" y="2117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03" name="Google Shape;32603;p32"/>
            <p:cNvSpPr/>
            <p:nvPr/>
          </p:nvSpPr>
          <p:spPr>
            <a:xfrm>
              <a:off x="4492875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04" name="Google Shape;32604;p32"/>
            <p:cNvSpPr/>
            <p:nvPr/>
          </p:nvSpPr>
          <p:spPr>
            <a:xfrm>
              <a:off x="4491850" y="31108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6"/>
                    <a:pt x="3568" y="7046"/>
                  </a:cubicBezTo>
                  <a:cubicBezTo>
                    <a:pt x="1646" y="7046"/>
                    <a:pt x="89" y="5482"/>
                    <a:pt x="89" y="3560"/>
                  </a:cubicBezTo>
                  <a:cubicBezTo>
                    <a:pt x="89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05" name="Google Shape;32605;p32"/>
            <p:cNvSpPr/>
            <p:nvPr/>
          </p:nvSpPr>
          <p:spPr>
            <a:xfrm>
              <a:off x="4518150" y="3136975"/>
              <a:ext cx="125800" cy="125950"/>
            </a:xfrm>
            <a:custGeom>
              <a:avLst/>
              <a:gdLst/>
              <a:ahLst/>
              <a:cxnLst/>
              <a:rect l="l" t="t" r="r" b="b"/>
              <a:pathLst>
                <a:path w="5032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06" name="Google Shape;32606;p32"/>
            <p:cNvSpPr/>
            <p:nvPr/>
          </p:nvSpPr>
          <p:spPr>
            <a:xfrm>
              <a:off x="4516975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07" name="Google Shape;32607;p32"/>
            <p:cNvSpPr/>
            <p:nvPr/>
          </p:nvSpPr>
          <p:spPr>
            <a:xfrm>
              <a:off x="4546825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2"/>
                  </a:cubicBezTo>
                  <a:cubicBezTo>
                    <a:pt x="2731" y="614"/>
                    <a:pt x="2117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08" name="Google Shape;32608;p32"/>
            <p:cNvSpPr/>
            <p:nvPr/>
          </p:nvSpPr>
          <p:spPr>
            <a:xfrm>
              <a:off x="4545800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10" y="2813"/>
                  </a:cubicBezTo>
                  <a:cubicBezTo>
                    <a:pt x="2185" y="2813"/>
                    <a:pt x="2812" y="2185"/>
                    <a:pt x="2812" y="1403"/>
                  </a:cubicBezTo>
                  <a:cubicBezTo>
                    <a:pt x="2812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09" name="Google Shape;32609;p32"/>
            <p:cNvSpPr/>
            <p:nvPr/>
          </p:nvSpPr>
          <p:spPr>
            <a:xfrm>
              <a:off x="4749950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10" name="Google Shape;32610;p32"/>
            <p:cNvSpPr/>
            <p:nvPr/>
          </p:nvSpPr>
          <p:spPr>
            <a:xfrm>
              <a:off x="4748775" y="3029925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11" name="Google Shape;32611;p32"/>
            <p:cNvSpPr/>
            <p:nvPr/>
          </p:nvSpPr>
          <p:spPr>
            <a:xfrm>
              <a:off x="4773200" y="3057900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20"/>
                    <a:pt x="2543" y="11363"/>
                    <a:pt x="5678" y="11363"/>
                  </a:cubicBezTo>
                  <a:cubicBezTo>
                    <a:pt x="8821" y="11363"/>
                    <a:pt x="11363" y="8820"/>
                    <a:pt x="11363" y="5678"/>
                  </a:cubicBezTo>
                  <a:cubicBezTo>
                    <a:pt x="11363" y="2543"/>
                    <a:pt x="8821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12" name="Google Shape;32612;p32"/>
            <p:cNvSpPr/>
            <p:nvPr/>
          </p:nvSpPr>
          <p:spPr>
            <a:xfrm>
              <a:off x="4772200" y="305690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8" y="88"/>
                  </a:moveTo>
                  <a:cubicBezTo>
                    <a:pt x="8827" y="88"/>
                    <a:pt x="11355" y="2617"/>
                    <a:pt x="11355" y="5718"/>
                  </a:cubicBezTo>
                  <a:cubicBezTo>
                    <a:pt x="11355" y="8827"/>
                    <a:pt x="8827" y="11355"/>
                    <a:pt x="5718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7"/>
                    <a:pt x="2617" y="88"/>
                    <a:pt x="5718" y="88"/>
                  </a:cubicBezTo>
                  <a:close/>
                  <a:moveTo>
                    <a:pt x="5718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13" name="Google Shape;32613;p32"/>
            <p:cNvSpPr/>
            <p:nvPr/>
          </p:nvSpPr>
          <p:spPr>
            <a:xfrm>
              <a:off x="4798500" y="3083200"/>
              <a:ext cx="233500" cy="233500"/>
            </a:xfrm>
            <a:custGeom>
              <a:avLst/>
              <a:gdLst/>
              <a:ahLst/>
              <a:cxnLst/>
              <a:rect l="l" t="t" r="r" b="b"/>
              <a:pathLst>
                <a:path w="9340" h="9340" extrusionOk="0">
                  <a:moveTo>
                    <a:pt x="4666" y="0"/>
                  </a:moveTo>
                  <a:cubicBezTo>
                    <a:pt x="2091" y="0"/>
                    <a:pt x="0" y="2091"/>
                    <a:pt x="0" y="4666"/>
                  </a:cubicBezTo>
                  <a:cubicBezTo>
                    <a:pt x="0" y="7249"/>
                    <a:pt x="2091" y="9339"/>
                    <a:pt x="4666" y="9339"/>
                  </a:cubicBezTo>
                  <a:cubicBezTo>
                    <a:pt x="7249" y="9339"/>
                    <a:pt x="9339" y="7249"/>
                    <a:pt x="9339" y="4666"/>
                  </a:cubicBezTo>
                  <a:cubicBezTo>
                    <a:pt x="9339" y="2091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14" name="Google Shape;32614;p32"/>
            <p:cNvSpPr/>
            <p:nvPr/>
          </p:nvSpPr>
          <p:spPr>
            <a:xfrm>
              <a:off x="4797325" y="3082025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3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3" y="88"/>
                  </a:cubicBezTo>
                  <a:close/>
                  <a:moveTo>
                    <a:pt x="4713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13" y="9433"/>
                  </a:cubicBezTo>
                  <a:cubicBezTo>
                    <a:pt x="7316" y="9433"/>
                    <a:pt x="9433" y="7316"/>
                    <a:pt x="9433" y="4713"/>
                  </a:cubicBezTo>
                  <a:cubicBezTo>
                    <a:pt x="9433" y="2117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15" name="Google Shape;32615;p32"/>
            <p:cNvSpPr/>
            <p:nvPr/>
          </p:nvSpPr>
          <p:spPr>
            <a:xfrm>
              <a:off x="4827150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16" name="Google Shape;32616;p32"/>
            <p:cNvSpPr/>
            <p:nvPr/>
          </p:nvSpPr>
          <p:spPr>
            <a:xfrm>
              <a:off x="4826150" y="31108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6"/>
                    <a:pt x="3560" y="7046"/>
                  </a:cubicBezTo>
                  <a:cubicBezTo>
                    <a:pt x="1645" y="7046"/>
                    <a:pt x="81" y="5482"/>
                    <a:pt x="81" y="3560"/>
                  </a:cubicBezTo>
                  <a:cubicBezTo>
                    <a:pt x="81" y="1645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0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17" name="Google Shape;32617;p32"/>
            <p:cNvSpPr/>
            <p:nvPr/>
          </p:nvSpPr>
          <p:spPr>
            <a:xfrm>
              <a:off x="4852275" y="3136975"/>
              <a:ext cx="125950" cy="125950"/>
            </a:xfrm>
            <a:custGeom>
              <a:avLst/>
              <a:gdLst/>
              <a:ahLst/>
              <a:cxnLst/>
              <a:rect l="l" t="t" r="r" b="b"/>
              <a:pathLst>
                <a:path w="5038" h="5038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11"/>
                    <a:pt x="1126" y="5037"/>
                    <a:pt x="2515" y="5037"/>
                  </a:cubicBezTo>
                  <a:cubicBezTo>
                    <a:pt x="3911" y="5037"/>
                    <a:pt x="5037" y="3911"/>
                    <a:pt x="5037" y="2515"/>
                  </a:cubicBezTo>
                  <a:cubicBezTo>
                    <a:pt x="5037" y="1126"/>
                    <a:pt x="3911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18" name="Google Shape;32618;p32"/>
            <p:cNvSpPr/>
            <p:nvPr/>
          </p:nvSpPr>
          <p:spPr>
            <a:xfrm>
              <a:off x="4851250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6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19" name="Google Shape;32619;p32"/>
            <p:cNvSpPr/>
            <p:nvPr/>
          </p:nvSpPr>
          <p:spPr>
            <a:xfrm>
              <a:off x="488110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20" name="Google Shape;32620;p32"/>
            <p:cNvSpPr/>
            <p:nvPr/>
          </p:nvSpPr>
          <p:spPr>
            <a:xfrm>
              <a:off x="4880075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3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03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03" y="82"/>
                  </a:cubicBezTo>
                  <a:close/>
                  <a:moveTo>
                    <a:pt x="1403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03" y="2813"/>
                  </a:cubicBezTo>
                  <a:cubicBezTo>
                    <a:pt x="2186" y="2813"/>
                    <a:pt x="2813" y="2185"/>
                    <a:pt x="2813" y="1403"/>
                  </a:cubicBezTo>
                  <a:cubicBezTo>
                    <a:pt x="2813" y="628"/>
                    <a:pt x="2186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21" name="Google Shape;32621;p32"/>
            <p:cNvSpPr/>
            <p:nvPr/>
          </p:nvSpPr>
          <p:spPr>
            <a:xfrm>
              <a:off x="5084225" y="3030925"/>
              <a:ext cx="334125" cy="334325"/>
            </a:xfrm>
            <a:custGeom>
              <a:avLst/>
              <a:gdLst/>
              <a:ahLst/>
              <a:cxnLst/>
              <a:rect l="l" t="t" r="r" b="b"/>
              <a:pathLst>
                <a:path w="13365" h="13373" extrusionOk="0">
                  <a:moveTo>
                    <a:pt x="6683" y="1"/>
                  </a:moveTo>
                  <a:cubicBezTo>
                    <a:pt x="2988" y="1"/>
                    <a:pt x="0" y="2995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22" name="Google Shape;32622;p32"/>
            <p:cNvSpPr/>
            <p:nvPr/>
          </p:nvSpPr>
          <p:spPr>
            <a:xfrm>
              <a:off x="5083050" y="30299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23" name="Google Shape;32623;p32"/>
            <p:cNvSpPr/>
            <p:nvPr/>
          </p:nvSpPr>
          <p:spPr>
            <a:xfrm>
              <a:off x="5107475" y="3057900"/>
              <a:ext cx="283925" cy="284075"/>
            </a:xfrm>
            <a:custGeom>
              <a:avLst/>
              <a:gdLst/>
              <a:ahLst/>
              <a:cxnLst/>
              <a:rect l="l" t="t" r="r" b="b"/>
              <a:pathLst>
                <a:path w="11357" h="11363" extrusionOk="0">
                  <a:moveTo>
                    <a:pt x="5679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20"/>
                    <a:pt x="2543" y="11363"/>
                    <a:pt x="5679" y="11363"/>
                  </a:cubicBezTo>
                  <a:cubicBezTo>
                    <a:pt x="8814" y="11363"/>
                    <a:pt x="11356" y="8820"/>
                    <a:pt x="11356" y="5678"/>
                  </a:cubicBezTo>
                  <a:cubicBezTo>
                    <a:pt x="11356" y="2543"/>
                    <a:pt x="8814" y="1"/>
                    <a:pt x="567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24" name="Google Shape;32624;p32"/>
            <p:cNvSpPr/>
            <p:nvPr/>
          </p:nvSpPr>
          <p:spPr>
            <a:xfrm>
              <a:off x="5106475" y="305690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8"/>
                  </a:moveTo>
                  <a:cubicBezTo>
                    <a:pt x="8827" y="88"/>
                    <a:pt x="11356" y="2617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7"/>
                    <a:pt x="2610" y="88"/>
                    <a:pt x="5719" y="88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25" name="Google Shape;32625;p32"/>
            <p:cNvSpPr/>
            <p:nvPr/>
          </p:nvSpPr>
          <p:spPr>
            <a:xfrm>
              <a:off x="5132600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8" y="0"/>
                    <a:pt x="1" y="2091"/>
                    <a:pt x="1" y="4666"/>
                  </a:cubicBezTo>
                  <a:cubicBezTo>
                    <a:pt x="1" y="7249"/>
                    <a:pt x="2098" y="9339"/>
                    <a:pt x="4674" y="9339"/>
                  </a:cubicBezTo>
                  <a:cubicBezTo>
                    <a:pt x="7256" y="9339"/>
                    <a:pt x="9346" y="7249"/>
                    <a:pt x="9346" y="4666"/>
                  </a:cubicBezTo>
                  <a:cubicBezTo>
                    <a:pt x="9346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26" name="Google Shape;32626;p32"/>
            <p:cNvSpPr/>
            <p:nvPr/>
          </p:nvSpPr>
          <p:spPr>
            <a:xfrm>
              <a:off x="5131600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27" name="Google Shape;32627;p32"/>
            <p:cNvSpPr/>
            <p:nvPr/>
          </p:nvSpPr>
          <p:spPr>
            <a:xfrm>
              <a:off x="5161425" y="31118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28" name="Google Shape;32628;p32"/>
            <p:cNvSpPr/>
            <p:nvPr/>
          </p:nvSpPr>
          <p:spPr>
            <a:xfrm>
              <a:off x="5160425" y="31108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6"/>
                    <a:pt x="3561" y="7046"/>
                  </a:cubicBezTo>
                  <a:cubicBezTo>
                    <a:pt x="1646" y="7046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29" name="Google Shape;32629;p32"/>
            <p:cNvSpPr/>
            <p:nvPr/>
          </p:nvSpPr>
          <p:spPr>
            <a:xfrm>
              <a:off x="5186550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11"/>
                    <a:pt x="1126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30" name="Google Shape;32630;p32"/>
            <p:cNvSpPr/>
            <p:nvPr/>
          </p:nvSpPr>
          <p:spPr>
            <a:xfrm>
              <a:off x="5185525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7" y="5119"/>
                  </a:cubicBezTo>
                  <a:cubicBezTo>
                    <a:pt x="3966" y="5119"/>
                    <a:pt x="5119" y="3972"/>
                    <a:pt x="5119" y="2556"/>
                  </a:cubicBezTo>
                  <a:cubicBezTo>
                    <a:pt x="5119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31" name="Google Shape;32631;p32"/>
            <p:cNvSpPr/>
            <p:nvPr/>
          </p:nvSpPr>
          <p:spPr>
            <a:xfrm>
              <a:off x="5215375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14"/>
                    <a:pt x="0" y="1362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32" name="Google Shape;32632;p32"/>
            <p:cNvSpPr/>
            <p:nvPr/>
          </p:nvSpPr>
          <p:spPr>
            <a:xfrm>
              <a:off x="5214350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4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04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04" y="82"/>
                  </a:cubicBezTo>
                  <a:close/>
                  <a:moveTo>
                    <a:pt x="1404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04" y="2813"/>
                  </a:cubicBezTo>
                  <a:cubicBezTo>
                    <a:pt x="2179" y="2813"/>
                    <a:pt x="2813" y="2185"/>
                    <a:pt x="2813" y="1403"/>
                  </a:cubicBezTo>
                  <a:cubicBezTo>
                    <a:pt x="2813" y="628"/>
                    <a:pt x="2179" y="1"/>
                    <a:pt x="140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33" name="Google Shape;32633;p32"/>
            <p:cNvSpPr/>
            <p:nvPr/>
          </p:nvSpPr>
          <p:spPr>
            <a:xfrm>
              <a:off x="3581575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34" name="Google Shape;32634;p32"/>
            <p:cNvSpPr/>
            <p:nvPr/>
          </p:nvSpPr>
          <p:spPr>
            <a:xfrm>
              <a:off x="3580550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8"/>
                  </a:moveTo>
                  <a:cubicBezTo>
                    <a:pt x="10392" y="88"/>
                    <a:pt x="13365" y="3062"/>
                    <a:pt x="13365" y="6730"/>
                  </a:cubicBezTo>
                  <a:cubicBezTo>
                    <a:pt x="13365" y="10391"/>
                    <a:pt x="1039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24" y="88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4" y="13453"/>
                  </a:cubicBezTo>
                  <a:cubicBezTo>
                    <a:pt x="10432" y="13453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35" name="Google Shape;32635;p32"/>
            <p:cNvSpPr/>
            <p:nvPr/>
          </p:nvSpPr>
          <p:spPr>
            <a:xfrm>
              <a:off x="3604825" y="315297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63"/>
                    <a:pt x="5685" y="11363"/>
                  </a:cubicBezTo>
                  <a:cubicBezTo>
                    <a:pt x="8821" y="11363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36" name="Google Shape;32636;p32"/>
            <p:cNvSpPr/>
            <p:nvPr/>
          </p:nvSpPr>
          <p:spPr>
            <a:xfrm>
              <a:off x="3603825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25" y="81"/>
                  </a:moveTo>
                  <a:cubicBezTo>
                    <a:pt x="8834" y="81"/>
                    <a:pt x="11362" y="2610"/>
                    <a:pt x="11362" y="5718"/>
                  </a:cubicBezTo>
                  <a:cubicBezTo>
                    <a:pt x="11362" y="8827"/>
                    <a:pt x="8834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37" name="Google Shape;32637;p32"/>
            <p:cNvSpPr/>
            <p:nvPr/>
          </p:nvSpPr>
          <p:spPr>
            <a:xfrm>
              <a:off x="3630125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8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38" name="Google Shape;32638;p32"/>
            <p:cNvSpPr/>
            <p:nvPr/>
          </p:nvSpPr>
          <p:spPr>
            <a:xfrm>
              <a:off x="3628950" y="317710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20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20" y="88"/>
                  </a:cubicBezTo>
                  <a:close/>
                  <a:moveTo>
                    <a:pt x="4720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20" y="9433"/>
                  </a:cubicBezTo>
                  <a:cubicBezTo>
                    <a:pt x="7316" y="9433"/>
                    <a:pt x="9433" y="7316"/>
                    <a:pt x="9433" y="4713"/>
                  </a:cubicBezTo>
                  <a:cubicBezTo>
                    <a:pt x="9433" y="2117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39" name="Google Shape;32639;p32"/>
            <p:cNvSpPr/>
            <p:nvPr/>
          </p:nvSpPr>
          <p:spPr>
            <a:xfrm>
              <a:off x="3658775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40" name="Google Shape;32640;p32"/>
            <p:cNvSpPr/>
            <p:nvPr/>
          </p:nvSpPr>
          <p:spPr>
            <a:xfrm>
              <a:off x="3657775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41" name="Google Shape;32641;p32"/>
            <p:cNvSpPr/>
            <p:nvPr/>
          </p:nvSpPr>
          <p:spPr>
            <a:xfrm>
              <a:off x="3683900" y="323205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0"/>
                  </a:moveTo>
                  <a:cubicBezTo>
                    <a:pt x="1133" y="0"/>
                    <a:pt x="0" y="1126"/>
                    <a:pt x="0" y="2515"/>
                  </a:cubicBezTo>
                  <a:cubicBezTo>
                    <a:pt x="0" y="3904"/>
                    <a:pt x="1133" y="5030"/>
                    <a:pt x="2522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2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42" name="Google Shape;32642;p32"/>
            <p:cNvSpPr/>
            <p:nvPr/>
          </p:nvSpPr>
          <p:spPr>
            <a:xfrm>
              <a:off x="3682875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43" name="Google Shape;32643;p32"/>
            <p:cNvSpPr/>
            <p:nvPr/>
          </p:nvSpPr>
          <p:spPr>
            <a:xfrm>
              <a:off x="3712725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44" name="Google Shape;32644;p32"/>
            <p:cNvSpPr/>
            <p:nvPr/>
          </p:nvSpPr>
          <p:spPr>
            <a:xfrm>
              <a:off x="3711700" y="325985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79"/>
                    <a:pt x="628" y="2813"/>
                    <a:pt x="1410" y="2813"/>
                  </a:cubicBezTo>
                  <a:cubicBezTo>
                    <a:pt x="2186" y="2813"/>
                    <a:pt x="2813" y="2179"/>
                    <a:pt x="2813" y="1403"/>
                  </a:cubicBezTo>
                  <a:cubicBezTo>
                    <a:pt x="2813" y="628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45" name="Google Shape;32645;p32"/>
            <p:cNvSpPr/>
            <p:nvPr/>
          </p:nvSpPr>
          <p:spPr>
            <a:xfrm>
              <a:off x="3915850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1" y="2995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46" name="Google Shape;32646;p32"/>
            <p:cNvSpPr/>
            <p:nvPr/>
          </p:nvSpPr>
          <p:spPr>
            <a:xfrm>
              <a:off x="3914675" y="312500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47" name="Google Shape;32647;p32"/>
            <p:cNvSpPr/>
            <p:nvPr/>
          </p:nvSpPr>
          <p:spPr>
            <a:xfrm>
              <a:off x="3939125" y="3152975"/>
              <a:ext cx="284050" cy="284075"/>
            </a:xfrm>
            <a:custGeom>
              <a:avLst/>
              <a:gdLst/>
              <a:ahLst/>
              <a:cxnLst/>
              <a:rect l="l" t="t" r="r" b="b"/>
              <a:pathLst>
                <a:path w="11362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20" y="11363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48" name="Google Shape;32648;p32"/>
            <p:cNvSpPr/>
            <p:nvPr/>
          </p:nvSpPr>
          <p:spPr>
            <a:xfrm>
              <a:off x="3938100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70" y="0"/>
                    <a:pt x="1" y="2569"/>
                    <a:pt x="1" y="5718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49" name="Google Shape;32649;p32"/>
            <p:cNvSpPr/>
            <p:nvPr/>
          </p:nvSpPr>
          <p:spPr>
            <a:xfrm>
              <a:off x="3964400" y="317810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8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50" name="Google Shape;32650;p32"/>
            <p:cNvSpPr/>
            <p:nvPr/>
          </p:nvSpPr>
          <p:spPr>
            <a:xfrm>
              <a:off x="3963225" y="317710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34" y="7316"/>
                    <a:pt x="9434" y="4713"/>
                  </a:cubicBezTo>
                  <a:cubicBezTo>
                    <a:pt x="9434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51" name="Google Shape;32651;p32"/>
            <p:cNvSpPr/>
            <p:nvPr/>
          </p:nvSpPr>
          <p:spPr>
            <a:xfrm>
              <a:off x="3993050" y="32069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52" name="Google Shape;32652;p32"/>
            <p:cNvSpPr/>
            <p:nvPr/>
          </p:nvSpPr>
          <p:spPr>
            <a:xfrm>
              <a:off x="399205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5"/>
                    <a:pt x="7047" y="3560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8" y="5529"/>
                    <a:pt x="7128" y="3560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53" name="Google Shape;32653;p32"/>
            <p:cNvSpPr/>
            <p:nvPr/>
          </p:nvSpPr>
          <p:spPr>
            <a:xfrm>
              <a:off x="4018175" y="323205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54" name="Google Shape;32654;p32"/>
            <p:cNvSpPr/>
            <p:nvPr/>
          </p:nvSpPr>
          <p:spPr>
            <a:xfrm>
              <a:off x="4017175" y="323102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4" y="82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72" y="5119"/>
                    <a:pt x="5118" y="3972"/>
                    <a:pt x="5118" y="2556"/>
                  </a:cubicBezTo>
                  <a:cubicBezTo>
                    <a:pt x="5118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55" name="Google Shape;32655;p32"/>
            <p:cNvSpPr/>
            <p:nvPr/>
          </p:nvSpPr>
          <p:spPr>
            <a:xfrm>
              <a:off x="404700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56" name="Google Shape;32656;p32"/>
            <p:cNvSpPr/>
            <p:nvPr/>
          </p:nvSpPr>
          <p:spPr>
            <a:xfrm>
              <a:off x="4046000" y="3259850"/>
              <a:ext cx="70300" cy="70325"/>
            </a:xfrm>
            <a:custGeom>
              <a:avLst/>
              <a:gdLst/>
              <a:ahLst/>
              <a:cxnLst/>
              <a:rect l="l" t="t" r="r" b="b"/>
              <a:pathLst>
                <a:path w="2812" h="2813" extrusionOk="0">
                  <a:moveTo>
                    <a:pt x="1403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03" y="2732"/>
                  </a:cubicBezTo>
                  <a:cubicBezTo>
                    <a:pt x="674" y="2732"/>
                    <a:pt x="81" y="2138"/>
                    <a:pt x="81" y="1403"/>
                  </a:cubicBezTo>
                  <a:cubicBezTo>
                    <a:pt x="81" y="675"/>
                    <a:pt x="674" y="82"/>
                    <a:pt x="1403" y="82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28"/>
                    <a:pt x="0" y="1403"/>
                  </a:cubicBezTo>
                  <a:cubicBezTo>
                    <a:pt x="0" y="2179"/>
                    <a:pt x="627" y="2813"/>
                    <a:pt x="1403" y="2813"/>
                  </a:cubicBezTo>
                  <a:cubicBezTo>
                    <a:pt x="2185" y="2813"/>
                    <a:pt x="2812" y="2179"/>
                    <a:pt x="2812" y="1403"/>
                  </a:cubicBezTo>
                  <a:cubicBezTo>
                    <a:pt x="2812" y="628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57" name="Google Shape;32657;p32"/>
            <p:cNvSpPr/>
            <p:nvPr/>
          </p:nvSpPr>
          <p:spPr>
            <a:xfrm>
              <a:off x="4250125" y="3126000"/>
              <a:ext cx="334150" cy="334325"/>
            </a:xfrm>
            <a:custGeom>
              <a:avLst/>
              <a:gdLst/>
              <a:ahLst/>
              <a:cxnLst/>
              <a:rect l="l" t="t" r="r" b="b"/>
              <a:pathLst>
                <a:path w="13366" h="13373" extrusionOk="0">
                  <a:moveTo>
                    <a:pt x="6683" y="1"/>
                  </a:moveTo>
                  <a:cubicBezTo>
                    <a:pt x="2988" y="1"/>
                    <a:pt x="1" y="2995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58" name="Google Shape;32658;p32"/>
            <p:cNvSpPr/>
            <p:nvPr/>
          </p:nvSpPr>
          <p:spPr>
            <a:xfrm>
              <a:off x="4248950" y="312500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59" name="Google Shape;32659;p32"/>
            <p:cNvSpPr/>
            <p:nvPr/>
          </p:nvSpPr>
          <p:spPr>
            <a:xfrm>
              <a:off x="4273400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13" y="11363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60" name="Google Shape;32660;p32"/>
            <p:cNvSpPr/>
            <p:nvPr/>
          </p:nvSpPr>
          <p:spPr>
            <a:xfrm>
              <a:off x="4272375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61" name="Google Shape;32661;p32"/>
            <p:cNvSpPr/>
            <p:nvPr/>
          </p:nvSpPr>
          <p:spPr>
            <a:xfrm>
              <a:off x="4298500" y="317810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8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8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62" name="Google Shape;32662;p32"/>
            <p:cNvSpPr/>
            <p:nvPr/>
          </p:nvSpPr>
          <p:spPr>
            <a:xfrm>
              <a:off x="4297500" y="317710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63" name="Google Shape;32663;p32"/>
            <p:cNvSpPr/>
            <p:nvPr/>
          </p:nvSpPr>
          <p:spPr>
            <a:xfrm>
              <a:off x="4327325" y="32069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64" name="Google Shape;32664;p32"/>
            <p:cNvSpPr/>
            <p:nvPr/>
          </p:nvSpPr>
          <p:spPr>
            <a:xfrm>
              <a:off x="4326325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0"/>
                  </a:cubicBezTo>
                  <a:cubicBezTo>
                    <a:pt x="0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65" name="Google Shape;32665;p32"/>
            <p:cNvSpPr/>
            <p:nvPr/>
          </p:nvSpPr>
          <p:spPr>
            <a:xfrm>
              <a:off x="4352450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66" name="Google Shape;32666;p32"/>
            <p:cNvSpPr/>
            <p:nvPr/>
          </p:nvSpPr>
          <p:spPr>
            <a:xfrm>
              <a:off x="4351450" y="323102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5" y="82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65" y="5119"/>
                    <a:pt x="5118" y="3972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67" name="Google Shape;32667;p32"/>
            <p:cNvSpPr/>
            <p:nvPr/>
          </p:nvSpPr>
          <p:spPr>
            <a:xfrm>
              <a:off x="4381275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68" name="Google Shape;32668;p32"/>
            <p:cNvSpPr/>
            <p:nvPr/>
          </p:nvSpPr>
          <p:spPr>
            <a:xfrm>
              <a:off x="4380100" y="325985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45" y="82"/>
                    <a:pt x="2738" y="675"/>
                    <a:pt x="2738" y="1403"/>
                  </a:cubicBezTo>
                  <a:cubicBezTo>
                    <a:pt x="2738" y="2138"/>
                    <a:pt x="2145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79"/>
                    <a:pt x="634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69" name="Google Shape;32669;p32"/>
            <p:cNvSpPr/>
            <p:nvPr/>
          </p:nvSpPr>
          <p:spPr>
            <a:xfrm>
              <a:off x="4584250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70" name="Google Shape;32670;p32"/>
            <p:cNvSpPr/>
            <p:nvPr/>
          </p:nvSpPr>
          <p:spPr>
            <a:xfrm>
              <a:off x="4583225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9" y="13372"/>
                    <a:pt x="88" y="10391"/>
                    <a:pt x="88" y="6730"/>
                  </a:cubicBezTo>
                  <a:cubicBezTo>
                    <a:pt x="88" y="3062"/>
                    <a:pt x="3069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21"/>
                    <a:pt x="1" y="6730"/>
                  </a:cubicBezTo>
                  <a:cubicBezTo>
                    <a:pt x="1" y="10438"/>
                    <a:pt x="3021" y="13453"/>
                    <a:pt x="6730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71" name="Google Shape;32671;p32"/>
            <p:cNvSpPr/>
            <p:nvPr/>
          </p:nvSpPr>
          <p:spPr>
            <a:xfrm>
              <a:off x="4607675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13" y="11363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72" name="Google Shape;32672;p32"/>
            <p:cNvSpPr/>
            <p:nvPr/>
          </p:nvSpPr>
          <p:spPr>
            <a:xfrm>
              <a:off x="4606650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8"/>
                  </a:cubicBezTo>
                  <a:cubicBezTo>
                    <a:pt x="11444" y="2569"/>
                    <a:pt x="8875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73" name="Google Shape;32673;p32"/>
            <p:cNvSpPr/>
            <p:nvPr/>
          </p:nvSpPr>
          <p:spPr>
            <a:xfrm>
              <a:off x="4632800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8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3"/>
                  </a:cubicBezTo>
                  <a:cubicBezTo>
                    <a:pt x="9346" y="2098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74" name="Google Shape;32674;p32"/>
            <p:cNvSpPr/>
            <p:nvPr/>
          </p:nvSpPr>
          <p:spPr>
            <a:xfrm>
              <a:off x="4631775" y="317710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3"/>
                  </a:cubicBezTo>
                  <a:cubicBezTo>
                    <a:pt x="81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1" y="2117"/>
                    <a:pt x="1" y="4713"/>
                  </a:cubicBezTo>
                  <a:cubicBezTo>
                    <a:pt x="1" y="7316"/>
                    <a:pt x="2118" y="9433"/>
                    <a:pt x="4714" y="9433"/>
                  </a:cubicBezTo>
                  <a:cubicBezTo>
                    <a:pt x="7317" y="9433"/>
                    <a:pt x="9427" y="7316"/>
                    <a:pt x="9427" y="4713"/>
                  </a:cubicBezTo>
                  <a:cubicBezTo>
                    <a:pt x="9427" y="2117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75" name="Google Shape;32675;p32"/>
            <p:cNvSpPr/>
            <p:nvPr/>
          </p:nvSpPr>
          <p:spPr>
            <a:xfrm>
              <a:off x="4661625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0"/>
                  </a:cubicBezTo>
                  <a:cubicBezTo>
                    <a:pt x="7046" y="1578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76" name="Google Shape;32676;p32"/>
            <p:cNvSpPr/>
            <p:nvPr/>
          </p:nvSpPr>
          <p:spPr>
            <a:xfrm>
              <a:off x="466060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5"/>
                    <a:pt x="7040" y="3560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0"/>
                  </a:cubicBezTo>
                  <a:cubicBezTo>
                    <a:pt x="82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77" name="Google Shape;32677;p32"/>
            <p:cNvSpPr/>
            <p:nvPr/>
          </p:nvSpPr>
          <p:spPr>
            <a:xfrm>
              <a:off x="4686725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78" name="Google Shape;32678;p32"/>
            <p:cNvSpPr/>
            <p:nvPr/>
          </p:nvSpPr>
          <p:spPr>
            <a:xfrm>
              <a:off x="4685725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72"/>
                    <a:pt x="1147" y="5119"/>
                    <a:pt x="2556" y="5119"/>
                  </a:cubicBezTo>
                  <a:cubicBezTo>
                    <a:pt x="3965" y="5119"/>
                    <a:pt x="5118" y="3972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79" name="Google Shape;32679;p32"/>
            <p:cNvSpPr/>
            <p:nvPr/>
          </p:nvSpPr>
          <p:spPr>
            <a:xfrm>
              <a:off x="471555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80" name="Google Shape;32680;p32"/>
            <p:cNvSpPr/>
            <p:nvPr/>
          </p:nvSpPr>
          <p:spPr>
            <a:xfrm>
              <a:off x="4714375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03"/>
                  </a:cubicBezTo>
                  <a:cubicBezTo>
                    <a:pt x="88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28"/>
                    <a:pt x="1" y="1403"/>
                  </a:cubicBezTo>
                  <a:cubicBezTo>
                    <a:pt x="1" y="2179"/>
                    <a:pt x="634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81" name="Google Shape;32681;p32"/>
            <p:cNvSpPr/>
            <p:nvPr/>
          </p:nvSpPr>
          <p:spPr>
            <a:xfrm>
              <a:off x="4918525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82" name="Google Shape;32682;p32"/>
            <p:cNvSpPr/>
            <p:nvPr/>
          </p:nvSpPr>
          <p:spPr>
            <a:xfrm>
              <a:off x="4917500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2" y="88"/>
                    <a:pt x="13372" y="3062"/>
                    <a:pt x="13372" y="6730"/>
                  </a:cubicBezTo>
                  <a:cubicBezTo>
                    <a:pt x="13372" y="10391"/>
                    <a:pt x="10392" y="13372"/>
                    <a:pt x="6730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21"/>
                    <a:pt x="1" y="6730"/>
                  </a:cubicBezTo>
                  <a:cubicBezTo>
                    <a:pt x="1" y="10438"/>
                    <a:pt x="3022" y="13453"/>
                    <a:pt x="6730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83" name="Google Shape;32683;p32"/>
            <p:cNvSpPr/>
            <p:nvPr/>
          </p:nvSpPr>
          <p:spPr>
            <a:xfrm>
              <a:off x="4941950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3" y="1"/>
                    <a:pt x="0" y="2543"/>
                    <a:pt x="0" y="5678"/>
                  </a:cubicBezTo>
                  <a:cubicBezTo>
                    <a:pt x="0" y="8814"/>
                    <a:pt x="2543" y="11363"/>
                    <a:pt x="5678" y="11363"/>
                  </a:cubicBezTo>
                  <a:cubicBezTo>
                    <a:pt x="8813" y="11363"/>
                    <a:pt x="11356" y="8814"/>
                    <a:pt x="11356" y="5678"/>
                  </a:cubicBezTo>
                  <a:cubicBezTo>
                    <a:pt x="11356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84" name="Google Shape;32684;p32"/>
            <p:cNvSpPr/>
            <p:nvPr/>
          </p:nvSpPr>
          <p:spPr>
            <a:xfrm>
              <a:off x="4940950" y="3151975"/>
              <a:ext cx="285900" cy="286075"/>
            </a:xfrm>
            <a:custGeom>
              <a:avLst/>
              <a:gdLst/>
              <a:ahLst/>
              <a:cxnLst/>
              <a:rect l="l" t="t" r="r" b="b"/>
              <a:pathLst>
                <a:path w="11436" h="11443" extrusionOk="0">
                  <a:moveTo>
                    <a:pt x="5718" y="81"/>
                  </a:moveTo>
                  <a:cubicBezTo>
                    <a:pt x="8826" y="81"/>
                    <a:pt x="11355" y="2610"/>
                    <a:pt x="11355" y="5718"/>
                  </a:cubicBezTo>
                  <a:cubicBezTo>
                    <a:pt x="11355" y="8827"/>
                    <a:pt x="8826" y="11355"/>
                    <a:pt x="5718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2" y="0"/>
                    <a:pt x="0" y="2569"/>
                    <a:pt x="0" y="5718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8"/>
                  </a:cubicBezTo>
                  <a:cubicBezTo>
                    <a:pt x="11436" y="2569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85" name="Google Shape;32685;p32"/>
            <p:cNvSpPr/>
            <p:nvPr/>
          </p:nvSpPr>
          <p:spPr>
            <a:xfrm>
              <a:off x="4967075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8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8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86" name="Google Shape;32686;p32"/>
            <p:cNvSpPr/>
            <p:nvPr/>
          </p:nvSpPr>
          <p:spPr>
            <a:xfrm>
              <a:off x="4966050" y="317710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70" y="88"/>
                    <a:pt x="9346" y="2164"/>
                    <a:pt x="9346" y="4713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3"/>
                  </a:cubicBezTo>
                  <a:cubicBezTo>
                    <a:pt x="82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7317" y="9433"/>
                    <a:pt x="9427" y="7316"/>
                    <a:pt x="9427" y="4713"/>
                  </a:cubicBezTo>
                  <a:cubicBezTo>
                    <a:pt x="9427" y="2117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87" name="Google Shape;32687;p32"/>
            <p:cNvSpPr/>
            <p:nvPr/>
          </p:nvSpPr>
          <p:spPr>
            <a:xfrm>
              <a:off x="4995900" y="3206925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1"/>
                  </a:moveTo>
                  <a:cubicBezTo>
                    <a:pt x="1571" y="1"/>
                    <a:pt x="0" y="1578"/>
                    <a:pt x="0" y="3520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0"/>
                  </a:cubicBezTo>
                  <a:cubicBezTo>
                    <a:pt x="7040" y="1578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88" name="Google Shape;32688;p32"/>
            <p:cNvSpPr/>
            <p:nvPr/>
          </p:nvSpPr>
          <p:spPr>
            <a:xfrm>
              <a:off x="4994725" y="320592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5"/>
                    <a:pt x="7046" y="3560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0"/>
                  </a:cubicBezTo>
                  <a:cubicBezTo>
                    <a:pt x="0" y="5529"/>
                    <a:pt x="1605" y="7127"/>
                    <a:pt x="3567" y="7127"/>
                  </a:cubicBezTo>
                  <a:cubicBezTo>
                    <a:pt x="5529" y="7127"/>
                    <a:pt x="7134" y="5529"/>
                    <a:pt x="7134" y="3560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89" name="Google Shape;32689;p32"/>
            <p:cNvSpPr/>
            <p:nvPr/>
          </p:nvSpPr>
          <p:spPr>
            <a:xfrm>
              <a:off x="5021000" y="323205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90" name="Google Shape;32690;p32"/>
            <p:cNvSpPr/>
            <p:nvPr/>
          </p:nvSpPr>
          <p:spPr>
            <a:xfrm>
              <a:off x="5020000" y="323102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72"/>
                    <a:pt x="1147" y="5119"/>
                    <a:pt x="2556" y="5119"/>
                  </a:cubicBezTo>
                  <a:cubicBezTo>
                    <a:pt x="3965" y="5119"/>
                    <a:pt x="5112" y="3972"/>
                    <a:pt x="5112" y="2556"/>
                  </a:cubicBezTo>
                  <a:cubicBezTo>
                    <a:pt x="5112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91" name="Google Shape;32691;p32"/>
            <p:cNvSpPr/>
            <p:nvPr/>
          </p:nvSpPr>
          <p:spPr>
            <a:xfrm>
              <a:off x="5049675" y="326087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8" y="2117"/>
                    <a:pt x="2738" y="1362"/>
                  </a:cubicBezTo>
                  <a:cubicBezTo>
                    <a:pt x="2738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92" name="Google Shape;32692;p32"/>
            <p:cNvSpPr/>
            <p:nvPr/>
          </p:nvSpPr>
          <p:spPr>
            <a:xfrm>
              <a:off x="5048650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03"/>
                  </a:cubicBezTo>
                  <a:cubicBezTo>
                    <a:pt x="88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28"/>
                    <a:pt x="1" y="1403"/>
                  </a:cubicBezTo>
                  <a:cubicBezTo>
                    <a:pt x="1" y="2179"/>
                    <a:pt x="635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93" name="Google Shape;32693;p32"/>
            <p:cNvSpPr/>
            <p:nvPr/>
          </p:nvSpPr>
          <p:spPr>
            <a:xfrm>
              <a:off x="5252800" y="3126000"/>
              <a:ext cx="274300" cy="334325"/>
            </a:xfrm>
            <a:custGeom>
              <a:avLst/>
              <a:gdLst/>
              <a:ahLst/>
              <a:cxnLst/>
              <a:rect l="l" t="t" r="r" b="b"/>
              <a:pathLst>
                <a:path w="109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21"/>
                  </a:cubicBezTo>
                  <a:lnTo>
                    <a:pt x="10971" y="1559"/>
                  </a:lnTo>
                  <a:cubicBezTo>
                    <a:pt x="9811" y="588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94" name="Google Shape;32694;p32"/>
            <p:cNvSpPr/>
            <p:nvPr/>
          </p:nvSpPr>
          <p:spPr>
            <a:xfrm>
              <a:off x="5251775" y="3125000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4" y="13453"/>
                  </a:cubicBezTo>
                  <a:cubicBezTo>
                    <a:pt x="8355" y="13453"/>
                    <a:pt x="9846" y="12873"/>
                    <a:pt x="11012" y="11908"/>
                  </a:cubicBezTo>
                  <a:lnTo>
                    <a:pt x="11012" y="11801"/>
                  </a:lnTo>
                  <a:cubicBezTo>
                    <a:pt x="9852" y="12778"/>
                    <a:pt x="836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24" y="88"/>
                  </a:cubicBezTo>
                  <a:cubicBezTo>
                    <a:pt x="8362" y="88"/>
                    <a:pt x="9852" y="675"/>
                    <a:pt x="11012" y="1659"/>
                  </a:cubicBezTo>
                  <a:lnTo>
                    <a:pt x="11012" y="1545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95" name="Google Shape;32695;p32"/>
            <p:cNvSpPr/>
            <p:nvPr/>
          </p:nvSpPr>
          <p:spPr>
            <a:xfrm>
              <a:off x="5276225" y="3152975"/>
              <a:ext cx="250875" cy="284075"/>
            </a:xfrm>
            <a:custGeom>
              <a:avLst/>
              <a:gdLst/>
              <a:ahLst/>
              <a:cxnLst/>
              <a:rect l="l" t="t" r="r" b="b"/>
              <a:pathLst>
                <a:path w="10035" h="11363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63"/>
                    <a:pt x="5678" y="11363"/>
                  </a:cubicBezTo>
                  <a:cubicBezTo>
                    <a:pt x="7425" y="11363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96" name="Google Shape;32696;p32"/>
            <p:cNvSpPr/>
            <p:nvPr/>
          </p:nvSpPr>
          <p:spPr>
            <a:xfrm>
              <a:off x="5275050" y="3151975"/>
              <a:ext cx="252050" cy="286075"/>
            </a:xfrm>
            <a:custGeom>
              <a:avLst/>
              <a:gdLst/>
              <a:ahLst/>
              <a:cxnLst/>
              <a:rect l="l" t="t" r="r" b="b"/>
              <a:pathLst>
                <a:path w="10082" h="11443" extrusionOk="0"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ubicBezTo>
                    <a:pt x="7478" y="81"/>
                    <a:pt x="9049" y="890"/>
                    <a:pt x="10081" y="2151"/>
                  </a:cubicBezTo>
                  <a:lnTo>
                    <a:pt x="10081" y="2016"/>
                  </a:lnTo>
                  <a:cubicBezTo>
                    <a:pt x="9029" y="782"/>
                    <a:pt x="7465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97" name="Google Shape;32697;p32"/>
            <p:cNvSpPr/>
            <p:nvPr/>
          </p:nvSpPr>
          <p:spPr>
            <a:xfrm>
              <a:off x="5301350" y="3178100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12"/>
                    <a:pt x="9029" y="6366"/>
                  </a:cubicBezTo>
                  <a:lnTo>
                    <a:pt x="9029" y="2988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98" name="Google Shape;32698;p32"/>
            <p:cNvSpPr/>
            <p:nvPr/>
          </p:nvSpPr>
          <p:spPr>
            <a:xfrm>
              <a:off x="5300325" y="3177100"/>
              <a:ext cx="226775" cy="235850"/>
            </a:xfrm>
            <a:custGeom>
              <a:avLst/>
              <a:gdLst/>
              <a:ahLst/>
              <a:cxnLst/>
              <a:rect l="l" t="t" r="r" b="b"/>
              <a:pathLst>
                <a:path w="9071" h="9434" extrusionOk="0"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6676" y="9433"/>
                    <a:pt x="8362" y="8226"/>
                    <a:pt x="9070" y="6514"/>
                  </a:cubicBezTo>
                  <a:lnTo>
                    <a:pt x="9070" y="6284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3"/>
                  </a:cubicBezTo>
                  <a:cubicBezTo>
                    <a:pt x="82" y="2164"/>
                    <a:pt x="2159" y="88"/>
                    <a:pt x="4714" y="88"/>
                  </a:cubicBezTo>
                  <a:cubicBezTo>
                    <a:pt x="6717" y="88"/>
                    <a:pt x="8429" y="1362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99" name="Google Shape;32699;p32"/>
            <p:cNvSpPr/>
            <p:nvPr/>
          </p:nvSpPr>
          <p:spPr>
            <a:xfrm>
              <a:off x="5330000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00" name="Google Shape;32700;p32"/>
            <p:cNvSpPr/>
            <p:nvPr/>
          </p:nvSpPr>
          <p:spPr>
            <a:xfrm>
              <a:off x="532900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01" name="Google Shape;32701;p32"/>
            <p:cNvSpPr/>
            <p:nvPr/>
          </p:nvSpPr>
          <p:spPr>
            <a:xfrm>
              <a:off x="5355300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04" y="5030"/>
                    <a:pt x="5030" y="3904"/>
                    <a:pt x="5030" y="2515"/>
                  </a:cubicBezTo>
                  <a:cubicBezTo>
                    <a:pt x="5030" y="1126"/>
                    <a:pt x="3904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02" name="Google Shape;32702;p32"/>
            <p:cNvSpPr/>
            <p:nvPr/>
          </p:nvSpPr>
          <p:spPr>
            <a:xfrm>
              <a:off x="5354100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72"/>
                    <a:pt x="1154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03" name="Google Shape;32703;p32"/>
            <p:cNvSpPr/>
            <p:nvPr/>
          </p:nvSpPr>
          <p:spPr>
            <a:xfrm>
              <a:off x="538395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04" name="Google Shape;32704;p32"/>
            <p:cNvSpPr/>
            <p:nvPr/>
          </p:nvSpPr>
          <p:spPr>
            <a:xfrm>
              <a:off x="5382925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9" y="2138"/>
                    <a:pt x="89" y="1403"/>
                  </a:cubicBezTo>
                  <a:cubicBezTo>
                    <a:pt x="89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28"/>
                    <a:pt x="1" y="1403"/>
                  </a:cubicBezTo>
                  <a:cubicBezTo>
                    <a:pt x="1" y="2179"/>
                    <a:pt x="635" y="2813"/>
                    <a:pt x="1410" y="2813"/>
                  </a:cubicBezTo>
                  <a:cubicBezTo>
                    <a:pt x="2186" y="2813"/>
                    <a:pt x="2819" y="2179"/>
                    <a:pt x="2819" y="1403"/>
                  </a:cubicBezTo>
                  <a:cubicBezTo>
                    <a:pt x="2819" y="628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05" name="Google Shape;32705;p32"/>
            <p:cNvSpPr/>
            <p:nvPr/>
          </p:nvSpPr>
          <p:spPr>
            <a:xfrm>
              <a:off x="3450750" y="3224125"/>
              <a:ext cx="296375" cy="278175"/>
            </a:xfrm>
            <a:custGeom>
              <a:avLst/>
              <a:gdLst/>
              <a:ahLst/>
              <a:cxnLst/>
              <a:rect l="l" t="t" r="r" b="b"/>
              <a:pathLst>
                <a:path w="11855" h="11127" extrusionOk="0">
                  <a:moveTo>
                    <a:pt x="5173" y="0"/>
                  </a:moveTo>
                  <a:cubicBezTo>
                    <a:pt x="3089" y="0"/>
                    <a:pt x="1228" y="958"/>
                    <a:pt x="1" y="2448"/>
                  </a:cubicBezTo>
                  <a:lnTo>
                    <a:pt x="1" y="10930"/>
                  </a:lnTo>
                  <a:cubicBezTo>
                    <a:pt x="62" y="10998"/>
                    <a:pt x="116" y="11065"/>
                    <a:pt x="176" y="11126"/>
                  </a:cubicBezTo>
                  <a:lnTo>
                    <a:pt x="10169" y="11126"/>
                  </a:lnTo>
                  <a:cubicBezTo>
                    <a:pt x="11214" y="9946"/>
                    <a:pt x="11855" y="8395"/>
                    <a:pt x="11855" y="6689"/>
                  </a:cubicBezTo>
                  <a:cubicBezTo>
                    <a:pt x="11855" y="2994"/>
                    <a:pt x="8861" y="0"/>
                    <a:pt x="51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06" name="Google Shape;32706;p32"/>
            <p:cNvSpPr/>
            <p:nvPr/>
          </p:nvSpPr>
          <p:spPr>
            <a:xfrm>
              <a:off x="3450750" y="3223100"/>
              <a:ext cx="297400" cy="279200"/>
            </a:xfrm>
            <a:custGeom>
              <a:avLst/>
              <a:gdLst/>
              <a:ahLst/>
              <a:cxnLst/>
              <a:rect l="l" t="t" r="r" b="b"/>
              <a:pathLst>
                <a:path w="11896" h="11168" extrusionOk="0">
                  <a:moveTo>
                    <a:pt x="5173" y="1"/>
                  </a:moveTo>
                  <a:cubicBezTo>
                    <a:pt x="3096" y="1"/>
                    <a:pt x="1235" y="945"/>
                    <a:pt x="1" y="2428"/>
                  </a:cubicBezTo>
                  <a:lnTo>
                    <a:pt x="1" y="2563"/>
                  </a:lnTo>
                  <a:cubicBezTo>
                    <a:pt x="1221" y="1053"/>
                    <a:pt x="3082" y="88"/>
                    <a:pt x="5173" y="88"/>
                  </a:cubicBezTo>
                  <a:cubicBezTo>
                    <a:pt x="8834" y="88"/>
                    <a:pt x="11814" y="3069"/>
                    <a:pt x="11814" y="6730"/>
                  </a:cubicBezTo>
                  <a:cubicBezTo>
                    <a:pt x="11814" y="8436"/>
                    <a:pt x="11167" y="9994"/>
                    <a:pt x="10109" y="11167"/>
                  </a:cubicBezTo>
                  <a:lnTo>
                    <a:pt x="10216" y="11167"/>
                  </a:lnTo>
                  <a:cubicBezTo>
                    <a:pt x="11262" y="9980"/>
                    <a:pt x="11895" y="8429"/>
                    <a:pt x="11895" y="6730"/>
                  </a:cubicBezTo>
                  <a:cubicBezTo>
                    <a:pt x="11895" y="3022"/>
                    <a:pt x="8881" y="1"/>
                    <a:pt x="517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07" name="Google Shape;32707;p32"/>
            <p:cNvSpPr/>
            <p:nvPr/>
          </p:nvSpPr>
          <p:spPr>
            <a:xfrm>
              <a:off x="3450750" y="3251100"/>
              <a:ext cx="269425" cy="251200"/>
            </a:xfrm>
            <a:custGeom>
              <a:avLst/>
              <a:gdLst/>
              <a:ahLst/>
              <a:cxnLst/>
              <a:rect l="l" t="t" r="r" b="b"/>
              <a:pathLst>
                <a:path w="10777" h="10048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358" y="8907"/>
                    <a:pt x="857" y="9541"/>
                    <a:pt x="1471" y="10047"/>
                  </a:cubicBezTo>
                  <a:lnTo>
                    <a:pt x="8726" y="10047"/>
                  </a:lnTo>
                  <a:cubicBezTo>
                    <a:pt x="9980" y="9009"/>
                    <a:pt x="10776" y="7438"/>
                    <a:pt x="10776" y="5678"/>
                  </a:cubicBezTo>
                  <a:cubicBezTo>
                    <a:pt x="10776" y="2542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08" name="Google Shape;32708;p32"/>
            <p:cNvSpPr/>
            <p:nvPr/>
          </p:nvSpPr>
          <p:spPr>
            <a:xfrm>
              <a:off x="3450750" y="3250075"/>
              <a:ext cx="270600" cy="252225"/>
            </a:xfrm>
            <a:custGeom>
              <a:avLst/>
              <a:gdLst/>
              <a:ahLst/>
              <a:cxnLst/>
              <a:rect l="l" t="t" r="r" b="b"/>
              <a:pathLst>
                <a:path w="10824" h="10089" extrusionOk="0">
                  <a:moveTo>
                    <a:pt x="5099" y="1"/>
                  </a:moveTo>
                  <a:cubicBezTo>
                    <a:pt x="2880" y="1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8"/>
                    <a:pt x="5099" y="88"/>
                  </a:cubicBezTo>
                  <a:cubicBezTo>
                    <a:pt x="8207" y="88"/>
                    <a:pt x="10736" y="2617"/>
                    <a:pt x="10736" y="5719"/>
                  </a:cubicBezTo>
                  <a:cubicBezTo>
                    <a:pt x="10736" y="7485"/>
                    <a:pt x="9926" y="9056"/>
                    <a:pt x="8659" y="10088"/>
                  </a:cubicBezTo>
                  <a:lnTo>
                    <a:pt x="8787" y="10088"/>
                  </a:lnTo>
                  <a:cubicBezTo>
                    <a:pt x="10028" y="9043"/>
                    <a:pt x="10823" y="7472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09" name="Google Shape;32709;p32"/>
            <p:cNvSpPr/>
            <p:nvPr/>
          </p:nvSpPr>
          <p:spPr>
            <a:xfrm>
              <a:off x="3450750" y="3453200"/>
              <a:ext cx="38650" cy="49100"/>
            </a:xfrm>
            <a:custGeom>
              <a:avLst/>
              <a:gdLst/>
              <a:ahLst/>
              <a:cxnLst/>
              <a:rect l="l" t="t" r="r" b="b"/>
              <a:pathLst>
                <a:path w="1546" h="1964" extrusionOk="0">
                  <a:moveTo>
                    <a:pt x="1" y="1"/>
                  </a:moveTo>
                  <a:lnTo>
                    <a:pt x="1" y="190"/>
                  </a:lnTo>
                  <a:cubicBezTo>
                    <a:pt x="352" y="871"/>
                    <a:pt x="830" y="1478"/>
                    <a:pt x="1410" y="1963"/>
                  </a:cubicBezTo>
                  <a:lnTo>
                    <a:pt x="1545" y="1963"/>
                  </a:lnTo>
                  <a:cubicBezTo>
                    <a:pt x="891" y="1437"/>
                    <a:pt x="365" y="770"/>
                    <a:pt x="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10" name="Google Shape;32710;p32"/>
            <p:cNvSpPr/>
            <p:nvPr/>
          </p:nvSpPr>
          <p:spPr>
            <a:xfrm>
              <a:off x="3461375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1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11" name="Google Shape;32711;p32"/>
            <p:cNvSpPr/>
            <p:nvPr/>
          </p:nvSpPr>
          <p:spPr>
            <a:xfrm>
              <a:off x="3460375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3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44" y="9083"/>
                  </a:cubicBezTo>
                  <a:lnTo>
                    <a:pt x="6487" y="9083"/>
                  </a:lnTo>
                  <a:cubicBezTo>
                    <a:pt x="8206" y="8382"/>
                    <a:pt x="9427" y="668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12" name="Google Shape;32712;p32"/>
            <p:cNvSpPr/>
            <p:nvPr/>
          </p:nvSpPr>
          <p:spPr>
            <a:xfrm>
              <a:off x="3490200" y="330502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1"/>
                  </a:cubicBezTo>
                  <a:cubicBezTo>
                    <a:pt x="7040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13" name="Google Shape;32713;p32"/>
            <p:cNvSpPr/>
            <p:nvPr/>
          </p:nvSpPr>
          <p:spPr>
            <a:xfrm>
              <a:off x="3489025" y="330402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7"/>
                    <a:pt x="3568" y="7047"/>
                  </a:cubicBezTo>
                  <a:cubicBezTo>
                    <a:pt x="1653" y="7047"/>
                    <a:pt x="88" y="5482"/>
                    <a:pt x="88" y="3561"/>
                  </a:cubicBezTo>
                  <a:cubicBezTo>
                    <a:pt x="88" y="1646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14" name="Google Shape;32714;p32"/>
            <p:cNvSpPr/>
            <p:nvPr/>
          </p:nvSpPr>
          <p:spPr>
            <a:xfrm>
              <a:off x="3515325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15" name="Google Shape;32715;p32"/>
            <p:cNvSpPr/>
            <p:nvPr/>
          </p:nvSpPr>
          <p:spPr>
            <a:xfrm>
              <a:off x="3514300" y="3329150"/>
              <a:ext cx="127825" cy="127950"/>
            </a:xfrm>
            <a:custGeom>
              <a:avLst/>
              <a:gdLst/>
              <a:ahLst/>
              <a:cxnLst/>
              <a:rect l="l" t="t" r="r" b="b"/>
              <a:pathLst>
                <a:path w="5113" h="5118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4"/>
                    <a:pt x="3919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16" name="Google Shape;32716;p32"/>
            <p:cNvSpPr/>
            <p:nvPr/>
          </p:nvSpPr>
          <p:spPr>
            <a:xfrm>
              <a:off x="354415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17" name="Google Shape;32717;p32"/>
            <p:cNvSpPr/>
            <p:nvPr/>
          </p:nvSpPr>
          <p:spPr>
            <a:xfrm>
              <a:off x="3542975" y="335797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18" name="Google Shape;32718;p32"/>
            <p:cNvSpPr/>
            <p:nvPr/>
          </p:nvSpPr>
          <p:spPr>
            <a:xfrm>
              <a:off x="3747100" y="3224125"/>
              <a:ext cx="334325" cy="278175"/>
            </a:xfrm>
            <a:custGeom>
              <a:avLst/>
              <a:gdLst/>
              <a:ahLst/>
              <a:cxnLst/>
              <a:rect l="l" t="t" r="r" b="b"/>
              <a:pathLst>
                <a:path w="13373" h="11127" extrusionOk="0">
                  <a:moveTo>
                    <a:pt x="6690" y="0"/>
                  </a:moveTo>
                  <a:cubicBezTo>
                    <a:pt x="2995" y="0"/>
                    <a:pt x="1" y="2994"/>
                    <a:pt x="1" y="6689"/>
                  </a:cubicBezTo>
                  <a:cubicBezTo>
                    <a:pt x="1" y="8395"/>
                    <a:pt x="641" y="9946"/>
                    <a:pt x="1693" y="11126"/>
                  </a:cubicBezTo>
                  <a:lnTo>
                    <a:pt x="11680" y="11126"/>
                  </a:lnTo>
                  <a:cubicBezTo>
                    <a:pt x="12731" y="9946"/>
                    <a:pt x="13372" y="8395"/>
                    <a:pt x="13372" y="6689"/>
                  </a:cubicBezTo>
                  <a:cubicBezTo>
                    <a:pt x="13372" y="2994"/>
                    <a:pt x="10378" y="0"/>
                    <a:pt x="669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19" name="Google Shape;32719;p32"/>
            <p:cNvSpPr/>
            <p:nvPr/>
          </p:nvSpPr>
          <p:spPr>
            <a:xfrm>
              <a:off x="3746100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30" y="1"/>
                  </a:moveTo>
                  <a:cubicBezTo>
                    <a:pt x="3015" y="1"/>
                    <a:pt x="0" y="3022"/>
                    <a:pt x="0" y="6730"/>
                  </a:cubicBezTo>
                  <a:cubicBezTo>
                    <a:pt x="0" y="8429"/>
                    <a:pt x="634" y="9980"/>
                    <a:pt x="1679" y="11167"/>
                  </a:cubicBezTo>
                  <a:lnTo>
                    <a:pt x="1794" y="11167"/>
                  </a:lnTo>
                  <a:cubicBezTo>
                    <a:pt x="729" y="9994"/>
                    <a:pt x="81" y="8436"/>
                    <a:pt x="81" y="6730"/>
                  </a:cubicBezTo>
                  <a:cubicBezTo>
                    <a:pt x="81" y="3069"/>
                    <a:pt x="3062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8436"/>
                    <a:pt x="12724" y="9994"/>
                    <a:pt x="11666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20" name="Google Shape;32720;p32"/>
            <p:cNvSpPr/>
            <p:nvPr/>
          </p:nvSpPr>
          <p:spPr>
            <a:xfrm>
              <a:off x="3770550" y="3251100"/>
              <a:ext cx="283900" cy="251200"/>
            </a:xfrm>
            <a:custGeom>
              <a:avLst/>
              <a:gdLst/>
              <a:ahLst/>
              <a:cxnLst/>
              <a:rect l="l" t="t" r="r" b="b"/>
              <a:pathLst>
                <a:path w="11356" h="10048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7438"/>
                    <a:pt x="796" y="9009"/>
                    <a:pt x="2050" y="10047"/>
                  </a:cubicBezTo>
                  <a:lnTo>
                    <a:pt x="9305" y="10047"/>
                  </a:lnTo>
                  <a:cubicBezTo>
                    <a:pt x="10560" y="9009"/>
                    <a:pt x="11355" y="7438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21" name="Google Shape;32721;p32"/>
            <p:cNvSpPr/>
            <p:nvPr/>
          </p:nvSpPr>
          <p:spPr>
            <a:xfrm>
              <a:off x="3769525" y="3250075"/>
              <a:ext cx="285925" cy="252225"/>
            </a:xfrm>
            <a:custGeom>
              <a:avLst/>
              <a:gdLst/>
              <a:ahLst/>
              <a:cxnLst/>
              <a:rect l="l" t="t" r="r" b="b"/>
              <a:pathLst>
                <a:path w="11437" h="10089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7472"/>
                    <a:pt x="790" y="9043"/>
                    <a:pt x="2030" y="10088"/>
                  </a:cubicBezTo>
                  <a:lnTo>
                    <a:pt x="2158" y="10088"/>
                  </a:lnTo>
                  <a:cubicBezTo>
                    <a:pt x="891" y="9056"/>
                    <a:pt x="82" y="7485"/>
                    <a:pt x="82" y="5719"/>
                  </a:cubicBezTo>
                  <a:cubicBezTo>
                    <a:pt x="82" y="2617"/>
                    <a:pt x="2610" y="88"/>
                    <a:pt x="5719" y="88"/>
                  </a:cubicBezTo>
                  <a:cubicBezTo>
                    <a:pt x="8827" y="88"/>
                    <a:pt x="11356" y="2617"/>
                    <a:pt x="11356" y="5719"/>
                  </a:cubicBezTo>
                  <a:cubicBezTo>
                    <a:pt x="11356" y="7485"/>
                    <a:pt x="10547" y="9056"/>
                    <a:pt x="9272" y="10088"/>
                  </a:cubicBezTo>
                  <a:lnTo>
                    <a:pt x="9407" y="10088"/>
                  </a:lnTo>
                  <a:cubicBezTo>
                    <a:pt x="10648" y="9043"/>
                    <a:pt x="11437" y="7472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22" name="Google Shape;32722;p32"/>
            <p:cNvSpPr/>
            <p:nvPr/>
          </p:nvSpPr>
          <p:spPr>
            <a:xfrm>
              <a:off x="3795650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1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7" y="6669"/>
                    <a:pt x="9347" y="4667"/>
                  </a:cubicBezTo>
                  <a:cubicBezTo>
                    <a:pt x="9347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23" name="Google Shape;32723;p32"/>
            <p:cNvSpPr/>
            <p:nvPr/>
          </p:nvSpPr>
          <p:spPr>
            <a:xfrm>
              <a:off x="3794650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1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0" y="9083"/>
                  </a:cubicBezTo>
                  <a:lnTo>
                    <a:pt x="3183" y="9083"/>
                  </a:lnTo>
                  <a:cubicBezTo>
                    <a:pt x="1376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45" y="8449"/>
                    <a:pt x="6244" y="9083"/>
                  </a:cubicBezTo>
                  <a:lnTo>
                    <a:pt x="6480" y="9083"/>
                  </a:lnTo>
                  <a:cubicBezTo>
                    <a:pt x="8206" y="8382"/>
                    <a:pt x="9427" y="6689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24" name="Google Shape;32724;p32"/>
            <p:cNvSpPr/>
            <p:nvPr/>
          </p:nvSpPr>
          <p:spPr>
            <a:xfrm>
              <a:off x="3824475" y="330502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2" y="1"/>
                    <a:pt x="1" y="1579"/>
                    <a:pt x="1" y="3521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1"/>
                  </a:cubicBezTo>
                  <a:cubicBezTo>
                    <a:pt x="7040" y="1579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25" name="Google Shape;32725;p32"/>
            <p:cNvSpPr/>
            <p:nvPr/>
          </p:nvSpPr>
          <p:spPr>
            <a:xfrm>
              <a:off x="3823300" y="330402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7"/>
                    <a:pt x="3568" y="7047"/>
                  </a:cubicBezTo>
                  <a:cubicBezTo>
                    <a:pt x="1646" y="7047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26" name="Google Shape;32726;p32"/>
            <p:cNvSpPr/>
            <p:nvPr/>
          </p:nvSpPr>
          <p:spPr>
            <a:xfrm>
              <a:off x="3849600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27" name="Google Shape;32727;p32"/>
            <p:cNvSpPr/>
            <p:nvPr/>
          </p:nvSpPr>
          <p:spPr>
            <a:xfrm>
              <a:off x="3848600" y="3329150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28" name="Google Shape;32728;p32"/>
            <p:cNvSpPr/>
            <p:nvPr/>
          </p:nvSpPr>
          <p:spPr>
            <a:xfrm>
              <a:off x="387825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3"/>
                  </a:cubicBezTo>
                  <a:cubicBezTo>
                    <a:pt x="2732" y="614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29" name="Google Shape;32729;p32"/>
            <p:cNvSpPr/>
            <p:nvPr/>
          </p:nvSpPr>
          <p:spPr>
            <a:xfrm>
              <a:off x="3877250" y="335797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30" name="Google Shape;32730;p32"/>
            <p:cNvSpPr/>
            <p:nvPr/>
          </p:nvSpPr>
          <p:spPr>
            <a:xfrm>
              <a:off x="4081400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41" y="9946"/>
                    <a:pt x="1693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31" name="Google Shape;32731;p32"/>
            <p:cNvSpPr/>
            <p:nvPr/>
          </p:nvSpPr>
          <p:spPr>
            <a:xfrm>
              <a:off x="4080375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8429"/>
                    <a:pt x="634" y="9980"/>
                    <a:pt x="1680" y="11167"/>
                  </a:cubicBezTo>
                  <a:lnTo>
                    <a:pt x="1787" y="11167"/>
                  </a:lnTo>
                  <a:cubicBezTo>
                    <a:pt x="729" y="9994"/>
                    <a:pt x="82" y="8436"/>
                    <a:pt x="82" y="6730"/>
                  </a:cubicBezTo>
                  <a:cubicBezTo>
                    <a:pt x="82" y="3069"/>
                    <a:pt x="3062" y="88"/>
                    <a:pt x="6723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8436"/>
                    <a:pt x="12724" y="9994"/>
                    <a:pt x="11659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9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32" name="Google Shape;32732;p32"/>
            <p:cNvSpPr/>
            <p:nvPr/>
          </p:nvSpPr>
          <p:spPr>
            <a:xfrm>
              <a:off x="4104825" y="3251100"/>
              <a:ext cx="283900" cy="251200"/>
            </a:xfrm>
            <a:custGeom>
              <a:avLst/>
              <a:gdLst/>
              <a:ahLst/>
              <a:cxnLst/>
              <a:rect l="l" t="t" r="r" b="b"/>
              <a:pathLst>
                <a:path w="11356" h="10048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7438"/>
                    <a:pt x="796" y="9009"/>
                    <a:pt x="2050" y="10047"/>
                  </a:cubicBezTo>
                  <a:lnTo>
                    <a:pt x="9305" y="10047"/>
                  </a:lnTo>
                  <a:cubicBezTo>
                    <a:pt x="10560" y="9009"/>
                    <a:pt x="11355" y="7438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33" name="Google Shape;32733;p32"/>
            <p:cNvSpPr/>
            <p:nvPr/>
          </p:nvSpPr>
          <p:spPr>
            <a:xfrm>
              <a:off x="4103650" y="3250075"/>
              <a:ext cx="286075" cy="252225"/>
            </a:xfrm>
            <a:custGeom>
              <a:avLst/>
              <a:gdLst/>
              <a:ahLst/>
              <a:cxnLst/>
              <a:rect l="l" t="t" r="r" b="b"/>
              <a:pathLst>
                <a:path w="11443" h="10089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96" y="9043"/>
                    <a:pt x="2036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6" y="88"/>
                    <a:pt x="5725" y="88"/>
                  </a:cubicBezTo>
                  <a:cubicBezTo>
                    <a:pt x="8833" y="88"/>
                    <a:pt x="11362" y="2617"/>
                    <a:pt x="11362" y="5719"/>
                  </a:cubicBezTo>
                  <a:cubicBezTo>
                    <a:pt x="11362" y="7485"/>
                    <a:pt x="10546" y="9056"/>
                    <a:pt x="9278" y="10088"/>
                  </a:cubicBezTo>
                  <a:lnTo>
                    <a:pt x="9413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34" name="Google Shape;32734;p32"/>
            <p:cNvSpPr/>
            <p:nvPr/>
          </p:nvSpPr>
          <p:spPr>
            <a:xfrm>
              <a:off x="4129950" y="3276375"/>
              <a:ext cx="233650" cy="225925"/>
            </a:xfrm>
            <a:custGeom>
              <a:avLst/>
              <a:gdLst/>
              <a:ahLst/>
              <a:cxnLst/>
              <a:rect l="l" t="t" r="r" b="b"/>
              <a:pathLst>
                <a:path w="9346" h="9037" extrusionOk="0">
                  <a:moveTo>
                    <a:pt x="4673" y="1"/>
                  </a:moveTo>
                  <a:cubicBezTo>
                    <a:pt x="2090" y="1"/>
                    <a:pt x="0" y="2091"/>
                    <a:pt x="0" y="4667"/>
                  </a:cubicBezTo>
                  <a:cubicBezTo>
                    <a:pt x="0" y="6669"/>
                    <a:pt x="1254" y="8368"/>
                    <a:pt x="3014" y="9036"/>
                  </a:cubicBezTo>
                  <a:lnTo>
                    <a:pt x="6332" y="9036"/>
                  </a:lnTo>
                  <a:cubicBezTo>
                    <a:pt x="8091" y="8368"/>
                    <a:pt x="9346" y="6669"/>
                    <a:pt x="9346" y="4667"/>
                  </a:cubicBezTo>
                  <a:cubicBezTo>
                    <a:pt x="9346" y="2091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35" name="Google Shape;32735;p32"/>
            <p:cNvSpPr/>
            <p:nvPr/>
          </p:nvSpPr>
          <p:spPr>
            <a:xfrm>
              <a:off x="4128925" y="3275200"/>
              <a:ext cx="235700" cy="227100"/>
            </a:xfrm>
            <a:custGeom>
              <a:avLst/>
              <a:gdLst/>
              <a:ahLst/>
              <a:cxnLst/>
              <a:rect l="l" t="t" r="r" b="b"/>
              <a:pathLst>
                <a:path w="9428" h="9084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6689"/>
                    <a:pt x="1214" y="8382"/>
                    <a:pt x="2940" y="9083"/>
                  </a:cubicBezTo>
                  <a:lnTo>
                    <a:pt x="3183" y="9083"/>
                  </a:lnTo>
                  <a:cubicBezTo>
                    <a:pt x="1376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3" y="88"/>
                    <a:pt x="9339" y="2165"/>
                    <a:pt x="9339" y="4714"/>
                  </a:cubicBezTo>
                  <a:cubicBezTo>
                    <a:pt x="9339" y="6730"/>
                    <a:pt x="8045" y="8449"/>
                    <a:pt x="6244" y="9083"/>
                  </a:cubicBezTo>
                  <a:lnTo>
                    <a:pt x="6480" y="9083"/>
                  </a:lnTo>
                  <a:cubicBezTo>
                    <a:pt x="8207" y="8382"/>
                    <a:pt x="9427" y="6689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36" name="Google Shape;32736;p32"/>
            <p:cNvSpPr/>
            <p:nvPr/>
          </p:nvSpPr>
          <p:spPr>
            <a:xfrm>
              <a:off x="4158600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37" name="Google Shape;32737;p32"/>
            <p:cNvSpPr/>
            <p:nvPr/>
          </p:nvSpPr>
          <p:spPr>
            <a:xfrm>
              <a:off x="4157575" y="330402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7"/>
                    <a:pt x="3568" y="7047"/>
                  </a:cubicBezTo>
                  <a:cubicBezTo>
                    <a:pt x="1646" y="7047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38" name="Google Shape;32738;p32"/>
            <p:cNvSpPr/>
            <p:nvPr/>
          </p:nvSpPr>
          <p:spPr>
            <a:xfrm>
              <a:off x="4183875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39" name="Google Shape;32739;p32"/>
            <p:cNvSpPr/>
            <p:nvPr/>
          </p:nvSpPr>
          <p:spPr>
            <a:xfrm>
              <a:off x="4182700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40" name="Google Shape;32740;p32"/>
            <p:cNvSpPr/>
            <p:nvPr/>
          </p:nvSpPr>
          <p:spPr>
            <a:xfrm>
              <a:off x="4212550" y="3358975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41" name="Google Shape;32741;p32"/>
            <p:cNvSpPr/>
            <p:nvPr/>
          </p:nvSpPr>
          <p:spPr>
            <a:xfrm>
              <a:off x="4211525" y="3357975"/>
              <a:ext cx="70500" cy="70300"/>
            </a:xfrm>
            <a:custGeom>
              <a:avLst/>
              <a:gdLst/>
              <a:ahLst/>
              <a:cxnLst/>
              <a:rect l="l" t="t" r="r" b="b"/>
              <a:pathLst>
                <a:path w="2820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4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42" name="Google Shape;32742;p32"/>
            <p:cNvSpPr/>
            <p:nvPr/>
          </p:nvSpPr>
          <p:spPr>
            <a:xfrm>
              <a:off x="4415675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41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43" name="Google Shape;32743;p32"/>
            <p:cNvSpPr/>
            <p:nvPr/>
          </p:nvSpPr>
          <p:spPr>
            <a:xfrm>
              <a:off x="4414650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8429"/>
                    <a:pt x="635" y="9980"/>
                    <a:pt x="1680" y="11167"/>
                  </a:cubicBezTo>
                  <a:lnTo>
                    <a:pt x="1788" y="11167"/>
                  </a:lnTo>
                  <a:cubicBezTo>
                    <a:pt x="729" y="9994"/>
                    <a:pt x="82" y="8436"/>
                    <a:pt x="82" y="6730"/>
                  </a:cubicBezTo>
                  <a:cubicBezTo>
                    <a:pt x="82" y="3069"/>
                    <a:pt x="3062" y="88"/>
                    <a:pt x="6723" y="88"/>
                  </a:cubicBezTo>
                  <a:cubicBezTo>
                    <a:pt x="10385" y="88"/>
                    <a:pt x="13365" y="3069"/>
                    <a:pt x="13365" y="6730"/>
                  </a:cubicBezTo>
                  <a:cubicBezTo>
                    <a:pt x="13365" y="8436"/>
                    <a:pt x="12725" y="9994"/>
                    <a:pt x="11659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2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44" name="Google Shape;32744;p32"/>
            <p:cNvSpPr/>
            <p:nvPr/>
          </p:nvSpPr>
          <p:spPr>
            <a:xfrm>
              <a:off x="4438925" y="3251100"/>
              <a:ext cx="284075" cy="251200"/>
            </a:xfrm>
            <a:custGeom>
              <a:avLst/>
              <a:gdLst/>
              <a:ahLst/>
              <a:cxnLst/>
              <a:rect l="l" t="t" r="r" b="b"/>
              <a:pathLst>
                <a:path w="11363" h="10048" extrusionOk="0">
                  <a:moveTo>
                    <a:pt x="5685" y="0"/>
                  </a:moveTo>
                  <a:cubicBezTo>
                    <a:pt x="2550" y="0"/>
                    <a:pt x="1" y="2542"/>
                    <a:pt x="1" y="5678"/>
                  </a:cubicBezTo>
                  <a:cubicBezTo>
                    <a:pt x="1" y="7438"/>
                    <a:pt x="803" y="9009"/>
                    <a:pt x="2057" y="10047"/>
                  </a:cubicBezTo>
                  <a:lnTo>
                    <a:pt x="9313" y="10047"/>
                  </a:lnTo>
                  <a:cubicBezTo>
                    <a:pt x="10560" y="9009"/>
                    <a:pt x="11362" y="7438"/>
                    <a:pt x="11362" y="5678"/>
                  </a:cubicBezTo>
                  <a:cubicBezTo>
                    <a:pt x="11362" y="2542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45" name="Google Shape;32745;p32"/>
            <p:cNvSpPr/>
            <p:nvPr/>
          </p:nvSpPr>
          <p:spPr>
            <a:xfrm>
              <a:off x="4437925" y="3250075"/>
              <a:ext cx="286075" cy="252225"/>
            </a:xfrm>
            <a:custGeom>
              <a:avLst/>
              <a:gdLst/>
              <a:ahLst/>
              <a:cxnLst/>
              <a:rect l="l" t="t" r="r" b="b"/>
              <a:pathLst>
                <a:path w="11443" h="10089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89" y="9043"/>
                    <a:pt x="2037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6" y="88"/>
                    <a:pt x="5725" y="88"/>
                  </a:cubicBezTo>
                  <a:cubicBezTo>
                    <a:pt x="8833" y="88"/>
                    <a:pt x="11362" y="2617"/>
                    <a:pt x="11362" y="5719"/>
                  </a:cubicBezTo>
                  <a:cubicBezTo>
                    <a:pt x="11362" y="7485"/>
                    <a:pt x="10546" y="9056"/>
                    <a:pt x="9278" y="10088"/>
                  </a:cubicBezTo>
                  <a:lnTo>
                    <a:pt x="9413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46" name="Google Shape;32746;p32"/>
            <p:cNvSpPr/>
            <p:nvPr/>
          </p:nvSpPr>
          <p:spPr>
            <a:xfrm>
              <a:off x="4464225" y="3276375"/>
              <a:ext cx="233650" cy="225925"/>
            </a:xfrm>
            <a:custGeom>
              <a:avLst/>
              <a:gdLst/>
              <a:ahLst/>
              <a:cxnLst/>
              <a:rect l="l" t="t" r="r" b="b"/>
              <a:pathLst>
                <a:path w="9346" h="9037" extrusionOk="0">
                  <a:moveTo>
                    <a:pt x="4673" y="1"/>
                  </a:moveTo>
                  <a:cubicBezTo>
                    <a:pt x="2090" y="1"/>
                    <a:pt x="0" y="2091"/>
                    <a:pt x="0" y="4667"/>
                  </a:cubicBezTo>
                  <a:cubicBezTo>
                    <a:pt x="0" y="6669"/>
                    <a:pt x="1248" y="8368"/>
                    <a:pt x="3014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47" name="Google Shape;32747;p32"/>
            <p:cNvSpPr/>
            <p:nvPr/>
          </p:nvSpPr>
          <p:spPr>
            <a:xfrm>
              <a:off x="4463025" y="3275200"/>
              <a:ext cx="235875" cy="227100"/>
            </a:xfrm>
            <a:custGeom>
              <a:avLst/>
              <a:gdLst/>
              <a:ahLst/>
              <a:cxnLst/>
              <a:rect l="l" t="t" r="r" b="b"/>
              <a:pathLst>
                <a:path w="9435" h="9084" extrusionOk="0">
                  <a:moveTo>
                    <a:pt x="4721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6689"/>
                    <a:pt x="1221" y="8382"/>
                    <a:pt x="2948" y="9083"/>
                  </a:cubicBezTo>
                  <a:lnTo>
                    <a:pt x="3184" y="9083"/>
                  </a:lnTo>
                  <a:cubicBezTo>
                    <a:pt x="1383" y="8449"/>
                    <a:pt x="89" y="6730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ubicBezTo>
                    <a:pt x="7270" y="88"/>
                    <a:pt x="9347" y="2165"/>
                    <a:pt x="9347" y="4714"/>
                  </a:cubicBezTo>
                  <a:cubicBezTo>
                    <a:pt x="9347" y="6730"/>
                    <a:pt x="8052" y="8449"/>
                    <a:pt x="6252" y="9083"/>
                  </a:cubicBezTo>
                  <a:lnTo>
                    <a:pt x="6488" y="9083"/>
                  </a:lnTo>
                  <a:cubicBezTo>
                    <a:pt x="8214" y="8382"/>
                    <a:pt x="9434" y="6689"/>
                    <a:pt x="9434" y="4714"/>
                  </a:cubicBezTo>
                  <a:cubicBezTo>
                    <a:pt x="9434" y="2118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48" name="Google Shape;32748;p32"/>
            <p:cNvSpPr/>
            <p:nvPr/>
          </p:nvSpPr>
          <p:spPr>
            <a:xfrm>
              <a:off x="4492875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49" name="Google Shape;32749;p32"/>
            <p:cNvSpPr/>
            <p:nvPr/>
          </p:nvSpPr>
          <p:spPr>
            <a:xfrm>
              <a:off x="4491850" y="330402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7"/>
                    <a:pt x="3568" y="7047"/>
                  </a:cubicBezTo>
                  <a:cubicBezTo>
                    <a:pt x="1646" y="7047"/>
                    <a:pt x="89" y="5482"/>
                    <a:pt x="89" y="3561"/>
                  </a:cubicBezTo>
                  <a:cubicBezTo>
                    <a:pt x="89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50" name="Google Shape;32750;p32"/>
            <p:cNvSpPr/>
            <p:nvPr/>
          </p:nvSpPr>
          <p:spPr>
            <a:xfrm>
              <a:off x="4518150" y="3330150"/>
              <a:ext cx="125800" cy="125950"/>
            </a:xfrm>
            <a:custGeom>
              <a:avLst/>
              <a:gdLst/>
              <a:ahLst/>
              <a:cxnLst/>
              <a:rect l="l" t="t" r="r" b="b"/>
              <a:pathLst>
                <a:path w="5032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51" name="Google Shape;32751;p32"/>
            <p:cNvSpPr/>
            <p:nvPr/>
          </p:nvSpPr>
          <p:spPr>
            <a:xfrm>
              <a:off x="4516975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52" name="Google Shape;32752;p32"/>
            <p:cNvSpPr/>
            <p:nvPr/>
          </p:nvSpPr>
          <p:spPr>
            <a:xfrm>
              <a:off x="4546825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3"/>
                  </a:cubicBezTo>
                  <a:cubicBezTo>
                    <a:pt x="2731" y="614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53" name="Google Shape;32753;p32"/>
            <p:cNvSpPr/>
            <p:nvPr/>
          </p:nvSpPr>
          <p:spPr>
            <a:xfrm>
              <a:off x="4545800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10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10" y="2812"/>
                  </a:cubicBezTo>
                  <a:cubicBezTo>
                    <a:pt x="2185" y="2812"/>
                    <a:pt x="2812" y="2185"/>
                    <a:pt x="2812" y="1403"/>
                  </a:cubicBezTo>
                  <a:cubicBezTo>
                    <a:pt x="2812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54" name="Google Shape;32754;p32"/>
            <p:cNvSpPr/>
            <p:nvPr/>
          </p:nvSpPr>
          <p:spPr>
            <a:xfrm>
              <a:off x="4749950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34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55" name="Google Shape;32755;p32"/>
            <p:cNvSpPr/>
            <p:nvPr/>
          </p:nvSpPr>
          <p:spPr>
            <a:xfrm>
              <a:off x="4748775" y="3223100"/>
              <a:ext cx="336475" cy="279200"/>
            </a:xfrm>
            <a:custGeom>
              <a:avLst/>
              <a:gdLst/>
              <a:ahLst/>
              <a:cxnLst/>
              <a:rect l="l" t="t" r="r" b="b"/>
              <a:pathLst>
                <a:path w="13459" h="11168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8429"/>
                    <a:pt x="641" y="9980"/>
                    <a:pt x="1686" y="11167"/>
                  </a:cubicBezTo>
                  <a:lnTo>
                    <a:pt x="1794" y="11167"/>
                  </a:lnTo>
                  <a:cubicBezTo>
                    <a:pt x="735" y="9994"/>
                    <a:pt x="88" y="843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8436"/>
                    <a:pt x="12724" y="9994"/>
                    <a:pt x="11665" y="11167"/>
                  </a:cubicBezTo>
                  <a:lnTo>
                    <a:pt x="11780" y="11167"/>
                  </a:lnTo>
                  <a:cubicBezTo>
                    <a:pt x="12825" y="9980"/>
                    <a:pt x="13459" y="842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56" name="Google Shape;32756;p32"/>
            <p:cNvSpPr/>
            <p:nvPr/>
          </p:nvSpPr>
          <p:spPr>
            <a:xfrm>
              <a:off x="4773200" y="3251100"/>
              <a:ext cx="284075" cy="251200"/>
            </a:xfrm>
            <a:custGeom>
              <a:avLst/>
              <a:gdLst/>
              <a:ahLst/>
              <a:cxnLst/>
              <a:rect l="l" t="t" r="r" b="b"/>
              <a:pathLst>
                <a:path w="11363" h="10048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7438"/>
                    <a:pt x="803" y="9009"/>
                    <a:pt x="2051" y="10047"/>
                  </a:cubicBezTo>
                  <a:lnTo>
                    <a:pt x="9306" y="10047"/>
                  </a:lnTo>
                  <a:cubicBezTo>
                    <a:pt x="10560" y="9009"/>
                    <a:pt x="11363" y="7438"/>
                    <a:pt x="11363" y="5678"/>
                  </a:cubicBezTo>
                  <a:cubicBezTo>
                    <a:pt x="11363" y="2542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57" name="Google Shape;32757;p32"/>
            <p:cNvSpPr/>
            <p:nvPr/>
          </p:nvSpPr>
          <p:spPr>
            <a:xfrm>
              <a:off x="4772200" y="3250075"/>
              <a:ext cx="286100" cy="252225"/>
            </a:xfrm>
            <a:custGeom>
              <a:avLst/>
              <a:gdLst/>
              <a:ahLst/>
              <a:cxnLst/>
              <a:rect l="l" t="t" r="r" b="b"/>
              <a:pathLst>
                <a:path w="11444" h="10089" extrusionOk="0"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89" y="9043"/>
                    <a:pt x="2030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7" y="88"/>
                    <a:pt x="5718" y="88"/>
                  </a:cubicBezTo>
                  <a:cubicBezTo>
                    <a:pt x="8827" y="88"/>
                    <a:pt x="11355" y="2617"/>
                    <a:pt x="11355" y="5719"/>
                  </a:cubicBezTo>
                  <a:cubicBezTo>
                    <a:pt x="11355" y="7485"/>
                    <a:pt x="10546" y="9056"/>
                    <a:pt x="9279" y="10088"/>
                  </a:cubicBezTo>
                  <a:lnTo>
                    <a:pt x="9407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58" name="Google Shape;32758;p32"/>
            <p:cNvSpPr/>
            <p:nvPr/>
          </p:nvSpPr>
          <p:spPr>
            <a:xfrm>
              <a:off x="4798500" y="3276375"/>
              <a:ext cx="233500" cy="225925"/>
            </a:xfrm>
            <a:custGeom>
              <a:avLst/>
              <a:gdLst/>
              <a:ahLst/>
              <a:cxnLst/>
              <a:rect l="l" t="t" r="r" b="b"/>
              <a:pathLst>
                <a:path w="9340" h="9037" extrusionOk="0">
                  <a:moveTo>
                    <a:pt x="4666" y="1"/>
                  </a:moveTo>
                  <a:cubicBezTo>
                    <a:pt x="2091" y="1"/>
                    <a:pt x="0" y="2091"/>
                    <a:pt x="0" y="4667"/>
                  </a:cubicBezTo>
                  <a:cubicBezTo>
                    <a:pt x="0" y="6669"/>
                    <a:pt x="1248" y="8368"/>
                    <a:pt x="3014" y="9036"/>
                  </a:cubicBezTo>
                  <a:lnTo>
                    <a:pt x="6325" y="9036"/>
                  </a:lnTo>
                  <a:cubicBezTo>
                    <a:pt x="8092" y="8368"/>
                    <a:pt x="9339" y="6669"/>
                    <a:pt x="9339" y="4667"/>
                  </a:cubicBezTo>
                  <a:cubicBezTo>
                    <a:pt x="9339" y="2091"/>
                    <a:pt x="7249" y="1"/>
                    <a:pt x="466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59" name="Google Shape;32759;p32"/>
            <p:cNvSpPr/>
            <p:nvPr/>
          </p:nvSpPr>
          <p:spPr>
            <a:xfrm>
              <a:off x="4797325" y="3275200"/>
              <a:ext cx="235850" cy="227100"/>
            </a:xfrm>
            <a:custGeom>
              <a:avLst/>
              <a:gdLst/>
              <a:ahLst/>
              <a:cxnLst/>
              <a:rect l="l" t="t" r="r" b="b"/>
              <a:pathLst>
                <a:path w="9434" h="9084" extrusionOk="0">
                  <a:moveTo>
                    <a:pt x="4713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2" y="8449"/>
                    <a:pt x="88" y="6730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51" y="9083"/>
                  </a:cubicBezTo>
                  <a:lnTo>
                    <a:pt x="6487" y="9083"/>
                  </a:lnTo>
                  <a:cubicBezTo>
                    <a:pt x="8213" y="8382"/>
                    <a:pt x="9433" y="6689"/>
                    <a:pt x="9433" y="4714"/>
                  </a:cubicBezTo>
                  <a:cubicBezTo>
                    <a:pt x="9433" y="2118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60" name="Google Shape;32760;p32"/>
            <p:cNvSpPr/>
            <p:nvPr/>
          </p:nvSpPr>
          <p:spPr>
            <a:xfrm>
              <a:off x="4827150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61" name="Google Shape;32761;p32"/>
            <p:cNvSpPr/>
            <p:nvPr/>
          </p:nvSpPr>
          <p:spPr>
            <a:xfrm>
              <a:off x="4826150" y="33040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7"/>
                    <a:pt x="3560" y="7047"/>
                  </a:cubicBezTo>
                  <a:cubicBezTo>
                    <a:pt x="1645" y="7047"/>
                    <a:pt x="81" y="5482"/>
                    <a:pt x="81" y="3561"/>
                  </a:cubicBezTo>
                  <a:cubicBezTo>
                    <a:pt x="81" y="1646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62" name="Google Shape;32762;p32"/>
            <p:cNvSpPr/>
            <p:nvPr/>
          </p:nvSpPr>
          <p:spPr>
            <a:xfrm>
              <a:off x="4852275" y="3330150"/>
              <a:ext cx="125950" cy="125950"/>
            </a:xfrm>
            <a:custGeom>
              <a:avLst/>
              <a:gdLst/>
              <a:ahLst/>
              <a:cxnLst/>
              <a:rect l="l" t="t" r="r" b="b"/>
              <a:pathLst>
                <a:path w="5038" h="5038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11"/>
                    <a:pt x="1126" y="5037"/>
                    <a:pt x="2515" y="5037"/>
                  </a:cubicBezTo>
                  <a:cubicBezTo>
                    <a:pt x="3911" y="5037"/>
                    <a:pt x="5037" y="3911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63" name="Google Shape;32763;p32"/>
            <p:cNvSpPr/>
            <p:nvPr/>
          </p:nvSpPr>
          <p:spPr>
            <a:xfrm>
              <a:off x="4851250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64" name="Google Shape;32764;p32"/>
            <p:cNvSpPr/>
            <p:nvPr/>
          </p:nvSpPr>
          <p:spPr>
            <a:xfrm>
              <a:off x="488110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65" name="Google Shape;32765;p32"/>
            <p:cNvSpPr/>
            <p:nvPr/>
          </p:nvSpPr>
          <p:spPr>
            <a:xfrm>
              <a:off x="4880075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3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03" y="2812"/>
                  </a:cubicBezTo>
                  <a:cubicBezTo>
                    <a:pt x="2186" y="2812"/>
                    <a:pt x="2813" y="2185"/>
                    <a:pt x="2813" y="1403"/>
                  </a:cubicBezTo>
                  <a:cubicBezTo>
                    <a:pt x="2813" y="627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66" name="Google Shape;32766;p32"/>
            <p:cNvSpPr/>
            <p:nvPr/>
          </p:nvSpPr>
          <p:spPr>
            <a:xfrm>
              <a:off x="5084225" y="3224125"/>
              <a:ext cx="334125" cy="278175"/>
            </a:xfrm>
            <a:custGeom>
              <a:avLst/>
              <a:gdLst/>
              <a:ahLst/>
              <a:cxnLst/>
              <a:rect l="l" t="t" r="r" b="b"/>
              <a:pathLst>
                <a:path w="13365" h="11127" extrusionOk="0">
                  <a:moveTo>
                    <a:pt x="6683" y="0"/>
                  </a:moveTo>
                  <a:cubicBezTo>
                    <a:pt x="2988" y="0"/>
                    <a:pt x="0" y="2994"/>
                    <a:pt x="0" y="6689"/>
                  </a:cubicBezTo>
                  <a:cubicBezTo>
                    <a:pt x="0" y="8395"/>
                    <a:pt x="634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65" y="8395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67" name="Google Shape;32767;p32"/>
            <p:cNvSpPr/>
            <p:nvPr/>
          </p:nvSpPr>
          <p:spPr>
            <a:xfrm>
              <a:off x="5083050" y="3223100"/>
              <a:ext cx="336500" cy="279200"/>
            </a:xfrm>
            <a:custGeom>
              <a:avLst/>
              <a:gdLst/>
              <a:ahLst/>
              <a:cxnLst/>
              <a:rect l="l" t="t" r="r" b="b"/>
              <a:pathLst>
                <a:path w="13460" h="11168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8429"/>
                    <a:pt x="641" y="9980"/>
                    <a:pt x="1679" y="11167"/>
                  </a:cubicBezTo>
                  <a:lnTo>
                    <a:pt x="1794" y="11167"/>
                  </a:lnTo>
                  <a:cubicBezTo>
                    <a:pt x="735" y="9994"/>
                    <a:pt x="88" y="843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8436"/>
                    <a:pt x="12724" y="9994"/>
                    <a:pt x="11665" y="11167"/>
                  </a:cubicBezTo>
                  <a:lnTo>
                    <a:pt x="11773" y="11167"/>
                  </a:lnTo>
                  <a:cubicBezTo>
                    <a:pt x="12819" y="9980"/>
                    <a:pt x="13459" y="842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68" name="Google Shape;32768;p32"/>
            <p:cNvSpPr/>
            <p:nvPr/>
          </p:nvSpPr>
          <p:spPr>
            <a:xfrm>
              <a:off x="5107475" y="3251100"/>
              <a:ext cx="283925" cy="251200"/>
            </a:xfrm>
            <a:custGeom>
              <a:avLst/>
              <a:gdLst/>
              <a:ahLst/>
              <a:cxnLst/>
              <a:rect l="l" t="t" r="r" b="b"/>
              <a:pathLst>
                <a:path w="11357" h="10048" extrusionOk="0">
                  <a:moveTo>
                    <a:pt x="5679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7438"/>
                    <a:pt x="797" y="9009"/>
                    <a:pt x="2051" y="10047"/>
                  </a:cubicBezTo>
                  <a:lnTo>
                    <a:pt x="9306" y="10047"/>
                  </a:lnTo>
                  <a:cubicBezTo>
                    <a:pt x="10560" y="9009"/>
                    <a:pt x="11356" y="7438"/>
                    <a:pt x="11356" y="5678"/>
                  </a:cubicBezTo>
                  <a:cubicBezTo>
                    <a:pt x="11356" y="2542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69" name="Google Shape;32769;p32"/>
            <p:cNvSpPr/>
            <p:nvPr/>
          </p:nvSpPr>
          <p:spPr>
            <a:xfrm>
              <a:off x="5106475" y="3250075"/>
              <a:ext cx="286100" cy="252225"/>
            </a:xfrm>
            <a:custGeom>
              <a:avLst/>
              <a:gdLst/>
              <a:ahLst/>
              <a:cxnLst/>
              <a:rect l="l" t="t" r="r" b="b"/>
              <a:pathLst>
                <a:path w="11444" h="10089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7472"/>
                    <a:pt x="789" y="9043"/>
                    <a:pt x="2030" y="10088"/>
                  </a:cubicBezTo>
                  <a:lnTo>
                    <a:pt x="2165" y="10088"/>
                  </a:lnTo>
                  <a:cubicBezTo>
                    <a:pt x="897" y="9056"/>
                    <a:pt x="81" y="7485"/>
                    <a:pt x="81" y="5719"/>
                  </a:cubicBezTo>
                  <a:cubicBezTo>
                    <a:pt x="81" y="2617"/>
                    <a:pt x="2610" y="88"/>
                    <a:pt x="5719" y="88"/>
                  </a:cubicBezTo>
                  <a:cubicBezTo>
                    <a:pt x="8827" y="88"/>
                    <a:pt x="11356" y="2617"/>
                    <a:pt x="11356" y="5719"/>
                  </a:cubicBezTo>
                  <a:cubicBezTo>
                    <a:pt x="11356" y="7485"/>
                    <a:pt x="10546" y="9056"/>
                    <a:pt x="9279" y="10088"/>
                  </a:cubicBezTo>
                  <a:lnTo>
                    <a:pt x="9407" y="10088"/>
                  </a:lnTo>
                  <a:cubicBezTo>
                    <a:pt x="10648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70" name="Google Shape;32770;p32"/>
            <p:cNvSpPr/>
            <p:nvPr/>
          </p:nvSpPr>
          <p:spPr>
            <a:xfrm>
              <a:off x="5132600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8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71" name="Google Shape;32771;p32"/>
            <p:cNvSpPr/>
            <p:nvPr/>
          </p:nvSpPr>
          <p:spPr>
            <a:xfrm>
              <a:off x="5131600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3" y="8449"/>
                    <a:pt x="88" y="6730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51" y="9083"/>
                  </a:cubicBezTo>
                  <a:lnTo>
                    <a:pt x="6487" y="9083"/>
                  </a:lnTo>
                  <a:cubicBezTo>
                    <a:pt x="8213" y="8382"/>
                    <a:pt x="9427" y="668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72" name="Google Shape;32772;p32"/>
            <p:cNvSpPr/>
            <p:nvPr/>
          </p:nvSpPr>
          <p:spPr>
            <a:xfrm>
              <a:off x="5161425" y="3305025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73" name="Google Shape;32773;p32"/>
            <p:cNvSpPr/>
            <p:nvPr/>
          </p:nvSpPr>
          <p:spPr>
            <a:xfrm>
              <a:off x="5160425" y="33040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7"/>
                    <a:pt x="3561" y="7047"/>
                  </a:cubicBezTo>
                  <a:cubicBezTo>
                    <a:pt x="1646" y="7047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74" name="Google Shape;32774;p32"/>
            <p:cNvSpPr/>
            <p:nvPr/>
          </p:nvSpPr>
          <p:spPr>
            <a:xfrm>
              <a:off x="5186550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11"/>
                    <a:pt x="1126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75" name="Google Shape;32775;p32"/>
            <p:cNvSpPr/>
            <p:nvPr/>
          </p:nvSpPr>
          <p:spPr>
            <a:xfrm>
              <a:off x="5185525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76" name="Google Shape;32776;p32"/>
            <p:cNvSpPr/>
            <p:nvPr/>
          </p:nvSpPr>
          <p:spPr>
            <a:xfrm>
              <a:off x="5215375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77" name="Google Shape;32777;p32"/>
            <p:cNvSpPr/>
            <p:nvPr/>
          </p:nvSpPr>
          <p:spPr>
            <a:xfrm>
              <a:off x="5214350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4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04" y="2812"/>
                  </a:cubicBezTo>
                  <a:cubicBezTo>
                    <a:pt x="2179" y="2812"/>
                    <a:pt x="2813" y="2185"/>
                    <a:pt x="2813" y="1403"/>
                  </a:cubicBezTo>
                  <a:cubicBezTo>
                    <a:pt x="2813" y="627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78" name="Google Shape;32778;p32"/>
            <p:cNvSpPr/>
            <p:nvPr/>
          </p:nvSpPr>
          <p:spPr>
            <a:xfrm>
              <a:off x="3581575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27" y="7323"/>
                  </a:cubicBezTo>
                  <a:lnTo>
                    <a:pt x="13338" y="7323"/>
                  </a:lnTo>
                  <a:cubicBezTo>
                    <a:pt x="13358" y="7114"/>
                    <a:pt x="13372" y="6905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79" name="Google Shape;32779;p32"/>
            <p:cNvSpPr/>
            <p:nvPr/>
          </p:nvSpPr>
          <p:spPr>
            <a:xfrm>
              <a:off x="3580550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24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6946"/>
                    <a:pt x="8" y="7155"/>
                    <a:pt x="28" y="7364"/>
                  </a:cubicBezTo>
                  <a:lnTo>
                    <a:pt x="116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24" y="88"/>
                  </a:cubicBezTo>
                  <a:cubicBezTo>
                    <a:pt x="10392" y="88"/>
                    <a:pt x="13365" y="3069"/>
                    <a:pt x="13365" y="6730"/>
                  </a:cubicBezTo>
                  <a:cubicBezTo>
                    <a:pt x="13365" y="6946"/>
                    <a:pt x="13359" y="7155"/>
                    <a:pt x="13338" y="7364"/>
                  </a:cubicBezTo>
                  <a:lnTo>
                    <a:pt x="13419" y="7364"/>
                  </a:lnTo>
                  <a:cubicBezTo>
                    <a:pt x="13440" y="7155"/>
                    <a:pt x="13453" y="6946"/>
                    <a:pt x="13453" y="6730"/>
                  </a:cubicBezTo>
                  <a:cubicBezTo>
                    <a:pt x="13453" y="3022"/>
                    <a:pt x="10432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80" name="Google Shape;32780;p32"/>
            <p:cNvSpPr/>
            <p:nvPr/>
          </p:nvSpPr>
          <p:spPr>
            <a:xfrm>
              <a:off x="3604825" y="3346175"/>
              <a:ext cx="284075" cy="156125"/>
            </a:xfrm>
            <a:custGeom>
              <a:avLst/>
              <a:gdLst/>
              <a:ahLst/>
              <a:cxnLst/>
              <a:rect l="l" t="t" r="r" b="b"/>
              <a:pathLst>
                <a:path w="11363" h="6245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5873"/>
                    <a:pt x="14" y="6062"/>
                    <a:pt x="35" y="6244"/>
                  </a:cubicBezTo>
                  <a:lnTo>
                    <a:pt x="11336" y="6244"/>
                  </a:lnTo>
                  <a:cubicBezTo>
                    <a:pt x="11349" y="6062"/>
                    <a:pt x="11363" y="587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81" name="Google Shape;32781;p32"/>
            <p:cNvSpPr/>
            <p:nvPr/>
          </p:nvSpPr>
          <p:spPr>
            <a:xfrm>
              <a:off x="3603825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5914"/>
                    <a:pt x="14" y="6103"/>
                    <a:pt x="27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6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82" name="Google Shape;32782;p32"/>
            <p:cNvSpPr/>
            <p:nvPr/>
          </p:nvSpPr>
          <p:spPr>
            <a:xfrm>
              <a:off x="3630125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06" y="5240"/>
                  </a:lnTo>
                  <a:cubicBezTo>
                    <a:pt x="9333" y="5058"/>
                    <a:pt x="9346" y="4869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83" name="Google Shape;32783;p32"/>
            <p:cNvSpPr/>
            <p:nvPr/>
          </p:nvSpPr>
          <p:spPr>
            <a:xfrm>
              <a:off x="3628950" y="3370275"/>
              <a:ext cx="235850" cy="132025"/>
            </a:xfrm>
            <a:custGeom>
              <a:avLst/>
              <a:gdLst/>
              <a:ahLst/>
              <a:cxnLst/>
              <a:rect l="l" t="t" r="r" b="b"/>
              <a:pathLst>
                <a:path w="9434" h="5281" extrusionOk="0">
                  <a:moveTo>
                    <a:pt x="4720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4909"/>
                    <a:pt x="14" y="5098"/>
                    <a:pt x="41" y="5280"/>
                  </a:cubicBezTo>
                  <a:lnTo>
                    <a:pt x="122" y="5280"/>
                  </a:lnTo>
                  <a:cubicBezTo>
                    <a:pt x="101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2" y="5098"/>
                    <a:pt x="9312" y="5280"/>
                  </a:cubicBezTo>
                  <a:lnTo>
                    <a:pt x="9400" y="5280"/>
                  </a:lnTo>
                  <a:cubicBezTo>
                    <a:pt x="9420" y="5098"/>
                    <a:pt x="9433" y="4909"/>
                    <a:pt x="9433" y="4714"/>
                  </a:cubicBezTo>
                  <a:cubicBezTo>
                    <a:pt x="9433" y="2118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84" name="Google Shape;32784;p32"/>
            <p:cNvSpPr/>
            <p:nvPr/>
          </p:nvSpPr>
          <p:spPr>
            <a:xfrm>
              <a:off x="3658775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3716"/>
                    <a:pt x="21" y="3905"/>
                    <a:pt x="48" y="4087"/>
                  </a:cubicBezTo>
                  <a:lnTo>
                    <a:pt x="7000" y="4087"/>
                  </a:lnTo>
                  <a:cubicBezTo>
                    <a:pt x="7033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85" name="Google Shape;32785;p32"/>
            <p:cNvSpPr/>
            <p:nvPr/>
          </p:nvSpPr>
          <p:spPr>
            <a:xfrm>
              <a:off x="3657775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7" y="4127"/>
                  </a:cubicBezTo>
                  <a:lnTo>
                    <a:pt x="128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2" y="81"/>
                    <a:pt x="7046" y="1646"/>
                    <a:pt x="7046" y="3561"/>
                  </a:cubicBezTo>
                  <a:cubicBezTo>
                    <a:pt x="7046" y="3756"/>
                    <a:pt x="7026" y="3945"/>
                    <a:pt x="6999" y="4127"/>
                  </a:cubicBezTo>
                  <a:lnTo>
                    <a:pt x="7080" y="4127"/>
                  </a:lnTo>
                  <a:cubicBezTo>
                    <a:pt x="7114" y="3945"/>
                    <a:pt x="7127" y="3756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86" name="Google Shape;32786;p32"/>
            <p:cNvSpPr/>
            <p:nvPr/>
          </p:nvSpPr>
          <p:spPr>
            <a:xfrm>
              <a:off x="3683900" y="3425225"/>
              <a:ext cx="125950" cy="77075"/>
            </a:xfrm>
            <a:custGeom>
              <a:avLst/>
              <a:gdLst/>
              <a:ahLst/>
              <a:cxnLst/>
              <a:rect l="l" t="t" r="r" b="b"/>
              <a:pathLst>
                <a:path w="5038" h="3083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2711"/>
                    <a:pt x="27" y="2900"/>
                    <a:pt x="68" y="3082"/>
                  </a:cubicBezTo>
                  <a:lnTo>
                    <a:pt x="4970" y="3082"/>
                  </a:lnTo>
                  <a:cubicBezTo>
                    <a:pt x="5010" y="2900"/>
                    <a:pt x="5037" y="2711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87" name="Google Shape;32787;p32"/>
            <p:cNvSpPr/>
            <p:nvPr/>
          </p:nvSpPr>
          <p:spPr>
            <a:xfrm>
              <a:off x="3682875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2751"/>
                    <a:pt x="28" y="2940"/>
                    <a:pt x="68" y="3122"/>
                  </a:cubicBezTo>
                  <a:lnTo>
                    <a:pt x="156" y="3122"/>
                  </a:lnTo>
                  <a:cubicBezTo>
                    <a:pt x="109" y="2940"/>
                    <a:pt x="89" y="2751"/>
                    <a:pt x="89" y="2556"/>
                  </a:cubicBezTo>
                  <a:cubicBezTo>
                    <a:pt x="89" y="1194"/>
                    <a:pt x="1194" y="88"/>
                    <a:pt x="2563" y="88"/>
                  </a:cubicBezTo>
                  <a:cubicBezTo>
                    <a:pt x="3925" y="88"/>
                    <a:pt x="5031" y="1194"/>
                    <a:pt x="5031" y="2556"/>
                  </a:cubicBezTo>
                  <a:cubicBezTo>
                    <a:pt x="5031" y="2751"/>
                    <a:pt x="5011" y="2940"/>
                    <a:pt x="4970" y="3122"/>
                  </a:cubicBezTo>
                  <a:lnTo>
                    <a:pt x="5058" y="3122"/>
                  </a:lnTo>
                  <a:cubicBezTo>
                    <a:pt x="5098" y="2940"/>
                    <a:pt x="5119" y="2751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88" name="Google Shape;32788;p32"/>
            <p:cNvSpPr/>
            <p:nvPr/>
          </p:nvSpPr>
          <p:spPr>
            <a:xfrm>
              <a:off x="3712725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8" y="1760"/>
                    <a:pt x="122" y="1929"/>
                  </a:cubicBezTo>
                  <a:lnTo>
                    <a:pt x="2610" y="1929"/>
                  </a:lnTo>
                  <a:cubicBezTo>
                    <a:pt x="2684" y="1760"/>
                    <a:pt x="2731" y="1565"/>
                    <a:pt x="2731" y="1363"/>
                  </a:cubicBezTo>
                  <a:cubicBezTo>
                    <a:pt x="2731" y="614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89" name="Google Shape;32789;p32"/>
            <p:cNvSpPr/>
            <p:nvPr/>
          </p:nvSpPr>
          <p:spPr>
            <a:xfrm>
              <a:off x="3711700" y="3453050"/>
              <a:ext cx="70325" cy="49250"/>
            </a:xfrm>
            <a:custGeom>
              <a:avLst/>
              <a:gdLst/>
              <a:ahLst/>
              <a:cxnLst/>
              <a:rect l="l" t="t" r="r" b="b"/>
              <a:pathLst>
                <a:path w="2813" h="1970" extrusionOk="0"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1605"/>
                    <a:pt x="41" y="1800"/>
                    <a:pt x="122" y="1969"/>
                  </a:cubicBezTo>
                  <a:lnTo>
                    <a:pt x="210" y="1969"/>
                  </a:lnTo>
                  <a:cubicBezTo>
                    <a:pt x="129" y="1800"/>
                    <a:pt x="82" y="1605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5" y="1800"/>
                    <a:pt x="2604" y="1969"/>
                  </a:cubicBezTo>
                  <a:lnTo>
                    <a:pt x="2698" y="1969"/>
                  </a:lnTo>
                  <a:cubicBezTo>
                    <a:pt x="2772" y="1800"/>
                    <a:pt x="2813" y="1605"/>
                    <a:pt x="2813" y="1403"/>
                  </a:cubicBezTo>
                  <a:cubicBezTo>
                    <a:pt x="2813" y="627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90" name="Google Shape;32790;p32"/>
            <p:cNvSpPr/>
            <p:nvPr/>
          </p:nvSpPr>
          <p:spPr>
            <a:xfrm>
              <a:off x="3915850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3" y="0"/>
                  </a:moveTo>
                  <a:cubicBezTo>
                    <a:pt x="2994" y="0"/>
                    <a:pt x="1" y="2994"/>
                    <a:pt x="1" y="6689"/>
                  </a:cubicBezTo>
                  <a:cubicBezTo>
                    <a:pt x="1" y="6905"/>
                    <a:pt x="7" y="7114"/>
                    <a:pt x="28" y="7323"/>
                  </a:cubicBezTo>
                  <a:lnTo>
                    <a:pt x="13338" y="7323"/>
                  </a:lnTo>
                  <a:cubicBezTo>
                    <a:pt x="13358" y="7114"/>
                    <a:pt x="13372" y="6905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91" name="Google Shape;32791;p32"/>
            <p:cNvSpPr/>
            <p:nvPr/>
          </p:nvSpPr>
          <p:spPr>
            <a:xfrm>
              <a:off x="3914675" y="3318175"/>
              <a:ext cx="336500" cy="184125"/>
            </a:xfrm>
            <a:custGeom>
              <a:avLst/>
              <a:gdLst/>
              <a:ahLst/>
              <a:cxnLst/>
              <a:rect l="l" t="t" r="r" b="b"/>
              <a:pathLst>
                <a:path w="13460" h="7365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6946"/>
                    <a:pt x="14" y="7155"/>
                    <a:pt x="34" y="7364"/>
                  </a:cubicBezTo>
                  <a:lnTo>
                    <a:pt x="122" y="7364"/>
                  </a:lnTo>
                  <a:cubicBezTo>
                    <a:pt x="101" y="7155"/>
                    <a:pt x="88" y="694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6946"/>
                    <a:pt x="13365" y="7155"/>
                    <a:pt x="13345" y="7364"/>
                  </a:cubicBezTo>
                  <a:lnTo>
                    <a:pt x="13425" y="7364"/>
                  </a:lnTo>
                  <a:cubicBezTo>
                    <a:pt x="13446" y="7155"/>
                    <a:pt x="13459" y="6946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92" name="Google Shape;32792;p32"/>
            <p:cNvSpPr/>
            <p:nvPr/>
          </p:nvSpPr>
          <p:spPr>
            <a:xfrm>
              <a:off x="3939125" y="3346175"/>
              <a:ext cx="284050" cy="156125"/>
            </a:xfrm>
            <a:custGeom>
              <a:avLst/>
              <a:gdLst/>
              <a:ahLst/>
              <a:cxnLst/>
              <a:rect l="l" t="t" r="r" b="b"/>
              <a:pathLst>
                <a:path w="11362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14" y="6062"/>
                    <a:pt x="27" y="6244"/>
                  </a:cubicBezTo>
                  <a:lnTo>
                    <a:pt x="11328" y="6244"/>
                  </a:lnTo>
                  <a:cubicBezTo>
                    <a:pt x="11348" y="6062"/>
                    <a:pt x="11362" y="587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93" name="Google Shape;32793;p32"/>
            <p:cNvSpPr/>
            <p:nvPr/>
          </p:nvSpPr>
          <p:spPr>
            <a:xfrm>
              <a:off x="3938100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70" y="1"/>
                    <a:pt x="1" y="2570"/>
                    <a:pt x="1" y="5719"/>
                  </a:cubicBezTo>
                  <a:cubicBezTo>
                    <a:pt x="1" y="5914"/>
                    <a:pt x="7" y="6103"/>
                    <a:pt x="28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0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94" name="Google Shape;32794;p32"/>
            <p:cNvSpPr/>
            <p:nvPr/>
          </p:nvSpPr>
          <p:spPr>
            <a:xfrm>
              <a:off x="3964400" y="3371275"/>
              <a:ext cx="233500" cy="131025"/>
            </a:xfrm>
            <a:custGeom>
              <a:avLst/>
              <a:gdLst/>
              <a:ahLst/>
              <a:cxnLst/>
              <a:rect l="l" t="t" r="r" b="b"/>
              <a:pathLst>
                <a:path w="9340" h="5241" extrusionOk="0">
                  <a:moveTo>
                    <a:pt x="4667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7" y="5058"/>
                    <a:pt x="34" y="5240"/>
                  </a:cubicBezTo>
                  <a:lnTo>
                    <a:pt x="9306" y="5240"/>
                  </a:lnTo>
                  <a:cubicBezTo>
                    <a:pt x="9326" y="5058"/>
                    <a:pt x="9339" y="4869"/>
                    <a:pt x="9339" y="4674"/>
                  </a:cubicBezTo>
                  <a:cubicBezTo>
                    <a:pt x="9339" y="2098"/>
                    <a:pt x="7249" y="1"/>
                    <a:pt x="466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95" name="Google Shape;32795;p32"/>
            <p:cNvSpPr/>
            <p:nvPr/>
          </p:nvSpPr>
          <p:spPr>
            <a:xfrm>
              <a:off x="3963225" y="3370275"/>
              <a:ext cx="235850" cy="132025"/>
            </a:xfrm>
            <a:custGeom>
              <a:avLst/>
              <a:gdLst/>
              <a:ahLst/>
              <a:cxnLst/>
              <a:rect l="l" t="t" r="r" b="b"/>
              <a:pathLst>
                <a:path w="9434" h="5281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101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2" y="5098"/>
                    <a:pt x="9312" y="5280"/>
                  </a:cubicBezTo>
                  <a:lnTo>
                    <a:pt x="9393" y="5280"/>
                  </a:lnTo>
                  <a:cubicBezTo>
                    <a:pt x="9420" y="5098"/>
                    <a:pt x="9434" y="4909"/>
                    <a:pt x="9434" y="4714"/>
                  </a:cubicBezTo>
                  <a:cubicBezTo>
                    <a:pt x="9434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96" name="Google Shape;32796;p32"/>
            <p:cNvSpPr/>
            <p:nvPr/>
          </p:nvSpPr>
          <p:spPr>
            <a:xfrm>
              <a:off x="3993050" y="3400100"/>
              <a:ext cx="176200" cy="102200"/>
            </a:xfrm>
            <a:custGeom>
              <a:avLst/>
              <a:gdLst/>
              <a:ahLst/>
              <a:cxnLst/>
              <a:rect l="l" t="t" r="r" b="b"/>
              <a:pathLst>
                <a:path w="7048" h="408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3716"/>
                    <a:pt x="14" y="3905"/>
                    <a:pt x="48" y="4087"/>
                  </a:cubicBezTo>
                  <a:lnTo>
                    <a:pt x="7000" y="4087"/>
                  </a:lnTo>
                  <a:cubicBezTo>
                    <a:pt x="7027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97" name="Google Shape;32797;p32"/>
            <p:cNvSpPr/>
            <p:nvPr/>
          </p:nvSpPr>
          <p:spPr>
            <a:xfrm>
              <a:off x="399205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8" y="4127"/>
                  </a:cubicBezTo>
                  <a:lnTo>
                    <a:pt x="128" y="4127"/>
                  </a:lnTo>
                  <a:cubicBezTo>
                    <a:pt x="101" y="3945"/>
                    <a:pt x="81" y="3756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ubicBezTo>
                    <a:pt x="5482" y="81"/>
                    <a:pt x="7047" y="1646"/>
                    <a:pt x="7047" y="3561"/>
                  </a:cubicBezTo>
                  <a:cubicBezTo>
                    <a:pt x="7047" y="3756"/>
                    <a:pt x="7026" y="3945"/>
                    <a:pt x="6999" y="4127"/>
                  </a:cubicBezTo>
                  <a:lnTo>
                    <a:pt x="7080" y="4127"/>
                  </a:lnTo>
                  <a:cubicBezTo>
                    <a:pt x="7114" y="3945"/>
                    <a:pt x="7128" y="3756"/>
                    <a:pt x="7128" y="3561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98" name="Google Shape;32798;p32"/>
            <p:cNvSpPr/>
            <p:nvPr/>
          </p:nvSpPr>
          <p:spPr>
            <a:xfrm>
              <a:off x="4018175" y="3425225"/>
              <a:ext cx="125950" cy="77075"/>
            </a:xfrm>
            <a:custGeom>
              <a:avLst/>
              <a:gdLst/>
              <a:ahLst/>
              <a:cxnLst/>
              <a:rect l="l" t="t" r="r" b="b"/>
              <a:pathLst>
                <a:path w="5038" h="3083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2711"/>
                    <a:pt x="27" y="2900"/>
                    <a:pt x="68" y="3082"/>
                  </a:cubicBezTo>
                  <a:lnTo>
                    <a:pt x="4970" y="3082"/>
                  </a:lnTo>
                  <a:cubicBezTo>
                    <a:pt x="5010" y="2900"/>
                    <a:pt x="5037" y="2711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99" name="Google Shape;32799;p32"/>
            <p:cNvSpPr/>
            <p:nvPr/>
          </p:nvSpPr>
          <p:spPr>
            <a:xfrm>
              <a:off x="4017175" y="3424225"/>
              <a:ext cx="127950" cy="78075"/>
            </a:xfrm>
            <a:custGeom>
              <a:avLst/>
              <a:gdLst/>
              <a:ahLst/>
              <a:cxnLst/>
              <a:rect l="l" t="t" r="r" b="b"/>
              <a:pathLst>
                <a:path w="5118" h="3123" extrusionOk="0"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2751"/>
                    <a:pt x="20" y="2940"/>
                    <a:pt x="67" y="3122"/>
                  </a:cubicBezTo>
                  <a:lnTo>
                    <a:pt x="148" y="3122"/>
                  </a:lnTo>
                  <a:cubicBezTo>
                    <a:pt x="108" y="2940"/>
                    <a:pt x="88" y="2751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ubicBezTo>
                    <a:pt x="3924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70" y="3122"/>
                  </a:cubicBezTo>
                  <a:lnTo>
                    <a:pt x="5050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00" name="Google Shape;32800;p32"/>
            <p:cNvSpPr/>
            <p:nvPr/>
          </p:nvSpPr>
          <p:spPr>
            <a:xfrm>
              <a:off x="404700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1565"/>
                    <a:pt x="48" y="1760"/>
                    <a:pt x="122" y="1929"/>
                  </a:cubicBezTo>
                  <a:lnTo>
                    <a:pt x="2610" y="1929"/>
                  </a:lnTo>
                  <a:cubicBezTo>
                    <a:pt x="2684" y="1760"/>
                    <a:pt x="2731" y="1565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01" name="Google Shape;32801;p32"/>
            <p:cNvSpPr/>
            <p:nvPr/>
          </p:nvSpPr>
          <p:spPr>
            <a:xfrm>
              <a:off x="4046000" y="3453050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1403" y="0"/>
                  </a:moveTo>
                  <a:cubicBezTo>
                    <a:pt x="627" y="0"/>
                    <a:pt x="0" y="627"/>
                    <a:pt x="0" y="1403"/>
                  </a:cubicBezTo>
                  <a:cubicBezTo>
                    <a:pt x="0" y="1605"/>
                    <a:pt x="41" y="1800"/>
                    <a:pt x="115" y="1969"/>
                  </a:cubicBezTo>
                  <a:lnTo>
                    <a:pt x="209" y="1969"/>
                  </a:lnTo>
                  <a:cubicBezTo>
                    <a:pt x="128" y="1800"/>
                    <a:pt x="81" y="1605"/>
                    <a:pt x="81" y="1403"/>
                  </a:cubicBezTo>
                  <a:cubicBezTo>
                    <a:pt x="81" y="674"/>
                    <a:pt x="674" y="81"/>
                    <a:pt x="1403" y="81"/>
                  </a:cubicBezTo>
                  <a:cubicBezTo>
                    <a:pt x="2138" y="81"/>
                    <a:pt x="2731" y="674"/>
                    <a:pt x="2731" y="1403"/>
                  </a:cubicBezTo>
                  <a:cubicBezTo>
                    <a:pt x="2731" y="1605"/>
                    <a:pt x="2684" y="1800"/>
                    <a:pt x="2603" y="1969"/>
                  </a:cubicBezTo>
                  <a:lnTo>
                    <a:pt x="2697" y="1969"/>
                  </a:lnTo>
                  <a:cubicBezTo>
                    <a:pt x="2771" y="1800"/>
                    <a:pt x="2812" y="1605"/>
                    <a:pt x="2812" y="1403"/>
                  </a:cubicBezTo>
                  <a:cubicBezTo>
                    <a:pt x="2812" y="627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02" name="Google Shape;32802;p32"/>
            <p:cNvSpPr/>
            <p:nvPr/>
          </p:nvSpPr>
          <p:spPr>
            <a:xfrm>
              <a:off x="4250125" y="3319200"/>
              <a:ext cx="334150" cy="183100"/>
            </a:xfrm>
            <a:custGeom>
              <a:avLst/>
              <a:gdLst/>
              <a:ahLst/>
              <a:cxnLst/>
              <a:rect l="l" t="t" r="r" b="b"/>
              <a:pathLst>
                <a:path w="13366" h="7324" extrusionOk="0">
                  <a:moveTo>
                    <a:pt x="6683" y="0"/>
                  </a:moveTo>
                  <a:cubicBezTo>
                    <a:pt x="2988" y="0"/>
                    <a:pt x="1" y="2994"/>
                    <a:pt x="1" y="6689"/>
                  </a:cubicBezTo>
                  <a:cubicBezTo>
                    <a:pt x="1" y="6905"/>
                    <a:pt x="7" y="7114"/>
                    <a:pt x="28" y="7323"/>
                  </a:cubicBezTo>
                  <a:lnTo>
                    <a:pt x="13338" y="7323"/>
                  </a:lnTo>
                  <a:cubicBezTo>
                    <a:pt x="13358" y="7114"/>
                    <a:pt x="13365" y="6905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03" name="Google Shape;32803;p32"/>
            <p:cNvSpPr/>
            <p:nvPr/>
          </p:nvSpPr>
          <p:spPr>
            <a:xfrm>
              <a:off x="4248950" y="3318175"/>
              <a:ext cx="336500" cy="184125"/>
            </a:xfrm>
            <a:custGeom>
              <a:avLst/>
              <a:gdLst/>
              <a:ahLst/>
              <a:cxnLst/>
              <a:rect l="l" t="t" r="r" b="b"/>
              <a:pathLst>
                <a:path w="13460" h="7365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8" y="694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9" y="6946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04" name="Google Shape;32804;p32"/>
            <p:cNvSpPr/>
            <p:nvPr/>
          </p:nvSpPr>
          <p:spPr>
            <a:xfrm>
              <a:off x="4273400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14" y="6062"/>
                    <a:pt x="27" y="6244"/>
                  </a:cubicBezTo>
                  <a:lnTo>
                    <a:pt x="11328" y="6244"/>
                  </a:lnTo>
                  <a:cubicBezTo>
                    <a:pt x="11348" y="6062"/>
                    <a:pt x="11355" y="587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05" name="Google Shape;32805;p32"/>
            <p:cNvSpPr/>
            <p:nvPr/>
          </p:nvSpPr>
          <p:spPr>
            <a:xfrm>
              <a:off x="4272375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5914"/>
                    <a:pt x="7" y="6103"/>
                    <a:pt x="28" y="6285"/>
                  </a:cubicBezTo>
                  <a:lnTo>
                    <a:pt x="115" y="6285"/>
                  </a:lnTo>
                  <a:cubicBezTo>
                    <a:pt x="95" y="6103"/>
                    <a:pt x="82" y="5914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0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06" name="Google Shape;32806;p32"/>
            <p:cNvSpPr/>
            <p:nvPr/>
          </p:nvSpPr>
          <p:spPr>
            <a:xfrm>
              <a:off x="4298500" y="3371275"/>
              <a:ext cx="233675" cy="131025"/>
            </a:xfrm>
            <a:custGeom>
              <a:avLst/>
              <a:gdLst/>
              <a:ahLst/>
              <a:cxnLst/>
              <a:rect l="l" t="t" r="r" b="b"/>
              <a:pathLst>
                <a:path w="9347" h="5241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4869"/>
                    <a:pt x="14" y="5058"/>
                    <a:pt x="41" y="5240"/>
                  </a:cubicBezTo>
                  <a:lnTo>
                    <a:pt x="9313" y="5240"/>
                  </a:lnTo>
                  <a:cubicBezTo>
                    <a:pt x="9333" y="5058"/>
                    <a:pt x="9347" y="4869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07" name="Google Shape;32807;p32"/>
            <p:cNvSpPr/>
            <p:nvPr/>
          </p:nvSpPr>
          <p:spPr>
            <a:xfrm>
              <a:off x="4297500" y="3370275"/>
              <a:ext cx="235675" cy="132025"/>
            </a:xfrm>
            <a:custGeom>
              <a:avLst/>
              <a:gdLst/>
              <a:ahLst/>
              <a:cxnLst/>
              <a:rect l="l" t="t" r="r" b="b"/>
              <a:pathLst>
                <a:path w="9427" h="5281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102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12" y="5280"/>
                  </a:cubicBezTo>
                  <a:lnTo>
                    <a:pt x="9393" y="5280"/>
                  </a:lnTo>
                  <a:cubicBezTo>
                    <a:pt x="9420" y="5098"/>
                    <a:pt x="9427" y="490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08" name="Google Shape;32808;p32"/>
            <p:cNvSpPr/>
            <p:nvPr/>
          </p:nvSpPr>
          <p:spPr>
            <a:xfrm>
              <a:off x="4327325" y="3400100"/>
              <a:ext cx="176200" cy="102200"/>
            </a:xfrm>
            <a:custGeom>
              <a:avLst/>
              <a:gdLst/>
              <a:ahLst/>
              <a:cxnLst/>
              <a:rect l="l" t="t" r="r" b="b"/>
              <a:pathLst>
                <a:path w="7048" h="408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3716"/>
                    <a:pt x="14" y="3905"/>
                    <a:pt x="48" y="4087"/>
                  </a:cubicBezTo>
                  <a:lnTo>
                    <a:pt x="7000" y="4087"/>
                  </a:lnTo>
                  <a:cubicBezTo>
                    <a:pt x="7027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09" name="Google Shape;32809;p32"/>
            <p:cNvSpPr/>
            <p:nvPr/>
          </p:nvSpPr>
          <p:spPr>
            <a:xfrm>
              <a:off x="4326325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9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1" y="4127"/>
                  </a:cubicBezTo>
                  <a:lnTo>
                    <a:pt x="129" y="4127"/>
                  </a:lnTo>
                  <a:cubicBezTo>
                    <a:pt x="102" y="3945"/>
                    <a:pt x="81" y="3756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ubicBezTo>
                    <a:pt x="5482" y="81"/>
                    <a:pt x="7040" y="1646"/>
                    <a:pt x="7040" y="3561"/>
                  </a:cubicBezTo>
                  <a:cubicBezTo>
                    <a:pt x="7040" y="3756"/>
                    <a:pt x="7027" y="3945"/>
                    <a:pt x="6993" y="4127"/>
                  </a:cubicBezTo>
                  <a:lnTo>
                    <a:pt x="7080" y="4127"/>
                  </a:lnTo>
                  <a:cubicBezTo>
                    <a:pt x="7114" y="3945"/>
                    <a:pt x="7128" y="3756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10" name="Google Shape;32810;p32"/>
            <p:cNvSpPr/>
            <p:nvPr/>
          </p:nvSpPr>
          <p:spPr>
            <a:xfrm>
              <a:off x="4352450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8" y="2900"/>
                    <a:pt x="68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11" name="Google Shape;32811;p32"/>
            <p:cNvSpPr/>
            <p:nvPr/>
          </p:nvSpPr>
          <p:spPr>
            <a:xfrm>
              <a:off x="4351450" y="3424225"/>
              <a:ext cx="127950" cy="78075"/>
            </a:xfrm>
            <a:custGeom>
              <a:avLst/>
              <a:gdLst/>
              <a:ahLst/>
              <a:cxnLst/>
              <a:rect l="l" t="t" r="r" b="b"/>
              <a:pathLst>
                <a:path w="5118" h="3123" extrusionOk="0"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2751"/>
                    <a:pt x="20" y="2940"/>
                    <a:pt x="61" y="3122"/>
                  </a:cubicBezTo>
                  <a:lnTo>
                    <a:pt x="148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25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12" name="Google Shape;32812;p32"/>
            <p:cNvSpPr/>
            <p:nvPr/>
          </p:nvSpPr>
          <p:spPr>
            <a:xfrm>
              <a:off x="4381275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08" y="1"/>
                    <a:pt x="1" y="614"/>
                    <a:pt x="1" y="1363"/>
                  </a:cubicBezTo>
                  <a:cubicBezTo>
                    <a:pt x="1" y="1565"/>
                    <a:pt x="41" y="1760"/>
                    <a:pt x="122" y="1929"/>
                  </a:cubicBezTo>
                  <a:lnTo>
                    <a:pt x="2603" y="1929"/>
                  </a:lnTo>
                  <a:cubicBezTo>
                    <a:pt x="2684" y="1760"/>
                    <a:pt x="2732" y="1565"/>
                    <a:pt x="2732" y="1363"/>
                  </a:cubicBezTo>
                  <a:cubicBezTo>
                    <a:pt x="2732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13" name="Google Shape;32813;p32"/>
            <p:cNvSpPr/>
            <p:nvPr/>
          </p:nvSpPr>
          <p:spPr>
            <a:xfrm>
              <a:off x="4380100" y="3453050"/>
              <a:ext cx="70475" cy="49250"/>
            </a:xfrm>
            <a:custGeom>
              <a:avLst/>
              <a:gdLst/>
              <a:ahLst/>
              <a:cxnLst/>
              <a:rect l="l" t="t" r="r" b="b"/>
              <a:pathLst>
                <a:path w="2819" h="1970" extrusionOk="0"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1605"/>
                    <a:pt x="48" y="1800"/>
                    <a:pt x="122" y="1969"/>
                  </a:cubicBezTo>
                  <a:lnTo>
                    <a:pt x="216" y="1969"/>
                  </a:lnTo>
                  <a:cubicBezTo>
                    <a:pt x="135" y="1800"/>
                    <a:pt x="88" y="1605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ubicBezTo>
                    <a:pt x="2145" y="81"/>
                    <a:pt x="2738" y="674"/>
                    <a:pt x="2738" y="1403"/>
                  </a:cubicBezTo>
                  <a:cubicBezTo>
                    <a:pt x="2738" y="1605"/>
                    <a:pt x="2691" y="1800"/>
                    <a:pt x="2603" y="1969"/>
                  </a:cubicBezTo>
                  <a:lnTo>
                    <a:pt x="2698" y="1969"/>
                  </a:lnTo>
                  <a:cubicBezTo>
                    <a:pt x="2779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14" name="Google Shape;32814;p32"/>
            <p:cNvSpPr/>
            <p:nvPr/>
          </p:nvSpPr>
          <p:spPr>
            <a:xfrm>
              <a:off x="4584250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3344" y="7323"/>
                  </a:lnTo>
                  <a:cubicBezTo>
                    <a:pt x="13364" y="7114"/>
                    <a:pt x="13371" y="6905"/>
                    <a:pt x="13371" y="6689"/>
                  </a:cubicBezTo>
                  <a:cubicBezTo>
                    <a:pt x="13371" y="2994"/>
                    <a:pt x="10377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15" name="Google Shape;32815;p32"/>
            <p:cNvSpPr/>
            <p:nvPr/>
          </p:nvSpPr>
          <p:spPr>
            <a:xfrm>
              <a:off x="4583225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30" y="1"/>
                  </a:moveTo>
                  <a:cubicBezTo>
                    <a:pt x="3021" y="1"/>
                    <a:pt x="1" y="3022"/>
                    <a:pt x="1" y="6730"/>
                  </a:cubicBezTo>
                  <a:cubicBezTo>
                    <a:pt x="1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8" y="6946"/>
                    <a:pt x="88" y="6730"/>
                  </a:cubicBezTo>
                  <a:cubicBezTo>
                    <a:pt x="88" y="3069"/>
                    <a:pt x="3069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3" y="6946"/>
                    <a:pt x="13453" y="6730"/>
                  </a:cubicBezTo>
                  <a:cubicBezTo>
                    <a:pt x="13453" y="3022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16" name="Google Shape;32816;p32"/>
            <p:cNvSpPr/>
            <p:nvPr/>
          </p:nvSpPr>
          <p:spPr>
            <a:xfrm>
              <a:off x="4607675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7" y="6062"/>
                    <a:pt x="27" y="6244"/>
                  </a:cubicBezTo>
                  <a:lnTo>
                    <a:pt x="11328" y="6244"/>
                  </a:lnTo>
                  <a:cubicBezTo>
                    <a:pt x="11349" y="6062"/>
                    <a:pt x="11355" y="587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17" name="Google Shape;32817;p32"/>
            <p:cNvSpPr/>
            <p:nvPr/>
          </p:nvSpPr>
          <p:spPr>
            <a:xfrm>
              <a:off x="4606650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5914"/>
                    <a:pt x="8" y="6103"/>
                    <a:pt x="28" y="6285"/>
                  </a:cubicBezTo>
                  <a:lnTo>
                    <a:pt x="109" y="6285"/>
                  </a:lnTo>
                  <a:cubicBezTo>
                    <a:pt x="95" y="6103"/>
                    <a:pt x="82" y="5914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0" y="6285"/>
                  </a:lnTo>
                  <a:cubicBezTo>
                    <a:pt x="11430" y="6103"/>
                    <a:pt x="11444" y="5914"/>
                    <a:pt x="11444" y="5719"/>
                  </a:cubicBezTo>
                  <a:cubicBezTo>
                    <a:pt x="11444" y="2570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18" name="Google Shape;32818;p32"/>
            <p:cNvSpPr/>
            <p:nvPr/>
          </p:nvSpPr>
          <p:spPr>
            <a:xfrm>
              <a:off x="4632800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12" y="5240"/>
                  </a:lnTo>
                  <a:cubicBezTo>
                    <a:pt x="9332" y="5058"/>
                    <a:pt x="9346" y="4869"/>
                    <a:pt x="9346" y="4674"/>
                  </a:cubicBezTo>
                  <a:cubicBezTo>
                    <a:pt x="9346" y="2098"/>
                    <a:pt x="7255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19" name="Google Shape;32819;p32"/>
            <p:cNvSpPr/>
            <p:nvPr/>
          </p:nvSpPr>
          <p:spPr>
            <a:xfrm>
              <a:off x="4631775" y="3370275"/>
              <a:ext cx="235700" cy="132025"/>
            </a:xfrm>
            <a:custGeom>
              <a:avLst/>
              <a:gdLst/>
              <a:ahLst/>
              <a:cxnLst/>
              <a:rect l="l" t="t" r="r" b="b"/>
              <a:pathLst>
                <a:path w="9428" h="5281" extrusionOk="0">
                  <a:moveTo>
                    <a:pt x="4714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95" y="5098"/>
                    <a:pt x="81" y="490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12" y="5280"/>
                  </a:cubicBezTo>
                  <a:lnTo>
                    <a:pt x="9393" y="5280"/>
                  </a:lnTo>
                  <a:cubicBezTo>
                    <a:pt x="9414" y="5098"/>
                    <a:pt x="9427" y="4909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20" name="Google Shape;32820;p32"/>
            <p:cNvSpPr/>
            <p:nvPr/>
          </p:nvSpPr>
          <p:spPr>
            <a:xfrm>
              <a:off x="4661625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0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3716"/>
                    <a:pt x="14" y="3905"/>
                    <a:pt x="47" y="4087"/>
                  </a:cubicBezTo>
                  <a:lnTo>
                    <a:pt x="6999" y="4087"/>
                  </a:lnTo>
                  <a:cubicBezTo>
                    <a:pt x="7026" y="3905"/>
                    <a:pt x="7046" y="3716"/>
                    <a:pt x="7046" y="3521"/>
                  </a:cubicBezTo>
                  <a:cubicBezTo>
                    <a:pt x="7046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21" name="Google Shape;32821;p32"/>
            <p:cNvSpPr/>
            <p:nvPr/>
          </p:nvSpPr>
          <p:spPr>
            <a:xfrm>
              <a:off x="466060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3756"/>
                    <a:pt x="14" y="3945"/>
                    <a:pt x="41" y="4127"/>
                  </a:cubicBezTo>
                  <a:lnTo>
                    <a:pt x="129" y="4127"/>
                  </a:lnTo>
                  <a:cubicBezTo>
                    <a:pt x="95" y="3945"/>
                    <a:pt x="82" y="3756"/>
                    <a:pt x="82" y="3561"/>
                  </a:cubicBezTo>
                  <a:cubicBezTo>
                    <a:pt x="82" y="1646"/>
                    <a:pt x="1646" y="81"/>
                    <a:pt x="3561" y="81"/>
                  </a:cubicBezTo>
                  <a:cubicBezTo>
                    <a:pt x="5483" y="81"/>
                    <a:pt x="7040" y="1646"/>
                    <a:pt x="7040" y="3561"/>
                  </a:cubicBezTo>
                  <a:cubicBezTo>
                    <a:pt x="7040" y="3756"/>
                    <a:pt x="7027" y="3945"/>
                    <a:pt x="6993" y="4127"/>
                  </a:cubicBezTo>
                  <a:lnTo>
                    <a:pt x="7081" y="4127"/>
                  </a:lnTo>
                  <a:cubicBezTo>
                    <a:pt x="7108" y="3945"/>
                    <a:pt x="7128" y="3756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22" name="Google Shape;32822;p32"/>
            <p:cNvSpPr/>
            <p:nvPr/>
          </p:nvSpPr>
          <p:spPr>
            <a:xfrm>
              <a:off x="4686725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1" y="2900"/>
                    <a:pt x="68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23" name="Google Shape;32823;p32"/>
            <p:cNvSpPr/>
            <p:nvPr/>
          </p:nvSpPr>
          <p:spPr>
            <a:xfrm>
              <a:off x="4685725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2751"/>
                    <a:pt x="21" y="2940"/>
                    <a:pt x="61" y="3122"/>
                  </a:cubicBezTo>
                  <a:lnTo>
                    <a:pt x="149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18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24" name="Google Shape;32824;p32"/>
            <p:cNvSpPr/>
            <p:nvPr/>
          </p:nvSpPr>
          <p:spPr>
            <a:xfrm>
              <a:off x="471555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08" y="1"/>
                    <a:pt x="1" y="614"/>
                    <a:pt x="1" y="1363"/>
                  </a:cubicBezTo>
                  <a:cubicBezTo>
                    <a:pt x="1" y="1565"/>
                    <a:pt x="41" y="1760"/>
                    <a:pt x="122" y="1929"/>
                  </a:cubicBezTo>
                  <a:lnTo>
                    <a:pt x="2604" y="1929"/>
                  </a:lnTo>
                  <a:cubicBezTo>
                    <a:pt x="2684" y="1760"/>
                    <a:pt x="2732" y="1565"/>
                    <a:pt x="2732" y="1363"/>
                  </a:cubicBezTo>
                  <a:cubicBezTo>
                    <a:pt x="2732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25" name="Google Shape;32825;p32"/>
            <p:cNvSpPr/>
            <p:nvPr/>
          </p:nvSpPr>
          <p:spPr>
            <a:xfrm>
              <a:off x="4714375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1605"/>
                    <a:pt x="48" y="1800"/>
                    <a:pt x="122" y="1969"/>
                  </a:cubicBezTo>
                  <a:lnTo>
                    <a:pt x="216" y="1969"/>
                  </a:lnTo>
                  <a:cubicBezTo>
                    <a:pt x="135" y="1800"/>
                    <a:pt x="88" y="1605"/>
                    <a:pt x="88" y="1403"/>
                  </a:cubicBezTo>
                  <a:cubicBezTo>
                    <a:pt x="88" y="674"/>
                    <a:pt x="682" y="81"/>
                    <a:pt x="1410" y="81"/>
                  </a:cubicBezTo>
                  <a:cubicBezTo>
                    <a:pt x="2138" y="81"/>
                    <a:pt x="2731" y="674"/>
                    <a:pt x="2731" y="1403"/>
                  </a:cubicBezTo>
                  <a:cubicBezTo>
                    <a:pt x="2731" y="1605"/>
                    <a:pt x="2684" y="1800"/>
                    <a:pt x="2603" y="1969"/>
                  </a:cubicBezTo>
                  <a:lnTo>
                    <a:pt x="2698" y="1969"/>
                  </a:lnTo>
                  <a:cubicBezTo>
                    <a:pt x="2779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26" name="Google Shape;32826;p32"/>
            <p:cNvSpPr/>
            <p:nvPr/>
          </p:nvSpPr>
          <p:spPr>
            <a:xfrm>
              <a:off x="4918525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3338" y="7323"/>
                  </a:lnTo>
                  <a:cubicBezTo>
                    <a:pt x="13358" y="7114"/>
                    <a:pt x="13371" y="6905"/>
                    <a:pt x="13371" y="6689"/>
                  </a:cubicBezTo>
                  <a:cubicBezTo>
                    <a:pt x="13371" y="2994"/>
                    <a:pt x="10378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27" name="Google Shape;32827;p32"/>
            <p:cNvSpPr/>
            <p:nvPr/>
          </p:nvSpPr>
          <p:spPr>
            <a:xfrm>
              <a:off x="4917500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30" y="1"/>
                  </a:moveTo>
                  <a:cubicBezTo>
                    <a:pt x="3022" y="1"/>
                    <a:pt x="1" y="3022"/>
                    <a:pt x="1" y="6730"/>
                  </a:cubicBezTo>
                  <a:cubicBezTo>
                    <a:pt x="1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30" y="88"/>
                  </a:cubicBezTo>
                  <a:cubicBezTo>
                    <a:pt x="10392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3" y="6946"/>
                    <a:pt x="13453" y="6730"/>
                  </a:cubicBezTo>
                  <a:cubicBezTo>
                    <a:pt x="13453" y="3022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28" name="Google Shape;32828;p32"/>
            <p:cNvSpPr/>
            <p:nvPr/>
          </p:nvSpPr>
          <p:spPr>
            <a:xfrm>
              <a:off x="4941950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5873"/>
                    <a:pt x="7" y="6062"/>
                    <a:pt x="27" y="6244"/>
                  </a:cubicBezTo>
                  <a:lnTo>
                    <a:pt x="11329" y="6244"/>
                  </a:lnTo>
                  <a:cubicBezTo>
                    <a:pt x="11349" y="6062"/>
                    <a:pt x="11356" y="587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29" name="Google Shape;32829;p32"/>
            <p:cNvSpPr/>
            <p:nvPr/>
          </p:nvSpPr>
          <p:spPr>
            <a:xfrm>
              <a:off x="4940950" y="3345150"/>
              <a:ext cx="285900" cy="157150"/>
            </a:xfrm>
            <a:custGeom>
              <a:avLst/>
              <a:gdLst/>
              <a:ahLst/>
              <a:cxnLst/>
              <a:rect l="l" t="t" r="r" b="b"/>
              <a:pathLst>
                <a:path w="11436" h="6286" extrusionOk="0">
                  <a:moveTo>
                    <a:pt x="5718" y="1"/>
                  </a:moveTo>
                  <a:cubicBezTo>
                    <a:pt x="2562" y="1"/>
                    <a:pt x="0" y="2570"/>
                    <a:pt x="0" y="5719"/>
                  </a:cubicBezTo>
                  <a:cubicBezTo>
                    <a:pt x="0" y="5914"/>
                    <a:pt x="7" y="6103"/>
                    <a:pt x="27" y="6285"/>
                  </a:cubicBezTo>
                  <a:lnTo>
                    <a:pt x="108" y="6285"/>
                  </a:lnTo>
                  <a:cubicBezTo>
                    <a:pt x="94" y="6103"/>
                    <a:pt x="81" y="5914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5914"/>
                    <a:pt x="11342" y="6103"/>
                    <a:pt x="11328" y="6285"/>
                  </a:cubicBezTo>
                  <a:lnTo>
                    <a:pt x="11409" y="6285"/>
                  </a:lnTo>
                  <a:cubicBezTo>
                    <a:pt x="11429" y="6103"/>
                    <a:pt x="11436" y="5914"/>
                    <a:pt x="11436" y="5719"/>
                  </a:cubicBezTo>
                  <a:cubicBezTo>
                    <a:pt x="11436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30" name="Google Shape;32830;p32"/>
            <p:cNvSpPr/>
            <p:nvPr/>
          </p:nvSpPr>
          <p:spPr>
            <a:xfrm>
              <a:off x="4967075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12" y="5240"/>
                  </a:lnTo>
                  <a:cubicBezTo>
                    <a:pt x="9332" y="5058"/>
                    <a:pt x="9346" y="4869"/>
                    <a:pt x="9346" y="4674"/>
                  </a:cubicBezTo>
                  <a:cubicBezTo>
                    <a:pt x="9346" y="2098"/>
                    <a:pt x="72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31" name="Google Shape;32831;p32"/>
            <p:cNvSpPr/>
            <p:nvPr/>
          </p:nvSpPr>
          <p:spPr>
            <a:xfrm>
              <a:off x="4966050" y="3370275"/>
              <a:ext cx="235700" cy="132025"/>
            </a:xfrm>
            <a:custGeom>
              <a:avLst/>
              <a:gdLst/>
              <a:ahLst/>
              <a:cxnLst/>
              <a:rect l="l" t="t" r="r" b="b"/>
              <a:pathLst>
                <a:path w="9428" h="5281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95" y="5098"/>
                    <a:pt x="82" y="490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ubicBezTo>
                    <a:pt x="7270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06" y="5280"/>
                  </a:cubicBezTo>
                  <a:lnTo>
                    <a:pt x="9394" y="5280"/>
                  </a:lnTo>
                  <a:cubicBezTo>
                    <a:pt x="9414" y="5098"/>
                    <a:pt x="9427" y="4909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32" name="Google Shape;32832;p32"/>
            <p:cNvSpPr/>
            <p:nvPr/>
          </p:nvSpPr>
          <p:spPr>
            <a:xfrm>
              <a:off x="4995900" y="3400100"/>
              <a:ext cx="176000" cy="102200"/>
            </a:xfrm>
            <a:custGeom>
              <a:avLst/>
              <a:gdLst/>
              <a:ahLst/>
              <a:cxnLst/>
              <a:rect l="l" t="t" r="r" b="b"/>
              <a:pathLst>
                <a:path w="7040" h="4088" extrusionOk="0">
                  <a:moveTo>
                    <a:pt x="3520" y="1"/>
                  </a:moveTo>
                  <a:cubicBezTo>
                    <a:pt x="1571" y="1"/>
                    <a:pt x="0" y="1579"/>
                    <a:pt x="0" y="3521"/>
                  </a:cubicBezTo>
                  <a:cubicBezTo>
                    <a:pt x="0" y="3716"/>
                    <a:pt x="14" y="3905"/>
                    <a:pt x="41" y="4087"/>
                  </a:cubicBezTo>
                  <a:lnTo>
                    <a:pt x="6999" y="4087"/>
                  </a:lnTo>
                  <a:cubicBezTo>
                    <a:pt x="7026" y="3905"/>
                    <a:pt x="7040" y="3716"/>
                    <a:pt x="7040" y="3521"/>
                  </a:cubicBezTo>
                  <a:cubicBezTo>
                    <a:pt x="7040" y="1579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33" name="Google Shape;32833;p32"/>
            <p:cNvSpPr/>
            <p:nvPr/>
          </p:nvSpPr>
          <p:spPr>
            <a:xfrm>
              <a:off x="4994725" y="3399100"/>
              <a:ext cx="178350" cy="103200"/>
            </a:xfrm>
            <a:custGeom>
              <a:avLst/>
              <a:gdLst/>
              <a:ahLst/>
              <a:cxnLst/>
              <a:rect l="l" t="t" r="r" b="b"/>
              <a:pathLst>
                <a:path w="7134" h="4128" extrusionOk="0">
                  <a:moveTo>
                    <a:pt x="3567" y="0"/>
                  </a:moveTo>
                  <a:cubicBezTo>
                    <a:pt x="1605" y="0"/>
                    <a:pt x="0" y="1598"/>
                    <a:pt x="0" y="3561"/>
                  </a:cubicBezTo>
                  <a:cubicBezTo>
                    <a:pt x="0" y="3756"/>
                    <a:pt x="20" y="3945"/>
                    <a:pt x="47" y="4127"/>
                  </a:cubicBezTo>
                  <a:lnTo>
                    <a:pt x="135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9" y="81"/>
                    <a:pt x="7046" y="1646"/>
                    <a:pt x="7046" y="3561"/>
                  </a:cubicBezTo>
                  <a:cubicBezTo>
                    <a:pt x="7046" y="3756"/>
                    <a:pt x="7033" y="3945"/>
                    <a:pt x="6999" y="4127"/>
                  </a:cubicBezTo>
                  <a:lnTo>
                    <a:pt x="7087" y="4127"/>
                  </a:lnTo>
                  <a:cubicBezTo>
                    <a:pt x="7114" y="3945"/>
                    <a:pt x="7134" y="3756"/>
                    <a:pt x="7134" y="3561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34" name="Google Shape;32834;p32"/>
            <p:cNvSpPr/>
            <p:nvPr/>
          </p:nvSpPr>
          <p:spPr>
            <a:xfrm>
              <a:off x="5021000" y="3425225"/>
              <a:ext cx="125800" cy="77075"/>
            </a:xfrm>
            <a:custGeom>
              <a:avLst/>
              <a:gdLst/>
              <a:ahLst/>
              <a:cxnLst/>
              <a:rect l="l" t="t" r="r" b="b"/>
              <a:pathLst>
                <a:path w="5032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1" y="2900"/>
                    <a:pt x="62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35" name="Google Shape;32835;p32"/>
            <p:cNvSpPr/>
            <p:nvPr/>
          </p:nvSpPr>
          <p:spPr>
            <a:xfrm>
              <a:off x="5020000" y="3424225"/>
              <a:ext cx="127800" cy="78075"/>
            </a:xfrm>
            <a:custGeom>
              <a:avLst/>
              <a:gdLst/>
              <a:ahLst/>
              <a:cxnLst/>
              <a:rect l="l" t="t" r="r" b="b"/>
              <a:pathLst>
                <a:path w="5112" h="3123" extrusionOk="0"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2751"/>
                    <a:pt x="21" y="2940"/>
                    <a:pt x="61" y="3122"/>
                  </a:cubicBezTo>
                  <a:lnTo>
                    <a:pt x="149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18" y="88"/>
                    <a:pt x="5031" y="1194"/>
                    <a:pt x="5031" y="2556"/>
                  </a:cubicBezTo>
                  <a:cubicBezTo>
                    <a:pt x="5031" y="2751"/>
                    <a:pt x="5004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2" y="2751"/>
                    <a:pt x="5112" y="2556"/>
                  </a:cubicBezTo>
                  <a:cubicBezTo>
                    <a:pt x="5112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36" name="Google Shape;32836;p32"/>
            <p:cNvSpPr/>
            <p:nvPr/>
          </p:nvSpPr>
          <p:spPr>
            <a:xfrm>
              <a:off x="5049675" y="3454050"/>
              <a:ext cx="68450" cy="48250"/>
            </a:xfrm>
            <a:custGeom>
              <a:avLst/>
              <a:gdLst/>
              <a:ahLst/>
              <a:cxnLst/>
              <a:rect l="l" t="t" r="r" b="b"/>
              <a:pathLst>
                <a:path w="2738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7" y="1760"/>
                    <a:pt x="128" y="1929"/>
                  </a:cubicBezTo>
                  <a:lnTo>
                    <a:pt x="2610" y="1929"/>
                  </a:lnTo>
                  <a:cubicBezTo>
                    <a:pt x="2691" y="1760"/>
                    <a:pt x="2738" y="1565"/>
                    <a:pt x="2738" y="1363"/>
                  </a:cubicBezTo>
                  <a:cubicBezTo>
                    <a:pt x="2738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37" name="Google Shape;32837;p32"/>
            <p:cNvSpPr/>
            <p:nvPr/>
          </p:nvSpPr>
          <p:spPr>
            <a:xfrm>
              <a:off x="5048650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5" y="0"/>
                    <a:pt x="1" y="627"/>
                    <a:pt x="1" y="1403"/>
                  </a:cubicBezTo>
                  <a:cubicBezTo>
                    <a:pt x="1" y="1605"/>
                    <a:pt x="48" y="1800"/>
                    <a:pt x="122" y="1969"/>
                  </a:cubicBezTo>
                  <a:lnTo>
                    <a:pt x="217" y="1969"/>
                  </a:lnTo>
                  <a:cubicBezTo>
                    <a:pt x="136" y="1800"/>
                    <a:pt x="88" y="1605"/>
                    <a:pt x="88" y="1403"/>
                  </a:cubicBezTo>
                  <a:cubicBezTo>
                    <a:pt x="88" y="674"/>
                    <a:pt x="682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4" y="1800"/>
                    <a:pt x="2603" y="1969"/>
                  </a:cubicBezTo>
                  <a:lnTo>
                    <a:pt x="2698" y="1969"/>
                  </a:lnTo>
                  <a:cubicBezTo>
                    <a:pt x="2772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38" name="Google Shape;32838;p32"/>
            <p:cNvSpPr/>
            <p:nvPr/>
          </p:nvSpPr>
          <p:spPr>
            <a:xfrm>
              <a:off x="5252800" y="3319200"/>
              <a:ext cx="274300" cy="183100"/>
            </a:xfrm>
            <a:custGeom>
              <a:avLst/>
              <a:gdLst/>
              <a:ahLst/>
              <a:cxnLst/>
              <a:rect l="l" t="t" r="r" b="b"/>
              <a:pathLst>
                <a:path w="10972" h="7324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0971" y="7323"/>
                  </a:lnTo>
                  <a:lnTo>
                    <a:pt x="10971" y="1558"/>
                  </a:lnTo>
                  <a:cubicBezTo>
                    <a:pt x="9811" y="587"/>
                    <a:pt x="8314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39" name="Google Shape;32839;p32"/>
            <p:cNvSpPr/>
            <p:nvPr/>
          </p:nvSpPr>
          <p:spPr>
            <a:xfrm>
              <a:off x="5251775" y="3318175"/>
              <a:ext cx="275325" cy="184125"/>
            </a:xfrm>
            <a:custGeom>
              <a:avLst/>
              <a:gdLst/>
              <a:ahLst/>
              <a:cxnLst/>
              <a:rect l="l" t="t" r="r" b="b"/>
              <a:pathLst>
                <a:path w="11013" h="7365" extrusionOk="0">
                  <a:moveTo>
                    <a:pt x="6724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6946"/>
                    <a:pt x="8" y="7155"/>
                    <a:pt x="28" y="7364"/>
                  </a:cubicBezTo>
                  <a:lnTo>
                    <a:pt x="116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24" y="88"/>
                  </a:cubicBezTo>
                  <a:cubicBezTo>
                    <a:pt x="8362" y="88"/>
                    <a:pt x="9852" y="675"/>
                    <a:pt x="11012" y="1660"/>
                  </a:cubicBezTo>
                  <a:lnTo>
                    <a:pt x="11012" y="1545"/>
                  </a:lnTo>
                  <a:cubicBezTo>
                    <a:pt x="9846" y="581"/>
                    <a:pt x="8355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40" name="Google Shape;32840;p32"/>
            <p:cNvSpPr/>
            <p:nvPr/>
          </p:nvSpPr>
          <p:spPr>
            <a:xfrm>
              <a:off x="5276225" y="3346175"/>
              <a:ext cx="250875" cy="156125"/>
            </a:xfrm>
            <a:custGeom>
              <a:avLst/>
              <a:gdLst/>
              <a:ahLst/>
              <a:cxnLst/>
              <a:rect l="l" t="t" r="r" b="b"/>
              <a:pathLst>
                <a:path w="10035" h="6245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5873"/>
                    <a:pt x="7" y="6062"/>
                    <a:pt x="28" y="6244"/>
                  </a:cubicBezTo>
                  <a:lnTo>
                    <a:pt x="10034" y="6244"/>
                  </a:lnTo>
                  <a:lnTo>
                    <a:pt x="10034" y="2036"/>
                  </a:lnTo>
                  <a:cubicBezTo>
                    <a:pt x="8989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41" name="Google Shape;32841;p32"/>
            <p:cNvSpPr/>
            <p:nvPr/>
          </p:nvSpPr>
          <p:spPr>
            <a:xfrm>
              <a:off x="5275050" y="3345150"/>
              <a:ext cx="252050" cy="157150"/>
            </a:xfrm>
            <a:custGeom>
              <a:avLst/>
              <a:gdLst/>
              <a:ahLst/>
              <a:cxnLst/>
              <a:rect l="l" t="t" r="r" b="b"/>
              <a:pathLst>
                <a:path w="10082" h="6286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5914"/>
                    <a:pt x="14" y="6103"/>
                    <a:pt x="34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42" name="Google Shape;32842;p32"/>
            <p:cNvSpPr/>
            <p:nvPr/>
          </p:nvSpPr>
          <p:spPr>
            <a:xfrm>
              <a:off x="5301350" y="3371275"/>
              <a:ext cx="225750" cy="131025"/>
            </a:xfrm>
            <a:custGeom>
              <a:avLst/>
              <a:gdLst/>
              <a:ahLst/>
              <a:cxnLst/>
              <a:rect l="l" t="t" r="r" b="b"/>
              <a:pathLst>
                <a:path w="9030" h="5241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029" y="5240"/>
                  </a:lnTo>
                  <a:lnTo>
                    <a:pt x="9029" y="2988"/>
                  </a:lnTo>
                  <a:cubicBezTo>
                    <a:pt x="8355" y="1242"/>
                    <a:pt x="66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43" name="Google Shape;32843;p32"/>
            <p:cNvSpPr/>
            <p:nvPr/>
          </p:nvSpPr>
          <p:spPr>
            <a:xfrm>
              <a:off x="5300325" y="3370275"/>
              <a:ext cx="226775" cy="132025"/>
            </a:xfrm>
            <a:custGeom>
              <a:avLst/>
              <a:gdLst/>
              <a:ahLst/>
              <a:cxnLst/>
              <a:rect l="l" t="t" r="r" b="b"/>
              <a:pathLst>
                <a:path w="9071" h="5281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5" y="5280"/>
                  </a:cubicBezTo>
                  <a:lnTo>
                    <a:pt x="115" y="5280"/>
                  </a:lnTo>
                  <a:cubicBezTo>
                    <a:pt x="95" y="5098"/>
                    <a:pt x="82" y="490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9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44" name="Google Shape;32844;p32"/>
            <p:cNvSpPr/>
            <p:nvPr/>
          </p:nvSpPr>
          <p:spPr>
            <a:xfrm>
              <a:off x="5330000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3716"/>
                    <a:pt x="21" y="3905"/>
                    <a:pt x="48" y="4087"/>
                  </a:cubicBezTo>
                  <a:lnTo>
                    <a:pt x="7000" y="4087"/>
                  </a:lnTo>
                  <a:cubicBezTo>
                    <a:pt x="7033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45" name="Google Shape;32845;p32"/>
            <p:cNvSpPr/>
            <p:nvPr/>
          </p:nvSpPr>
          <p:spPr>
            <a:xfrm>
              <a:off x="532900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20" y="3945"/>
                    <a:pt x="47" y="4127"/>
                  </a:cubicBezTo>
                  <a:lnTo>
                    <a:pt x="135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2" y="81"/>
                    <a:pt x="7046" y="1646"/>
                    <a:pt x="7046" y="3561"/>
                  </a:cubicBezTo>
                  <a:cubicBezTo>
                    <a:pt x="7046" y="3756"/>
                    <a:pt x="7026" y="3945"/>
                    <a:pt x="6999" y="4127"/>
                  </a:cubicBezTo>
                  <a:lnTo>
                    <a:pt x="7087" y="4127"/>
                  </a:lnTo>
                  <a:cubicBezTo>
                    <a:pt x="7114" y="3945"/>
                    <a:pt x="7127" y="3756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46" name="Google Shape;32846;p32"/>
            <p:cNvSpPr/>
            <p:nvPr/>
          </p:nvSpPr>
          <p:spPr>
            <a:xfrm>
              <a:off x="5355300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2711"/>
                    <a:pt x="20" y="2900"/>
                    <a:pt x="61" y="3082"/>
                  </a:cubicBezTo>
                  <a:lnTo>
                    <a:pt x="4963" y="3082"/>
                  </a:lnTo>
                  <a:cubicBezTo>
                    <a:pt x="5010" y="2900"/>
                    <a:pt x="5030" y="2711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47" name="Google Shape;32847;p32"/>
            <p:cNvSpPr/>
            <p:nvPr/>
          </p:nvSpPr>
          <p:spPr>
            <a:xfrm>
              <a:off x="5354100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2751"/>
                    <a:pt x="28" y="2940"/>
                    <a:pt x="68" y="3122"/>
                  </a:cubicBezTo>
                  <a:lnTo>
                    <a:pt x="156" y="3122"/>
                  </a:lnTo>
                  <a:cubicBezTo>
                    <a:pt x="109" y="2940"/>
                    <a:pt x="88" y="2751"/>
                    <a:pt x="88" y="2556"/>
                  </a:cubicBezTo>
                  <a:cubicBezTo>
                    <a:pt x="88" y="1194"/>
                    <a:pt x="1201" y="88"/>
                    <a:pt x="2563" y="88"/>
                  </a:cubicBezTo>
                  <a:cubicBezTo>
                    <a:pt x="3925" y="88"/>
                    <a:pt x="5038" y="1194"/>
                    <a:pt x="5038" y="2556"/>
                  </a:cubicBezTo>
                  <a:cubicBezTo>
                    <a:pt x="5038" y="2751"/>
                    <a:pt x="5011" y="2940"/>
                    <a:pt x="4970" y="3122"/>
                  </a:cubicBezTo>
                  <a:lnTo>
                    <a:pt x="5058" y="3122"/>
                  </a:lnTo>
                  <a:cubicBezTo>
                    <a:pt x="5098" y="2940"/>
                    <a:pt x="5119" y="2751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48" name="Google Shape;32848;p32"/>
            <p:cNvSpPr/>
            <p:nvPr/>
          </p:nvSpPr>
          <p:spPr>
            <a:xfrm>
              <a:off x="538395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8" y="1760"/>
                    <a:pt x="128" y="1929"/>
                  </a:cubicBezTo>
                  <a:lnTo>
                    <a:pt x="2610" y="1929"/>
                  </a:lnTo>
                  <a:cubicBezTo>
                    <a:pt x="2691" y="1760"/>
                    <a:pt x="2731" y="1565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49" name="Google Shape;32849;p32"/>
            <p:cNvSpPr/>
            <p:nvPr/>
          </p:nvSpPr>
          <p:spPr>
            <a:xfrm>
              <a:off x="5382925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5" y="0"/>
                    <a:pt x="1" y="627"/>
                    <a:pt x="1" y="1403"/>
                  </a:cubicBezTo>
                  <a:cubicBezTo>
                    <a:pt x="1" y="1605"/>
                    <a:pt x="41" y="1800"/>
                    <a:pt x="122" y="1969"/>
                  </a:cubicBezTo>
                  <a:lnTo>
                    <a:pt x="217" y="1969"/>
                  </a:lnTo>
                  <a:cubicBezTo>
                    <a:pt x="136" y="1800"/>
                    <a:pt x="89" y="1605"/>
                    <a:pt x="89" y="1403"/>
                  </a:cubicBezTo>
                  <a:cubicBezTo>
                    <a:pt x="89" y="674"/>
                    <a:pt x="682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5" y="1800"/>
                    <a:pt x="2604" y="1969"/>
                  </a:cubicBezTo>
                  <a:lnTo>
                    <a:pt x="2698" y="1969"/>
                  </a:lnTo>
                  <a:cubicBezTo>
                    <a:pt x="2772" y="1800"/>
                    <a:pt x="2819" y="1605"/>
                    <a:pt x="2819" y="1403"/>
                  </a:cubicBezTo>
                  <a:cubicBezTo>
                    <a:pt x="2819" y="627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50" name="Google Shape;32850;p32"/>
            <p:cNvSpPr/>
            <p:nvPr/>
          </p:nvSpPr>
          <p:spPr>
            <a:xfrm>
              <a:off x="3450750" y="3417300"/>
              <a:ext cx="274800" cy="85000"/>
            </a:xfrm>
            <a:custGeom>
              <a:avLst/>
              <a:gdLst/>
              <a:ahLst/>
              <a:cxnLst/>
              <a:rect l="l" t="t" r="r" b="b"/>
              <a:pathLst>
                <a:path w="10992" h="3400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8"/>
                  </a:cubicBezTo>
                  <a:lnTo>
                    <a:pt x="1" y="3399"/>
                  </a:lnTo>
                  <a:lnTo>
                    <a:pt x="10992" y="3399"/>
                  </a:lnTo>
                  <a:cubicBezTo>
                    <a:pt x="9846" y="1376"/>
                    <a:pt x="7668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51" name="Google Shape;32851;p32"/>
            <p:cNvSpPr/>
            <p:nvPr/>
          </p:nvSpPr>
          <p:spPr>
            <a:xfrm>
              <a:off x="3450750" y="3416300"/>
              <a:ext cx="276000" cy="86000"/>
            </a:xfrm>
            <a:custGeom>
              <a:avLst/>
              <a:gdLst/>
              <a:ahLst/>
              <a:cxnLst/>
              <a:rect l="l" t="t" r="r" b="b"/>
              <a:pathLst>
                <a:path w="11040" h="3440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2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7641" y="88"/>
                    <a:pt x="9792" y="1436"/>
                    <a:pt x="10938" y="3439"/>
                  </a:cubicBezTo>
                  <a:lnTo>
                    <a:pt x="11039" y="3439"/>
                  </a:lnTo>
                  <a:cubicBezTo>
                    <a:pt x="9886" y="1389"/>
                    <a:pt x="7688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52" name="Google Shape;32852;p32"/>
            <p:cNvSpPr/>
            <p:nvPr/>
          </p:nvSpPr>
          <p:spPr>
            <a:xfrm>
              <a:off x="3463750" y="3444275"/>
              <a:ext cx="228925" cy="58025"/>
            </a:xfrm>
            <a:custGeom>
              <a:avLst/>
              <a:gdLst/>
              <a:ahLst/>
              <a:cxnLst/>
              <a:rect l="l" t="t" r="r" b="b"/>
              <a:pathLst>
                <a:path w="9157" h="2321" extrusionOk="0">
                  <a:moveTo>
                    <a:pt x="4579" y="0"/>
                  </a:moveTo>
                  <a:cubicBezTo>
                    <a:pt x="2697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53" name="Google Shape;32853;p32"/>
            <p:cNvSpPr/>
            <p:nvPr/>
          </p:nvSpPr>
          <p:spPr>
            <a:xfrm>
              <a:off x="3462550" y="3443275"/>
              <a:ext cx="231325" cy="59025"/>
            </a:xfrm>
            <a:custGeom>
              <a:avLst/>
              <a:gdLst/>
              <a:ahLst/>
              <a:cxnLst/>
              <a:rect l="l" t="t" r="r" b="b"/>
              <a:pathLst>
                <a:path w="9253" h="2361" extrusionOk="0">
                  <a:moveTo>
                    <a:pt x="4627" y="0"/>
                  </a:moveTo>
                  <a:cubicBezTo>
                    <a:pt x="2725" y="0"/>
                    <a:pt x="1039" y="931"/>
                    <a:pt x="1" y="2360"/>
                  </a:cubicBezTo>
                  <a:lnTo>
                    <a:pt x="102" y="2360"/>
                  </a:lnTo>
                  <a:cubicBezTo>
                    <a:pt x="1134" y="984"/>
                    <a:pt x="2779" y="88"/>
                    <a:pt x="4627" y="88"/>
                  </a:cubicBezTo>
                  <a:cubicBezTo>
                    <a:pt x="6474" y="88"/>
                    <a:pt x="8119" y="984"/>
                    <a:pt x="9151" y="2360"/>
                  </a:cubicBezTo>
                  <a:lnTo>
                    <a:pt x="9252" y="2360"/>
                  </a:lnTo>
                  <a:cubicBezTo>
                    <a:pt x="8214" y="931"/>
                    <a:pt x="6528" y="0"/>
                    <a:pt x="462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54" name="Google Shape;32854;p32"/>
            <p:cNvSpPr/>
            <p:nvPr/>
          </p:nvSpPr>
          <p:spPr>
            <a:xfrm>
              <a:off x="3497125" y="3469550"/>
              <a:ext cx="162175" cy="32750"/>
            </a:xfrm>
            <a:custGeom>
              <a:avLst/>
              <a:gdLst/>
              <a:ahLst/>
              <a:cxnLst/>
              <a:rect l="l" t="t" r="r" b="b"/>
              <a:pathLst>
                <a:path w="6487" h="1310" extrusionOk="0">
                  <a:moveTo>
                    <a:pt x="3244" y="1"/>
                  </a:moveTo>
                  <a:cubicBezTo>
                    <a:pt x="1983" y="1"/>
                    <a:pt x="836" y="500"/>
                    <a:pt x="0" y="1309"/>
                  </a:cubicBezTo>
                  <a:lnTo>
                    <a:pt x="6487" y="1309"/>
                  </a:lnTo>
                  <a:cubicBezTo>
                    <a:pt x="5651" y="500"/>
                    <a:pt x="4504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55" name="Google Shape;32855;p32"/>
            <p:cNvSpPr/>
            <p:nvPr/>
          </p:nvSpPr>
          <p:spPr>
            <a:xfrm>
              <a:off x="3495600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1" y="574"/>
                    <a:pt x="2071" y="88"/>
                    <a:pt x="3305" y="88"/>
                  </a:cubicBezTo>
                  <a:cubicBezTo>
                    <a:pt x="4538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2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56" name="Google Shape;32856;p32"/>
            <p:cNvSpPr/>
            <p:nvPr/>
          </p:nvSpPr>
          <p:spPr>
            <a:xfrm>
              <a:off x="3551725" y="3498225"/>
              <a:ext cx="52975" cy="4075"/>
            </a:xfrm>
            <a:custGeom>
              <a:avLst/>
              <a:gdLst/>
              <a:ahLst/>
              <a:cxnLst/>
              <a:rect l="l" t="t" r="r" b="b"/>
              <a:pathLst>
                <a:path w="2119" h="163" extrusionOk="0">
                  <a:moveTo>
                    <a:pt x="1060" y="0"/>
                  </a:moveTo>
                  <a:cubicBezTo>
                    <a:pt x="689" y="0"/>
                    <a:pt x="331" y="61"/>
                    <a:pt x="1" y="162"/>
                  </a:cubicBezTo>
                  <a:lnTo>
                    <a:pt x="2118" y="162"/>
                  </a:lnTo>
                  <a:cubicBezTo>
                    <a:pt x="1788" y="61"/>
                    <a:pt x="1430" y="0"/>
                    <a:pt x="106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57" name="Google Shape;32857;p32"/>
            <p:cNvSpPr/>
            <p:nvPr/>
          </p:nvSpPr>
          <p:spPr>
            <a:xfrm>
              <a:off x="3548525" y="3497200"/>
              <a:ext cx="59550" cy="5100"/>
            </a:xfrm>
            <a:custGeom>
              <a:avLst/>
              <a:gdLst/>
              <a:ahLst/>
              <a:cxnLst/>
              <a:rect l="l" t="t" r="r" b="b"/>
              <a:pathLst>
                <a:path w="2382" h="204" extrusionOk="0">
                  <a:moveTo>
                    <a:pt x="1188" y="1"/>
                  </a:moveTo>
                  <a:cubicBezTo>
                    <a:pt x="769" y="1"/>
                    <a:pt x="372" y="75"/>
                    <a:pt x="1" y="203"/>
                  </a:cubicBezTo>
                  <a:lnTo>
                    <a:pt x="277" y="203"/>
                  </a:lnTo>
                  <a:cubicBezTo>
                    <a:pt x="567" y="129"/>
                    <a:pt x="877" y="82"/>
                    <a:pt x="1188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03" y="75"/>
                    <a:pt x="1606" y="1"/>
                    <a:pt x="118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58" name="Google Shape;32858;p32"/>
            <p:cNvSpPr/>
            <p:nvPr/>
          </p:nvSpPr>
          <p:spPr>
            <a:xfrm>
              <a:off x="3768700" y="3417300"/>
              <a:ext cx="291125" cy="85000"/>
            </a:xfrm>
            <a:custGeom>
              <a:avLst/>
              <a:gdLst/>
              <a:ahLst/>
              <a:cxnLst/>
              <a:rect l="l" t="t" r="r" b="b"/>
              <a:pathLst>
                <a:path w="11645" h="3400" extrusionOk="0">
                  <a:moveTo>
                    <a:pt x="5826" y="1"/>
                  </a:moveTo>
                  <a:cubicBezTo>
                    <a:pt x="3324" y="1"/>
                    <a:pt x="1153" y="1376"/>
                    <a:pt x="0" y="3399"/>
                  </a:cubicBezTo>
                  <a:lnTo>
                    <a:pt x="11645" y="3399"/>
                  </a:lnTo>
                  <a:cubicBezTo>
                    <a:pt x="10499" y="1376"/>
                    <a:pt x="8321" y="1"/>
                    <a:pt x="582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59" name="Google Shape;32859;p32"/>
            <p:cNvSpPr/>
            <p:nvPr/>
          </p:nvSpPr>
          <p:spPr>
            <a:xfrm>
              <a:off x="3767675" y="3416300"/>
              <a:ext cx="293350" cy="86000"/>
            </a:xfrm>
            <a:custGeom>
              <a:avLst/>
              <a:gdLst/>
              <a:ahLst/>
              <a:cxnLst/>
              <a:rect l="l" t="t" r="r" b="b"/>
              <a:pathLst>
                <a:path w="11734" h="3440" extrusionOk="0">
                  <a:moveTo>
                    <a:pt x="5867" y="0"/>
                  </a:moveTo>
                  <a:cubicBezTo>
                    <a:pt x="3345" y="0"/>
                    <a:pt x="1154" y="1389"/>
                    <a:pt x="1" y="3439"/>
                  </a:cubicBezTo>
                  <a:lnTo>
                    <a:pt x="95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5" y="88"/>
                    <a:pt x="10486" y="1436"/>
                    <a:pt x="11632" y="3439"/>
                  </a:cubicBezTo>
                  <a:lnTo>
                    <a:pt x="11733" y="3439"/>
                  </a:lnTo>
                  <a:cubicBezTo>
                    <a:pt x="10573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60" name="Google Shape;32860;p32"/>
            <p:cNvSpPr/>
            <p:nvPr/>
          </p:nvSpPr>
          <p:spPr>
            <a:xfrm>
              <a:off x="3798025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7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61" name="Google Shape;32861;p32"/>
            <p:cNvSpPr/>
            <p:nvPr/>
          </p:nvSpPr>
          <p:spPr>
            <a:xfrm>
              <a:off x="3796850" y="3443275"/>
              <a:ext cx="231300" cy="59025"/>
            </a:xfrm>
            <a:custGeom>
              <a:avLst/>
              <a:gdLst/>
              <a:ahLst/>
              <a:cxnLst/>
              <a:rect l="l" t="t" r="r" b="b"/>
              <a:pathLst>
                <a:path w="9252" h="2361" extrusionOk="0">
                  <a:moveTo>
                    <a:pt x="4626" y="0"/>
                  </a:moveTo>
                  <a:cubicBezTo>
                    <a:pt x="2724" y="0"/>
                    <a:pt x="1038" y="931"/>
                    <a:pt x="0" y="2360"/>
                  </a:cubicBezTo>
                  <a:lnTo>
                    <a:pt x="101" y="2360"/>
                  </a:lnTo>
                  <a:cubicBezTo>
                    <a:pt x="1133" y="984"/>
                    <a:pt x="2778" y="88"/>
                    <a:pt x="4626" y="88"/>
                  </a:cubicBezTo>
                  <a:cubicBezTo>
                    <a:pt x="6473" y="88"/>
                    <a:pt x="8118" y="984"/>
                    <a:pt x="9150" y="2360"/>
                  </a:cubicBezTo>
                  <a:lnTo>
                    <a:pt x="9251" y="2360"/>
                  </a:lnTo>
                  <a:cubicBezTo>
                    <a:pt x="8213" y="931"/>
                    <a:pt x="6527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62" name="Google Shape;32862;p32"/>
            <p:cNvSpPr/>
            <p:nvPr/>
          </p:nvSpPr>
          <p:spPr>
            <a:xfrm>
              <a:off x="3831400" y="3469550"/>
              <a:ext cx="162175" cy="32750"/>
            </a:xfrm>
            <a:custGeom>
              <a:avLst/>
              <a:gdLst/>
              <a:ahLst/>
              <a:cxnLst/>
              <a:rect l="l" t="t" r="r" b="b"/>
              <a:pathLst>
                <a:path w="6487" h="1310" extrusionOk="0">
                  <a:moveTo>
                    <a:pt x="3244" y="1"/>
                  </a:moveTo>
                  <a:cubicBezTo>
                    <a:pt x="1983" y="1"/>
                    <a:pt x="836" y="500"/>
                    <a:pt x="0" y="1309"/>
                  </a:cubicBezTo>
                  <a:lnTo>
                    <a:pt x="6487" y="1309"/>
                  </a:lnTo>
                  <a:cubicBezTo>
                    <a:pt x="5651" y="500"/>
                    <a:pt x="4505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63" name="Google Shape;32863;p32"/>
            <p:cNvSpPr/>
            <p:nvPr/>
          </p:nvSpPr>
          <p:spPr>
            <a:xfrm>
              <a:off x="382987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1" y="574"/>
                    <a:pt x="2071" y="88"/>
                    <a:pt x="3305" y="88"/>
                  </a:cubicBezTo>
                  <a:cubicBezTo>
                    <a:pt x="4539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3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64" name="Google Shape;32864;p32"/>
            <p:cNvSpPr/>
            <p:nvPr/>
          </p:nvSpPr>
          <p:spPr>
            <a:xfrm>
              <a:off x="3886025" y="3498225"/>
              <a:ext cx="52950" cy="4075"/>
            </a:xfrm>
            <a:custGeom>
              <a:avLst/>
              <a:gdLst/>
              <a:ahLst/>
              <a:cxnLst/>
              <a:rect l="l" t="t" r="r" b="b"/>
              <a:pathLst>
                <a:path w="2118" h="163" extrusionOk="0">
                  <a:moveTo>
                    <a:pt x="1059" y="0"/>
                  </a:moveTo>
                  <a:cubicBezTo>
                    <a:pt x="688" y="0"/>
                    <a:pt x="330" y="61"/>
                    <a:pt x="0" y="162"/>
                  </a:cubicBezTo>
                  <a:lnTo>
                    <a:pt x="2117" y="162"/>
                  </a:lnTo>
                  <a:cubicBezTo>
                    <a:pt x="1787" y="61"/>
                    <a:pt x="1430" y="0"/>
                    <a:pt x="105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65" name="Google Shape;32865;p32"/>
            <p:cNvSpPr/>
            <p:nvPr/>
          </p:nvSpPr>
          <p:spPr>
            <a:xfrm>
              <a:off x="388265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8" y="75"/>
                    <a:pt x="0" y="203"/>
                  </a:cubicBezTo>
                  <a:lnTo>
                    <a:pt x="283" y="203"/>
                  </a:lnTo>
                  <a:cubicBezTo>
                    <a:pt x="573" y="129"/>
                    <a:pt x="877" y="82"/>
                    <a:pt x="1194" y="82"/>
                  </a:cubicBezTo>
                  <a:cubicBezTo>
                    <a:pt x="1511" y="82"/>
                    <a:pt x="1814" y="129"/>
                    <a:pt x="2104" y="203"/>
                  </a:cubicBezTo>
                  <a:lnTo>
                    <a:pt x="2380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66" name="Google Shape;32866;p32"/>
            <p:cNvSpPr/>
            <p:nvPr/>
          </p:nvSpPr>
          <p:spPr>
            <a:xfrm>
              <a:off x="4102975" y="3417300"/>
              <a:ext cx="291150" cy="85000"/>
            </a:xfrm>
            <a:custGeom>
              <a:avLst/>
              <a:gdLst/>
              <a:ahLst/>
              <a:cxnLst/>
              <a:rect l="l" t="t" r="r" b="b"/>
              <a:pathLst>
                <a:path w="11646" h="3400" extrusionOk="0">
                  <a:moveTo>
                    <a:pt x="5819" y="1"/>
                  </a:moveTo>
                  <a:cubicBezTo>
                    <a:pt x="3324" y="1"/>
                    <a:pt x="1153" y="1376"/>
                    <a:pt x="0" y="3399"/>
                  </a:cubicBezTo>
                  <a:lnTo>
                    <a:pt x="11645" y="3399"/>
                  </a:lnTo>
                  <a:cubicBezTo>
                    <a:pt x="10492" y="1376"/>
                    <a:pt x="8321" y="1"/>
                    <a:pt x="581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67" name="Google Shape;32867;p32"/>
            <p:cNvSpPr/>
            <p:nvPr/>
          </p:nvSpPr>
          <p:spPr>
            <a:xfrm>
              <a:off x="4101775" y="3416300"/>
              <a:ext cx="293350" cy="86000"/>
            </a:xfrm>
            <a:custGeom>
              <a:avLst/>
              <a:gdLst/>
              <a:ahLst/>
              <a:cxnLst/>
              <a:rect l="l" t="t" r="r" b="b"/>
              <a:pathLst>
                <a:path w="11734" h="3440" extrusionOk="0">
                  <a:moveTo>
                    <a:pt x="5867" y="0"/>
                  </a:moveTo>
                  <a:cubicBezTo>
                    <a:pt x="3352" y="0"/>
                    <a:pt x="1161" y="1389"/>
                    <a:pt x="1" y="3439"/>
                  </a:cubicBezTo>
                  <a:lnTo>
                    <a:pt x="102" y="3439"/>
                  </a:lnTo>
                  <a:cubicBezTo>
                    <a:pt x="1248" y="1436"/>
                    <a:pt x="3406" y="88"/>
                    <a:pt x="5867" y="88"/>
                  </a:cubicBezTo>
                  <a:cubicBezTo>
                    <a:pt x="8335" y="88"/>
                    <a:pt x="10493" y="1436"/>
                    <a:pt x="11639" y="3439"/>
                  </a:cubicBezTo>
                  <a:lnTo>
                    <a:pt x="11734" y="3439"/>
                  </a:lnTo>
                  <a:cubicBezTo>
                    <a:pt x="10581" y="1389"/>
                    <a:pt x="8389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68" name="Google Shape;32868;p32"/>
            <p:cNvSpPr/>
            <p:nvPr/>
          </p:nvSpPr>
          <p:spPr>
            <a:xfrm>
              <a:off x="4132300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8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19" y="918"/>
                    <a:pt x="6453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69" name="Google Shape;32869;p32"/>
            <p:cNvSpPr/>
            <p:nvPr/>
          </p:nvSpPr>
          <p:spPr>
            <a:xfrm>
              <a:off x="4131125" y="3443275"/>
              <a:ext cx="231300" cy="59025"/>
            </a:xfrm>
            <a:custGeom>
              <a:avLst/>
              <a:gdLst/>
              <a:ahLst/>
              <a:cxnLst/>
              <a:rect l="l" t="t" r="r" b="b"/>
              <a:pathLst>
                <a:path w="9252" h="2361" extrusionOk="0">
                  <a:moveTo>
                    <a:pt x="4626" y="0"/>
                  </a:moveTo>
                  <a:cubicBezTo>
                    <a:pt x="2724" y="0"/>
                    <a:pt x="1039" y="931"/>
                    <a:pt x="0" y="2360"/>
                  </a:cubicBezTo>
                  <a:lnTo>
                    <a:pt x="101" y="2360"/>
                  </a:lnTo>
                  <a:cubicBezTo>
                    <a:pt x="1126" y="984"/>
                    <a:pt x="2772" y="88"/>
                    <a:pt x="4626" y="88"/>
                  </a:cubicBezTo>
                  <a:cubicBezTo>
                    <a:pt x="6473" y="88"/>
                    <a:pt x="8119" y="984"/>
                    <a:pt x="9150" y="2360"/>
                  </a:cubicBezTo>
                  <a:lnTo>
                    <a:pt x="9251" y="2360"/>
                  </a:lnTo>
                  <a:cubicBezTo>
                    <a:pt x="8213" y="931"/>
                    <a:pt x="6527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70" name="Google Shape;32870;p32"/>
            <p:cNvSpPr/>
            <p:nvPr/>
          </p:nvSpPr>
          <p:spPr>
            <a:xfrm>
              <a:off x="4165500" y="3469550"/>
              <a:ext cx="162375" cy="32750"/>
            </a:xfrm>
            <a:custGeom>
              <a:avLst/>
              <a:gdLst/>
              <a:ahLst/>
              <a:cxnLst/>
              <a:rect l="l" t="t" r="r" b="b"/>
              <a:pathLst>
                <a:path w="6495" h="1310" extrusionOk="0">
                  <a:moveTo>
                    <a:pt x="3251" y="1"/>
                  </a:moveTo>
                  <a:cubicBezTo>
                    <a:pt x="1990" y="1"/>
                    <a:pt x="844" y="500"/>
                    <a:pt x="1" y="1309"/>
                  </a:cubicBezTo>
                  <a:lnTo>
                    <a:pt x="6494" y="1309"/>
                  </a:lnTo>
                  <a:cubicBezTo>
                    <a:pt x="5651" y="500"/>
                    <a:pt x="4512" y="1"/>
                    <a:pt x="325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71" name="Google Shape;32871;p32"/>
            <p:cNvSpPr/>
            <p:nvPr/>
          </p:nvSpPr>
          <p:spPr>
            <a:xfrm>
              <a:off x="4164150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2" y="574"/>
                    <a:pt x="2071" y="88"/>
                    <a:pt x="3305" y="88"/>
                  </a:cubicBezTo>
                  <a:cubicBezTo>
                    <a:pt x="4532" y="88"/>
                    <a:pt x="5651" y="574"/>
                    <a:pt x="6487" y="1356"/>
                  </a:cubicBezTo>
                  <a:lnTo>
                    <a:pt x="6609" y="1356"/>
                  </a:lnTo>
                  <a:cubicBezTo>
                    <a:pt x="5752" y="520"/>
                    <a:pt x="4586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72" name="Google Shape;32872;p32"/>
            <p:cNvSpPr/>
            <p:nvPr/>
          </p:nvSpPr>
          <p:spPr>
            <a:xfrm>
              <a:off x="4220125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6" y="0"/>
                  </a:moveTo>
                  <a:cubicBezTo>
                    <a:pt x="695" y="0"/>
                    <a:pt x="338" y="61"/>
                    <a:pt x="0" y="162"/>
                  </a:cubicBezTo>
                  <a:lnTo>
                    <a:pt x="2124" y="162"/>
                  </a:lnTo>
                  <a:cubicBezTo>
                    <a:pt x="1787" y="61"/>
                    <a:pt x="1437" y="0"/>
                    <a:pt x="10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73" name="Google Shape;32873;p32"/>
            <p:cNvSpPr/>
            <p:nvPr/>
          </p:nvSpPr>
          <p:spPr>
            <a:xfrm>
              <a:off x="4216925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1" y="75"/>
                    <a:pt x="0" y="203"/>
                  </a:cubicBezTo>
                  <a:lnTo>
                    <a:pt x="284" y="203"/>
                  </a:lnTo>
                  <a:cubicBezTo>
                    <a:pt x="573" y="129"/>
                    <a:pt x="877" y="82"/>
                    <a:pt x="1194" y="82"/>
                  </a:cubicBezTo>
                  <a:cubicBezTo>
                    <a:pt x="1504" y="82"/>
                    <a:pt x="1807" y="129"/>
                    <a:pt x="2097" y="203"/>
                  </a:cubicBezTo>
                  <a:lnTo>
                    <a:pt x="2381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74" name="Google Shape;32874;p32"/>
            <p:cNvSpPr/>
            <p:nvPr/>
          </p:nvSpPr>
          <p:spPr>
            <a:xfrm>
              <a:off x="4437250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19" y="1"/>
                  </a:moveTo>
                  <a:cubicBezTo>
                    <a:pt x="3325" y="1"/>
                    <a:pt x="1147" y="1376"/>
                    <a:pt x="0" y="3399"/>
                  </a:cubicBezTo>
                  <a:lnTo>
                    <a:pt x="11639" y="3399"/>
                  </a:lnTo>
                  <a:cubicBezTo>
                    <a:pt x="10492" y="1376"/>
                    <a:pt x="8321" y="1"/>
                    <a:pt x="581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75" name="Google Shape;32875;p32"/>
            <p:cNvSpPr/>
            <p:nvPr/>
          </p:nvSpPr>
          <p:spPr>
            <a:xfrm>
              <a:off x="4436075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6" y="0"/>
                  </a:moveTo>
                  <a:cubicBezTo>
                    <a:pt x="3351" y="0"/>
                    <a:pt x="1153" y="1389"/>
                    <a:pt x="0" y="3439"/>
                  </a:cubicBezTo>
                  <a:lnTo>
                    <a:pt x="101" y="3439"/>
                  </a:lnTo>
                  <a:cubicBezTo>
                    <a:pt x="1248" y="1436"/>
                    <a:pt x="3398" y="88"/>
                    <a:pt x="5866" y="88"/>
                  </a:cubicBezTo>
                  <a:cubicBezTo>
                    <a:pt x="8334" y="88"/>
                    <a:pt x="10492" y="1436"/>
                    <a:pt x="11638" y="3439"/>
                  </a:cubicBezTo>
                  <a:lnTo>
                    <a:pt x="11733" y="3439"/>
                  </a:lnTo>
                  <a:cubicBezTo>
                    <a:pt x="10580" y="1389"/>
                    <a:pt x="8381" y="0"/>
                    <a:pt x="586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76" name="Google Shape;32876;p32"/>
            <p:cNvSpPr/>
            <p:nvPr/>
          </p:nvSpPr>
          <p:spPr>
            <a:xfrm>
              <a:off x="4466575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8" y="0"/>
                    <a:pt x="1032" y="918"/>
                    <a:pt x="1" y="2320"/>
                  </a:cubicBezTo>
                  <a:lnTo>
                    <a:pt x="9157" y="2320"/>
                  </a:lnTo>
                  <a:cubicBezTo>
                    <a:pt x="8119" y="918"/>
                    <a:pt x="6453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77" name="Google Shape;32877;p32"/>
            <p:cNvSpPr/>
            <p:nvPr/>
          </p:nvSpPr>
          <p:spPr>
            <a:xfrm>
              <a:off x="4465225" y="3443275"/>
              <a:ext cx="231475" cy="59025"/>
            </a:xfrm>
            <a:custGeom>
              <a:avLst/>
              <a:gdLst/>
              <a:ahLst/>
              <a:cxnLst/>
              <a:rect l="l" t="t" r="r" b="b"/>
              <a:pathLst>
                <a:path w="9259" h="2361" extrusionOk="0">
                  <a:moveTo>
                    <a:pt x="4633" y="0"/>
                  </a:moveTo>
                  <a:cubicBezTo>
                    <a:pt x="2731" y="0"/>
                    <a:pt x="1046" y="931"/>
                    <a:pt x="1" y="2360"/>
                  </a:cubicBezTo>
                  <a:lnTo>
                    <a:pt x="108" y="2360"/>
                  </a:lnTo>
                  <a:cubicBezTo>
                    <a:pt x="1133" y="984"/>
                    <a:pt x="2779" y="88"/>
                    <a:pt x="4633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9" y="2360"/>
                  </a:lnTo>
                  <a:cubicBezTo>
                    <a:pt x="8213" y="931"/>
                    <a:pt x="6528" y="0"/>
                    <a:pt x="463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78" name="Google Shape;32878;p32"/>
            <p:cNvSpPr/>
            <p:nvPr/>
          </p:nvSpPr>
          <p:spPr>
            <a:xfrm>
              <a:off x="4499775" y="3469550"/>
              <a:ext cx="162375" cy="32750"/>
            </a:xfrm>
            <a:custGeom>
              <a:avLst/>
              <a:gdLst/>
              <a:ahLst/>
              <a:cxnLst/>
              <a:rect l="l" t="t" r="r" b="b"/>
              <a:pathLst>
                <a:path w="6495" h="1310" extrusionOk="0">
                  <a:moveTo>
                    <a:pt x="3251" y="1"/>
                  </a:moveTo>
                  <a:cubicBezTo>
                    <a:pt x="1990" y="1"/>
                    <a:pt x="844" y="500"/>
                    <a:pt x="1" y="1309"/>
                  </a:cubicBezTo>
                  <a:lnTo>
                    <a:pt x="6494" y="1309"/>
                  </a:lnTo>
                  <a:cubicBezTo>
                    <a:pt x="5651" y="500"/>
                    <a:pt x="4512" y="1"/>
                    <a:pt x="325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79" name="Google Shape;32879;p32"/>
            <p:cNvSpPr/>
            <p:nvPr/>
          </p:nvSpPr>
          <p:spPr>
            <a:xfrm>
              <a:off x="449842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1" y="520"/>
                    <a:pt x="1" y="1356"/>
                  </a:cubicBezTo>
                  <a:lnTo>
                    <a:pt x="122" y="1356"/>
                  </a:lnTo>
                  <a:cubicBezTo>
                    <a:pt x="952" y="574"/>
                    <a:pt x="2071" y="88"/>
                    <a:pt x="3305" y="88"/>
                  </a:cubicBezTo>
                  <a:cubicBezTo>
                    <a:pt x="4532" y="88"/>
                    <a:pt x="5651" y="574"/>
                    <a:pt x="6481" y="1356"/>
                  </a:cubicBezTo>
                  <a:lnTo>
                    <a:pt x="6609" y="1356"/>
                  </a:lnTo>
                  <a:cubicBezTo>
                    <a:pt x="5753" y="520"/>
                    <a:pt x="4586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80" name="Google Shape;32880;p32"/>
            <p:cNvSpPr/>
            <p:nvPr/>
          </p:nvSpPr>
          <p:spPr>
            <a:xfrm>
              <a:off x="4554400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6" y="0"/>
                  </a:moveTo>
                  <a:cubicBezTo>
                    <a:pt x="695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7" y="61"/>
                    <a:pt x="1430" y="0"/>
                    <a:pt x="10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81" name="Google Shape;32881;p32"/>
            <p:cNvSpPr/>
            <p:nvPr/>
          </p:nvSpPr>
          <p:spPr>
            <a:xfrm>
              <a:off x="455120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1" y="75"/>
                    <a:pt x="0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94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82" name="Google Shape;32882;p32"/>
            <p:cNvSpPr/>
            <p:nvPr/>
          </p:nvSpPr>
          <p:spPr>
            <a:xfrm>
              <a:off x="4771525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20" y="1"/>
                  </a:moveTo>
                  <a:cubicBezTo>
                    <a:pt x="3325" y="1"/>
                    <a:pt x="1147" y="1376"/>
                    <a:pt x="0" y="3399"/>
                  </a:cubicBezTo>
                  <a:lnTo>
                    <a:pt x="11639" y="3399"/>
                  </a:lnTo>
                  <a:cubicBezTo>
                    <a:pt x="10492" y="1376"/>
                    <a:pt x="8314" y="1"/>
                    <a:pt x="58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83" name="Google Shape;32883;p32"/>
            <p:cNvSpPr/>
            <p:nvPr/>
          </p:nvSpPr>
          <p:spPr>
            <a:xfrm>
              <a:off x="4770350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7" y="0"/>
                  </a:moveTo>
                  <a:cubicBezTo>
                    <a:pt x="3351" y="0"/>
                    <a:pt x="1153" y="1389"/>
                    <a:pt x="0" y="3439"/>
                  </a:cubicBezTo>
                  <a:lnTo>
                    <a:pt x="101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4" y="88"/>
                    <a:pt x="10492" y="1436"/>
                    <a:pt x="11638" y="3439"/>
                  </a:cubicBezTo>
                  <a:lnTo>
                    <a:pt x="11733" y="3439"/>
                  </a:lnTo>
                  <a:cubicBezTo>
                    <a:pt x="10580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84" name="Google Shape;32884;p32"/>
            <p:cNvSpPr/>
            <p:nvPr/>
          </p:nvSpPr>
          <p:spPr>
            <a:xfrm>
              <a:off x="4800850" y="3444275"/>
              <a:ext cx="228775" cy="58025"/>
            </a:xfrm>
            <a:custGeom>
              <a:avLst/>
              <a:gdLst/>
              <a:ahLst/>
              <a:cxnLst/>
              <a:rect l="l" t="t" r="r" b="b"/>
              <a:pathLst>
                <a:path w="9151" h="2321" extrusionOk="0">
                  <a:moveTo>
                    <a:pt x="4572" y="0"/>
                  </a:moveTo>
                  <a:cubicBezTo>
                    <a:pt x="2698" y="0"/>
                    <a:pt x="1032" y="918"/>
                    <a:pt x="1" y="2320"/>
                  </a:cubicBezTo>
                  <a:lnTo>
                    <a:pt x="9151" y="2320"/>
                  </a:lnTo>
                  <a:cubicBezTo>
                    <a:pt x="8119" y="918"/>
                    <a:pt x="6454" y="0"/>
                    <a:pt x="457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85" name="Google Shape;32885;p32"/>
            <p:cNvSpPr/>
            <p:nvPr/>
          </p:nvSpPr>
          <p:spPr>
            <a:xfrm>
              <a:off x="4799500" y="3443275"/>
              <a:ext cx="231475" cy="59025"/>
            </a:xfrm>
            <a:custGeom>
              <a:avLst/>
              <a:gdLst/>
              <a:ahLst/>
              <a:cxnLst/>
              <a:rect l="l" t="t" r="r" b="b"/>
              <a:pathLst>
                <a:path w="9259" h="2361" extrusionOk="0">
                  <a:moveTo>
                    <a:pt x="4626" y="0"/>
                  </a:moveTo>
                  <a:cubicBezTo>
                    <a:pt x="2732" y="0"/>
                    <a:pt x="1046" y="931"/>
                    <a:pt x="1" y="2360"/>
                  </a:cubicBezTo>
                  <a:lnTo>
                    <a:pt x="109" y="2360"/>
                  </a:lnTo>
                  <a:cubicBezTo>
                    <a:pt x="1134" y="984"/>
                    <a:pt x="2779" y="88"/>
                    <a:pt x="4626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9" y="2360"/>
                  </a:lnTo>
                  <a:cubicBezTo>
                    <a:pt x="8214" y="931"/>
                    <a:pt x="6528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86" name="Google Shape;32886;p32"/>
            <p:cNvSpPr/>
            <p:nvPr/>
          </p:nvSpPr>
          <p:spPr>
            <a:xfrm>
              <a:off x="4834075" y="3469550"/>
              <a:ext cx="162350" cy="32750"/>
            </a:xfrm>
            <a:custGeom>
              <a:avLst/>
              <a:gdLst/>
              <a:ahLst/>
              <a:cxnLst/>
              <a:rect l="l" t="t" r="r" b="b"/>
              <a:pathLst>
                <a:path w="6494" h="1310" extrusionOk="0">
                  <a:moveTo>
                    <a:pt x="3243" y="1"/>
                  </a:moveTo>
                  <a:cubicBezTo>
                    <a:pt x="1982" y="1"/>
                    <a:pt x="843" y="500"/>
                    <a:pt x="0" y="1309"/>
                  </a:cubicBezTo>
                  <a:lnTo>
                    <a:pt x="6493" y="1309"/>
                  </a:lnTo>
                  <a:cubicBezTo>
                    <a:pt x="5651" y="500"/>
                    <a:pt x="4511" y="1"/>
                    <a:pt x="324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87" name="Google Shape;32887;p32"/>
            <p:cNvSpPr/>
            <p:nvPr/>
          </p:nvSpPr>
          <p:spPr>
            <a:xfrm>
              <a:off x="4832725" y="3468375"/>
              <a:ext cx="165050" cy="33925"/>
            </a:xfrm>
            <a:custGeom>
              <a:avLst/>
              <a:gdLst/>
              <a:ahLst/>
              <a:cxnLst/>
              <a:rect l="l" t="t" r="r" b="b"/>
              <a:pathLst>
                <a:path w="6602" h="1357" extrusionOk="0">
                  <a:moveTo>
                    <a:pt x="3297" y="1"/>
                  </a:moveTo>
                  <a:cubicBezTo>
                    <a:pt x="2016" y="1"/>
                    <a:pt x="850" y="520"/>
                    <a:pt x="0" y="1356"/>
                  </a:cubicBezTo>
                  <a:lnTo>
                    <a:pt x="121" y="1356"/>
                  </a:lnTo>
                  <a:cubicBezTo>
                    <a:pt x="951" y="574"/>
                    <a:pt x="2070" y="88"/>
                    <a:pt x="3297" y="88"/>
                  </a:cubicBezTo>
                  <a:cubicBezTo>
                    <a:pt x="4531" y="88"/>
                    <a:pt x="5651" y="574"/>
                    <a:pt x="6480" y="1356"/>
                  </a:cubicBezTo>
                  <a:lnTo>
                    <a:pt x="6601" y="1356"/>
                  </a:lnTo>
                  <a:cubicBezTo>
                    <a:pt x="5752" y="520"/>
                    <a:pt x="4585" y="1"/>
                    <a:pt x="329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88" name="Google Shape;32888;p32"/>
            <p:cNvSpPr/>
            <p:nvPr/>
          </p:nvSpPr>
          <p:spPr>
            <a:xfrm>
              <a:off x="4888675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59" y="0"/>
                  </a:moveTo>
                  <a:cubicBezTo>
                    <a:pt x="695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8" y="61"/>
                    <a:pt x="1430" y="0"/>
                    <a:pt x="105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89" name="Google Shape;32889;p32"/>
            <p:cNvSpPr/>
            <p:nvPr/>
          </p:nvSpPr>
          <p:spPr>
            <a:xfrm>
              <a:off x="4885475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87" y="1"/>
                  </a:moveTo>
                  <a:cubicBezTo>
                    <a:pt x="776" y="1"/>
                    <a:pt x="371" y="75"/>
                    <a:pt x="1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87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05" y="1"/>
                    <a:pt x="118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90" name="Google Shape;32890;p32"/>
            <p:cNvSpPr/>
            <p:nvPr/>
          </p:nvSpPr>
          <p:spPr>
            <a:xfrm>
              <a:off x="5105800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20" y="1"/>
                  </a:moveTo>
                  <a:cubicBezTo>
                    <a:pt x="3325" y="1"/>
                    <a:pt x="1147" y="1376"/>
                    <a:pt x="1" y="3399"/>
                  </a:cubicBezTo>
                  <a:lnTo>
                    <a:pt x="11639" y="3399"/>
                  </a:lnTo>
                  <a:cubicBezTo>
                    <a:pt x="10492" y="1376"/>
                    <a:pt x="8315" y="1"/>
                    <a:pt x="58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91" name="Google Shape;32891;p32"/>
            <p:cNvSpPr/>
            <p:nvPr/>
          </p:nvSpPr>
          <p:spPr>
            <a:xfrm>
              <a:off x="5104625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7" y="0"/>
                  </a:moveTo>
                  <a:cubicBezTo>
                    <a:pt x="3352" y="0"/>
                    <a:pt x="1153" y="1389"/>
                    <a:pt x="0" y="3439"/>
                  </a:cubicBezTo>
                  <a:lnTo>
                    <a:pt x="95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5" y="88"/>
                    <a:pt x="10492" y="1436"/>
                    <a:pt x="11639" y="3439"/>
                  </a:cubicBezTo>
                  <a:lnTo>
                    <a:pt x="11733" y="3439"/>
                  </a:lnTo>
                  <a:cubicBezTo>
                    <a:pt x="10580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92" name="Google Shape;32892;p32"/>
            <p:cNvSpPr/>
            <p:nvPr/>
          </p:nvSpPr>
          <p:spPr>
            <a:xfrm>
              <a:off x="5134975" y="3444275"/>
              <a:ext cx="228925" cy="58025"/>
            </a:xfrm>
            <a:custGeom>
              <a:avLst/>
              <a:gdLst/>
              <a:ahLst/>
              <a:cxnLst/>
              <a:rect l="l" t="t" r="r" b="b"/>
              <a:pathLst>
                <a:path w="9157" h="2321" extrusionOk="0">
                  <a:moveTo>
                    <a:pt x="4579" y="0"/>
                  </a:moveTo>
                  <a:cubicBezTo>
                    <a:pt x="2704" y="0"/>
                    <a:pt x="1038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93" name="Google Shape;32893;p32"/>
            <p:cNvSpPr/>
            <p:nvPr/>
          </p:nvSpPr>
          <p:spPr>
            <a:xfrm>
              <a:off x="5133775" y="3443275"/>
              <a:ext cx="231325" cy="59025"/>
            </a:xfrm>
            <a:custGeom>
              <a:avLst/>
              <a:gdLst/>
              <a:ahLst/>
              <a:cxnLst/>
              <a:rect l="l" t="t" r="r" b="b"/>
              <a:pathLst>
                <a:path w="9253" h="2361" extrusionOk="0">
                  <a:moveTo>
                    <a:pt x="4627" y="0"/>
                  </a:moveTo>
                  <a:cubicBezTo>
                    <a:pt x="2732" y="0"/>
                    <a:pt x="1046" y="931"/>
                    <a:pt x="1" y="2360"/>
                  </a:cubicBezTo>
                  <a:lnTo>
                    <a:pt x="109" y="2360"/>
                  </a:lnTo>
                  <a:cubicBezTo>
                    <a:pt x="1134" y="984"/>
                    <a:pt x="2779" y="88"/>
                    <a:pt x="4627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2" y="2360"/>
                  </a:lnTo>
                  <a:cubicBezTo>
                    <a:pt x="8214" y="931"/>
                    <a:pt x="6528" y="0"/>
                    <a:pt x="462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94" name="Google Shape;32894;p32"/>
            <p:cNvSpPr/>
            <p:nvPr/>
          </p:nvSpPr>
          <p:spPr>
            <a:xfrm>
              <a:off x="5168350" y="3469550"/>
              <a:ext cx="162350" cy="32750"/>
            </a:xfrm>
            <a:custGeom>
              <a:avLst/>
              <a:gdLst/>
              <a:ahLst/>
              <a:cxnLst/>
              <a:rect l="l" t="t" r="r" b="b"/>
              <a:pathLst>
                <a:path w="6494" h="1310" extrusionOk="0">
                  <a:moveTo>
                    <a:pt x="3244" y="1"/>
                  </a:moveTo>
                  <a:cubicBezTo>
                    <a:pt x="1983" y="1"/>
                    <a:pt x="843" y="500"/>
                    <a:pt x="0" y="1309"/>
                  </a:cubicBezTo>
                  <a:lnTo>
                    <a:pt x="6494" y="1309"/>
                  </a:lnTo>
                  <a:cubicBezTo>
                    <a:pt x="5651" y="500"/>
                    <a:pt x="4504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95" name="Google Shape;32895;p32"/>
            <p:cNvSpPr/>
            <p:nvPr/>
          </p:nvSpPr>
          <p:spPr>
            <a:xfrm>
              <a:off x="516682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23" y="1"/>
                    <a:pt x="857" y="520"/>
                    <a:pt x="0" y="1356"/>
                  </a:cubicBezTo>
                  <a:lnTo>
                    <a:pt x="122" y="1356"/>
                  </a:lnTo>
                  <a:cubicBezTo>
                    <a:pt x="958" y="574"/>
                    <a:pt x="2077" y="88"/>
                    <a:pt x="3305" y="88"/>
                  </a:cubicBezTo>
                  <a:cubicBezTo>
                    <a:pt x="4538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2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96" name="Google Shape;32896;p32"/>
            <p:cNvSpPr/>
            <p:nvPr/>
          </p:nvSpPr>
          <p:spPr>
            <a:xfrm>
              <a:off x="5222950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0" y="0"/>
                  </a:moveTo>
                  <a:cubicBezTo>
                    <a:pt x="689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8" y="61"/>
                    <a:pt x="1430" y="0"/>
                    <a:pt x="106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97" name="Google Shape;32897;p32"/>
            <p:cNvSpPr/>
            <p:nvPr/>
          </p:nvSpPr>
          <p:spPr>
            <a:xfrm>
              <a:off x="521975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88" y="1"/>
                  </a:moveTo>
                  <a:cubicBezTo>
                    <a:pt x="769" y="1"/>
                    <a:pt x="372" y="75"/>
                    <a:pt x="1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88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06" y="1"/>
                    <a:pt x="118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2898" name="Google Shape;32898;p32"/>
          <p:cNvSpPr/>
          <p:nvPr/>
        </p:nvSpPr>
        <p:spPr>
          <a:xfrm>
            <a:off x="394367" y="396400"/>
            <a:ext cx="11408800" cy="60696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2489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2899" name="Google Shape;32899;p32"/>
          <p:cNvGrpSpPr/>
          <p:nvPr/>
        </p:nvGrpSpPr>
        <p:grpSpPr>
          <a:xfrm>
            <a:off x="9991614" y="3522308"/>
            <a:ext cx="2200391" cy="2754017"/>
            <a:chOff x="7083460" y="58355"/>
            <a:chExt cx="2069852" cy="2590310"/>
          </a:xfrm>
        </p:grpSpPr>
        <p:sp>
          <p:nvSpPr>
            <p:cNvPr id="32900" name="Google Shape;32900;p32"/>
            <p:cNvSpPr/>
            <p:nvPr/>
          </p:nvSpPr>
          <p:spPr>
            <a:xfrm>
              <a:off x="8444179" y="812772"/>
              <a:ext cx="709133" cy="994820"/>
            </a:xfrm>
            <a:custGeom>
              <a:avLst/>
              <a:gdLst/>
              <a:ahLst/>
              <a:cxnLst/>
              <a:rect l="l" t="t" r="r" b="b"/>
              <a:pathLst>
                <a:path w="32281" h="45286" extrusionOk="0">
                  <a:moveTo>
                    <a:pt x="524" y="1"/>
                  </a:moveTo>
                  <a:cubicBezTo>
                    <a:pt x="474" y="1"/>
                    <a:pt x="424" y="8"/>
                    <a:pt x="376" y="22"/>
                  </a:cubicBezTo>
                  <a:cubicBezTo>
                    <a:pt x="151" y="98"/>
                    <a:pt x="0" y="323"/>
                    <a:pt x="25" y="549"/>
                  </a:cubicBezTo>
                  <a:cubicBezTo>
                    <a:pt x="351" y="3707"/>
                    <a:pt x="1203" y="6865"/>
                    <a:pt x="2531" y="9822"/>
                  </a:cubicBezTo>
                  <a:cubicBezTo>
                    <a:pt x="3885" y="12779"/>
                    <a:pt x="5689" y="15561"/>
                    <a:pt x="7920" y="18017"/>
                  </a:cubicBezTo>
                  <a:cubicBezTo>
                    <a:pt x="9048" y="19246"/>
                    <a:pt x="10276" y="20398"/>
                    <a:pt x="11529" y="21426"/>
                  </a:cubicBezTo>
                  <a:cubicBezTo>
                    <a:pt x="12807" y="22479"/>
                    <a:pt x="14110" y="23406"/>
                    <a:pt x="15389" y="24333"/>
                  </a:cubicBezTo>
                  <a:cubicBezTo>
                    <a:pt x="17970" y="26138"/>
                    <a:pt x="20451" y="27817"/>
                    <a:pt x="22481" y="29722"/>
                  </a:cubicBezTo>
                  <a:cubicBezTo>
                    <a:pt x="23509" y="30649"/>
                    <a:pt x="24411" y="31652"/>
                    <a:pt x="25238" y="32754"/>
                  </a:cubicBezTo>
                  <a:cubicBezTo>
                    <a:pt x="26091" y="33832"/>
                    <a:pt x="26867" y="35035"/>
                    <a:pt x="27594" y="36263"/>
                  </a:cubicBezTo>
                  <a:cubicBezTo>
                    <a:pt x="29048" y="38769"/>
                    <a:pt x="30376" y="41476"/>
                    <a:pt x="31780" y="44308"/>
                  </a:cubicBezTo>
                  <a:cubicBezTo>
                    <a:pt x="31955" y="44634"/>
                    <a:pt x="32131" y="44960"/>
                    <a:pt x="32281" y="45286"/>
                  </a:cubicBezTo>
                  <a:lnTo>
                    <a:pt x="32281" y="31426"/>
                  </a:lnTo>
                  <a:cubicBezTo>
                    <a:pt x="31629" y="30499"/>
                    <a:pt x="30928" y="29571"/>
                    <a:pt x="30151" y="28694"/>
                  </a:cubicBezTo>
                  <a:cubicBezTo>
                    <a:pt x="29850" y="28343"/>
                    <a:pt x="29474" y="28068"/>
                    <a:pt x="29198" y="27667"/>
                  </a:cubicBezTo>
                  <a:cubicBezTo>
                    <a:pt x="28948" y="27291"/>
                    <a:pt x="28747" y="26890"/>
                    <a:pt x="28547" y="26514"/>
                  </a:cubicBezTo>
                  <a:cubicBezTo>
                    <a:pt x="28096" y="25611"/>
                    <a:pt x="27695" y="24709"/>
                    <a:pt x="27319" y="23757"/>
                  </a:cubicBezTo>
                  <a:cubicBezTo>
                    <a:pt x="26592" y="21952"/>
                    <a:pt x="26040" y="20048"/>
                    <a:pt x="25564" y="18168"/>
                  </a:cubicBezTo>
                  <a:cubicBezTo>
                    <a:pt x="24988" y="15887"/>
                    <a:pt x="24587" y="13556"/>
                    <a:pt x="24386" y="11225"/>
                  </a:cubicBezTo>
                  <a:cubicBezTo>
                    <a:pt x="24363" y="11088"/>
                    <a:pt x="24257" y="10972"/>
                    <a:pt x="24124" y="10972"/>
                  </a:cubicBezTo>
                  <a:cubicBezTo>
                    <a:pt x="24111" y="10972"/>
                    <a:pt x="24098" y="10973"/>
                    <a:pt x="24085" y="10975"/>
                  </a:cubicBezTo>
                  <a:cubicBezTo>
                    <a:pt x="23960" y="10975"/>
                    <a:pt x="23860" y="11075"/>
                    <a:pt x="23835" y="11200"/>
                  </a:cubicBezTo>
                  <a:cubicBezTo>
                    <a:pt x="23183" y="15035"/>
                    <a:pt x="23058" y="19020"/>
                    <a:pt x="23459" y="23005"/>
                  </a:cubicBezTo>
                  <a:cubicBezTo>
                    <a:pt x="21679" y="21852"/>
                    <a:pt x="19900" y="20875"/>
                    <a:pt x="18221" y="19897"/>
                  </a:cubicBezTo>
                  <a:cubicBezTo>
                    <a:pt x="15539" y="18393"/>
                    <a:pt x="13033" y="16915"/>
                    <a:pt x="10852" y="15035"/>
                  </a:cubicBezTo>
                  <a:cubicBezTo>
                    <a:pt x="8647" y="13155"/>
                    <a:pt x="6667" y="10925"/>
                    <a:pt x="5013" y="8469"/>
                  </a:cubicBezTo>
                  <a:cubicBezTo>
                    <a:pt x="3359" y="5987"/>
                    <a:pt x="2005" y="3255"/>
                    <a:pt x="1028" y="348"/>
                  </a:cubicBezTo>
                  <a:cubicBezTo>
                    <a:pt x="947" y="125"/>
                    <a:pt x="735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01" name="Google Shape;32901;p32"/>
            <p:cNvSpPr/>
            <p:nvPr/>
          </p:nvSpPr>
          <p:spPr>
            <a:xfrm>
              <a:off x="8091249" y="2213354"/>
              <a:ext cx="1062063" cy="231911"/>
            </a:xfrm>
            <a:custGeom>
              <a:avLst/>
              <a:gdLst/>
              <a:ahLst/>
              <a:cxnLst/>
              <a:rect l="l" t="t" r="r" b="b"/>
              <a:pathLst>
                <a:path w="48347" h="10557" extrusionOk="0">
                  <a:moveTo>
                    <a:pt x="48347" y="0"/>
                  </a:moveTo>
                  <a:cubicBezTo>
                    <a:pt x="45615" y="376"/>
                    <a:pt x="42883" y="802"/>
                    <a:pt x="40177" y="1228"/>
                  </a:cubicBezTo>
                  <a:cubicBezTo>
                    <a:pt x="36818" y="1754"/>
                    <a:pt x="33485" y="2331"/>
                    <a:pt x="30151" y="2932"/>
                  </a:cubicBezTo>
                  <a:cubicBezTo>
                    <a:pt x="26793" y="3509"/>
                    <a:pt x="23485" y="4236"/>
                    <a:pt x="20202" y="4687"/>
                  </a:cubicBezTo>
                  <a:cubicBezTo>
                    <a:pt x="18298" y="4965"/>
                    <a:pt x="16377" y="5149"/>
                    <a:pt x="14469" y="5149"/>
                  </a:cubicBezTo>
                  <a:cubicBezTo>
                    <a:pt x="13111" y="5149"/>
                    <a:pt x="11761" y="5056"/>
                    <a:pt x="10427" y="4837"/>
                  </a:cubicBezTo>
                  <a:cubicBezTo>
                    <a:pt x="7219" y="4311"/>
                    <a:pt x="4086" y="3083"/>
                    <a:pt x="953" y="1855"/>
                  </a:cubicBezTo>
                  <a:cubicBezTo>
                    <a:pt x="873" y="1818"/>
                    <a:pt x="789" y="1800"/>
                    <a:pt x="707" y="1800"/>
                  </a:cubicBezTo>
                  <a:cubicBezTo>
                    <a:pt x="457" y="1800"/>
                    <a:pt x="221" y="1960"/>
                    <a:pt x="126" y="2206"/>
                  </a:cubicBezTo>
                  <a:cubicBezTo>
                    <a:pt x="1" y="2506"/>
                    <a:pt x="151" y="2857"/>
                    <a:pt x="452" y="3008"/>
                  </a:cubicBezTo>
                  <a:cubicBezTo>
                    <a:pt x="3510" y="4411"/>
                    <a:pt x="6643" y="5865"/>
                    <a:pt x="10076" y="6642"/>
                  </a:cubicBezTo>
                  <a:cubicBezTo>
                    <a:pt x="10778" y="6792"/>
                    <a:pt x="11480" y="6917"/>
                    <a:pt x="12206" y="6993"/>
                  </a:cubicBezTo>
                  <a:cubicBezTo>
                    <a:pt x="9600" y="8246"/>
                    <a:pt x="6868" y="9248"/>
                    <a:pt x="4036" y="10025"/>
                  </a:cubicBezTo>
                  <a:cubicBezTo>
                    <a:pt x="3886" y="10050"/>
                    <a:pt x="3810" y="10201"/>
                    <a:pt x="3861" y="10351"/>
                  </a:cubicBezTo>
                  <a:cubicBezTo>
                    <a:pt x="3882" y="10482"/>
                    <a:pt x="3981" y="10556"/>
                    <a:pt x="4105" y="10556"/>
                  </a:cubicBezTo>
                  <a:cubicBezTo>
                    <a:pt x="4124" y="10556"/>
                    <a:pt x="4142" y="10555"/>
                    <a:pt x="4161" y="10552"/>
                  </a:cubicBezTo>
                  <a:cubicBezTo>
                    <a:pt x="8096" y="9925"/>
                    <a:pt x="12006" y="8822"/>
                    <a:pt x="15715" y="7268"/>
                  </a:cubicBezTo>
                  <a:cubicBezTo>
                    <a:pt x="15922" y="7272"/>
                    <a:pt x="16130" y="7273"/>
                    <a:pt x="16337" y="7273"/>
                  </a:cubicBezTo>
                  <a:cubicBezTo>
                    <a:pt x="17733" y="7273"/>
                    <a:pt x="19124" y="7202"/>
                    <a:pt x="20477" y="7093"/>
                  </a:cubicBezTo>
                  <a:cubicBezTo>
                    <a:pt x="23911" y="6792"/>
                    <a:pt x="27244" y="6291"/>
                    <a:pt x="30578" y="5890"/>
                  </a:cubicBezTo>
                  <a:cubicBezTo>
                    <a:pt x="33936" y="5489"/>
                    <a:pt x="37269" y="5113"/>
                    <a:pt x="40628" y="4762"/>
                  </a:cubicBezTo>
                  <a:cubicBezTo>
                    <a:pt x="43209" y="4511"/>
                    <a:pt x="45791" y="4261"/>
                    <a:pt x="48347" y="4035"/>
                  </a:cubicBezTo>
                  <a:lnTo>
                    <a:pt x="4834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02" name="Google Shape;32902;p32"/>
            <p:cNvSpPr/>
            <p:nvPr/>
          </p:nvSpPr>
          <p:spPr>
            <a:xfrm>
              <a:off x="7219161" y="791639"/>
              <a:ext cx="1934151" cy="1278574"/>
            </a:xfrm>
            <a:custGeom>
              <a:avLst/>
              <a:gdLst/>
              <a:ahLst/>
              <a:cxnLst/>
              <a:rect l="l" t="t" r="r" b="b"/>
              <a:pathLst>
                <a:path w="88046" h="58203" extrusionOk="0">
                  <a:moveTo>
                    <a:pt x="705" y="1"/>
                  </a:moveTo>
                  <a:cubicBezTo>
                    <a:pt x="517" y="1"/>
                    <a:pt x="340" y="76"/>
                    <a:pt x="226" y="233"/>
                  </a:cubicBezTo>
                  <a:cubicBezTo>
                    <a:pt x="0" y="508"/>
                    <a:pt x="51" y="884"/>
                    <a:pt x="276" y="1110"/>
                  </a:cubicBezTo>
                  <a:cubicBezTo>
                    <a:pt x="5113" y="5496"/>
                    <a:pt x="10928" y="8879"/>
                    <a:pt x="17219" y="10934"/>
                  </a:cubicBezTo>
                  <a:cubicBezTo>
                    <a:pt x="20351" y="11962"/>
                    <a:pt x="23509" y="12689"/>
                    <a:pt x="26392" y="13766"/>
                  </a:cubicBezTo>
                  <a:cubicBezTo>
                    <a:pt x="29249" y="14819"/>
                    <a:pt x="31830" y="16373"/>
                    <a:pt x="34186" y="18303"/>
                  </a:cubicBezTo>
                  <a:cubicBezTo>
                    <a:pt x="38923" y="22162"/>
                    <a:pt x="42682" y="27250"/>
                    <a:pt x="46717" y="32313"/>
                  </a:cubicBezTo>
                  <a:cubicBezTo>
                    <a:pt x="48748" y="34869"/>
                    <a:pt x="50878" y="37426"/>
                    <a:pt x="53284" y="39832"/>
                  </a:cubicBezTo>
                  <a:cubicBezTo>
                    <a:pt x="53585" y="40132"/>
                    <a:pt x="53885" y="40433"/>
                    <a:pt x="54186" y="40734"/>
                  </a:cubicBezTo>
                  <a:lnTo>
                    <a:pt x="55139" y="41586"/>
                  </a:lnTo>
                  <a:lnTo>
                    <a:pt x="56116" y="42463"/>
                  </a:lnTo>
                  <a:cubicBezTo>
                    <a:pt x="56442" y="42739"/>
                    <a:pt x="56793" y="42990"/>
                    <a:pt x="57144" y="43265"/>
                  </a:cubicBezTo>
                  <a:cubicBezTo>
                    <a:pt x="58472" y="44393"/>
                    <a:pt x="59951" y="45396"/>
                    <a:pt x="61429" y="46273"/>
                  </a:cubicBezTo>
                  <a:cubicBezTo>
                    <a:pt x="64387" y="48077"/>
                    <a:pt x="67469" y="49481"/>
                    <a:pt x="70452" y="50809"/>
                  </a:cubicBezTo>
                  <a:cubicBezTo>
                    <a:pt x="73409" y="52112"/>
                    <a:pt x="76367" y="53416"/>
                    <a:pt x="79349" y="54669"/>
                  </a:cubicBezTo>
                  <a:cubicBezTo>
                    <a:pt x="82231" y="55897"/>
                    <a:pt x="85114" y="57075"/>
                    <a:pt x="88046" y="58203"/>
                  </a:cubicBezTo>
                  <a:lnTo>
                    <a:pt x="88046" y="49180"/>
                  </a:lnTo>
                  <a:cubicBezTo>
                    <a:pt x="86116" y="48554"/>
                    <a:pt x="84161" y="47927"/>
                    <a:pt x="82206" y="47250"/>
                  </a:cubicBezTo>
                  <a:cubicBezTo>
                    <a:pt x="79199" y="46223"/>
                    <a:pt x="76166" y="45145"/>
                    <a:pt x="73159" y="44042"/>
                  </a:cubicBezTo>
                  <a:cubicBezTo>
                    <a:pt x="70176" y="42965"/>
                    <a:pt x="67319" y="41862"/>
                    <a:pt x="64662" y="40508"/>
                  </a:cubicBezTo>
                  <a:cubicBezTo>
                    <a:pt x="63334" y="39832"/>
                    <a:pt x="62081" y="39105"/>
                    <a:pt x="60878" y="38228"/>
                  </a:cubicBezTo>
                  <a:cubicBezTo>
                    <a:pt x="60577" y="38027"/>
                    <a:pt x="60276" y="37827"/>
                    <a:pt x="59976" y="37601"/>
                  </a:cubicBezTo>
                  <a:lnTo>
                    <a:pt x="59098" y="36924"/>
                  </a:lnTo>
                  <a:lnTo>
                    <a:pt x="58221" y="36223"/>
                  </a:lnTo>
                  <a:cubicBezTo>
                    <a:pt x="57921" y="35997"/>
                    <a:pt x="57645" y="35721"/>
                    <a:pt x="57344" y="35471"/>
                  </a:cubicBezTo>
                  <a:cubicBezTo>
                    <a:pt x="55063" y="33491"/>
                    <a:pt x="52883" y="31235"/>
                    <a:pt x="50753" y="28879"/>
                  </a:cubicBezTo>
                  <a:cubicBezTo>
                    <a:pt x="48597" y="26548"/>
                    <a:pt x="46442" y="24092"/>
                    <a:pt x="44136" y="21736"/>
                  </a:cubicBezTo>
                  <a:cubicBezTo>
                    <a:pt x="41830" y="19380"/>
                    <a:pt x="39349" y="17100"/>
                    <a:pt x="36567" y="15145"/>
                  </a:cubicBezTo>
                  <a:cubicBezTo>
                    <a:pt x="33810" y="13190"/>
                    <a:pt x="30677" y="11586"/>
                    <a:pt x="27419" y="10659"/>
                  </a:cubicBezTo>
                  <a:cubicBezTo>
                    <a:pt x="24186" y="9706"/>
                    <a:pt x="21003" y="9180"/>
                    <a:pt x="17945" y="8428"/>
                  </a:cubicBezTo>
                  <a:cubicBezTo>
                    <a:pt x="11880" y="6899"/>
                    <a:pt x="6091" y="4067"/>
                    <a:pt x="1128" y="132"/>
                  </a:cubicBezTo>
                  <a:cubicBezTo>
                    <a:pt x="998" y="45"/>
                    <a:pt x="848" y="1"/>
                    <a:pt x="7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03" name="Google Shape;32903;p32"/>
            <p:cNvSpPr/>
            <p:nvPr/>
          </p:nvSpPr>
          <p:spPr>
            <a:xfrm>
              <a:off x="7507111" y="720201"/>
              <a:ext cx="261545" cy="313300"/>
            </a:xfrm>
            <a:custGeom>
              <a:avLst/>
              <a:gdLst/>
              <a:ahLst/>
              <a:cxnLst/>
              <a:rect l="l" t="t" r="r" b="b"/>
              <a:pathLst>
                <a:path w="11906" h="14262" extrusionOk="0">
                  <a:moveTo>
                    <a:pt x="4060" y="1"/>
                  </a:moveTo>
                  <a:lnTo>
                    <a:pt x="4060" y="1"/>
                  </a:lnTo>
                  <a:cubicBezTo>
                    <a:pt x="4186" y="878"/>
                    <a:pt x="4136" y="1630"/>
                    <a:pt x="4161" y="2532"/>
                  </a:cubicBezTo>
                  <a:cubicBezTo>
                    <a:pt x="3208" y="1906"/>
                    <a:pt x="2206" y="1454"/>
                    <a:pt x="1153" y="978"/>
                  </a:cubicBezTo>
                  <a:lnTo>
                    <a:pt x="1153" y="978"/>
                  </a:lnTo>
                  <a:cubicBezTo>
                    <a:pt x="0" y="3961"/>
                    <a:pt x="978" y="7444"/>
                    <a:pt x="3033" y="9901"/>
                  </a:cubicBezTo>
                  <a:cubicBezTo>
                    <a:pt x="5063" y="12357"/>
                    <a:pt x="7995" y="13560"/>
                    <a:pt x="11128" y="14262"/>
                  </a:cubicBezTo>
                  <a:cubicBezTo>
                    <a:pt x="11905" y="11454"/>
                    <a:pt x="11629" y="8372"/>
                    <a:pt x="10351" y="5765"/>
                  </a:cubicBezTo>
                  <a:cubicBezTo>
                    <a:pt x="9048" y="3159"/>
                    <a:pt x="6767" y="1053"/>
                    <a:pt x="4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04" name="Google Shape;32904;p32"/>
            <p:cNvSpPr/>
            <p:nvPr/>
          </p:nvSpPr>
          <p:spPr>
            <a:xfrm>
              <a:off x="8416082" y="1305459"/>
              <a:ext cx="214754" cy="345219"/>
            </a:xfrm>
            <a:custGeom>
              <a:avLst/>
              <a:gdLst/>
              <a:ahLst/>
              <a:cxnLst/>
              <a:rect l="l" t="t" r="r" b="b"/>
              <a:pathLst>
                <a:path w="9776" h="15715" extrusionOk="0">
                  <a:moveTo>
                    <a:pt x="2232" y="1"/>
                  </a:moveTo>
                  <a:cubicBezTo>
                    <a:pt x="176" y="2457"/>
                    <a:pt x="1" y="6066"/>
                    <a:pt x="1154" y="9048"/>
                  </a:cubicBezTo>
                  <a:cubicBezTo>
                    <a:pt x="2307" y="12006"/>
                    <a:pt x="4688" y="14086"/>
                    <a:pt x="7420" y="15715"/>
                  </a:cubicBezTo>
                  <a:cubicBezTo>
                    <a:pt x="9049" y="13334"/>
                    <a:pt x="9775" y="10326"/>
                    <a:pt x="9374" y="7444"/>
                  </a:cubicBezTo>
                  <a:cubicBezTo>
                    <a:pt x="8998" y="4587"/>
                    <a:pt x="7495" y="1880"/>
                    <a:pt x="5289" y="1"/>
                  </a:cubicBezTo>
                  <a:cubicBezTo>
                    <a:pt x="5114" y="878"/>
                    <a:pt x="4838" y="1579"/>
                    <a:pt x="4562" y="2432"/>
                  </a:cubicBezTo>
                  <a:cubicBezTo>
                    <a:pt x="3861" y="1529"/>
                    <a:pt x="3059" y="803"/>
                    <a:pt x="22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05" name="Google Shape;32905;p32"/>
            <p:cNvSpPr/>
            <p:nvPr/>
          </p:nvSpPr>
          <p:spPr>
            <a:xfrm>
              <a:off x="9047582" y="2311900"/>
              <a:ext cx="105730" cy="205111"/>
            </a:xfrm>
            <a:custGeom>
              <a:avLst/>
              <a:gdLst/>
              <a:ahLst/>
              <a:cxnLst/>
              <a:rect l="l" t="t" r="r" b="b"/>
              <a:pathLst>
                <a:path w="4813" h="9337" extrusionOk="0">
                  <a:moveTo>
                    <a:pt x="4813" y="0"/>
                  </a:moveTo>
                  <a:cubicBezTo>
                    <a:pt x="2582" y="1429"/>
                    <a:pt x="853" y="3609"/>
                    <a:pt x="1" y="6116"/>
                  </a:cubicBezTo>
                  <a:cubicBezTo>
                    <a:pt x="853" y="5940"/>
                    <a:pt x="1605" y="5965"/>
                    <a:pt x="2507" y="5915"/>
                  </a:cubicBezTo>
                  <a:lnTo>
                    <a:pt x="2507" y="5915"/>
                  </a:lnTo>
                  <a:cubicBezTo>
                    <a:pt x="1931" y="6893"/>
                    <a:pt x="1530" y="7920"/>
                    <a:pt x="1079" y="8948"/>
                  </a:cubicBezTo>
                  <a:cubicBezTo>
                    <a:pt x="1841" y="9218"/>
                    <a:pt x="2633" y="9337"/>
                    <a:pt x="3430" y="9337"/>
                  </a:cubicBezTo>
                  <a:cubicBezTo>
                    <a:pt x="3891" y="9337"/>
                    <a:pt x="4354" y="9297"/>
                    <a:pt x="4813" y="9223"/>
                  </a:cubicBezTo>
                  <a:lnTo>
                    <a:pt x="481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06" name="Google Shape;32906;p32"/>
            <p:cNvSpPr/>
            <p:nvPr/>
          </p:nvSpPr>
          <p:spPr>
            <a:xfrm>
              <a:off x="8556477" y="1993679"/>
              <a:ext cx="294035" cy="263632"/>
            </a:xfrm>
            <a:custGeom>
              <a:avLst/>
              <a:gdLst/>
              <a:ahLst/>
              <a:cxnLst/>
              <a:rect l="l" t="t" r="r" b="b"/>
              <a:pathLst>
                <a:path w="13385" h="12001" extrusionOk="0">
                  <a:moveTo>
                    <a:pt x="2958" y="0"/>
                  </a:moveTo>
                  <a:lnTo>
                    <a:pt x="2958" y="0"/>
                  </a:lnTo>
                  <a:cubicBezTo>
                    <a:pt x="3284" y="802"/>
                    <a:pt x="3435" y="1554"/>
                    <a:pt x="3660" y="2406"/>
                  </a:cubicBezTo>
                  <a:cubicBezTo>
                    <a:pt x="2582" y="2030"/>
                    <a:pt x="1505" y="1855"/>
                    <a:pt x="402" y="1654"/>
                  </a:cubicBezTo>
                  <a:lnTo>
                    <a:pt x="402" y="1654"/>
                  </a:lnTo>
                  <a:cubicBezTo>
                    <a:pt x="1" y="4812"/>
                    <a:pt x="1831" y="7945"/>
                    <a:pt x="4412" y="9800"/>
                  </a:cubicBezTo>
                  <a:cubicBezTo>
                    <a:pt x="6723" y="11483"/>
                    <a:pt x="9477" y="12000"/>
                    <a:pt x="12312" y="12000"/>
                  </a:cubicBezTo>
                  <a:cubicBezTo>
                    <a:pt x="12644" y="12000"/>
                    <a:pt x="12976" y="11993"/>
                    <a:pt x="13309" y="11980"/>
                  </a:cubicBezTo>
                  <a:cubicBezTo>
                    <a:pt x="13384" y="9098"/>
                    <a:pt x="12332" y="6191"/>
                    <a:pt x="10452" y="3985"/>
                  </a:cubicBezTo>
                  <a:cubicBezTo>
                    <a:pt x="8547" y="1805"/>
                    <a:pt x="5816" y="351"/>
                    <a:pt x="29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07" name="Google Shape;32907;p32"/>
            <p:cNvSpPr/>
            <p:nvPr/>
          </p:nvSpPr>
          <p:spPr>
            <a:xfrm>
              <a:off x="7924977" y="882211"/>
              <a:ext cx="329271" cy="323428"/>
            </a:xfrm>
            <a:custGeom>
              <a:avLst/>
              <a:gdLst/>
              <a:ahLst/>
              <a:cxnLst/>
              <a:rect l="l" t="t" r="r" b="b"/>
              <a:pathLst>
                <a:path w="14989" h="14723" extrusionOk="0">
                  <a:moveTo>
                    <a:pt x="7745" y="1"/>
                  </a:moveTo>
                  <a:cubicBezTo>
                    <a:pt x="7645" y="1"/>
                    <a:pt x="7545" y="7"/>
                    <a:pt x="7445" y="19"/>
                  </a:cubicBezTo>
                  <a:cubicBezTo>
                    <a:pt x="7436" y="11"/>
                    <a:pt x="7431" y="8"/>
                    <a:pt x="7426" y="8"/>
                  </a:cubicBezTo>
                  <a:cubicBezTo>
                    <a:pt x="7417" y="8"/>
                    <a:pt x="7411" y="19"/>
                    <a:pt x="7394" y="19"/>
                  </a:cubicBezTo>
                  <a:cubicBezTo>
                    <a:pt x="5715" y="44"/>
                    <a:pt x="4161" y="671"/>
                    <a:pt x="2933" y="1673"/>
                  </a:cubicBezTo>
                  <a:cubicBezTo>
                    <a:pt x="2883" y="1699"/>
                    <a:pt x="2833" y="1749"/>
                    <a:pt x="2808" y="1774"/>
                  </a:cubicBezTo>
                  <a:cubicBezTo>
                    <a:pt x="1354" y="3027"/>
                    <a:pt x="377" y="4831"/>
                    <a:pt x="252" y="6912"/>
                  </a:cubicBezTo>
                  <a:cubicBezTo>
                    <a:pt x="1" y="10972"/>
                    <a:pt x="3059" y="14455"/>
                    <a:pt x="7119" y="14706"/>
                  </a:cubicBezTo>
                  <a:cubicBezTo>
                    <a:pt x="7283" y="14717"/>
                    <a:pt x="7446" y="14722"/>
                    <a:pt x="7608" y="14722"/>
                  </a:cubicBezTo>
                  <a:cubicBezTo>
                    <a:pt x="10443" y="14722"/>
                    <a:pt x="12952" y="13090"/>
                    <a:pt x="14161" y="10696"/>
                  </a:cubicBezTo>
                  <a:cubicBezTo>
                    <a:pt x="14186" y="10621"/>
                    <a:pt x="14237" y="10571"/>
                    <a:pt x="14262" y="10496"/>
                  </a:cubicBezTo>
                  <a:cubicBezTo>
                    <a:pt x="14638" y="9694"/>
                    <a:pt x="14888" y="8791"/>
                    <a:pt x="14938" y="7839"/>
                  </a:cubicBezTo>
                  <a:cubicBezTo>
                    <a:pt x="14988" y="7187"/>
                    <a:pt x="14938" y="6536"/>
                    <a:pt x="14813" y="5909"/>
                  </a:cubicBezTo>
                  <a:cubicBezTo>
                    <a:pt x="14763" y="5633"/>
                    <a:pt x="14688" y="5383"/>
                    <a:pt x="14613" y="5107"/>
                  </a:cubicBezTo>
                  <a:cubicBezTo>
                    <a:pt x="13710" y="2300"/>
                    <a:pt x="11154" y="220"/>
                    <a:pt x="8046" y="19"/>
                  </a:cubicBezTo>
                  <a:cubicBezTo>
                    <a:pt x="7946" y="7"/>
                    <a:pt x="7846" y="1"/>
                    <a:pt x="77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08" name="Google Shape;32908;p32"/>
            <p:cNvSpPr/>
            <p:nvPr/>
          </p:nvSpPr>
          <p:spPr>
            <a:xfrm>
              <a:off x="7961882" y="1069770"/>
              <a:ext cx="276395" cy="68890"/>
            </a:xfrm>
            <a:custGeom>
              <a:avLst/>
              <a:gdLst/>
              <a:ahLst/>
              <a:cxnLst/>
              <a:rect l="l" t="t" r="r" b="b"/>
              <a:pathLst>
                <a:path w="12582" h="3136" extrusionOk="0">
                  <a:moveTo>
                    <a:pt x="9797" y="0"/>
                  </a:moveTo>
                  <a:cubicBezTo>
                    <a:pt x="9756" y="0"/>
                    <a:pt x="9715" y="1"/>
                    <a:pt x="9674" y="3"/>
                  </a:cubicBezTo>
                  <a:cubicBezTo>
                    <a:pt x="9624" y="3"/>
                    <a:pt x="9574" y="3"/>
                    <a:pt x="9524" y="28"/>
                  </a:cubicBezTo>
                  <a:cubicBezTo>
                    <a:pt x="9173" y="53"/>
                    <a:pt x="8847" y="153"/>
                    <a:pt x="8522" y="303"/>
                  </a:cubicBezTo>
                  <a:cubicBezTo>
                    <a:pt x="7694" y="679"/>
                    <a:pt x="6968" y="1456"/>
                    <a:pt x="6567" y="2434"/>
                  </a:cubicBezTo>
                  <a:cubicBezTo>
                    <a:pt x="5815" y="1732"/>
                    <a:pt x="4837" y="1331"/>
                    <a:pt x="3810" y="1256"/>
                  </a:cubicBezTo>
                  <a:lnTo>
                    <a:pt x="3208" y="1256"/>
                  </a:lnTo>
                  <a:cubicBezTo>
                    <a:pt x="1955" y="1356"/>
                    <a:pt x="752" y="2033"/>
                    <a:pt x="0" y="3035"/>
                  </a:cubicBezTo>
                  <a:lnTo>
                    <a:pt x="151" y="3135"/>
                  </a:lnTo>
                  <a:cubicBezTo>
                    <a:pt x="852" y="2158"/>
                    <a:pt x="2005" y="1506"/>
                    <a:pt x="3208" y="1406"/>
                  </a:cubicBezTo>
                  <a:cubicBezTo>
                    <a:pt x="3297" y="1401"/>
                    <a:pt x="3385" y="1398"/>
                    <a:pt x="3474" y="1398"/>
                  </a:cubicBezTo>
                  <a:cubicBezTo>
                    <a:pt x="4611" y="1398"/>
                    <a:pt x="5728" y="1844"/>
                    <a:pt x="6542" y="2634"/>
                  </a:cubicBezTo>
                  <a:lnTo>
                    <a:pt x="6617" y="2709"/>
                  </a:lnTo>
                  <a:lnTo>
                    <a:pt x="6667" y="2609"/>
                  </a:lnTo>
                  <a:cubicBezTo>
                    <a:pt x="7043" y="1607"/>
                    <a:pt x="7745" y="830"/>
                    <a:pt x="8597" y="429"/>
                  </a:cubicBezTo>
                  <a:cubicBezTo>
                    <a:pt x="8984" y="251"/>
                    <a:pt x="9405" y="165"/>
                    <a:pt x="9820" y="165"/>
                  </a:cubicBezTo>
                  <a:cubicBezTo>
                    <a:pt x="10400" y="165"/>
                    <a:pt x="10966" y="333"/>
                    <a:pt x="11404" y="654"/>
                  </a:cubicBezTo>
                  <a:cubicBezTo>
                    <a:pt x="11905" y="1030"/>
                    <a:pt x="12231" y="1582"/>
                    <a:pt x="12481" y="2158"/>
                  </a:cubicBezTo>
                  <a:cubicBezTo>
                    <a:pt x="12506" y="2083"/>
                    <a:pt x="12557" y="2033"/>
                    <a:pt x="12582" y="1958"/>
                  </a:cubicBezTo>
                  <a:cubicBezTo>
                    <a:pt x="12331" y="1431"/>
                    <a:pt x="11980" y="905"/>
                    <a:pt x="11504" y="529"/>
                  </a:cubicBezTo>
                  <a:cubicBezTo>
                    <a:pt x="11011" y="177"/>
                    <a:pt x="10407" y="0"/>
                    <a:pt x="97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09" name="Google Shape;32909;p32"/>
            <p:cNvSpPr/>
            <p:nvPr/>
          </p:nvSpPr>
          <p:spPr>
            <a:xfrm>
              <a:off x="7985541" y="917864"/>
              <a:ext cx="67748" cy="180595"/>
            </a:xfrm>
            <a:custGeom>
              <a:avLst/>
              <a:gdLst/>
              <a:ahLst/>
              <a:cxnLst/>
              <a:rect l="l" t="t" r="r" b="b"/>
              <a:pathLst>
                <a:path w="3084" h="8221" extrusionOk="0">
                  <a:moveTo>
                    <a:pt x="101" y="0"/>
                  </a:moveTo>
                  <a:lnTo>
                    <a:pt x="1" y="126"/>
                  </a:lnTo>
                  <a:cubicBezTo>
                    <a:pt x="602" y="552"/>
                    <a:pt x="1003" y="1279"/>
                    <a:pt x="1104" y="2106"/>
                  </a:cubicBezTo>
                  <a:cubicBezTo>
                    <a:pt x="1204" y="2807"/>
                    <a:pt x="1104" y="3584"/>
                    <a:pt x="803" y="4436"/>
                  </a:cubicBezTo>
                  <a:lnTo>
                    <a:pt x="778" y="4537"/>
                  </a:lnTo>
                  <a:lnTo>
                    <a:pt x="853" y="4537"/>
                  </a:lnTo>
                  <a:cubicBezTo>
                    <a:pt x="1605" y="4712"/>
                    <a:pt x="2257" y="5264"/>
                    <a:pt x="2582" y="5940"/>
                  </a:cubicBezTo>
                  <a:cubicBezTo>
                    <a:pt x="2908" y="6617"/>
                    <a:pt x="2908" y="7469"/>
                    <a:pt x="2582" y="8171"/>
                  </a:cubicBezTo>
                  <a:lnTo>
                    <a:pt x="2708" y="8221"/>
                  </a:lnTo>
                  <a:cubicBezTo>
                    <a:pt x="3084" y="7494"/>
                    <a:pt x="3084" y="6617"/>
                    <a:pt x="2733" y="5865"/>
                  </a:cubicBezTo>
                  <a:cubicBezTo>
                    <a:pt x="2382" y="5163"/>
                    <a:pt x="1730" y="4612"/>
                    <a:pt x="978" y="4411"/>
                  </a:cubicBezTo>
                  <a:cubicBezTo>
                    <a:pt x="1254" y="3559"/>
                    <a:pt x="1354" y="2782"/>
                    <a:pt x="1254" y="2106"/>
                  </a:cubicBezTo>
                  <a:cubicBezTo>
                    <a:pt x="1154" y="1203"/>
                    <a:pt x="728" y="451"/>
                    <a:pt x="1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10" name="Google Shape;32910;p32"/>
            <p:cNvSpPr/>
            <p:nvPr/>
          </p:nvSpPr>
          <p:spPr>
            <a:xfrm>
              <a:off x="8010321" y="979088"/>
              <a:ext cx="164097" cy="92944"/>
            </a:xfrm>
            <a:custGeom>
              <a:avLst/>
              <a:gdLst/>
              <a:ahLst/>
              <a:cxnLst/>
              <a:rect l="l" t="t" r="r" b="b"/>
              <a:pathLst>
                <a:path w="7470" h="4231" extrusionOk="0">
                  <a:moveTo>
                    <a:pt x="1952" y="0"/>
                  </a:moveTo>
                  <a:cubicBezTo>
                    <a:pt x="1306" y="0"/>
                    <a:pt x="621" y="237"/>
                    <a:pt x="1" y="697"/>
                  </a:cubicBezTo>
                  <a:lnTo>
                    <a:pt x="76" y="822"/>
                  </a:lnTo>
                  <a:cubicBezTo>
                    <a:pt x="675" y="383"/>
                    <a:pt x="1323" y="150"/>
                    <a:pt x="1929" y="150"/>
                  </a:cubicBezTo>
                  <a:cubicBezTo>
                    <a:pt x="2083" y="150"/>
                    <a:pt x="2234" y="165"/>
                    <a:pt x="2382" y="196"/>
                  </a:cubicBezTo>
                  <a:cubicBezTo>
                    <a:pt x="3234" y="396"/>
                    <a:pt x="3860" y="1148"/>
                    <a:pt x="3810" y="1900"/>
                  </a:cubicBezTo>
                  <a:lnTo>
                    <a:pt x="3785" y="2025"/>
                  </a:lnTo>
                  <a:lnTo>
                    <a:pt x="3910" y="1975"/>
                  </a:lnTo>
                  <a:cubicBezTo>
                    <a:pt x="4173" y="1885"/>
                    <a:pt x="4456" y="1840"/>
                    <a:pt x="4741" y="1840"/>
                  </a:cubicBezTo>
                  <a:cubicBezTo>
                    <a:pt x="5243" y="1840"/>
                    <a:pt x="5750" y="1979"/>
                    <a:pt x="6166" y="2251"/>
                  </a:cubicBezTo>
                  <a:cubicBezTo>
                    <a:pt x="6843" y="2677"/>
                    <a:pt x="7269" y="3454"/>
                    <a:pt x="7319" y="4231"/>
                  </a:cubicBezTo>
                  <a:lnTo>
                    <a:pt x="7469" y="4231"/>
                  </a:lnTo>
                  <a:cubicBezTo>
                    <a:pt x="7419" y="3379"/>
                    <a:pt x="6968" y="2577"/>
                    <a:pt x="6266" y="2126"/>
                  </a:cubicBezTo>
                  <a:cubicBezTo>
                    <a:pt x="5812" y="1840"/>
                    <a:pt x="5280" y="1689"/>
                    <a:pt x="4743" y="1689"/>
                  </a:cubicBezTo>
                  <a:cubicBezTo>
                    <a:pt x="4480" y="1689"/>
                    <a:pt x="4216" y="1726"/>
                    <a:pt x="3961" y="1800"/>
                  </a:cubicBezTo>
                  <a:cubicBezTo>
                    <a:pt x="3961" y="1023"/>
                    <a:pt x="3284" y="246"/>
                    <a:pt x="2432" y="45"/>
                  </a:cubicBezTo>
                  <a:cubicBezTo>
                    <a:pt x="2275" y="15"/>
                    <a:pt x="2115" y="0"/>
                    <a:pt x="19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11" name="Google Shape;32911;p32"/>
            <p:cNvSpPr/>
            <p:nvPr/>
          </p:nvSpPr>
          <p:spPr>
            <a:xfrm>
              <a:off x="8028488" y="942095"/>
              <a:ext cx="221916" cy="69945"/>
            </a:xfrm>
            <a:custGeom>
              <a:avLst/>
              <a:gdLst/>
              <a:ahLst/>
              <a:cxnLst/>
              <a:rect l="l" t="t" r="r" b="b"/>
              <a:pathLst>
                <a:path w="10102" h="3184" extrusionOk="0">
                  <a:moveTo>
                    <a:pt x="3058" y="0"/>
                  </a:moveTo>
                  <a:cubicBezTo>
                    <a:pt x="1805" y="75"/>
                    <a:pt x="627" y="802"/>
                    <a:pt x="1" y="1905"/>
                  </a:cubicBezTo>
                  <a:cubicBezTo>
                    <a:pt x="1" y="1930"/>
                    <a:pt x="1" y="1930"/>
                    <a:pt x="1" y="1930"/>
                  </a:cubicBezTo>
                  <a:lnTo>
                    <a:pt x="126" y="2030"/>
                  </a:lnTo>
                  <a:cubicBezTo>
                    <a:pt x="176" y="1955"/>
                    <a:pt x="201" y="1880"/>
                    <a:pt x="251" y="1830"/>
                  </a:cubicBezTo>
                  <a:cubicBezTo>
                    <a:pt x="853" y="852"/>
                    <a:pt x="1931" y="226"/>
                    <a:pt x="3058" y="176"/>
                  </a:cubicBezTo>
                  <a:cubicBezTo>
                    <a:pt x="3125" y="171"/>
                    <a:pt x="3192" y="169"/>
                    <a:pt x="3258" y="169"/>
                  </a:cubicBezTo>
                  <a:cubicBezTo>
                    <a:pt x="4415" y="169"/>
                    <a:pt x="5526" y="781"/>
                    <a:pt x="6166" y="1729"/>
                  </a:cubicBezTo>
                  <a:lnTo>
                    <a:pt x="6216" y="1805"/>
                  </a:lnTo>
                  <a:lnTo>
                    <a:pt x="6266" y="1754"/>
                  </a:lnTo>
                  <a:cubicBezTo>
                    <a:pt x="6672" y="1484"/>
                    <a:pt x="7151" y="1348"/>
                    <a:pt x="7631" y="1348"/>
                  </a:cubicBezTo>
                  <a:cubicBezTo>
                    <a:pt x="7951" y="1348"/>
                    <a:pt x="8271" y="1409"/>
                    <a:pt x="8572" y="1529"/>
                  </a:cubicBezTo>
                  <a:cubicBezTo>
                    <a:pt x="9299" y="1805"/>
                    <a:pt x="9875" y="2431"/>
                    <a:pt x="10101" y="3183"/>
                  </a:cubicBezTo>
                  <a:cubicBezTo>
                    <a:pt x="10051" y="2907"/>
                    <a:pt x="9976" y="2657"/>
                    <a:pt x="9901" y="2381"/>
                  </a:cubicBezTo>
                  <a:cubicBezTo>
                    <a:pt x="9575" y="1930"/>
                    <a:pt x="9149" y="1579"/>
                    <a:pt x="8647" y="1379"/>
                  </a:cubicBezTo>
                  <a:cubicBezTo>
                    <a:pt x="8332" y="1257"/>
                    <a:pt x="7997" y="1196"/>
                    <a:pt x="7661" y="1196"/>
                  </a:cubicBezTo>
                  <a:cubicBezTo>
                    <a:pt x="7168" y="1196"/>
                    <a:pt x="6673" y="1326"/>
                    <a:pt x="6241" y="1579"/>
                  </a:cubicBezTo>
                  <a:cubicBezTo>
                    <a:pt x="5840" y="978"/>
                    <a:pt x="5239" y="526"/>
                    <a:pt x="4562" y="276"/>
                  </a:cubicBezTo>
                  <a:cubicBezTo>
                    <a:pt x="4537" y="251"/>
                    <a:pt x="4487" y="251"/>
                    <a:pt x="4462" y="226"/>
                  </a:cubicBezTo>
                  <a:cubicBezTo>
                    <a:pt x="4011" y="75"/>
                    <a:pt x="3535" y="0"/>
                    <a:pt x="30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12" name="Google Shape;32912;p32"/>
            <p:cNvSpPr/>
            <p:nvPr/>
          </p:nvSpPr>
          <p:spPr>
            <a:xfrm>
              <a:off x="8086855" y="882079"/>
              <a:ext cx="43518" cy="66078"/>
            </a:xfrm>
            <a:custGeom>
              <a:avLst/>
              <a:gdLst/>
              <a:ahLst/>
              <a:cxnLst/>
              <a:rect l="l" t="t" r="r" b="b"/>
              <a:pathLst>
                <a:path w="1981" h="3008" extrusionOk="0">
                  <a:moveTo>
                    <a:pt x="25" y="0"/>
                  </a:moveTo>
                  <a:lnTo>
                    <a:pt x="0" y="151"/>
                  </a:lnTo>
                  <a:cubicBezTo>
                    <a:pt x="577" y="251"/>
                    <a:pt x="1103" y="652"/>
                    <a:pt x="1404" y="1203"/>
                  </a:cubicBezTo>
                  <a:cubicBezTo>
                    <a:pt x="1705" y="1705"/>
                    <a:pt x="1830" y="2306"/>
                    <a:pt x="1805" y="3008"/>
                  </a:cubicBezTo>
                  <a:lnTo>
                    <a:pt x="1955" y="3008"/>
                  </a:lnTo>
                  <a:cubicBezTo>
                    <a:pt x="1980" y="2281"/>
                    <a:pt x="1855" y="1654"/>
                    <a:pt x="1554" y="1128"/>
                  </a:cubicBezTo>
                  <a:cubicBezTo>
                    <a:pt x="1203" y="527"/>
                    <a:pt x="627" y="100"/>
                    <a:pt x="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13" name="Google Shape;32913;p32"/>
            <p:cNvSpPr/>
            <p:nvPr/>
          </p:nvSpPr>
          <p:spPr>
            <a:xfrm>
              <a:off x="8232764" y="699178"/>
              <a:ext cx="177300" cy="126423"/>
            </a:xfrm>
            <a:custGeom>
              <a:avLst/>
              <a:gdLst/>
              <a:ahLst/>
              <a:cxnLst/>
              <a:rect l="l" t="t" r="r" b="b"/>
              <a:pathLst>
                <a:path w="8071" h="5755" extrusionOk="0">
                  <a:moveTo>
                    <a:pt x="5874" y="0"/>
                  </a:moveTo>
                  <a:cubicBezTo>
                    <a:pt x="4740" y="0"/>
                    <a:pt x="3587" y="414"/>
                    <a:pt x="2657" y="1083"/>
                  </a:cubicBezTo>
                  <a:cubicBezTo>
                    <a:pt x="1253" y="2136"/>
                    <a:pt x="476" y="3690"/>
                    <a:pt x="0" y="5394"/>
                  </a:cubicBezTo>
                  <a:cubicBezTo>
                    <a:pt x="687" y="5634"/>
                    <a:pt x="1415" y="5754"/>
                    <a:pt x="2144" y="5754"/>
                  </a:cubicBezTo>
                  <a:cubicBezTo>
                    <a:pt x="3013" y="5754"/>
                    <a:pt x="3883" y="5584"/>
                    <a:pt x="4687" y="5244"/>
                  </a:cubicBezTo>
                  <a:cubicBezTo>
                    <a:pt x="6165" y="4642"/>
                    <a:pt x="7394" y="3464"/>
                    <a:pt x="8070" y="2010"/>
                  </a:cubicBezTo>
                  <a:lnTo>
                    <a:pt x="8070" y="2010"/>
                  </a:lnTo>
                  <a:cubicBezTo>
                    <a:pt x="7979" y="2015"/>
                    <a:pt x="7890" y="2017"/>
                    <a:pt x="7802" y="2017"/>
                  </a:cubicBezTo>
                  <a:cubicBezTo>
                    <a:pt x="7429" y="2017"/>
                    <a:pt x="7077" y="1981"/>
                    <a:pt x="6692" y="1960"/>
                  </a:cubicBezTo>
                  <a:cubicBezTo>
                    <a:pt x="7068" y="1459"/>
                    <a:pt x="7343" y="933"/>
                    <a:pt x="7644" y="381"/>
                  </a:cubicBezTo>
                  <a:cubicBezTo>
                    <a:pt x="7084" y="119"/>
                    <a:pt x="6482" y="0"/>
                    <a:pt x="58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14" name="Google Shape;32914;p32"/>
            <p:cNvSpPr/>
            <p:nvPr/>
          </p:nvSpPr>
          <p:spPr>
            <a:xfrm>
              <a:off x="8462880" y="58355"/>
              <a:ext cx="121151" cy="193270"/>
            </a:xfrm>
            <a:custGeom>
              <a:avLst/>
              <a:gdLst/>
              <a:ahLst/>
              <a:cxnLst/>
              <a:rect l="l" t="t" r="r" b="b"/>
              <a:pathLst>
                <a:path w="5515" h="8798" extrusionOk="0">
                  <a:moveTo>
                    <a:pt x="3685" y="0"/>
                  </a:moveTo>
                  <a:cubicBezTo>
                    <a:pt x="2006" y="477"/>
                    <a:pt x="778" y="2081"/>
                    <a:pt x="377" y="3785"/>
                  </a:cubicBezTo>
                  <a:cubicBezTo>
                    <a:pt x="1" y="5514"/>
                    <a:pt x="427" y="7193"/>
                    <a:pt x="1179" y="8797"/>
                  </a:cubicBezTo>
                  <a:cubicBezTo>
                    <a:pt x="2658" y="8196"/>
                    <a:pt x="3936" y="7068"/>
                    <a:pt x="4638" y="5614"/>
                  </a:cubicBezTo>
                  <a:cubicBezTo>
                    <a:pt x="5364" y="4186"/>
                    <a:pt x="5515" y="2482"/>
                    <a:pt x="5089" y="953"/>
                  </a:cubicBezTo>
                  <a:lnTo>
                    <a:pt x="5089" y="953"/>
                  </a:lnTo>
                  <a:cubicBezTo>
                    <a:pt x="4738" y="1304"/>
                    <a:pt x="4387" y="1529"/>
                    <a:pt x="4011" y="1830"/>
                  </a:cubicBezTo>
                  <a:cubicBezTo>
                    <a:pt x="3961" y="1203"/>
                    <a:pt x="3810" y="627"/>
                    <a:pt x="36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15" name="Google Shape;32915;p32"/>
            <p:cNvSpPr/>
            <p:nvPr/>
          </p:nvSpPr>
          <p:spPr>
            <a:xfrm>
              <a:off x="8055752" y="2544891"/>
              <a:ext cx="199882" cy="103774"/>
            </a:xfrm>
            <a:custGeom>
              <a:avLst/>
              <a:gdLst/>
              <a:ahLst/>
              <a:cxnLst/>
              <a:rect l="l" t="t" r="r" b="b"/>
              <a:pathLst>
                <a:path w="9099" h="4724" extrusionOk="0">
                  <a:moveTo>
                    <a:pt x="5189" y="1"/>
                  </a:moveTo>
                  <a:cubicBezTo>
                    <a:pt x="4911" y="1"/>
                    <a:pt x="4634" y="20"/>
                    <a:pt x="4362" y="59"/>
                  </a:cubicBezTo>
                  <a:cubicBezTo>
                    <a:pt x="2632" y="335"/>
                    <a:pt x="1229" y="1363"/>
                    <a:pt x="1" y="2641"/>
                  </a:cubicBezTo>
                  <a:cubicBezTo>
                    <a:pt x="1078" y="3794"/>
                    <a:pt x="2632" y="4546"/>
                    <a:pt x="4211" y="4696"/>
                  </a:cubicBezTo>
                  <a:cubicBezTo>
                    <a:pt x="4406" y="4714"/>
                    <a:pt x="4601" y="4723"/>
                    <a:pt x="4796" y="4723"/>
                  </a:cubicBezTo>
                  <a:cubicBezTo>
                    <a:pt x="6206" y="4723"/>
                    <a:pt x="7600" y="4251"/>
                    <a:pt x="8723" y="3393"/>
                  </a:cubicBezTo>
                  <a:cubicBezTo>
                    <a:pt x="8271" y="3192"/>
                    <a:pt x="7946" y="2967"/>
                    <a:pt x="7520" y="2716"/>
                  </a:cubicBezTo>
                  <a:cubicBezTo>
                    <a:pt x="8071" y="2440"/>
                    <a:pt x="8572" y="2089"/>
                    <a:pt x="9098" y="1764"/>
                  </a:cubicBezTo>
                  <a:cubicBezTo>
                    <a:pt x="8210" y="578"/>
                    <a:pt x="6695" y="1"/>
                    <a:pt x="51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16" name="Google Shape;32916;p32"/>
            <p:cNvSpPr/>
            <p:nvPr/>
          </p:nvSpPr>
          <p:spPr>
            <a:xfrm>
              <a:off x="7083460" y="1138657"/>
              <a:ext cx="149774" cy="153729"/>
            </a:xfrm>
            <a:custGeom>
              <a:avLst/>
              <a:gdLst/>
              <a:ahLst/>
              <a:cxnLst/>
              <a:rect l="l" t="t" r="r" b="b"/>
              <a:pathLst>
                <a:path w="6818" h="6998" extrusionOk="0">
                  <a:moveTo>
                    <a:pt x="5335" y="1"/>
                  </a:moveTo>
                  <a:cubicBezTo>
                    <a:pt x="3811" y="1"/>
                    <a:pt x="2331" y="886"/>
                    <a:pt x="1379" y="2103"/>
                  </a:cubicBezTo>
                  <a:cubicBezTo>
                    <a:pt x="302" y="3507"/>
                    <a:pt x="1" y="5236"/>
                    <a:pt x="1" y="6991"/>
                  </a:cubicBezTo>
                  <a:cubicBezTo>
                    <a:pt x="106" y="6996"/>
                    <a:pt x="211" y="6998"/>
                    <a:pt x="316" y="6998"/>
                  </a:cubicBezTo>
                  <a:cubicBezTo>
                    <a:pt x="1816" y="6998"/>
                    <a:pt x="3316" y="6497"/>
                    <a:pt x="4487" y="5537"/>
                  </a:cubicBezTo>
                  <a:cubicBezTo>
                    <a:pt x="5715" y="4534"/>
                    <a:pt x="6567" y="3056"/>
                    <a:pt x="6818" y="1477"/>
                  </a:cubicBezTo>
                  <a:lnTo>
                    <a:pt x="6818" y="1477"/>
                  </a:lnTo>
                  <a:cubicBezTo>
                    <a:pt x="6367" y="1652"/>
                    <a:pt x="5966" y="1727"/>
                    <a:pt x="5490" y="1828"/>
                  </a:cubicBezTo>
                  <a:cubicBezTo>
                    <a:pt x="5690" y="1251"/>
                    <a:pt x="5815" y="650"/>
                    <a:pt x="5941" y="48"/>
                  </a:cubicBezTo>
                  <a:cubicBezTo>
                    <a:pt x="5739" y="16"/>
                    <a:pt x="5537" y="1"/>
                    <a:pt x="5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917" name="Google Shape;32917;p32"/>
          <p:cNvGrpSpPr/>
          <p:nvPr/>
        </p:nvGrpSpPr>
        <p:grpSpPr>
          <a:xfrm>
            <a:off x="-4433" y="766009"/>
            <a:ext cx="2402375" cy="3312713"/>
            <a:chOff x="2204" y="-152164"/>
            <a:chExt cx="2402695" cy="3313155"/>
          </a:xfrm>
        </p:grpSpPr>
        <p:sp>
          <p:nvSpPr>
            <p:cNvPr id="32918" name="Google Shape;32918;p32"/>
            <p:cNvSpPr/>
            <p:nvPr/>
          </p:nvSpPr>
          <p:spPr>
            <a:xfrm>
              <a:off x="2204" y="840012"/>
              <a:ext cx="2402695" cy="1606351"/>
            </a:xfrm>
            <a:custGeom>
              <a:avLst/>
              <a:gdLst/>
              <a:ahLst/>
              <a:cxnLst/>
              <a:rect l="l" t="t" r="r" b="b"/>
              <a:pathLst>
                <a:path w="109375" h="73124" extrusionOk="0">
                  <a:moveTo>
                    <a:pt x="54521" y="1"/>
                  </a:moveTo>
                  <a:cubicBezTo>
                    <a:pt x="54318" y="1"/>
                    <a:pt x="54138" y="119"/>
                    <a:pt x="54061" y="311"/>
                  </a:cubicBezTo>
                  <a:cubicBezTo>
                    <a:pt x="52908" y="3093"/>
                    <a:pt x="51430" y="5650"/>
                    <a:pt x="49675" y="7980"/>
                  </a:cubicBezTo>
                  <a:cubicBezTo>
                    <a:pt x="47896" y="10261"/>
                    <a:pt x="45841" y="12316"/>
                    <a:pt x="43585" y="13996"/>
                  </a:cubicBezTo>
                  <a:cubicBezTo>
                    <a:pt x="41329" y="15700"/>
                    <a:pt x="38823" y="16978"/>
                    <a:pt x="36116" y="18306"/>
                  </a:cubicBezTo>
                  <a:cubicBezTo>
                    <a:pt x="34387" y="19133"/>
                    <a:pt x="32608" y="19986"/>
                    <a:pt x="30828" y="20988"/>
                  </a:cubicBezTo>
                  <a:cubicBezTo>
                    <a:pt x="31455" y="17128"/>
                    <a:pt x="31555" y="13244"/>
                    <a:pt x="31179" y="9484"/>
                  </a:cubicBezTo>
                  <a:cubicBezTo>
                    <a:pt x="31179" y="9359"/>
                    <a:pt x="31079" y="9259"/>
                    <a:pt x="30953" y="9234"/>
                  </a:cubicBezTo>
                  <a:cubicBezTo>
                    <a:pt x="30803" y="9234"/>
                    <a:pt x="30653" y="9334"/>
                    <a:pt x="30628" y="9484"/>
                  </a:cubicBezTo>
                  <a:cubicBezTo>
                    <a:pt x="30302" y="11740"/>
                    <a:pt x="29776" y="13970"/>
                    <a:pt x="29074" y="16151"/>
                  </a:cubicBezTo>
                  <a:cubicBezTo>
                    <a:pt x="28497" y="17955"/>
                    <a:pt x="27821" y="19760"/>
                    <a:pt x="27019" y="21489"/>
                  </a:cubicBezTo>
                  <a:cubicBezTo>
                    <a:pt x="26593" y="22392"/>
                    <a:pt x="26141" y="23244"/>
                    <a:pt x="25640" y="24096"/>
                  </a:cubicBezTo>
                  <a:cubicBezTo>
                    <a:pt x="25415" y="24447"/>
                    <a:pt x="25189" y="24848"/>
                    <a:pt x="24938" y="25174"/>
                  </a:cubicBezTo>
                  <a:cubicBezTo>
                    <a:pt x="24663" y="25549"/>
                    <a:pt x="24262" y="25800"/>
                    <a:pt x="23936" y="26126"/>
                  </a:cubicBezTo>
                  <a:cubicBezTo>
                    <a:pt x="22758" y="27329"/>
                    <a:pt x="21705" y="28607"/>
                    <a:pt x="20728" y="29885"/>
                  </a:cubicBezTo>
                  <a:cubicBezTo>
                    <a:pt x="18773" y="32467"/>
                    <a:pt x="17169" y="35148"/>
                    <a:pt x="15565" y="37655"/>
                  </a:cubicBezTo>
                  <a:cubicBezTo>
                    <a:pt x="13986" y="40136"/>
                    <a:pt x="12407" y="42492"/>
                    <a:pt x="10602" y="44522"/>
                  </a:cubicBezTo>
                  <a:cubicBezTo>
                    <a:pt x="9725" y="45524"/>
                    <a:pt x="8773" y="46452"/>
                    <a:pt x="7795" y="47229"/>
                  </a:cubicBezTo>
                  <a:cubicBezTo>
                    <a:pt x="7470" y="47479"/>
                    <a:pt x="7144" y="47705"/>
                    <a:pt x="6818" y="47931"/>
                  </a:cubicBezTo>
                  <a:cubicBezTo>
                    <a:pt x="4587" y="48332"/>
                    <a:pt x="2307" y="48682"/>
                    <a:pt x="1" y="49033"/>
                  </a:cubicBezTo>
                  <a:lnTo>
                    <a:pt x="1" y="61540"/>
                  </a:lnTo>
                  <a:cubicBezTo>
                    <a:pt x="2482" y="61765"/>
                    <a:pt x="4963" y="62066"/>
                    <a:pt x="7445" y="62367"/>
                  </a:cubicBezTo>
                  <a:cubicBezTo>
                    <a:pt x="13961" y="63194"/>
                    <a:pt x="20452" y="64146"/>
                    <a:pt x="26943" y="65224"/>
                  </a:cubicBezTo>
                  <a:cubicBezTo>
                    <a:pt x="30177" y="65775"/>
                    <a:pt x="33410" y="66352"/>
                    <a:pt x="36643" y="66953"/>
                  </a:cubicBezTo>
                  <a:cubicBezTo>
                    <a:pt x="39876" y="67530"/>
                    <a:pt x="43084" y="68231"/>
                    <a:pt x="46417" y="68733"/>
                  </a:cubicBezTo>
                  <a:cubicBezTo>
                    <a:pt x="47921" y="68958"/>
                    <a:pt x="49475" y="69134"/>
                    <a:pt x="51029" y="69209"/>
                  </a:cubicBezTo>
                  <a:cubicBezTo>
                    <a:pt x="54563" y="70963"/>
                    <a:pt x="58272" y="72266"/>
                    <a:pt x="62081" y="73119"/>
                  </a:cubicBezTo>
                  <a:cubicBezTo>
                    <a:pt x="62098" y="73122"/>
                    <a:pt x="62114" y="73123"/>
                    <a:pt x="62131" y="73123"/>
                  </a:cubicBezTo>
                  <a:cubicBezTo>
                    <a:pt x="62243" y="73123"/>
                    <a:pt x="62360" y="73052"/>
                    <a:pt x="62382" y="72943"/>
                  </a:cubicBezTo>
                  <a:cubicBezTo>
                    <a:pt x="62432" y="72793"/>
                    <a:pt x="62357" y="72642"/>
                    <a:pt x="62232" y="72592"/>
                  </a:cubicBezTo>
                  <a:cubicBezTo>
                    <a:pt x="59525" y="71690"/>
                    <a:pt x="56944" y="70537"/>
                    <a:pt x="54462" y="69159"/>
                  </a:cubicBezTo>
                  <a:cubicBezTo>
                    <a:pt x="55164" y="69109"/>
                    <a:pt x="55866" y="69033"/>
                    <a:pt x="56568" y="68933"/>
                  </a:cubicBezTo>
                  <a:cubicBezTo>
                    <a:pt x="59951" y="68407"/>
                    <a:pt x="63084" y="67179"/>
                    <a:pt x="66167" y="66001"/>
                  </a:cubicBezTo>
                  <a:cubicBezTo>
                    <a:pt x="66467" y="65875"/>
                    <a:pt x="66618" y="65550"/>
                    <a:pt x="66518" y="65224"/>
                  </a:cubicBezTo>
                  <a:cubicBezTo>
                    <a:pt x="66436" y="64960"/>
                    <a:pt x="66191" y="64795"/>
                    <a:pt x="65927" y="64795"/>
                  </a:cubicBezTo>
                  <a:cubicBezTo>
                    <a:pt x="65865" y="64795"/>
                    <a:pt x="65803" y="64804"/>
                    <a:pt x="65741" y="64823"/>
                  </a:cubicBezTo>
                  <a:cubicBezTo>
                    <a:pt x="62608" y="65850"/>
                    <a:pt x="59500" y="66853"/>
                    <a:pt x="56342" y="67154"/>
                  </a:cubicBezTo>
                  <a:cubicBezTo>
                    <a:pt x="55587" y="67226"/>
                    <a:pt x="54829" y="67259"/>
                    <a:pt x="54069" y="67259"/>
                  </a:cubicBezTo>
                  <a:cubicBezTo>
                    <a:pt x="51652" y="67259"/>
                    <a:pt x="49221" y="66923"/>
                    <a:pt x="46818" y="66427"/>
                  </a:cubicBezTo>
                  <a:cubicBezTo>
                    <a:pt x="43660" y="65775"/>
                    <a:pt x="40477" y="64873"/>
                    <a:pt x="37269" y="64096"/>
                  </a:cubicBezTo>
                  <a:cubicBezTo>
                    <a:pt x="34061" y="63294"/>
                    <a:pt x="30828" y="62542"/>
                    <a:pt x="27595" y="61815"/>
                  </a:cubicBezTo>
                  <a:cubicBezTo>
                    <a:pt x="21154" y="60362"/>
                    <a:pt x="14663" y="59033"/>
                    <a:pt x="8171" y="57830"/>
                  </a:cubicBezTo>
                  <a:cubicBezTo>
                    <a:pt x="7545" y="57730"/>
                    <a:pt x="6943" y="57605"/>
                    <a:pt x="6317" y="57505"/>
                  </a:cubicBezTo>
                  <a:cubicBezTo>
                    <a:pt x="7695" y="57179"/>
                    <a:pt x="9049" y="56853"/>
                    <a:pt x="10427" y="56527"/>
                  </a:cubicBezTo>
                  <a:cubicBezTo>
                    <a:pt x="16693" y="54948"/>
                    <a:pt x="22808" y="52968"/>
                    <a:pt x="28798" y="50888"/>
                  </a:cubicBezTo>
                  <a:cubicBezTo>
                    <a:pt x="31781" y="49835"/>
                    <a:pt x="34738" y="48758"/>
                    <a:pt x="37720" y="47655"/>
                  </a:cubicBezTo>
                  <a:cubicBezTo>
                    <a:pt x="40678" y="46552"/>
                    <a:pt x="43761" y="45374"/>
                    <a:pt x="46768" y="43820"/>
                  </a:cubicBezTo>
                  <a:cubicBezTo>
                    <a:pt x="48272" y="43043"/>
                    <a:pt x="49751" y="42141"/>
                    <a:pt x="51129" y="41139"/>
                  </a:cubicBezTo>
                  <a:cubicBezTo>
                    <a:pt x="51480" y="40913"/>
                    <a:pt x="51831" y="40662"/>
                    <a:pt x="52182" y="40412"/>
                  </a:cubicBezTo>
                  <a:lnTo>
                    <a:pt x="53159" y="39635"/>
                  </a:lnTo>
                  <a:lnTo>
                    <a:pt x="54162" y="38858"/>
                  </a:lnTo>
                  <a:cubicBezTo>
                    <a:pt x="54462" y="38582"/>
                    <a:pt x="54763" y="38306"/>
                    <a:pt x="55089" y="38031"/>
                  </a:cubicBezTo>
                  <a:cubicBezTo>
                    <a:pt x="57570" y="35825"/>
                    <a:pt x="59801" y="33469"/>
                    <a:pt x="61931" y="31138"/>
                  </a:cubicBezTo>
                  <a:cubicBezTo>
                    <a:pt x="66167" y="26452"/>
                    <a:pt x="70152" y="21715"/>
                    <a:pt x="74989" y="18256"/>
                  </a:cubicBezTo>
                  <a:cubicBezTo>
                    <a:pt x="77420" y="16527"/>
                    <a:pt x="80001" y="15148"/>
                    <a:pt x="82884" y="14321"/>
                  </a:cubicBezTo>
                  <a:cubicBezTo>
                    <a:pt x="85741" y="13444"/>
                    <a:pt x="88848" y="12918"/>
                    <a:pt x="91956" y="12116"/>
                  </a:cubicBezTo>
                  <a:cubicBezTo>
                    <a:pt x="98222" y="10512"/>
                    <a:pt x="104087" y="7579"/>
                    <a:pt x="109049" y="3620"/>
                  </a:cubicBezTo>
                  <a:cubicBezTo>
                    <a:pt x="109300" y="3419"/>
                    <a:pt x="109375" y="3043"/>
                    <a:pt x="109174" y="2767"/>
                  </a:cubicBezTo>
                  <a:cubicBezTo>
                    <a:pt x="109051" y="2597"/>
                    <a:pt x="108861" y="2504"/>
                    <a:pt x="108662" y="2504"/>
                  </a:cubicBezTo>
                  <a:cubicBezTo>
                    <a:pt x="108539" y="2504"/>
                    <a:pt x="108413" y="2540"/>
                    <a:pt x="108297" y="2617"/>
                  </a:cubicBezTo>
                  <a:cubicBezTo>
                    <a:pt x="103209" y="6126"/>
                    <a:pt x="97420" y="8532"/>
                    <a:pt x="91405" y="9635"/>
                  </a:cubicBezTo>
                  <a:cubicBezTo>
                    <a:pt x="88397" y="10186"/>
                    <a:pt x="85264" y="10487"/>
                    <a:pt x="82056" y="11214"/>
                  </a:cubicBezTo>
                  <a:cubicBezTo>
                    <a:pt x="78823" y="11940"/>
                    <a:pt x="75691" y="13294"/>
                    <a:pt x="72883" y="15023"/>
                  </a:cubicBezTo>
                  <a:cubicBezTo>
                    <a:pt x="70051" y="16777"/>
                    <a:pt x="67495" y="18833"/>
                    <a:pt x="65114" y="20988"/>
                  </a:cubicBezTo>
                  <a:cubicBezTo>
                    <a:pt x="62733" y="23143"/>
                    <a:pt x="60477" y="25374"/>
                    <a:pt x="58247" y="27529"/>
                  </a:cubicBezTo>
                  <a:cubicBezTo>
                    <a:pt x="55991" y="29685"/>
                    <a:pt x="53736" y="31740"/>
                    <a:pt x="51405" y="33544"/>
                  </a:cubicBezTo>
                  <a:cubicBezTo>
                    <a:pt x="51104" y="33770"/>
                    <a:pt x="50803" y="33996"/>
                    <a:pt x="50502" y="34221"/>
                  </a:cubicBezTo>
                  <a:lnTo>
                    <a:pt x="49600" y="34848"/>
                  </a:lnTo>
                  <a:lnTo>
                    <a:pt x="48698" y="35449"/>
                  </a:lnTo>
                  <a:cubicBezTo>
                    <a:pt x="48397" y="35650"/>
                    <a:pt x="48096" y="35825"/>
                    <a:pt x="47796" y="36001"/>
                  </a:cubicBezTo>
                  <a:cubicBezTo>
                    <a:pt x="46568" y="36778"/>
                    <a:pt x="45314" y="37404"/>
                    <a:pt x="43961" y="37981"/>
                  </a:cubicBezTo>
                  <a:cubicBezTo>
                    <a:pt x="41304" y="39159"/>
                    <a:pt x="38447" y="40036"/>
                    <a:pt x="35465" y="40913"/>
                  </a:cubicBezTo>
                  <a:cubicBezTo>
                    <a:pt x="32482" y="41790"/>
                    <a:pt x="29475" y="42642"/>
                    <a:pt x="26467" y="43469"/>
                  </a:cubicBezTo>
                  <a:cubicBezTo>
                    <a:pt x="23886" y="44196"/>
                    <a:pt x="21279" y="44873"/>
                    <a:pt x="18673" y="45499"/>
                  </a:cubicBezTo>
                  <a:cubicBezTo>
                    <a:pt x="19675" y="44071"/>
                    <a:pt x="20552" y="42642"/>
                    <a:pt x="21405" y="41214"/>
                  </a:cubicBezTo>
                  <a:cubicBezTo>
                    <a:pt x="22958" y="38557"/>
                    <a:pt x="24412" y="36001"/>
                    <a:pt x="25966" y="33645"/>
                  </a:cubicBezTo>
                  <a:cubicBezTo>
                    <a:pt x="26768" y="32492"/>
                    <a:pt x="27595" y="31389"/>
                    <a:pt x="28472" y="30362"/>
                  </a:cubicBezTo>
                  <a:cubicBezTo>
                    <a:pt x="29349" y="29334"/>
                    <a:pt x="30302" y="28432"/>
                    <a:pt x="31354" y="27580"/>
                  </a:cubicBezTo>
                  <a:cubicBezTo>
                    <a:pt x="33460" y="25875"/>
                    <a:pt x="35966" y="24371"/>
                    <a:pt x="38573" y="22767"/>
                  </a:cubicBezTo>
                  <a:cubicBezTo>
                    <a:pt x="39876" y="21965"/>
                    <a:pt x="41204" y="21138"/>
                    <a:pt x="42507" y="20186"/>
                  </a:cubicBezTo>
                  <a:cubicBezTo>
                    <a:pt x="43811" y="19259"/>
                    <a:pt x="45089" y="18231"/>
                    <a:pt x="46242" y="17103"/>
                  </a:cubicBezTo>
                  <a:cubicBezTo>
                    <a:pt x="48548" y="14823"/>
                    <a:pt x="50502" y="12241"/>
                    <a:pt x="51981" y="9459"/>
                  </a:cubicBezTo>
                  <a:cubicBezTo>
                    <a:pt x="53485" y="6652"/>
                    <a:pt x="54512" y="3645"/>
                    <a:pt x="55014" y="587"/>
                  </a:cubicBezTo>
                  <a:cubicBezTo>
                    <a:pt x="55039" y="361"/>
                    <a:pt x="54913" y="136"/>
                    <a:pt x="54713" y="36"/>
                  </a:cubicBezTo>
                  <a:cubicBezTo>
                    <a:pt x="54648" y="12"/>
                    <a:pt x="54584" y="1"/>
                    <a:pt x="545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19" name="Google Shape;32919;p32"/>
            <p:cNvSpPr/>
            <p:nvPr/>
          </p:nvSpPr>
          <p:spPr>
            <a:xfrm>
              <a:off x="1174370" y="1642157"/>
              <a:ext cx="324855" cy="185955"/>
            </a:xfrm>
            <a:custGeom>
              <a:avLst/>
              <a:gdLst/>
              <a:ahLst/>
              <a:cxnLst/>
              <a:rect l="l" t="t" r="r" b="b"/>
              <a:pathLst>
                <a:path w="14788" h="8465" extrusionOk="0">
                  <a:moveTo>
                    <a:pt x="6364" y="0"/>
                  </a:moveTo>
                  <a:cubicBezTo>
                    <a:pt x="4103" y="0"/>
                    <a:pt x="1853" y="703"/>
                    <a:pt x="0" y="1994"/>
                  </a:cubicBezTo>
                  <a:cubicBezTo>
                    <a:pt x="1554" y="4550"/>
                    <a:pt x="3509" y="6756"/>
                    <a:pt x="6316" y="7833"/>
                  </a:cubicBezTo>
                  <a:cubicBezTo>
                    <a:pt x="7404" y="8245"/>
                    <a:pt x="8587" y="8465"/>
                    <a:pt x="9761" y="8465"/>
                  </a:cubicBezTo>
                  <a:cubicBezTo>
                    <a:pt x="11591" y="8465"/>
                    <a:pt x="13398" y="7931"/>
                    <a:pt x="14787" y="6756"/>
                  </a:cubicBezTo>
                  <a:cubicBezTo>
                    <a:pt x="14035" y="5979"/>
                    <a:pt x="13334" y="5227"/>
                    <a:pt x="12507" y="4575"/>
                  </a:cubicBezTo>
                  <a:cubicBezTo>
                    <a:pt x="13284" y="4324"/>
                    <a:pt x="13935" y="4049"/>
                    <a:pt x="14762" y="3898"/>
                  </a:cubicBezTo>
                  <a:cubicBezTo>
                    <a:pt x="13008" y="1818"/>
                    <a:pt x="10451" y="440"/>
                    <a:pt x="7745" y="89"/>
                  </a:cubicBezTo>
                  <a:cubicBezTo>
                    <a:pt x="7286" y="29"/>
                    <a:pt x="6825" y="0"/>
                    <a:pt x="63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20" name="Google Shape;32920;p32"/>
            <p:cNvSpPr/>
            <p:nvPr/>
          </p:nvSpPr>
          <p:spPr>
            <a:xfrm>
              <a:off x="1859271" y="803348"/>
              <a:ext cx="264840" cy="295111"/>
            </a:xfrm>
            <a:custGeom>
              <a:avLst/>
              <a:gdLst/>
              <a:ahLst/>
              <a:cxnLst/>
              <a:rect l="l" t="t" r="r" b="b"/>
              <a:pathLst>
                <a:path w="12056" h="13434" extrusionOk="0">
                  <a:moveTo>
                    <a:pt x="8347" y="0"/>
                  </a:moveTo>
                  <a:lnTo>
                    <a:pt x="8347" y="0"/>
                  </a:lnTo>
                  <a:cubicBezTo>
                    <a:pt x="5665" y="852"/>
                    <a:pt x="3309" y="2757"/>
                    <a:pt x="1880" y="5213"/>
                  </a:cubicBezTo>
                  <a:cubicBezTo>
                    <a:pt x="477" y="7669"/>
                    <a:pt x="1" y="10652"/>
                    <a:pt x="602" y="13434"/>
                  </a:cubicBezTo>
                  <a:cubicBezTo>
                    <a:pt x="3685" y="12958"/>
                    <a:pt x="6617" y="11955"/>
                    <a:pt x="8748" y="9700"/>
                  </a:cubicBezTo>
                  <a:cubicBezTo>
                    <a:pt x="10903" y="7444"/>
                    <a:pt x="12056" y="4085"/>
                    <a:pt x="11103" y="1103"/>
                  </a:cubicBezTo>
                  <a:lnTo>
                    <a:pt x="11103" y="1103"/>
                  </a:lnTo>
                  <a:cubicBezTo>
                    <a:pt x="10076" y="1529"/>
                    <a:pt x="9073" y="1880"/>
                    <a:pt x="8096" y="2431"/>
                  </a:cubicBezTo>
                  <a:cubicBezTo>
                    <a:pt x="8171" y="1579"/>
                    <a:pt x="8171" y="827"/>
                    <a:pt x="8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21" name="Google Shape;32921;p32"/>
            <p:cNvSpPr/>
            <p:nvPr/>
          </p:nvSpPr>
          <p:spPr>
            <a:xfrm>
              <a:off x="166280" y="1325823"/>
              <a:ext cx="218599" cy="368900"/>
            </a:xfrm>
            <a:custGeom>
              <a:avLst/>
              <a:gdLst/>
              <a:ahLst/>
              <a:cxnLst/>
              <a:rect l="l" t="t" r="r" b="b"/>
              <a:pathLst>
                <a:path w="9951" h="16793" extrusionOk="0">
                  <a:moveTo>
                    <a:pt x="3760" y="1"/>
                  </a:moveTo>
                  <a:cubicBezTo>
                    <a:pt x="3434" y="1129"/>
                    <a:pt x="3083" y="2206"/>
                    <a:pt x="2908" y="3384"/>
                  </a:cubicBezTo>
                  <a:cubicBezTo>
                    <a:pt x="2231" y="2758"/>
                    <a:pt x="1630" y="2282"/>
                    <a:pt x="1028" y="1580"/>
                  </a:cubicBezTo>
                  <a:lnTo>
                    <a:pt x="1028" y="1580"/>
                  </a:lnTo>
                  <a:cubicBezTo>
                    <a:pt x="1" y="4412"/>
                    <a:pt x="76" y="7620"/>
                    <a:pt x="1229" y="10402"/>
                  </a:cubicBezTo>
                  <a:cubicBezTo>
                    <a:pt x="2357" y="13184"/>
                    <a:pt x="4562" y="15515"/>
                    <a:pt x="7294" y="16793"/>
                  </a:cubicBezTo>
                  <a:cubicBezTo>
                    <a:pt x="8873" y="13911"/>
                    <a:pt x="9951" y="10803"/>
                    <a:pt x="9424" y="7545"/>
                  </a:cubicBezTo>
                  <a:cubicBezTo>
                    <a:pt x="8923" y="4262"/>
                    <a:pt x="6868" y="1129"/>
                    <a:pt x="3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22" name="Google Shape;32922;p32"/>
            <p:cNvSpPr/>
            <p:nvPr/>
          </p:nvSpPr>
          <p:spPr>
            <a:xfrm>
              <a:off x="2204" y="2178755"/>
              <a:ext cx="256602" cy="228330"/>
            </a:xfrm>
            <a:custGeom>
              <a:avLst/>
              <a:gdLst/>
              <a:ahLst/>
              <a:cxnLst/>
              <a:rect l="l" t="t" r="r" b="b"/>
              <a:pathLst>
                <a:path w="11681" h="10394" extrusionOk="0">
                  <a:moveTo>
                    <a:pt x="1054" y="0"/>
                  </a:moveTo>
                  <a:cubicBezTo>
                    <a:pt x="702" y="0"/>
                    <a:pt x="350" y="16"/>
                    <a:pt x="1" y="46"/>
                  </a:cubicBezTo>
                  <a:lnTo>
                    <a:pt x="1" y="6061"/>
                  </a:lnTo>
                  <a:cubicBezTo>
                    <a:pt x="577" y="6863"/>
                    <a:pt x="1279" y="7615"/>
                    <a:pt x="2081" y="8267"/>
                  </a:cubicBezTo>
                  <a:cubicBezTo>
                    <a:pt x="3752" y="9579"/>
                    <a:pt x="5875" y="10393"/>
                    <a:pt x="7961" y="10393"/>
                  </a:cubicBezTo>
                  <a:cubicBezTo>
                    <a:pt x="8941" y="10393"/>
                    <a:pt x="9914" y="10214"/>
                    <a:pt x="10828" y="9821"/>
                  </a:cubicBezTo>
                  <a:cubicBezTo>
                    <a:pt x="10327" y="8843"/>
                    <a:pt x="9876" y="7866"/>
                    <a:pt x="9249" y="6964"/>
                  </a:cubicBezTo>
                  <a:cubicBezTo>
                    <a:pt x="9715" y="6950"/>
                    <a:pt x="10144" y="6929"/>
                    <a:pt x="10576" y="6929"/>
                  </a:cubicBezTo>
                  <a:cubicBezTo>
                    <a:pt x="10934" y="6929"/>
                    <a:pt x="11294" y="6943"/>
                    <a:pt x="11680" y="6989"/>
                  </a:cubicBezTo>
                  <a:cubicBezTo>
                    <a:pt x="10577" y="4382"/>
                    <a:pt x="8472" y="2227"/>
                    <a:pt x="5916" y="1049"/>
                  </a:cubicBezTo>
                  <a:cubicBezTo>
                    <a:pt x="4405" y="345"/>
                    <a:pt x="2723" y="0"/>
                    <a:pt x="10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23" name="Google Shape;32923;p32"/>
            <p:cNvSpPr/>
            <p:nvPr/>
          </p:nvSpPr>
          <p:spPr>
            <a:xfrm>
              <a:off x="728955" y="1979356"/>
              <a:ext cx="294035" cy="245069"/>
            </a:xfrm>
            <a:custGeom>
              <a:avLst/>
              <a:gdLst/>
              <a:ahLst/>
              <a:cxnLst/>
              <a:rect l="l" t="t" r="r" b="b"/>
              <a:pathLst>
                <a:path w="13385" h="11156" extrusionOk="0">
                  <a:moveTo>
                    <a:pt x="10828" y="0"/>
                  </a:moveTo>
                  <a:lnTo>
                    <a:pt x="10828" y="0"/>
                  </a:lnTo>
                  <a:cubicBezTo>
                    <a:pt x="8021" y="176"/>
                    <a:pt x="5264" y="1404"/>
                    <a:pt x="3284" y="3434"/>
                  </a:cubicBezTo>
                  <a:cubicBezTo>
                    <a:pt x="1304" y="5439"/>
                    <a:pt x="101" y="8221"/>
                    <a:pt x="1" y="11028"/>
                  </a:cubicBezTo>
                  <a:cubicBezTo>
                    <a:pt x="762" y="11108"/>
                    <a:pt x="1523" y="11155"/>
                    <a:pt x="2278" y="11155"/>
                  </a:cubicBezTo>
                  <a:cubicBezTo>
                    <a:pt x="4579" y="11155"/>
                    <a:pt x="6816" y="10720"/>
                    <a:pt x="8798" y="9474"/>
                  </a:cubicBezTo>
                  <a:cubicBezTo>
                    <a:pt x="11429" y="7820"/>
                    <a:pt x="13384" y="4888"/>
                    <a:pt x="13209" y="1780"/>
                  </a:cubicBezTo>
                  <a:lnTo>
                    <a:pt x="13209" y="1780"/>
                  </a:lnTo>
                  <a:cubicBezTo>
                    <a:pt x="12106" y="1905"/>
                    <a:pt x="11053" y="2005"/>
                    <a:pt x="9976" y="2306"/>
                  </a:cubicBezTo>
                  <a:cubicBezTo>
                    <a:pt x="10251" y="1479"/>
                    <a:pt x="10452" y="777"/>
                    <a:pt x="108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24" name="Google Shape;32924;p32"/>
            <p:cNvSpPr/>
            <p:nvPr/>
          </p:nvSpPr>
          <p:spPr>
            <a:xfrm>
              <a:off x="1383038" y="929968"/>
              <a:ext cx="315497" cy="315497"/>
            </a:xfrm>
            <a:custGeom>
              <a:avLst/>
              <a:gdLst/>
              <a:ahLst/>
              <a:cxnLst/>
              <a:rect l="l" t="t" r="r" b="b"/>
              <a:pathLst>
                <a:path w="14362" h="14362" extrusionOk="0">
                  <a:moveTo>
                    <a:pt x="7168" y="1"/>
                  </a:moveTo>
                  <a:cubicBezTo>
                    <a:pt x="4136" y="1"/>
                    <a:pt x="1529" y="1880"/>
                    <a:pt x="502" y="4562"/>
                  </a:cubicBezTo>
                  <a:cubicBezTo>
                    <a:pt x="401" y="4813"/>
                    <a:pt x="301" y="5063"/>
                    <a:pt x="251" y="5339"/>
                  </a:cubicBezTo>
                  <a:cubicBezTo>
                    <a:pt x="76" y="5916"/>
                    <a:pt x="0" y="6542"/>
                    <a:pt x="0" y="7194"/>
                  </a:cubicBezTo>
                  <a:cubicBezTo>
                    <a:pt x="0" y="8121"/>
                    <a:pt x="176" y="9023"/>
                    <a:pt x="502" y="9825"/>
                  </a:cubicBezTo>
                  <a:cubicBezTo>
                    <a:pt x="527" y="9901"/>
                    <a:pt x="552" y="9951"/>
                    <a:pt x="577" y="10026"/>
                  </a:cubicBezTo>
                  <a:cubicBezTo>
                    <a:pt x="1680" y="12582"/>
                    <a:pt x="4211" y="14362"/>
                    <a:pt x="7168" y="14362"/>
                  </a:cubicBezTo>
                  <a:cubicBezTo>
                    <a:pt x="11153" y="14362"/>
                    <a:pt x="14361" y="11154"/>
                    <a:pt x="14361" y="7194"/>
                  </a:cubicBezTo>
                  <a:cubicBezTo>
                    <a:pt x="14361" y="5164"/>
                    <a:pt x="13534" y="3334"/>
                    <a:pt x="12181" y="2031"/>
                  </a:cubicBezTo>
                  <a:cubicBezTo>
                    <a:pt x="12156" y="2006"/>
                    <a:pt x="12106" y="1981"/>
                    <a:pt x="12081" y="1931"/>
                  </a:cubicBezTo>
                  <a:cubicBezTo>
                    <a:pt x="10928" y="878"/>
                    <a:pt x="9449" y="176"/>
                    <a:pt x="7820" y="26"/>
                  </a:cubicBezTo>
                  <a:lnTo>
                    <a:pt x="7770" y="26"/>
                  </a:lnTo>
                  <a:cubicBezTo>
                    <a:pt x="7569" y="26"/>
                    <a:pt x="7369" y="1"/>
                    <a:pt x="7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25" name="Google Shape;32925;p32"/>
            <p:cNvSpPr/>
            <p:nvPr/>
          </p:nvSpPr>
          <p:spPr>
            <a:xfrm>
              <a:off x="1394043" y="1107334"/>
              <a:ext cx="267059" cy="80335"/>
            </a:xfrm>
            <a:custGeom>
              <a:avLst/>
              <a:gdLst/>
              <a:ahLst/>
              <a:cxnLst/>
              <a:rect l="l" t="t" r="r" b="b"/>
              <a:pathLst>
                <a:path w="12157" h="3657" extrusionOk="0">
                  <a:moveTo>
                    <a:pt x="2583" y="1"/>
                  </a:moveTo>
                  <a:cubicBezTo>
                    <a:pt x="2069" y="1"/>
                    <a:pt x="1557" y="137"/>
                    <a:pt x="1128" y="423"/>
                  </a:cubicBezTo>
                  <a:cubicBezTo>
                    <a:pt x="627" y="749"/>
                    <a:pt x="276" y="1250"/>
                    <a:pt x="1" y="1751"/>
                  </a:cubicBezTo>
                  <a:cubicBezTo>
                    <a:pt x="26" y="1827"/>
                    <a:pt x="51" y="1877"/>
                    <a:pt x="76" y="1952"/>
                  </a:cubicBezTo>
                  <a:cubicBezTo>
                    <a:pt x="352" y="1400"/>
                    <a:pt x="702" y="874"/>
                    <a:pt x="1204" y="548"/>
                  </a:cubicBezTo>
                  <a:cubicBezTo>
                    <a:pt x="1602" y="291"/>
                    <a:pt x="2086" y="160"/>
                    <a:pt x="2581" y="160"/>
                  </a:cubicBezTo>
                  <a:cubicBezTo>
                    <a:pt x="3052" y="160"/>
                    <a:pt x="3533" y="279"/>
                    <a:pt x="3961" y="523"/>
                  </a:cubicBezTo>
                  <a:cubicBezTo>
                    <a:pt x="4763" y="949"/>
                    <a:pt x="5389" y="1751"/>
                    <a:pt x="5715" y="2754"/>
                  </a:cubicBezTo>
                  <a:lnTo>
                    <a:pt x="5765" y="2854"/>
                  </a:lnTo>
                  <a:lnTo>
                    <a:pt x="5840" y="2779"/>
                  </a:lnTo>
                  <a:cubicBezTo>
                    <a:pt x="6596" y="2128"/>
                    <a:pt x="7580" y="1759"/>
                    <a:pt x="8571" y="1759"/>
                  </a:cubicBezTo>
                  <a:cubicBezTo>
                    <a:pt x="8764" y="1759"/>
                    <a:pt x="8957" y="1773"/>
                    <a:pt x="9149" y="1801"/>
                  </a:cubicBezTo>
                  <a:cubicBezTo>
                    <a:pt x="10301" y="1952"/>
                    <a:pt x="11379" y="2654"/>
                    <a:pt x="12031" y="3656"/>
                  </a:cubicBezTo>
                  <a:lnTo>
                    <a:pt x="12156" y="3581"/>
                  </a:lnTo>
                  <a:cubicBezTo>
                    <a:pt x="11504" y="2528"/>
                    <a:pt x="10377" y="1827"/>
                    <a:pt x="9149" y="1651"/>
                  </a:cubicBezTo>
                  <a:cubicBezTo>
                    <a:pt x="8998" y="1626"/>
                    <a:pt x="8873" y="1601"/>
                    <a:pt x="8722" y="1601"/>
                  </a:cubicBezTo>
                  <a:lnTo>
                    <a:pt x="8572" y="1601"/>
                  </a:lnTo>
                  <a:cubicBezTo>
                    <a:pt x="7570" y="1601"/>
                    <a:pt x="6592" y="1952"/>
                    <a:pt x="5815" y="2578"/>
                  </a:cubicBezTo>
                  <a:cubicBezTo>
                    <a:pt x="5489" y="1601"/>
                    <a:pt x="4838" y="799"/>
                    <a:pt x="4036" y="373"/>
                  </a:cubicBezTo>
                  <a:cubicBezTo>
                    <a:pt x="3735" y="222"/>
                    <a:pt x="3409" y="97"/>
                    <a:pt x="3083" y="47"/>
                  </a:cubicBezTo>
                  <a:cubicBezTo>
                    <a:pt x="3033" y="47"/>
                    <a:pt x="2983" y="22"/>
                    <a:pt x="2933" y="22"/>
                  </a:cubicBezTo>
                  <a:cubicBezTo>
                    <a:pt x="2817" y="8"/>
                    <a:pt x="2700" y="1"/>
                    <a:pt x="25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26" name="Google Shape;32926;p32"/>
            <p:cNvSpPr/>
            <p:nvPr/>
          </p:nvSpPr>
          <p:spPr>
            <a:xfrm>
              <a:off x="1575736" y="971267"/>
              <a:ext cx="75986" cy="172357"/>
            </a:xfrm>
            <a:custGeom>
              <a:avLst/>
              <a:gdLst/>
              <a:ahLst/>
              <a:cxnLst/>
              <a:rect l="l" t="t" r="r" b="b"/>
              <a:pathLst>
                <a:path w="3459" h="7846" extrusionOk="0">
                  <a:moveTo>
                    <a:pt x="3384" y="0"/>
                  </a:moveTo>
                  <a:cubicBezTo>
                    <a:pt x="2732" y="401"/>
                    <a:pt x="2281" y="1128"/>
                    <a:pt x="2106" y="1980"/>
                  </a:cubicBezTo>
                  <a:cubicBezTo>
                    <a:pt x="1980" y="2657"/>
                    <a:pt x="2005" y="3384"/>
                    <a:pt x="2231" y="4261"/>
                  </a:cubicBezTo>
                  <a:cubicBezTo>
                    <a:pt x="1479" y="4411"/>
                    <a:pt x="827" y="4888"/>
                    <a:pt x="451" y="5564"/>
                  </a:cubicBezTo>
                  <a:cubicBezTo>
                    <a:pt x="50" y="6266"/>
                    <a:pt x="0" y="7118"/>
                    <a:pt x="301" y="7845"/>
                  </a:cubicBezTo>
                  <a:lnTo>
                    <a:pt x="451" y="7795"/>
                  </a:lnTo>
                  <a:cubicBezTo>
                    <a:pt x="176" y="7118"/>
                    <a:pt x="226" y="6291"/>
                    <a:pt x="577" y="5640"/>
                  </a:cubicBezTo>
                  <a:cubicBezTo>
                    <a:pt x="928" y="4988"/>
                    <a:pt x="1604" y="4512"/>
                    <a:pt x="2356" y="4386"/>
                  </a:cubicBezTo>
                  <a:lnTo>
                    <a:pt x="2431" y="4361"/>
                  </a:lnTo>
                  <a:lnTo>
                    <a:pt x="2406" y="4286"/>
                  </a:lnTo>
                  <a:cubicBezTo>
                    <a:pt x="2181" y="3434"/>
                    <a:pt x="2131" y="2682"/>
                    <a:pt x="2256" y="2005"/>
                  </a:cubicBezTo>
                  <a:cubicBezTo>
                    <a:pt x="2406" y="1203"/>
                    <a:pt x="2857" y="502"/>
                    <a:pt x="3459" y="126"/>
                  </a:cubicBezTo>
                  <a:lnTo>
                    <a:pt x="33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27" name="Google Shape;32927;p32"/>
            <p:cNvSpPr/>
            <p:nvPr/>
          </p:nvSpPr>
          <p:spPr>
            <a:xfrm>
              <a:off x="1458452" y="1026801"/>
              <a:ext cx="164646" cy="83235"/>
            </a:xfrm>
            <a:custGeom>
              <a:avLst/>
              <a:gdLst/>
              <a:ahLst/>
              <a:cxnLst/>
              <a:rect l="l" t="t" r="r" b="b"/>
              <a:pathLst>
                <a:path w="7495" h="3789" extrusionOk="0">
                  <a:moveTo>
                    <a:pt x="5517" y="1"/>
                  </a:moveTo>
                  <a:cubicBezTo>
                    <a:pt x="5399" y="1"/>
                    <a:pt x="5281" y="10"/>
                    <a:pt x="5164" y="29"/>
                  </a:cubicBezTo>
                  <a:cubicBezTo>
                    <a:pt x="4312" y="154"/>
                    <a:pt x="3610" y="881"/>
                    <a:pt x="3560" y="1633"/>
                  </a:cubicBezTo>
                  <a:cubicBezTo>
                    <a:pt x="3266" y="1521"/>
                    <a:pt x="2951" y="1467"/>
                    <a:pt x="2636" y="1467"/>
                  </a:cubicBezTo>
                  <a:cubicBezTo>
                    <a:pt x="2172" y="1467"/>
                    <a:pt x="1707" y="1584"/>
                    <a:pt x="1304" y="1808"/>
                  </a:cubicBezTo>
                  <a:cubicBezTo>
                    <a:pt x="602" y="2209"/>
                    <a:pt x="101" y="2961"/>
                    <a:pt x="1" y="3763"/>
                  </a:cubicBezTo>
                  <a:lnTo>
                    <a:pt x="151" y="3788"/>
                  </a:lnTo>
                  <a:cubicBezTo>
                    <a:pt x="252" y="3036"/>
                    <a:pt x="728" y="2335"/>
                    <a:pt x="1379" y="1934"/>
                  </a:cubicBezTo>
                  <a:cubicBezTo>
                    <a:pt x="1762" y="1721"/>
                    <a:pt x="2200" y="1613"/>
                    <a:pt x="2635" y="1613"/>
                  </a:cubicBezTo>
                  <a:cubicBezTo>
                    <a:pt x="2971" y="1613"/>
                    <a:pt x="3305" y="1677"/>
                    <a:pt x="3610" y="1808"/>
                  </a:cubicBezTo>
                  <a:lnTo>
                    <a:pt x="3710" y="1858"/>
                  </a:lnTo>
                  <a:lnTo>
                    <a:pt x="3710" y="1758"/>
                  </a:lnTo>
                  <a:cubicBezTo>
                    <a:pt x="3710" y="1006"/>
                    <a:pt x="4362" y="305"/>
                    <a:pt x="5189" y="179"/>
                  </a:cubicBezTo>
                  <a:cubicBezTo>
                    <a:pt x="5293" y="165"/>
                    <a:pt x="5398" y="158"/>
                    <a:pt x="5504" y="158"/>
                  </a:cubicBezTo>
                  <a:cubicBezTo>
                    <a:pt x="6142" y="158"/>
                    <a:pt x="6814" y="415"/>
                    <a:pt x="7394" y="931"/>
                  </a:cubicBezTo>
                  <a:lnTo>
                    <a:pt x="7495" y="806"/>
                  </a:lnTo>
                  <a:cubicBezTo>
                    <a:pt x="6877" y="295"/>
                    <a:pt x="6187" y="1"/>
                    <a:pt x="55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28" name="Google Shape;32928;p32"/>
            <p:cNvSpPr/>
            <p:nvPr/>
          </p:nvSpPr>
          <p:spPr>
            <a:xfrm>
              <a:off x="1388529" y="988138"/>
              <a:ext cx="217500" cy="59137"/>
            </a:xfrm>
            <a:custGeom>
              <a:avLst/>
              <a:gdLst/>
              <a:ahLst/>
              <a:cxnLst/>
              <a:rect l="l" t="t" r="r" b="b"/>
              <a:pathLst>
                <a:path w="9901" h="2692" extrusionOk="0">
                  <a:moveTo>
                    <a:pt x="6736" y="1"/>
                  </a:moveTo>
                  <a:cubicBezTo>
                    <a:pt x="6364" y="1"/>
                    <a:pt x="5994" y="42"/>
                    <a:pt x="5640" y="160"/>
                  </a:cubicBezTo>
                  <a:cubicBezTo>
                    <a:pt x="5615" y="160"/>
                    <a:pt x="5590" y="160"/>
                    <a:pt x="5565" y="185"/>
                  </a:cubicBezTo>
                  <a:cubicBezTo>
                    <a:pt x="4888" y="385"/>
                    <a:pt x="4287" y="786"/>
                    <a:pt x="3836" y="1363"/>
                  </a:cubicBezTo>
                  <a:cubicBezTo>
                    <a:pt x="3387" y="1047"/>
                    <a:pt x="2850" y="886"/>
                    <a:pt x="2320" y="886"/>
                  </a:cubicBezTo>
                  <a:cubicBezTo>
                    <a:pt x="2051" y="886"/>
                    <a:pt x="1783" y="927"/>
                    <a:pt x="1530" y="1012"/>
                  </a:cubicBezTo>
                  <a:cubicBezTo>
                    <a:pt x="1004" y="1162"/>
                    <a:pt x="552" y="1488"/>
                    <a:pt x="252" y="1914"/>
                  </a:cubicBezTo>
                  <a:cubicBezTo>
                    <a:pt x="151" y="2165"/>
                    <a:pt x="51" y="2415"/>
                    <a:pt x="1" y="2691"/>
                  </a:cubicBezTo>
                  <a:cubicBezTo>
                    <a:pt x="252" y="1964"/>
                    <a:pt x="853" y="1388"/>
                    <a:pt x="1555" y="1137"/>
                  </a:cubicBezTo>
                  <a:cubicBezTo>
                    <a:pt x="1788" y="1067"/>
                    <a:pt x="2030" y="1034"/>
                    <a:pt x="2273" y="1034"/>
                  </a:cubicBezTo>
                  <a:cubicBezTo>
                    <a:pt x="2815" y="1034"/>
                    <a:pt x="3361" y="1202"/>
                    <a:pt x="3811" y="1513"/>
                  </a:cubicBezTo>
                  <a:lnTo>
                    <a:pt x="3861" y="1563"/>
                  </a:lnTo>
                  <a:lnTo>
                    <a:pt x="3911" y="1513"/>
                  </a:lnTo>
                  <a:cubicBezTo>
                    <a:pt x="4567" y="654"/>
                    <a:pt x="5610" y="141"/>
                    <a:pt x="6673" y="141"/>
                  </a:cubicBezTo>
                  <a:cubicBezTo>
                    <a:pt x="6788" y="141"/>
                    <a:pt x="6903" y="147"/>
                    <a:pt x="7019" y="160"/>
                  </a:cubicBezTo>
                  <a:cubicBezTo>
                    <a:pt x="8121" y="285"/>
                    <a:pt x="9124" y="987"/>
                    <a:pt x="9675" y="1964"/>
                  </a:cubicBezTo>
                  <a:cubicBezTo>
                    <a:pt x="9700" y="2014"/>
                    <a:pt x="9725" y="2090"/>
                    <a:pt x="9750" y="2165"/>
                  </a:cubicBezTo>
                  <a:lnTo>
                    <a:pt x="9901" y="2090"/>
                  </a:lnTo>
                  <a:cubicBezTo>
                    <a:pt x="9901" y="2065"/>
                    <a:pt x="9901" y="2065"/>
                    <a:pt x="9876" y="2039"/>
                  </a:cubicBezTo>
                  <a:cubicBezTo>
                    <a:pt x="9349" y="962"/>
                    <a:pt x="8247" y="160"/>
                    <a:pt x="7044" y="9"/>
                  </a:cubicBezTo>
                  <a:cubicBezTo>
                    <a:pt x="6941" y="4"/>
                    <a:pt x="6839" y="1"/>
                    <a:pt x="67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29" name="Google Shape;32929;p32"/>
            <p:cNvSpPr/>
            <p:nvPr/>
          </p:nvSpPr>
          <p:spPr>
            <a:xfrm>
              <a:off x="1509109" y="930518"/>
              <a:ext cx="46286" cy="61685"/>
            </a:xfrm>
            <a:custGeom>
              <a:avLst/>
              <a:gdLst/>
              <a:ahLst/>
              <a:cxnLst/>
              <a:rect l="l" t="t" r="r" b="b"/>
              <a:pathLst>
                <a:path w="2107" h="2808" extrusionOk="0">
                  <a:moveTo>
                    <a:pt x="2081" y="1"/>
                  </a:moveTo>
                  <a:cubicBezTo>
                    <a:pt x="1479" y="51"/>
                    <a:pt x="903" y="427"/>
                    <a:pt x="527" y="1003"/>
                  </a:cubicBezTo>
                  <a:cubicBezTo>
                    <a:pt x="201" y="1479"/>
                    <a:pt x="26" y="2081"/>
                    <a:pt x="1" y="2808"/>
                  </a:cubicBezTo>
                  <a:lnTo>
                    <a:pt x="151" y="2808"/>
                  </a:lnTo>
                  <a:cubicBezTo>
                    <a:pt x="176" y="2131"/>
                    <a:pt x="352" y="1555"/>
                    <a:pt x="652" y="1078"/>
                  </a:cubicBezTo>
                  <a:cubicBezTo>
                    <a:pt x="1003" y="552"/>
                    <a:pt x="1530" y="201"/>
                    <a:pt x="2106" y="151"/>
                  </a:cubicBezTo>
                  <a:lnTo>
                    <a:pt x="20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30" name="Google Shape;32930;p32"/>
            <p:cNvSpPr/>
            <p:nvPr/>
          </p:nvSpPr>
          <p:spPr>
            <a:xfrm>
              <a:off x="575881" y="-152164"/>
              <a:ext cx="188305" cy="112803"/>
            </a:xfrm>
            <a:custGeom>
              <a:avLst/>
              <a:gdLst/>
              <a:ahLst/>
              <a:cxnLst/>
              <a:rect l="l" t="t" r="r" b="b"/>
              <a:pathLst>
                <a:path w="8572" h="5135" extrusionOk="0">
                  <a:moveTo>
                    <a:pt x="5835" y="0"/>
                  </a:moveTo>
                  <a:cubicBezTo>
                    <a:pt x="5023" y="0"/>
                    <a:pt x="4198" y="187"/>
                    <a:pt x="3459" y="534"/>
                  </a:cubicBezTo>
                  <a:cubicBezTo>
                    <a:pt x="1855" y="1261"/>
                    <a:pt x="802" y="2639"/>
                    <a:pt x="0" y="4218"/>
                  </a:cubicBezTo>
                  <a:cubicBezTo>
                    <a:pt x="1008" y="4815"/>
                    <a:pt x="2196" y="5134"/>
                    <a:pt x="3389" y="5134"/>
                  </a:cubicBezTo>
                  <a:cubicBezTo>
                    <a:pt x="3799" y="5134"/>
                    <a:pt x="4208" y="5097"/>
                    <a:pt x="4612" y="5020"/>
                  </a:cubicBezTo>
                  <a:cubicBezTo>
                    <a:pt x="6191" y="4694"/>
                    <a:pt x="7619" y="3792"/>
                    <a:pt x="8572" y="2514"/>
                  </a:cubicBezTo>
                  <a:cubicBezTo>
                    <a:pt x="8095" y="2438"/>
                    <a:pt x="7694" y="2313"/>
                    <a:pt x="7218" y="2188"/>
                  </a:cubicBezTo>
                  <a:cubicBezTo>
                    <a:pt x="7694" y="1762"/>
                    <a:pt x="8070" y="1311"/>
                    <a:pt x="8471" y="809"/>
                  </a:cubicBezTo>
                  <a:cubicBezTo>
                    <a:pt x="7715" y="256"/>
                    <a:pt x="6784" y="0"/>
                    <a:pt x="58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31" name="Google Shape;32931;p32"/>
            <p:cNvSpPr/>
            <p:nvPr/>
          </p:nvSpPr>
          <p:spPr>
            <a:xfrm>
              <a:off x="470588" y="3034590"/>
              <a:ext cx="177322" cy="126401"/>
            </a:xfrm>
            <a:custGeom>
              <a:avLst/>
              <a:gdLst/>
              <a:ahLst/>
              <a:cxnLst/>
              <a:rect l="l" t="t" r="r" b="b"/>
              <a:pathLst>
                <a:path w="8072" h="5754" extrusionOk="0">
                  <a:moveTo>
                    <a:pt x="5881" y="0"/>
                  </a:moveTo>
                  <a:cubicBezTo>
                    <a:pt x="4745" y="0"/>
                    <a:pt x="3589" y="410"/>
                    <a:pt x="2658" y="1096"/>
                  </a:cubicBezTo>
                  <a:cubicBezTo>
                    <a:pt x="1254" y="2124"/>
                    <a:pt x="477" y="3703"/>
                    <a:pt x="1" y="5382"/>
                  </a:cubicBezTo>
                  <a:cubicBezTo>
                    <a:pt x="704" y="5628"/>
                    <a:pt x="1450" y="5753"/>
                    <a:pt x="2197" y="5753"/>
                  </a:cubicBezTo>
                  <a:cubicBezTo>
                    <a:pt x="3048" y="5753"/>
                    <a:pt x="3900" y="5590"/>
                    <a:pt x="4688" y="5257"/>
                  </a:cubicBezTo>
                  <a:cubicBezTo>
                    <a:pt x="6166" y="4630"/>
                    <a:pt x="7394" y="3452"/>
                    <a:pt x="8071" y="1998"/>
                  </a:cubicBezTo>
                  <a:lnTo>
                    <a:pt x="8071" y="1998"/>
                  </a:lnTo>
                  <a:cubicBezTo>
                    <a:pt x="7923" y="2014"/>
                    <a:pt x="7781" y="2020"/>
                    <a:pt x="7640" y="2020"/>
                  </a:cubicBezTo>
                  <a:cubicBezTo>
                    <a:pt x="7326" y="2020"/>
                    <a:pt x="7021" y="1991"/>
                    <a:pt x="6693" y="1973"/>
                  </a:cubicBezTo>
                  <a:cubicBezTo>
                    <a:pt x="7069" y="1472"/>
                    <a:pt x="7344" y="921"/>
                    <a:pt x="7645" y="369"/>
                  </a:cubicBezTo>
                  <a:cubicBezTo>
                    <a:pt x="7087" y="117"/>
                    <a:pt x="6487" y="0"/>
                    <a:pt x="58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32" name="Google Shape;32932;p32"/>
            <p:cNvSpPr/>
            <p:nvPr/>
          </p:nvSpPr>
          <p:spPr>
            <a:xfrm>
              <a:off x="1511306" y="643007"/>
              <a:ext cx="177322" cy="126489"/>
            </a:xfrm>
            <a:custGeom>
              <a:avLst/>
              <a:gdLst/>
              <a:ahLst/>
              <a:cxnLst/>
              <a:rect l="l" t="t" r="r" b="b"/>
              <a:pathLst>
                <a:path w="8072" h="5758" extrusionOk="0">
                  <a:moveTo>
                    <a:pt x="5875" y="1"/>
                  </a:moveTo>
                  <a:cubicBezTo>
                    <a:pt x="4741" y="1"/>
                    <a:pt x="3588" y="415"/>
                    <a:pt x="2658" y="1084"/>
                  </a:cubicBezTo>
                  <a:cubicBezTo>
                    <a:pt x="1254" y="2136"/>
                    <a:pt x="477" y="3690"/>
                    <a:pt x="1" y="5394"/>
                  </a:cubicBezTo>
                  <a:cubicBezTo>
                    <a:pt x="694" y="5637"/>
                    <a:pt x="1431" y="5757"/>
                    <a:pt x="2167" y="5757"/>
                  </a:cubicBezTo>
                  <a:cubicBezTo>
                    <a:pt x="3029" y="5757"/>
                    <a:pt x="3891" y="5593"/>
                    <a:pt x="4688" y="5269"/>
                  </a:cubicBezTo>
                  <a:cubicBezTo>
                    <a:pt x="6166" y="4643"/>
                    <a:pt x="7395" y="3465"/>
                    <a:pt x="8071" y="2011"/>
                  </a:cubicBezTo>
                  <a:lnTo>
                    <a:pt x="8071" y="2011"/>
                  </a:lnTo>
                  <a:cubicBezTo>
                    <a:pt x="7976" y="2016"/>
                    <a:pt x="7883" y="2018"/>
                    <a:pt x="7791" y="2018"/>
                  </a:cubicBezTo>
                  <a:cubicBezTo>
                    <a:pt x="7423" y="2018"/>
                    <a:pt x="7074" y="1986"/>
                    <a:pt x="6693" y="1986"/>
                  </a:cubicBezTo>
                  <a:cubicBezTo>
                    <a:pt x="7069" y="1460"/>
                    <a:pt x="7344" y="933"/>
                    <a:pt x="7645" y="382"/>
                  </a:cubicBezTo>
                  <a:cubicBezTo>
                    <a:pt x="7085" y="120"/>
                    <a:pt x="6483" y="1"/>
                    <a:pt x="58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33" name="Google Shape;32933;p32"/>
            <p:cNvSpPr/>
            <p:nvPr/>
          </p:nvSpPr>
          <p:spPr>
            <a:xfrm>
              <a:off x="1820740" y="1314268"/>
              <a:ext cx="135452" cy="178947"/>
            </a:xfrm>
            <a:custGeom>
              <a:avLst/>
              <a:gdLst/>
              <a:ahLst/>
              <a:cxnLst/>
              <a:rect l="l" t="t" r="r" b="b"/>
              <a:pathLst>
                <a:path w="6166" h="8146" extrusionOk="0">
                  <a:moveTo>
                    <a:pt x="577" y="1"/>
                  </a:moveTo>
                  <a:lnTo>
                    <a:pt x="577" y="1"/>
                  </a:lnTo>
                  <a:cubicBezTo>
                    <a:pt x="0" y="1504"/>
                    <a:pt x="0" y="3209"/>
                    <a:pt x="602" y="4687"/>
                  </a:cubicBezTo>
                  <a:cubicBezTo>
                    <a:pt x="1178" y="6191"/>
                    <a:pt x="2331" y="7444"/>
                    <a:pt x="3760" y="8146"/>
                  </a:cubicBezTo>
                  <a:cubicBezTo>
                    <a:pt x="3735" y="7670"/>
                    <a:pt x="3785" y="7244"/>
                    <a:pt x="3835" y="6767"/>
                  </a:cubicBezTo>
                  <a:cubicBezTo>
                    <a:pt x="4311" y="7143"/>
                    <a:pt x="4862" y="7444"/>
                    <a:pt x="5389" y="7770"/>
                  </a:cubicBezTo>
                  <a:cubicBezTo>
                    <a:pt x="6166" y="6191"/>
                    <a:pt x="5815" y="4211"/>
                    <a:pt x="4812" y="2757"/>
                  </a:cubicBezTo>
                  <a:cubicBezTo>
                    <a:pt x="3810" y="1329"/>
                    <a:pt x="2256" y="527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34" name="Google Shape;32934;p32"/>
            <p:cNvSpPr/>
            <p:nvPr/>
          </p:nvSpPr>
          <p:spPr>
            <a:xfrm>
              <a:off x="147014" y="740016"/>
              <a:ext cx="147028" cy="157507"/>
            </a:xfrm>
            <a:custGeom>
              <a:avLst/>
              <a:gdLst/>
              <a:ahLst/>
              <a:cxnLst/>
              <a:rect l="l" t="t" r="r" b="b"/>
              <a:pathLst>
                <a:path w="6693" h="7170" extrusionOk="0">
                  <a:moveTo>
                    <a:pt x="6542" y="0"/>
                  </a:moveTo>
                  <a:cubicBezTo>
                    <a:pt x="4971" y="0"/>
                    <a:pt x="3408" y="574"/>
                    <a:pt x="2206" y="1580"/>
                  </a:cubicBezTo>
                  <a:cubicBezTo>
                    <a:pt x="1003" y="2633"/>
                    <a:pt x="201" y="4136"/>
                    <a:pt x="0" y="5715"/>
                  </a:cubicBezTo>
                  <a:cubicBezTo>
                    <a:pt x="452" y="5540"/>
                    <a:pt x="853" y="5465"/>
                    <a:pt x="1329" y="5339"/>
                  </a:cubicBezTo>
                  <a:lnTo>
                    <a:pt x="1329" y="5339"/>
                  </a:lnTo>
                  <a:cubicBezTo>
                    <a:pt x="1128" y="5916"/>
                    <a:pt x="1028" y="6517"/>
                    <a:pt x="928" y="7144"/>
                  </a:cubicBezTo>
                  <a:cubicBezTo>
                    <a:pt x="1076" y="7161"/>
                    <a:pt x="1224" y="7169"/>
                    <a:pt x="1372" y="7169"/>
                  </a:cubicBezTo>
                  <a:cubicBezTo>
                    <a:pt x="2949" y="7169"/>
                    <a:pt x="4477" y="6219"/>
                    <a:pt x="5439" y="4913"/>
                  </a:cubicBezTo>
                  <a:cubicBezTo>
                    <a:pt x="6467" y="3510"/>
                    <a:pt x="6692" y="1780"/>
                    <a:pt x="6642" y="1"/>
                  </a:cubicBezTo>
                  <a:cubicBezTo>
                    <a:pt x="6609" y="1"/>
                    <a:pt x="6575" y="0"/>
                    <a:pt x="65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35" name="Google Shape;32935;p32"/>
            <p:cNvSpPr/>
            <p:nvPr/>
          </p:nvSpPr>
          <p:spPr>
            <a:xfrm>
              <a:off x="1711713" y="2324972"/>
              <a:ext cx="135452" cy="178969"/>
            </a:xfrm>
            <a:custGeom>
              <a:avLst/>
              <a:gdLst/>
              <a:ahLst/>
              <a:cxnLst/>
              <a:rect l="l" t="t" r="r" b="b"/>
              <a:pathLst>
                <a:path w="6166" h="8147" extrusionOk="0">
                  <a:moveTo>
                    <a:pt x="551" y="1"/>
                  </a:moveTo>
                  <a:lnTo>
                    <a:pt x="551" y="1"/>
                  </a:lnTo>
                  <a:cubicBezTo>
                    <a:pt x="0" y="1479"/>
                    <a:pt x="0" y="3184"/>
                    <a:pt x="577" y="4687"/>
                  </a:cubicBezTo>
                  <a:cubicBezTo>
                    <a:pt x="1153" y="6166"/>
                    <a:pt x="2306" y="7444"/>
                    <a:pt x="3759" y="8146"/>
                  </a:cubicBezTo>
                  <a:cubicBezTo>
                    <a:pt x="3734" y="7670"/>
                    <a:pt x="3785" y="7244"/>
                    <a:pt x="3810" y="6768"/>
                  </a:cubicBezTo>
                  <a:cubicBezTo>
                    <a:pt x="4311" y="7144"/>
                    <a:pt x="4837" y="7444"/>
                    <a:pt x="5389" y="7745"/>
                  </a:cubicBezTo>
                  <a:cubicBezTo>
                    <a:pt x="6166" y="6166"/>
                    <a:pt x="5790" y="4211"/>
                    <a:pt x="4787" y="2758"/>
                  </a:cubicBezTo>
                  <a:cubicBezTo>
                    <a:pt x="3785" y="1329"/>
                    <a:pt x="2231" y="527"/>
                    <a:pt x="5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3851674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413821332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437570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212D111-E7C5-4A9A-9023-95DD02195F77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7/16/2023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6D6D11C-DDA4-4779-A6F8-6576029C509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578508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5802106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6BB998F8-5F60-4F3A-941E-65C7CA793196}"/>
              </a:ext>
            </a:extLst>
          </p:cNvPr>
          <p:cNvSpPr/>
          <p:nvPr userDrawn="1"/>
        </p:nvSpPr>
        <p:spPr>
          <a:xfrm>
            <a:off x="0" y="0"/>
            <a:ext cx="3981450" cy="68580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6E2B211-279E-47AD-8321-BBE0A034E63C}"/>
              </a:ext>
            </a:extLst>
          </p:cNvPr>
          <p:cNvGrpSpPr/>
          <p:nvPr userDrawn="1"/>
        </p:nvGrpSpPr>
        <p:grpSpPr>
          <a:xfrm rot="12911792" flipH="1" flipV="1">
            <a:off x="2790331" y="4225532"/>
            <a:ext cx="706431" cy="492914"/>
            <a:chOff x="5405974" y="1533288"/>
            <a:chExt cx="608646" cy="424685"/>
          </a:xfrm>
        </p:grpSpPr>
        <p:sp>
          <p:nvSpPr>
            <p:cNvPr id="18" name="Trapezoid 17">
              <a:extLst>
                <a:ext uri="{FF2B5EF4-FFF2-40B4-BE49-F238E27FC236}">
                  <a16:creationId xmlns:a16="http://schemas.microsoft.com/office/drawing/2014/main" id="{3DECB3E9-32A4-485B-873B-63C6C59490D1}"/>
                </a:ext>
              </a:extLst>
            </p:cNvPr>
            <p:cNvSpPr/>
            <p:nvPr/>
          </p:nvSpPr>
          <p:spPr>
            <a:xfrm rot="5912136" flipH="1">
              <a:off x="5633173" y="1617814"/>
              <a:ext cx="141626" cy="93186"/>
            </a:xfrm>
            <a:prstGeom prst="trapezoid">
              <a:avLst>
                <a:gd name="adj" fmla="val 12383"/>
              </a:avLst>
            </a:prstGeom>
            <a:solidFill>
              <a:schemeClr val="accent2">
                <a:lumMod val="50000"/>
              </a:schemeClr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9" name="Trapezoid 18">
              <a:extLst>
                <a:ext uri="{FF2B5EF4-FFF2-40B4-BE49-F238E27FC236}">
                  <a16:creationId xmlns:a16="http://schemas.microsoft.com/office/drawing/2014/main" id="{B97B4F36-AF1D-4D48-AB73-9687DD625973}"/>
                </a:ext>
              </a:extLst>
            </p:cNvPr>
            <p:cNvSpPr/>
            <p:nvPr/>
          </p:nvSpPr>
          <p:spPr>
            <a:xfrm rot="7277434" flipH="1">
              <a:off x="5857778" y="1735728"/>
              <a:ext cx="103331" cy="96694"/>
            </a:xfrm>
            <a:prstGeom prst="trapezoid">
              <a:avLst>
                <a:gd name="adj" fmla="val 12383"/>
              </a:avLst>
            </a:prstGeom>
            <a:solidFill>
              <a:schemeClr val="accent2">
                <a:lumMod val="50000"/>
              </a:schemeClr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20" name="Trapezoid 19">
              <a:extLst>
                <a:ext uri="{FF2B5EF4-FFF2-40B4-BE49-F238E27FC236}">
                  <a16:creationId xmlns:a16="http://schemas.microsoft.com/office/drawing/2014/main" id="{18628655-B24C-4AA8-B86F-E4649EC635E8}"/>
                </a:ext>
              </a:extLst>
            </p:cNvPr>
            <p:cNvSpPr/>
            <p:nvPr/>
          </p:nvSpPr>
          <p:spPr>
            <a:xfrm rot="5912136" flipH="1">
              <a:off x="5438996" y="1500266"/>
              <a:ext cx="200130" cy="266173"/>
            </a:xfrm>
            <a:prstGeom prst="trapezoid">
              <a:avLst>
                <a:gd name="adj" fmla="val 12383"/>
              </a:avLst>
            </a:prstGeom>
            <a:solidFill>
              <a:schemeClr val="accent2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21" name="Trapezoid 20">
              <a:extLst>
                <a:ext uri="{FF2B5EF4-FFF2-40B4-BE49-F238E27FC236}">
                  <a16:creationId xmlns:a16="http://schemas.microsoft.com/office/drawing/2014/main" id="{3A6B24C9-2F1F-4C5E-B867-73AE6CD03838}"/>
                </a:ext>
              </a:extLst>
            </p:cNvPr>
            <p:cNvSpPr/>
            <p:nvPr/>
          </p:nvSpPr>
          <p:spPr>
            <a:xfrm rot="7277434" flipH="1">
              <a:off x="5727739" y="1619233"/>
              <a:ext cx="146016" cy="194202"/>
            </a:xfrm>
            <a:prstGeom prst="trapezoid">
              <a:avLst>
                <a:gd name="adj" fmla="val 12383"/>
              </a:avLst>
            </a:prstGeom>
            <a:solidFill>
              <a:schemeClr val="accent2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22" name="Trapezoid 21">
              <a:extLst>
                <a:ext uri="{FF2B5EF4-FFF2-40B4-BE49-F238E27FC236}">
                  <a16:creationId xmlns:a16="http://schemas.microsoft.com/office/drawing/2014/main" id="{2AA7F5E5-BC6C-4756-A8EB-16B8328FA881}"/>
                </a:ext>
              </a:extLst>
            </p:cNvPr>
            <p:cNvSpPr/>
            <p:nvPr/>
          </p:nvSpPr>
          <p:spPr>
            <a:xfrm rot="8867088" flipH="1">
              <a:off x="5921123" y="1778027"/>
              <a:ext cx="93497" cy="179946"/>
            </a:xfrm>
            <a:prstGeom prst="trapezoid">
              <a:avLst>
                <a:gd name="adj" fmla="val 12383"/>
              </a:avLst>
            </a:prstGeom>
            <a:solidFill>
              <a:schemeClr val="accent2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497CDF6D-E63B-4A20-B935-7F27169038D3}"/>
              </a:ext>
            </a:extLst>
          </p:cNvPr>
          <p:cNvGrpSpPr/>
          <p:nvPr userDrawn="1"/>
        </p:nvGrpSpPr>
        <p:grpSpPr>
          <a:xfrm rot="20269720">
            <a:off x="2788843" y="4597087"/>
            <a:ext cx="773065" cy="771576"/>
            <a:chOff x="7167947" y="1624190"/>
            <a:chExt cx="2677920" cy="2672764"/>
          </a:xfrm>
          <a:solidFill>
            <a:schemeClr val="bg1"/>
          </a:solidFill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45EA29E-0702-4F6E-81A2-E3C8EFB2FBFE}"/>
                </a:ext>
              </a:extLst>
            </p:cNvPr>
            <p:cNvSpPr/>
            <p:nvPr/>
          </p:nvSpPr>
          <p:spPr>
            <a:xfrm>
              <a:off x="7167947" y="1624190"/>
              <a:ext cx="2677920" cy="2672764"/>
            </a:xfrm>
            <a:custGeom>
              <a:avLst/>
              <a:gdLst>
                <a:gd name="connsiteX0" fmla="*/ 2538684 w 2677922"/>
                <a:gd name="connsiteY0" fmla="*/ 1897505 h 2672762"/>
                <a:gd name="connsiteX1" fmla="*/ 2456643 w 2677922"/>
                <a:gd name="connsiteY1" fmla="*/ 1879446 h 2672762"/>
                <a:gd name="connsiteX2" fmla="*/ 2389566 w 2677922"/>
                <a:gd name="connsiteY2" fmla="*/ 1863966 h 2672762"/>
                <a:gd name="connsiteX3" fmla="*/ 2354479 w 2677922"/>
                <a:gd name="connsiteY3" fmla="*/ 1874802 h 2672762"/>
                <a:gd name="connsiteX4" fmla="*/ 2312170 w 2677922"/>
                <a:gd name="connsiteY4" fmla="*/ 1950651 h 2672762"/>
                <a:gd name="connsiteX5" fmla="*/ 2322489 w 2677922"/>
                <a:gd name="connsiteY5" fmla="*/ 1983157 h 2672762"/>
                <a:gd name="connsiteX6" fmla="*/ 2412785 w 2677922"/>
                <a:gd name="connsiteY6" fmla="*/ 2080161 h 2672762"/>
                <a:gd name="connsiteX7" fmla="*/ 2418461 w 2677922"/>
                <a:gd name="connsiteY7" fmla="*/ 2146722 h 2672762"/>
                <a:gd name="connsiteX8" fmla="*/ 2414849 w 2677922"/>
                <a:gd name="connsiteY8" fmla="*/ 2151882 h 2672762"/>
                <a:gd name="connsiteX9" fmla="*/ 2324037 w 2677922"/>
                <a:gd name="connsiteY9" fmla="*/ 2174585 h 2672762"/>
                <a:gd name="connsiteX10" fmla="*/ 2219294 w 2677922"/>
                <a:gd name="connsiteY10" fmla="*/ 2118859 h 2672762"/>
                <a:gd name="connsiteX11" fmla="*/ 2178531 w 2677922"/>
                <a:gd name="connsiteY11" fmla="*/ 2120407 h 2672762"/>
                <a:gd name="connsiteX12" fmla="*/ 2125386 w 2677922"/>
                <a:gd name="connsiteY12" fmla="*/ 2172521 h 2672762"/>
                <a:gd name="connsiteX13" fmla="*/ 2122806 w 2677922"/>
                <a:gd name="connsiteY13" fmla="*/ 2217411 h 2672762"/>
                <a:gd name="connsiteX14" fmla="*/ 2184723 w 2677922"/>
                <a:gd name="connsiteY14" fmla="*/ 2334538 h 2672762"/>
                <a:gd name="connsiteX15" fmla="*/ 2174404 w 2677922"/>
                <a:gd name="connsiteY15" fmla="*/ 2395423 h 2672762"/>
                <a:gd name="connsiteX16" fmla="*/ 2164084 w 2677922"/>
                <a:gd name="connsiteY16" fmla="*/ 2404711 h 2672762"/>
                <a:gd name="connsiteX17" fmla="*/ 2075336 w 2677922"/>
                <a:gd name="connsiteY17" fmla="*/ 2401615 h 2672762"/>
                <a:gd name="connsiteX18" fmla="*/ 1988652 w 2677922"/>
                <a:gd name="connsiteY18" fmla="*/ 2320606 h 2672762"/>
                <a:gd name="connsiteX19" fmla="*/ 1944277 w 2677922"/>
                <a:gd name="connsiteY19" fmla="*/ 2311835 h 2672762"/>
                <a:gd name="connsiteX20" fmla="*/ 1883392 w 2677922"/>
                <a:gd name="connsiteY20" fmla="*/ 2346405 h 2672762"/>
                <a:gd name="connsiteX21" fmla="*/ 1868429 w 2677922"/>
                <a:gd name="connsiteY21" fmla="*/ 2391811 h 2672762"/>
                <a:gd name="connsiteX22" fmla="*/ 1899388 w 2677922"/>
                <a:gd name="connsiteY22" fmla="*/ 2526997 h 2672762"/>
                <a:gd name="connsiteX23" fmla="*/ 1879264 w 2677922"/>
                <a:gd name="connsiteY23" fmla="*/ 2571887 h 2672762"/>
                <a:gd name="connsiteX24" fmla="*/ 1841082 w 2677922"/>
                <a:gd name="connsiteY24" fmla="*/ 2588915 h 2672762"/>
                <a:gd name="connsiteX25" fmla="*/ 1782777 w 2677922"/>
                <a:gd name="connsiteY25" fmla="*/ 2568276 h 2672762"/>
                <a:gd name="connsiteX26" fmla="*/ 1715184 w 2677922"/>
                <a:gd name="connsiteY26" fmla="*/ 2459404 h 2672762"/>
                <a:gd name="connsiteX27" fmla="*/ 1664618 w 2677922"/>
                <a:gd name="connsiteY27" fmla="*/ 2435669 h 2672762"/>
                <a:gd name="connsiteX28" fmla="*/ 1610440 w 2677922"/>
                <a:gd name="connsiteY28" fmla="*/ 2450117 h 2672762"/>
                <a:gd name="connsiteX29" fmla="*/ 1577418 w 2677922"/>
                <a:gd name="connsiteY29" fmla="*/ 2495007 h 2672762"/>
                <a:gd name="connsiteX30" fmla="*/ 1573806 w 2677922"/>
                <a:gd name="connsiteY30" fmla="*/ 2616777 h 2672762"/>
                <a:gd name="connsiteX31" fmla="*/ 1526852 w 2677922"/>
                <a:gd name="connsiteY31" fmla="*/ 2672503 h 2672762"/>
                <a:gd name="connsiteX32" fmla="*/ 1497441 w 2677922"/>
                <a:gd name="connsiteY32" fmla="*/ 2676115 h 2672762"/>
                <a:gd name="connsiteX33" fmla="*/ 1449972 w 2677922"/>
                <a:gd name="connsiteY33" fmla="*/ 2644124 h 2672762"/>
                <a:gd name="connsiteX34" fmla="*/ 1410241 w 2677922"/>
                <a:gd name="connsiteY34" fmla="*/ 2514614 h 2672762"/>
                <a:gd name="connsiteX35" fmla="*/ 1373091 w 2677922"/>
                <a:gd name="connsiteY35" fmla="*/ 2482623 h 2672762"/>
                <a:gd name="connsiteX36" fmla="*/ 1304982 w 2677922"/>
                <a:gd name="connsiteY36" fmla="*/ 2483139 h 2672762"/>
                <a:gd name="connsiteX37" fmla="*/ 1271959 w 2677922"/>
                <a:gd name="connsiteY37" fmla="*/ 2511518 h 2672762"/>
                <a:gd name="connsiteX38" fmla="*/ 1234293 w 2677922"/>
                <a:gd name="connsiteY38" fmla="*/ 2633805 h 2672762"/>
                <a:gd name="connsiteX39" fmla="*/ 1170828 w 2677922"/>
                <a:gd name="connsiteY39" fmla="*/ 2674567 h 2672762"/>
                <a:gd name="connsiteX40" fmla="*/ 1106847 w 2677922"/>
                <a:gd name="connsiteY40" fmla="*/ 2602330 h 2672762"/>
                <a:gd name="connsiteX41" fmla="*/ 1103751 w 2677922"/>
                <a:gd name="connsiteY41" fmla="*/ 2491395 h 2672762"/>
                <a:gd name="connsiteX42" fmla="*/ 1080532 w 2677922"/>
                <a:gd name="connsiteY42" fmla="*/ 2454244 h 2672762"/>
                <a:gd name="connsiteX43" fmla="*/ 1005199 w 2677922"/>
                <a:gd name="connsiteY43" fmla="*/ 2435153 h 2672762"/>
                <a:gd name="connsiteX44" fmla="*/ 969080 w 2677922"/>
                <a:gd name="connsiteY44" fmla="*/ 2454244 h 2672762"/>
                <a:gd name="connsiteX45" fmla="*/ 900456 w 2677922"/>
                <a:gd name="connsiteY45" fmla="*/ 2564148 h 2672762"/>
                <a:gd name="connsiteX46" fmla="*/ 836474 w 2677922"/>
                <a:gd name="connsiteY46" fmla="*/ 2587367 h 2672762"/>
                <a:gd name="connsiteX47" fmla="*/ 831830 w 2677922"/>
                <a:gd name="connsiteY47" fmla="*/ 2585819 h 2672762"/>
                <a:gd name="connsiteX48" fmla="*/ 785392 w 2677922"/>
                <a:gd name="connsiteY48" fmla="*/ 2504810 h 2672762"/>
                <a:gd name="connsiteX49" fmla="*/ 811707 w 2677922"/>
                <a:gd name="connsiteY49" fmla="*/ 2390779 h 2672762"/>
                <a:gd name="connsiteX50" fmla="*/ 794680 w 2677922"/>
                <a:gd name="connsiteY50" fmla="*/ 2344341 h 2672762"/>
                <a:gd name="connsiteX51" fmla="*/ 739470 w 2677922"/>
                <a:gd name="connsiteY51" fmla="*/ 2312351 h 2672762"/>
                <a:gd name="connsiteX52" fmla="*/ 689421 w 2677922"/>
                <a:gd name="connsiteY52" fmla="*/ 2321638 h 2672762"/>
                <a:gd name="connsiteX53" fmla="*/ 596029 w 2677922"/>
                <a:gd name="connsiteY53" fmla="*/ 2408838 h 2672762"/>
                <a:gd name="connsiteX54" fmla="*/ 530500 w 2677922"/>
                <a:gd name="connsiteY54" fmla="*/ 2415030 h 2672762"/>
                <a:gd name="connsiteX55" fmla="*/ 521212 w 2677922"/>
                <a:gd name="connsiteY55" fmla="*/ 2408838 h 2672762"/>
                <a:gd name="connsiteX56" fmla="*/ 500573 w 2677922"/>
                <a:gd name="connsiteY56" fmla="*/ 2322670 h 2672762"/>
                <a:gd name="connsiteX57" fmla="*/ 556298 w 2677922"/>
                <a:gd name="connsiteY57" fmla="*/ 2217927 h 2672762"/>
                <a:gd name="connsiteX58" fmla="*/ 552171 w 2677922"/>
                <a:gd name="connsiteY58" fmla="*/ 2168909 h 2672762"/>
                <a:gd name="connsiteX59" fmla="*/ 505733 w 2677922"/>
                <a:gd name="connsiteY59" fmla="*/ 2122987 h 2672762"/>
                <a:gd name="connsiteX60" fmla="*/ 457747 w 2677922"/>
                <a:gd name="connsiteY60" fmla="*/ 2119375 h 2672762"/>
                <a:gd name="connsiteX61" fmla="*/ 341652 w 2677922"/>
                <a:gd name="connsiteY61" fmla="*/ 2180777 h 2672762"/>
                <a:gd name="connsiteX62" fmla="*/ 278187 w 2677922"/>
                <a:gd name="connsiteY62" fmla="*/ 2168909 h 2672762"/>
                <a:gd name="connsiteX63" fmla="*/ 274059 w 2677922"/>
                <a:gd name="connsiteY63" fmla="*/ 2164265 h 2672762"/>
                <a:gd name="connsiteX64" fmla="*/ 276639 w 2677922"/>
                <a:gd name="connsiteY64" fmla="*/ 2069325 h 2672762"/>
                <a:gd name="connsiteX65" fmla="*/ 354551 w 2677922"/>
                <a:gd name="connsiteY65" fmla="*/ 1986253 h 2672762"/>
                <a:gd name="connsiteX66" fmla="*/ 363839 w 2677922"/>
                <a:gd name="connsiteY66" fmla="*/ 1940847 h 2672762"/>
                <a:gd name="connsiteX67" fmla="*/ 328237 w 2677922"/>
                <a:gd name="connsiteY67" fmla="*/ 1878930 h 2672762"/>
                <a:gd name="connsiteX68" fmla="*/ 283347 w 2677922"/>
                <a:gd name="connsiteY68" fmla="*/ 1866030 h 2672762"/>
                <a:gd name="connsiteX69" fmla="*/ 170864 w 2677922"/>
                <a:gd name="connsiteY69" fmla="*/ 1891829 h 2672762"/>
                <a:gd name="connsiteX70" fmla="*/ 155900 w 2677922"/>
                <a:gd name="connsiteY70" fmla="*/ 1895441 h 2672762"/>
                <a:gd name="connsiteX71" fmla="*/ 100175 w 2677922"/>
                <a:gd name="connsiteY71" fmla="*/ 1868094 h 2672762"/>
                <a:gd name="connsiteX72" fmla="*/ 87275 w 2677922"/>
                <a:gd name="connsiteY72" fmla="*/ 1838168 h 2672762"/>
                <a:gd name="connsiteX73" fmla="*/ 107915 w 2677922"/>
                <a:gd name="connsiteY73" fmla="*/ 1779862 h 2672762"/>
                <a:gd name="connsiteX74" fmla="*/ 213690 w 2677922"/>
                <a:gd name="connsiteY74" fmla="*/ 1713817 h 2672762"/>
                <a:gd name="connsiteX75" fmla="*/ 238972 w 2677922"/>
                <a:gd name="connsiteY75" fmla="*/ 1654480 h 2672762"/>
                <a:gd name="connsiteX76" fmla="*/ 222977 w 2677922"/>
                <a:gd name="connsiteY76" fmla="*/ 1600818 h 2672762"/>
                <a:gd name="connsiteX77" fmla="*/ 184279 w 2677922"/>
                <a:gd name="connsiteY77" fmla="*/ 1575019 h 2672762"/>
                <a:gd name="connsiteX78" fmla="*/ 59413 w 2677922"/>
                <a:gd name="connsiteY78" fmla="*/ 1571407 h 2672762"/>
                <a:gd name="connsiteX79" fmla="*/ 3687 w 2677922"/>
                <a:gd name="connsiteY79" fmla="*/ 1524453 h 2672762"/>
                <a:gd name="connsiteX80" fmla="*/ 1623 w 2677922"/>
                <a:gd name="connsiteY80" fmla="*/ 1513618 h 2672762"/>
                <a:gd name="connsiteX81" fmla="*/ 48577 w 2677922"/>
                <a:gd name="connsiteY81" fmla="*/ 1442413 h 2672762"/>
                <a:gd name="connsiteX82" fmla="*/ 160544 w 2677922"/>
                <a:gd name="connsiteY82" fmla="*/ 1408358 h 2672762"/>
                <a:gd name="connsiteX83" fmla="*/ 194083 w 2677922"/>
                <a:gd name="connsiteY83" fmla="*/ 1370692 h 2672762"/>
                <a:gd name="connsiteX84" fmla="*/ 192534 w 2677922"/>
                <a:gd name="connsiteY84" fmla="*/ 1298971 h 2672762"/>
                <a:gd name="connsiteX85" fmla="*/ 166220 w 2677922"/>
                <a:gd name="connsiteY85" fmla="*/ 1269560 h 2672762"/>
                <a:gd name="connsiteX86" fmla="*/ 47029 w 2677922"/>
                <a:gd name="connsiteY86" fmla="*/ 1232926 h 2672762"/>
                <a:gd name="connsiteX87" fmla="*/ 1623 w 2677922"/>
                <a:gd name="connsiteY87" fmla="*/ 1166881 h 2672762"/>
                <a:gd name="connsiteX88" fmla="*/ 6267 w 2677922"/>
                <a:gd name="connsiteY88" fmla="*/ 1139534 h 2672762"/>
                <a:gd name="connsiteX89" fmla="*/ 49093 w 2677922"/>
                <a:gd name="connsiteY89" fmla="*/ 1105480 h 2672762"/>
                <a:gd name="connsiteX90" fmla="*/ 164672 w 2677922"/>
                <a:gd name="connsiteY90" fmla="*/ 1101868 h 2672762"/>
                <a:gd name="connsiteX91" fmla="*/ 181699 w 2677922"/>
                <a:gd name="connsiteY91" fmla="*/ 1101352 h 2672762"/>
                <a:gd name="connsiteX92" fmla="*/ 227621 w 2677922"/>
                <a:gd name="connsiteY92" fmla="*/ 1065233 h 2672762"/>
                <a:gd name="connsiteX93" fmla="*/ 241036 w 2677922"/>
                <a:gd name="connsiteY93" fmla="*/ 1014152 h 2672762"/>
                <a:gd name="connsiteX94" fmla="*/ 219366 w 2677922"/>
                <a:gd name="connsiteY94" fmla="*/ 965650 h 2672762"/>
                <a:gd name="connsiteX95" fmla="*/ 113590 w 2677922"/>
                <a:gd name="connsiteY95" fmla="*/ 899605 h 2672762"/>
                <a:gd name="connsiteX96" fmla="*/ 89855 w 2677922"/>
                <a:gd name="connsiteY96" fmla="*/ 832012 h 2672762"/>
                <a:gd name="connsiteX97" fmla="*/ 104818 w 2677922"/>
                <a:gd name="connsiteY97" fmla="*/ 799505 h 2672762"/>
                <a:gd name="connsiteX98" fmla="*/ 151256 w 2677922"/>
                <a:gd name="connsiteY98" fmla="*/ 779898 h 2672762"/>
                <a:gd name="connsiteX99" fmla="*/ 283347 w 2677922"/>
                <a:gd name="connsiteY99" fmla="*/ 810341 h 2672762"/>
                <a:gd name="connsiteX100" fmla="*/ 331332 w 2677922"/>
                <a:gd name="connsiteY100" fmla="*/ 794345 h 2672762"/>
                <a:gd name="connsiteX101" fmla="*/ 363839 w 2677922"/>
                <a:gd name="connsiteY101" fmla="*/ 737588 h 2672762"/>
                <a:gd name="connsiteX102" fmla="*/ 354551 w 2677922"/>
                <a:gd name="connsiteY102" fmla="*/ 689086 h 2672762"/>
                <a:gd name="connsiteX103" fmla="*/ 266835 w 2677922"/>
                <a:gd name="connsiteY103" fmla="*/ 595694 h 2672762"/>
                <a:gd name="connsiteX104" fmla="*/ 261675 w 2677922"/>
                <a:gd name="connsiteY104" fmla="*/ 529133 h 2672762"/>
                <a:gd name="connsiteX105" fmla="*/ 270447 w 2677922"/>
                <a:gd name="connsiteY105" fmla="*/ 516233 h 2672762"/>
                <a:gd name="connsiteX106" fmla="*/ 349907 w 2677922"/>
                <a:gd name="connsiteY106" fmla="*/ 498690 h 2672762"/>
                <a:gd name="connsiteX107" fmla="*/ 457231 w 2677922"/>
                <a:gd name="connsiteY107" fmla="*/ 555964 h 2672762"/>
                <a:gd name="connsiteX108" fmla="*/ 507797 w 2677922"/>
                <a:gd name="connsiteY108" fmla="*/ 551320 h 2672762"/>
                <a:gd name="connsiteX109" fmla="*/ 551139 w 2677922"/>
                <a:gd name="connsiteY109" fmla="*/ 508494 h 2672762"/>
                <a:gd name="connsiteX110" fmla="*/ 556815 w 2677922"/>
                <a:gd name="connsiteY110" fmla="*/ 456896 h 2672762"/>
                <a:gd name="connsiteX111" fmla="*/ 494381 w 2677922"/>
                <a:gd name="connsiteY111" fmla="*/ 339769 h 2672762"/>
                <a:gd name="connsiteX112" fmla="*/ 505217 w 2677922"/>
                <a:gd name="connsiteY112" fmla="*/ 280432 h 2672762"/>
                <a:gd name="connsiteX113" fmla="*/ 537723 w 2677922"/>
                <a:gd name="connsiteY113" fmla="*/ 256181 h 2672762"/>
                <a:gd name="connsiteX114" fmla="*/ 590353 w 2677922"/>
                <a:gd name="connsiteY114" fmla="*/ 261857 h 2672762"/>
                <a:gd name="connsiteX115" fmla="*/ 679617 w 2677922"/>
                <a:gd name="connsiteY115" fmla="*/ 344929 h 2672762"/>
                <a:gd name="connsiteX116" fmla="*/ 754950 w 2677922"/>
                <a:gd name="connsiteY116" fmla="*/ 355765 h 2672762"/>
                <a:gd name="connsiteX117" fmla="*/ 797260 w 2677922"/>
                <a:gd name="connsiteY117" fmla="*/ 329450 h 2672762"/>
                <a:gd name="connsiteX118" fmla="*/ 811707 w 2677922"/>
                <a:gd name="connsiteY118" fmla="*/ 285076 h 2672762"/>
                <a:gd name="connsiteX119" fmla="*/ 781781 w 2677922"/>
                <a:gd name="connsiteY119" fmla="*/ 156081 h 2672762"/>
                <a:gd name="connsiteX120" fmla="*/ 807064 w 2677922"/>
                <a:gd name="connsiteY120" fmla="*/ 100872 h 2672762"/>
                <a:gd name="connsiteX121" fmla="*/ 841634 w 2677922"/>
                <a:gd name="connsiteY121" fmla="*/ 86424 h 2672762"/>
                <a:gd name="connsiteX122" fmla="*/ 896328 w 2677922"/>
                <a:gd name="connsiteY122" fmla="*/ 106031 h 2672762"/>
                <a:gd name="connsiteX123" fmla="*/ 965469 w 2677922"/>
                <a:gd name="connsiteY123" fmla="*/ 217483 h 2672762"/>
                <a:gd name="connsiteX124" fmla="*/ 1013455 w 2677922"/>
                <a:gd name="connsiteY124" fmla="*/ 240702 h 2672762"/>
                <a:gd name="connsiteX125" fmla="*/ 1077952 w 2677922"/>
                <a:gd name="connsiteY125" fmla="*/ 222642 h 2672762"/>
                <a:gd name="connsiteX126" fmla="*/ 1101687 w 2677922"/>
                <a:gd name="connsiteY126" fmla="*/ 188072 h 2672762"/>
                <a:gd name="connsiteX127" fmla="*/ 1106847 w 2677922"/>
                <a:gd name="connsiteY127" fmla="*/ 53918 h 2672762"/>
                <a:gd name="connsiteX128" fmla="*/ 1145029 w 2677922"/>
                <a:gd name="connsiteY128" fmla="*/ 4900 h 2672762"/>
                <a:gd name="connsiteX129" fmla="*/ 1158960 w 2677922"/>
                <a:gd name="connsiteY129" fmla="*/ 1804 h 2672762"/>
                <a:gd name="connsiteX130" fmla="*/ 1235841 w 2677922"/>
                <a:gd name="connsiteY130" fmla="*/ 48758 h 2672762"/>
                <a:gd name="connsiteX131" fmla="*/ 1269895 w 2677922"/>
                <a:gd name="connsiteY131" fmla="*/ 162273 h 2672762"/>
                <a:gd name="connsiteX132" fmla="*/ 1303434 w 2677922"/>
                <a:gd name="connsiteY132" fmla="*/ 192716 h 2672762"/>
                <a:gd name="connsiteX133" fmla="*/ 1376702 w 2677922"/>
                <a:gd name="connsiteY133" fmla="*/ 192716 h 2672762"/>
                <a:gd name="connsiteX134" fmla="*/ 1409209 w 2677922"/>
                <a:gd name="connsiteY134" fmla="*/ 163305 h 2672762"/>
                <a:gd name="connsiteX135" fmla="*/ 1447392 w 2677922"/>
                <a:gd name="connsiteY135" fmla="*/ 37922 h 2672762"/>
                <a:gd name="connsiteX136" fmla="*/ 1499505 w 2677922"/>
                <a:gd name="connsiteY136" fmla="*/ 256 h 2672762"/>
                <a:gd name="connsiteX137" fmla="*/ 1513436 w 2677922"/>
                <a:gd name="connsiteY137" fmla="*/ 772 h 2672762"/>
                <a:gd name="connsiteX138" fmla="*/ 1573290 w 2677922"/>
                <a:gd name="connsiteY138" fmla="*/ 65269 h 2672762"/>
                <a:gd name="connsiteX139" fmla="*/ 1576902 w 2677922"/>
                <a:gd name="connsiteY139" fmla="*/ 185492 h 2672762"/>
                <a:gd name="connsiteX140" fmla="*/ 1598057 w 2677922"/>
                <a:gd name="connsiteY140" fmla="*/ 220578 h 2672762"/>
                <a:gd name="connsiteX141" fmla="*/ 1674422 w 2677922"/>
                <a:gd name="connsiteY141" fmla="*/ 240702 h 2672762"/>
                <a:gd name="connsiteX142" fmla="*/ 1710540 w 2677922"/>
                <a:gd name="connsiteY142" fmla="*/ 221610 h 2672762"/>
                <a:gd name="connsiteX143" fmla="*/ 1779165 w 2677922"/>
                <a:gd name="connsiteY143" fmla="*/ 111707 h 2672762"/>
                <a:gd name="connsiteX144" fmla="*/ 1845726 w 2677922"/>
                <a:gd name="connsiteY144" fmla="*/ 88488 h 2672762"/>
                <a:gd name="connsiteX145" fmla="*/ 1857594 w 2677922"/>
                <a:gd name="connsiteY145" fmla="*/ 92616 h 2672762"/>
                <a:gd name="connsiteX146" fmla="*/ 1895260 w 2677922"/>
                <a:gd name="connsiteY146" fmla="*/ 166401 h 2672762"/>
                <a:gd name="connsiteX147" fmla="*/ 1868429 w 2677922"/>
                <a:gd name="connsiteY147" fmla="*/ 281980 h 2672762"/>
                <a:gd name="connsiteX148" fmla="*/ 1887004 w 2677922"/>
                <a:gd name="connsiteY148" fmla="*/ 332030 h 2672762"/>
                <a:gd name="connsiteX149" fmla="*/ 1946857 w 2677922"/>
                <a:gd name="connsiteY149" fmla="*/ 365052 h 2672762"/>
                <a:gd name="connsiteX150" fmla="*/ 1986588 w 2677922"/>
                <a:gd name="connsiteY150" fmla="*/ 355765 h 2672762"/>
                <a:gd name="connsiteX151" fmla="*/ 2081528 w 2677922"/>
                <a:gd name="connsiteY151" fmla="*/ 267532 h 2672762"/>
                <a:gd name="connsiteX152" fmla="*/ 2151701 w 2677922"/>
                <a:gd name="connsiteY152" fmla="*/ 261857 h 2672762"/>
                <a:gd name="connsiteX153" fmla="*/ 2155312 w 2677922"/>
                <a:gd name="connsiteY153" fmla="*/ 264437 h 2672762"/>
                <a:gd name="connsiteX154" fmla="*/ 2177500 w 2677922"/>
                <a:gd name="connsiteY154" fmla="*/ 353701 h 2672762"/>
                <a:gd name="connsiteX155" fmla="*/ 2122290 w 2677922"/>
                <a:gd name="connsiteY155" fmla="*/ 456896 h 2672762"/>
                <a:gd name="connsiteX156" fmla="*/ 2126934 w 2677922"/>
                <a:gd name="connsiteY156" fmla="*/ 505914 h 2672762"/>
                <a:gd name="connsiteX157" fmla="*/ 2173372 w 2677922"/>
                <a:gd name="connsiteY157" fmla="*/ 551836 h 2672762"/>
                <a:gd name="connsiteX158" fmla="*/ 2219810 w 2677922"/>
                <a:gd name="connsiteY158" fmla="*/ 555964 h 2672762"/>
                <a:gd name="connsiteX159" fmla="*/ 2336937 w 2677922"/>
                <a:gd name="connsiteY159" fmla="*/ 494046 h 2672762"/>
                <a:gd name="connsiteX160" fmla="*/ 2400917 w 2677922"/>
                <a:gd name="connsiteY160" fmla="*/ 507462 h 2672762"/>
                <a:gd name="connsiteX161" fmla="*/ 2420525 w 2677922"/>
                <a:gd name="connsiteY161" fmla="*/ 533777 h 2672762"/>
                <a:gd name="connsiteX162" fmla="*/ 2415365 w 2677922"/>
                <a:gd name="connsiteY162" fmla="*/ 591566 h 2672762"/>
                <a:gd name="connsiteX163" fmla="*/ 2321973 w 2677922"/>
                <a:gd name="connsiteY163" fmla="*/ 692182 h 2672762"/>
                <a:gd name="connsiteX164" fmla="*/ 2313718 w 2677922"/>
                <a:gd name="connsiteY164" fmla="*/ 733460 h 2672762"/>
                <a:gd name="connsiteX165" fmla="*/ 2349320 w 2677922"/>
                <a:gd name="connsiteY165" fmla="*/ 795377 h 2672762"/>
                <a:gd name="connsiteX166" fmla="*/ 2394726 w 2677922"/>
                <a:gd name="connsiteY166" fmla="*/ 810341 h 2672762"/>
                <a:gd name="connsiteX167" fmla="*/ 2526816 w 2677922"/>
                <a:gd name="connsiteY167" fmla="*/ 780414 h 2672762"/>
                <a:gd name="connsiteX168" fmla="*/ 2575834 w 2677922"/>
                <a:gd name="connsiteY168" fmla="*/ 803117 h 2672762"/>
                <a:gd name="connsiteX169" fmla="*/ 2591313 w 2677922"/>
                <a:gd name="connsiteY169" fmla="*/ 838719 h 2672762"/>
                <a:gd name="connsiteX170" fmla="*/ 2570158 w 2677922"/>
                <a:gd name="connsiteY170" fmla="*/ 896509 h 2672762"/>
                <a:gd name="connsiteX171" fmla="*/ 2461287 w 2677922"/>
                <a:gd name="connsiteY171" fmla="*/ 964102 h 2672762"/>
                <a:gd name="connsiteX172" fmla="*/ 2438068 w 2677922"/>
                <a:gd name="connsiteY172" fmla="*/ 1014668 h 2672762"/>
                <a:gd name="connsiteX173" fmla="*/ 2454063 w 2677922"/>
                <a:gd name="connsiteY173" fmla="*/ 1073489 h 2672762"/>
                <a:gd name="connsiteX174" fmla="*/ 2492762 w 2677922"/>
                <a:gd name="connsiteY174" fmla="*/ 1100836 h 2672762"/>
                <a:gd name="connsiteX175" fmla="*/ 2628464 w 2677922"/>
                <a:gd name="connsiteY175" fmla="*/ 1105996 h 2672762"/>
                <a:gd name="connsiteX176" fmla="*/ 2672322 w 2677922"/>
                <a:gd name="connsiteY176" fmla="*/ 1140566 h 2672762"/>
                <a:gd name="connsiteX177" fmla="*/ 2677998 w 2677922"/>
                <a:gd name="connsiteY177" fmla="*/ 1182360 h 2672762"/>
                <a:gd name="connsiteX178" fmla="*/ 2644459 w 2677922"/>
                <a:gd name="connsiteY178" fmla="*/ 1229830 h 2672762"/>
                <a:gd name="connsiteX179" fmla="*/ 2522172 w 2677922"/>
                <a:gd name="connsiteY179" fmla="*/ 1267497 h 2672762"/>
                <a:gd name="connsiteX180" fmla="*/ 2483990 w 2677922"/>
                <a:gd name="connsiteY180" fmla="*/ 1315998 h 2672762"/>
                <a:gd name="connsiteX181" fmla="*/ 2486570 w 2677922"/>
                <a:gd name="connsiteY181" fmla="*/ 1379980 h 2672762"/>
                <a:gd name="connsiteX182" fmla="*/ 2512885 w 2677922"/>
                <a:gd name="connsiteY182" fmla="*/ 1407842 h 2672762"/>
                <a:gd name="connsiteX183" fmla="*/ 2641363 w 2677922"/>
                <a:gd name="connsiteY183" fmla="*/ 1447057 h 2672762"/>
                <a:gd name="connsiteX184" fmla="*/ 2677998 w 2677922"/>
                <a:gd name="connsiteY184" fmla="*/ 1498138 h 2672762"/>
                <a:gd name="connsiteX185" fmla="*/ 2677998 w 2677922"/>
                <a:gd name="connsiteY185" fmla="*/ 1507426 h 2672762"/>
                <a:gd name="connsiteX186" fmla="*/ 2611952 w 2677922"/>
                <a:gd name="connsiteY186" fmla="*/ 1572955 h 2672762"/>
                <a:gd name="connsiteX187" fmla="*/ 2490182 w 2677922"/>
                <a:gd name="connsiteY187" fmla="*/ 1576567 h 2672762"/>
                <a:gd name="connsiteX188" fmla="*/ 2457675 w 2677922"/>
                <a:gd name="connsiteY188" fmla="*/ 1596690 h 2672762"/>
                <a:gd name="connsiteX189" fmla="*/ 2437036 w 2677922"/>
                <a:gd name="connsiteY189" fmla="*/ 1673055 h 2672762"/>
                <a:gd name="connsiteX190" fmla="*/ 2457159 w 2677922"/>
                <a:gd name="connsiteY190" fmla="*/ 1710205 h 2672762"/>
                <a:gd name="connsiteX191" fmla="*/ 2564483 w 2677922"/>
                <a:gd name="connsiteY191" fmla="*/ 1777282 h 2672762"/>
                <a:gd name="connsiteX192" fmla="*/ 2588733 w 2677922"/>
                <a:gd name="connsiteY192" fmla="*/ 1845907 h 2672762"/>
                <a:gd name="connsiteX193" fmla="*/ 2571706 w 2677922"/>
                <a:gd name="connsiteY193" fmla="*/ 1880994 h 2672762"/>
                <a:gd name="connsiteX194" fmla="*/ 2538684 w 2677922"/>
                <a:gd name="connsiteY194" fmla="*/ 1897505 h 2672762"/>
                <a:gd name="connsiteX195" fmla="*/ 1338521 w 2677922"/>
                <a:gd name="connsiteY195" fmla="*/ 2312867 h 2672762"/>
                <a:gd name="connsiteX196" fmla="*/ 2316814 w 2677922"/>
                <a:gd name="connsiteY196" fmla="*/ 1335605 h 2672762"/>
                <a:gd name="connsiteX197" fmla="*/ 1340068 w 2677922"/>
                <a:gd name="connsiteY197" fmla="*/ 359376 h 2672762"/>
                <a:gd name="connsiteX198" fmla="*/ 361775 w 2677922"/>
                <a:gd name="connsiteY198" fmla="*/ 1331994 h 2672762"/>
                <a:gd name="connsiteX199" fmla="*/ 1338521 w 2677922"/>
                <a:gd name="connsiteY199" fmla="*/ 2312867 h 267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2677922" h="2672762">
                  <a:moveTo>
                    <a:pt x="2538684" y="1897505"/>
                  </a:moveTo>
                  <a:cubicBezTo>
                    <a:pt x="2511337" y="1891313"/>
                    <a:pt x="2483990" y="1885121"/>
                    <a:pt x="2456643" y="1879446"/>
                  </a:cubicBezTo>
                  <a:cubicBezTo>
                    <a:pt x="2434456" y="1874286"/>
                    <a:pt x="2411753" y="1869642"/>
                    <a:pt x="2389566" y="1863966"/>
                  </a:cubicBezTo>
                  <a:cubicBezTo>
                    <a:pt x="2375119" y="1860354"/>
                    <a:pt x="2363767" y="1864482"/>
                    <a:pt x="2354479" y="1874802"/>
                  </a:cubicBezTo>
                  <a:cubicBezTo>
                    <a:pt x="2335389" y="1896989"/>
                    <a:pt x="2320425" y="1922272"/>
                    <a:pt x="2312170" y="1950651"/>
                  </a:cubicBezTo>
                  <a:cubicBezTo>
                    <a:pt x="2308042" y="1964066"/>
                    <a:pt x="2314234" y="1973869"/>
                    <a:pt x="2322489" y="1983157"/>
                  </a:cubicBezTo>
                  <a:cubicBezTo>
                    <a:pt x="2352416" y="2015664"/>
                    <a:pt x="2382858" y="2048170"/>
                    <a:pt x="2412785" y="2080161"/>
                  </a:cubicBezTo>
                  <a:cubicBezTo>
                    <a:pt x="2435488" y="2104412"/>
                    <a:pt x="2436520" y="2118859"/>
                    <a:pt x="2418461" y="2146722"/>
                  </a:cubicBezTo>
                  <a:cubicBezTo>
                    <a:pt x="2417429" y="2148270"/>
                    <a:pt x="2416397" y="2150334"/>
                    <a:pt x="2414849" y="2151882"/>
                  </a:cubicBezTo>
                  <a:cubicBezTo>
                    <a:pt x="2380795" y="2197804"/>
                    <a:pt x="2365831" y="2198320"/>
                    <a:pt x="2324037" y="2174585"/>
                  </a:cubicBezTo>
                  <a:cubicBezTo>
                    <a:pt x="2289982" y="2154978"/>
                    <a:pt x="2253864" y="2137434"/>
                    <a:pt x="2219294" y="2118859"/>
                  </a:cubicBezTo>
                  <a:cubicBezTo>
                    <a:pt x="2204846" y="2111120"/>
                    <a:pt x="2191431" y="2111120"/>
                    <a:pt x="2178531" y="2120407"/>
                  </a:cubicBezTo>
                  <a:cubicBezTo>
                    <a:pt x="2157892" y="2134855"/>
                    <a:pt x="2140349" y="2152398"/>
                    <a:pt x="2125386" y="2172521"/>
                  </a:cubicBezTo>
                  <a:cubicBezTo>
                    <a:pt x="2114550" y="2186968"/>
                    <a:pt x="2114034" y="2201416"/>
                    <a:pt x="2122806" y="2217411"/>
                  </a:cubicBezTo>
                  <a:cubicBezTo>
                    <a:pt x="2143961" y="2256109"/>
                    <a:pt x="2164600" y="2295323"/>
                    <a:pt x="2184723" y="2334538"/>
                  </a:cubicBezTo>
                  <a:cubicBezTo>
                    <a:pt x="2198655" y="2361885"/>
                    <a:pt x="2196591" y="2374268"/>
                    <a:pt x="2174404" y="2395423"/>
                  </a:cubicBezTo>
                  <a:cubicBezTo>
                    <a:pt x="2170792" y="2398519"/>
                    <a:pt x="2167696" y="2402131"/>
                    <a:pt x="2164084" y="2404711"/>
                  </a:cubicBezTo>
                  <a:cubicBezTo>
                    <a:pt x="2131062" y="2428962"/>
                    <a:pt x="2114034" y="2440829"/>
                    <a:pt x="2075336" y="2401615"/>
                  </a:cubicBezTo>
                  <a:cubicBezTo>
                    <a:pt x="2047473" y="2373236"/>
                    <a:pt x="2017547" y="2347953"/>
                    <a:pt x="1988652" y="2320606"/>
                  </a:cubicBezTo>
                  <a:cubicBezTo>
                    <a:pt x="1975236" y="2307707"/>
                    <a:pt x="1960789" y="2305127"/>
                    <a:pt x="1944277" y="2311835"/>
                  </a:cubicBezTo>
                  <a:cubicBezTo>
                    <a:pt x="1922607" y="2320606"/>
                    <a:pt x="1901968" y="2331958"/>
                    <a:pt x="1883392" y="2346405"/>
                  </a:cubicBezTo>
                  <a:cubicBezTo>
                    <a:pt x="1867913" y="2358273"/>
                    <a:pt x="1863785" y="2373236"/>
                    <a:pt x="1868429" y="2391811"/>
                  </a:cubicBezTo>
                  <a:cubicBezTo>
                    <a:pt x="1879264" y="2436701"/>
                    <a:pt x="1889584" y="2482107"/>
                    <a:pt x="1899388" y="2526997"/>
                  </a:cubicBezTo>
                  <a:cubicBezTo>
                    <a:pt x="1903516" y="2546604"/>
                    <a:pt x="1896808" y="2561568"/>
                    <a:pt x="1879264" y="2571887"/>
                  </a:cubicBezTo>
                  <a:cubicBezTo>
                    <a:pt x="1867397" y="2579111"/>
                    <a:pt x="1854498" y="2584787"/>
                    <a:pt x="1841082" y="2588915"/>
                  </a:cubicBezTo>
                  <a:cubicBezTo>
                    <a:pt x="1813736" y="2597686"/>
                    <a:pt x="1798256" y="2592526"/>
                    <a:pt x="1782777" y="2568276"/>
                  </a:cubicBezTo>
                  <a:cubicBezTo>
                    <a:pt x="1760074" y="2532157"/>
                    <a:pt x="1736855" y="2496555"/>
                    <a:pt x="1715184" y="2459404"/>
                  </a:cubicBezTo>
                  <a:cubicBezTo>
                    <a:pt x="1703316" y="2439281"/>
                    <a:pt x="1687837" y="2431542"/>
                    <a:pt x="1664618" y="2435669"/>
                  </a:cubicBezTo>
                  <a:cubicBezTo>
                    <a:pt x="1646043" y="2439281"/>
                    <a:pt x="1627984" y="2443925"/>
                    <a:pt x="1610440" y="2450117"/>
                  </a:cubicBezTo>
                  <a:cubicBezTo>
                    <a:pt x="1586190" y="2458888"/>
                    <a:pt x="1578450" y="2469208"/>
                    <a:pt x="1577418" y="2495007"/>
                  </a:cubicBezTo>
                  <a:cubicBezTo>
                    <a:pt x="1575870" y="2535769"/>
                    <a:pt x="1574838" y="2576015"/>
                    <a:pt x="1573806" y="2616777"/>
                  </a:cubicBezTo>
                  <a:cubicBezTo>
                    <a:pt x="1572774" y="2653928"/>
                    <a:pt x="1563487" y="2665795"/>
                    <a:pt x="1526852" y="2672503"/>
                  </a:cubicBezTo>
                  <a:cubicBezTo>
                    <a:pt x="1517049" y="2674567"/>
                    <a:pt x="1507245" y="2675599"/>
                    <a:pt x="1497441" y="2676115"/>
                  </a:cubicBezTo>
                  <a:cubicBezTo>
                    <a:pt x="1473191" y="2677663"/>
                    <a:pt x="1457711" y="2667859"/>
                    <a:pt x="1449972" y="2644124"/>
                  </a:cubicBezTo>
                  <a:cubicBezTo>
                    <a:pt x="1436040" y="2600782"/>
                    <a:pt x="1422624" y="2557956"/>
                    <a:pt x="1410241" y="2514614"/>
                  </a:cubicBezTo>
                  <a:cubicBezTo>
                    <a:pt x="1404565" y="2495007"/>
                    <a:pt x="1392698" y="2485719"/>
                    <a:pt x="1373091" y="2482623"/>
                  </a:cubicBezTo>
                  <a:cubicBezTo>
                    <a:pt x="1350388" y="2479527"/>
                    <a:pt x="1327685" y="2479527"/>
                    <a:pt x="1304982" y="2483139"/>
                  </a:cubicBezTo>
                  <a:cubicBezTo>
                    <a:pt x="1287955" y="2485719"/>
                    <a:pt x="1277119" y="2494491"/>
                    <a:pt x="1271959" y="2511518"/>
                  </a:cubicBezTo>
                  <a:cubicBezTo>
                    <a:pt x="1260092" y="2552280"/>
                    <a:pt x="1247192" y="2593042"/>
                    <a:pt x="1234293" y="2633805"/>
                  </a:cubicBezTo>
                  <a:cubicBezTo>
                    <a:pt x="1222941" y="2670439"/>
                    <a:pt x="1208494" y="2679727"/>
                    <a:pt x="1170828" y="2674567"/>
                  </a:cubicBezTo>
                  <a:cubicBezTo>
                    <a:pt x="1114070" y="2666827"/>
                    <a:pt x="1107362" y="2659087"/>
                    <a:pt x="1106847" y="2602330"/>
                  </a:cubicBezTo>
                  <a:cubicBezTo>
                    <a:pt x="1106331" y="2565180"/>
                    <a:pt x="1104783" y="2528545"/>
                    <a:pt x="1103751" y="2491395"/>
                  </a:cubicBezTo>
                  <a:cubicBezTo>
                    <a:pt x="1103234" y="2474368"/>
                    <a:pt x="1096527" y="2460952"/>
                    <a:pt x="1080532" y="2454244"/>
                  </a:cubicBezTo>
                  <a:cubicBezTo>
                    <a:pt x="1056281" y="2443925"/>
                    <a:pt x="1031514" y="2436701"/>
                    <a:pt x="1005199" y="2435153"/>
                  </a:cubicBezTo>
                  <a:cubicBezTo>
                    <a:pt x="989203" y="2434121"/>
                    <a:pt x="977852" y="2440313"/>
                    <a:pt x="969080" y="2454244"/>
                  </a:cubicBezTo>
                  <a:cubicBezTo>
                    <a:pt x="946894" y="2491395"/>
                    <a:pt x="923159" y="2527513"/>
                    <a:pt x="900456" y="2564148"/>
                  </a:cubicBezTo>
                  <a:cubicBezTo>
                    <a:pt x="882396" y="2593042"/>
                    <a:pt x="868465" y="2598202"/>
                    <a:pt x="836474" y="2587367"/>
                  </a:cubicBezTo>
                  <a:cubicBezTo>
                    <a:pt x="834926" y="2586851"/>
                    <a:pt x="833379" y="2586335"/>
                    <a:pt x="831830" y="2585819"/>
                  </a:cubicBezTo>
                  <a:cubicBezTo>
                    <a:pt x="782297" y="2565696"/>
                    <a:pt x="772493" y="2554344"/>
                    <a:pt x="785392" y="2504810"/>
                  </a:cubicBezTo>
                  <a:cubicBezTo>
                    <a:pt x="795196" y="2467144"/>
                    <a:pt x="802420" y="2428962"/>
                    <a:pt x="811707" y="2390779"/>
                  </a:cubicBezTo>
                  <a:cubicBezTo>
                    <a:pt x="816351" y="2371172"/>
                    <a:pt x="811191" y="2356209"/>
                    <a:pt x="794680" y="2344341"/>
                  </a:cubicBezTo>
                  <a:cubicBezTo>
                    <a:pt x="777137" y="2331958"/>
                    <a:pt x="759078" y="2321122"/>
                    <a:pt x="739470" y="2312351"/>
                  </a:cubicBezTo>
                  <a:cubicBezTo>
                    <a:pt x="720895" y="2304095"/>
                    <a:pt x="704900" y="2307191"/>
                    <a:pt x="689421" y="2321638"/>
                  </a:cubicBezTo>
                  <a:cubicBezTo>
                    <a:pt x="658462" y="2351049"/>
                    <a:pt x="626988" y="2379944"/>
                    <a:pt x="596029" y="2408838"/>
                  </a:cubicBezTo>
                  <a:cubicBezTo>
                    <a:pt x="572810" y="2431026"/>
                    <a:pt x="557847" y="2432057"/>
                    <a:pt x="530500" y="2415030"/>
                  </a:cubicBezTo>
                  <a:cubicBezTo>
                    <a:pt x="527404" y="2412966"/>
                    <a:pt x="524308" y="2410902"/>
                    <a:pt x="521212" y="2408838"/>
                  </a:cubicBezTo>
                  <a:cubicBezTo>
                    <a:pt x="481482" y="2380460"/>
                    <a:pt x="477870" y="2365496"/>
                    <a:pt x="500573" y="2322670"/>
                  </a:cubicBezTo>
                  <a:cubicBezTo>
                    <a:pt x="519148" y="2287584"/>
                    <a:pt x="537207" y="2252497"/>
                    <a:pt x="556298" y="2217927"/>
                  </a:cubicBezTo>
                  <a:cubicBezTo>
                    <a:pt x="566102" y="2199868"/>
                    <a:pt x="564555" y="2184388"/>
                    <a:pt x="552171" y="2168909"/>
                  </a:cubicBezTo>
                  <a:cubicBezTo>
                    <a:pt x="538756" y="2151882"/>
                    <a:pt x="523276" y="2136402"/>
                    <a:pt x="505733" y="2122987"/>
                  </a:cubicBezTo>
                  <a:cubicBezTo>
                    <a:pt x="490254" y="2111120"/>
                    <a:pt x="474774" y="2110088"/>
                    <a:pt x="457747" y="2119375"/>
                  </a:cubicBezTo>
                  <a:cubicBezTo>
                    <a:pt x="419564" y="2140014"/>
                    <a:pt x="380866" y="2160653"/>
                    <a:pt x="341652" y="2180777"/>
                  </a:cubicBezTo>
                  <a:cubicBezTo>
                    <a:pt x="314305" y="2195224"/>
                    <a:pt x="298310" y="2191612"/>
                    <a:pt x="278187" y="2168909"/>
                  </a:cubicBezTo>
                  <a:cubicBezTo>
                    <a:pt x="276639" y="2167361"/>
                    <a:pt x="275607" y="2165813"/>
                    <a:pt x="274059" y="2164265"/>
                  </a:cubicBezTo>
                  <a:cubicBezTo>
                    <a:pt x="238456" y="2122987"/>
                    <a:pt x="238972" y="2108540"/>
                    <a:pt x="276639" y="2069325"/>
                  </a:cubicBezTo>
                  <a:cubicBezTo>
                    <a:pt x="302954" y="2041463"/>
                    <a:pt x="327721" y="2013084"/>
                    <a:pt x="354551" y="1986253"/>
                  </a:cubicBezTo>
                  <a:cubicBezTo>
                    <a:pt x="367967" y="1972322"/>
                    <a:pt x="370547" y="1957874"/>
                    <a:pt x="363839" y="1940847"/>
                  </a:cubicBezTo>
                  <a:cubicBezTo>
                    <a:pt x="355067" y="1918660"/>
                    <a:pt x="342684" y="1898021"/>
                    <a:pt x="328237" y="1878930"/>
                  </a:cubicBezTo>
                  <a:cubicBezTo>
                    <a:pt x="316369" y="1863450"/>
                    <a:pt x="300374" y="1861902"/>
                    <a:pt x="283347" y="1866030"/>
                  </a:cubicBezTo>
                  <a:cubicBezTo>
                    <a:pt x="245680" y="1874802"/>
                    <a:pt x="208530" y="1883573"/>
                    <a:pt x="170864" y="1891829"/>
                  </a:cubicBezTo>
                  <a:cubicBezTo>
                    <a:pt x="165704" y="1892861"/>
                    <a:pt x="160544" y="1894409"/>
                    <a:pt x="155900" y="1895441"/>
                  </a:cubicBezTo>
                  <a:cubicBezTo>
                    <a:pt x="127521" y="1900601"/>
                    <a:pt x="113074" y="1893893"/>
                    <a:pt x="100175" y="1868094"/>
                  </a:cubicBezTo>
                  <a:cubicBezTo>
                    <a:pt x="95531" y="1858291"/>
                    <a:pt x="90887" y="1848487"/>
                    <a:pt x="87275" y="1838168"/>
                  </a:cubicBezTo>
                  <a:cubicBezTo>
                    <a:pt x="77988" y="1810821"/>
                    <a:pt x="83147" y="1795341"/>
                    <a:pt x="107915" y="1779862"/>
                  </a:cubicBezTo>
                  <a:cubicBezTo>
                    <a:pt x="143001" y="1757675"/>
                    <a:pt x="178603" y="1735488"/>
                    <a:pt x="213690" y="1713817"/>
                  </a:cubicBezTo>
                  <a:cubicBezTo>
                    <a:pt x="241552" y="1696274"/>
                    <a:pt x="245680" y="1686470"/>
                    <a:pt x="238972" y="1654480"/>
                  </a:cubicBezTo>
                  <a:cubicBezTo>
                    <a:pt x="234845" y="1636420"/>
                    <a:pt x="230201" y="1617845"/>
                    <a:pt x="222977" y="1600818"/>
                  </a:cubicBezTo>
                  <a:cubicBezTo>
                    <a:pt x="215753" y="1583791"/>
                    <a:pt x="203370" y="1575535"/>
                    <a:pt x="184279" y="1575019"/>
                  </a:cubicBezTo>
                  <a:cubicBezTo>
                    <a:pt x="142485" y="1574503"/>
                    <a:pt x="101207" y="1572955"/>
                    <a:pt x="59413" y="1571407"/>
                  </a:cubicBezTo>
                  <a:cubicBezTo>
                    <a:pt x="21746" y="1570375"/>
                    <a:pt x="10395" y="1560572"/>
                    <a:pt x="3687" y="1524453"/>
                  </a:cubicBezTo>
                  <a:cubicBezTo>
                    <a:pt x="3171" y="1520841"/>
                    <a:pt x="2139" y="1517230"/>
                    <a:pt x="1623" y="1513618"/>
                  </a:cubicBezTo>
                  <a:cubicBezTo>
                    <a:pt x="-4053" y="1467696"/>
                    <a:pt x="3687" y="1455828"/>
                    <a:pt x="48577" y="1442413"/>
                  </a:cubicBezTo>
                  <a:cubicBezTo>
                    <a:pt x="85727" y="1431061"/>
                    <a:pt x="122877" y="1418678"/>
                    <a:pt x="160544" y="1408358"/>
                  </a:cubicBezTo>
                  <a:cubicBezTo>
                    <a:pt x="181183" y="1402683"/>
                    <a:pt x="192018" y="1390815"/>
                    <a:pt x="194083" y="1370692"/>
                  </a:cubicBezTo>
                  <a:cubicBezTo>
                    <a:pt x="196147" y="1346957"/>
                    <a:pt x="197178" y="1322706"/>
                    <a:pt x="192534" y="1298971"/>
                  </a:cubicBezTo>
                  <a:cubicBezTo>
                    <a:pt x="189954" y="1283492"/>
                    <a:pt x="181183" y="1274204"/>
                    <a:pt x="166220" y="1269560"/>
                  </a:cubicBezTo>
                  <a:cubicBezTo>
                    <a:pt x="126490" y="1257693"/>
                    <a:pt x="86759" y="1245310"/>
                    <a:pt x="47029" y="1232926"/>
                  </a:cubicBezTo>
                  <a:cubicBezTo>
                    <a:pt x="3687" y="1219511"/>
                    <a:pt x="-957" y="1212287"/>
                    <a:pt x="1623" y="1166881"/>
                  </a:cubicBezTo>
                  <a:cubicBezTo>
                    <a:pt x="2139" y="1157593"/>
                    <a:pt x="4203" y="1148306"/>
                    <a:pt x="6267" y="1139534"/>
                  </a:cubicBezTo>
                  <a:cubicBezTo>
                    <a:pt x="12459" y="1116831"/>
                    <a:pt x="25358" y="1106512"/>
                    <a:pt x="49093" y="1105480"/>
                  </a:cubicBezTo>
                  <a:cubicBezTo>
                    <a:pt x="87791" y="1103932"/>
                    <a:pt x="125974" y="1102900"/>
                    <a:pt x="164672" y="1101868"/>
                  </a:cubicBezTo>
                  <a:cubicBezTo>
                    <a:pt x="170348" y="1101868"/>
                    <a:pt x="176023" y="1101352"/>
                    <a:pt x="181699" y="1101352"/>
                  </a:cubicBezTo>
                  <a:cubicBezTo>
                    <a:pt x="207498" y="1102384"/>
                    <a:pt x="220913" y="1087936"/>
                    <a:pt x="227621" y="1065233"/>
                  </a:cubicBezTo>
                  <a:cubicBezTo>
                    <a:pt x="232781" y="1048206"/>
                    <a:pt x="237425" y="1031179"/>
                    <a:pt x="241036" y="1014152"/>
                  </a:cubicBezTo>
                  <a:cubicBezTo>
                    <a:pt x="245680" y="990417"/>
                    <a:pt x="240005" y="979065"/>
                    <a:pt x="219366" y="965650"/>
                  </a:cubicBezTo>
                  <a:cubicBezTo>
                    <a:pt x="184279" y="943463"/>
                    <a:pt x="148676" y="921276"/>
                    <a:pt x="113590" y="899605"/>
                  </a:cubicBezTo>
                  <a:cubicBezTo>
                    <a:pt x="82116" y="879997"/>
                    <a:pt x="77472" y="867614"/>
                    <a:pt x="89855" y="832012"/>
                  </a:cubicBezTo>
                  <a:cubicBezTo>
                    <a:pt x="93467" y="820660"/>
                    <a:pt x="98111" y="809309"/>
                    <a:pt x="104818" y="799505"/>
                  </a:cubicBezTo>
                  <a:cubicBezTo>
                    <a:pt x="115654" y="782994"/>
                    <a:pt x="130617" y="774738"/>
                    <a:pt x="151256" y="779898"/>
                  </a:cubicBezTo>
                  <a:cubicBezTo>
                    <a:pt x="195114" y="790217"/>
                    <a:pt x="239489" y="799505"/>
                    <a:pt x="283347" y="810341"/>
                  </a:cubicBezTo>
                  <a:cubicBezTo>
                    <a:pt x="303469" y="815500"/>
                    <a:pt x="318949" y="810857"/>
                    <a:pt x="331332" y="794345"/>
                  </a:cubicBezTo>
                  <a:cubicBezTo>
                    <a:pt x="344232" y="776802"/>
                    <a:pt x="355584" y="757711"/>
                    <a:pt x="363839" y="737588"/>
                  </a:cubicBezTo>
                  <a:cubicBezTo>
                    <a:pt x="371063" y="719529"/>
                    <a:pt x="368999" y="704049"/>
                    <a:pt x="354551" y="689086"/>
                  </a:cubicBezTo>
                  <a:cubicBezTo>
                    <a:pt x="324625" y="658643"/>
                    <a:pt x="296246" y="627169"/>
                    <a:pt x="266835" y="595694"/>
                  </a:cubicBezTo>
                  <a:cubicBezTo>
                    <a:pt x="244132" y="570927"/>
                    <a:pt x="243100" y="556996"/>
                    <a:pt x="261675" y="529133"/>
                  </a:cubicBezTo>
                  <a:cubicBezTo>
                    <a:pt x="264771" y="525005"/>
                    <a:pt x="267351" y="520361"/>
                    <a:pt x="270447" y="516233"/>
                  </a:cubicBezTo>
                  <a:cubicBezTo>
                    <a:pt x="296762" y="481663"/>
                    <a:pt x="311209" y="478567"/>
                    <a:pt x="349907" y="498690"/>
                  </a:cubicBezTo>
                  <a:cubicBezTo>
                    <a:pt x="386026" y="517781"/>
                    <a:pt x="422144" y="536357"/>
                    <a:pt x="457231" y="555964"/>
                  </a:cubicBezTo>
                  <a:cubicBezTo>
                    <a:pt x="475806" y="566283"/>
                    <a:pt x="492318" y="564219"/>
                    <a:pt x="507797" y="551320"/>
                  </a:cubicBezTo>
                  <a:cubicBezTo>
                    <a:pt x="523276" y="538421"/>
                    <a:pt x="537723" y="523973"/>
                    <a:pt x="551139" y="508494"/>
                  </a:cubicBezTo>
                  <a:cubicBezTo>
                    <a:pt x="564555" y="492499"/>
                    <a:pt x="567650" y="476503"/>
                    <a:pt x="556815" y="456896"/>
                  </a:cubicBezTo>
                  <a:cubicBezTo>
                    <a:pt x="535143" y="418198"/>
                    <a:pt x="515020" y="378983"/>
                    <a:pt x="494381" y="339769"/>
                  </a:cubicBezTo>
                  <a:cubicBezTo>
                    <a:pt x="480966" y="313970"/>
                    <a:pt x="484062" y="300039"/>
                    <a:pt x="505217" y="280432"/>
                  </a:cubicBezTo>
                  <a:cubicBezTo>
                    <a:pt x="515020" y="271144"/>
                    <a:pt x="525856" y="263405"/>
                    <a:pt x="537723" y="256181"/>
                  </a:cubicBezTo>
                  <a:cubicBezTo>
                    <a:pt x="558362" y="244313"/>
                    <a:pt x="572810" y="245861"/>
                    <a:pt x="590353" y="261857"/>
                  </a:cubicBezTo>
                  <a:cubicBezTo>
                    <a:pt x="620280" y="289203"/>
                    <a:pt x="650207" y="317066"/>
                    <a:pt x="679617" y="344929"/>
                  </a:cubicBezTo>
                  <a:cubicBezTo>
                    <a:pt x="710576" y="374340"/>
                    <a:pt x="717284" y="375372"/>
                    <a:pt x="754950" y="355765"/>
                  </a:cubicBezTo>
                  <a:cubicBezTo>
                    <a:pt x="769913" y="348025"/>
                    <a:pt x="783845" y="339769"/>
                    <a:pt x="797260" y="329450"/>
                  </a:cubicBezTo>
                  <a:cubicBezTo>
                    <a:pt x="811707" y="317582"/>
                    <a:pt x="816351" y="303651"/>
                    <a:pt x="811707" y="285076"/>
                  </a:cubicBezTo>
                  <a:cubicBezTo>
                    <a:pt x="800872" y="242249"/>
                    <a:pt x="791585" y="198907"/>
                    <a:pt x="781781" y="156081"/>
                  </a:cubicBezTo>
                  <a:cubicBezTo>
                    <a:pt x="775589" y="128218"/>
                    <a:pt x="782297" y="114287"/>
                    <a:pt x="807064" y="100872"/>
                  </a:cubicBezTo>
                  <a:cubicBezTo>
                    <a:pt x="818415" y="95196"/>
                    <a:pt x="829766" y="90552"/>
                    <a:pt x="841634" y="86424"/>
                  </a:cubicBezTo>
                  <a:cubicBezTo>
                    <a:pt x="866917" y="78685"/>
                    <a:pt x="881364" y="83328"/>
                    <a:pt x="896328" y="106031"/>
                  </a:cubicBezTo>
                  <a:cubicBezTo>
                    <a:pt x="920062" y="142666"/>
                    <a:pt x="943798" y="179300"/>
                    <a:pt x="965469" y="217483"/>
                  </a:cubicBezTo>
                  <a:cubicBezTo>
                    <a:pt x="976820" y="237090"/>
                    <a:pt x="992299" y="243797"/>
                    <a:pt x="1013455" y="240702"/>
                  </a:cubicBezTo>
                  <a:cubicBezTo>
                    <a:pt x="1035641" y="237090"/>
                    <a:pt x="1057313" y="231414"/>
                    <a:pt x="1077952" y="222642"/>
                  </a:cubicBezTo>
                  <a:cubicBezTo>
                    <a:pt x="1092915" y="215935"/>
                    <a:pt x="1101171" y="205615"/>
                    <a:pt x="1101687" y="188072"/>
                  </a:cubicBezTo>
                  <a:cubicBezTo>
                    <a:pt x="1102719" y="143182"/>
                    <a:pt x="1105298" y="98808"/>
                    <a:pt x="1106847" y="53918"/>
                  </a:cubicBezTo>
                  <a:cubicBezTo>
                    <a:pt x="1107878" y="25023"/>
                    <a:pt x="1117166" y="12640"/>
                    <a:pt x="1145029" y="4900"/>
                  </a:cubicBezTo>
                  <a:cubicBezTo>
                    <a:pt x="1149672" y="3868"/>
                    <a:pt x="1154316" y="2320"/>
                    <a:pt x="1158960" y="1804"/>
                  </a:cubicBezTo>
                  <a:cubicBezTo>
                    <a:pt x="1210042" y="-3872"/>
                    <a:pt x="1222426" y="1804"/>
                    <a:pt x="1235841" y="48758"/>
                  </a:cubicBezTo>
                  <a:cubicBezTo>
                    <a:pt x="1246676" y="86940"/>
                    <a:pt x="1259576" y="124091"/>
                    <a:pt x="1269895" y="162273"/>
                  </a:cubicBezTo>
                  <a:cubicBezTo>
                    <a:pt x="1275055" y="180332"/>
                    <a:pt x="1285890" y="190136"/>
                    <a:pt x="1303434" y="192716"/>
                  </a:cubicBezTo>
                  <a:cubicBezTo>
                    <a:pt x="1327685" y="195812"/>
                    <a:pt x="1352452" y="195812"/>
                    <a:pt x="1376702" y="192716"/>
                  </a:cubicBezTo>
                  <a:cubicBezTo>
                    <a:pt x="1393730" y="190652"/>
                    <a:pt x="1404049" y="180332"/>
                    <a:pt x="1409209" y="163305"/>
                  </a:cubicBezTo>
                  <a:cubicBezTo>
                    <a:pt x="1421593" y="121511"/>
                    <a:pt x="1434492" y="79717"/>
                    <a:pt x="1447392" y="37922"/>
                  </a:cubicBezTo>
                  <a:cubicBezTo>
                    <a:pt x="1457195" y="6964"/>
                    <a:pt x="1466998" y="-260"/>
                    <a:pt x="1499505" y="256"/>
                  </a:cubicBezTo>
                  <a:cubicBezTo>
                    <a:pt x="1504149" y="256"/>
                    <a:pt x="1508793" y="256"/>
                    <a:pt x="1513436" y="772"/>
                  </a:cubicBezTo>
                  <a:cubicBezTo>
                    <a:pt x="1559358" y="5416"/>
                    <a:pt x="1572258" y="19347"/>
                    <a:pt x="1573290" y="65269"/>
                  </a:cubicBezTo>
                  <a:cubicBezTo>
                    <a:pt x="1574322" y="105515"/>
                    <a:pt x="1575870" y="145246"/>
                    <a:pt x="1576902" y="185492"/>
                  </a:cubicBezTo>
                  <a:cubicBezTo>
                    <a:pt x="1577418" y="201487"/>
                    <a:pt x="1583093" y="213871"/>
                    <a:pt x="1598057" y="220578"/>
                  </a:cubicBezTo>
                  <a:cubicBezTo>
                    <a:pt x="1622308" y="231414"/>
                    <a:pt x="1647590" y="238638"/>
                    <a:pt x="1674422" y="240702"/>
                  </a:cubicBezTo>
                  <a:cubicBezTo>
                    <a:pt x="1690933" y="241733"/>
                    <a:pt x="1702285" y="235026"/>
                    <a:pt x="1710540" y="221610"/>
                  </a:cubicBezTo>
                  <a:cubicBezTo>
                    <a:pt x="1733243" y="184976"/>
                    <a:pt x="1756462" y="148342"/>
                    <a:pt x="1779165" y="111707"/>
                  </a:cubicBezTo>
                  <a:cubicBezTo>
                    <a:pt x="1798772" y="80749"/>
                    <a:pt x="1810640" y="76621"/>
                    <a:pt x="1845726" y="88488"/>
                  </a:cubicBezTo>
                  <a:cubicBezTo>
                    <a:pt x="1849854" y="90036"/>
                    <a:pt x="1853466" y="91068"/>
                    <a:pt x="1857594" y="92616"/>
                  </a:cubicBezTo>
                  <a:cubicBezTo>
                    <a:pt x="1898356" y="110159"/>
                    <a:pt x="1905063" y="123059"/>
                    <a:pt x="1895260" y="166401"/>
                  </a:cubicBezTo>
                  <a:cubicBezTo>
                    <a:pt x="1886488" y="205099"/>
                    <a:pt x="1877717" y="243281"/>
                    <a:pt x="1868429" y="281980"/>
                  </a:cubicBezTo>
                  <a:cubicBezTo>
                    <a:pt x="1863269" y="303135"/>
                    <a:pt x="1868429" y="319646"/>
                    <a:pt x="1887004" y="332030"/>
                  </a:cubicBezTo>
                  <a:cubicBezTo>
                    <a:pt x="1906096" y="344929"/>
                    <a:pt x="1925187" y="356796"/>
                    <a:pt x="1946857" y="365052"/>
                  </a:cubicBezTo>
                  <a:cubicBezTo>
                    <a:pt x="1962337" y="370728"/>
                    <a:pt x="1974720" y="367116"/>
                    <a:pt x="1986588" y="355765"/>
                  </a:cubicBezTo>
                  <a:cubicBezTo>
                    <a:pt x="2018062" y="325838"/>
                    <a:pt x="2049537" y="296943"/>
                    <a:pt x="2081528" y="267532"/>
                  </a:cubicBezTo>
                  <a:cubicBezTo>
                    <a:pt x="2107843" y="242765"/>
                    <a:pt x="2122290" y="241733"/>
                    <a:pt x="2151701" y="261857"/>
                  </a:cubicBezTo>
                  <a:cubicBezTo>
                    <a:pt x="2153248" y="262889"/>
                    <a:pt x="2154281" y="263405"/>
                    <a:pt x="2155312" y="264437"/>
                  </a:cubicBezTo>
                  <a:cubicBezTo>
                    <a:pt x="2205363" y="300555"/>
                    <a:pt x="2198139" y="316034"/>
                    <a:pt x="2177500" y="353701"/>
                  </a:cubicBezTo>
                  <a:cubicBezTo>
                    <a:pt x="2158925" y="387755"/>
                    <a:pt x="2141381" y="422842"/>
                    <a:pt x="2122290" y="456896"/>
                  </a:cubicBezTo>
                  <a:cubicBezTo>
                    <a:pt x="2112487" y="474955"/>
                    <a:pt x="2114550" y="490435"/>
                    <a:pt x="2126934" y="505914"/>
                  </a:cubicBezTo>
                  <a:cubicBezTo>
                    <a:pt x="2140865" y="522941"/>
                    <a:pt x="2156345" y="538421"/>
                    <a:pt x="2173372" y="551836"/>
                  </a:cubicBezTo>
                  <a:cubicBezTo>
                    <a:pt x="2187819" y="563187"/>
                    <a:pt x="2202783" y="564735"/>
                    <a:pt x="2219810" y="555964"/>
                  </a:cubicBezTo>
                  <a:cubicBezTo>
                    <a:pt x="2258508" y="534809"/>
                    <a:pt x="2297722" y="514170"/>
                    <a:pt x="2336937" y="494046"/>
                  </a:cubicBezTo>
                  <a:cubicBezTo>
                    <a:pt x="2364799" y="479599"/>
                    <a:pt x="2380795" y="482695"/>
                    <a:pt x="2400917" y="507462"/>
                  </a:cubicBezTo>
                  <a:cubicBezTo>
                    <a:pt x="2408141" y="515717"/>
                    <a:pt x="2414849" y="524489"/>
                    <a:pt x="2420525" y="533777"/>
                  </a:cubicBezTo>
                  <a:cubicBezTo>
                    <a:pt x="2434972" y="556480"/>
                    <a:pt x="2433424" y="571443"/>
                    <a:pt x="2415365" y="591566"/>
                  </a:cubicBezTo>
                  <a:cubicBezTo>
                    <a:pt x="2384406" y="625105"/>
                    <a:pt x="2353448" y="659159"/>
                    <a:pt x="2321973" y="692182"/>
                  </a:cubicBezTo>
                  <a:cubicBezTo>
                    <a:pt x="2310106" y="704565"/>
                    <a:pt x="2307526" y="717981"/>
                    <a:pt x="2313718" y="733460"/>
                  </a:cubicBezTo>
                  <a:cubicBezTo>
                    <a:pt x="2323005" y="755647"/>
                    <a:pt x="2334357" y="776286"/>
                    <a:pt x="2349320" y="795377"/>
                  </a:cubicBezTo>
                  <a:cubicBezTo>
                    <a:pt x="2361187" y="810857"/>
                    <a:pt x="2375635" y="814984"/>
                    <a:pt x="2394726" y="810341"/>
                  </a:cubicBezTo>
                  <a:cubicBezTo>
                    <a:pt x="2438584" y="799505"/>
                    <a:pt x="2482958" y="789701"/>
                    <a:pt x="2526816" y="780414"/>
                  </a:cubicBezTo>
                  <a:cubicBezTo>
                    <a:pt x="2550035" y="775254"/>
                    <a:pt x="2563967" y="781962"/>
                    <a:pt x="2575834" y="803117"/>
                  </a:cubicBezTo>
                  <a:cubicBezTo>
                    <a:pt x="2582026" y="814468"/>
                    <a:pt x="2587186" y="826336"/>
                    <a:pt x="2591313" y="838719"/>
                  </a:cubicBezTo>
                  <a:cubicBezTo>
                    <a:pt x="2600085" y="867098"/>
                    <a:pt x="2595441" y="880514"/>
                    <a:pt x="2570158" y="896509"/>
                  </a:cubicBezTo>
                  <a:cubicBezTo>
                    <a:pt x="2534040" y="919212"/>
                    <a:pt x="2498437" y="942947"/>
                    <a:pt x="2461287" y="964102"/>
                  </a:cubicBezTo>
                  <a:cubicBezTo>
                    <a:pt x="2440132" y="976485"/>
                    <a:pt x="2434456" y="992997"/>
                    <a:pt x="2438068" y="1014668"/>
                  </a:cubicBezTo>
                  <a:cubicBezTo>
                    <a:pt x="2441164" y="1034791"/>
                    <a:pt x="2446840" y="1054398"/>
                    <a:pt x="2454063" y="1073489"/>
                  </a:cubicBezTo>
                  <a:cubicBezTo>
                    <a:pt x="2460771" y="1091032"/>
                    <a:pt x="2472638" y="1100320"/>
                    <a:pt x="2492762" y="1100836"/>
                  </a:cubicBezTo>
                  <a:cubicBezTo>
                    <a:pt x="2538168" y="1101352"/>
                    <a:pt x="2583058" y="1104448"/>
                    <a:pt x="2628464" y="1105996"/>
                  </a:cubicBezTo>
                  <a:cubicBezTo>
                    <a:pt x="2653230" y="1107028"/>
                    <a:pt x="2665614" y="1116831"/>
                    <a:pt x="2672322" y="1140566"/>
                  </a:cubicBezTo>
                  <a:cubicBezTo>
                    <a:pt x="2676449" y="1153982"/>
                    <a:pt x="2677998" y="1167913"/>
                    <a:pt x="2677998" y="1182360"/>
                  </a:cubicBezTo>
                  <a:cubicBezTo>
                    <a:pt x="2677998" y="1210223"/>
                    <a:pt x="2670258" y="1221575"/>
                    <a:pt x="2644459" y="1229830"/>
                  </a:cubicBezTo>
                  <a:cubicBezTo>
                    <a:pt x="2603697" y="1242730"/>
                    <a:pt x="2562934" y="1255113"/>
                    <a:pt x="2522172" y="1267497"/>
                  </a:cubicBezTo>
                  <a:cubicBezTo>
                    <a:pt x="2492762" y="1276268"/>
                    <a:pt x="2485022" y="1285556"/>
                    <a:pt x="2483990" y="1315998"/>
                  </a:cubicBezTo>
                  <a:cubicBezTo>
                    <a:pt x="2483474" y="1337153"/>
                    <a:pt x="2481926" y="1358824"/>
                    <a:pt x="2486570" y="1379980"/>
                  </a:cubicBezTo>
                  <a:cubicBezTo>
                    <a:pt x="2489666" y="1394427"/>
                    <a:pt x="2498437" y="1403199"/>
                    <a:pt x="2512885" y="1407842"/>
                  </a:cubicBezTo>
                  <a:cubicBezTo>
                    <a:pt x="2555711" y="1420742"/>
                    <a:pt x="2598537" y="1433641"/>
                    <a:pt x="2641363" y="1447057"/>
                  </a:cubicBezTo>
                  <a:cubicBezTo>
                    <a:pt x="2671290" y="1456344"/>
                    <a:pt x="2678514" y="1466664"/>
                    <a:pt x="2677998" y="1498138"/>
                  </a:cubicBezTo>
                  <a:cubicBezTo>
                    <a:pt x="2677998" y="1501234"/>
                    <a:pt x="2677998" y="1504330"/>
                    <a:pt x="2677998" y="1507426"/>
                  </a:cubicBezTo>
                  <a:cubicBezTo>
                    <a:pt x="2675934" y="1555928"/>
                    <a:pt x="2660454" y="1571407"/>
                    <a:pt x="2611952" y="1572955"/>
                  </a:cubicBezTo>
                  <a:cubicBezTo>
                    <a:pt x="2571190" y="1573987"/>
                    <a:pt x="2530944" y="1576051"/>
                    <a:pt x="2490182" y="1576567"/>
                  </a:cubicBezTo>
                  <a:cubicBezTo>
                    <a:pt x="2474702" y="1577083"/>
                    <a:pt x="2463867" y="1583791"/>
                    <a:pt x="2457675" y="1596690"/>
                  </a:cubicBezTo>
                  <a:cubicBezTo>
                    <a:pt x="2446324" y="1620941"/>
                    <a:pt x="2439100" y="1646224"/>
                    <a:pt x="2437036" y="1673055"/>
                  </a:cubicBezTo>
                  <a:cubicBezTo>
                    <a:pt x="2435488" y="1690082"/>
                    <a:pt x="2442712" y="1701434"/>
                    <a:pt x="2457159" y="1710205"/>
                  </a:cubicBezTo>
                  <a:cubicBezTo>
                    <a:pt x="2493278" y="1732392"/>
                    <a:pt x="2528880" y="1754579"/>
                    <a:pt x="2564483" y="1777282"/>
                  </a:cubicBezTo>
                  <a:cubicBezTo>
                    <a:pt x="2596989" y="1797405"/>
                    <a:pt x="2601117" y="1809789"/>
                    <a:pt x="2588733" y="1845907"/>
                  </a:cubicBezTo>
                  <a:cubicBezTo>
                    <a:pt x="2584606" y="1858291"/>
                    <a:pt x="2578930" y="1870158"/>
                    <a:pt x="2571706" y="1880994"/>
                  </a:cubicBezTo>
                  <a:cubicBezTo>
                    <a:pt x="2564998" y="1890797"/>
                    <a:pt x="2554163" y="1897505"/>
                    <a:pt x="2538684" y="1897505"/>
                  </a:cubicBezTo>
                  <a:close/>
                  <a:moveTo>
                    <a:pt x="1338521" y="2312867"/>
                  </a:moveTo>
                  <a:cubicBezTo>
                    <a:pt x="1869461" y="2314931"/>
                    <a:pt x="2317329" y="1887701"/>
                    <a:pt x="2316814" y="1335605"/>
                  </a:cubicBezTo>
                  <a:cubicBezTo>
                    <a:pt x="2316298" y="792797"/>
                    <a:pt x="1880813" y="359892"/>
                    <a:pt x="1340068" y="359376"/>
                  </a:cubicBezTo>
                  <a:cubicBezTo>
                    <a:pt x="796228" y="358860"/>
                    <a:pt x="363839" y="794861"/>
                    <a:pt x="361775" y="1331994"/>
                  </a:cubicBezTo>
                  <a:cubicBezTo>
                    <a:pt x="359711" y="1882026"/>
                    <a:pt x="806032" y="2314415"/>
                    <a:pt x="1338521" y="2312867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1429830-A1B2-46C6-8E1F-3CDD87BDE661}"/>
                </a:ext>
              </a:extLst>
            </p:cNvPr>
            <p:cNvSpPr/>
            <p:nvPr/>
          </p:nvSpPr>
          <p:spPr>
            <a:xfrm>
              <a:off x="7628244" y="2084297"/>
              <a:ext cx="1757326" cy="1752551"/>
            </a:xfrm>
            <a:custGeom>
              <a:avLst/>
              <a:gdLst>
                <a:gd name="connsiteX0" fmla="*/ 30 w 1898796"/>
                <a:gd name="connsiteY0" fmla="*/ 947852 h 1893636"/>
                <a:gd name="connsiteX1" fmla="*/ 950461 w 1898796"/>
                <a:gd name="connsiteY1" fmla="*/ 2 h 1893636"/>
                <a:gd name="connsiteX2" fmla="*/ 1898827 w 1898796"/>
                <a:gd name="connsiteY2" fmla="*/ 950948 h 1893636"/>
                <a:gd name="connsiteX3" fmla="*/ 946849 w 1898796"/>
                <a:gd name="connsiteY3" fmla="*/ 1898283 h 1893636"/>
                <a:gd name="connsiteX4" fmla="*/ 30 w 1898796"/>
                <a:gd name="connsiteY4" fmla="*/ 947852 h 1893636"/>
                <a:gd name="connsiteX5" fmla="*/ 1187811 w 1898796"/>
                <a:gd name="connsiteY5" fmla="*/ 949916 h 1893636"/>
                <a:gd name="connsiteX6" fmla="*/ 949429 w 1898796"/>
                <a:gd name="connsiteY6" fmla="*/ 710503 h 1893636"/>
                <a:gd name="connsiteX7" fmla="*/ 710532 w 1898796"/>
                <a:gd name="connsiteY7" fmla="*/ 948368 h 1893636"/>
                <a:gd name="connsiteX8" fmla="*/ 948397 w 1898796"/>
                <a:gd name="connsiteY8" fmla="*/ 1188298 h 1893636"/>
                <a:gd name="connsiteX9" fmla="*/ 1187811 w 1898796"/>
                <a:gd name="connsiteY9" fmla="*/ 949916 h 1893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8796" h="1893636">
                  <a:moveTo>
                    <a:pt x="30" y="947852"/>
                  </a:moveTo>
                  <a:cubicBezTo>
                    <a:pt x="-3065" y="428263"/>
                    <a:pt x="426228" y="-1030"/>
                    <a:pt x="950461" y="2"/>
                  </a:cubicBezTo>
                  <a:cubicBezTo>
                    <a:pt x="1472114" y="1034"/>
                    <a:pt x="1899859" y="427747"/>
                    <a:pt x="1898827" y="950948"/>
                  </a:cubicBezTo>
                  <a:cubicBezTo>
                    <a:pt x="1897795" y="1468473"/>
                    <a:pt x="1477790" y="1899315"/>
                    <a:pt x="946849" y="1898283"/>
                  </a:cubicBezTo>
                  <a:cubicBezTo>
                    <a:pt x="411781" y="1896735"/>
                    <a:pt x="-4097" y="1460218"/>
                    <a:pt x="30" y="947852"/>
                  </a:cubicBezTo>
                  <a:close/>
                  <a:moveTo>
                    <a:pt x="1187811" y="949916"/>
                  </a:moveTo>
                  <a:cubicBezTo>
                    <a:pt x="1188327" y="817310"/>
                    <a:pt x="1084099" y="710503"/>
                    <a:pt x="949429" y="710503"/>
                  </a:cubicBezTo>
                  <a:cubicBezTo>
                    <a:pt x="805987" y="710503"/>
                    <a:pt x="710015" y="828146"/>
                    <a:pt x="710532" y="948368"/>
                  </a:cubicBezTo>
                  <a:cubicBezTo>
                    <a:pt x="711048" y="1081490"/>
                    <a:pt x="815791" y="1188298"/>
                    <a:pt x="948397" y="1188298"/>
                  </a:cubicBezTo>
                  <a:cubicBezTo>
                    <a:pt x="1081003" y="1188298"/>
                    <a:pt x="1187294" y="1083038"/>
                    <a:pt x="1187811" y="949916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4A5EFBF7-A8A4-4D6E-8808-92696D9AC638}"/>
              </a:ext>
            </a:extLst>
          </p:cNvPr>
          <p:cNvGrpSpPr/>
          <p:nvPr userDrawn="1"/>
        </p:nvGrpSpPr>
        <p:grpSpPr>
          <a:xfrm rot="6679697" flipV="1">
            <a:off x="2514190" y="4250744"/>
            <a:ext cx="709209" cy="493240"/>
            <a:chOff x="5405974" y="1533288"/>
            <a:chExt cx="611040" cy="424965"/>
          </a:xfrm>
        </p:grpSpPr>
        <p:sp>
          <p:nvSpPr>
            <p:cNvPr id="27" name="Trapezoid 26">
              <a:extLst>
                <a:ext uri="{FF2B5EF4-FFF2-40B4-BE49-F238E27FC236}">
                  <a16:creationId xmlns:a16="http://schemas.microsoft.com/office/drawing/2014/main" id="{F604488B-1EF4-42B1-A6B5-7312ADA6A9C3}"/>
                </a:ext>
              </a:extLst>
            </p:cNvPr>
            <p:cNvSpPr/>
            <p:nvPr/>
          </p:nvSpPr>
          <p:spPr>
            <a:xfrm rot="5912136" flipH="1">
              <a:off x="5633173" y="1617814"/>
              <a:ext cx="141626" cy="93186"/>
            </a:xfrm>
            <a:prstGeom prst="trapezoid">
              <a:avLst>
                <a:gd name="adj" fmla="val 12383"/>
              </a:avLst>
            </a:prstGeom>
            <a:solidFill>
              <a:schemeClr val="accent2">
                <a:lumMod val="50000"/>
              </a:schemeClr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28" name="Trapezoid 27">
              <a:extLst>
                <a:ext uri="{FF2B5EF4-FFF2-40B4-BE49-F238E27FC236}">
                  <a16:creationId xmlns:a16="http://schemas.microsoft.com/office/drawing/2014/main" id="{D7D307F1-17F2-4B95-9A10-54A9B7C0CFD4}"/>
                </a:ext>
              </a:extLst>
            </p:cNvPr>
            <p:cNvSpPr/>
            <p:nvPr/>
          </p:nvSpPr>
          <p:spPr>
            <a:xfrm rot="5912136" flipH="1">
              <a:off x="5438996" y="1500266"/>
              <a:ext cx="200130" cy="266173"/>
            </a:xfrm>
            <a:prstGeom prst="trapezoid">
              <a:avLst>
                <a:gd name="adj" fmla="val 12383"/>
              </a:avLst>
            </a:prstGeom>
            <a:solidFill>
              <a:schemeClr val="accent2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29" name="Trapezoid 28">
              <a:extLst>
                <a:ext uri="{FF2B5EF4-FFF2-40B4-BE49-F238E27FC236}">
                  <a16:creationId xmlns:a16="http://schemas.microsoft.com/office/drawing/2014/main" id="{1B2CFD6B-D5DB-4797-A1E8-D6713BECCFF0}"/>
                </a:ext>
              </a:extLst>
            </p:cNvPr>
            <p:cNvSpPr/>
            <p:nvPr/>
          </p:nvSpPr>
          <p:spPr>
            <a:xfrm rot="7277434" flipH="1">
              <a:off x="5857778" y="1735728"/>
              <a:ext cx="103331" cy="96694"/>
            </a:xfrm>
            <a:prstGeom prst="trapezoid">
              <a:avLst>
                <a:gd name="adj" fmla="val 12383"/>
              </a:avLst>
            </a:prstGeom>
            <a:solidFill>
              <a:schemeClr val="accent2">
                <a:lumMod val="50000"/>
              </a:schemeClr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30" name="Trapezoid 29">
              <a:extLst>
                <a:ext uri="{FF2B5EF4-FFF2-40B4-BE49-F238E27FC236}">
                  <a16:creationId xmlns:a16="http://schemas.microsoft.com/office/drawing/2014/main" id="{240F08C5-AEE4-4DA8-B595-DFD5AAB6DE0D}"/>
                </a:ext>
              </a:extLst>
            </p:cNvPr>
            <p:cNvSpPr/>
            <p:nvPr/>
          </p:nvSpPr>
          <p:spPr>
            <a:xfrm rot="7277434" flipH="1">
              <a:off x="5727739" y="1619233"/>
              <a:ext cx="146016" cy="194202"/>
            </a:xfrm>
            <a:prstGeom prst="trapezoid">
              <a:avLst>
                <a:gd name="adj" fmla="val 12383"/>
              </a:avLst>
            </a:prstGeom>
            <a:solidFill>
              <a:schemeClr val="accent2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31" name="Trapezoid 30">
              <a:extLst>
                <a:ext uri="{FF2B5EF4-FFF2-40B4-BE49-F238E27FC236}">
                  <a16:creationId xmlns:a16="http://schemas.microsoft.com/office/drawing/2014/main" id="{FB146A5D-87C6-47F6-BF4F-3E2D584E5F89}"/>
                </a:ext>
              </a:extLst>
            </p:cNvPr>
            <p:cNvSpPr/>
            <p:nvPr/>
          </p:nvSpPr>
          <p:spPr>
            <a:xfrm rot="8867088" flipH="1">
              <a:off x="5923517" y="1775373"/>
              <a:ext cx="93497" cy="182880"/>
            </a:xfrm>
            <a:prstGeom prst="trapezoid">
              <a:avLst>
                <a:gd name="adj" fmla="val 12383"/>
              </a:avLst>
            </a:prstGeom>
            <a:solidFill>
              <a:schemeClr val="accent2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6A379968-FE4C-4380-9AD8-FCC2F2902ED8}"/>
              </a:ext>
            </a:extLst>
          </p:cNvPr>
          <p:cNvGrpSpPr/>
          <p:nvPr userDrawn="1"/>
        </p:nvGrpSpPr>
        <p:grpSpPr>
          <a:xfrm rot="2246763">
            <a:off x="1974127" y="1362251"/>
            <a:ext cx="2028524" cy="1778017"/>
            <a:chOff x="2753518" y="2997140"/>
            <a:chExt cx="2028524" cy="1778017"/>
          </a:xfrm>
          <a:solidFill>
            <a:schemeClr val="bg1">
              <a:alpha val="5000"/>
            </a:schemeClr>
          </a:solidFill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CED8DA23-991A-4F5A-84D7-7BDAEC9B967B}"/>
                </a:ext>
              </a:extLst>
            </p:cNvPr>
            <p:cNvSpPr/>
            <p:nvPr/>
          </p:nvSpPr>
          <p:spPr>
            <a:xfrm>
              <a:off x="2753518" y="3683131"/>
              <a:ext cx="796648" cy="799367"/>
            </a:xfrm>
            <a:custGeom>
              <a:avLst/>
              <a:gdLst>
                <a:gd name="connsiteX0" fmla="*/ 817500 w 1511813"/>
                <a:gd name="connsiteY0" fmla="*/ 1518710 h 1516973"/>
                <a:gd name="connsiteX1" fmla="*/ 802537 w 1511813"/>
                <a:gd name="connsiteY1" fmla="*/ 1507875 h 1516973"/>
                <a:gd name="connsiteX2" fmla="*/ 780866 w 1511813"/>
                <a:gd name="connsiteY2" fmla="*/ 1442862 h 1516973"/>
                <a:gd name="connsiteX3" fmla="*/ 776738 w 1511813"/>
                <a:gd name="connsiteY3" fmla="*/ 1385072 h 1516973"/>
                <a:gd name="connsiteX4" fmla="*/ 760227 w 1511813"/>
                <a:gd name="connsiteY4" fmla="*/ 1369593 h 1516973"/>
                <a:gd name="connsiteX5" fmla="*/ 694698 w 1511813"/>
                <a:gd name="connsiteY5" fmla="*/ 1366497 h 1516973"/>
                <a:gd name="connsiteX6" fmla="*/ 676638 w 1511813"/>
                <a:gd name="connsiteY6" fmla="*/ 1379912 h 1516973"/>
                <a:gd name="connsiteX7" fmla="*/ 637940 w 1511813"/>
                <a:gd name="connsiteY7" fmla="*/ 1501683 h 1516973"/>
                <a:gd name="connsiteX8" fmla="*/ 622977 w 1511813"/>
                <a:gd name="connsiteY8" fmla="*/ 1508907 h 1516973"/>
                <a:gd name="connsiteX9" fmla="*/ 430517 w 1511813"/>
                <a:gd name="connsiteY9" fmla="*/ 1447505 h 1516973"/>
                <a:gd name="connsiteX10" fmla="*/ 422262 w 1511813"/>
                <a:gd name="connsiteY10" fmla="*/ 1431510 h 1516973"/>
                <a:gd name="connsiteX11" fmla="*/ 435677 w 1511813"/>
                <a:gd name="connsiteY11" fmla="*/ 1364433 h 1516973"/>
                <a:gd name="connsiteX12" fmla="*/ 461992 w 1511813"/>
                <a:gd name="connsiteY12" fmla="*/ 1310255 h 1516973"/>
                <a:gd name="connsiteX13" fmla="*/ 456316 w 1511813"/>
                <a:gd name="connsiteY13" fmla="*/ 1290132 h 1516973"/>
                <a:gd name="connsiteX14" fmla="*/ 395431 w 1511813"/>
                <a:gd name="connsiteY14" fmla="*/ 1251434 h 1516973"/>
                <a:gd name="connsiteX15" fmla="*/ 378919 w 1511813"/>
                <a:gd name="connsiteY15" fmla="*/ 1254014 h 1516973"/>
                <a:gd name="connsiteX16" fmla="*/ 283464 w 1511813"/>
                <a:gd name="connsiteY16" fmla="*/ 1342246 h 1516973"/>
                <a:gd name="connsiteX17" fmla="*/ 265920 w 1511813"/>
                <a:gd name="connsiteY17" fmla="*/ 1341214 h 1516973"/>
                <a:gd name="connsiteX18" fmla="*/ 130218 w 1511813"/>
                <a:gd name="connsiteY18" fmla="*/ 1191580 h 1516973"/>
                <a:gd name="connsiteX19" fmla="*/ 130734 w 1511813"/>
                <a:gd name="connsiteY19" fmla="*/ 1174553 h 1516973"/>
                <a:gd name="connsiteX20" fmla="*/ 177688 w 1511813"/>
                <a:gd name="connsiteY20" fmla="*/ 1121408 h 1516973"/>
                <a:gd name="connsiteX21" fmla="*/ 225674 w 1511813"/>
                <a:gd name="connsiteY21" fmla="*/ 1089417 h 1516973"/>
                <a:gd name="connsiteX22" fmla="*/ 230834 w 1511813"/>
                <a:gd name="connsiteY22" fmla="*/ 1067230 h 1516973"/>
                <a:gd name="connsiteX23" fmla="*/ 198327 w 1511813"/>
                <a:gd name="connsiteY23" fmla="*/ 1004281 h 1516973"/>
                <a:gd name="connsiteX24" fmla="*/ 183880 w 1511813"/>
                <a:gd name="connsiteY24" fmla="*/ 998089 h 1516973"/>
                <a:gd name="connsiteX25" fmla="*/ 67269 w 1511813"/>
                <a:gd name="connsiteY25" fmla="*/ 1025952 h 1516973"/>
                <a:gd name="connsiteX26" fmla="*/ 55918 w 1511813"/>
                <a:gd name="connsiteY26" fmla="*/ 1027500 h 1516973"/>
                <a:gd name="connsiteX27" fmla="*/ 41470 w 1511813"/>
                <a:gd name="connsiteY27" fmla="*/ 1018212 h 1516973"/>
                <a:gd name="connsiteX28" fmla="*/ 1224 w 1511813"/>
                <a:gd name="connsiteY28" fmla="*/ 841748 h 1516973"/>
                <a:gd name="connsiteX29" fmla="*/ 30635 w 1511813"/>
                <a:gd name="connsiteY29" fmla="*/ 797374 h 1516973"/>
                <a:gd name="connsiteX30" fmla="*/ 134862 w 1511813"/>
                <a:gd name="connsiteY30" fmla="*/ 778799 h 1516973"/>
                <a:gd name="connsiteX31" fmla="*/ 147246 w 1511813"/>
                <a:gd name="connsiteY31" fmla="*/ 765899 h 1516973"/>
                <a:gd name="connsiteX32" fmla="*/ 150342 w 1511813"/>
                <a:gd name="connsiteY32" fmla="*/ 696242 h 1516973"/>
                <a:gd name="connsiteX33" fmla="*/ 137442 w 1511813"/>
                <a:gd name="connsiteY33" fmla="*/ 678699 h 1516973"/>
                <a:gd name="connsiteX34" fmla="*/ 14639 w 1511813"/>
                <a:gd name="connsiteY34" fmla="*/ 639485 h 1516973"/>
                <a:gd name="connsiteX35" fmla="*/ 7932 w 1511813"/>
                <a:gd name="connsiteY35" fmla="*/ 625037 h 1516973"/>
                <a:gd name="connsiteX36" fmla="*/ 69333 w 1511813"/>
                <a:gd name="connsiteY36" fmla="*/ 432578 h 1516973"/>
                <a:gd name="connsiteX37" fmla="*/ 86360 w 1511813"/>
                <a:gd name="connsiteY37" fmla="*/ 423806 h 1516973"/>
                <a:gd name="connsiteX38" fmla="*/ 150858 w 1511813"/>
                <a:gd name="connsiteY38" fmla="*/ 436706 h 1516973"/>
                <a:gd name="connsiteX39" fmla="*/ 206583 w 1511813"/>
                <a:gd name="connsiteY39" fmla="*/ 463536 h 1516973"/>
                <a:gd name="connsiteX40" fmla="*/ 227738 w 1511813"/>
                <a:gd name="connsiteY40" fmla="*/ 457345 h 1516973"/>
                <a:gd name="connsiteX41" fmla="*/ 266952 w 1511813"/>
                <a:gd name="connsiteY41" fmla="*/ 396459 h 1516973"/>
                <a:gd name="connsiteX42" fmla="*/ 264373 w 1511813"/>
                <a:gd name="connsiteY42" fmla="*/ 380980 h 1516973"/>
                <a:gd name="connsiteX43" fmla="*/ 175108 w 1511813"/>
                <a:gd name="connsiteY43" fmla="*/ 284492 h 1516973"/>
                <a:gd name="connsiteX44" fmla="*/ 176140 w 1511813"/>
                <a:gd name="connsiteY44" fmla="*/ 267981 h 1516973"/>
                <a:gd name="connsiteX45" fmla="*/ 325258 w 1511813"/>
                <a:gd name="connsiteY45" fmla="*/ 132279 h 1516973"/>
                <a:gd name="connsiteX46" fmla="*/ 343317 w 1511813"/>
                <a:gd name="connsiteY46" fmla="*/ 132795 h 1516973"/>
                <a:gd name="connsiteX47" fmla="*/ 395431 w 1511813"/>
                <a:gd name="connsiteY47" fmla="*/ 178717 h 1516973"/>
                <a:gd name="connsiteX48" fmla="*/ 426389 w 1511813"/>
                <a:gd name="connsiteY48" fmla="*/ 224639 h 1516973"/>
                <a:gd name="connsiteX49" fmla="*/ 451156 w 1511813"/>
                <a:gd name="connsiteY49" fmla="*/ 231347 h 1516973"/>
                <a:gd name="connsiteX50" fmla="*/ 512042 w 1511813"/>
                <a:gd name="connsiteY50" fmla="*/ 200388 h 1516973"/>
                <a:gd name="connsiteX51" fmla="*/ 518233 w 1511813"/>
                <a:gd name="connsiteY51" fmla="*/ 183877 h 1516973"/>
                <a:gd name="connsiteX52" fmla="*/ 491403 w 1511813"/>
                <a:gd name="connsiteY52" fmla="*/ 69846 h 1516973"/>
                <a:gd name="connsiteX53" fmla="*/ 489855 w 1511813"/>
                <a:gd name="connsiteY53" fmla="*/ 58494 h 1516973"/>
                <a:gd name="connsiteX54" fmla="*/ 499658 w 1511813"/>
                <a:gd name="connsiteY54" fmla="*/ 43015 h 1516973"/>
                <a:gd name="connsiteX55" fmla="*/ 695730 w 1511813"/>
                <a:gd name="connsiteY55" fmla="*/ 189 h 1516973"/>
                <a:gd name="connsiteX56" fmla="*/ 713273 w 1511813"/>
                <a:gd name="connsiteY56" fmla="*/ 12056 h 1516973"/>
                <a:gd name="connsiteX57" fmla="*/ 721012 w 1511813"/>
                <a:gd name="connsiteY57" fmla="*/ 35275 h 1516973"/>
                <a:gd name="connsiteX58" fmla="*/ 738556 w 1511813"/>
                <a:gd name="connsiteY58" fmla="*/ 134343 h 1516973"/>
                <a:gd name="connsiteX59" fmla="*/ 753519 w 1511813"/>
                <a:gd name="connsiteY59" fmla="*/ 148790 h 1516973"/>
                <a:gd name="connsiteX60" fmla="*/ 820596 w 1511813"/>
                <a:gd name="connsiteY60" fmla="*/ 151886 h 1516973"/>
                <a:gd name="connsiteX61" fmla="*/ 838655 w 1511813"/>
                <a:gd name="connsiteY61" fmla="*/ 138471 h 1516973"/>
                <a:gd name="connsiteX62" fmla="*/ 877354 w 1511813"/>
                <a:gd name="connsiteY62" fmla="*/ 16700 h 1516973"/>
                <a:gd name="connsiteX63" fmla="*/ 892317 w 1511813"/>
                <a:gd name="connsiteY63" fmla="*/ 9476 h 1516973"/>
                <a:gd name="connsiteX64" fmla="*/ 1084777 w 1511813"/>
                <a:gd name="connsiteY64" fmla="*/ 70878 h 1516973"/>
                <a:gd name="connsiteX65" fmla="*/ 1093032 w 1511813"/>
                <a:gd name="connsiteY65" fmla="*/ 86873 h 1516973"/>
                <a:gd name="connsiteX66" fmla="*/ 1079617 w 1511813"/>
                <a:gd name="connsiteY66" fmla="*/ 152402 h 1516973"/>
                <a:gd name="connsiteX67" fmla="*/ 1053302 w 1511813"/>
                <a:gd name="connsiteY67" fmla="*/ 206580 h 1516973"/>
                <a:gd name="connsiteX68" fmla="*/ 1060010 w 1511813"/>
                <a:gd name="connsiteY68" fmla="*/ 228251 h 1516973"/>
                <a:gd name="connsiteX69" fmla="*/ 1118315 w 1511813"/>
                <a:gd name="connsiteY69" fmla="*/ 265917 h 1516973"/>
                <a:gd name="connsiteX70" fmla="*/ 1136374 w 1511813"/>
                <a:gd name="connsiteY70" fmla="*/ 262821 h 1516973"/>
                <a:gd name="connsiteX71" fmla="*/ 1232346 w 1511813"/>
                <a:gd name="connsiteY71" fmla="*/ 174589 h 1516973"/>
                <a:gd name="connsiteX72" fmla="*/ 1247825 w 1511813"/>
                <a:gd name="connsiteY72" fmla="*/ 175621 h 1516973"/>
                <a:gd name="connsiteX73" fmla="*/ 1384559 w 1511813"/>
                <a:gd name="connsiteY73" fmla="*/ 325770 h 1516973"/>
                <a:gd name="connsiteX74" fmla="*/ 1384043 w 1511813"/>
                <a:gd name="connsiteY74" fmla="*/ 342798 h 1516973"/>
                <a:gd name="connsiteX75" fmla="*/ 1336057 w 1511813"/>
                <a:gd name="connsiteY75" fmla="*/ 396975 h 1516973"/>
                <a:gd name="connsiteX76" fmla="*/ 1291167 w 1511813"/>
                <a:gd name="connsiteY76" fmla="*/ 426902 h 1516973"/>
                <a:gd name="connsiteX77" fmla="*/ 1284976 w 1511813"/>
                <a:gd name="connsiteY77" fmla="*/ 451153 h 1516973"/>
                <a:gd name="connsiteX78" fmla="*/ 1316450 w 1511813"/>
                <a:gd name="connsiteY78" fmla="*/ 513070 h 1516973"/>
                <a:gd name="connsiteX79" fmla="*/ 1330898 w 1511813"/>
                <a:gd name="connsiteY79" fmla="*/ 519262 h 1516973"/>
                <a:gd name="connsiteX80" fmla="*/ 1447509 w 1511813"/>
                <a:gd name="connsiteY80" fmla="*/ 491399 h 1516973"/>
                <a:gd name="connsiteX81" fmla="*/ 1458860 w 1511813"/>
                <a:gd name="connsiteY81" fmla="*/ 489851 h 1516973"/>
                <a:gd name="connsiteX82" fmla="*/ 1473307 w 1511813"/>
                <a:gd name="connsiteY82" fmla="*/ 499139 h 1516973"/>
                <a:gd name="connsiteX83" fmla="*/ 1513554 w 1511813"/>
                <a:gd name="connsiteY83" fmla="*/ 675603 h 1516973"/>
                <a:gd name="connsiteX84" fmla="*/ 1514070 w 1511813"/>
                <a:gd name="connsiteY84" fmla="*/ 679215 h 1516973"/>
                <a:gd name="connsiteX85" fmla="*/ 1490335 w 1511813"/>
                <a:gd name="connsiteY85" fmla="*/ 717397 h 1516973"/>
                <a:gd name="connsiteX86" fmla="*/ 1379916 w 1511813"/>
                <a:gd name="connsiteY86" fmla="*/ 738036 h 1516973"/>
                <a:gd name="connsiteX87" fmla="*/ 1367532 w 1511813"/>
                <a:gd name="connsiteY87" fmla="*/ 749904 h 1516973"/>
                <a:gd name="connsiteX88" fmla="*/ 1363920 w 1511813"/>
                <a:gd name="connsiteY88" fmla="*/ 822141 h 1516973"/>
                <a:gd name="connsiteX89" fmla="*/ 1375788 w 1511813"/>
                <a:gd name="connsiteY89" fmla="*/ 838136 h 1516973"/>
                <a:gd name="connsiteX90" fmla="*/ 1498590 w 1511813"/>
                <a:gd name="connsiteY90" fmla="*/ 876834 h 1516973"/>
                <a:gd name="connsiteX91" fmla="*/ 1506330 w 1511813"/>
                <a:gd name="connsiteY91" fmla="*/ 891798 h 1516973"/>
                <a:gd name="connsiteX92" fmla="*/ 1444413 w 1511813"/>
                <a:gd name="connsiteY92" fmla="*/ 1085289 h 1516973"/>
                <a:gd name="connsiteX93" fmla="*/ 1429449 w 1511813"/>
                <a:gd name="connsiteY93" fmla="*/ 1093029 h 1516973"/>
                <a:gd name="connsiteX94" fmla="*/ 1306647 w 1511813"/>
                <a:gd name="connsiteY94" fmla="*/ 1052783 h 1516973"/>
                <a:gd name="connsiteX95" fmla="*/ 1287556 w 1511813"/>
                <a:gd name="connsiteY95" fmla="*/ 1057942 h 1516973"/>
                <a:gd name="connsiteX96" fmla="*/ 1248857 w 1511813"/>
                <a:gd name="connsiteY96" fmla="*/ 1118828 h 1516973"/>
                <a:gd name="connsiteX97" fmla="*/ 1250405 w 1511813"/>
                <a:gd name="connsiteY97" fmla="*/ 1135339 h 1516973"/>
                <a:gd name="connsiteX98" fmla="*/ 1339153 w 1511813"/>
                <a:gd name="connsiteY98" fmla="*/ 1230795 h 1516973"/>
                <a:gd name="connsiteX99" fmla="*/ 1337605 w 1511813"/>
                <a:gd name="connsiteY99" fmla="*/ 1249370 h 1516973"/>
                <a:gd name="connsiteX100" fmla="*/ 1189004 w 1511813"/>
                <a:gd name="connsiteY100" fmla="*/ 1384040 h 1516973"/>
                <a:gd name="connsiteX101" fmla="*/ 1170945 w 1511813"/>
                <a:gd name="connsiteY101" fmla="*/ 1383524 h 1516973"/>
                <a:gd name="connsiteX102" fmla="*/ 1118831 w 1511813"/>
                <a:gd name="connsiteY102" fmla="*/ 1337602 h 1516973"/>
                <a:gd name="connsiteX103" fmla="*/ 1086840 w 1511813"/>
                <a:gd name="connsiteY103" fmla="*/ 1289616 h 1516973"/>
                <a:gd name="connsiteX104" fmla="*/ 1064137 w 1511813"/>
                <a:gd name="connsiteY104" fmla="*/ 1284456 h 1516973"/>
                <a:gd name="connsiteX105" fmla="*/ 1002220 w 1511813"/>
                <a:gd name="connsiteY105" fmla="*/ 1316447 h 1516973"/>
                <a:gd name="connsiteX106" fmla="*/ 996028 w 1511813"/>
                <a:gd name="connsiteY106" fmla="*/ 1332958 h 1516973"/>
                <a:gd name="connsiteX107" fmla="*/ 1022859 w 1511813"/>
                <a:gd name="connsiteY107" fmla="*/ 1446989 h 1516973"/>
                <a:gd name="connsiteX108" fmla="*/ 1024407 w 1511813"/>
                <a:gd name="connsiteY108" fmla="*/ 1459889 h 1516973"/>
                <a:gd name="connsiteX109" fmla="*/ 1015636 w 1511813"/>
                <a:gd name="connsiteY109" fmla="*/ 1473304 h 1516973"/>
                <a:gd name="connsiteX110" fmla="*/ 817500 w 1511813"/>
                <a:gd name="connsiteY110" fmla="*/ 1518710 h 1516973"/>
                <a:gd name="connsiteX111" fmla="*/ 758163 w 1511813"/>
                <a:gd name="connsiteY111" fmla="*/ 1148238 h 1516973"/>
                <a:gd name="connsiteX112" fmla="*/ 1145146 w 1511813"/>
                <a:gd name="connsiteY112" fmla="*/ 758675 h 1516973"/>
                <a:gd name="connsiteX113" fmla="*/ 757131 w 1511813"/>
                <a:gd name="connsiteY113" fmla="*/ 371176 h 1516973"/>
                <a:gd name="connsiteX114" fmla="*/ 368600 w 1511813"/>
                <a:gd name="connsiteY114" fmla="*/ 759707 h 1516973"/>
                <a:gd name="connsiteX115" fmla="*/ 758163 w 1511813"/>
                <a:gd name="connsiteY115" fmla="*/ 1148238 h 1516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511813" h="1516973">
                  <a:moveTo>
                    <a:pt x="817500" y="1518710"/>
                  </a:moveTo>
                  <a:cubicBezTo>
                    <a:pt x="809245" y="1520774"/>
                    <a:pt x="805633" y="1516130"/>
                    <a:pt x="802537" y="1507875"/>
                  </a:cubicBezTo>
                  <a:cubicBezTo>
                    <a:pt x="795829" y="1486204"/>
                    <a:pt x="788090" y="1464532"/>
                    <a:pt x="780866" y="1442862"/>
                  </a:cubicBezTo>
                  <a:cubicBezTo>
                    <a:pt x="774674" y="1424286"/>
                    <a:pt x="777770" y="1404679"/>
                    <a:pt x="776738" y="1385072"/>
                  </a:cubicBezTo>
                  <a:cubicBezTo>
                    <a:pt x="776222" y="1369593"/>
                    <a:pt x="775706" y="1370109"/>
                    <a:pt x="760227" y="1369593"/>
                  </a:cubicBezTo>
                  <a:cubicBezTo>
                    <a:pt x="738556" y="1369593"/>
                    <a:pt x="716369" y="1368045"/>
                    <a:pt x="694698" y="1366497"/>
                  </a:cubicBezTo>
                  <a:cubicBezTo>
                    <a:pt x="683346" y="1365465"/>
                    <a:pt x="676638" y="1365981"/>
                    <a:pt x="676638" y="1379912"/>
                  </a:cubicBezTo>
                  <a:cubicBezTo>
                    <a:pt x="676638" y="1424286"/>
                    <a:pt x="655483" y="1462469"/>
                    <a:pt x="637940" y="1501683"/>
                  </a:cubicBezTo>
                  <a:cubicBezTo>
                    <a:pt x="634844" y="1508907"/>
                    <a:pt x="630716" y="1510454"/>
                    <a:pt x="622977" y="1508907"/>
                  </a:cubicBezTo>
                  <a:cubicBezTo>
                    <a:pt x="556416" y="1496523"/>
                    <a:pt x="492434" y="1475368"/>
                    <a:pt x="430517" y="1447505"/>
                  </a:cubicBezTo>
                  <a:cubicBezTo>
                    <a:pt x="423294" y="1443893"/>
                    <a:pt x="420198" y="1440282"/>
                    <a:pt x="422262" y="1431510"/>
                  </a:cubicBezTo>
                  <a:cubicBezTo>
                    <a:pt x="427421" y="1409323"/>
                    <a:pt x="431033" y="1386620"/>
                    <a:pt x="435677" y="1364433"/>
                  </a:cubicBezTo>
                  <a:cubicBezTo>
                    <a:pt x="439805" y="1344310"/>
                    <a:pt x="452704" y="1327798"/>
                    <a:pt x="461992" y="1310255"/>
                  </a:cubicBezTo>
                  <a:cubicBezTo>
                    <a:pt x="467152" y="1300452"/>
                    <a:pt x="466120" y="1295808"/>
                    <a:pt x="456316" y="1290132"/>
                  </a:cubicBezTo>
                  <a:cubicBezTo>
                    <a:pt x="435677" y="1278265"/>
                    <a:pt x="415554" y="1264849"/>
                    <a:pt x="395431" y="1251434"/>
                  </a:cubicBezTo>
                  <a:cubicBezTo>
                    <a:pt x="388207" y="1246274"/>
                    <a:pt x="383563" y="1246274"/>
                    <a:pt x="378919" y="1254014"/>
                  </a:cubicBezTo>
                  <a:cubicBezTo>
                    <a:pt x="356216" y="1293228"/>
                    <a:pt x="319066" y="1317479"/>
                    <a:pt x="283464" y="1342246"/>
                  </a:cubicBezTo>
                  <a:cubicBezTo>
                    <a:pt x="276240" y="1346890"/>
                    <a:pt x="272112" y="1346374"/>
                    <a:pt x="265920" y="1341214"/>
                  </a:cubicBezTo>
                  <a:cubicBezTo>
                    <a:pt x="214323" y="1297356"/>
                    <a:pt x="169433" y="1246790"/>
                    <a:pt x="130218" y="1191580"/>
                  </a:cubicBezTo>
                  <a:cubicBezTo>
                    <a:pt x="125575" y="1185389"/>
                    <a:pt x="125059" y="1180745"/>
                    <a:pt x="130734" y="1174553"/>
                  </a:cubicBezTo>
                  <a:cubicBezTo>
                    <a:pt x="146730" y="1157010"/>
                    <a:pt x="161177" y="1138435"/>
                    <a:pt x="177688" y="1121408"/>
                  </a:cubicBezTo>
                  <a:cubicBezTo>
                    <a:pt x="191104" y="1107476"/>
                    <a:pt x="209163" y="1099221"/>
                    <a:pt x="225674" y="1089417"/>
                  </a:cubicBezTo>
                  <a:cubicBezTo>
                    <a:pt x="236510" y="1083225"/>
                    <a:pt x="237026" y="1078065"/>
                    <a:pt x="230834" y="1067230"/>
                  </a:cubicBezTo>
                  <a:cubicBezTo>
                    <a:pt x="218967" y="1047107"/>
                    <a:pt x="208647" y="1025436"/>
                    <a:pt x="198327" y="1004281"/>
                  </a:cubicBezTo>
                  <a:cubicBezTo>
                    <a:pt x="194716" y="997057"/>
                    <a:pt x="192136" y="993445"/>
                    <a:pt x="183880" y="998089"/>
                  </a:cubicBezTo>
                  <a:cubicBezTo>
                    <a:pt x="147246" y="1017180"/>
                    <a:pt x="108031" y="1024920"/>
                    <a:pt x="67269" y="1025952"/>
                  </a:cubicBezTo>
                  <a:cubicBezTo>
                    <a:pt x="63657" y="1025952"/>
                    <a:pt x="59529" y="1026984"/>
                    <a:pt x="55918" y="1027500"/>
                  </a:cubicBezTo>
                  <a:cubicBezTo>
                    <a:pt x="48694" y="1028532"/>
                    <a:pt x="44050" y="1025952"/>
                    <a:pt x="41470" y="1018212"/>
                  </a:cubicBezTo>
                  <a:cubicBezTo>
                    <a:pt x="21347" y="960939"/>
                    <a:pt x="6384" y="902117"/>
                    <a:pt x="1224" y="841748"/>
                  </a:cubicBezTo>
                  <a:cubicBezTo>
                    <a:pt x="-1872" y="808725"/>
                    <a:pt x="-1356" y="809241"/>
                    <a:pt x="30635" y="797374"/>
                  </a:cubicBezTo>
                  <a:cubicBezTo>
                    <a:pt x="64173" y="784474"/>
                    <a:pt x="98744" y="775703"/>
                    <a:pt x="134862" y="778799"/>
                  </a:cubicBezTo>
                  <a:cubicBezTo>
                    <a:pt x="144150" y="779315"/>
                    <a:pt x="147246" y="775187"/>
                    <a:pt x="147246" y="765899"/>
                  </a:cubicBezTo>
                  <a:cubicBezTo>
                    <a:pt x="147246" y="742680"/>
                    <a:pt x="148278" y="719461"/>
                    <a:pt x="150342" y="696242"/>
                  </a:cubicBezTo>
                  <a:cubicBezTo>
                    <a:pt x="151373" y="685923"/>
                    <a:pt x="150858" y="678699"/>
                    <a:pt x="137442" y="678699"/>
                  </a:cubicBezTo>
                  <a:cubicBezTo>
                    <a:pt x="92552" y="678699"/>
                    <a:pt x="53854" y="657544"/>
                    <a:pt x="14639" y="639485"/>
                  </a:cubicBezTo>
                  <a:cubicBezTo>
                    <a:pt x="7932" y="636389"/>
                    <a:pt x="6384" y="632261"/>
                    <a:pt x="7932" y="625037"/>
                  </a:cubicBezTo>
                  <a:cubicBezTo>
                    <a:pt x="20315" y="558476"/>
                    <a:pt x="40954" y="494495"/>
                    <a:pt x="69333" y="432578"/>
                  </a:cubicBezTo>
                  <a:cubicBezTo>
                    <a:pt x="72945" y="424838"/>
                    <a:pt x="77073" y="421742"/>
                    <a:pt x="86360" y="423806"/>
                  </a:cubicBezTo>
                  <a:cubicBezTo>
                    <a:pt x="107515" y="428450"/>
                    <a:pt x="129186" y="432578"/>
                    <a:pt x="150858" y="436706"/>
                  </a:cubicBezTo>
                  <a:cubicBezTo>
                    <a:pt x="171497" y="440833"/>
                    <a:pt x="188008" y="453733"/>
                    <a:pt x="206583" y="463536"/>
                  </a:cubicBezTo>
                  <a:cubicBezTo>
                    <a:pt x="216903" y="468696"/>
                    <a:pt x="221546" y="467664"/>
                    <a:pt x="227738" y="457345"/>
                  </a:cubicBezTo>
                  <a:cubicBezTo>
                    <a:pt x="239606" y="436706"/>
                    <a:pt x="253021" y="416582"/>
                    <a:pt x="266952" y="396459"/>
                  </a:cubicBezTo>
                  <a:cubicBezTo>
                    <a:pt x="271596" y="389752"/>
                    <a:pt x="271596" y="385108"/>
                    <a:pt x="264373" y="380980"/>
                  </a:cubicBezTo>
                  <a:cubicBezTo>
                    <a:pt x="225158" y="357761"/>
                    <a:pt x="200391" y="320611"/>
                    <a:pt x="175108" y="284492"/>
                  </a:cubicBezTo>
                  <a:cubicBezTo>
                    <a:pt x="170465" y="277785"/>
                    <a:pt x="170981" y="273657"/>
                    <a:pt x="176140" y="267981"/>
                  </a:cubicBezTo>
                  <a:cubicBezTo>
                    <a:pt x="219998" y="216383"/>
                    <a:pt x="270048" y="171493"/>
                    <a:pt x="325258" y="132279"/>
                  </a:cubicBezTo>
                  <a:cubicBezTo>
                    <a:pt x="331966" y="127635"/>
                    <a:pt x="336609" y="126603"/>
                    <a:pt x="343317" y="132795"/>
                  </a:cubicBezTo>
                  <a:cubicBezTo>
                    <a:pt x="360344" y="148274"/>
                    <a:pt x="378404" y="162722"/>
                    <a:pt x="395431" y="178717"/>
                  </a:cubicBezTo>
                  <a:cubicBezTo>
                    <a:pt x="409362" y="191616"/>
                    <a:pt x="416070" y="209160"/>
                    <a:pt x="426389" y="224639"/>
                  </a:cubicBezTo>
                  <a:cubicBezTo>
                    <a:pt x="437741" y="241666"/>
                    <a:pt x="435161" y="240634"/>
                    <a:pt x="451156" y="231347"/>
                  </a:cubicBezTo>
                  <a:cubicBezTo>
                    <a:pt x="470763" y="219995"/>
                    <a:pt x="491403" y="209676"/>
                    <a:pt x="512042" y="200388"/>
                  </a:cubicBezTo>
                  <a:cubicBezTo>
                    <a:pt x="521329" y="196260"/>
                    <a:pt x="522361" y="192132"/>
                    <a:pt x="518233" y="183877"/>
                  </a:cubicBezTo>
                  <a:cubicBezTo>
                    <a:pt x="499142" y="148274"/>
                    <a:pt x="492434" y="109576"/>
                    <a:pt x="491403" y="69846"/>
                  </a:cubicBezTo>
                  <a:cubicBezTo>
                    <a:pt x="491403" y="66234"/>
                    <a:pt x="490371" y="62106"/>
                    <a:pt x="489855" y="58494"/>
                  </a:cubicBezTo>
                  <a:cubicBezTo>
                    <a:pt x="488307" y="50239"/>
                    <a:pt x="491403" y="46111"/>
                    <a:pt x="499658" y="43015"/>
                  </a:cubicBezTo>
                  <a:cubicBezTo>
                    <a:pt x="563123" y="20312"/>
                    <a:pt x="628653" y="6380"/>
                    <a:pt x="695730" y="189"/>
                  </a:cubicBezTo>
                  <a:cubicBezTo>
                    <a:pt x="706049" y="-843"/>
                    <a:pt x="710693" y="2253"/>
                    <a:pt x="713273" y="12056"/>
                  </a:cubicBezTo>
                  <a:cubicBezTo>
                    <a:pt x="715337" y="19796"/>
                    <a:pt x="717917" y="27536"/>
                    <a:pt x="721012" y="35275"/>
                  </a:cubicBezTo>
                  <a:cubicBezTo>
                    <a:pt x="734428" y="67266"/>
                    <a:pt x="741136" y="99772"/>
                    <a:pt x="738556" y="134343"/>
                  </a:cubicBezTo>
                  <a:cubicBezTo>
                    <a:pt x="737524" y="145694"/>
                    <a:pt x="742168" y="148790"/>
                    <a:pt x="753519" y="148790"/>
                  </a:cubicBezTo>
                  <a:cubicBezTo>
                    <a:pt x="775706" y="148274"/>
                    <a:pt x="797893" y="149822"/>
                    <a:pt x="820596" y="151886"/>
                  </a:cubicBezTo>
                  <a:cubicBezTo>
                    <a:pt x="831948" y="152918"/>
                    <a:pt x="838655" y="152402"/>
                    <a:pt x="838655" y="138471"/>
                  </a:cubicBezTo>
                  <a:cubicBezTo>
                    <a:pt x="838655" y="94097"/>
                    <a:pt x="859810" y="55914"/>
                    <a:pt x="877354" y="16700"/>
                  </a:cubicBezTo>
                  <a:cubicBezTo>
                    <a:pt x="880449" y="9476"/>
                    <a:pt x="885093" y="7928"/>
                    <a:pt x="892317" y="9476"/>
                  </a:cubicBezTo>
                  <a:cubicBezTo>
                    <a:pt x="958878" y="21860"/>
                    <a:pt x="1022859" y="42499"/>
                    <a:pt x="1084777" y="70878"/>
                  </a:cubicBezTo>
                  <a:cubicBezTo>
                    <a:pt x="1092000" y="74489"/>
                    <a:pt x="1095096" y="78617"/>
                    <a:pt x="1093032" y="86873"/>
                  </a:cubicBezTo>
                  <a:cubicBezTo>
                    <a:pt x="1088388" y="108544"/>
                    <a:pt x="1084261" y="130731"/>
                    <a:pt x="1079617" y="152402"/>
                  </a:cubicBezTo>
                  <a:cubicBezTo>
                    <a:pt x="1075489" y="172525"/>
                    <a:pt x="1062590" y="189036"/>
                    <a:pt x="1053302" y="206580"/>
                  </a:cubicBezTo>
                  <a:cubicBezTo>
                    <a:pt x="1047626" y="217415"/>
                    <a:pt x="1048658" y="222575"/>
                    <a:pt x="1060010" y="228251"/>
                  </a:cubicBezTo>
                  <a:cubicBezTo>
                    <a:pt x="1080133" y="239602"/>
                    <a:pt x="1099740" y="252502"/>
                    <a:pt x="1118315" y="265917"/>
                  </a:cubicBezTo>
                  <a:cubicBezTo>
                    <a:pt x="1126571" y="272109"/>
                    <a:pt x="1131214" y="271593"/>
                    <a:pt x="1136374" y="262821"/>
                  </a:cubicBezTo>
                  <a:cubicBezTo>
                    <a:pt x="1159077" y="223607"/>
                    <a:pt x="1196744" y="199872"/>
                    <a:pt x="1232346" y="174589"/>
                  </a:cubicBezTo>
                  <a:cubicBezTo>
                    <a:pt x="1238538" y="170461"/>
                    <a:pt x="1242666" y="170977"/>
                    <a:pt x="1247825" y="175621"/>
                  </a:cubicBezTo>
                  <a:cubicBezTo>
                    <a:pt x="1299939" y="219995"/>
                    <a:pt x="1345345" y="270045"/>
                    <a:pt x="1384559" y="325770"/>
                  </a:cubicBezTo>
                  <a:cubicBezTo>
                    <a:pt x="1389203" y="331962"/>
                    <a:pt x="1389719" y="336606"/>
                    <a:pt x="1384043" y="342798"/>
                  </a:cubicBezTo>
                  <a:cubicBezTo>
                    <a:pt x="1368048" y="360857"/>
                    <a:pt x="1352569" y="379432"/>
                    <a:pt x="1336057" y="396975"/>
                  </a:cubicBezTo>
                  <a:cubicBezTo>
                    <a:pt x="1323674" y="409875"/>
                    <a:pt x="1306131" y="417098"/>
                    <a:pt x="1291167" y="426902"/>
                  </a:cubicBezTo>
                  <a:cubicBezTo>
                    <a:pt x="1276720" y="436706"/>
                    <a:pt x="1276720" y="436190"/>
                    <a:pt x="1284976" y="451153"/>
                  </a:cubicBezTo>
                  <a:cubicBezTo>
                    <a:pt x="1295811" y="471792"/>
                    <a:pt x="1306647" y="492431"/>
                    <a:pt x="1316450" y="513070"/>
                  </a:cubicBezTo>
                  <a:cubicBezTo>
                    <a:pt x="1320062" y="520294"/>
                    <a:pt x="1323158" y="523390"/>
                    <a:pt x="1330898" y="519262"/>
                  </a:cubicBezTo>
                  <a:cubicBezTo>
                    <a:pt x="1367532" y="500171"/>
                    <a:pt x="1406746" y="492431"/>
                    <a:pt x="1447509" y="491399"/>
                  </a:cubicBezTo>
                  <a:cubicBezTo>
                    <a:pt x="1451120" y="491399"/>
                    <a:pt x="1455248" y="490367"/>
                    <a:pt x="1458860" y="489851"/>
                  </a:cubicBezTo>
                  <a:cubicBezTo>
                    <a:pt x="1466600" y="488819"/>
                    <a:pt x="1470728" y="491399"/>
                    <a:pt x="1473307" y="499139"/>
                  </a:cubicBezTo>
                  <a:cubicBezTo>
                    <a:pt x="1493431" y="556412"/>
                    <a:pt x="1508394" y="615234"/>
                    <a:pt x="1513554" y="675603"/>
                  </a:cubicBezTo>
                  <a:cubicBezTo>
                    <a:pt x="1513554" y="676635"/>
                    <a:pt x="1513554" y="678183"/>
                    <a:pt x="1514070" y="679215"/>
                  </a:cubicBezTo>
                  <a:cubicBezTo>
                    <a:pt x="1518713" y="714301"/>
                    <a:pt x="1519745" y="706046"/>
                    <a:pt x="1490335" y="717397"/>
                  </a:cubicBezTo>
                  <a:cubicBezTo>
                    <a:pt x="1454732" y="730813"/>
                    <a:pt x="1418614" y="741648"/>
                    <a:pt x="1379916" y="738036"/>
                  </a:cubicBezTo>
                  <a:cubicBezTo>
                    <a:pt x="1371144" y="737004"/>
                    <a:pt x="1368048" y="740616"/>
                    <a:pt x="1367532" y="749904"/>
                  </a:cubicBezTo>
                  <a:cubicBezTo>
                    <a:pt x="1367016" y="774155"/>
                    <a:pt x="1365984" y="797890"/>
                    <a:pt x="1363920" y="822141"/>
                  </a:cubicBezTo>
                  <a:cubicBezTo>
                    <a:pt x="1363404" y="831944"/>
                    <a:pt x="1363920" y="838136"/>
                    <a:pt x="1375788" y="838136"/>
                  </a:cubicBezTo>
                  <a:cubicBezTo>
                    <a:pt x="1420678" y="838136"/>
                    <a:pt x="1459376" y="858775"/>
                    <a:pt x="1498590" y="876834"/>
                  </a:cubicBezTo>
                  <a:cubicBezTo>
                    <a:pt x="1505298" y="879930"/>
                    <a:pt x="1507878" y="883542"/>
                    <a:pt x="1506330" y="891798"/>
                  </a:cubicBezTo>
                  <a:cubicBezTo>
                    <a:pt x="1493947" y="958875"/>
                    <a:pt x="1472791" y="1023372"/>
                    <a:pt x="1444413" y="1085289"/>
                  </a:cubicBezTo>
                  <a:cubicBezTo>
                    <a:pt x="1441317" y="1092513"/>
                    <a:pt x="1437189" y="1094577"/>
                    <a:pt x="1429449" y="1093029"/>
                  </a:cubicBezTo>
                  <a:cubicBezTo>
                    <a:pt x="1386623" y="1085289"/>
                    <a:pt x="1343797" y="1078581"/>
                    <a:pt x="1306647" y="1052783"/>
                  </a:cubicBezTo>
                  <a:cubicBezTo>
                    <a:pt x="1297875" y="1046591"/>
                    <a:pt x="1293231" y="1048655"/>
                    <a:pt x="1287556" y="1057942"/>
                  </a:cubicBezTo>
                  <a:cubicBezTo>
                    <a:pt x="1275688" y="1078581"/>
                    <a:pt x="1262273" y="1098705"/>
                    <a:pt x="1248857" y="1118828"/>
                  </a:cubicBezTo>
                  <a:cubicBezTo>
                    <a:pt x="1244214" y="1125535"/>
                    <a:pt x="1242150" y="1130179"/>
                    <a:pt x="1250405" y="1135339"/>
                  </a:cubicBezTo>
                  <a:cubicBezTo>
                    <a:pt x="1289620" y="1158558"/>
                    <a:pt x="1313871" y="1194676"/>
                    <a:pt x="1339153" y="1230795"/>
                  </a:cubicBezTo>
                  <a:cubicBezTo>
                    <a:pt x="1344313" y="1238018"/>
                    <a:pt x="1343797" y="1242662"/>
                    <a:pt x="1337605" y="1249370"/>
                  </a:cubicBezTo>
                  <a:cubicBezTo>
                    <a:pt x="1293747" y="1300968"/>
                    <a:pt x="1244214" y="1345342"/>
                    <a:pt x="1189004" y="1384040"/>
                  </a:cubicBezTo>
                  <a:cubicBezTo>
                    <a:pt x="1182296" y="1388684"/>
                    <a:pt x="1177652" y="1389716"/>
                    <a:pt x="1170945" y="1383524"/>
                  </a:cubicBezTo>
                  <a:cubicBezTo>
                    <a:pt x="1153918" y="1368045"/>
                    <a:pt x="1135858" y="1353597"/>
                    <a:pt x="1118831" y="1337602"/>
                  </a:cubicBezTo>
                  <a:cubicBezTo>
                    <a:pt x="1104384" y="1324187"/>
                    <a:pt x="1096644" y="1306128"/>
                    <a:pt x="1086840" y="1289616"/>
                  </a:cubicBezTo>
                  <a:cubicBezTo>
                    <a:pt x="1080133" y="1278265"/>
                    <a:pt x="1074973" y="1277749"/>
                    <a:pt x="1064137" y="1284456"/>
                  </a:cubicBezTo>
                  <a:cubicBezTo>
                    <a:pt x="1044530" y="1296324"/>
                    <a:pt x="1023375" y="1306643"/>
                    <a:pt x="1002220" y="1316447"/>
                  </a:cubicBezTo>
                  <a:cubicBezTo>
                    <a:pt x="993449" y="1320575"/>
                    <a:pt x="991385" y="1324703"/>
                    <a:pt x="996028" y="1332958"/>
                  </a:cubicBezTo>
                  <a:cubicBezTo>
                    <a:pt x="1015120" y="1368561"/>
                    <a:pt x="1021827" y="1407259"/>
                    <a:pt x="1022859" y="1446989"/>
                  </a:cubicBezTo>
                  <a:cubicBezTo>
                    <a:pt x="1022859" y="1451117"/>
                    <a:pt x="1023891" y="1455245"/>
                    <a:pt x="1024407" y="1459889"/>
                  </a:cubicBezTo>
                  <a:cubicBezTo>
                    <a:pt x="1025439" y="1466596"/>
                    <a:pt x="1022859" y="1470724"/>
                    <a:pt x="1015636" y="1473304"/>
                  </a:cubicBezTo>
                  <a:cubicBezTo>
                    <a:pt x="970745" y="1493943"/>
                    <a:pt x="870646" y="1516130"/>
                    <a:pt x="817500" y="1518710"/>
                  </a:cubicBezTo>
                  <a:close/>
                  <a:moveTo>
                    <a:pt x="758163" y="1148238"/>
                  </a:moveTo>
                  <a:cubicBezTo>
                    <a:pt x="974357" y="1144627"/>
                    <a:pt x="1145146" y="976418"/>
                    <a:pt x="1145146" y="758675"/>
                  </a:cubicBezTo>
                  <a:cubicBezTo>
                    <a:pt x="1145146" y="542481"/>
                    <a:pt x="974357" y="371176"/>
                    <a:pt x="757131" y="371176"/>
                  </a:cubicBezTo>
                  <a:cubicBezTo>
                    <a:pt x="539904" y="371176"/>
                    <a:pt x="368600" y="542481"/>
                    <a:pt x="368600" y="759707"/>
                  </a:cubicBezTo>
                  <a:cubicBezTo>
                    <a:pt x="369116" y="977966"/>
                    <a:pt x="541452" y="1145659"/>
                    <a:pt x="758163" y="1148238"/>
                  </a:cubicBezTo>
                  <a:close/>
                </a:path>
              </a:pathLst>
            </a:custGeom>
            <a:grpFill/>
            <a:ln w="515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F7272C85-BFE8-4E25-B0D2-727926AA6B5E}"/>
                </a:ext>
              </a:extLst>
            </p:cNvPr>
            <p:cNvGrpSpPr/>
            <p:nvPr/>
          </p:nvGrpSpPr>
          <p:grpSpPr>
            <a:xfrm>
              <a:off x="3563163" y="3556278"/>
              <a:ext cx="1218879" cy="1218879"/>
              <a:chOff x="3264582" y="1870309"/>
              <a:chExt cx="1774962" cy="1774962"/>
            </a:xfrm>
            <a:grpFill/>
          </p:grpSpPr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1324B715-E1E3-414A-B516-E282A0E568CA}"/>
                  </a:ext>
                </a:extLst>
              </p:cNvPr>
              <p:cNvSpPr/>
              <p:nvPr/>
            </p:nvSpPr>
            <p:spPr>
              <a:xfrm>
                <a:off x="3264582" y="1870309"/>
                <a:ext cx="1774962" cy="1774962"/>
              </a:xfrm>
              <a:custGeom>
                <a:avLst/>
                <a:gdLst>
                  <a:gd name="connsiteX0" fmla="*/ 894776 w 1774962"/>
                  <a:gd name="connsiteY0" fmla="*/ 1775736 h 1774962"/>
                  <a:gd name="connsiteX1" fmla="*/ 852466 w 1774962"/>
                  <a:gd name="connsiteY1" fmla="*/ 1775736 h 1774962"/>
                  <a:gd name="connsiteX2" fmla="*/ 839567 w 1774962"/>
                  <a:gd name="connsiteY2" fmla="*/ 1764901 h 1774962"/>
                  <a:gd name="connsiteX3" fmla="*/ 819960 w 1774962"/>
                  <a:gd name="connsiteY3" fmla="*/ 1666349 h 1774962"/>
                  <a:gd name="connsiteX4" fmla="*/ 822024 w 1774962"/>
                  <a:gd name="connsiteY4" fmla="*/ 1636938 h 1774962"/>
                  <a:gd name="connsiteX5" fmla="*/ 811704 w 1774962"/>
                  <a:gd name="connsiteY5" fmla="*/ 1623523 h 1774962"/>
                  <a:gd name="connsiteX6" fmla="*/ 695093 w 1774962"/>
                  <a:gd name="connsiteY6" fmla="*/ 1601852 h 1774962"/>
                  <a:gd name="connsiteX7" fmla="*/ 680130 w 1774962"/>
                  <a:gd name="connsiteY7" fmla="*/ 1610623 h 1774962"/>
                  <a:gd name="connsiteX8" fmla="*/ 615116 w 1774962"/>
                  <a:gd name="connsiteY8" fmla="*/ 1727234 h 1774962"/>
                  <a:gd name="connsiteX9" fmla="*/ 603765 w 1774962"/>
                  <a:gd name="connsiteY9" fmla="*/ 1730330 h 1774962"/>
                  <a:gd name="connsiteX10" fmla="*/ 512953 w 1774962"/>
                  <a:gd name="connsiteY10" fmla="*/ 1694212 h 1774962"/>
                  <a:gd name="connsiteX11" fmla="*/ 507277 w 1774962"/>
                  <a:gd name="connsiteY11" fmla="*/ 1681828 h 1774962"/>
                  <a:gd name="connsiteX12" fmla="*/ 527400 w 1774962"/>
                  <a:gd name="connsiteY12" fmla="*/ 1583277 h 1774962"/>
                  <a:gd name="connsiteX13" fmla="*/ 541848 w 1774962"/>
                  <a:gd name="connsiteY13" fmla="*/ 1552834 h 1774962"/>
                  <a:gd name="connsiteX14" fmla="*/ 537720 w 1774962"/>
                  <a:gd name="connsiteY14" fmla="*/ 1539418 h 1774962"/>
                  <a:gd name="connsiteX15" fmla="*/ 435041 w 1774962"/>
                  <a:gd name="connsiteY15" fmla="*/ 1472857 h 1774962"/>
                  <a:gd name="connsiteX16" fmla="*/ 420593 w 1774962"/>
                  <a:gd name="connsiteY16" fmla="*/ 1474921 h 1774962"/>
                  <a:gd name="connsiteX17" fmla="*/ 315334 w 1774962"/>
                  <a:gd name="connsiteY17" fmla="*/ 1559026 h 1774962"/>
                  <a:gd name="connsiteX18" fmla="*/ 302950 w 1774962"/>
                  <a:gd name="connsiteY18" fmla="*/ 1557478 h 1774962"/>
                  <a:gd name="connsiteX19" fmla="*/ 233809 w 1774962"/>
                  <a:gd name="connsiteY19" fmla="*/ 1490401 h 1774962"/>
                  <a:gd name="connsiteX20" fmla="*/ 232777 w 1774962"/>
                  <a:gd name="connsiteY20" fmla="*/ 1476985 h 1774962"/>
                  <a:gd name="connsiteX21" fmla="*/ 289019 w 1774962"/>
                  <a:gd name="connsiteY21" fmla="*/ 1393397 h 1774962"/>
                  <a:gd name="connsiteX22" fmla="*/ 312754 w 1774962"/>
                  <a:gd name="connsiteY22" fmla="*/ 1371726 h 1774962"/>
                  <a:gd name="connsiteX23" fmla="*/ 314818 w 1774962"/>
                  <a:gd name="connsiteY23" fmla="*/ 1355731 h 1774962"/>
                  <a:gd name="connsiteX24" fmla="*/ 246193 w 1774962"/>
                  <a:gd name="connsiteY24" fmla="*/ 1255631 h 1774962"/>
                  <a:gd name="connsiteX25" fmla="*/ 230713 w 1774962"/>
                  <a:gd name="connsiteY25" fmla="*/ 1253051 h 1774962"/>
                  <a:gd name="connsiteX26" fmla="*/ 102751 w 1774962"/>
                  <a:gd name="connsiteY26" fmla="*/ 1289685 h 1774962"/>
                  <a:gd name="connsiteX27" fmla="*/ 91916 w 1774962"/>
                  <a:gd name="connsiteY27" fmla="*/ 1282978 h 1774962"/>
                  <a:gd name="connsiteX28" fmla="*/ 53733 w 1774962"/>
                  <a:gd name="connsiteY28" fmla="*/ 1194230 h 1774962"/>
                  <a:gd name="connsiteX29" fmla="*/ 58377 w 1774962"/>
                  <a:gd name="connsiteY29" fmla="*/ 1181330 h 1774962"/>
                  <a:gd name="connsiteX30" fmla="*/ 142481 w 1774962"/>
                  <a:gd name="connsiteY30" fmla="*/ 1125605 h 1774962"/>
                  <a:gd name="connsiteX31" fmla="*/ 173956 w 1774962"/>
                  <a:gd name="connsiteY31" fmla="*/ 1114253 h 1774962"/>
                  <a:gd name="connsiteX32" fmla="*/ 180664 w 1774962"/>
                  <a:gd name="connsiteY32" fmla="*/ 1101870 h 1774962"/>
                  <a:gd name="connsiteX33" fmla="*/ 154865 w 1774962"/>
                  <a:gd name="connsiteY33" fmla="*/ 981131 h 1774962"/>
                  <a:gd name="connsiteX34" fmla="*/ 144029 w 1774962"/>
                  <a:gd name="connsiteY34" fmla="*/ 973391 h 1774962"/>
                  <a:gd name="connsiteX35" fmla="*/ 10391 w 1774962"/>
                  <a:gd name="connsiteY35" fmla="*/ 958428 h 1774962"/>
                  <a:gd name="connsiteX36" fmla="*/ 2135 w 1774962"/>
                  <a:gd name="connsiteY36" fmla="*/ 948624 h 1774962"/>
                  <a:gd name="connsiteX37" fmla="*/ 588 w 1774962"/>
                  <a:gd name="connsiteY37" fmla="*/ 850589 h 1774962"/>
                  <a:gd name="connsiteX38" fmla="*/ 10391 w 1774962"/>
                  <a:gd name="connsiteY38" fmla="*/ 840785 h 1774962"/>
                  <a:gd name="connsiteX39" fmla="*/ 110491 w 1774962"/>
                  <a:gd name="connsiteY39" fmla="*/ 820662 h 1774962"/>
                  <a:gd name="connsiteX40" fmla="*/ 139901 w 1774962"/>
                  <a:gd name="connsiteY40" fmla="*/ 822726 h 1774962"/>
                  <a:gd name="connsiteX41" fmla="*/ 153317 w 1774962"/>
                  <a:gd name="connsiteY41" fmla="*/ 811890 h 1774962"/>
                  <a:gd name="connsiteX42" fmla="*/ 174472 w 1774962"/>
                  <a:gd name="connsiteY42" fmla="*/ 696827 h 1774962"/>
                  <a:gd name="connsiteX43" fmla="*/ 164152 w 1774962"/>
                  <a:gd name="connsiteY43" fmla="*/ 680316 h 1774962"/>
                  <a:gd name="connsiteX44" fmla="*/ 49090 w 1774962"/>
                  <a:gd name="connsiteY44" fmla="*/ 615819 h 1774962"/>
                  <a:gd name="connsiteX45" fmla="*/ 45993 w 1774962"/>
                  <a:gd name="connsiteY45" fmla="*/ 606015 h 1774962"/>
                  <a:gd name="connsiteX46" fmla="*/ 82628 w 1774962"/>
                  <a:gd name="connsiteY46" fmla="*/ 513655 h 1774962"/>
                  <a:gd name="connsiteX47" fmla="*/ 93979 w 1774962"/>
                  <a:gd name="connsiteY47" fmla="*/ 508496 h 1774962"/>
                  <a:gd name="connsiteX48" fmla="*/ 224006 w 1774962"/>
                  <a:gd name="connsiteY48" fmla="*/ 543066 h 1774962"/>
                  <a:gd name="connsiteX49" fmla="*/ 236905 w 1774962"/>
                  <a:gd name="connsiteY49" fmla="*/ 538938 h 1774962"/>
                  <a:gd name="connsiteX50" fmla="*/ 302434 w 1774962"/>
                  <a:gd name="connsiteY50" fmla="*/ 437291 h 1774962"/>
                  <a:gd name="connsiteX51" fmla="*/ 302950 w 1774962"/>
                  <a:gd name="connsiteY51" fmla="*/ 423359 h 1774962"/>
                  <a:gd name="connsiteX52" fmla="*/ 238453 w 1774962"/>
                  <a:gd name="connsiteY52" fmla="*/ 346995 h 1774962"/>
                  <a:gd name="connsiteX53" fmla="*/ 228650 w 1774962"/>
                  <a:gd name="connsiteY53" fmla="*/ 333063 h 1774962"/>
                  <a:gd name="connsiteX54" fmla="*/ 230713 w 1774962"/>
                  <a:gd name="connsiteY54" fmla="*/ 290237 h 1774962"/>
                  <a:gd name="connsiteX55" fmla="*/ 283859 w 1774962"/>
                  <a:gd name="connsiteY55" fmla="*/ 236060 h 1774962"/>
                  <a:gd name="connsiteX56" fmla="*/ 300370 w 1774962"/>
                  <a:gd name="connsiteY56" fmla="*/ 234512 h 1774962"/>
                  <a:gd name="connsiteX57" fmla="*/ 380863 w 1774962"/>
                  <a:gd name="connsiteY57" fmla="*/ 288173 h 1774962"/>
                  <a:gd name="connsiteX58" fmla="*/ 403050 w 1774962"/>
                  <a:gd name="connsiteY58" fmla="*/ 311392 h 1774962"/>
                  <a:gd name="connsiteX59" fmla="*/ 422141 w 1774962"/>
                  <a:gd name="connsiteY59" fmla="*/ 313972 h 1774962"/>
                  <a:gd name="connsiteX60" fmla="*/ 519661 w 1774962"/>
                  <a:gd name="connsiteY60" fmla="*/ 246895 h 1774962"/>
                  <a:gd name="connsiteX61" fmla="*/ 524820 w 1774962"/>
                  <a:gd name="connsiteY61" fmla="*/ 233996 h 1774962"/>
                  <a:gd name="connsiteX62" fmla="*/ 492314 w 1774962"/>
                  <a:gd name="connsiteY62" fmla="*/ 127704 h 1774962"/>
                  <a:gd name="connsiteX63" fmla="*/ 514501 w 1774962"/>
                  <a:gd name="connsiteY63" fmla="*/ 82298 h 1774962"/>
                  <a:gd name="connsiteX64" fmla="*/ 578482 w 1774962"/>
                  <a:gd name="connsiteY64" fmla="*/ 55468 h 1774962"/>
                  <a:gd name="connsiteX65" fmla="*/ 595509 w 1774962"/>
                  <a:gd name="connsiteY65" fmla="*/ 60111 h 1774962"/>
                  <a:gd name="connsiteX66" fmla="*/ 648655 w 1774962"/>
                  <a:gd name="connsiteY66" fmla="*/ 139572 h 1774962"/>
                  <a:gd name="connsiteX67" fmla="*/ 661039 w 1774962"/>
                  <a:gd name="connsiteY67" fmla="*/ 172078 h 1774962"/>
                  <a:gd name="connsiteX68" fmla="*/ 675486 w 1774962"/>
                  <a:gd name="connsiteY68" fmla="*/ 180334 h 1774962"/>
                  <a:gd name="connsiteX69" fmla="*/ 792613 w 1774962"/>
                  <a:gd name="connsiteY69" fmla="*/ 155567 h 1774962"/>
                  <a:gd name="connsiteX70" fmla="*/ 801900 w 1774962"/>
                  <a:gd name="connsiteY70" fmla="*/ 143700 h 1774962"/>
                  <a:gd name="connsiteX71" fmla="*/ 816864 w 1774962"/>
                  <a:gd name="connsiteY71" fmla="*/ 11094 h 1774962"/>
                  <a:gd name="connsiteX72" fmla="*/ 826151 w 1774962"/>
                  <a:gd name="connsiteY72" fmla="*/ 2322 h 1774962"/>
                  <a:gd name="connsiteX73" fmla="*/ 925219 w 1774962"/>
                  <a:gd name="connsiteY73" fmla="*/ 774 h 1774962"/>
                  <a:gd name="connsiteX74" fmla="*/ 934507 w 1774962"/>
                  <a:gd name="connsiteY74" fmla="*/ 10062 h 1774962"/>
                  <a:gd name="connsiteX75" fmla="*/ 954114 w 1774962"/>
                  <a:gd name="connsiteY75" fmla="*/ 111193 h 1774962"/>
                  <a:gd name="connsiteX76" fmla="*/ 952050 w 1774962"/>
                  <a:gd name="connsiteY76" fmla="*/ 140604 h 1774962"/>
                  <a:gd name="connsiteX77" fmla="*/ 962369 w 1774962"/>
                  <a:gd name="connsiteY77" fmla="*/ 152987 h 1774962"/>
                  <a:gd name="connsiteX78" fmla="*/ 1078980 w 1774962"/>
                  <a:gd name="connsiteY78" fmla="*/ 174658 h 1774962"/>
                  <a:gd name="connsiteX79" fmla="*/ 1093428 w 1774962"/>
                  <a:gd name="connsiteY79" fmla="*/ 168467 h 1774962"/>
                  <a:gd name="connsiteX80" fmla="*/ 1147089 w 1774962"/>
                  <a:gd name="connsiteY80" fmla="*/ 69399 h 1774962"/>
                  <a:gd name="connsiteX81" fmla="*/ 1192495 w 1774962"/>
                  <a:gd name="connsiteY81" fmla="*/ 54436 h 1774962"/>
                  <a:gd name="connsiteX82" fmla="*/ 1258024 w 1774962"/>
                  <a:gd name="connsiteY82" fmla="*/ 81266 h 1774962"/>
                  <a:gd name="connsiteX83" fmla="*/ 1267312 w 1774962"/>
                  <a:gd name="connsiteY83" fmla="*/ 96746 h 1774962"/>
                  <a:gd name="connsiteX84" fmla="*/ 1247705 w 1774962"/>
                  <a:gd name="connsiteY84" fmla="*/ 192718 h 1774962"/>
                  <a:gd name="connsiteX85" fmla="*/ 1233258 w 1774962"/>
                  <a:gd name="connsiteY85" fmla="*/ 224192 h 1774962"/>
                  <a:gd name="connsiteX86" fmla="*/ 1237385 w 1774962"/>
                  <a:gd name="connsiteY86" fmla="*/ 237608 h 1774962"/>
                  <a:gd name="connsiteX87" fmla="*/ 1340065 w 1774962"/>
                  <a:gd name="connsiteY87" fmla="*/ 304169 h 1774962"/>
                  <a:gd name="connsiteX88" fmla="*/ 1354512 w 1774962"/>
                  <a:gd name="connsiteY88" fmla="*/ 302621 h 1774962"/>
                  <a:gd name="connsiteX89" fmla="*/ 1459771 w 1774962"/>
                  <a:gd name="connsiteY89" fmla="*/ 218516 h 1774962"/>
                  <a:gd name="connsiteX90" fmla="*/ 1472155 w 1774962"/>
                  <a:gd name="connsiteY90" fmla="*/ 220064 h 1774962"/>
                  <a:gd name="connsiteX91" fmla="*/ 1541296 w 1774962"/>
                  <a:gd name="connsiteY91" fmla="*/ 287657 h 1774962"/>
                  <a:gd name="connsiteX92" fmla="*/ 1542328 w 1774962"/>
                  <a:gd name="connsiteY92" fmla="*/ 301073 h 1774962"/>
                  <a:gd name="connsiteX93" fmla="*/ 1485570 w 1774962"/>
                  <a:gd name="connsiteY93" fmla="*/ 385693 h 1774962"/>
                  <a:gd name="connsiteX94" fmla="*/ 1462868 w 1774962"/>
                  <a:gd name="connsiteY94" fmla="*/ 406332 h 1774962"/>
                  <a:gd name="connsiteX95" fmla="*/ 1460803 w 1774962"/>
                  <a:gd name="connsiteY95" fmla="*/ 422327 h 1774962"/>
                  <a:gd name="connsiteX96" fmla="*/ 1529428 w 1774962"/>
                  <a:gd name="connsiteY96" fmla="*/ 522427 h 1774962"/>
                  <a:gd name="connsiteX97" fmla="*/ 1544908 w 1774962"/>
                  <a:gd name="connsiteY97" fmla="*/ 525007 h 1774962"/>
                  <a:gd name="connsiteX98" fmla="*/ 1672870 w 1774962"/>
                  <a:gd name="connsiteY98" fmla="*/ 488373 h 1774962"/>
                  <a:gd name="connsiteX99" fmla="*/ 1683706 w 1774962"/>
                  <a:gd name="connsiteY99" fmla="*/ 495080 h 1774962"/>
                  <a:gd name="connsiteX100" fmla="*/ 1721888 w 1774962"/>
                  <a:gd name="connsiteY100" fmla="*/ 583828 h 1774962"/>
                  <a:gd name="connsiteX101" fmla="*/ 1717244 w 1774962"/>
                  <a:gd name="connsiteY101" fmla="*/ 596728 h 1774962"/>
                  <a:gd name="connsiteX102" fmla="*/ 1633140 w 1774962"/>
                  <a:gd name="connsiteY102" fmla="*/ 652453 h 1774962"/>
                  <a:gd name="connsiteX103" fmla="*/ 1601665 w 1774962"/>
                  <a:gd name="connsiteY103" fmla="*/ 663805 h 1774962"/>
                  <a:gd name="connsiteX104" fmla="*/ 1594958 w 1774962"/>
                  <a:gd name="connsiteY104" fmla="*/ 676188 h 1774962"/>
                  <a:gd name="connsiteX105" fmla="*/ 1620241 w 1774962"/>
                  <a:gd name="connsiteY105" fmla="*/ 795895 h 1774962"/>
                  <a:gd name="connsiteX106" fmla="*/ 1631076 w 1774962"/>
                  <a:gd name="connsiteY106" fmla="*/ 804667 h 1774962"/>
                  <a:gd name="connsiteX107" fmla="*/ 1763682 w 1774962"/>
                  <a:gd name="connsiteY107" fmla="*/ 819630 h 1774962"/>
                  <a:gd name="connsiteX108" fmla="*/ 1773486 w 1774962"/>
                  <a:gd name="connsiteY108" fmla="*/ 829950 h 1774962"/>
                  <a:gd name="connsiteX109" fmla="*/ 1775034 w 1774962"/>
                  <a:gd name="connsiteY109" fmla="*/ 927985 h 1774962"/>
                  <a:gd name="connsiteX110" fmla="*/ 1766262 w 1774962"/>
                  <a:gd name="connsiteY110" fmla="*/ 937273 h 1774962"/>
                  <a:gd name="connsiteX111" fmla="*/ 1663583 w 1774962"/>
                  <a:gd name="connsiteY111" fmla="*/ 957396 h 1774962"/>
                  <a:gd name="connsiteX112" fmla="*/ 1636752 w 1774962"/>
                  <a:gd name="connsiteY112" fmla="*/ 955332 h 1774962"/>
                  <a:gd name="connsiteX113" fmla="*/ 1622304 w 1774962"/>
                  <a:gd name="connsiteY113" fmla="*/ 966684 h 1774962"/>
                  <a:gd name="connsiteX114" fmla="*/ 1601149 w 1774962"/>
                  <a:gd name="connsiteY114" fmla="*/ 1081746 h 1774962"/>
                  <a:gd name="connsiteX115" fmla="*/ 1610437 w 1774962"/>
                  <a:gd name="connsiteY115" fmla="*/ 1097742 h 1774962"/>
                  <a:gd name="connsiteX116" fmla="*/ 1726016 w 1774962"/>
                  <a:gd name="connsiteY116" fmla="*/ 1161723 h 1774962"/>
                  <a:gd name="connsiteX117" fmla="*/ 1729112 w 1774962"/>
                  <a:gd name="connsiteY117" fmla="*/ 1174107 h 1774962"/>
                  <a:gd name="connsiteX118" fmla="*/ 1693509 w 1774962"/>
                  <a:gd name="connsiteY118" fmla="*/ 1263887 h 1774962"/>
                  <a:gd name="connsiteX119" fmla="*/ 1681126 w 1774962"/>
                  <a:gd name="connsiteY119" fmla="*/ 1270078 h 1774962"/>
                  <a:gd name="connsiteX120" fmla="*/ 1581542 w 1774962"/>
                  <a:gd name="connsiteY120" fmla="*/ 1249955 h 1774962"/>
                  <a:gd name="connsiteX121" fmla="*/ 1552647 w 1774962"/>
                  <a:gd name="connsiteY121" fmla="*/ 1236024 h 1774962"/>
                  <a:gd name="connsiteX122" fmla="*/ 1538200 w 1774962"/>
                  <a:gd name="connsiteY122" fmla="*/ 1240152 h 1774962"/>
                  <a:gd name="connsiteX123" fmla="*/ 1473187 w 1774962"/>
                  <a:gd name="connsiteY123" fmla="*/ 1340767 h 1774962"/>
                  <a:gd name="connsiteX124" fmla="*/ 1475251 w 1774962"/>
                  <a:gd name="connsiteY124" fmla="*/ 1358310 h 1774962"/>
                  <a:gd name="connsiteX125" fmla="*/ 1535104 w 1774962"/>
                  <a:gd name="connsiteY125" fmla="*/ 1430031 h 1774962"/>
                  <a:gd name="connsiteX126" fmla="*/ 1545424 w 1774962"/>
                  <a:gd name="connsiteY126" fmla="*/ 1444995 h 1774962"/>
                  <a:gd name="connsiteX127" fmla="*/ 1542844 w 1774962"/>
                  <a:gd name="connsiteY127" fmla="*/ 1489885 h 1774962"/>
                  <a:gd name="connsiteX128" fmla="*/ 1491246 w 1774962"/>
                  <a:gd name="connsiteY128" fmla="*/ 1542514 h 1774962"/>
                  <a:gd name="connsiteX129" fmla="*/ 1472155 w 1774962"/>
                  <a:gd name="connsiteY129" fmla="*/ 1544062 h 1774962"/>
                  <a:gd name="connsiteX130" fmla="*/ 1393726 w 1774962"/>
                  <a:gd name="connsiteY130" fmla="*/ 1491948 h 1774962"/>
                  <a:gd name="connsiteX131" fmla="*/ 1369992 w 1774962"/>
                  <a:gd name="connsiteY131" fmla="*/ 1466666 h 1774962"/>
                  <a:gd name="connsiteX132" fmla="*/ 1352964 w 1774962"/>
                  <a:gd name="connsiteY132" fmla="*/ 1464602 h 1774962"/>
                  <a:gd name="connsiteX133" fmla="*/ 1254413 w 1774962"/>
                  <a:gd name="connsiteY133" fmla="*/ 1532711 h 1774962"/>
                  <a:gd name="connsiteX134" fmla="*/ 1248737 w 1774962"/>
                  <a:gd name="connsiteY134" fmla="*/ 1544578 h 1774962"/>
                  <a:gd name="connsiteX135" fmla="*/ 1284339 w 1774962"/>
                  <a:gd name="connsiteY135" fmla="*/ 1662221 h 1774962"/>
                  <a:gd name="connsiteX136" fmla="*/ 1268860 w 1774962"/>
                  <a:gd name="connsiteY136" fmla="*/ 1693180 h 1774962"/>
                  <a:gd name="connsiteX137" fmla="*/ 1195591 w 1774962"/>
                  <a:gd name="connsiteY137" fmla="*/ 1724654 h 1774962"/>
                  <a:gd name="connsiteX138" fmla="*/ 1178564 w 1774962"/>
                  <a:gd name="connsiteY138" fmla="*/ 1719495 h 1774962"/>
                  <a:gd name="connsiteX139" fmla="*/ 1125418 w 1774962"/>
                  <a:gd name="connsiteY139" fmla="*/ 1640034 h 1774962"/>
                  <a:gd name="connsiteX140" fmla="*/ 1113035 w 1774962"/>
                  <a:gd name="connsiteY140" fmla="*/ 1606496 h 1774962"/>
                  <a:gd name="connsiteX141" fmla="*/ 1099619 w 1774962"/>
                  <a:gd name="connsiteY141" fmla="*/ 1599272 h 1774962"/>
                  <a:gd name="connsiteX142" fmla="*/ 979913 w 1774962"/>
                  <a:gd name="connsiteY142" fmla="*/ 1624555 h 1774962"/>
                  <a:gd name="connsiteX143" fmla="*/ 972173 w 1774962"/>
                  <a:gd name="connsiteY143" fmla="*/ 1634874 h 1774962"/>
                  <a:gd name="connsiteX144" fmla="*/ 957726 w 1774962"/>
                  <a:gd name="connsiteY144" fmla="*/ 1767481 h 1774962"/>
                  <a:gd name="connsiteX145" fmla="*/ 945858 w 1774962"/>
                  <a:gd name="connsiteY145" fmla="*/ 1777800 h 1774962"/>
                  <a:gd name="connsiteX146" fmla="*/ 895808 w 1774962"/>
                  <a:gd name="connsiteY146" fmla="*/ 1779864 h 1774962"/>
                  <a:gd name="connsiteX147" fmla="*/ 894776 w 1774962"/>
                  <a:gd name="connsiteY147" fmla="*/ 1775736 h 1774962"/>
                  <a:gd name="connsiteX148" fmla="*/ 890648 w 1774962"/>
                  <a:gd name="connsiteY148" fmla="*/ 1454798 h 1774962"/>
                  <a:gd name="connsiteX149" fmla="*/ 1452548 w 1774962"/>
                  <a:gd name="connsiteY149" fmla="*/ 884127 h 1774962"/>
                  <a:gd name="connsiteX150" fmla="*/ 881361 w 1774962"/>
                  <a:gd name="connsiteY150" fmla="*/ 322228 h 1774962"/>
                  <a:gd name="connsiteX151" fmla="*/ 320494 w 1774962"/>
                  <a:gd name="connsiteY151" fmla="*/ 893415 h 1774962"/>
                  <a:gd name="connsiteX152" fmla="*/ 890648 w 1774962"/>
                  <a:gd name="connsiteY152" fmla="*/ 1454798 h 1774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</a:cxnLst>
                <a:rect l="l" t="t" r="r" b="b"/>
                <a:pathLst>
                  <a:path w="1774962" h="1774962">
                    <a:moveTo>
                      <a:pt x="894776" y="1775736"/>
                    </a:moveTo>
                    <a:cubicBezTo>
                      <a:pt x="880845" y="1775736"/>
                      <a:pt x="866397" y="1775736"/>
                      <a:pt x="852466" y="1775736"/>
                    </a:cubicBezTo>
                    <a:cubicBezTo>
                      <a:pt x="844726" y="1775736"/>
                      <a:pt x="840599" y="1772640"/>
                      <a:pt x="839567" y="1764901"/>
                    </a:cubicBezTo>
                    <a:cubicBezTo>
                      <a:pt x="833375" y="1731878"/>
                      <a:pt x="826151" y="1699371"/>
                      <a:pt x="819960" y="1666349"/>
                    </a:cubicBezTo>
                    <a:cubicBezTo>
                      <a:pt x="817896" y="1656545"/>
                      <a:pt x="820992" y="1646742"/>
                      <a:pt x="822024" y="1636938"/>
                    </a:cubicBezTo>
                    <a:cubicBezTo>
                      <a:pt x="823056" y="1628682"/>
                      <a:pt x="820992" y="1624555"/>
                      <a:pt x="811704" y="1623523"/>
                    </a:cubicBezTo>
                    <a:cubicBezTo>
                      <a:pt x="772490" y="1619395"/>
                      <a:pt x="733275" y="1612171"/>
                      <a:pt x="695093" y="1601852"/>
                    </a:cubicBezTo>
                    <a:cubicBezTo>
                      <a:pt x="686837" y="1599788"/>
                      <a:pt x="682194" y="1602368"/>
                      <a:pt x="680130" y="1610623"/>
                    </a:cubicBezTo>
                    <a:cubicBezTo>
                      <a:pt x="669294" y="1655513"/>
                      <a:pt x="636788" y="1688020"/>
                      <a:pt x="615116" y="1727234"/>
                    </a:cubicBezTo>
                    <a:cubicBezTo>
                      <a:pt x="612537" y="1731878"/>
                      <a:pt x="608409" y="1731878"/>
                      <a:pt x="603765" y="1730330"/>
                    </a:cubicBezTo>
                    <a:cubicBezTo>
                      <a:pt x="572807" y="1720011"/>
                      <a:pt x="542364" y="1707627"/>
                      <a:pt x="512953" y="1694212"/>
                    </a:cubicBezTo>
                    <a:cubicBezTo>
                      <a:pt x="506761" y="1691632"/>
                      <a:pt x="506245" y="1686988"/>
                      <a:pt x="507277" y="1681828"/>
                    </a:cubicBezTo>
                    <a:cubicBezTo>
                      <a:pt x="513985" y="1648806"/>
                      <a:pt x="519661" y="1615783"/>
                      <a:pt x="527400" y="1583277"/>
                    </a:cubicBezTo>
                    <a:cubicBezTo>
                      <a:pt x="529980" y="1572441"/>
                      <a:pt x="536172" y="1562637"/>
                      <a:pt x="541848" y="1552834"/>
                    </a:cubicBezTo>
                    <a:cubicBezTo>
                      <a:pt x="545460" y="1546642"/>
                      <a:pt x="544428" y="1543030"/>
                      <a:pt x="537720" y="1539418"/>
                    </a:cubicBezTo>
                    <a:cubicBezTo>
                      <a:pt x="501601" y="1520327"/>
                      <a:pt x="467547" y="1497624"/>
                      <a:pt x="435041" y="1472857"/>
                    </a:cubicBezTo>
                    <a:cubicBezTo>
                      <a:pt x="429365" y="1468214"/>
                      <a:pt x="425237" y="1468214"/>
                      <a:pt x="420593" y="1474921"/>
                    </a:cubicBezTo>
                    <a:cubicBezTo>
                      <a:pt x="393762" y="1512588"/>
                      <a:pt x="350936" y="1531163"/>
                      <a:pt x="315334" y="1559026"/>
                    </a:cubicBezTo>
                    <a:cubicBezTo>
                      <a:pt x="310690" y="1562637"/>
                      <a:pt x="307078" y="1561090"/>
                      <a:pt x="302950" y="1557478"/>
                    </a:cubicBezTo>
                    <a:cubicBezTo>
                      <a:pt x="278699" y="1536323"/>
                      <a:pt x="255996" y="1513104"/>
                      <a:pt x="233809" y="1490401"/>
                    </a:cubicBezTo>
                    <a:cubicBezTo>
                      <a:pt x="229682" y="1485757"/>
                      <a:pt x="229165" y="1482145"/>
                      <a:pt x="232777" y="1476985"/>
                    </a:cubicBezTo>
                    <a:cubicBezTo>
                      <a:pt x="251352" y="1449122"/>
                      <a:pt x="269928" y="1421260"/>
                      <a:pt x="289019" y="1393397"/>
                    </a:cubicBezTo>
                    <a:cubicBezTo>
                      <a:pt x="295210" y="1384625"/>
                      <a:pt x="304498" y="1378949"/>
                      <a:pt x="312754" y="1371726"/>
                    </a:cubicBezTo>
                    <a:cubicBezTo>
                      <a:pt x="318946" y="1366566"/>
                      <a:pt x="319978" y="1361922"/>
                      <a:pt x="314818" y="1355731"/>
                    </a:cubicBezTo>
                    <a:cubicBezTo>
                      <a:pt x="289535" y="1324256"/>
                      <a:pt x="266316" y="1291233"/>
                      <a:pt x="246193" y="1255631"/>
                    </a:cubicBezTo>
                    <a:cubicBezTo>
                      <a:pt x="241549" y="1247375"/>
                      <a:pt x="236905" y="1248923"/>
                      <a:pt x="230713" y="1253051"/>
                    </a:cubicBezTo>
                    <a:cubicBezTo>
                      <a:pt x="191499" y="1277302"/>
                      <a:pt x="145577" y="1277818"/>
                      <a:pt x="102751" y="1289685"/>
                    </a:cubicBezTo>
                    <a:cubicBezTo>
                      <a:pt x="97075" y="1291233"/>
                      <a:pt x="93979" y="1288137"/>
                      <a:pt x="91916" y="1282978"/>
                    </a:cubicBezTo>
                    <a:cubicBezTo>
                      <a:pt x="77984" y="1254083"/>
                      <a:pt x="65085" y="1224156"/>
                      <a:pt x="53733" y="1194230"/>
                    </a:cubicBezTo>
                    <a:cubicBezTo>
                      <a:pt x="51669" y="1188038"/>
                      <a:pt x="53217" y="1184426"/>
                      <a:pt x="58377" y="1181330"/>
                    </a:cubicBezTo>
                    <a:cubicBezTo>
                      <a:pt x="86240" y="1162755"/>
                      <a:pt x="113587" y="1143664"/>
                      <a:pt x="142481" y="1125605"/>
                    </a:cubicBezTo>
                    <a:cubicBezTo>
                      <a:pt x="151769" y="1119929"/>
                      <a:pt x="163120" y="1117349"/>
                      <a:pt x="173956" y="1114253"/>
                    </a:cubicBezTo>
                    <a:cubicBezTo>
                      <a:pt x="180664" y="1112189"/>
                      <a:pt x="182727" y="1109093"/>
                      <a:pt x="180664" y="1101870"/>
                    </a:cubicBezTo>
                    <a:cubicBezTo>
                      <a:pt x="168796" y="1062139"/>
                      <a:pt x="160541" y="1021893"/>
                      <a:pt x="154865" y="981131"/>
                    </a:cubicBezTo>
                    <a:cubicBezTo>
                      <a:pt x="153833" y="974423"/>
                      <a:pt x="150737" y="972359"/>
                      <a:pt x="144029" y="973391"/>
                    </a:cubicBezTo>
                    <a:cubicBezTo>
                      <a:pt x="98107" y="981131"/>
                      <a:pt x="54765" y="963588"/>
                      <a:pt x="10391" y="958428"/>
                    </a:cubicBezTo>
                    <a:cubicBezTo>
                      <a:pt x="4715" y="957912"/>
                      <a:pt x="2652" y="954300"/>
                      <a:pt x="2135" y="948624"/>
                    </a:cubicBezTo>
                    <a:cubicBezTo>
                      <a:pt x="-960" y="916118"/>
                      <a:pt x="72" y="883611"/>
                      <a:pt x="588" y="850589"/>
                    </a:cubicBezTo>
                    <a:cubicBezTo>
                      <a:pt x="588" y="844397"/>
                      <a:pt x="4715" y="841817"/>
                      <a:pt x="10391" y="840785"/>
                    </a:cubicBezTo>
                    <a:cubicBezTo>
                      <a:pt x="43930" y="834077"/>
                      <a:pt x="76952" y="827370"/>
                      <a:pt x="110491" y="820662"/>
                    </a:cubicBezTo>
                    <a:cubicBezTo>
                      <a:pt x="120294" y="818598"/>
                      <a:pt x="130098" y="821694"/>
                      <a:pt x="139901" y="822726"/>
                    </a:cubicBezTo>
                    <a:cubicBezTo>
                      <a:pt x="148157" y="823758"/>
                      <a:pt x="152285" y="820662"/>
                      <a:pt x="153317" y="811890"/>
                    </a:cubicBezTo>
                    <a:cubicBezTo>
                      <a:pt x="157445" y="773192"/>
                      <a:pt x="164668" y="734494"/>
                      <a:pt x="174472" y="696827"/>
                    </a:cubicBezTo>
                    <a:cubicBezTo>
                      <a:pt x="177052" y="687024"/>
                      <a:pt x="173440" y="682380"/>
                      <a:pt x="164152" y="680316"/>
                    </a:cubicBezTo>
                    <a:cubicBezTo>
                      <a:pt x="120294" y="668965"/>
                      <a:pt x="87272" y="636974"/>
                      <a:pt x="49090" y="615819"/>
                    </a:cubicBezTo>
                    <a:cubicBezTo>
                      <a:pt x="44961" y="613755"/>
                      <a:pt x="44961" y="610143"/>
                      <a:pt x="45993" y="606015"/>
                    </a:cubicBezTo>
                    <a:cubicBezTo>
                      <a:pt x="56313" y="574541"/>
                      <a:pt x="69212" y="544098"/>
                      <a:pt x="82628" y="513655"/>
                    </a:cubicBezTo>
                    <a:cubicBezTo>
                      <a:pt x="85208" y="507980"/>
                      <a:pt x="89336" y="506948"/>
                      <a:pt x="93979" y="508496"/>
                    </a:cubicBezTo>
                    <a:cubicBezTo>
                      <a:pt x="137322" y="519847"/>
                      <a:pt x="183760" y="518815"/>
                      <a:pt x="224006" y="543066"/>
                    </a:cubicBezTo>
                    <a:cubicBezTo>
                      <a:pt x="230713" y="547194"/>
                      <a:pt x="233809" y="544614"/>
                      <a:pt x="236905" y="538938"/>
                    </a:cubicBezTo>
                    <a:cubicBezTo>
                      <a:pt x="255996" y="503336"/>
                      <a:pt x="278183" y="469281"/>
                      <a:pt x="302434" y="437291"/>
                    </a:cubicBezTo>
                    <a:cubicBezTo>
                      <a:pt x="305530" y="433163"/>
                      <a:pt x="310690" y="428519"/>
                      <a:pt x="302950" y="423359"/>
                    </a:cubicBezTo>
                    <a:cubicBezTo>
                      <a:pt x="273540" y="404268"/>
                      <a:pt x="258576" y="373826"/>
                      <a:pt x="238453" y="346995"/>
                    </a:cubicBezTo>
                    <a:cubicBezTo>
                      <a:pt x="234841" y="342351"/>
                      <a:pt x="232262" y="337707"/>
                      <a:pt x="228650" y="333063"/>
                    </a:cubicBezTo>
                    <a:cubicBezTo>
                      <a:pt x="212654" y="310360"/>
                      <a:pt x="212138" y="309844"/>
                      <a:pt x="230713" y="290237"/>
                    </a:cubicBezTo>
                    <a:cubicBezTo>
                      <a:pt x="248257" y="271662"/>
                      <a:pt x="266316" y="254119"/>
                      <a:pt x="283859" y="236060"/>
                    </a:cubicBezTo>
                    <a:cubicBezTo>
                      <a:pt x="289535" y="230384"/>
                      <a:pt x="294179" y="229868"/>
                      <a:pt x="300370" y="234512"/>
                    </a:cubicBezTo>
                    <a:cubicBezTo>
                      <a:pt x="327201" y="252571"/>
                      <a:pt x="354032" y="270114"/>
                      <a:pt x="380863" y="288173"/>
                    </a:cubicBezTo>
                    <a:cubicBezTo>
                      <a:pt x="390150" y="294365"/>
                      <a:pt x="396342" y="303137"/>
                      <a:pt x="403050" y="311392"/>
                    </a:cubicBezTo>
                    <a:cubicBezTo>
                      <a:pt x="408726" y="319132"/>
                      <a:pt x="413885" y="320680"/>
                      <a:pt x="422141" y="313972"/>
                    </a:cubicBezTo>
                    <a:cubicBezTo>
                      <a:pt x="452584" y="288689"/>
                      <a:pt x="485606" y="266502"/>
                      <a:pt x="519661" y="246895"/>
                    </a:cubicBezTo>
                    <a:cubicBezTo>
                      <a:pt x="524820" y="243799"/>
                      <a:pt x="529464" y="240703"/>
                      <a:pt x="524820" y="233996"/>
                    </a:cubicBezTo>
                    <a:cubicBezTo>
                      <a:pt x="502633" y="202005"/>
                      <a:pt x="501086" y="163823"/>
                      <a:pt x="492314" y="127704"/>
                    </a:cubicBezTo>
                    <a:cubicBezTo>
                      <a:pt x="484574" y="96230"/>
                      <a:pt x="485606" y="96746"/>
                      <a:pt x="514501" y="82298"/>
                    </a:cubicBezTo>
                    <a:cubicBezTo>
                      <a:pt x="535140" y="71979"/>
                      <a:pt x="557327" y="64239"/>
                      <a:pt x="578482" y="55468"/>
                    </a:cubicBezTo>
                    <a:cubicBezTo>
                      <a:pt x="586222" y="52372"/>
                      <a:pt x="590866" y="52888"/>
                      <a:pt x="595509" y="60111"/>
                    </a:cubicBezTo>
                    <a:cubicBezTo>
                      <a:pt x="613053" y="86942"/>
                      <a:pt x="630596" y="113257"/>
                      <a:pt x="648655" y="139572"/>
                    </a:cubicBezTo>
                    <a:cubicBezTo>
                      <a:pt x="655363" y="149375"/>
                      <a:pt x="657427" y="160727"/>
                      <a:pt x="661039" y="172078"/>
                    </a:cubicBezTo>
                    <a:cubicBezTo>
                      <a:pt x="663618" y="180334"/>
                      <a:pt x="667230" y="182914"/>
                      <a:pt x="675486" y="180334"/>
                    </a:cubicBezTo>
                    <a:cubicBezTo>
                      <a:pt x="713668" y="168983"/>
                      <a:pt x="752882" y="160727"/>
                      <a:pt x="792613" y="155567"/>
                    </a:cubicBezTo>
                    <a:cubicBezTo>
                      <a:pt x="800352" y="154535"/>
                      <a:pt x="802932" y="151439"/>
                      <a:pt x="801900" y="143700"/>
                    </a:cubicBezTo>
                    <a:cubicBezTo>
                      <a:pt x="795193" y="98294"/>
                      <a:pt x="811704" y="55468"/>
                      <a:pt x="816864" y="11094"/>
                    </a:cubicBezTo>
                    <a:cubicBezTo>
                      <a:pt x="817380" y="5934"/>
                      <a:pt x="820476" y="2838"/>
                      <a:pt x="826151" y="2322"/>
                    </a:cubicBezTo>
                    <a:cubicBezTo>
                      <a:pt x="859174" y="-1290"/>
                      <a:pt x="892196" y="258"/>
                      <a:pt x="925219" y="774"/>
                    </a:cubicBezTo>
                    <a:cubicBezTo>
                      <a:pt x="930895" y="774"/>
                      <a:pt x="933475" y="4902"/>
                      <a:pt x="934507" y="10062"/>
                    </a:cubicBezTo>
                    <a:cubicBezTo>
                      <a:pt x="941214" y="43600"/>
                      <a:pt x="948438" y="77139"/>
                      <a:pt x="954114" y="111193"/>
                    </a:cubicBezTo>
                    <a:cubicBezTo>
                      <a:pt x="955662" y="120481"/>
                      <a:pt x="953082" y="130800"/>
                      <a:pt x="952050" y="140604"/>
                    </a:cubicBezTo>
                    <a:cubicBezTo>
                      <a:pt x="951018" y="148343"/>
                      <a:pt x="954114" y="151955"/>
                      <a:pt x="962369" y="152987"/>
                    </a:cubicBezTo>
                    <a:cubicBezTo>
                      <a:pt x="1001584" y="157115"/>
                      <a:pt x="1040798" y="164339"/>
                      <a:pt x="1078980" y="174658"/>
                    </a:cubicBezTo>
                    <a:cubicBezTo>
                      <a:pt x="1085172" y="176206"/>
                      <a:pt x="1091364" y="176722"/>
                      <a:pt x="1093428" y="168467"/>
                    </a:cubicBezTo>
                    <a:cubicBezTo>
                      <a:pt x="1101683" y="130284"/>
                      <a:pt x="1127482" y="101390"/>
                      <a:pt x="1147089" y="69399"/>
                    </a:cubicBezTo>
                    <a:cubicBezTo>
                      <a:pt x="1162569" y="43084"/>
                      <a:pt x="1163601" y="43600"/>
                      <a:pt x="1192495" y="54436"/>
                    </a:cubicBezTo>
                    <a:cubicBezTo>
                      <a:pt x="1214682" y="62691"/>
                      <a:pt x="1236353" y="71979"/>
                      <a:pt x="1258024" y="81266"/>
                    </a:cubicBezTo>
                    <a:cubicBezTo>
                      <a:pt x="1265764" y="84362"/>
                      <a:pt x="1268860" y="88490"/>
                      <a:pt x="1267312" y="96746"/>
                    </a:cubicBezTo>
                    <a:cubicBezTo>
                      <a:pt x="1260604" y="128736"/>
                      <a:pt x="1254928" y="160727"/>
                      <a:pt x="1247705" y="192718"/>
                    </a:cubicBezTo>
                    <a:cubicBezTo>
                      <a:pt x="1245125" y="203553"/>
                      <a:pt x="1238417" y="213873"/>
                      <a:pt x="1233258" y="224192"/>
                    </a:cubicBezTo>
                    <a:cubicBezTo>
                      <a:pt x="1229646" y="230384"/>
                      <a:pt x="1230678" y="233996"/>
                      <a:pt x="1237385" y="237608"/>
                    </a:cubicBezTo>
                    <a:cubicBezTo>
                      <a:pt x="1273504" y="256699"/>
                      <a:pt x="1307558" y="279402"/>
                      <a:pt x="1340065" y="304169"/>
                    </a:cubicBezTo>
                    <a:cubicBezTo>
                      <a:pt x="1345741" y="308812"/>
                      <a:pt x="1349868" y="309328"/>
                      <a:pt x="1354512" y="302621"/>
                    </a:cubicBezTo>
                    <a:cubicBezTo>
                      <a:pt x="1381343" y="264954"/>
                      <a:pt x="1424169" y="246379"/>
                      <a:pt x="1459771" y="218516"/>
                    </a:cubicBezTo>
                    <a:cubicBezTo>
                      <a:pt x="1464415" y="214905"/>
                      <a:pt x="1468027" y="216452"/>
                      <a:pt x="1472155" y="220064"/>
                    </a:cubicBezTo>
                    <a:cubicBezTo>
                      <a:pt x="1496406" y="241219"/>
                      <a:pt x="1519109" y="264438"/>
                      <a:pt x="1541296" y="287657"/>
                    </a:cubicBezTo>
                    <a:cubicBezTo>
                      <a:pt x="1545424" y="292301"/>
                      <a:pt x="1545940" y="296429"/>
                      <a:pt x="1542328" y="301073"/>
                    </a:cubicBezTo>
                    <a:cubicBezTo>
                      <a:pt x="1523237" y="329452"/>
                      <a:pt x="1505177" y="357830"/>
                      <a:pt x="1485570" y="385693"/>
                    </a:cubicBezTo>
                    <a:cubicBezTo>
                      <a:pt x="1479895" y="393949"/>
                      <a:pt x="1470607" y="400140"/>
                      <a:pt x="1462868" y="406332"/>
                    </a:cubicBezTo>
                    <a:cubicBezTo>
                      <a:pt x="1456676" y="411492"/>
                      <a:pt x="1455644" y="416136"/>
                      <a:pt x="1460803" y="422327"/>
                    </a:cubicBezTo>
                    <a:cubicBezTo>
                      <a:pt x="1486086" y="453802"/>
                      <a:pt x="1509305" y="487341"/>
                      <a:pt x="1529428" y="522427"/>
                    </a:cubicBezTo>
                    <a:cubicBezTo>
                      <a:pt x="1534072" y="530167"/>
                      <a:pt x="1538716" y="529135"/>
                      <a:pt x="1544908" y="525007"/>
                    </a:cubicBezTo>
                    <a:cubicBezTo>
                      <a:pt x="1584122" y="500756"/>
                      <a:pt x="1630044" y="500240"/>
                      <a:pt x="1672870" y="488373"/>
                    </a:cubicBezTo>
                    <a:cubicBezTo>
                      <a:pt x="1678546" y="486825"/>
                      <a:pt x="1681642" y="489921"/>
                      <a:pt x="1683706" y="495080"/>
                    </a:cubicBezTo>
                    <a:cubicBezTo>
                      <a:pt x="1697637" y="523975"/>
                      <a:pt x="1710537" y="553902"/>
                      <a:pt x="1721888" y="583828"/>
                    </a:cubicBezTo>
                    <a:cubicBezTo>
                      <a:pt x="1723952" y="590020"/>
                      <a:pt x="1722404" y="593632"/>
                      <a:pt x="1717244" y="596728"/>
                    </a:cubicBezTo>
                    <a:cubicBezTo>
                      <a:pt x="1689381" y="615303"/>
                      <a:pt x="1662035" y="634394"/>
                      <a:pt x="1633140" y="652453"/>
                    </a:cubicBezTo>
                    <a:cubicBezTo>
                      <a:pt x="1623852" y="658129"/>
                      <a:pt x="1612501" y="660709"/>
                      <a:pt x="1601665" y="663805"/>
                    </a:cubicBezTo>
                    <a:cubicBezTo>
                      <a:pt x="1594958" y="665869"/>
                      <a:pt x="1592894" y="668965"/>
                      <a:pt x="1594958" y="676188"/>
                    </a:cubicBezTo>
                    <a:cubicBezTo>
                      <a:pt x="1606309" y="715403"/>
                      <a:pt x="1615081" y="755133"/>
                      <a:pt x="1620241" y="795895"/>
                    </a:cubicBezTo>
                    <a:cubicBezTo>
                      <a:pt x="1621272" y="803119"/>
                      <a:pt x="1624368" y="805699"/>
                      <a:pt x="1631076" y="804667"/>
                    </a:cubicBezTo>
                    <a:cubicBezTo>
                      <a:pt x="1676482" y="797959"/>
                      <a:pt x="1719308" y="814470"/>
                      <a:pt x="1763682" y="819630"/>
                    </a:cubicBezTo>
                    <a:cubicBezTo>
                      <a:pt x="1769874" y="820146"/>
                      <a:pt x="1772454" y="823758"/>
                      <a:pt x="1773486" y="829950"/>
                    </a:cubicBezTo>
                    <a:cubicBezTo>
                      <a:pt x="1776582" y="862456"/>
                      <a:pt x="1775034" y="895479"/>
                      <a:pt x="1775034" y="927985"/>
                    </a:cubicBezTo>
                    <a:cubicBezTo>
                      <a:pt x="1775034" y="933661"/>
                      <a:pt x="1771422" y="936241"/>
                      <a:pt x="1766262" y="937273"/>
                    </a:cubicBezTo>
                    <a:cubicBezTo>
                      <a:pt x="1732207" y="943981"/>
                      <a:pt x="1698153" y="951204"/>
                      <a:pt x="1663583" y="957396"/>
                    </a:cubicBezTo>
                    <a:cubicBezTo>
                      <a:pt x="1654811" y="958944"/>
                      <a:pt x="1645523" y="956364"/>
                      <a:pt x="1636752" y="955332"/>
                    </a:cubicBezTo>
                    <a:cubicBezTo>
                      <a:pt x="1627980" y="954300"/>
                      <a:pt x="1623336" y="956364"/>
                      <a:pt x="1622304" y="966684"/>
                    </a:cubicBezTo>
                    <a:cubicBezTo>
                      <a:pt x="1618177" y="1005382"/>
                      <a:pt x="1610953" y="1044080"/>
                      <a:pt x="1601149" y="1081746"/>
                    </a:cubicBezTo>
                    <a:cubicBezTo>
                      <a:pt x="1598569" y="1091034"/>
                      <a:pt x="1601665" y="1095678"/>
                      <a:pt x="1610437" y="1097742"/>
                    </a:cubicBezTo>
                    <a:cubicBezTo>
                      <a:pt x="1654811" y="1108577"/>
                      <a:pt x="1687318" y="1140568"/>
                      <a:pt x="1726016" y="1161723"/>
                    </a:cubicBezTo>
                    <a:cubicBezTo>
                      <a:pt x="1731176" y="1164819"/>
                      <a:pt x="1731176" y="1168947"/>
                      <a:pt x="1729112" y="1174107"/>
                    </a:cubicBezTo>
                    <a:cubicBezTo>
                      <a:pt x="1718792" y="1204549"/>
                      <a:pt x="1706409" y="1234476"/>
                      <a:pt x="1693509" y="1263887"/>
                    </a:cubicBezTo>
                    <a:cubicBezTo>
                      <a:pt x="1690929" y="1269562"/>
                      <a:pt x="1687318" y="1271626"/>
                      <a:pt x="1681126" y="1270078"/>
                    </a:cubicBezTo>
                    <a:cubicBezTo>
                      <a:pt x="1648103" y="1263371"/>
                      <a:pt x="1614565" y="1257179"/>
                      <a:pt x="1581542" y="1249955"/>
                    </a:cubicBezTo>
                    <a:cubicBezTo>
                      <a:pt x="1571223" y="1247375"/>
                      <a:pt x="1561935" y="1241184"/>
                      <a:pt x="1552647" y="1236024"/>
                    </a:cubicBezTo>
                    <a:cubicBezTo>
                      <a:pt x="1545940" y="1232412"/>
                      <a:pt x="1542328" y="1232928"/>
                      <a:pt x="1538200" y="1240152"/>
                    </a:cubicBezTo>
                    <a:cubicBezTo>
                      <a:pt x="1519109" y="1275238"/>
                      <a:pt x="1497954" y="1309293"/>
                      <a:pt x="1473187" y="1340767"/>
                    </a:cubicBezTo>
                    <a:cubicBezTo>
                      <a:pt x="1467511" y="1347991"/>
                      <a:pt x="1466479" y="1352635"/>
                      <a:pt x="1475251" y="1358310"/>
                    </a:cubicBezTo>
                    <a:cubicBezTo>
                      <a:pt x="1502598" y="1375854"/>
                      <a:pt x="1516013" y="1405264"/>
                      <a:pt x="1535104" y="1430031"/>
                    </a:cubicBezTo>
                    <a:cubicBezTo>
                      <a:pt x="1538716" y="1434675"/>
                      <a:pt x="1541812" y="1439835"/>
                      <a:pt x="1545424" y="1444995"/>
                    </a:cubicBezTo>
                    <a:cubicBezTo>
                      <a:pt x="1566063" y="1474921"/>
                      <a:pt x="1565031" y="1464602"/>
                      <a:pt x="1542844" y="1489885"/>
                    </a:cubicBezTo>
                    <a:cubicBezTo>
                      <a:pt x="1526849" y="1508460"/>
                      <a:pt x="1508273" y="1524971"/>
                      <a:pt x="1491246" y="1542514"/>
                    </a:cubicBezTo>
                    <a:cubicBezTo>
                      <a:pt x="1485054" y="1549222"/>
                      <a:pt x="1479895" y="1549222"/>
                      <a:pt x="1472155" y="1544062"/>
                    </a:cubicBezTo>
                    <a:cubicBezTo>
                      <a:pt x="1446356" y="1526519"/>
                      <a:pt x="1420041" y="1508976"/>
                      <a:pt x="1393726" y="1491948"/>
                    </a:cubicBezTo>
                    <a:cubicBezTo>
                      <a:pt x="1383923" y="1485241"/>
                      <a:pt x="1377215" y="1475437"/>
                      <a:pt x="1369992" y="1466666"/>
                    </a:cubicBezTo>
                    <a:cubicBezTo>
                      <a:pt x="1364316" y="1459958"/>
                      <a:pt x="1359672" y="1458926"/>
                      <a:pt x="1352964" y="1464602"/>
                    </a:cubicBezTo>
                    <a:cubicBezTo>
                      <a:pt x="1322005" y="1489885"/>
                      <a:pt x="1288983" y="1512588"/>
                      <a:pt x="1254413" y="1532711"/>
                    </a:cubicBezTo>
                    <a:cubicBezTo>
                      <a:pt x="1249769" y="1535291"/>
                      <a:pt x="1244609" y="1537871"/>
                      <a:pt x="1248737" y="1544578"/>
                    </a:cubicBezTo>
                    <a:cubicBezTo>
                      <a:pt x="1272472" y="1580181"/>
                      <a:pt x="1274020" y="1622491"/>
                      <a:pt x="1284339" y="1662221"/>
                    </a:cubicBezTo>
                    <a:cubicBezTo>
                      <a:pt x="1290531" y="1685440"/>
                      <a:pt x="1292079" y="1682344"/>
                      <a:pt x="1268860" y="1693180"/>
                    </a:cubicBezTo>
                    <a:cubicBezTo>
                      <a:pt x="1244609" y="1704531"/>
                      <a:pt x="1219842" y="1714335"/>
                      <a:pt x="1195591" y="1724654"/>
                    </a:cubicBezTo>
                    <a:cubicBezTo>
                      <a:pt x="1187851" y="1727750"/>
                      <a:pt x="1183208" y="1726718"/>
                      <a:pt x="1178564" y="1719495"/>
                    </a:cubicBezTo>
                    <a:cubicBezTo>
                      <a:pt x="1161021" y="1692664"/>
                      <a:pt x="1142962" y="1666865"/>
                      <a:pt x="1125418" y="1640034"/>
                    </a:cubicBezTo>
                    <a:cubicBezTo>
                      <a:pt x="1118711" y="1629715"/>
                      <a:pt x="1116131" y="1617847"/>
                      <a:pt x="1113035" y="1606496"/>
                    </a:cubicBezTo>
                    <a:cubicBezTo>
                      <a:pt x="1110971" y="1599272"/>
                      <a:pt x="1107359" y="1597208"/>
                      <a:pt x="1099619" y="1599272"/>
                    </a:cubicBezTo>
                    <a:cubicBezTo>
                      <a:pt x="1060405" y="1611139"/>
                      <a:pt x="1020675" y="1619395"/>
                      <a:pt x="979913" y="1624555"/>
                    </a:cubicBezTo>
                    <a:cubicBezTo>
                      <a:pt x="973205" y="1625587"/>
                      <a:pt x="971141" y="1628682"/>
                      <a:pt x="972173" y="1634874"/>
                    </a:cubicBezTo>
                    <a:cubicBezTo>
                      <a:pt x="979397" y="1680280"/>
                      <a:pt x="962885" y="1723106"/>
                      <a:pt x="957726" y="1767481"/>
                    </a:cubicBezTo>
                    <a:cubicBezTo>
                      <a:pt x="956694" y="1775220"/>
                      <a:pt x="952566" y="1777800"/>
                      <a:pt x="945858" y="1777800"/>
                    </a:cubicBezTo>
                    <a:cubicBezTo>
                      <a:pt x="929347" y="1778316"/>
                      <a:pt x="912320" y="1779348"/>
                      <a:pt x="895808" y="1779864"/>
                    </a:cubicBezTo>
                    <a:cubicBezTo>
                      <a:pt x="894776" y="1776252"/>
                      <a:pt x="894776" y="1776252"/>
                      <a:pt x="894776" y="1775736"/>
                    </a:cubicBezTo>
                    <a:close/>
                    <a:moveTo>
                      <a:pt x="890648" y="1454798"/>
                    </a:moveTo>
                    <a:cubicBezTo>
                      <a:pt x="1199203" y="1449638"/>
                      <a:pt x="1454096" y="1207645"/>
                      <a:pt x="1452548" y="884127"/>
                    </a:cubicBezTo>
                    <a:cubicBezTo>
                      <a:pt x="1451516" y="575057"/>
                      <a:pt x="1205395" y="320164"/>
                      <a:pt x="881361" y="322228"/>
                    </a:cubicBezTo>
                    <a:cubicBezTo>
                      <a:pt x="571775" y="324292"/>
                      <a:pt x="318429" y="570929"/>
                      <a:pt x="320494" y="893415"/>
                    </a:cubicBezTo>
                    <a:cubicBezTo>
                      <a:pt x="323073" y="1202485"/>
                      <a:pt x="569195" y="1452218"/>
                      <a:pt x="890648" y="1454798"/>
                    </a:cubicBezTo>
                    <a:close/>
                  </a:path>
                </a:pathLst>
              </a:custGeom>
              <a:grpFill/>
              <a:ln w="5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8505C034-B686-4751-AF7C-F1443083293B}"/>
                  </a:ext>
                </a:extLst>
              </p:cNvPr>
              <p:cNvSpPr/>
              <p:nvPr/>
            </p:nvSpPr>
            <p:spPr>
              <a:xfrm>
                <a:off x="3733675" y="2339591"/>
                <a:ext cx="835883" cy="835883"/>
              </a:xfrm>
              <a:custGeom>
                <a:avLst/>
                <a:gdLst>
                  <a:gd name="connsiteX0" fmla="*/ 836916 w 835883"/>
                  <a:gd name="connsiteY0" fmla="*/ 418458 h 835883"/>
                  <a:gd name="connsiteX1" fmla="*/ 418459 w 835883"/>
                  <a:gd name="connsiteY1" fmla="*/ 836399 h 835883"/>
                  <a:gd name="connsiteX2" fmla="*/ 1 w 835883"/>
                  <a:gd name="connsiteY2" fmla="*/ 417426 h 835883"/>
                  <a:gd name="connsiteX3" fmla="*/ 418975 w 835883"/>
                  <a:gd name="connsiteY3" fmla="*/ 0 h 835883"/>
                  <a:gd name="connsiteX4" fmla="*/ 836916 w 835883"/>
                  <a:gd name="connsiteY4" fmla="*/ 418458 h 835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5883" h="835883">
                    <a:moveTo>
                      <a:pt x="836916" y="418458"/>
                    </a:moveTo>
                    <a:cubicBezTo>
                      <a:pt x="833821" y="651679"/>
                      <a:pt x="651165" y="836915"/>
                      <a:pt x="418459" y="836399"/>
                    </a:cubicBezTo>
                    <a:cubicBezTo>
                      <a:pt x="182657" y="836399"/>
                      <a:pt x="-515" y="649615"/>
                      <a:pt x="1" y="417426"/>
                    </a:cubicBezTo>
                    <a:cubicBezTo>
                      <a:pt x="517" y="181624"/>
                      <a:pt x="187301" y="0"/>
                      <a:pt x="418975" y="0"/>
                    </a:cubicBezTo>
                    <a:cubicBezTo>
                      <a:pt x="651680" y="516"/>
                      <a:pt x="833821" y="186268"/>
                      <a:pt x="836916" y="418458"/>
                    </a:cubicBezTo>
                    <a:close/>
                  </a:path>
                </a:pathLst>
              </a:custGeom>
              <a:grpFill/>
              <a:ln w="5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932CE2BE-5153-4691-A210-F5CEED8B7852}"/>
                </a:ext>
              </a:extLst>
            </p:cNvPr>
            <p:cNvSpPr/>
            <p:nvPr/>
          </p:nvSpPr>
          <p:spPr>
            <a:xfrm>
              <a:off x="3308806" y="2997140"/>
              <a:ext cx="683882" cy="686216"/>
            </a:xfrm>
            <a:custGeom>
              <a:avLst/>
              <a:gdLst>
                <a:gd name="connsiteX0" fmla="*/ 817500 w 1511813"/>
                <a:gd name="connsiteY0" fmla="*/ 1518710 h 1516973"/>
                <a:gd name="connsiteX1" fmla="*/ 802537 w 1511813"/>
                <a:gd name="connsiteY1" fmla="*/ 1507875 h 1516973"/>
                <a:gd name="connsiteX2" fmla="*/ 780866 w 1511813"/>
                <a:gd name="connsiteY2" fmla="*/ 1442862 h 1516973"/>
                <a:gd name="connsiteX3" fmla="*/ 776738 w 1511813"/>
                <a:gd name="connsiteY3" fmla="*/ 1385072 h 1516973"/>
                <a:gd name="connsiteX4" fmla="*/ 760227 w 1511813"/>
                <a:gd name="connsiteY4" fmla="*/ 1369593 h 1516973"/>
                <a:gd name="connsiteX5" fmla="*/ 694698 w 1511813"/>
                <a:gd name="connsiteY5" fmla="*/ 1366497 h 1516973"/>
                <a:gd name="connsiteX6" fmla="*/ 676638 w 1511813"/>
                <a:gd name="connsiteY6" fmla="*/ 1379912 h 1516973"/>
                <a:gd name="connsiteX7" fmla="*/ 637940 w 1511813"/>
                <a:gd name="connsiteY7" fmla="*/ 1501683 h 1516973"/>
                <a:gd name="connsiteX8" fmla="*/ 622977 w 1511813"/>
                <a:gd name="connsiteY8" fmla="*/ 1508907 h 1516973"/>
                <a:gd name="connsiteX9" fmla="*/ 430517 w 1511813"/>
                <a:gd name="connsiteY9" fmla="*/ 1447505 h 1516973"/>
                <a:gd name="connsiteX10" fmla="*/ 422262 w 1511813"/>
                <a:gd name="connsiteY10" fmla="*/ 1431510 h 1516973"/>
                <a:gd name="connsiteX11" fmla="*/ 435677 w 1511813"/>
                <a:gd name="connsiteY11" fmla="*/ 1364433 h 1516973"/>
                <a:gd name="connsiteX12" fmla="*/ 461992 w 1511813"/>
                <a:gd name="connsiteY12" fmla="*/ 1310255 h 1516973"/>
                <a:gd name="connsiteX13" fmla="*/ 456316 w 1511813"/>
                <a:gd name="connsiteY13" fmla="*/ 1290132 h 1516973"/>
                <a:gd name="connsiteX14" fmla="*/ 395431 w 1511813"/>
                <a:gd name="connsiteY14" fmla="*/ 1251434 h 1516973"/>
                <a:gd name="connsiteX15" fmla="*/ 378919 w 1511813"/>
                <a:gd name="connsiteY15" fmla="*/ 1254014 h 1516973"/>
                <a:gd name="connsiteX16" fmla="*/ 283464 w 1511813"/>
                <a:gd name="connsiteY16" fmla="*/ 1342246 h 1516973"/>
                <a:gd name="connsiteX17" fmla="*/ 265920 w 1511813"/>
                <a:gd name="connsiteY17" fmla="*/ 1341214 h 1516973"/>
                <a:gd name="connsiteX18" fmla="*/ 130218 w 1511813"/>
                <a:gd name="connsiteY18" fmla="*/ 1191580 h 1516973"/>
                <a:gd name="connsiteX19" fmla="*/ 130734 w 1511813"/>
                <a:gd name="connsiteY19" fmla="*/ 1174553 h 1516973"/>
                <a:gd name="connsiteX20" fmla="*/ 177688 w 1511813"/>
                <a:gd name="connsiteY20" fmla="*/ 1121408 h 1516973"/>
                <a:gd name="connsiteX21" fmla="*/ 225674 w 1511813"/>
                <a:gd name="connsiteY21" fmla="*/ 1089417 h 1516973"/>
                <a:gd name="connsiteX22" fmla="*/ 230834 w 1511813"/>
                <a:gd name="connsiteY22" fmla="*/ 1067230 h 1516973"/>
                <a:gd name="connsiteX23" fmla="*/ 198327 w 1511813"/>
                <a:gd name="connsiteY23" fmla="*/ 1004281 h 1516973"/>
                <a:gd name="connsiteX24" fmla="*/ 183880 w 1511813"/>
                <a:gd name="connsiteY24" fmla="*/ 998089 h 1516973"/>
                <a:gd name="connsiteX25" fmla="*/ 67269 w 1511813"/>
                <a:gd name="connsiteY25" fmla="*/ 1025952 h 1516973"/>
                <a:gd name="connsiteX26" fmla="*/ 55918 w 1511813"/>
                <a:gd name="connsiteY26" fmla="*/ 1027500 h 1516973"/>
                <a:gd name="connsiteX27" fmla="*/ 41470 w 1511813"/>
                <a:gd name="connsiteY27" fmla="*/ 1018212 h 1516973"/>
                <a:gd name="connsiteX28" fmla="*/ 1224 w 1511813"/>
                <a:gd name="connsiteY28" fmla="*/ 841748 h 1516973"/>
                <a:gd name="connsiteX29" fmla="*/ 30635 w 1511813"/>
                <a:gd name="connsiteY29" fmla="*/ 797374 h 1516973"/>
                <a:gd name="connsiteX30" fmla="*/ 134862 w 1511813"/>
                <a:gd name="connsiteY30" fmla="*/ 778799 h 1516973"/>
                <a:gd name="connsiteX31" fmla="*/ 147246 w 1511813"/>
                <a:gd name="connsiteY31" fmla="*/ 765899 h 1516973"/>
                <a:gd name="connsiteX32" fmla="*/ 150342 w 1511813"/>
                <a:gd name="connsiteY32" fmla="*/ 696242 h 1516973"/>
                <a:gd name="connsiteX33" fmla="*/ 137442 w 1511813"/>
                <a:gd name="connsiteY33" fmla="*/ 678699 h 1516973"/>
                <a:gd name="connsiteX34" fmla="*/ 14639 w 1511813"/>
                <a:gd name="connsiteY34" fmla="*/ 639485 h 1516973"/>
                <a:gd name="connsiteX35" fmla="*/ 7932 w 1511813"/>
                <a:gd name="connsiteY35" fmla="*/ 625037 h 1516973"/>
                <a:gd name="connsiteX36" fmla="*/ 69333 w 1511813"/>
                <a:gd name="connsiteY36" fmla="*/ 432578 h 1516973"/>
                <a:gd name="connsiteX37" fmla="*/ 86360 w 1511813"/>
                <a:gd name="connsiteY37" fmla="*/ 423806 h 1516973"/>
                <a:gd name="connsiteX38" fmla="*/ 150858 w 1511813"/>
                <a:gd name="connsiteY38" fmla="*/ 436706 h 1516973"/>
                <a:gd name="connsiteX39" fmla="*/ 206583 w 1511813"/>
                <a:gd name="connsiteY39" fmla="*/ 463536 h 1516973"/>
                <a:gd name="connsiteX40" fmla="*/ 227738 w 1511813"/>
                <a:gd name="connsiteY40" fmla="*/ 457345 h 1516973"/>
                <a:gd name="connsiteX41" fmla="*/ 266952 w 1511813"/>
                <a:gd name="connsiteY41" fmla="*/ 396459 h 1516973"/>
                <a:gd name="connsiteX42" fmla="*/ 264373 w 1511813"/>
                <a:gd name="connsiteY42" fmla="*/ 380980 h 1516973"/>
                <a:gd name="connsiteX43" fmla="*/ 175108 w 1511813"/>
                <a:gd name="connsiteY43" fmla="*/ 284492 h 1516973"/>
                <a:gd name="connsiteX44" fmla="*/ 176140 w 1511813"/>
                <a:gd name="connsiteY44" fmla="*/ 267981 h 1516973"/>
                <a:gd name="connsiteX45" fmla="*/ 325258 w 1511813"/>
                <a:gd name="connsiteY45" fmla="*/ 132279 h 1516973"/>
                <a:gd name="connsiteX46" fmla="*/ 343317 w 1511813"/>
                <a:gd name="connsiteY46" fmla="*/ 132795 h 1516973"/>
                <a:gd name="connsiteX47" fmla="*/ 395431 w 1511813"/>
                <a:gd name="connsiteY47" fmla="*/ 178717 h 1516973"/>
                <a:gd name="connsiteX48" fmla="*/ 426389 w 1511813"/>
                <a:gd name="connsiteY48" fmla="*/ 224639 h 1516973"/>
                <a:gd name="connsiteX49" fmla="*/ 451156 w 1511813"/>
                <a:gd name="connsiteY49" fmla="*/ 231347 h 1516973"/>
                <a:gd name="connsiteX50" fmla="*/ 512042 w 1511813"/>
                <a:gd name="connsiteY50" fmla="*/ 200388 h 1516973"/>
                <a:gd name="connsiteX51" fmla="*/ 518233 w 1511813"/>
                <a:gd name="connsiteY51" fmla="*/ 183877 h 1516973"/>
                <a:gd name="connsiteX52" fmla="*/ 491403 w 1511813"/>
                <a:gd name="connsiteY52" fmla="*/ 69846 h 1516973"/>
                <a:gd name="connsiteX53" fmla="*/ 489855 w 1511813"/>
                <a:gd name="connsiteY53" fmla="*/ 58494 h 1516973"/>
                <a:gd name="connsiteX54" fmla="*/ 499658 w 1511813"/>
                <a:gd name="connsiteY54" fmla="*/ 43015 h 1516973"/>
                <a:gd name="connsiteX55" fmla="*/ 695730 w 1511813"/>
                <a:gd name="connsiteY55" fmla="*/ 189 h 1516973"/>
                <a:gd name="connsiteX56" fmla="*/ 713273 w 1511813"/>
                <a:gd name="connsiteY56" fmla="*/ 12056 h 1516973"/>
                <a:gd name="connsiteX57" fmla="*/ 721012 w 1511813"/>
                <a:gd name="connsiteY57" fmla="*/ 35275 h 1516973"/>
                <a:gd name="connsiteX58" fmla="*/ 738556 w 1511813"/>
                <a:gd name="connsiteY58" fmla="*/ 134343 h 1516973"/>
                <a:gd name="connsiteX59" fmla="*/ 753519 w 1511813"/>
                <a:gd name="connsiteY59" fmla="*/ 148790 h 1516973"/>
                <a:gd name="connsiteX60" fmla="*/ 820596 w 1511813"/>
                <a:gd name="connsiteY60" fmla="*/ 151886 h 1516973"/>
                <a:gd name="connsiteX61" fmla="*/ 838655 w 1511813"/>
                <a:gd name="connsiteY61" fmla="*/ 138471 h 1516973"/>
                <a:gd name="connsiteX62" fmla="*/ 877354 w 1511813"/>
                <a:gd name="connsiteY62" fmla="*/ 16700 h 1516973"/>
                <a:gd name="connsiteX63" fmla="*/ 892317 w 1511813"/>
                <a:gd name="connsiteY63" fmla="*/ 9476 h 1516973"/>
                <a:gd name="connsiteX64" fmla="*/ 1084777 w 1511813"/>
                <a:gd name="connsiteY64" fmla="*/ 70878 h 1516973"/>
                <a:gd name="connsiteX65" fmla="*/ 1093032 w 1511813"/>
                <a:gd name="connsiteY65" fmla="*/ 86873 h 1516973"/>
                <a:gd name="connsiteX66" fmla="*/ 1079617 w 1511813"/>
                <a:gd name="connsiteY66" fmla="*/ 152402 h 1516973"/>
                <a:gd name="connsiteX67" fmla="*/ 1053302 w 1511813"/>
                <a:gd name="connsiteY67" fmla="*/ 206580 h 1516973"/>
                <a:gd name="connsiteX68" fmla="*/ 1060010 w 1511813"/>
                <a:gd name="connsiteY68" fmla="*/ 228251 h 1516973"/>
                <a:gd name="connsiteX69" fmla="*/ 1118315 w 1511813"/>
                <a:gd name="connsiteY69" fmla="*/ 265917 h 1516973"/>
                <a:gd name="connsiteX70" fmla="*/ 1136374 w 1511813"/>
                <a:gd name="connsiteY70" fmla="*/ 262821 h 1516973"/>
                <a:gd name="connsiteX71" fmla="*/ 1232346 w 1511813"/>
                <a:gd name="connsiteY71" fmla="*/ 174589 h 1516973"/>
                <a:gd name="connsiteX72" fmla="*/ 1247825 w 1511813"/>
                <a:gd name="connsiteY72" fmla="*/ 175621 h 1516973"/>
                <a:gd name="connsiteX73" fmla="*/ 1384559 w 1511813"/>
                <a:gd name="connsiteY73" fmla="*/ 325770 h 1516973"/>
                <a:gd name="connsiteX74" fmla="*/ 1384043 w 1511813"/>
                <a:gd name="connsiteY74" fmla="*/ 342798 h 1516973"/>
                <a:gd name="connsiteX75" fmla="*/ 1336057 w 1511813"/>
                <a:gd name="connsiteY75" fmla="*/ 396975 h 1516973"/>
                <a:gd name="connsiteX76" fmla="*/ 1291167 w 1511813"/>
                <a:gd name="connsiteY76" fmla="*/ 426902 h 1516973"/>
                <a:gd name="connsiteX77" fmla="*/ 1284976 w 1511813"/>
                <a:gd name="connsiteY77" fmla="*/ 451153 h 1516973"/>
                <a:gd name="connsiteX78" fmla="*/ 1316450 w 1511813"/>
                <a:gd name="connsiteY78" fmla="*/ 513070 h 1516973"/>
                <a:gd name="connsiteX79" fmla="*/ 1330898 w 1511813"/>
                <a:gd name="connsiteY79" fmla="*/ 519262 h 1516973"/>
                <a:gd name="connsiteX80" fmla="*/ 1447509 w 1511813"/>
                <a:gd name="connsiteY80" fmla="*/ 491399 h 1516973"/>
                <a:gd name="connsiteX81" fmla="*/ 1458860 w 1511813"/>
                <a:gd name="connsiteY81" fmla="*/ 489851 h 1516973"/>
                <a:gd name="connsiteX82" fmla="*/ 1473307 w 1511813"/>
                <a:gd name="connsiteY82" fmla="*/ 499139 h 1516973"/>
                <a:gd name="connsiteX83" fmla="*/ 1513554 w 1511813"/>
                <a:gd name="connsiteY83" fmla="*/ 675603 h 1516973"/>
                <a:gd name="connsiteX84" fmla="*/ 1514070 w 1511813"/>
                <a:gd name="connsiteY84" fmla="*/ 679215 h 1516973"/>
                <a:gd name="connsiteX85" fmla="*/ 1490335 w 1511813"/>
                <a:gd name="connsiteY85" fmla="*/ 717397 h 1516973"/>
                <a:gd name="connsiteX86" fmla="*/ 1379916 w 1511813"/>
                <a:gd name="connsiteY86" fmla="*/ 738036 h 1516973"/>
                <a:gd name="connsiteX87" fmla="*/ 1367532 w 1511813"/>
                <a:gd name="connsiteY87" fmla="*/ 749904 h 1516973"/>
                <a:gd name="connsiteX88" fmla="*/ 1363920 w 1511813"/>
                <a:gd name="connsiteY88" fmla="*/ 822141 h 1516973"/>
                <a:gd name="connsiteX89" fmla="*/ 1375788 w 1511813"/>
                <a:gd name="connsiteY89" fmla="*/ 838136 h 1516973"/>
                <a:gd name="connsiteX90" fmla="*/ 1498590 w 1511813"/>
                <a:gd name="connsiteY90" fmla="*/ 876834 h 1516973"/>
                <a:gd name="connsiteX91" fmla="*/ 1506330 w 1511813"/>
                <a:gd name="connsiteY91" fmla="*/ 891798 h 1516973"/>
                <a:gd name="connsiteX92" fmla="*/ 1444413 w 1511813"/>
                <a:gd name="connsiteY92" fmla="*/ 1085289 h 1516973"/>
                <a:gd name="connsiteX93" fmla="*/ 1429449 w 1511813"/>
                <a:gd name="connsiteY93" fmla="*/ 1093029 h 1516973"/>
                <a:gd name="connsiteX94" fmla="*/ 1306647 w 1511813"/>
                <a:gd name="connsiteY94" fmla="*/ 1052783 h 1516973"/>
                <a:gd name="connsiteX95" fmla="*/ 1287556 w 1511813"/>
                <a:gd name="connsiteY95" fmla="*/ 1057942 h 1516973"/>
                <a:gd name="connsiteX96" fmla="*/ 1248857 w 1511813"/>
                <a:gd name="connsiteY96" fmla="*/ 1118828 h 1516973"/>
                <a:gd name="connsiteX97" fmla="*/ 1250405 w 1511813"/>
                <a:gd name="connsiteY97" fmla="*/ 1135339 h 1516973"/>
                <a:gd name="connsiteX98" fmla="*/ 1339153 w 1511813"/>
                <a:gd name="connsiteY98" fmla="*/ 1230795 h 1516973"/>
                <a:gd name="connsiteX99" fmla="*/ 1337605 w 1511813"/>
                <a:gd name="connsiteY99" fmla="*/ 1249370 h 1516973"/>
                <a:gd name="connsiteX100" fmla="*/ 1189004 w 1511813"/>
                <a:gd name="connsiteY100" fmla="*/ 1384040 h 1516973"/>
                <a:gd name="connsiteX101" fmla="*/ 1170945 w 1511813"/>
                <a:gd name="connsiteY101" fmla="*/ 1383524 h 1516973"/>
                <a:gd name="connsiteX102" fmla="*/ 1118831 w 1511813"/>
                <a:gd name="connsiteY102" fmla="*/ 1337602 h 1516973"/>
                <a:gd name="connsiteX103" fmla="*/ 1086840 w 1511813"/>
                <a:gd name="connsiteY103" fmla="*/ 1289616 h 1516973"/>
                <a:gd name="connsiteX104" fmla="*/ 1064137 w 1511813"/>
                <a:gd name="connsiteY104" fmla="*/ 1284456 h 1516973"/>
                <a:gd name="connsiteX105" fmla="*/ 1002220 w 1511813"/>
                <a:gd name="connsiteY105" fmla="*/ 1316447 h 1516973"/>
                <a:gd name="connsiteX106" fmla="*/ 996028 w 1511813"/>
                <a:gd name="connsiteY106" fmla="*/ 1332958 h 1516973"/>
                <a:gd name="connsiteX107" fmla="*/ 1022859 w 1511813"/>
                <a:gd name="connsiteY107" fmla="*/ 1446989 h 1516973"/>
                <a:gd name="connsiteX108" fmla="*/ 1024407 w 1511813"/>
                <a:gd name="connsiteY108" fmla="*/ 1459889 h 1516973"/>
                <a:gd name="connsiteX109" fmla="*/ 1015636 w 1511813"/>
                <a:gd name="connsiteY109" fmla="*/ 1473304 h 1516973"/>
                <a:gd name="connsiteX110" fmla="*/ 817500 w 1511813"/>
                <a:gd name="connsiteY110" fmla="*/ 1518710 h 1516973"/>
                <a:gd name="connsiteX111" fmla="*/ 758163 w 1511813"/>
                <a:gd name="connsiteY111" fmla="*/ 1148238 h 1516973"/>
                <a:gd name="connsiteX112" fmla="*/ 1145146 w 1511813"/>
                <a:gd name="connsiteY112" fmla="*/ 758675 h 1516973"/>
                <a:gd name="connsiteX113" fmla="*/ 757131 w 1511813"/>
                <a:gd name="connsiteY113" fmla="*/ 371176 h 1516973"/>
                <a:gd name="connsiteX114" fmla="*/ 368600 w 1511813"/>
                <a:gd name="connsiteY114" fmla="*/ 759707 h 1516973"/>
                <a:gd name="connsiteX115" fmla="*/ 758163 w 1511813"/>
                <a:gd name="connsiteY115" fmla="*/ 1148238 h 1516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511813" h="1516973">
                  <a:moveTo>
                    <a:pt x="817500" y="1518710"/>
                  </a:moveTo>
                  <a:cubicBezTo>
                    <a:pt x="809245" y="1520774"/>
                    <a:pt x="805633" y="1516130"/>
                    <a:pt x="802537" y="1507875"/>
                  </a:cubicBezTo>
                  <a:cubicBezTo>
                    <a:pt x="795829" y="1486204"/>
                    <a:pt x="788090" y="1464532"/>
                    <a:pt x="780866" y="1442862"/>
                  </a:cubicBezTo>
                  <a:cubicBezTo>
                    <a:pt x="774674" y="1424286"/>
                    <a:pt x="777770" y="1404679"/>
                    <a:pt x="776738" y="1385072"/>
                  </a:cubicBezTo>
                  <a:cubicBezTo>
                    <a:pt x="776222" y="1369593"/>
                    <a:pt x="775706" y="1370109"/>
                    <a:pt x="760227" y="1369593"/>
                  </a:cubicBezTo>
                  <a:cubicBezTo>
                    <a:pt x="738556" y="1369593"/>
                    <a:pt x="716369" y="1368045"/>
                    <a:pt x="694698" y="1366497"/>
                  </a:cubicBezTo>
                  <a:cubicBezTo>
                    <a:pt x="683346" y="1365465"/>
                    <a:pt x="676638" y="1365981"/>
                    <a:pt x="676638" y="1379912"/>
                  </a:cubicBezTo>
                  <a:cubicBezTo>
                    <a:pt x="676638" y="1424286"/>
                    <a:pt x="655483" y="1462469"/>
                    <a:pt x="637940" y="1501683"/>
                  </a:cubicBezTo>
                  <a:cubicBezTo>
                    <a:pt x="634844" y="1508907"/>
                    <a:pt x="630716" y="1510454"/>
                    <a:pt x="622977" y="1508907"/>
                  </a:cubicBezTo>
                  <a:cubicBezTo>
                    <a:pt x="556416" y="1496523"/>
                    <a:pt x="492434" y="1475368"/>
                    <a:pt x="430517" y="1447505"/>
                  </a:cubicBezTo>
                  <a:cubicBezTo>
                    <a:pt x="423294" y="1443893"/>
                    <a:pt x="420198" y="1440282"/>
                    <a:pt x="422262" y="1431510"/>
                  </a:cubicBezTo>
                  <a:cubicBezTo>
                    <a:pt x="427421" y="1409323"/>
                    <a:pt x="431033" y="1386620"/>
                    <a:pt x="435677" y="1364433"/>
                  </a:cubicBezTo>
                  <a:cubicBezTo>
                    <a:pt x="439805" y="1344310"/>
                    <a:pt x="452704" y="1327798"/>
                    <a:pt x="461992" y="1310255"/>
                  </a:cubicBezTo>
                  <a:cubicBezTo>
                    <a:pt x="467152" y="1300452"/>
                    <a:pt x="466120" y="1295808"/>
                    <a:pt x="456316" y="1290132"/>
                  </a:cubicBezTo>
                  <a:cubicBezTo>
                    <a:pt x="435677" y="1278265"/>
                    <a:pt x="415554" y="1264849"/>
                    <a:pt x="395431" y="1251434"/>
                  </a:cubicBezTo>
                  <a:cubicBezTo>
                    <a:pt x="388207" y="1246274"/>
                    <a:pt x="383563" y="1246274"/>
                    <a:pt x="378919" y="1254014"/>
                  </a:cubicBezTo>
                  <a:cubicBezTo>
                    <a:pt x="356216" y="1293228"/>
                    <a:pt x="319066" y="1317479"/>
                    <a:pt x="283464" y="1342246"/>
                  </a:cubicBezTo>
                  <a:cubicBezTo>
                    <a:pt x="276240" y="1346890"/>
                    <a:pt x="272112" y="1346374"/>
                    <a:pt x="265920" y="1341214"/>
                  </a:cubicBezTo>
                  <a:cubicBezTo>
                    <a:pt x="214323" y="1297356"/>
                    <a:pt x="169433" y="1246790"/>
                    <a:pt x="130218" y="1191580"/>
                  </a:cubicBezTo>
                  <a:cubicBezTo>
                    <a:pt x="125575" y="1185389"/>
                    <a:pt x="125059" y="1180745"/>
                    <a:pt x="130734" y="1174553"/>
                  </a:cubicBezTo>
                  <a:cubicBezTo>
                    <a:pt x="146730" y="1157010"/>
                    <a:pt x="161177" y="1138435"/>
                    <a:pt x="177688" y="1121408"/>
                  </a:cubicBezTo>
                  <a:cubicBezTo>
                    <a:pt x="191104" y="1107476"/>
                    <a:pt x="209163" y="1099221"/>
                    <a:pt x="225674" y="1089417"/>
                  </a:cubicBezTo>
                  <a:cubicBezTo>
                    <a:pt x="236510" y="1083225"/>
                    <a:pt x="237026" y="1078065"/>
                    <a:pt x="230834" y="1067230"/>
                  </a:cubicBezTo>
                  <a:cubicBezTo>
                    <a:pt x="218967" y="1047107"/>
                    <a:pt x="208647" y="1025436"/>
                    <a:pt x="198327" y="1004281"/>
                  </a:cubicBezTo>
                  <a:cubicBezTo>
                    <a:pt x="194716" y="997057"/>
                    <a:pt x="192136" y="993445"/>
                    <a:pt x="183880" y="998089"/>
                  </a:cubicBezTo>
                  <a:cubicBezTo>
                    <a:pt x="147246" y="1017180"/>
                    <a:pt x="108031" y="1024920"/>
                    <a:pt x="67269" y="1025952"/>
                  </a:cubicBezTo>
                  <a:cubicBezTo>
                    <a:pt x="63657" y="1025952"/>
                    <a:pt x="59529" y="1026984"/>
                    <a:pt x="55918" y="1027500"/>
                  </a:cubicBezTo>
                  <a:cubicBezTo>
                    <a:pt x="48694" y="1028532"/>
                    <a:pt x="44050" y="1025952"/>
                    <a:pt x="41470" y="1018212"/>
                  </a:cubicBezTo>
                  <a:cubicBezTo>
                    <a:pt x="21347" y="960939"/>
                    <a:pt x="6384" y="902117"/>
                    <a:pt x="1224" y="841748"/>
                  </a:cubicBezTo>
                  <a:cubicBezTo>
                    <a:pt x="-1872" y="808725"/>
                    <a:pt x="-1356" y="809241"/>
                    <a:pt x="30635" y="797374"/>
                  </a:cubicBezTo>
                  <a:cubicBezTo>
                    <a:pt x="64173" y="784474"/>
                    <a:pt x="98744" y="775703"/>
                    <a:pt x="134862" y="778799"/>
                  </a:cubicBezTo>
                  <a:cubicBezTo>
                    <a:pt x="144150" y="779315"/>
                    <a:pt x="147246" y="775187"/>
                    <a:pt x="147246" y="765899"/>
                  </a:cubicBezTo>
                  <a:cubicBezTo>
                    <a:pt x="147246" y="742680"/>
                    <a:pt x="148278" y="719461"/>
                    <a:pt x="150342" y="696242"/>
                  </a:cubicBezTo>
                  <a:cubicBezTo>
                    <a:pt x="151373" y="685923"/>
                    <a:pt x="150858" y="678699"/>
                    <a:pt x="137442" y="678699"/>
                  </a:cubicBezTo>
                  <a:cubicBezTo>
                    <a:pt x="92552" y="678699"/>
                    <a:pt x="53854" y="657544"/>
                    <a:pt x="14639" y="639485"/>
                  </a:cubicBezTo>
                  <a:cubicBezTo>
                    <a:pt x="7932" y="636389"/>
                    <a:pt x="6384" y="632261"/>
                    <a:pt x="7932" y="625037"/>
                  </a:cubicBezTo>
                  <a:cubicBezTo>
                    <a:pt x="20315" y="558476"/>
                    <a:pt x="40954" y="494495"/>
                    <a:pt x="69333" y="432578"/>
                  </a:cubicBezTo>
                  <a:cubicBezTo>
                    <a:pt x="72945" y="424838"/>
                    <a:pt x="77073" y="421742"/>
                    <a:pt x="86360" y="423806"/>
                  </a:cubicBezTo>
                  <a:cubicBezTo>
                    <a:pt x="107515" y="428450"/>
                    <a:pt x="129186" y="432578"/>
                    <a:pt x="150858" y="436706"/>
                  </a:cubicBezTo>
                  <a:cubicBezTo>
                    <a:pt x="171497" y="440833"/>
                    <a:pt x="188008" y="453733"/>
                    <a:pt x="206583" y="463536"/>
                  </a:cubicBezTo>
                  <a:cubicBezTo>
                    <a:pt x="216903" y="468696"/>
                    <a:pt x="221546" y="467664"/>
                    <a:pt x="227738" y="457345"/>
                  </a:cubicBezTo>
                  <a:cubicBezTo>
                    <a:pt x="239606" y="436706"/>
                    <a:pt x="253021" y="416582"/>
                    <a:pt x="266952" y="396459"/>
                  </a:cubicBezTo>
                  <a:cubicBezTo>
                    <a:pt x="271596" y="389752"/>
                    <a:pt x="271596" y="385108"/>
                    <a:pt x="264373" y="380980"/>
                  </a:cubicBezTo>
                  <a:cubicBezTo>
                    <a:pt x="225158" y="357761"/>
                    <a:pt x="200391" y="320611"/>
                    <a:pt x="175108" y="284492"/>
                  </a:cubicBezTo>
                  <a:cubicBezTo>
                    <a:pt x="170465" y="277785"/>
                    <a:pt x="170981" y="273657"/>
                    <a:pt x="176140" y="267981"/>
                  </a:cubicBezTo>
                  <a:cubicBezTo>
                    <a:pt x="219998" y="216383"/>
                    <a:pt x="270048" y="171493"/>
                    <a:pt x="325258" y="132279"/>
                  </a:cubicBezTo>
                  <a:cubicBezTo>
                    <a:pt x="331966" y="127635"/>
                    <a:pt x="336609" y="126603"/>
                    <a:pt x="343317" y="132795"/>
                  </a:cubicBezTo>
                  <a:cubicBezTo>
                    <a:pt x="360344" y="148274"/>
                    <a:pt x="378404" y="162722"/>
                    <a:pt x="395431" y="178717"/>
                  </a:cubicBezTo>
                  <a:cubicBezTo>
                    <a:pt x="409362" y="191616"/>
                    <a:pt x="416070" y="209160"/>
                    <a:pt x="426389" y="224639"/>
                  </a:cubicBezTo>
                  <a:cubicBezTo>
                    <a:pt x="437741" y="241666"/>
                    <a:pt x="435161" y="240634"/>
                    <a:pt x="451156" y="231347"/>
                  </a:cubicBezTo>
                  <a:cubicBezTo>
                    <a:pt x="470763" y="219995"/>
                    <a:pt x="491403" y="209676"/>
                    <a:pt x="512042" y="200388"/>
                  </a:cubicBezTo>
                  <a:cubicBezTo>
                    <a:pt x="521329" y="196260"/>
                    <a:pt x="522361" y="192132"/>
                    <a:pt x="518233" y="183877"/>
                  </a:cubicBezTo>
                  <a:cubicBezTo>
                    <a:pt x="499142" y="148274"/>
                    <a:pt x="492434" y="109576"/>
                    <a:pt x="491403" y="69846"/>
                  </a:cubicBezTo>
                  <a:cubicBezTo>
                    <a:pt x="491403" y="66234"/>
                    <a:pt x="490371" y="62106"/>
                    <a:pt x="489855" y="58494"/>
                  </a:cubicBezTo>
                  <a:cubicBezTo>
                    <a:pt x="488307" y="50239"/>
                    <a:pt x="491403" y="46111"/>
                    <a:pt x="499658" y="43015"/>
                  </a:cubicBezTo>
                  <a:cubicBezTo>
                    <a:pt x="563123" y="20312"/>
                    <a:pt x="628653" y="6380"/>
                    <a:pt x="695730" y="189"/>
                  </a:cubicBezTo>
                  <a:cubicBezTo>
                    <a:pt x="706049" y="-843"/>
                    <a:pt x="710693" y="2253"/>
                    <a:pt x="713273" y="12056"/>
                  </a:cubicBezTo>
                  <a:cubicBezTo>
                    <a:pt x="715337" y="19796"/>
                    <a:pt x="717917" y="27536"/>
                    <a:pt x="721012" y="35275"/>
                  </a:cubicBezTo>
                  <a:cubicBezTo>
                    <a:pt x="734428" y="67266"/>
                    <a:pt x="741136" y="99772"/>
                    <a:pt x="738556" y="134343"/>
                  </a:cubicBezTo>
                  <a:cubicBezTo>
                    <a:pt x="737524" y="145694"/>
                    <a:pt x="742168" y="148790"/>
                    <a:pt x="753519" y="148790"/>
                  </a:cubicBezTo>
                  <a:cubicBezTo>
                    <a:pt x="775706" y="148274"/>
                    <a:pt x="797893" y="149822"/>
                    <a:pt x="820596" y="151886"/>
                  </a:cubicBezTo>
                  <a:cubicBezTo>
                    <a:pt x="831948" y="152918"/>
                    <a:pt x="838655" y="152402"/>
                    <a:pt x="838655" y="138471"/>
                  </a:cubicBezTo>
                  <a:cubicBezTo>
                    <a:pt x="838655" y="94097"/>
                    <a:pt x="859810" y="55914"/>
                    <a:pt x="877354" y="16700"/>
                  </a:cubicBezTo>
                  <a:cubicBezTo>
                    <a:pt x="880449" y="9476"/>
                    <a:pt x="885093" y="7928"/>
                    <a:pt x="892317" y="9476"/>
                  </a:cubicBezTo>
                  <a:cubicBezTo>
                    <a:pt x="958878" y="21860"/>
                    <a:pt x="1022859" y="42499"/>
                    <a:pt x="1084777" y="70878"/>
                  </a:cubicBezTo>
                  <a:cubicBezTo>
                    <a:pt x="1092000" y="74489"/>
                    <a:pt x="1095096" y="78617"/>
                    <a:pt x="1093032" y="86873"/>
                  </a:cubicBezTo>
                  <a:cubicBezTo>
                    <a:pt x="1088388" y="108544"/>
                    <a:pt x="1084261" y="130731"/>
                    <a:pt x="1079617" y="152402"/>
                  </a:cubicBezTo>
                  <a:cubicBezTo>
                    <a:pt x="1075489" y="172525"/>
                    <a:pt x="1062590" y="189036"/>
                    <a:pt x="1053302" y="206580"/>
                  </a:cubicBezTo>
                  <a:cubicBezTo>
                    <a:pt x="1047626" y="217415"/>
                    <a:pt x="1048658" y="222575"/>
                    <a:pt x="1060010" y="228251"/>
                  </a:cubicBezTo>
                  <a:cubicBezTo>
                    <a:pt x="1080133" y="239602"/>
                    <a:pt x="1099740" y="252502"/>
                    <a:pt x="1118315" y="265917"/>
                  </a:cubicBezTo>
                  <a:cubicBezTo>
                    <a:pt x="1126571" y="272109"/>
                    <a:pt x="1131214" y="271593"/>
                    <a:pt x="1136374" y="262821"/>
                  </a:cubicBezTo>
                  <a:cubicBezTo>
                    <a:pt x="1159077" y="223607"/>
                    <a:pt x="1196744" y="199872"/>
                    <a:pt x="1232346" y="174589"/>
                  </a:cubicBezTo>
                  <a:cubicBezTo>
                    <a:pt x="1238538" y="170461"/>
                    <a:pt x="1242666" y="170977"/>
                    <a:pt x="1247825" y="175621"/>
                  </a:cubicBezTo>
                  <a:cubicBezTo>
                    <a:pt x="1299939" y="219995"/>
                    <a:pt x="1345345" y="270045"/>
                    <a:pt x="1384559" y="325770"/>
                  </a:cubicBezTo>
                  <a:cubicBezTo>
                    <a:pt x="1389203" y="331962"/>
                    <a:pt x="1389719" y="336606"/>
                    <a:pt x="1384043" y="342798"/>
                  </a:cubicBezTo>
                  <a:cubicBezTo>
                    <a:pt x="1368048" y="360857"/>
                    <a:pt x="1352569" y="379432"/>
                    <a:pt x="1336057" y="396975"/>
                  </a:cubicBezTo>
                  <a:cubicBezTo>
                    <a:pt x="1323674" y="409875"/>
                    <a:pt x="1306131" y="417098"/>
                    <a:pt x="1291167" y="426902"/>
                  </a:cubicBezTo>
                  <a:cubicBezTo>
                    <a:pt x="1276720" y="436706"/>
                    <a:pt x="1276720" y="436190"/>
                    <a:pt x="1284976" y="451153"/>
                  </a:cubicBezTo>
                  <a:cubicBezTo>
                    <a:pt x="1295811" y="471792"/>
                    <a:pt x="1306647" y="492431"/>
                    <a:pt x="1316450" y="513070"/>
                  </a:cubicBezTo>
                  <a:cubicBezTo>
                    <a:pt x="1320062" y="520294"/>
                    <a:pt x="1323158" y="523390"/>
                    <a:pt x="1330898" y="519262"/>
                  </a:cubicBezTo>
                  <a:cubicBezTo>
                    <a:pt x="1367532" y="500171"/>
                    <a:pt x="1406746" y="492431"/>
                    <a:pt x="1447509" y="491399"/>
                  </a:cubicBezTo>
                  <a:cubicBezTo>
                    <a:pt x="1451120" y="491399"/>
                    <a:pt x="1455248" y="490367"/>
                    <a:pt x="1458860" y="489851"/>
                  </a:cubicBezTo>
                  <a:cubicBezTo>
                    <a:pt x="1466600" y="488819"/>
                    <a:pt x="1470728" y="491399"/>
                    <a:pt x="1473307" y="499139"/>
                  </a:cubicBezTo>
                  <a:cubicBezTo>
                    <a:pt x="1493431" y="556412"/>
                    <a:pt x="1508394" y="615234"/>
                    <a:pt x="1513554" y="675603"/>
                  </a:cubicBezTo>
                  <a:cubicBezTo>
                    <a:pt x="1513554" y="676635"/>
                    <a:pt x="1513554" y="678183"/>
                    <a:pt x="1514070" y="679215"/>
                  </a:cubicBezTo>
                  <a:cubicBezTo>
                    <a:pt x="1518713" y="714301"/>
                    <a:pt x="1519745" y="706046"/>
                    <a:pt x="1490335" y="717397"/>
                  </a:cubicBezTo>
                  <a:cubicBezTo>
                    <a:pt x="1454732" y="730813"/>
                    <a:pt x="1418614" y="741648"/>
                    <a:pt x="1379916" y="738036"/>
                  </a:cubicBezTo>
                  <a:cubicBezTo>
                    <a:pt x="1371144" y="737004"/>
                    <a:pt x="1368048" y="740616"/>
                    <a:pt x="1367532" y="749904"/>
                  </a:cubicBezTo>
                  <a:cubicBezTo>
                    <a:pt x="1367016" y="774155"/>
                    <a:pt x="1365984" y="797890"/>
                    <a:pt x="1363920" y="822141"/>
                  </a:cubicBezTo>
                  <a:cubicBezTo>
                    <a:pt x="1363404" y="831944"/>
                    <a:pt x="1363920" y="838136"/>
                    <a:pt x="1375788" y="838136"/>
                  </a:cubicBezTo>
                  <a:cubicBezTo>
                    <a:pt x="1420678" y="838136"/>
                    <a:pt x="1459376" y="858775"/>
                    <a:pt x="1498590" y="876834"/>
                  </a:cubicBezTo>
                  <a:cubicBezTo>
                    <a:pt x="1505298" y="879930"/>
                    <a:pt x="1507878" y="883542"/>
                    <a:pt x="1506330" y="891798"/>
                  </a:cubicBezTo>
                  <a:cubicBezTo>
                    <a:pt x="1493947" y="958875"/>
                    <a:pt x="1472791" y="1023372"/>
                    <a:pt x="1444413" y="1085289"/>
                  </a:cubicBezTo>
                  <a:cubicBezTo>
                    <a:pt x="1441317" y="1092513"/>
                    <a:pt x="1437189" y="1094577"/>
                    <a:pt x="1429449" y="1093029"/>
                  </a:cubicBezTo>
                  <a:cubicBezTo>
                    <a:pt x="1386623" y="1085289"/>
                    <a:pt x="1343797" y="1078581"/>
                    <a:pt x="1306647" y="1052783"/>
                  </a:cubicBezTo>
                  <a:cubicBezTo>
                    <a:pt x="1297875" y="1046591"/>
                    <a:pt x="1293231" y="1048655"/>
                    <a:pt x="1287556" y="1057942"/>
                  </a:cubicBezTo>
                  <a:cubicBezTo>
                    <a:pt x="1275688" y="1078581"/>
                    <a:pt x="1262273" y="1098705"/>
                    <a:pt x="1248857" y="1118828"/>
                  </a:cubicBezTo>
                  <a:cubicBezTo>
                    <a:pt x="1244214" y="1125535"/>
                    <a:pt x="1242150" y="1130179"/>
                    <a:pt x="1250405" y="1135339"/>
                  </a:cubicBezTo>
                  <a:cubicBezTo>
                    <a:pt x="1289620" y="1158558"/>
                    <a:pt x="1313871" y="1194676"/>
                    <a:pt x="1339153" y="1230795"/>
                  </a:cubicBezTo>
                  <a:cubicBezTo>
                    <a:pt x="1344313" y="1238018"/>
                    <a:pt x="1343797" y="1242662"/>
                    <a:pt x="1337605" y="1249370"/>
                  </a:cubicBezTo>
                  <a:cubicBezTo>
                    <a:pt x="1293747" y="1300968"/>
                    <a:pt x="1244214" y="1345342"/>
                    <a:pt x="1189004" y="1384040"/>
                  </a:cubicBezTo>
                  <a:cubicBezTo>
                    <a:pt x="1182296" y="1388684"/>
                    <a:pt x="1177652" y="1389716"/>
                    <a:pt x="1170945" y="1383524"/>
                  </a:cubicBezTo>
                  <a:cubicBezTo>
                    <a:pt x="1153918" y="1368045"/>
                    <a:pt x="1135858" y="1353597"/>
                    <a:pt x="1118831" y="1337602"/>
                  </a:cubicBezTo>
                  <a:cubicBezTo>
                    <a:pt x="1104384" y="1324187"/>
                    <a:pt x="1096644" y="1306128"/>
                    <a:pt x="1086840" y="1289616"/>
                  </a:cubicBezTo>
                  <a:cubicBezTo>
                    <a:pt x="1080133" y="1278265"/>
                    <a:pt x="1074973" y="1277749"/>
                    <a:pt x="1064137" y="1284456"/>
                  </a:cubicBezTo>
                  <a:cubicBezTo>
                    <a:pt x="1044530" y="1296324"/>
                    <a:pt x="1023375" y="1306643"/>
                    <a:pt x="1002220" y="1316447"/>
                  </a:cubicBezTo>
                  <a:cubicBezTo>
                    <a:pt x="993449" y="1320575"/>
                    <a:pt x="991385" y="1324703"/>
                    <a:pt x="996028" y="1332958"/>
                  </a:cubicBezTo>
                  <a:cubicBezTo>
                    <a:pt x="1015120" y="1368561"/>
                    <a:pt x="1021827" y="1407259"/>
                    <a:pt x="1022859" y="1446989"/>
                  </a:cubicBezTo>
                  <a:cubicBezTo>
                    <a:pt x="1022859" y="1451117"/>
                    <a:pt x="1023891" y="1455245"/>
                    <a:pt x="1024407" y="1459889"/>
                  </a:cubicBezTo>
                  <a:cubicBezTo>
                    <a:pt x="1025439" y="1466596"/>
                    <a:pt x="1022859" y="1470724"/>
                    <a:pt x="1015636" y="1473304"/>
                  </a:cubicBezTo>
                  <a:cubicBezTo>
                    <a:pt x="970745" y="1493943"/>
                    <a:pt x="870646" y="1516130"/>
                    <a:pt x="817500" y="1518710"/>
                  </a:cubicBezTo>
                  <a:close/>
                  <a:moveTo>
                    <a:pt x="758163" y="1148238"/>
                  </a:moveTo>
                  <a:cubicBezTo>
                    <a:pt x="974357" y="1144627"/>
                    <a:pt x="1145146" y="976418"/>
                    <a:pt x="1145146" y="758675"/>
                  </a:cubicBezTo>
                  <a:cubicBezTo>
                    <a:pt x="1145146" y="542481"/>
                    <a:pt x="974357" y="371176"/>
                    <a:pt x="757131" y="371176"/>
                  </a:cubicBezTo>
                  <a:cubicBezTo>
                    <a:pt x="539904" y="371176"/>
                    <a:pt x="368600" y="542481"/>
                    <a:pt x="368600" y="759707"/>
                  </a:cubicBezTo>
                  <a:cubicBezTo>
                    <a:pt x="369116" y="977966"/>
                    <a:pt x="541452" y="1145659"/>
                    <a:pt x="758163" y="1148238"/>
                  </a:cubicBezTo>
                  <a:close/>
                </a:path>
              </a:pathLst>
            </a:custGeom>
            <a:grpFill/>
            <a:ln w="515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BECD3404-3EA6-420D-8DBC-6D3A595FBFA2}"/>
              </a:ext>
            </a:extLst>
          </p:cNvPr>
          <p:cNvGrpSpPr/>
          <p:nvPr userDrawn="1"/>
        </p:nvGrpSpPr>
        <p:grpSpPr>
          <a:xfrm>
            <a:off x="0" y="2766599"/>
            <a:ext cx="2745260" cy="2471860"/>
            <a:chOff x="6486650" y="2648852"/>
            <a:chExt cx="2745260" cy="2471860"/>
          </a:xfrm>
          <a:solidFill>
            <a:schemeClr val="bg1">
              <a:alpha val="5000"/>
            </a:schemeClr>
          </a:solidFill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8ECA3BD-4287-4CAB-8CFB-CC4BBC008582}"/>
                </a:ext>
              </a:extLst>
            </p:cNvPr>
            <p:cNvSpPr/>
            <p:nvPr/>
          </p:nvSpPr>
          <p:spPr>
            <a:xfrm>
              <a:off x="6486650" y="3806165"/>
              <a:ext cx="1318090" cy="1314547"/>
            </a:xfrm>
            <a:custGeom>
              <a:avLst/>
              <a:gdLst>
                <a:gd name="connsiteX0" fmla="*/ 0 w 1919435"/>
                <a:gd name="connsiteY0" fmla="*/ 987194 h 1914275"/>
                <a:gd name="connsiteX1" fmla="*/ 37667 w 1919435"/>
                <a:gd name="connsiteY1" fmla="*/ 959846 h 1914275"/>
                <a:gd name="connsiteX2" fmla="*/ 169757 w 1919435"/>
                <a:gd name="connsiteY2" fmla="*/ 922696 h 1914275"/>
                <a:gd name="connsiteX3" fmla="*/ 215163 w 1919435"/>
                <a:gd name="connsiteY3" fmla="*/ 872130 h 1914275"/>
                <a:gd name="connsiteX4" fmla="*/ 217743 w 1919435"/>
                <a:gd name="connsiteY4" fmla="*/ 850459 h 1914275"/>
                <a:gd name="connsiteX5" fmla="*/ 189364 w 1919435"/>
                <a:gd name="connsiteY5" fmla="*/ 797830 h 1914275"/>
                <a:gd name="connsiteX6" fmla="*/ 69657 w 1919435"/>
                <a:gd name="connsiteY6" fmla="*/ 727657 h 1914275"/>
                <a:gd name="connsiteX7" fmla="*/ 43858 w 1919435"/>
                <a:gd name="connsiteY7" fmla="*/ 664708 h 1914275"/>
                <a:gd name="connsiteX8" fmla="*/ 46438 w 1919435"/>
                <a:gd name="connsiteY8" fmla="*/ 655936 h 1914275"/>
                <a:gd name="connsiteX9" fmla="*/ 114547 w 1919435"/>
                <a:gd name="connsiteY9" fmla="*/ 608982 h 1914275"/>
                <a:gd name="connsiteX10" fmla="*/ 241478 w 1919435"/>
                <a:gd name="connsiteY10" fmla="*/ 623429 h 1914275"/>
                <a:gd name="connsiteX11" fmla="*/ 306491 w 1919435"/>
                <a:gd name="connsiteY11" fmla="*/ 593503 h 1914275"/>
                <a:gd name="connsiteX12" fmla="*/ 301331 w 1919435"/>
                <a:gd name="connsiteY12" fmla="*/ 505271 h 1914275"/>
                <a:gd name="connsiteX13" fmla="*/ 222386 w 1919435"/>
                <a:gd name="connsiteY13" fmla="*/ 400527 h 1914275"/>
                <a:gd name="connsiteX14" fmla="*/ 222386 w 1919435"/>
                <a:gd name="connsiteY14" fmla="*/ 342222 h 1914275"/>
                <a:gd name="connsiteX15" fmla="*/ 248185 w 1919435"/>
                <a:gd name="connsiteY15" fmla="*/ 313327 h 1914275"/>
                <a:gd name="connsiteX16" fmla="*/ 303395 w 1919435"/>
                <a:gd name="connsiteY16" fmla="*/ 307135 h 1914275"/>
                <a:gd name="connsiteX17" fmla="*/ 420522 w 1919435"/>
                <a:gd name="connsiteY17" fmla="*/ 373180 h 1914275"/>
                <a:gd name="connsiteX18" fmla="*/ 525265 w 1919435"/>
                <a:gd name="connsiteY18" fmla="*/ 343770 h 1914275"/>
                <a:gd name="connsiteX19" fmla="*/ 527845 w 1919435"/>
                <a:gd name="connsiteY19" fmla="*/ 298364 h 1914275"/>
                <a:gd name="connsiteX20" fmla="*/ 493791 w 1919435"/>
                <a:gd name="connsiteY20" fmla="*/ 166789 h 1914275"/>
                <a:gd name="connsiteX21" fmla="*/ 518557 w 1919435"/>
                <a:gd name="connsiteY21" fmla="*/ 105904 h 1914275"/>
                <a:gd name="connsiteX22" fmla="*/ 537649 w 1919435"/>
                <a:gd name="connsiteY22" fmla="*/ 95585 h 1914275"/>
                <a:gd name="connsiteX23" fmla="*/ 608853 w 1919435"/>
                <a:gd name="connsiteY23" fmla="*/ 113128 h 1914275"/>
                <a:gd name="connsiteX24" fmla="*/ 690894 w 1919435"/>
                <a:gd name="connsiteY24" fmla="*/ 217355 h 1914275"/>
                <a:gd name="connsiteX25" fmla="*/ 802861 w 1919435"/>
                <a:gd name="connsiteY25" fmla="*/ 216839 h 1914275"/>
                <a:gd name="connsiteX26" fmla="*/ 816277 w 1919435"/>
                <a:gd name="connsiteY26" fmla="*/ 169369 h 1914275"/>
                <a:gd name="connsiteX27" fmla="*/ 832788 w 1919435"/>
                <a:gd name="connsiteY27" fmla="*/ 48631 h 1914275"/>
                <a:gd name="connsiteX28" fmla="*/ 877677 w 1919435"/>
                <a:gd name="connsiteY28" fmla="*/ 2193 h 1914275"/>
                <a:gd name="connsiteX29" fmla="*/ 917924 w 1919435"/>
                <a:gd name="connsiteY29" fmla="*/ 645 h 1914275"/>
                <a:gd name="connsiteX30" fmla="*/ 956106 w 1919435"/>
                <a:gd name="connsiteY30" fmla="*/ 31603 h 1914275"/>
                <a:gd name="connsiteX31" fmla="*/ 993772 w 1919435"/>
                <a:gd name="connsiteY31" fmla="*/ 163693 h 1914275"/>
                <a:gd name="connsiteX32" fmla="*/ 1089745 w 1919435"/>
                <a:gd name="connsiteY32" fmla="*/ 217871 h 1914275"/>
                <a:gd name="connsiteX33" fmla="*/ 1120703 w 1919435"/>
                <a:gd name="connsiteY33" fmla="*/ 191040 h 1914275"/>
                <a:gd name="connsiteX34" fmla="*/ 1192940 w 1919435"/>
                <a:gd name="connsiteY34" fmla="*/ 68754 h 1914275"/>
                <a:gd name="connsiteX35" fmla="*/ 1251245 w 1919435"/>
                <a:gd name="connsiteY35" fmla="*/ 44503 h 1914275"/>
                <a:gd name="connsiteX36" fmla="*/ 1309035 w 1919435"/>
                <a:gd name="connsiteY36" fmla="*/ 137895 h 1914275"/>
                <a:gd name="connsiteX37" fmla="*/ 1294587 w 1919435"/>
                <a:gd name="connsiteY37" fmla="*/ 255538 h 1914275"/>
                <a:gd name="connsiteX38" fmla="*/ 1294587 w 1919435"/>
                <a:gd name="connsiteY38" fmla="*/ 267921 h 1914275"/>
                <a:gd name="connsiteX39" fmla="*/ 1399331 w 1919435"/>
                <a:gd name="connsiteY39" fmla="*/ 314359 h 1914275"/>
                <a:gd name="connsiteX40" fmla="*/ 1514394 w 1919435"/>
                <a:gd name="connsiteY40" fmla="*/ 228191 h 1914275"/>
                <a:gd name="connsiteX41" fmla="*/ 1584050 w 1919435"/>
                <a:gd name="connsiteY41" fmla="*/ 229223 h 1914275"/>
                <a:gd name="connsiteX42" fmla="*/ 1594886 w 1919435"/>
                <a:gd name="connsiteY42" fmla="*/ 238510 h 1914275"/>
                <a:gd name="connsiteX43" fmla="*/ 1606754 w 1919435"/>
                <a:gd name="connsiteY43" fmla="*/ 317971 h 1914275"/>
                <a:gd name="connsiteX44" fmla="*/ 1543288 w 1919435"/>
                <a:gd name="connsiteY44" fmla="*/ 430970 h 1914275"/>
                <a:gd name="connsiteX45" fmla="*/ 1552060 w 1919435"/>
                <a:gd name="connsiteY45" fmla="*/ 504239 h 1914275"/>
                <a:gd name="connsiteX46" fmla="*/ 1619137 w 1919435"/>
                <a:gd name="connsiteY46" fmla="*/ 531069 h 1914275"/>
                <a:gd name="connsiteX47" fmla="*/ 1754839 w 1919435"/>
                <a:gd name="connsiteY47" fmla="*/ 495467 h 1914275"/>
                <a:gd name="connsiteX48" fmla="*/ 1812629 w 1919435"/>
                <a:gd name="connsiteY48" fmla="*/ 517654 h 1914275"/>
                <a:gd name="connsiteX49" fmla="*/ 1830172 w 1919435"/>
                <a:gd name="connsiteY49" fmla="*/ 552225 h 1914275"/>
                <a:gd name="connsiteX50" fmla="*/ 1815724 w 1919435"/>
                <a:gd name="connsiteY50" fmla="*/ 603306 h 1914275"/>
                <a:gd name="connsiteX51" fmla="*/ 1699630 w 1919435"/>
                <a:gd name="connsiteY51" fmla="*/ 695666 h 1914275"/>
                <a:gd name="connsiteX52" fmla="*/ 1678990 w 1919435"/>
                <a:gd name="connsiteY52" fmla="*/ 751908 h 1914275"/>
                <a:gd name="connsiteX53" fmla="*/ 1685182 w 1919435"/>
                <a:gd name="connsiteY53" fmla="*/ 774611 h 1914275"/>
                <a:gd name="connsiteX54" fmla="*/ 1732652 w 1919435"/>
                <a:gd name="connsiteY54" fmla="*/ 815373 h 1914275"/>
                <a:gd name="connsiteX55" fmla="*/ 1872998 w 1919435"/>
                <a:gd name="connsiteY55" fmla="*/ 834464 h 1914275"/>
                <a:gd name="connsiteX56" fmla="*/ 1918404 w 1919435"/>
                <a:gd name="connsiteY56" fmla="*/ 879354 h 1914275"/>
                <a:gd name="connsiteX57" fmla="*/ 1919952 w 1919435"/>
                <a:gd name="connsiteY57" fmla="*/ 919600 h 1914275"/>
                <a:gd name="connsiteX58" fmla="*/ 1886930 w 1919435"/>
                <a:gd name="connsiteY58" fmla="*/ 958299 h 1914275"/>
                <a:gd name="connsiteX59" fmla="*/ 1754839 w 1919435"/>
                <a:gd name="connsiteY59" fmla="*/ 995965 h 1914275"/>
                <a:gd name="connsiteX60" fmla="*/ 1701178 w 1919435"/>
                <a:gd name="connsiteY60" fmla="*/ 1085229 h 1914275"/>
                <a:gd name="connsiteX61" fmla="*/ 1728524 w 1919435"/>
                <a:gd name="connsiteY61" fmla="*/ 1121348 h 1914275"/>
                <a:gd name="connsiteX62" fmla="*/ 1849779 w 1919435"/>
                <a:gd name="connsiteY62" fmla="*/ 1192552 h 1914275"/>
                <a:gd name="connsiteX63" fmla="*/ 1876094 w 1919435"/>
                <a:gd name="connsiteY63" fmla="*/ 1253954 h 1914275"/>
                <a:gd name="connsiteX64" fmla="*/ 1875062 w 1919435"/>
                <a:gd name="connsiteY64" fmla="*/ 1260145 h 1914275"/>
                <a:gd name="connsiteX65" fmla="*/ 1802309 w 1919435"/>
                <a:gd name="connsiteY65" fmla="*/ 1312259 h 1914275"/>
                <a:gd name="connsiteX66" fmla="*/ 1675379 w 1919435"/>
                <a:gd name="connsiteY66" fmla="*/ 1296264 h 1914275"/>
                <a:gd name="connsiteX67" fmla="*/ 1611398 w 1919435"/>
                <a:gd name="connsiteY67" fmla="*/ 1329286 h 1914275"/>
                <a:gd name="connsiteX68" fmla="*/ 1610365 w 1919435"/>
                <a:gd name="connsiteY68" fmla="*/ 1405651 h 1914275"/>
                <a:gd name="connsiteX69" fmla="*/ 1692406 w 1919435"/>
                <a:gd name="connsiteY69" fmla="*/ 1514006 h 1914275"/>
                <a:gd name="connsiteX70" fmla="*/ 1692406 w 1919435"/>
                <a:gd name="connsiteY70" fmla="*/ 1584695 h 1914275"/>
                <a:gd name="connsiteX71" fmla="*/ 1689310 w 1919435"/>
                <a:gd name="connsiteY71" fmla="*/ 1588307 h 1914275"/>
                <a:gd name="connsiteX72" fmla="*/ 1600562 w 1919435"/>
                <a:gd name="connsiteY72" fmla="*/ 1605850 h 1914275"/>
                <a:gd name="connsiteX73" fmla="*/ 1490659 w 1919435"/>
                <a:gd name="connsiteY73" fmla="*/ 1543933 h 1914275"/>
                <a:gd name="connsiteX74" fmla="*/ 1415326 w 1919435"/>
                <a:gd name="connsiteY74" fmla="*/ 1554769 h 1914275"/>
                <a:gd name="connsiteX75" fmla="*/ 1391075 w 1919435"/>
                <a:gd name="connsiteY75" fmla="*/ 1622877 h 1914275"/>
                <a:gd name="connsiteX76" fmla="*/ 1426677 w 1919435"/>
                <a:gd name="connsiteY76" fmla="*/ 1760128 h 1914275"/>
                <a:gd name="connsiteX77" fmla="*/ 1406554 w 1919435"/>
                <a:gd name="connsiteY77" fmla="*/ 1811725 h 1914275"/>
                <a:gd name="connsiteX78" fmla="*/ 1370436 w 1919435"/>
                <a:gd name="connsiteY78" fmla="*/ 1830300 h 1914275"/>
                <a:gd name="connsiteX79" fmla="*/ 1316258 w 1919435"/>
                <a:gd name="connsiteY79" fmla="*/ 1815337 h 1914275"/>
                <a:gd name="connsiteX80" fmla="*/ 1231122 w 1919435"/>
                <a:gd name="connsiteY80" fmla="*/ 1707498 h 1914275"/>
                <a:gd name="connsiteX81" fmla="*/ 1121219 w 1919435"/>
                <a:gd name="connsiteY81" fmla="*/ 1698210 h 1914275"/>
                <a:gd name="connsiteX82" fmla="*/ 1106771 w 1919435"/>
                <a:gd name="connsiteY82" fmla="*/ 1727105 h 1914275"/>
                <a:gd name="connsiteX83" fmla="*/ 1087165 w 1919435"/>
                <a:gd name="connsiteY83" fmla="*/ 1868999 h 1914275"/>
                <a:gd name="connsiteX84" fmla="*/ 1050014 w 1919435"/>
                <a:gd name="connsiteY84" fmla="*/ 1919049 h 1914275"/>
                <a:gd name="connsiteX85" fmla="*/ 987581 w 1919435"/>
                <a:gd name="connsiteY85" fmla="*/ 1919049 h 1914275"/>
                <a:gd name="connsiteX86" fmla="*/ 960234 w 1919435"/>
                <a:gd name="connsiteY86" fmla="*/ 1880866 h 1914275"/>
                <a:gd name="connsiteX87" fmla="*/ 921535 w 1919435"/>
                <a:gd name="connsiteY87" fmla="*/ 1744132 h 1914275"/>
                <a:gd name="connsiteX88" fmla="*/ 875614 w 1919435"/>
                <a:gd name="connsiteY88" fmla="*/ 1703886 h 1914275"/>
                <a:gd name="connsiteX89" fmla="*/ 847751 w 1919435"/>
                <a:gd name="connsiteY89" fmla="*/ 1700790 h 1914275"/>
                <a:gd name="connsiteX90" fmla="*/ 800281 w 1919435"/>
                <a:gd name="connsiteY90" fmla="*/ 1727105 h 1914275"/>
                <a:gd name="connsiteX91" fmla="*/ 788414 w 1919435"/>
                <a:gd name="connsiteY91" fmla="*/ 1747228 h 1914275"/>
                <a:gd name="connsiteX92" fmla="*/ 723401 w 1919435"/>
                <a:gd name="connsiteY92" fmla="*/ 1857131 h 1914275"/>
                <a:gd name="connsiteX93" fmla="*/ 674383 w 1919435"/>
                <a:gd name="connsiteY93" fmla="*/ 1877254 h 1914275"/>
                <a:gd name="connsiteX94" fmla="*/ 634652 w 1919435"/>
                <a:gd name="connsiteY94" fmla="*/ 1863839 h 1914275"/>
                <a:gd name="connsiteX95" fmla="*/ 607822 w 1919435"/>
                <a:gd name="connsiteY95" fmla="*/ 1813789 h 1914275"/>
                <a:gd name="connsiteX96" fmla="*/ 624848 w 1919435"/>
                <a:gd name="connsiteY96" fmla="*/ 1672927 h 1914275"/>
                <a:gd name="connsiteX97" fmla="*/ 586150 w 1919435"/>
                <a:gd name="connsiteY97" fmla="*/ 1607398 h 1914275"/>
                <a:gd name="connsiteX98" fmla="*/ 514430 w 1919435"/>
                <a:gd name="connsiteY98" fmla="*/ 1611010 h 1914275"/>
                <a:gd name="connsiteX99" fmla="*/ 413814 w 1919435"/>
                <a:gd name="connsiteY99" fmla="*/ 1687375 h 1914275"/>
                <a:gd name="connsiteX100" fmla="*/ 324550 w 1919435"/>
                <a:gd name="connsiteY100" fmla="*/ 1682215 h 1914275"/>
                <a:gd name="connsiteX101" fmla="*/ 316810 w 1919435"/>
                <a:gd name="connsiteY101" fmla="*/ 1674475 h 1914275"/>
                <a:gd name="connsiteX102" fmla="*/ 309071 w 1919435"/>
                <a:gd name="connsiteY102" fmla="*/ 1612558 h 1914275"/>
                <a:gd name="connsiteX103" fmla="*/ 376148 w 1919435"/>
                <a:gd name="connsiteY103" fmla="*/ 1492851 h 1914275"/>
                <a:gd name="connsiteX104" fmla="*/ 387499 w 1919435"/>
                <a:gd name="connsiteY104" fmla="*/ 1456217 h 1914275"/>
                <a:gd name="connsiteX105" fmla="*/ 297203 w 1919435"/>
                <a:gd name="connsiteY105" fmla="*/ 1391720 h 1914275"/>
                <a:gd name="connsiteX106" fmla="*/ 158405 w 1919435"/>
                <a:gd name="connsiteY106" fmla="*/ 1427838 h 1914275"/>
                <a:gd name="connsiteX107" fmla="*/ 114031 w 1919435"/>
                <a:gd name="connsiteY107" fmla="*/ 1412875 h 1914275"/>
                <a:gd name="connsiteX108" fmla="*/ 91844 w 1919435"/>
                <a:gd name="connsiteY108" fmla="*/ 1373660 h 1914275"/>
                <a:gd name="connsiteX109" fmla="*/ 106808 w 1919435"/>
                <a:gd name="connsiteY109" fmla="*/ 1315871 h 1914275"/>
                <a:gd name="connsiteX110" fmla="*/ 209487 w 1919435"/>
                <a:gd name="connsiteY110" fmla="*/ 1234347 h 1914275"/>
                <a:gd name="connsiteX111" fmla="*/ 236834 w 1919435"/>
                <a:gd name="connsiteY111" fmla="*/ 1151274 h 1914275"/>
                <a:gd name="connsiteX112" fmla="*/ 181624 w 1919435"/>
                <a:gd name="connsiteY112" fmla="*/ 1104836 h 1914275"/>
                <a:gd name="connsiteX113" fmla="*/ 52114 w 1919435"/>
                <a:gd name="connsiteY113" fmla="*/ 1087293 h 1914275"/>
                <a:gd name="connsiteX114" fmla="*/ 1032 w 1919435"/>
                <a:gd name="connsiteY114" fmla="*/ 1051175 h 1914275"/>
                <a:gd name="connsiteX115" fmla="*/ 0 w 1919435"/>
                <a:gd name="connsiteY115" fmla="*/ 987194 h 1914275"/>
                <a:gd name="connsiteX116" fmla="*/ 1198616 w 1919435"/>
                <a:gd name="connsiteY116" fmla="*/ 960879 h 1914275"/>
                <a:gd name="connsiteX117" fmla="*/ 958686 w 1919435"/>
                <a:gd name="connsiteY117" fmla="*/ 720949 h 1914275"/>
                <a:gd name="connsiteX118" fmla="*/ 720304 w 1919435"/>
                <a:gd name="connsiteY118" fmla="*/ 959331 h 1914275"/>
                <a:gd name="connsiteX119" fmla="*/ 957654 w 1919435"/>
                <a:gd name="connsiteY119" fmla="*/ 1198744 h 1914275"/>
                <a:gd name="connsiteX120" fmla="*/ 1198616 w 1919435"/>
                <a:gd name="connsiteY120" fmla="*/ 960879 h 191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919435" h="1914275">
                  <a:moveTo>
                    <a:pt x="0" y="987194"/>
                  </a:moveTo>
                  <a:cubicBezTo>
                    <a:pt x="8256" y="971714"/>
                    <a:pt x="21155" y="963975"/>
                    <a:pt x="37667" y="959846"/>
                  </a:cubicBezTo>
                  <a:cubicBezTo>
                    <a:pt x="82041" y="947979"/>
                    <a:pt x="125383" y="934564"/>
                    <a:pt x="169757" y="922696"/>
                  </a:cubicBezTo>
                  <a:cubicBezTo>
                    <a:pt x="196587" y="915473"/>
                    <a:pt x="212583" y="900509"/>
                    <a:pt x="215163" y="872130"/>
                  </a:cubicBezTo>
                  <a:cubicBezTo>
                    <a:pt x="215679" y="864907"/>
                    <a:pt x="216710" y="857683"/>
                    <a:pt x="217743" y="850459"/>
                  </a:cubicBezTo>
                  <a:cubicBezTo>
                    <a:pt x="220323" y="826209"/>
                    <a:pt x="209487" y="809697"/>
                    <a:pt x="189364" y="797830"/>
                  </a:cubicBezTo>
                  <a:cubicBezTo>
                    <a:pt x="149118" y="774611"/>
                    <a:pt x="109388" y="750876"/>
                    <a:pt x="69657" y="727657"/>
                  </a:cubicBezTo>
                  <a:cubicBezTo>
                    <a:pt x="40246" y="710629"/>
                    <a:pt x="35087" y="697730"/>
                    <a:pt x="43858" y="664708"/>
                  </a:cubicBezTo>
                  <a:cubicBezTo>
                    <a:pt x="44890" y="661612"/>
                    <a:pt x="45406" y="658516"/>
                    <a:pt x="46438" y="655936"/>
                  </a:cubicBezTo>
                  <a:cubicBezTo>
                    <a:pt x="59337" y="613110"/>
                    <a:pt x="70689" y="604854"/>
                    <a:pt x="114547" y="608982"/>
                  </a:cubicBezTo>
                  <a:cubicBezTo>
                    <a:pt x="156857" y="613110"/>
                    <a:pt x="199167" y="617754"/>
                    <a:pt x="241478" y="623429"/>
                  </a:cubicBezTo>
                  <a:cubicBezTo>
                    <a:pt x="275016" y="627557"/>
                    <a:pt x="289463" y="621881"/>
                    <a:pt x="306491" y="593503"/>
                  </a:cubicBezTo>
                  <a:cubicBezTo>
                    <a:pt x="330741" y="554288"/>
                    <a:pt x="329710" y="541905"/>
                    <a:pt x="301331" y="505271"/>
                  </a:cubicBezTo>
                  <a:cubicBezTo>
                    <a:pt x="274500" y="470700"/>
                    <a:pt x="248185" y="435614"/>
                    <a:pt x="222386" y="400527"/>
                  </a:cubicBezTo>
                  <a:cubicBezTo>
                    <a:pt x="206907" y="379888"/>
                    <a:pt x="206907" y="362861"/>
                    <a:pt x="222386" y="342222"/>
                  </a:cubicBezTo>
                  <a:cubicBezTo>
                    <a:pt x="230126" y="331902"/>
                    <a:pt x="238382" y="321583"/>
                    <a:pt x="248185" y="313327"/>
                  </a:cubicBezTo>
                  <a:cubicBezTo>
                    <a:pt x="267792" y="296816"/>
                    <a:pt x="281208" y="294752"/>
                    <a:pt x="303395" y="307135"/>
                  </a:cubicBezTo>
                  <a:cubicBezTo>
                    <a:pt x="342609" y="328806"/>
                    <a:pt x="382856" y="348929"/>
                    <a:pt x="420522" y="373180"/>
                  </a:cubicBezTo>
                  <a:cubicBezTo>
                    <a:pt x="463864" y="401043"/>
                    <a:pt x="493791" y="382468"/>
                    <a:pt x="525265" y="343770"/>
                  </a:cubicBezTo>
                  <a:cubicBezTo>
                    <a:pt x="535585" y="330870"/>
                    <a:pt x="531973" y="313843"/>
                    <a:pt x="527845" y="298364"/>
                  </a:cubicBezTo>
                  <a:cubicBezTo>
                    <a:pt x="516493" y="254506"/>
                    <a:pt x="505142" y="210647"/>
                    <a:pt x="493791" y="166789"/>
                  </a:cubicBezTo>
                  <a:cubicBezTo>
                    <a:pt x="485535" y="135315"/>
                    <a:pt x="490694" y="122415"/>
                    <a:pt x="518557" y="105904"/>
                  </a:cubicBezTo>
                  <a:cubicBezTo>
                    <a:pt x="524749" y="102292"/>
                    <a:pt x="530941" y="98680"/>
                    <a:pt x="537649" y="95585"/>
                  </a:cubicBezTo>
                  <a:cubicBezTo>
                    <a:pt x="571187" y="80105"/>
                    <a:pt x="586150" y="83717"/>
                    <a:pt x="608853" y="113128"/>
                  </a:cubicBezTo>
                  <a:cubicBezTo>
                    <a:pt x="636200" y="147698"/>
                    <a:pt x="663547" y="182785"/>
                    <a:pt x="690894" y="217355"/>
                  </a:cubicBezTo>
                  <a:cubicBezTo>
                    <a:pt x="716693" y="249346"/>
                    <a:pt x="777062" y="249346"/>
                    <a:pt x="802861" y="216839"/>
                  </a:cubicBezTo>
                  <a:cubicBezTo>
                    <a:pt x="813697" y="202908"/>
                    <a:pt x="813697" y="185365"/>
                    <a:pt x="816277" y="169369"/>
                  </a:cubicBezTo>
                  <a:cubicBezTo>
                    <a:pt x="822468" y="129123"/>
                    <a:pt x="827628" y="88877"/>
                    <a:pt x="832788" y="48631"/>
                  </a:cubicBezTo>
                  <a:cubicBezTo>
                    <a:pt x="836916" y="16640"/>
                    <a:pt x="845687" y="7868"/>
                    <a:pt x="877677" y="2193"/>
                  </a:cubicBezTo>
                  <a:cubicBezTo>
                    <a:pt x="891093" y="-387"/>
                    <a:pt x="904509" y="-387"/>
                    <a:pt x="917924" y="645"/>
                  </a:cubicBezTo>
                  <a:cubicBezTo>
                    <a:pt x="937531" y="1677"/>
                    <a:pt x="950947" y="11996"/>
                    <a:pt x="956106" y="31603"/>
                  </a:cubicBezTo>
                  <a:cubicBezTo>
                    <a:pt x="968490" y="75461"/>
                    <a:pt x="981389" y="119835"/>
                    <a:pt x="993772" y="163693"/>
                  </a:cubicBezTo>
                  <a:cubicBezTo>
                    <a:pt x="1006672" y="208584"/>
                    <a:pt x="1043822" y="229739"/>
                    <a:pt x="1089745" y="217871"/>
                  </a:cubicBezTo>
                  <a:cubicBezTo>
                    <a:pt x="1104707" y="214259"/>
                    <a:pt x="1113479" y="203424"/>
                    <a:pt x="1120703" y="191040"/>
                  </a:cubicBezTo>
                  <a:cubicBezTo>
                    <a:pt x="1144438" y="150278"/>
                    <a:pt x="1168689" y="109516"/>
                    <a:pt x="1192940" y="68754"/>
                  </a:cubicBezTo>
                  <a:cubicBezTo>
                    <a:pt x="1208419" y="42439"/>
                    <a:pt x="1221835" y="36763"/>
                    <a:pt x="1251245" y="44503"/>
                  </a:cubicBezTo>
                  <a:cubicBezTo>
                    <a:pt x="1310067" y="59466"/>
                    <a:pt x="1317806" y="72366"/>
                    <a:pt x="1309035" y="137895"/>
                  </a:cubicBezTo>
                  <a:cubicBezTo>
                    <a:pt x="1303875" y="177109"/>
                    <a:pt x="1299231" y="216323"/>
                    <a:pt x="1294587" y="255538"/>
                  </a:cubicBezTo>
                  <a:cubicBezTo>
                    <a:pt x="1294071" y="259665"/>
                    <a:pt x="1294071" y="263793"/>
                    <a:pt x="1294587" y="267921"/>
                  </a:cubicBezTo>
                  <a:cubicBezTo>
                    <a:pt x="1301295" y="309715"/>
                    <a:pt x="1364760" y="338610"/>
                    <a:pt x="1399331" y="314359"/>
                  </a:cubicBezTo>
                  <a:cubicBezTo>
                    <a:pt x="1438545" y="286496"/>
                    <a:pt x="1476211" y="257085"/>
                    <a:pt x="1514394" y="228191"/>
                  </a:cubicBezTo>
                  <a:cubicBezTo>
                    <a:pt x="1542256" y="207036"/>
                    <a:pt x="1556188" y="207552"/>
                    <a:pt x="1584050" y="229223"/>
                  </a:cubicBezTo>
                  <a:cubicBezTo>
                    <a:pt x="1587663" y="232319"/>
                    <a:pt x="1591274" y="234898"/>
                    <a:pt x="1594886" y="238510"/>
                  </a:cubicBezTo>
                  <a:cubicBezTo>
                    <a:pt x="1627393" y="269469"/>
                    <a:pt x="1628941" y="278757"/>
                    <a:pt x="1606754" y="317971"/>
                  </a:cubicBezTo>
                  <a:cubicBezTo>
                    <a:pt x="1585599" y="355637"/>
                    <a:pt x="1565475" y="393819"/>
                    <a:pt x="1543288" y="430970"/>
                  </a:cubicBezTo>
                  <a:cubicBezTo>
                    <a:pt x="1527293" y="458317"/>
                    <a:pt x="1534517" y="481020"/>
                    <a:pt x="1552060" y="504239"/>
                  </a:cubicBezTo>
                  <a:cubicBezTo>
                    <a:pt x="1569604" y="527458"/>
                    <a:pt x="1589726" y="538809"/>
                    <a:pt x="1619137" y="531069"/>
                  </a:cubicBezTo>
                  <a:cubicBezTo>
                    <a:pt x="1664543" y="519202"/>
                    <a:pt x="1709949" y="507850"/>
                    <a:pt x="1754839" y="495467"/>
                  </a:cubicBezTo>
                  <a:cubicBezTo>
                    <a:pt x="1783734" y="487727"/>
                    <a:pt x="1796634" y="492371"/>
                    <a:pt x="1812629" y="517654"/>
                  </a:cubicBezTo>
                  <a:cubicBezTo>
                    <a:pt x="1819853" y="528490"/>
                    <a:pt x="1826044" y="539841"/>
                    <a:pt x="1830172" y="552225"/>
                  </a:cubicBezTo>
                  <a:cubicBezTo>
                    <a:pt x="1837912" y="574412"/>
                    <a:pt x="1834299" y="588343"/>
                    <a:pt x="1815724" y="603306"/>
                  </a:cubicBezTo>
                  <a:cubicBezTo>
                    <a:pt x="1777026" y="634265"/>
                    <a:pt x="1738844" y="665224"/>
                    <a:pt x="1699630" y="695666"/>
                  </a:cubicBezTo>
                  <a:cubicBezTo>
                    <a:pt x="1680022" y="710629"/>
                    <a:pt x="1674862" y="729205"/>
                    <a:pt x="1678990" y="751908"/>
                  </a:cubicBezTo>
                  <a:cubicBezTo>
                    <a:pt x="1680539" y="759647"/>
                    <a:pt x="1683119" y="766871"/>
                    <a:pt x="1685182" y="774611"/>
                  </a:cubicBezTo>
                  <a:cubicBezTo>
                    <a:pt x="1691890" y="798862"/>
                    <a:pt x="1707885" y="812277"/>
                    <a:pt x="1732652" y="815373"/>
                  </a:cubicBezTo>
                  <a:cubicBezTo>
                    <a:pt x="1779606" y="821565"/>
                    <a:pt x="1826560" y="828272"/>
                    <a:pt x="1872998" y="834464"/>
                  </a:cubicBezTo>
                  <a:cubicBezTo>
                    <a:pt x="1900861" y="838076"/>
                    <a:pt x="1915308" y="851491"/>
                    <a:pt x="1918404" y="879354"/>
                  </a:cubicBezTo>
                  <a:cubicBezTo>
                    <a:pt x="1919952" y="892770"/>
                    <a:pt x="1921500" y="906185"/>
                    <a:pt x="1919952" y="919600"/>
                  </a:cubicBezTo>
                  <a:cubicBezTo>
                    <a:pt x="1917372" y="940755"/>
                    <a:pt x="1906536" y="952623"/>
                    <a:pt x="1886930" y="958299"/>
                  </a:cubicBezTo>
                  <a:cubicBezTo>
                    <a:pt x="1843071" y="970682"/>
                    <a:pt x="1798697" y="983065"/>
                    <a:pt x="1754839" y="995965"/>
                  </a:cubicBezTo>
                  <a:cubicBezTo>
                    <a:pt x="1712013" y="1008348"/>
                    <a:pt x="1692406" y="1040855"/>
                    <a:pt x="1701178" y="1085229"/>
                  </a:cubicBezTo>
                  <a:cubicBezTo>
                    <a:pt x="1704273" y="1102256"/>
                    <a:pt x="1714077" y="1113092"/>
                    <a:pt x="1728524" y="1121348"/>
                  </a:cubicBezTo>
                  <a:cubicBezTo>
                    <a:pt x="1768771" y="1145083"/>
                    <a:pt x="1809016" y="1168817"/>
                    <a:pt x="1849779" y="1192552"/>
                  </a:cubicBezTo>
                  <a:cubicBezTo>
                    <a:pt x="1879706" y="1210096"/>
                    <a:pt x="1884350" y="1220415"/>
                    <a:pt x="1876094" y="1253954"/>
                  </a:cubicBezTo>
                  <a:cubicBezTo>
                    <a:pt x="1875578" y="1256018"/>
                    <a:pt x="1875578" y="1258082"/>
                    <a:pt x="1875062" y="1260145"/>
                  </a:cubicBezTo>
                  <a:cubicBezTo>
                    <a:pt x="1862678" y="1300908"/>
                    <a:pt x="1848747" y="1321031"/>
                    <a:pt x="1802309" y="1312259"/>
                  </a:cubicBezTo>
                  <a:cubicBezTo>
                    <a:pt x="1760515" y="1304003"/>
                    <a:pt x="1717689" y="1302456"/>
                    <a:pt x="1675379" y="1296264"/>
                  </a:cubicBezTo>
                  <a:cubicBezTo>
                    <a:pt x="1645452" y="1292136"/>
                    <a:pt x="1625845" y="1304003"/>
                    <a:pt x="1611398" y="1329286"/>
                  </a:cubicBezTo>
                  <a:cubicBezTo>
                    <a:pt x="1596434" y="1355085"/>
                    <a:pt x="1589726" y="1379336"/>
                    <a:pt x="1610365" y="1405651"/>
                  </a:cubicBezTo>
                  <a:cubicBezTo>
                    <a:pt x="1638228" y="1441254"/>
                    <a:pt x="1665059" y="1477888"/>
                    <a:pt x="1692406" y="1514006"/>
                  </a:cubicBezTo>
                  <a:cubicBezTo>
                    <a:pt x="1715109" y="1543417"/>
                    <a:pt x="1715109" y="1555285"/>
                    <a:pt x="1692406" y="1584695"/>
                  </a:cubicBezTo>
                  <a:cubicBezTo>
                    <a:pt x="1691374" y="1585727"/>
                    <a:pt x="1690342" y="1587275"/>
                    <a:pt x="1689310" y="1588307"/>
                  </a:cubicBezTo>
                  <a:cubicBezTo>
                    <a:pt x="1659383" y="1620298"/>
                    <a:pt x="1647516" y="1634229"/>
                    <a:pt x="1600562" y="1605850"/>
                  </a:cubicBezTo>
                  <a:cubicBezTo>
                    <a:pt x="1564444" y="1584179"/>
                    <a:pt x="1526261" y="1565604"/>
                    <a:pt x="1490659" y="1543933"/>
                  </a:cubicBezTo>
                  <a:cubicBezTo>
                    <a:pt x="1461248" y="1526390"/>
                    <a:pt x="1438545" y="1536709"/>
                    <a:pt x="1415326" y="1554769"/>
                  </a:cubicBezTo>
                  <a:cubicBezTo>
                    <a:pt x="1392107" y="1572312"/>
                    <a:pt x="1382819" y="1593467"/>
                    <a:pt x="1391075" y="1622877"/>
                  </a:cubicBezTo>
                  <a:cubicBezTo>
                    <a:pt x="1403974" y="1668284"/>
                    <a:pt x="1415326" y="1714205"/>
                    <a:pt x="1426677" y="1760128"/>
                  </a:cubicBezTo>
                  <a:cubicBezTo>
                    <a:pt x="1432870" y="1784894"/>
                    <a:pt x="1427710" y="1798310"/>
                    <a:pt x="1406554" y="1811725"/>
                  </a:cubicBezTo>
                  <a:cubicBezTo>
                    <a:pt x="1395203" y="1818949"/>
                    <a:pt x="1383335" y="1825657"/>
                    <a:pt x="1370436" y="1830300"/>
                  </a:cubicBezTo>
                  <a:cubicBezTo>
                    <a:pt x="1347733" y="1838556"/>
                    <a:pt x="1331222" y="1834428"/>
                    <a:pt x="1316258" y="1815337"/>
                  </a:cubicBezTo>
                  <a:cubicBezTo>
                    <a:pt x="1287879" y="1779735"/>
                    <a:pt x="1259501" y="1743616"/>
                    <a:pt x="1231122" y="1707498"/>
                  </a:cubicBezTo>
                  <a:cubicBezTo>
                    <a:pt x="1203775" y="1673443"/>
                    <a:pt x="1154242" y="1668800"/>
                    <a:pt x="1121219" y="1698210"/>
                  </a:cubicBezTo>
                  <a:cubicBezTo>
                    <a:pt x="1112447" y="1705950"/>
                    <a:pt x="1108320" y="1715753"/>
                    <a:pt x="1106771" y="1727105"/>
                  </a:cubicBezTo>
                  <a:cubicBezTo>
                    <a:pt x="1100064" y="1774575"/>
                    <a:pt x="1092324" y="1821529"/>
                    <a:pt x="1087165" y="1868999"/>
                  </a:cubicBezTo>
                  <a:cubicBezTo>
                    <a:pt x="1084068" y="1893766"/>
                    <a:pt x="1074265" y="1911309"/>
                    <a:pt x="1050014" y="1919049"/>
                  </a:cubicBezTo>
                  <a:cubicBezTo>
                    <a:pt x="1029375" y="1919049"/>
                    <a:pt x="1008220" y="1919049"/>
                    <a:pt x="987581" y="1919049"/>
                  </a:cubicBezTo>
                  <a:cubicBezTo>
                    <a:pt x="973133" y="1910277"/>
                    <a:pt x="964878" y="1897377"/>
                    <a:pt x="960234" y="1880866"/>
                  </a:cubicBezTo>
                  <a:cubicBezTo>
                    <a:pt x="947851" y="1835460"/>
                    <a:pt x="933919" y="1790054"/>
                    <a:pt x="921535" y="1744132"/>
                  </a:cubicBezTo>
                  <a:cubicBezTo>
                    <a:pt x="914828" y="1719881"/>
                    <a:pt x="899865" y="1706982"/>
                    <a:pt x="875614" y="1703886"/>
                  </a:cubicBezTo>
                  <a:cubicBezTo>
                    <a:pt x="866326" y="1702854"/>
                    <a:pt x="857038" y="1701306"/>
                    <a:pt x="847751" y="1700790"/>
                  </a:cubicBezTo>
                  <a:cubicBezTo>
                    <a:pt x="826080" y="1699242"/>
                    <a:pt x="811117" y="1709046"/>
                    <a:pt x="800281" y="1727105"/>
                  </a:cubicBezTo>
                  <a:cubicBezTo>
                    <a:pt x="796153" y="1733813"/>
                    <a:pt x="792541" y="1740520"/>
                    <a:pt x="788414" y="1747228"/>
                  </a:cubicBezTo>
                  <a:cubicBezTo>
                    <a:pt x="766742" y="1783862"/>
                    <a:pt x="745587" y="1821013"/>
                    <a:pt x="723401" y="1857131"/>
                  </a:cubicBezTo>
                  <a:cubicBezTo>
                    <a:pt x="711533" y="1877254"/>
                    <a:pt x="697085" y="1882414"/>
                    <a:pt x="674383" y="1877254"/>
                  </a:cubicBezTo>
                  <a:cubicBezTo>
                    <a:pt x="660451" y="1874158"/>
                    <a:pt x="647552" y="1869515"/>
                    <a:pt x="634652" y="1863839"/>
                  </a:cubicBezTo>
                  <a:cubicBezTo>
                    <a:pt x="611949" y="1853003"/>
                    <a:pt x="604726" y="1839072"/>
                    <a:pt x="607822" y="1813789"/>
                  </a:cubicBezTo>
                  <a:cubicBezTo>
                    <a:pt x="613497" y="1766835"/>
                    <a:pt x="618141" y="1719881"/>
                    <a:pt x="624848" y="1672927"/>
                  </a:cubicBezTo>
                  <a:cubicBezTo>
                    <a:pt x="629492" y="1639905"/>
                    <a:pt x="611949" y="1621846"/>
                    <a:pt x="586150" y="1607398"/>
                  </a:cubicBezTo>
                  <a:cubicBezTo>
                    <a:pt x="560868" y="1593467"/>
                    <a:pt x="538165" y="1591403"/>
                    <a:pt x="514430" y="1611010"/>
                  </a:cubicBezTo>
                  <a:cubicBezTo>
                    <a:pt x="481407" y="1637325"/>
                    <a:pt x="446836" y="1661576"/>
                    <a:pt x="413814" y="1687375"/>
                  </a:cubicBezTo>
                  <a:cubicBezTo>
                    <a:pt x="380276" y="1713690"/>
                    <a:pt x="365828" y="1719365"/>
                    <a:pt x="324550" y="1682215"/>
                  </a:cubicBezTo>
                  <a:cubicBezTo>
                    <a:pt x="321970" y="1679635"/>
                    <a:pt x="319390" y="1677055"/>
                    <a:pt x="316810" y="1674475"/>
                  </a:cubicBezTo>
                  <a:cubicBezTo>
                    <a:pt x="296687" y="1653836"/>
                    <a:pt x="294623" y="1637841"/>
                    <a:pt x="309071" y="1612558"/>
                  </a:cubicBezTo>
                  <a:cubicBezTo>
                    <a:pt x="331258" y="1572828"/>
                    <a:pt x="353960" y="1532581"/>
                    <a:pt x="376148" y="1492851"/>
                  </a:cubicBezTo>
                  <a:cubicBezTo>
                    <a:pt x="382339" y="1481500"/>
                    <a:pt x="389047" y="1470148"/>
                    <a:pt x="387499" y="1456217"/>
                  </a:cubicBezTo>
                  <a:cubicBezTo>
                    <a:pt x="383887" y="1414423"/>
                    <a:pt x="337449" y="1381400"/>
                    <a:pt x="297203" y="1391720"/>
                  </a:cubicBezTo>
                  <a:cubicBezTo>
                    <a:pt x="250765" y="1403587"/>
                    <a:pt x="204327" y="1415455"/>
                    <a:pt x="158405" y="1427838"/>
                  </a:cubicBezTo>
                  <a:cubicBezTo>
                    <a:pt x="139830" y="1432998"/>
                    <a:pt x="125899" y="1427322"/>
                    <a:pt x="114031" y="1412875"/>
                  </a:cubicBezTo>
                  <a:cubicBezTo>
                    <a:pt x="104228" y="1401007"/>
                    <a:pt x="98036" y="1387592"/>
                    <a:pt x="91844" y="1373660"/>
                  </a:cubicBezTo>
                  <a:cubicBezTo>
                    <a:pt x="81525" y="1349409"/>
                    <a:pt x="86169" y="1331866"/>
                    <a:pt x="106808" y="1315871"/>
                  </a:cubicBezTo>
                  <a:cubicBezTo>
                    <a:pt x="140862" y="1288524"/>
                    <a:pt x="175432" y="1261693"/>
                    <a:pt x="209487" y="1234347"/>
                  </a:cubicBezTo>
                  <a:cubicBezTo>
                    <a:pt x="245605" y="1206484"/>
                    <a:pt x="248701" y="1194616"/>
                    <a:pt x="236834" y="1151274"/>
                  </a:cubicBezTo>
                  <a:cubicBezTo>
                    <a:pt x="228578" y="1122896"/>
                    <a:pt x="211551" y="1107932"/>
                    <a:pt x="181624" y="1104836"/>
                  </a:cubicBezTo>
                  <a:cubicBezTo>
                    <a:pt x="138282" y="1100192"/>
                    <a:pt x="95456" y="1091937"/>
                    <a:pt x="52114" y="1087293"/>
                  </a:cubicBezTo>
                  <a:cubicBezTo>
                    <a:pt x="27347" y="1084713"/>
                    <a:pt x="9804" y="1074910"/>
                    <a:pt x="1032" y="1051175"/>
                  </a:cubicBezTo>
                  <a:cubicBezTo>
                    <a:pt x="0" y="1028988"/>
                    <a:pt x="0" y="1008348"/>
                    <a:pt x="0" y="987194"/>
                  </a:cubicBezTo>
                  <a:close/>
                  <a:moveTo>
                    <a:pt x="1198616" y="960879"/>
                  </a:moveTo>
                  <a:cubicBezTo>
                    <a:pt x="1200163" y="838592"/>
                    <a:pt x="1104192" y="720433"/>
                    <a:pt x="958686" y="720949"/>
                  </a:cubicBezTo>
                  <a:cubicBezTo>
                    <a:pt x="824016" y="721465"/>
                    <a:pt x="720821" y="824145"/>
                    <a:pt x="720304" y="959331"/>
                  </a:cubicBezTo>
                  <a:cubicBezTo>
                    <a:pt x="719788" y="1096581"/>
                    <a:pt x="827628" y="1197712"/>
                    <a:pt x="957654" y="1198744"/>
                  </a:cubicBezTo>
                  <a:cubicBezTo>
                    <a:pt x="1090776" y="1199776"/>
                    <a:pt x="1198100" y="1092969"/>
                    <a:pt x="1198616" y="960879"/>
                  </a:cubicBezTo>
                  <a:close/>
                </a:path>
              </a:pathLst>
            </a:custGeom>
            <a:grpFill/>
            <a:ln w="515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B404465C-B632-42F2-8273-BA2C7FFDA7A2}"/>
                </a:ext>
              </a:extLst>
            </p:cNvPr>
            <p:cNvGrpSpPr/>
            <p:nvPr/>
          </p:nvGrpSpPr>
          <p:grpSpPr>
            <a:xfrm>
              <a:off x="7392963" y="2648852"/>
              <a:ext cx="1838947" cy="1835405"/>
              <a:chOff x="7167947" y="1624190"/>
              <a:chExt cx="2677922" cy="2672763"/>
            </a:xfrm>
            <a:grpFill/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100150D0-F178-431E-B2C4-A43288E12324}"/>
                  </a:ext>
                </a:extLst>
              </p:cNvPr>
              <p:cNvSpPr/>
              <p:nvPr/>
            </p:nvSpPr>
            <p:spPr>
              <a:xfrm>
                <a:off x="7167947" y="1624190"/>
                <a:ext cx="2677922" cy="2672763"/>
              </a:xfrm>
              <a:custGeom>
                <a:avLst/>
                <a:gdLst>
                  <a:gd name="connsiteX0" fmla="*/ 2538684 w 2677922"/>
                  <a:gd name="connsiteY0" fmla="*/ 1897505 h 2672762"/>
                  <a:gd name="connsiteX1" fmla="*/ 2456643 w 2677922"/>
                  <a:gd name="connsiteY1" fmla="*/ 1879446 h 2672762"/>
                  <a:gd name="connsiteX2" fmla="*/ 2389566 w 2677922"/>
                  <a:gd name="connsiteY2" fmla="*/ 1863966 h 2672762"/>
                  <a:gd name="connsiteX3" fmla="*/ 2354479 w 2677922"/>
                  <a:gd name="connsiteY3" fmla="*/ 1874802 h 2672762"/>
                  <a:gd name="connsiteX4" fmla="*/ 2312170 w 2677922"/>
                  <a:gd name="connsiteY4" fmla="*/ 1950651 h 2672762"/>
                  <a:gd name="connsiteX5" fmla="*/ 2322489 w 2677922"/>
                  <a:gd name="connsiteY5" fmla="*/ 1983157 h 2672762"/>
                  <a:gd name="connsiteX6" fmla="*/ 2412785 w 2677922"/>
                  <a:gd name="connsiteY6" fmla="*/ 2080161 h 2672762"/>
                  <a:gd name="connsiteX7" fmla="*/ 2418461 w 2677922"/>
                  <a:gd name="connsiteY7" fmla="*/ 2146722 h 2672762"/>
                  <a:gd name="connsiteX8" fmla="*/ 2414849 w 2677922"/>
                  <a:gd name="connsiteY8" fmla="*/ 2151882 h 2672762"/>
                  <a:gd name="connsiteX9" fmla="*/ 2324037 w 2677922"/>
                  <a:gd name="connsiteY9" fmla="*/ 2174585 h 2672762"/>
                  <a:gd name="connsiteX10" fmla="*/ 2219294 w 2677922"/>
                  <a:gd name="connsiteY10" fmla="*/ 2118859 h 2672762"/>
                  <a:gd name="connsiteX11" fmla="*/ 2178531 w 2677922"/>
                  <a:gd name="connsiteY11" fmla="*/ 2120407 h 2672762"/>
                  <a:gd name="connsiteX12" fmla="*/ 2125386 w 2677922"/>
                  <a:gd name="connsiteY12" fmla="*/ 2172521 h 2672762"/>
                  <a:gd name="connsiteX13" fmla="*/ 2122806 w 2677922"/>
                  <a:gd name="connsiteY13" fmla="*/ 2217411 h 2672762"/>
                  <a:gd name="connsiteX14" fmla="*/ 2184723 w 2677922"/>
                  <a:gd name="connsiteY14" fmla="*/ 2334538 h 2672762"/>
                  <a:gd name="connsiteX15" fmla="*/ 2174404 w 2677922"/>
                  <a:gd name="connsiteY15" fmla="*/ 2395423 h 2672762"/>
                  <a:gd name="connsiteX16" fmla="*/ 2164084 w 2677922"/>
                  <a:gd name="connsiteY16" fmla="*/ 2404711 h 2672762"/>
                  <a:gd name="connsiteX17" fmla="*/ 2075336 w 2677922"/>
                  <a:gd name="connsiteY17" fmla="*/ 2401615 h 2672762"/>
                  <a:gd name="connsiteX18" fmla="*/ 1988652 w 2677922"/>
                  <a:gd name="connsiteY18" fmla="*/ 2320606 h 2672762"/>
                  <a:gd name="connsiteX19" fmla="*/ 1944277 w 2677922"/>
                  <a:gd name="connsiteY19" fmla="*/ 2311835 h 2672762"/>
                  <a:gd name="connsiteX20" fmla="*/ 1883392 w 2677922"/>
                  <a:gd name="connsiteY20" fmla="*/ 2346405 h 2672762"/>
                  <a:gd name="connsiteX21" fmla="*/ 1868429 w 2677922"/>
                  <a:gd name="connsiteY21" fmla="*/ 2391811 h 2672762"/>
                  <a:gd name="connsiteX22" fmla="*/ 1899388 w 2677922"/>
                  <a:gd name="connsiteY22" fmla="*/ 2526997 h 2672762"/>
                  <a:gd name="connsiteX23" fmla="*/ 1879264 w 2677922"/>
                  <a:gd name="connsiteY23" fmla="*/ 2571887 h 2672762"/>
                  <a:gd name="connsiteX24" fmla="*/ 1841082 w 2677922"/>
                  <a:gd name="connsiteY24" fmla="*/ 2588915 h 2672762"/>
                  <a:gd name="connsiteX25" fmla="*/ 1782777 w 2677922"/>
                  <a:gd name="connsiteY25" fmla="*/ 2568276 h 2672762"/>
                  <a:gd name="connsiteX26" fmla="*/ 1715184 w 2677922"/>
                  <a:gd name="connsiteY26" fmla="*/ 2459404 h 2672762"/>
                  <a:gd name="connsiteX27" fmla="*/ 1664618 w 2677922"/>
                  <a:gd name="connsiteY27" fmla="*/ 2435669 h 2672762"/>
                  <a:gd name="connsiteX28" fmla="*/ 1610440 w 2677922"/>
                  <a:gd name="connsiteY28" fmla="*/ 2450117 h 2672762"/>
                  <a:gd name="connsiteX29" fmla="*/ 1577418 w 2677922"/>
                  <a:gd name="connsiteY29" fmla="*/ 2495007 h 2672762"/>
                  <a:gd name="connsiteX30" fmla="*/ 1573806 w 2677922"/>
                  <a:gd name="connsiteY30" fmla="*/ 2616777 h 2672762"/>
                  <a:gd name="connsiteX31" fmla="*/ 1526852 w 2677922"/>
                  <a:gd name="connsiteY31" fmla="*/ 2672503 h 2672762"/>
                  <a:gd name="connsiteX32" fmla="*/ 1497441 w 2677922"/>
                  <a:gd name="connsiteY32" fmla="*/ 2676115 h 2672762"/>
                  <a:gd name="connsiteX33" fmla="*/ 1449972 w 2677922"/>
                  <a:gd name="connsiteY33" fmla="*/ 2644124 h 2672762"/>
                  <a:gd name="connsiteX34" fmla="*/ 1410241 w 2677922"/>
                  <a:gd name="connsiteY34" fmla="*/ 2514614 h 2672762"/>
                  <a:gd name="connsiteX35" fmla="*/ 1373091 w 2677922"/>
                  <a:gd name="connsiteY35" fmla="*/ 2482623 h 2672762"/>
                  <a:gd name="connsiteX36" fmla="*/ 1304982 w 2677922"/>
                  <a:gd name="connsiteY36" fmla="*/ 2483139 h 2672762"/>
                  <a:gd name="connsiteX37" fmla="*/ 1271959 w 2677922"/>
                  <a:gd name="connsiteY37" fmla="*/ 2511518 h 2672762"/>
                  <a:gd name="connsiteX38" fmla="*/ 1234293 w 2677922"/>
                  <a:gd name="connsiteY38" fmla="*/ 2633805 h 2672762"/>
                  <a:gd name="connsiteX39" fmla="*/ 1170828 w 2677922"/>
                  <a:gd name="connsiteY39" fmla="*/ 2674567 h 2672762"/>
                  <a:gd name="connsiteX40" fmla="*/ 1106847 w 2677922"/>
                  <a:gd name="connsiteY40" fmla="*/ 2602330 h 2672762"/>
                  <a:gd name="connsiteX41" fmla="*/ 1103751 w 2677922"/>
                  <a:gd name="connsiteY41" fmla="*/ 2491395 h 2672762"/>
                  <a:gd name="connsiteX42" fmla="*/ 1080532 w 2677922"/>
                  <a:gd name="connsiteY42" fmla="*/ 2454244 h 2672762"/>
                  <a:gd name="connsiteX43" fmla="*/ 1005199 w 2677922"/>
                  <a:gd name="connsiteY43" fmla="*/ 2435153 h 2672762"/>
                  <a:gd name="connsiteX44" fmla="*/ 969080 w 2677922"/>
                  <a:gd name="connsiteY44" fmla="*/ 2454244 h 2672762"/>
                  <a:gd name="connsiteX45" fmla="*/ 900456 w 2677922"/>
                  <a:gd name="connsiteY45" fmla="*/ 2564148 h 2672762"/>
                  <a:gd name="connsiteX46" fmla="*/ 836474 w 2677922"/>
                  <a:gd name="connsiteY46" fmla="*/ 2587367 h 2672762"/>
                  <a:gd name="connsiteX47" fmla="*/ 831830 w 2677922"/>
                  <a:gd name="connsiteY47" fmla="*/ 2585819 h 2672762"/>
                  <a:gd name="connsiteX48" fmla="*/ 785392 w 2677922"/>
                  <a:gd name="connsiteY48" fmla="*/ 2504810 h 2672762"/>
                  <a:gd name="connsiteX49" fmla="*/ 811707 w 2677922"/>
                  <a:gd name="connsiteY49" fmla="*/ 2390779 h 2672762"/>
                  <a:gd name="connsiteX50" fmla="*/ 794680 w 2677922"/>
                  <a:gd name="connsiteY50" fmla="*/ 2344341 h 2672762"/>
                  <a:gd name="connsiteX51" fmla="*/ 739470 w 2677922"/>
                  <a:gd name="connsiteY51" fmla="*/ 2312351 h 2672762"/>
                  <a:gd name="connsiteX52" fmla="*/ 689421 w 2677922"/>
                  <a:gd name="connsiteY52" fmla="*/ 2321638 h 2672762"/>
                  <a:gd name="connsiteX53" fmla="*/ 596029 w 2677922"/>
                  <a:gd name="connsiteY53" fmla="*/ 2408838 h 2672762"/>
                  <a:gd name="connsiteX54" fmla="*/ 530500 w 2677922"/>
                  <a:gd name="connsiteY54" fmla="*/ 2415030 h 2672762"/>
                  <a:gd name="connsiteX55" fmla="*/ 521212 w 2677922"/>
                  <a:gd name="connsiteY55" fmla="*/ 2408838 h 2672762"/>
                  <a:gd name="connsiteX56" fmla="*/ 500573 w 2677922"/>
                  <a:gd name="connsiteY56" fmla="*/ 2322670 h 2672762"/>
                  <a:gd name="connsiteX57" fmla="*/ 556298 w 2677922"/>
                  <a:gd name="connsiteY57" fmla="*/ 2217927 h 2672762"/>
                  <a:gd name="connsiteX58" fmla="*/ 552171 w 2677922"/>
                  <a:gd name="connsiteY58" fmla="*/ 2168909 h 2672762"/>
                  <a:gd name="connsiteX59" fmla="*/ 505733 w 2677922"/>
                  <a:gd name="connsiteY59" fmla="*/ 2122987 h 2672762"/>
                  <a:gd name="connsiteX60" fmla="*/ 457747 w 2677922"/>
                  <a:gd name="connsiteY60" fmla="*/ 2119375 h 2672762"/>
                  <a:gd name="connsiteX61" fmla="*/ 341652 w 2677922"/>
                  <a:gd name="connsiteY61" fmla="*/ 2180777 h 2672762"/>
                  <a:gd name="connsiteX62" fmla="*/ 278187 w 2677922"/>
                  <a:gd name="connsiteY62" fmla="*/ 2168909 h 2672762"/>
                  <a:gd name="connsiteX63" fmla="*/ 274059 w 2677922"/>
                  <a:gd name="connsiteY63" fmla="*/ 2164265 h 2672762"/>
                  <a:gd name="connsiteX64" fmla="*/ 276639 w 2677922"/>
                  <a:gd name="connsiteY64" fmla="*/ 2069325 h 2672762"/>
                  <a:gd name="connsiteX65" fmla="*/ 354551 w 2677922"/>
                  <a:gd name="connsiteY65" fmla="*/ 1986253 h 2672762"/>
                  <a:gd name="connsiteX66" fmla="*/ 363839 w 2677922"/>
                  <a:gd name="connsiteY66" fmla="*/ 1940847 h 2672762"/>
                  <a:gd name="connsiteX67" fmla="*/ 328237 w 2677922"/>
                  <a:gd name="connsiteY67" fmla="*/ 1878930 h 2672762"/>
                  <a:gd name="connsiteX68" fmla="*/ 283347 w 2677922"/>
                  <a:gd name="connsiteY68" fmla="*/ 1866030 h 2672762"/>
                  <a:gd name="connsiteX69" fmla="*/ 170864 w 2677922"/>
                  <a:gd name="connsiteY69" fmla="*/ 1891829 h 2672762"/>
                  <a:gd name="connsiteX70" fmla="*/ 155900 w 2677922"/>
                  <a:gd name="connsiteY70" fmla="*/ 1895441 h 2672762"/>
                  <a:gd name="connsiteX71" fmla="*/ 100175 w 2677922"/>
                  <a:gd name="connsiteY71" fmla="*/ 1868094 h 2672762"/>
                  <a:gd name="connsiteX72" fmla="*/ 87275 w 2677922"/>
                  <a:gd name="connsiteY72" fmla="*/ 1838168 h 2672762"/>
                  <a:gd name="connsiteX73" fmla="*/ 107915 w 2677922"/>
                  <a:gd name="connsiteY73" fmla="*/ 1779862 h 2672762"/>
                  <a:gd name="connsiteX74" fmla="*/ 213690 w 2677922"/>
                  <a:gd name="connsiteY74" fmla="*/ 1713817 h 2672762"/>
                  <a:gd name="connsiteX75" fmla="*/ 238972 w 2677922"/>
                  <a:gd name="connsiteY75" fmla="*/ 1654480 h 2672762"/>
                  <a:gd name="connsiteX76" fmla="*/ 222977 w 2677922"/>
                  <a:gd name="connsiteY76" fmla="*/ 1600818 h 2672762"/>
                  <a:gd name="connsiteX77" fmla="*/ 184279 w 2677922"/>
                  <a:gd name="connsiteY77" fmla="*/ 1575019 h 2672762"/>
                  <a:gd name="connsiteX78" fmla="*/ 59413 w 2677922"/>
                  <a:gd name="connsiteY78" fmla="*/ 1571407 h 2672762"/>
                  <a:gd name="connsiteX79" fmla="*/ 3687 w 2677922"/>
                  <a:gd name="connsiteY79" fmla="*/ 1524453 h 2672762"/>
                  <a:gd name="connsiteX80" fmla="*/ 1623 w 2677922"/>
                  <a:gd name="connsiteY80" fmla="*/ 1513618 h 2672762"/>
                  <a:gd name="connsiteX81" fmla="*/ 48577 w 2677922"/>
                  <a:gd name="connsiteY81" fmla="*/ 1442413 h 2672762"/>
                  <a:gd name="connsiteX82" fmla="*/ 160544 w 2677922"/>
                  <a:gd name="connsiteY82" fmla="*/ 1408358 h 2672762"/>
                  <a:gd name="connsiteX83" fmla="*/ 194083 w 2677922"/>
                  <a:gd name="connsiteY83" fmla="*/ 1370692 h 2672762"/>
                  <a:gd name="connsiteX84" fmla="*/ 192534 w 2677922"/>
                  <a:gd name="connsiteY84" fmla="*/ 1298971 h 2672762"/>
                  <a:gd name="connsiteX85" fmla="*/ 166220 w 2677922"/>
                  <a:gd name="connsiteY85" fmla="*/ 1269560 h 2672762"/>
                  <a:gd name="connsiteX86" fmla="*/ 47029 w 2677922"/>
                  <a:gd name="connsiteY86" fmla="*/ 1232926 h 2672762"/>
                  <a:gd name="connsiteX87" fmla="*/ 1623 w 2677922"/>
                  <a:gd name="connsiteY87" fmla="*/ 1166881 h 2672762"/>
                  <a:gd name="connsiteX88" fmla="*/ 6267 w 2677922"/>
                  <a:gd name="connsiteY88" fmla="*/ 1139534 h 2672762"/>
                  <a:gd name="connsiteX89" fmla="*/ 49093 w 2677922"/>
                  <a:gd name="connsiteY89" fmla="*/ 1105480 h 2672762"/>
                  <a:gd name="connsiteX90" fmla="*/ 164672 w 2677922"/>
                  <a:gd name="connsiteY90" fmla="*/ 1101868 h 2672762"/>
                  <a:gd name="connsiteX91" fmla="*/ 181699 w 2677922"/>
                  <a:gd name="connsiteY91" fmla="*/ 1101352 h 2672762"/>
                  <a:gd name="connsiteX92" fmla="*/ 227621 w 2677922"/>
                  <a:gd name="connsiteY92" fmla="*/ 1065233 h 2672762"/>
                  <a:gd name="connsiteX93" fmla="*/ 241036 w 2677922"/>
                  <a:gd name="connsiteY93" fmla="*/ 1014152 h 2672762"/>
                  <a:gd name="connsiteX94" fmla="*/ 219366 w 2677922"/>
                  <a:gd name="connsiteY94" fmla="*/ 965650 h 2672762"/>
                  <a:gd name="connsiteX95" fmla="*/ 113590 w 2677922"/>
                  <a:gd name="connsiteY95" fmla="*/ 899605 h 2672762"/>
                  <a:gd name="connsiteX96" fmla="*/ 89855 w 2677922"/>
                  <a:gd name="connsiteY96" fmla="*/ 832012 h 2672762"/>
                  <a:gd name="connsiteX97" fmla="*/ 104818 w 2677922"/>
                  <a:gd name="connsiteY97" fmla="*/ 799505 h 2672762"/>
                  <a:gd name="connsiteX98" fmla="*/ 151256 w 2677922"/>
                  <a:gd name="connsiteY98" fmla="*/ 779898 h 2672762"/>
                  <a:gd name="connsiteX99" fmla="*/ 283347 w 2677922"/>
                  <a:gd name="connsiteY99" fmla="*/ 810341 h 2672762"/>
                  <a:gd name="connsiteX100" fmla="*/ 331332 w 2677922"/>
                  <a:gd name="connsiteY100" fmla="*/ 794345 h 2672762"/>
                  <a:gd name="connsiteX101" fmla="*/ 363839 w 2677922"/>
                  <a:gd name="connsiteY101" fmla="*/ 737588 h 2672762"/>
                  <a:gd name="connsiteX102" fmla="*/ 354551 w 2677922"/>
                  <a:gd name="connsiteY102" fmla="*/ 689086 h 2672762"/>
                  <a:gd name="connsiteX103" fmla="*/ 266835 w 2677922"/>
                  <a:gd name="connsiteY103" fmla="*/ 595694 h 2672762"/>
                  <a:gd name="connsiteX104" fmla="*/ 261675 w 2677922"/>
                  <a:gd name="connsiteY104" fmla="*/ 529133 h 2672762"/>
                  <a:gd name="connsiteX105" fmla="*/ 270447 w 2677922"/>
                  <a:gd name="connsiteY105" fmla="*/ 516233 h 2672762"/>
                  <a:gd name="connsiteX106" fmla="*/ 349907 w 2677922"/>
                  <a:gd name="connsiteY106" fmla="*/ 498690 h 2672762"/>
                  <a:gd name="connsiteX107" fmla="*/ 457231 w 2677922"/>
                  <a:gd name="connsiteY107" fmla="*/ 555964 h 2672762"/>
                  <a:gd name="connsiteX108" fmla="*/ 507797 w 2677922"/>
                  <a:gd name="connsiteY108" fmla="*/ 551320 h 2672762"/>
                  <a:gd name="connsiteX109" fmla="*/ 551139 w 2677922"/>
                  <a:gd name="connsiteY109" fmla="*/ 508494 h 2672762"/>
                  <a:gd name="connsiteX110" fmla="*/ 556815 w 2677922"/>
                  <a:gd name="connsiteY110" fmla="*/ 456896 h 2672762"/>
                  <a:gd name="connsiteX111" fmla="*/ 494381 w 2677922"/>
                  <a:gd name="connsiteY111" fmla="*/ 339769 h 2672762"/>
                  <a:gd name="connsiteX112" fmla="*/ 505217 w 2677922"/>
                  <a:gd name="connsiteY112" fmla="*/ 280432 h 2672762"/>
                  <a:gd name="connsiteX113" fmla="*/ 537723 w 2677922"/>
                  <a:gd name="connsiteY113" fmla="*/ 256181 h 2672762"/>
                  <a:gd name="connsiteX114" fmla="*/ 590353 w 2677922"/>
                  <a:gd name="connsiteY114" fmla="*/ 261857 h 2672762"/>
                  <a:gd name="connsiteX115" fmla="*/ 679617 w 2677922"/>
                  <a:gd name="connsiteY115" fmla="*/ 344929 h 2672762"/>
                  <a:gd name="connsiteX116" fmla="*/ 754950 w 2677922"/>
                  <a:gd name="connsiteY116" fmla="*/ 355765 h 2672762"/>
                  <a:gd name="connsiteX117" fmla="*/ 797260 w 2677922"/>
                  <a:gd name="connsiteY117" fmla="*/ 329450 h 2672762"/>
                  <a:gd name="connsiteX118" fmla="*/ 811707 w 2677922"/>
                  <a:gd name="connsiteY118" fmla="*/ 285076 h 2672762"/>
                  <a:gd name="connsiteX119" fmla="*/ 781781 w 2677922"/>
                  <a:gd name="connsiteY119" fmla="*/ 156081 h 2672762"/>
                  <a:gd name="connsiteX120" fmla="*/ 807064 w 2677922"/>
                  <a:gd name="connsiteY120" fmla="*/ 100872 h 2672762"/>
                  <a:gd name="connsiteX121" fmla="*/ 841634 w 2677922"/>
                  <a:gd name="connsiteY121" fmla="*/ 86424 h 2672762"/>
                  <a:gd name="connsiteX122" fmla="*/ 896328 w 2677922"/>
                  <a:gd name="connsiteY122" fmla="*/ 106031 h 2672762"/>
                  <a:gd name="connsiteX123" fmla="*/ 965469 w 2677922"/>
                  <a:gd name="connsiteY123" fmla="*/ 217483 h 2672762"/>
                  <a:gd name="connsiteX124" fmla="*/ 1013455 w 2677922"/>
                  <a:gd name="connsiteY124" fmla="*/ 240702 h 2672762"/>
                  <a:gd name="connsiteX125" fmla="*/ 1077952 w 2677922"/>
                  <a:gd name="connsiteY125" fmla="*/ 222642 h 2672762"/>
                  <a:gd name="connsiteX126" fmla="*/ 1101687 w 2677922"/>
                  <a:gd name="connsiteY126" fmla="*/ 188072 h 2672762"/>
                  <a:gd name="connsiteX127" fmla="*/ 1106847 w 2677922"/>
                  <a:gd name="connsiteY127" fmla="*/ 53918 h 2672762"/>
                  <a:gd name="connsiteX128" fmla="*/ 1145029 w 2677922"/>
                  <a:gd name="connsiteY128" fmla="*/ 4900 h 2672762"/>
                  <a:gd name="connsiteX129" fmla="*/ 1158960 w 2677922"/>
                  <a:gd name="connsiteY129" fmla="*/ 1804 h 2672762"/>
                  <a:gd name="connsiteX130" fmla="*/ 1235841 w 2677922"/>
                  <a:gd name="connsiteY130" fmla="*/ 48758 h 2672762"/>
                  <a:gd name="connsiteX131" fmla="*/ 1269895 w 2677922"/>
                  <a:gd name="connsiteY131" fmla="*/ 162273 h 2672762"/>
                  <a:gd name="connsiteX132" fmla="*/ 1303434 w 2677922"/>
                  <a:gd name="connsiteY132" fmla="*/ 192716 h 2672762"/>
                  <a:gd name="connsiteX133" fmla="*/ 1376702 w 2677922"/>
                  <a:gd name="connsiteY133" fmla="*/ 192716 h 2672762"/>
                  <a:gd name="connsiteX134" fmla="*/ 1409209 w 2677922"/>
                  <a:gd name="connsiteY134" fmla="*/ 163305 h 2672762"/>
                  <a:gd name="connsiteX135" fmla="*/ 1447392 w 2677922"/>
                  <a:gd name="connsiteY135" fmla="*/ 37922 h 2672762"/>
                  <a:gd name="connsiteX136" fmla="*/ 1499505 w 2677922"/>
                  <a:gd name="connsiteY136" fmla="*/ 256 h 2672762"/>
                  <a:gd name="connsiteX137" fmla="*/ 1513436 w 2677922"/>
                  <a:gd name="connsiteY137" fmla="*/ 772 h 2672762"/>
                  <a:gd name="connsiteX138" fmla="*/ 1573290 w 2677922"/>
                  <a:gd name="connsiteY138" fmla="*/ 65269 h 2672762"/>
                  <a:gd name="connsiteX139" fmla="*/ 1576902 w 2677922"/>
                  <a:gd name="connsiteY139" fmla="*/ 185492 h 2672762"/>
                  <a:gd name="connsiteX140" fmla="*/ 1598057 w 2677922"/>
                  <a:gd name="connsiteY140" fmla="*/ 220578 h 2672762"/>
                  <a:gd name="connsiteX141" fmla="*/ 1674422 w 2677922"/>
                  <a:gd name="connsiteY141" fmla="*/ 240702 h 2672762"/>
                  <a:gd name="connsiteX142" fmla="*/ 1710540 w 2677922"/>
                  <a:gd name="connsiteY142" fmla="*/ 221610 h 2672762"/>
                  <a:gd name="connsiteX143" fmla="*/ 1779165 w 2677922"/>
                  <a:gd name="connsiteY143" fmla="*/ 111707 h 2672762"/>
                  <a:gd name="connsiteX144" fmla="*/ 1845726 w 2677922"/>
                  <a:gd name="connsiteY144" fmla="*/ 88488 h 2672762"/>
                  <a:gd name="connsiteX145" fmla="*/ 1857594 w 2677922"/>
                  <a:gd name="connsiteY145" fmla="*/ 92616 h 2672762"/>
                  <a:gd name="connsiteX146" fmla="*/ 1895260 w 2677922"/>
                  <a:gd name="connsiteY146" fmla="*/ 166401 h 2672762"/>
                  <a:gd name="connsiteX147" fmla="*/ 1868429 w 2677922"/>
                  <a:gd name="connsiteY147" fmla="*/ 281980 h 2672762"/>
                  <a:gd name="connsiteX148" fmla="*/ 1887004 w 2677922"/>
                  <a:gd name="connsiteY148" fmla="*/ 332030 h 2672762"/>
                  <a:gd name="connsiteX149" fmla="*/ 1946857 w 2677922"/>
                  <a:gd name="connsiteY149" fmla="*/ 365052 h 2672762"/>
                  <a:gd name="connsiteX150" fmla="*/ 1986588 w 2677922"/>
                  <a:gd name="connsiteY150" fmla="*/ 355765 h 2672762"/>
                  <a:gd name="connsiteX151" fmla="*/ 2081528 w 2677922"/>
                  <a:gd name="connsiteY151" fmla="*/ 267532 h 2672762"/>
                  <a:gd name="connsiteX152" fmla="*/ 2151701 w 2677922"/>
                  <a:gd name="connsiteY152" fmla="*/ 261857 h 2672762"/>
                  <a:gd name="connsiteX153" fmla="*/ 2155312 w 2677922"/>
                  <a:gd name="connsiteY153" fmla="*/ 264437 h 2672762"/>
                  <a:gd name="connsiteX154" fmla="*/ 2177500 w 2677922"/>
                  <a:gd name="connsiteY154" fmla="*/ 353701 h 2672762"/>
                  <a:gd name="connsiteX155" fmla="*/ 2122290 w 2677922"/>
                  <a:gd name="connsiteY155" fmla="*/ 456896 h 2672762"/>
                  <a:gd name="connsiteX156" fmla="*/ 2126934 w 2677922"/>
                  <a:gd name="connsiteY156" fmla="*/ 505914 h 2672762"/>
                  <a:gd name="connsiteX157" fmla="*/ 2173372 w 2677922"/>
                  <a:gd name="connsiteY157" fmla="*/ 551836 h 2672762"/>
                  <a:gd name="connsiteX158" fmla="*/ 2219810 w 2677922"/>
                  <a:gd name="connsiteY158" fmla="*/ 555964 h 2672762"/>
                  <a:gd name="connsiteX159" fmla="*/ 2336937 w 2677922"/>
                  <a:gd name="connsiteY159" fmla="*/ 494046 h 2672762"/>
                  <a:gd name="connsiteX160" fmla="*/ 2400917 w 2677922"/>
                  <a:gd name="connsiteY160" fmla="*/ 507462 h 2672762"/>
                  <a:gd name="connsiteX161" fmla="*/ 2420525 w 2677922"/>
                  <a:gd name="connsiteY161" fmla="*/ 533777 h 2672762"/>
                  <a:gd name="connsiteX162" fmla="*/ 2415365 w 2677922"/>
                  <a:gd name="connsiteY162" fmla="*/ 591566 h 2672762"/>
                  <a:gd name="connsiteX163" fmla="*/ 2321973 w 2677922"/>
                  <a:gd name="connsiteY163" fmla="*/ 692182 h 2672762"/>
                  <a:gd name="connsiteX164" fmla="*/ 2313718 w 2677922"/>
                  <a:gd name="connsiteY164" fmla="*/ 733460 h 2672762"/>
                  <a:gd name="connsiteX165" fmla="*/ 2349320 w 2677922"/>
                  <a:gd name="connsiteY165" fmla="*/ 795377 h 2672762"/>
                  <a:gd name="connsiteX166" fmla="*/ 2394726 w 2677922"/>
                  <a:gd name="connsiteY166" fmla="*/ 810341 h 2672762"/>
                  <a:gd name="connsiteX167" fmla="*/ 2526816 w 2677922"/>
                  <a:gd name="connsiteY167" fmla="*/ 780414 h 2672762"/>
                  <a:gd name="connsiteX168" fmla="*/ 2575834 w 2677922"/>
                  <a:gd name="connsiteY168" fmla="*/ 803117 h 2672762"/>
                  <a:gd name="connsiteX169" fmla="*/ 2591313 w 2677922"/>
                  <a:gd name="connsiteY169" fmla="*/ 838719 h 2672762"/>
                  <a:gd name="connsiteX170" fmla="*/ 2570158 w 2677922"/>
                  <a:gd name="connsiteY170" fmla="*/ 896509 h 2672762"/>
                  <a:gd name="connsiteX171" fmla="*/ 2461287 w 2677922"/>
                  <a:gd name="connsiteY171" fmla="*/ 964102 h 2672762"/>
                  <a:gd name="connsiteX172" fmla="*/ 2438068 w 2677922"/>
                  <a:gd name="connsiteY172" fmla="*/ 1014668 h 2672762"/>
                  <a:gd name="connsiteX173" fmla="*/ 2454063 w 2677922"/>
                  <a:gd name="connsiteY173" fmla="*/ 1073489 h 2672762"/>
                  <a:gd name="connsiteX174" fmla="*/ 2492762 w 2677922"/>
                  <a:gd name="connsiteY174" fmla="*/ 1100836 h 2672762"/>
                  <a:gd name="connsiteX175" fmla="*/ 2628464 w 2677922"/>
                  <a:gd name="connsiteY175" fmla="*/ 1105996 h 2672762"/>
                  <a:gd name="connsiteX176" fmla="*/ 2672322 w 2677922"/>
                  <a:gd name="connsiteY176" fmla="*/ 1140566 h 2672762"/>
                  <a:gd name="connsiteX177" fmla="*/ 2677998 w 2677922"/>
                  <a:gd name="connsiteY177" fmla="*/ 1182360 h 2672762"/>
                  <a:gd name="connsiteX178" fmla="*/ 2644459 w 2677922"/>
                  <a:gd name="connsiteY178" fmla="*/ 1229830 h 2672762"/>
                  <a:gd name="connsiteX179" fmla="*/ 2522172 w 2677922"/>
                  <a:gd name="connsiteY179" fmla="*/ 1267497 h 2672762"/>
                  <a:gd name="connsiteX180" fmla="*/ 2483990 w 2677922"/>
                  <a:gd name="connsiteY180" fmla="*/ 1315998 h 2672762"/>
                  <a:gd name="connsiteX181" fmla="*/ 2486570 w 2677922"/>
                  <a:gd name="connsiteY181" fmla="*/ 1379980 h 2672762"/>
                  <a:gd name="connsiteX182" fmla="*/ 2512885 w 2677922"/>
                  <a:gd name="connsiteY182" fmla="*/ 1407842 h 2672762"/>
                  <a:gd name="connsiteX183" fmla="*/ 2641363 w 2677922"/>
                  <a:gd name="connsiteY183" fmla="*/ 1447057 h 2672762"/>
                  <a:gd name="connsiteX184" fmla="*/ 2677998 w 2677922"/>
                  <a:gd name="connsiteY184" fmla="*/ 1498138 h 2672762"/>
                  <a:gd name="connsiteX185" fmla="*/ 2677998 w 2677922"/>
                  <a:gd name="connsiteY185" fmla="*/ 1507426 h 2672762"/>
                  <a:gd name="connsiteX186" fmla="*/ 2611952 w 2677922"/>
                  <a:gd name="connsiteY186" fmla="*/ 1572955 h 2672762"/>
                  <a:gd name="connsiteX187" fmla="*/ 2490182 w 2677922"/>
                  <a:gd name="connsiteY187" fmla="*/ 1576567 h 2672762"/>
                  <a:gd name="connsiteX188" fmla="*/ 2457675 w 2677922"/>
                  <a:gd name="connsiteY188" fmla="*/ 1596690 h 2672762"/>
                  <a:gd name="connsiteX189" fmla="*/ 2437036 w 2677922"/>
                  <a:gd name="connsiteY189" fmla="*/ 1673055 h 2672762"/>
                  <a:gd name="connsiteX190" fmla="*/ 2457159 w 2677922"/>
                  <a:gd name="connsiteY190" fmla="*/ 1710205 h 2672762"/>
                  <a:gd name="connsiteX191" fmla="*/ 2564483 w 2677922"/>
                  <a:gd name="connsiteY191" fmla="*/ 1777282 h 2672762"/>
                  <a:gd name="connsiteX192" fmla="*/ 2588733 w 2677922"/>
                  <a:gd name="connsiteY192" fmla="*/ 1845907 h 2672762"/>
                  <a:gd name="connsiteX193" fmla="*/ 2571706 w 2677922"/>
                  <a:gd name="connsiteY193" fmla="*/ 1880994 h 2672762"/>
                  <a:gd name="connsiteX194" fmla="*/ 2538684 w 2677922"/>
                  <a:gd name="connsiteY194" fmla="*/ 1897505 h 2672762"/>
                  <a:gd name="connsiteX195" fmla="*/ 1338521 w 2677922"/>
                  <a:gd name="connsiteY195" fmla="*/ 2312867 h 2672762"/>
                  <a:gd name="connsiteX196" fmla="*/ 2316814 w 2677922"/>
                  <a:gd name="connsiteY196" fmla="*/ 1335605 h 2672762"/>
                  <a:gd name="connsiteX197" fmla="*/ 1340068 w 2677922"/>
                  <a:gd name="connsiteY197" fmla="*/ 359376 h 2672762"/>
                  <a:gd name="connsiteX198" fmla="*/ 361775 w 2677922"/>
                  <a:gd name="connsiteY198" fmla="*/ 1331994 h 2672762"/>
                  <a:gd name="connsiteX199" fmla="*/ 1338521 w 2677922"/>
                  <a:gd name="connsiteY199" fmla="*/ 2312867 h 2672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2677922" h="2672762">
                    <a:moveTo>
                      <a:pt x="2538684" y="1897505"/>
                    </a:moveTo>
                    <a:cubicBezTo>
                      <a:pt x="2511337" y="1891313"/>
                      <a:pt x="2483990" y="1885121"/>
                      <a:pt x="2456643" y="1879446"/>
                    </a:cubicBezTo>
                    <a:cubicBezTo>
                      <a:pt x="2434456" y="1874286"/>
                      <a:pt x="2411753" y="1869642"/>
                      <a:pt x="2389566" y="1863966"/>
                    </a:cubicBezTo>
                    <a:cubicBezTo>
                      <a:pt x="2375119" y="1860354"/>
                      <a:pt x="2363767" y="1864482"/>
                      <a:pt x="2354479" y="1874802"/>
                    </a:cubicBezTo>
                    <a:cubicBezTo>
                      <a:pt x="2335389" y="1896989"/>
                      <a:pt x="2320425" y="1922272"/>
                      <a:pt x="2312170" y="1950651"/>
                    </a:cubicBezTo>
                    <a:cubicBezTo>
                      <a:pt x="2308042" y="1964066"/>
                      <a:pt x="2314234" y="1973869"/>
                      <a:pt x="2322489" y="1983157"/>
                    </a:cubicBezTo>
                    <a:cubicBezTo>
                      <a:pt x="2352416" y="2015664"/>
                      <a:pt x="2382858" y="2048170"/>
                      <a:pt x="2412785" y="2080161"/>
                    </a:cubicBezTo>
                    <a:cubicBezTo>
                      <a:pt x="2435488" y="2104412"/>
                      <a:pt x="2436520" y="2118859"/>
                      <a:pt x="2418461" y="2146722"/>
                    </a:cubicBezTo>
                    <a:cubicBezTo>
                      <a:pt x="2417429" y="2148270"/>
                      <a:pt x="2416397" y="2150334"/>
                      <a:pt x="2414849" y="2151882"/>
                    </a:cubicBezTo>
                    <a:cubicBezTo>
                      <a:pt x="2380795" y="2197804"/>
                      <a:pt x="2365831" y="2198320"/>
                      <a:pt x="2324037" y="2174585"/>
                    </a:cubicBezTo>
                    <a:cubicBezTo>
                      <a:pt x="2289982" y="2154978"/>
                      <a:pt x="2253864" y="2137434"/>
                      <a:pt x="2219294" y="2118859"/>
                    </a:cubicBezTo>
                    <a:cubicBezTo>
                      <a:pt x="2204846" y="2111120"/>
                      <a:pt x="2191431" y="2111120"/>
                      <a:pt x="2178531" y="2120407"/>
                    </a:cubicBezTo>
                    <a:cubicBezTo>
                      <a:pt x="2157892" y="2134855"/>
                      <a:pt x="2140349" y="2152398"/>
                      <a:pt x="2125386" y="2172521"/>
                    </a:cubicBezTo>
                    <a:cubicBezTo>
                      <a:pt x="2114550" y="2186968"/>
                      <a:pt x="2114034" y="2201416"/>
                      <a:pt x="2122806" y="2217411"/>
                    </a:cubicBezTo>
                    <a:cubicBezTo>
                      <a:pt x="2143961" y="2256109"/>
                      <a:pt x="2164600" y="2295323"/>
                      <a:pt x="2184723" y="2334538"/>
                    </a:cubicBezTo>
                    <a:cubicBezTo>
                      <a:pt x="2198655" y="2361885"/>
                      <a:pt x="2196591" y="2374268"/>
                      <a:pt x="2174404" y="2395423"/>
                    </a:cubicBezTo>
                    <a:cubicBezTo>
                      <a:pt x="2170792" y="2398519"/>
                      <a:pt x="2167696" y="2402131"/>
                      <a:pt x="2164084" y="2404711"/>
                    </a:cubicBezTo>
                    <a:cubicBezTo>
                      <a:pt x="2131062" y="2428962"/>
                      <a:pt x="2114034" y="2440829"/>
                      <a:pt x="2075336" y="2401615"/>
                    </a:cubicBezTo>
                    <a:cubicBezTo>
                      <a:pt x="2047473" y="2373236"/>
                      <a:pt x="2017547" y="2347953"/>
                      <a:pt x="1988652" y="2320606"/>
                    </a:cubicBezTo>
                    <a:cubicBezTo>
                      <a:pt x="1975236" y="2307707"/>
                      <a:pt x="1960789" y="2305127"/>
                      <a:pt x="1944277" y="2311835"/>
                    </a:cubicBezTo>
                    <a:cubicBezTo>
                      <a:pt x="1922607" y="2320606"/>
                      <a:pt x="1901968" y="2331958"/>
                      <a:pt x="1883392" y="2346405"/>
                    </a:cubicBezTo>
                    <a:cubicBezTo>
                      <a:pt x="1867913" y="2358273"/>
                      <a:pt x="1863785" y="2373236"/>
                      <a:pt x="1868429" y="2391811"/>
                    </a:cubicBezTo>
                    <a:cubicBezTo>
                      <a:pt x="1879264" y="2436701"/>
                      <a:pt x="1889584" y="2482107"/>
                      <a:pt x="1899388" y="2526997"/>
                    </a:cubicBezTo>
                    <a:cubicBezTo>
                      <a:pt x="1903516" y="2546604"/>
                      <a:pt x="1896808" y="2561568"/>
                      <a:pt x="1879264" y="2571887"/>
                    </a:cubicBezTo>
                    <a:cubicBezTo>
                      <a:pt x="1867397" y="2579111"/>
                      <a:pt x="1854498" y="2584787"/>
                      <a:pt x="1841082" y="2588915"/>
                    </a:cubicBezTo>
                    <a:cubicBezTo>
                      <a:pt x="1813736" y="2597686"/>
                      <a:pt x="1798256" y="2592526"/>
                      <a:pt x="1782777" y="2568276"/>
                    </a:cubicBezTo>
                    <a:cubicBezTo>
                      <a:pt x="1760074" y="2532157"/>
                      <a:pt x="1736855" y="2496555"/>
                      <a:pt x="1715184" y="2459404"/>
                    </a:cubicBezTo>
                    <a:cubicBezTo>
                      <a:pt x="1703316" y="2439281"/>
                      <a:pt x="1687837" y="2431542"/>
                      <a:pt x="1664618" y="2435669"/>
                    </a:cubicBezTo>
                    <a:cubicBezTo>
                      <a:pt x="1646043" y="2439281"/>
                      <a:pt x="1627984" y="2443925"/>
                      <a:pt x="1610440" y="2450117"/>
                    </a:cubicBezTo>
                    <a:cubicBezTo>
                      <a:pt x="1586190" y="2458888"/>
                      <a:pt x="1578450" y="2469208"/>
                      <a:pt x="1577418" y="2495007"/>
                    </a:cubicBezTo>
                    <a:cubicBezTo>
                      <a:pt x="1575870" y="2535769"/>
                      <a:pt x="1574838" y="2576015"/>
                      <a:pt x="1573806" y="2616777"/>
                    </a:cubicBezTo>
                    <a:cubicBezTo>
                      <a:pt x="1572774" y="2653928"/>
                      <a:pt x="1563487" y="2665795"/>
                      <a:pt x="1526852" y="2672503"/>
                    </a:cubicBezTo>
                    <a:cubicBezTo>
                      <a:pt x="1517049" y="2674567"/>
                      <a:pt x="1507245" y="2675599"/>
                      <a:pt x="1497441" y="2676115"/>
                    </a:cubicBezTo>
                    <a:cubicBezTo>
                      <a:pt x="1473191" y="2677663"/>
                      <a:pt x="1457711" y="2667859"/>
                      <a:pt x="1449972" y="2644124"/>
                    </a:cubicBezTo>
                    <a:cubicBezTo>
                      <a:pt x="1436040" y="2600782"/>
                      <a:pt x="1422624" y="2557956"/>
                      <a:pt x="1410241" y="2514614"/>
                    </a:cubicBezTo>
                    <a:cubicBezTo>
                      <a:pt x="1404565" y="2495007"/>
                      <a:pt x="1392698" y="2485719"/>
                      <a:pt x="1373091" y="2482623"/>
                    </a:cubicBezTo>
                    <a:cubicBezTo>
                      <a:pt x="1350388" y="2479527"/>
                      <a:pt x="1327685" y="2479527"/>
                      <a:pt x="1304982" y="2483139"/>
                    </a:cubicBezTo>
                    <a:cubicBezTo>
                      <a:pt x="1287955" y="2485719"/>
                      <a:pt x="1277119" y="2494491"/>
                      <a:pt x="1271959" y="2511518"/>
                    </a:cubicBezTo>
                    <a:cubicBezTo>
                      <a:pt x="1260092" y="2552280"/>
                      <a:pt x="1247192" y="2593042"/>
                      <a:pt x="1234293" y="2633805"/>
                    </a:cubicBezTo>
                    <a:cubicBezTo>
                      <a:pt x="1222941" y="2670439"/>
                      <a:pt x="1208494" y="2679727"/>
                      <a:pt x="1170828" y="2674567"/>
                    </a:cubicBezTo>
                    <a:cubicBezTo>
                      <a:pt x="1114070" y="2666827"/>
                      <a:pt x="1107362" y="2659087"/>
                      <a:pt x="1106847" y="2602330"/>
                    </a:cubicBezTo>
                    <a:cubicBezTo>
                      <a:pt x="1106331" y="2565180"/>
                      <a:pt x="1104783" y="2528545"/>
                      <a:pt x="1103751" y="2491395"/>
                    </a:cubicBezTo>
                    <a:cubicBezTo>
                      <a:pt x="1103234" y="2474368"/>
                      <a:pt x="1096527" y="2460952"/>
                      <a:pt x="1080532" y="2454244"/>
                    </a:cubicBezTo>
                    <a:cubicBezTo>
                      <a:pt x="1056281" y="2443925"/>
                      <a:pt x="1031514" y="2436701"/>
                      <a:pt x="1005199" y="2435153"/>
                    </a:cubicBezTo>
                    <a:cubicBezTo>
                      <a:pt x="989203" y="2434121"/>
                      <a:pt x="977852" y="2440313"/>
                      <a:pt x="969080" y="2454244"/>
                    </a:cubicBezTo>
                    <a:cubicBezTo>
                      <a:pt x="946894" y="2491395"/>
                      <a:pt x="923159" y="2527513"/>
                      <a:pt x="900456" y="2564148"/>
                    </a:cubicBezTo>
                    <a:cubicBezTo>
                      <a:pt x="882396" y="2593042"/>
                      <a:pt x="868465" y="2598202"/>
                      <a:pt x="836474" y="2587367"/>
                    </a:cubicBezTo>
                    <a:cubicBezTo>
                      <a:pt x="834926" y="2586851"/>
                      <a:pt x="833379" y="2586335"/>
                      <a:pt x="831830" y="2585819"/>
                    </a:cubicBezTo>
                    <a:cubicBezTo>
                      <a:pt x="782297" y="2565696"/>
                      <a:pt x="772493" y="2554344"/>
                      <a:pt x="785392" y="2504810"/>
                    </a:cubicBezTo>
                    <a:cubicBezTo>
                      <a:pt x="795196" y="2467144"/>
                      <a:pt x="802420" y="2428962"/>
                      <a:pt x="811707" y="2390779"/>
                    </a:cubicBezTo>
                    <a:cubicBezTo>
                      <a:pt x="816351" y="2371172"/>
                      <a:pt x="811191" y="2356209"/>
                      <a:pt x="794680" y="2344341"/>
                    </a:cubicBezTo>
                    <a:cubicBezTo>
                      <a:pt x="777137" y="2331958"/>
                      <a:pt x="759078" y="2321122"/>
                      <a:pt x="739470" y="2312351"/>
                    </a:cubicBezTo>
                    <a:cubicBezTo>
                      <a:pt x="720895" y="2304095"/>
                      <a:pt x="704900" y="2307191"/>
                      <a:pt x="689421" y="2321638"/>
                    </a:cubicBezTo>
                    <a:cubicBezTo>
                      <a:pt x="658462" y="2351049"/>
                      <a:pt x="626988" y="2379944"/>
                      <a:pt x="596029" y="2408838"/>
                    </a:cubicBezTo>
                    <a:cubicBezTo>
                      <a:pt x="572810" y="2431026"/>
                      <a:pt x="557847" y="2432057"/>
                      <a:pt x="530500" y="2415030"/>
                    </a:cubicBezTo>
                    <a:cubicBezTo>
                      <a:pt x="527404" y="2412966"/>
                      <a:pt x="524308" y="2410902"/>
                      <a:pt x="521212" y="2408838"/>
                    </a:cubicBezTo>
                    <a:cubicBezTo>
                      <a:pt x="481482" y="2380460"/>
                      <a:pt x="477870" y="2365496"/>
                      <a:pt x="500573" y="2322670"/>
                    </a:cubicBezTo>
                    <a:cubicBezTo>
                      <a:pt x="519148" y="2287584"/>
                      <a:pt x="537207" y="2252497"/>
                      <a:pt x="556298" y="2217927"/>
                    </a:cubicBezTo>
                    <a:cubicBezTo>
                      <a:pt x="566102" y="2199868"/>
                      <a:pt x="564555" y="2184388"/>
                      <a:pt x="552171" y="2168909"/>
                    </a:cubicBezTo>
                    <a:cubicBezTo>
                      <a:pt x="538756" y="2151882"/>
                      <a:pt x="523276" y="2136402"/>
                      <a:pt x="505733" y="2122987"/>
                    </a:cubicBezTo>
                    <a:cubicBezTo>
                      <a:pt x="490254" y="2111120"/>
                      <a:pt x="474774" y="2110088"/>
                      <a:pt x="457747" y="2119375"/>
                    </a:cubicBezTo>
                    <a:cubicBezTo>
                      <a:pt x="419564" y="2140014"/>
                      <a:pt x="380866" y="2160653"/>
                      <a:pt x="341652" y="2180777"/>
                    </a:cubicBezTo>
                    <a:cubicBezTo>
                      <a:pt x="314305" y="2195224"/>
                      <a:pt x="298310" y="2191612"/>
                      <a:pt x="278187" y="2168909"/>
                    </a:cubicBezTo>
                    <a:cubicBezTo>
                      <a:pt x="276639" y="2167361"/>
                      <a:pt x="275607" y="2165813"/>
                      <a:pt x="274059" y="2164265"/>
                    </a:cubicBezTo>
                    <a:cubicBezTo>
                      <a:pt x="238456" y="2122987"/>
                      <a:pt x="238972" y="2108540"/>
                      <a:pt x="276639" y="2069325"/>
                    </a:cubicBezTo>
                    <a:cubicBezTo>
                      <a:pt x="302954" y="2041463"/>
                      <a:pt x="327721" y="2013084"/>
                      <a:pt x="354551" y="1986253"/>
                    </a:cubicBezTo>
                    <a:cubicBezTo>
                      <a:pt x="367967" y="1972322"/>
                      <a:pt x="370547" y="1957874"/>
                      <a:pt x="363839" y="1940847"/>
                    </a:cubicBezTo>
                    <a:cubicBezTo>
                      <a:pt x="355067" y="1918660"/>
                      <a:pt x="342684" y="1898021"/>
                      <a:pt x="328237" y="1878930"/>
                    </a:cubicBezTo>
                    <a:cubicBezTo>
                      <a:pt x="316369" y="1863450"/>
                      <a:pt x="300374" y="1861902"/>
                      <a:pt x="283347" y="1866030"/>
                    </a:cubicBezTo>
                    <a:cubicBezTo>
                      <a:pt x="245680" y="1874802"/>
                      <a:pt x="208530" y="1883573"/>
                      <a:pt x="170864" y="1891829"/>
                    </a:cubicBezTo>
                    <a:cubicBezTo>
                      <a:pt x="165704" y="1892861"/>
                      <a:pt x="160544" y="1894409"/>
                      <a:pt x="155900" y="1895441"/>
                    </a:cubicBezTo>
                    <a:cubicBezTo>
                      <a:pt x="127521" y="1900601"/>
                      <a:pt x="113074" y="1893893"/>
                      <a:pt x="100175" y="1868094"/>
                    </a:cubicBezTo>
                    <a:cubicBezTo>
                      <a:pt x="95531" y="1858291"/>
                      <a:pt x="90887" y="1848487"/>
                      <a:pt x="87275" y="1838168"/>
                    </a:cubicBezTo>
                    <a:cubicBezTo>
                      <a:pt x="77988" y="1810821"/>
                      <a:pt x="83147" y="1795341"/>
                      <a:pt x="107915" y="1779862"/>
                    </a:cubicBezTo>
                    <a:cubicBezTo>
                      <a:pt x="143001" y="1757675"/>
                      <a:pt x="178603" y="1735488"/>
                      <a:pt x="213690" y="1713817"/>
                    </a:cubicBezTo>
                    <a:cubicBezTo>
                      <a:pt x="241552" y="1696274"/>
                      <a:pt x="245680" y="1686470"/>
                      <a:pt x="238972" y="1654480"/>
                    </a:cubicBezTo>
                    <a:cubicBezTo>
                      <a:pt x="234845" y="1636420"/>
                      <a:pt x="230201" y="1617845"/>
                      <a:pt x="222977" y="1600818"/>
                    </a:cubicBezTo>
                    <a:cubicBezTo>
                      <a:pt x="215753" y="1583791"/>
                      <a:pt x="203370" y="1575535"/>
                      <a:pt x="184279" y="1575019"/>
                    </a:cubicBezTo>
                    <a:cubicBezTo>
                      <a:pt x="142485" y="1574503"/>
                      <a:pt x="101207" y="1572955"/>
                      <a:pt x="59413" y="1571407"/>
                    </a:cubicBezTo>
                    <a:cubicBezTo>
                      <a:pt x="21746" y="1570375"/>
                      <a:pt x="10395" y="1560572"/>
                      <a:pt x="3687" y="1524453"/>
                    </a:cubicBezTo>
                    <a:cubicBezTo>
                      <a:pt x="3171" y="1520841"/>
                      <a:pt x="2139" y="1517230"/>
                      <a:pt x="1623" y="1513618"/>
                    </a:cubicBezTo>
                    <a:cubicBezTo>
                      <a:pt x="-4053" y="1467696"/>
                      <a:pt x="3687" y="1455828"/>
                      <a:pt x="48577" y="1442413"/>
                    </a:cubicBezTo>
                    <a:cubicBezTo>
                      <a:pt x="85727" y="1431061"/>
                      <a:pt x="122877" y="1418678"/>
                      <a:pt x="160544" y="1408358"/>
                    </a:cubicBezTo>
                    <a:cubicBezTo>
                      <a:pt x="181183" y="1402683"/>
                      <a:pt x="192018" y="1390815"/>
                      <a:pt x="194083" y="1370692"/>
                    </a:cubicBezTo>
                    <a:cubicBezTo>
                      <a:pt x="196147" y="1346957"/>
                      <a:pt x="197178" y="1322706"/>
                      <a:pt x="192534" y="1298971"/>
                    </a:cubicBezTo>
                    <a:cubicBezTo>
                      <a:pt x="189954" y="1283492"/>
                      <a:pt x="181183" y="1274204"/>
                      <a:pt x="166220" y="1269560"/>
                    </a:cubicBezTo>
                    <a:cubicBezTo>
                      <a:pt x="126490" y="1257693"/>
                      <a:pt x="86759" y="1245310"/>
                      <a:pt x="47029" y="1232926"/>
                    </a:cubicBezTo>
                    <a:cubicBezTo>
                      <a:pt x="3687" y="1219511"/>
                      <a:pt x="-957" y="1212287"/>
                      <a:pt x="1623" y="1166881"/>
                    </a:cubicBezTo>
                    <a:cubicBezTo>
                      <a:pt x="2139" y="1157593"/>
                      <a:pt x="4203" y="1148306"/>
                      <a:pt x="6267" y="1139534"/>
                    </a:cubicBezTo>
                    <a:cubicBezTo>
                      <a:pt x="12459" y="1116831"/>
                      <a:pt x="25358" y="1106512"/>
                      <a:pt x="49093" y="1105480"/>
                    </a:cubicBezTo>
                    <a:cubicBezTo>
                      <a:pt x="87791" y="1103932"/>
                      <a:pt x="125974" y="1102900"/>
                      <a:pt x="164672" y="1101868"/>
                    </a:cubicBezTo>
                    <a:cubicBezTo>
                      <a:pt x="170348" y="1101868"/>
                      <a:pt x="176023" y="1101352"/>
                      <a:pt x="181699" y="1101352"/>
                    </a:cubicBezTo>
                    <a:cubicBezTo>
                      <a:pt x="207498" y="1102384"/>
                      <a:pt x="220913" y="1087936"/>
                      <a:pt x="227621" y="1065233"/>
                    </a:cubicBezTo>
                    <a:cubicBezTo>
                      <a:pt x="232781" y="1048206"/>
                      <a:pt x="237425" y="1031179"/>
                      <a:pt x="241036" y="1014152"/>
                    </a:cubicBezTo>
                    <a:cubicBezTo>
                      <a:pt x="245680" y="990417"/>
                      <a:pt x="240005" y="979065"/>
                      <a:pt x="219366" y="965650"/>
                    </a:cubicBezTo>
                    <a:cubicBezTo>
                      <a:pt x="184279" y="943463"/>
                      <a:pt x="148676" y="921276"/>
                      <a:pt x="113590" y="899605"/>
                    </a:cubicBezTo>
                    <a:cubicBezTo>
                      <a:pt x="82116" y="879997"/>
                      <a:pt x="77472" y="867614"/>
                      <a:pt x="89855" y="832012"/>
                    </a:cubicBezTo>
                    <a:cubicBezTo>
                      <a:pt x="93467" y="820660"/>
                      <a:pt x="98111" y="809309"/>
                      <a:pt x="104818" y="799505"/>
                    </a:cubicBezTo>
                    <a:cubicBezTo>
                      <a:pt x="115654" y="782994"/>
                      <a:pt x="130617" y="774738"/>
                      <a:pt x="151256" y="779898"/>
                    </a:cubicBezTo>
                    <a:cubicBezTo>
                      <a:pt x="195114" y="790217"/>
                      <a:pt x="239489" y="799505"/>
                      <a:pt x="283347" y="810341"/>
                    </a:cubicBezTo>
                    <a:cubicBezTo>
                      <a:pt x="303469" y="815500"/>
                      <a:pt x="318949" y="810857"/>
                      <a:pt x="331332" y="794345"/>
                    </a:cubicBezTo>
                    <a:cubicBezTo>
                      <a:pt x="344232" y="776802"/>
                      <a:pt x="355584" y="757711"/>
                      <a:pt x="363839" y="737588"/>
                    </a:cubicBezTo>
                    <a:cubicBezTo>
                      <a:pt x="371063" y="719529"/>
                      <a:pt x="368999" y="704049"/>
                      <a:pt x="354551" y="689086"/>
                    </a:cubicBezTo>
                    <a:cubicBezTo>
                      <a:pt x="324625" y="658643"/>
                      <a:pt x="296246" y="627169"/>
                      <a:pt x="266835" y="595694"/>
                    </a:cubicBezTo>
                    <a:cubicBezTo>
                      <a:pt x="244132" y="570927"/>
                      <a:pt x="243100" y="556996"/>
                      <a:pt x="261675" y="529133"/>
                    </a:cubicBezTo>
                    <a:cubicBezTo>
                      <a:pt x="264771" y="525005"/>
                      <a:pt x="267351" y="520361"/>
                      <a:pt x="270447" y="516233"/>
                    </a:cubicBezTo>
                    <a:cubicBezTo>
                      <a:pt x="296762" y="481663"/>
                      <a:pt x="311209" y="478567"/>
                      <a:pt x="349907" y="498690"/>
                    </a:cubicBezTo>
                    <a:cubicBezTo>
                      <a:pt x="386026" y="517781"/>
                      <a:pt x="422144" y="536357"/>
                      <a:pt x="457231" y="555964"/>
                    </a:cubicBezTo>
                    <a:cubicBezTo>
                      <a:pt x="475806" y="566283"/>
                      <a:pt x="492318" y="564219"/>
                      <a:pt x="507797" y="551320"/>
                    </a:cubicBezTo>
                    <a:cubicBezTo>
                      <a:pt x="523276" y="538421"/>
                      <a:pt x="537723" y="523973"/>
                      <a:pt x="551139" y="508494"/>
                    </a:cubicBezTo>
                    <a:cubicBezTo>
                      <a:pt x="564555" y="492499"/>
                      <a:pt x="567650" y="476503"/>
                      <a:pt x="556815" y="456896"/>
                    </a:cubicBezTo>
                    <a:cubicBezTo>
                      <a:pt x="535143" y="418198"/>
                      <a:pt x="515020" y="378983"/>
                      <a:pt x="494381" y="339769"/>
                    </a:cubicBezTo>
                    <a:cubicBezTo>
                      <a:pt x="480966" y="313970"/>
                      <a:pt x="484062" y="300039"/>
                      <a:pt x="505217" y="280432"/>
                    </a:cubicBezTo>
                    <a:cubicBezTo>
                      <a:pt x="515020" y="271144"/>
                      <a:pt x="525856" y="263405"/>
                      <a:pt x="537723" y="256181"/>
                    </a:cubicBezTo>
                    <a:cubicBezTo>
                      <a:pt x="558362" y="244313"/>
                      <a:pt x="572810" y="245861"/>
                      <a:pt x="590353" y="261857"/>
                    </a:cubicBezTo>
                    <a:cubicBezTo>
                      <a:pt x="620280" y="289203"/>
                      <a:pt x="650207" y="317066"/>
                      <a:pt x="679617" y="344929"/>
                    </a:cubicBezTo>
                    <a:cubicBezTo>
                      <a:pt x="710576" y="374340"/>
                      <a:pt x="717284" y="375372"/>
                      <a:pt x="754950" y="355765"/>
                    </a:cubicBezTo>
                    <a:cubicBezTo>
                      <a:pt x="769913" y="348025"/>
                      <a:pt x="783845" y="339769"/>
                      <a:pt x="797260" y="329450"/>
                    </a:cubicBezTo>
                    <a:cubicBezTo>
                      <a:pt x="811707" y="317582"/>
                      <a:pt x="816351" y="303651"/>
                      <a:pt x="811707" y="285076"/>
                    </a:cubicBezTo>
                    <a:cubicBezTo>
                      <a:pt x="800872" y="242249"/>
                      <a:pt x="791585" y="198907"/>
                      <a:pt x="781781" y="156081"/>
                    </a:cubicBezTo>
                    <a:cubicBezTo>
                      <a:pt x="775589" y="128218"/>
                      <a:pt x="782297" y="114287"/>
                      <a:pt x="807064" y="100872"/>
                    </a:cubicBezTo>
                    <a:cubicBezTo>
                      <a:pt x="818415" y="95196"/>
                      <a:pt x="829766" y="90552"/>
                      <a:pt x="841634" y="86424"/>
                    </a:cubicBezTo>
                    <a:cubicBezTo>
                      <a:pt x="866917" y="78685"/>
                      <a:pt x="881364" y="83328"/>
                      <a:pt x="896328" y="106031"/>
                    </a:cubicBezTo>
                    <a:cubicBezTo>
                      <a:pt x="920062" y="142666"/>
                      <a:pt x="943798" y="179300"/>
                      <a:pt x="965469" y="217483"/>
                    </a:cubicBezTo>
                    <a:cubicBezTo>
                      <a:pt x="976820" y="237090"/>
                      <a:pt x="992299" y="243797"/>
                      <a:pt x="1013455" y="240702"/>
                    </a:cubicBezTo>
                    <a:cubicBezTo>
                      <a:pt x="1035641" y="237090"/>
                      <a:pt x="1057313" y="231414"/>
                      <a:pt x="1077952" y="222642"/>
                    </a:cubicBezTo>
                    <a:cubicBezTo>
                      <a:pt x="1092915" y="215935"/>
                      <a:pt x="1101171" y="205615"/>
                      <a:pt x="1101687" y="188072"/>
                    </a:cubicBezTo>
                    <a:cubicBezTo>
                      <a:pt x="1102719" y="143182"/>
                      <a:pt x="1105298" y="98808"/>
                      <a:pt x="1106847" y="53918"/>
                    </a:cubicBezTo>
                    <a:cubicBezTo>
                      <a:pt x="1107878" y="25023"/>
                      <a:pt x="1117166" y="12640"/>
                      <a:pt x="1145029" y="4900"/>
                    </a:cubicBezTo>
                    <a:cubicBezTo>
                      <a:pt x="1149672" y="3868"/>
                      <a:pt x="1154316" y="2320"/>
                      <a:pt x="1158960" y="1804"/>
                    </a:cubicBezTo>
                    <a:cubicBezTo>
                      <a:pt x="1210042" y="-3872"/>
                      <a:pt x="1222426" y="1804"/>
                      <a:pt x="1235841" y="48758"/>
                    </a:cubicBezTo>
                    <a:cubicBezTo>
                      <a:pt x="1246676" y="86940"/>
                      <a:pt x="1259576" y="124091"/>
                      <a:pt x="1269895" y="162273"/>
                    </a:cubicBezTo>
                    <a:cubicBezTo>
                      <a:pt x="1275055" y="180332"/>
                      <a:pt x="1285890" y="190136"/>
                      <a:pt x="1303434" y="192716"/>
                    </a:cubicBezTo>
                    <a:cubicBezTo>
                      <a:pt x="1327685" y="195812"/>
                      <a:pt x="1352452" y="195812"/>
                      <a:pt x="1376702" y="192716"/>
                    </a:cubicBezTo>
                    <a:cubicBezTo>
                      <a:pt x="1393730" y="190652"/>
                      <a:pt x="1404049" y="180332"/>
                      <a:pt x="1409209" y="163305"/>
                    </a:cubicBezTo>
                    <a:cubicBezTo>
                      <a:pt x="1421593" y="121511"/>
                      <a:pt x="1434492" y="79717"/>
                      <a:pt x="1447392" y="37922"/>
                    </a:cubicBezTo>
                    <a:cubicBezTo>
                      <a:pt x="1457195" y="6964"/>
                      <a:pt x="1466998" y="-260"/>
                      <a:pt x="1499505" y="256"/>
                    </a:cubicBezTo>
                    <a:cubicBezTo>
                      <a:pt x="1504149" y="256"/>
                      <a:pt x="1508793" y="256"/>
                      <a:pt x="1513436" y="772"/>
                    </a:cubicBezTo>
                    <a:cubicBezTo>
                      <a:pt x="1559358" y="5416"/>
                      <a:pt x="1572258" y="19347"/>
                      <a:pt x="1573290" y="65269"/>
                    </a:cubicBezTo>
                    <a:cubicBezTo>
                      <a:pt x="1574322" y="105515"/>
                      <a:pt x="1575870" y="145246"/>
                      <a:pt x="1576902" y="185492"/>
                    </a:cubicBezTo>
                    <a:cubicBezTo>
                      <a:pt x="1577418" y="201487"/>
                      <a:pt x="1583093" y="213871"/>
                      <a:pt x="1598057" y="220578"/>
                    </a:cubicBezTo>
                    <a:cubicBezTo>
                      <a:pt x="1622308" y="231414"/>
                      <a:pt x="1647590" y="238638"/>
                      <a:pt x="1674422" y="240702"/>
                    </a:cubicBezTo>
                    <a:cubicBezTo>
                      <a:pt x="1690933" y="241733"/>
                      <a:pt x="1702285" y="235026"/>
                      <a:pt x="1710540" y="221610"/>
                    </a:cubicBezTo>
                    <a:cubicBezTo>
                      <a:pt x="1733243" y="184976"/>
                      <a:pt x="1756462" y="148342"/>
                      <a:pt x="1779165" y="111707"/>
                    </a:cubicBezTo>
                    <a:cubicBezTo>
                      <a:pt x="1798772" y="80749"/>
                      <a:pt x="1810640" y="76621"/>
                      <a:pt x="1845726" y="88488"/>
                    </a:cubicBezTo>
                    <a:cubicBezTo>
                      <a:pt x="1849854" y="90036"/>
                      <a:pt x="1853466" y="91068"/>
                      <a:pt x="1857594" y="92616"/>
                    </a:cubicBezTo>
                    <a:cubicBezTo>
                      <a:pt x="1898356" y="110159"/>
                      <a:pt x="1905063" y="123059"/>
                      <a:pt x="1895260" y="166401"/>
                    </a:cubicBezTo>
                    <a:cubicBezTo>
                      <a:pt x="1886488" y="205099"/>
                      <a:pt x="1877717" y="243281"/>
                      <a:pt x="1868429" y="281980"/>
                    </a:cubicBezTo>
                    <a:cubicBezTo>
                      <a:pt x="1863269" y="303135"/>
                      <a:pt x="1868429" y="319646"/>
                      <a:pt x="1887004" y="332030"/>
                    </a:cubicBezTo>
                    <a:cubicBezTo>
                      <a:pt x="1906096" y="344929"/>
                      <a:pt x="1925187" y="356796"/>
                      <a:pt x="1946857" y="365052"/>
                    </a:cubicBezTo>
                    <a:cubicBezTo>
                      <a:pt x="1962337" y="370728"/>
                      <a:pt x="1974720" y="367116"/>
                      <a:pt x="1986588" y="355765"/>
                    </a:cubicBezTo>
                    <a:cubicBezTo>
                      <a:pt x="2018062" y="325838"/>
                      <a:pt x="2049537" y="296943"/>
                      <a:pt x="2081528" y="267532"/>
                    </a:cubicBezTo>
                    <a:cubicBezTo>
                      <a:pt x="2107843" y="242765"/>
                      <a:pt x="2122290" y="241733"/>
                      <a:pt x="2151701" y="261857"/>
                    </a:cubicBezTo>
                    <a:cubicBezTo>
                      <a:pt x="2153248" y="262889"/>
                      <a:pt x="2154281" y="263405"/>
                      <a:pt x="2155312" y="264437"/>
                    </a:cubicBezTo>
                    <a:cubicBezTo>
                      <a:pt x="2205363" y="300555"/>
                      <a:pt x="2198139" y="316034"/>
                      <a:pt x="2177500" y="353701"/>
                    </a:cubicBezTo>
                    <a:cubicBezTo>
                      <a:pt x="2158925" y="387755"/>
                      <a:pt x="2141381" y="422842"/>
                      <a:pt x="2122290" y="456896"/>
                    </a:cubicBezTo>
                    <a:cubicBezTo>
                      <a:pt x="2112487" y="474955"/>
                      <a:pt x="2114550" y="490435"/>
                      <a:pt x="2126934" y="505914"/>
                    </a:cubicBezTo>
                    <a:cubicBezTo>
                      <a:pt x="2140865" y="522941"/>
                      <a:pt x="2156345" y="538421"/>
                      <a:pt x="2173372" y="551836"/>
                    </a:cubicBezTo>
                    <a:cubicBezTo>
                      <a:pt x="2187819" y="563187"/>
                      <a:pt x="2202783" y="564735"/>
                      <a:pt x="2219810" y="555964"/>
                    </a:cubicBezTo>
                    <a:cubicBezTo>
                      <a:pt x="2258508" y="534809"/>
                      <a:pt x="2297722" y="514170"/>
                      <a:pt x="2336937" y="494046"/>
                    </a:cubicBezTo>
                    <a:cubicBezTo>
                      <a:pt x="2364799" y="479599"/>
                      <a:pt x="2380795" y="482695"/>
                      <a:pt x="2400917" y="507462"/>
                    </a:cubicBezTo>
                    <a:cubicBezTo>
                      <a:pt x="2408141" y="515717"/>
                      <a:pt x="2414849" y="524489"/>
                      <a:pt x="2420525" y="533777"/>
                    </a:cubicBezTo>
                    <a:cubicBezTo>
                      <a:pt x="2434972" y="556480"/>
                      <a:pt x="2433424" y="571443"/>
                      <a:pt x="2415365" y="591566"/>
                    </a:cubicBezTo>
                    <a:cubicBezTo>
                      <a:pt x="2384406" y="625105"/>
                      <a:pt x="2353448" y="659159"/>
                      <a:pt x="2321973" y="692182"/>
                    </a:cubicBezTo>
                    <a:cubicBezTo>
                      <a:pt x="2310106" y="704565"/>
                      <a:pt x="2307526" y="717981"/>
                      <a:pt x="2313718" y="733460"/>
                    </a:cubicBezTo>
                    <a:cubicBezTo>
                      <a:pt x="2323005" y="755647"/>
                      <a:pt x="2334357" y="776286"/>
                      <a:pt x="2349320" y="795377"/>
                    </a:cubicBezTo>
                    <a:cubicBezTo>
                      <a:pt x="2361187" y="810857"/>
                      <a:pt x="2375635" y="814984"/>
                      <a:pt x="2394726" y="810341"/>
                    </a:cubicBezTo>
                    <a:cubicBezTo>
                      <a:pt x="2438584" y="799505"/>
                      <a:pt x="2482958" y="789701"/>
                      <a:pt x="2526816" y="780414"/>
                    </a:cubicBezTo>
                    <a:cubicBezTo>
                      <a:pt x="2550035" y="775254"/>
                      <a:pt x="2563967" y="781962"/>
                      <a:pt x="2575834" y="803117"/>
                    </a:cubicBezTo>
                    <a:cubicBezTo>
                      <a:pt x="2582026" y="814468"/>
                      <a:pt x="2587186" y="826336"/>
                      <a:pt x="2591313" y="838719"/>
                    </a:cubicBezTo>
                    <a:cubicBezTo>
                      <a:pt x="2600085" y="867098"/>
                      <a:pt x="2595441" y="880514"/>
                      <a:pt x="2570158" y="896509"/>
                    </a:cubicBezTo>
                    <a:cubicBezTo>
                      <a:pt x="2534040" y="919212"/>
                      <a:pt x="2498437" y="942947"/>
                      <a:pt x="2461287" y="964102"/>
                    </a:cubicBezTo>
                    <a:cubicBezTo>
                      <a:pt x="2440132" y="976485"/>
                      <a:pt x="2434456" y="992997"/>
                      <a:pt x="2438068" y="1014668"/>
                    </a:cubicBezTo>
                    <a:cubicBezTo>
                      <a:pt x="2441164" y="1034791"/>
                      <a:pt x="2446840" y="1054398"/>
                      <a:pt x="2454063" y="1073489"/>
                    </a:cubicBezTo>
                    <a:cubicBezTo>
                      <a:pt x="2460771" y="1091032"/>
                      <a:pt x="2472638" y="1100320"/>
                      <a:pt x="2492762" y="1100836"/>
                    </a:cubicBezTo>
                    <a:cubicBezTo>
                      <a:pt x="2538168" y="1101352"/>
                      <a:pt x="2583058" y="1104448"/>
                      <a:pt x="2628464" y="1105996"/>
                    </a:cubicBezTo>
                    <a:cubicBezTo>
                      <a:pt x="2653230" y="1107028"/>
                      <a:pt x="2665614" y="1116831"/>
                      <a:pt x="2672322" y="1140566"/>
                    </a:cubicBezTo>
                    <a:cubicBezTo>
                      <a:pt x="2676449" y="1153982"/>
                      <a:pt x="2677998" y="1167913"/>
                      <a:pt x="2677998" y="1182360"/>
                    </a:cubicBezTo>
                    <a:cubicBezTo>
                      <a:pt x="2677998" y="1210223"/>
                      <a:pt x="2670258" y="1221575"/>
                      <a:pt x="2644459" y="1229830"/>
                    </a:cubicBezTo>
                    <a:cubicBezTo>
                      <a:pt x="2603697" y="1242730"/>
                      <a:pt x="2562934" y="1255113"/>
                      <a:pt x="2522172" y="1267497"/>
                    </a:cubicBezTo>
                    <a:cubicBezTo>
                      <a:pt x="2492762" y="1276268"/>
                      <a:pt x="2485022" y="1285556"/>
                      <a:pt x="2483990" y="1315998"/>
                    </a:cubicBezTo>
                    <a:cubicBezTo>
                      <a:pt x="2483474" y="1337153"/>
                      <a:pt x="2481926" y="1358824"/>
                      <a:pt x="2486570" y="1379980"/>
                    </a:cubicBezTo>
                    <a:cubicBezTo>
                      <a:pt x="2489666" y="1394427"/>
                      <a:pt x="2498437" y="1403199"/>
                      <a:pt x="2512885" y="1407842"/>
                    </a:cubicBezTo>
                    <a:cubicBezTo>
                      <a:pt x="2555711" y="1420742"/>
                      <a:pt x="2598537" y="1433641"/>
                      <a:pt x="2641363" y="1447057"/>
                    </a:cubicBezTo>
                    <a:cubicBezTo>
                      <a:pt x="2671290" y="1456344"/>
                      <a:pt x="2678514" y="1466664"/>
                      <a:pt x="2677998" y="1498138"/>
                    </a:cubicBezTo>
                    <a:cubicBezTo>
                      <a:pt x="2677998" y="1501234"/>
                      <a:pt x="2677998" y="1504330"/>
                      <a:pt x="2677998" y="1507426"/>
                    </a:cubicBezTo>
                    <a:cubicBezTo>
                      <a:pt x="2675934" y="1555928"/>
                      <a:pt x="2660454" y="1571407"/>
                      <a:pt x="2611952" y="1572955"/>
                    </a:cubicBezTo>
                    <a:cubicBezTo>
                      <a:pt x="2571190" y="1573987"/>
                      <a:pt x="2530944" y="1576051"/>
                      <a:pt x="2490182" y="1576567"/>
                    </a:cubicBezTo>
                    <a:cubicBezTo>
                      <a:pt x="2474702" y="1577083"/>
                      <a:pt x="2463867" y="1583791"/>
                      <a:pt x="2457675" y="1596690"/>
                    </a:cubicBezTo>
                    <a:cubicBezTo>
                      <a:pt x="2446324" y="1620941"/>
                      <a:pt x="2439100" y="1646224"/>
                      <a:pt x="2437036" y="1673055"/>
                    </a:cubicBezTo>
                    <a:cubicBezTo>
                      <a:pt x="2435488" y="1690082"/>
                      <a:pt x="2442712" y="1701434"/>
                      <a:pt x="2457159" y="1710205"/>
                    </a:cubicBezTo>
                    <a:cubicBezTo>
                      <a:pt x="2493278" y="1732392"/>
                      <a:pt x="2528880" y="1754579"/>
                      <a:pt x="2564483" y="1777282"/>
                    </a:cubicBezTo>
                    <a:cubicBezTo>
                      <a:pt x="2596989" y="1797405"/>
                      <a:pt x="2601117" y="1809789"/>
                      <a:pt x="2588733" y="1845907"/>
                    </a:cubicBezTo>
                    <a:cubicBezTo>
                      <a:pt x="2584606" y="1858291"/>
                      <a:pt x="2578930" y="1870158"/>
                      <a:pt x="2571706" y="1880994"/>
                    </a:cubicBezTo>
                    <a:cubicBezTo>
                      <a:pt x="2564998" y="1890797"/>
                      <a:pt x="2554163" y="1897505"/>
                      <a:pt x="2538684" y="1897505"/>
                    </a:cubicBezTo>
                    <a:close/>
                    <a:moveTo>
                      <a:pt x="1338521" y="2312867"/>
                    </a:moveTo>
                    <a:cubicBezTo>
                      <a:pt x="1869461" y="2314931"/>
                      <a:pt x="2317329" y="1887701"/>
                      <a:pt x="2316814" y="1335605"/>
                    </a:cubicBezTo>
                    <a:cubicBezTo>
                      <a:pt x="2316298" y="792797"/>
                      <a:pt x="1880813" y="359892"/>
                      <a:pt x="1340068" y="359376"/>
                    </a:cubicBezTo>
                    <a:cubicBezTo>
                      <a:pt x="796228" y="358860"/>
                      <a:pt x="363839" y="794861"/>
                      <a:pt x="361775" y="1331994"/>
                    </a:cubicBezTo>
                    <a:cubicBezTo>
                      <a:pt x="359711" y="1882026"/>
                      <a:pt x="806032" y="2314415"/>
                      <a:pt x="1338521" y="2312867"/>
                    </a:cubicBezTo>
                    <a:close/>
                  </a:path>
                </a:pathLst>
              </a:custGeom>
              <a:grpFill/>
              <a:ln w="5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5E443C86-7937-4604-892A-31CBB4C3B253}"/>
                  </a:ext>
                </a:extLst>
              </p:cNvPr>
              <p:cNvSpPr/>
              <p:nvPr/>
            </p:nvSpPr>
            <p:spPr>
              <a:xfrm>
                <a:off x="7558586" y="2011427"/>
                <a:ext cx="1898797" cy="1893637"/>
              </a:xfrm>
              <a:custGeom>
                <a:avLst/>
                <a:gdLst>
                  <a:gd name="connsiteX0" fmla="*/ 30 w 1898796"/>
                  <a:gd name="connsiteY0" fmla="*/ 947852 h 1893636"/>
                  <a:gd name="connsiteX1" fmla="*/ 950461 w 1898796"/>
                  <a:gd name="connsiteY1" fmla="*/ 2 h 1893636"/>
                  <a:gd name="connsiteX2" fmla="*/ 1898827 w 1898796"/>
                  <a:gd name="connsiteY2" fmla="*/ 950948 h 1893636"/>
                  <a:gd name="connsiteX3" fmla="*/ 946849 w 1898796"/>
                  <a:gd name="connsiteY3" fmla="*/ 1898283 h 1893636"/>
                  <a:gd name="connsiteX4" fmla="*/ 30 w 1898796"/>
                  <a:gd name="connsiteY4" fmla="*/ 947852 h 1893636"/>
                  <a:gd name="connsiteX5" fmla="*/ 1187811 w 1898796"/>
                  <a:gd name="connsiteY5" fmla="*/ 949916 h 1893636"/>
                  <a:gd name="connsiteX6" fmla="*/ 949429 w 1898796"/>
                  <a:gd name="connsiteY6" fmla="*/ 710503 h 1893636"/>
                  <a:gd name="connsiteX7" fmla="*/ 710532 w 1898796"/>
                  <a:gd name="connsiteY7" fmla="*/ 948368 h 1893636"/>
                  <a:gd name="connsiteX8" fmla="*/ 948397 w 1898796"/>
                  <a:gd name="connsiteY8" fmla="*/ 1188298 h 1893636"/>
                  <a:gd name="connsiteX9" fmla="*/ 1187811 w 1898796"/>
                  <a:gd name="connsiteY9" fmla="*/ 949916 h 1893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98796" h="1893636">
                    <a:moveTo>
                      <a:pt x="30" y="947852"/>
                    </a:moveTo>
                    <a:cubicBezTo>
                      <a:pt x="-3065" y="428263"/>
                      <a:pt x="426228" y="-1030"/>
                      <a:pt x="950461" y="2"/>
                    </a:cubicBezTo>
                    <a:cubicBezTo>
                      <a:pt x="1472114" y="1034"/>
                      <a:pt x="1899859" y="427747"/>
                      <a:pt x="1898827" y="950948"/>
                    </a:cubicBezTo>
                    <a:cubicBezTo>
                      <a:pt x="1897795" y="1468473"/>
                      <a:pt x="1477790" y="1899315"/>
                      <a:pt x="946849" y="1898283"/>
                    </a:cubicBezTo>
                    <a:cubicBezTo>
                      <a:pt x="411781" y="1896735"/>
                      <a:pt x="-4097" y="1460218"/>
                      <a:pt x="30" y="947852"/>
                    </a:cubicBezTo>
                    <a:close/>
                    <a:moveTo>
                      <a:pt x="1187811" y="949916"/>
                    </a:moveTo>
                    <a:cubicBezTo>
                      <a:pt x="1188327" y="817310"/>
                      <a:pt x="1084099" y="710503"/>
                      <a:pt x="949429" y="710503"/>
                    </a:cubicBezTo>
                    <a:cubicBezTo>
                      <a:pt x="805987" y="710503"/>
                      <a:pt x="710015" y="828146"/>
                      <a:pt x="710532" y="948368"/>
                    </a:cubicBezTo>
                    <a:cubicBezTo>
                      <a:pt x="711048" y="1081490"/>
                      <a:pt x="815791" y="1188298"/>
                      <a:pt x="948397" y="1188298"/>
                    </a:cubicBezTo>
                    <a:cubicBezTo>
                      <a:pt x="1081003" y="1188298"/>
                      <a:pt x="1187294" y="1083038"/>
                      <a:pt x="1187811" y="949916"/>
                    </a:cubicBezTo>
                    <a:close/>
                  </a:path>
                </a:pathLst>
              </a:custGeom>
              <a:grpFill/>
              <a:ln w="5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</p:grp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33011AC2-F2FD-44CD-BF51-A2C7AB4FB7F5}"/>
              </a:ext>
            </a:extLst>
          </p:cNvPr>
          <p:cNvSpPr/>
          <p:nvPr userDrawn="1"/>
        </p:nvSpPr>
        <p:spPr>
          <a:xfrm>
            <a:off x="3140906" y="3608100"/>
            <a:ext cx="623915" cy="635123"/>
          </a:xfrm>
          <a:custGeom>
            <a:avLst/>
            <a:gdLst>
              <a:gd name="connsiteX0" fmla="*/ 879664 w 1723364"/>
              <a:gd name="connsiteY0" fmla="*/ 267 h 1754322"/>
              <a:gd name="connsiteX1" fmla="*/ 964801 w 1723364"/>
              <a:gd name="connsiteY1" fmla="*/ 5943 h 1754322"/>
              <a:gd name="connsiteX2" fmla="*/ 979248 w 1723364"/>
              <a:gd name="connsiteY2" fmla="*/ 18843 h 1754322"/>
              <a:gd name="connsiteX3" fmla="*/ 977700 w 1723364"/>
              <a:gd name="connsiteY3" fmla="*/ 158673 h 1754322"/>
              <a:gd name="connsiteX4" fmla="*/ 968928 w 1723364"/>
              <a:gd name="connsiteY4" fmla="*/ 213366 h 1754322"/>
              <a:gd name="connsiteX5" fmla="*/ 979764 w 1723364"/>
              <a:gd name="connsiteY5" fmla="*/ 229877 h 1754322"/>
              <a:gd name="connsiteX6" fmla="*/ 1149520 w 1723364"/>
              <a:gd name="connsiteY6" fmla="*/ 285087 h 1754322"/>
              <a:gd name="connsiteX7" fmla="*/ 1166548 w 1723364"/>
              <a:gd name="connsiteY7" fmla="*/ 278379 h 1754322"/>
              <a:gd name="connsiteX8" fmla="*/ 1210406 w 1723364"/>
              <a:gd name="connsiteY8" fmla="*/ 190663 h 1754322"/>
              <a:gd name="connsiteX9" fmla="*/ 1263035 w 1723364"/>
              <a:gd name="connsiteY9" fmla="*/ 123070 h 1754322"/>
              <a:gd name="connsiteX10" fmla="*/ 1304314 w 1723364"/>
              <a:gd name="connsiteY10" fmla="*/ 119458 h 1754322"/>
              <a:gd name="connsiteX11" fmla="*/ 1458075 w 1723364"/>
              <a:gd name="connsiteY11" fmla="*/ 231941 h 1754322"/>
              <a:gd name="connsiteX12" fmla="*/ 1462203 w 1723364"/>
              <a:gd name="connsiteY12" fmla="*/ 251549 h 1754322"/>
              <a:gd name="connsiteX13" fmla="*/ 1461171 w 1723364"/>
              <a:gd name="connsiteY13" fmla="*/ 254128 h 1754322"/>
              <a:gd name="connsiteX14" fmla="*/ 1396158 w 1723364"/>
              <a:gd name="connsiteY14" fmla="*/ 347004 h 1754322"/>
              <a:gd name="connsiteX15" fmla="*/ 1337336 w 1723364"/>
              <a:gd name="connsiteY15" fmla="*/ 404794 h 1754322"/>
              <a:gd name="connsiteX16" fmla="*/ 1336304 w 1723364"/>
              <a:gd name="connsiteY16" fmla="*/ 419757 h 1754322"/>
              <a:gd name="connsiteX17" fmla="*/ 1369327 w 1723364"/>
              <a:gd name="connsiteY17" fmla="*/ 457939 h 1754322"/>
              <a:gd name="connsiteX18" fmla="*/ 1442596 w 1723364"/>
              <a:gd name="connsiteY18" fmla="*/ 565263 h 1754322"/>
              <a:gd name="connsiteX19" fmla="*/ 1462719 w 1723364"/>
              <a:gd name="connsiteY19" fmla="*/ 570938 h 1754322"/>
              <a:gd name="connsiteX20" fmla="*/ 1573138 w 1723364"/>
              <a:gd name="connsiteY20" fmla="*/ 514697 h 1754322"/>
              <a:gd name="connsiteX21" fmla="*/ 1650018 w 1723364"/>
              <a:gd name="connsiteY21" fmla="*/ 501281 h 1754322"/>
              <a:gd name="connsiteX22" fmla="*/ 1659822 w 1723364"/>
              <a:gd name="connsiteY22" fmla="*/ 509537 h 1754322"/>
              <a:gd name="connsiteX23" fmla="*/ 1724835 w 1723364"/>
              <a:gd name="connsiteY23" fmla="*/ 709220 h 1754322"/>
              <a:gd name="connsiteX24" fmla="*/ 1717611 w 1723364"/>
              <a:gd name="connsiteY24" fmla="*/ 723668 h 1754322"/>
              <a:gd name="connsiteX25" fmla="*/ 1671173 w 1723364"/>
              <a:gd name="connsiteY25" fmla="*/ 748950 h 1754322"/>
              <a:gd name="connsiteX26" fmla="*/ 1618544 w 1723364"/>
              <a:gd name="connsiteY26" fmla="*/ 760302 h 1754322"/>
              <a:gd name="connsiteX27" fmla="*/ 1529280 w 1723364"/>
              <a:gd name="connsiteY27" fmla="*/ 774234 h 1754322"/>
              <a:gd name="connsiteX28" fmla="*/ 1515349 w 1723364"/>
              <a:gd name="connsiteY28" fmla="*/ 791777 h 1754322"/>
              <a:gd name="connsiteX29" fmla="*/ 1521024 w 1723364"/>
              <a:gd name="connsiteY29" fmla="*/ 857306 h 1754322"/>
              <a:gd name="connsiteX30" fmla="*/ 1516380 w 1723364"/>
              <a:gd name="connsiteY30" fmla="*/ 953794 h 1754322"/>
              <a:gd name="connsiteX31" fmla="*/ 1538567 w 1723364"/>
              <a:gd name="connsiteY31" fmla="*/ 983720 h 1754322"/>
              <a:gd name="connsiteX32" fmla="*/ 1653114 w 1723364"/>
              <a:gd name="connsiteY32" fmla="*/ 1001779 h 1754322"/>
              <a:gd name="connsiteX33" fmla="*/ 1700584 w 1723364"/>
              <a:gd name="connsiteY33" fmla="*/ 1024483 h 1754322"/>
              <a:gd name="connsiteX34" fmla="*/ 1719675 w 1723364"/>
              <a:gd name="connsiteY34" fmla="*/ 1067825 h 1754322"/>
              <a:gd name="connsiteX35" fmla="*/ 1661370 w 1723364"/>
              <a:gd name="connsiteY35" fmla="*/ 1243773 h 1754322"/>
              <a:gd name="connsiteX36" fmla="*/ 1641763 w 1723364"/>
              <a:gd name="connsiteY36" fmla="*/ 1255124 h 1754322"/>
              <a:gd name="connsiteX37" fmla="*/ 1541663 w 1723364"/>
              <a:gd name="connsiteY37" fmla="*/ 1226230 h 1754322"/>
              <a:gd name="connsiteX38" fmla="*/ 1461687 w 1723364"/>
              <a:gd name="connsiteY38" fmla="*/ 1184436 h 1754322"/>
              <a:gd name="connsiteX39" fmla="*/ 1444143 w 1723364"/>
              <a:gd name="connsiteY39" fmla="*/ 1189079 h 1754322"/>
              <a:gd name="connsiteX40" fmla="*/ 1339400 w 1723364"/>
              <a:gd name="connsiteY40" fmla="*/ 1333553 h 1754322"/>
              <a:gd name="connsiteX41" fmla="*/ 1339916 w 1723364"/>
              <a:gd name="connsiteY41" fmla="*/ 1353160 h 1754322"/>
              <a:gd name="connsiteX42" fmla="*/ 1430212 w 1723364"/>
              <a:gd name="connsiteY42" fmla="*/ 1443456 h 1754322"/>
              <a:gd name="connsiteX43" fmla="*/ 1465814 w 1723364"/>
              <a:gd name="connsiteY43" fmla="*/ 1511565 h 1754322"/>
              <a:gd name="connsiteX44" fmla="*/ 1461171 w 1723364"/>
              <a:gd name="connsiteY44" fmla="*/ 1521369 h 1754322"/>
              <a:gd name="connsiteX45" fmla="*/ 1290382 w 1723364"/>
              <a:gd name="connsiteY45" fmla="*/ 1645203 h 1754322"/>
              <a:gd name="connsiteX46" fmla="*/ 1275419 w 1723364"/>
              <a:gd name="connsiteY46" fmla="*/ 1643655 h 1754322"/>
              <a:gd name="connsiteX47" fmla="*/ 1207310 w 1723364"/>
              <a:gd name="connsiteY47" fmla="*/ 1558003 h 1754322"/>
              <a:gd name="connsiteX48" fmla="*/ 1167064 w 1723364"/>
              <a:gd name="connsiteY48" fmla="*/ 1477511 h 1754322"/>
              <a:gd name="connsiteX49" fmla="*/ 1150036 w 1723364"/>
              <a:gd name="connsiteY49" fmla="*/ 1470803 h 1754322"/>
              <a:gd name="connsiteX50" fmla="*/ 981312 w 1723364"/>
              <a:gd name="connsiteY50" fmla="*/ 1526013 h 1754322"/>
              <a:gd name="connsiteX51" fmla="*/ 969960 w 1723364"/>
              <a:gd name="connsiteY51" fmla="*/ 1544072 h 1754322"/>
              <a:gd name="connsiteX52" fmla="*/ 989052 w 1723364"/>
              <a:gd name="connsiteY52" fmla="*/ 1663779 h 1754322"/>
              <a:gd name="connsiteX53" fmla="*/ 978216 w 1723364"/>
              <a:gd name="connsiteY53" fmla="*/ 1743755 h 1754322"/>
              <a:gd name="connsiteX54" fmla="*/ 966864 w 1723364"/>
              <a:gd name="connsiteY54" fmla="*/ 1749947 h 1754322"/>
              <a:gd name="connsiteX55" fmla="*/ 758410 w 1723364"/>
              <a:gd name="connsiteY55" fmla="*/ 1749947 h 1754322"/>
              <a:gd name="connsiteX56" fmla="*/ 745510 w 1723364"/>
              <a:gd name="connsiteY56" fmla="*/ 1737047 h 1754322"/>
              <a:gd name="connsiteX57" fmla="*/ 747058 w 1723364"/>
              <a:gd name="connsiteY57" fmla="*/ 1598249 h 1754322"/>
              <a:gd name="connsiteX58" fmla="*/ 756346 w 1723364"/>
              <a:gd name="connsiteY58" fmla="*/ 1543556 h 1754322"/>
              <a:gd name="connsiteX59" fmla="*/ 744478 w 1723364"/>
              <a:gd name="connsiteY59" fmla="*/ 1525496 h 1754322"/>
              <a:gd name="connsiteX60" fmla="*/ 575754 w 1723364"/>
              <a:gd name="connsiteY60" fmla="*/ 1470287 h 1754322"/>
              <a:gd name="connsiteX61" fmla="*/ 559758 w 1723364"/>
              <a:gd name="connsiteY61" fmla="*/ 1475963 h 1754322"/>
              <a:gd name="connsiteX62" fmla="*/ 504549 w 1723364"/>
              <a:gd name="connsiteY62" fmla="*/ 1585350 h 1754322"/>
              <a:gd name="connsiteX63" fmla="*/ 447275 w 1723364"/>
              <a:gd name="connsiteY63" fmla="*/ 1645719 h 1754322"/>
              <a:gd name="connsiteX64" fmla="*/ 434376 w 1723364"/>
              <a:gd name="connsiteY64" fmla="*/ 1643655 h 1754322"/>
              <a:gd name="connsiteX65" fmla="*/ 290418 w 1723364"/>
              <a:gd name="connsiteY65" fmla="*/ 1542008 h 1754322"/>
              <a:gd name="connsiteX66" fmla="*/ 265651 w 1723364"/>
              <a:gd name="connsiteY66" fmla="*/ 1521369 h 1754322"/>
              <a:gd name="connsiteX67" fmla="*/ 262039 w 1723364"/>
              <a:gd name="connsiteY67" fmla="*/ 1505889 h 1754322"/>
              <a:gd name="connsiteX68" fmla="*/ 321893 w 1723364"/>
              <a:gd name="connsiteY68" fmla="*/ 1415593 h 1754322"/>
              <a:gd name="connsiteX69" fmla="*/ 386906 w 1723364"/>
              <a:gd name="connsiteY69" fmla="*/ 1351096 h 1754322"/>
              <a:gd name="connsiteX70" fmla="*/ 387938 w 1723364"/>
              <a:gd name="connsiteY70" fmla="*/ 1334069 h 1754322"/>
              <a:gd name="connsiteX71" fmla="*/ 354915 w 1723364"/>
              <a:gd name="connsiteY71" fmla="*/ 1295887 h 1754322"/>
              <a:gd name="connsiteX72" fmla="*/ 282678 w 1723364"/>
              <a:gd name="connsiteY72" fmla="*/ 1189595 h 1754322"/>
              <a:gd name="connsiteX73" fmla="*/ 262555 w 1723364"/>
              <a:gd name="connsiteY73" fmla="*/ 1183920 h 1754322"/>
              <a:gd name="connsiteX74" fmla="*/ 152136 w 1723364"/>
              <a:gd name="connsiteY74" fmla="*/ 1240161 h 1754322"/>
              <a:gd name="connsiteX75" fmla="*/ 75256 w 1723364"/>
              <a:gd name="connsiteY75" fmla="*/ 1253577 h 1754322"/>
              <a:gd name="connsiteX76" fmla="*/ 65452 w 1723364"/>
              <a:gd name="connsiteY76" fmla="*/ 1245321 h 1754322"/>
              <a:gd name="connsiteX77" fmla="*/ 439 w 1723364"/>
              <a:gd name="connsiteY77" fmla="*/ 1045637 h 1754322"/>
              <a:gd name="connsiteX78" fmla="*/ 7663 w 1723364"/>
              <a:gd name="connsiteY78" fmla="*/ 1031190 h 1754322"/>
              <a:gd name="connsiteX79" fmla="*/ 54101 w 1723364"/>
              <a:gd name="connsiteY79" fmla="*/ 1005907 h 1754322"/>
              <a:gd name="connsiteX80" fmla="*/ 106730 w 1723364"/>
              <a:gd name="connsiteY80" fmla="*/ 994556 h 1754322"/>
              <a:gd name="connsiteX81" fmla="*/ 197026 w 1723364"/>
              <a:gd name="connsiteY81" fmla="*/ 980109 h 1754322"/>
              <a:gd name="connsiteX82" fmla="*/ 209410 w 1723364"/>
              <a:gd name="connsiteY82" fmla="*/ 964113 h 1754322"/>
              <a:gd name="connsiteX83" fmla="*/ 203734 w 1723364"/>
              <a:gd name="connsiteY83" fmla="*/ 897552 h 1754322"/>
              <a:gd name="connsiteX84" fmla="*/ 208378 w 1723364"/>
              <a:gd name="connsiteY84" fmla="*/ 801064 h 1754322"/>
              <a:gd name="connsiteX85" fmla="*/ 185159 w 1723364"/>
              <a:gd name="connsiteY85" fmla="*/ 770622 h 1754322"/>
              <a:gd name="connsiteX86" fmla="*/ 73192 w 1723364"/>
              <a:gd name="connsiteY86" fmla="*/ 753079 h 1754322"/>
              <a:gd name="connsiteX87" fmla="*/ 24690 w 1723364"/>
              <a:gd name="connsiteY87" fmla="*/ 730375 h 1754322"/>
              <a:gd name="connsiteX88" fmla="*/ 5599 w 1723364"/>
              <a:gd name="connsiteY88" fmla="*/ 687033 h 1754322"/>
              <a:gd name="connsiteX89" fmla="*/ 63904 w 1723364"/>
              <a:gd name="connsiteY89" fmla="*/ 511085 h 1754322"/>
              <a:gd name="connsiteX90" fmla="*/ 83511 w 1723364"/>
              <a:gd name="connsiteY90" fmla="*/ 499733 h 1754322"/>
              <a:gd name="connsiteX91" fmla="*/ 183611 w 1723364"/>
              <a:gd name="connsiteY91" fmla="*/ 528628 h 1754322"/>
              <a:gd name="connsiteX92" fmla="*/ 262555 w 1723364"/>
              <a:gd name="connsiteY92" fmla="*/ 569390 h 1754322"/>
              <a:gd name="connsiteX93" fmla="*/ 282163 w 1723364"/>
              <a:gd name="connsiteY93" fmla="*/ 564231 h 1754322"/>
              <a:gd name="connsiteX94" fmla="*/ 386906 w 1723364"/>
              <a:gd name="connsiteY94" fmla="*/ 419757 h 1754322"/>
              <a:gd name="connsiteX95" fmla="*/ 386390 w 1723364"/>
              <a:gd name="connsiteY95" fmla="*/ 402214 h 1754322"/>
              <a:gd name="connsiteX96" fmla="*/ 296094 w 1723364"/>
              <a:gd name="connsiteY96" fmla="*/ 311918 h 1754322"/>
              <a:gd name="connsiteX97" fmla="*/ 259975 w 1723364"/>
              <a:gd name="connsiteY97" fmla="*/ 242777 h 1754322"/>
              <a:gd name="connsiteX98" fmla="*/ 264619 w 1723364"/>
              <a:gd name="connsiteY98" fmla="*/ 232973 h 1754322"/>
              <a:gd name="connsiteX99" fmla="*/ 435408 w 1723364"/>
              <a:gd name="connsiteY99" fmla="*/ 109139 h 1754322"/>
              <a:gd name="connsiteX100" fmla="*/ 450371 w 1723364"/>
              <a:gd name="connsiteY100" fmla="*/ 110687 h 1754322"/>
              <a:gd name="connsiteX101" fmla="*/ 518480 w 1723364"/>
              <a:gd name="connsiteY101" fmla="*/ 196339 h 1754322"/>
              <a:gd name="connsiteX102" fmla="*/ 559758 w 1723364"/>
              <a:gd name="connsiteY102" fmla="*/ 277863 h 1754322"/>
              <a:gd name="connsiteX103" fmla="*/ 574722 w 1723364"/>
              <a:gd name="connsiteY103" fmla="*/ 283539 h 1754322"/>
              <a:gd name="connsiteX104" fmla="*/ 746026 w 1723364"/>
              <a:gd name="connsiteY104" fmla="*/ 227813 h 1754322"/>
              <a:gd name="connsiteX105" fmla="*/ 756346 w 1723364"/>
              <a:gd name="connsiteY105" fmla="*/ 211302 h 1754322"/>
              <a:gd name="connsiteX106" fmla="*/ 737254 w 1723364"/>
              <a:gd name="connsiteY106" fmla="*/ 91596 h 1754322"/>
              <a:gd name="connsiteX107" fmla="*/ 748090 w 1723364"/>
              <a:gd name="connsiteY107" fmla="*/ 10587 h 1754322"/>
              <a:gd name="connsiteX108" fmla="*/ 758410 w 1723364"/>
              <a:gd name="connsiteY108" fmla="*/ 4395 h 1754322"/>
              <a:gd name="connsiteX109" fmla="*/ 879664 w 1723364"/>
              <a:gd name="connsiteY109" fmla="*/ 267 h 1754322"/>
              <a:gd name="connsiteX110" fmla="*/ 861605 w 1723364"/>
              <a:gd name="connsiteY110" fmla="*/ 1409918 h 1754322"/>
              <a:gd name="connsiteX111" fmla="*/ 1392546 w 1723364"/>
              <a:gd name="connsiteY111" fmla="*/ 879493 h 1754322"/>
              <a:gd name="connsiteX112" fmla="*/ 862637 w 1723364"/>
              <a:gd name="connsiteY112" fmla="*/ 348552 h 1754322"/>
              <a:gd name="connsiteX113" fmla="*/ 331180 w 1723364"/>
              <a:gd name="connsiteY113" fmla="*/ 879493 h 1754322"/>
              <a:gd name="connsiteX114" fmla="*/ 861605 w 1723364"/>
              <a:gd name="connsiteY114" fmla="*/ 1409918 h 1754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</a:cxnLst>
            <a:rect l="l" t="t" r="r" b="b"/>
            <a:pathLst>
              <a:path w="1723364" h="1754322">
                <a:moveTo>
                  <a:pt x="879664" y="267"/>
                </a:moveTo>
                <a:cubicBezTo>
                  <a:pt x="907527" y="2332"/>
                  <a:pt x="935906" y="4395"/>
                  <a:pt x="964801" y="5943"/>
                </a:cubicBezTo>
                <a:cubicBezTo>
                  <a:pt x="974088" y="6459"/>
                  <a:pt x="976668" y="11103"/>
                  <a:pt x="979248" y="18843"/>
                </a:cubicBezTo>
                <a:cubicBezTo>
                  <a:pt x="994727" y="65797"/>
                  <a:pt x="985956" y="112235"/>
                  <a:pt x="977700" y="158673"/>
                </a:cubicBezTo>
                <a:cubicBezTo>
                  <a:pt x="974604" y="176732"/>
                  <a:pt x="972024" y="195307"/>
                  <a:pt x="968928" y="213366"/>
                </a:cubicBezTo>
                <a:cubicBezTo>
                  <a:pt x="967380" y="222654"/>
                  <a:pt x="969960" y="227813"/>
                  <a:pt x="979764" y="229877"/>
                </a:cubicBezTo>
                <a:cubicBezTo>
                  <a:pt x="1038585" y="240713"/>
                  <a:pt x="1095343" y="259804"/>
                  <a:pt x="1149520" y="285087"/>
                </a:cubicBezTo>
                <a:cubicBezTo>
                  <a:pt x="1158808" y="289215"/>
                  <a:pt x="1162420" y="286119"/>
                  <a:pt x="1166548" y="278379"/>
                </a:cubicBezTo>
                <a:cubicBezTo>
                  <a:pt x="1180995" y="248969"/>
                  <a:pt x="1197506" y="220590"/>
                  <a:pt x="1210406" y="190663"/>
                </a:cubicBezTo>
                <a:cubicBezTo>
                  <a:pt x="1222273" y="163316"/>
                  <a:pt x="1240848" y="142161"/>
                  <a:pt x="1263035" y="123070"/>
                </a:cubicBezTo>
                <a:cubicBezTo>
                  <a:pt x="1282643" y="106043"/>
                  <a:pt x="1282127" y="106559"/>
                  <a:pt x="1304314" y="119458"/>
                </a:cubicBezTo>
                <a:cubicBezTo>
                  <a:pt x="1359523" y="151449"/>
                  <a:pt x="1409573" y="190663"/>
                  <a:pt x="1458075" y="231941"/>
                </a:cubicBezTo>
                <a:cubicBezTo>
                  <a:pt x="1465299" y="238133"/>
                  <a:pt x="1467362" y="243809"/>
                  <a:pt x="1462203" y="251549"/>
                </a:cubicBezTo>
                <a:cubicBezTo>
                  <a:pt x="1461687" y="252064"/>
                  <a:pt x="1461171" y="253096"/>
                  <a:pt x="1461171" y="254128"/>
                </a:cubicBezTo>
                <a:cubicBezTo>
                  <a:pt x="1448271" y="291279"/>
                  <a:pt x="1425052" y="320689"/>
                  <a:pt x="1396158" y="347004"/>
                </a:cubicBezTo>
                <a:cubicBezTo>
                  <a:pt x="1375518" y="365064"/>
                  <a:pt x="1356943" y="385703"/>
                  <a:pt x="1337336" y="404794"/>
                </a:cubicBezTo>
                <a:cubicBezTo>
                  <a:pt x="1332177" y="409954"/>
                  <a:pt x="1330628" y="413565"/>
                  <a:pt x="1336304" y="419757"/>
                </a:cubicBezTo>
                <a:cubicBezTo>
                  <a:pt x="1347656" y="432141"/>
                  <a:pt x="1357459" y="445556"/>
                  <a:pt x="1369327" y="457939"/>
                </a:cubicBezTo>
                <a:cubicBezTo>
                  <a:pt x="1399769" y="489930"/>
                  <a:pt x="1419893" y="528628"/>
                  <a:pt x="1442596" y="565263"/>
                </a:cubicBezTo>
                <a:cubicBezTo>
                  <a:pt x="1448271" y="574550"/>
                  <a:pt x="1452915" y="576098"/>
                  <a:pt x="1462719" y="570938"/>
                </a:cubicBezTo>
                <a:cubicBezTo>
                  <a:pt x="1499353" y="551847"/>
                  <a:pt x="1535988" y="533272"/>
                  <a:pt x="1573138" y="514697"/>
                </a:cubicBezTo>
                <a:cubicBezTo>
                  <a:pt x="1597389" y="502830"/>
                  <a:pt x="1624220" y="504893"/>
                  <a:pt x="1650018" y="501281"/>
                </a:cubicBezTo>
                <a:cubicBezTo>
                  <a:pt x="1655694" y="500250"/>
                  <a:pt x="1658274" y="505409"/>
                  <a:pt x="1659822" y="509537"/>
                </a:cubicBezTo>
                <a:cubicBezTo>
                  <a:pt x="1687685" y="574034"/>
                  <a:pt x="1709872" y="640595"/>
                  <a:pt x="1724835" y="709220"/>
                </a:cubicBezTo>
                <a:cubicBezTo>
                  <a:pt x="1726383" y="716444"/>
                  <a:pt x="1723803" y="720572"/>
                  <a:pt x="1717611" y="723668"/>
                </a:cubicBezTo>
                <a:cubicBezTo>
                  <a:pt x="1702132" y="731923"/>
                  <a:pt x="1686653" y="740695"/>
                  <a:pt x="1671173" y="748950"/>
                </a:cubicBezTo>
                <a:cubicBezTo>
                  <a:pt x="1654662" y="757722"/>
                  <a:pt x="1636087" y="757206"/>
                  <a:pt x="1618544" y="760302"/>
                </a:cubicBezTo>
                <a:cubicBezTo>
                  <a:pt x="1589133" y="765462"/>
                  <a:pt x="1559207" y="770106"/>
                  <a:pt x="1529280" y="774234"/>
                </a:cubicBezTo>
                <a:cubicBezTo>
                  <a:pt x="1517412" y="775781"/>
                  <a:pt x="1514316" y="780941"/>
                  <a:pt x="1515349" y="791777"/>
                </a:cubicBezTo>
                <a:cubicBezTo>
                  <a:pt x="1517412" y="813448"/>
                  <a:pt x="1518444" y="835635"/>
                  <a:pt x="1521024" y="857306"/>
                </a:cubicBezTo>
                <a:cubicBezTo>
                  <a:pt x="1524636" y="889813"/>
                  <a:pt x="1518960" y="921803"/>
                  <a:pt x="1516380" y="953794"/>
                </a:cubicBezTo>
                <a:cubicBezTo>
                  <a:pt x="1514316" y="980109"/>
                  <a:pt x="1513284" y="980109"/>
                  <a:pt x="1538567" y="983720"/>
                </a:cubicBezTo>
                <a:cubicBezTo>
                  <a:pt x="1576750" y="989912"/>
                  <a:pt x="1614932" y="995588"/>
                  <a:pt x="1653114" y="1001779"/>
                </a:cubicBezTo>
                <a:cubicBezTo>
                  <a:pt x="1671173" y="1004875"/>
                  <a:pt x="1685105" y="1016227"/>
                  <a:pt x="1700584" y="1024483"/>
                </a:cubicBezTo>
                <a:cubicBezTo>
                  <a:pt x="1726899" y="1038414"/>
                  <a:pt x="1725867" y="1038930"/>
                  <a:pt x="1719675" y="1067825"/>
                </a:cubicBezTo>
                <a:cubicBezTo>
                  <a:pt x="1706260" y="1128710"/>
                  <a:pt x="1685105" y="1186500"/>
                  <a:pt x="1661370" y="1243773"/>
                </a:cubicBezTo>
                <a:cubicBezTo>
                  <a:pt x="1657242" y="1253577"/>
                  <a:pt x="1651566" y="1256157"/>
                  <a:pt x="1641763" y="1255124"/>
                </a:cubicBezTo>
                <a:cubicBezTo>
                  <a:pt x="1606160" y="1252028"/>
                  <a:pt x="1572622" y="1244805"/>
                  <a:pt x="1541663" y="1226230"/>
                </a:cubicBezTo>
                <a:cubicBezTo>
                  <a:pt x="1515864" y="1210750"/>
                  <a:pt x="1488001" y="1198883"/>
                  <a:pt x="1461687" y="1184436"/>
                </a:cubicBezTo>
                <a:cubicBezTo>
                  <a:pt x="1453947" y="1180308"/>
                  <a:pt x="1448787" y="1180308"/>
                  <a:pt x="1444143" y="1189079"/>
                </a:cubicBezTo>
                <a:cubicBezTo>
                  <a:pt x="1415249" y="1241709"/>
                  <a:pt x="1380162" y="1290211"/>
                  <a:pt x="1339400" y="1333553"/>
                </a:cubicBezTo>
                <a:cubicBezTo>
                  <a:pt x="1332177" y="1341293"/>
                  <a:pt x="1332177" y="1345936"/>
                  <a:pt x="1339916" y="1353160"/>
                </a:cubicBezTo>
                <a:cubicBezTo>
                  <a:pt x="1370359" y="1382571"/>
                  <a:pt x="1400801" y="1412498"/>
                  <a:pt x="1430212" y="1443456"/>
                </a:cubicBezTo>
                <a:cubicBezTo>
                  <a:pt x="1448271" y="1462547"/>
                  <a:pt x="1453947" y="1488862"/>
                  <a:pt x="1465814" y="1511565"/>
                </a:cubicBezTo>
                <a:cubicBezTo>
                  <a:pt x="1467879" y="1515693"/>
                  <a:pt x="1464267" y="1518789"/>
                  <a:pt x="1461171" y="1521369"/>
                </a:cubicBezTo>
                <a:cubicBezTo>
                  <a:pt x="1408025" y="1568323"/>
                  <a:pt x="1351784" y="1610117"/>
                  <a:pt x="1290382" y="1645203"/>
                </a:cubicBezTo>
                <a:cubicBezTo>
                  <a:pt x="1284707" y="1648815"/>
                  <a:pt x="1280579" y="1648299"/>
                  <a:pt x="1275419" y="1643655"/>
                </a:cubicBezTo>
                <a:cubicBezTo>
                  <a:pt x="1247040" y="1619404"/>
                  <a:pt x="1221757" y="1593606"/>
                  <a:pt x="1207310" y="1558003"/>
                </a:cubicBezTo>
                <a:cubicBezTo>
                  <a:pt x="1195958" y="1530140"/>
                  <a:pt x="1179963" y="1504341"/>
                  <a:pt x="1167064" y="1477511"/>
                </a:cubicBezTo>
                <a:cubicBezTo>
                  <a:pt x="1162936" y="1469255"/>
                  <a:pt x="1158808" y="1467191"/>
                  <a:pt x="1150036" y="1470803"/>
                </a:cubicBezTo>
                <a:cubicBezTo>
                  <a:pt x="1096375" y="1496086"/>
                  <a:pt x="1040133" y="1514661"/>
                  <a:pt x="981312" y="1526013"/>
                </a:cubicBezTo>
                <a:cubicBezTo>
                  <a:pt x="969960" y="1528076"/>
                  <a:pt x="967896" y="1534268"/>
                  <a:pt x="969960" y="1544072"/>
                </a:cubicBezTo>
                <a:cubicBezTo>
                  <a:pt x="976668" y="1583802"/>
                  <a:pt x="982860" y="1623532"/>
                  <a:pt x="989052" y="1663779"/>
                </a:cubicBezTo>
                <a:cubicBezTo>
                  <a:pt x="993179" y="1691641"/>
                  <a:pt x="982344" y="1716924"/>
                  <a:pt x="978216" y="1743755"/>
                </a:cubicBezTo>
                <a:cubicBezTo>
                  <a:pt x="977184" y="1749431"/>
                  <a:pt x="971508" y="1749431"/>
                  <a:pt x="966864" y="1749947"/>
                </a:cubicBezTo>
                <a:cubicBezTo>
                  <a:pt x="897207" y="1757170"/>
                  <a:pt x="828067" y="1756655"/>
                  <a:pt x="758410" y="1749947"/>
                </a:cubicBezTo>
                <a:cubicBezTo>
                  <a:pt x="749638" y="1748915"/>
                  <a:pt x="748090" y="1744271"/>
                  <a:pt x="745510" y="1737047"/>
                </a:cubicBezTo>
                <a:cubicBezTo>
                  <a:pt x="730031" y="1690609"/>
                  <a:pt x="738286" y="1644687"/>
                  <a:pt x="747058" y="1598249"/>
                </a:cubicBezTo>
                <a:cubicBezTo>
                  <a:pt x="750154" y="1580190"/>
                  <a:pt x="752734" y="1561615"/>
                  <a:pt x="756346" y="1543556"/>
                </a:cubicBezTo>
                <a:cubicBezTo>
                  <a:pt x="758410" y="1533236"/>
                  <a:pt x="755314" y="1527560"/>
                  <a:pt x="744478" y="1525496"/>
                </a:cubicBezTo>
                <a:cubicBezTo>
                  <a:pt x="685657" y="1514661"/>
                  <a:pt x="629931" y="1496086"/>
                  <a:pt x="575754" y="1470287"/>
                </a:cubicBezTo>
                <a:cubicBezTo>
                  <a:pt x="568014" y="1466675"/>
                  <a:pt x="563886" y="1467707"/>
                  <a:pt x="559758" y="1475963"/>
                </a:cubicBezTo>
                <a:cubicBezTo>
                  <a:pt x="541699" y="1512597"/>
                  <a:pt x="522608" y="1548715"/>
                  <a:pt x="504549" y="1585350"/>
                </a:cubicBezTo>
                <a:cubicBezTo>
                  <a:pt x="491649" y="1611149"/>
                  <a:pt x="466882" y="1626112"/>
                  <a:pt x="447275" y="1645719"/>
                </a:cubicBezTo>
                <a:cubicBezTo>
                  <a:pt x="442631" y="1650363"/>
                  <a:pt x="438504" y="1646235"/>
                  <a:pt x="434376" y="1643655"/>
                </a:cubicBezTo>
                <a:cubicBezTo>
                  <a:pt x="384326" y="1612697"/>
                  <a:pt x="334276" y="1581738"/>
                  <a:pt x="290418" y="1542008"/>
                </a:cubicBezTo>
                <a:cubicBezTo>
                  <a:pt x="282678" y="1534784"/>
                  <a:pt x="273907" y="1528076"/>
                  <a:pt x="265651" y="1521369"/>
                </a:cubicBezTo>
                <a:cubicBezTo>
                  <a:pt x="259975" y="1516725"/>
                  <a:pt x="259459" y="1512597"/>
                  <a:pt x="262039" y="1505889"/>
                </a:cubicBezTo>
                <a:cubicBezTo>
                  <a:pt x="276487" y="1472351"/>
                  <a:pt x="292998" y="1440360"/>
                  <a:pt x="321893" y="1415593"/>
                </a:cubicBezTo>
                <a:cubicBezTo>
                  <a:pt x="345112" y="1395986"/>
                  <a:pt x="365235" y="1372767"/>
                  <a:pt x="386906" y="1351096"/>
                </a:cubicBezTo>
                <a:cubicBezTo>
                  <a:pt x="393098" y="1345421"/>
                  <a:pt x="394129" y="1341293"/>
                  <a:pt x="387938" y="1334069"/>
                </a:cubicBezTo>
                <a:cubicBezTo>
                  <a:pt x="376586" y="1321685"/>
                  <a:pt x="366783" y="1308270"/>
                  <a:pt x="354915" y="1295887"/>
                </a:cubicBezTo>
                <a:cubicBezTo>
                  <a:pt x="324989" y="1264412"/>
                  <a:pt x="305382" y="1225714"/>
                  <a:pt x="282678" y="1189595"/>
                </a:cubicBezTo>
                <a:cubicBezTo>
                  <a:pt x="277003" y="1180308"/>
                  <a:pt x="272359" y="1178760"/>
                  <a:pt x="262555" y="1183920"/>
                </a:cubicBezTo>
                <a:cubicBezTo>
                  <a:pt x="225921" y="1203011"/>
                  <a:pt x="189287" y="1221586"/>
                  <a:pt x="152136" y="1240161"/>
                </a:cubicBezTo>
                <a:cubicBezTo>
                  <a:pt x="127885" y="1252545"/>
                  <a:pt x="101054" y="1249965"/>
                  <a:pt x="75256" y="1253577"/>
                </a:cubicBezTo>
                <a:cubicBezTo>
                  <a:pt x="69580" y="1254608"/>
                  <a:pt x="67000" y="1249965"/>
                  <a:pt x="65452" y="1245321"/>
                </a:cubicBezTo>
                <a:cubicBezTo>
                  <a:pt x="37589" y="1180824"/>
                  <a:pt x="15402" y="1114263"/>
                  <a:pt x="439" y="1045637"/>
                </a:cubicBezTo>
                <a:cubicBezTo>
                  <a:pt x="-1109" y="1038414"/>
                  <a:pt x="1471" y="1034286"/>
                  <a:pt x="7663" y="1031190"/>
                </a:cubicBezTo>
                <a:cubicBezTo>
                  <a:pt x="23142" y="1022935"/>
                  <a:pt x="38621" y="1014163"/>
                  <a:pt x="54101" y="1005907"/>
                </a:cubicBezTo>
                <a:cubicBezTo>
                  <a:pt x="70612" y="997136"/>
                  <a:pt x="89187" y="997652"/>
                  <a:pt x="106730" y="994556"/>
                </a:cubicBezTo>
                <a:cubicBezTo>
                  <a:pt x="136657" y="989396"/>
                  <a:pt x="167099" y="984236"/>
                  <a:pt x="197026" y="980109"/>
                </a:cubicBezTo>
                <a:cubicBezTo>
                  <a:pt x="207346" y="978560"/>
                  <a:pt x="210442" y="973917"/>
                  <a:pt x="209410" y="964113"/>
                </a:cubicBezTo>
                <a:cubicBezTo>
                  <a:pt x="207346" y="941926"/>
                  <a:pt x="206314" y="919739"/>
                  <a:pt x="203734" y="897552"/>
                </a:cubicBezTo>
                <a:cubicBezTo>
                  <a:pt x="200122" y="865045"/>
                  <a:pt x="205798" y="833055"/>
                  <a:pt x="208378" y="801064"/>
                </a:cubicBezTo>
                <a:cubicBezTo>
                  <a:pt x="210442" y="774749"/>
                  <a:pt x="211474" y="774749"/>
                  <a:pt x="185159" y="770622"/>
                </a:cubicBezTo>
                <a:cubicBezTo>
                  <a:pt x="148009" y="764430"/>
                  <a:pt x="110342" y="758754"/>
                  <a:pt x="73192" y="753079"/>
                </a:cubicBezTo>
                <a:cubicBezTo>
                  <a:pt x="54616" y="750499"/>
                  <a:pt x="40169" y="738631"/>
                  <a:pt x="24690" y="730375"/>
                </a:cubicBezTo>
                <a:cubicBezTo>
                  <a:pt x="-1625" y="715928"/>
                  <a:pt x="-593" y="715928"/>
                  <a:pt x="5599" y="687033"/>
                </a:cubicBezTo>
                <a:cubicBezTo>
                  <a:pt x="19014" y="626148"/>
                  <a:pt x="40169" y="568358"/>
                  <a:pt x="63904" y="511085"/>
                </a:cubicBezTo>
                <a:cubicBezTo>
                  <a:pt x="68032" y="501281"/>
                  <a:pt x="73192" y="498701"/>
                  <a:pt x="83511" y="499733"/>
                </a:cubicBezTo>
                <a:cubicBezTo>
                  <a:pt x="119114" y="502830"/>
                  <a:pt x="152652" y="510053"/>
                  <a:pt x="183611" y="528628"/>
                </a:cubicBezTo>
                <a:cubicBezTo>
                  <a:pt x="208894" y="543592"/>
                  <a:pt x="236241" y="555459"/>
                  <a:pt x="262555" y="569390"/>
                </a:cubicBezTo>
                <a:cubicBezTo>
                  <a:pt x="271327" y="574034"/>
                  <a:pt x="277003" y="574034"/>
                  <a:pt x="282163" y="564231"/>
                </a:cubicBezTo>
                <a:cubicBezTo>
                  <a:pt x="311057" y="511601"/>
                  <a:pt x="346144" y="463615"/>
                  <a:pt x="386906" y="419757"/>
                </a:cubicBezTo>
                <a:cubicBezTo>
                  <a:pt x="393614" y="412534"/>
                  <a:pt x="393098" y="408922"/>
                  <a:pt x="386390" y="402214"/>
                </a:cubicBezTo>
                <a:cubicBezTo>
                  <a:pt x="355947" y="372287"/>
                  <a:pt x="325505" y="342360"/>
                  <a:pt x="296094" y="311918"/>
                </a:cubicBezTo>
                <a:cubicBezTo>
                  <a:pt x="277519" y="292827"/>
                  <a:pt x="271843" y="265996"/>
                  <a:pt x="259975" y="242777"/>
                </a:cubicBezTo>
                <a:cubicBezTo>
                  <a:pt x="257912" y="238649"/>
                  <a:pt x="261524" y="235553"/>
                  <a:pt x="264619" y="232973"/>
                </a:cubicBezTo>
                <a:cubicBezTo>
                  <a:pt x="317765" y="186019"/>
                  <a:pt x="374007" y="144225"/>
                  <a:pt x="435408" y="109139"/>
                </a:cubicBezTo>
                <a:cubicBezTo>
                  <a:pt x="441084" y="105527"/>
                  <a:pt x="445211" y="106043"/>
                  <a:pt x="450371" y="110687"/>
                </a:cubicBezTo>
                <a:cubicBezTo>
                  <a:pt x="478750" y="134937"/>
                  <a:pt x="504033" y="160736"/>
                  <a:pt x="518480" y="196339"/>
                </a:cubicBezTo>
                <a:cubicBezTo>
                  <a:pt x="530348" y="224202"/>
                  <a:pt x="545827" y="250516"/>
                  <a:pt x="559758" y="277863"/>
                </a:cubicBezTo>
                <a:cubicBezTo>
                  <a:pt x="563370" y="285087"/>
                  <a:pt x="566982" y="287151"/>
                  <a:pt x="574722" y="283539"/>
                </a:cubicBezTo>
                <a:cubicBezTo>
                  <a:pt x="629415" y="257740"/>
                  <a:pt x="686173" y="238649"/>
                  <a:pt x="746026" y="227813"/>
                </a:cubicBezTo>
                <a:cubicBezTo>
                  <a:pt x="756346" y="225750"/>
                  <a:pt x="757893" y="220074"/>
                  <a:pt x="756346" y="211302"/>
                </a:cubicBezTo>
                <a:cubicBezTo>
                  <a:pt x="749638" y="171572"/>
                  <a:pt x="743446" y="131326"/>
                  <a:pt x="737254" y="91596"/>
                </a:cubicBezTo>
                <a:cubicBezTo>
                  <a:pt x="732611" y="63217"/>
                  <a:pt x="743446" y="37418"/>
                  <a:pt x="748090" y="10587"/>
                </a:cubicBezTo>
                <a:cubicBezTo>
                  <a:pt x="749122" y="5427"/>
                  <a:pt x="753766" y="4395"/>
                  <a:pt x="758410" y="4395"/>
                </a:cubicBezTo>
                <a:cubicBezTo>
                  <a:pt x="797624" y="4395"/>
                  <a:pt x="837870" y="-1280"/>
                  <a:pt x="879664" y="267"/>
                </a:cubicBezTo>
                <a:close/>
                <a:moveTo>
                  <a:pt x="861605" y="1409918"/>
                </a:moveTo>
                <a:cubicBezTo>
                  <a:pt x="1155712" y="1407338"/>
                  <a:pt x="1392030" y="1176180"/>
                  <a:pt x="1392546" y="879493"/>
                </a:cubicBezTo>
                <a:cubicBezTo>
                  <a:pt x="1393062" y="585902"/>
                  <a:pt x="1160356" y="349068"/>
                  <a:pt x="862637" y="348552"/>
                </a:cubicBezTo>
                <a:cubicBezTo>
                  <a:pt x="568014" y="348036"/>
                  <a:pt x="331180" y="581774"/>
                  <a:pt x="331180" y="879493"/>
                </a:cubicBezTo>
                <a:cubicBezTo>
                  <a:pt x="331180" y="1173600"/>
                  <a:pt x="565950" y="1406822"/>
                  <a:pt x="861605" y="1409918"/>
                </a:cubicBezTo>
                <a:close/>
              </a:path>
            </a:pathLst>
          </a:custGeom>
          <a:solidFill>
            <a:schemeClr val="bg1">
              <a:alpha val="5000"/>
            </a:schemeClr>
          </a:solidFill>
          <a:ln w="515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A795D01C-5E4D-42EF-81C8-036347FC14D7}"/>
              </a:ext>
            </a:extLst>
          </p:cNvPr>
          <p:cNvSpPr/>
          <p:nvPr userDrawn="1"/>
        </p:nvSpPr>
        <p:spPr>
          <a:xfrm rot="2246763">
            <a:off x="103562" y="2021654"/>
            <a:ext cx="1218879" cy="1218879"/>
          </a:xfrm>
          <a:custGeom>
            <a:avLst/>
            <a:gdLst>
              <a:gd name="connsiteX0" fmla="*/ 894776 w 1774962"/>
              <a:gd name="connsiteY0" fmla="*/ 1775736 h 1774962"/>
              <a:gd name="connsiteX1" fmla="*/ 852466 w 1774962"/>
              <a:gd name="connsiteY1" fmla="*/ 1775736 h 1774962"/>
              <a:gd name="connsiteX2" fmla="*/ 839567 w 1774962"/>
              <a:gd name="connsiteY2" fmla="*/ 1764901 h 1774962"/>
              <a:gd name="connsiteX3" fmla="*/ 819960 w 1774962"/>
              <a:gd name="connsiteY3" fmla="*/ 1666349 h 1774962"/>
              <a:gd name="connsiteX4" fmla="*/ 822024 w 1774962"/>
              <a:gd name="connsiteY4" fmla="*/ 1636938 h 1774962"/>
              <a:gd name="connsiteX5" fmla="*/ 811704 w 1774962"/>
              <a:gd name="connsiteY5" fmla="*/ 1623523 h 1774962"/>
              <a:gd name="connsiteX6" fmla="*/ 695093 w 1774962"/>
              <a:gd name="connsiteY6" fmla="*/ 1601852 h 1774962"/>
              <a:gd name="connsiteX7" fmla="*/ 680130 w 1774962"/>
              <a:gd name="connsiteY7" fmla="*/ 1610623 h 1774962"/>
              <a:gd name="connsiteX8" fmla="*/ 615116 w 1774962"/>
              <a:gd name="connsiteY8" fmla="*/ 1727234 h 1774962"/>
              <a:gd name="connsiteX9" fmla="*/ 603765 w 1774962"/>
              <a:gd name="connsiteY9" fmla="*/ 1730330 h 1774962"/>
              <a:gd name="connsiteX10" fmla="*/ 512953 w 1774962"/>
              <a:gd name="connsiteY10" fmla="*/ 1694212 h 1774962"/>
              <a:gd name="connsiteX11" fmla="*/ 507277 w 1774962"/>
              <a:gd name="connsiteY11" fmla="*/ 1681828 h 1774962"/>
              <a:gd name="connsiteX12" fmla="*/ 527400 w 1774962"/>
              <a:gd name="connsiteY12" fmla="*/ 1583277 h 1774962"/>
              <a:gd name="connsiteX13" fmla="*/ 541848 w 1774962"/>
              <a:gd name="connsiteY13" fmla="*/ 1552834 h 1774962"/>
              <a:gd name="connsiteX14" fmla="*/ 537720 w 1774962"/>
              <a:gd name="connsiteY14" fmla="*/ 1539418 h 1774962"/>
              <a:gd name="connsiteX15" fmla="*/ 435041 w 1774962"/>
              <a:gd name="connsiteY15" fmla="*/ 1472857 h 1774962"/>
              <a:gd name="connsiteX16" fmla="*/ 420593 w 1774962"/>
              <a:gd name="connsiteY16" fmla="*/ 1474921 h 1774962"/>
              <a:gd name="connsiteX17" fmla="*/ 315334 w 1774962"/>
              <a:gd name="connsiteY17" fmla="*/ 1559026 h 1774962"/>
              <a:gd name="connsiteX18" fmla="*/ 302950 w 1774962"/>
              <a:gd name="connsiteY18" fmla="*/ 1557478 h 1774962"/>
              <a:gd name="connsiteX19" fmla="*/ 233809 w 1774962"/>
              <a:gd name="connsiteY19" fmla="*/ 1490401 h 1774962"/>
              <a:gd name="connsiteX20" fmla="*/ 232777 w 1774962"/>
              <a:gd name="connsiteY20" fmla="*/ 1476985 h 1774962"/>
              <a:gd name="connsiteX21" fmla="*/ 289019 w 1774962"/>
              <a:gd name="connsiteY21" fmla="*/ 1393397 h 1774962"/>
              <a:gd name="connsiteX22" fmla="*/ 312754 w 1774962"/>
              <a:gd name="connsiteY22" fmla="*/ 1371726 h 1774962"/>
              <a:gd name="connsiteX23" fmla="*/ 314818 w 1774962"/>
              <a:gd name="connsiteY23" fmla="*/ 1355731 h 1774962"/>
              <a:gd name="connsiteX24" fmla="*/ 246193 w 1774962"/>
              <a:gd name="connsiteY24" fmla="*/ 1255631 h 1774962"/>
              <a:gd name="connsiteX25" fmla="*/ 230713 w 1774962"/>
              <a:gd name="connsiteY25" fmla="*/ 1253051 h 1774962"/>
              <a:gd name="connsiteX26" fmla="*/ 102751 w 1774962"/>
              <a:gd name="connsiteY26" fmla="*/ 1289685 h 1774962"/>
              <a:gd name="connsiteX27" fmla="*/ 91916 w 1774962"/>
              <a:gd name="connsiteY27" fmla="*/ 1282978 h 1774962"/>
              <a:gd name="connsiteX28" fmla="*/ 53733 w 1774962"/>
              <a:gd name="connsiteY28" fmla="*/ 1194230 h 1774962"/>
              <a:gd name="connsiteX29" fmla="*/ 58377 w 1774962"/>
              <a:gd name="connsiteY29" fmla="*/ 1181330 h 1774962"/>
              <a:gd name="connsiteX30" fmla="*/ 142481 w 1774962"/>
              <a:gd name="connsiteY30" fmla="*/ 1125605 h 1774962"/>
              <a:gd name="connsiteX31" fmla="*/ 173956 w 1774962"/>
              <a:gd name="connsiteY31" fmla="*/ 1114253 h 1774962"/>
              <a:gd name="connsiteX32" fmla="*/ 180664 w 1774962"/>
              <a:gd name="connsiteY32" fmla="*/ 1101870 h 1774962"/>
              <a:gd name="connsiteX33" fmla="*/ 154865 w 1774962"/>
              <a:gd name="connsiteY33" fmla="*/ 981131 h 1774962"/>
              <a:gd name="connsiteX34" fmla="*/ 144029 w 1774962"/>
              <a:gd name="connsiteY34" fmla="*/ 973391 h 1774962"/>
              <a:gd name="connsiteX35" fmla="*/ 10391 w 1774962"/>
              <a:gd name="connsiteY35" fmla="*/ 958428 h 1774962"/>
              <a:gd name="connsiteX36" fmla="*/ 2135 w 1774962"/>
              <a:gd name="connsiteY36" fmla="*/ 948624 h 1774962"/>
              <a:gd name="connsiteX37" fmla="*/ 588 w 1774962"/>
              <a:gd name="connsiteY37" fmla="*/ 850589 h 1774962"/>
              <a:gd name="connsiteX38" fmla="*/ 10391 w 1774962"/>
              <a:gd name="connsiteY38" fmla="*/ 840785 h 1774962"/>
              <a:gd name="connsiteX39" fmla="*/ 110491 w 1774962"/>
              <a:gd name="connsiteY39" fmla="*/ 820662 h 1774962"/>
              <a:gd name="connsiteX40" fmla="*/ 139901 w 1774962"/>
              <a:gd name="connsiteY40" fmla="*/ 822726 h 1774962"/>
              <a:gd name="connsiteX41" fmla="*/ 153317 w 1774962"/>
              <a:gd name="connsiteY41" fmla="*/ 811890 h 1774962"/>
              <a:gd name="connsiteX42" fmla="*/ 174472 w 1774962"/>
              <a:gd name="connsiteY42" fmla="*/ 696827 h 1774962"/>
              <a:gd name="connsiteX43" fmla="*/ 164152 w 1774962"/>
              <a:gd name="connsiteY43" fmla="*/ 680316 h 1774962"/>
              <a:gd name="connsiteX44" fmla="*/ 49090 w 1774962"/>
              <a:gd name="connsiteY44" fmla="*/ 615819 h 1774962"/>
              <a:gd name="connsiteX45" fmla="*/ 45993 w 1774962"/>
              <a:gd name="connsiteY45" fmla="*/ 606015 h 1774962"/>
              <a:gd name="connsiteX46" fmla="*/ 82628 w 1774962"/>
              <a:gd name="connsiteY46" fmla="*/ 513655 h 1774962"/>
              <a:gd name="connsiteX47" fmla="*/ 93979 w 1774962"/>
              <a:gd name="connsiteY47" fmla="*/ 508496 h 1774962"/>
              <a:gd name="connsiteX48" fmla="*/ 224006 w 1774962"/>
              <a:gd name="connsiteY48" fmla="*/ 543066 h 1774962"/>
              <a:gd name="connsiteX49" fmla="*/ 236905 w 1774962"/>
              <a:gd name="connsiteY49" fmla="*/ 538938 h 1774962"/>
              <a:gd name="connsiteX50" fmla="*/ 302434 w 1774962"/>
              <a:gd name="connsiteY50" fmla="*/ 437291 h 1774962"/>
              <a:gd name="connsiteX51" fmla="*/ 302950 w 1774962"/>
              <a:gd name="connsiteY51" fmla="*/ 423359 h 1774962"/>
              <a:gd name="connsiteX52" fmla="*/ 238453 w 1774962"/>
              <a:gd name="connsiteY52" fmla="*/ 346995 h 1774962"/>
              <a:gd name="connsiteX53" fmla="*/ 228650 w 1774962"/>
              <a:gd name="connsiteY53" fmla="*/ 333063 h 1774962"/>
              <a:gd name="connsiteX54" fmla="*/ 230713 w 1774962"/>
              <a:gd name="connsiteY54" fmla="*/ 290237 h 1774962"/>
              <a:gd name="connsiteX55" fmla="*/ 283859 w 1774962"/>
              <a:gd name="connsiteY55" fmla="*/ 236060 h 1774962"/>
              <a:gd name="connsiteX56" fmla="*/ 300370 w 1774962"/>
              <a:gd name="connsiteY56" fmla="*/ 234512 h 1774962"/>
              <a:gd name="connsiteX57" fmla="*/ 380863 w 1774962"/>
              <a:gd name="connsiteY57" fmla="*/ 288173 h 1774962"/>
              <a:gd name="connsiteX58" fmla="*/ 403050 w 1774962"/>
              <a:gd name="connsiteY58" fmla="*/ 311392 h 1774962"/>
              <a:gd name="connsiteX59" fmla="*/ 422141 w 1774962"/>
              <a:gd name="connsiteY59" fmla="*/ 313972 h 1774962"/>
              <a:gd name="connsiteX60" fmla="*/ 519661 w 1774962"/>
              <a:gd name="connsiteY60" fmla="*/ 246895 h 1774962"/>
              <a:gd name="connsiteX61" fmla="*/ 524820 w 1774962"/>
              <a:gd name="connsiteY61" fmla="*/ 233996 h 1774962"/>
              <a:gd name="connsiteX62" fmla="*/ 492314 w 1774962"/>
              <a:gd name="connsiteY62" fmla="*/ 127704 h 1774962"/>
              <a:gd name="connsiteX63" fmla="*/ 514501 w 1774962"/>
              <a:gd name="connsiteY63" fmla="*/ 82298 h 1774962"/>
              <a:gd name="connsiteX64" fmla="*/ 578482 w 1774962"/>
              <a:gd name="connsiteY64" fmla="*/ 55468 h 1774962"/>
              <a:gd name="connsiteX65" fmla="*/ 595509 w 1774962"/>
              <a:gd name="connsiteY65" fmla="*/ 60111 h 1774962"/>
              <a:gd name="connsiteX66" fmla="*/ 648655 w 1774962"/>
              <a:gd name="connsiteY66" fmla="*/ 139572 h 1774962"/>
              <a:gd name="connsiteX67" fmla="*/ 661039 w 1774962"/>
              <a:gd name="connsiteY67" fmla="*/ 172078 h 1774962"/>
              <a:gd name="connsiteX68" fmla="*/ 675486 w 1774962"/>
              <a:gd name="connsiteY68" fmla="*/ 180334 h 1774962"/>
              <a:gd name="connsiteX69" fmla="*/ 792613 w 1774962"/>
              <a:gd name="connsiteY69" fmla="*/ 155567 h 1774962"/>
              <a:gd name="connsiteX70" fmla="*/ 801900 w 1774962"/>
              <a:gd name="connsiteY70" fmla="*/ 143700 h 1774962"/>
              <a:gd name="connsiteX71" fmla="*/ 816864 w 1774962"/>
              <a:gd name="connsiteY71" fmla="*/ 11094 h 1774962"/>
              <a:gd name="connsiteX72" fmla="*/ 826151 w 1774962"/>
              <a:gd name="connsiteY72" fmla="*/ 2322 h 1774962"/>
              <a:gd name="connsiteX73" fmla="*/ 925219 w 1774962"/>
              <a:gd name="connsiteY73" fmla="*/ 774 h 1774962"/>
              <a:gd name="connsiteX74" fmla="*/ 934507 w 1774962"/>
              <a:gd name="connsiteY74" fmla="*/ 10062 h 1774962"/>
              <a:gd name="connsiteX75" fmla="*/ 954114 w 1774962"/>
              <a:gd name="connsiteY75" fmla="*/ 111193 h 1774962"/>
              <a:gd name="connsiteX76" fmla="*/ 952050 w 1774962"/>
              <a:gd name="connsiteY76" fmla="*/ 140604 h 1774962"/>
              <a:gd name="connsiteX77" fmla="*/ 962369 w 1774962"/>
              <a:gd name="connsiteY77" fmla="*/ 152987 h 1774962"/>
              <a:gd name="connsiteX78" fmla="*/ 1078980 w 1774962"/>
              <a:gd name="connsiteY78" fmla="*/ 174658 h 1774962"/>
              <a:gd name="connsiteX79" fmla="*/ 1093428 w 1774962"/>
              <a:gd name="connsiteY79" fmla="*/ 168467 h 1774962"/>
              <a:gd name="connsiteX80" fmla="*/ 1147089 w 1774962"/>
              <a:gd name="connsiteY80" fmla="*/ 69399 h 1774962"/>
              <a:gd name="connsiteX81" fmla="*/ 1192495 w 1774962"/>
              <a:gd name="connsiteY81" fmla="*/ 54436 h 1774962"/>
              <a:gd name="connsiteX82" fmla="*/ 1258024 w 1774962"/>
              <a:gd name="connsiteY82" fmla="*/ 81266 h 1774962"/>
              <a:gd name="connsiteX83" fmla="*/ 1267312 w 1774962"/>
              <a:gd name="connsiteY83" fmla="*/ 96746 h 1774962"/>
              <a:gd name="connsiteX84" fmla="*/ 1247705 w 1774962"/>
              <a:gd name="connsiteY84" fmla="*/ 192718 h 1774962"/>
              <a:gd name="connsiteX85" fmla="*/ 1233258 w 1774962"/>
              <a:gd name="connsiteY85" fmla="*/ 224192 h 1774962"/>
              <a:gd name="connsiteX86" fmla="*/ 1237385 w 1774962"/>
              <a:gd name="connsiteY86" fmla="*/ 237608 h 1774962"/>
              <a:gd name="connsiteX87" fmla="*/ 1340065 w 1774962"/>
              <a:gd name="connsiteY87" fmla="*/ 304169 h 1774962"/>
              <a:gd name="connsiteX88" fmla="*/ 1354512 w 1774962"/>
              <a:gd name="connsiteY88" fmla="*/ 302621 h 1774962"/>
              <a:gd name="connsiteX89" fmla="*/ 1459771 w 1774962"/>
              <a:gd name="connsiteY89" fmla="*/ 218516 h 1774962"/>
              <a:gd name="connsiteX90" fmla="*/ 1472155 w 1774962"/>
              <a:gd name="connsiteY90" fmla="*/ 220064 h 1774962"/>
              <a:gd name="connsiteX91" fmla="*/ 1541296 w 1774962"/>
              <a:gd name="connsiteY91" fmla="*/ 287657 h 1774962"/>
              <a:gd name="connsiteX92" fmla="*/ 1542328 w 1774962"/>
              <a:gd name="connsiteY92" fmla="*/ 301073 h 1774962"/>
              <a:gd name="connsiteX93" fmla="*/ 1485570 w 1774962"/>
              <a:gd name="connsiteY93" fmla="*/ 385693 h 1774962"/>
              <a:gd name="connsiteX94" fmla="*/ 1462868 w 1774962"/>
              <a:gd name="connsiteY94" fmla="*/ 406332 h 1774962"/>
              <a:gd name="connsiteX95" fmla="*/ 1460803 w 1774962"/>
              <a:gd name="connsiteY95" fmla="*/ 422327 h 1774962"/>
              <a:gd name="connsiteX96" fmla="*/ 1529428 w 1774962"/>
              <a:gd name="connsiteY96" fmla="*/ 522427 h 1774962"/>
              <a:gd name="connsiteX97" fmla="*/ 1544908 w 1774962"/>
              <a:gd name="connsiteY97" fmla="*/ 525007 h 1774962"/>
              <a:gd name="connsiteX98" fmla="*/ 1672870 w 1774962"/>
              <a:gd name="connsiteY98" fmla="*/ 488373 h 1774962"/>
              <a:gd name="connsiteX99" fmla="*/ 1683706 w 1774962"/>
              <a:gd name="connsiteY99" fmla="*/ 495080 h 1774962"/>
              <a:gd name="connsiteX100" fmla="*/ 1721888 w 1774962"/>
              <a:gd name="connsiteY100" fmla="*/ 583828 h 1774962"/>
              <a:gd name="connsiteX101" fmla="*/ 1717244 w 1774962"/>
              <a:gd name="connsiteY101" fmla="*/ 596728 h 1774962"/>
              <a:gd name="connsiteX102" fmla="*/ 1633140 w 1774962"/>
              <a:gd name="connsiteY102" fmla="*/ 652453 h 1774962"/>
              <a:gd name="connsiteX103" fmla="*/ 1601665 w 1774962"/>
              <a:gd name="connsiteY103" fmla="*/ 663805 h 1774962"/>
              <a:gd name="connsiteX104" fmla="*/ 1594958 w 1774962"/>
              <a:gd name="connsiteY104" fmla="*/ 676188 h 1774962"/>
              <a:gd name="connsiteX105" fmla="*/ 1620241 w 1774962"/>
              <a:gd name="connsiteY105" fmla="*/ 795895 h 1774962"/>
              <a:gd name="connsiteX106" fmla="*/ 1631076 w 1774962"/>
              <a:gd name="connsiteY106" fmla="*/ 804667 h 1774962"/>
              <a:gd name="connsiteX107" fmla="*/ 1763682 w 1774962"/>
              <a:gd name="connsiteY107" fmla="*/ 819630 h 1774962"/>
              <a:gd name="connsiteX108" fmla="*/ 1773486 w 1774962"/>
              <a:gd name="connsiteY108" fmla="*/ 829950 h 1774962"/>
              <a:gd name="connsiteX109" fmla="*/ 1775034 w 1774962"/>
              <a:gd name="connsiteY109" fmla="*/ 927985 h 1774962"/>
              <a:gd name="connsiteX110" fmla="*/ 1766262 w 1774962"/>
              <a:gd name="connsiteY110" fmla="*/ 937273 h 1774962"/>
              <a:gd name="connsiteX111" fmla="*/ 1663583 w 1774962"/>
              <a:gd name="connsiteY111" fmla="*/ 957396 h 1774962"/>
              <a:gd name="connsiteX112" fmla="*/ 1636752 w 1774962"/>
              <a:gd name="connsiteY112" fmla="*/ 955332 h 1774962"/>
              <a:gd name="connsiteX113" fmla="*/ 1622304 w 1774962"/>
              <a:gd name="connsiteY113" fmla="*/ 966684 h 1774962"/>
              <a:gd name="connsiteX114" fmla="*/ 1601149 w 1774962"/>
              <a:gd name="connsiteY114" fmla="*/ 1081746 h 1774962"/>
              <a:gd name="connsiteX115" fmla="*/ 1610437 w 1774962"/>
              <a:gd name="connsiteY115" fmla="*/ 1097742 h 1774962"/>
              <a:gd name="connsiteX116" fmla="*/ 1726016 w 1774962"/>
              <a:gd name="connsiteY116" fmla="*/ 1161723 h 1774962"/>
              <a:gd name="connsiteX117" fmla="*/ 1729112 w 1774962"/>
              <a:gd name="connsiteY117" fmla="*/ 1174107 h 1774962"/>
              <a:gd name="connsiteX118" fmla="*/ 1693509 w 1774962"/>
              <a:gd name="connsiteY118" fmla="*/ 1263887 h 1774962"/>
              <a:gd name="connsiteX119" fmla="*/ 1681126 w 1774962"/>
              <a:gd name="connsiteY119" fmla="*/ 1270078 h 1774962"/>
              <a:gd name="connsiteX120" fmla="*/ 1581542 w 1774962"/>
              <a:gd name="connsiteY120" fmla="*/ 1249955 h 1774962"/>
              <a:gd name="connsiteX121" fmla="*/ 1552647 w 1774962"/>
              <a:gd name="connsiteY121" fmla="*/ 1236024 h 1774962"/>
              <a:gd name="connsiteX122" fmla="*/ 1538200 w 1774962"/>
              <a:gd name="connsiteY122" fmla="*/ 1240152 h 1774962"/>
              <a:gd name="connsiteX123" fmla="*/ 1473187 w 1774962"/>
              <a:gd name="connsiteY123" fmla="*/ 1340767 h 1774962"/>
              <a:gd name="connsiteX124" fmla="*/ 1475251 w 1774962"/>
              <a:gd name="connsiteY124" fmla="*/ 1358310 h 1774962"/>
              <a:gd name="connsiteX125" fmla="*/ 1535104 w 1774962"/>
              <a:gd name="connsiteY125" fmla="*/ 1430031 h 1774962"/>
              <a:gd name="connsiteX126" fmla="*/ 1545424 w 1774962"/>
              <a:gd name="connsiteY126" fmla="*/ 1444995 h 1774962"/>
              <a:gd name="connsiteX127" fmla="*/ 1542844 w 1774962"/>
              <a:gd name="connsiteY127" fmla="*/ 1489885 h 1774962"/>
              <a:gd name="connsiteX128" fmla="*/ 1491246 w 1774962"/>
              <a:gd name="connsiteY128" fmla="*/ 1542514 h 1774962"/>
              <a:gd name="connsiteX129" fmla="*/ 1472155 w 1774962"/>
              <a:gd name="connsiteY129" fmla="*/ 1544062 h 1774962"/>
              <a:gd name="connsiteX130" fmla="*/ 1393726 w 1774962"/>
              <a:gd name="connsiteY130" fmla="*/ 1491948 h 1774962"/>
              <a:gd name="connsiteX131" fmla="*/ 1369992 w 1774962"/>
              <a:gd name="connsiteY131" fmla="*/ 1466666 h 1774962"/>
              <a:gd name="connsiteX132" fmla="*/ 1352964 w 1774962"/>
              <a:gd name="connsiteY132" fmla="*/ 1464602 h 1774962"/>
              <a:gd name="connsiteX133" fmla="*/ 1254413 w 1774962"/>
              <a:gd name="connsiteY133" fmla="*/ 1532711 h 1774962"/>
              <a:gd name="connsiteX134" fmla="*/ 1248737 w 1774962"/>
              <a:gd name="connsiteY134" fmla="*/ 1544578 h 1774962"/>
              <a:gd name="connsiteX135" fmla="*/ 1284339 w 1774962"/>
              <a:gd name="connsiteY135" fmla="*/ 1662221 h 1774962"/>
              <a:gd name="connsiteX136" fmla="*/ 1268860 w 1774962"/>
              <a:gd name="connsiteY136" fmla="*/ 1693180 h 1774962"/>
              <a:gd name="connsiteX137" fmla="*/ 1195591 w 1774962"/>
              <a:gd name="connsiteY137" fmla="*/ 1724654 h 1774962"/>
              <a:gd name="connsiteX138" fmla="*/ 1178564 w 1774962"/>
              <a:gd name="connsiteY138" fmla="*/ 1719495 h 1774962"/>
              <a:gd name="connsiteX139" fmla="*/ 1125418 w 1774962"/>
              <a:gd name="connsiteY139" fmla="*/ 1640034 h 1774962"/>
              <a:gd name="connsiteX140" fmla="*/ 1113035 w 1774962"/>
              <a:gd name="connsiteY140" fmla="*/ 1606496 h 1774962"/>
              <a:gd name="connsiteX141" fmla="*/ 1099619 w 1774962"/>
              <a:gd name="connsiteY141" fmla="*/ 1599272 h 1774962"/>
              <a:gd name="connsiteX142" fmla="*/ 979913 w 1774962"/>
              <a:gd name="connsiteY142" fmla="*/ 1624555 h 1774962"/>
              <a:gd name="connsiteX143" fmla="*/ 972173 w 1774962"/>
              <a:gd name="connsiteY143" fmla="*/ 1634874 h 1774962"/>
              <a:gd name="connsiteX144" fmla="*/ 957726 w 1774962"/>
              <a:gd name="connsiteY144" fmla="*/ 1767481 h 1774962"/>
              <a:gd name="connsiteX145" fmla="*/ 945858 w 1774962"/>
              <a:gd name="connsiteY145" fmla="*/ 1777800 h 1774962"/>
              <a:gd name="connsiteX146" fmla="*/ 895808 w 1774962"/>
              <a:gd name="connsiteY146" fmla="*/ 1779864 h 1774962"/>
              <a:gd name="connsiteX147" fmla="*/ 894776 w 1774962"/>
              <a:gd name="connsiteY147" fmla="*/ 1775736 h 1774962"/>
              <a:gd name="connsiteX148" fmla="*/ 890648 w 1774962"/>
              <a:gd name="connsiteY148" fmla="*/ 1454798 h 1774962"/>
              <a:gd name="connsiteX149" fmla="*/ 1452548 w 1774962"/>
              <a:gd name="connsiteY149" fmla="*/ 884127 h 1774962"/>
              <a:gd name="connsiteX150" fmla="*/ 881361 w 1774962"/>
              <a:gd name="connsiteY150" fmla="*/ 322228 h 1774962"/>
              <a:gd name="connsiteX151" fmla="*/ 320494 w 1774962"/>
              <a:gd name="connsiteY151" fmla="*/ 893415 h 1774962"/>
              <a:gd name="connsiteX152" fmla="*/ 890648 w 1774962"/>
              <a:gd name="connsiteY152" fmla="*/ 1454798 h 177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</a:cxnLst>
            <a:rect l="l" t="t" r="r" b="b"/>
            <a:pathLst>
              <a:path w="1774962" h="1774962">
                <a:moveTo>
                  <a:pt x="894776" y="1775736"/>
                </a:moveTo>
                <a:cubicBezTo>
                  <a:pt x="880845" y="1775736"/>
                  <a:pt x="866397" y="1775736"/>
                  <a:pt x="852466" y="1775736"/>
                </a:cubicBezTo>
                <a:cubicBezTo>
                  <a:pt x="844726" y="1775736"/>
                  <a:pt x="840599" y="1772640"/>
                  <a:pt x="839567" y="1764901"/>
                </a:cubicBezTo>
                <a:cubicBezTo>
                  <a:pt x="833375" y="1731878"/>
                  <a:pt x="826151" y="1699371"/>
                  <a:pt x="819960" y="1666349"/>
                </a:cubicBezTo>
                <a:cubicBezTo>
                  <a:pt x="817896" y="1656545"/>
                  <a:pt x="820992" y="1646742"/>
                  <a:pt x="822024" y="1636938"/>
                </a:cubicBezTo>
                <a:cubicBezTo>
                  <a:pt x="823056" y="1628682"/>
                  <a:pt x="820992" y="1624555"/>
                  <a:pt x="811704" y="1623523"/>
                </a:cubicBezTo>
                <a:cubicBezTo>
                  <a:pt x="772490" y="1619395"/>
                  <a:pt x="733275" y="1612171"/>
                  <a:pt x="695093" y="1601852"/>
                </a:cubicBezTo>
                <a:cubicBezTo>
                  <a:pt x="686837" y="1599788"/>
                  <a:pt x="682194" y="1602368"/>
                  <a:pt x="680130" y="1610623"/>
                </a:cubicBezTo>
                <a:cubicBezTo>
                  <a:pt x="669294" y="1655513"/>
                  <a:pt x="636788" y="1688020"/>
                  <a:pt x="615116" y="1727234"/>
                </a:cubicBezTo>
                <a:cubicBezTo>
                  <a:pt x="612537" y="1731878"/>
                  <a:pt x="608409" y="1731878"/>
                  <a:pt x="603765" y="1730330"/>
                </a:cubicBezTo>
                <a:cubicBezTo>
                  <a:pt x="572807" y="1720011"/>
                  <a:pt x="542364" y="1707627"/>
                  <a:pt x="512953" y="1694212"/>
                </a:cubicBezTo>
                <a:cubicBezTo>
                  <a:pt x="506761" y="1691632"/>
                  <a:pt x="506245" y="1686988"/>
                  <a:pt x="507277" y="1681828"/>
                </a:cubicBezTo>
                <a:cubicBezTo>
                  <a:pt x="513985" y="1648806"/>
                  <a:pt x="519661" y="1615783"/>
                  <a:pt x="527400" y="1583277"/>
                </a:cubicBezTo>
                <a:cubicBezTo>
                  <a:pt x="529980" y="1572441"/>
                  <a:pt x="536172" y="1562637"/>
                  <a:pt x="541848" y="1552834"/>
                </a:cubicBezTo>
                <a:cubicBezTo>
                  <a:pt x="545460" y="1546642"/>
                  <a:pt x="544428" y="1543030"/>
                  <a:pt x="537720" y="1539418"/>
                </a:cubicBezTo>
                <a:cubicBezTo>
                  <a:pt x="501601" y="1520327"/>
                  <a:pt x="467547" y="1497624"/>
                  <a:pt x="435041" y="1472857"/>
                </a:cubicBezTo>
                <a:cubicBezTo>
                  <a:pt x="429365" y="1468214"/>
                  <a:pt x="425237" y="1468214"/>
                  <a:pt x="420593" y="1474921"/>
                </a:cubicBezTo>
                <a:cubicBezTo>
                  <a:pt x="393762" y="1512588"/>
                  <a:pt x="350936" y="1531163"/>
                  <a:pt x="315334" y="1559026"/>
                </a:cubicBezTo>
                <a:cubicBezTo>
                  <a:pt x="310690" y="1562637"/>
                  <a:pt x="307078" y="1561090"/>
                  <a:pt x="302950" y="1557478"/>
                </a:cubicBezTo>
                <a:cubicBezTo>
                  <a:pt x="278699" y="1536323"/>
                  <a:pt x="255996" y="1513104"/>
                  <a:pt x="233809" y="1490401"/>
                </a:cubicBezTo>
                <a:cubicBezTo>
                  <a:pt x="229682" y="1485757"/>
                  <a:pt x="229165" y="1482145"/>
                  <a:pt x="232777" y="1476985"/>
                </a:cubicBezTo>
                <a:cubicBezTo>
                  <a:pt x="251352" y="1449122"/>
                  <a:pt x="269928" y="1421260"/>
                  <a:pt x="289019" y="1393397"/>
                </a:cubicBezTo>
                <a:cubicBezTo>
                  <a:pt x="295210" y="1384625"/>
                  <a:pt x="304498" y="1378949"/>
                  <a:pt x="312754" y="1371726"/>
                </a:cubicBezTo>
                <a:cubicBezTo>
                  <a:pt x="318946" y="1366566"/>
                  <a:pt x="319978" y="1361922"/>
                  <a:pt x="314818" y="1355731"/>
                </a:cubicBezTo>
                <a:cubicBezTo>
                  <a:pt x="289535" y="1324256"/>
                  <a:pt x="266316" y="1291233"/>
                  <a:pt x="246193" y="1255631"/>
                </a:cubicBezTo>
                <a:cubicBezTo>
                  <a:pt x="241549" y="1247375"/>
                  <a:pt x="236905" y="1248923"/>
                  <a:pt x="230713" y="1253051"/>
                </a:cubicBezTo>
                <a:cubicBezTo>
                  <a:pt x="191499" y="1277302"/>
                  <a:pt x="145577" y="1277818"/>
                  <a:pt x="102751" y="1289685"/>
                </a:cubicBezTo>
                <a:cubicBezTo>
                  <a:pt x="97075" y="1291233"/>
                  <a:pt x="93979" y="1288137"/>
                  <a:pt x="91916" y="1282978"/>
                </a:cubicBezTo>
                <a:cubicBezTo>
                  <a:pt x="77984" y="1254083"/>
                  <a:pt x="65085" y="1224156"/>
                  <a:pt x="53733" y="1194230"/>
                </a:cubicBezTo>
                <a:cubicBezTo>
                  <a:pt x="51669" y="1188038"/>
                  <a:pt x="53217" y="1184426"/>
                  <a:pt x="58377" y="1181330"/>
                </a:cubicBezTo>
                <a:cubicBezTo>
                  <a:pt x="86240" y="1162755"/>
                  <a:pt x="113587" y="1143664"/>
                  <a:pt x="142481" y="1125605"/>
                </a:cubicBezTo>
                <a:cubicBezTo>
                  <a:pt x="151769" y="1119929"/>
                  <a:pt x="163120" y="1117349"/>
                  <a:pt x="173956" y="1114253"/>
                </a:cubicBezTo>
                <a:cubicBezTo>
                  <a:pt x="180664" y="1112189"/>
                  <a:pt x="182727" y="1109093"/>
                  <a:pt x="180664" y="1101870"/>
                </a:cubicBezTo>
                <a:cubicBezTo>
                  <a:pt x="168796" y="1062139"/>
                  <a:pt x="160541" y="1021893"/>
                  <a:pt x="154865" y="981131"/>
                </a:cubicBezTo>
                <a:cubicBezTo>
                  <a:pt x="153833" y="974423"/>
                  <a:pt x="150737" y="972359"/>
                  <a:pt x="144029" y="973391"/>
                </a:cubicBezTo>
                <a:cubicBezTo>
                  <a:pt x="98107" y="981131"/>
                  <a:pt x="54765" y="963588"/>
                  <a:pt x="10391" y="958428"/>
                </a:cubicBezTo>
                <a:cubicBezTo>
                  <a:pt x="4715" y="957912"/>
                  <a:pt x="2652" y="954300"/>
                  <a:pt x="2135" y="948624"/>
                </a:cubicBezTo>
                <a:cubicBezTo>
                  <a:pt x="-960" y="916118"/>
                  <a:pt x="72" y="883611"/>
                  <a:pt x="588" y="850589"/>
                </a:cubicBezTo>
                <a:cubicBezTo>
                  <a:pt x="588" y="844397"/>
                  <a:pt x="4715" y="841817"/>
                  <a:pt x="10391" y="840785"/>
                </a:cubicBezTo>
                <a:cubicBezTo>
                  <a:pt x="43930" y="834077"/>
                  <a:pt x="76952" y="827370"/>
                  <a:pt x="110491" y="820662"/>
                </a:cubicBezTo>
                <a:cubicBezTo>
                  <a:pt x="120294" y="818598"/>
                  <a:pt x="130098" y="821694"/>
                  <a:pt x="139901" y="822726"/>
                </a:cubicBezTo>
                <a:cubicBezTo>
                  <a:pt x="148157" y="823758"/>
                  <a:pt x="152285" y="820662"/>
                  <a:pt x="153317" y="811890"/>
                </a:cubicBezTo>
                <a:cubicBezTo>
                  <a:pt x="157445" y="773192"/>
                  <a:pt x="164668" y="734494"/>
                  <a:pt x="174472" y="696827"/>
                </a:cubicBezTo>
                <a:cubicBezTo>
                  <a:pt x="177052" y="687024"/>
                  <a:pt x="173440" y="682380"/>
                  <a:pt x="164152" y="680316"/>
                </a:cubicBezTo>
                <a:cubicBezTo>
                  <a:pt x="120294" y="668965"/>
                  <a:pt x="87272" y="636974"/>
                  <a:pt x="49090" y="615819"/>
                </a:cubicBezTo>
                <a:cubicBezTo>
                  <a:pt x="44961" y="613755"/>
                  <a:pt x="44961" y="610143"/>
                  <a:pt x="45993" y="606015"/>
                </a:cubicBezTo>
                <a:cubicBezTo>
                  <a:pt x="56313" y="574541"/>
                  <a:pt x="69212" y="544098"/>
                  <a:pt x="82628" y="513655"/>
                </a:cubicBezTo>
                <a:cubicBezTo>
                  <a:pt x="85208" y="507980"/>
                  <a:pt x="89336" y="506948"/>
                  <a:pt x="93979" y="508496"/>
                </a:cubicBezTo>
                <a:cubicBezTo>
                  <a:pt x="137322" y="519847"/>
                  <a:pt x="183760" y="518815"/>
                  <a:pt x="224006" y="543066"/>
                </a:cubicBezTo>
                <a:cubicBezTo>
                  <a:pt x="230713" y="547194"/>
                  <a:pt x="233809" y="544614"/>
                  <a:pt x="236905" y="538938"/>
                </a:cubicBezTo>
                <a:cubicBezTo>
                  <a:pt x="255996" y="503336"/>
                  <a:pt x="278183" y="469281"/>
                  <a:pt x="302434" y="437291"/>
                </a:cubicBezTo>
                <a:cubicBezTo>
                  <a:pt x="305530" y="433163"/>
                  <a:pt x="310690" y="428519"/>
                  <a:pt x="302950" y="423359"/>
                </a:cubicBezTo>
                <a:cubicBezTo>
                  <a:pt x="273540" y="404268"/>
                  <a:pt x="258576" y="373826"/>
                  <a:pt x="238453" y="346995"/>
                </a:cubicBezTo>
                <a:cubicBezTo>
                  <a:pt x="234841" y="342351"/>
                  <a:pt x="232262" y="337707"/>
                  <a:pt x="228650" y="333063"/>
                </a:cubicBezTo>
                <a:cubicBezTo>
                  <a:pt x="212654" y="310360"/>
                  <a:pt x="212138" y="309844"/>
                  <a:pt x="230713" y="290237"/>
                </a:cubicBezTo>
                <a:cubicBezTo>
                  <a:pt x="248257" y="271662"/>
                  <a:pt x="266316" y="254119"/>
                  <a:pt x="283859" y="236060"/>
                </a:cubicBezTo>
                <a:cubicBezTo>
                  <a:pt x="289535" y="230384"/>
                  <a:pt x="294179" y="229868"/>
                  <a:pt x="300370" y="234512"/>
                </a:cubicBezTo>
                <a:cubicBezTo>
                  <a:pt x="327201" y="252571"/>
                  <a:pt x="354032" y="270114"/>
                  <a:pt x="380863" y="288173"/>
                </a:cubicBezTo>
                <a:cubicBezTo>
                  <a:pt x="390150" y="294365"/>
                  <a:pt x="396342" y="303137"/>
                  <a:pt x="403050" y="311392"/>
                </a:cubicBezTo>
                <a:cubicBezTo>
                  <a:pt x="408726" y="319132"/>
                  <a:pt x="413885" y="320680"/>
                  <a:pt x="422141" y="313972"/>
                </a:cubicBezTo>
                <a:cubicBezTo>
                  <a:pt x="452584" y="288689"/>
                  <a:pt x="485606" y="266502"/>
                  <a:pt x="519661" y="246895"/>
                </a:cubicBezTo>
                <a:cubicBezTo>
                  <a:pt x="524820" y="243799"/>
                  <a:pt x="529464" y="240703"/>
                  <a:pt x="524820" y="233996"/>
                </a:cubicBezTo>
                <a:cubicBezTo>
                  <a:pt x="502633" y="202005"/>
                  <a:pt x="501086" y="163823"/>
                  <a:pt x="492314" y="127704"/>
                </a:cubicBezTo>
                <a:cubicBezTo>
                  <a:pt x="484574" y="96230"/>
                  <a:pt x="485606" y="96746"/>
                  <a:pt x="514501" y="82298"/>
                </a:cubicBezTo>
                <a:cubicBezTo>
                  <a:pt x="535140" y="71979"/>
                  <a:pt x="557327" y="64239"/>
                  <a:pt x="578482" y="55468"/>
                </a:cubicBezTo>
                <a:cubicBezTo>
                  <a:pt x="586222" y="52372"/>
                  <a:pt x="590866" y="52888"/>
                  <a:pt x="595509" y="60111"/>
                </a:cubicBezTo>
                <a:cubicBezTo>
                  <a:pt x="613053" y="86942"/>
                  <a:pt x="630596" y="113257"/>
                  <a:pt x="648655" y="139572"/>
                </a:cubicBezTo>
                <a:cubicBezTo>
                  <a:pt x="655363" y="149375"/>
                  <a:pt x="657427" y="160727"/>
                  <a:pt x="661039" y="172078"/>
                </a:cubicBezTo>
                <a:cubicBezTo>
                  <a:pt x="663618" y="180334"/>
                  <a:pt x="667230" y="182914"/>
                  <a:pt x="675486" y="180334"/>
                </a:cubicBezTo>
                <a:cubicBezTo>
                  <a:pt x="713668" y="168983"/>
                  <a:pt x="752882" y="160727"/>
                  <a:pt x="792613" y="155567"/>
                </a:cubicBezTo>
                <a:cubicBezTo>
                  <a:pt x="800352" y="154535"/>
                  <a:pt x="802932" y="151439"/>
                  <a:pt x="801900" y="143700"/>
                </a:cubicBezTo>
                <a:cubicBezTo>
                  <a:pt x="795193" y="98294"/>
                  <a:pt x="811704" y="55468"/>
                  <a:pt x="816864" y="11094"/>
                </a:cubicBezTo>
                <a:cubicBezTo>
                  <a:pt x="817380" y="5934"/>
                  <a:pt x="820476" y="2838"/>
                  <a:pt x="826151" y="2322"/>
                </a:cubicBezTo>
                <a:cubicBezTo>
                  <a:pt x="859174" y="-1290"/>
                  <a:pt x="892196" y="258"/>
                  <a:pt x="925219" y="774"/>
                </a:cubicBezTo>
                <a:cubicBezTo>
                  <a:pt x="930895" y="774"/>
                  <a:pt x="933475" y="4902"/>
                  <a:pt x="934507" y="10062"/>
                </a:cubicBezTo>
                <a:cubicBezTo>
                  <a:pt x="941214" y="43600"/>
                  <a:pt x="948438" y="77139"/>
                  <a:pt x="954114" y="111193"/>
                </a:cubicBezTo>
                <a:cubicBezTo>
                  <a:pt x="955662" y="120481"/>
                  <a:pt x="953082" y="130800"/>
                  <a:pt x="952050" y="140604"/>
                </a:cubicBezTo>
                <a:cubicBezTo>
                  <a:pt x="951018" y="148343"/>
                  <a:pt x="954114" y="151955"/>
                  <a:pt x="962369" y="152987"/>
                </a:cubicBezTo>
                <a:cubicBezTo>
                  <a:pt x="1001584" y="157115"/>
                  <a:pt x="1040798" y="164339"/>
                  <a:pt x="1078980" y="174658"/>
                </a:cubicBezTo>
                <a:cubicBezTo>
                  <a:pt x="1085172" y="176206"/>
                  <a:pt x="1091364" y="176722"/>
                  <a:pt x="1093428" y="168467"/>
                </a:cubicBezTo>
                <a:cubicBezTo>
                  <a:pt x="1101683" y="130284"/>
                  <a:pt x="1127482" y="101390"/>
                  <a:pt x="1147089" y="69399"/>
                </a:cubicBezTo>
                <a:cubicBezTo>
                  <a:pt x="1162569" y="43084"/>
                  <a:pt x="1163601" y="43600"/>
                  <a:pt x="1192495" y="54436"/>
                </a:cubicBezTo>
                <a:cubicBezTo>
                  <a:pt x="1214682" y="62691"/>
                  <a:pt x="1236353" y="71979"/>
                  <a:pt x="1258024" y="81266"/>
                </a:cubicBezTo>
                <a:cubicBezTo>
                  <a:pt x="1265764" y="84362"/>
                  <a:pt x="1268860" y="88490"/>
                  <a:pt x="1267312" y="96746"/>
                </a:cubicBezTo>
                <a:cubicBezTo>
                  <a:pt x="1260604" y="128736"/>
                  <a:pt x="1254928" y="160727"/>
                  <a:pt x="1247705" y="192718"/>
                </a:cubicBezTo>
                <a:cubicBezTo>
                  <a:pt x="1245125" y="203553"/>
                  <a:pt x="1238417" y="213873"/>
                  <a:pt x="1233258" y="224192"/>
                </a:cubicBezTo>
                <a:cubicBezTo>
                  <a:pt x="1229646" y="230384"/>
                  <a:pt x="1230678" y="233996"/>
                  <a:pt x="1237385" y="237608"/>
                </a:cubicBezTo>
                <a:cubicBezTo>
                  <a:pt x="1273504" y="256699"/>
                  <a:pt x="1307558" y="279402"/>
                  <a:pt x="1340065" y="304169"/>
                </a:cubicBezTo>
                <a:cubicBezTo>
                  <a:pt x="1345741" y="308812"/>
                  <a:pt x="1349868" y="309328"/>
                  <a:pt x="1354512" y="302621"/>
                </a:cubicBezTo>
                <a:cubicBezTo>
                  <a:pt x="1381343" y="264954"/>
                  <a:pt x="1424169" y="246379"/>
                  <a:pt x="1459771" y="218516"/>
                </a:cubicBezTo>
                <a:cubicBezTo>
                  <a:pt x="1464415" y="214905"/>
                  <a:pt x="1468027" y="216452"/>
                  <a:pt x="1472155" y="220064"/>
                </a:cubicBezTo>
                <a:cubicBezTo>
                  <a:pt x="1496406" y="241219"/>
                  <a:pt x="1519109" y="264438"/>
                  <a:pt x="1541296" y="287657"/>
                </a:cubicBezTo>
                <a:cubicBezTo>
                  <a:pt x="1545424" y="292301"/>
                  <a:pt x="1545940" y="296429"/>
                  <a:pt x="1542328" y="301073"/>
                </a:cubicBezTo>
                <a:cubicBezTo>
                  <a:pt x="1523237" y="329452"/>
                  <a:pt x="1505177" y="357830"/>
                  <a:pt x="1485570" y="385693"/>
                </a:cubicBezTo>
                <a:cubicBezTo>
                  <a:pt x="1479895" y="393949"/>
                  <a:pt x="1470607" y="400140"/>
                  <a:pt x="1462868" y="406332"/>
                </a:cubicBezTo>
                <a:cubicBezTo>
                  <a:pt x="1456676" y="411492"/>
                  <a:pt x="1455644" y="416136"/>
                  <a:pt x="1460803" y="422327"/>
                </a:cubicBezTo>
                <a:cubicBezTo>
                  <a:pt x="1486086" y="453802"/>
                  <a:pt x="1509305" y="487341"/>
                  <a:pt x="1529428" y="522427"/>
                </a:cubicBezTo>
                <a:cubicBezTo>
                  <a:pt x="1534072" y="530167"/>
                  <a:pt x="1538716" y="529135"/>
                  <a:pt x="1544908" y="525007"/>
                </a:cubicBezTo>
                <a:cubicBezTo>
                  <a:pt x="1584122" y="500756"/>
                  <a:pt x="1630044" y="500240"/>
                  <a:pt x="1672870" y="488373"/>
                </a:cubicBezTo>
                <a:cubicBezTo>
                  <a:pt x="1678546" y="486825"/>
                  <a:pt x="1681642" y="489921"/>
                  <a:pt x="1683706" y="495080"/>
                </a:cubicBezTo>
                <a:cubicBezTo>
                  <a:pt x="1697637" y="523975"/>
                  <a:pt x="1710537" y="553902"/>
                  <a:pt x="1721888" y="583828"/>
                </a:cubicBezTo>
                <a:cubicBezTo>
                  <a:pt x="1723952" y="590020"/>
                  <a:pt x="1722404" y="593632"/>
                  <a:pt x="1717244" y="596728"/>
                </a:cubicBezTo>
                <a:cubicBezTo>
                  <a:pt x="1689381" y="615303"/>
                  <a:pt x="1662035" y="634394"/>
                  <a:pt x="1633140" y="652453"/>
                </a:cubicBezTo>
                <a:cubicBezTo>
                  <a:pt x="1623852" y="658129"/>
                  <a:pt x="1612501" y="660709"/>
                  <a:pt x="1601665" y="663805"/>
                </a:cubicBezTo>
                <a:cubicBezTo>
                  <a:pt x="1594958" y="665869"/>
                  <a:pt x="1592894" y="668965"/>
                  <a:pt x="1594958" y="676188"/>
                </a:cubicBezTo>
                <a:cubicBezTo>
                  <a:pt x="1606309" y="715403"/>
                  <a:pt x="1615081" y="755133"/>
                  <a:pt x="1620241" y="795895"/>
                </a:cubicBezTo>
                <a:cubicBezTo>
                  <a:pt x="1621272" y="803119"/>
                  <a:pt x="1624368" y="805699"/>
                  <a:pt x="1631076" y="804667"/>
                </a:cubicBezTo>
                <a:cubicBezTo>
                  <a:pt x="1676482" y="797959"/>
                  <a:pt x="1719308" y="814470"/>
                  <a:pt x="1763682" y="819630"/>
                </a:cubicBezTo>
                <a:cubicBezTo>
                  <a:pt x="1769874" y="820146"/>
                  <a:pt x="1772454" y="823758"/>
                  <a:pt x="1773486" y="829950"/>
                </a:cubicBezTo>
                <a:cubicBezTo>
                  <a:pt x="1776582" y="862456"/>
                  <a:pt x="1775034" y="895479"/>
                  <a:pt x="1775034" y="927985"/>
                </a:cubicBezTo>
                <a:cubicBezTo>
                  <a:pt x="1775034" y="933661"/>
                  <a:pt x="1771422" y="936241"/>
                  <a:pt x="1766262" y="937273"/>
                </a:cubicBezTo>
                <a:cubicBezTo>
                  <a:pt x="1732207" y="943981"/>
                  <a:pt x="1698153" y="951204"/>
                  <a:pt x="1663583" y="957396"/>
                </a:cubicBezTo>
                <a:cubicBezTo>
                  <a:pt x="1654811" y="958944"/>
                  <a:pt x="1645523" y="956364"/>
                  <a:pt x="1636752" y="955332"/>
                </a:cubicBezTo>
                <a:cubicBezTo>
                  <a:pt x="1627980" y="954300"/>
                  <a:pt x="1623336" y="956364"/>
                  <a:pt x="1622304" y="966684"/>
                </a:cubicBezTo>
                <a:cubicBezTo>
                  <a:pt x="1618177" y="1005382"/>
                  <a:pt x="1610953" y="1044080"/>
                  <a:pt x="1601149" y="1081746"/>
                </a:cubicBezTo>
                <a:cubicBezTo>
                  <a:pt x="1598569" y="1091034"/>
                  <a:pt x="1601665" y="1095678"/>
                  <a:pt x="1610437" y="1097742"/>
                </a:cubicBezTo>
                <a:cubicBezTo>
                  <a:pt x="1654811" y="1108577"/>
                  <a:pt x="1687318" y="1140568"/>
                  <a:pt x="1726016" y="1161723"/>
                </a:cubicBezTo>
                <a:cubicBezTo>
                  <a:pt x="1731176" y="1164819"/>
                  <a:pt x="1731176" y="1168947"/>
                  <a:pt x="1729112" y="1174107"/>
                </a:cubicBezTo>
                <a:cubicBezTo>
                  <a:pt x="1718792" y="1204549"/>
                  <a:pt x="1706409" y="1234476"/>
                  <a:pt x="1693509" y="1263887"/>
                </a:cubicBezTo>
                <a:cubicBezTo>
                  <a:pt x="1690929" y="1269562"/>
                  <a:pt x="1687318" y="1271626"/>
                  <a:pt x="1681126" y="1270078"/>
                </a:cubicBezTo>
                <a:cubicBezTo>
                  <a:pt x="1648103" y="1263371"/>
                  <a:pt x="1614565" y="1257179"/>
                  <a:pt x="1581542" y="1249955"/>
                </a:cubicBezTo>
                <a:cubicBezTo>
                  <a:pt x="1571223" y="1247375"/>
                  <a:pt x="1561935" y="1241184"/>
                  <a:pt x="1552647" y="1236024"/>
                </a:cubicBezTo>
                <a:cubicBezTo>
                  <a:pt x="1545940" y="1232412"/>
                  <a:pt x="1542328" y="1232928"/>
                  <a:pt x="1538200" y="1240152"/>
                </a:cubicBezTo>
                <a:cubicBezTo>
                  <a:pt x="1519109" y="1275238"/>
                  <a:pt x="1497954" y="1309293"/>
                  <a:pt x="1473187" y="1340767"/>
                </a:cubicBezTo>
                <a:cubicBezTo>
                  <a:pt x="1467511" y="1347991"/>
                  <a:pt x="1466479" y="1352635"/>
                  <a:pt x="1475251" y="1358310"/>
                </a:cubicBezTo>
                <a:cubicBezTo>
                  <a:pt x="1502598" y="1375854"/>
                  <a:pt x="1516013" y="1405264"/>
                  <a:pt x="1535104" y="1430031"/>
                </a:cubicBezTo>
                <a:cubicBezTo>
                  <a:pt x="1538716" y="1434675"/>
                  <a:pt x="1541812" y="1439835"/>
                  <a:pt x="1545424" y="1444995"/>
                </a:cubicBezTo>
                <a:cubicBezTo>
                  <a:pt x="1566063" y="1474921"/>
                  <a:pt x="1565031" y="1464602"/>
                  <a:pt x="1542844" y="1489885"/>
                </a:cubicBezTo>
                <a:cubicBezTo>
                  <a:pt x="1526849" y="1508460"/>
                  <a:pt x="1508273" y="1524971"/>
                  <a:pt x="1491246" y="1542514"/>
                </a:cubicBezTo>
                <a:cubicBezTo>
                  <a:pt x="1485054" y="1549222"/>
                  <a:pt x="1479895" y="1549222"/>
                  <a:pt x="1472155" y="1544062"/>
                </a:cubicBezTo>
                <a:cubicBezTo>
                  <a:pt x="1446356" y="1526519"/>
                  <a:pt x="1420041" y="1508976"/>
                  <a:pt x="1393726" y="1491948"/>
                </a:cubicBezTo>
                <a:cubicBezTo>
                  <a:pt x="1383923" y="1485241"/>
                  <a:pt x="1377215" y="1475437"/>
                  <a:pt x="1369992" y="1466666"/>
                </a:cubicBezTo>
                <a:cubicBezTo>
                  <a:pt x="1364316" y="1459958"/>
                  <a:pt x="1359672" y="1458926"/>
                  <a:pt x="1352964" y="1464602"/>
                </a:cubicBezTo>
                <a:cubicBezTo>
                  <a:pt x="1322005" y="1489885"/>
                  <a:pt x="1288983" y="1512588"/>
                  <a:pt x="1254413" y="1532711"/>
                </a:cubicBezTo>
                <a:cubicBezTo>
                  <a:pt x="1249769" y="1535291"/>
                  <a:pt x="1244609" y="1537871"/>
                  <a:pt x="1248737" y="1544578"/>
                </a:cubicBezTo>
                <a:cubicBezTo>
                  <a:pt x="1272472" y="1580181"/>
                  <a:pt x="1274020" y="1622491"/>
                  <a:pt x="1284339" y="1662221"/>
                </a:cubicBezTo>
                <a:cubicBezTo>
                  <a:pt x="1290531" y="1685440"/>
                  <a:pt x="1292079" y="1682344"/>
                  <a:pt x="1268860" y="1693180"/>
                </a:cubicBezTo>
                <a:cubicBezTo>
                  <a:pt x="1244609" y="1704531"/>
                  <a:pt x="1219842" y="1714335"/>
                  <a:pt x="1195591" y="1724654"/>
                </a:cubicBezTo>
                <a:cubicBezTo>
                  <a:pt x="1187851" y="1727750"/>
                  <a:pt x="1183208" y="1726718"/>
                  <a:pt x="1178564" y="1719495"/>
                </a:cubicBezTo>
                <a:cubicBezTo>
                  <a:pt x="1161021" y="1692664"/>
                  <a:pt x="1142962" y="1666865"/>
                  <a:pt x="1125418" y="1640034"/>
                </a:cubicBezTo>
                <a:cubicBezTo>
                  <a:pt x="1118711" y="1629715"/>
                  <a:pt x="1116131" y="1617847"/>
                  <a:pt x="1113035" y="1606496"/>
                </a:cubicBezTo>
                <a:cubicBezTo>
                  <a:pt x="1110971" y="1599272"/>
                  <a:pt x="1107359" y="1597208"/>
                  <a:pt x="1099619" y="1599272"/>
                </a:cubicBezTo>
                <a:cubicBezTo>
                  <a:pt x="1060405" y="1611139"/>
                  <a:pt x="1020675" y="1619395"/>
                  <a:pt x="979913" y="1624555"/>
                </a:cubicBezTo>
                <a:cubicBezTo>
                  <a:pt x="973205" y="1625587"/>
                  <a:pt x="971141" y="1628682"/>
                  <a:pt x="972173" y="1634874"/>
                </a:cubicBezTo>
                <a:cubicBezTo>
                  <a:pt x="979397" y="1680280"/>
                  <a:pt x="962885" y="1723106"/>
                  <a:pt x="957726" y="1767481"/>
                </a:cubicBezTo>
                <a:cubicBezTo>
                  <a:pt x="956694" y="1775220"/>
                  <a:pt x="952566" y="1777800"/>
                  <a:pt x="945858" y="1777800"/>
                </a:cubicBezTo>
                <a:cubicBezTo>
                  <a:pt x="929347" y="1778316"/>
                  <a:pt x="912320" y="1779348"/>
                  <a:pt x="895808" y="1779864"/>
                </a:cubicBezTo>
                <a:cubicBezTo>
                  <a:pt x="894776" y="1776252"/>
                  <a:pt x="894776" y="1776252"/>
                  <a:pt x="894776" y="1775736"/>
                </a:cubicBezTo>
                <a:close/>
                <a:moveTo>
                  <a:pt x="890648" y="1454798"/>
                </a:moveTo>
                <a:cubicBezTo>
                  <a:pt x="1199203" y="1449638"/>
                  <a:pt x="1454096" y="1207645"/>
                  <a:pt x="1452548" y="884127"/>
                </a:cubicBezTo>
                <a:cubicBezTo>
                  <a:pt x="1451516" y="575057"/>
                  <a:pt x="1205395" y="320164"/>
                  <a:pt x="881361" y="322228"/>
                </a:cubicBezTo>
                <a:cubicBezTo>
                  <a:pt x="571775" y="324292"/>
                  <a:pt x="318429" y="570929"/>
                  <a:pt x="320494" y="893415"/>
                </a:cubicBezTo>
                <a:cubicBezTo>
                  <a:pt x="323073" y="1202485"/>
                  <a:pt x="569195" y="1452218"/>
                  <a:pt x="890648" y="1454798"/>
                </a:cubicBezTo>
                <a:close/>
              </a:path>
            </a:pathLst>
          </a:custGeom>
          <a:solidFill>
            <a:schemeClr val="bg1">
              <a:alpha val="5000"/>
            </a:schemeClr>
          </a:solidFill>
          <a:ln w="515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32" name="Rectangle: Top Corners Rounded 31">
            <a:extLst>
              <a:ext uri="{FF2B5EF4-FFF2-40B4-BE49-F238E27FC236}">
                <a16:creationId xmlns:a16="http://schemas.microsoft.com/office/drawing/2014/main" id="{11BA3E48-397A-40E6-82CD-AFA7318A5754}"/>
              </a:ext>
            </a:extLst>
          </p:cNvPr>
          <p:cNvSpPr/>
          <p:nvPr userDrawn="1"/>
        </p:nvSpPr>
        <p:spPr>
          <a:xfrm rot="10800000" flipH="1">
            <a:off x="292045" y="0"/>
            <a:ext cx="1618488" cy="256032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FC3E8D1C-B4B0-4270-BF60-0AB071A5B57A}"/>
              </a:ext>
            </a:extLst>
          </p:cNvPr>
          <p:cNvGrpSpPr/>
          <p:nvPr userDrawn="1"/>
        </p:nvGrpSpPr>
        <p:grpSpPr>
          <a:xfrm rot="20249292" flipH="1" flipV="1">
            <a:off x="2408466" y="3007856"/>
            <a:ext cx="405220" cy="1013819"/>
            <a:chOff x="4130248" y="650162"/>
            <a:chExt cx="502279" cy="1664988"/>
          </a:xfrm>
          <a:solidFill>
            <a:schemeClr val="accent2"/>
          </a:solidFill>
        </p:grpSpPr>
        <p:sp>
          <p:nvSpPr>
            <p:cNvPr id="34" name="Trapezoid 33">
              <a:extLst>
                <a:ext uri="{FF2B5EF4-FFF2-40B4-BE49-F238E27FC236}">
                  <a16:creationId xmlns:a16="http://schemas.microsoft.com/office/drawing/2014/main" id="{01E654A2-A845-4D9C-AC7E-DD1A1FB316D8}"/>
                </a:ext>
              </a:extLst>
            </p:cNvPr>
            <p:cNvSpPr/>
            <p:nvPr/>
          </p:nvSpPr>
          <p:spPr>
            <a:xfrm>
              <a:off x="4130248" y="650162"/>
              <a:ext cx="502273" cy="1664988"/>
            </a:xfrm>
            <a:prstGeom prst="trapezoid">
              <a:avLst>
                <a:gd name="adj" fmla="val 9168"/>
              </a:avLst>
            </a:prstGeom>
            <a:grpFill/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35" name="Trapezoid 94">
              <a:extLst>
                <a:ext uri="{FF2B5EF4-FFF2-40B4-BE49-F238E27FC236}">
                  <a16:creationId xmlns:a16="http://schemas.microsoft.com/office/drawing/2014/main" id="{49392ED5-842E-4BB8-9F02-6F05DBDAC68A}"/>
                </a:ext>
              </a:extLst>
            </p:cNvPr>
            <p:cNvSpPr/>
            <p:nvPr/>
          </p:nvSpPr>
          <p:spPr>
            <a:xfrm>
              <a:off x="4449648" y="650162"/>
              <a:ext cx="182879" cy="1664988"/>
            </a:xfrm>
            <a:custGeom>
              <a:avLst/>
              <a:gdLst>
                <a:gd name="connsiteX0" fmla="*/ 0 w 182880"/>
                <a:gd name="connsiteY0" fmla="*/ 1664988 h 1664988"/>
                <a:gd name="connsiteX1" fmla="*/ 0 w 182880"/>
                <a:gd name="connsiteY1" fmla="*/ 0 h 1664988"/>
                <a:gd name="connsiteX2" fmla="*/ 182880 w 182880"/>
                <a:gd name="connsiteY2" fmla="*/ 0 h 1664988"/>
                <a:gd name="connsiteX3" fmla="*/ 182880 w 182880"/>
                <a:gd name="connsiteY3" fmla="*/ 1664988 h 1664988"/>
                <a:gd name="connsiteX4" fmla="*/ 0 w 182880"/>
                <a:gd name="connsiteY4" fmla="*/ 1664988 h 1664988"/>
                <a:gd name="connsiteX0" fmla="*/ 0 w 182880"/>
                <a:gd name="connsiteY0" fmla="*/ 1664988 h 1664988"/>
                <a:gd name="connsiteX1" fmla="*/ 0 w 182880"/>
                <a:gd name="connsiteY1" fmla="*/ 0 h 1664988"/>
                <a:gd name="connsiteX2" fmla="*/ 130540 w 182880"/>
                <a:gd name="connsiteY2" fmla="*/ 3079 h 1664988"/>
                <a:gd name="connsiteX3" fmla="*/ 182880 w 182880"/>
                <a:gd name="connsiteY3" fmla="*/ 1664988 h 1664988"/>
                <a:gd name="connsiteX4" fmla="*/ 0 w 182880"/>
                <a:gd name="connsiteY4" fmla="*/ 1664988 h 1664988"/>
                <a:gd name="connsiteX0" fmla="*/ 0 w 182880"/>
                <a:gd name="connsiteY0" fmla="*/ 1664988 h 1664988"/>
                <a:gd name="connsiteX1" fmla="*/ 0 w 182880"/>
                <a:gd name="connsiteY1" fmla="*/ 0 h 1664988"/>
                <a:gd name="connsiteX2" fmla="*/ 68965 w 182880"/>
                <a:gd name="connsiteY2" fmla="*/ 6157 h 1664988"/>
                <a:gd name="connsiteX3" fmla="*/ 182880 w 182880"/>
                <a:gd name="connsiteY3" fmla="*/ 1664988 h 1664988"/>
                <a:gd name="connsiteX4" fmla="*/ 0 w 182880"/>
                <a:gd name="connsiteY4" fmla="*/ 1664988 h 1664988"/>
                <a:gd name="connsiteX0" fmla="*/ 0 w 182880"/>
                <a:gd name="connsiteY0" fmla="*/ 1664988 h 1664988"/>
                <a:gd name="connsiteX1" fmla="*/ 0 w 182880"/>
                <a:gd name="connsiteY1" fmla="*/ 0 h 1664988"/>
                <a:gd name="connsiteX2" fmla="*/ 133619 w 182880"/>
                <a:gd name="connsiteY2" fmla="*/ 3079 h 1664988"/>
                <a:gd name="connsiteX3" fmla="*/ 182880 w 182880"/>
                <a:gd name="connsiteY3" fmla="*/ 1664988 h 1664988"/>
                <a:gd name="connsiteX4" fmla="*/ 0 w 182880"/>
                <a:gd name="connsiteY4" fmla="*/ 1664988 h 1664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880" h="1664988">
                  <a:moveTo>
                    <a:pt x="0" y="1664988"/>
                  </a:moveTo>
                  <a:lnTo>
                    <a:pt x="0" y="0"/>
                  </a:lnTo>
                  <a:lnTo>
                    <a:pt x="133619" y="3079"/>
                  </a:lnTo>
                  <a:lnTo>
                    <a:pt x="182880" y="1664988"/>
                  </a:lnTo>
                  <a:lnTo>
                    <a:pt x="0" y="166498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3F7416A9-09BE-4355-8142-7849BBC59832}"/>
              </a:ext>
            </a:extLst>
          </p:cNvPr>
          <p:cNvGrpSpPr/>
          <p:nvPr userDrawn="1"/>
        </p:nvGrpSpPr>
        <p:grpSpPr>
          <a:xfrm rot="15704020" flipH="1" flipV="1">
            <a:off x="2663420" y="3873638"/>
            <a:ext cx="340169" cy="340171"/>
            <a:chOff x="5108323" y="1463792"/>
            <a:chExt cx="374636" cy="374638"/>
          </a:xfrm>
        </p:grpSpPr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71F29D26-D2C3-4D21-B19D-E7708FC9FF28}"/>
                </a:ext>
              </a:extLst>
            </p:cNvPr>
            <p:cNvSpPr/>
            <p:nvPr/>
          </p:nvSpPr>
          <p:spPr>
            <a:xfrm>
              <a:off x="5108323" y="1463792"/>
              <a:ext cx="374636" cy="374638"/>
            </a:xfrm>
            <a:prstGeom prst="ellipse">
              <a:avLst/>
            </a:prstGeom>
            <a:solidFill>
              <a:schemeClr val="accent2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AB344E1-E2AB-4438-8DF4-30253B57B63D}"/>
                </a:ext>
              </a:extLst>
            </p:cNvPr>
            <p:cNvSpPr/>
            <p:nvPr/>
          </p:nvSpPr>
          <p:spPr>
            <a:xfrm>
              <a:off x="5167785" y="1523587"/>
              <a:ext cx="255882" cy="255676"/>
            </a:xfrm>
            <a:custGeom>
              <a:avLst/>
              <a:gdLst>
                <a:gd name="connsiteX0" fmla="*/ 127864 w 255882"/>
                <a:gd name="connsiteY0" fmla="*/ 81461 h 255676"/>
                <a:gd name="connsiteX1" fmla="*/ 81805 w 255882"/>
                <a:gd name="connsiteY1" fmla="*/ 127520 h 255676"/>
                <a:gd name="connsiteX2" fmla="*/ 127864 w 255882"/>
                <a:gd name="connsiteY2" fmla="*/ 173579 h 255676"/>
                <a:gd name="connsiteX3" fmla="*/ 173923 w 255882"/>
                <a:gd name="connsiteY3" fmla="*/ 127520 h 255676"/>
                <a:gd name="connsiteX4" fmla="*/ 127864 w 255882"/>
                <a:gd name="connsiteY4" fmla="*/ 81461 h 255676"/>
                <a:gd name="connsiteX5" fmla="*/ 122296 w 255882"/>
                <a:gd name="connsiteY5" fmla="*/ 86 h 255676"/>
                <a:gd name="connsiteX6" fmla="*/ 127383 w 255882"/>
                <a:gd name="connsiteY6" fmla="*/ 4211 h 255676"/>
                <a:gd name="connsiteX7" fmla="*/ 132401 w 255882"/>
                <a:gd name="connsiteY7" fmla="*/ 21809 h 255676"/>
                <a:gd name="connsiteX8" fmla="*/ 145188 w 255882"/>
                <a:gd name="connsiteY8" fmla="*/ 29027 h 255676"/>
                <a:gd name="connsiteX9" fmla="*/ 149312 w 255882"/>
                <a:gd name="connsiteY9" fmla="*/ 25452 h 255676"/>
                <a:gd name="connsiteX10" fmla="*/ 158937 w 255882"/>
                <a:gd name="connsiteY10" fmla="*/ 9160 h 255676"/>
                <a:gd name="connsiteX11" fmla="*/ 166705 w 255882"/>
                <a:gd name="connsiteY11" fmla="*/ 5929 h 255676"/>
                <a:gd name="connsiteX12" fmla="*/ 174404 w 255882"/>
                <a:gd name="connsiteY12" fmla="*/ 18372 h 255676"/>
                <a:gd name="connsiteX13" fmla="*/ 172479 w 255882"/>
                <a:gd name="connsiteY13" fmla="*/ 34046 h 255676"/>
                <a:gd name="connsiteX14" fmla="*/ 172479 w 255882"/>
                <a:gd name="connsiteY14" fmla="*/ 35695 h 255676"/>
                <a:gd name="connsiteX15" fmla="*/ 186434 w 255882"/>
                <a:gd name="connsiteY15" fmla="*/ 41882 h 255676"/>
                <a:gd name="connsiteX16" fmla="*/ 201764 w 255882"/>
                <a:gd name="connsiteY16" fmla="*/ 30402 h 255676"/>
                <a:gd name="connsiteX17" fmla="*/ 211045 w 255882"/>
                <a:gd name="connsiteY17" fmla="*/ 30540 h 255676"/>
                <a:gd name="connsiteX18" fmla="*/ 212488 w 255882"/>
                <a:gd name="connsiteY18" fmla="*/ 31777 h 255676"/>
                <a:gd name="connsiteX19" fmla="*/ 214069 w 255882"/>
                <a:gd name="connsiteY19" fmla="*/ 42364 h 255676"/>
                <a:gd name="connsiteX20" fmla="*/ 205614 w 255882"/>
                <a:gd name="connsiteY20" fmla="*/ 57418 h 255676"/>
                <a:gd name="connsiteX21" fmla="*/ 206783 w 255882"/>
                <a:gd name="connsiteY21" fmla="*/ 67180 h 255676"/>
                <a:gd name="connsiteX22" fmla="*/ 215719 w 255882"/>
                <a:gd name="connsiteY22" fmla="*/ 70755 h 255676"/>
                <a:gd name="connsiteX23" fmla="*/ 233799 w 255882"/>
                <a:gd name="connsiteY23" fmla="*/ 66011 h 255676"/>
                <a:gd name="connsiteX24" fmla="*/ 241498 w 255882"/>
                <a:gd name="connsiteY24" fmla="*/ 68967 h 255676"/>
                <a:gd name="connsiteX25" fmla="*/ 243836 w 255882"/>
                <a:gd name="connsiteY25" fmla="*/ 73573 h 255676"/>
                <a:gd name="connsiteX26" fmla="*/ 241911 w 255882"/>
                <a:gd name="connsiteY26" fmla="*/ 80379 h 255676"/>
                <a:gd name="connsiteX27" fmla="*/ 226443 w 255882"/>
                <a:gd name="connsiteY27" fmla="*/ 92684 h 255676"/>
                <a:gd name="connsiteX28" fmla="*/ 223694 w 255882"/>
                <a:gd name="connsiteY28" fmla="*/ 100177 h 255676"/>
                <a:gd name="connsiteX29" fmla="*/ 224519 w 255882"/>
                <a:gd name="connsiteY29" fmla="*/ 103202 h 255676"/>
                <a:gd name="connsiteX30" fmla="*/ 230843 w 255882"/>
                <a:gd name="connsiteY30" fmla="*/ 108633 h 255676"/>
                <a:gd name="connsiteX31" fmla="*/ 249541 w 255882"/>
                <a:gd name="connsiteY31" fmla="*/ 111176 h 255676"/>
                <a:gd name="connsiteX32" fmla="*/ 255591 w 255882"/>
                <a:gd name="connsiteY32" fmla="*/ 117157 h 255676"/>
                <a:gd name="connsiteX33" fmla="*/ 255797 w 255882"/>
                <a:gd name="connsiteY33" fmla="*/ 122519 h 255676"/>
                <a:gd name="connsiteX34" fmla="*/ 251398 w 255882"/>
                <a:gd name="connsiteY34" fmla="*/ 127675 h 255676"/>
                <a:gd name="connsiteX35" fmla="*/ 233799 w 255882"/>
                <a:gd name="connsiteY35" fmla="*/ 132693 h 255676"/>
                <a:gd name="connsiteX36" fmla="*/ 226650 w 255882"/>
                <a:gd name="connsiteY36" fmla="*/ 144586 h 255676"/>
                <a:gd name="connsiteX37" fmla="*/ 230293 w 255882"/>
                <a:gd name="connsiteY37" fmla="*/ 149398 h 255676"/>
                <a:gd name="connsiteX38" fmla="*/ 246448 w 255882"/>
                <a:gd name="connsiteY38" fmla="*/ 158884 h 255676"/>
                <a:gd name="connsiteX39" fmla="*/ 249954 w 255882"/>
                <a:gd name="connsiteY39" fmla="*/ 167065 h 255676"/>
                <a:gd name="connsiteX40" fmla="*/ 249816 w 255882"/>
                <a:gd name="connsiteY40" fmla="*/ 167890 h 255676"/>
                <a:gd name="connsiteX41" fmla="*/ 240123 w 255882"/>
                <a:gd name="connsiteY41" fmla="*/ 174833 h 255676"/>
                <a:gd name="connsiteX42" fmla="*/ 223212 w 255882"/>
                <a:gd name="connsiteY42" fmla="*/ 172702 h 255676"/>
                <a:gd name="connsiteX43" fmla="*/ 214688 w 255882"/>
                <a:gd name="connsiteY43" fmla="*/ 177102 h 255676"/>
                <a:gd name="connsiteX44" fmla="*/ 214551 w 255882"/>
                <a:gd name="connsiteY44" fmla="*/ 187276 h 255676"/>
                <a:gd name="connsiteX45" fmla="*/ 225481 w 255882"/>
                <a:gd name="connsiteY45" fmla="*/ 201712 h 255676"/>
                <a:gd name="connsiteX46" fmla="*/ 225481 w 255882"/>
                <a:gd name="connsiteY46" fmla="*/ 211130 h 255676"/>
                <a:gd name="connsiteX47" fmla="*/ 225068 w 255882"/>
                <a:gd name="connsiteY47" fmla="*/ 211611 h 255676"/>
                <a:gd name="connsiteX48" fmla="*/ 213245 w 255882"/>
                <a:gd name="connsiteY48" fmla="*/ 213948 h 255676"/>
                <a:gd name="connsiteX49" fmla="*/ 198602 w 255882"/>
                <a:gd name="connsiteY49" fmla="*/ 205699 h 255676"/>
                <a:gd name="connsiteX50" fmla="*/ 188565 w 255882"/>
                <a:gd name="connsiteY50" fmla="*/ 207143 h 255676"/>
                <a:gd name="connsiteX51" fmla="*/ 185334 w 255882"/>
                <a:gd name="connsiteY51" fmla="*/ 216217 h 255676"/>
                <a:gd name="connsiteX52" fmla="*/ 190078 w 255882"/>
                <a:gd name="connsiteY52" fmla="*/ 234503 h 255676"/>
                <a:gd name="connsiteX53" fmla="*/ 187397 w 255882"/>
                <a:gd name="connsiteY53" fmla="*/ 241377 h 255676"/>
                <a:gd name="connsiteX54" fmla="*/ 182585 w 255882"/>
                <a:gd name="connsiteY54" fmla="*/ 243852 h 255676"/>
                <a:gd name="connsiteX55" fmla="*/ 175366 w 255882"/>
                <a:gd name="connsiteY55" fmla="*/ 241859 h 255676"/>
                <a:gd name="connsiteX56" fmla="*/ 164024 w 255882"/>
                <a:gd name="connsiteY56" fmla="*/ 227491 h 255676"/>
                <a:gd name="connsiteX57" fmla="*/ 149381 w 255882"/>
                <a:gd name="connsiteY57" fmla="*/ 226254 h 255676"/>
                <a:gd name="connsiteX58" fmla="*/ 147456 w 255882"/>
                <a:gd name="connsiteY58" fmla="*/ 230103 h 255676"/>
                <a:gd name="connsiteX59" fmla="*/ 144844 w 255882"/>
                <a:gd name="connsiteY59" fmla="*/ 249008 h 255676"/>
                <a:gd name="connsiteX60" fmla="*/ 139895 w 255882"/>
                <a:gd name="connsiteY60" fmla="*/ 255676 h 255676"/>
                <a:gd name="connsiteX61" fmla="*/ 131577 w 255882"/>
                <a:gd name="connsiteY61" fmla="*/ 255676 h 255676"/>
                <a:gd name="connsiteX62" fmla="*/ 127933 w 255882"/>
                <a:gd name="connsiteY62" fmla="*/ 250589 h 255676"/>
                <a:gd name="connsiteX63" fmla="*/ 122777 w 255882"/>
                <a:gd name="connsiteY63" fmla="*/ 232372 h 255676"/>
                <a:gd name="connsiteX64" fmla="*/ 116659 w 255882"/>
                <a:gd name="connsiteY64" fmla="*/ 227010 h 255676"/>
                <a:gd name="connsiteX65" fmla="*/ 112947 w 255882"/>
                <a:gd name="connsiteY65" fmla="*/ 226597 h 255676"/>
                <a:gd name="connsiteX66" fmla="*/ 106622 w 255882"/>
                <a:gd name="connsiteY66" fmla="*/ 230103 h 255676"/>
                <a:gd name="connsiteX67" fmla="*/ 105041 w 255882"/>
                <a:gd name="connsiteY67" fmla="*/ 232784 h 255676"/>
                <a:gd name="connsiteX68" fmla="*/ 96380 w 255882"/>
                <a:gd name="connsiteY68" fmla="*/ 247427 h 255676"/>
                <a:gd name="connsiteX69" fmla="*/ 89849 w 255882"/>
                <a:gd name="connsiteY69" fmla="*/ 250108 h 255676"/>
                <a:gd name="connsiteX70" fmla="*/ 84555 w 255882"/>
                <a:gd name="connsiteY70" fmla="*/ 248320 h 255676"/>
                <a:gd name="connsiteX71" fmla="*/ 80981 w 255882"/>
                <a:gd name="connsiteY71" fmla="*/ 241652 h 255676"/>
                <a:gd name="connsiteX72" fmla="*/ 83249 w 255882"/>
                <a:gd name="connsiteY72" fmla="*/ 222885 h 255676"/>
                <a:gd name="connsiteX73" fmla="*/ 78094 w 255882"/>
                <a:gd name="connsiteY73" fmla="*/ 214155 h 255676"/>
                <a:gd name="connsiteX74" fmla="*/ 68538 w 255882"/>
                <a:gd name="connsiteY74" fmla="*/ 214636 h 255676"/>
                <a:gd name="connsiteX75" fmla="*/ 55133 w 255882"/>
                <a:gd name="connsiteY75" fmla="*/ 224810 h 255676"/>
                <a:gd name="connsiteX76" fmla="*/ 43240 w 255882"/>
                <a:gd name="connsiteY76" fmla="*/ 224123 h 255676"/>
                <a:gd name="connsiteX77" fmla="*/ 42209 w 255882"/>
                <a:gd name="connsiteY77" fmla="*/ 223091 h 255676"/>
                <a:gd name="connsiteX78" fmla="*/ 41178 w 255882"/>
                <a:gd name="connsiteY78" fmla="*/ 214842 h 255676"/>
                <a:gd name="connsiteX79" fmla="*/ 50115 w 255882"/>
                <a:gd name="connsiteY79" fmla="*/ 198893 h 255676"/>
                <a:gd name="connsiteX80" fmla="*/ 51627 w 255882"/>
                <a:gd name="connsiteY80" fmla="*/ 194013 h 255676"/>
                <a:gd name="connsiteX81" fmla="*/ 39597 w 255882"/>
                <a:gd name="connsiteY81" fmla="*/ 185420 h 255676"/>
                <a:gd name="connsiteX82" fmla="*/ 21105 w 255882"/>
                <a:gd name="connsiteY82" fmla="*/ 190232 h 255676"/>
                <a:gd name="connsiteX83" fmla="*/ 15193 w 255882"/>
                <a:gd name="connsiteY83" fmla="*/ 188238 h 255676"/>
                <a:gd name="connsiteX84" fmla="*/ 12237 w 255882"/>
                <a:gd name="connsiteY84" fmla="*/ 183014 h 255676"/>
                <a:gd name="connsiteX85" fmla="*/ 14230 w 255882"/>
                <a:gd name="connsiteY85" fmla="*/ 175314 h 255676"/>
                <a:gd name="connsiteX86" fmla="*/ 27910 w 255882"/>
                <a:gd name="connsiteY86" fmla="*/ 164453 h 255676"/>
                <a:gd name="connsiteX87" fmla="*/ 31554 w 255882"/>
                <a:gd name="connsiteY87" fmla="*/ 153385 h 255676"/>
                <a:gd name="connsiteX88" fmla="*/ 24198 w 255882"/>
                <a:gd name="connsiteY88" fmla="*/ 147198 h 255676"/>
                <a:gd name="connsiteX89" fmla="*/ 6943 w 255882"/>
                <a:gd name="connsiteY89" fmla="*/ 144861 h 255676"/>
                <a:gd name="connsiteX90" fmla="*/ 138 w 255882"/>
                <a:gd name="connsiteY90" fmla="*/ 140049 h 255676"/>
                <a:gd name="connsiteX91" fmla="*/ 0 w 255882"/>
                <a:gd name="connsiteY91" fmla="*/ 131525 h 255676"/>
                <a:gd name="connsiteX92" fmla="*/ 5019 w 255882"/>
                <a:gd name="connsiteY92" fmla="*/ 127881 h 255676"/>
                <a:gd name="connsiteX93" fmla="*/ 22617 w 255882"/>
                <a:gd name="connsiteY93" fmla="*/ 122931 h 255676"/>
                <a:gd name="connsiteX94" fmla="*/ 28667 w 255882"/>
                <a:gd name="connsiteY94" fmla="*/ 116194 h 255676"/>
                <a:gd name="connsiteX95" fmla="*/ 29010 w 255882"/>
                <a:gd name="connsiteY95" fmla="*/ 113307 h 255676"/>
                <a:gd name="connsiteX96" fmla="*/ 25229 w 255882"/>
                <a:gd name="connsiteY96" fmla="*/ 106295 h 255676"/>
                <a:gd name="connsiteX97" fmla="*/ 9281 w 255882"/>
                <a:gd name="connsiteY97" fmla="*/ 96946 h 255676"/>
                <a:gd name="connsiteX98" fmla="*/ 5843 w 255882"/>
                <a:gd name="connsiteY98" fmla="*/ 88560 h 255676"/>
                <a:gd name="connsiteX99" fmla="*/ 6187 w 255882"/>
                <a:gd name="connsiteY99" fmla="*/ 87391 h 255676"/>
                <a:gd name="connsiteX100" fmla="*/ 15261 w 255882"/>
                <a:gd name="connsiteY100" fmla="*/ 81135 h 255676"/>
                <a:gd name="connsiteX101" fmla="*/ 32173 w 255882"/>
                <a:gd name="connsiteY101" fmla="*/ 83060 h 255676"/>
                <a:gd name="connsiteX102" fmla="*/ 40834 w 255882"/>
                <a:gd name="connsiteY102" fmla="*/ 79073 h 255676"/>
                <a:gd name="connsiteX103" fmla="*/ 40147 w 255882"/>
                <a:gd name="connsiteY103" fmla="*/ 67318 h 255676"/>
                <a:gd name="connsiteX104" fmla="*/ 29629 w 255882"/>
                <a:gd name="connsiteY104" fmla="*/ 53363 h 255676"/>
                <a:gd name="connsiteX105" fmla="*/ 29629 w 255882"/>
                <a:gd name="connsiteY105" fmla="*/ 45595 h 255676"/>
                <a:gd name="connsiteX106" fmla="*/ 33066 w 255882"/>
                <a:gd name="connsiteY106" fmla="*/ 41745 h 255676"/>
                <a:gd name="connsiteX107" fmla="*/ 40422 w 255882"/>
                <a:gd name="connsiteY107" fmla="*/ 40920 h 255676"/>
                <a:gd name="connsiteX108" fmla="*/ 56027 w 255882"/>
                <a:gd name="connsiteY108" fmla="*/ 49719 h 255676"/>
                <a:gd name="connsiteX109" fmla="*/ 69982 w 255882"/>
                <a:gd name="connsiteY109" fmla="*/ 45801 h 255676"/>
                <a:gd name="connsiteX110" fmla="*/ 70325 w 255882"/>
                <a:gd name="connsiteY110" fmla="*/ 39751 h 255676"/>
                <a:gd name="connsiteX111" fmla="*/ 65788 w 255882"/>
                <a:gd name="connsiteY111" fmla="*/ 22221 h 255676"/>
                <a:gd name="connsiteX112" fmla="*/ 69088 w 255882"/>
                <a:gd name="connsiteY112" fmla="*/ 14110 h 255676"/>
                <a:gd name="connsiteX113" fmla="*/ 71632 w 255882"/>
                <a:gd name="connsiteY113" fmla="*/ 12735 h 255676"/>
                <a:gd name="connsiteX114" fmla="*/ 81118 w 255882"/>
                <a:gd name="connsiteY114" fmla="*/ 15072 h 255676"/>
                <a:gd name="connsiteX115" fmla="*/ 92049 w 255882"/>
                <a:gd name="connsiteY115" fmla="*/ 28958 h 255676"/>
                <a:gd name="connsiteX116" fmla="*/ 106966 w 255882"/>
                <a:gd name="connsiteY116" fmla="*/ 28890 h 255676"/>
                <a:gd name="connsiteX117" fmla="*/ 108754 w 255882"/>
                <a:gd name="connsiteY117" fmla="*/ 22565 h 255676"/>
                <a:gd name="connsiteX118" fmla="*/ 110953 w 255882"/>
                <a:gd name="connsiteY118" fmla="*/ 6479 h 255676"/>
                <a:gd name="connsiteX119" fmla="*/ 116934 w 255882"/>
                <a:gd name="connsiteY119" fmla="*/ 292 h 255676"/>
                <a:gd name="connsiteX120" fmla="*/ 122296 w 255882"/>
                <a:gd name="connsiteY120" fmla="*/ 86 h 25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255882" h="255676">
                  <a:moveTo>
                    <a:pt x="127864" y="81461"/>
                  </a:moveTo>
                  <a:cubicBezTo>
                    <a:pt x="102426" y="81461"/>
                    <a:pt x="81805" y="102082"/>
                    <a:pt x="81805" y="127520"/>
                  </a:cubicBezTo>
                  <a:cubicBezTo>
                    <a:pt x="81805" y="152958"/>
                    <a:pt x="102426" y="173579"/>
                    <a:pt x="127864" y="173579"/>
                  </a:cubicBezTo>
                  <a:cubicBezTo>
                    <a:pt x="153302" y="173579"/>
                    <a:pt x="173923" y="152958"/>
                    <a:pt x="173923" y="127520"/>
                  </a:cubicBezTo>
                  <a:cubicBezTo>
                    <a:pt x="173923" y="102082"/>
                    <a:pt x="153302" y="81461"/>
                    <a:pt x="127864" y="81461"/>
                  </a:cubicBezTo>
                  <a:close/>
                  <a:moveTo>
                    <a:pt x="122296" y="86"/>
                  </a:moveTo>
                  <a:cubicBezTo>
                    <a:pt x="124908" y="223"/>
                    <a:pt x="126696" y="1598"/>
                    <a:pt x="127383" y="4211"/>
                  </a:cubicBezTo>
                  <a:cubicBezTo>
                    <a:pt x="129033" y="10054"/>
                    <a:pt x="130752" y="15966"/>
                    <a:pt x="132401" y="21809"/>
                  </a:cubicBezTo>
                  <a:cubicBezTo>
                    <a:pt x="134120" y="27790"/>
                    <a:pt x="139070" y="30608"/>
                    <a:pt x="145188" y="29027"/>
                  </a:cubicBezTo>
                  <a:cubicBezTo>
                    <a:pt x="147181" y="28546"/>
                    <a:pt x="148350" y="27102"/>
                    <a:pt x="149312" y="25452"/>
                  </a:cubicBezTo>
                  <a:cubicBezTo>
                    <a:pt x="152475" y="20022"/>
                    <a:pt x="155706" y="14591"/>
                    <a:pt x="158937" y="9160"/>
                  </a:cubicBezTo>
                  <a:cubicBezTo>
                    <a:pt x="160999" y="5654"/>
                    <a:pt x="162786" y="4898"/>
                    <a:pt x="166705" y="5929"/>
                  </a:cubicBezTo>
                  <a:cubicBezTo>
                    <a:pt x="174542" y="7923"/>
                    <a:pt x="175573" y="9641"/>
                    <a:pt x="174404" y="18372"/>
                  </a:cubicBezTo>
                  <a:cubicBezTo>
                    <a:pt x="173717" y="23596"/>
                    <a:pt x="173098" y="28821"/>
                    <a:pt x="172479" y="34046"/>
                  </a:cubicBezTo>
                  <a:cubicBezTo>
                    <a:pt x="172410" y="34595"/>
                    <a:pt x="172410" y="35145"/>
                    <a:pt x="172479" y="35695"/>
                  </a:cubicBezTo>
                  <a:cubicBezTo>
                    <a:pt x="173373" y="41264"/>
                    <a:pt x="181828" y="45113"/>
                    <a:pt x="186434" y="41882"/>
                  </a:cubicBezTo>
                  <a:cubicBezTo>
                    <a:pt x="191659" y="38170"/>
                    <a:pt x="196677" y="34252"/>
                    <a:pt x="201764" y="30402"/>
                  </a:cubicBezTo>
                  <a:cubicBezTo>
                    <a:pt x="205476" y="27584"/>
                    <a:pt x="207333" y="27652"/>
                    <a:pt x="211045" y="30540"/>
                  </a:cubicBezTo>
                  <a:cubicBezTo>
                    <a:pt x="211526" y="30952"/>
                    <a:pt x="212007" y="31296"/>
                    <a:pt x="212488" y="31777"/>
                  </a:cubicBezTo>
                  <a:cubicBezTo>
                    <a:pt x="216819" y="35902"/>
                    <a:pt x="217025" y="37139"/>
                    <a:pt x="214069" y="42364"/>
                  </a:cubicBezTo>
                  <a:cubicBezTo>
                    <a:pt x="211251" y="47382"/>
                    <a:pt x="208570" y="52469"/>
                    <a:pt x="205614" y="57418"/>
                  </a:cubicBezTo>
                  <a:cubicBezTo>
                    <a:pt x="203483" y="61062"/>
                    <a:pt x="204445" y="64087"/>
                    <a:pt x="206783" y="67180"/>
                  </a:cubicBezTo>
                  <a:cubicBezTo>
                    <a:pt x="209120" y="70274"/>
                    <a:pt x="211801" y="71786"/>
                    <a:pt x="215719" y="70755"/>
                  </a:cubicBezTo>
                  <a:cubicBezTo>
                    <a:pt x="221769" y="69174"/>
                    <a:pt x="227818" y="67661"/>
                    <a:pt x="233799" y="66011"/>
                  </a:cubicBezTo>
                  <a:cubicBezTo>
                    <a:pt x="237649" y="64980"/>
                    <a:pt x="239367" y="65599"/>
                    <a:pt x="241498" y="68967"/>
                  </a:cubicBezTo>
                  <a:cubicBezTo>
                    <a:pt x="242461" y="70411"/>
                    <a:pt x="243286" y="71923"/>
                    <a:pt x="243836" y="73573"/>
                  </a:cubicBezTo>
                  <a:cubicBezTo>
                    <a:pt x="244867" y="76529"/>
                    <a:pt x="244385" y="78385"/>
                    <a:pt x="241911" y="80379"/>
                  </a:cubicBezTo>
                  <a:cubicBezTo>
                    <a:pt x="236755" y="84504"/>
                    <a:pt x="231668" y="88628"/>
                    <a:pt x="226443" y="92684"/>
                  </a:cubicBezTo>
                  <a:cubicBezTo>
                    <a:pt x="223831" y="94678"/>
                    <a:pt x="223144" y="97152"/>
                    <a:pt x="223694" y="100177"/>
                  </a:cubicBezTo>
                  <a:cubicBezTo>
                    <a:pt x="223900" y="101208"/>
                    <a:pt x="224244" y="102171"/>
                    <a:pt x="224519" y="103202"/>
                  </a:cubicBezTo>
                  <a:cubicBezTo>
                    <a:pt x="225412" y="106433"/>
                    <a:pt x="227543" y="108220"/>
                    <a:pt x="230843" y="108633"/>
                  </a:cubicBezTo>
                  <a:cubicBezTo>
                    <a:pt x="237099" y="109458"/>
                    <a:pt x="243354" y="110351"/>
                    <a:pt x="249541" y="111176"/>
                  </a:cubicBezTo>
                  <a:cubicBezTo>
                    <a:pt x="253254" y="111657"/>
                    <a:pt x="255178" y="113445"/>
                    <a:pt x="255591" y="117157"/>
                  </a:cubicBezTo>
                  <a:cubicBezTo>
                    <a:pt x="255797" y="118944"/>
                    <a:pt x="256003" y="120732"/>
                    <a:pt x="255797" y="122519"/>
                  </a:cubicBezTo>
                  <a:cubicBezTo>
                    <a:pt x="255453" y="125337"/>
                    <a:pt x="254010" y="126919"/>
                    <a:pt x="251398" y="127675"/>
                  </a:cubicBezTo>
                  <a:cubicBezTo>
                    <a:pt x="245554" y="129325"/>
                    <a:pt x="239642" y="130974"/>
                    <a:pt x="233799" y="132693"/>
                  </a:cubicBezTo>
                  <a:cubicBezTo>
                    <a:pt x="228093" y="134343"/>
                    <a:pt x="225481" y="138674"/>
                    <a:pt x="226650" y="144586"/>
                  </a:cubicBezTo>
                  <a:cubicBezTo>
                    <a:pt x="227062" y="146854"/>
                    <a:pt x="228368" y="148298"/>
                    <a:pt x="230293" y="149398"/>
                  </a:cubicBezTo>
                  <a:cubicBezTo>
                    <a:pt x="235655" y="152560"/>
                    <a:pt x="241017" y="155722"/>
                    <a:pt x="246448" y="158884"/>
                  </a:cubicBezTo>
                  <a:cubicBezTo>
                    <a:pt x="250435" y="161222"/>
                    <a:pt x="251054" y="162597"/>
                    <a:pt x="249954" y="167065"/>
                  </a:cubicBezTo>
                  <a:cubicBezTo>
                    <a:pt x="249885" y="167340"/>
                    <a:pt x="249885" y="167615"/>
                    <a:pt x="249816" y="167890"/>
                  </a:cubicBezTo>
                  <a:cubicBezTo>
                    <a:pt x="248166" y="173321"/>
                    <a:pt x="246310" y="176002"/>
                    <a:pt x="240123" y="174833"/>
                  </a:cubicBezTo>
                  <a:cubicBezTo>
                    <a:pt x="234555" y="173733"/>
                    <a:pt x="228849" y="173527"/>
                    <a:pt x="223212" y="172702"/>
                  </a:cubicBezTo>
                  <a:cubicBezTo>
                    <a:pt x="219225" y="172152"/>
                    <a:pt x="216613" y="173733"/>
                    <a:pt x="214688" y="177102"/>
                  </a:cubicBezTo>
                  <a:cubicBezTo>
                    <a:pt x="212695" y="180539"/>
                    <a:pt x="211801" y="183770"/>
                    <a:pt x="214551" y="187276"/>
                  </a:cubicBezTo>
                  <a:cubicBezTo>
                    <a:pt x="218263" y="192019"/>
                    <a:pt x="221838" y="196900"/>
                    <a:pt x="225481" y="201712"/>
                  </a:cubicBezTo>
                  <a:cubicBezTo>
                    <a:pt x="228506" y="205630"/>
                    <a:pt x="228506" y="207212"/>
                    <a:pt x="225481" y="211130"/>
                  </a:cubicBezTo>
                  <a:cubicBezTo>
                    <a:pt x="225343" y="211267"/>
                    <a:pt x="225206" y="211474"/>
                    <a:pt x="225068" y="211611"/>
                  </a:cubicBezTo>
                  <a:cubicBezTo>
                    <a:pt x="221081" y="215873"/>
                    <a:pt x="219500" y="217729"/>
                    <a:pt x="213245" y="213948"/>
                  </a:cubicBezTo>
                  <a:cubicBezTo>
                    <a:pt x="208432" y="211061"/>
                    <a:pt x="203345" y="208586"/>
                    <a:pt x="198602" y="205699"/>
                  </a:cubicBezTo>
                  <a:cubicBezTo>
                    <a:pt x="194684" y="203362"/>
                    <a:pt x="191659" y="204737"/>
                    <a:pt x="188565" y="207143"/>
                  </a:cubicBezTo>
                  <a:cubicBezTo>
                    <a:pt x="185472" y="209480"/>
                    <a:pt x="184234" y="212299"/>
                    <a:pt x="185334" y="216217"/>
                  </a:cubicBezTo>
                  <a:cubicBezTo>
                    <a:pt x="187053" y="222267"/>
                    <a:pt x="188565" y="228385"/>
                    <a:pt x="190078" y="234503"/>
                  </a:cubicBezTo>
                  <a:cubicBezTo>
                    <a:pt x="190903" y="237803"/>
                    <a:pt x="190215" y="239590"/>
                    <a:pt x="187397" y="241377"/>
                  </a:cubicBezTo>
                  <a:cubicBezTo>
                    <a:pt x="185884" y="242340"/>
                    <a:pt x="184303" y="243233"/>
                    <a:pt x="182585" y="243852"/>
                  </a:cubicBezTo>
                  <a:cubicBezTo>
                    <a:pt x="179560" y="244952"/>
                    <a:pt x="177360" y="244402"/>
                    <a:pt x="175366" y="241859"/>
                  </a:cubicBezTo>
                  <a:cubicBezTo>
                    <a:pt x="171585" y="237115"/>
                    <a:pt x="167805" y="232303"/>
                    <a:pt x="164024" y="227491"/>
                  </a:cubicBezTo>
                  <a:cubicBezTo>
                    <a:pt x="160380" y="222954"/>
                    <a:pt x="153781" y="222335"/>
                    <a:pt x="149381" y="226254"/>
                  </a:cubicBezTo>
                  <a:cubicBezTo>
                    <a:pt x="148213" y="227285"/>
                    <a:pt x="147663" y="228591"/>
                    <a:pt x="147456" y="230103"/>
                  </a:cubicBezTo>
                  <a:cubicBezTo>
                    <a:pt x="146563" y="236428"/>
                    <a:pt x="145532" y="242683"/>
                    <a:pt x="144844" y="249008"/>
                  </a:cubicBezTo>
                  <a:cubicBezTo>
                    <a:pt x="144432" y="252308"/>
                    <a:pt x="143126" y="254645"/>
                    <a:pt x="139895" y="255676"/>
                  </a:cubicBezTo>
                  <a:cubicBezTo>
                    <a:pt x="137145" y="255676"/>
                    <a:pt x="134326" y="255676"/>
                    <a:pt x="131577" y="255676"/>
                  </a:cubicBezTo>
                  <a:cubicBezTo>
                    <a:pt x="129652" y="254507"/>
                    <a:pt x="128552" y="252789"/>
                    <a:pt x="127933" y="250589"/>
                  </a:cubicBezTo>
                  <a:cubicBezTo>
                    <a:pt x="126283" y="244540"/>
                    <a:pt x="124427" y="238490"/>
                    <a:pt x="122777" y="232372"/>
                  </a:cubicBezTo>
                  <a:cubicBezTo>
                    <a:pt x="121884" y="229141"/>
                    <a:pt x="119890" y="227422"/>
                    <a:pt x="116659" y="227010"/>
                  </a:cubicBezTo>
                  <a:cubicBezTo>
                    <a:pt x="115422" y="226872"/>
                    <a:pt x="114184" y="226666"/>
                    <a:pt x="112947" y="226597"/>
                  </a:cubicBezTo>
                  <a:cubicBezTo>
                    <a:pt x="110060" y="226391"/>
                    <a:pt x="108066" y="227697"/>
                    <a:pt x="106622" y="230103"/>
                  </a:cubicBezTo>
                  <a:cubicBezTo>
                    <a:pt x="106072" y="230997"/>
                    <a:pt x="105591" y="231891"/>
                    <a:pt x="105041" y="232784"/>
                  </a:cubicBezTo>
                  <a:cubicBezTo>
                    <a:pt x="102154" y="237665"/>
                    <a:pt x="99335" y="242615"/>
                    <a:pt x="96380" y="247427"/>
                  </a:cubicBezTo>
                  <a:cubicBezTo>
                    <a:pt x="94798" y="250108"/>
                    <a:pt x="92873" y="250795"/>
                    <a:pt x="89849" y="250108"/>
                  </a:cubicBezTo>
                  <a:cubicBezTo>
                    <a:pt x="87993" y="249695"/>
                    <a:pt x="86274" y="249077"/>
                    <a:pt x="84555" y="248320"/>
                  </a:cubicBezTo>
                  <a:cubicBezTo>
                    <a:pt x="81531" y="246877"/>
                    <a:pt x="80568" y="245021"/>
                    <a:pt x="80981" y="241652"/>
                  </a:cubicBezTo>
                  <a:cubicBezTo>
                    <a:pt x="81737" y="235397"/>
                    <a:pt x="82356" y="229141"/>
                    <a:pt x="83249" y="222885"/>
                  </a:cubicBezTo>
                  <a:cubicBezTo>
                    <a:pt x="83868" y="218486"/>
                    <a:pt x="81531" y="216080"/>
                    <a:pt x="78094" y="214155"/>
                  </a:cubicBezTo>
                  <a:cubicBezTo>
                    <a:pt x="74725" y="212299"/>
                    <a:pt x="71700" y="212024"/>
                    <a:pt x="68538" y="214636"/>
                  </a:cubicBezTo>
                  <a:cubicBezTo>
                    <a:pt x="64139" y="218142"/>
                    <a:pt x="59533" y="221373"/>
                    <a:pt x="55133" y="224810"/>
                  </a:cubicBezTo>
                  <a:cubicBezTo>
                    <a:pt x="50665" y="228316"/>
                    <a:pt x="48740" y="229072"/>
                    <a:pt x="43240" y="224123"/>
                  </a:cubicBezTo>
                  <a:cubicBezTo>
                    <a:pt x="42897" y="223779"/>
                    <a:pt x="42553" y="223435"/>
                    <a:pt x="42209" y="223091"/>
                  </a:cubicBezTo>
                  <a:cubicBezTo>
                    <a:pt x="39528" y="220342"/>
                    <a:pt x="39253" y="218211"/>
                    <a:pt x="41178" y="214842"/>
                  </a:cubicBezTo>
                  <a:cubicBezTo>
                    <a:pt x="44134" y="209549"/>
                    <a:pt x="47159" y="204187"/>
                    <a:pt x="50115" y="198893"/>
                  </a:cubicBezTo>
                  <a:cubicBezTo>
                    <a:pt x="50940" y="197381"/>
                    <a:pt x="51833" y="195869"/>
                    <a:pt x="51627" y="194013"/>
                  </a:cubicBezTo>
                  <a:cubicBezTo>
                    <a:pt x="51146" y="188444"/>
                    <a:pt x="44959" y="184045"/>
                    <a:pt x="39597" y="185420"/>
                  </a:cubicBezTo>
                  <a:cubicBezTo>
                    <a:pt x="33410" y="187001"/>
                    <a:pt x="27223" y="188582"/>
                    <a:pt x="21105" y="190232"/>
                  </a:cubicBezTo>
                  <a:cubicBezTo>
                    <a:pt x="18630" y="190919"/>
                    <a:pt x="16774" y="190163"/>
                    <a:pt x="15193" y="188238"/>
                  </a:cubicBezTo>
                  <a:cubicBezTo>
                    <a:pt x="13887" y="186657"/>
                    <a:pt x="13062" y="184870"/>
                    <a:pt x="12237" y="183014"/>
                  </a:cubicBezTo>
                  <a:cubicBezTo>
                    <a:pt x="10862" y="179783"/>
                    <a:pt x="11481" y="177445"/>
                    <a:pt x="14230" y="175314"/>
                  </a:cubicBezTo>
                  <a:cubicBezTo>
                    <a:pt x="18767" y="171671"/>
                    <a:pt x="23373" y="168096"/>
                    <a:pt x="27910" y="164453"/>
                  </a:cubicBezTo>
                  <a:cubicBezTo>
                    <a:pt x="32722" y="160741"/>
                    <a:pt x="33135" y="159159"/>
                    <a:pt x="31554" y="153385"/>
                  </a:cubicBezTo>
                  <a:cubicBezTo>
                    <a:pt x="30454" y="149604"/>
                    <a:pt x="28185" y="147611"/>
                    <a:pt x="24198" y="147198"/>
                  </a:cubicBezTo>
                  <a:cubicBezTo>
                    <a:pt x="18424" y="146579"/>
                    <a:pt x="12718" y="145479"/>
                    <a:pt x="6943" y="144861"/>
                  </a:cubicBezTo>
                  <a:cubicBezTo>
                    <a:pt x="3644" y="144517"/>
                    <a:pt x="1306" y="143211"/>
                    <a:pt x="138" y="140049"/>
                  </a:cubicBezTo>
                  <a:cubicBezTo>
                    <a:pt x="0" y="137093"/>
                    <a:pt x="0" y="134343"/>
                    <a:pt x="0" y="131525"/>
                  </a:cubicBezTo>
                  <a:cubicBezTo>
                    <a:pt x="1100" y="129462"/>
                    <a:pt x="2819" y="128431"/>
                    <a:pt x="5019" y="127881"/>
                  </a:cubicBezTo>
                  <a:cubicBezTo>
                    <a:pt x="10931" y="126300"/>
                    <a:pt x="16705" y="124513"/>
                    <a:pt x="22617" y="122931"/>
                  </a:cubicBezTo>
                  <a:cubicBezTo>
                    <a:pt x="26192" y="121969"/>
                    <a:pt x="28323" y="119975"/>
                    <a:pt x="28667" y="116194"/>
                  </a:cubicBezTo>
                  <a:cubicBezTo>
                    <a:pt x="28735" y="115232"/>
                    <a:pt x="28873" y="114270"/>
                    <a:pt x="29010" y="113307"/>
                  </a:cubicBezTo>
                  <a:cubicBezTo>
                    <a:pt x="29354" y="110076"/>
                    <a:pt x="27910" y="107876"/>
                    <a:pt x="25229" y="106295"/>
                  </a:cubicBezTo>
                  <a:cubicBezTo>
                    <a:pt x="19867" y="103202"/>
                    <a:pt x="14574" y="100040"/>
                    <a:pt x="9281" y="96946"/>
                  </a:cubicBezTo>
                  <a:cubicBezTo>
                    <a:pt x="5362" y="94678"/>
                    <a:pt x="4675" y="92959"/>
                    <a:pt x="5843" y="88560"/>
                  </a:cubicBezTo>
                  <a:cubicBezTo>
                    <a:pt x="5981" y="88147"/>
                    <a:pt x="6050" y="87735"/>
                    <a:pt x="6187" y="87391"/>
                  </a:cubicBezTo>
                  <a:cubicBezTo>
                    <a:pt x="7906" y="81685"/>
                    <a:pt x="9418" y="80585"/>
                    <a:pt x="15261" y="81135"/>
                  </a:cubicBezTo>
                  <a:cubicBezTo>
                    <a:pt x="20898" y="81685"/>
                    <a:pt x="26535" y="82304"/>
                    <a:pt x="32173" y="83060"/>
                  </a:cubicBezTo>
                  <a:cubicBezTo>
                    <a:pt x="36641" y="83610"/>
                    <a:pt x="38566" y="82854"/>
                    <a:pt x="40834" y="79073"/>
                  </a:cubicBezTo>
                  <a:cubicBezTo>
                    <a:pt x="44065" y="73848"/>
                    <a:pt x="43928" y="72198"/>
                    <a:pt x="40147" y="67318"/>
                  </a:cubicBezTo>
                  <a:cubicBezTo>
                    <a:pt x="36572" y="62712"/>
                    <a:pt x="33066" y="58037"/>
                    <a:pt x="29629" y="53363"/>
                  </a:cubicBezTo>
                  <a:cubicBezTo>
                    <a:pt x="27567" y="50613"/>
                    <a:pt x="27567" y="48344"/>
                    <a:pt x="29629" y="45595"/>
                  </a:cubicBezTo>
                  <a:cubicBezTo>
                    <a:pt x="30660" y="44220"/>
                    <a:pt x="31760" y="42845"/>
                    <a:pt x="33066" y="41745"/>
                  </a:cubicBezTo>
                  <a:cubicBezTo>
                    <a:pt x="35678" y="39545"/>
                    <a:pt x="37466" y="39270"/>
                    <a:pt x="40422" y="40920"/>
                  </a:cubicBezTo>
                  <a:cubicBezTo>
                    <a:pt x="45646" y="43807"/>
                    <a:pt x="51008" y="46488"/>
                    <a:pt x="56027" y="49719"/>
                  </a:cubicBezTo>
                  <a:cubicBezTo>
                    <a:pt x="61801" y="53431"/>
                    <a:pt x="65788" y="50957"/>
                    <a:pt x="69982" y="45801"/>
                  </a:cubicBezTo>
                  <a:cubicBezTo>
                    <a:pt x="71357" y="44082"/>
                    <a:pt x="70875" y="41814"/>
                    <a:pt x="70325" y="39751"/>
                  </a:cubicBezTo>
                  <a:cubicBezTo>
                    <a:pt x="68813" y="33908"/>
                    <a:pt x="67301" y="28065"/>
                    <a:pt x="65788" y="22221"/>
                  </a:cubicBezTo>
                  <a:cubicBezTo>
                    <a:pt x="64688" y="18028"/>
                    <a:pt x="65376" y="16309"/>
                    <a:pt x="69088" y="14110"/>
                  </a:cubicBezTo>
                  <a:cubicBezTo>
                    <a:pt x="69913" y="13628"/>
                    <a:pt x="70738" y="13147"/>
                    <a:pt x="71632" y="12735"/>
                  </a:cubicBezTo>
                  <a:cubicBezTo>
                    <a:pt x="76100" y="10672"/>
                    <a:pt x="78094" y="11154"/>
                    <a:pt x="81118" y="15072"/>
                  </a:cubicBezTo>
                  <a:cubicBezTo>
                    <a:pt x="84762" y="19678"/>
                    <a:pt x="88405" y="24353"/>
                    <a:pt x="92049" y="28958"/>
                  </a:cubicBezTo>
                  <a:cubicBezTo>
                    <a:pt x="95486" y="33221"/>
                    <a:pt x="103529" y="33221"/>
                    <a:pt x="106966" y="28890"/>
                  </a:cubicBezTo>
                  <a:cubicBezTo>
                    <a:pt x="108410" y="27034"/>
                    <a:pt x="108410" y="24696"/>
                    <a:pt x="108754" y="22565"/>
                  </a:cubicBezTo>
                  <a:cubicBezTo>
                    <a:pt x="109578" y="17203"/>
                    <a:pt x="110266" y="11841"/>
                    <a:pt x="110953" y="6479"/>
                  </a:cubicBezTo>
                  <a:cubicBezTo>
                    <a:pt x="111503" y="2217"/>
                    <a:pt x="112672" y="1048"/>
                    <a:pt x="116934" y="292"/>
                  </a:cubicBezTo>
                  <a:cubicBezTo>
                    <a:pt x="118721" y="-52"/>
                    <a:pt x="120509" y="-52"/>
                    <a:pt x="122296" y="86"/>
                  </a:cubicBezTo>
                  <a:close/>
                </a:path>
              </a:pathLst>
            </a:custGeom>
            <a:solidFill>
              <a:schemeClr val="bg1"/>
            </a:solidFill>
            <a:ln w="515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3EE38B58-01FE-4D5B-B52B-DF7FB23D2B2C}"/>
              </a:ext>
            </a:extLst>
          </p:cNvPr>
          <p:cNvGrpSpPr/>
          <p:nvPr userDrawn="1"/>
        </p:nvGrpSpPr>
        <p:grpSpPr>
          <a:xfrm rot="17572368" flipH="1">
            <a:off x="1480750" y="1474295"/>
            <a:ext cx="487113" cy="1701453"/>
            <a:chOff x="391499" y="630207"/>
            <a:chExt cx="531848" cy="1593194"/>
          </a:xfrm>
        </p:grpSpPr>
        <p:sp>
          <p:nvSpPr>
            <p:cNvPr id="40" name="Rectangle: Rounded Corners 39">
              <a:extLst>
                <a:ext uri="{FF2B5EF4-FFF2-40B4-BE49-F238E27FC236}">
                  <a16:creationId xmlns:a16="http://schemas.microsoft.com/office/drawing/2014/main" id="{ADC60DCB-AA80-49A7-A330-6DEA44AF3C32}"/>
                </a:ext>
              </a:extLst>
            </p:cNvPr>
            <p:cNvSpPr/>
            <p:nvPr/>
          </p:nvSpPr>
          <p:spPr>
            <a:xfrm rot="20495611">
              <a:off x="400453" y="630207"/>
              <a:ext cx="522894" cy="1539139"/>
            </a:xfrm>
            <a:prstGeom prst="roundRect">
              <a:avLst>
                <a:gd name="adj" fmla="val 0"/>
              </a:avLst>
            </a:prstGeom>
            <a:solidFill>
              <a:schemeClr val="accent2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41" name="Rectangle: Rounded Corners 40">
              <a:extLst>
                <a:ext uri="{FF2B5EF4-FFF2-40B4-BE49-F238E27FC236}">
                  <a16:creationId xmlns:a16="http://schemas.microsoft.com/office/drawing/2014/main" id="{8126044E-368C-440B-B94F-7A414E81ED0E}"/>
                </a:ext>
              </a:extLst>
            </p:cNvPr>
            <p:cNvSpPr/>
            <p:nvPr/>
          </p:nvSpPr>
          <p:spPr>
            <a:xfrm rot="20495611">
              <a:off x="391499" y="684262"/>
              <a:ext cx="191608" cy="1539139"/>
            </a:xfrm>
            <a:prstGeom prst="roundRect">
              <a:avLst>
                <a:gd name="adj" fmla="val 0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C609EA3D-BF09-4750-8B89-52062CCAA8D8}"/>
              </a:ext>
            </a:extLst>
          </p:cNvPr>
          <p:cNvGrpSpPr/>
          <p:nvPr userDrawn="1"/>
        </p:nvGrpSpPr>
        <p:grpSpPr>
          <a:xfrm rot="9737426" flipH="1">
            <a:off x="2091150" y="2624217"/>
            <a:ext cx="514460" cy="514460"/>
            <a:chOff x="121429" y="411151"/>
            <a:chExt cx="607375" cy="607375"/>
          </a:xfrm>
        </p:grpSpPr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8CD88CA8-507A-4052-B3D1-5825B8BBAFFC}"/>
                </a:ext>
              </a:extLst>
            </p:cNvPr>
            <p:cNvSpPr/>
            <p:nvPr/>
          </p:nvSpPr>
          <p:spPr>
            <a:xfrm>
              <a:off x="121429" y="411151"/>
              <a:ext cx="607375" cy="607375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9BC079D-A9B7-4437-8CA1-2DF8E7A33A14}"/>
                </a:ext>
              </a:extLst>
            </p:cNvPr>
            <p:cNvSpPr/>
            <p:nvPr/>
          </p:nvSpPr>
          <p:spPr>
            <a:xfrm>
              <a:off x="186933" y="476655"/>
              <a:ext cx="476367" cy="476367"/>
            </a:xfrm>
            <a:custGeom>
              <a:avLst/>
              <a:gdLst>
                <a:gd name="connsiteX0" fmla="*/ 977265 w 1950394"/>
                <a:gd name="connsiteY0" fmla="*/ 1954006 h 1950394"/>
                <a:gd name="connsiteX1" fmla="*/ 4 w 1950394"/>
                <a:gd name="connsiteY1" fmla="*/ 977261 h 1950394"/>
                <a:gd name="connsiteX2" fmla="*/ 976749 w 1950394"/>
                <a:gd name="connsiteY2" fmla="*/ 0 h 1950394"/>
                <a:gd name="connsiteX3" fmla="*/ 1953494 w 1950394"/>
                <a:gd name="connsiteY3" fmla="*/ 976229 h 1950394"/>
                <a:gd name="connsiteX4" fmla="*/ 977265 w 1950394"/>
                <a:gd name="connsiteY4" fmla="*/ 1954006 h 1950394"/>
                <a:gd name="connsiteX5" fmla="*/ 1198104 w 1950394"/>
                <a:gd name="connsiteY5" fmla="*/ 1613977 h 1950394"/>
                <a:gd name="connsiteX6" fmla="*/ 1221839 w 1950394"/>
                <a:gd name="connsiteY6" fmla="*/ 1574763 h 1950394"/>
                <a:gd name="connsiteX7" fmla="*/ 1240930 w 1950394"/>
                <a:gd name="connsiteY7" fmla="*/ 1566507 h 1950394"/>
                <a:gd name="connsiteX8" fmla="*/ 1257957 w 1950394"/>
                <a:gd name="connsiteY8" fmla="*/ 1569603 h 1950394"/>
                <a:gd name="connsiteX9" fmla="*/ 1298203 w 1950394"/>
                <a:gd name="connsiteY9" fmla="*/ 1624297 h 1950394"/>
                <a:gd name="connsiteX10" fmla="*/ 1311619 w 1950394"/>
                <a:gd name="connsiteY10" fmla="*/ 1629456 h 1950394"/>
                <a:gd name="connsiteX11" fmla="*/ 1375084 w 1950394"/>
                <a:gd name="connsiteY11" fmla="*/ 1592822 h 1950394"/>
                <a:gd name="connsiteX12" fmla="*/ 1377148 w 1950394"/>
                <a:gd name="connsiteY12" fmla="*/ 1578891 h 1950394"/>
                <a:gd name="connsiteX13" fmla="*/ 1349285 w 1950394"/>
                <a:gd name="connsiteY13" fmla="*/ 1515426 h 1950394"/>
                <a:gd name="connsiteX14" fmla="*/ 1353413 w 1950394"/>
                <a:gd name="connsiteY14" fmla="*/ 1502010 h 1950394"/>
                <a:gd name="connsiteX15" fmla="*/ 1385919 w 1950394"/>
                <a:gd name="connsiteY15" fmla="*/ 1476727 h 1950394"/>
                <a:gd name="connsiteX16" fmla="*/ 1400883 w 1950394"/>
                <a:gd name="connsiteY16" fmla="*/ 1476727 h 1950394"/>
                <a:gd name="connsiteX17" fmla="*/ 1452996 w 1950394"/>
                <a:gd name="connsiteY17" fmla="*/ 1518005 h 1950394"/>
                <a:gd name="connsiteX18" fmla="*/ 1470024 w 1950394"/>
                <a:gd name="connsiteY18" fmla="*/ 1519553 h 1950394"/>
                <a:gd name="connsiteX19" fmla="*/ 1519041 w 1950394"/>
                <a:gd name="connsiteY19" fmla="*/ 1470535 h 1950394"/>
                <a:gd name="connsiteX20" fmla="*/ 1518010 w 1950394"/>
                <a:gd name="connsiteY20" fmla="*/ 1453508 h 1950394"/>
                <a:gd name="connsiteX21" fmla="*/ 1475699 w 1950394"/>
                <a:gd name="connsiteY21" fmla="*/ 1400363 h 1950394"/>
                <a:gd name="connsiteX22" fmla="*/ 1476215 w 1950394"/>
                <a:gd name="connsiteY22" fmla="*/ 1386431 h 1950394"/>
                <a:gd name="connsiteX23" fmla="*/ 1501498 w 1950394"/>
                <a:gd name="connsiteY23" fmla="*/ 1353925 h 1950394"/>
                <a:gd name="connsiteX24" fmla="*/ 1515946 w 1950394"/>
                <a:gd name="connsiteY24" fmla="*/ 1349797 h 1950394"/>
                <a:gd name="connsiteX25" fmla="*/ 1579411 w 1950394"/>
                <a:gd name="connsiteY25" fmla="*/ 1377660 h 1950394"/>
                <a:gd name="connsiteX26" fmla="*/ 1592310 w 1950394"/>
                <a:gd name="connsiteY26" fmla="*/ 1375596 h 1950394"/>
                <a:gd name="connsiteX27" fmla="*/ 1628945 w 1950394"/>
                <a:gd name="connsiteY27" fmla="*/ 1312130 h 1950394"/>
                <a:gd name="connsiteX28" fmla="*/ 1623785 w 1950394"/>
                <a:gd name="connsiteY28" fmla="*/ 1298199 h 1950394"/>
                <a:gd name="connsiteX29" fmla="*/ 1577863 w 1950394"/>
                <a:gd name="connsiteY29" fmla="*/ 1265692 h 1950394"/>
                <a:gd name="connsiteX30" fmla="*/ 1571155 w 1950394"/>
                <a:gd name="connsiteY30" fmla="*/ 1230090 h 1950394"/>
                <a:gd name="connsiteX31" fmla="*/ 1579927 w 1950394"/>
                <a:gd name="connsiteY31" fmla="*/ 1208419 h 1950394"/>
                <a:gd name="connsiteX32" fmla="*/ 1596438 w 1950394"/>
                <a:gd name="connsiteY32" fmla="*/ 1197583 h 1950394"/>
                <a:gd name="connsiteX33" fmla="*/ 1660935 w 1950394"/>
                <a:gd name="connsiteY33" fmla="*/ 1207387 h 1950394"/>
                <a:gd name="connsiteX34" fmla="*/ 1675383 w 1950394"/>
                <a:gd name="connsiteY34" fmla="*/ 1201195 h 1950394"/>
                <a:gd name="connsiteX35" fmla="*/ 1693442 w 1950394"/>
                <a:gd name="connsiteY35" fmla="*/ 1132570 h 1950394"/>
                <a:gd name="connsiteX36" fmla="*/ 1684154 w 1950394"/>
                <a:gd name="connsiteY36" fmla="*/ 1119155 h 1950394"/>
                <a:gd name="connsiteX37" fmla="*/ 1621205 w 1950394"/>
                <a:gd name="connsiteY37" fmla="*/ 1093872 h 1950394"/>
                <a:gd name="connsiteX38" fmla="*/ 1614497 w 1950394"/>
                <a:gd name="connsiteY38" fmla="*/ 1083037 h 1950394"/>
                <a:gd name="connsiteX39" fmla="*/ 1620173 w 1950394"/>
                <a:gd name="connsiteY39" fmla="*/ 1042274 h 1950394"/>
                <a:gd name="connsiteX40" fmla="*/ 1632557 w 1950394"/>
                <a:gd name="connsiteY40" fmla="*/ 1029891 h 1950394"/>
                <a:gd name="connsiteX41" fmla="*/ 1696022 w 1950394"/>
                <a:gd name="connsiteY41" fmla="*/ 1022667 h 1950394"/>
                <a:gd name="connsiteX42" fmla="*/ 1709437 w 1950394"/>
                <a:gd name="connsiteY42" fmla="*/ 1010800 h 1950394"/>
                <a:gd name="connsiteX43" fmla="*/ 1709437 w 1950394"/>
                <a:gd name="connsiteY43" fmla="*/ 943723 h 1950394"/>
                <a:gd name="connsiteX44" fmla="*/ 1694990 w 1950394"/>
                <a:gd name="connsiteY44" fmla="*/ 931339 h 1950394"/>
                <a:gd name="connsiteX45" fmla="*/ 1650616 w 1950394"/>
                <a:gd name="connsiteY45" fmla="*/ 928243 h 1950394"/>
                <a:gd name="connsiteX46" fmla="*/ 1618109 w 1950394"/>
                <a:gd name="connsiteY46" fmla="*/ 892125 h 1950394"/>
                <a:gd name="connsiteX47" fmla="*/ 1615013 w 1950394"/>
                <a:gd name="connsiteY47" fmla="*/ 874582 h 1950394"/>
                <a:gd name="connsiteX48" fmla="*/ 1622753 w 1950394"/>
                <a:gd name="connsiteY48" fmla="*/ 859102 h 1950394"/>
                <a:gd name="connsiteX49" fmla="*/ 1684670 w 1950394"/>
                <a:gd name="connsiteY49" fmla="*/ 834851 h 1950394"/>
                <a:gd name="connsiteX50" fmla="*/ 1693442 w 1950394"/>
                <a:gd name="connsiteY50" fmla="*/ 821952 h 1950394"/>
                <a:gd name="connsiteX51" fmla="*/ 1674867 w 1950394"/>
                <a:gd name="connsiteY51" fmla="*/ 753327 h 1950394"/>
                <a:gd name="connsiteX52" fmla="*/ 1659903 w 1950394"/>
                <a:gd name="connsiteY52" fmla="*/ 746619 h 1950394"/>
                <a:gd name="connsiteX53" fmla="*/ 1594374 w 1950394"/>
                <a:gd name="connsiteY53" fmla="*/ 756423 h 1950394"/>
                <a:gd name="connsiteX54" fmla="*/ 1580443 w 1950394"/>
                <a:gd name="connsiteY54" fmla="*/ 747651 h 1950394"/>
                <a:gd name="connsiteX55" fmla="*/ 1565995 w 1950394"/>
                <a:gd name="connsiteY55" fmla="*/ 713081 h 1950394"/>
                <a:gd name="connsiteX56" fmla="*/ 1570123 w 1950394"/>
                <a:gd name="connsiteY56" fmla="*/ 696054 h 1950394"/>
                <a:gd name="connsiteX57" fmla="*/ 1623269 w 1950394"/>
                <a:gd name="connsiteY57" fmla="*/ 656323 h 1950394"/>
                <a:gd name="connsiteX58" fmla="*/ 1628429 w 1950394"/>
                <a:gd name="connsiteY58" fmla="*/ 641876 h 1950394"/>
                <a:gd name="connsiteX59" fmla="*/ 1592310 w 1950394"/>
                <a:gd name="connsiteY59" fmla="*/ 579443 h 1950394"/>
                <a:gd name="connsiteX60" fmla="*/ 1578379 w 1950394"/>
                <a:gd name="connsiteY60" fmla="*/ 576863 h 1950394"/>
                <a:gd name="connsiteX61" fmla="*/ 1532457 w 1950394"/>
                <a:gd name="connsiteY61" fmla="*/ 599050 h 1950394"/>
                <a:gd name="connsiteX62" fmla="*/ 1490147 w 1950394"/>
                <a:gd name="connsiteY62" fmla="*/ 585118 h 1950394"/>
                <a:gd name="connsiteX63" fmla="*/ 1477247 w 1950394"/>
                <a:gd name="connsiteY63" fmla="*/ 569123 h 1950394"/>
                <a:gd name="connsiteX64" fmla="*/ 1476731 w 1950394"/>
                <a:gd name="connsiteY64" fmla="*/ 552096 h 1950394"/>
                <a:gd name="connsiteX65" fmla="*/ 1518525 w 1950394"/>
                <a:gd name="connsiteY65" fmla="*/ 499982 h 1950394"/>
                <a:gd name="connsiteX66" fmla="*/ 1519557 w 1950394"/>
                <a:gd name="connsiteY66" fmla="*/ 483987 h 1950394"/>
                <a:gd name="connsiteX67" fmla="*/ 1470540 w 1950394"/>
                <a:gd name="connsiteY67" fmla="*/ 434453 h 1950394"/>
                <a:gd name="connsiteX68" fmla="*/ 1452480 w 1950394"/>
                <a:gd name="connsiteY68" fmla="*/ 436001 h 1950394"/>
                <a:gd name="connsiteX69" fmla="*/ 1418942 w 1950394"/>
                <a:gd name="connsiteY69" fmla="*/ 465412 h 1950394"/>
                <a:gd name="connsiteX70" fmla="*/ 1369408 w 1950394"/>
                <a:gd name="connsiteY70" fmla="*/ 463348 h 1950394"/>
                <a:gd name="connsiteX71" fmla="*/ 1354961 w 1950394"/>
                <a:gd name="connsiteY71" fmla="*/ 452512 h 1950394"/>
                <a:gd name="connsiteX72" fmla="*/ 1349801 w 1950394"/>
                <a:gd name="connsiteY72" fmla="*/ 436001 h 1950394"/>
                <a:gd name="connsiteX73" fmla="*/ 1377148 w 1950394"/>
                <a:gd name="connsiteY73" fmla="*/ 374084 h 1950394"/>
                <a:gd name="connsiteX74" fmla="*/ 1374052 w 1950394"/>
                <a:gd name="connsiteY74" fmla="*/ 360152 h 1950394"/>
                <a:gd name="connsiteX75" fmla="*/ 1312651 w 1950394"/>
                <a:gd name="connsiteY75" fmla="*/ 324550 h 1950394"/>
                <a:gd name="connsiteX76" fmla="*/ 1296655 w 1950394"/>
                <a:gd name="connsiteY76" fmla="*/ 329193 h 1950394"/>
                <a:gd name="connsiteX77" fmla="*/ 1256925 w 1950394"/>
                <a:gd name="connsiteY77" fmla="*/ 382855 h 1950394"/>
                <a:gd name="connsiteX78" fmla="*/ 1238866 w 1950394"/>
                <a:gd name="connsiteY78" fmla="*/ 386467 h 1950394"/>
                <a:gd name="connsiteX79" fmla="*/ 1206875 w 1950394"/>
                <a:gd name="connsiteY79" fmla="*/ 373052 h 1950394"/>
                <a:gd name="connsiteX80" fmla="*/ 1196556 w 1950394"/>
                <a:gd name="connsiteY80" fmla="*/ 357572 h 1950394"/>
                <a:gd name="connsiteX81" fmla="*/ 1206359 w 1950394"/>
                <a:gd name="connsiteY81" fmla="*/ 293075 h 1950394"/>
                <a:gd name="connsiteX82" fmla="*/ 1199652 w 1950394"/>
                <a:gd name="connsiteY82" fmla="*/ 278112 h 1950394"/>
                <a:gd name="connsiteX83" fmla="*/ 1131027 w 1950394"/>
                <a:gd name="connsiteY83" fmla="*/ 259537 h 1950394"/>
                <a:gd name="connsiteX84" fmla="*/ 1118127 w 1950394"/>
                <a:gd name="connsiteY84" fmla="*/ 268308 h 1950394"/>
                <a:gd name="connsiteX85" fmla="*/ 1093360 w 1950394"/>
                <a:gd name="connsiteY85" fmla="*/ 331258 h 1950394"/>
                <a:gd name="connsiteX86" fmla="*/ 1079945 w 1950394"/>
                <a:gd name="connsiteY86" fmla="*/ 338481 h 1950394"/>
                <a:gd name="connsiteX87" fmla="*/ 1042794 w 1950394"/>
                <a:gd name="connsiteY87" fmla="*/ 333837 h 1950394"/>
                <a:gd name="connsiteX88" fmla="*/ 1028347 w 1950394"/>
                <a:gd name="connsiteY88" fmla="*/ 320422 h 1950394"/>
                <a:gd name="connsiteX89" fmla="*/ 1021123 w 1950394"/>
                <a:gd name="connsiteY89" fmla="*/ 257989 h 1950394"/>
                <a:gd name="connsiteX90" fmla="*/ 1008740 w 1950394"/>
                <a:gd name="connsiteY90" fmla="*/ 243541 h 1950394"/>
                <a:gd name="connsiteX91" fmla="*/ 941663 w 1950394"/>
                <a:gd name="connsiteY91" fmla="*/ 243541 h 1950394"/>
                <a:gd name="connsiteX92" fmla="*/ 929795 w 1950394"/>
                <a:gd name="connsiteY92" fmla="*/ 256957 h 1950394"/>
                <a:gd name="connsiteX93" fmla="*/ 922572 w 1950394"/>
                <a:gd name="connsiteY93" fmla="*/ 320422 h 1950394"/>
                <a:gd name="connsiteX94" fmla="*/ 909156 w 1950394"/>
                <a:gd name="connsiteY94" fmla="*/ 333321 h 1950394"/>
                <a:gd name="connsiteX95" fmla="*/ 872006 w 1950394"/>
                <a:gd name="connsiteY95" fmla="*/ 337965 h 1950394"/>
                <a:gd name="connsiteX96" fmla="*/ 857559 w 1950394"/>
                <a:gd name="connsiteY96" fmla="*/ 330226 h 1950394"/>
                <a:gd name="connsiteX97" fmla="*/ 833308 w 1950394"/>
                <a:gd name="connsiteY97" fmla="*/ 268308 h 1950394"/>
                <a:gd name="connsiteX98" fmla="*/ 819892 w 1950394"/>
                <a:gd name="connsiteY98" fmla="*/ 259021 h 1950394"/>
                <a:gd name="connsiteX99" fmla="*/ 753847 w 1950394"/>
                <a:gd name="connsiteY99" fmla="*/ 276564 h 1950394"/>
                <a:gd name="connsiteX100" fmla="*/ 745591 w 1950394"/>
                <a:gd name="connsiteY100" fmla="*/ 293075 h 1950394"/>
                <a:gd name="connsiteX101" fmla="*/ 754879 w 1950394"/>
                <a:gd name="connsiteY101" fmla="*/ 339513 h 1950394"/>
                <a:gd name="connsiteX102" fmla="*/ 728564 w 1950394"/>
                <a:gd name="connsiteY102" fmla="*/ 378728 h 1950394"/>
                <a:gd name="connsiteX103" fmla="*/ 712053 w 1950394"/>
                <a:gd name="connsiteY103" fmla="*/ 385951 h 1950394"/>
                <a:gd name="connsiteX104" fmla="*/ 695026 w 1950394"/>
                <a:gd name="connsiteY104" fmla="*/ 382855 h 1950394"/>
                <a:gd name="connsiteX105" fmla="*/ 654779 w 1950394"/>
                <a:gd name="connsiteY105" fmla="*/ 328161 h 1950394"/>
                <a:gd name="connsiteX106" fmla="*/ 641364 w 1950394"/>
                <a:gd name="connsiteY106" fmla="*/ 323002 h 1950394"/>
                <a:gd name="connsiteX107" fmla="*/ 577899 w 1950394"/>
                <a:gd name="connsiteY107" fmla="*/ 359636 h 1950394"/>
                <a:gd name="connsiteX108" fmla="*/ 574803 w 1950394"/>
                <a:gd name="connsiteY108" fmla="*/ 372536 h 1950394"/>
                <a:gd name="connsiteX109" fmla="*/ 602666 w 1950394"/>
                <a:gd name="connsiteY109" fmla="*/ 435485 h 1950394"/>
                <a:gd name="connsiteX110" fmla="*/ 598022 w 1950394"/>
                <a:gd name="connsiteY110" fmla="*/ 450964 h 1950394"/>
                <a:gd name="connsiteX111" fmla="*/ 567579 w 1950394"/>
                <a:gd name="connsiteY111" fmla="*/ 474699 h 1950394"/>
                <a:gd name="connsiteX112" fmla="*/ 550552 w 1950394"/>
                <a:gd name="connsiteY112" fmla="*/ 474699 h 1950394"/>
                <a:gd name="connsiteX113" fmla="*/ 498438 w 1950394"/>
                <a:gd name="connsiteY113" fmla="*/ 432905 h 1950394"/>
                <a:gd name="connsiteX114" fmla="*/ 483475 w 1950394"/>
                <a:gd name="connsiteY114" fmla="*/ 431357 h 1950394"/>
                <a:gd name="connsiteX115" fmla="*/ 432393 w 1950394"/>
                <a:gd name="connsiteY115" fmla="*/ 482439 h 1950394"/>
                <a:gd name="connsiteX116" fmla="*/ 433425 w 1950394"/>
                <a:gd name="connsiteY116" fmla="*/ 497402 h 1950394"/>
                <a:gd name="connsiteX117" fmla="*/ 475735 w 1950394"/>
                <a:gd name="connsiteY117" fmla="*/ 550032 h 1950394"/>
                <a:gd name="connsiteX118" fmla="*/ 475219 w 1950394"/>
                <a:gd name="connsiteY118" fmla="*/ 566027 h 1950394"/>
                <a:gd name="connsiteX119" fmla="*/ 450968 w 1950394"/>
                <a:gd name="connsiteY119" fmla="*/ 597502 h 1950394"/>
                <a:gd name="connsiteX120" fmla="*/ 437553 w 1950394"/>
                <a:gd name="connsiteY120" fmla="*/ 601629 h 1950394"/>
                <a:gd name="connsiteX121" fmla="*/ 373056 w 1950394"/>
                <a:gd name="connsiteY121" fmla="*/ 573251 h 1950394"/>
                <a:gd name="connsiteX122" fmla="*/ 360156 w 1950394"/>
                <a:gd name="connsiteY122" fmla="*/ 575315 h 1950394"/>
                <a:gd name="connsiteX123" fmla="*/ 323522 w 1950394"/>
                <a:gd name="connsiteY123" fmla="*/ 638780 h 1950394"/>
                <a:gd name="connsiteX124" fmla="*/ 328166 w 1950394"/>
                <a:gd name="connsiteY124" fmla="*/ 652711 h 1950394"/>
                <a:gd name="connsiteX125" fmla="*/ 374088 w 1950394"/>
                <a:gd name="connsiteY125" fmla="*/ 685218 h 1950394"/>
                <a:gd name="connsiteX126" fmla="*/ 380795 w 1950394"/>
                <a:gd name="connsiteY126" fmla="*/ 720820 h 1950394"/>
                <a:gd name="connsiteX127" fmla="*/ 372024 w 1950394"/>
                <a:gd name="connsiteY127" fmla="*/ 742492 h 1950394"/>
                <a:gd name="connsiteX128" fmla="*/ 355513 w 1950394"/>
                <a:gd name="connsiteY128" fmla="*/ 753327 h 1950394"/>
                <a:gd name="connsiteX129" fmla="*/ 291015 w 1950394"/>
                <a:gd name="connsiteY129" fmla="*/ 743523 h 1950394"/>
                <a:gd name="connsiteX130" fmla="*/ 276568 w 1950394"/>
                <a:gd name="connsiteY130" fmla="*/ 751263 h 1950394"/>
                <a:gd name="connsiteX131" fmla="*/ 258509 w 1950394"/>
                <a:gd name="connsiteY131" fmla="*/ 818340 h 1950394"/>
                <a:gd name="connsiteX132" fmla="*/ 267796 w 1950394"/>
                <a:gd name="connsiteY132" fmla="*/ 831756 h 1950394"/>
                <a:gd name="connsiteX133" fmla="*/ 330746 w 1950394"/>
                <a:gd name="connsiteY133" fmla="*/ 857038 h 1950394"/>
                <a:gd name="connsiteX134" fmla="*/ 337453 w 1950394"/>
                <a:gd name="connsiteY134" fmla="*/ 869422 h 1950394"/>
                <a:gd name="connsiteX135" fmla="*/ 332810 w 1950394"/>
                <a:gd name="connsiteY135" fmla="*/ 906572 h 1950394"/>
                <a:gd name="connsiteX136" fmla="*/ 318878 w 1950394"/>
                <a:gd name="connsiteY136" fmla="*/ 922052 h 1950394"/>
                <a:gd name="connsiteX137" fmla="*/ 256445 w 1950394"/>
                <a:gd name="connsiteY137" fmla="*/ 929275 h 1950394"/>
                <a:gd name="connsiteX138" fmla="*/ 242514 w 1950394"/>
                <a:gd name="connsiteY138" fmla="*/ 942175 h 1950394"/>
                <a:gd name="connsiteX139" fmla="*/ 242514 w 1950394"/>
                <a:gd name="connsiteY139" fmla="*/ 1006672 h 1950394"/>
                <a:gd name="connsiteX140" fmla="*/ 257993 w 1950394"/>
                <a:gd name="connsiteY140" fmla="*/ 1020603 h 1950394"/>
                <a:gd name="connsiteX141" fmla="*/ 321458 w 1950394"/>
                <a:gd name="connsiteY141" fmla="*/ 1028343 h 1950394"/>
                <a:gd name="connsiteX142" fmla="*/ 331778 w 1950394"/>
                <a:gd name="connsiteY142" fmla="*/ 1039694 h 1950394"/>
                <a:gd name="connsiteX143" fmla="*/ 336937 w 1950394"/>
                <a:gd name="connsiteY143" fmla="*/ 1077877 h 1950394"/>
                <a:gd name="connsiteX144" fmla="*/ 329198 w 1950394"/>
                <a:gd name="connsiteY144" fmla="*/ 1093356 h 1950394"/>
                <a:gd name="connsiteX145" fmla="*/ 265733 w 1950394"/>
                <a:gd name="connsiteY145" fmla="*/ 1117607 h 1950394"/>
                <a:gd name="connsiteX146" fmla="*/ 257993 w 1950394"/>
                <a:gd name="connsiteY146" fmla="*/ 1129990 h 1950394"/>
                <a:gd name="connsiteX147" fmla="*/ 276568 w 1950394"/>
                <a:gd name="connsiteY147" fmla="*/ 1198615 h 1950394"/>
                <a:gd name="connsiteX148" fmla="*/ 291531 w 1950394"/>
                <a:gd name="connsiteY148" fmla="*/ 1205839 h 1950394"/>
                <a:gd name="connsiteX149" fmla="*/ 345709 w 1950394"/>
                <a:gd name="connsiteY149" fmla="*/ 1196035 h 1950394"/>
                <a:gd name="connsiteX150" fmla="*/ 375636 w 1950394"/>
                <a:gd name="connsiteY150" fmla="*/ 1216675 h 1950394"/>
                <a:gd name="connsiteX151" fmla="*/ 384407 w 1950394"/>
                <a:gd name="connsiteY151" fmla="*/ 1236798 h 1950394"/>
                <a:gd name="connsiteX152" fmla="*/ 379764 w 1950394"/>
                <a:gd name="connsiteY152" fmla="*/ 1257953 h 1950394"/>
                <a:gd name="connsiteX153" fmla="*/ 327134 w 1950394"/>
                <a:gd name="connsiteY153" fmla="*/ 1296651 h 1950394"/>
                <a:gd name="connsiteX154" fmla="*/ 322490 w 1950394"/>
                <a:gd name="connsiteY154" fmla="*/ 1310583 h 1950394"/>
                <a:gd name="connsiteX155" fmla="*/ 359124 w 1950394"/>
                <a:gd name="connsiteY155" fmla="*/ 1374048 h 1950394"/>
                <a:gd name="connsiteX156" fmla="*/ 370992 w 1950394"/>
                <a:gd name="connsiteY156" fmla="*/ 1376628 h 1950394"/>
                <a:gd name="connsiteX157" fmla="*/ 433941 w 1950394"/>
                <a:gd name="connsiteY157" fmla="*/ 1348765 h 1950394"/>
                <a:gd name="connsiteX158" fmla="*/ 450452 w 1950394"/>
                <a:gd name="connsiteY158" fmla="*/ 1353925 h 1950394"/>
                <a:gd name="connsiteX159" fmla="*/ 474187 w 1950394"/>
                <a:gd name="connsiteY159" fmla="*/ 1384367 h 1950394"/>
                <a:gd name="connsiteX160" fmla="*/ 475219 w 1950394"/>
                <a:gd name="connsiteY160" fmla="*/ 1399331 h 1950394"/>
                <a:gd name="connsiteX161" fmla="*/ 432909 w 1950394"/>
                <a:gd name="connsiteY161" fmla="*/ 1452476 h 1950394"/>
                <a:gd name="connsiteX162" fmla="*/ 431877 w 1950394"/>
                <a:gd name="connsiteY162" fmla="*/ 1468471 h 1950394"/>
                <a:gd name="connsiteX163" fmla="*/ 481927 w 1950394"/>
                <a:gd name="connsiteY163" fmla="*/ 1518521 h 1950394"/>
                <a:gd name="connsiteX164" fmla="*/ 497922 w 1950394"/>
                <a:gd name="connsiteY164" fmla="*/ 1517489 h 1950394"/>
                <a:gd name="connsiteX165" fmla="*/ 550036 w 1950394"/>
                <a:gd name="connsiteY165" fmla="*/ 1475695 h 1950394"/>
                <a:gd name="connsiteX166" fmla="*/ 567063 w 1950394"/>
                <a:gd name="connsiteY166" fmla="*/ 1476211 h 1950394"/>
                <a:gd name="connsiteX167" fmla="*/ 596474 w 1950394"/>
                <a:gd name="connsiteY167" fmla="*/ 1498914 h 1950394"/>
                <a:gd name="connsiteX168" fmla="*/ 601634 w 1950394"/>
                <a:gd name="connsiteY168" fmla="*/ 1515426 h 1950394"/>
                <a:gd name="connsiteX169" fmla="*/ 574287 w 1950394"/>
                <a:gd name="connsiteY169" fmla="*/ 1577343 h 1950394"/>
                <a:gd name="connsiteX170" fmla="*/ 576867 w 1950394"/>
                <a:gd name="connsiteY170" fmla="*/ 1591274 h 1950394"/>
                <a:gd name="connsiteX171" fmla="*/ 639300 w 1950394"/>
                <a:gd name="connsiteY171" fmla="*/ 1627393 h 1950394"/>
                <a:gd name="connsiteX172" fmla="*/ 653747 w 1950394"/>
                <a:gd name="connsiteY172" fmla="*/ 1622233 h 1950394"/>
                <a:gd name="connsiteX173" fmla="*/ 693478 w 1950394"/>
                <a:gd name="connsiteY173" fmla="*/ 1568571 h 1950394"/>
                <a:gd name="connsiteX174" fmla="*/ 711537 w 1950394"/>
                <a:gd name="connsiteY174" fmla="*/ 1564959 h 1950394"/>
                <a:gd name="connsiteX175" fmla="*/ 743528 w 1950394"/>
                <a:gd name="connsiteY175" fmla="*/ 1578375 h 1950394"/>
                <a:gd name="connsiteX176" fmla="*/ 753847 w 1950394"/>
                <a:gd name="connsiteY176" fmla="*/ 1593854 h 1950394"/>
                <a:gd name="connsiteX177" fmla="*/ 744044 w 1950394"/>
                <a:gd name="connsiteY177" fmla="*/ 1658351 h 1950394"/>
                <a:gd name="connsiteX178" fmla="*/ 752299 w 1950394"/>
                <a:gd name="connsiteY178" fmla="*/ 1673831 h 1950394"/>
                <a:gd name="connsiteX179" fmla="*/ 818344 w 1950394"/>
                <a:gd name="connsiteY179" fmla="*/ 1691374 h 1950394"/>
                <a:gd name="connsiteX180" fmla="*/ 832276 w 1950394"/>
                <a:gd name="connsiteY180" fmla="*/ 1682602 h 1950394"/>
                <a:gd name="connsiteX181" fmla="*/ 857043 w 1950394"/>
                <a:gd name="connsiteY181" fmla="*/ 1619653 h 1950394"/>
                <a:gd name="connsiteX182" fmla="*/ 868910 w 1950394"/>
                <a:gd name="connsiteY182" fmla="*/ 1612429 h 1950394"/>
                <a:gd name="connsiteX183" fmla="*/ 908640 w 1950394"/>
                <a:gd name="connsiteY183" fmla="*/ 1617589 h 1950394"/>
                <a:gd name="connsiteX184" fmla="*/ 922056 w 1950394"/>
                <a:gd name="connsiteY184" fmla="*/ 1630488 h 1950394"/>
                <a:gd name="connsiteX185" fmla="*/ 929279 w 1950394"/>
                <a:gd name="connsiteY185" fmla="*/ 1692922 h 1950394"/>
                <a:gd name="connsiteX186" fmla="*/ 942695 w 1950394"/>
                <a:gd name="connsiteY186" fmla="*/ 1707369 h 1950394"/>
                <a:gd name="connsiteX187" fmla="*/ 1007192 w 1950394"/>
                <a:gd name="connsiteY187" fmla="*/ 1707369 h 1950394"/>
                <a:gd name="connsiteX188" fmla="*/ 1020607 w 1950394"/>
                <a:gd name="connsiteY188" fmla="*/ 1692406 h 1950394"/>
                <a:gd name="connsiteX189" fmla="*/ 1028347 w 1950394"/>
                <a:gd name="connsiteY189" fmla="*/ 1628941 h 1950394"/>
                <a:gd name="connsiteX190" fmla="*/ 1040215 w 1950394"/>
                <a:gd name="connsiteY190" fmla="*/ 1617589 h 1950394"/>
                <a:gd name="connsiteX191" fmla="*/ 1078397 w 1950394"/>
                <a:gd name="connsiteY191" fmla="*/ 1612429 h 1950394"/>
                <a:gd name="connsiteX192" fmla="*/ 1092844 w 1950394"/>
                <a:gd name="connsiteY192" fmla="*/ 1619653 h 1950394"/>
                <a:gd name="connsiteX193" fmla="*/ 1117095 w 1950394"/>
                <a:gd name="connsiteY193" fmla="*/ 1681570 h 1950394"/>
                <a:gd name="connsiteX194" fmla="*/ 1130511 w 1950394"/>
                <a:gd name="connsiteY194" fmla="*/ 1690858 h 1950394"/>
                <a:gd name="connsiteX195" fmla="*/ 1196556 w 1950394"/>
                <a:gd name="connsiteY195" fmla="*/ 1673315 h 1950394"/>
                <a:gd name="connsiteX196" fmla="*/ 1204811 w 1950394"/>
                <a:gd name="connsiteY196" fmla="*/ 1656803 h 1950394"/>
                <a:gd name="connsiteX197" fmla="*/ 1198104 w 1950394"/>
                <a:gd name="connsiteY197" fmla="*/ 1613977 h 1950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</a:cxnLst>
              <a:rect l="l" t="t" r="r" b="b"/>
              <a:pathLst>
                <a:path w="1950394" h="1950394">
                  <a:moveTo>
                    <a:pt x="977265" y="1954006"/>
                  </a:moveTo>
                  <a:cubicBezTo>
                    <a:pt x="444261" y="1950394"/>
                    <a:pt x="1552" y="1529873"/>
                    <a:pt x="4" y="977261"/>
                  </a:cubicBezTo>
                  <a:cubicBezTo>
                    <a:pt x="-1544" y="439613"/>
                    <a:pt x="427749" y="0"/>
                    <a:pt x="976749" y="0"/>
                  </a:cubicBezTo>
                  <a:cubicBezTo>
                    <a:pt x="1519041" y="0"/>
                    <a:pt x="1952978" y="432905"/>
                    <a:pt x="1953494" y="976229"/>
                  </a:cubicBezTo>
                  <a:cubicBezTo>
                    <a:pt x="1953494" y="1512846"/>
                    <a:pt x="1525749" y="1948330"/>
                    <a:pt x="977265" y="1954006"/>
                  </a:cubicBezTo>
                  <a:close/>
                  <a:moveTo>
                    <a:pt x="1198104" y="1613977"/>
                  </a:moveTo>
                  <a:cubicBezTo>
                    <a:pt x="1198104" y="1578891"/>
                    <a:pt x="1194492" y="1586630"/>
                    <a:pt x="1221839" y="1574763"/>
                  </a:cubicBezTo>
                  <a:cubicBezTo>
                    <a:pt x="1228030" y="1572183"/>
                    <a:pt x="1234738" y="1569603"/>
                    <a:pt x="1240930" y="1566507"/>
                  </a:cubicBezTo>
                  <a:cubicBezTo>
                    <a:pt x="1247637" y="1562896"/>
                    <a:pt x="1252797" y="1563927"/>
                    <a:pt x="1257957" y="1569603"/>
                  </a:cubicBezTo>
                  <a:cubicBezTo>
                    <a:pt x="1272920" y="1586630"/>
                    <a:pt x="1290464" y="1602110"/>
                    <a:pt x="1298203" y="1624297"/>
                  </a:cubicBezTo>
                  <a:cubicBezTo>
                    <a:pt x="1300783" y="1631520"/>
                    <a:pt x="1304395" y="1633068"/>
                    <a:pt x="1311619" y="1629456"/>
                  </a:cubicBezTo>
                  <a:cubicBezTo>
                    <a:pt x="1333290" y="1618105"/>
                    <a:pt x="1354445" y="1605722"/>
                    <a:pt x="1375084" y="1592822"/>
                  </a:cubicBezTo>
                  <a:cubicBezTo>
                    <a:pt x="1382824" y="1588178"/>
                    <a:pt x="1381791" y="1584051"/>
                    <a:pt x="1377148" y="1578891"/>
                  </a:cubicBezTo>
                  <a:cubicBezTo>
                    <a:pt x="1361152" y="1560832"/>
                    <a:pt x="1356509" y="1537613"/>
                    <a:pt x="1349285" y="1515426"/>
                  </a:cubicBezTo>
                  <a:cubicBezTo>
                    <a:pt x="1347221" y="1509750"/>
                    <a:pt x="1348253" y="1505622"/>
                    <a:pt x="1353413" y="1502010"/>
                  </a:cubicBezTo>
                  <a:cubicBezTo>
                    <a:pt x="1364248" y="1493754"/>
                    <a:pt x="1375600" y="1485499"/>
                    <a:pt x="1385919" y="1476727"/>
                  </a:cubicBezTo>
                  <a:cubicBezTo>
                    <a:pt x="1391079" y="1472600"/>
                    <a:pt x="1395723" y="1473115"/>
                    <a:pt x="1400883" y="1476727"/>
                  </a:cubicBezTo>
                  <a:cubicBezTo>
                    <a:pt x="1419458" y="1489111"/>
                    <a:pt x="1440097" y="1498914"/>
                    <a:pt x="1452996" y="1518005"/>
                  </a:cubicBezTo>
                  <a:cubicBezTo>
                    <a:pt x="1457640" y="1525229"/>
                    <a:pt x="1463316" y="1525745"/>
                    <a:pt x="1470024" y="1519553"/>
                  </a:cubicBezTo>
                  <a:cubicBezTo>
                    <a:pt x="1487051" y="1503558"/>
                    <a:pt x="1503562" y="1487047"/>
                    <a:pt x="1519041" y="1470535"/>
                  </a:cubicBezTo>
                  <a:cubicBezTo>
                    <a:pt x="1525233" y="1464344"/>
                    <a:pt x="1525749" y="1458668"/>
                    <a:pt x="1518010" y="1453508"/>
                  </a:cubicBezTo>
                  <a:cubicBezTo>
                    <a:pt x="1498402" y="1440093"/>
                    <a:pt x="1488599" y="1418938"/>
                    <a:pt x="1475699" y="1400363"/>
                  </a:cubicBezTo>
                  <a:cubicBezTo>
                    <a:pt x="1472088" y="1395203"/>
                    <a:pt x="1472088" y="1391075"/>
                    <a:pt x="1476215" y="1386431"/>
                  </a:cubicBezTo>
                  <a:cubicBezTo>
                    <a:pt x="1484987" y="1375596"/>
                    <a:pt x="1493243" y="1364760"/>
                    <a:pt x="1501498" y="1353925"/>
                  </a:cubicBezTo>
                  <a:cubicBezTo>
                    <a:pt x="1505626" y="1348249"/>
                    <a:pt x="1510270" y="1348249"/>
                    <a:pt x="1515946" y="1349797"/>
                  </a:cubicBezTo>
                  <a:cubicBezTo>
                    <a:pt x="1538133" y="1357020"/>
                    <a:pt x="1560836" y="1362180"/>
                    <a:pt x="1579411" y="1377660"/>
                  </a:cubicBezTo>
                  <a:cubicBezTo>
                    <a:pt x="1584571" y="1382303"/>
                    <a:pt x="1588182" y="1382303"/>
                    <a:pt x="1592310" y="1375596"/>
                  </a:cubicBezTo>
                  <a:cubicBezTo>
                    <a:pt x="1605210" y="1354441"/>
                    <a:pt x="1617593" y="1333801"/>
                    <a:pt x="1628945" y="1312130"/>
                  </a:cubicBezTo>
                  <a:cubicBezTo>
                    <a:pt x="1632557" y="1304907"/>
                    <a:pt x="1631009" y="1300779"/>
                    <a:pt x="1623785" y="1298199"/>
                  </a:cubicBezTo>
                  <a:cubicBezTo>
                    <a:pt x="1605726" y="1291491"/>
                    <a:pt x="1591794" y="1278592"/>
                    <a:pt x="1577863" y="1265692"/>
                  </a:cubicBezTo>
                  <a:cubicBezTo>
                    <a:pt x="1560320" y="1248665"/>
                    <a:pt x="1560836" y="1253309"/>
                    <a:pt x="1571155" y="1230090"/>
                  </a:cubicBezTo>
                  <a:cubicBezTo>
                    <a:pt x="1574251" y="1222866"/>
                    <a:pt x="1577347" y="1215643"/>
                    <a:pt x="1579927" y="1208419"/>
                  </a:cubicBezTo>
                  <a:cubicBezTo>
                    <a:pt x="1582507" y="1200163"/>
                    <a:pt x="1587667" y="1197583"/>
                    <a:pt x="1596438" y="1197583"/>
                  </a:cubicBezTo>
                  <a:cubicBezTo>
                    <a:pt x="1618625" y="1198100"/>
                    <a:pt x="1640296" y="1197583"/>
                    <a:pt x="1660935" y="1207387"/>
                  </a:cubicBezTo>
                  <a:cubicBezTo>
                    <a:pt x="1668159" y="1210483"/>
                    <a:pt x="1672287" y="1209967"/>
                    <a:pt x="1675383" y="1201195"/>
                  </a:cubicBezTo>
                  <a:cubicBezTo>
                    <a:pt x="1682090" y="1178492"/>
                    <a:pt x="1688282" y="1155789"/>
                    <a:pt x="1693442" y="1132570"/>
                  </a:cubicBezTo>
                  <a:cubicBezTo>
                    <a:pt x="1695506" y="1123283"/>
                    <a:pt x="1692926" y="1119671"/>
                    <a:pt x="1684154" y="1119155"/>
                  </a:cubicBezTo>
                  <a:cubicBezTo>
                    <a:pt x="1660935" y="1117091"/>
                    <a:pt x="1641328" y="1104192"/>
                    <a:pt x="1621205" y="1093872"/>
                  </a:cubicBezTo>
                  <a:cubicBezTo>
                    <a:pt x="1616561" y="1091808"/>
                    <a:pt x="1613465" y="1088712"/>
                    <a:pt x="1614497" y="1083037"/>
                  </a:cubicBezTo>
                  <a:cubicBezTo>
                    <a:pt x="1616561" y="1069621"/>
                    <a:pt x="1618625" y="1055690"/>
                    <a:pt x="1620173" y="1042274"/>
                  </a:cubicBezTo>
                  <a:cubicBezTo>
                    <a:pt x="1621205" y="1034535"/>
                    <a:pt x="1625333" y="1031439"/>
                    <a:pt x="1632557" y="1029891"/>
                  </a:cubicBezTo>
                  <a:cubicBezTo>
                    <a:pt x="1653712" y="1025763"/>
                    <a:pt x="1673835" y="1018539"/>
                    <a:pt x="1696022" y="1022667"/>
                  </a:cubicBezTo>
                  <a:cubicBezTo>
                    <a:pt x="1704793" y="1024215"/>
                    <a:pt x="1708921" y="1020603"/>
                    <a:pt x="1709437" y="1010800"/>
                  </a:cubicBezTo>
                  <a:cubicBezTo>
                    <a:pt x="1710469" y="988612"/>
                    <a:pt x="1710985" y="966426"/>
                    <a:pt x="1709437" y="943723"/>
                  </a:cubicBezTo>
                  <a:cubicBezTo>
                    <a:pt x="1708921" y="933403"/>
                    <a:pt x="1704793" y="929791"/>
                    <a:pt x="1694990" y="931339"/>
                  </a:cubicBezTo>
                  <a:cubicBezTo>
                    <a:pt x="1680026" y="933919"/>
                    <a:pt x="1665063" y="931855"/>
                    <a:pt x="1650616" y="928243"/>
                  </a:cubicBezTo>
                  <a:cubicBezTo>
                    <a:pt x="1619141" y="919988"/>
                    <a:pt x="1621205" y="928243"/>
                    <a:pt x="1618109" y="892125"/>
                  </a:cubicBezTo>
                  <a:cubicBezTo>
                    <a:pt x="1617593" y="885933"/>
                    <a:pt x="1616561" y="880257"/>
                    <a:pt x="1615013" y="874582"/>
                  </a:cubicBezTo>
                  <a:cubicBezTo>
                    <a:pt x="1612949" y="866842"/>
                    <a:pt x="1616561" y="862714"/>
                    <a:pt x="1622753" y="859102"/>
                  </a:cubicBezTo>
                  <a:cubicBezTo>
                    <a:pt x="1642876" y="849299"/>
                    <a:pt x="1661967" y="836915"/>
                    <a:pt x="1684670" y="834851"/>
                  </a:cubicBezTo>
                  <a:cubicBezTo>
                    <a:pt x="1692410" y="834335"/>
                    <a:pt x="1696022" y="830724"/>
                    <a:pt x="1693442" y="821952"/>
                  </a:cubicBezTo>
                  <a:cubicBezTo>
                    <a:pt x="1687766" y="799249"/>
                    <a:pt x="1682090" y="776030"/>
                    <a:pt x="1674867" y="753327"/>
                  </a:cubicBezTo>
                  <a:cubicBezTo>
                    <a:pt x="1671771" y="744039"/>
                    <a:pt x="1667643" y="743007"/>
                    <a:pt x="1659903" y="746619"/>
                  </a:cubicBezTo>
                  <a:cubicBezTo>
                    <a:pt x="1638748" y="756423"/>
                    <a:pt x="1616561" y="755907"/>
                    <a:pt x="1594374" y="756423"/>
                  </a:cubicBezTo>
                  <a:cubicBezTo>
                    <a:pt x="1587667" y="756423"/>
                    <a:pt x="1583023" y="754359"/>
                    <a:pt x="1580443" y="747651"/>
                  </a:cubicBezTo>
                  <a:cubicBezTo>
                    <a:pt x="1575799" y="735784"/>
                    <a:pt x="1571155" y="724432"/>
                    <a:pt x="1565995" y="713081"/>
                  </a:cubicBezTo>
                  <a:cubicBezTo>
                    <a:pt x="1562900" y="705857"/>
                    <a:pt x="1564448" y="701213"/>
                    <a:pt x="1570123" y="696054"/>
                  </a:cubicBezTo>
                  <a:cubicBezTo>
                    <a:pt x="1586635" y="681090"/>
                    <a:pt x="1602114" y="664579"/>
                    <a:pt x="1623269" y="656323"/>
                  </a:cubicBezTo>
                  <a:cubicBezTo>
                    <a:pt x="1631009" y="653227"/>
                    <a:pt x="1632557" y="649616"/>
                    <a:pt x="1628429" y="641876"/>
                  </a:cubicBezTo>
                  <a:cubicBezTo>
                    <a:pt x="1617077" y="620721"/>
                    <a:pt x="1605210" y="599566"/>
                    <a:pt x="1592310" y="579443"/>
                  </a:cubicBezTo>
                  <a:cubicBezTo>
                    <a:pt x="1587667" y="572219"/>
                    <a:pt x="1584055" y="572219"/>
                    <a:pt x="1578379" y="576863"/>
                  </a:cubicBezTo>
                  <a:cubicBezTo>
                    <a:pt x="1564963" y="587698"/>
                    <a:pt x="1548968" y="594406"/>
                    <a:pt x="1532457" y="599050"/>
                  </a:cubicBezTo>
                  <a:cubicBezTo>
                    <a:pt x="1499950" y="607821"/>
                    <a:pt x="1510270" y="610917"/>
                    <a:pt x="1490147" y="585118"/>
                  </a:cubicBezTo>
                  <a:cubicBezTo>
                    <a:pt x="1486019" y="579443"/>
                    <a:pt x="1481891" y="574283"/>
                    <a:pt x="1477247" y="569123"/>
                  </a:cubicBezTo>
                  <a:cubicBezTo>
                    <a:pt x="1472088" y="563447"/>
                    <a:pt x="1472088" y="558288"/>
                    <a:pt x="1476731" y="552096"/>
                  </a:cubicBezTo>
                  <a:cubicBezTo>
                    <a:pt x="1489115" y="533521"/>
                    <a:pt x="1498918" y="513397"/>
                    <a:pt x="1518525" y="499982"/>
                  </a:cubicBezTo>
                  <a:cubicBezTo>
                    <a:pt x="1525233" y="495338"/>
                    <a:pt x="1525233" y="490178"/>
                    <a:pt x="1519557" y="483987"/>
                  </a:cubicBezTo>
                  <a:cubicBezTo>
                    <a:pt x="1503562" y="466960"/>
                    <a:pt x="1487051" y="450448"/>
                    <a:pt x="1470540" y="434453"/>
                  </a:cubicBezTo>
                  <a:cubicBezTo>
                    <a:pt x="1463316" y="427745"/>
                    <a:pt x="1458156" y="428261"/>
                    <a:pt x="1452480" y="436001"/>
                  </a:cubicBezTo>
                  <a:cubicBezTo>
                    <a:pt x="1443709" y="448384"/>
                    <a:pt x="1431841" y="457672"/>
                    <a:pt x="1418942" y="465412"/>
                  </a:cubicBezTo>
                  <a:cubicBezTo>
                    <a:pt x="1393143" y="481407"/>
                    <a:pt x="1393143" y="481407"/>
                    <a:pt x="1369408" y="463348"/>
                  </a:cubicBezTo>
                  <a:cubicBezTo>
                    <a:pt x="1364764" y="459736"/>
                    <a:pt x="1360121" y="455608"/>
                    <a:pt x="1354961" y="452512"/>
                  </a:cubicBezTo>
                  <a:cubicBezTo>
                    <a:pt x="1348253" y="448384"/>
                    <a:pt x="1347221" y="443225"/>
                    <a:pt x="1349801" y="436001"/>
                  </a:cubicBezTo>
                  <a:cubicBezTo>
                    <a:pt x="1357025" y="414330"/>
                    <a:pt x="1361668" y="391627"/>
                    <a:pt x="1377148" y="374084"/>
                  </a:cubicBezTo>
                  <a:cubicBezTo>
                    <a:pt x="1382307" y="368408"/>
                    <a:pt x="1381276" y="364280"/>
                    <a:pt x="1374052" y="360152"/>
                  </a:cubicBezTo>
                  <a:cubicBezTo>
                    <a:pt x="1353929" y="347769"/>
                    <a:pt x="1333806" y="335385"/>
                    <a:pt x="1312651" y="324550"/>
                  </a:cubicBezTo>
                  <a:cubicBezTo>
                    <a:pt x="1304911" y="320422"/>
                    <a:pt x="1299751" y="320422"/>
                    <a:pt x="1296655" y="329193"/>
                  </a:cubicBezTo>
                  <a:cubicBezTo>
                    <a:pt x="1288916" y="350865"/>
                    <a:pt x="1271888" y="365828"/>
                    <a:pt x="1256925" y="382855"/>
                  </a:cubicBezTo>
                  <a:cubicBezTo>
                    <a:pt x="1251249" y="389047"/>
                    <a:pt x="1246090" y="389563"/>
                    <a:pt x="1238866" y="386467"/>
                  </a:cubicBezTo>
                  <a:cubicBezTo>
                    <a:pt x="1228546" y="381307"/>
                    <a:pt x="1217711" y="377179"/>
                    <a:pt x="1206875" y="373052"/>
                  </a:cubicBezTo>
                  <a:cubicBezTo>
                    <a:pt x="1199136" y="370472"/>
                    <a:pt x="1196556" y="365312"/>
                    <a:pt x="1196556" y="357572"/>
                  </a:cubicBezTo>
                  <a:cubicBezTo>
                    <a:pt x="1197072" y="335385"/>
                    <a:pt x="1196556" y="313714"/>
                    <a:pt x="1206359" y="293075"/>
                  </a:cubicBezTo>
                  <a:cubicBezTo>
                    <a:pt x="1209971" y="285335"/>
                    <a:pt x="1208939" y="280692"/>
                    <a:pt x="1199652" y="278112"/>
                  </a:cubicBezTo>
                  <a:cubicBezTo>
                    <a:pt x="1176949" y="271404"/>
                    <a:pt x="1154246" y="265212"/>
                    <a:pt x="1131027" y="259537"/>
                  </a:cubicBezTo>
                  <a:cubicBezTo>
                    <a:pt x="1122255" y="257473"/>
                    <a:pt x="1119159" y="260569"/>
                    <a:pt x="1118127" y="268308"/>
                  </a:cubicBezTo>
                  <a:cubicBezTo>
                    <a:pt x="1116063" y="291527"/>
                    <a:pt x="1103164" y="311134"/>
                    <a:pt x="1093360" y="331258"/>
                  </a:cubicBezTo>
                  <a:cubicBezTo>
                    <a:pt x="1090780" y="336933"/>
                    <a:pt x="1086653" y="339513"/>
                    <a:pt x="1079945" y="338481"/>
                  </a:cubicBezTo>
                  <a:cubicBezTo>
                    <a:pt x="1067561" y="336417"/>
                    <a:pt x="1055178" y="334869"/>
                    <a:pt x="1042794" y="333837"/>
                  </a:cubicBezTo>
                  <a:cubicBezTo>
                    <a:pt x="1034539" y="332805"/>
                    <a:pt x="1029895" y="329193"/>
                    <a:pt x="1028347" y="320422"/>
                  </a:cubicBezTo>
                  <a:cubicBezTo>
                    <a:pt x="1024735" y="299783"/>
                    <a:pt x="1016996" y="279660"/>
                    <a:pt x="1021123" y="257989"/>
                  </a:cubicBezTo>
                  <a:cubicBezTo>
                    <a:pt x="1022671" y="248701"/>
                    <a:pt x="1019059" y="244057"/>
                    <a:pt x="1008740" y="243541"/>
                  </a:cubicBezTo>
                  <a:cubicBezTo>
                    <a:pt x="986553" y="242509"/>
                    <a:pt x="964366" y="242509"/>
                    <a:pt x="941663" y="243541"/>
                  </a:cubicBezTo>
                  <a:cubicBezTo>
                    <a:pt x="931859" y="244057"/>
                    <a:pt x="928247" y="248185"/>
                    <a:pt x="929795" y="256957"/>
                  </a:cubicBezTo>
                  <a:cubicBezTo>
                    <a:pt x="933923" y="279144"/>
                    <a:pt x="926184" y="299267"/>
                    <a:pt x="922572" y="320422"/>
                  </a:cubicBezTo>
                  <a:cubicBezTo>
                    <a:pt x="921024" y="328678"/>
                    <a:pt x="916896" y="332290"/>
                    <a:pt x="909156" y="333321"/>
                  </a:cubicBezTo>
                  <a:cubicBezTo>
                    <a:pt x="896773" y="334869"/>
                    <a:pt x="884389" y="335901"/>
                    <a:pt x="872006" y="337965"/>
                  </a:cubicBezTo>
                  <a:cubicBezTo>
                    <a:pt x="864782" y="339513"/>
                    <a:pt x="860654" y="336933"/>
                    <a:pt x="857559" y="330226"/>
                  </a:cubicBezTo>
                  <a:cubicBezTo>
                    <a:pt x="847755" y="310102"/>
                    <a:pt x="835371" y="291527"/>
                    <a:pt x="833308" y="268308"/>
                  </a:cubicBezTo>
                  <a:cubicBezTo>
                    <a:pt x="832276" y="259537"/>
                    <a:pt x="828664" y="256957"/>
                    <a:pt x="819892" y="259021"/>
                  </a:cubicBezTo>
                  <a:cubicBezTo>
                    <a:pt x="797705" y="264180"/>
                    <a:pt x="775518" y="269856"/>
                    <a:pt x="753847" y="276564"/>
                  </a:cubicBezTo>
                  <a:cubicBezTo>
                    <a:pt x="744044" y="279660"/>
                    <a:pt x="740948" y="283272"/>
                    <a:pt x="745591" y="293075"/>
                  </a:cubicBezTo>
                  <a:cubicBezTo>
                    <a:pt x="751783" y="308039"/>
                    <a:pt x="754879" y="323518"/>
                    <a:pt x="754879" y="339513"/>
                  </a:cubicBezTo>
                  <a:cubicBezTo>
                    <a:pt x="754879" y="367892"/>
                    <a:pt x="755395" y="367892"/>
                    <a:pt x="728564" y="378728"/>
                  </a:cubicBezTo>
                  <a:cubicBezTo>
                    <a:pt x="722888" y="380791"/>
                    <a:pt x="717213" y="383371"/>
                    <a:pt x="712053" y="385951"/>
                  </a:cubicBezTo>
                  <a:cubicBezTo>
                    <a:pt x="705345" y="389563"/>
                    <a:pt x="700185" y="388531"/>
                    <a:pt x="695026" y="382855"/>
                  </a:cubicBezTo>
                  <a:cubicBezTo>
                    <a:pt x="679546" y="365828"/>
                    <a:pt x="662519" y="350349"/>
                    <a:pt x="654779" y="328161"/>
                  </a:cubicBezTo>
                  <a:cubicBezTo>
                    <a:pt x="652200" y="320938"/>
                    <a:pt x="648588" y="319390"/>
                    <a:pt x="641364" y="323002"/>
                  </a:cubicBezTo>
                  <a:cubicBezTo>
                    <a:pt x="619693" y="334353"/>
                    <a:pt x="598538" y="346737"/>
                    <a:pt x="577899" y="359636"/>
                  </a:cubicBezTo>
                  <a:cubicBezTo>
                    <a:pt x="571707" y="363248"/>
                    <a:pt x="570159" y="366860"/>
                    <a:pt x="574803" y="372536"/>
                  </a:cubicBezTo>
                  <a:cubicBezTo>
                    <a:pt x="590798" y="390595"/>
                    <a:pt x="595958" y="413298"/>
                    <a:pt x="602666" y="435485"/>
                  </a:cubicBezTo>
                  <a:cubicBezTo>
                    <a:pt x="604730" y="442193"/>
                    <a:pt x="604214" y="446836"/>
                    <a:pt x="598022" y="450964"/>
                  </a:cubicBezTo>
                  <a:cubicBezTo>
                    <a:pt x="587702" y="458188"/>
                    <a:pt x="577383" y="466444"/>
                    <a:pt x="567579" y="474699"/>
                  </a:cubicBezTo>
                  <a:cubicBezTo>
                    <a:pt x="561388" y="479859"/>
                    <a:pt x="556744" y="478827"/>
                    <a:pt x="550552" y="474699"/>
                  </a:cubicBezTo>
                  <a:cubicBezTo>
                    <a:pt x="531977" y="462316"/>
                    <a:pt x="511854" y="451996"/>
                    <a:pt x="498438" y="432905"/>
                  </a:cubicBezTo>
                  <a:cubicBezTo>
                    <a:pt x="494310" y="426713"/>
                    <a:pt x="489151" y="426197"/>
                    <a:pt x="483475" y="431357"/>
                  </a:cubicBezTo>
                  <a:cubicBezTo>
                    <a:pt x="465932" y="447352"/>
                    <a:pt x="448904" y="464895"/>
                    <a:pt x="432393" y="482439"/>
                  </a:cubicBezTo>
                  <a:cubicBezTo>
                    <a:pt x="427233" y="488114"/>
                    <a:pt x="426717" y="493274"/>
                    <a:pt x="433425" y="497402"/>
                  </a:cubicBezTo>
                  <a:cubicBezTo>
                    <a:pt x="453032" y="510818"/>
                    <a:pt x="462836" y="531457"/>
                    <a:pt x="475735" y="550032"/>
                  </a:cubicBezTo>
                  <a:cubicBezTo>
                    <a:pt x="479863" y="555708"/>
                    <a:pt x="479863" y="560867"/>
                    <a:pt x="475219" y="566027"/>
                  </a:cubicBezTo>
                  <a:cubicBezTo>
                    <a:pt x="466964" y="576347"/>
                    <a:pt x="458708" y="587182"/>
                    <a:pt x="450968" y="597502"/>
                  </a:cubicBezTo>
                  <a:cubicBezTo>
                    <a:pt x="447357" y="602146"/>
                    <a:pt x="443745" y="603694"/>
                    <a:pt x="437553" y="601629"/>
                  </a:cubicBezTo>
                  <a:cubicBezTo>
                    <a:pt x="414850" y="594406"/>
                    <a:pt x="391631" y="589246"/>
                    <a:pt x="373056" y="573251"/>
                  </a:cubicBezTo>
                  <a:cubicBezTo>
                    <a:pt x="367896" y="568607"/>
                    <a:pt x="363768" y="568607"/>
                    <a:pt x="360156" y="575315"/>
                  </a:cubicBezTo>
                  <a:cubicBezTo>
                    <a:pt x="347257" y="596470"/>
                    <a:pt x="334358" y="617109"/>
                    <a:pt x="323522" y="638780"/>
                  </a:cubicBezTo>
                  <a:cubicBezTo>
                    <a:pt x="319910" y="646004"/>
                    <a:pt x="320942" y="650131"/>
                    <a:pt x="328166" y="652711"/>
                  </a:cubicBezTo>
                  <a:cubicBezTo>
                    <a:pt x="346225" y="659419"/>
                    <a:pt x="360672" y="672318"/>
                    <a:pt x="374088" y="685218"/>
                  </a:cubicBezTo>
                  <a:cubicBezTo>
                    <a:pt x="392147" y="702245"/>
                    <a:pt x="391115" y="698117"/>
                    <a:pt x="380795" y="720820"/>
                  </a:cubicBezTo>
                  <a:cubicBezTo>
                    <a:pt x="377700" y="728044"/>
                    <a:pt x="374604" y="735268"/>
                    <a:pt x="372024" y="742492"/>
                  </a:cubicBezTo>
                  <a:cubicBezTo>
                    <a:pt x="369444" y="750747"/>
                    <a:pt x="364284" y="753327"/>
                    <a:pt x="355513" y="753327"/>
                  </a:cubicBezTo>
                  <a:cubicBezTo>
                    <a:pt x="333326" y="752811"/>
                    <a:pt x="311655" y="753327"/>
                    <a:pt x="291015" y="743523"/>
                  </a:cubicBezTo>
                  <a:cubicBezTo>
                    <a:pt x="282760" y="739396"/>
                    <a:pt x="279148" y="742492"/>
                    <a:pt x="276568" y="751263"/>
                  </a:cubicBezTo>
                  <a:cubicBezTo>
                    <a:pt x="269860" y="773450"/>
                    <a:pt x="264185" y="796153"/>
                    <a:pt x="258509" y="818340"/>
                  </a:cubicBezTo>
                  <a:cubicBezTo>
                    <a:pt x="256445" y="827628"/>
                    <a:pt x="259025" y="831239"/>
                    <a:pt x="267796" y="831756"/>
                  </a:cubicBezTo>
                  <a:cubicBezTo>
                    <a:pt x="291015" y="833819"/>
                    <a:pt x="310623" y="846719"/>
                    <a:pt x="330746" y="857038"/>
                  </a:cubicBezTo>
                  <a:cubicBezTo>
                    <a:pt x="335905" y="859618"/>
                    <a:pt x="338485" y="863230"/>
                    <a:pt x="337453" y="869422"/>
                  </a:cubicBezTo>
                  <a:cubicBezTo>
                    <a:pt x="335389" y="881805"/>
                    <a:pt x="333842" y="894189"/>
                    <a:pt x="332810" y="906572"/>
                  </a:cubicBezTo>
                  <a:cubicBezTo>
                    <a:pt x="331778" y="915344"/>
                    <a:pt x="328166" y="919988"/>
                    <a:pt x="318878" y="922052"/>
                  </a:cubicBezTo>
                  <a:cubicBezTo>
                    <a:pt x="298239" y="925664"/>
                    <a:pt x="278116" y="932887"/>
                    <a:pt x="256445" y="929275"/>
                  </a:cubicBezTo>
                  <a:cubicBezTo>
                    <a:pt x="246125" y="927211"/>
                    <a:pt x="243029" y="932371"/>
                    <a:pt x="242514" y="942175"/>
                  </a:cubicBezTo>
                  <a:cubicBezTo>
                    <a:pt x="241482" y="963846"/>
                    <a:pt x="241482" y="985001"/>
                    <a:pt x="242514" y="1006672"/>
                  </a:cubicBezTo>
                  <a:cubicBezTo>
                    <a:pt x="243029" y="1018023"/>
                    <a:pt x="247157" y="1022667"/>
                    <a:pt x="257993" y="1020603"/>
                  </a:cubicBezTo>
                  <a:cubicBezTo>
                    <a:pt x="280180" y="1016475"/>
                    <a:pt x="300303" y="1024731"/>
                    <a:pt x="321458" y="1028343"/>
                  </a:cubicBezTo>
                  <a:cubicBezTo>
                    <a:pt x="327650" y="1029375"/>
                    <a:pt x="331262" y="1032987"/>
                    <a:pt x="331778" y="1039694"/>
                  </a:cubicBezTo>
                  <a:cubicBezTo>
                    <a:pt x="333326" y="1052594"/>
                    <a:pt x="334358" y="1065493"/>
                    <a:pt x="336937" y="1077877"/>
                  </a:cubicBezTo>
                  <a:cubicBezTo>
                    <a:pt x="338485" y="1085617"/>
                    <a:pt x="335905" y="1089744"/>
                    <a:pt x="329198" y="1093356"/>
                  </a:cubicBezTo>
                  <a:cubicBezTo>
                    <a:pt x="309075" y="1103676"/>
                    <a:pt x="289467" y="1115543"/>
                    <a:pt x="265733" y="1117607"/>
                  </a:cubicBezTo>
                  <a:cubicBezTo>
                    <a:pt x="257993" y="1118123"/>
                    <a:pt x="255929" y="1122251"/>
                    <a:pt x="257993" y="1129990"/>
                  </a:cubicBezTo>
                  <a:cubicBezTo>
                    <a:pt x="263669" y="1153209"/>
                    <a:pt x="269344" y="1175913"/>
                    <a:pt x="276568" y="1198615"/>
                  </a:cubicBezTo>
                  <a:cubicBezTo>
                    <a:pt x="279148" y="1207903"/>
                    <a:pt x="283276" y="1209451"/>
                    <a:pt x="291531" y="1205839"/>
                  </a:cubicBezTo>
                  <a:cubicBezTo>
                    <a:pt x="308559" y="1198100"/>
                    <a:pt x="327134" y="1196035"/>
                    <a:pt x="345709" y="1196035"/>
                  </a:cubicBezTo>
                  <a:cubicBezTo>
                    <a:pt x="371508" y="1196035"/>
                    <a:pt x="366348" y="1193456"/>
                    <a:pt x="375636" y="1216675"/>
                  </a:cubicBezTo>
                  <a:cubicBezTo>
                    <a:pt x="378216" y="1223382"/>
                    <a:pt x="380795" y="1230606"/>
                    <a:pt x="384407" y="1236798"/>
                  </a:cubicBezTo>
                  <a:cubicBezTo>
                    <a:pt x="389051" y="1245569"/>
                    <a:pt x="386987" y="1251761"/>
                    <a:pt x="379764" y="1257953"/>
                  </a:cubicBezTo>
                  <a:cubicBezTo>
                    <a:pt x="363252" y="1272400"/>
                    <a:pt x="348289" y="1288396"/>
                    <a:pt x="327134" y="1296651"/>
                  </a:cubicBezTo>
                  <a:cubicBezTo>
                    <a:pt x="319394" y="1299231"/>
                    <a:pt x="319394" y="1303875"/>
                    <a:pt x="322490" y="1310583"/>
                  </a:cubicBezTo>
                  <a:cubicBezTo>
                    <a:pt x="333842" y="1332254"/>
                    <a:pt x="346225" y="1353409"/>
                    <a:pt x="359124" y="1374048"/>
                  </a:cubicBezTo>
                  <a:cubicBezTo>
                    <a:pt x="362736" y="1379724"/>
                    <a:pt x="365832" y="1380755"/>
                    <a:pt x="370992" y="1376628"/>
                  </a:cubicBezTo>
                  <a:cubicBezTo>
                    <a:pt x="389051" y="1361148"/>
                    <a:pt x="412270" y="1355988"/>
                    <a:pt x="433941" y="1348765"/>
                  </a:cubicBezTo>
                  <a:cubicBezTo>
                    <a:pt x="441165" y="1346185"/>
                    <a:pt x="445809" y="1347217"/>
                    <a:pt x="450452" y="1353925"/>
                  </a:cubicBezTo>
                  <a:cubicBezTo>
                    <a:pt x="457676" y="1364760"/>
                    <a:pt x="465932" y="1374564"/>
                    <a:pt x="474187" y="1384367"/>
                  </a:cubicBezTo>
                  <a:cubicBezTo>
                    <a:pt x="478315" y="1389527"/>
                    <a:pt x="478831" y="1393655"/>
                    <a:pt x="475219" y="1399331"/>
                  </a:cubicBezTo>
                  <a:cubicBezTo>
                    <a:pt x="462320" y="1417906"/>
                    <a:pt x="452516" y="1439061"/>
                    <a:pt x="432909" y="1452476"/>
                  </a:cubicBezTo>
                  <a:cubicBezTo>
                    <a:pt x="426201" y="1457120"/>
                    <a:pt x="425685" y="1461764"/>
                    <a:pt x="431877" y="1468471"/>
                  </a:cubicBezTo>
                  <a:cubicBezTo>
                    <a:pt x="447873" y="1486015"/>
                    <a:pt x="464384" y="1502526"/>
                    <a:pt x="481927" y="1518521"/>
                  </a:cubicBezTo>
                  <a:cubicBezTo>
                    <a:pt x="488119" y="1524197"/>
                    <a:pt x="493279" y="1524197"/>
                    <a:pt x="497922" y="1517489"/>
                  </a:cubicBezTo>
                  <a:cubicBezTo>
                    <a:pt x="510822" y="1498398"/>
                    <a:pt x="531461" y="1488595"/>
                    <a:pt x="550036" y="1475695"/>
                  </a:cubicBezTo>
                  <a:cubicBezTo>
                    <a:pt x="556228" y="1471568"/>
                    <a:pt x="561388" y="1471568"/>
                    <a:pt x="567063" y="1476211"/>
                  </a:cubicBezTo>
                  <a:cubicBezTo>
                    <a:pt x="576867" y="1483951"/>
                    <a:pt x="586670" y="1491690"/>
                    <a:pt x="596474" y="1498914"/>
                  </a:cubicBezTo>
                  <a:cubicBezTo>
                    <a:pt x="602666" y="1503558"/>
                    <a:pt x="604214" y="1508202"/>
                    <a:pt x="601634" y="1515426"/>
                  </a:cubicBezTo>
                  <a:cubicBezTo>
                    <a:pt x="594926" y="1537097"/>
                    <a:pt x="589250" y="1559284"/>
                    <a:pt x="574287" y="1577343"/>
                  </a:cubicBezTo>
                  <a:cubicBezTo>
                    <a:pt x="569127" y="1583018"/>
                    <a:pt x="569643" y="1587146"/>
                    <a:pt x="576867" y="1591274"/>
                  </a:cubicBezTo>
                  <a:cubicBezTo>
                    <a:pt x="597506" y="1603658"/>
                    <a:pt x="618145" y="1616041"/>
                    <a:pt x="639300" y="1627393"/>
                  </a:cubicBezTo>
                  <a:cubicBezTo>
                    <a:pt x="647040" y="1631520"/>
                    <a:pt x="651168" y="1629973"/>
                    <a:pt x="653747" y="1622233"/>
                  </a:cubicBezTo>
                  <a:cubicBezTo>
                    <a:pt x="662003" y="1600562"/>
                    <a:pt x="678514" y="1585598"/>
                    <a:pt x="693478" y="1568571"/>
                  </a:cubicBezTo>
                  <a:cubicBezTo>
                    <a:pt x="699153" y="1562379"/>
                    <a:pt x="704313" y="1561864"/>
                    <a:pt x="711537" y="1564959"/>
                  </a:cubicBezTo>
                  <a:cubicBezTo>
                    <a:pt x="721856" y="1570119"/>
                    <a:pt x="732692" y="1574247"/>
                    <a:pt x="743528" y="1578375"/>
                  </a:cubicBezTo>
                  <a:cubicBezTo>
                    <a:pt x="751267" y="1580955"/>
                    <a:pt x="753847" y="1585598"/>
                    <a:pt x="753847" y="1593854"/>
                  </a:cubicBezTo>
                  <a:cubicBezTo>
                    <a:pt x="753331" y="1616041"/>
                    <a:pt x="753847" y="1637712"/>
                    <a:pt x="744044" y="1658351"/>
                  </a:cubicBezTo>
                  <a:cubicBezTo>
                    <a:pt x="739916" y="1667123"/>
                    <a:pt x="743012" y="1671251"/>
                    <a:pt x="752299" y="1673831"/>
                  </a:cubicBezTo>
                  <a:cubicBezTo>
                    <a:pt x="773970" y="1680538"/>
                    <a:pt x="796157" y="1686214"/>
                    <a:pt x="818344" y="1691374"/>
                  </a:cubicBezTo>
                  <a:cubicBezTo>
                    <a:pt x="827116" y="1693438"/>
                    <a:pt x="831760" y="1692406"/>
                    <a:pt x="832276" y="1682602"/>
                  </a:cubicBezTo>
                  <a:cubicBezTo>
                    <a:pt x="834340" y="1659383"/>
                    <a:pt x="846723" y="1639776"/>
                    <a:pt x="857043" y="1619653"/>
                  </a:cubicBezTo>
                  <a:cubicBezTo>
                    <a:pt x="859622" y="1614493"/>
                    <a:pt x="862718" y="1611397"/>
                    <a:pt x="868910" y="1612429"/>
                  </a:cubicBezTo>
                  <a:cubicBezTo>
                    <a:pt x="881809" y="1614493"/>
                    <a:pt x="895225" y="1616041"/>
                    <a:pt x="908640" y="1617589"/>
                  </a:cubicBezTo>
                  <a:cubicBezTo>
                    <a:pt x="916896" y="1618621"/>
                    <a:pt x="920508" y="1622749"/>
                    <a:pt x="922056" y="1630488"/>
                  </a:cubicBezTo>
                  <a:cubicBezTo>
                    <a:pt x="925668" y="1651128"/>
                    <a:pt x="933407" y="1671251"/>
                    <a:pt x="929279" y="1692922"/>
                  </a:cubicBezTo>
                  <a:cubicBezTo>
                    <a:pt x="927215" y="1703757"/>
                    <a:pt x="932375" y="1706853"/>
                    <a:pt x="942695" y="1707369"/>
                  </a:cubicBezTo>
                  <a:cubicBezTo>
                    <a:pt x="964366" y="1708401"/>
                    <a:pt x="985521" y="1708401"/>
                    <a:pt x="1007192" y="1707369"/>
                  </a:cubicBezTo>
                  <a:cubicBezTo>
                    <a:pt x="1018028" y="1706853"/>
                    <a:pt x="1022155" y="1702725"/>
                    <a:pt x="1020607" y="1692406"/>
                  </a:cubicBezTo>
                  <a:cubicBezTo>
                    <a:pt x="1016480" y="1670219"/>
                    <a:pt x="1024219" y="1650096"/>
                    <a:pt x="1028347" y="1628941"/>
                  </a:cubicBezTo>
                  <a:cubicBezTo>
                    <a:pt x="1029379" y="1621717"/>
                    <a:pt x="1033507" y="1618621"/>
                    <a:pt x="1040215" y="1617589"/>
                  </a:cubicBezTo>
                  <a:cubicBezTo>
                    <a:pt x="1053114" y="1616041"/>
                    <a:pt x="1066013" y="1615009"/>
                    <a:pt x="1078397" y="1612429"/>
                  </a:cubicBezTo>
                  <a:cubicBezTo>
                    <a:pt x="1085621" y="1611397"/>
                    <a:pt x="1089748" y="1613461"/>
                    <a:pt x="1092844" y="1619653"/>
                  </a:cubicBezTo>
                  <a:cubicBezTo>
                    <a:pt x="1102648" y="1639776"/>
                    <a:pt x="1115031" y="1658351"/>
                    <a:pt x="1117095" y="1681570"/>
                  </a:cubicBezTo>
                  <a:cubicBezTo>
                    <a:pt x="1118127" y="1690342"/>
                    <a:pt x="1121739" y="1692922"/>
                    <a:pt x="1130511" y="1690858"/>
                  </a:cubicBezTo>
                  <a:cubicBezTo>
                    <a:pt x="1152698" y="1685698"/>
                    <a:pt x="1174885" y="1680022"/>
                    <a:pt x="1196556" y="1673315"/>
                  </a:cubicBezTo>
                  <a:cubicBezTo>
                    <a:pt x="1206359" y="1670219"/>
                    <a:pt x="1209455" y="1666607"/>
                    <a:pt x="1204811" y="1656803"/>
                  </a:cubicBezTo>
                  <a:cubicBezTo>
                    <a:pt x="1200168" y="1643904"/>
                    <a:pt x="1196556" y="1627393"/>
                    <a:pt x="1198104" y="1613977"/>
                  </a:cubicBezTo>
                  <a:close/>
                </a:path>
              </a:pathLst>
            </a:custGeom>
            <a:solidFill>
              <a:schemeClr val="bg1"/>
            </a:solidFill>
            <a:ln w="515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8F9EC3F-3387-4CF3-A03F-AC9058376362}"/>
                </a:ext>
              </a:extLst>
            </p:cNvPr>
            <p:cNvSpPr/>
            <p:nvPr/>
          </p:nvSpPr>
          <p:spPr>
            <a:xfrm>
              <a:off x="306264" y="596604"/>
              <a:ext cx="237705" cy="236465"/>
            </a:xfrm>
            <a:custGeom>
              <a:avLst/>
              <a:gdLst>
                <a:gd name="connsiteX0" fmla="*/ 185362 w 237706"/>
                <a:gd name="connsiteY0" fmla="*/ 130458 h 236466"/>
                <a:gd name="connsiteX1" fmla="*/ 237706 w 237706"/>
                <a:gd name="connsiteY1" fmla="*/ 130458 h 236466"/>
                <a:gd name="connsiteX2" fmla="*/ 234128 w 237706"/>
                <a:gd name="connsiteY2" fmla="*/ 154126 h 236466"/>
                <a:gd name="connsiteX3" fmla="*/ 165835 w 237706"/>
                <a:gd name="connsiteY3" fmla="*/ 229449 h 236466"/>
                <a:gd name="connsiteX4" fmla="*/ 131078 w 237706"/>
                <a:gd name="connsiteY4" fmla="*/ 236466 h 236466"/>
                <a:gd name="connsiteX5" fmla="*/ 131078 w 237706"/>
                <a:gd name="connsiteY5" fmla="*/ 186008 h 236466"/>
                <a:gd name="connsiteX6" fmla="*/ 146195 w 237706"/>
                <a:gd name="connsiteY6" fmla="*/ 182956 h 236466"/>
                <a:gd name="connsiteX7" fmla="*/ 177100 w 237706"/>
                <a:gd name="connsiteY7" fmla="*/ 157507 h 236466"/>
                <a:gd name="connsiteX8" fmla="*/ 0 w 237706"/>
                <a:gd name="connsiteY8" fmla="*/ 130458 h 236466"/>
                <a:gd name="connsiteX9" fmla="*/ 52344 w 237706"/>
                <a:gd name="connsiteY9" fmla="*/ 130458 h 236466"/>
                <a:gd name="connsiteX10" fmla="*/ 60606 w 237706"/>
                <a:gd name="connsiteY10" fmla="*/ 157507 h 236466"/>
                <a:gd name="connsiteX11" fmla="*/ 91511 w 237706"/>
                <a:gd name="connsiteY11" fmla="*/ 182956 h 236466"/>
                <a:gd name="connsiteX12" fmla="*/ 106628 w 237706"/>
                <a:gd name="connsiteY12" fmla="*/ 186008 h 236466"/>
                <a:gd name="connsiteX13" fmla="*/ 106628 w 237706"/>
                <a:gd name="connsiteY13" fmla="*/ 236466 h 236466"/>
                <a:gd name="connsiteX14" fmla="*/ 71871 w 237706"/>
                <a:gd name="connsiteY14" fmla="*/ 229449 h 236466"/>
                <a:gd name="connsiteX15" fmla="*/ 3579 w 237706"/>
                <a:gd name="connsiteY15" fmla="*/ 154126 h 236466"/>
                <a:gd name="connsiteX16" fmla="*/ 131078 w 237706"/>
                <a:gd name="connsiteY16" fmla="*/ 0 h 236466"/>
                <a:gd name="connsiteX17" fmla="*/ 165835 w 237706"/>
                <a:gd name="connsiteY17" fmla="*/ 7017 h 236466"/>
                <a:gd name="connsiteX18" fmla="*/ 234128 w 237706"/>
                <a:gd name="connsiteY18" fmla="*/ 82340 h 236466"/>
                <a:gd name="connsiteX19" fmla="*/ 237706 w 237706"/>
                <a:gd name="connsiteY19" fmla="*/ 106008 h 236466"/>
                <a:gd name="connsiteX20" fmla="*/ 185362 w 237706"/>
                <a:gd name="connsiteY20" fmla="*/ 106008 h 236466"/>
                <a:gd name="connsiteX21" fmla="*/ 177100 w 237706"/>
                <a:gd name="connsiteY21" fmla="*/ 78960 h 236466"/>
                <a:gd name="connsiteX22" fmla="*/ 146195 w 237706"/>
                <a:gd name="connsiteY22" fmla="*/ 53510 h 236466"/>
                <a:gd name="connsiteX23" fmla="*/ 131078 w 237706"/>
                <a:gd name="connsiteY23" fmla="*/ 50458 h 236466"/>
                <a:gd name="connsiteX24" fmla="*/ 106628 w 237706"/>
                <a:gd name="connsiteY24" fmla="*/ 0 h 236466"/>
                <a:gd name="connsiteX25" fmla="*/ 106628 w 237706"/>
                <a:gd name="connsiteY25" fmla="*/ 50458 h 236466"/>
                <a:gd name="connsiteX26" fmla="*/ 91511 w 237706"/>
                <a:gd name="connsiteY26" fmla="*/ 53510 h 236466"/>
                <a:gd name="connsiteX27" fmla="*/ 60606 w 237706"/>
                <a:gd name="connsiteY27" fmla="*/ 78960 h 236466"/>
                <a:gd name="connsiteX28" fmla="*/ 52344 w 237706"/>
                <a:gd name="connsiteY28" fmla="*/ 106008 h 236466"/>
                <a:gd name="connsiteX29" fmla="*/ 0 w 237706"/>
                <a:gd name="connsiteY29" fmla="*/ 106008 h 236466"/>
                <a:gd name="connsiteX30" fmla="*/ 3579 w 237706"/>
                <a:gd name="connsiteY30" fmla="*/ 82340 h 236466"/>
                <a:gd name="connsiteX31" fmla="*/ 71871 w 237706"/>
                <a:gd name="connsiteY31" fmla="*/ 7017 h 236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37706" h="236466">
                  <a:moveTo>
                    <a:pt x="185362" y="130458"/>
                  </a:moveTo>
                  <a:lnTo>
                    <a:pt x="237706" y="130458"/>
                  </a:lnTo>
                  <a:lnTo>
                    <a:pt x="234128" y="154126"/>
                  </a:lnTo>
                  <a:cubicBezTo>
                    <a:pt x="223548" y="188141"/>
                    <a:pt x="198326" y="215706"/>
                    <a:pt x="165835" y="229449"/>
                  </a:cubicBezTo>
                  <a:lnTo>
                    <a:pt x="131078" y="236466"/>
                  </a:lnTo>
                  <a:lnTo>
                    <a:pt x="131078" y="186008"/>
                  </a:lnTo>
                  <a:lnTo>
                    <a:pt x="146195" y="182956"/>
                  </a:lnTo>
                  <a:cubicBezTo>
                    <a:pt x="158800" y="177624"/>
                    <a:pt x="169526" y="168717"/>
                    <a:pt x="177100" y="157507"/>
                  </a:cubicBezTo>
                  <a:close/>
                  <a:moveTo>
                    <a:pt x="0" y="130458"/>
                  </a:moveTo>
                  <a:lnTo>
                    <a:pt x="52344" y="130458"/>
                  </a:lnTo>
                  <a:lnTo>
                    <a:pt x="60606" y="157507"/>
                  </a:lnTo>
                  <a:cubicBezTo>
                    <a:pt x="68180" y="168717"/>
                    <a:pt x="78906" y="177624"/>
                    <a:pt x="91511" y="182956"/>
                  </a:cubicBezTo>
                  <a:lnTo>
                    <a:pt x="106628" y="186008"/>
                  </a:lnTo>
                  <a:lnTo>
                    <a:pt x="106628" y="236466"/>
                  </a:lnTo>
                  <a:lnTo>
                    <a:pt x="71871" y="229449"/>
                  </a:lnTo>
                  <a:cubicBezTo>
                    <a:pt x="39380" y="215706"/>
                    <a:pt x="14159" y="188141"/>
                    <a:pt x="3579" y="154126"/>
                  </a:cubicBezTo>
                  <a:close/>
                  <a:moveTo>
                    <a:pt x="131078" y="0"/>
                  </a:moveTo>
                  <a:lnTo>
                    <a:pt x="165835" y="7017"/>
                  </a:lnTo>
                  <a:cubicBezTo>
                    <a:pt x="198326" y="20760"/>
                    <a:pt x="223548" y="48325"/>
                    <a:pt x="234128" y="82340"/>
                  </a:cubicBezTo>
                  <a:lnTo>
                    <a:pt x="237706" y="106008"/>
                  </a:lnTo>
                  <a:lnTo>
                    <a:pt x="185362" y="106008"/>
                  </a:lnTo>
                  <a:lnTo>
                    <a:pt x="177100" y="78960"/>
                  </a:lnTo>
                  <a:cubicBezTo>
                    <a:pt x="169526" y="67749"/>
                    <a:pt x="158800" y="58842"/>
                    <a:pt x="146195" y="53510"/>
                  </a:cubicBezTo>
                  <a:lnTo>
                    <a:pt x="131078" y="50458"/>
                  </a:lnTo>
                  <a:close/>
                  <a:moveTo>
                    <a:pt x="106628" y="0"/>
                  </a:moveTo>
                  <a:lnTo>
                    <a:pt x="106628" y="50458"/>
                  </a:lnTo>
                  <a:lnTo>
                    <a:pt x="91511" y="53510"/>
                  </a:lnTo>
                  <a:cubicBezTo>
                    <a:pt x="78906" y="58842"/>
                    <a:pt x="68180" y="67749"/>
                    <a:pt x="60606" y="78960"/>
                  </a:cubicBezTo>
                  <a:lnTo>
                    <a:pt x="52344" y="106008"/>
                  </a:lnTo>
                  <a:lnTo>
                    <a:pt x="0" y="106008"/>
                  </a:lnTo>
                  <a:lnTo>
                    <a:pt x="3579" y="82340"/>
                  </a:lnTo>
                  <a:cubicBezTo>
                    <a:pt x="14159" y="48325"/>
                    <a:pt x="39380" y="20760"/>
                    <a:pt x="71871" y="701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CC56068D-EB7D-490A-87C5-924066AB69B5}"/>
                </a:ext>
              </a:extLst>
            </p:cNvPr>
            <p:cNvSpPr/>
            <p:nvPr/>
          </p:nvSpPr>
          <p:spPr>
            <a:xfrm>
              <a:off x="385558" y="675280"/>
              <a:ext cx="79122" cy="79122"/>
            </a:xfrm>
            <a:prstGeom prst="ellipse">
              <a:avLst/>
            </a:prstGeom>
            <a:solidFill>
              <a:schemeClr val="bg1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23646BA1-CE2A-4CBB-97E9-9222C9AD8E3F}"/>
              </a:ext>
            </a:extLst>
          </p:cNvPr>
          <p:cNvGrpSpPr/>
          <p:nvPr userDrawn="1"/>
        </p:nvGrpSpPr>
        <p:grpSpPr>
          <a:xfrm rot="9743765" flipH="1">
            <a:off x="849043" y="392925"/>
            <a:ext cx="459928" cy="1377757"/>
            <a:chOff x="391499" y="630207"/>
            <a:chExt cx="531845" cy="1593193"/>
          </a:xfrm>
        </p:grpSpPr>
        <p:sp>
          <p:nvSpPr>
            <p:cNvPr id="48" name="Rectangle: Rounded Corners 47">
              <a:extLst>
                <a:ext uri="{FF2B5EF4-FFF2-40B4-BE49-F238E27FC236}">
                  <a16:creationId xmlns:a16="http://schemas.microsoft.com/office/drawing/2014/main" id="{DE287937-2334-4531-AC46-A7DC53F51BD5}"/>
                </a:ext>
              </a:extLst>
            </p:cNvPr>
            <p:cNvSpPr/>
            <p:nvPr/>
          </p:nvSpPr>
          <p:spPr>
            <a:xfrm rot="20495611">
              <a:off x="400452" y="630207"/>
              <a:ext cx="522892" cy="1539138"/>
            </a:xfrm>
            <a:prstGeom prst="roundRect">
              <a:avLst>
                <a:gd name="adj" fmla="val 0"/>
              </a:avLst>
            </a:prstGeom>
            <a:solidFill>
              <a:schemeClr val="accent2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49" name="Rectangle: Rounded Corners 48">
              <a:extLst>
                <a:ext uri="{FF2B5EF4-FFF2-40B4-BE49-F238E27FC236}">
                  <a16:creationId xmlns:a16="http://schemas.microsoft.com/office/drawing/2014/main" id="{A1EE65D8-6FBD-4080-AA95-429B44E248D1}"/>
                </a:ext>
              </a:extLst>
            </p:cNvPr>
            <p:cNvSpPr/>
            <p:nvPr/>
          </p:nvSpPr>
          <p:spPr>
            <a:xfrm rot="20495611">
              <a:off x="391499" y="684262"/>
              <a:ext cx="191607" cy="1539138"/>
            </a:xfrm>
            <a:prstGeom prst="roundRect">
              <a:avLst>
                <a:gd name="adj" fmla="val 0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sp>
        <p:nvSpPr>
          <p:cNvPr id="50" name="Oval 49">
            <a:extLst>
              <a:ext uri="{FF2B5EF4-FFF2-40B4-BE49-F238E27FC236}">
                <a16:creationId xmlns:a16="http://schemas.microsoft.com/office/drawing/2014/main" id="{6227990C-BB00-45E1-9810-8A586B2334D7}"/>
              </a:ext>
            </a:extLst>
          </p:cNvPr>
          <p:cNvSpPr/>
          <p:nvPr userDrawn="1"/>
        </p:nvSpPr>
        <p:spPr>
          <a:xfrm rot="10800000" flipH="1">
            <a:off x="747743" y="1420860"/>
            <a:ext cx="618628" cy="618628"/>
          </a:xfrm>
          <a:prstGeom prst="ellipse">
            <a:avLst/>
          </a:prstGeom>
          <a:solidFill>
            <a:schemeClr val="accent2"/>
          </a:solidFill>
          <a:ln w="127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7FC309BA-165E-4651-AC85-AA6CD5F0458E}"/>
              </a:ext>
            </a:extLst>
          </p:cNvPr>
          <p:cNvSpPr/>
          <p:nvPr userDrawn="1"/>
        </p:nvSpPr>
        <p:spPr>
          <a:xfrm rot="10800000" flipH="1">
            <a:off x="814461" y="1487577"/>
            <a:ext cx="485192" cy="485192"/>
          </a:xfrm>
          <a:custGeom>
            <a:avLst/>
            <a:gdLst>
              <a:gd name="connsiteX0" fmla="*/ 977265 w 1950394"/>
              <a:gd name="connsiteY0" fmla="*/ 1954006 h 1950394"/>
              <a:gd name="connsiteX1" fmla="*/ 4 w 1950394"/>
              <a:gd name="connsiteY1" fmla="*/ 977261 h 1950394"/>
              <a:gd name="connsiteX2" fmla="*/ 976749 w 1950394"/>
              <a:gd name="connsiteY2" fmla="*/ 0 h 1950394"/>
              <a:gd name="connsiteX3" fmla="*/ 1953494 w 1950394"/>
              <a:gd name="connsiteY3" fmla="*/ 976229 h 1950394"/>
              <a:gd name="connsiteX4" fmla="*/ 977265 w 1950394"/>
              <a:gd name="connsiteY4" fmla="*/ 1954006 h 1950394"/>
              <a:gd name="connsiteX5" fmla="*/ 1198104 w 1950394"/>
              <a:gd name="connsiteY5" fmla="*/ 1613977 h 1950394"/>
              <a:gd name="connsiteX6" fmla="*/ 1221839 w 1950394"/>
              <a:gd name="connsiteY6" fmla="*/ 1574763 h 1950394"/>
              <a:gd name="connsiteX7" fmla="*/ 1240930 w 1950394"/>
              <a:gd name="connsiteY7" fmla="*/ 1566507 h 1950394"/>
              <a:gd name="connsiteX8" fmla="*/ 1257957 w 1950394"/>
              <a:gd name="connsiteY8" fmla="*/ 1569603 h 1950394"/>
              <a:gd name="connsiteX9" fmla="*/ 1298203 w 1950394"/>
              <a:gd name="connsiteY9" fmla="*/ 1624297 h 1950394"/>
              <a:gd name="connsiteX10" fmla="*/ 1311619 w 1950394"/>
              <a:gd name="connsiteY10" fmla="*/ 1629456 h 1950394"/>
              <a:gd name="connsiteX11" fmla="*/ 1375084 w 1950394"/>
              <a:gd name="connsiteY11" fmla="*/ 1592822 h 1950394"/>
              <a:gd name="connsiteX12" fmla="*/ 1377148 w 1950394"/>
              <a:gd name="connsiteY12" fmla="*/ 1578891 h 1950394"/>
              <a:gd name="connsiteX13" fmla="*/ 1349285 w 1950394"/>
              <a:gd name="connsiteY13" fmla="*/ 1515426 h 1950394"/>
              <a:gd name="connsiteX14" fmla="*/ 1353413 w 1950394"/>
              <a:gd name="connsiteY14" fmla="*/ 1502010 h 1950394"/>
              <a:gd name="connsiteX15" fmla="*/ 1385919 w 1950394"/>
              <a:gd name="connsiteY15" fmla="*/ 1476727 h 1950394"/>
              <a:gd name="connsiteX16" fmla="*/ 1400883 w 1950394"/>
              <a:gd name="connsiteY16" fmla="*/ 1476727 h 1950394"/>
              <a:gd name="connsiteX17" fmla="*/ 1452996 w 1950394"/>
              <a:gd name="connsiteY17" fmla="*/ 1518005 h 1950394"/>
              <a:gd name="connsiteX18" fmla="*/ 1470024 w 1950394"/>
              <a:gd name="connsiteY18" fmla="*/ 1519553 h 1950394"/>
              <a:gd name="connsiteX19" fmla="*/ 1519041 w 1950394"/>
              <a:gd name="connsiteY19" fmla="*/ 1470535 h 1950394"/>
              <a:gd name="connsiteX20" fmla="*/ 1518010 w 1950394"/>
              <a:gd name="connsiteY20" fmla="*/ 1453508 h 1950394"/>
              <a:gd name="connsiteX21" fmla="*/ 1475699 w 1950394"/>
              <a:gd name="connsiteY21" fmla="*/ 1400363 h 1950394"/>
              <a:gd name="connsiteX22" fmla="*/ 1476215 w 1950394"/>
              <a:gd name="connsiteY22" fmla="*/ 1386431 h 1950394"/>
              <a:gd name="connsiteX23" fmla="*/ 1501498 w 1950394"/>
              <a:gd name="connsiteY23" fmla="*/ 1353925 h 1950394"/>
              <a:gd name="connsiteX24" fmla="*/ 1515946 w 1950394"/>
              <a:gd name="connsiteY24" fmla="*/ 1349797 h 1950394"/>
              <a:gd name="connsiteX25" fmla="*/ 1579411 w 1950394"/>
              <a:gd name="connsiteY25" fmla="*/ 1377660 h 1950394"/>
              <a:gd name="connsiteX26" fmla="*/ 1592310 w 1950394"/>
              <a:gd name="connsiteY26" fmla="*/ 1375596 h 1950394"/>
              <a:gd name="connsiteX27" fmla="*/ 1628945 w 1950394"/>
              <a:gd name="connsiteY27" fmla="*/ 1312130 h 1950394"/>
              <a:gd name="connsiteX28" fmla="*/ 1623785 w 1950394"/>
              <a:gd name="connsiteY28" fmla="*/ 1298199 h 1950394"/>
              <a:gd name="connsiteX29" fmla="*/ 1577863 w 1950394"/>
              <a:gd name="connsiteY29" fmla="*/ 1265692 h 1950394"/>
              <a:gd name="connsiteX30" fmla="*/ 1571155 w 1950394"/>
              <a:gd name="connsiteY30" fmla="*/ 1230090 h 1950394"/>
              <a:gd name="connsiteX31" fmla="*/ 1579927 w 1950394"/>
              <a:gd name="connsiteY31" fmla="*/ 1208419 h 1950394"/>
              <a:gd name="connsiteX32" fmla="*/ 1596438 w 1950394"/>
              <a:gd name="connsiteY32" fmla="*/ 1197583 h 1950394"/>
              <a:gd name="connsiteX33" fmla="*/ 1660935 w 1950394"/>
              <a:gd name="connsiteY33" fmla="*/ 1207387 h 1950394"/>
              <a:gd name="connsiteX34" fmla="*/ 1675383 w 1950394"/>
              <a:gd name="connsiteY34" fmla="*/ 1201195 h 1950394"/>
              <a:gd name="connsiteX35" fmla="*/ 1693442 w 1950394"/>
              <a:gd name="connsiteY35" fmla="*/ 1132570 h 1950394"/>
              <a:gd name="connsiteX36" fmla="*/ 1684154 w 1950394"/>
              <a:gd name="connsiteY36" fmla="*/ 1119155 h 1950394"/>
              <a:gd name="connsiteX37" fmla="*/ 1621205 w 1950394"/>
              <a:gd name="connsiteY37" fmla="*/ 1093872 h 1950394"/>
              <a:gd name="connsiteX38" fmla="*/ 1614497 w 1950394"/>
              <a:gd name="connsiteY38" fmla="*/ 1083037 h 1950394"/>
              <a:gd name="connsiteX39" fmla="*/ 1620173 w 1950394"/>
              <a:gd name="connsiteY39" fmla="*/ 1042274 h 1950394"/>
              <a:gd name="connsiteX40" fmla="*/ 1632557 w 1950394"/>
              <a:gd name="connsiteY40" fmla="*/ 1029891 h 1950394"/>
              <a:gd name="connsiteX41" fmla="*/ 1696022 w 1950394"/>
              <a:gd name="connsiteY41" fmla="*/ 1022667 h 1950394"/>
              <a:gd name="connsiteX42" fmla="*/ 1709437 w 1950394"/>
              <a:gd name="connsiteY42" fmla="*/ 1010800 h 1950394"/>
              <a:gd name="connsiteX43" fmla="*/ 1709437 w 1950394"/>
              <a:gd name="connsiteY43" fmla="*/ 943723 h 1950394"/>
              <a:gd name="connsiteX44" fmla="*/ 1694990 w 1950394"/>
              <a:gd name="connsiteY44" fmla="*/ 931339 h 1950394"/>
              <a:gd name="connsiteX45" fmla="*/ 1650616 w 1950394"/>
              <a:gd name="connsiteY45" fmla="*/ 928243 h 1950394"/>
              <a:gd name="connsiteX46" fmla="*/ 1618109 w 1950394"/>
              <a:gd name="connsiteY46" fmla="*/ 892125 h 1950394"/>
              <a:gd name="connsiteX47" fmla="*/ 1615013 w 1950394"/>
              <a:gd name="connsiteY47" fmla="*/ 874582 h 1950394"/>
              <a:gd name="connsiteX48" fmla="*/ 1622753 w 1950394"/>
              <a:gd name="connsiteY48" fmla="*/ 859102 h 1950394"/>
              <a:gd name="connsiteX49" fmla="*/ 1684670 w 1950394"/>
              <a:gd name="connsiteY49" fmla="*/ 834851 h 1950394"/>
              <a:gd name="connsiteX50" fmla="*/ 1693442 w 1950394"/>
              <a:gd name="connsiteY50" fmla="*/ 821952 h 1950394"/>
              <a:gd name="connsiteX51" fmla="*/ 1674867 w 1950394"/>
              <a:gd name="connsiteY51" fmla="*/ 753327 h 1950394"/>
              <a:gd name="connsiteX52" fmla="*/ 1659903 w 1950394"/>
              <a:gd name="connsiteY52" fmla="*/ 746619 h 1950394"/>
              <a:gd name="connsiteX53" fmla="*/ 1594374 w 1950394"/>
              <a:gd name="connsiteY53" fmla="*/ 756423 h 1950394"/>
              <a:gd name="connsiteX54" fmla="*/ 1580443 w 1950394"/>
              <a:gd name="connsiteY54" fmla="*/ 747651 h 1950394"/>
              <a:gd name="connsiteX55" fmla="*/ 1565995 w 1950394"/>
              <a:gd name="connsiteY55" fmla="*/ 713081 h 1950394"/>
              <a:gd name="connsiteX56" fmla="*/ 1570123 w 1950394"/>
              <a:gd name="connsiteY56" fmla="*/ 696054 h 1950394"/>
              <a:gd name="connsiteX57" fmla="*/ 1623269 w 1950394"/>
              <a:gd name="connsiteY57" fmla="*/ 656323 h 1950394"/>
              <a:gd name="connsiteX58" fmla="*/ 1628429 w 1950394"/>
              <a:gd name="connsiteY58" fmla="*/ 641876 h 1950394"/>
              <a:gd name="connsiteX59" fmla="*/ 1592310 w 1950394"/>
              <a:gd name="connsiteY59" fmla="*/ 579443 h 1950394"/>
              <a:gd name="connsiteX60" fmla="*/ 1578379 w 1950394"/>
              <a:gd name="connsiteY60" fmla="*/ 576863 h 1950394"/>
              <a:gd name="connsiteX61" fmla="*/ 1532457 w 1950394"/>
              <a:gd name="connsiteY61" fmla="*/ 599050 h 1950394"/>
              <a:gd name="connsiteX62" fmla="*/ 1490147 w 1950394"/>
              <a:gd name="connsiteY62" fmla="*/ 585118 h 1950394"/>
              <a:gd name="connsiteX63" fmla="*/ 1477247 w 1950394"/>
              <a:gd name="connsiteY63" fmla="*/ 569123 h 1950394"/>
              <a:gd name="connsiteX64" fmla="*/ 1476731 w 1950394"/>
              <a:gd name="connsiteY64" fmla="*/ 552096 h 1950394"/>
              <a:gd name="connsiteX65" fmla="*/ 1518525 w 1950394"/>
              <a:gd name="connsiteY65" fmla="*/ 499982 h 1950394"/>
              <a:gd name="connsiteX66" fmla="*/ 1519557 w 1950394"/>
              <a:gd name="connsiteY66" fmla="*/ 483987 h 1950394"/>
              <a:gd name="connsiteX67" fmla="*/ 1470540 w 1950394"/>
              <a:gd name="connsiteY67" fmla="*/ 434453 h 1950394"/>
              <a:gd name="connsiteX68" fmla="*/ 1452480 w 1950394"/>
              <a:gd name="connsiteY68" fmla="*/ 436001 h 1950394"/>
              <a:gd name="connsiteX69" fmla="*/ 1418942 w 1950394"/>
              <a:gd name="connsiteY69" fmla="*/ 465412 h 1950394"/>
              <a:gd name="connsiteX70" fmla="*/ 1369408 w 1950394"/>
              <a:gd name="connsiteY70" fmla="*/ 463348 h 1950394"/>
              <a:gd name="connsiteX71" fmla="*/ 1354961 w 1950394"/>
              <a:gd name="connsiteY71" fmla="*/ 452512 h 1950394"/>
              <a:gd name="connsiteX72" fmla="*/ 1349801 w 1950394"/>
              <a:gd name="connsiteY72" fmla="*/ 436001 h 1950394"/>
              <a:gd name="connsiteX73" fmla="*/ 1377148 w 1950394"/>
              <a:gd name="connsiteY73" fmla="*/ 374084 h 1950394"/>
              <a:gd name="connsiteX74" fmla="*/ 1374052 w 1950394"/>
              <a:gd name="connsiteY74" fmla="*/ 360152 h 1950394"/>
              <a:gd name="connsiteX75" fmla="*/ 1312651 w 1950394"/>
              <a:gd name="connsiteY75" fmla="*/ 324550 h 1950394"/>
              <a:gd name="connsiteX76" fmla="*/ 1296655 w 1950394"/>
              <a:gd name="connsiteY76" fmla="*/ 329193 h 1950394"/>
              <a:gd name="connsiteX77" fmla="*/ 1256925 w 1950394"/>
              <a:gd name="connsiteY77" fmla="*/ 382855 h 1950394"/>
              <a:gd name="connsiteX78" fmla="*/ 1238866 w 1950394"/>
              <a:gd name="connsiteY78" fmla="*/ 386467 h 1950394"/>
              <a:gd name="connsiteX79" fmla="*/ 1206875 w 1950394"/>
              <a:gd name="connsiteY79" fmla="*/ 373052 h 1950394"/>
              <a:gd name="connsiteX80" fmla="*/ 1196556 w 1950394"/>
              <a:gd name="connsiteY80" fmla="*/ 357572 h 1950394"/>
              <a:gd name="connsiteX81" fmla="*/ 1206359 w 1950394"/>
              <a:gd name="connsiteY81" fmla="*/ 293075 h 1950394"/>
              <a:gd name="connsiteX82" fmla="*/ 1199652 w 1950394"/>
              <a:gd name="connsiteY82" fmla="*/ 278112 h 1950394"/>
              <a:gd name="connsiteX83" fmla="*/ 1131027 w 1950394"/>
              <a:gd name="connsiteY83" fmla="*/ 259537 h 1950394"/>
              <a:gd name="connsiteX84" fmla="*/ 1118127 w 1950394"/>
              <a:gd name="connsiteY84" fmla="*/ 268308 h 1950394"/>
              <a:gd name="connsiteX85" fmla="*/ 1093360 w 1950394"/>
              <a:gd name="connsiteY85" fmla="*/ 331258 h 1950394"/>
              <a:gd name="connsiteX86" fmla="*/ 1079945 w 1950394"/>
              <a:gd name="connsiteY86" fmla="*/ 338481 h 1950394"/>
              <a:gd name="connsiteX87" fmla="*/ 1042794 w 1950394"/>
              <a:gd name="connsiteY87" fmla="*/ 333837 h 1950394"/>
              <a:gd name="connsiteX88" fmla="*/ 1028347 w 1950394"/>
              <a:gd name="connsiteY88" fmla="*/ 320422 h 1950394"/>
              <a:gd name="connsiteX89" fmla="*/ 1021123 w 1950394"/>
              <a:gd name="connsiteY89" fmla="*/ 257989 h 1950394"/>
              <a:gd name="connsiteX90" fmla="*/ 1008740 w 1950394"/>
              <a:gd name="connsiteY90" fmla="*/ 243541 h 1950394"/>
              <a:gd name="connsiteX91" fmla="*/ 941663 w 1950394"/>
              <a:gd name="connsiteY91" fmla="*/ 243541 h 1950394"/>
              <a:gd name="connsiteX92" fmla="*/ 929795 w 1950394"/>
              <a:gd name="connsiteY92" fmla="*/ 256957 h 1950394"/>
              <a:gd name="connsiteX93" fmla="*/ 922572 w 1950394"/>
              <a:gd name="connsiteY93" fmla="*/ 320422 h 1950394"/>
              <a:gd name="connsiteX94" fmla="*/ 909156 w 1950394"/>
              <a:gd name="connsiteY94" fmla="*/ 333321 h 1950394"/>
              <a:gd name="connsiteX95" fmla="*/ 872006 w 1950394"/>
              <a:gd name="connsiteY95" fmla="*/ 337965 h 1950394"/>
              <a:gd name="connsiteX96" fmla="*/ 857559 w 1950394"/>
              <a:gd name="connsiteY96" fmla="*/ 330226 h 1950394"/>
              <a:gd name="connsiteX97" fmla="*/ 833308 w 1950394"/>
              <a:gd name="connsiteY97" fmla="*/ 268308 h 1950394"/>
              <a:gd name="connsiteX98" fmla="*/ 819892 w 1950394"/>
              <a:gd name="connsiteY98" fmla="*/ 259021 h 1950394"/>
              <a:gd name="connsiteX99" fmla="*/ 753847 w 1950394"/>
              <a:gd name="connsiteY99" fmla="*/ 276564 h 1950394"/>
              <a:gd name="connsiteX100" fmla="*/ 745591 w 1950394"/>
              <a:gd name="connsiteY100" fmla="*/ 293075 h 1950394"/>
              <a:gd name="connsiteX101" fmla="*/ 754879 w 1950394"/>
              <a:gd name="connsiteY101" fmla="*/ 339513 h 1950394"/>
              <a:gd name="connsiteX102" fmla="*/ 728564 w 1950394"/>
              <a:gd name="connsiteY102" fmla="*/ 378728 h 1950394"/>
              <a:gd name="connsiteX103" fmla="*/ 712053 w 1950394"/>
              <a:gd name="connsiteY103" fmla="*/ 385951 h 1950394"/>
              <a:gd name="connsiteX104" fmla="*/ 695026 w 1950394"/>
              <a:gd name="connsiteY104" fmla="*/ 382855 h 1950394"/>
              <a:gd name="connsiteX105" fmla="*/ 654779 w 1950394"/>
              <a:gd name="connsiteY105" fmla="*/ 328161 h 1950394"/>
              <a:gd name="connsiteX106" fmla="*/ 641364 w 1950394"/>
              <a:gd name="connsiteY106" fmla="*/ 323002 h 1950394"/>
              <a:gd name="connsiteX107" fmla="*/ 577899 w 1950394"/>
              <a:gd name="connsiteY107" fmla="*/ 359636 h 1950394"/>
              <a:gd name="connsiteX108" fmla="*/ 574803 w 1950394"/>
              <a:gd name="connsiteY108" fmla="*/ 372536 h 1950394"/>
              <a:gd name="connsiteX109" fmla="*/ 602666 w 1950394"/>
              <a:gd name="connsiteY109" fmla="*/ 435485 h 1950394"/>
              <a:gd name="connsiteX110" fmla="*/ 598022 w 1950394"/>
              <a:gd name="connsiteY110" fmla="*/ 450964 h 1950394"/>
              <a:gd name="connsiteX111" fmla="*/ 567579 w 1950394"/>
              <a:gd name="connsiteY111" fmla="*/ 474699 h 1950394"/>
              <a:gd name="connsiteX112" fmla="*/ 550552 w 1950394"/>
              <a:gd name="connsiteY112" fmla="*/ 474699 h 1950394"/>
              <a:gd name="connsiteX113" fmla="*/ 498438 w 1950394"/>
              <a:gd name="connsiteY113" fmla="*/ 432905 h 1950394"/>
              <a:gd name="connsiteX114" fmla="*/ 483475 w 1950394"/>
              <a:gd name="connsiteY114" fmla="*/ 431357 h 1950394"/>
              <a:gd name="connsiteX115" fmla="*/ 432393 w 1950394"/>
              <a:gd name="connsiteY115" fmla="*/ 482439 h 1950394"/>
              <a:gd name="connsiteX116" fmla="*/ 433425 w 1950394"/>
              <a:gd name="connsiteY116" fmla="*/ 497402 h 1950394"/>
              <a:gd name="connsiteX117" fmla="*/ 475735 w 1950394"/>
              <a:gd name="connsiteY117" fmla="*/ 550032 h 1950394"/>
              <a:gd name="connsiteX118" fmla="*/ 475219 w 1950394"/>
              <a:gd name="connsiteY118" fmla="*/ 566027 h 1950394"/>
              <a:gd name="connsiteX119" fmla="*/ 450968 w 1950394"/>
              <a:gd name="connsiteY119" fmla="*/ 597502 h 1950394"/>
              <a:gd name="connsiteX120" fmla="*/ 437553 w 1950394"/>
              <a:gd name="connsiteY120" fmla="*/ 601629 h 1950394"/>
              <a:gd name="connsiteX121" fmla="*/ 373056 w 1950394"/>
              <a:gd name="connsiteY121" fmla="*/ 573251 h 1950394"/>
              <a:gd name="connsiteX122" fmla="*/ 360156 w 1950394"/>
              <a:gd name="connsiteY122" fmla="*/ 575315 h 1950394"/>
              <a:gd name="connsiteX123" fmla="*/ 323522 w 1950394"/>
              <a:gd name="connsiteY123" fmla="*/ 638780 h 1950394"/>
              <a:gd name="connsiteX124" fmla="*/ 328166 w 1950394"/>
              <a:gd name="connsiteY124" fmla="*/ 652711 h 1950394"/>
              <a:gd name="connsiteX125" fmla="*/ 374088 w 1950394"/>
              <a:gd name="connsiteY125" fmla="*/ 685218 h 1950394"/>
              <a:gd name="connsiteX126" fmla="*/ 380795 w 1950394"/>
              <a:gd name="connsiteY126" fmla="*/ 720820 h 1950394"/>
              <a:gd name="connsiteX127" fmla="*/ 372024 w 1950394"/>
              <a:gd name="connsiteY127" fmla="*/ 742492 h 1950394"/>
              <a:gd name="connsiteX128" fmla="*/ 355513 w 1950394"/>
              <a:gd name="connsiteY128" fmla="*/ 753327 h 1950394"/>
              <a:gd name="connsiteX129" fmla="*/ 291015 w 1950394"/>
              <a:gd name="connsiteY129" fmla="*/ 743523 h 1950394"/>
              <a:gd name="connsiteX130" fmla="*/ 276568 w 1950394"/>
              <a:gd name="connsiteY130" fmla="*/ 751263 h 1950394"/>
              <a:gd name="connsiteX131" fmla="*/ 258509 w 1950394"/>
              <a:gd name="connsiteY131" fmla="*/ 818340 h 1950394"/>
              <a:gd name="connsiteX132" fmla="*/ 267796 w 1950394"/>
              <a:gd name="connsiteY132" fmla="*/ 831756 h 1950394"/>
              <a:gd name="connsiteX133" fmla="*/ 330746 w 1950394"/>
              <a:gd name="connsiteY133" fmla="*/ 857038 h 1950394"/>
              <a:gd name="connsiteX134" fmla="*/ 337453 w 1950394"/>
              <a:gd name="connsiteY134" fmla="*/ 869422 h 1950394"/>
              <a:gd name="connsiteX135" fmla="*/ 332810 w 1950394"/>
              <a:gd name="connsiteY135" fmla="*/ 906572 h 1950394"/>
              <a:gd name="connsiteX136" fmla="*/ 318878 w 1950394"/>
              <a:gd name="connsiteY136" fmla="*/ 922052 h 1950394"/>
              <a:gd name="connsiteX137" fmla="*/ 256445 w 1950394"/>
              <a:gd name="connsiteY137" fmla="*/ 929275 h 1950394"/>
              <a:gd name="connsiteX138" fmla="*/ 242514 w 1950394"/>
              <a:gd name="connsiteY138" fmla="*/ 942175 h 1950394"/>
              <a:gd name="connsiteX139" fmla="*/ 242514 w 1950394"/>
              <a:gd name="connsiteY139" fmla="*/ 1006672 h 1950394"/>
              <a:gd name="connsiteX140" fmla="*/ 257993 w 1950394"/>
              <a:gd name="connsiteY140" fmla="*/ 1020603 h 1950394"/>
              <a:gd name="connsiteX141" fmla="*/ 321458 w 1950394"/>
              <a:gd name="connsiteY141" fmla="*/ 1028343 h 1950394"/>
              <a:gd name="connsiteX142" fmla="*/ 331778 w 1950394"/>
              <a:gd name="connsiteY142" fmla="*/ 1039694 h 1950394"/>
              <a:gd name="connsiteX143" fmla="*/ 336937 w 1950394"/>
              <a:gd name="connsiteY143" fmla="*/ 1077877 h 1950394"/>
              <a:gd name="connsiteX144" fmla="*/ 329198 w 1950394"/>
              <a:gd name="connsiteY144" fmla="*/ 1093356 h 1950394"/>
              <a:gd name="connsiteX145" fmla="*/ 265733 w 1950394"/>
              <a:gd name="connsiteY145" fmla="*/ 1117607 h 1950394"/>
              <a:gd name="connsiteX146" fmla="*/ 257993 w 1950394"/>
              <a:gd name="connsiteY146" fmla="*/ 1129990 h 1950394"/>
              <a:gd name="connsiteX147" fmla="*/ 276568 w 1950394"/>
              <a:gd name="connsiteY147" fmla="*/ 1198615 h 1950394"/>
              <a:gd name="connsiteX148" fmla="*/ 291531 w 1950394"/>
              <a:gd name="connsiteY148" fmla="*/ 1205839 h 1950394"/>
              <a:gd name="connsiteX149" fmla="*/ 345709 w 1950394"/>
              <a:gd name="connsiteY149" fmla="*/ 1196035 h 1950394"/>
              <a:gd name="connsiteX150" fmla="*/ 375636 w 1950394"/>
              <a:gd name="connsiteY150" fmla="*/ 1216675 h 1950394"/>
              <a:gd name="connsiteX151" fmla="*/ 384407 w 1950394"/>
              <a:gd name="connsiteY151" fmla="*/ 1236798 h 1950394"/>
              <a:gd name="connsiteX152" fmla="*/ 379764 w 1950394"/>
              <a:gd name="connsiteY152" fmla="*/ 1257953 h 1950394"/>
              <a:gd name="connsiteX153" fmla="*/ 327134 w 1950394"/>
              <a:gd name="connsiteY153" fmla="*/ 1296651 h 1950394"/>
              <a:gd name="connsiteX154" fmla="*/ 322490 w 1950394"/>
              <a:gd name="connsiteY154" fmla="*/ 1310583 h 1950394"/>
              <a:gd name="connsiteX155" fmla="*/ 359124 w 1950394"/>
              <a:gd name="connsiteY155" fmla="*/ 1374048 h 1950394"/>
              <a:gd name="connsiteX156" fmla="*/ 370992 w 1950394"/>
              <a:gd name="connsiteY156" fmla="*/ 1376628 h 1950394"/>
              <a:gd name="connsiteX157" fmla="*/ 433941 w 1950394"/>
              <a:gd name="connsiteY157" fmla="*/ 1348765 h 1950394"/>
              <a:gd name="connsiteX158" fmla="*/ 450452 w 1950394"/>
              <a:gd name="connsiteY158" fmla="*/ 1353925 h 1950394"/>
              <a:gd name="connsiteX159" fmla="*/ 474187 w 1950394"/>
              <a:gd name="connsiteY159" fmla="*/ 1384367 h 1950394"/>
              <a:gd name="connsiteX160" fmla="*/ 475219 w 1950394"/>
              <a:gd name="connsiteY160" fmla="*/ 1399331 h 1950394"/>
              <a:gd name="connsiteX161" fmla="*/ 432909 w 1950394"/>
              <a:gd name="connsiteY161" fmla="*/ 1452476 h 1950394"/>
              <a:gd name="connsiteX162" fmla="*/ 431877 w 1950394"/>
              <a:gd name="connsiteY162" fmla="*/ 1468471 h 1950394"/>
              <a:gd name="connsiteX163" fmla="*/ 481927 w 1950394"/>
              <a:gd name="connsiteY163" fmla="*/ 1518521 h 1950394"/>
              <a:gd name="connsiteX164" fmla="*/ 497922 w 1950394"/>
              <a:gd name="connsiteY164" fmla="*/ 1517489 h 1950394"/>
              <a:gd name="connsiteX165" fmla="*/ 550036 w 1950394"/>
              <a:gd name="connsiteY165" fmla="*/ 1475695 h 1950394"/>
              <a:gd name="connsiteX166" fmla="*/ 567063 w 1950394"/>
              <a:gd name="connsiteY166" fmla="*/ 1476211 h 1950394"/>
              <a:gd name="connsiteX167" fmla="*/ 596474 w 1950394"/>
              <a:gd name="connsiteY167" fmla="*/ 1498914 h 1950394"/>
              <a:gd name="connsiteX168" fmla="*/ 601634 w 1950394"/>
              <a:gd name="connsiteY168" fmla="*/ 1515426 h 1950394"/>
              <a:gd name="connsiteX169" fmla="*/ 574287 w 1950394"/>
              <a:gd name="connsiteY169" fmla="*/ 1577343 h 1950394"/>
              <a:gd name="connsiteX170" fmla="*/ 576867 w 1950394"/>
              <a:gd name="connsiteY170" fmla="*/ 1591274 h 1950394"/>
              <a:gd name="connsiteX171" fmla="*/ 639300 w 1950394"/>
              <a:gd name="connsiteY171" fmla="*/ 1627393 h 1950394"/>
              <a:gd name="connsiteX172" fmla="*/ 653747 w 1950394"/>
              <a:gd name="connsiteY172" fmla="*/ 1622233 h 1950394"/>
              <a:gd name="connsiteX173" fmla="*/ 693478 w 1950394"/>
              <a:gd name="connsiteY173" fmla="*/ 1568571 h 1950394"/>
              <a:gd name="connsiteX174" fmla="*/ 711537 w 1950394"/>
              <a:gd name="connsiteY174" fmla="*/ 1564959 h 1950394"/>
              <a:gd name="connsiteX175" fmla="*/ 743528 w 1950394"/>
              <a:gd name="connsiteY175" fmla="*/ 1578375 h 1950394"/>
              <a:gd name="connsiteX176" fmla="*/ 753847 w 1950394"/>
              <a:gd name="connsiteY176" fmla="*/ 1593854 h 1950394"/>
              <a:gd name="connsiteX177" fmla="*/ 744044 w 1950394"/>
              <a:gd name="connsiteY177" fmla="*/ 1658351 h 1950394"/>
              <a:gd name="connsiteX178" fmla="*/ 752299 w 1950394"/>
              <a:gd name="connsiteY178" fmla="*/ 1673831 h 1950394"/>
              <a:gd name="connsiteX179" fmla="*/ 818344 w 1950394"/>
              <a:gd name="connsiteY179" fmla="*/ 1691374 h 1950394"/>
              <a:gd name="connsiteX180" fmla="*/ 832276 w 1950394"/>
              <a:gd name="connsiteY180" fmla="*/ 1682602 h 1950394"/>
              <a:gd name="connsiteX181" fmla="*/ 857043 w 1950394"/>
              <a:gd name="connsiteY181" fmla="*/ 1619653 h 1950394"/>
              <a:gd name="connsiteX182" fmla="*/ 868910 w 1950394"/>
              <a:gd name="connsiteY182" fmla="*/ 1612429 h 1950394"/>
              <a:gd name="connsiteX183" fmla="*/ 908640 w 1950394"/>
              <a:gd name="connsiteY183" fmla="*/ 1617589 h 1950394"/>
              <a:gd name="connsiteX184" fmla="*/ 922056 w 1950394"/>
              <a:gd name="connsiteY184" fmla="*/ 1630488 h 1950394"/>
              <a:gd name="connsiteX185" fmla="*/ 929279 w 1950394"/>
              <a:gd name="connsiteY185" fmla="*/ 1692922 h 1950394"/>
              <a:gd name="connsiteX186" fmla="*/ 942695 w 1950394"/>
              <a:gd name="connsiteY186" fmla="*/ 1707369 h 1950394"/>
              <a:gd name="connsiteX187" fmla="*/ 1007192 w 1950394"/>
              <a:gd name="connsiteY187" fmla="*/ 1707369 h 1950394"/>
              <a:gd name="connsiteX188" fmla="*/ 1020607 w 1950394"/>
              <a:gd name="connsiteY188" fmla="*/ 1692406 h 1950394"/>
              <a:gd name="connsiteX189" fmla="*/ 1028347 w 1950394"/>
              <a:gd name="connsiteY189" fmla="*/ 1628941 h 1950394"/>
              <a:gd name="connsiteX190" fmla="*/ 1040215 w 1950394"/>
              <a:gd name="connsiteY190" fmla="*/ 1617589 h 1950394"/>
              <a:gd name="connsiteX191" fmla="*/ 1078397 w 1950394"/>
              <a:gd name="connsiteY191" fmla="*/ 1612429 h 1950394"/>
              <a:gd name="connsiteX192" fmla="*/ 1092844 w 1950394"/>
              <a:gd name="connsiteY192" fmla="*/ 1619653 h 1950394"/>
              <a:gd name="connsiteX193" fmla="*/ 1117095 w 1950394"/>
              <a:gd name="connsiteY193" fmla="*/ 1681570 h 1950394"/>
              <a:gd name="connsiteX194" fmla="*/ 1130511 w 1950394"/>
              <a:gd name="connsiteY194" fmla="*/ 1690858 h 1950394"/>
              <a:gd name="connsiteX195" fmla="*/ 1196556 w 1950394"/>
              <a:gd name="connsiteY195" fmla="*/ 1673315 h 1950394"/>
              <a:gd name="connsiteX196" fmla="*/ 1204811 w 1950394"/>
              <a:gd name="connsiteY196" fmla="*/ 1656803 h 1950394"/>
              <a:gd name="connsiteX197" fmla="*/ 1198104 w 1950394"/>
              <a:gd name="connsiteY197" fmla="*/ 1613977 h 1950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</a:cxnLst>
            <a:rect l="l" t="t" r="r" b="b"/>
            <a:pathLst>
              <a:path w="1950394" h="1950394">
                <a:moveTo>
                  <a:pt x="977265" y="1954006"/>
                </a:moveTo>
                <a:cubicBezTo>
                  <a:pt x="444261" y="1950394"/>
                  <a:pt x="1552" y="1529873"/>
                  <a:pt x="4" y="977261"/>
                </a:cubicBezTo>
                <a:cubicBezTo>
                  <a:pt x="-1544" y="439613"/>
                  <a:pt x="427749" y="0"/>
                  <a:pt x="976749" y="0"/>
                </a:cubicBezTo>
                <a:cubicBezTo>
                  <a:pt x="1519041" y="0"/>
                  <a:pt x="1952978" y="432905"/>
                  <a:pt x="1953494" y="976229"/>
                </a:cubicBezTo>
                <a:cubicBezTo>
                  <a:pt x="1953494" y="1512846"/>
                  <a:pt x="1525749" y="1948330"/>
                  <a:pt x="977265" y="1954006"/>
                </a:cubicBezTo>
                <a:close/>
                <a:moveTo>
                  <a:pt x="1198104" y="1613977"/>
                </a:moveTo>
                <a:cubicBezTo>
                  <a:pt x="1198104" y="1578891"/>
                  <a:pt x="1194492" y="1586630"/>
                  <a:pt x="1221839" y="1574763"/>
                </a:cubicBezTo>
                <a:cubicBezTo>
                  <a:pt x="1228030" y="1572183"/>
                  <a:pt x="1234738" y="1569603"/>
                  <a:pt x="1240930" y="1566507"/>
                </a:cubicBezTo>
                <a:cubicBezTo>
                  <a:pt x="1247637" y="1562896"/>
                  <a:pt x="1252797" y="1563927"/>
                  <a:pt x="1257957" y="1569603"/>
                </a:cubicBezTo>
                <a:cubicBezTo>
                  <a:pt x="1272920" y="1586630"/>
                  <a:pt x="1290464" y="1602110"/>
                  <a:pt x="1298203" y="1624297"/>
                </a:cubicBezTo>
                <a:cubicBezTo>
                  <a:pt x="1300783" y="1631520"/>
                  <a:pt x="1304395" y="1633068"/>
                  <a:pt x="1311619" y="1629456"/>
                </a:cubicBezTo>
                <a:cubicBezTo>
                  <a:pt x="1333290" y="1618105"/>
                  <a:pt x="1354445" y="1605722"/>
                  <a:pt x="1375084" y="1592822"/>
                </a:cubicBezTo>
                <a:cubicBezTo>
                  <a:pt x="1382824" y="1588178"/>
                  <a:pt x="1381791" y="1584051"/>
                  <a:pt x="1377148" y="1578891"/>
                </a:cubicBezTo>
                <a:cubicBezTo>
                  <a:pt x="1361152" y="1560832"/>
                  <a:pt x="1356509" y="1537613"/>
                  <a:pt x="1349285" y="1515426"/>
                </a:cubicBezTo>
                <a:cubicBezTo>
                  <a:pt x="1347221" y="1509750"/>
                  <a:pt x="1348253" y="1505622"/>
                  <a:pt x="1353413" y="1502010"/>
                </a:cubicBezTo>
                <a:cubicBezTo>
                  <a:pt x="1364248" y="1493754"/>
                  <a:pt x="1375600" y="1485499"/>
                  <a:pt x="1385919" y="1476727"/>
                </a:cubicBezTo>
                <a:cubicBezTo>
                  <a:pt x="1391079" y="1472600"/>
                  <a:pt x="1395723" y="1473115"/>
                  <a:pt x="1400883" y="1476727"/>
                </a:cubicBezTo>
                <a:cubicBezTo>
                  <a:pt x="1419458" y="1489111"/>
                  <a:pt x="1440097" y="1498914"/>
                  <a:pt x="1452996" y="1518005"/>
                </a:cubicBezTo>
                <a:cubicBezTo>
                  <a:pt x="1457640" y="1525229"/>
                  <a:pt x="1463316" y="1525745"/>
                  <a:pt x="1470024" y="1519553"/>
                </a:cubicBezTo>
                <a:cubicBezTo>
                  <a:pt x="1487051" y="1503558"/>
                  <a:pt x="1503562" y="1487047"/>
                  <a:pt x="1519041" y="1470535"/>
                </a:cubicBezTo>
                <a:cubicBezTo>
                  <a:pt x="1525233" y="1464344"/>
                  <a:pt x="1525749" y="1458668"/>
                  <a:pt x="1518010" y="1453508"/>
                </a:cubicBezTo>
                <a:cubicBezTo>
                  <a:pt x="1498402" y="1440093"/>
                  <a:pt x="1488599" y="1418938"/>
                  <a:pt x="1475699" y="1400363"/>
                </a:cubicBezTo>
                <a:cubicBezTo>
                  <a:pt x="1472088" y="1395203"/>
                  <a:pt x="1472088" y="1391075"/>
                  <a:pt x="1476215" y="1386431"/>
                </a:cubicBezTo>
                <a:cubicBezTo>
                  <a:pt x="1484987" y="1375596"/>
                  <a:pt x="1493243" y="1364760"/>
                  <a:pt x="1501498" y="1353925"/>
                </a:cubicBezTo>
                <a:cubicBezTo>
                  <a:pt x="1505626" y="1348249"/>
                  <a:pt x="1510270" y="1348249"/>
                  <a:pt x="1515946" y="1349797"/>
                </a:cubicBezTo>
                <a:cubicBezTo>
                  <a:pt x="1538133" y="1357020"/>
                  <a:pt x="1560836" y="1362180"/>
                  <a:pt x="1579411" y="1377660"/>
                </a:cubicBezTo>
                <a:cubicBezTo>
                  <a:pt x="1584571" y="1382303"/>
                  <a:pt x="1588182" y="1382303"/>
                  <a:pt x="1592310" y="1375596"/>
                </a:cubicBezTo>
                <a:cubicBezTo>
                  <a:pt x="1605210" y="1354441"/>
                  <a:pt x="1617593" y="1333801"/>
                  <a:pt x="1628945" y="1312130"/>
                </a:cubicBezTo>
                <a:cubicBezTo>
                  <a:pt x="1632557" y="1304907"/>
                  <a:pt x="1631009" y="1300779"/>
                  <a:pt x="1623785" y="1298199"/>
                </a:cubicBezTo>
                <a:cubicBezTo>
                  <a:pt x="1605726" y="1291491"/>
                  <a:pt x="1591794" y="1278592"/>
                  <a:pt x="1577863" y="1265692"/>
                </a:cubicBezTo>
                <a:cubicBezTo>
                  <a:pt x="1560320" y="1248665"/>
                  <a:pt x="1560836" y="1253309"/>
                  <a:pt x="1571155" y="1230090"/>
                </a:cubicBezTo>
                <a:cubicBezTo>
                  <a:pt x="1574251" y="1222866"/>
                  <a:pt x="1577347" y="1215643"/>
                  <a:pt x="1579927" y="1208419"/>
                </a:cubicBezTo>
                <a:cubicBezTo>
                  <a:pt x="1582507" y="1200163"/>
                  <a:pt x="1587667" y="1197583"/>
                  <a:pt x="1596438" y="1197583"/>
                </a:cubicBezTo>
                <a:cubicBezTo>
                  <a:pt x="1618625" y="1198100"/>
                  <a:pt x="1640296" y="1197583"/>
                  <a:pt x="1660935" y="1207387"/>
                </a:cubicBezTo>
                <a:cubicBezTo>
                  <a:pt x="1668159" y="1210483"/>
                  <a:pt x="1672287" y="1209967"/>
                  <a:pt x="1675383" y="1201195"/>
                </a:cubicBezTo>
                <a:cubicBezTo>
                  <a:pt x="1682090" y="1178492"/>
                  <a:pt x="1688282" y="1155789"/>
                  <a:pt x="1693442" y="1132570"/>
                </a:cubicBezTo>
                <a:cubicBezTo>
                  <a:pt x="1695506" y="1123283"/>
                  <a:pt x="1692926" y="1119671"/>
                  <a:pt x="1684154" y="1119155"/>
                </a:cubicBezTo>
                <a:cubicBezTo>
                  <a:pt x="1660935" y="1117091"/>
                  <a:pt x="1641328" y="1104192"/>
                  <a:pt x="1621205" y="1093872"/>
                </a:cubicBezTo>
                <a:cubicBezTo>
                  <a:pt x="1616561" y="1091808"/>
                  <a:pt x="1613465" y="1088712"/>
                  <a:pt x="1614497" y="1083037"/>
                </a:cubicBezTo>
                <a:cubicBezTo>
                  <a:pt x="1616561" y="1069621"/>
                  <a:pt x="1618625" y="1055690"/>
                  <a:pt x="1620173" y="1042274"/>
                </a:cubicBezTo>
                <a:cubicBezTo>
                  <a:pt x="1621205" y="1034535"/>
                  <a:pt x="1625333" y="1031439"/>
                  <a:pt x="1632557" y="1029891"/>
                </a:cubicBezTo>
                <a:cubicBezTo>
                  <a:pt x="1653712" y="1025763"/>
                  <a:pt x="1673835" y="1018539"/>
                  <a:pt x="1696022" y="1022667"/>
                </a:cubicBezTo>
                <a:cubicBezTo>
                  <a:pt x="1704793" y="1024215"/>
                  <a:pt x="1708921" y="1020603"/>
                  <a:pt x="1709437" y="1010800"/>
                </a:cubicBezTo>
                <a:cubicBezTo>
                  <a:pt x="1710469" y="988612"/>
                  <a:pt x="1710985" y="966426"/>
                  <a:pt x="1709437" y="943723"/>
                </a:cubicBezTo>
                <a:cubicBezTo>
                  <a:pt x="1708921" y="933403"/>
                  <a:pt x="1704793" y="929791"/>
                  <a:pt x="1694990" y="931339"/>
                </a:cubicBezTo>
                <a:cubicBezTo>
                  <a:pt x="1680026" y="933919"/>
                  <a:pt x="1665063" y="931855"/>
                  <a:pt x="1650616" y="928243"/>
                </a:cubicBezTo>
                <a:cubicBezTo>
                  <a:pt x="1619141" y="919988"/>
                  <a:pt x="1621205" y="928243"/>
                  <a:pt x="1618109" y="892125"/>
                </a:cubicBezTo>
                <a:cubicBezTo>
                  <a:pt x="1617593" y="885933"/>
                  <a:pt x="1616561" y="880257"/>
                  <a:pt x="1615013" y="874582"/>
                </a:cubicBezTo>
                <a:cubicBezTo>
                  <a:pt x="1612949" y="866842"/>
                  <a:pt x="1616561" y="862714"/>
                  <a:pt x="1622753" y="859102"/>
                </a:cubicBezTo>
                <a:cubicBezTo>
                  <a:pt x="1642876" y="849299"/>
                  <a:pt x="1661967" y="836915"/>
                  <a:pt x="1684670" y="834851"/>
                </a:cubicBezTo>
                <a:cubicBezTo>
                  <a:pt x="1692410" y="834335"/>
                  <a:pt x="1696022" y="830724"/>
                  <a:pt x="1693442" y="821952"/>
                </a:cubicBezTo>
                <a:cubicBezTo>
                  <a:pt x="1687766" y="799249"/>
                  <a:pt x="1682090" y="776030"/>
                  <a:pt x="1674867" y="753327"/>
                </a:cubicBezTo>
                <a:cubicBezTo>
                  <a:pt x="1671771" y="744039"/>
                  <a:pt x="1667643" y="743007"/>
                  <a:pt x="1659903" y="746619"/>
                </a:cubicBezTo>
                <a:cubicBezTo>
                  <a:pt x="1638748" y="756423"/>
                  <a:pt x="1616561" y="755907"/>
                  <a:pt x="1594374" y="756423"/>
                </a:cubicBezTo>
                <a:cubicBezTo>
                  <a:pt x="1587667" y="756423"/>
                  <a:pt x="1583023" y="754359"/>
                  <a:pt x="1580443" y="747651"/>
                </a:cubicBezTo>
                <a:cubicBezTo>
                  <a:pt x="1575799" y="735784"/>
                  <a:pt x="1571155" y="724432"/>
                  <a:pt x="1565995" y="713081"/>
                </a:cubicBezTo>
                <a:cubicBezTo>
                  <a:pt x="1562900" y="705857"/>
                  <a:pt x="1564448" y="701213"/>
                  <a:pt x="1570123" y="696054"/>
                </a:cubicBezTo>
                <a:cubicBezTo>
                  <a:pt x="1586635" y="681090"/>
                  <a:pt x="1602114" y="664579"/>
                  <a:pt x="1623269" y="656323"/>
                </a:cubicBezTo>
                <a:cubicBezTo>
                  <a:pt x="1631009" y="653227"/>
                  <a:pt x="1632557" y="649616"/>
                  <a:pt x="1628429" y="641876"/>
                </a:cubicBezTo>
                <a:cubicBezTo>
                  <a:pt x="1617077" y="620721"/>
                  <a:pt x="1605210" y="599566"/>
                  <a:pt x="1592310" y="579443"/>
                </a:cubicBezTo>
                <a:cubicBezTo>
                  <a:pt x="1587667" y="572219"/>
                  <a:pt x="1584055" y="572219"/>
                  <a:pt x="1578379" y="576863"/>
                </a:cubicBezTo>
                <a:cubicBezTo>
                  <a:pt x="1564963" y="587698"/>
                  <a:pt x="1548968" y="594406"/>
                  <a:pt x="1532457" y="599050"/>
                </a:cubicBezTo>
                <a:cubicBezTo>
                  <a:pt x="1499950" y="607821"/>
                  <a:pt x="1510270" y="610917"/>
                  <a:pt x="1490147" y="585118"/>
                </a:cubicBezTo>
                <a:cubicBezTo>
                  <a:pt x="1486019" y="579443"/>
                  <a:pt x="1481891" y="574283"/>
                  <a:pt x="1477247" y="569123"/>
                </a:cubicBezTo>
                <a:cubicBezTo>
                  <a:pt x="1472088" y="563447"/>
                  <a:pt x="1472088" y="558288"/>
                  <a:pt x="1476731" y="552096"/>
                </a:cubicBezTo>
                <a:cubicBezTo>
                  <a:pt x="1489115" y="533521"/>
                  <a:pt x="1498918" y="513397"/>
                  <a:pt x="1518525" y="499982"/>
                </a:cubicBezTo>
                <a:cubicBezTo>
                  <a:pt x="1525233" y="495338"/>
                  <a:pt x="1525233" y="490178"/>
                  <a:pt x="1519557" y="483987"/>
                </a:cubicBezTo>
                <a:cubicBezTo>
                  <a:pt x="1503562" y="466960"/>
                  <a:pt x="1487051" y="450448"/>
                  <a:pt x="1470540" y="434453"/>
                </a:cubicBezTo>
                <a:cubicBezTo>
                  <a:pt x="1463316" y="427745"/>
                  <a:pt x="1458156" y="428261"/>
                  <a:pt x="1452480" y="436001"/>
                </a:cubicBezTo>
                <a:cubicBezTo>
                  <a:pt x="1443709" y="448384"/>
                  <a:pt x="1431841" y="457672"/>
                  <a:pt x="1418942" y="465412"/>
                </a:cubicBezTo>
                <a:cubicBezTo>
                  <a:pt x="1393143" y="481407"/>
                  <a:pt x="1393143" y="481407"/>
                  <a:pt x="1369408" y="463348"/>
                </a:cubicBezTo>
                <a:cubicBezTo>
                  <a:pt x="1364764" y="459736"/>
                  <a:pt x="1360121" y="455608"/>
                  <a:pt x="1354961" y="452512"/>
                </a:cubicBezTo>
                <a:cubicBezTo>
                  <a:pt x="1348253" y="448384"/>
                  <a:pt x="1347221" y="443225"/>
                  <a:pt x="1349801" y="436001"/>
                </a:cubicBezTo>
                <a:cubicBezTo>
                  <a:pt x="1357025" y="414330"/>
                  <a:pt x="1361668" y="391627"/>
                  <a:pt x="1377148" y="374084"/>
                </a:cubicBezTo>
                <a:cubicBezTo>
                  <a:pt x="1382307" y="368408"/>
                  <a:pt x="1381276" y="364280"/>
                  <a:pt x="1374052" y="360152"/>
                </a:cubicBezTo>
                <a:cubicBezTo>
                  <a:pt x="1353929" y="347769"/>
                  <a:pt x="1333806" y="335385"/>
                  <a:pt x="1312651" y="324550"/>
                </a:cubicBezTo>
                <a:cubicBezTo>
                  <a:pt x="1304911" y="320422"/>
                  <a:pt x="1299751" y="320422"/>
                  <a:pt x="1296655" y="329193"/>
                </a:cubicBezTo>
                <a:cubicBezTo>
                  <a:pt x="1288916" y="350865"/>
                  <a:pt x="1271888" y="365828"/>
                  <a:pt x="1256925" y="382855"/>
                </a:cubicBezTo>
                <a:cubicBezTo>
                  <a:pt x="1251249" y="389047"/>
                  <a:pt x="1246090" y="389563"/>
                  <a:pt x="1238866" y="386467"/>
                </a:cubicBezTo>
                <a:cubicBezTo>
                  <a:pt x="1228546" y="381307"/>
                  <a:pt x="1217711" y="377179"/>
                  <a:pt x="1206875" y="373052"/>
                </a:cubicBezTo>
                <a:cubicBezTo>
                  <a:pt x="1199136" y="370472"/>
                  <a:pt x="1196556" y="365312"/>
                  <a:pt x="1196556" y="357572"/>
                </a:cubicBezTo>
                <a:cubicBezTo>
                  <a:pt x="1197072" y="335385"/>
                  <a:pt x="1196556" y="313714"/>
                  <a:pt x="1206359" y="293075"/>
                </a:cubicBezTo>
                <a:cubicBezTo>
                  <a:pt x="1209971" y="285335"/>
                  <a:pt x="1208939" y="280692"/>
                  <a:pt x="1199652" y="278112"/>
                </a:cubicBezTo>
                <a:cubicBezTo>
                  <a:pt x="1176949" y="271404"/>
                  <a:pt x="1154246" y="265212"/>
                  <a:pt x="1131027" y="259537"/>
                </a:cubicBezTo>
                <a:cubicBezTo>
                  <a:pt x="1122255" y="257473"/>
                  <a:pt x="1119159" y="260569"/>
                  <a:pt x="1118127" y="268308"/>
                </a:cubicBezTo>
                <a:cubicBezTo>
                  <a:pt x="1116063" y="291527"/>
                  <a:pt x="1103164" y="311134"/>
                  <a:pt x="1093360" y="331258"/>
                </a:cubicBezTo>
                <a:cubicBezTo>
                  <a:pt x="1090780" y="336933"/>
                  <a:pt x="1086653" y="339513"/>
                  <a:pt x="1079945" y="338481"/>
                </a:cubicBezTo>
                <a:cubicBezTo>
                  <a:pt x="1067561" y="336417"/>
                  <a:pt x="1055178" y="334869"/>
                  <a:pt x="1042794" y="333837"/>
                </a:cubicBezTo>
                <a:cubicBezTo>
                  <a:pt x="1034539" y="332805"/>
                  <a:pt x="1029895" y="329193"/>
                  <a:pt x="1028347" y="320422"/>
                </a:cubicBezTo>
                <a:cubicBezTo>
                  <a:pt x="1024735" y="299783"/>
                  <a:pt x="1016996" y="279660"/>
                  <a:pt x="1021123" y="257989"/>
                </a:cubicBezTo>
                <a:cubicBezTo>
                  <a:pt x="1022671" y="248701"/>
                  <a:pt x="1019059" y="244057"/>
                  <a:pt x="1008740" y="243541"/>
                </a:cubicBezTo>
                <a:cubicBezTo>
                  <a:pt x="986553" y="242509"/>
                  <a:pt x="964366" y="242509"/>
                  <a:pt x="941663" y="243541"/>
                </a:cubicBezTo>
                <a:cubicBezTo>
                  <a:pt x="931859" y="244057"/>
                  <a:pt x="928247" y="248185"/>
                  <a:pt x="929795" y="256957"/>
                </a:cubicBezTo>
                <a:cubicBezTo>
                  <a:pt x="933923" y="279144"/>
                  <a:pt x="926184" y="299267"/>
                  <a:pt x="922572" y="320422"/>
                </a:cubicBezTo>
                <a:cubicBezTo>
                  <a:pt x="921024" y="328678"/>
                  <a:pt x="916896" y="332290"/>
                  <a:pt x="909156" y="333321"/>
                </a:cubicBezTo>
                <a:cubicBezTo>
                  <a:pt x="896773" y="334869"/>
                  <a:pt x="884389" y="335901"/>
                  <a:pt x="872006" y="337965"/>
                </a:cubicBezTo>
                <a:cubicBezTo>
                  <a:pt x="864782" y="339513"/>
                  <a:pt x="860654" y="336933"/>
                  <a:pt x="857559" y="330226"/>
                </a:cubicBezTo>
                <a:cubicBezTo>
                  <a:pt x="847755" y="310102"/>
                  <a:pt x="835371" y="291527"/>
                  <a:pt x="833308" y="268308"/>
                </a:cubicBezTo>
                <a:cubicBezTo>
                  <a:pt x="832276" y="259537"/>
                  <a:pt x="828664" y="256957"/>
                  <a:pt x="819892" y="259021"/>
                </a:cubicBezTo>
                <a:cubicBezTo>
                  <a:pt x="797705" y="264180"/>
                  <a:pt x="775518" y="269856"/>
                  <a:pt x="753847" y="276564"/>
                </a:cubicBezTo>
                <a:cubicBezTo>
                  <a:pt x="744044" y="279660"/>
                  <a:pt x="740948" y="283272"/>
                  <a:pt x="745591" y="293075"/>
                </a:cubicBezTo>
                <a:cubicBezTo>
                  <a:pt x="751783" y="308039"/>
                  <a:pt x="754879" y="323518"/>
                  <a:pt x="754879" y="339513"/>
                </a:cubicBezTo>
                <a:cubicBezTo>
                  <a:pt x="754879" y="367892"/>
                  <a:pt x="755395" y="367892"/>
                  <a:pt x="728564" y="378728"/>
                </a:cubicBezTo>
                <a:cubicBezTo>
                  <a:pt x="722888" y="380791"/>
                  <a:pt x="717213" y="383371"/>
                  <a:pt x="712053" y="385951"/>
                </a:cubicBezTo>
                <a:cubicBezTo>
                  <a:pt x="705345" y="389563"/>
                  <a:pt x="700185" y="388531"/>
                  <a:pt x="695026" y="382855"/>
                </a:cubicBezTo>
                <a:cubicBezTo>
                  <a:pt x="679546" y="365828"/>
                  <a:pt x="662519" y="350349"/>
                  <a:pt x="654779" y="328161"/>
                </a:cubicBezTo>
                <a:cubicBezTo>
                  <a:pt x="652200" y="320938"/>
                  <a:pt x="648588" y="319390"/>
                  <a:pt x="641364" y="323002"/>
                </a:cubicBezTo>
                <a:cubicBezTo>
                  <a:pt x="619693" y="334353"/>
                  <a:pt x="598538" y="346737"/>
                  <a:pt x="577899" y="359636"/>
                </a:cubicBezTo>
                <a:cubicBezTo>
                  <a:pt x="571707" y="363248"/>
                  <a:pt x="570159" y="366860"/>
                  <a:pt x="574803" y="372536"/>
                </a:cubicBezTo>
                <a:cubicBezTo>
                  <a:pt x="590798" y="390595"/>
                  <a:pt x="595958" y="413298"/>
                  <a:pt x="602666" y="435485"/>
                </a:cubicBezTo>
                <a:cubicBezTo>
                  <a:pt x="604730" y="442193"/>
                  <a:pt x="604214" y="446836"/>
                  <a:pt x="598022" y="450964"/>
                </a:cubicBezTo>
                <a:cubicBezTo>
                  <a:pt x="587702" y="458188"/>
                  <a:pt x="577383" y="466444"/>
                  <a:pt x="567579" y="474699"/>
                </a:cubicBezTo>
                <a:cubicBezTo>
                  <a:pt x="561388" y="479859"/>
                  <a:pt x="556744" y="478827"/>
                  <a:pt x="550552" y="474699"/>
                </a:cubicBezTo>
                <a:cubicBezTo>
                  <a:pt x="531977" y="462316"/>
                  <a:pt x="511854" y="451996"/>
                  <a:pt x="498438" y="432905"/>
                </a:cubicBezTo>
                <a:cubicBezTo>
                  <a:pt x="494310" y="426713"/>
                  <a:pt x="489151" y="426197"/>
                  <a:pt x="483475" y="431357"/>
                </a:cubicBezTo>
                <a:cubicBezTo>
                  <a:pt x="465932" y="447352"/>
                  <a:pt x="448904" y="464895"/>
                  <a:pt x="432393" y="482439"/>
                </a:cubicBezTo>
                <a:cubicBezTo>
                  <a:pt x="427233" y="488114"/>
                  <a:pt x="426717" y="493274"/>
                  <a:pt x="433425" y="497402"/>
                </a:cubicBezTo>
                <a:cubicBezTo>
                  <a:pt x="453032" y="510818"/>
                  <a:pt x="462836" y="531457"/>
                  <a:pt x="475735" y="550032"/>
                </a:cubicBezTo>
                <a:cubicBezTo>
                  <a:pt x="479863" y="555708"/>
                  <a:pt x="479863" y="560867"/>
                  <a:pt x="475219" y="566027"/>
                </a:cubicBezTo>
                <a:cubicBezTo>
                  <a:pt x="466964" y="576347"/>
                  <a:pt x="458708" y="587182"/>
                  <a:pt x="450968" y="597502"/>
                </a:cubicBezTo>
                <a:cubicBezTo>
                  <a:pt x="447357" y="602146"/>
                  <a:pt x="443745" y="603694"/>
                  <a:pt x="437553" y="601629"/>
                </a:cubicBezTo>
                <a:cubicBezTo>
                  <a:pt x="414850" y="594406"/>
                  <a:pt x="391631" y="589246"/>
                  <a:pt x="373056" y="573251"/>
                </a:cubicBezTo>
                <a:cubicBezTo>
                  <a:pt x="367896" y="568607"/>
                  <a:pt x="363768" y="568607"/>
                  <a:pt x="360156" y="575315"/>
                </a:cubicBezTo>
                <a:cubicBezTo>
                  <a:pt x="347257" y="596470"/>
                  <a:pt x="334358" y="617109"/>
                  <a:pt x="323522" y="638780"/>
                </a:cubicBezTo>
                <a:cubicBezTo>
                  <a:pt x="319910" y="646004"/>
                  <a:pt x="320942" y="650131"/>
                  <a:pt x="328166" y="652711"/>
                </a:cubicBezTo>
                <a:cubicBezTo>
                  <a:pt x="346225" y="659419"/>
                  <a:pt x="360672" y="672318"/>
                  <a:pt x="374088" y="685218"/>
                </a:cubicBezTo>
                <a:cubicBezTo>
                  <a:pt x="392147" y="702245"/>
                  <a:pt x="391115" y="698117"/>
                  <a:pt x="380795" y="720820"/>
                </a:cubicBezTo>
                <a:cubicBezTo>
                  <a:pt x="377700" y="728044"/>
                  <a:pt x="374604" y="735268"/>
                  <a:pt x="372024" y="742492"/>
                </a:cubicBezTo>
                <a:cubicBezTo>
                  <a:pt x="369444" y="750747"/>
                  <a:pt x="364284" y="753327"/>
                  <a:pt x="355513" y="753327"/>
                </a:cubicBezTo>
                <a:cubicBezTo>
                  <a:pt x="333326" y="752811"/>
                  <a:pt x="311655" y="753327"/>
                  <a:pt x="291015" y="743523"/>
                </a:cubicBezTo>
                <a:cubicBezTo>
                  <a:pt x="282760" y="739396"/>
                  <a:pt x="279148" y="742492"/>
                  <a:pt x="276568" y="751263"/>
                </a:cubicBezTo>
                <a:cubicBezTo>
                  <a:pt x="269860" y="773450"/>
                  <a:pt x="264185" y="796153"/>
                  <a:pt x="258509" y="818340"/>
                </a:cubicBezTo>
                <a:cubicBezTo>
                  <a:pt x="256445" y="827628"/>
                  <a:pt x="259025" y="831239"/>
                  <a:pt x="267796" y="831756"/>
                </a:cubicBezTo>
                <a:cubicBezTo>
                  <a:pt x="291015" y="833819"/>
                  <a:pt x="310623" y="846719"/>
                  <a:pt x="330746" y="857038"/>
                </a:cubicBezTo>
                <a:cubicBezTo>
                  <a:pt x="335905" y="859618"/>
                  <a:pt x="338485" y="863230"/>
                  <a:pt x="337453" y="869422"/>
                </a:cubicBezTo>
                <a:cubicBezTo>
                  <a:pt x="335389" y="881805"/>
                  <a:pt x="333842" y="894189"/>
                  <a:pt x="332810" y="906572"/>
                </a:cubicBezTo>
                <a:cubicBezTo>
                  <a:pt x="331778" y="915344"/>
                  <a:pt x="328166" y="919988"/>
                  <a:pt x="318878" y="922052"/>
                </a:cubicBezTo>
                <a:cubicBezTo>
                  <a:pt x="298239" y="925664"/>
                  <a:pt x="278116" y="932887"/>
                  <a:pt x="256445" y="929275"/>
                </a:cubicBezTo>
                <a:cubicBezTo>
                  <a:pt x="246125" y="927211"/>
                  <a:pt x="243029" y="932371"/>
                  <a:pt x="242514" y="942175"/>
                </a:cubicBezTo>
                <a:cubicBezTo>
                  <a:pt x="241482" y="963846"/>
                  <a:pt x="241482" y="985001"/>
                  <a:pt x="242514" y="1006672"/>
                </a:cubicBezTo>
                <a:cubicBezTo>
                  <a:pt x="243029" y="1018023"/>
                  <a:pt x="247157" y="1022667"/>
                  <a:pt x="257993" y="1020603"/>
                </a:cubicBezTo>
                <a:cubicBezTo>
                  <a:pt x="280180" y="1016475"/>
                  <a:pt x="300303" y="1024731"/>
                  <a:pt x="321458" y="1028343"/>
                </a:cubicBezTo>
                <a:cubicBezTo>
                  <a:pt x="327650" y="1029375"/>
                  <a:pt x="331262" y="1032987"/>
                  <a:pt x="331778" y="1039694"/>
                </a:cubicBezTo>
                <a:cubicBezTo>
                  <a:pt x="333326" y="1052594"/>
                  <a:pt x="334358" y="1065493"/>
                  <a:pt x="336937" y="1077877"/>
                </a:cubicBezTo>
                <a:cubicBezTo>
                  <a:pt x="338485" y="1085617"/>
                  <a:pt x="335905" y="1089744"/>
                  <a:pt x="329198" y="1093356"/>
                </a:cubicBezTo>
                <a:cubicBezTo>
                  <a:pt x="309075" y="1103676"/>
                  <a:pt x="289467" y="1115543"/>
                  <a:pt x="265733" y="1117607"/>
                </a:cubicBezTo>
                <a:cubicBezTo>
                  <a:pt x="257993" y="1118123"/>
                  <a:pt x="255929" y="1122251"/>
                  <a:pt x="257993" y="1129990"/>
                </a:cubicBezTo>
                <a:cubicBezTo>
                  <a:pt x="263669" y="1153209"/>
                  <a:pt x="269344" y="1175913"/>
                  <a:pt x="276568" y="1198615"/>
                </a:cubicBezTo>
                <a:cubicBezTo>
                  <a:pt x="279148" y="1207903"/>
                  <a:pt x="283276" y="1209451"/>
                  <a:pt x="291531" y="1205839"/>
                </a:cubicBezTo>
                <a:cubicBezTo>
                  <a:pt x="308559" y="1198100"/>
                  <a:pt x="327134" y="1196035"/>
                  <a:pt x="345709" y="1196035"/>
                </a:cubicBezTo>
                <a:cubicBezTo>
                  <a:pt x="371508" y="1196035"/>
                  <a:pt x="366348" y="1193456"/>
                  <a:pt x="375636" y="1216675"/>
                </a:cubicBezTo>
                <a:cubicBezTo>
                  <a:pt x="378216" y="1223382"/>
                  <a:pt x="380795" y="1230606"/>
                  <a:pt x="384407" y="1236798"/>
                </a:cubicBezTo>
                <a:cubicBezTo>
                  <a:pt x="389051" y="1245569"/>
                  <a:pt x="386987" y="1251761"/>
                  <a:pt x="379764" y="1257953"/>
                </a:cubicBezTo>
                <a:cubicBezTo>
                  <a:pt x="363252" y="1272400"/>
                  <a:pt x="348289" y="1288396"/>
                  <a:pt x="327134" y="1296651"/>
                </a:cubicBezTo>
                <a:cubicBezTo>
                  <a:pt x="319394" y="1299231"/>
                  <a:pt x="319394" y="1303875"/>
                  <a:pt x="322490" y="1310583"/>
                </a:cubicBezTo>
                <a:cubicBezTo>
                  <a:pt x="333842" y="1332254"/>
                  <a:pt x="346225" y="1353409"/>
                  <a:pt x="359124" y="1374048"/>
                </a:cubicBezTo>
                <a:cubicBezTo>
                  <a:pt x="362736" y="1379724"/>
                  <a:pt x="365832" y="1380755"/>
                  <a:pt x="370992" y="1376628"/>
                </a:cubicBezTo>
                <a:cubicBezTo>
                  <a:pt x="389051" y="1361148"/>
                  <a:pt x="412270" y="1355988"/>
                  <a:pt x="433941" y="1348765"/>
                </a:cubicBezTo>
                <a:cubicBezTo>
                  <a:pt x="441165" y="1346185"/>
                  <a:pt x="445809" y="1347217"/>
                  <a:pt x="450452" y="1353925"/>
                </a:cubicBezTo>
                <a:cubicBezTo>
                  <a:pt x="457676" y="1364760"/>
                  <a:pt x="465932" y="1374564"/>
                  <a:pt x="474187" y="1384367"/>
                </a:cubicBezTo>
                <a:cubicBezTo>
                  <a:pt x="478315" y="1389527"/>
                  <a:pt x="478831" y="1393655"/>
                  <a:pt x="475219" y="1399331"/>
                </a:cubicBezTo>
                <a:cubicBezTo>
                  <a:pt x="462320" y="1417906"/>
                  <a:pt x="452516" y="1439061"/>
                  <a:pt x="432909" y="1452476"/>
                </a:cubicBezTo>
                <a:cubicBezTo>
                  <a:pt x="426201" y="1457120"/>
                  <a:pt x="425685" y="1461764"/>
                  <a:pt x="431877" y="1468471"/>
                </a:cubicBezTo>
                <a:cubicBezTo>
                  <a:pt x="447873" y="1486015"/>
                  <a:pt x="464384" y="1502526"/>
                  <a:pt x="481927" y="1518521"/>
                </a:cubicBezTo>
                <a:cubicBezTo>
                  <a:pt x="488119" y="1524197"/>
                  <a:pt x="493279" y="1524197"/>
                  <a:pt x="497922" y="1517489"/>
                </a:cubicBezTo>
                <a:cubicBezTo>
                  <a:pt x="510822" y="1498398"/>
                  <a:pt x="531461" y="1488595"/>
                  <a:pt x="550036" y="1475695"/>
                </a:cubicBezTo>
                <a:cubicBezTo>
                  <a:pt x="556228" y="1471568"/>
                  <a:pt x="561388" y="1471568"/>
                  <a:pt x="567063" y="1476211"/>
                </a:cubicBezTo>
                <a:cubicBezTo>
                  <a:pt x="576867" y="1483951"/>
                  <a:pt x="586670" y="1491690"/>
                  <a:pt x="596474" y="1498914"/>
                </a:cubicBezTo>
                <a:cubicBezTo>
                  <a:pt x="602666" y="1503558"/>
                  <a:pt x="604214" y="1508202"/>
                  <a:pt x="601634" y="1515426"/>
                </a:cubicBezTo>
                <a:cubicBezTo>
                  <a:pt x="594926" y="1537097"/>
                  <a:pt x="589250" y="1559284"/>
                  <a:pt x="574287" y="1577343"/>
                </a:cubicBezTo>
                <a:cubicBezTo>
                  <a:pt x="569127" y="1583018"/>
                  <a:pt x="569643" y="1587146"/>
                  <a:pt x="576867" y="1591274"/>
                </a:cubicBezTo>
                <a:cubicBezTo>
                  <a:pt x="597506" y="1603658"/>
                  <a:pt x="618145" y="1616041"/>
                  <a:pt x="639300" y="1627393"/>
                </a:cubicBezTo>
                <a:cubicBezTo>
                  <a:pt x="647040" y="1631520"/>
                  <a:pt x="651168" y="1629973"/>
                  <a:pt x="653747" y="1622233"/>
                </a:cubicBezTo>
                <a:cubicBezTo>
                  <a:pt x="662003" y="1600562"/>
                  <a:pt x="678514" y="1585598"/>
                  <a:pt x="693478" y="1568571"/>
                </a:cubicBezTo>
                <a:cubicBezTo>
                  <a:pt x="699153" y="1562379"/>
                  <a:pt x="704313" y="1561864"/>
                  <a:pt x="711537" y="1564959"/>
                </a:cubicBezTo>
                <a:cubicBezTo>
                  <a:pt x="721856" y="1570119"/>
                  <a:pt x="732692" y="1574247"/>
                  <a:pt x="743528" y="1578375"/>
                </a:cubicBezTo>
                <a:cubicBezTo>
                  <a:pt x="751267" y="1580955"/>
                  <a:pt x="753847" y="1585598"/>
                  <a:pt x="753847" y="1593854"/>
                </a:cubicBezTo>
                <a:cubicBezTo>
                  <a:pt x="753331" y="1616041"/>
                  <a:pt x="753847" y="1637712"/>
                  <a:pt x="744044" y="1658351"/>
                </a:cubicBezTo>
                <a:cubicBezTo>
                  <a:pt x="739916" y="1667123"/>
                  <a:pt x="743012" y="1671251"/>
                  <a:pt x="752299" y="1673831"/>
                </a:cubicBezTo>
                <a:cubicBezTo>
                  <a:pt x="773970" y="1680538"/>
                  <a:pt x="796157" y="1686214"/>
                  <a:pt x="818344" y="1691374"/>
                </a:cubicBezTo>
                <a:cubicBezTo>
                  <a:pt x="827116" y="1693438"/>
                  <a:pt x="831760" y="1692406"/>
                  <a:pt x="832276" y="1682602"/>
                </a:cubicBezTo>
                <a:cubicBezTo>
                  <a:pt x="834340" y="1659383"/>
                  <a:pt x="846723" y="1639776"/>
                  <a:pt x="857043" y="1619653"/>
                </a:cubicBezTo>
                <a:cubicBezTo>
                  <a:pt x="859622" y="1614493"/>
                  <a:pt x="862718" y="1611397"/>
                  <a:pt x="868910" y="1612429"/>
                </a:cubicBezTo>
                <a:cubicBezTo>
                  <a:pt x="881809" y="1614493"/>
                  <a:pt x="895225" y="1616041"/>
                  <a:pt x="908640" y="1617589"/>
                </a:cubicBezTo>
                <a:cubicBezTo>
                  <a:pt x="916896" y="1618621"/>
                  <a:pt x="920508" y="1622749"/>
                  <a:pt x="922056" y="1630488"/>
                </a:cubicBezTo>
                <a:cubicBezTo>
                  <a:pt x="925668" y="1651128"/>
                  <a:pt x="933407" y="1671251"/>
                  <a:pt x="929279" y="1692922"/>
                </a:cubicBezTo>
                <a:cubicBezTo>
                  <a:pt x="927215" y="1703757"/>
                  <a:pt x="932375" y="1706853"/>
                  <a:pt x="942695" y="1707369"/>
                </a:cubicBezTo>
                <a:cubicBezTo>
                  <a:pt x="964366" y="1708401"/>
                  <a:pt x="985521" y="1708401"/>
                  <a:pt x="1007192" y="1707369"/>
                </a:cubicBezTo>
                <a:cubicBezTo>
                  <a:pt x="1018028" y="1706853"/>
                  <a:pt x="1022155" y="1702725"/>
                  <a:pt x="1020607" y="1692406"/>
                </a:cubicBezTo>
                <a:cubicBezTo>
                  <a:pt x="1016480" y="1670219"/>
                  <a:pt x="1024219" y="1650096"/>
                  <a:pt x="1028347" y="1628941"/>
                </a:cubicBezTo>
                <a:cubicBezTo>
                  <a:pt x="1029379" y="1621717"/>
                  <a:pt x="1033507" y="1618621"/>
                  <a:pt x="1040215" y="1617589"/>
                </a:cubicBezTo>
                <a:cubicBezTo>
                  <a:pt x="1053114" y="1616041"/>
                  <a:pt x="1066013" y="1615009"/>
                  <a:pt x="1078397" y="1612429"/>
                </a:cubicBezTo>
                <a:cubicBezTo>
                  <a:pt x="1085621" y="1611397"/>
                  <a:pt x="1089748" y="1613461"/>
                  <a:pt x="1092844" y="1619653"/>
                </a:cubicBezTo>
                <a:cubicBezTo>
                  <a:pt x="1102648" y="1639776"/>
                  <a:pt x="1115031" y="1658351"/>
                  <a:pt x="1117095" y="1681570"/>
                </a:cubicBezTo>
                <a:cubicBezTo>
                  <a:pt x="1118127" y="1690342"/>
                  <a:pt x="1121739" y="1692922"/>
                  <a:pt x="1130511" y="1690858"/>
                </a:cubicBezTo>
                <a:cubicBezTo>
                  <a:pt x="1152698" y="1685698"/>
                  <a:pt x="1174885" y="1680022"/>
                  <a:pt x="1196556" y="1673315"/>
                </a:cubicBezTo>
                <a:cubicBezTo>
                  <a:pt x="1206359" y="1670219"/>
                  <a:pt x="1209455" y="1666607"/>
                  <a:pt x="1204811" y="1656803"/>
                </a:cubicBezTo>
                <a:cubicBezTo>
                  <a:pt x="1200168" y="1643904"/>
                  <a:pt x="1196556" y="1627393"/>
                  <a:pt x="1198104" y="1613977"/>
                </a:cubicBezTo>
                <a:close/>
              </a:path>
            </a:pathLst>
          </a:custGeom>
          <a:solidFill>
            <a:schemeClr val="bg1"/>
          </a:solidFill>
          <a:ln w="515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54C48116-DF0F-4187-A190-7F66C44BF701}"/>
              </a:ext>
            </a:extLst>
          </p:cNvPr>
          <p:cNvSpPr/>
          <p:nvPr userDrawn="1"/>
        </p:nvSpPr>
        <p:spPr>
          <a:xfrm rot="10800000" flipH="1">
            <a:off x="936003" y="1609750"/>
            <a:ext cx="242109" cy="240845"/>
          </a:xfrm>
          <a:custGeom>
            <a:avLst/>
            <a:gdLst>
              <a:gd name="connsiteX0" fmla="*/ 185362 w 237706"/>
              <a:gd name="connsiteY0" fmla="*/ 130458 h 236466"/>
              <a:gd name="connsiteX1" fmla="*/ 237706 w 237706"/>
              <a:gd name="connsiteY1" fmla="*/ 130458 h 236466"/>
              <a:gd name="connsiteX2" fmla="*/ 234128 w 237706"/>
              <a:gd name="connsiteY2" fmla="*/ 154126 h 236466"/>
              <a:gd name="connsiteX3" fmla="*/ 165835 w 237706"/>
              <a:gd name="connsiteY3" fmla="*/ 229449 h 236466"/>
              <a:gd name="connsiteX4" fmla="*/ 131078 w 237706"/>
              <a:gd name="connsiteY4" fmla="*/ 236466 h 236466"/>
              <a:gd name="connsiteX5" fmla="*/ 131078 w 237706"/>
              <a:gd name="connsiteY5" fmla="*/ 186008 h 236466"/>
              <a:gd name="connsiteX6" fmla="*/ 146195 w 237706"/>
              <a:gd name="connsiteY6" fmla="*/ 182956 h 236466"/>
              <a:gd name="connsiteX7" fmla="*/ 177100 w 237706"/>
              <a:gd name="connsiteY7" fmla="*/ 157507 h 236466"/>
              <a:gd name="connsiteX8" fmla="*/ 0 w 237706"/>
              <a:gd name="connsiteY8" fmla="*/ 130458 h 236466"/>
              <a:gd name="connsiteX9" fmla="*/ 52344 w 237706"/>
              <a:gd name="connsiteY9" fmla="*/ 130458 h 236466"/>
              <a:gd name="connsiteX10" fmla="*/ 60606 w 237706"/>
              <a:gd name="connsiteY10" fmla="*/ 157507 h 236466"/>
              <a:gd name="connsiteX11" fmla="*/ 91511 w 237706"/>
              <a:gd name="connsiteY11" fmla="*/ 182956 h 236466"/>
              <a:gd name="connsiteX12" fmla="*/ 106628 w 237706"/>
              <a:gd name="connsiteY12" fmla="*/ 186008 h 236466"/>
              <a:gd name="connsiteX13" fmla="*/ 106628 w 237706"/>
              <a:gd name="connsiteY13" fmla="*/ 236466 h 236466"/>
              <a:gd name="connsiteX14" fmla="*/ 71871 w 237706"/>
              <a:gd name="connsiteY14" fmla="*/ 229449 h 236466"/>
              <a:gd name="connsiteX15" fmla="*/ 3579 w 237706"/>
              <a:gd name="connsiteY15" fmla="*/ 154126 h 236466"/>
              <a:gd name="connsiteX16" fmla="*/ 131078 w 237706"/>
              <a:gd name="connsiteY16" fmla="*/ 0 h 236466"/>
              <a:gd name="connsiteX17" fmla="*/ 165835 w 237706"/>
              <a:gd name="connsiteY17" fmla="*/ 7017 h 236466"/>
              <a:gd name="connsiteX18" fmla="*/ 234128 w 237706"/>
              <a:gd name="connsiteY18" fmla="*/ 82340 h 236466"/>
              <a:gd name="connsiteX19" fmla="*/ 237706 w 237706"/>
              <a:gd name="connsiteY19" fmla="*/ 106008 h 236466"/>
              <a:gd name="connsiteX20" fmla="*/ 185362 w 237706"/>
              <a:gd name="connsiteY20" fmla="*/ 106008 h 236466"/>
              <a:gd name="connsiteX21" fmla="*/ 177100 w 237706"/>
              <a:gd name="connsiteY21" fmla="*/ 78960 h 236466"/>
              <a:gd name="connsiteX22" fmla="*/ 146195 w 237706"/>
              <a:gd name="connsiteY22" fmla="*/ 53510 h 236466"/>
              <a:gd name="connsiteX23" fmla="*/ 131078 w 237706"/>
              <a:gd name="connsiteY23" fmla="*/ 50458 h 236466"/>
              <a:gd name="connsiteX24" fmla="*/ 106628 w 237706"/>
              <a:gd name="connsiteY24" fmla="*/ 0 h 236466"/>
              <a:gd name="connsiteX25" fmla="*/ 106628 w 237706"/>
              <a:gd name="connsiteY25" fmla="*/ 50458 h 236466"/>
              <a:gd name="connsiteX26" fmla="*/ 91511 w 237706"/>
              <a:gd name="connsiteY26" fmla="*/ 53510 h 236466"/>
              <a:gd name="connsiteX27" fmla="*/ 60606 w 237706"/>
              <a:gd name="connsiteY27" fmla="*/ 78960 h 236466"/>
              <a:gd name="connsiteX28" fmla="*/ 52344 w 237706"/>
              <a:gd name="connsiteY28" fmla="*/ 106008 h 236466"/>
              <a:gd name="connsiteX29" fmla="*/ 0 w 237706"/>
              <a:gd name="connsiteY29" fmla="*/ 106008 h 236466"/>
              <a:gd name="connsiteX30" fmla="*/ 3579 w 237706"/>
              <a:gd name="connsiteY30" fmla="*/ 82340 h 236466"/>
              <a:gd name="connsiteX31" fmla="*/ 71871 w 237706"/>
              <a:gd name="connsiteY31" fmla="*/ 7017 h 236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37706" h="236466">
                <a:moveTo>
                  <a:pt x="185362" y="130458"/>
                </a:moveTo>
                <a:lnTo>
                  <a:pt x="237706" y="130458"/>
                </a:lnTo>
                <a:lnTo>
                  <a:pt x="234128" y="154126"/>
                </a:lnTo>
                <a:cubicBezTo>
                  <a:pt x="223548" y="188141"/>
                  <a:pt x="198326" y="215706"/>
                  <a:pt x="165835" y="229449"/>
                </a:cubicBezTo>
                <a:lnTo>
                  <a:pt x="131078" y="236466"/>
                </a:lnTo>
                <a:lnTo>
                  <a:pt x="131078" y="186008"/>
                </a:lnTo>
                <a:lnTo>
                  <a:pt x="146195" y="182956"/>
                </a:lnTo>
                <a:cubicBezTo>
                  <a:pt x="158800" y="177624"/>
                  <a:pt x="169526" y="168717"/>
                  <a:pt x="177100" y="157507"/>
                </a:cubicBezTo>
                <a:close/>
                <a:moveTo>
                  <a:pt x="0" y="130458"/>
                </a:moveTo>
                <a:lnTo>
                  <a:pt x="52344" y="130458"/>
                </a:lnTo>
                <a:lnTo>
                  <a:pt x="60606" y="157507"/>
                </a:lnTo>
                <a:cubicBezTo>
                  <a:pt x="68180" y="168717"/>
                  <a:pt x="78906" y="177624"/>
                  <a:pt x="91511" y="182956"/>
                </a:cubicBezTo>
                <a:lnTo>
                  <a:pt x="106628" y="186008"/>
                </a:lnTo>
                <a:lnTo>
                  <a:pt x="106628" y="236466"/>
                </a:lnTo>
                <a:lnTo>
                  <a:pt x="71871" y="229449"/>
                </a:lnTo>
                <a:cubicBezTo>
                  <a:pt x="39380" y="215706"/>
                  <a:pt x="14159" y="188141"/>
                  <a:pt x="3579" y="154126"/>
                </a:cubicBezTo>
                <a:close/>
                <a:moveTo>
                  <a:pt x="131078" y="0"/>
                </a:moveTo>
                <a:lnTo>
                  <a:pt x="165835" y="7017"/>
                </a:lnTo>
                <a:cubicBezTo>
                  <a:pt x="198326" y="20760"/>
                  <a:pt x="223548" y="48325"/>
                  <a:pt x="234128" y="82340"/>
                </a:cubicBezTo>
                <a:lnTo>
                  <a:pt x="237706" y="106008"/>
                </a:lnTo>
                <a:lnTo>
                  <a:pt x="185362" y="106008"/>
                </a:lnTo>
                <a:lnTo>
                  <a:pt x="177100" y="78960"/>
                </a:lnTo>
                <a:cubicBezTo>
                  <a:pt x="169526" y="67749"/>
                  <a:pt x="158800" y="58842"/>
                  <a:pt x="146195" y="53510"/>
                </a:cubicBezTo>
                <a:lnTo>
                  <a:pt x="131078" y="50458"/>
                </a:lnTo>
                <a:close/>
                <a:moveTo>
                  <a:pt x="106628" y="0"/>
                </a:moveTo>
                <a:lnTo>
                  <a:pt x="106628" y="50458"/>
                </a:lnTo>
                <a:lnTo>
                  <a:pt x="91511" y="53510"/>
                </a:lnTo>
                <a:cubicBezTo>
                  <a:pt x="78906" y="58842"/>
                  <a:pt x="68180" y="67749"/>
                  <a:pt x="60606" y="78960"/>
                </a:cubicBezTo>
                <a:lnTo>
                  <a:pt x="52344" y="106008"/>
                </a:lnTo>
                <a:lnTo>
                  <a:pt x="0" y="106008"/>
                </a:lnTo>
                <a:lnTo>
                  <a:pt x="3579" y="82340"/>
                </a:lnTo>
                <a:cubicBezTo>
                  <a:pt x="14159" y="48325"/>
                  <a:pt x="39380" y="20760"/>
                  <a:pt x="71871" y="70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1CB88625-BD84-4AC0-8A04-F9D426252DC6}"/>
              </a:ext>
            </a:extLst>
          </p:cNvPr>
          <p:cNvSpPr/>
          <p:nvPr userDrawn="1"/>
        </p:nvSpPr>
        <p:spPr>
          <a:xfrm rot="10800000" flipH="1">
            <a:off x="1016764" y="1689879"/>
            <a:ext cx="80588" cy="80588"/>
          </a:xfrm>
          <a:prstGeom prst="ellipse">
            <a:avLst/>
          </a:prstGeom>
          <a:solidFill>
            <a:schemeClr val="bg1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4" name="Rectangle: Top Corners Rounded 53">
            <a:extLst>
              <a:ext uri="{FF2B5EF4-FFF2-40B4-BE49-F238E27FC236}">
                <a16:creationId xmlns:a16="http://schemas.microsoft.com/office/drawing/2014/main" id="{FDB0D61A-55FF-42B8-B442-7B044B1376C5}"/>
              </a:ext>
            </a:extLst>
          </p:cNvPr>
          <p:cNvSpPr/>
          <p:nvPr userDrawn="1"/>
        </p:nvSpPr>
        <p:spPr>
          <a:xfrm rot="10800000" flipH="1">
            <a:off x="478272" y="255586"/>
            <a:ext cx="1246034" cy="71186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5" name="Rectangle: Top Corners Rounded 54">
            <a:extLst>
              <a:ext uri="{FF2B5EF4-FFF2-40B4-BE49-F238E27FC236}">
                <a16:creationId xmlns:a16="http://schemas.microsoft.com/office/drawing/2014/main" id="{18A1D6DB-506D-44F9-B480-A76B310C3E71}"/>
              </a:ext>
            </a:extLst>
          </p:cNvPr>
          <p:cNvSpPr/>
          <p:nvPr userDrawn="1"/>
        </p:nvSpPr>
        <p:spPr>
          <a:xfrm rot="10800000" flipH="1">
            <a:off x="640963" y="322185"/>
            <a:ext cx="920653" cy="256032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DC50F240-F8DE-4A86-B350-32B373D2B6BC}"/>
              </a:ext>
            </a:extLst>
          </p:cNvPr>
          <p:cNvSpPr txBox="1"/>
          <p:nvPr userDrawn="1"/>
        </p:nvSpPr>
        <p:spPr>
          <a:xfrm>
            <a:off x="292045" y="6035759"/>
            <a:ext cx="3434108" cy="500056"/>
          </a:xfrm>
          <a:custGeom>
            <a:avLst/>
            <a:gdLst>
              <a:gd name="connsiteX0" fmla="*/ 918715 w 3349328"/>
              <a:gd name="connsiteY0" fmla="*/ 111816 h 487710"/>
              <a:gd name="connsiteX1" fmla="*/ 918715 w 3349328"/>
              <a:gd name="connsiteY1" fmla="*/ 374535 h 487710"/>
              <a:gd name="connsiteX2" fmla="*/ 946303 w 3349328"/>
              <a:gd name="connsiteY2" fmla="*/ 374535 h 487710"/>
              <a:gd name="connsiteX3" fmla="*/ 1052905 w 3349328"/>
              <a:gd name="connsiteY3" fmla="*/ 327170 h 487710"/>
              <a:gd name="connsiteX4" fmla="*/ 1079813 w 3349328"/>
              <a:gd name="connsiteY4" fmla="*/ 243005 h 487710"/>
              <a:gd name="connsiteX5" fmla="*/ 1052905 w 3349328"/>
              <a:gd name="connsiteY5" fmla="*/ 159181 h 487710"/>
              <a:gd name="connsiteX6" fmla="*/ 946303 w 3349328"/>
              <a:gd name="connsiteY6" fmla="*/ 111816 h 487710"/>
              <a:gd name="connsiteX7" fmla="*/ 2629830 w 3349328"/>
              <a:gd name="connsiteY7" fmla="*/ 102981 h 487710"/>
              <a:gd name="connsiteX8" fmla="*/ 2629830 w 3349328"/>
              <a:gd name="connsiteY8" fmla="*/ 218535 h 487710"/>
              <a:gd name="connsiteX9" fmla="*/ 2652342 w 3349328"/>
              <a:gd name="connsiteY9" fmla="*/ 218535 h 487710"/>
              <a:gd name="connsiteX10" fmla="*/ 2707256 w 3349328"/>
              <a:gd name="connsiteY10" fmla="*/ 202610 h 487710"/>
              <a:gd name="connsiteX11" fmla="*/ 2725333 w 3349328"/>
              <a:gd name="connsiteY11" fmla="*/ 160588 h 487710"/>
              <a:gd name="connsiteX12" fmla="*/ 2707256 w 3349328"/>
              <a:gd name="connsiteY12" fmla="*/ 118906 h 487710"/>
              <a:gd name="connsiteX13" fmla="*/ 2652342 w 3349328"/>
              <a:gd name="connsiteY13" fmla="*/ 102981 h 487710"/>
              <a:gd name="connsiteX14" fmla="*/ 222349 w 3349328"/>
              <a:gd name="connsiteY14" fmla="*/ 23791 h 487710"/>
              <a:gd name="connsiteX15" fmla="*/ 343001 w 3349328"/>
              <a:gd name="connsiteY15" fmla="*/ 23791 h 487710"/>
              <a:gd name="connsiteX16" fmla="*/ 564934 w 3349328"/>
              <a:gd name="connsiteY16" fmla="*/ 307580 h 487710"/>
              <a:gd name="connsiteX17" fmla="*/ 564934 w 3349328"/>
              <a:gd name="connsiteY17" fmla="*/ 23791 h 487710"/>
              <a:gd name="connsiteX18" fmla="*/ 685587 w 3349328"/>
              <a:gd name="connsiteY18" fmla="*/ 23791 h 487710"/>
              <a:gd name="connsiteX19" fmla="*/ 685587 w 3349328"/>
              <a:gd name="connsiteY19" fmla="*/ 487710 h 487710"/>
              <a:gd name="connsiteX20" fmla="*/ 564934 w 3349328"/>
              <a:gd name="connsiteY20" fmla="*/ 487710 h 487710"/>
              <a:gd name="connsiteX21" fmla="*/ 343001 w 3349328"/>
              <a:gd name="connsiteY21" fmla="*/ 203580 h 487710"/>
              <a:gd name="connsiteX22" fmla="*/ 343001 w 3349328"/>
              <a:gd name="connsiteY22" fmla="*/ 487710 h 487710"/>
              <a:gd name="connsiteX23" fmla="*/ 222349 w 3349328"/>
              <a:gd name="connsiteY23" fmla="*/ 487710 h 487710"/>
              <a:gd name="connsiteX24" fmla="*/ 0 w 3349328"/>
              <a:gd name="connsiteY24" fmla="*/ 23791 h 487710"/>
              <a:gd name="connsiteX25" fmla="*/ 120653 w 3349328"/>
              <a:gd name="connsiteY25" fmla="*/ 23791 h 487710"/>
              <a:gd name="connsiteX26" fmla="*/ 120653 w 3349328"/>
              <a:gd name="connsiteY26" fmla="*/ 487710 h 487710"/>
              <a:gd name="connsiteX27" fmla="*/ 0 w 3349328"/>
              <a:gd name="connsiteY27" fmla="*/ 487710 h 487710"/>
              <a:gd name="connsiteX28" fmla="*/ 2887110 w 3349328"/>
              <a:gd name="connsiteY28" fmla="*/ 11217 h 487710"/>
              <a:gd name="connsiteX29" fmla="*/ 3031213 w 3349328"/>
              <a:gd name="connsiteY29" fmla="*/ 11217 h 487710"/>
              <a:gd name="connsiteX30" fmla="*/ 3118899 w 3349328"/>
              <a:gd name="connsiteY30" fmla="*/ 137647 h 487710"/>
              <a:gd name="connsiteX31" fmla="*/ 3203186 w 3349328"/>
              <a:gd name="connsiteY31" fmla="*/ 11217 h 487710"/>
              <a:gd name="connsiteX32" fmla="*/ 3349328 w 3349328"/>
              <a:gd name="connsiteY32" fmla="*/ 11217 h 487710"/>
              <a:gd name="connsiteX33" fmla="*/ 3175657 w 3349328"/>
              <a:gd name="connsiteY33" fmla="*/ 252183 h 487710"/>
              <a:gd name="connsiteX34" fmla="*/ 3175657 w 3349328"/>
              <a:gd name="connsiteY34" fmla="*/ 475135 h 487710"/>
              <a:gd name="connsiteX35" fmla="*/ 3055003 w 3349328"/>
              <a:gd name="connsiteY35" fmla="*/ 475135 h 487710"/>
              <a:gd name="connsiteX36" fmla="*/ 3055003 w 3349328"/>
              <a:gd name="connsiteY36" fmla="*/ 252183 h 487710"/>
              <a:gd name="connsiteX37" fmla="*/ 2509178 w 3349328"/>
              <a:gd name="connsiteY37" fmla="*/ 11217 h 487710"/>
              <a:gd name="connsiteX38" fmla="*/ 2696784 w 3349328"/>
              <a:gd name="connsiteY38" fmla="*/ 11217 h 487710"/>
              <a:gd name="connsiteX39" fmla="*/ 2818457 w 3349328"/>
              <a:gd name="connsiteY39" fmla="*/ 60497 h 487710"/>
              <a:gd name="connsiteX40" fmla="*/ 2850405 w 3349328"/>
              <a:gd name="connsiteY40" fmla="*/ 153960 h 487710"/>
              <a:gd name="connsiteX41" fmla="*/ 2813699 w 3349328"/>
              <a:gd name="connsiteY41" fmla="*/ 252183 h 487710"/>
              <a:gd name="connsiteX42" fmla="*/ 2749123 w 3349328"/>
              <a:gd name="connsiteY42" fmla="*/ 284810 h 487710"/>
              <a:gd name="connsiteX43" fmla="*/ 2894927 w 3349328"/>
              <a:gd name="connsiteY43" fmla="*/ 475135 h 487710"/>
              <a:gd name="connsiteX44" fmla="*/ 2745046 w 3349328"/>
              <a:gd name="connsiteY44" fmla="*/ 475135 h 487710"/>
              <a:gd name="connsiteX45" fmla="*/ 2629830 w 3349328"/>
              <a:gd name="connsiteY45" fmla="*/ 297045 h 487710"/>
              <a:gd name="connsiteX46" fmla="*/ 2629830 w 3349328"/>
              <a:gd name="connsiteY46" fmla="*/ 475135 h 487710"/>
              <a:gd name="connsiteX47" fmla="*/ 2509178 w 3349328"/>
              <a:gd name="connsiteY47" fmla="*/ 475135 h 487710"/>
              <a:gd name="connsiteX48" fmla="*/ 2136647 w 3349328"/>
              <a:gd name="connsiteY48" fmla="*/ 11217 h 487710"/>
              <a:gd name="connsiteX49" fmla="*/ 2455441 w 3349328"/>
              <a:gd name="connsiteY49" fmla="*/ 11217 h 487710"/>
              <a:gd name="connsiteX50" fmla="*/ 2455441 w 3349328"/>
              <a:gd name="connsiteY50" fmla="*/ 111816 h 487710"/>
              <a:gd name="connsiteX51" fmla="*/ 2355520 w 3349328"/>
              <a:gd name="connsiteY51" fmla="*/ 111816 h 487710"/>
              <a:gd name="connsiteX52" fmla="*/ 2355520 w 3349328"/>
              <a:gd name="connsiteY52" fmla="*/ 475135 h 487710"/>
              <a:gd name="connsiteX53" fmla="*/ 2234868 w 3349328"/>
              <a:gd name="connsiteY53" fmla="*/ 475135 h 487710"/>
              <a:gd name="connsiteX54" fmla="*/ 2234868 w 3349328"/>
              <a:gd name="connsiteY54" fmla="*/ 111816 h 487710"/>
              <a:gd name="connsiteX55" fmla="*/ 2136647 w 3349328"/>
              <a:gd name="connsiteY55" fmla="*/ 111816 h 487710"/>
              <a:gd name="connsiteX56" fmla="*/ 1281429 w 3349328"/>
              <a:gd name="connsiteY56" fmla="*/ 11217 h 487710"/>
              <a:gd name="connsiteX57" fmla="*/ 1402081 w 3349328"/>
              <a:gd name="connsiteY57" fmla="*/ 11217 h 487710"/>
              <a:gd name="connsiteX58" fmla="*/ 1402081 w 3349328"/>
              <a:gd name="connsiteY58" fmla="*/ 262151 h 487710"/>
              <a:gd name="connsiteX59" fmla="*/ 1403101 w 3349328"/>
              <a:gd name="connsiteY59" fmla="*/ 307310 h 487710"/>
              <a:gd name="connsiteX60" fmla="*/ 1446264 w 3349328"/>
              <a:gd name="connsiteY60" fmla="*/ 373180 h 487710"/>
              <a:gd name="connsiteX61" fmla="*/ 1482289 w 3349328"/>
              <a:gd name="connsiteY61" fmla="*/ 380992 h 487710"/>
              <a:gd name="connsiteX62" fmla="*/ 1548903 w 3349328"/>
              <a:gd name="connsiteY62" fmla="*/ 350091 h 487710"/>
              <a:gd name="connsiteX63" fmla="*/ 1565557 w 3349328"/>
              <a:gd name="connsiteY63" fmla="*/ 262151 h 487710"/>
              <a:gd name="connsiteX64" fmla="*/ 1565557 w 3349328"/>
              <a:gd name="connsiteY64" fmla="*/ 11217 h 487710"/>
              <a:gd name="connsiteX65" fmla="*/ 1686210 w 3349328"/>
              <a:gd name="connsiteY65" fmla="*/ 11217 h 487710"/>
              <a:gd name="connsiteX66" fmla="*/ 1686210 w 3349328"/>
              <a:gd name="connsiteY66" fmla="*/ 278692 h 487710"/>
              <a:gd name="connsiteX67" fmla="*/ 1679413 w 3349328"/>
              <a:gd name="connsiteY67" fmla="*/ 350064 h 487710"/>
              <a:gd name="connsiteX68" fmla="*/ 1629112 w 3349328"/>
              <a:gd name="connsiteY68" fmla="*/ 433672 h 487710"/>
              <a:gd name="connsiteX69" fmla="*/ 1478212 w 3349328"/>
              <a:gd name="connsiteY69" fmla="*/ 487030 h 487710"/>
              <a:gd name="connsiteX70" fmla="*/ 1327990 w 3349328"/>
              <a:gd name="connsiteY70" fmla="*/ 432652 h 487710"/>
              <a:gd name="connsiteX71" fmla="*/ 1288906 w 3349328"/>
              <a:gd name="connsiteY71" fmla="*/ 360940 h 487710"/>
              <a:gd name="connsiteX72" fmla="*/ 1281429 w 3349328"/>
              <a:gd name="connsiteY72" fmla="*/ 278692 h 487710"/>
              <a:gd name="connsiteX73" fmla="*/ 798063 w 3349328"/>
              <a:gd name="connsiteY73" fmla="*/ 11217 h 487710"/>
              <a:gd name="connsiteX74" fmla="*/ 976153 w 3349328"/>
              <a:gd name="connsiteY74" fmla="*/ 11217 h 487710"/>
              <a:gd name="connsiteX75" fmla="*/ 1097146 w 3349328"/>
              <a:gd name="connsiteY75" fmla="*/ 47581 h 487710"/>
              <a:gd name="connsiteX76" fmla="*/ 1181093 w 3349328"/>
              <a:gd name="connsiteY76" fmla="*/ 142065 h 487710"/>
              <a:gd name="connsiteX77" fmla="*/ 1204883 w 3349328"/>
              <a:gd name="connsiteY77" fmla="*/ 243005 h 487710"/>
              <a:gd name="connsiteX78" fmla="*/ 1161210 w 3349328"/>
              <a:gd name="connsiteY78" fmla="*/ 377084 h 487710"/>
              <a:gd name="connsiteX79" fmla="*/ 1049564 w 3349328"/>
              <a:gd name="connsiteY79" fmla="*/ 462560 h 487710"/>
              <a:gd name="connsiteX80" fmla="*/ 976153 w 3349328"/>
              <a:gd name="connsiteY80" fmla="*/ 475135 h 487710"/>
              <a:gd name="connsiteX81" fmla="*/ 798063 w 3349328"/>
              <a:gd name="connsiteY81" fmla="*/ 475135 h 487710"/>
              <a:gd name="connsiteX82" fmla="*/ 1939788 w 3349328"/>
              <a:gd name="connsiteY82" fmla="*/ 0 h 487710"/>
              <a:gd name="connsiteX83" fmla="*/ 2086950 w 3349328"/>
              <a:gd name="connsiteY83" fmla="*/ 37726 h 487710"/>
              <a:gd name="connsiteX84" fmla="*/ 2038689 w 3349328"/>
              <a:gd name="connsiteY84" fmla="*/ 131529 h 487710"/>
              <a:gd name="connsiteX85" fmla="*/ 1958953 w 3349328"/>
              <a:gd name="connsiteY85" fmla="*/ 100602 h 487710"/>
              <a:gd name="connsiteX86" fmla="*/ 1924196 w 3349328"/>
              <a:gd name="connsiteY86" fmla="*/ 110494 h 487710"/>
              <a:gd name="connsiteX87" fmla="*/ 1906822 w 3349328"/>
              <a:gd name="connsiteY87" fmla="*/ 140514 h 487710"/>
              <a:gd name="connsiteX88" fmla="*/ 1929629 w 3349328"/>
              <a:gd name="connsiteY88" fmla="*/ 172233 h 487710"/>
              <a:gd name="connsiteX89" fmla="*/ 1990911 w 3349328"/>
              <a:gd name="connsiteY89" fmla="*/ 193384 h 487710"/>
              <a:gd name="connsiteX90" fmla="*/ 2082150 w 3349328"/>
              <a:gd name="connsiteY90" fmla="*/ 246468 h 487710"/>
              <a:gd name="connsiteX91" fmla="*/ 2105644 w 3349328"/>
              <a:gd name="connsiteY91" fmla="*/ 321663 h 487710"/>
              <a:gd name="connsiteX92" fmla="*/ 2002323 w 3349328"/>
              <a:gd name="connsiteY92" fmla="*/ 475119 h 487710"/>
              <a:gd name="connsiteX93" fmla="*/ 1924834 w 3349328"/>
              <a:gd name="connsiteY93" fmla="*/ 487710 h 487710"/>
              <a:gd name="connsiteX94" fmla="*/ 1763397 w 3349328"/>
              <a:gd name="connsiteY94" fmla="*/ 435031 h 487710"/>
              <a:gd name="connsiteX95" fmla="*/ 1815056 w 3349328"/>
              <a:gd name="connsiteY95" fmla="*/ 337828 h 487710"/>
              <a:gd name="connsiteX96" fmla="*/ 1921653 w 3349328"/>
              <a:gd name="connsiteY96" fmla="*/ 387110 h 487710"/>
              <a:gd name="connsiteX97" fmla="*/ 1961503 w 3349328"/>
              <a:gd name="connsiteY97" fmla="*/ 376122 h 487710"/>
              <a:gd name="connsiteX98" fmla="*/ 1980572 w 3349328"/>
              <a:gd name="connsiteY98" fmla="*/ 341106 h 487710"/>
              <a:gd name="connsiteX99" fmla="*/ 1959463 w 3349328"/>
              <a:gd name="connsiteY99" fmla="*/ 306773 h 487710"/>
              <a:gd name="connsiteX100" fmla="*/ 1906693 w 3349328"/>
              <a:gd name="connsiteY100" fmla="*/ 285828 h 487710"/>
              <a:gd name="connsiteX101" fmla="*/ 1850180 w 3349328"/>
              <a:gd name="connsiteY101" fmla="*/ 267498 h 487710"/>
              <a:gd name="connsiteX102" fmla="*/ 1818860 w 3349328"/>
              <a:gd name="connsiteY102" fmla="*/ 249165 h 487710"/>
              <a:gd name="connsiteX103" fmla="*/ 1781750 w 3349328"/>
              <a:gd name="connsiteY103" fmla="*/ 156833 h 487710"/>
              <a:gd name="connsiteX104" fmla="*/ 1820155 w 3349328"/>
              <a:gd name="connsiteY104" fmla="*/ 49903 h 487710"/>
              <a:gd name="connsiteX105" fmla="*/ 1939788 w 3349328"/>
              <a:gd name="connsiteY105" fmla="*/ 0 h 487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</a:cxnLst>
            <a:rect l="l" t="t" r="r" b="b"/>
            <a:pathLst>
              <a:path w="3349328" h="487710">
                <a:moveTo>
                  <a:pt x="918715" y="111816"/>
                </a:moveTo>
                <a:lnTo>
                  <a:pt x="918715" y="374535"/>
                </a:lnTo>
                <a:lnTo>
                  <a:pt x="946303" y="374535"/>
                </a:lnTo>
                <a:cubicBezTo>
                  <a:pt x="993757" y="374535"/>
                  <a:pt x="1029291" y="358747"/>
                  <a:pt x="1052905" y="327170"/>
                </a:cubicBezTo>
                <a:cubicBezTo>
                  <a:pt x="1070843" y="303090"/>
                  <a:pt x="1079813" y="275035"/>
                  <a:pt x="1079813" y="243005"/>
                </a:cubicBezTo>
                <a:cubicBezTo>
                  <a:pt x="1079813" y="210977"/>
                  <a:pt x="1070843" y="183035"/>
                  <a:pt x="1052905" y="159181"/>
                </a:cubicBezTo>
                <a:cubicBezTo>
                  <a:pt x="1029065" y="127605"/>
                  <a:pt x="993530" y="111816"/>
                  <a:pt x="946303" y="111816"/>
                </a:cubicBezTo>
                <a:close/>
                <a:moveTo>
                  <a:pt x="2629830" y="102981"/>
                </a:moveTo>
                <a:lnTo>
                  <a:pt x="2629830" y="218535"/>
                </a:lnTo>
                <a:lnTo>
                  <a:pt x="2652342" y="218535"/>
                </a:lnTo>
                <a:cubicBezTo>
                  <a:pt x="2677810" y="218535"/>
                  <a:pt x="2696115" y="213227"/>
                  <a:pt x="2707256" y="202610"/>
                </a:cubicBezTo>
                <a:cubicBezTo>
                  <a:pt x="2719308" y="191085"/>
                  <a:pt x="2725333" y="177079"/>
                  <a:pt x="2725333" y="160588"/>
                </a:cubicBezTo>
                <a:cubicBezTo>
                  <a:pt x="2725333" y="144097"/>
                  <a:pt x="2719308" y="130203"/>
                  <a:pt x="2707256" y="118906"/>
                </a:cubicBezTo>
                <a:cubicBezTo>
                  <a:pt x="2695885" y="108289"/>
                  <a:pt x="2677580" y="102981"/>
                  <a:pt x="2652342" y="102981"/>
                </a:cubicBezTo>
                <a:close/>
                <a:moveTo>
                  <a:pt x="222349" y="23791"/>
                </a:moveTo>
                <a:lnTo>
                  <a:pt x="343001" y="23791"/>
                </a:lnTo>
                <a:lnTo>
                  <a:pt x="564934" y="307580"/>
                </a:lnTo>
                <a:lnTo>
                  <a:pt x="564934" y="23791"/>
                </a:lnTo>
                <a:lnTo>
                  <a:pt x="685587" y="23791"/>
                </a:lnTo>
                <a:lnTo>
                  <a:pt x="685587" y="487710"/>
                </a:lnTo>
                <a:lnTo>
                  <a:pt x="564934" y="487710"/>
                </a:lnTo>
                <a:lnTo>
                  <a:pt x="343001" y="203580"/>
                </a:lnTo>
                <a:lnTo>
                  <a:pt x="343001" y="487710"/>
                </a:lnTo>
                <a:lnTo>
                  <a:pt x="222349" y="487710"/>
                </a:lnTo>
                <a:close/>
                <a:moveTo>
                  <a:pt x="0" y="23791"/>
                </a:moveTo>
                <a:lnTo>
                  <a:pt x="120653" y="23791"/>
                </a:lnTo>
                <a:lnTo>
                  <a:pt x="120653" y="487710"/>
                </a:lnTo>
                <a:lnTo>
                  <a:pt x="0" y="487710"/>
                </a:lnTo>
                <a:close/>
                <a:moveTo>
                  <a:pt x="2887110" y="11217"/>
                </a:moveTo>
                <a:lnTo>
                  <a:pt x="3031213" y="11217"/>
                </a:lnTo>
                <a:lnTo>
                  <a:pt x="3118899" y="137647"/>
                </a:lnTo>
                <a:lnTo>
                  <a:pt x="3203186" y="11217"/>
                </a:lnTo>
                <a:lnTo>
                  <a:pt x="3349328" y="11217"/>
                </a:lnTo>
                <a:lnTo>
                  <a:pt x="3175657" y="252183"/>
                </a:lnTo>
                <a:lnTo>
                  <a:pt x="3175657" y="475135"/>
                </a:lnTo>
                <a:lnTo>
                  <a:pt x="3055003" y="475135"/>
                </a:lnTo>
                <a:lnTo>
                  <a:pt x="3055003" y="252183"/>
                </a:lnTo>
                <a:close/>
                <a:moveTo>
                  <a:pt x="2509178" y="11217"/>
                </a:moveTo>
                <a:lnTo>
                  <a:pt x="2696784" y="11217"/>
                </a:lnTo>
                <a:cubicBezTo>
                  <a:pt x="2751617" y="11217"/>
                  <a:pt x="2792173" y="27643"/>
                  <a:pt x="2818457" y="60497"/>
                </a:cubicBezTo>
                <a:cubicBezTo>
                  <a:pt x="2839755" y="87006"/>
                  <a:pt x="2850405" y="118161"/>
                  <a:pt x="2850405" y="153960"/>
                </a:cubicBezTo>
                <a:cubicBezTo>
                  <a:pt x="2850405" y="194971"/>
                  <a:pt x="2838170" y="227712"/>
                  <a:pt x="2813699" y="252183"/>
                </a:cubicBezTo>
                <a:cubicBezTo>
                  <a:pt x="2798065" y="267816"/>
                  <a:pt x="2776540" y="278692"/>
                  <a:pt x="2749123" y="284810"/>
                </a:cubicBezTo>
                <a:lnTo>
                  <a:pt x="2894927" y="475135"/>
                </a:lnTo>
                <a:lnTo>
                  <a:pt x="2745046" y="475135"/>
                </a:lnTo>
                <a:lnTo>
                  <a:pt x="2629830" y="297045"/>
                </a:lnTo>
                <a:lnTo>
                  <a:pt x="2629830" y="475135"/>
                </a:lnTo>
                <a:lnTo>
                  <a:pt x="2509178" y="475135"/>
                </a:lnTo>
                <a:close/>
                <a:moveTo>
                  <a:pt x="2136647" y="11217"/>
                </a:moveTo>
                <a:lnTo>
                  <a:pt x="2455441" y="11217"/>
                </a:lnTo>
                <a:lnTo>
                  <a:pt x="2455441" y="111816"/>
                </a:lnTo>
                <a:lnTo>
                  <a:pt x="2355520" y="111816"/>
                </a:lnTo>
                <a:lnTo>
                  <a:pt x="2355520" y="475135"/>
                </a:lnTo>
                <a:lnTo>
                  <a:pt x="2234868" y="475135"/>
                </a:lnTo>
                <a:lnTo>
                  <a:pt x="2234868" y="111816"/>
                </a:lnTo>
                <a:lnTo>
                  <a:pt x="2136647" y="111816"/>
                </a:lnTo>
                <a:close/>
                <a:moveTo>
                  <a:pt x="1281429" y="11217"/>
                </a:moveTo>
                <a:lnTo>
                  <a:pt x="1402081" y="11217"/>
                </a:lnTo>
                <a:lnTo>
                  <a:pt x="1402081" y="262151"/>
                </a:lnTo>
                <a:cubicBezTo>
                  <a:pt x="1402081" y="282294"/>
                  <a:pt x="1402421" y="297347"/>
                  <a:pt x="1403101" y="307310"/>
                </a:cubicBezTo>
                <a:cubicBezTo>
                  <a:pt x="1405367" y="338775"/>
                  <a:pt x="1419754" y="360733"/>
                  <a:pt x="1446264" y="373180"/>
                </a:cubicBezTo>
                <a:cubicBezTo>
                  <a:pt x="1457139" y="378388"/>
                  <a:pt x="1469148" y="380992"/>
                  <a:pt x="1482289" y="380992"/>
                </a:cubicBezTo>
                <a:cubicBezTo>
                  <a:pt x="1511745" y="380992"/>
                  <a:pt x="1533949" y="370691"/>
                  <a:pt x="1548903" y="350091"/>
                </a:cubicBezTo>
                <a:cubicBezTo>
                  <a:pt x="1560006" y="334924"/>
                  <a:pt x="1565557" y="305610"/>
                  <a:pt x="1565557" y="262151"/>
                </a:cubicBezTo>
                <a:lnTo>
                  <a:pt x="1565557" y="11217"/>
                </a:lnTo>
                <a:lnTo>
                  <a:pt x="1686210" y="11217"/>
                </a:lnTo>
                <a:lnTo>
                  <a:pt x="1686210" y="278692"/>
                </a:lnTo>
                <a:cubicBezTo>
                  <a:pt x="1686210" y="306561"/>
                  <a:pt x="1683944" y="330351"/>
                  <a:pt x="1679413" y="350064"/>
                </a:cubicBezTo>
                <a:cubicBezTo>
                  <a:pt x="1672389" y="380652"/>
                  <a:pt x="1655622" y="408522"/>
                  <a:pt x="1629112" y="433672"/>
                </a:cubicBezTo>
                <a:cubicBezTo>
                  <a:pt x="1591500" y="469244"/>
                  <a:pt x="1541200" y="487030"/>
                  <a:pt x="1478212" y="487030"/>
                </a:cubicBezTo>
                <a:cubicBezTo>
                  <a:pt x="1414090" y="487030"/>
                  <a:pt x="1364016" y="468904"/>
                  <a:pt x="1327990" y="432652"/>
                </a:cubicBezTo>
                <a:cubicBezTo>
                  <a:pt x="1308958" y="413619"/>
                  <a:pt x="1295929" y="389715"/>
                  <a:pt x="1288906" y="360940"/>
                </a:cubicBezTo>
                <a:cubicBezTo>
                  <a:pt x="1283921" y="340548"/>
                  <a:pt x="1281429" y="313131"/>
                  <a:pt x="1281429" y="278692"/>
                </a:cubicBezTo>
                <a:close/>
                <a:moveTo>
                  <a:pt x="798063" y="11217"/>
                </a:moveTo>
                <a:lnTo>
                  <a:pt x="976153" y="11217"/>
                </a:lnTo>
                <a:cubicBezTo>
                  <a:pt x="1019656" y="11217"/>
                  <a:pt x="1059987" y="23337"/>
                  <a:pt x="1097146" y="47581"/>
                </a:cubicBezTo>
                <a:cubicBezTo>
                  <a:pt x="1133625" y="71146"/>
                  <a:pt x="1161607" y="102641"/>
                  <a:pt x="1181093" y="142065"/>
                </a:cubicBezTo>
                <a:cubicBezTo>
                  <a:pt x="1196954" y="174692"/>
                  <a:pt x="1204883" y="208339"/>
                  <a:pt x="1204883" y="243005"/>
                </a:cubicBezTo>
                <a:cubicBezTo>
                  <a:pt x="1204883" y="291267"/>
                  <a:pt x="1190325" y="335960"/>
                  <a:pt x="1161210" y="377084"/>
                </a:cubicBezTo>
                <a:cubicBezTo>
                  <a:pt x="1132096" y="418207"/>
                  <a:pt x="1094879" y="446699"/>
                  <a:pt x="1049564" y="462560"/>
                </a:cubicBezTo>
                <a:cubicBezTo>
                  <a:pt x="1025547" y="470943"/>
                  <a:pt x="1001077" y="475135"/>
                  <a:pt x="976153" y="475135"/>
                </a:cubicBezTo>
                <a:lnTo>
                  <a:pt x="798063" y="475135"/>
                </a:lnTo>
                <a:close/>
                <a:moveTo>
                  <a:pt x="1939788" y="0"/>
                </a:moveTo>
                <a:cubicBezTo>
                  <a:pt x="1989862" y="0"/>
                  <a:pt x="2038916" y="12575"/>
                  <a:pt x="2086950" y="37726"/>
                </a:cubicBezTo>
                <a:lnTo>
                  <a:pt x="2038689" y="131529"/>
                </a:lnTo>
                <a:cubicBezTo>
                  <a:pt x="2012339" y="110910"/>
                  <a:pt x="1985760" y="100602"/>
                  <a:pt x="1958953" y="100602"/>
                </a:cubicBezTo>
                <a:cubicBezTo>
                  <a:pt x="1946007" y="100602"/>
                  <a:pt x="1934421" y="103899"/>
                  <a:pt x="1924196" y="110494"/>
                </a:cubicBezTo>
                <a:cubicBezTo>
                  <a:pt x="1912613" y="118000"/>
                  <a:pt x="1906822" y="128007"/>
                  <a:pt x="1906822" y="140514"/>
                </a:cubicBezTo>
                <a:cubicBezTo>
                  <a:pt x="1906822" y="152792"/>
                  <a:pt x="1914423" y="163365"/>
                  <a:pt x="1929629" y="172233"/>
                </a:cubicBezTo>
                <a:cubicBezTo>
                  <a:pt x="1936440" y="176330"/>
                  <a:pt x="1956869" y="183380"/>
                  <a:pt x="1990911" y="193384"/>
                </a:cubicBezTo>
                <a:cubicBezTo>
                  <a:pt x="2033583" y="205862"/>
                  <a:pt x="2063995" y="223556"/>
                  <a:pt x="2082150" y="246468"/>
                </a:cubicBezTo>
                <a:cubicBezTo>
                  <a:pt x="2097812" y="265976"/>
                  <a:pt x="2105644" y="291040"/>
                  <a:pt x="2105644" y="321663"/>
                </a:cubicBezTo>
                <a:cubicBezTo>
                  <a:pt x="2105644" y="400148"/>
                  <a:pt x="2071204" y="451300"/>
                  <a:pt x="2002323" y="475119"/>
                </a:cubicBezTo>
                <a:cubicBezTo>
                  <a:pt x="1978306" y="483513"/>
                  <a:pt x="1952476" y="487710"/>
                  <a:pt x="1924834" y="487710"/>
                </a:cubicBezTo>
                <a:cubicBezTo>
                  <a:pt x="1866829" y="487710"/>
                  <a:pt x="1813018" y="470151"/>
                  <a:pt x="1763397" y="435031"/>
                </a:cubicBezTo>
                <a:lnTo>
                  <a:pt x="1815056" y="337828"/>
                </a:lnTo>
                <a:cubicBezTo>
                  <a:pt x="1851383" y="370682"/>
                  <a:pt x="1886915" y="387110"/>
                  <a:pt x="1921653" y="387110"/>
                </a:cubicBezTo>
                <a:cubicBezTo>
                  <a:pt x="1937319" y="387110"/>
                  <a:pt x="1950602" y="383447"/>
                  <a:pt x="1961503" y="376122"/>
                </a:cubicBezTo>
                <a:cubicBezTo>
                  <a:pt x="1974216" y="367884"/>
                  <a:pt x="1980572" y="356212"/>
                  <a:pt x="1980572" y="341106"/>
                </a:cubicBezTo>
                <a:cubicBezTo>
                  <a:pt x="1980572" y="327372"/>
                  <a:pt x="1973536" y="315929"/>
                  <a:pt x="1959463" y="306773"/>
                </a:cubicBezTo>
                <a:cubicBezTo>
                  <a:pt x="1949023" y="299905"/>
                  <a:pt x="1931433" y="292924"/>
                  <a:pt x="1906693" y="285828"/>
                </a:cubicBezTo>
                <a:cubicBezTo>
                  <a:pt x="1876736" y="277003"/>
                  <a:pt x="1857898" y="270893"/>
                  <a:pt x="1850180" y="267498"/>
                </a:cubicBezTo>
                <a:cubicBezTo>
                  <a:pt x="1837923" y="262294"/>
                  <a:pt x="1827484" y="256182"/>
                  <a:pt x="1818860" y="249165"/>
                </a:cubicBezTo>
                <a:cubicBezTo>
                  <a:pt x="1794119" y="228798"/>
                  <a:pt x="1781750" y="198021"/>
                  <a:pt x="1781750" y="156833"/>
                </a:cubicBezTo>
                <a:cubicBezTo>
                  <a:pt x="1781750" y="113833"/>
                  <a:pt x="1794552" y="78189"/>
                  <a:pt x="1820155" y="49903"/>
                </a:cubicBezTo>
                <a:cubicBezTo>
                  <a:pt x="1850063" y="16634"/>
                  <a:pt x="1889941" y="0"/>
                  <a:pt x="193978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5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haroni" panose="02010803020104030203" pitchFamily="2" charset="-79"/>
              <a:ea typeface="Arial Unicode MS"/>
              <a:cs typeface="Aharoni" panose="02010803020104030203" pitchFamily="2" charset="-79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A0AE5792-052C-425C-AEBF-0DF8BD95BBA5}"/>
              </a:ext>
            </a:extLst>
          </p:cNvPr>
          <p:cNvSpPr txBox="1"/>
          <p:nvPr userDrawn="1"/>
        </p:nvSpPr>
        <p:spPr>
          <a:xfrm>
            <a:off x="2153235" y="5199161"/>
            <a:ext cx="811572" cy="689415"/>
          </a:xfrm>
          <a:custGeom>
            <a:avLst/>
            <a:gdLst>
              <a:gd name="connsiteX0" fmla="*/ 717483 w 844822"/>
              <a:gd name="connsiteY0" fmla="*/ 542899 h 717660"/>
              <a:gd name="connsiteX1" fmla="*/ 753792 w 844822"/>
              <a:gd name="connsiteY1" fmla="*/ 536357 h 717660"/>
              <a:gd name="connsiteX2" fmla="*/ 818277 w 844822"/>
              <a:gd name="connsiteY2" fmla="*/ 562525 h 717660"/>
              <a:gd name="connsiteX3" fmla="*/ 844822 w 844822"/>
              <a:gd name="connsiteY3" fmla="*/ 626631 h 717660"/>
              <a:gd name="connsiteX4" fmla="*/ 818276 w 844822"/>
              <a:gd name="connsiteY4" fmla="*/ 691109 h 717660"/>
              <a:gd name="connsiteX5" fmla="*/ 753792 w 844822"/>
              <a:gd name="connsiteY5" fmla="*/ 717660 h 717660"/>
              <a:gd name="connsiteX6" fmla="*/ 687428 w 844822"/>
              <a:gd name="connsiteY6" fmla="*/ 691108 h 717660"/>
              <a:gd name="connsiteX7" fmla="*/ 660499 w 844822"/>
              <a:gd name="connsiteY7" fmla="*/ 626631 h 717660"/>
              <a:gd name="connsiteX8" fmla="*/ 687428 w 844822"/>
              <a:gd name="connsiteY8" fmla="*/ 562525 h 717660"/>
              <a:gd name="connsiteX9" fmla="*/ 717483 w 844822"/>
              <a:gd name="connsiteY9" fmla="*/ 542899 h 717660"/>
              <a:gd name="connsiteX10" fmla="*/ 291596 w 844822"/>
              <a:gd name="connsiteY10" fmla="*/ 251558 h 717660"/>
              <a:gd name="connsiteX11" fmla="*/ 153352 w 844822"/>
              <a:gd name="connsiteY11" fmla="*/ 466855 h 717660"/>
              <a:gd name="connsiteX12" fmla="*/ 291596 w 844822"/>
              <a:gd name="connsiteY12" fmla="*/ 466855 h 717660"/>
              <a:gd name="connsiteX13" fmla="*/ 291596 w 844822"/>
              <a:gd name="connsiteY13" fmla="*/ 0 h 717660"/>
              <a:gd name="connsiteX14" fmla="*/ 444192 w 844822"/>
              <a:gd name="connsiteY14" fmla="*/ 0 h 717660"/>
              <a:gd name="connsiteX15" fmla="*/ 444192 w 844822"/>
              <a:gd name="connsiteY15" fmla="*/ 466856 h 717660"/>
              <a:gd name="connsiteX16" fmla="*/ 524269 w 844822"/>
              <a:gd name="connsiteY16" fmla="*/ 466855 h 717660"/>
              <a:gd name="connsiteX17" fmla="*/ 469123 w 844822"/>
              <a:gd name="connsiteY17" fmla="*/ 602080 h 717660"/>
              <a:gd name="connsiteX18" fmla="*/ 444192 w 844822"/>
              <a:gd name="connsiteY18" fmla="*/ 602080 h 717660"/>
              <a:gd name="connsiteX19" fmla="*/ 444192 w 844822"/>
              <a:gd name="connsiteY19" fmla="*/ 705574 h 717660"/>
              <a:gd name="connsiteX20" fmla="*/ 291596 w 844822"/>
              <a:gd name="connsiteY20" fmla="*/ 705574 h 717660"/>
              <a:gd name="connsiteX21" fmla="*/ 291596 w 844822"/>
              <a:gd name="connsiteY21" fmla="*/ 602080 h 717660"/>
              <a:gd name="connsiteX22" fmla="*/ 0 w 844822"/>
              <a:gd name="connsiteY22" fmla="*/ 602080 h 717660"/>
              <a:gd name="connsiteX23" fmla="*/ 0 w 844822"/>
              <a:gd name="connsiteY23" fmla="*/ 478944 h 717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844822" h="717660">
                <a:moveTo>
                  <a:pt x="717483" y="542899"/>
                </a:moveTo>
                <a:cubicBezTo>
                  <a:pt x="728544" y="538538"/>
                  <a:pt x="740647" y="536358"/>
                  <a:pt x="753792" y="536357"/>
                </a:cubicBezTo>
                <a:cubicBezTo>
                  <a:pt x="779084" y="536357"/>
                  <a:pt x="800579" y="545079"/>
                  <a:pt x="818277" y="562525"/>
                </a:cubicBezTo>
                <a:cubicBezTo>
                  <a:pt x="835975" y="579971"/>
                  <a:pt x="844822" y="601339"/>
                  <a:pt x="844822" y="626631"/>
                </a:cubicBezTo>
                <a:cubicBezTo>
                  <a:pt x="844822" y="651914"/>
                  <a:pt x="835975" y="673405"/>
                  <a:pt x="818276" y="691109"/>
                </a:cubicBezTo>
                <a:cubicBezTo>
                  <a:pt x="800579" y="708810"/>
                  <a:pt x="779084" y="717660"/>
                  <a:pt x="753792" y="717660"/>
                </a:cubicBezTo>
                <a:cubicBezTo>
                  <a:pt x="727501" y="717660"/>
                  <a:pt x="705381" y="708810"/>
                  <a:pt x="687428" y="691108"/>
                </a:cubicBezTo>
                <a:cubicBezTo>
                  <a:pt x="669474" y="673405"/>
                  <a:pt x="660499" y="651914"/>
                  <a:pt x="660499" y="626631"/>
                </a:cubicBezTo>
                <a:cubicBezTo>
                  <a:pt x="660499" y="601339"/>
                  <a:pt x="669474" y="579971"/>
                  <a:pt x="687428" y="562525"/>
                </a:cubicBezTo>
                <a:cubicBezTo>
                  <a:pt x="696405" y="553802"/>
                  <a:pt x="706423" y="547260"/>
                  <a:pt x="717483" y="542899"/>
                </a:cubicBezTo>
                <a:close/>
                <a:moveTo>
                  <a:pt x="291596" y="251558"/>
                </a:moveTo>
                <a:lnTo>
                  <a:pt x="153352" y="466855"/>
                </a:lnTo>
                <a:lnTo>
                  <a:pt x="291596" y="466855"/>
                </a:lnTo>
                <a:close/>
                <a:moveTo>
                  <a:pt x="291596" y="0"/>
                </a:moveTo>
                <a:lnTo>
                  <a:pt x="444192" y="0"/>
                </a:lnTo>
                <a:lnTo>
                  <a:pt x="444192" y="466856"/>
                </a:lnTo>
                <a:lnTo>
                  <a:pt x="524269" y="466855"/>
                </a:lnTo>
                <a:lnTo>
                  <a:pt x="469123" y="602080"/>
                </a:lnTo>
                <a:lnTo>
                  <a:pt x="444192" y="602080"/>
                </a:lnTo>
                <a:lnTo>
                  <a:pt x="444192" y="705574"/>
                </a:lnTo>
                <a:lnTo>
                  <a:pt x="291596" y="705574"/>
                </a:lnTo>
                <a:lnTo>
                  <a:pt x="291596" y="602080"/>
                </a:lnTo>
                <a:lnTo>
                  <a:pt x="0" y="602080"/>
                </a:lnTo>
                <a:lnTo>
                  <a:pt x="0" y="478944"/>
                </a:lnTo>
                <a:close/>
              </a:path>
            </a:pathLst>
          </a:custGeom>
          <a:solidFill>
            <a:schemeClr val="bg1"/>
          </a:solidFill>
          <a:ln w="12700"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5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haroni" panose="02010803020104030203" pitchFamily="2" charset="-79"/>
              <a:ea typeface="Arial Unicode MS"/>
              <a:cs typeface="Aharoni" panose="02010803020104030203" pitchFamily="2" charset="-79"/>
            </a:endParaRPr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85B43318-2DB8-4BB3-B9A0-1354FEE4DB4F}"/>
              </a:ext>
            </a:extLst>
          </p:cNvPr>
          <p:cNvGrpSpPr/>
          <p:nvPr userDrawn="1"/>
        </p:nvGrpSpPr>
        <p:grpSpPr>
          <a:xfrm>
            <a:off x="1114621" y="213820"/>
            <a:ext cx="1607080" cy="1447031"/>
            <a:chOff x="6486650" y="2648852"/>
            <a:chExt cx="2745260" cy="2471860"/>
          </a:xfrm>
          <a:solidFill>
            <a:schemeClr val="bg1">
              <a:alpha val="5000"/>
            </a:schemeClr>
          </a:solidFill>
        </p:grpSpPr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0934DCFA-D112-40A3-AF10-E7F0DCB664A9}"/>
                </a:ext>
              </a:extLst>
            </p:cNvPr>
            <p:cNvSpPr/>
            <p:nvPr/>
          </p:nvSpPr>
          <p:spPr>
            <a:xfrm>
              <a:off x="6486650" y="3806165"/>
              <a:ext cx="1318090" cy="1314547"/>
            </a:xfrm>
            <a:custGeom>
              <a:avLst/>
              <a:gdLst>
                <a:gd name="connsiteX0" fmla="*/ 0 w 1919435"/>
                <a:gd name="connsiteY0" fmla="*/ 987194 h 1914275"/>
                <a:gd name="connsiteX1" fmla="*/ 37667 w 1919435"/>
                <a:gd name="connsiteY1" fmla="*/ 959846 h 1914275"/>
                <a:gd name="connsiteX2" fmla="*/ 169757 w 1919435"/>
                <a:gd name="connsiteY2" fmla="*/ 922696 h 1914275"/>
                <a:gd name="connsiteX3" fmla="*/ 215163 w 1919435"/>
                <a:gd name="connsiteY3" fmla="*/ 872130 h 1914275"/>
                <a:gd name="connsiteX4" fmla="*/ 217743 w 1919435"/>
                <a:gd name="connsiteY4" fmla="*/ 850459 h 1914275"/>
                <a:gd name="connsiteX5" fmla="*/ 189364 w 1919435"/>
                <a:gd name="connsiteY5" fmla="*/ 797830 h 1914275"/>
                <a:gd name="connsiteX6" fmla="*/ 69657 w 1919435"/>
                <a:gd name="connsiteY6" fmla="*/ 727657 h 1914275"/>
                <a:gd name="connsiteX7" fmla="*/ 43858 w 1919435"/>
                <a:gd name="connsiteY7" fmla="*/ 664708 h 1914275"/>
                <a:gd name="connsiteX8" fmla="*/ 46438 w 1919435"/>
                <a:gd name="connsiteY8" fmla="*/ 655936 h 1914275"/>
                <a:gd name="connsiteX9" fmla="*/ 114547 w 1919435"/>
                <a:gd name="connsiteY9" fmla="*/ 608982 h 1914275"/>
                <a:gd name="connsiteX10" fmla="*/ 241478 w 1919435"/>
                <a:gd name="connsiteY10" fmla="*/ 623429 h 1914275"/>
                <a:gd name="connsiteX11" fmla="*/ 306491 w 1919435"/>
                <a:gd name="connsiteY11" fmla="*/ 593503 h 1914275"/>
                <a:gd name="connsiteX12" fmla="*/ 301331 w 1919435"/>
                <a:gd name="connsiteY12" fmla="*/ 505271 h 1914275"/>
                <a:gd name="connsiteX13" fmla="*/ 222386 w 1919435"/>
                <a:gd name="connsiteY13" fmla="*/ 400527 h 1914275"/>
                <a:gd name="connsiteX14" fmla="*/ 222386 w 1919435"/>
                <a:gd name="connsiteY14" fmla="*/ 342222 h 1914275"/>
                <a:gd name="connsiteX15" fmla="*/ 248185 w 1919435"/>
                <a:gd name="connsiteY15" fmla="*/ 313327 h 1914275"/>
                <a:gd name="connsiteX16" fmla="*/ 303395 w 1919435"/>
                <a:gd name="connsiteY16" fmla="*/ 307135 h 1914275"/>
                <a:gd name="connsiteX17" fmla="*/ 420522 w 1919435"/>
                <a:gd name="connsiteY17" fmla="*/ 373180 h 1914275"/>
                <a:gd name="connsiteX18" fmla="*/ 525265 w 1919435"/>
                <a:gd name="connsiteY18" fmla="*/ 343770 h 1914275"/>
                <a:gd name="connsiteX19" fmla="*/ 527845 w 1919435"/>
                <a:gd name="connsiteY19" fmla="*/ 298364 h 1914275"/>
                <a:gd name="connsiteX20" fmla="*/ 493791 w 1919435"/>
                <a:gd name="connsiteY20" fmla="*/ 166789 h 1914275"/>
                <a:gd name="connsiteX21" fmla="*/ 518557 w 1919435"/>
                <a:gd name="connsiteY21" fmla="*/ 105904 h 1914275"/>
                <a:gd name="connsiteX22" fmla="*/ 537649 w 1919435"/>
                <a:gd name="connsiteY22" fmla="*/ 95585 h 1914275"/>
                <a:gd name="connsiteX23" fmla="*/ 608853 w 1919435"/>
                <a:gd name="connsiteY23" fmla="*/ 113128 h 1914275"/>
                <a:gd name="connsiteX24" fmla="*/ 690894 w 1919435"/>
                <a:gd name="connsiteY24" fmla="*/ 217355 h 1914275"/>
                <a:gd name="connsiteX25" fmla="*/ 802861 w 1919435"/>
                <a:gd name="connsiteY25" fmla="*/ 216839 h 1914275"/>
                <a:gd name="connsiteX26" fmla="*/ 816277 w 1919435"/>
                <a:gd name="connsiteY26" fmla="*/ 169369 h 1914275"/>
                <a:gd name="connsiteX27" fmla="*/ 832788 w 1919435"/>
                <a:gd name="connsiteY27" fmla="*/ 48631 h 1914275"/>
                <a:gd name="connsiteX28" fmla="*/ 877677 w 1919435"/>
                <a:gd name="connsiteY28" fmla="*/ 2193 h 1914275"/>
                <a:gd name="connsiteX29" fmla="*/ 917924 w 1919435"/>
                <a:gd name="connsiteY29" fmla="*/ 645 h 1914275"/>
                <a:gd name="connsiteX30" fmla="*/ 956106 w 1919435"/>
                <a:gd name="connsiteY30" fmla="*/ 31603 h 1914275"/>
                <a:gd name="connsiteX31" fmla="*/ 993772 w 1919435"/>
                <a:gd name="connsiteY31" fmla="*/ 163693 h 1914275"/>
                <a:gd name="connsiteX32" fmla="*/ 1089745 w 1919435"/>
                <a:gd name="connsiteY32" fmla="*/ 217871 h 1914275"/>
                <a:gd name="connsiteX33" fmla="*/ 1120703 w 1919435"/>
                <a:gd name="connsiteY33" fmla="*/ 191040 h 1914275"/>
                <a:gd name="connsiteX34" fmla="*/ 1192940 w 1919435"/>
                <a:gd name="connsiteY34" fmla="*/ 68754 h 1914275"/>
                <a:gd name="connsiteX35" fmla="*/ 1251245 w 1919435"/>
                <a:gd name="connsiteY35" fmla="*/ 44503 h 1914275"/>
                <a:gd name="connsiteX36" fmla="*/ 1309035 w 1919435"/>
                <a:gd name="connsiteY36" fmla="*/ 137895 h 1914275"/>
                <a:gd name="connsiteX37" fmla="*/ 1294587 w 1919435"/>
                <a:gd name="connsiteY37" fmla="*/ 255538 h 1914275"/>
                <a:gd name="connsiteX38" fmla="*/ 1294587 w 1919435"/>
                <a:gd name="connsiteY38" fmla="*/ 267921 h 1914275"/>
                <a:gd name="connsiteX39" fmla="*/ 1399331 w 1919435"/>
                <a:gd name="connsiteY39" fmla="*/ 314359 h 1914275"/>
                <a:gd name="connsiteX40" fmla="*/ 1514394 w 1919435"/>
                <a:gd name="connsiteY40" fmla="*/ 228191 h 1914275"/>
                <a:gd name="connsiteX41" fmla="*/ 1584050 w 1919435"/>
                <a:gd name="connsiteY41" fmla="*/ 229223 h 1914275"/>
                <a:gd name="connsiteX42" fmla="*/ 1594886 w 1919435"/>
                <a:gd name="connsiteY42" fmla="*/ 238510 h 1914275"/>
                <a:gd name="connsiteX43" fmla="*/ 1606754 w 1919435"/>
                <a:gd name="connsiteY43" fmla="*/ 317971 h 1914275"/>
                <a:gd name="connsiteX44" fmla="*/ 1543288 w 1919435"/>
                <a:gd name="connsiteY44" fmla="*/ 430970 h 1914275"/>
                <a:gd name="connsiteX45" fmla="*/ 1552060 w 1919435"/>
                <a:gd name="connsiteY45" fmla="*/ 504239 h 1914275"/>
                <a:gd name="connsiteX46" fmla="*/ 1619137 w 1919435"/>
                <a:gd name="connsiteY46" fmla="*/ 531069 h 1914275"/>
                <a:gd name="connsiteX47" fmla="*/ 1754839 w 1919435"/>
                <a:gd name="connsiteY47" fmla="*/ 495467 h 1914275"/>
                <a:gd name="connsiteX48" fmla="*/ 1812629 w 1919435"/>
                <a:gd name="connsiteY48" fmla="*/ 517654 h 1914275"/>
                <a:gd name="connsiteX49" fmla="*/ 1830172 w 1919435"/>
                <a:gd name="connsiteY49" fmla="*/ 552225 h 1914275"/>
                <a:gd name="connsiteX50" fmla="*/ 1815724 w 1919435"/>
                <a:gd name="connsiteY50" fmla="*/ 603306 h 1914275"/>
                <a:gd name="connsiteX51" fmla="*/ 1699630 w 1919435"/>
                <a:gd name="connsiteY51" fmla="*/ 695666 h 1914275"/>
                <a:gd name="connsiteX52" fmla="*/ 1678990 w 1919435"/>
                <a:gd name="connsiteY52" fmla="*/ 751908 h 1914275"/>
                <a:gd name="connsiteX53" fmla="*/ 1685182 w 1919435"/>
                <a:gd name="connsiteY53" fmla="*/ 774611 h 1914275"/>
                <a:gd name="connsiteX54" fmla="*/ 1732652 w 1919435"/>
                <a:gd name="connsiteY54" fmla="*/ 815373 h 1914275"/>
                <a:gd name="connsiteX55" fmla="*/ 1872998 w 1919435"/>
                <a:gd name="connsiteY55" fmla="*/ 834464 h 1914275"/>
                <a:gd name="connsiteX56" fmla="*/ 1918404 w 1919435"/>
                <a:gd name="connsiteY56" fmla="*/ 879354 h 1914275"/>
                <a:gd name="connsiteX57" fmla="*/ 1919952 w 1919435"/>
                <a:gd name="connsiteY57" fmla="*/ 919600 h 1914275"/>
                <a:gd name="connsiteX58" fmla="*/ 1886930 w 1919435"/>
                <a:gd name="connsiteY58" fmla="*/ 958299 h 1914275"/>
                <a:gd name="connsiteX59" fmla="*/ 1754839 w 1919435"/>
                <a:gd name="connsiteY59" fmla="*/ 995965 h 1914275"/>
                <a:gd name="connsiteX60" fmla="*/ 1701178 w 1919435"/>
                <a:gd name="connsiteY60" fmla="*/ 1085229 h 1914275"/>
                <a:gd name="connsiteX61" fmla="*/ 1728524 w 1919435"/>
                <a:gd name="connsiteY61" fmla="*/ 1121348 h 1914275"/>
                <a:gd name="connsiteX62" fmla="*/ 1849779 w 1919435"/>
                <a:gd name="connsiteY62" fmla="*/ 1192552 h 1914275"/>
                <a:gd name="connsiteX63" fmla="*/ 1876094 w 1919435"/>
                <a:gd name="connsiteY63" fmla="*/ 1253954 h 1914275"/>
                <a:gd name="connsiteX64" fmla="*/ 1875062 w 1919435"/>
                <a:gd name="connsiteY64" fmla="*/ 1260145 h 1914275"/>
                <a:gd name="connsiteX65" fmla="*/ 1802309 w 1919435"/>
                <a:gd name="connsiteY65" fmla="*/ 1312259 h 1914275"/>
                <a:gd name="connsiteX66" fmla="*/ 1675379 w 1919435"/>
                <a:gd name="connsiteY66" fmla="*/ 1296264 h 1914275"/>
                <a:gd name="connsiteX67" fmla="*/ 1611398 w 1919435"/>
                <a:gd name="connsiteY67" fmla="*/ 1329286 h 1914275"/>
                <a:gd name="connsiteX68" fmla="*/ 1610365 w 1919435"/>
                <a:gd name="connsiteY68" fmla="*/ 1405651 h 1914275"/>
                <a:gd name="connsiteX69" fmla="*/ 1692406 w 1919435"/>
                <a:gd name="connsiteY69" fmla="*/ 1514006 h 1914275"/>
                <a:gd name="connsiteX70" fmla="*/ 1692406 w 1919435"/>
                <a:gd name="connsiteY70" fmla="*/ 1584695 h 1914275"/>
                <a:gd name="connsiteX71" fmla="*/ 1689310 w 1919435"/>
                <a:gd name="connsiteY71" fmla="*/ 1588307 h 1914275"/>
                <a:gd name="connsiteX72" fmla="*/ 1600562 w 1919435"/>
                <a:gd name="connsiteY72" fmla="*/ 1605850 h 1914275"/>
                <a:gd name="connsiteX73" fmla="*/ 1490659 w 1919435"/>
                <a:gd name="connsiteY73" fmla="*/ 1543933 h 1914275"/>
                <a:gd name="connsiteX74" fmla="*/ 1415326 w 1919435"/>
                <a:gd name="connsiteY74" fmla="*/ 1554769 h 1914275"/>
                <a:gd name="connsiteX75" fmla="*/ 1391075 w 1919435"/>
                <a:gd name="connsiteY75" fmla="*/ 1622877 h 1914275"/>
                <a:gd name="connsiteX76" fmla="*/ 1426677 w 1919435"/>
                <a:gd name="connsiteY76" fmla="*/ 1760128 h 1914275"/>
                <a:gd name="connsiteX77" fmla="*/ 1406554 w 1919435"/>
                <a:gd name="connsiteY77" fmla="*/ 1811725 h 1914275"/>
                <a:gd name="connsiteX78" fmla="*/ 1370436 w 1919435"/>
                <a:gd name="connsiteY78" fmla="*/ 1830300 h 1914275"/>
                <a:gd name="connsiteX79" fmla="*/ 1316258 w 1919435"/>
                <a:gd name="connsiteY79" fmla="*/ 1815337 h 1914275"/>
                <a:gd name="connsiteX80" fmla="*/ 1231122 w 1919435"/>
                <a:gd name="connsiteY80" fmla="*/ 1707498 h 1914275"/>
                <a:gd name="connsiteX81" fmla="*/ 1121219 w 1919435"/>
                <a:gd name="connsiteY81" fmla="*/ 1698210 h 1914275"/>
                <a:gd name="connsiteX82" fmla="*/ 1106771 w 1919435"/>
                <a:gd name="connsiteY82" fmla="*/ 1727105 h 1914275"/>
                <a:gd name="connsiteX83" fmla="*/ 1087165 w 1919435"/>
                <a:gd name="connsiteY83" fmla="*/ 1868999 h 1914275"/>
                <a:gd name="connsiteX84" fmla="*/ 1050014 w 1919435"/>
                <a:gd name="connsiteY84" fmla="*/ 1919049 h 1914275"/>
                <a:gd name="connsiteX85" fmla="*/ 987581 w 1919435"/>
                <a:gd name="connsiteY85" fmla="*/ 1919049 h 1914275"/>
                <a:gd name="connsiteX86" fmla="*/ 960234 w 1919435"/>
                <a:gd name="connsiteY86" fmla="*/ 1880866 h 1914275"/>
                <a:gd name="connsiteX87" fmla="*/ 921535 w 1919435"/>
                <a:gd name="connsiteY87" fmla="*/ 1744132 h 1914275"/>
                <a:gd name="connsiteX88" fmla="*/ 875614 w 1919435"/>
                <a:gd name="connsiteY88" fmla="*/ 1703886 h 1914275"/>
                <a:gd name="connsiteX89" fmla="*/ 847751 w 1919435"/>
                <a:gd name="connsiteY89" fmla="*/ 1700790 h 1914275"/>
                <a:gd name="connsiteX90" fmla="*/ 800281 w 1919435"/>
                <a:gd name="connsiteY90" fmla="*/ 1727105 h 1914275"/>
                <a:gd name="connsiteX91" fmla="*/ 788414 w 1919435"/>
                <a:gd name="connsiteY91" fmla="*/ 1747228 h 1914275"/>
                <a:gd name="connsiteX92" fmla="*/ 723401 w 1919435"/>
                <a:gd name="connsiteY92" fmla="*/ 1857131 h 1914275"/>
                <a:gd name="connsiteX93" fmla="*/ 674383 w 1919435"/>
                <a:gd name="connsiteY93" fmla="*/ 1877254 h 1914275"/>
                <a:gd name="connsiteX94" fmla="*/ 634652 w 1919435"/>
                <a:gd name="connsiteY94" fmla="*/ 1863839 h 1914275"/>
                <a:gd name="connsiteX95" fmla="*/ 607822 w 1919435"/>
                <a:gd name="connsiteY95" fmla="*/ 1813789 h 1914275"/>
                <a:gd name="connsiteX96" fmla="*/ 624848 w 1919435"/>
                <a:gd name="connsiteY96" fmla="*/ 1672927 h 1914275"/>
                <a:gd name="connsiteX97" fmla="*/ 586150 w 1919435"/>
                <a:gd name="connsiteY97" fmla="*/ 1607398 h 1914275"/>
                <a:gd name="connsiteX98" fmla="*/ 514430 w 1919435"/>
                <a:gd name="connsiteY98" fmla="*/ 1611010 h 1914275"/>
                <a:gd name="connsiteX99" fmla="*/ 413814 w 1919435"/>
                <a:gd name="connsiteY99" fmla="*/ 1687375 h 1914275"/>
                <a:gd name="connsiteX100" fmla="*/ 324550 w 1919435"/>
                <a:gd name="connsiteY100" fmla="*/ 1682215 h 1914275"/>
                <a:gd name="connsiteX101" fmla="*/ 316810 w 1919435"/>
                <a:gd name="connsiteY101" fmla="*/ 1674475 h 1914275"/>
                <a:gd name="connsiteX102" fmla="*/ 309071 w 1919435"/>
                <a:gd name="connsiteY102" fmla="*/ 1612558 h 1914275"/>
                <a:gd name="connsiteX103" fmla="*/ 376148 w 1919435"/>
                <a:gd name="connsiteY103" fmla="*/ 1492851 h 1914275"/>
                <a:gd name="connsiteX104" fmla="*/ 387499 w 1919435"/>
                <a:gd name="connsiteY104" fmla="*/ 1456217 h 1914275"/>
                <a:gd name="connsiteX105" fmla="*/ 297203 w 1919435"/>
                <a:gd name="connsiteY105" fmla="*/ 1391720 h 1914275"/>
                <a:gd name="connsiteX106" fmla="*/ 158405 w 1919435"/>
                <a:gd name="connsiteY106" fmla="*/ 1427838 h 1914275"/>
                <a:gd name="connsiteX107" fmla="*/ 114031 w 1919435"/>
                <a:gd name="connsiteY107" fmla="*/ 1412875 h 1914275"/>
                <a:gd name="connsiteX108" fmla="*/ 91844 w 1919435"/>
                <a:gd name="connsiteY108" fmla="*/ 1373660 h 1914275"/>
                <a:gd name="connsiteX109" fmla="*/ 106808 w 1919435"/>
                <a:gd name="connsiteY109" fmla="*/ 1315871 h 1914275"/>
                <a:gd name="connsiteX110" fmla="*/ 209487 w 1919435"/>
                <a:gd name="connsiteY110" fmla="*/ 1234347 h 1914275"/>
                <a:gd name="connsiteX111" fmla="*/ 236834 w 1919435"/>
                <a:gd name="connsiteY111" fmla="*/ 1151274 h 1914275"/>
                <a:gd name="connsiteX112" fmla="*/ 181624 w 1919435"/>
                <a:gd name="connsiteY112" fmla="*/ 1104836 h 1914275"/>
                <a:gd name="connsiteX113" fmla="*/ 52114 w 1919435"/>
                <a:gd name="connsiteY113" fmla="*/ 1087293 h 1914275"/>
                <a:gd name="connsiteX114" fmla="*/ 1032 w 1919435"/>
                <a:gd name="connsiteY114" fmla="*/ 1051175 h 1914275"/>
                <a:gd name="connsiteX115" fmla="*/ 0 w 1919435"/>
                <a:gd name="connsiteY115" fmla="*/ 987194 h 1914275"/>
                <a:gd name="connsiteX116" fmla="*/ 1198616 w 1919435"/>
                <a:gd name="connsiteY116" fmla="*/ 960879 h 1914275"/>
                <a:gd name="connsiteX117" fmla="*/ 958686 w 1919435"/>
                <a:gd name="connsiteY117" fmla="*/ 720949 h 1914275"/>
                <a:gd name="connsiteX118" fmla="*/ 720304 w 1919435"/>
                <a:gd name="connsiteY118" fmla="*/ 959331 h 1914275"/>
                <a:gd name="connsiteX119" fmla="*/ 957654 w 1919435"/>
                <a:gd name="connsiteY119" fmla="*/ 1198744 h 1914275"/>
                <a:gd name="connsiteX120" fmla="*/ 1198616 w 1919435"/>
                <a:gd name="connsiteY120" fmla="*/ 960879 h 191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919435" h="1914275">
                  <a:moveTo>
                    <a:pt x="0" y="987194"/>
                  </a:moveTo>
                  <a:cubicBezTo>
                    <a:pt x="8256" y="971714"/>
                    <a:pt x="21155" y="963975"/>
                    <a:pt x="37667" y="959846"/>
                  </a:cubicBezTo>
                  <a:cubicBezTo>
                    <a:pt x="82041" y="947979"/>
                    <a:pt x="125383" y="934564"/>
                    <a:pt x="169757" y="922696"/>
                  </a:cubicBezTo>
                  <a:cubicBezTo>
                    <a:pt x="196587" y="915473"/>
                    <a:pt x="212583" y="900509"/>
                    <a:pt x="215163" y="872130"/>
                  </a:cubicBezTo>
                  <a:cubicBezTo>
                    <a:pt x="215679" y="864907"/>
                    <a:pt x="216710" y="857683"/>
                    <a:pt x="217743" y="850459"/>
                  </a:cubicBezTo>
                  <a:cubicBezTo>
                    <a:pt x="220323" y="826209"/>
                    <a:pt x="209487" y="809697"/>
                    <a:pt x="189364" y="797830"/>
                  </a:cubicBezTo>
                  <a:cubicBezTo>
                    <a:pt x="149118" y="774611"/>
                    <a:pt x="109388" y="750876"/>
                    <a:pt x="69657" y="727657"/>
                  </a:cubicBezTo>
                  <a:cubicBezTo>
                    <a:pt x="40246" y="710629"/>
                    <a:pt x="35087" y="697730"/>
                    <a:pt x="43858" y="664708"/>
                  </a:cubicBezTo>
                  <a:cubicBezTo>
                    <a:pt x="44890" y="661612"/>
                    <a:pt x="45406" y="658516"/>
                    <a:pt x="46438" y="655936"/>
                  </a:cubicBezTo>
                  <a:cubicBezTo>
                    <a:pt x="59337" y="613110"/>
                    <a:pt x="70689" y="604854"/>
                    <a:pt x="114547" y="608982"/>
                  </a:cubicBezTo>
                  <a:cubicBezTo>
                    <a:pt x="156857" y="613110"/>
                    <a:pt x="199167" y="617754"/>
                    <a:pt x="241478" y="623429"/>
                  </a:cubicBezTo>
                  <a:cubicBezTo>
                    <a:pt x="275016" y="627557"/>
                    <a:pt x="289463" y="621881"/>
                    <a:pt x="306491" y="593503"/>
                  </a:cubicBezTo>
                  <a:cubicBezTo>
                    <a:pt x="330741" y="554288"/>
                    <a:pt x="329710" y="541905"/>
                    <a:pt x="301331" y="505271"/>
                  </a:cubicBezTo>
                  <a:cubicBezTo>
                    <a:pt x="274500" y="470700"/>
                    <a:pt x="248185" y="435614"/>
                    <a:pt x="222386" y="400527"/>
                  </a:cubicBezTo>
                  <a:cubicBezTo>
                    <a:pt x="206907" y="379888"/>
                    <a:pt x="206907" y="362861"/>
                    <a:pt x="222386" y="342222"/>
                  </a:cubicBezTo>
                  <a:cubicBezTo>
                    <a:pt x="230126" y="331902"/>
                    <a:pt x="238382" y="321583"/>
                    <a:pt x="248185" y="313327"/>
                  </a:cubicBezTo>
                  <a:cubicBezTo>
                    <a:pt x="267792" y="296816"/>
                    <a:pt x="281208" y="294752"/>
                    <a:pt x="303395" y="307135"/>
                  </a:cubicBezTo>
                  <a:cubicBezTo>
                    <a:pt x="342609" y="328806"/>
                    <a:pt x="382856" y="348929"/>
                    <a:pt x="420522" y="373180"/>
                  </a:cubicBezTo>
                  <a:cubicBezTo>
                    <a:pt x="463864" y="401043"/>
                    <a:pt x="493791" y="382468"/>
                    <a:pt x="525265" y="343770"/>
                  </a:cubicBezTo>
                  <a:cubicBezTo>
                    <a:pt x="535585" y="330870"/>
                    <a:pt x="531973" y="313843"/>
                    <a:pt x="527845" y="298364"/>
                  </a:cubicBezTo>
                  <a:cubicBezTo>
                    <a:pt x="516493" y="254506"/>
                    <a:pt x="505142" y="210647"/>
                    <a:pt x="493791" y="166789"/>
                  </a:cubicBezTo>
                  <a:cubicBezTo>
                    <a:pt x="485535" y="135315"/>
                    <a:pt x="490694" y="122415"/>
                    <a:pt x="518557" y="105904"/>
                  </a:cubicBezTo>
                  <a:cubicBezTo>
                    <a:pt x="524749" y="102292"/>
                    <a:pt x="530941" y="98680"/>
                    <a:pt x="537649" y="95585"/>
                  </a:cubicBezTo>
                  <a:cubicBezTo>
                    <a:pt x="571187" y="80105"/>
                    <a:pt x="586150" y="83717"/>
                    <a:pt x="608853" y="113128"/>
                  </a:cubicBezTo>
                  <a:cubicBezTo>
                    <a:pt x="636200" y="147698"/>
                    <a:pt x="663547" y="182785"/>
                    <a:pt x="690894" y="217355"/>
                  </a:cubicBezTo>
                  <a:cubicBezTo>
                    <a:pt x="716693" y="249346"/>
                    <a:pt x="777062" y="249346"/>
                    <a:pt x="802861" y="216839"/>
                  </a:cubicBezTo>
                  <a:cubicBezTo>
                    <a:pt x="813697" y="202908"/>
                    <a:pt x="813697" y="185365"/>
                    <a:pt x="816277" y="169369"/>
                  </a:cubicBezTo>
                  <a:cubicBezTo>
                    <a:pt x="822468" y="129123"/>
                    <a:pt x="827628" y="88877"/>
                    <a:pt x="832788" y="48631"/>
                  </a:cubicBezTo>
                  <a:cubicBezTo>
                    <a:pt x="836916" y="16640"/>
                    <a:pt x="845687" y="7868"/>
                    <a:pt x="877677" y="2193"/>
                  </a:cubicBezTo>
                  <a:cubicBezTo>
                    <a:pt x="891093" y="-387"/>
                    <a:pt x="904509" y="-387"/>
                    <a:pt x="917924" y="645"/>
                  </a:cubicBezTo>
                  <a:cubicBezTo>
                    <a:pt x="937531" y="1677"/>
                    <a:pt x="950947" y="11996"/>
                    <a:pt x="956106" y="31603"/>
                  </a:cubicBezTo>
                  <a:cubicBezTo>
                    <a:pt x="968490" y="75461"/>
                    <a:pt x="981389" y="119835"/>
                    <a:pt x="993772" y="163693"/>
                  </a:cubicBezTo>
                  <a:cubicBezTo>
                    <a:pt x="1006672" y="208584"/>
                    <a:pt x="1043822" y="229739"/>
                    <a:pt x="1089745" y="217871"/>
                  </a:cubicBezTo>
                  <a:cubicBezTo>
                    <a:pt x="1104707" y="214259"/>
                    <a:pt x="1113479" y="203424"/>
                    <a:pt x="1120703" y="191040"/>
                  </a:cubicBezTo>
                  <a:cubicBezTo>
                    <a:pt x="1144438" y="150278"/>
                    <a:pt x="1168689" y="109516"/>
                    <a:pt x="1192940" y="68754"/>
                  </a:cubicBezTo>
                  <a:cubicBezTo>
                    <a:pt x="1208419" y="42439"/>
                    <a:pt x="1221835" y="36763"/>
                    <a:pt x="1251245" y="44503"/>
                  </a:cubicBezTo>
                  <a:cubicBezTo>
                    <a:pt x="1310067" y="59466"/>
                    <a:pt x="1317806" y="72366"/>
                    <a:pt x="1309035" y="137895"/>
                  </a:cubicBezTo>
                  <a:cubicBezTo>
                    <a:pt x="1303875" y="177109"/>
                    <a:pt x="1299231" y="216323"/>
                    <a:pt x="1294587" y="255538"/>
                  </a:cubicBezTo>
                  <a:cubicBezTo>
                    <a:pt x="1294071" y="259665"/>
                    <a:pt x="1294071" y="263793"/>
                    <a:pt x="1294587" y="267921"/>
                  </a:cubicBezTo>
                  <a:cubicBezTo>
                    <a:pt x="1301295" y="309715"/>
                    <a:pt x="1364760" y="338610"/>
                    <a:pt x="1399331" y="314359"/>
                  </a:cubicBezTo>
                  <a:cubicBezTo>
                    <a:pt x="1438545" y="286496"/>
                    <a:pt x="1476211" y="257085"/>
                    <a:pt x="1514394" y="228191"/>
                  </a:cubicBezTo>
                  <a:cubicBezTo>
                    <a:pt x="1542256" y="207036"/>
                    <a:pt x="1556188" y="207552"/>
                    <a:pt x="1584050" y="229223"/>
                  </a:cubicBezTo>
                  <a:cubicBezTo>
                    <a:pt x="1587663" y="232319"/>
                    <a:pt x="1591274" y="234898"/>
                    <a:pt x="1594886" y="238510"/>
                  </a:cubicBezTo>
                  <a:cubicBezTo>
                    <a:pt x="1627393" y="269469"/>
                    <a:pt x="1628941" y="278757"/>
                    <a:pt x="1606754" y="317971"/>
                  </a:cubicBezTo>
                  <a:cubicBezTo>
                    <a:pt x="1585599" y="355637"/>
                    <a:pt x="1565475" y="393819"/>
                    <a:pt x="1543288" y="430970"/>
                  </a:cubicBezTo>
                  <a:cubicBezTo>
                    <a:pt x="1527293" y="458317"/>
                    <a:pt x="1534517" y="481020"/>
                    <a:pt x="1552060" y="504239"/>
                  </a:cubicBezTo>
                  <a:cubicBezTo>
                    <a:pt x="1569604" y="527458"/>
                    <a:pt x="1589726" y="538809"/>
                    <a:pt x="1619137" y="531069"/>
                  </a:cubicBezTo>
                  <a:cubicBezTo>
                    <a:pt x="1664543" y="519202"/>
                    <a:pt x="1709949" y="507850"/>
                    <a:pt x="1754839" y="495467"/>
                  </a:cubicBezTo>
                  <a:cubicBezTo>
                    <a:pt x="1783734" y="487727"/>
                    <a:pt x="1796634" y="492371"/>
                    <a:pt x="1812629" y="517654"/>
                  </a:cubicBezTo>
                  <a:cubicBezTo>
                    <a:pt x="1819853" y="528490"/>
                    <a:pt x="1826044" y="539841"/>
                    <a:pt x="1830172" y="552225"/>
                  </a:cubicBezTo>
                  <a:cubicBezTo>
                    <a:pt x="1837912" y="574412"/>
                    <a:pt x="1834299" y="588343"/>
                    <a:pt x="1815724" y="603306"/>
                  </a:cubicBezTo>
                  <a:cubicBezTo>
                    <a:pt x="1777026" y="634265"/>
                    <a:pt x="1738844" y="665224"/>
                    <a:pt x="1699630" y="695666"/>
                  </a:cubicBezTo>
                  <a:cubicBezTo>
                    <a:pt x="1680022" y="710629"/>
                    <a:pt x="1674862" y="729205"/>
                    <a:pt x="1678990" y="751908"/>
                  </a:cubicBezTo>
                  <a:cubicBezTo>
                    <a:pt x="1680539" y="759647"/>
                    <a:pt x="1683119" y="766871"/>
                    <a:pt x="1685182" y="774611"/>
                  </a:cubicBezTo>
                  <a:cubicBezTo>
                    <a:pt x="1691890" y="798862"/>
                    <a:pt x="1707885" y="812277"/>
                    <a:pt x="1732652" y="815373"/>
                  </a:cubicBezTo>
                  <a:cubicBezTo>
                    <a:pt x="1779606" y="821565"/>
                    <a:pt x="1826560" y="828272"/>
                    <a:pt x="1872998" y="834464"/>
                  </a:cubicBezTo>
                  <a:cubicBezTo>
                    <a:pt x="1900861" y="838076"/>
                    <a:pt x="1915308" y="851491"/>
                    <a:pt x="1918404" y="879354"/>
                  </a:cubicBezTo>
                  <a:cubicBezTo>
                    <a:pt x="1919952" y="892770"/>
                    <a:pt x="1921500" y="906185"/>
                    <a:pt x="1919952" y="919600"/>
                  </a:cubicBezTo>
                  <a:cubicBezTo>
                    <a:pt x="1917372" y="940755"/>
                    <a:pt x="1906536" y="952623"/>
                    <a:pt x="1886930" y="958299"/>
                  </a:cubicBezTo>
                  <a:cubicBezTo>
                    <a:pt x="1843071" y="970682"/>
                    <a:pt x="1798697" y="983065"/>
                    <a:pt x="1754839" y="995965"/>
                  </a:cubicBezTo>
                  <a:cubicBezTo>
                    <a:pt x="1712013" y="1008348"/>
                    <a:pt x="1692406" y="1040855"/>
                    <a:pt x="1701178" y="1085229"/>
                  </a:cubicBezTo>
                  <a:cubicBezTo>
                    <a:pt x="1704273" y="1102256"/>
                    <a:pt x="1714077" y="1113092"/>
                    <a:pt x="1728524" y="1121348"/>
                  </a:cubicBezTo>
                  <a:cubicBezTo>
                    <a:pt x="1768771" y="1145083"/>
                    <a:pt x="1809016" y="1168817"/>
                    <a:pt x="1849779" y="1192552"/>
                  </a:cubicBezTo>
                  <a:cubicBezTo>
                    <a:pt x="1879706" y="1210096"/>
                    <a:pt x="1884350" y="1220415"/>
                    <a:pt x="1876094" y="1253954"/>
                  </a:cubicBezTo>
                  <a:cubicBezTo>
                    <a:pt x="1875578" y="1256018"/>
                    <a:pt x="1875578" y="1258082"/>
                    <a:pt x="1875062" y="1260145"/>
                  </a:cubicBezTo>
                  <a:cubicBezTo>
                    <a:pt x="1862678" y="1300908"/>
                    <a:pt x="1848747" y="1321031"/>
                    <a:pt x="1802309" y="1312259"/>
                  </a:cubicBezTo>
                  <a:cubicBezTo>
                    <a:pt x="1760515" y="1304003"/>
                    <a:pt x="1717689" y="1302456"/>
                    <a:pt x="1675379" y="1296264"/>
                  </a:cubicBezTo>
                  <a:cubicBezTo>
                    <a:pt x="1645452" y="1292136"/>
                    <a:pt x="1625845" y="1304003"/>
                    <a:pt x="1611398" y="1329286"/>
                  </a:cubicBezTo>
                  <a:cubicBezTo>
                    <a:pt x="1596434" y="1355085"/>
                    <a:pt x="1589726" y="1379336"/>
                    <a:pt x="1610365" y="1405651"/>
                  </a:cubicBezTo>
                  <a:cubicBezTo>
                    <a:pt x="1638228" y="1441254"/>
                    <a:pt x="1665059" y="1477888"/>
                    <a:pt x="1692406" y="1514006"/>
                  </a:cubicBezTo>
                  <a:cubicBezTo>
                    <a:pt x="1715109" y="1543417"/>
                    <a:pt x="1715109" y="1555285"/>
                    <a:pt x="1692406" y="1584695"/>
                  </a:cubicBezTo>
                  <a:cubicBezTo>
                    <a:pt x="1691374" y="1585727"/>
                    <a:pt x="1690342" y="1587275"/>
                    <a:pt x="1689310" y="1588307"/>
                  </a:cubicBezTo>
                  <a:cubicBezTo>
                    <a:pt x="1659383" y="1620298"/>
                    <a:pt x="1647516" y="1634229"/>
                    <a:pt x="1600562" y="1605850"/>
                  </a:cubicBezTo>
                  <a:cubicBezTo>
                    <a:pt x="1564444" y="1584179"/>
                    <a:pt x="1526261" y="1565604"/>
                    <a:pt x="1490659" y="1543933"/>
                  </a:cubicBezTo>
                  <a:cubicBezTo>
                    <a:pt x="1461248" y="1526390"/>
                    <a:pt x="1438545" y="1536709"/>
                    <a:pt x="1415326" y="1554769"/>
                  </a:cubicBezTo>
                  <a:cubicBezTo>
                    <a:pt x="1392107" y="1572312"/>
                    <a:pt x="1382819" y="1593467"/>
                    <a:pt x="1391075" y="1622877"/>
                  </a:cubicBezTo>
                  <a:cubicBezTo>
                    <a:pt x="1403974" y="1668284"/>
                    <a:pt x="1415326" y="1714205"/>
                    <a:pt x="1426677" y="1760128"/>
                  </a:cubicBezTo>
                  <a:cubicBezTo>
                    <a:pt x="1432870" y="1784894"/>
                    <a:pt x="1427710" y="1798310"/>
                    <a:pt x="1406554" y="1811725"/>
                  </a:cubicBezTo>
                  <a:cubicBezTo>
                    <a:pt x="1395203" y="1818949"/>
                    <a:pt x="1383335" y="1825657"/>
                    <a:pt x="1370436" y="1830300"/>
                  </a:cubicBezTo>
                  <a:cubicBezTo>
                    <a:pt x="1347733" y="1838556"/>
                    <a:pt x="1331222" y="1834428"/>
                    <a:pt x="1316258" y="1815337"/>
                  </a:cubicBezTo>
                  <a:cubicBezTo>
                    <a:pt x="1287879" y="1779735"/>
                    <a:pt x="1259501" y="1743616"/>
                    <a:pt x="1231122" y="1707498"/>
                  </a:cubicBezTo>
                  <a:cubicBezTo>
                    <a:pt x="1203775" y="1673443"/>
                    <a:pt x="1154242" y="1668800"/>
                    <a:pt x="1121219" y="1698210"/>
                  </a:cubicBezTo>
                  <a:cubicBezTo>
                    <a:pt x="1112447" y="1705950"/>
                    <a:pt x="1108320" y="1715753"/>
                    <a:pt x="1106771" y="1727105"/>
                  </a:cubicBezTo>
                  <a:cubicBezTo>
                    <a:pt x="1100064" y="1774575"/>
                    <a:pt x="1092324" y="1821529"/>
                    <a:pt x="1087165" y="1868999"/>
                  </a:cubicBezTo>
                  <a:cubicBezTo>
                    <a:pt x="1084068" y="1893766"/>
                    <a:pt x="1074265" y="1911309"/>
                    <a:pt x="1050014" y="1919049"/>
                  </a:cubicBezTo>
                  <a:cubicBezTo>
                    <a:pt x="1029375" y="1919049"/>
                    <a:pt x="1008220" y="1919049"/>
                    <a:pt x="987581" y="1919049"/>
                  </a:cubicBezTo>
                  <a:cubicBezTo>
                    <a:pt x="973133" y="1910277"/>
                    <a:pt x="964878" y="1897377"/>
                    <a:pt x="960234" y="1880866"/>
                  </a:cubicBezTo>
                  <a:cubicBezTo>
                    <a:pt x="947851" y="1835460"/>
                    <a:pt x="933919" y="1790054"/>
                    <a:pt x="921535" y="1744132"/>
                  </a:cubicBezTo>
                  <a:cubicBezTo>
                    <a:pt x="914828" y="1719881"/>
                    <a:pt x="899865" y="1706982"/>
                    <a:pt x="875614" y="1703886"/>
                  </a:cubicBezTo>
                  <a:cubicBezTo>
                    <a:pt x="866326" y="1702854"/>
                    <a:pt x="857038" y="1701306"/>
                    <a:pt x="847751" y="1700790"/>
                  </a:cubicBezTo>
                  <a:cubicBezTo>
                    <a:pt x="826080" y="1699242"/>
                    <a:pt x="811117" y="1709046"/>
                    <a:pt x="800281" y="1727105"/>
                  </a:cubicBezTo>
                  <a:cubicBezTo>
                    <a:pt x="796153" y="1733813"/>
                    <a:pt x="792541" y="1740520"/>
                    <a:pt x="788414" y="1747228"/>
                  </a:cubicBezTo>
                  <a:cubicBezTo>
                    <a:pt x="766742" y="1783862"/>
                    <a:pt x="745587" y="1821013"/>
                    <a:pt x="723401" y="1857131"/>
                  </a:cubicBezTo>
                  <a:cubicBezTo>
                    <a:pt x="711533" y="1877254"/>
                    <a:pt x="697085" y="1882414"/>
                    <a:pt x="674383" y="1877254"/>
                  </a:cubicBezTo>
                  <a:cubicBezTo>
                    <a:pt x="660451" y="1874158"/>
                    <a:pt x="647552" y="1869515"/>
                    <a:pt x="634652" y="1863839"/>
                  </a:cubicBezTo>
                  <a:cubicBezTo>
                    <a:pt x="611949" y="1853003"/>
                    <a:pt x="604726" y="1839072"/>
                    <a:pt x="607822" y="1813789"/>
                  </a:cubicBezTo>
                  <a:cubicBezTo>
                    <a:pt x="613497" y="1766835"/>
                    <a:pt x="618141" y="1719881"/>
                    <a:pt x="624848" y="1672927"/>
                  </a:cubicBezTo>
                  <a:cubicBezTo>
                    <a:pt x="629492" y="1639905"/>
                    <a:pt x="611949" y="1621846"/>
                    <a:pt x="586150" y="1607398"/>
                  </a:cubicBezTo>
                  <a:cubicBezTo>
                    <a:pt x="560868" y="1593467"/>
                    <a:pt x="538165" y="1591403"/>
                    <a:pt x="514430" y="1611010"/>
                  </a:cubicBezTo>
                  <a:cubicBezTo>
                    <a:pt x="481407" y="1637325"/>
                    <a:pt x="446836" y="1661576"/>
                    <a:pt x="413814" y="1687375"/>
                  </a:cubicBezTo>
                  <a:cubicBezTo>
                    <a:pt x="380276" y="1713690"/>
                    <a:pt x="365828" y="1719365"/>
                    <a:pt x="324550" y="1682215"/>
                  </a:cubicBezTo>
                  <a:cubicBezTo>
                    <a:pt x="321970" y="1679635"/>
                    <a:pt x="319390" y="1677055"/>
                    <a:pt x="316810" y="1674475"/>
                  </a:cubicBezTo>
                  <a:cubicBezTo>
                    <a:pt x="296687" y="1653836"/>
                    <a:pt x="294623" y="1637841"/>
                    <a:pt x="309071" y="1612558"/>
                  </a:cubicBezTo>
                  <a:cubicBezTo>
                    <a:pt x="331258" y="1572828"/>
                    <a:pt x="353960" y="1532581"/>
                    <a:pt x="376148" y="1492851"/>
                  </a:cubicBezTo>
                  <a:cubicBezTo>
                    <a:pt x="382339" y="1481500"/>
                    <a:pt x="389047" y="1470148"/>
                    <a:pt x="387499" y="1456217"/>
                  </a:cubicBezTo>
                  <a:cubicBezTo>
                    <a:pt x="383887" y="1414423"/>
                    <a:pt x="337449" y="1381400"/>
                    <a:pt x="297203" y="1391720"/>
                  </a:cubicBezTo>
                  <a:cubicBezTo>
                    <a:pt x="250765" y="1403587"/>
                    <a:pt x="204327" y="1415455"/>
                    <a:pt x="158405" y="1427838"/>
                  </a:cubicBezTo>
                  <a:cubicBezTo>
                    <a:pt x="139830" y="1432998"/>
                    <a:pt x="125899" y="1427322"/>
                    <a:pt x="114031" y="1412875"/>
                  </a:cubicBezTo>
                  <a:cubicBezTo>
                    <a:pt x="104228" y="1401007"/>
                    <a:pt x="98036" y="1387592"/>
                    <a:pt x="91844" y="1373660"/>
                  </a:cubicBezTo>
                  <a:cubicBezTo>
                    <a:pt x="81525" y="1349409"/>
                    <a:pt x="86169" y="1331866"/>
                    <a:pt x="106808" y="1315871"/>
                  </a:cubicBezTo>
                  <a:cubicBezTo>
                    <a:pt x="140862" y="1288524"/>
                    <a:pt x="175432" y="1261693"/>
                    <a:pt x="209487" y="1234347"/>
                  </a:cubicBezTo>
                  <a:cubicBezTo>
                    <a:pt x="245605" y="1206484"/>
                    <a:pt x="248701" y="1194616"/>
                    <a:pt x="236834" y="1151274"/>
                  </a:cubicBezTo>
                  <a:cubicBezTo>
                    <a:pt x="228578" y="1122896"/>
                    <a:pt x="211551" y="1107932"/>
                    <a:pt x="181624" y="1104836"/>
                  </a:cubicBezTo>
                  <a:cubicBezTo>
                    <a:pt x="138282" y="1100192"/>
                    <a:pt x="95456" y="1091937"/>
                    <a:pt x="52114" y="1087293"/>
                  </a:cubicBezTo>
                  <a:cubicBezTo>
                    <a:pt x="27347" y="1084713"/>
                    <a:pt x="9804" y="1074910"/>
                    <a:pt x="1032" y="1051175"/>
                  </a:cubicBezTo>
                  <a:cubicBezTo>
                    <a:pt x="0" y="1028988"/>
                    <a:pt x="0" y="1008348"/>
                    <a:pt x="0" y="987194"/>
                  </a:cubicBezTo>
                  <a:close/>
                  <a:moveTo>
                    <a:pt x="1198616" y="960879"/>
                  </a:moveTo>
                  <a:cubicBezTo>
                    <a:pt x="1200163" y="838592"/>
                    <a:pt x="1104192" y="720433"/>
                    <a:pt x="958686" y="720949"/>
                  </a:cubicBezTo>
                  <a:cubicBezTo>
                    <a:pt x="824016" y="721465"/>
                    <a:pt x="720821" y="824145"/>
                    <a:pt x="720304" y="959331"/>
                  </a:cubicBezTo>
                  <a:cubicBezTo>
                    <a:pt x="719788" y="1096581"/>
                    <a:pt x="827628" y="1197712"/>
                    <a:pt x="957654" y="1198744"/>
                  </a:cubicBezTo>
                  <a:cubicBezTo>
                    <a:pt x="1090776" y="1199776"/>
                    <a:pt x="1198100" y="1092969"/>
                    <a:pt x="1198616" y="960879"/>
                  </a:cubicBezTo>
                  <a:close/>
                </a:path>
              </a:pathLst>
            </a:custGeom>
            <a:grpFill/>
            <a:ln w="515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grpSp>
          <p:nvGrpSpPr>
            <p:cNvPr id="60" name="Group 59">
              <a:extLst>
                <a:ext uri="{FF2B5EF4-FFF2-40B4-BE49-F238E27FC236}">
                  <a16:creationId xmlns:a16="http://schemas.microsoft.com/office/drawing/2014/main" id="{CD1301E3-DB0A-4D14-8837-E77509D7406C}"/>
                </a:ext>
              </a:extLst>
            </p:cNvPr>
            <p:cNvGrpSpPr/>
            <p:nvPr/>
          </p:nvGrpSpPr>
          <p:grpSpPr>
            <a:xfrm>
              <a:off x="7392963" y="2648852"/>
              <a:ext cx="1838947" cy="1835405"/>
              <a:chOff x="7167947" y="1624190"/>
              <a:chExt cx="2677922" cy="2672763"/>
            </a:xfrm>
            <a:grpFill/>
          </p:grpSpPr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9F2E27B1-7A75-4322-A01B-69D10FEB32AE}"/>
                  </a:ext>
                </a:extLst>
              </p:cNvPr>
              <p:cNvSpPr/>
              <p:nvPr/>
            </p:nvSpPr>
            <p:spPr>
              <a:xfrm>
                <a:off x="7167947" y="1624190"/>
                <a:ext cx="2677922" cy="2672763"/>
              </a:xfrm>
              <a:custGeom>
                <a:avLst/>
                <a:gdLst>
                  <a:gd name="connsiteX0" fmla="*/ 2538684 w 2677922"/>
                  <a:gd name="connsiteY0" fmla="*/ 1897505 h 2672762"/>
                  <a:gd name="connsiteX1" fmla="*/ 2456643 w 2677922"/>
                  <a:gd name="connsiteY1" fmla="*/ 1879446 h 2672762"/>
                  <a:gd name="connsiteX2" fmla="*/ 2389566 w 2677922"/>
                  <a:gd name="connsiteY2" fmla="*/ 1863966 h 2672762"/>
                  <a:gd name="connsiteX3" fmla="*/ 2354479 w 2677922"/>
                  <a:gd name="connsiteY3" fmla="*/ 1874802 h 2672762"/>
                  <a:gd name="connsiteX4" fmla="*/ 2312170 w 2677922"/>
                  <a:gd name="connsiteY4" fmla="*/ 1950651 h 2672762"/>
                  <a:gd name="connsiteX5" fmla="*/ 2322489 w 2677922"/>
                  <a:gd name="connsiteY5" fmla="*/ 1983157 h 2672762"/>
                  <a:gd name="connsiteX6" fmla="*/ 2412785 w 2677922"/>
                  <a:gd name="connsiteY6" fmla="*/ 2080161 h 2672762"/>
                  <a:gd name="connsiteX7" fmla="*/ 2418461 w 2677922"/>
                  <a:gd name="connsiteY7" fmla="*/ 2146722 h 2672762"/>
                  <a:gd name="connsiteX8" fmla="*/ 2414849 w 2677922"/>
                  <a:gd name="connsiteY8" fmla="*/ 2151882 h 2672762"/>
                  <a:gd name="connsiteX9" fmla="*/ 2324037 w 2677922"/>
                  <a:gd name="connsiteY9" fmla="*/ 2174585 h 2672762"/>
                  <a:gd name="connsiteX10" fmla="*/ 2219294 w 2677922"/>
                  <a:gd name="connsiteY10" fmla="*/ 2118859 h 2672762"/>
                  <a:gd name="connsiteX11" fmla="*/ 2178531 w 2677922"/>
                  <a:gd name="connsiteY11" fmla="*/ 2120407 h 2672762"/>
                  <a:gd name="connsiteX12" fmla="*/ 2125386 w 2677922"/>
                  <a:gd name="connsiteY12" fmla="*/ 2172521 h 2672762"/>
                  <a:gd name="connsiteX13" fmla="*/ 2122806 w 2677922"/>
                  <a:gd name="connsiteY13" fmla="*/ 2217411 h 2672762"/>
                  <a:gd name="connsiteX14" fmla="*/ 2184723 w 2677922"/>
                  <a:gd name="connsiteY14" fmla="*/ 2334538 h 2672762"/>
                  <a:gd name="connsiteX15" fmla="*/ 2174404 w 2677922"/>
                  <a:gd name="connsiteY15" fmla="*/ 2395423 h 2672762"/>
                  <a:gd name="connsiteX16" fmla="*/ 2164084 w 2677922"/>
                  <a:gd name="connsiteY16" fmla="*/ 2404711 h 2672762"/>
                  <a:gd name="connsiteX17" fmla="*/ 2075336 w 2677922"/>
                  <a:gd name="connsiteY17" fmla="*/ 2401615 h 2672762"/>
                  <a:gd name="connsiteX18" fmla="*/ 1988652 w 2677922"/>
                  <a:gd name="connsiteY18" fmla="*/ 2320606 h 2672762"/>
                  <a:gd name="connsiteX19" fmla="*/ 1944277 w 2677922"/>
                  <a:gd name="connsiteY19" fmla="*/ 2311835 h 2672762"/>
                  <a:gd name="connsiteX20" fmla="*/ 1883392 w 2677922"/>
                  <a:gd name="connsiteY20" fmla="*/ 2346405 h 2672762"/>
                  <a:gd name="connsiteX21" fmla="*/ 1868429 w 2677922"/>
                  <a:gd name="connsiteY21" fmla="*/ 2391811 h 2672762"/>
                  <a:gd name="connsiteX22" fmla="*/ 1899388 w 2677922"/>
                  <a:gd name="connsiteY22" fmla="*/ 2526997 h 2672762"/>
                  <a:gd name="connsiteX23" fmla="*/ 1879264 w 2677922"/>
                  <a:gd name="connsiteY23" fmla="*/ 2571887 h 2672762"/>
                  <a:gd name="connsiteX24" fmla="*/ 1841082 w 2677922"/>
                  <a:gd name="connsiteY24" fmla="*/ 2588915 h 2672762"/>
                  <a:gd name="connsiteX25" fmla="*/ 1782777 w 2677922"/>
                  <a:gd name="connsiteY25" fmla="*/ 2568276 h 2672762"/>
                  <a:gd name="connsiteX26" fmla="*/ 1715184 w 2677922"/>
                  <a:gd name="connsiteY26" fmla="*/ 2459404 h 2672762"/>
                  <a:gd name="connsiteX27" fmla="*/ 1664618 w 2677922"/>
                  <a:gd name="connsiteY27" fmla="*/ 2435669 h 2672762"/>
                  <a:gd name="connsiteX28" fmla="*/ 1610440 w 2677922"/>
                  <a:gd name="connsiteY28" fmla="*/ 2450117 h 2672762"/>
                  <a:gd name="connsiteX29" fmla="*/ 1577418 w 2677922"/>
                  <a:gd name="connsiteY29" fmla="*/ 2495007 h 2672762"/>
                  <a:gd name="connsiteX30" fmla="*/ 1573806 w 2677922"/>
                  <a:gd name="connsiteY30" fmla="*/ 2616777 h 2672762"/>
                  <a:gd name="connsiteX31" fmla="*/ 1526852 w 2677922"/>
                  <a:gd name="connsiteY31" fmla="*/ 2672503 h 2672762"/>
                  <a:gd name="connsiteX32" fmla="*/ 1497441 w 2677922"/>
                  <a:gd name="connsiteY32" fmla="*/ 2676115 h 2672762"/>
                  <a:gd name="connsiteX33" fmla="*/ 1449972 w 2677922"/>
                  <a:gd name="connsiteY33" fmla="*/ 2644124 h 2672762"/>
                  <a:gd name="connsiteX34" fmla="*/ 1410241 w 2677922"/>
                  <a:gd name="connsiteY34" fmla="*/ 2514614 h 2672762"/>
                  <a:gd name="connsiteX35" fmla="*/ 1373091 w 2677922"/>
                  <a:gd name="connsiteY35" fmla="*/ 2482623 h 2672762"/>
                  <a:gd name="connsiteX36" fmla="*/ 1304982 w 2677922"/>
                  <a:gd name="connsiteY36" fmla="*/ 2483139 h 2672762"/>
                  <a:gd name="connsiteX37" fmla="*/ 1271959 w 2677922"/>
                  <a:gd name="connsiteY37" fmla="*/ 2511518 h 2672762"/>
                  <a:gd name="connsiteX38" fmla="*/ 1234293 w 2677922"/>
                  <a:gd name="connsiteY38" fmla="*/ 2633805 h 2672762"/>
                  <a:gd name="connsiteX39" fmla="*/ 1170828 w 2677922"/>
                  <a:gd name="connsiteY39" fmla="*/ 2674567 h 2672762"/>
                  <a:gd name="connsiteX40" fmla="*/ 1106847 w 2677922"/>
                  <a:gd name="connsiteY40" fmla="*/ 2602330 h 2672762"/>
                  <a:gd name="connsiteX41" fmla="*/ 1103751 w 2677922"/>
                  <a:gd name="connsiteY41" fmla="*/ 2491395 h 2672762"/>
                  <a:gd name="connsiteX42" fmla="*/ 1080532 w 2677922"/>
                  <a:gd name="connsiteY42" fmla="*/ 2454244 h 2672762"/>
                  <a:gd name="connsiteX43" fmla="*/ 1005199 w 2677922"/>
                  <a:gd name="connsiteY43" fmla="*/ 2435153 h 2672762"/>
                  <a:gd name="connsiteX44" fmla="*/ 969080 w 2677922"/>
                  <a:gd name="connsiteY44" fmla="*/ 2454244 h 2672762"/>
                  <a:gd name="connsiteX45" fmla="*/ 900456 w 2677922"/>
                  <a:gd name="connsiteY45" fmla="*/ 2564148 h 2672762"/>
                  <a:gd name="connsiteX46" fmla="*/ 836474 w 2677922"/>
                  <a:gd name="connsiteY46" fmla="*/ 2587367 h 2672762"/>
                  <a:gd name="connsiteX47" fmla="*/ 831830 w 2677922"/>
                  <a:gd name="connsiteY47" fmla="*/ 2585819 h 2672762"/>
                  <a:gd name="connsiteX48" fmla="*/ 785392 w 2677922"/>
                  <a:gd name="connsiteY48" fmla="*/ 2504810 h 2672762"/>
                  <a:gd name="connsiteX49" fmla="*/ 811707 w 2677922"/>
                  <a:gd name="connsiteY49" fmla="*/ 2390779 h 2672762"/>
                  <a:gd name="connsiteX50" fmla="*/ 794680 w 2677922"/>
                  <a:gd name="connsiteY50" fmla="*/ 2344341 h 2672762"/>
                  <a:gd name="connsiteX51" fmla="*/ 739470 w 2677922"/>
                  <a:gd name="connsiteY51" fmla="*/ 2312351 h 2672762"/>
                  <a:gd name="connsiteX52" fmla="*/ 689421 w 2677922"/>
                  <a:gd name="connsiteY52" fmla="*/ 2321638 h 2672762"/>
                  <a:gd name="connsiteX53" fmla="*/ 596029 w 2677922"/>
                  <a:gd name="connsiteY53" fmla="*/ 2408838 h 2672762"/>
                  <a:gd name="connsiteX54" fmla="*/ 530500 w 2677922"/>
                  <a:gd name="connsiteY54" fmla="*/ 2415030 h 2672762"/>
                  <a:gd name="connsiteX55" fmla="*/ 521212 w 2677922"/>
                  <a:gd name="connsiteY55" fmla="*/ 2408838 h 2672762"/>
                  <a:gd name="connsiteX56" fmla="*/ 500573 w 2677922"/>
                  <a:gd name="connsiteY56" fmla="*/ 2322670 h 2672762"/>
                  <a:gd name="connsiteX57" fmla="*/ 556298 w 2677922"/>
                  <a:gd name="connsiteY57" fmla="*/ 2217927 h 2672762"/>
                  <a:gd name="connsiteX58" fmla="*/ 552171 w 2677922"/>
                  <a:gd name="connsiteY58" fmla="*/ 2168909 h 2672762"/>
                  <a:gd name="connsiteX59" fmla="*/ 505733 w 2677922"/>
                  <a:gd name="connsiteY59" fmla="*/ 2122987 h 2672762"/>
                  <a:gd name="connsiteX60" fmla="*/ 457747 w 2677922"/>
                  <a:gd name="connsiteY60" fmla="*/ 2119375 h 2672762"/>
                  <a:gd name="connsiteX61" fmla="*/ 341652 w 2677922"/>
                  <a:gd name="connsiteY61" fmla="*/ 2180777 h 2672762"/>
                  <a:gd name="connsiteX62" fmla="*/ 278187 w 2677922"/>
                  <a:gd name="connsiteY62" fmla="*/ 2168909 h 2672762"/>
                  <a:gd name="connsiteX63" fmla="*/ 274059 w 2677922"/>
                  <a:gd name="connsiteY63" fmla="*/ 2164265 h 2672762"/>
                  <a:gd name="connsiteX64" fmla="*/ 276639 w 2677922"/>
                  <a:gd name="connsiteY64" fmla="*/ 2069325 h 2672762"/>
                  <a:gd name="connsiteX65" fmla="*/ 354551 w 2677922"/>
                  <a:gd name="connsiteY65" fmla="*/ 1986253 h 2672762"/>
                  <a:gd name="connsiteX66" fmla="*/ 363839 w 2677922"/>
                  <a:gd name="connsiteY66" fmla="*/ 1940847 h 2672762"/>
                  <a:gd name="connsiteX67" fmla="*/ 328237 w 2677922"/>
                  <a:gd name="connsiteY67" fmla="*/ 1878930 h 2672762"/>
                  <a:gd name="connsiteX68" fmla="*/ 283347 w 2677922"/>
                  <a:gd name="connsiteY68" fmla="*/ 1866030 h 2672762"/>
                  <a:gd name="connsiteX69" fmla="*/ 170864 w 2677922"/>
                  <a:gd name="connsiteY69" fmla="*/ 1891829 h 2672762"/>
                  <a:gd name="connsiteX70" fmla="*/ 155900 w 2677922"/>
                  <a:gd name="connsiteY70" fmla="*/ 1895441 h 2672762"/>
                  <a:gd name="connsiteX71" fmla="*/ 100175 w 2677922"/>
                  <a:gd name="connsiteY71" fmla="*/ 1868094 h 2672762"/>
                  <a:gd name="connsiteX72" fmla="*/ 87275 w 2677922"/>
                  <a:gd name="connsiteY72" fmla="*/ 1838168 h 2672762"/>
                  <a:gd name="connsiteX73" fmla="*/ 107915 w 2677922"/>
                  <a:gd name="connsiteY73" fmla="*/ 1779862 h 2672762"/>
                  <a:gd name="connsiteX74" fmla="*/ 213690 w 2677922"/>
                  <a:gd name="connsiteY74" fmla="*/ 1713817 h 2672762"/>
                  <a:gd name="connsiteX75" fmla="*/ 238972 w 2677922"/>
                  <a:gd name="connsiteY75" fmla="*/ 1654480 h 2672762"/>
                  <a:gd name="connsiteX76" fmla="*/ 222977 w 2677922"/>
                  <a:gd name="connsiteY76" fmla="*/ 1600818 h 2672762"/>
                  <a:gd name="connsiteX77" fmla="*/ 184279 w 2677922"/>
                  <a:gd name="connsiteY77" fmla="*/ 1575019 h 2672762"/>
                  <a:gd name="connsiteX78" fmla="*/ 59413 w 2677922"/>
                  <a:gd name="connsiteY78" fmla="*/ 1571407 h 2672762"/>
                  <a:gd name="connsiteX79" fmla="*/ 3687 w 2677922"/>
                  <a:gd name="connsiteY79" fmla="*/ 1524453 h 2672762"/>
                  <a:gd name="connsiteX80" fmla="*/ 1623 w 2677922"/>
                  <a:gd name="connsiteY80" fmla="*/ 1513618 h 2672762"/>
                  <a:gd name="connsiteX81" fmla="*/ 48577 w 2677922"/>
                  <a:gd name="connsiteY81" fmla="*/ 1442413 h 2672762"/>
                  <a:gd name="connsiteX82" fmla="*/ 160544 w 2677922"/>
                  <a:gd name="connsiteY82" fmla="*/ 1408358 h 2672762"/>
                  <a:gd name="connsiteX83" fmla="*/ 194083 w 2677922"/>
                  <a:gd name="connsiteY83" fmla="*/ 1370692 h 2672762"/>
                  <a:gd name="connsiteX84" fmla="*/ 192534 w 2677922"/>
                  <a:gd name="connsiteY84" fmla="*/ 1298971 h 2672762"/>
                  <a:gd name="connsiteX85" fmla="*/ 166220 w 2677922"/>
                  <a:gd name="connsiteY85" fmla="*/ 1269560 h 2672762"/>
                  <a:gd name="connsiteX86" fmla="*/ 47029 w 2677922"/>
                  <a:gd name="connsiteY86" fmla="*/ 1232926 h 2672762"/>
                  <a:gd name="connsiteX87" fmla="*/ 1623 w 2677922"/>
                  <a:gd name="connsiteY87" fmla="*/ 1166881 h 2672762"/>
                  <a:gd name="connsiteX88" fmla="*/ 6267 w 2677922"/>
                  <a:gd name="connsiteY88" fmla="*/ 1139534 h 2672762"/>
                  <a:gd name="connsiteX89" fmla="*/ 49093 w 2677922"/>
                  <a:gd name="connsiteY89" fmla="*/ 1105480 h 2672762"/>
                  <a:gd name="connsiteX90" fmla="*/ 164672 w 2677922"/>
                  <a:gd name="connsiteY90" fmla="*/ 1101868 h 2672762"/>
                  <a:gd name="connsiteX91" fmla="*/ 181699 w 2677922"/>
                  <a:gd name="connsiteY91" fmla="*/ 1101352 h 2672762"/>
                  <a:gd name="connsiteX92" fmla="*/ 227621 w 2677922"/>
                  <a:gd name="connsiteY92" fmla="*/ 1065233 h 2672762"/>
                  <a:gd name="connsiteX93" fmla="*/ 241036 w 2677922"/>
                  <a:gd name="connsiteY93" fmla="*/ 1014152 h 2672762"/>
                  <a:gd name="connsiteX94" fmla="*/ 219366 w 2677922"/>
                  <a:gd name="connsiteY94" fmla="*/ 965650 h 2672762"/>
                  <a:gd name="connsiteX95" fmla="*/ 113590 w 2677922"/>
                  <a:gd name="connsiteY95" fmla="*/ 899605 h 2672762"/>
                  <a:gd name="connsiteX96" fmla="*/ 89855 w 2677922"/>
                  <a:gd name="connsiteY96" fmla="*/ 832012 h 2672762"/>
                  <a:gd name="connsiteX97" fmla="*/ 104818 w 2677922"/>
                  <a:gd name="connsiteY97" fmla="*/ 799505 h 2672762"/>
                  <a:gd name="connsiteX98" fmla="*/ 151256 w 2677922"/>
                  <a:gd name="connsiteY98" fmla="*/ 779898 h 2672762"/>
                  <a:gd name="connsiteX99" fmla="*/ 283347 w 2677922"/>
                  <a:gd name="connsiteY99" fmla="*/ 810341 h 2672762"/>
                  <a:gd name="connsiteX100" fmla="*/ 331332 w 2677922"/>
                  <a:gd name="connsiteY100" fmla="*/ 794345 h 2672762"/>
                  <a:gd name="connsiteX101" fmla="*/ 363839 w 2677922"/>
                  <a:gd name="connsiteY101" fmla="*/ 737588 h 2672762"/>
                  <a:gd name="connsiteX102" fmla="*/ 354551 w 2677922"/>
                  <a:gd name="connsiteY102" fmla="*/ 689086 h 2672762"/>
                  <a:gd name="connsiteX103" fmla="*/ 266835 w 2677922"/>
                  <a:gd name="connsiteY103" fmla="*/ 595694 h 2672762"/>
                  <a:gd name="connsiteX104" fmla="*/ 261675 w 2677922"/>
                  <a:gd name="connsiteY104" fmla="*/ 529133 h 2672762"/>
                  <a:gd name="connsiteX105" fmla="*/ 270447 w 2677922"/>
                  <a:gd name="connsiteY105" fmla="*/ 516233 h 2672762"/>
                  <a:gd name="connsiteX106" fmla="*/ 349907 w 2677922"/>
                  <a:gd name="connsiteY106" fmla="*/ 498690 h 2672762"/>
                  <a:gd name="connsiteX107" fmla="*/ 457231 w 2677922"/>
                  <a:gd name="connsiteY107" fmla="*/ 555964 h 2672762"/>
                  <a:gd name="connsiteX108" fmla="*/ 507797 w 2677922"/>
                  <a:gd name="connsiteY108" fmla="*/ 551320 h 2672762"/>
                  <a:gd name="connsiteX109" fmla="*/ 551139 w 2677922"/>
                  <a:gd name="connsiteY109" fmla="*/ 508494 h 2672762"/>
                  <a:gd name="connsiteX110" fmla="*/ 556815 w 2677922"/>
                  <a:gd name="connsiteY110" fmla="*/ 456896 h 2672762"/>
                  <a:gd name="connsiteX111" fmla="*/ 494381 w 2677922"/>
                  <a:gd name="connsiteY111" fmla="*/ 339769 h 2672762"/>
                  <a:gd name="connsiteX112" fmla="*/ 505217 w 2677922"/>
                  <a:gd name="connsiteY112" fmla="*/ 280432 h 2672762"/>
                  <a:gd name="connsiteX113" fmla="*/ 537723 w 2677922"/>
                  <a:gd name="connsiteY113" fmla="*/ 256181 h 2672762"/>
                  <a:gd name="connsiteX114" fmla="*/ 590353 w 2677922"/>
                  <a:gd name="connsiteY114" fmla="*/ 261857 h 2672762"/>
                  <a:gd name="connsiteX115" fmla="*/ 679617 w 2677922"/>
                  <a:gd name="connsiteY115" fmla="*/ 344929 h 2672762"/>
                  <a:gd name="connsiteX116" fmla="*/ 754950 w 2677922"/>
                  <a:gd name="connsiteY116" fmla="*/ 355765 h 2672762"/>
                  <a:gd name="connsiteX117" fmla="*/ 797260 w 2677922"/>
                  <a:gd name="connsiteY117" fmla="*/ 329450 h 2672762"/>
                  <a:gd name="connsiteX118" fmla="*/ 811707 w 2677922"/>
                  <a:gd name="connsiteY118" fmla="*/ 285076 h 2672762"/>
                  <a:gd name="connsiteX119" fmla="*/ 781781 w 2677922"/>
                  <a:gd name="connsiteY119" fmla="*/ 156081 h 2672762"/>
                  <a:gd name="connsiteX120" fmla="*/ 807064 w 2677922"/>
                  <a:gd name="connsiteY120" fmla="*/ 100872 h 2672762"/>
                  <a:gd name="connsiteX121" fmla="*/ 841634 w 2677922"/>
                  <a:gd name="connsiteY121" fmla="*/ 86424 h 2672762"/>
                  <a:gd name="connsiteX122" fmla="*/ 896328 w 2677922"/>
                  <a:gd name="connsiteY122" fmla="*/ 106031 h 2672762"/>
                  <a:gd name="connsiteX123" fmla="*/ 965469 w 2677922"/>
                  <a:gd name="connsiteY123" fmla="*/ 217483 h 2672762"/>
                  <a:gd name="connsiteX124" fmla="*/ 1013455 w 2677922"/>
                  <a:gd name="connsiteY124" fmla="*/ 240702 h 2672762"/>
                  <a:gd name="connsiteX125" fmla="*/ 1077952 w 2677922"/>
                  <a:gd name="connsiteY125" fmla="*/ 222642 h 2672762"/>
                  <a:gd name="connsiteX126" fmla="*/ 1101687 w 2677922"/>
                  <a:gd name="connsiteY126" fmla="*/ 188072 h 2672762"/>
                  <a:gd name="connsiteX127" fmla="*/ 1106847 w 2677922"/>
                  <a:gd name="connsiteY127" fmla="*/ 53918 h 2672762"/>
                  <a:gd name="connsiteX128" fmla="*/ 1145029 w 2677922"/>
                  <a:gd name="connsiteY128" fmla="*/ 4900 h 2672762"/>
                  <a:gd name="connsiteX129" fmla="*/ 1158960 w 2677922"/>
                  <a:gd name="connsiteY129" fmla="*/ 1804 h 2672762"/>
                  <a:gd name="connsiteX130" fmla="*/ 1235841 w 2677922"/>
                  <a:gd name="connsiteY130" fmla="*/ 48758 h 2672762"/>
                  <a:gd name="connsiteX131" fmla="*/ 1269895 w 2677922"/>
                  <a:gd name="connsiteY131" fmla="*/ 162273 h 2672762"/>
                  <a:gd name="connsiteX132" fmla="*/ 1303434 w 2677922"/>
                  <a:gd name="connsiteY132" fmla="*/ 192716 h 2672762"/>
                  <a:gd name="connsiteX133" fmla="*/ 1376702 w 2677922"/>
                  <a:gd name="connsiteY133" fmla="*/ 192716 h 2672762"/>
                  <a:gd name="connsiteX134" fmla="*/ 1409209 w 2677922"/>
                  <a:gd name="connsiteY134" fmla="*/ 163305 h 2672762"/>
                  <a:gd name="connsiteX135" fmla="*/ 1447392 w 2677922"/>
                  <a:gd name="connsiteY135" fmla="*/ 37922 h 2672762"/>
                  <a:gd name="connsiteX136" fmla="*/ 1499505 w 2677922"/>
                  <a:gd name="connsiteY136" fmla="*/ 256 h 2672762"/>
                  <a:gd name="connsiteX137" fmla="*/ 1513436 w 2677922"/>
                  <a:gd name="connsiteY137" fmla="*/ 772 h 2672762"/>
                  <a:gd name="connsiteX138" fmla="*/ 1573290 w 2677922"/>
                  <a:gd name="connsiteY138" fmla="*/ 65269 h 2672762"/>
                  <a:gd name="connsiteX139" fmla="*/ 1576902 w 2677922"/>
                  <a:gd name="connsiteY139" fmla="*/ 185492 h 2672762"/>
                  <a:gd name="connsiteX140" fmla="*/ 1598057 w 2677922"/>
                  <a:gd name="connsiteY140" fmla="*/ 220578 h 2672762"/>
                  <a:gd name="connsiteX141" fmla="*/ 1674422 w 2677922"/>
                  <a:gd name="connsiteY141" fmla="*/ 240702 h 2672762"/>
                  <a:gd name="connsiteX142" fmla="*/ 1710540 w 2677922"/>
                  <a:gd name="connsiteY142" fmla="*/ 221610 h 2672762"/>
                  <a:gd name="connsiteX143" fmla="*/ 1779165 w 2677922"/>
                  <a:gd name="connsiteY143" fmla="*/ 111707 h 2672762"/>
                  <a:gd name="connsiteX144" fmla="*/ 1845726 w 2677922"/>
                  <a:gd name="connsiteY144" fmla="*/ 88488 h 2672762"/>
                  <a:gd name="connsiteX145" fmla="*/ 1857594 w 2677922"/>
                  <a:gd name="connsiteY145" fmla="*/ 92616 h 2672762"/>
                  <a:gd name="connsiteX146" fmla="*/ 1895260 w 2677922"/>
                  <a:gd name="connsiteY146" fmla="*/ 166401 h 2672762"/>
                  <a:gd name="connsiteX147" fmla="*/ 1868429 w 2677922"/>
                  <a:gd name="connsiteY147" fmla="*/ 281980 h 2672762"/>
                  <a:gd name="connsiteX148" fmla="*/ 1887004 w 2677922"/>
                  <a:gd name="connsiteY148" fmla="*/ 332030 h 2672762"/>
                  <a:gd name="connsiteX149" fmla="*/ 1946857 w 2677922"/>
                  <a:gd name="connsiteY149" fmla="*/ 365052 h 2672762"/>
                  <a:gd name="connsiteX150" fmla="*/ 1986588 w 2677922"/>
                  <a:gd name="connsiteY150" fmla="*/ 355765 h 2672762"/>
                  <a:gd name="connsiteX151" fmla="*/ 2081528 w 2677922"/>
                  <a:gd name="connsiteY151" fmla="*/ 267532 h 2672762"/>
                  <a:gd name="connsiteX152" fmla="*/ 2151701 w 2677922"/>
                  <a:gd name="connsiteY152" fmla="*/ 261857 h 2672762"/>
                  <a:gd name="connsiteX153" fmla="*/ 2155312 w 2677922"/>
                  <a:gd name="connsiteY153" fmla="*/ 264437 h 2672762"/>
                  <a:gd name="connsiteX154" fmla="*/ 2177500 w 2677922"/>
                  <a:gd name="connsiteY154" fmla="*/ 353701 h 2672762"/>
                  <a:gd name="connsiteX155" fmla="*/ 2122290 w 2677922"/>
                  <a:gd name="connsiteY155" fmla="*/ 456896 h 2672762"/>
                  <a:gd name="connsiteX156" fmla="*/ 2126934 w 2677922"/>
                  <a:gd name="connsiteY156" fmla="*/ 505914 h 2672762"/>
                  <a:gd name="connsiteX157" fmla="*/ 2173372 w 2677922"/>
                  <a:gd name="connsiteY157" fmla="*/ 551836 h 2672762"/>
                  <a:gd name="connsiteX158" fmla="*/ 2219810 w 2677922"/>
                  <a:gd name="connsiteY158" fmla="*/ 555964 h 2672762"/>
                  <a:gd name="connsiteX159" fmla="*/ 2336937 w 2677922"/>
                  <a:gd name="connsiteY159" fmla="*/ 494046 h 2672762"/>
                  <a:gd name="connsiteX160" fmla="*/ 2400917 w 2677922"/>
                  <a:gd name="connsiteY160" fmla="*/ 507462 h 2672762"/>
                  <a:gd name="connsiteX161" fmla="*/ 2420525 w 2677922"/>
                  <a:gd name="connsiteY161" fmla="*/ 533777 h 2672762"/>
                  <a:gd name="connsiteX162" fmla="*/ 2415365 w 2677922"/>
                  <a:gd name="connsiteY162" fmla="*/ 591566 h 2672762"/>
                  <a:gd name="connsiteX163" fmla="*/ 2321973 w 2677922"/>
                  <a:gd name="connsiteY163" fmla="*/ 692182 h 2672762"/>
                  <a:gd name="connsiteX164" fmla="*/ 2313718 w 2677922"/>
                  <a:gd name="connsiteY164" fmla="*/ 733460 h 2672762"/>
                  <a:gd name="connsiteX165" fmla="*/ 2349320 w 2677922"/>
                  <a:gd name="connsiteY165" fmla="*/ 795377 h 2672762"/>
                  <a:gd name="connsiteX166" fmla="*/ 2394726 w 2677922"/>
                  <a:gd name="connsiteY166" fmla="*/ 810341 h 2672762"/>
                  <a:gd name="connsiteX167" fmla="*/ 2526816 w 2677922"/>
                  <a:gd name="connsiteY167" fmla="*/ 780414 h 2672762"/>
                  <a:gd name="connsiteX168" fmla="*/ 2575834 w 2677922"/>
                  <a:gd name="connsiteY168" fmla="*/ 803117 h 2672762"/>
                  <a:gd name="connsiteX169" fmla="*/ 2591313 w 2677922"/>
                  <a:gd name="connsiteY169" fmla="*/ 838719 h 2672762"/>
                  <a:gd name="connsiteX170" fmla="*/ 2570158 w 2677922"/>
                  <a:gd name="connsiteY170" fmla="*/ 896509 h 2672762"/>
                  <a:gd name="connsiteX171" fmla="*/ 2461287 w 2677922"/>
                  <a:gd name="connsiteY171" fmla="*/ 964102 h 2672762"/>
                  <a:gd name="connsiteX172" fmla="*/ 2438068 w 2677922"/>
                  <a:gd name="connsiteY172" fmla="*/ 1014668 h 2672762"/>
                  <a:gd name="connsiteX173" fmla="*/ 2454063 w 2677922"/>
                  <a:gd name="connsiteY173" fmla="*/ 1073489 h 2672762"/>
                  <a:gd name="connsiteX174" fmla="*/ 2492762 w 2677922"/>
                  <a:gd name="connsiteY174" fmla="*/ 1100836 h 2672762"/>
                  <a:gd name="connsiteX175" fmla="*/ 2628464 w 2677922"/>
                  <a:gd name="connsiteY175" fmla="*/ 1105996 h 2672762"/>
                  <a:gd name="connsiteX176" fmla="*/ 2672322 w 2677922"/>
                  <a:gd name="connsiteY176" fmla="*/ 1140566 h 2672762"/>
                  <a:gd name="connsiteX177" fmla="*/ 2677998 w 2677922"/>
                  <a:gd name="connsiteY177" fmla="*/ 1182360 h 2672762"/>
                  <a:gd name="connsiteX178" fmla="*/ 2644459 w 2677922"/>
                  <a:gd name="connsiteY178" fmla="*/ 1229830 h 2672762"/>
                  <a:gd name="connsiteX179" fmla="*/ 2522172 w 2677922"/>
                  <a:gd name="connsiteY179" fmla="*/ 1267497 h 2672762"/>
                  <a:gd name="connsiteX180" fmla="*/ 2483990 w 2677922"/>
                  <a:gd name="connsiteY180" fmla="*/ 1315998 h 2672762"/>
                  <a:gd name="connsiteX181" fmla="*/ 2486570 w 2677922"/>
                  <a:gd name="connsiteY181" fmla="*/ 1379980 h 2672762"/>
                  <a:gd name="connsiteX182" fmla="*/ 2512885 w 2677922"/>
                  <a:gd name="connsiteY182" fmla="*/ 1407842 h 2672762"/>
                  <a:gd name="connsiteX183" fmla="*/ 2641363 w 2677922"/>
                  <a:gd name="connsiteY183" fmla="*/ 1447057 h 2672762"/>
                  <a:gd name="connsiteX184" fmla="*/ 2677998 w 2677922"/>
                  <a:gd name="connsiteY184" fmla="*/ 1498138 h 2672762"/>
                  <a:gd name="connsiteX185" fmla="*/ 2677998 w 2677922"/>
                  <a:gd name="connsiteY185" fmla="*/ 1507426 h 2672762"/>
                  <a:gd name="connsiteX186" fmla="*/ 2611952 w 2677922"/>
                  <a:gd name="connsiteY186" fmla="*/ 1572955 h 2672762"/>
                  <a:gd name="connsiteX187" fmla="*/ 2490182 w 2677922"/>
                  <a:gd name="connsiteY187" fmla="*/ 1576567 h 2672762"/>
                  <a:gd name="connsiteX188" fmla="*/ 2457675 w 2677922"/>
                  <a:gd name="connsiteY188" fmla="*/ 1596690 h 2672762"/>
                  <a:gd name="connsiteX189" fmla="*/ 2437036 w 2677922"/>
                  <a:gd name="connsiteY189" fmla="*/ 1673055 h 2672762"/>
                  <a:gd name="connsiteX190" fmla="*/ 2457159 w 2677922"/>
                  <a:gd name="connsiteY190" fmla="*/ 1710205 h 2672762"/>
                  <a:gd name="connsiteX191" fmla="*/ 2564483 w 2677922"/>
                  <a:gd name="connsiteY191" fmla="*/ 1777282 h 2672762"/>
                  <a:gd name="connsiteX192" fmla="*/ 2588733 w 2677922"/>
                  <a:gd name="connsiteY192" fmla="*/ 1845907 h 2672762"/>
                  <a:gd name="connsiteX193" fmla="*/ 2571706 w 2677922"/>
                  <a:gd name="connsiteY193" fmla="*/ 1880994 h 2672762"/>
                  <a:gd name="connsiteX194" fmla="*/ 2538684 w 2677922"/>
                  <a:gd name="connsiteY194" fmla="*/ 1897505 h 2672762"/>
                  <a:gd name="connsiteX195" fmla="*/ 1338521 w 2677922"/>
                  <a:gd name="connsiteY195" fmla="*/ 2312867 h 2672762"/>
                  <a:gd name="connsiteX196" fmla="*/ 2316814 w 2677922"/>
                  <a:gd name="connsiteY196" fmla="*/ 1335605 h 2672762"/>
                  <a:gd name="connsiteX197" fmla="*/ 1340068 w 2677922"/>
                  <a:gd name="connsiteY197" fmla="*/ 359376 h 2672762"/>
                  <a:gd name="connsiteX198" fmla="*/ 361775 w 2677922"/>
                  <a:gd name="connsiteY198" fmla="*/ 1331994 h 2672762"/>
                  <a:gd name="connsiteX199" fmla="*/ 1338521 w 2677922"/>
                  <a:gd name="connsiteY199" fmla="*/ 2312867 h 2672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2677922" h="2672762">
                    <a:moveTo>
                      <a:pt x="2538684" y="1897505"/>
                    </a:moveTo>
                    <a:cubicBezTo>
                      <a:pt x="2511337" y="1891313"/>
                      <a:pt x="2483990" y="1885121"/>
                      <a:pt x="2456643" y="1879446"/>
                    </a:cubicBezTo>
                    <a:cubicBezTo>
                      <a:pt x="2434456" y="1874286"/>
                      <a:pt x="2411753" y="1869642"/>
                      <a:pt x="2389566" y="1863966"/>
                    </a:cubicBezTo>
                    <a:cubicBezTo>
                      <a:pt x="2375119" y="1860354"/>
                      <a:pt x="2363767" y="1864482"/>
                      <a:pt x="2354479" y="1874802"/>
                    </a:cubicBezTo>
                    <a:cubicBezTo>
                      <a:pt x="2335389" y="1896989"/>
                      <a:pt x="2320425" y="1922272"/>
                      <a:pt x="2312170" y="1950651"/>
                    </a:cubicBezTo>
                    <a:cubicBezTo>
                      <a:pt x="2308042" y="1964066"/>
                      <a:pt x="2314234" y="1973869"/>
                      <a:pt x="2322489" y="1983157"/>
                    </a:cubicBezTo>
                    <a:cubicBezTo>
                      <a:pt x="2352416" y="2015664"/>
                      <a:pt x="2382858" y="2048170"/>
                      <a:pt x="2412785" y="2080161"/>
                    </a:cubicBezTo>
                    <a:cubicBezTo>
                      <a:pt x="2435488" y="2104412"/>
                      <a:pt x="2436520" y="2118859"/>
                      <a:pt x="2418461" y="2146722"/>
                    </a:cubicBezTo>
                    <a:cubicBezTo>
                      <a:pt x="2417429" y="2148270"/>
                      <a:pt x="2416397" y="2150334"/>
                      <a:pt x="2414849" y="2151882"/>
                    </a:cubicBezTo>
                    <a:cubicBezTo>
                      <a:pt x="2380795" y="2197804"/>
                      <a:pt x="2365831" y="2198320"/>
                      <a:pt x="2324037" y="2174585"/>
                    </a:cubicBezTo>
                    <a:cubicBezTo>
                      <a:pt x="2289982" y="2154978"/>
                      <a:pt x="2253864" y="2137434"/>
                      <a:pt x="2219294" y="2118859"/>
                    </a:cubicBezTo>
                    <a:cubicBezTo>
                      <a:pt x="2204846" y="2111120"/>
                      <a:pt x="2191431" y="2111120"/>
                      <a:pt x="2178531" y="2120407"/>
                    </a:cubicBezTo>
                    <a:cubicBezTo>
                      <a:pt x="2157892" y="2134855"/>
                      <a:pt x="2140349" y="2152398"/>
                      <a:pt x="2125386" y="2172521"/>
                    </a:cubicBezTo>
                    <a:cubicBezTo>
                      <a:pt x="2114550" y="2186968"/>
                      <a:pt x="2114034" y="2201416"/>
                      <a:pt x="2122806" y="2217411"/>
                    </a:cubicBezTo>
                    <a:cubicBezTo>
                      <a:pt x="2143961" y="2256109"/>
                      <a:pt x="2164600" y="2295323"/>
                      <a:pt x="2184723" y="2334538"/>
                    </a:cubicBezTo>
                    <a:cubicBezTo>
                      <a:pt x="2198655" y="2361885"/>
                      <a:pt x="2196591" y="2374268"/>
                      <a:pt x="2174404" y="2395423"/>
                    </a:cubicBezTo>
                    <a:cubicBezTo>
                      <a:pt x="2170792" y="2398519"/>
                      <a:pt x="2167696" y="2402131"/>
                      <a:pt x="2164084" y="2404711"/>
                    </a:cubicBezTo>
                    <a:cubicBezTo>
                      <a:pt x="2131062" y="2428962"/>
                      <a:pt x="2114034" y="2440829"/>
                      <a:pt x="2075336" y="2401615"/>
                    </a:cubicBezTo>
                    <a:cubicBezTo>
                      <a:pt x="2047473" y="2373236"/>
                      <a:pt x="2017547" y="2347953"/>
                      <a:pt x="1988652" y="2320606"/>
                    </a:cubicBezTo>
                    <a:cubicBezTo>
                      <a:pt x="1975236" y="2307707"/>
                      <a:pt x="1960789" y="2305127"/>
                      <a:pt x="1944277" y="2311835"/>
                    </a:cubicBezTo>
                    <a:cubicBezTo>
                      <a:pt x="1922607" y="2320606"/>
                      <a:pt x="1901968" y="2331958"/>
                      <a:pt x="1883392" y="2346405"/>
                    </a:cubicBezTo>
                    <a:cubicBezTo>
                      <a:pt x="1867913" y="2358273"/>
                      <a:pt x="1863785" y="2373236"/>
                      <a:pt x="1868429" y="2391811"/>
                    </a:cubicBezTo>
                    <a:cubicBezTo>
                      <a:pt x="1879264" y="2436701"/>
                      <a:pt x="1889584" y="2482107"/>
                      <a:pt x="1899388" y="2526997"/>
                    </a:cubicBezTo>
                    <a:cubicBezTo>
                      <a:pt x="1903516" y="2546604"/>
                      <a:pt x="1896808" y="2561568"/>
                      <a:pt x="1879264" y="2571887"/>
                    </a:cubicBezTo>
                    <a:cubicBezTo>
                      <a:pt x="1867397" y="2579111"/>
                      <a:pt x="1854498" y="2584787"/>
                      <a:pt x="1841082" y="2588915"/>
                    </a:cubicBezTo>
                    <a:cubicBezTo>
                      <a:pt x="1813736" y="2597686"/>
                      <a:pt x="1798256" y="2592526"/>
                      <a:pt x="1782777" y="2568276"/>
                    </a:cubicBezTo>
                    <a:cubicBezTo>
                      <a:pt x="1760074" y="2532157"/>
                      <a:pt x="1736855" y="2496555"/>
                      <a:pt x="1715184" y="2459404"/>
                    </a:cubicBezTo>
                    <a:cubicBezTo>
                      <a:pt x="1703316" y="2439281"/>
                      <a:pt x="1687837" y="2431542"/>
                      <a:pt x="1664618" y="2435669"/>
                    </a:cubicBezTo>
                    <a:cubicBezTo>
                      <a:pt x="1646043" y="2439281"/>
                      <a:pt x="1627984" y="2443925"/>
                      <a:pt x="1610440" y="2450117"/>
                    </a:cubicBezTo>
                    <a:cubicBezTo>
                      <a:pt x="1586190" y="2458888"/>
                      <a:pt x="1578450" y="2469208"/>
                      <a:pt x="1577418" y="2495007"/>
                    </a:cubicBezTo>
                    <a:cubicBezTo>
                      <a:pt x="1575870" y="2535769"/>
                      <a:pt x="1574838" y="2576015"/>
                      <a:pt x="1573806" y="2616777"/>
                    </a:cubicBezTo>
                    <a:cubicBezTo>
                      <a:pt x="1572774" y="2653928"/>
                      <a:pt x="1563487" y="2665795"/>
                      <a:pt x="1526852" y="2672503"/>
                    </a:cubicBezTo>
                    <a:cubicBezTo>
                      <a:pt x="1517049" y="2674567"/>
                      <a:pt x="1507245" y="2675599"/>
                      <a:pt x="1497441" y="2676115"/>
                    </a:cubicBezTo>
                    <a:cubicBezTo>
                      <a:pt x="1473191" y="2677663"/>
                      <a:pt x="1457711" y="2667859"/>
                      <a:pt x="1449972" y="2644124"/>
                    </a:cubicBezTo>
                    <a:cubicBezTo>
                      <a:pt x="1436040" y="2600782"/>
                      <a:pt x="1422624" y="2557956"/>
                      <a:pt x="1410241" y="2514614"/>
                    </a:cubicBezTo>
                    <a:cubicBezTo>
                      <a:pt x="1404565" y="2495007"/>
                      <a:pt x="1392698" y="2485719"/>
                      <a:pt x="1373091" y="2482623"/>
                    </a:cubicBezTo>
                    <a:cubicBezTo>
                      <a:pt x="1350388" y="2479527"/>
                      <a:pt x="1327685" y="2479527"/>
                      <a:pt x="1304982" y="2483139"/>
                    </a:cubicBezTo>
                    <a:cubicBezTo>
                      <a:pt x="1287955" y="2485719"/>
                      <a:pt x="1277119" y="2494491"/>
                      <a:pt x="1271959" y="2511518"/>
                    </a:cubicBezTo>
                    <a:cubicBezTo>
                      <a:pt x="1260092" y="2552280"/>
                      <a:pt x="1247192" y="2593042"/>
                      <a:pt x="1234293" y="2633805"/>
                    </a:cubicBezTo>
                    <a:cubicBezTo>
                      <a:pt x="1222941" y="2670439"/>
                      <a:pt x="1208494" y="2679727"/>
                      <a:pt x="1170828" y="2674567"/>
                    </a:cubicBezTo>
                    <a:cubicBezTo>
                      <a:pt x="1114070" y="2666827"/>
                      <a:pt x="1107362" y="2659087"/>
                      <a:pt x="1106847" y="2602330"/>
                    </a:cubicBezTo>
                    <a:cubicBezTo>
                      <a:pt x="1106331" y="2565180"/>
                      <a:pt x="1104783" y="2528545"/>
                      <a:pt x="1103751" y="2491395"/>
                    </a:cubicBezTo>
                    <a:cubicBezTo>
                      <a:pt x="1103234" y="2474368"/>
                      <a:pt x="1096527" y="2460952"/>
                      <a:pt x="1080532" y="2454244"/>
                    </a:cubicBezTo>
                    <a:cubicBezTo>
                      <a:pt x="1056281" y="2443925"/>
                      <a:pt x="1031514" y="2436701"/>
                      <a:pt x="1005199" y="2435153"/>
                    </a:cubicBezTo>
                    <a:cubicBezTo>
                      <a:pt x="989203" y="2434121"/>
                      <a:pt x="977852" y="2440313"/>
                      <a:pt x="969080" y="2454244"/>
                    </a:cubicBezTo>
                    <a:cubicBezTo>
                      <a:pt x="946894" y="2491395"/>
                      <a:pt x="923159" y="2527513"/>
                      <a:pt x="900456" y="2564148"/>
                    </a:cubicBezTo>
                    <a:cubicBezTo>
                      <a:pt x="882396" y="2593042"/>
                      <a:pt x="868465" y="2598202"/>
                      <a:pt x="836474" y="2587367"/>
                    </a:cubicBezTo>
                    <a:cubicBezTo>
                      <a:pt x="834926" y="2586851"/>
                      <a:pt x="833379" y="2586335"/>
                      <a:pt x="831830" y="2585819"/>
                    </a:cubicBezTo>
                    <a:cubicBezTo>
                      <a:pt x="782297" y="2565696"/>
                      <a:pt x="772493" y="2554344"/>
                      <a:pt x="785392" y="2504810"/>
                    </a:cubicBezTo>
                    <a:cubicBezTo>
                      <a:pt x="795196" y="2467144"/>
                      <a:pt x="802420" y="2428962"/>
                      <a:pt x="811707" y="2390779"/>
                    </a:cubicBezTo>
                    <a:cubicBezTo>
                      <a:pt x="816351" y="2371172"/>
                      <a:pt x="811191" y="2356209"/>
                      <a:pt x="794680" y="2344341"/>
                    </a:cubicBezTo>
                    <a:cubicBezTo>
                      <a:pt x="777137" y="2331958"/>
                      <a:pt x="759078" y="2321122"/>
                      <a:pt x="739470" y="2312351"/>
                    </a:cubicBezTo>
                    <a:cubicBezTo>
                      <a:pt x="720895" y="2304095"/>
                      <a:pt x="704900" y="2307191"/>
                      <a:pt x="689421" y="2321638"/>
                    </a:cubicBezTo>
                    <a:cubicBezTo>
                      <a:pt x="658462" y="2351049"/>
                      <a:pt x="626988" y="2379944"/>
                      <a:pt x="596029" y="2408838"/>
                    </a:cubicBezTo>
                    <a:cubicBezTo>
                      <a:pt x="572810" y="2431026"/>
                      <a:pt x="557847" y="2432057"/>
                      <a:pt x="530500" y="2415030"/>
                    </a:cubicBezTo>
                    <a:cubicBezTo>
                      <a:pt x="527404" y="2412966"/>
                      <a:pt x="524308" y="2410902"/>
                      <a:pt x="521212" y="2408838"/>
                    </a:cubicBezTo>
                    <a:cubicBezTo>
                      <a:pt x="481482" y="2380460"/>
                      <a:pt x="477870" y="2365496"/>
                      <a:pt x="500573" y="2322670"/>
                    </a:cubicBezTo>
                    <a:cubicBezTo>
                      <a:pt x="519148" y="2287584"/>
                      <a:pt x="537207" y="2252497"/>
                      <a:pt x="556298" y="2217927"/>
                    </a:cubicBezTo>
                    <a:cubicBezTo>
                      <a:pt x="566102" y="2199868"/>
                      <a:pt x="564555" y="2184388"/>
                      <a:pt x="552171" y="2168909"/>
                    </a:cubicBezTo>
                    <a:cubicBezTo>
                      <a:pt x="538756" y="2151882"/>
                      <a:pt x="523276" y="2136402"/>
                      <a:pt x="505733" y="2122987"/>
                    </a:cubicBezTo>
                    <a:cubicBezTo>
                      <a:pt x="490254" y="2111120"/>
                      <a:pt x="474774" y="2110088"/>
                      <a:pt x="457747" y="2119375"/>
                    </a:cubicBezTo>
                    <a:cubicBezTo>
                      <a:pt x="419564" y="2140014"/>
                      <a:pt x="380866" y="2160653"/>
                      <a:pt x="341652" y="2180777"/>
                    </a:cubicBezTo>
                    <a:cubicBezTo>
                      <a:pt x="314305" y="2195224"/>
                      <a:pt x="298310" y="2191612"/>
                      <a:pt x="278187" y="2168909"/>
                    </a:cubicBezTo>
                    <a:cubicBezTo>
                      <a:pt x="276639" y="2167361"/>
                      <a:pt x="275607" y="2165813"/>
                      <a:pt x="274059" y="2164265"/>
                    </a:cubicBezTo>
                    <a:cubicBezTo>
                      <a:pt x="238456" y="2122987"/>
                      <a:pt x="238972" y="2108540"/>
                      <a:pt x="276639" y="2069325"/>
                    </a:cubicBezTo>
                    <a:cubicBezTo>
                      <a:pt x="302954" y="2041463"/>
                      <a:pt x="327721" y="2013084"/>
                      <a:pt x="354551" y="1986253"/>
                    </a:cubicBezTo>
                    <a:cubicBezTo>
                      <a:pt x="367967" y="1972322"/>
                      <a:pt x="370547" y="1957874"/>
                      <a:pt x="363839" y="1940847"/>
                    </a:cubicBezTo>
                    <a:cubicBezTo>
                      <a:pt x="355067" y="1918660"/>
                      <a:pt x="342684" y="1898021"/>
                      <a:pt x="328237" y="1878930"/>
                    </a:cubicBezTo>
                    <a:cubicBezTo>
                      <a:pt x="316369" y="1863450"/>
                      <a:pt x="300374" y="1861902"/>
                      <a:pt x="283347" y="1866030"/>
                    </a:cubicBezTo>
                    <a:cubicBezTo>
                      <a:pt x="245680" y="1874802"/>
                      <a:pt x="208530" y="1883573"/>
                      <a:pt x="170864" y="1891829"/>
                    </a:cubicBezTo>
                    <a:cubicBezTo>
                      <a:pt x="165704" y="1892861"/>
                      <a:pt x="160544" y="1894409"/>
                      <a:pt x="155900" y="1895441"/>
                    </a:cubicBezTo>
                    <a:cubicBezTo>
                      <a:pt x="127521" y="1900601"/>
                      <a:pt x="113074" y="1893893"/>
                      <a:pt x="100175" y="1868094"/>
                    </a:cubicBezTo>
                    <a:cubicBezTo>
                      <a:pt x="95531" y="1858291"/>
                      <a:pt x="90887" y="1848487"/>
                      <a:pt x="87275" y="1838168"/>
                    </a:cubicBezTo>
                    <a:cubicBezTo>
                      <a:pt x="77988" y="1810821"/>
                      <a:pt x="83147" y="1795341"/>
                      <a:pt x="107915" y="1779862"/>
                    </a:cubicBezTo>
                    <a:cubicBezTo>
                      <a:pt x="143001" y="1757675"/>
                      <a:pt x="178603" y="1735488"/>
                      <a:pt x="213690" y="1713817"/>
                    </a:cubicBezTo>
                    <a:cubicBezTo>
                      <a:pt x="241552" y="1696274"/>
                      <a:pt x="245680" y="1686470"/>
                      <a:pt x="238972" y="1654480"/>
                    </a:cubicBezTo>
                    <a:cubicBezTo>
                      <a:pt x="234845" y="1636420"/>
                      <a:pt x="230201" y="1617845"/>
                      <a:pt x="222977" y="1600818"/>
                    </a:cubicBezTo>
                    <a:cubicBezTo>
                      <a:pt x="215753" y="1583791"/>
                      <a:pt x="203370" y="1575535"/>
                      <a:pt x="184279" y="1575019"/>
                    </a:cubicBezTo>
                    <a:cubicBezTo>
                      <a:pt x="142485" y="1574503"/>
                      <a:pt x="101207" y="1572955"/>
                      <a:pt x="59413" y="1571407"/>
                    </a:cubicBezTo>
                    <a:cubicBezTo>
                      <a:pt x="21746" y="1570375"/>
                      <a:pt x="10395" y="1560572"/>
                      <a:pt x="3687" y="1524453"/>
                    </a:cubicBezTo>
                    <a:cubicBezTo>
                      <a:pt x="3171" y="1520841"/>
                      <a:pt x="2139" y="1517230"/>
                      <a:pt x="1623" y="1513618"/>
                    </a:cubicBezTo>
                    <a:cubicBezTo>
                      <a:pt x="-4053" y="1467696"/>
                      <a:pt x="3687" y="1455828"/>
                      <a:pt x="48577" y="1442413"/>
                    </a:cubicBezTo>
                    <a:cubicBezTo>
                      <a:pt x="85727" y="1431061"/>
                      <a:pt x="122877" y="1418678"/>
                      <a:pt x="160544" y="1408358"/>
                    </a:cubicBezTo>
                    <a:cubicBezTo>
                      <a:pt x="181183" y="1402683"/>
                      <a:pt x="192018" y="1390815"/>
                      <a:pt x="194083" y="1370692"/>
                    </a:cubicBezTo>
                    <a:cubicBezTo>
                      <a:pt x="196147" y="1346957"/>
                      <a:pt x="197178" y="1322706"/>
                      <a:pt x="192534" y="1298971"/>
                    </a:cubicBezTo>
                    <a:cubicBezTo>
                      <a:pt x="189954" y="1283492"/>
                      <a:pt x="181183" y="1274204"/>
                      <a:pt x="166220" y="1269560"/>
                    </a:cubicBezTo>
                    <a:cubicBezTo>
                      <a:pt x="126490" y="1257693"/>
                      <a:pt x="86759" y="1245310"/>
                      <a:pt x="47029" y="1232926"/>
                    </a:cubicBezTo>
                    <a:cubicBezTo>
                      <a:pt x="3687" y="1219511"/>
                      <a:pt x="-957" y="1212287"/>
                      <a:pt x="1623" y="1166881"/>
                    </a:cubicBezTo>
                    <a:cubicBezTo>
                      <a:pt x="2139" y="1157593"/>
                      <a:pt x="4203" y="1148306"/>
                      <a:pt x="6267" y="1139534"/>
                    </a:cubicBezTo>
                    <a:cubicBezTo>
                      <a:pt x="12459" y="1116831"/>
                      <a:pt x="25358" y="1106512"/>
                      <a:pt x="49093" y="1105480"/>
                    </a:cubicBezTo>
                    <a:cubicBezTo>
                      <a:pt x="87791" y="1103932"/>
                      <a:pt x="125974" y="1102900"/>
                      <a:pt x="164672" y="1101868"/>
                    </a:cubicBezTo>
                    <a:cubicBezTo>
                      <a:pt x="170348" y="1101868"/>
                      <a:pt x="176023" y="1101352"/>
                      <a:pt x="181699" y="1101352"/>
                    </a:cubicBezTo>
                    <a:cubicBezTo>
                      <a:pt x="207498" y="1102384"/>
                      <a:pt x="220913" y="1087936"/>
                      <a:pt x="227621" y="1065233"/>
                    </a:cubicBezTo>
                    <a:cubicBezTo>
                      <a:pt x="232781" y="1048206"/>
                      <a:pt x="237425" y="1031179"/>
                      <a:pt x="241036" y="1014152"/>
                    </a:cubicBezTo>
                    <a:cubicBezTo>
                      <a:pt x="245680" y="990417"/>
                      <a:pt x="240005" y="979065"/>
                      <a:pt x="219366" y="965650"/>
                    </a:cubicBezTo>
                    <a:cubicBezTo>
                      <a:pt x="184279" y="943463"/>
                      <a:pt x="148676" y="921276"/>
                      <a:pt x="113590" y="899605"/>
                    </a:cubicBezTo>
                    <a:cubicBezTo>
                      <a:pt x="82116" y="879997"/>
                      <a:pt x="77472" y="867614"/>
                      <a:pt x="89855" y="832012"/>
                    </a:cubicBezTo>
                    <a:cubicBezTo>
                      <a:pt x="93467" y="820660"/>
                      <a:pt x="98111" y="809309"/>
                      <a:pt x="104818" y="799505"/>
                    </a:cubicBezTo>
                    <a:cubicBezTo>
                      <a:pt x="115654" y="782994"/>
                      <a:pt x="130617" y="774738"/>
                      <a:pt x="151256" y="779898"/>
                    </a:cubicBezTo>
                    <a:cubicBezTo>
                      <a:pt x="195114" y="790217"/>
                      <a:pt x="239489" y="799505"/>
                      <a:pt x="283347" y="810341"/>
                    </a:cubicBezTo>
                    <a:cubicBezTo>
                      <a:pt x="303469" y="815500"/>
                      <a:pt x="318949" y="810857"/>
                      <a:pt x="331332" y="794345"/>
                    </a:cubicBezTo>
                    <a:cubicBezTo>
                      <a:pt x="344232" y="776802"/>
                      <a:pt x="355584" y="757711"/>
                      <a:pt x="363839" y="737588"/>
                    </a:cubicBezTo>
                    <a:cubicBezTo>
                      <a:pt x="371063" y="719529"/>
                      <a:pt x="368999" y="704049"/>
                      <a:pt x="354551" y="689086"/>
                    </a:cubicBezTo>
                    <a:cubicBezTo>
                      <a:pt x="324625" y="658643"/>
                      <a:pt x="296246" y="627169"/>
                      <a:pt x="266835" y="595694"/>
                    </a:cubicBezTo>
                    <a:cubicBezTo>
                      <a:pt x="244132" y="570927"/>
                      <a:pt x="243100" y="556996"/>
                      <a:pt x="261675" y="529133"/>
                    </a:cubicBezTo>
                    <a:cubicBezTo>
                      <a:pt x="264771" y="525005"/>
                      <a:pt x="267351" y="520361"/>
                      <a:pt x="270447" y="516233"/>
                    </a:cubicBezTo>
                    <a:cubicBezTo>
                      <a:pt x="296762" y="481663"/>
                      <a:pt x="311209" y="478567"/>
                      <a:pt x="349907" y="498690"/>
                    </a:cubicBezTo>
                    <a:cubicBezTo>
                      <a:pt x="386026" y="517781"/>
                      <a:pt x="422144" y="536357"/>
                      <a:pt x="457231" y="555964"/>
                    </a:cubicBezTo>
                    <a:cubicBezTo>
                      <a:pt x="475806" y="566283"/>
                      <a:pt x="492318" y="564219"/>
                      <a:pt x="507797" y="551320"/>
                    </a:cubicBezTo>
                    <a:cubicBezTo>
                      <a:pt x="523276" y="538421"/>
                      <a:pt x="537723" y="523973"/>
                      <a:pt x="551139" y="508494"/>
                    </a:cubicBezTo>
                    <a:cubicBezTo>
                      <a:pt x="564555" y="492499"/>
                      <a:pt x="567650" y="476503"/>
                      <a:pt x="556815" y="456896"/>
                    </a:cubicBezTo>
                    <a:cubicBezTo>
                      <a:pt x="535143" y="418198"/>
                      <a:pt x="515020" y="378983"/>
                      <a:pt x="494381" y="339769"/>
                    </a:cubicBezTo>
                    <a:cubicBezTo>
                      <a:pt x="480966" y="313970"/>
                      <a:pt x="484062" y="300039"/>
                      <a:pt x="505217" y="280432"/>
                    </a:cubicBezTo>
                    <a:cubicBezTo>
                      <a:pt x="515020" y="271144"/>
                      <a:pt x="525856" y="263405"/>
                      <a:pt x="537723" y="256181"/>
                    </a:cubicBezTo>
                    <a:cubicBezTo>
                      <a:pt x="558362" y="244313"/>
                      <a:pt x="572810" y="245861"/>
                      <a:pt x="590353" y="261857"/>
                    </a:cubicBezTo>
                    <a:cubicBezTo>
                      <a:pt x="620280" y="289203"/>
                      <a:pt x="650207" y="317066"/>
                      <a:pt x="679617" y="344929"/>
                    </a:cubicBezTo>
                    <a:cubicBezTo>
                      <a:pt x="710576" y="374340"/>
                      <a:pt x="717284" y="375372"/>
                      <a:pt x="754950" y="355765"/>
                    </a:cubicBezTo>
                    <a:cubicBezTo>
                      <a:pt x="769913" y="348025"/>
                      <a:pt x="783845" y="339769"/>
                      <a:pt x="797260" y="329450"/>
                    </a:cubicBezTo>
                    <a:cubicBezTo>
                      <a:pt x="811707" y="317582"/>
                      <a:pt x="816351" y="303651"/>
                      <a:pt x="811707" y="285076"/>
                    </a:cubicBezTo>
                    <a:cubicBezTo>
                      <a:pt x="800872" y="242249"/>
                      <a:pt x="791585" y="198907"/>
                      <a:pt x="781781" y="156081"/>
                    </a:cubicBezTo>
                    <a:cubicBezTo>
                      <a:pt x="775589" y="128218"/>
                      <a:pt x="782297" y="114287"/>
                      <a:pt x="807064" y="100872"/>
                    </a:cubicBezTo>
                    <a:cubicBezTo>
                      <a:pt x="818415" y="95196"/>
                      <a:pt x="829766" y="90552"/>
                      <a:pt x="841634" y="86424"/>
                    </a:cubicBezTo>
                    <a:cubicBezTo>
                      <a:pt x="866917" y="78685"/>
                      <a:pt x="881364" y="83328"/>
                      <a:pt x="896328" y="106031"/>
                    </a:cubicBezTo>
                    <a:cubicBezTo>
                      <a:pt x="920062" y="142666"/>
                      <a:pt x="943798" y="179300"/>
                      <a:pt x="965469" y="217483"/>
                    </a:cubicBezTo>
                    <a:cubicBezTo>
                      <a:pt x="976820" y="237090"/>
                      <a:pt x="992299" y="243797"/>
                      <a:pt x="1013455" y="240702"/>
                    </a:cubicBezTo>
                    <a:cubicBezTo>
                      <a:pt x="1035641" y="237090"/>
                      <a:pt x="1057313" y="231414"/>
                      <a:pt x="1077952" y="222642"/>
                    </a:cubicBezTo>
                    <a:cubicBezTo>
                      <a:pt x="1092915" y="215935"/>
                      <a:pt x="1101171" y="205615"/>
                      <a:pt x="1101687" y="188072"/>
                    </a:cubicBezTo>
                    <a:cubicBezTo>
                      <a:pt x="1102719" y="143182"/>
                      <a:pt x="1105298" y="98808"/>
                      <a:pt x="1106847" y="53918"/>
                    </a:cubicBezTo>
                    <a:cubicBezTo>
                      <a:pt x="1107878" y="25023"/>
                      <a:pt x="1117166" y="12640"/>
                      <a:pt x="1145029" y="4900"/>
                    </a:cubicBezTo>
                    <a:cubicBezTo>
                      <a:pt x="1149672" y="3868"/>
                      <a:pt x="1154316" y="2320"/>
                      <a:pt x="1158960" y="1804"/>
                    </a:cubicBezTo>
                    <a:cubicBezTo>
                      <a:pt x="1210042" y="-3872"/>
                      <a:pt x="1222426" y="1804"/>
                      <a:pt x="1235841" y="48758"/>
                    </a:cubicBezTo>
                    <a:cubicBezTo>
                      <a:pt x="1246676" y="86940"/>
                      <a:pt x="1259576" y="124091"/>
                      <a:pt x="1269895" y="162273"/>
                    </a:cubicBezTo>
                    <a:cubicBezTo>
                      <a:pt x="1275055" y="180332"/>
                      <a:pt x="1285890" y="190136"/>
                      <a:pt x="1303434" y="192716"/>
                    </a:cubicBezTo>
                    <a:cubicBezTo>
                      <a:pt x="1327685" y="195812"/>
                      <a:pt x="1352452" y="195812"/>
                      <a:pt x="1376702" y="192716"/>
                    </a:cubicBezTo>
                    <a:cubicBezTo>
                      <a:pt x="1393730" y="190652"/>
                      <a:pt x="1404049" y="180332"/>
                      <a:pt x="1409209" y="163305"/>
                    </a:cubicBezTo>
                    <a:cubicBezTo>
                      <a:pt x="1421593" y="121511"/>
                      <a:pt x="1434492" y="79717"/>
                      <a:pt x="1447392" y="37922"/>
                    </a:cubicBezTo>
                    <a:cubicBezTo>
                      <a:pt x="1457195" y="6964"/>
                      <a:pt x="1466998" y="-260"/>
                      <a:pt x="1499505" y="256"/>
                    </a:cubicBezTo>
                    <a:cubicBezTo>
                      <a:pt x="1504149" y="256"/>
                      <a:pt x="1508793" y="256"/>
                      <a:pt x="1513436" y="772"/>
                    </a:cubicBezTo>
                    <a:cubicBezTo>
                      <a:pt x="1559358" y="5416"/>
                      <a:pt x="1572258" y="19347"/>
                      <a:pt x="1573290" y="65269"/>
                    </a:cubicBezTo>
                    <a:cubicBezTo>
                      <a:pt x="1574322" y="105515"/>
                      <a:pt x="1575870" y="145246"/>
                      <a:pt x="1576902" y="185492"/>
                    </a:cubicBezTo>
                    <a:cubicBezTo>
                      <a:pt x="1577418" y="201487"/>
                      <a:pt x="1583093" y="213871"/>
                      <a:pt x="1598057" y="220578"/>
                    </a:cubicBezTo>
                    <a:cubicBezTo>
                      <a:pt x="1622308" y="231414"/>
                      <a:pt x="1647590" y="238638"/>
                      <a:pt x="1674422" y="240702"/>
                    </a:cubicBezTo>
                    <a:cubicBezTo>
                      <a:pt x="1690933" y="241733"/>
                      <a:pt x="1702285" y="235026"/>
                      <a:pt x="1710540" y="221610"/>
                    </a:cubicBezTo>
                    <a:cubicBezTo>
                      <a:pt x="1733243" y="184976"/>
                      <a:pt x="1756462" y="148342"/>
                      <a:pt x="1779165" y="111707"/>
                    </a:cubicBezTo>
                    <a:cubicBezTo>
                      <a:pt x="1798772" y="80749"/>
                      <a:pt x="1810640" y="76621"/>
                      <a:pt x="1845726" y="88488"/>
                    </a:cubicBezTo>
                    <a:cubicBezTo>
                      <a:pt x="1849854" y="90036"/>
                      <a:pt x="1853466" y="91068"/>
                      <a:pt x="1857594" y="92616"/>
                    </a:cubicBezTo>
                    <a:cubicBezTo>
                      <a:pt x="1898356" y="110159"/>
                      <a:pt x="1905063" y="123059"/>
                      <a:pt x="1895260" y="166401"/>
                    </a:cubicBezTo>
                    <a:cubicBezTo>
                      <a:pt x="1886488" y="205099"/>
                      <a:pt x="1877717" y="243281"/>
                      <a:pt x="1868429" y="281980"/>
                    </a:cubicBezTo>
                    <a:cubicBezTo>
                      <a:pt x="1863269" y="303135"/>
                      <a:pt x="1868429" y="319646"/>
                      <a:pt x="1887004" y="332030"/>
                    </a:cubicBezTo>
                    <a:cubicBezTo>
                      <a:pt x="1906096" y="344929"/>
                      <a:pt x="1925187" y="356796"/>
                      <a:pt x="1946857" y="365052"/>
                    </a:cubicBezTo>
                    <a:cubicBezTo>
                      <a:pt x="1962337" y="370728"/>
                      <a:pt x="1974720" y="367116"/>
                      <a:pt x="1986588" y="355765"/>
                    </a:cubicBezTo>
                    <a:cubicBezTo>
                      <a:pt x="2018062" y="325838"/>
                      <a:pt x="2049537" y="296943"/>
                      <a:pt x="2081528" y="267532"/>
                    </a:cubicBezTo>
                    <a:cubicBezTo>
                      <a:pt x="2107843" y="242765"/>
                      <a:pt x="2122290" y="241733"/>
                      <a:pt x="2151701" y="261857"/>
                    </a:cubicBezTo>
                    <a:cubicBezTo>
                      <a:pt x="2153248" y="262889"/>
                      <a:pt x="2154281" y="263405"/>
                      <a:pt x="2155312" y="264437"/>
                    </a:cubicBezTo>
                    <a:cubicBezTo>
                      <a:pt x="2205363" y="300555"/>
                      <a:pt x="2198139" y="316034"/>
                      <a:pt x="2177500" y="353701"/>
                    </a:cubicBezTo>
                    <a:cubicBezTo>
                      <a:pt x="2158925" y="387755"/>
                      <a:pt x="2141381" y="422842"/>
                      <a:pt x="2122290" y="456896"/>
                    </a:cubicBezTo>
                    <a:cubicBezTo>
                      <a:pt x="2112487" y="474955"/>
                      <a:pt x="2114550" y="490435"/>
                      <a:pt x="2126934" y="505914"/>
                    </a:cubicBezTo>
                    <a:cubicBezTo>
                      <a:pt x="2140865" y="522941"/>
                      <a:pt x="2156345" y="538421"/>
                      <a:pt x="2173372" y="551836"/>
                    </a:cubicBezTo>
                    <a:cubicBezTo>
                      <a:pt x="2187819" y="563187"/>
                      <a:pt x="2202783" y="564735"/>
                      <a:pt x="2219810" y="555964"/>
                    </a:cubicBezTo>
                    <a:cubicBezTo>
                      <a:pt x="2258508" y="534809"/>
                      <a:pt x="2297722" y="514170"/>
                      <a:pt x="2336937" y="494046"/>
                    </a:cubicBezTo>
                    <a:cubicBezTo>
                      <a:pt x="2364799" y="479599"/>
                      <a:pt x="2380795" y="482695"/>
                      <a:pt x="2400917" y="507462"/>
                    </a:cubicBezTo>
                    <a:cubicBezTo>
                      <a:pt x="2408141" y="515717"/>
                      <a:pt x="2414849" y="524489"/>
                      <a:pt x="2420525" y="533777"/>
                    </a:cubicBezTo>
                    <a:cubicBezTo>
                      <a:pt x="2434972" y="556480"/>
                      <a:pt x="2433424" y="571443"/>
                      <a:pt x="2415365" y="591566"/>
                    </a:cubicBezTo>
                    <a:cubicBezTo>
                      <a:pt x="2384406" y="625105"/>
                      <a:pt x="2353448" y="659159"/>
                      <a:pt x="2321973" y="692182"/>
                    </a:cubicBezTo>
                    <a:cubicBezTo>
                      <a:pt x="2310106" y="704565"/>
                      <a:pt x="2307526" y="717981"/>
                      <a:pt x="2313718" y="733460"/>
                    </a:cubicBezTo>
                    <a:cubicBezTo>
                      <a:pt x="2323005" y="755647"/>
                      <a:pt x="2334357" y="776286"/>
                      <a:pt x="2349320" y="795377"/>
                    </a:cubicBezTo>
                    <a:cubicBezTo>
                      <a:pt x="2361187" y="810857"/>
                      <a:pt x="2375635" y="814984"/>
                      <a:pt x="2394726" y="810341"/>
                    </a:cubicBezTo>
                    <a:cubicBezTo>
                      <a:pt x="2438584" y="799505"/>
                      <a:pt x="2482958" y="789701"/>
                      <a:pt x="2526816" y="780414"/>
                    </a:cubicBezTo>
                    <a:cubicBezTo>
                      <a:pt x="2550035" y="775254"/>
                      <a:pt x="2563967" y="781962"/>
                      <a:pt x="2575834" y="803117"/>
                    </a:cubicBezTo>
                    <a:cubicBezTo>
                      <a:pt x="2582026" y="814468"/>
                      <a:pt x="2587186" y="826336"/>
                      <a:pt x="2591313" y="838719"/>
                    </a:cubicBezTo>
                    <a:cubicBezTo>
                      <a:pt x="2600085" y="867098"/>
                      <a:pt x="2595441" y="880514"/>
                      <a:pt x="2570158" y="896509"/>
                    </a:cubicBezTo>
                    <a:cubicBezTo>
                      <a:pt x="2534040" y="919212"/>
                      <a:pt x="2498437" y="942947"/>
                      <a:pt x="2461287" y="964102"/>
                    </a:cubicBezTo>
                    <a:cubicBezTo>
                      <a:pt x="2440132" y="976485"/>
                      <a:pt x="2434456" y="992997"/>
                      <a:pt x="2438068" y="1014668"/>
                    </a:cubicBezTo>
                    <a:cubicBezTo>
                      <a:pt x="2441164" y="1034791"/>
                      <a:pt x="2446840" y="1054398"/>
                      <a:pt x="2454063" y="1073489"/>
                    </a:cubicBezTo>
                    <a:cubicBezTo>
                      <a:pt x="2460771" y="1091032"/>
                      <a:pt x="2472638" y="1100320"/>
                      <a:pt x="2492762" y="1100836"/>
                    </a:cubicBezTo>
                    <a:cubicBezTo>
                      <a:pt x="2538168" y="1101352"/>
                      <a:pt x="2583058" y="1104448"/>
                      <a:pt x="2628464" y="1105996"/>
                    </a:cubicBezTo>
                    <a:cubicBezTo>
                      <a:pt x="2653230" y="1107028"/>
                      <a:pt x="2665614" y="1116831"/>
                      <a:pt x="2672322" y="1140566"/>
                    </a:cubicBezTo>
                    <a:cubicBezTo>
                      <a:pt x="2676449" y="1153982"/>
                      <a:pt x="2677998" y="1167913"/>
                      <a:pt x="2677998" y="1182360"/>
                    </a:cubicBezTo>
                    <a:cubicBezTo>
                      <a:pt x="2677998" y="1210223"/>
                      <a:pt x="2670258" y="1221575"/>
                      <a:pt x="2644459" y="1229830"/>
                    </a:cubicBezTo>
                    <a:cubicBezTo>
                      <a:pt x="2603697" y="1242730"/>
                      <a:pt x="2562934" y="1255113"/>
                      <a:pt x="2522172" y="1267497"/>
                    </a:cubicBezTo>
                    <a:cubicBezTo>
                      <a:pt x="2492762" y="1276268"/>
                      <a:pt x="2485022" y="1285556"/>
                      <a:pt x="2483990" y="1315998"/>
                    </a:cubicBezTo>
                    <a:cubicBezTo>
                      <a:pt x="2483474" y="1337153"/>
                      <a:pt x="2481926" y="1358824"/>
                      <a:pt x="2486570" y="1379980"/>
                    </a:cubicBezTo>
                    <a:cubicBezTo>
                      <a:pt x="2489666" y="1394427"/>
                      <a:pt x="2498437" y="1403199"/>
                      <a:pt x="2512885" y="1407842"/>
                    </a:cubicBezTo>
                    <a:cubicBezTo>
                      <a:pt x="2555711" y="1420742"/>
                      <a:pt x="2598537" y="1433641"/>
                      <a:pt x="2641363" y="1447057"/>
                    </a:cubicBezTo>
                    <a:cubicBezTo>
                      <a:pt x="2671290" y="1456344"/>
                      <a:pt x="2678514" y="1466664"/>
                      <a:pt x="2677998" y="1498138"/>
                    </a:cubicBezTo>
                    <a:cubicBezTo>
                      <a:pt x="2677998" y="1501234"/>
                      <a:pt x="2677998" y="1504330"/>
                      <a:pt x="2677998" y="1507426"/>
                    </a:cubicBezTo>
                    <a:cubicBezTo>
                      <a:pt x="2675934" y="1555928"/>
                      <a:pt x="2660454" y="1571407"/>
                      <a:pt x="2611952" y="1572955"/>
                    </a:cubicBezTo>
                    <a:cubicBezTo>
                      <a:pt x="2571190" y="1573987"/>
                      <a:pt x="2530944" y="1576051"/>
                      <a:pt x="2490182" y="1576567"/>
                    </a:cubicBezTo>
                    <a:cubicBezTo>
                      <a:pt x="2474702" y="1577083"/>
                      <a:pt x="2463867" y="1583791"/>
                      <a:pt x="2457675" y="1596690"/>
                    </a:cubicBezTo>
                    <a:cubicBezTo>
                      <a:pt x="2446324" y="1620941"/>
                      <a:pt x="2439100" y="1646224"/>
                      <a:pt x="2437036" y="1673055"/>
                    </a:cubicBezTo>
                    <a:cubicBezTo>
                      <a:pt x="2435488" y="1690082"/>
                      <a:pt x="2442712" y="1701434"/>
                      <a:pt x="2457159" y="1710205"/>
                    </a:cubicBezTo>
                    <a:cubicBezTo>
                      <a:pt x="2493278" y="1732392"/>
                      <a:pt x="2528880" y="1754579"/>
                      <a:pt x="2564483" y="1777282"/>
                    </a:cubicBezTo>
                    <a:cubicBezTo>
                      <a:pt x="2596989" y="1797405"/>
                      <a:pt x="2601117" y="1809789"/>
                      <a:pt x="2588733" y="1845907"/>
                    </a:cubicBezTo>
                    <a:cubicBezTo>
                      <a:pt x="2584606" y="1858291"/>
                      <a:pt x="2578930" y="1870158"/>
                      <a:pt x="2571706" y="1880994"/>
                    </a:cubicBezTo>
                    <a:cubicBezTo>
                      <a:pt x="2564998" y="1890797"/>
                      <a:pt x="2554163" y="1897505"/>
                      <a:pt x="2538684" y="1897505"/>
                    </a:cubicBezTo>
                    <a:close/>
                    <a:moveTo>
                      <a:pt x="1338521" y="2312867"/>
                    </a:moveTo>
                    <a:cubicBezTo>
                      <a:pt x="1869461" y="2314931"/>
                      <a:pt x="2317329" y="1887701"/>
                      <a:pt x="2316814" y="1335605"/>
                    </a:cubicBezTo>
                    <a:cubicBezTo>
                      <a:pt x="2316298" y="792797"/>
                      <a:pt x="1880813" y="359892"/>
                      <a:pt x="1340068" y="359376"/>
                    </a:cubicBezTo>
                    <a:cubicBezTo>
                      <a:pt x="796228" y="358860"/>
                      <a:pt x="363839" y="794861"/>
                      <a:pt x="361775" y="1331994"/>
                    </a:cubicBezTo>
                    <a:cubicBezTo>
                      <a:pt x="359711" y="1882026"/>
                      <a:pt x="806032" y="2314415"/>
                      <a:pt x="1338521" y="2312867"/>
                    </a:cubicBezTo>
                    <a:close/>
                  </a:path>
                </a:pathLst>
              </a:custGeom>
              <a:grpFill/>
              <a:ln w="5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1A179398-E96C-4ADE-99E3-9230E765D534}"/>
                  </a:ext>
                </a:extLst>
              </p:cNvPr>
              <p:cNvSpPr/>
              <p:nvPr/>
            </p:nvSpPr>
            <p:spPr>
              <a:xfrm>
                <a:off x="7558586" y="2011427"/>
                <a:ext cx="1898797" cy="1893637"/>
              </a:xfrm>
              <a:custGeom>
                <a:avLst/>
                <a:gdLst>
                  <a:gd name="connsiteX0" fmla="*/ 30 w 1898796"/>
                  <a:gd name="connsiteY0" fmla="*/ 947852 h 1893636"/>
                  <a:gd name="connsiteX1" fmla="*/ 950461 w 1898796"/>
                  <a:gd name="connsiteY1" fmla="*/ 2 h 1893636"/>
                  <a:gd name="connsiteX2" fmla="*/ 1898827 w 1898796"/>
                  <a:gd name="connsiteY2" fmla="*/ 950948 h 1893636"/>
                  <a:gd name="connsiteX3" fmla="*/ 946849 w 1898796"/>
                  <a:gd name="connsiteY3" fmla="*/ 1898283 h 1893636"/>
                  <a:gd name="connsiteX4" fmla="*/ 30 w 1898796"/>
                  <a:gd name="connsiteY4" fmla="*/ 947852 h 1893636"/>
                  <a:gd name="connsiteX5" fmla="*/ 1187811 w 1898796"/>
                  <a:gd name="connsiteY5" fmla="*/ 949916 h 1893636"/>
                  <a:gd name="connsiteX6" fmla="*/ 949429 w 1898796"/>
                  <a:gd name="connsiteY6" fmla="*/ 710503 h 1893636"/>
                  <a:gd name="connsiteX7" fmla="*/ 710532 w 1898796"/>
                  <a:gd name="connsiteY7" fmla="*/ 948368 h 1893636"/>
                  <a:gd name="connsiteX8" fmla="*/ 948397 w 1898796"/>
                  <a:gd name="connsiteY8" fmla="*/ 1188298 h 1893636"/>
                  <a:gd name="connsiteX9" fmla="*/ 1187811 w 1898796"/>
                  <a:gd name="connsiteY9" fmla="*/ 949916 h 1893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98796" h="1893636">
                    <a:moveTo>
                      <a:pt x="30" y="947852"/>
                    </a:moveTo>
                    <a:cubicBezTo>
                      <a:pt x="-3065" y="428263"/>
                      <a:pt x="426228" y="-1030"/>
                      <a:pt x="950461" y="2"/>
                    </a:cubicBezTo>
                    <a:cubicBezTo>
                      <a:pt x="1472114" y="1034"/>
                      <a:pt x="1899859" y="427747"/>
                      <a:pt x="1898827" y="950948"/>
                    </a:cubicBezTo>
                    <a:cubicBezTo>
                      <a:pt x="1897795" y="1468473"/>
                      <a:pt x="1477790" y="1899315"/>
                      <a:pt x="946849" y="1898283"/>
                    </a:cubicBezTo>
                    <a:cubicBezTo>
                      <a:pt x="411781" y="1896735"/>
                      <a:pt x="-4097" y="1460218"/>
                      <a:pt x="30" y="947852"/>
                    </a:cubicBezTo>
                    <a:close/>
                    <a:moveTo>
                      <a:pt x="1187811" y="949916"/>
                    </a:moveTo>
                    <a:cubicBezTo>
                      <a:pt x="1188327" y="817310"/>
                      <a:pt x="1084099" y="710503"/>
                      <a:pt x="949429" y="710503"/>
                    </a:cubicBezTo>
                    <a:cubicBezTo>
                      <a:pt x="805987" y="710503"/>
                      <a:pt x="710015" y="828146"/>
                      <a:pt x="710532" y="948368"/>
                    </a:cubicBezTo>
                    <a:cubicBezTo>
                      <a:pt x="711048" y="1081490"/>
                      <a:pt x="815791" y="1188298"/>
                      <a:pt x="948397" y="1188298"/>
                    </a:cubicBezTo>
                    <a:cubicBezTo>
                      <a:pt x="1081003" y="1188298"/>
                      <a:pt x="1187294" y="1083038"/>
                      <a:pt x="1187811" y="949916"/>
                    </a:cubicBezTo>
                    <a:close/>
                  </a:path>
                </a:pathLst>
              </a:custGeom>
              <a:grpFill/>
              <a:ln w="5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B75EAAF5-9297-42F1-BF31-33670B897310}"/>
              </a:ext>
            </a:extLst>
          </p:cNvPr>
          <p:cNvGrpSpPr/>
          <p:nvPr userDrawn="1"/>
        </p:nvGrpSpPr>
        <p:grpSpPr>
          <a:xfrm rot="15300000">
            <a:off x="1967240" y="4555753"/>
            <a:ext cx="912206" cy="821359"/>
            <a:chOff x="6486650" y="2648852"/>
            <a:chExt cx="2745260" cy="2471860"/>
          </a:xfrm>
          <a:solidFill>
            <a:schemeClr val="bg1">
              <a:alpha val="5000"/>
            </a:schemeClr>
          </a:solidFill>
        </p:grpSpPr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EB6A0FEE-3790-480E-AA13-354BBE7CEFD2}"/>
                </a:ext>
              </a:extLst>
            </p:cNvPr>
            <p:cNvSpPr/>
            <p:nvPr/>
          </p:nvSpPr>
          <p:spPr>
            <a:xfrm>
              <a:off x="6486650" y="3806165"/>
              <a:ext cx="1318090" cy="1314547"/>
            </a:xfrm>
            <a:custGeom>
              <a:avLst/>
              <a:gdLst>
                <a:gd name="connsiteX0" fmla="*/ 0 w 1919435"/>
                <a:gd name="connsiteY0" fmla="*/ 987194 h 1914275"/>
                <a:gd name="connsiteX1" fmla="*/ 37667 w 1919435"/>
                <a:gd name="connsiteY1" fmla="*/ 959846 h 1914275"/>
                <a:gd name="connsiteX2" fmla="*/ 169757 w 1919435"/>
                <a:gd name="connsiteY2" fmla="*/ 922696 h 1914275"/>
                <a:gd name="connsiteX3" fmla="*/ 215163 w 1919435"/>
                <a:gd name="connsiteY3" fmla="*/ 872130 h 1914275"/>
                <a:gd name="connsiteX4" fmla="*/ 217743 w 1919435"/>
                <a:gd name="connsiteY4" fmla="*/ 850459 h 1914275"/>
                <a:gd name="connsiteX5" fmla="*/ 189364 w 1919435"/>
                <a:gd name="connsiteY5" fmla="*/ 797830 h 1914275"/>
                <a:gd name="connsiteX6" fmla="*/ 69657 w 1919435"/>
                <a:gd name="connsiteY6" fmla="*/ 727657 h 1914275"/>
                <a:gd name="connsiteX7" fmla="*/ 43858 w 1919435"/>
                <a:gd name="connsiteY7" fmla="*/ 664708 h 1914275"/>
                <a:gd name="connsiteX8" fmla="*/ 46438 w 1919435"/>
                <a:gd name="connsiteY8" fmla="*/ 655936 h 1914275"/>
                <a:gd name="connsiteX9" fmla="*/ 114547 w 1919435"/>
                <a:gd name="connsiteY9" fmla="*/ 608982 h 1914275"/>
                <a:gd name="connsiteX10" fmla="*/ 241478 w 1919435"/>
                <a:gd name="connsiteY10" fmla="*/ 623429 h 1914275"/>
                <a:gd name="connsiteX11" fmla="*/ 306491 w 1919435"/>
                <a:gd name="connsiteY11" fmla="*/ 593503 h 1914275"/>
                <a:gd name="connsiteX12" fmla="*/ 301331 w 1919435"/>
                <a:gd name="connsiteY12" fmla="*/ 505271 h 1914275"/>
                <a:gd name="connsiteX13" fmla="*/ 222386 w 1919435"/>
                <a:gd name="connsiteY13" fmla="*/ 400527 h 1914275"/>
                <a:gd name="connsiteX14" fmla="*/ 222386 w 1919435"/>
                <a:gd name="connsiteY14" fmla="*/ 342222 h 1914275"/>
                <a:gd name="connsiteX15" fmla="*/ 248185 w 1919435"/>
                <a:gd name="connsiteY15" fmla="*/ 313327 h 1914275"/>
                <a:gd name="connsiteX16" fmla="*/ 303395 w 1919435"/>
                <a:gd name="connsiteY16" fmla="*/ 307135 h 1914275"/>
                <a:gd name="connsiteX17" fmla="*/ 420522 w 1919435"/>
                <a:gd name="connsiteY17" fmla="*/ 373180 h 1914275"/>
                <a:gd name="connsiteX18" fmla="*/ 525265 w 1919435"/>
                <a:gd name="connsiteY18" fmla="*/ 343770 h 1914275"/>
                <a:gd name="connsiteX19" fmla="*/ 527845 w 1919435"/>
                <a:gd name="connsiteY19" fmla="*/ 298364 h 1914275"/>
                <a:gd name="connsiteX20" fmla="*/ 493791 w 1919435"/>
                <a:gd name="connsiteY20" fmla="*/ 166789 h 1914275"/>
                <a:gd name="connsiteX21" fmla="*/ 518557 w 1919435"/>
                <a:gd name="connsiteY21" fmla="*/ 105904 h 1914275"/>
                <a:gd name="connsiteX22" fmla="*/ 537649 w 1919435"/>
                <a:gd name="connsiteY22" fmla="*/ 95585 h 1914275"/>
                <a:gd name="connsiteX23" fmla="*/ 608853 w 1919435"/>
                <a:gd name="connsiteY23" fmla="*/ 113128 h 1914275"/>
                <a:gd name="connsiteX24" fmla="*/ 690894 w 1919435"/>
                <a:gd name="connsiteY24" fmla="*/ 217355 h 1914275"/>
                <a:gd name="connsiteX25" fmla="*/ 802861 w 1919435"/>
                <a:gd name="connsiteY25" fmla="*/ 216839 h 1914275"/>
                <a:gd name="connsiteX26" fmla="*/ 816277 w 1919435"/>
                <a:gd name="connsiteY26" fmla="*/ 169369 h 1914275"/>
                <a:gd name="connsiteX27" fmla="*/ 832788 w 1919435"/>
                <a:gd name="connsiteY27" fmla="*/ 48631 h 1914275"/>
                <a:gd name="connsiteX28" fmla="*/ 877677 w 1919435"/>
                <a:gd name="connsiteY28" fmla="*/ 2193 h 1914275"/>
                <a:gd name="connsiteX29" fmla="*/ 917924 w 1919435"/>
                <a:gd name="connsiteY29" fmla="*/ 645 h 1914275"/>
                <a:gd name="connsiteX30" fmla="*/ 956106 w 1919435"/>
                <a:gd name="connsiteY30" fmla="*/ 31603 h 1914275"/>
                <a:gd name="connsiteX31" fmla="*/ 993772 w 1919435"/>
                <a:gd name="connsiteY31" fmla="*/ 163693 h 1914275"/>
                <a:gd name="connsiteX32" fmla="*/ 1089745 w 1919435"/>
                <a:gd name="connsiteY32" fmla="*/ 217871 h 1914275"/>
                <a:gd name="connsiteX33" fmla="*/ 1120703 w 1919435"/>
                <a:gd name="connsiteY33" fmla="*/ 191040 h 1914275"/>
                <a:gd name="connsiteX34" fmla="*/ 1192940 w 1919435"/>
                <a:gd name="connsiteY34" fmla="*/ 68754 h 1914275"/>
                <a:gd name="connsiteX35" fmla="*/ 1251245 w 1919435"/>
                <a:gd name="connsiteY35" fmla="*/ 44503 h 1914275"/>
                <a:gd name="connsiteX36" fmla="*/ 1309035 w 1919435"/>
                <a:gd name="connsiteY36" fmla="*/ 137895 h 1914275"/>
                <a:gd name="connsiteX37" fmla="*/ 1294587 w 1919435"/>
                <a:gd name="connsiteY37" fmla="*/ 255538 h 1914275"/>
                <a:gd name="connsiteX38" fmla="*/ 1294587 w 1919435"/>
                <a:gd name="connsiteY38" fmla="*/ 267921 h 1914275"/>
                <a:gd name="connsiteX39" fmla="*/ 1399331 w 1919435"/>
                <a:gd name="connsiteY39" fmla="*/ 314359 h 1914275"/>
                <a:gd name="connsiteX40" fmla="*/ 1514394 w 1919435"/>
                <a:gd name="connsiteY40" fmla="*/ 228191 h 1914275"/>
                <a:gd name="connsiteX41" fmla="*/ 1584050 w 1919435"/>
                <a:gd name="connsiteY41" fmla="*/ 229223 h 1914275"/>
                <a:gd name="connsiteX42" fmla="*/ 1594886 w 1919435"/>
                <a:gd name="connsiteY42" fmla="*/ 238510 h 1914275"/>
                <a:gd name="connsiteX43" fmla="*/ 1606754 w 1919435"/>
                <a:gd name="connsiteY43" fmla="*/ 317971 h 1914275"/>
                <a:gd name="connsiteX44" fmla="*/ 1543288 w 1919435"/>
                <a:gd name="connsiteY44" fmla="*/ 430970 h 1914275"/>
                <a:gd name="connsiteX45" fmla="*/ 1552060 w 1919435"/>
                <a:gd name="connsiteY45" fmla="*/ 504239 h 1914275"/>
                <a:gd name="connsiteX46" fmla="*/ 1619137 w 1919435"/>
                <a:gd name="connsiteY46" fmla="*/ 531069 h 1914275"/>
                <a:gd name="connsiteX47" fmla="*/ 1754839 w 1919435"/>
                <a:gd name="connsiteY47" fmla="*/ 495467 h 1914275"/>
                <a:gd name="connsiteX48" fmla="*/ 1812629 w 1919435"/>
                <a:gd name="connsiteY48" fmla="*/ 517654 h 1914275"/>
                <a:gd name="connsiteX49" fmla="*/ 1830172 w 1919435"/>
                <a:gd name="connsiteY49" fmla="*/ 552225 h 1914275"/>
                <a:gd name="connsiteX50" fmla="*/ 1815724 w 1919435"/>
                <a:gd name="connsiteY50" fmla="*/ 603306 h 1914275"/>
                <a:gd name="connsiteX51" fmla="*/ 1699630 w 1919435"/>
                <a:gd name="connsiteY51" fmla="*/ 695666 h 1914275"/>
                <a:gd name="connsiteX52" fmla="*/ 1678990 w 1919435"/>
                <a:gd name="connsiteY52" fmla="*/ 751908 h 1914275"/>
                <a:gd name="connsiteX53" fmla="*/ 1685182 w 1919435"/>
                <a:gd name="connsiteY53" fmla="*/ 774611 h 1914275"/>
                <a:gd name="connsiteX54" fmla="*/ 1732652 w 1919435"/>
                <a:gd name="connsiteY54" fmla="*/ 815373 h 1914275"/>
                <a:gd name="connsiteX55" fmla="*/ 1872998 w 1919435"/>
                <a:gd name="connsiteY55" fmla="*/ 834464 h 1914275"/>
                <a:gd name="connsiteX56" fmla="*/ 1918404 w 1919435"/>
                <a:gd name="connsiteY56" fmla="*/ 879354 h 1914275"/>
                <a:gd name="connsiteX57" fmla="*/ 1919952 w 1919435"/>
                <a:gd name="connsiteY57" fmla="*/ 919600 h 1914275"/>
                <a:gd name="connsiteX58" fmla="*/ 1886930 w 1919435"/>
                <a:gd name="connsiteY58" fmla="*/ 958299 h 1914275"/>
                <a:gd name="connsiteX59" fmla="*/ 1754839 w 1919435"/>
                <a:gd name="connsiteY59" fmla="*/ 995965 h 1914275"/>
                <a:gd name="connsiteX60" fmla="*/ 1701178 w 1919435"/>
                <a:gd name="connsiteY60" fmla="*/ 1085229 h 1914275"/>
                <a:gd name="connsiteX61" fmla="*/ 1728524 w 1919435"/>
                <a:gd name="connsiteY61" fmla="*/ 1121348 h 1914275"/>
                <a:gd name="connsiteX62" fmla="*/ 1849779 w 1919435"/>
                <a:gd name="connsiteY62" fmla="*/ 1192552 h 1914275"/>
                <a:gd name="connsiteX63" fmla="*/ 1876094 w 1919435"/>
                <a:gd name="connsiteY63" fmla="*/ 1253954 h 1914275"/>
                <a:gd name="connsiteX64" fmla="*/ 1875062 w 1919435"/>
                <a:gd name="connsiteY64" fmla="*/ 1260145 h 1914275"/>
                <a:gd name="connsiteX65" fmla="*/ 1802309 w 1919435"/>
                <a:gd name="connsiteY65" fmla="*/ 1312259 h 1914275"/>
                <a:gd name="connsiteX66" fmla="*/ 1675379 w 1919435"/>
                <a:gd name="connsiteY66" fmla="*/ 1296264 h 1914275"/>
                <a:gd name="connsiteX67" fmla="*/ 1611398 w 1919435"/>
                <a:gd name="connsiteY67" fmla="*/ 1329286 h 1914275"/>
                <a:gd name="connsiteX68" fmla="*/ 1610365 w 1919435"/>
                <a:gd name="connsiteY68" fmla="*/ 1405651 h 1914275"/>
                <a:gd name="connsiteX69" fmla="*/ 1692406 w 1919435"/>
                <a:gd name="connsiteY69" fmla="*/ 1514006 h 1914275"/>
                <a:gd name="connsiteX70" fmla="*/ 1692406 w 1919435"/>
                <a:gd name="connsiteY70" fmla="*/ 1584695 h 1914275"/>
                <a:gd name="connsiteX71" fmla="*/ 1689310 w 1919435"/>
                <a:gd name="connsiteY71" fmla="*/ 1588307 h 1914275"/>
                <a:gd name="connsiteX72" fmla="*/ 1600562 w 1919435"/>
                <a:gd name="connsiteY72" fmla="*/ 1605850 h 1914275"/>
                <a:gd name="connsiteX73" fmla="*/ 1490659 w 1919435"/>
                <a:gd name="connsiteY73" fmla="*/ 1543933 h 1914275"/>
                <a:gd name="connsiteX74" fmla="*/ 1415326 w 1919435"/>
                <a:gd name="connsiteY74" fmla="*/ 1554769 h 1914275"/>
                <a:gd name="connsiteX75" fmla="*/ 1391075 w 1919435"/>
                <a:gd name="connsiteY75" fmla="*/ 1622877 h 1914275"/>
                <a:gd name="connsiteX76" fmla="*/ 1426677 w 1919435"/>
                <a:gd name="connsiteY76" fmla="*/ 1760128 h 1914275"/>
                <a:gd name="connsiteX77" fmla="*/ 1406554 w 1919435"/>
                <a:gd name="connsiteY77" fmla="*/ 1811725 h 1914275"/>
                <a:gd name="connsiteX78" fmla="*/ 1370436 w 1919435"/>
                <a:gd name="connsiteY78" fmla="*/ 1830300 h 1914275"/>
                <a:gd name="connsiteX79" fmla="*/ 1316258 w 1919435"/>
                <a:gd name="connsiteY79" fmla="*/ 1815337 h 1914275"/>
                <a:gd name="connsiteX80" fmla="*/ 1231122 w 1919435"/>
                <a:gd name="connsiteY80" fmla="*/ 1707498 h 1914275"/>
                <a:gd name="connsiteX81" fmla="*/ 1121219 w 1919435"/>
                <a:gd name="connsiteY81" fmla="*/ 1698210 h 1914275"/>
                <a:gd name="connsiteX82" fmla="*/ 1106771 w 1919435"/>
                <a:gd name="connsiteY82" fmla="*/ 1727105 h 1914275"/>
                <a:gd name="connsiteX83" fmla="*/ 1087165 w 1919435"/>
                <a:gd name="connsiteY83" fmla="*/ 1868999 h 1914275"/>
                <a:gd name="connsiteX84" fmla="*/ 1050014 w 1919435"/>
                <a:gd name="connsiteY84" fmla="*/ 1919049 h 1914275"/>
                <a:gd name="connsiteX85" fmla="*/ 987581 w 1919435"/>
                <a:gd name="connsiteY85" fmla="*/ 1919049 h 1914275"/>
                <a:gd name="connsiteX86" fmla="*/ 960234 w 1919435"/>
                <a:gd name="connsiteY86" fmla="*/ 1880866 h 1914275"/>
                <a:gd name="connsiteX87" fmla="*/ 921535 w 1919435"/>
                <a:gd name="connsiteY87" fmla="*/ 1744132 h 1914275"/>
                <a:gd name="connsiteX88" fmla="*/ 875614 w 1919435"/>
                <a:gd name="connsiteY88" fmla="*/ 1703886 h 1914275"/>
                <a:gd name="connsiteX89" fmla="*/ 847751 w 1919435"/>
                <a:gd name="connsiteY89" fmla="*/ 1700790 h 1914275"/>
                <a:gd name="connsiteX90" fmla="*/ 800281 w 1919435"/>
                <a:gd name="connsiteY90" fmla="*/ 1727105 h 1914275"/>
                <a:gd name="connsiteX91" fmla="*/ 788414 w 1919435"/>
                <a:gd name="connsiteY91" fmla="*/ 1747228 h 1914275"/>
                <a:gd name="connsiteX92" fmla="*/ 723401 w 1919435"/>
                <a:gd name="connsiteY92" fmla="*/ 1857131 h 1914275"/>
                <a:gd name="connsiteX93" fmla="*/ 674383 w 1919435"/>
                <a:gd name="connsiteY93" fmla="*/ 1877254 h 1914275"/>
                <a:gd name="connsiteX94" fmla="*/ 634652 w 1919435"/>
                <a:gd name="connsiteY94" fmla="*/ 1863839 h 1914275"/>
                <a:gd name="connsiteX95" fmla="*/ 607822 w 1919435"/>
                <a:gd name="connsiteY95" fmla="*/ 1813789 h 1914275"/>
                <a:gd name="connsiteX96" fmla="*/ 624848 w 1919435"/>
                <a:gd name="connsiteY96" fmla="*/ 1672927 h 1914275"/>
                <a:gd name="connsiteX97" fmla="*/ 586150 w 1919435"/>
                <a:gd name="connsiteY97" fmla="*/ 1607398 h 1914275"/>
                <a:gd name="connsiteX98" fmla="*/ 514430 w 1919435"/>
                <a:gd name="connsiteY98" fmla="*/ 1611010 h 1914275"/>
                <a:gd name="connsiteX99" fmla="*/ 413814 w 1919435"/>
                <a:gd name="connsiteY99" fmla="*/ 1687375 h 1914275"/>
                <a:gd name="connsiteX100" fmla="*/ 324550 w 1919435"/>
                <a:gd name="connsiteY100" fmla="*/ 1682215 h 1914275"/>
                <a:gd name="connsiteX101" fmla="*/ 316810 w 1919435"/>
                <a:gd name="connsiteY101" fmla="*/ 1674475 h 1914275"/>
                <a:gd name="connsiteX102" fmla="*/ 309071 w 1919435"/>
                <a:gd name="connsiteY102" fmla="*/ 1612558 h 1914275"/>
                <a:gd name="connsiteX103" fmla="*/ 376148 w 1919435"/>
                <a:gd name="connsiteY103" fmla="*/ 1492851 h 1914275"/>
                <a:gd name="connsiteX104" fmla="*/ 387499 w 1919435"/>
                <a:gd name="connsiteY104" fmla="*/ 1456217 h 1914275"/>
                <a:gd name="connsiteX105" fmla="*/ 297203 w 1919435"/>
                <a:gd name="connsiteY105" fmla="*/ 1391720 h 1914275"/>
                <a:gd name="connsiteX106" fmla="*/ 158405 w 1919435"/>
                <a:gd name="connsiteY106" fmla="*/ 1427838 h 1914275"/>
                <a:gd name="connsiteX107" fmla="*/ 114031 w 1919435"/>
                <a:gd name="connsiteY107" fmla="*/ 1412875 h 1914275"/>
                <a:gd name="connsiteX108" fmla="*/ 91844 w 1919435"/>
                <a:gd name="connsiteY108" fmla="*/ 1373660 h 1914275"/>
                <a:gd name="connsiteX109" fmla="*/ 106808 w 1919435"/>
                <a:gd name="connsiteY109" fmla="*/ 1315871 h 1914275"/>
                <a:gd name="connsiteX110" fmla="*/ 209487 w 1919435"/>
                <a:gd name="connsiteY110" fmla="*/ 1234347 h 1914275"/>
                <a:gd name="connsiteX111" fmla="*/ 236834 w 1919435"/>
                <a:gd name="connsiteY111" fmla="*/ 1151274 h 1914275"/>
                <a:gd name="connsiteX112" fmla="*/ 181624 w 1919435"/>
                <a:gd name="connsiteY112" fmla="*/ 1104836 h 1914275"/>
                <a:gd name="connsiteX113" fmla="*/ 52114 w 1919435"/>
                <a:gd name="connsiteY113" fmla="*/ 1087293 h 1914275"/>
                <a:gd name="connsiteX114" fmla="*/ 1032 w 1919435"/>
                <a:gd name="connsiteY114" fmla="*/ 1051175 h 1914275"/>
                <a:gd name="connsiteX115" fmla="*/ 0 w 1919435"/>
                <a:gd name="connsiteY115" fmla="*/ 987194 h 1914275"/>
                <a:gd name="connsiteX116" fmla="*/ 1198616 w 1919435"/>
                <a:gd name="connsiteY116" fmla="*/ 960879 h 1914275"/>
                <a:gd name="connsiteX117" fmla="*/ 958686 w 1919435"/>
                <a:gd name="connsiteY117" fmla="*/ 720949 h 1914275"/>
                <a:gd name="connsiteX118" fmla="*/ 720304 w 1919435"/>
                <a:gd name="connsiteY118" fmla="*/ 959331 h 1914275"/>
                <a:gd name="connsiteX119" fmla="*/ 957654 w 1919435"/>
                <a:gd name="connsiteY119" fmla="*/ 1198744 h 1914275"/>
                <a:gd name="connsiteX120" fmla="*/ 1198616 w 1919435"/>
                <a:gd name="connsiteY120" fmla="*/ 960879 h 191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919435" h="1914275">
                  <a:moveTo>
                    <a:pt x="0" y="987194"/>
                  </a:moveTo>
                  <a:cubicBezTo>
                    <a:pt x="8256" y="971714"/>
                    <a:pt x="21155" y="963975"/>
                    <a:pt x="37667" y="959846"/>
                  </a:cubicBezTo>
                  <a:cubicBezTo>
                    <a:pt x="82041" y="947979"/>
                    <a:pt x="125383" y="934564"/>
                    <a:pt x="169757" y="922696"/>
                  </a:cubicBezTo>
                  <a:cubicBezTo>
                    <a:pt x="196587" y="915473"/>
                    <a:pt x="212583" y="900509"/>
                    <a:pt x="215163" y="872130"/>
                  </a:cubicBezTo>
                  <a:cubicBezTo>
                    <a:pt x="215679" y="864907"/>
                    <a:pt x="216710" y="857683"/>
                    <a:pt x="217743" y="850459"/>
                  </a:cubicBezTo>
                  <a:cubicBezTo>
                    <a:pt x="220323" y="826209"/>
                    <a:pt x="209487" y="809697"/>
                    <a:pt x="189364" y="797830"/>
                  </a:cubicBezTo>
                  <a:cubicBezTo>
                    <a:pt x="149118" y="774611"/>
                    <a:pt x="109388" y="750876"/>
                    <a:pt x="69657" y="727657"/>
                  </a:cubicBezTo>
                  <a:cubicBezTo>
                    <a:pt x="40246" y="710629"/>
                    <a:pt x="35087" y="697730"/>
                    <a:pt x="43858" y="664708"/>
                  </a:cubicBezTo>
                  <a:cubicBezTo>
                    <a:pt x="44890" y="661612"/>
                    <a:pt x="45406" y="658516"/>
                    <a:pt x="46438" y="655936"/>
                  </a:cubicBezTo>
                  <a:cubicBezTo>
                    <a:pt x="59337" y="613110"/>
                    <a:pt x="70689" y="604854"/>
                    <a:pt x="114547" y="608982"/>
                  </a:cubicBezTo>
                  <a:cubicBezTo>
                    <a:pt x="156857" y="613110"/>
                    <a:pt x="199167" y="617754"/>
                    <a:pt x="241478" y="623429"/>
                  </a:cubicBezTo>
                  <a:cubicBezTo>
                    <a:pt x="275016" y="627557"/>
                    <a:pt x="289463" y="621881"/>
                    <a:pt x="306491" y="593503"/>
                  </a:cubicBezTo>
                  <a:cubicBezTo>
                    <a:pt x="330741" y="554288"/>
                    <a:pt x="329710" y="541905"/>
                    <a:pt x="301331" y="505271"/>
                  </a:cubicBezTo>
                  <a:cubicBezTo>
                    <a:pt x="274500" y="470700"/>
                    <a:pt x="248185" y="435614"/>
                    <a:pt x="222386" y="400527"/>
                  </a:cubicBezTo>
                  <a:cubicBezTo>
                    <a:pt x="206907" y="379888"/>
                    <a:pt x="206907" y="362861"/>
                    <a:pt x="222386" y="342222"/>
                  </a:cubicBezTo>
                  <a:cubicBezTo>
                    <a:pt x="230126" y="331902"/>
                    <a:pt x="238382" y="321583"/>
                    <a:pt x="248185" y="313327"/>
                  </a:cubicBezTo>
                  <a:cubicBezTo>
                    <a:pt x="267792" y="296816"/>
                    <a:pt x="281208" y="294752"/>
                    <a:pt x="303395" y="307135"/>
                  </a:cubicBezTo>
                  <a:cubicBezTo>
                    <a:pt x="342609" y="328806"/>
                    <a:pt x="382856" y="348929"/>
                    <a:pt x="420522" y="373180"/>
                  </a:cubicBezTo>
                  <a:cubicBezTo>
                    <a:pt x="463864" y="401043"/>
                    <a:pt x="493791" y="382468"/>
                    <a:pt x="525265" y="343770"/>
                  </a:cubicBezTo>
                  <a:cubicBezTo>
                    <a:pt x="535585" y="330870"/>
                    <a:pt x="531973" y="313843"/>
                    <a:pt x="527845" y="298364"/>
                  </a:cubicBezTo>
                  <a:cubicBezTo>
                    <a:pt x="516493" y="254506"/>
                    <a:pt x="505142" y="210647"/>
                    <a:pt x="493791" y="166789"/>
                  </a:cubicBezTo>
                  <a:cubicBezTo>
                    <a:pt x="485535" y="135315"/>
                    <a:pt x="490694" y="122415"/>
                    <a:pt x="518557" y="105904"/>
                  </a:cubicBezTo>
                  <a:cubicBezTo>
                    <a:pt x="524749" y="102292"/>
                    <a:pt x="530941" y="98680"/>
                    <a:pt x="537649" y="95585"/>
                  </a:cubicBezTo>
                  <a:cubicBezTo>
                    <a:pt x="571187" y="80105"/>
                    <a:pt x="586150" y="83717"/>
                    <a:pt x="608853" y="113128"/>
                  </a:cubicBezTo>
                  <a:cubicBezTo>
                    <a:pt x="636200" y="147698"/>
                    <a:pt x="663547" y="182785"/>
                    <a:pt x="690894" y="217355"/>
                  </a:cubicBezTo>
                  <a:cubicBezTo>
                    <a:pt x="716693" y="249346"/>
                    <a:pt x="777062" y="249346"/>
                    <a:pt x="802861" y="216839"/>
                  </a:cubicBezTo>
                  <a:cubicBezTo>
                    <a:pt x="813697" y="202908"/>
                    <a:pt x="813697" y="185365"/>
                    <a:pt x="816277" y="169369"/>
                  </a:cubicBezTo>
                  <a:cubicBezTo>
                    <a:pt x="822468" y="129123"/>
                    <a:pt x="827628" y="88877"/>
                    <a:pt x="832788" y="48631"/>
                  </a:cubicBezTo>
                  <a:cubicBezTo>
                    <a:pt x="836916" y="16640"/>
                    <a:pt x="845687" y="7868"/>
                    <a:pt x="877677" y="2193"/>
                  </a:cubicBezTo>
                  <a:cubicBezTo>
                    <a:pt x="891093" y="-387"/>
                    <a:pt x="904509" y="-387"/>
                    <a:pt x="917924" y="645"/>
                  </a:cubicBezTo>
                  <a:cubicBezTo>
                    <a:pt x="937531" y="1677"/>
                    <a:pt x="950947" y="11996"/>
                    <a:pt x="956106" y="31603"/>
                  </a:cubicBezTo>
                  <a:cubicBezTo>
                    <a:pt x="968490" y="75461"/>
                    <a:pt x="981389" y="119835"/>
                    <a:pt x="993772" y="163693"/>
                  </a:cubicBezTo>
                  <a:cubicBezTo>
                    <a:pt x="1006672" y="208584"/>
                    <a:pt x="1043822" y="229739"/>
                    <a:pt x="1089745" y="217871"/>
                  </a:cubicBezTo>
                  <a:cubicBezTo>
                    <a:pt x="1104707" y="214259"/>
                    <a:pt x="1113479" y="203424"/>
                    <a:pt x="1120703" y="191040"/>
                  </a:cubicBezTo>
                  <a:cubicBezTo>
                    <a:pt x="1144438" y="150278"/>
                    <a:pt x="1168689" y="109516"/>
                    <a:pt x="1192940" y="68754"/>
                  </a:cubicBezTo>
                  <a:cubicBezTo>
                    <a:pt x="1208419" y="42439"/>
                    <a:pt x="1221835" y="36763"/>
                    <a:pt x="1251245" y="44503"/>
                  </a:cubicBezTo>
                  <a:cubicBezTo>
                    <a:pt x="1310067" y="59466"/>
                    <a:pt x="1317806" y="72366"/>
                    <a:pt x="1309035" y="137895"/>
                  </a:cubicBezTo>
                  <a:cubicBezTo>
                    <a:pt x="1303875" y="177109"/>
                    <a:pt x="1299231" y="216323"/>
                    <a:pt x="1294587" y="255538"/>
                  </a:cubicBezTo>
                  <a:cubicBezTo>
                    <a:pt x="1294071" y="259665"/>
                    <a:pt x="1294071" y="263793"/>
                    <a:pt x="1294587" y="267921"/>
                  </a:cubicBezTo>
                  <a:cubicBezTo>
                    <a:pt x="1301295" y="309715"/>
                    <a:pt x="1364760" y="338610"/>
                    <a:pt x="1399331" y="314359"/>
                  </a:cubicBezTo>
                  <a:cubicBezTo>
                    <a:pt x="1438545" y="286496"/>
                    <a:pt x="1476211" y="257085"/>
                    <a:pt x="1514394" y="228191"/>
                  </a:cubicBezTo>
                  <a:cubicBezTo>
                    <a:pt x="1542256" y="207036"/>
                    <a:pt x="1556188" y="207552"/>
                    <a:pt x="1584050" y="229223"/>
                  </a:cubicBezTo>
                  <a:cubicBezTo>
                    <a:pt x="1587663" y="232319"/>
                    <a:pt x="1591274" y="234898"/>
                    <a:pt x="1594886" y="238510"/>
                  </a:cubicBezTo>
                  <a:cubicBezTo>
                    <a:pt x="1627393" y="269469"/>
                    <a:pt x="1628941" y="278757"/>
                    <a:pt x="1606754" y="317971"/>
                  </a:cubicBezTo>
                  <a:cubicBezTo>
                    <a:pt x="1585599" y="355637"/>
                    <a:pt x="1565475" y="393819"/>
                    <a:pt x="1543288" y="430970"/>
                  </a:cubicBezTo>
                  <a:cubicBezTo>
                    <a:pt x="1527293" y="458317"/>
                    <a:pt x="1534517" y="481020"/>
                    <a:pt x="1552060" y="504239"/>
                  </a:cubicBezTo>
                  <a:cubicBezTo>
                    <a:pt x="1569604" y="527458"/>
                    <a:pt x="1589726" y="538809"/>
                    <a:pt x="1619137" y="531069"/>
                  </a:cubicBezTo>
                  <a:cubicBezTo>
                    <a:pt x="1664543" y="519202"/>
                    <a:pt x="1709949" y="507850"/>
                    <a:pt x="1754839" y="495467"/>
                  </a:cubicBezTo>
                  <a:cubicBezTo>
                    <a:pt x="1783734" y="487727"/>
                    <a:pt x="1796634" y="492371"/>
                    <a:pt x="1812629" y="517654"/>
                  </a:cubicBezTo>
                  <a:cubicBezTo>
                    <a:pt x="1819853" y="528490"/>
                    <a:pt x="1826044" y="539841"/>
                    <a:pt x="1830172" y="552225"/>
                  </a:cubicBezTo>
                  <a:cubicBezTo>
                    <a:pt x="1837912" y="574412"/>
                    <a:pt x="1834299" y="588343"/>
                    <a:pt x="1815724" y="603306"/>
                  </a:cubicBezTo>
                  <a:cubicBezTo>
                    <a:pt x="1777026" y="634265"/>
                    <a:pt x="1738844" y="665224"/>
                    <a:pt x="1699630" y="695666"/>
                  </a:cubicBezTo>
                  <a:cubicBezTo>
                    <a:pt x="1680022" y="710629"/>
                    <a:pt x="1674862" y="729205"/>
                    <a:pt x="1678990" y="751908"/>
                  </a:cubicBezTo>
                  <a:cubicBezTo>
                    <a:pt x="1680539" y="759647"/>
                    <a:pt x="1683119" y="766871"/>
                    <a:pt x="1685182" y="774611"/>
                  </a:cubicBezTo>
                  <a:cubicBezTo>
                    <a:pt x="1691890" y="798862"/>
                    <a:pt x="1707885" y="812277"/>
                    <a:pt x="1732652" y="815373"/>
                  </a:cubicBezTo>
                  <a:cubicBezTo>
                    <a:pt x="1779606" y="821565"/>
                    <a:pt x="1826560" y="828272"/>
                    <a:pt x="1872998" y="834464"/>
                  </a:cubicBezTo>
                  <a:cubicBezTo>
                    <a:pt x="1900861" y="838076"/>
                    <a:pt x="1915308" y="851491"/>
                    <a:pt x="1918404" y="879354"/>
                  </a:cubicBezTo>
                  <a:cubicBezTo>
                    <a:pt x="1919952" y="892770"/>
                    <a:pt x="1921500" y="906185"/>
                    <a:pt x="1919952" y="919600"/>
                  </a:cubicBezTo>
                  <a:cubicBezTo>
                    <a:pt x="1917372" y="940755"/>
                    <a:pt x="1906536" y="952623"/>
                    <a:pt x="1886930" y="958299"/>
                  </a:cubicBezTo>
                  <a:cubicBezTo>
                    <a:pt x="1843071" y="970682"/>
                    <a:pt x="1798697" y="983065"/>
                    <a:pt x="1754839" y="995965"/>
                  </a:cubicBezTo>
                  <a:cubicBezTo>
                    <a:pt x="1712013" y="1008348"/>
                    <a:pt x="1692406" y="1040855"/>
                    <a:pt x="1701178" y="1085229"/>
                  </a:cubicBezTo>
                  <a:cubicBezTo>
                    <a:pt x="1704273" y="1102256"/>
                    <a:pt x="1714077" y="1113092"/>
                    <a:pt x="1728524" y="1121348"/>
                  </a:cubicBezTo>
                  <a:cubicBezTo>
                    <a:pt x="1768771" y="1145083"/>
                    <a:pt x="1809016" y="1168817"/>
                    <a:pt x="1849779" y="1192552"/>
                  </a:cubicBezTo>
                  <a:cubicBezTo>
                    <a:pt x="1879706" y="1210096"/>
                    <a:pt x="1884350" y="1220415"/>
                    <a:pt x="1876094" y="1253954"/>
                  </a:cubicBezTo>
                  <a:cubicBezTo>
                    <a:pt x="1875578" y="1256018"/>
                    <a:pt x="1875578" y="1258082"/>
                    <a:pt x="1875062" y="1260145"/>
                  </a:cubicBezTo>
                  <a:cubicBezTo>
                    <a:pt x="1862678" y="1300908"/>
                    <a:pt x="1848747" y="1321031"/>
                    <a:pt x="1802309" y="1312259"/>
                  </a:cubicBezTo>
                  <a:cubicBezTo>
                    <a:pt x="1760515" y="1304003"/>
                    <a:pt x="1717689" y="1302456"/>
                    <a:pt x="1675379" y="1296264"/>
                  </a:cubicBezTo>
                  <a:cubicBezTo>
                    <a:pt x="1645452" y="1292136"/>
                    <a:pt x="1625845" y="1304003"/>
                    <a:pt x="1611398" y="1329286"/>
                  </a:cubicBezTo>
                  <a:cubicBezTo>
                    <a:pt x="1596434" y="1355085"/>
                    <a:pt x="1589726" y="1379336"/>
                    <a:pt x="1610365" y="1405651"/>
                  </a:cubicBezTo>
                  <a:cubicBezTo>
                    <a:pt x="1638228" y="1441254"/>
                    <a:pt x="1665059" y="1477888"/>
                    <a:pt x="1692406" y="1514006"/>
                  </a:cubicBezTo>
                  <a:cubicBezTo>
                    <a:pt x="1715109" y="1543417"/>
                    <a:pt x="1715109" y="1555285"/>
                    <a:pt x="1692406" y="1584695"/>
                  </a:cubicBezTo>
                  <a:cubicBezTo>
                    <a:pt x="1691374" y="1585727"/>
                    <a:pt x="1690342" y="1587275"/>
                    <a:pt x="1689310" y="1588307"/>
                  </a:cubicBezTo>
                  <a:cubicBezTo>
                    <a:pt x="1659383" y="1620298"/>
                    <a:pt x="1647516" y="1634229"/>
                    <a:pt x="1600562" y="1605850"/>
                  </a:cubicBezTo>
                  <a:cubicBezTo>
                    <a:pt x="1564444" y="1584179"/>
                    <a:pt x="1526261" y="1565604"/>
                    <a:pt x="1490659" y="1543933"/>
                  </a:cubicBezTo>
                  <a:cubicBezTo>
                    <a:pt x="1461248" y="1526390"/>
                    <a:pt x="1438545" y="1536709"/>
                    <a:pt x="1415326" y="1554769"/>
                  </a:cubicBezTo>
                  <a:cubicBezTo>
                    <a:pt x="1392107" y="1572312"/>
                    <a:pt x="1382819" y="1593467"/>
                    <a:pt x="1391075" y="1622877"/>
                  </a:cubicBezTo>
                  <a:cubicBezTo>
                    <a:pt x="1403974" y="1668284"/>
                    <a:pt x="1415326" y="1714205"/>
                    <a:pt x="1426677" y="1760128"/>
                  </a:cubicBezTo>
                  <a:cubicBezTo>
                    <a:pt x="1432870" y="1784894"/>
                    <a:pt x="1427710" y="1798310"/>
                    <a:pt x="1406554" y="1811725"/>
                  </a:cubicBezTo>
                  <a:cubicBezTo>
                    <a:pt x="1395203" y="1818949"/>
                    <a:pt x="1383335" y="1825657"/>
                    <a:pt x="1370436" y="1830300"/>
                  </a:cubicBezTo>
                  <a:cubicBezTo>
                    <a:pt x="1347733" y="1838556"/>
                    <a:pt x="1331222" y="1834428"/>
                    <a:pt x="1316258" y="1815337"/>
                  </a:cubicBezTo>
                  <a:cubicBezTo>
                    <a:pt x="1287879" y="1779735"/>
                    <a:pt x="1259501" y="1743616"/>
                    <a:pt x="1231122" y="1707498"/>
                  </a:cubicBezTo>
                  <a:cubicBezTo>
                    <a:pt x="1203775" y="1673443"/>
                    <a:pt x="1154242" y="1668800"/>
                    <a:pt x="1121219" y="1698210"/>
                  </a:cubicBezTo>
                  <a:cubicBezTo>
                    <a:pt x="1112447" y="1705950"/>
                    <a:pt x="1108320" y="1715753"/>
                    <a:pt x="1106771" y="1727105"/>
                  </a:cubicBezTo>
                  <a:cubicBezTo>
                    <a:pt x="1100064" y="1774575"/>
                    <a:pt x="1092324" y="1821529"/>
                    <a:pt x="1087165" y="1868999"/>
                  </a:cubicBezTo>
                  <a:cubicBezTo>
                    <a:pt x="1084068" y="1893766"/>
                    <a:pt x="1074265" y="1911309"/>
                    <a:pt x="1050014" y="1919049"/>
                  </a:cubicBezTo>
                  <a:cubicBezTo>
                    <a:pt x="1029375" y="1919049"/>
                    <a:pt x="1008220" y="1919049"/>
                    <a:pt x="987581" y="1919049"/>
                  </a:cubicBezTo>
                  <a:cubicBezTo>
                    <a:pt x="973133" y="1910277"/>
                    <a:pt x="964878" y="1897377"/>
                    <a:pt x="960234" y="1880866"/>
                  </a:cubicBezTo>
                  <a:cubicBezTo>
                    <a:pt x="947851" y="1835460"/>
                    <a:pt x="933919" y="1790054"/>
                    <a:pt x="921535" y="1744132"/>
                  </a:cubicBezTo>
                  <a:cubicBezTo>
                    <a:pt x="914828" y="1719881"/>
                    <a:pt x="899865" y="1706982"/>
                    <a:pt x="875614" y="1703886"/>
                  </a:cubicBezTo>
                  <a:cubicBezTo>
                    <a:pt x="866326" y="1702854"/>
                    <a:pt x="857038" y="1701306"/>
                    <a:pt x="847751" y="1700790"/>
                  </a:cubicBezTo>
                  <a:cubicBezTo>
                    <a:pt x="826080" y="1699242"/>
                    <a:pt x="811117" y="1709046"/>
                    <a:pt x="800281" y="1727105"/>
                  </a:cubicBezTo>
                  <a:cubicBezTo>
                    <a:pt x="796153" y="1733813"/>
                    <a:pt x="792541" y="1740520"/>
                    <a:pt x="788414" y="1747228"/>
                  </a:cubicBezTo>
                  <a:cubicBezTo>
                    <a:pt x="766742" y="1783862"/>
                    <a:pt x="745587" y="1821013"/>
                    <a:pt x="723401" y="1857131"/>
                  </a:cubicBezTo>
                  <a:cubicBezTo>
                    <a:pt x="711533" y="1877254"/>
                    <a:pt x="697085" y="1882414"/>
                    <a:pt x="674383" y="1877254"/>
                  </a:cubicBezTo>
                  <a:cubicBezTo>
                    <a:pt x="660451" y="1874158"/>
                    <a:pt x="647552" y="1869515"/>
                    <a:pt x="634652" y="1863839"/>
                  </a:cubicBezTo>
                  <a:cubicBezTo>
                    <a:pt x="611949" y="1853003"/>
                    <a:pt x="604726" y="1839072"/>
                    <a:pt x="607822" y="1813789"/>
                  </a:cubicBezTo>
                  <a:cubicBezTo>
                    <a:pt x="613497" y="1766835"/>
                    <a:pt x="618141" y="1719881"/>
                    <a:pt x="624848" y="1672927"/>
                  </a:cubicBezTo>
                  <a:cubicBezTo>
                    <a:pt x="629492" y="1639905"/>
                    <a:pt x="611949" y="1621846"/>
                    <a:pt x="586150" y="1607398"/>
                  </a:cubicBezTo>
                  <a:cubicBezTo>
                    <a:pt x="560868" y="1593467"/>
                    <a:pt x="538165" y="1591403"/>
                    <a:pt x="514430" y="1611010"/>
                  </a:cubicBezTo>
                  <a:cubicBezTo>
                    <a:pt x="481407" y="1637325"/>
                    <a:pt x="446836" y="1661576"/>
                    <a:pt x="413814" y="1687375"/>
                  </a:cubicBezTo>
                  <a:cubicBezTo>
                    <a:pt x="380276" y="1713690"/>
                    <a:pt x="365828" y="1719365"/>
                    <a:pt x="324550" y="1682215"/>
                  </a:cubicBezTo>
                  <a:cubicBezTo>
                    <a:pt x="321970" y="1679635"/>
                    <a:pt x="319390" y="1677055"/>
                    <a:pt x="316810" y="1674475"/>
                  </a:cubicBezTo>
                  <a:cubicBezTo>
                    <a:pt x="296687" y="1653836"/>
                    <a:pt x="294623" y="1637841"/>
                    <a:pt x="309071" y="1612558"/>
                  </a:cubicBezTo>
                  <a:cubicBezTo>
                    <a:pt x="331258" y="1572828"/>
                    <a:pt x="353960" y="1532581"/>
                    <a:pt x="376148" y="1492851"/>
                  </a:cubicBezTo>
                  <a:cubicBezTo>
                    <a:pt x="382339" y="1481500"/>
                    <a:pt x="389047" y="1470148"/>
                    <a:pt x="387499" y="1456217"/>
                  </a:cubicBezTo>
                  <a:cubicBezTo>
                    <a:pt x="383887" y="1414423"/>
                    <a:pt x="337449" y="1381400"/>
                    <a:pt x="297203" y="1391720"/>
                  </a:cubicBezTo>
                  <a:cubicBezTo>
                    <a:pt x="250765" y="1403587"/>
                    <a:pt x="204327" y="1415455"/>
                    <a:pt x="158405" y="1427838"/>
                  </a:cubicBezTo>
                  <a:cubicBezTo>
                    <a:pt x="139830" y="1432998"/>
                    <a:pt x="125899" y="1427322"/>
                    <a:pt x="114031" y="1412875"/>
                  </a:cubicBezTo>
                  <a:cubicBezTo>
                    <a:pt x="104228" y="1401007"/>
                    <a:pt x="98036" y="1387592"/>
                    <a:pt x="91844" y="1373660"/>
                  </a:cubicBezTo>
                  <a:cubicBezTo>
                    <a:pt x="81525" y="1349409"/>
                    <a:pt x="86169" y="1331866"/>
                    <a:pt x="106808" y="1315871"/>
                  </a:cubicBezTo>
                  <a:cubicBezTo>
                    <a:pt x="140862" y="1288524"/>
                    <a:pt x="175432" y="1261693"/>
                    <a:pt x="209487" y="1234347"/>
                  </a:cubicBezTo>
                  <a:cubicBezTo>
                    <a:pt x="245605" y="1206484"/>
                    <a:pt x="248701" y="1194616"/>
                    <a:pt x="236834" y="1151274"/>
                  </a:cubicBezTo>
                  <a:cubicBezTo>
                    <a:pt x="228578" y="1122896"/>
                    <a:pt x="211551" y="1107932"/>
                    <a:pt x="181624" y="1104836"/>
                  </a:cubicBezTo>
                  <a:cubicBezTo>
                    <a:pt x="138282" y="1100192"/>
                    <a:pt x="95456" y="1091937"/>
                    <a:pt x="52114" y="1087293"/>
                  </a:cubicBezTo>
                  <a:cubicBezTo>
                    <a:pt x="27347" y="1084713"/>
                    <a:pt x="9804" y="1074910"/>
                    <a:pt x="1032" y="1051175"/>
                  </a:cubicBezTo>
                  <a:cubicBezTo>
                    <a:pt x="0" y="1028988"/>
                    <a:pt x="0" y="1008348"/>
                    <a:pt x="0" y="987194"/>
                  </a:cubicBezTo>
                  <a:close/>
                  <a:moveTo>
                    <a:pt x="1198616" y="960879"/>
                  </a:moveTo>
                  <a:cubicBezTo>
                    <a:pt x="1200163" y="838592"/>
                    <a:pt x="1104192" y="720433"/>
                    <a:pt x="958686" y="720949"/>
                  </a:cubicBezTo>
                  <a:cubicBezTo>
                    <a:pt x="824016" y="721465"/>
                    <a:pt x="720821" y="824145"/>
                    <a:pt x="720304" y="959331"/>
                  </a:cubicBezTo>
                  <a:cubicBezTo>
                    <a:pt x="719788" y="1096581"/>
                    <a:pt x="827628" y="1197712"/>
                    <a:pt x="957654" y="1198744"/>
                  </a:cubicBezTo>
                  <a:cubicBezTo>
                    <a:pt x="1090776" y="1199776"/>
                    <a:pt x="1198100" y="1092969"/>
                    <a:pt x="1198616" y="960879"/>
                  </a:cubicBezTo>
                  <a:close/>
                </a:path>
              </a:pathLst>
            </a:custGeom>
            <a:grpFill/>
            <a:ln w="515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A05E6556-C66E-421B-B7D3-709644D56DDA}"/>
                </a:ext>
              </a:extLst>
            </p:cNvPr>
            <p:cNvGrpSpPr/>
            <p:nvPr/>
          </p:nvGrpSpPr>
          <p:grpSpPr>
            <a:xfrm>
              <a:off x="7392963" y="2648852"/>
              <a:ext cx="1838947" cy="1835405"/>
              <a:chOff x="7167947" y="1624190"/>
              <a:chExt cx="2677922" cy="2672763"/>
            </a:xfrm>
            <a:grpFill/>
          </p:grpSpPr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16513AB7-70B6-41AE-BAF5-4E84C65AB256}"/>
                  </a:ext>
                </a:extLst>
              </p:cNvPr>
              <p:cNvSpPr/>
              <p:nvPr/>
            </p:nvSpPr>
            <p:spPr>
              <a:xfrm>
                <a:off x="7167947" y="1624190"/>
                <a:ext cx="2677922" cy="2672763"/>
              </a:xfrm>
              <a:custGeom>
                <a:avLst/>
                <a:gdLst>
                  <a:gd name="connsiteX0" fmla="*/ 2538684 w 2677922"/>
                  <a:gd name="connsiteY0" fmla="*/ 1897505 h 2672762"/>
                  <a:gd name="connsiteX1" fmla="*/ 2456643 w 2677922"/>
                  <a:gd name="connsiteY1" fmla="*/ 1879446 h 2672762"/>
                  <a:gd name="connsiteX2" fmla="*/ 2389566 w 2677922"/>
                  <a:gd name="connsiteY2" fmla="*/ 1863966 h 2672762"/>
                  <a:gd name="connsiteX3" fmla="*/ 2354479 w 2677922"/>
                  <a:gd name="connsiteY3" fmla="*/ 1874802 h 2672762"/>
                  <a:gd name="connsiteX4" fmla="*/ 2312170 w 2677922"/>
                  <a:gd name="connsiteY4" fmla="*/ 1950651 h 2672762"/>
                  <a:gd name="connsiteX5" fmla="*/ 2322489 w 2677922"/>
                  <a:gd name="connsiteY5" fmla="*/ 1983157 h 2672762"/>
                  <a:gd name="connsiteX6" fmla="*/ 2412785 w 2677922"/>
                  <a:gd name="connsiteY6" fmla="*/ 2080161 h 2672762"/>
                  <a:gd name="connsiteX7" fmla="*/ 2418461 w 2677922"/>
                  <a:gd name="connsiteY7" fmla="*/ 2146722 h 2672762"/>
                  <a:gd name="connsiteX8" fmla="*/ 2414849 w 2677922"/>
                  <a:gd name="connsiteY8" fmla="*/ 2151882 h 2672762"/>
                  <a:gd name="connsiteX9" fmla="*/ 2324037 w 2677922"/>
                  <a:gd name="connsiteY9" fmla="*/ 2174585 h 2672762"/>
                  <a:gd name="connsiteX10" fmla="*/ 2219294 w 2677922"/>
                  <a:gd name="connsiteY10" fmla="*/ 2118859 h 2672762"/>
                  <a:gd name="connsiteX11" fmla="*/ 2178531 w 2677922"/>
                  <a:gd name="connsiteY11" fmla="*/ 2120407 h 2672762"/>
                  <a:gd name="connsiteX12" fmla="*/ 2125386 w 2677922"/>
                  <a:gd name="connsiteY12" fmla="*/ 2172521 h 2672762"/>
                  <a:gd name="connsiteX13" fmla="*/ 2122806 w 2677922"/>
                  <a:gd name="connsiteY13" fmla="*/ 2217411 h 2672762"/>
                  <a:gd name="connsiteX14" fmla="*/ 2184723 w 2677922"/>
                  <a:gd name="connsiteY14" fmla="*/ 2334538 h 2672762"/>
                  <a:gd name="connsiteX15" fmla="*/ 2174404 w 2677922"/>
                  <a:gd name="connsiteY15" fmla="*/ 2395423 h 2672762"/>
                  <a:gd name="connsiteX16" fmla="*/ 2164084 w 2677922"/>
                  <a:gd name="connsiteY16" fmla="*/ 2404711 h 2672762"/>
                  <a:gd name="connsiteX17" fmla="*/ 2075336 w 2677922"/>
                  <a:gd name="connsiteY17" fmla="*/ 2401615 h 2672762"/>
                  <a:gd name="connsiteX18" fmla="*/ 1988652 w 2677922"/>
                  <a:gd name="connsiteY18" fmla="*/ 2320606 h 2672762"/>
                  <a:gd name="connsiteX19" fmla="*/ 1944277 w 2677922"/>
                  <a:gd name="connsiteY19" fmla="*/ 2311835 h 2672762"/>
                  <a:gd name="connsiteX20" fmla="*/ 1883392 w 2677922"/>
                  <a:gd name="connsiteY20" fmla="*/ 2346405 h 2672762"/>
                  <a:gd name="connsiteX21" fmla="*/ 1868429 w 2677922"/>
                  <a:gd name="connsiteY21" fmla="*/ 2391811 h 2672762"/>
                  <a:gd name="connsiteX22" fmla="*/ 1899388 w 2677922"/>
                  <a:gd name="connsiteY22" fmla="*/ 2526997 h 2672762"/>
                  <a:gd name="connsiteX23" fmla="*/ 1879264 w 2677922"/>
                  <a:gd name="connsiteY23" fmla="*/ 2571887 h 2672762"/>
                  <a:gd name="connsiteX24" fmla="*/ 1841082 w 2677922"/>
                  <a:gd name="connsiteY24" fmla="*/ 2588915 h 2672762"/>
                  <a:gd name="connsiteX25" fmla="*/ 1782777 w 2677922"/>
                  <a:gd name="connsiteY25" fmla="*/ 2568276 h 2672762"/>
                  <a:gd name="connsiteX26" fmla="*/ 1715184 w 2677922"/>
                  <a:gd name="connsiteY26" fmla="*/ 2459404 h 2672762"/>
                  <a:gd name="connsiteX27" fmla="*/ 1664618 w 2677922"/>
                  <a:gd name="connsiteY27" fmla="*/ 2435669 h 2672762"/>
                  <a:gd name="connsiteX28" fmla="*/ 1610440 w 2677922"/>
                  <a:gd name="connsiteY28" fmla="*/ 2450117 h 2672762"/>
                  <a:gd name="connsiteX29" fmla="*/ 1577418 w 2677922"/>
                  <a:gd name="connsiteY29" fmla="*/ 2495007 h 2672762"/>
                  <a:gd name="connsiteX30" fmla="*/ 1573806 w 2677922"/>
                  <a:gd name="connsiteY30" fmla="*/ 2616777 h 2672762"/>
                  <a:gd name="connsiteX31" fmla="*/ 1526852 w 2677922"/>
                  <a:gd name="connsiteY31" fmla="*/ 2672503 h 2672762"/>
                  <a:gd name="connsiteX32" fmla="*/ 1497441 w 2677922"/>
                  <a:gd name="connsiteY32" fmla="*/ 2676115 h 2672762"/>
                  <a:gd name="connsiteX33" fmla="*/ 1449972 w 2677922"/>
                  <a:gd name="connsiteY33" fmla="*/ 2644124 h 2672762"/>
                  <a:gd name="connsiteX34" fmla="*/ 1410241 w 2677922"/>
                  <a:gd name="connsiteY34" fmla="*/ 2514614 h 2672762"/>
                  <a:gd name="connsiteX35" fmla="*/ 1373091 w 2677922"/>
                  <a:gd name="connsiteY35" fmla="*/ 2482623 h 2672762"/>
                  <a:gd name="connsiteX36" fmla="*/ 1304982 w 2677922"/>
                  <a:gd name="connsiteY36" fmla="*/ 2483139 h 2672762"/>
                  <a:gd name="connsiteX37" fmla="*/ 1271959 w 2677922"/>
                  <a:gd name="connsiteY37" fmla="*/ 2511518 h 2672762"/>
                  <a:gd name="connsiteX38" fmla="*/ 1234293 w 2677922"/>
                  <a:gd name="connsiteY38" fmla="*/ 2633805 h 2672762"/>
                  <a:gd name="connsiteX39" fmla="*/ 1170828 w 2677922"/>
                  <a:gd name="connsiteY39" fmla="*/ 2674567 h 2672762"/>
                  <a:gd name="connsiteX40" fmla="*/ 1106847 w 2677922"/>
                  <a:gd name="connsiteY40" fmla="*/ 2602330 h 2672762"/>
                  <a:gd name="connsiteX41" fmla="*/ 1103751 w 2677922"/>
                  <a:gd name="connsiteY41" fmla="*/ 2491395 h 2672762"/>
                  <a:gd name="connsiteX42" fmla="*/ 1080532 w 2677922"/>
                  <a:gd name="connsiteY42" fmla="*/ 2454244 h 2672762"/>
                  <a:gd name="connsiteX43" fmla="*/ 1005199 w 2677922"/>
                  <a:gd name="connsiteY43" fmla="*/ 2435153 h 2672762"/>
                  <a:gd name="connsiteX44" fmla="*/ 969080 w 2677922"/>
                  <a:gd name="connsiteY44" fmla="*/ 2454244 h 2672762"/>
                  <a:gd name="connsiteX45" fmla="*/ 900456 w 2677922"/>
                  <a:gd name="connsiteY45" fmla="*/ 2564148 h 2672762"/>
                  <a:gd name="connsiteX46" fmla="*/ 836474 w 2677922"/>
                  <a:gd name="connsiteY46" fmla="*/ 2587367 h 2672762"/>
                  <a:gd name="connsiteX47" fmla="*/ 831830 w 2677922"/>
                  <a:gd name="connsiteY47" fmla="*/ 2585819 h 2672762"/>
                  <a:gd name="connsiteX48" fmla="*/ 785392 w 2677922"/>
                  <a:gd name="connsiteY48" fmla="*/ 2504810 h 2672762"/>
                  <a:gd name="connsiteX49" fmla="*/ 811707 w 2677922"/>
                  <a:gd name="connsiteY49" fmla="*/ 2390779 h 2672762"/>
                  <a:gd name="connsiteX50" fmla="*/ 794680 w 2677922"/>
                  <a:gd name="connsiteY50" fmla="*/ 2344341 h 2672762"/>
                  <a:gd name="connsiteX51" fmla="*/ 739470 w 2677922"/>
                  <a:gd name="connsiteY51" fmla="*/ 2312351 h 2672762"/>
                  <a:gd name="connsiteX52" fmla="*/ 689421 w 2677922"/>
                  <a:gd name="connsiteY52" fmla="*/ 2321638 h 2672762"/>
                  <a:gd name="connsiteX53" fmla="*/ 596029 w 2677922"/>
                  <a:gd name="connsiteY53" fmla="*/ 2408838 h 2672762"/>
                  <a:gd name="connsiteX54" fmla="*/ 530500 w 2677922"/>
                  <a:gd name="connsiteY54" fmla="*/ 2415030 h 2672762"/>
                  <a:gd name="connsiteX55" fmla="*/ 521212 w 2677922"/>
                  <a:gd name="connsiteY55" fmla="*/ 2408838 h 2672762"/>
                  <a:gd name="connsiteX56" fmla="*/ 500573 w 2677922"/>
                  <a:gd name="connsiteY56" fmla="*/ 2322670 h 2672762"/>
                  <a:gd name="connsiteX57" fmla="*/ 556298 w 2677922"/>
                  <a:gd name="connsiteY57" fmla="*/ 2217927 h 2672762"/>
                  <a:gd name="connsiteX58" fmla="*/ 552171 w 2677922"/>
                  <a:gd name="connsiteY58" fmla="*/ 2168909 h 2672762"/>
                  <a:gd name="connsiteX59" fmla="*/ 505733 w 2677922"/>
                  <a:gd name="connsiteY59" fmla="*/ 2122987 h 2672762"/>
                  <a:gd name="connsiteX60" fmla="*/ 457747 w 2677922"/>
                  <a:gd name="connsiteY60" fmla="*/ 2119375 h 2672762"/>
                  <a:gd name="connsiteX61" fmla="*/ 341652 w 2677922"/>
                  <a:gd name="connsiteY61" fmla="*/ 2180777 h 2672762"/>
                  <a:gd name="connsiteX62" fmla="*/ 278187 w 2677922"/>
                  <a:gd name="connsiteY62" fmla="*/ 2168909 h 2672762"/>
                  <a:gd name="connsiteX63" fmla="*/ 274059 w 2677922"/>
                  <a:gd name="connsiteY63" fmla="*/ 2164265 h 2672762"/>
                  <a:gd name="connsiteX64" fmla="*/ 276639 w 2677922"/>
                  <a:gd name="connsiteY64" fmla="*/ 2069325 h 2672762"/>
                  <a:gd name="connsiteX65" fmla="*/ 354551 w 2677922"/>
                  <a:gd name="connsiteY65" fmla="*/ 1986253 h 2672762"/>
                  <a:gd name="connsiteX66" fmla="*/ 363839 w 2677922"/>
                  <a:gd name="connsiteY66" fmla="*/ 1940847 h 2672762"/>
                  <a:gd name="connsiteX67" fmla="*/ 328237 w 2677922"/>
                  <a:gd name="connsiteY67" fmla="*/ 1878930 h 2672762"/>
                  <a:gd name="connsiteX68" fmla="*/ 283347 w 2677922"/>
                  <a:gd name="connsiteY68" fmla="*/ 1866030 h 2672762"/>
                  <a:gd name="connsiteX69" fmla="*/ 170864 w 2677922"/>
                  <a:gd name="connsiteY69" fmla="*/ 1891829 h 2672762"/>
                  <a:gd name="connsiteX70" fmla="*/ 155900 w 2677922"/>
                  <a:gd name="connsiteY70" fmla="*/ 1895441 h 2672762"/>
                  <a:gd name="connsiteX71" fmla="*/ 100175 w 2677922"/>
                  <a:gd name="connsiteY71" fmla="*/ 1868094 h 2672762"/>
                  <a:gd name="connsiteX72" fmla="*/ 87275 w 2677922"/>
                  <a:gd name="connsiteY72" fmla="*/ 1838168 h 2672762"/>
                  <a:gd name="connsiteX73" fmla="*/ 107915 w 2677922"/>
                  <a:gd name="connsiteY73" fmla="*/ 1779862 h 2672762"/>
                  <a:gd name="connsiteX74" fmla="*/ 213690 w 2677922"/>
                  <a:gd name="connsiteY74" fmla="*/ 1713817 h 2672762"/>
                  <a:gd name="connsiteX75" fmla="*/ 238972 w 2677922"/>
                  <a:gd name="connsiteY75" fmla="*/ 1654480 h 2672762"/>
                  <a:gd name="connsiteX76" fmla="*/ 222977 w 2677922"/>
                  <a:gd name="connsiteY76" fmla="*/ 1600818 h 2672762"/>
                  <a:gd name="connsiteX77" fmla="*/ 184279 w 2677922"/>
                  <a:gd name="connsiteY77" fmla="*/ 1575019 h 2672762"/>
                  <a:gd name="connsiteX78" fmla="*/ 59413 w 2677922"/>
                  <a:gd name="connsiteY78" fmla="*/ 1571407 h 2672762"/>
                  <a:gd name="connsiteX79" fmla="*/ 3687 w 2677922"/>
                  <a:gd name="connsiteY79" fmla="*/ 1524453 h 2672762"/>
                  <a:gd name="connsiteX80" fmla="*/ 1623 w 2677922"/>
                  <a:gd name="connsiteY80" fmla="*/ 1513618 h 2672762"/>
                  <a:gd name="connsiteX81" fmla="*/ 48577 w 2677922"/>
                  <a:gd name="connsiteY81" fmla="*/ 1442413 h 2672762"/>
                  <a:gd name="connsiteX82" fmla="*/ 160544 w 2677922"/>
                  <a:gd name="connsiteY82" fmla="*/ 1408358 h 2672762"/>
                  <a:gd name="connsiteX83" fmla="*/ 194083 w 2677922"/>
                  <a:gd name="connsiteY83" fmla="*/ 1370692 h 2672762"/>
                  <a:gd name="connsiteX84" fmla="*/ 192534 w 2677922"/>
                  <a:gd name="connsiteY84" fmla="*/ 1298971 h 2672762"/>
                  <a:gd name="connsiteX85" fmla="*/ 166220 w 2677922"/>
                  <a:gd name="connsiteY85" fmla="*/ 1269560 h 2672762"/>
                  <a:gd name="connsiteX86" fmla="*/ 47029 w 2677922"/>
                  <a:gd name="connsiteY86" fmla="*/ 1232926 h 2672762"/>
                  <a:gd name="connsiteX87" fmla="*/ 1623 w 2677922"/>
                  <a:gd name="connsiteY87" fmla="*/ 1166881 h 2672762"/>
                  <a:gd name="connsiteX88" fmla="*/ 6267 w 2677922"/>
                  <a:gd name="connsiteY88" fmla="*/ 1139534 h 2672762"/>
                  <a:gd name="connsiteX89" fmla="*/ 49093 w 2677922"/>
                  <a:gd name="connsiteY89" fmla="*/ 1105480 h 2672762"/>
                  <a:gd name="connsiteX90" fmla="*/ 164672 w 2677922"/>
                  <a:gd name="connsiteY90" fmla="*/ 1101868 h 2672762"/>
                  <a:gd name="connsiteX91" fmla="*/ 181699 w 2677922"/>
                  <a:gd name="connsiteY91" fmla="*/ 1101352 h 2672762"/>
                  <a:gd name="connsiteX92" fmla="*/ 227621 w 2677922"/>
                  <a:gd name="connsiteY92" fmla="*/ 1065233 h 2672762"/>
                  <a:gd name="connsiteX93" fmla="*/ 241036 w 2677922"/>
                  <a:gd name="connsiteY93" fmla="*/ 1014152 h 2672762"/>
                  <a:gd name="connsiteX94" fmla="*/ 219366 w 2677922"/>
                  <a:gd name="connsiteY94" fmla="*/ 965650 h 2672762"/>
                  <a:gd name="connsiteX95" fmla="*/ 113590 w 2677922"/>
                  <a:gd name="connsiteY95" fmla="*/ 899605 h 2672762"/>
                  <a:gd name="connsiteX96" fmla="*/ 89855 w 2677922"/>
                  <a:gd name="connsiteY96" fmla="*/ 832012 h 2672762"/>
                  <a:gd name="connsiteX97" fmla="*/ 104818 w 2677922"/>
                  <a:gd name="connsiteY97" fmla="*/ 799505 h 2672762"/>
                  <a:gd name="connsiteX98" fmla="*/ 151256 w 2677922"/>
                  <a:gd name="connsiteY98" fmla="*/ 779898 h 2672762"/>
                  <a:gd name="connsiteX99" fmla="*/ 283347 w 2677922"/>
                  <a:gd name="connsiteY99" fmla="*/ 810341 h 2672762"/>
                  <a:gd name="connsiteX100" fmla="*/ 331332 w 2677922"/>
                  <a:gd name="connsiteY100" fmla="*/ 794345 h 2672762"/>
                  <a:gd name="connsiteX101" fmla="*/ 363839 w 2677922"/>
                  <a:gd name="connsiteY101" fmla="*/ 737588 h 2672762"/>
                  <a:gd name="connsiteX102" fmla="*/ 354551 w 2677922"/>
                  <a:gd name="connsiteY102" fmla="*/ 689086 h 2672762"/>
                  <a:gd name="connsiteX103" fmla="*/ 266835 w 2677922"/>
                  <a:gd name="connsiteY103" fmla="*/ 595694 h 2672762"/>
                  <a:gd name="connsiteX104" fmla="*/ 261675 w 2677922"/>
                  <a:gd name="connsiteY104" fmla="*/ 529133 h 2672762"/>
                  <a:gd name="connsiteX105" fmla="*/ 270447 w 2677922"/>
                  <a:gd name="connsiteY105" fmla="*/ 516233 h 2672762"/>
                  <a:gd name="connsiteX106" fmla="*/ 349907 w 2677922"/>
                  <a:gd name="connsiteY106" fmla="*/ 498690 h 2672762"/>
                  <a:gd name="connsiteX107" fmla="*/ 457231 w 2677922"/>
                  <a:gd name="connsiteY107" fmla="*/ 555964 h 2672762"/>
                  <a:gd name="connsiteX108" fmla="*/ 507797 w 2677922"/>
                  <a:gd name="connsiteY108" fmla="*/ 551320 h 2672762"/>
                  <a:gd name="connsiteX109" fmla="*/ 551139 w 2677922"/>
                  <a:gd name="connsiteY109" fmla="*/ 508494 h 2672762"/>
                  <a:gd name="connsiteX110" fmla="*/ 556815 w 2677922"/>
                  <a:gd name="connsiteY110" fmla="*/ 456896 h 2672762"/>
                  <a:gd name="connsiteX111" fmla="*/ 494381 w 2677922"/>
                  <a:gd name="connsiteY111" fmla="*/ 339769 h 2672762"/>
                  <a:gd name="connsiteX112" fmla="*/ 505217 w 2677922"/>
                  <a:gd name="connsiteY112" fmla="*/ 280432 h 2672762"/>
                  <a:gd name="connsiteX113" fmla="*/ 537723 w 2677922"/>
                  <a:gd name="connsiteY113" fmla="*/ 256181 h 2672762"/>
                  <a:gd name="connsiteX114" fmla="*/ 590353 w 2677922"/>
                  <a:gd name="connsiteY114" fmla="*/ 261857 h 2672762"/>
                  <a:gd name="connsiteX115" fmla="*/ 679617 w 2677922"/>
                  <a:gd name="connsiteY115" fmla="*/ 344929 h 2672762"/>
                  <a:gd name="connsiteX116" fmla="*/ 754950 w 2677922"/>
                  <a:gd name="connsiteY116" fmla="*/ 355765 h 2672762"/>
                  <a:gd name="connsiteX117" fmla="*/ 797260 w 2677922"/>
                  <a:gd name="connsiteY117" fmla="*/ 329450 h 2672762"/>
                  <a:gd name="connsiteX118" fmla="*/ 811707 w 2677922"/>
                  <a:gd name="connsiteY118" fmla="*/ 285076 h 2672762"/>
                  <a:gd name="connsiteX119" fmla="*/ 781781 w 2677922"/>
                  <a:gd name="connsiteY119" fmla="*/ 156081 h 2672762"/>
                  <a:gd name="connsiteX120" fmla="*/ 807064 w 2677922"/>
                  <a:gd name="connsiteY120" fmla="*/ 100872 h 2672762"/>
                  <a:gd name="connsiteX121" fmla="*/ 841634 w 2677922"/>
                  <a:gd name="connsiteY121" fmla="*/ 86424 h 2672762"/>
                  <a:gd name="connsiteX122" fmla="*/ 896328 w 2677922"/>
                  <a:gd name="connsiteY122" fmla="*/ 106031 h 2672762"/>
                  <a:gd name="connsiteX123" fmla="*/ 965469 w 2677922"/>
                  <a:gd name="connsiteY123" fmla="*/ 217483 h 2672762"/>
                  <a:gd name="connsiteX124" fmla="*/ 1013455 w 2677922"/>
                  <a:gd name="connsiteY124" fmla="*/ 240702 h 2672762"/>
                  <a:gd name="connsiteX125" fmla="*/ 1077952 w 2677922"/>
                  <a:gd name="connsiteY125" fmla="*/ 222642 h 2672762"/>
                  <a:gd name="connsiteX126" fmla="*/ 1101687 w 2677922"/>
                  <a:gd name="connsiteY126" fmla="*/ 188072 h 2672762"/>
                  <a:gd name="connsiteX127" fmla="*/ 1106847 w 2677922"/>
                  <a:gd name="connsiteY127" fmla="*/ 53918 h 2672762"/>
                  <a:gd name="connsiteX128" fmla="*/ 1145029 w 2677922"/>
                  <a:gd name="connsiteY128" fmla="*/ 4900 h 2672762"/>
                  <a:gd name="connsiteX129" fmla="*/ 1158960 w 2677922"/>
                  <a:gd name="connsiteY129" fmla="*/ 1804 h 2672762"/>
                  <a:gd name="connsiteX130" fmla="*/ 1235841 w 2677922"/>
                  <a:gd name="connsiteY130" fmla="*/ 48758 h 2672762"/>
                  <a:gd name="connsiteX131" fmla="*/ 1269895 w 2677922"/>
                  <a:gd name="connsiteY131" fmla="*/ 162273 h 2672762"/>
                  <a:gd name="connsiteX132" fmla="*/ 1303434 w 2677922"/>
                  <a:gd name="connsiteY132" fmla="*/ 192716 h 2672762"/>
                  <a:gd name="connsiteX133" fmla="*/ 1376702 w 2677922"/>
                  <a:gd name="connsiteY133" fmla="*/ 192716 h 2672762"/>
                  <a:gd name="connsiteX134" fmla="*/ 1409209 w 2677922"/>
                  <a:gd name="connsiteY134" fmla="*/ 163305 h 2672762"/>
                  <a:gd name="connsiteX135" fmla="*/ 1447392 w 2677922"/>
                  <a:gd name="connsiteY135" fmla="*/ 37922 h 2672762"/>
                  <a:gd name="connsiteX136" fmla="*/ 1499505 w 2677922"/>
                  <a:gd name="connsiteY136" fmla="*/ 256 h 2672762"/>
                  <a:gd name="connsiteX137" fmla="*/ 1513436 w 2677922"/>
                  <a:gd name="connsiteY137" fmla="*/ 772 h 2672762"/>
                  <a:gd name="connsiteX138" fmla="*/ 1573290 w 2677922"/>
                  <a:gd name="connsiteY138" fmla="*/ 65269 h 2672762"/>
                  <a:gd name="connsiteX139" fmla="*/ 1576902 w 2677922"/>
                  <a:gd name="connsiteY139" fmla="*/ 185492 h 2672762"/>
                  <a:gd name="connsiteX140" fmla="*/ 1598057 w 2677922"/>
                  <a:gd name="connsiteY140" fmla="*/ 220578 h 2672762"/>
                  <a:gd name="connsiteX141" fmla="*/ 1674422 w 2677922"/>
                  <a:gd name="connsiteY141" fmla="*/ 240702 h 2672762"/>
                  <a:gd name="connsiteX142" fmla="*/ 1710540 w 2677922"/>
                  <a:gd name="connsiteY142" fmla="*/ 221610 h 2672762"/>
                  <a:gd name="connsiteX143" fmla="*/ 1779165 w 2677922"/>
                  <a:gd name="connsiteY143" fmla="*/ 111707 h 2672762"/>
                  <a:gd name="connsiteX144" fmla="*/ 1845726 w 2677922"/>
                  <a:gd name="connsiteY144" fmla="*/ 88488 h 2672762"/>
                  <a:gd name="connsiteX145" fmla="*/ 1857594 w 2677922"/>
                  <a:gd name="connsiteY145" fmla="*/ 92616 h 2672762"/>
                  <a:gd name="connsiteX146" fmla="*/ 1895260 w 2677922"/>
                  <a:gd name="connsiteY146" fmla="*/ 166401 h 2672762"/>
                  <a:gd name="connsiteX147" fmla="*/ 1868429 w 2677922"/>
                  <a:gd name="connsiteY147" fmla="*/ 281980 h 2672762"/>
                  <a:gd name="connsiteX148" fmla="*/ 1887004 w 2677922"/>
                  <a:gd name="connsiteY148" fmla="*/ 332030 h 2672762"/>
                  <a:gd name="connsiteX149" fmla="*/ 1946857 w 2677922"/>
                  <a:gd name="connsiteY149" fmla="*/ 365052 h 2672762"/>
                  <a:gd name="connsiteX150" fmla="*/ 1986588 w 2677922"/>
                  <a:gd name="connsiteY150" fmla="*/ 355765 h 2672762"/>
                  <a:gd name="connsiteX151" fmla="*/ 2081528 w 2677922"/>
                  <a:gd name="connsiteY151" fmla="*/ 267532 h 2672762"/>
                  <a:gd name="connsiteX152" fmla="*/ 2151701 w 2677922"/>
                  <a:gd name="connsiteY152" fmla="*/ 261857 h 2672762"/>
                  <a:gd name="connsiteX153" fmla="*/ 2155312 w 2677922"/>
                  <a:gd name="connsiteY153" fmla="*/ 264437 h 2672762"/>
                  <a:gd name="connsiteX154" fmla="*/ 2177500 w 2677922"/>
                  <a:gd name="connsiteY154" fmla="*/ 353701 h 2672762"/>
                  <a:gd name="connsiteX155" fmla="*/ 2122290 w 2677922"/>
                  <a:gd name="connsiteY155" fmla="*/ 456896 h 2672762"/>
                  <a:gd name="connsiteX156" fmla="*/ 2126934 w 2677922"/>
                  <a:gd name="connsiteY156" fmla="*/ 505914 h 2672762"/>
                  <a:gd name="connsiteX157" fmla="*/ 2173372 w 2677922"/>
                  <a:gd name="connsiteY157" fmla="*/ 551836 h 2672762"/>
                  <a:gd name="connsiteX158" fmla="*/ 2219810 w 2677922"/>
                  <a:gd name="connsiteY158" fmla="*/ 555964 h 2672762"/>
                  <a:gd name="connsiteX159" fmla="*/ 2336937 w 2677922"/>
                  <a:gd name="connsiteY159" fmla="*/ 494046 h 2672762"/>
                  <a:gd name="connsiteX160" fmla="*/ 2400917 w 2677922"/>
                  <a:gd name="connsiteY160" fmla="*/ 507462 h 2672762"/>
                  <a:gd name="connsiteX161" fmla="*/ 2420525 w 2677922"/>
                  <a:gd name="connsiteY161" fmla="*/ 533777 h 2672762"/>
                  <a:gd name="connsiteX162" fmla="*/ 2415365 w 2677922"/>
                  <a:gd name="connsiteY162" fmla="*/ 591566 h 2672762"/>
                  <a:gd name="connsiteX163" fmla="*/ 2321973 w 2677922"/>
                  <a:gd name="connsiteY163" fmla="*/ 692182 h 2672762"/>
                  <a:gd name="connsiteX164" fmla="*/ 2313718 w 2677922"/>
                  <a:gd name="connsiteY164" fmla="*/ 733460 h 2672762"/>
                  <a:gd name="connsiteX165" fmla="*/ 2349320 w 2677922"/>
                  <a:gd name="connsiteY165" fmla="*/ 795377 h 2672762"/>
                  <a:gd name="connsiteX166" fmla="*/ 2394726 w 2677922"/>
                  <a:gd name="connsiteY166" fmla="*/ 810341 h 2672762"/>
                  <a:gd name="connsiteX167" fmla="*/ 2526816 w 2677922"/>
                  <a:gd name="connsiteY167" fmla="*/ 780414 h 2672762"/>
                  <a:gd name="connsiteX168" fmla="*/ 2575834 w 2677922"/>
                  <a:gd name="connsiteY168" fmla="*/ 803117 h 2672762"/>
                  <a:gd name="connsiteX169" fmla="*/ 2591313 w 2677922"/>
                  <a:gd name="connsiteY169" fmla="*/ 838719 h 2672762"/>
                  <a:gd name="connsiteX170" fmla="*/ 2570158 w 2677922"/>
                  <a:gd name="connsiteY170" fmla="*/ 896509 h 2672762"/>
                  <a:gd name="connsiteX171" fmla="*/ 2461287 w 2677922"/>
                  <a:gd name="connsiteY171" fmla="*/ 964102 h 2672762"/>
                  <a:gd name="connsiteX172" fmla="*/ 2438068 w 2677922"/>
                  <a:gd name="connsiteY172" fmla="*/ 1014668 h 2672762"/>
                  <a:gd name="connsiteX173" fmla="*/ 2454063 w 2677922"/>
                  <a:gd name="connsiteY173" fmla="*/ 1073489 h 2672762"/>
                  <a:gd name="connsiteX174" fmla="*/ 2492762 w 2677922"/>
                  <a:gd name="connsiteY174" fmla="*/ 1100836 h 2672762"/>
                  <a:gd name="connsiteX175" fmla="*/ 2628464 w 2677922"/>
                  <a:gd name="connsiteY175" fmla="*/ 1105996 h 2672762"/>
                  <a:gd name="connsiteX176" fmla="*/ 2672322 w 2677922"/>
                  <a:gd name="connsiteY176" fmla="*/ 1140566 h 2672762"/>
                  <a:gd name="connsiteX177" fmla="*/ 2677998 w 2677922"/>
                  <a:gd name="connsiteY177" fmla="*/ 1182360 h 2672762"/>
                  <a:gd name="connsiteX178" fmla="*/ 2644459 w 2677922"/>
                  <a:gd name="connsiteY178" fmla="*/ 1229830 h 2672762"/>
                  <a:gd name="connsiteX179" fmla="*/ 2522172 w 2677922"/>
                  <a:gd name="connsiteY179" fmla="*/ 1267497 h 2672762"/>
                  <a:gd name="connsiteX180" fmla="*/ 2483990 w 2677922"/>
                  <a:gd name="connsiteY180" fmla="*/ 1315998 h 2672762"/>
                  <a:gd name="connsiteX181" fmla="*/ 2486570 w 2677922"/>
                  <a:gd name="connsiteY181" fmla="*/ 1379980 h 2672762"/>
                  <a:gd name="connsiteX182" fmla="*/ 2512885 w 2677922"/>
                  <a:gd name="connsiteY182" fmla="*/ 1407842 h 2672762"/>
                  <a:gd name="connsiteX183" fmla="*/ 2641363 w 2677922"/>
                  <a:gd name="connsiteY183" fmla="*/ 1447057 h 2672762"/>
                  <a:gd name="connsiteX184" fmla="*/ 2677998 w 2677922"/>
                  <a:gd name="connsiteY184" fmla="*/ 1498138 h 2672762"/>
                  <a:gd name="connsiteX185" fmla="*/ 2677998 w 2677922"/>
                  <a:gd name="connsiteY185" fmla="*/ 1507426 h 2672762"/>
                  <a:gd name="connsiteX186" fmla="*/ 2611952 w 2677922"/>
                  <a:gd name="connsiteY186" fmla="*/ 1572955 h 2672762"/>
                  <a:gd name="connsiteX187" fmla="*/ 2490182 w 2677922"/>
                  <a:gd name="connsiteY187" fmla="*/ 1576567 h 2672762"/>
                  <a:gd name="connsiteX188" fmla="*/ 2457675 w 2677922"/>
                  <a:gd name="connsiteY188" fmla="*/ 1596690 h 2672762"/>
                  <a:gd name="connsiteX189" fmla="*/ 2437036 w 2677922"/>
                  <a:gd name="connsiteY189" fmla="*/ 1673055 h 2672762"/>
                  <a:gd name="connsiteX190" fmla="*/ 2457159 w 2677922"/>
                  <a:gd name="connsiteY190" fmla="*/ 1710205 h 2672762"/>
                  <a:gd name="connsiteX191" fmla="*/ 2564483 w 2677922"/>
                  <a:gd name="connsiteY191" fmla="*/ 1777282 h 2672762"/>
                  <a:gd name="connsiteX192" fmla="*/ 2588733 w 2677922"/>
                  <a:gd name="connsiteY192" fmla="*/ 1845907 h 2672762"/>
                  <a:gd name="connsiteX193" fmla="*/ 2571706 w 2677922"/>
                  <a:gd name="connsiteY193" fmla="*/ 1880994 h 2672762"/>
                  <a:gd name="connsiteX194" fmla="*/ 2538684 w 2677922"/>
                  <a:gd name="connsiteY194" fmla="*/ 1897505 h 2672762"/>
                  <a:gd name="connsiteX195" fmla="*/ 1338521 w 2677922"/>
                  <a:gd name="connsiteY195" fmla="*/ 2312867 h 2672762"/>
                  <a:gd name="connsiteX196" fmla="*/ 2316814 w 2677922"/>
                  <a:gd name="connsiteY196" fmla="*/ 1335605 h 2672762"/>
                  <a:gd name="connsiteX197" fmla="*/ 1340068 w 2677922"/>
                  <a:gd name="connsiteY197" fmla="*/ 359376 h 2672762"/>
                  <a:gd name="connsiteX198" fmla="*/ 361775 w 2677922"/>
                  <a:gd name="connsiteY198" fmla="*/ 1331994 h 2672762"/>
                  <a:gd name="connsiteX199" fmla="*/ 1338521 w 2677922"/>
                  <a:gd name="connsiteY199" fmla="*/ 2312867 h 2672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2677922" h="2672762">
                    <a:moveTo>
                      <a:pt x="2538684" y="1897505"/>
                    </a:moveTo>
                    <a:cubicBezTo>
                      <a:pt x="2511337" y="1891313"/>
                      <a:pt x="2483990" y="1885121"/>
                      <a:pt x="2456643" y="1879446"/>
                    </a:cubicBezTo>
                    <a:cubicBezTo>
                      <a:pt x="2434456" y="1874286"/>
                      <a:pt x="2411753" y="1869642"/>
                      <a:pt x="2389566" y="1863966"/>
                    </a:cubicBezTo>
                    <a:cubicBezTo>
                      <a:pt x="2375119" y="1860354"/>
                      <a:pt x="2363767" y="1864482"/>
                      <a:pt x="2354479" y="1874802"/>
                    </a:cubicBezTo>
                    <a:cubicBezTo>
                      <a:pt x="2335389" y="1896989"/>
                      <a:pt x="2320425" y="1922272"/>
                      <a:pt x="2312170" y="1950651"/>
                    </a:cubicBezTo>
                    <a:cubicBezTo>
                      <a:pt x="2308042" y="1964066"/>
                      <a:pt x="2314234" y="1973869"/>
                      <a:pt x="2322489" y="1983157"/>
                    </a:cubicBezTo>
                    <a:cubicBezTo>
                      <a:pt x="2352416" y="2015664"/>
                      <a:pt x="2382858" y="2048170"/>
                      <a:pt x="2412785" y="2080161"/>
                    </a:cubicBezTo>
                    <a:cubicBezTo>
                      <a:pt x="2435488" y="2104412"/>
                      <a:pt x="2436520" y="2118859"/>
                      <a:pt x="2418461" y="2146722"/>
                    </a:cubicBezTo>
                    <a:cubicBezTo>
                      <a:pt x="2417429" y="2148270"/>
                      <a:pt x="2416397" y="2150334"/>
                      <a:pt x="2414849" y="2151882"/>
                    </a:cubicBezTo>
                    <a:cubicBezTo>
                      <a:pt x="2380795" y="2197804"/>
                      <a:pt x="2365831" y="2198320"/>
                      <a:pt x="2324037" y="2174585"/>
                    </a:cubicBezTo>
                    <a:cubicBezTo>
                      <a:pt x="2289982" y="2154978"/>
                      <a:pt x="2253864" y="2137434"/>
                      <a:pt x="2219294" y="2118859"/>
                    </a:cubicBezTo>
                    <a:cubicBezTo>
                      <a:pt x="2204846" y="2111120"/>
                      <a:pt x="2191431" y="2111120"/>
                      <a:pt x="2178531" y="2120407"/>
                    </a:cubicBezTo>
                    <a:cubicBezTo>
                      <a:pt x="2157892" y="2134855"/>
                      <a:pt x="2140349" y="2152398"/>
                      <a:pt x="2125386" y="2172521"/>
                    </a:cubicBezTo>
                    <a:cubicBezTo>
                      <a:pt x="2114550" y="2186968"/>
                      <a:pt x="2114034" y="2201416"/>
                      <a:pt x="2122806" y="2217411"/>
                    </a:cubicBezTo>
                    <a:cubicBezTo>
                      <a:pt x="2143961" y="2256109"/>
                      <a:pt x="2164600" y="2295323"/>
                      <a:pt x="2184723" y="2334538"/>
                    </a:cubicBezTo>
                    <a:cubicBezTo>
                      <a:pt x="2198655" y="2361885"/>
                      <a:pt x="2196591" y="2374268"/>
                      <a:pt x="2174404" y="2395423"/>
                    </a:cubicBezTo>
                    <a:cubicBezTo>
                      <a:pt x="2170792" y="2398519"/>
                      <a:pt x="2167696" y="2402131"/>
                      <a:pt x="2164084" y="2404711"/>
                    </a:cubicBezTo>
                    <a:cubicBezTo>
                      <a:pt x="2131062" y="2428962"/>
                      <a:pt x="2114034" y="2440829"/>
                      <a:pt x="2075336" y="2401615"/>
                    </a:cubicBezTo>
                    <a:cubicBezTo>
                      <a:pt x="2047473" y="2373236"/>
                      <a:pt x="2017547" y="2347953"/>
                      <a:pt x="1988652" y="2320606"/>
                    </a:cubicBezTo>
                    <a:cubicBezTo>
                      <a:pt x="1975236" y="2307707"/>
                      <a:pt x="1960789" y="2305127"/>
                      <a:pt x="1944277" y="2311835"/>
                    </a:cubicBezTo>
                    <a:cubicBezTo>
                      <a:pt x="1922607" y="2320606"/>
                      <a:pt x="1901968" y="2331958"/>
                      <a:pt x="1883392" y="2346405"/>
                    </a:cubicBezTo>
                    <a:cubicBezTo>
                      <a:pt x="1867913" y="2358273"/>
                      <a:pt x="1863785" y="2373236"/>
                      <a:pt x="1868429" y="2391811"/>
                    </a:cubicBezTo>
                    <a:cubicBezTo>
                      <a:pt x="1879264" y="2436701"/>
                      <a:pt x="1889584" y="2482107"/>
                      <a:pt x="1899388" y="2526997"/>
                    </a:cubicBezTo>
                    <a:cubicBezTo>
                      <a:pt x="1903516" y="2546604"/>
                      <a:pt x="1896808" y="2561568"/>
                      <a:pt x="1879264" y="2571887"/>
                    </a:cubicBezTo>
                    <a:cubicBezTo>
                      <a:pt x="1867397" y="2579111"/>
                      <a:pt x="1854498" y="2584787"/>
                      <a:pt x="1841082" y="2588915"/>
                    </a:cubicBezTo>
                    <a:cubicBezTo>
                      <a:pt x="1813736" y="2597686"/>
                      <a:pt x="1798256" y="2592526"/>
                      <a:pt x="1782777" y="2568276"/>
                    </a:cubicBezTo>
                    <a:cubicBezTo>
                      <a:pt x="1760074" y="2532157"/>
                      <a:pt x="1736855" y="2496555"/>
                      <a:pt x="1715184" y="2459404"/>
                    </a:cubicBezTo>
                    <a:cubicBezTo>
                      <a:pt x="1703316" y="2439281"/>
                      <a:pt x="1687837" y="2431542"/>
                      <a:pt x="1664618" y="2435669"/>
                    </a:cubicBezTo>
                    <a:cubicBezTo>
                      <a:pt x="1646043" y="2439281"/>
                      <a:pt x="1627984" y="2443925"/>
                      <a:pt x="1610440" y="2450117"/>
                    </a:cubicBezTo>
                    <a:cubicBezTo>
                      <a:pt x="1586190" y="2458888"/>
                      <a:pt x="1578450" y="2469208"/>
                      <a:pt x="1577418" y="2495007"/>
                    </a:cubicBezTo>
                    <a:cubicBezTo>
                      <a:pt x="1575870" y="2535769"/>
                      <a:pt x="1574838" y="2576015"/>
                      <a:pt x="1573806" y="2616777"/>
                    </a:cubicBezTo>
                    <a:cubicBezTo>
                      <a:pt x="1572774" y="2653928"/>
                      <a:pt x="1563487" y="2665795"/>
                      <a:pt x="1526852" y="2672503"/>
                    </a:cubicBezTo>
                    <a:cubicBezTo>
                      <a:pt x="1517049" y="2674567"/>
                      <a:pt x="1507245" y="2675599"/>
                      <a:pt x="1497441" y="2676115"/>
                    </a:cubicBezTo>
                    <a:cubicBezTo>
                      <a:pt x="1473191" y="2677663"/>
                      <a:pt x="1457711" y="2667859"/>
                      <a:pt x="1449972" y="2644124"/>
                    </a:cubicBezTo>
                    <a:cubicBezTo>
                      <a:pt x="1436040" y="2600782"/>
                      <a:pt x="1422624" y="2557956"/>
                      <a:pt x="1410241" y="2514614"/>
                    </a:cubicBezTo>
                    <a:cubicBezTo>
                      <a:pt x="1404565" y="2495007"/>
                      <a:pt x="1392698" y="2485719"/>
                      <a:pt x="1373091" y="2482623"/>
                    </a:cubicBezTo>
                    <a:cubicBezTo>
                      <a:pt x="1350388" y="2479527"/>
                      <a:pt x="1327685" y="2479527"/>
                      <a:pt x="1304982" y="2483139"/>
                    </a:cubicBezTo>
                    <a:cubicBezTo>
                      <a:pt x="1287955" y="2485719"/>
                      <a:pt x="1277119" y="2494491"/>
                      <a:pt x="1271959" y="2511518"/>
                    </a:cubicBezTo>
                    <a:cubicBezTo>
                      <a:pt x="1260092" y="2552280"/>
                      <a:pt x="1247192" y="2593042"/>
                      <a:pt x="1234293" y="2633805"/>
                    </a:cubicBezTo>
                    <a:cubicBezTo>
                      <a:pt x="1222941" y="2670439"/>
                      <a:pt x="1208494" y="2679727"/>
                      <a:pt x="1170828" y="2674567"/>
                    </a:cubicBezTo>
                    <a:cubicBezTo>
                      <a:pt x="1114070" y="2666827"/>
                      <a:pt x="1107362" y="2659087"/>
                      <a:pt x="1106847" y="2602330"/>
                    </a:cubicBezTo>
                    <a:cubicBezTo>
                      <a:pt x="1106331" y="2565180"/>
                      <a:pt x="1104783" y="2528545"/>
                      <a:pt x="1103751" y="2491395"/>
                    </a:cubicBezTo>
                    <a:cubicBezTo>
                      <a:pt x="1103234" y="2474368"/>
                      <a:pt x="1096527" y="2460952"/>
                      <a:pt x="1080532" y="2454244"/>
                    </a:cubicBezTo>
                    <a:cubicBezTo>
                      <a:pt x="1056281" y="2443925"/>
                      <a:pt x="1031514" y="2436701"/>
                      <a:pt x="1005199" y="2435153"/>
                    </a:cubicBezTo>
                    <a:cubicBezTo>
                      <a:pt x="989203" y="2434121"/>
                      <a:pt x="977852" y="2440313"/>
                      <a:pt x="969080" y="2454244"/>
                    </a:cubicBezTo>
                    <a:cubicBezTo>
                      <a:pt x="946894" y="2491395"/>
                      <a:pt x="923159" y="2527513"/>
                      <a:pt x="900456" y="2564148"/>
                    </a:cubicBezTo>
                    <a:cubicBezTo>
                      <a:pt x="882396" y="2593042"/>
                      <a:pt x="868465" y="2598202"/>
                      <a:pt x="836474" y="2587367"/>
                    </a:cubicBezTo>
                    <a:cubicBezTo>
                      <a:pt x="834926" y="2586851"/>
                      <a:pt x="833379" y="2586335"/>
                      <a:pt x="831830" y="2585819"/>
                    </a:cubicBezTo>
                    <a:cubicBezTo>
                      <a:pt x="782297" y="2565696"/>
                      <a:pt x="772493" y="2554344"/>
                      <a:pt x="785392" y="2504810"/>
                    </a:cubicBezTo>
                    <a:cubicBezTo>
                      <a:pt x="795196" y="2467144"/>
                      <a:pt x="802420" y="2428962"/>
                      <a:pt x="811707" y="2390779"/>
                    </a:cubicBezTo>
                    <a:cubicBezTo>
                      <a:pt x="816351" y="2371172"/>
                      <a:pt x="811191" y="2356209"/>
                      <a:pt x="794680" y="2344341"/>
                    </a:cubicBezTo>
                    <a:cubicBezTo>
                      <a:pt x="777137" y="2331958"/>
                      <a:pt x="759078" y="2321122"/>
                      <a:pt x="739470" y="2312351"/>
                    </a:cubicBezTo>
                    <a:cubicBezTo>
                      <a:pt x="720895" y="2304095"/>
                      <a:pt x="704900" y="2307191"/>
                      <a:pt x="689421" y="2321638"/>
                    </a:cubicBezTo>
                    <a:cubicBezTo>
                      <a:pt x="658462" y="2351049"/>
                      <a:pt x="626988" y="2379944"/>
                      <a:pt x="596029" y="2408838"/>
                    </a:cubicBezTo>
                    <a:cubicBezTo>
                      <a:pt x="572810" y="2431026"/>
                      <a:pt x="557847" y="2432057"/>
                      <a:pt x="530500" y="2415030"/>
                    </a:cubicBezTo>
                    <a:cubicBezTo>
                      <a:pt x="527404" y="2412966"/>
                      <a:pt x="524308" y="2410902"/>
                      <a:pt x="521212" y="2408838"/>
                    </a:cubicBezTo>
                    <a:cubicBezTo>
                      <a:pt x="481482" y="2380460"/>
                      <a:pt x="477870" y="2365496"/>
                      <a:pt x="500573" y="2322670"/>
                    </a:cubicBezTo>
                    <a:cubicBezTo>
                      <a:pt x="519148" y="2287584"/>
                      <a:pt x="537207" y="2252497"/>
                      <a:pt x="556298" y="2217927"/>
                    </a:cubicBezTo>
                    <a:cubicBezTo>
                      <a:pt x="566102" y="2199868"/>
                      <a:pt x="564555" y="2184388"/>
                      <a:pt x="552171" y="2168909"/>
                    </a:cubicBezTo>
                    <a:cubicBezTo>
                      <a:pt x="538756" y="2151882"/>
                      <a:pt x="523276" y="2136402"/>
                      <a:pt x="505733" y="2122987"/>
                    </a:cubicBezTo>
                    <a:cubicBezTo>
                      <a:pt x="490254" y="2111120"/>
                      <a:pt x="474774" y="2110088"/>
                      <a:pt x="457747" y="2119375"/>
                    </a:cubicBezTo>
                    <a:cubicBezTo>
                      <a:pt x="419564" y="2140014"/>
                      <a:pt x="380866" y="2160653"/>
                      <a:pt x="341652" y="2180777"/>
                    </a:cubicBezTo>
                    <a:cubicBezTo>
                      <a:pt x="314305" y="2195224"/>
                      <a:pt x="298310" y="2191612"/>
                      <a:pt x="278187" y="2168909"/>
                    </a:cubicBezTo>
                    <a:cubicBezTo>
                      <a:pt x="276639" y="2167361"/>
                      <a:pt x="275607" y="2165813"/>
                      <a:pt x="274059" y="2164265"/>
                    </a:cubicBezTo>
                    <a:cubicBezTo>
                      <a:pt x="238456" y="2122987"/>
                      <a:pt x="238972" y="2108540"/>
                      <a:pt x="276639" y="2069325"/>
                    </a:cubicBezTo>
                    <a:cubicBezTo>
                      <a:pt x="302954" y="2041463"/>
                      <a:pt x="327721" y="2013084"/>
                      <a:pt x="354551" y="1986253"/>
                    </a:cubicBezTo>
                    <a:cubicBezTo>
                      <a:pt x="367967" y="1972322"/>
                      <a:pt x="370547" y="1957874"/>
                      <a:pt x="363839" y="1940847"/>
                    </a:cubicBezTo>
                    <a:cubicBezTo>
                      <a:pt x="355067" y="1918660"/>
                      <a:pt x="342684" y="1898021"/>
                      <a:pt x="328237" y="1878930"/>
                    </a:cubicBezTo>
                    <a:cubicBezTo>
                      <a:pt x="316369" y="1863450"/>
                      <a:pt x="300374" y="1861902"/>
                      <a:pt x="283347" y="1866030"/>
                    </a:cubicBezTo>
                    <a:cubicBezTo>
                      <a:pt x="245680" y="1874802"/>
                      <a:pt x="208530" y="1883573"/>
                      <a:pt x="170864" y="1891829"/>
                    </a:cubicBezTo>
                    <a:cubicBezTo>
                      <a:pt x="165704" y="1892861"/>
                      <a:pt x="160544" y="1894409"/>
                      <a:pt x="155900" y="1895441"/>
                    </a:cubicBezTo>
                    <a:cubicBezTo>
                      <a:pt x="127521" y="1900601"/>
                      <a:pt x="113074" y="1893893"/>
                      <a:pt x="100175" y="1868094"/>
                    </a:cubicBezTo>
                    <a:cubicBezTo>
                      <a:pt x="95531" y="1858291"/>
                      <a:pt x="90887" y="1848487"/>
                      <a:pt x="87275" y="1838168"/>
                    </a:cubicBezTo>
                    <a:cubicBezTo>
                      <a:pt x="77988" y="1810821"/>
                      <a:pt x="83147" y="1795341"/>
                      <a:pt x="107915" y="1779862"/>
                    </a:cubicBezTo>
                    <a:cubicBezTo>
                      <a:pt x="143001" y="1757675"/>
                      <a:pt x="178603" y="1735488"/>
                      <a:pt x="213690" y="1713817"/>
                    </a:cubicBezTo>
                    <a:cubicBezTo>
                      <a:pt x="241552" y="1696274"/>
                      <a:pt x="245680" y="1686470"/>
                      <a:pt x="238972" y="1654480"/>
                    </a:cubicBezTo>
                    <a:cubicBezTo>
                      <a:pt x="234845" y="1636420"/>
                      <a:pt x="230201" y="1617845"/>
                      <a:pt x="222977" y="1600818"/>
                    </a:cubicBezTo>
                    <a:cubicBezTo>
                      <a:pt x="215753" y="1583791"/>
                      <a:pt x="203370" y="1575535"/>
                      <a:pt x="184279" y="1575019"/>
                    </a:cubicBezTo>
                    <a:cubicBezTo>
                      <a:pt x="142485" y="1574503"/>
                      <a:pt x="101207" y="1572955"/>
                      <a:pt x="59413" y="1571407"/>
                    </a:cubicBezTo>
                    <a:cubicBezTo>
                      <a:pt x="21746" y="1570375"/>
                      <a:pt x="10395" y="1560572"/>
                      <a:pt x="3687" y="1524453"/>
                    </a:cubicBezTo>
                    <a:cubicBezTo>
                      <a:pt x="3171" y="1520841"/>
                      <a:pt x="2139" y="1517230"/>
                      <a:pt x="1623" y="1513618"/>
                    </a:cubicBezTo>
                    <a:cubicBezTo>
                      <a:pt x="-4053" y="1467696"/>
                      <a:pt x="3687" y="1455828"/>
                      <a:pt x="48577" y="1442413"/>
                    </a:cubicBezTo>
                    <a:cubicBezTo>
                      <a:pt x="85727" y="1431061"/>
                      <a:pt x="122877" y="1418678"/>
                      <a:pt x="160544" y="1408358"/>
                    </a:cubicBezTo>
                    <a:cubicBezTo>
                      <a:pt x="181183" y="1402683"/>
                      <a:pt x="192018" y="1390815"/>
                      <a:pt x="194083" y="1370692"/>
                    </a:cubicBezTo>
                    <a:cubicBezTo>
                      <a:pt x="196147" y="1346957"/>
                      <a:pt x="197178" y="1322706"/>
                      <a:pt x="192534" y="1298971"/>
                    </a:cubicBezTo>
                    <a:cubicBezTo>
                      <a:pt x="189954" y="1283492"/>
                      <a:pt x="181183" y="1274204"/>
                      <a:pt x="166220" y="1269560"/>
                    </a:cubicBezTo>
                    <a:cubicBezTo>
                      <a:pt x="126490" y="1257693"/>
                      <a:pt x="86759" y="1245310"/>
                      <a:pt x="47029" y="1232926"/>
                    </a:cubicBezTo>
                    <a:cubicBezTo>
                      <a:pt x="3687" y="1219511"/>
                      <a:pt x="-957" y="1212287"/>
                      <a:pt x="1623" y="1166881"/>
                    </a:cubicBezTo>
                    <a:cubicBezTo>
                      <a:pt x="2139" y="1157593"/>
                      <a:pt x="4203" y="1148306"/>
                      <a:pt x="6267" y="1139534"/>
                    </a:cubicBezTo>
                    <a:cubicBezTo>
                      <a:pt x="12459" y="1116831"/>
                      <a:pt x="25358" y="1106512"/>
                      <a:pt x="49093" y="1105480"/>
                    </a:cubicBezTo>
                    <a:cubicBezTo>
                      <a:pt x="87791" y="1103932"/>
                      <a:pt x="125974" y="1102900"/>
                      <a:pt x="164672" y="1101868"/>
                    </a:cubicBezTo>
                    <a:cubicBezTo>
                      <a:pt x="170348" y="1101868"/>
                      <a:pt x="176023" y="1101352"/>
                      <a:pt x="181699" y="1101352"/>
                    </a:cubicBezTo>
                    <a:cubicBezTo>
                      <a:pt x="207498" y="1102384"/>
                      <a:pt x="220913" y="1087936"/>
                      <a:pt x="227621" y="1065233"/>
                    </a:cubicBezTo>
                    <a:cubicBezTo>
                      <a:pt x="232781" y="1048206"/>
                      <a:pt x="237425" y="1031179"/>
                      <a:pt x="241036" y="1014152"/>
                    </a:cubicBezTo>
                    <a:cubicBezTo>
                      <a:pt x="245680" y="990417"/>
                      <a:pt x="240005" y="979065"/>
                      <a:pt x="219366" y="965650"/>
                    </a:cubicBezTo>
                    <a:cubicBezTo>
                      <a:pt x="184279" y="943463"/>
                      <a:pt x="148676" y="921276"/>
                      <a:pt x="113590" y="899605"/>
                    </a:cubicBezTo>
                    <a:cubicBezTo>
                      <a:pt x="82116" y="879997"/>
                      <a:pt x="77472" y="867614"/>
                      <a:pt x="89855" y="832012"/>
                    </a:cubicBezTo>
                    <a:cubicBezTo>
                      <a:pt x="93467" y="820660"/>
                      <a:pt x="98111" y="809309"/>
                      <a:pt x="104818" y="799505"/>
                    </a:cubicBezTo>
                    <a:cubicBezTo>
                      <a:pt x="115654" y="782994"/>
                      <a:pt x="130617" y="774738"/>
                      <a:pt x="151256" y="779898"/>
                    </a:cubicBezTo>
                    <a:cubicBezTo>
                      <a:pt x="195114" y="790217"/>
                      <a:pt x="239489" y="799505"/>
                      <a:pt x="283347" y="810341"/>
                    </a:cubicBezTo>
                    <a:cubicBezTo>
                      <a:pt x="303469" y="815500"/>
                      <a:pt x="318949" y="810857"/>
                      <a:pt x="331332" y="794345"/>
                    </a:cubicBezTo>
                    <a:cubicBezTo>
                      <a:pt x="344232" y="776802"/>
                      <a:pt x="355584" y="757711"/>
                      <a:pt x="363839" y="737588"/>
                    </a:cubicBezTo>
                    <a:cubicBezTo>
                      <a:pt x="371063" y="719529"/>
                      <a:pt x="368999" y="704049"/>
                      <a:pt x="354551" y="689086"/>
                    </a:cubicBezTo>
                    <a:cubicBezTo>
                      <a:pt x="324625" y="658643"/>
                      <a:pt x="296246" y="627169"/>
                      <a:pt x="266835" y="595694"/>
                    </a:cubicBezTo>
                    <a:cubicBezTo>
                      <a:pt x="244132" y="570927"/>
                      <a:pt x="243100" y="556996"/>
                      <a:pt x="261675" y="529133"/>
                    </a:cubicBezTo>
                    <a:cubicBezTo>
                      <a:pt x="264771" y="525005"/>
                      <a:pt x="267351" y="520361"/>
                      <a:pt x="270447" y="516233"/>
                    </a:cubicBezTo>
                    <a:cubicBezTo>
                      <a:pt x="296762" y="481663"/>
                      <a:pt x="311209" y="478567"/>
                      <a:pt x="349907" y="498690"/>
                    </a:cubicBezTo>
                    <a:cubicBezTo>
                      <a:pt x="386026" y="517781"/>
                      <a:pt x="422144" y="536357"/>
                      <a:pt x="457231" y="555964"/>
                    </a:cubicBezTo>
                    <a:cubicBezTo>
                      <a:pt x="475806" y="566283"/>
                      <a:pt x="492318" y="564219"/>
                      <a:pt x="507797" y="551320"/>
                    </a:cubicBezTo>
                    <a:cubicBezTo>
                      <a:pt x="523276" y="538421"/>
                      <a:pt x="537723" y="523973"/>
                      <a:pt x="551139" y="508494"/>
                    </a:cubicBezTo>
                    <a:cubicBezTo>
                      <a:pt x="564555" y="492499"/>
                      <a:pt x="567650" y="476503"/>
                      <a:pt x="556815" y="456896"/>
                    </a:cubicBezTo>
                    <a:cubicBezTo>
                      <a:pt x="535143" y="418198"/>
                      <a:pt x="515020" y="378983"/>
                      <a:pt x="494381" y="339769"/>
                    </a:cubicBezTo>
                    <a:cubicBezTo>
                      <a:pt x="480966" y="313970"/>
                      <a:pt x="484062" y="300039"/>
                      <a:pt x="505217" y="280432"/>
                    </a:cubicBezTo>
                    <a:cubicBezTo>
                      <a:pt x="515020" y="271144"/>
                      <a:pt x="525856" y="263405"/>
                      <a:pt x="537723" y="256181"/>
                    </a:cubicBezTo>
                    <a:cubicBezTo>
                      <a:pt x="558362" y="244313"/>
                      <a:pt x="572810" y="245861"/>
                      <a:pt x="590353" y="261857"/>
                    </a:cubicBezTo>
                    <a:cubicBezTo>
                      <a:pt x="620280" y="289203"/>
                      <a:pt x="650207" y="317066"/>
                      <a:pt x="679617" y="344929"/>
                    </a:cubicBezTo>
                    <a:cubicBezTo>
                      <a:pt x="710576" y="374340"/>
                      <a:pt x="717284" y="375372"/>
                      <a:pt x="754950" y="355765"/>
                    </a:cubicBezTo>
                    <a:cubicBezTo>
                      <a:pt x="769913" y="348025"/>
                      <a:pt x="783845" y="339769"/>
                      <a:pt x="797260" y="329450"/>
                    </a:cubicBezTo>
                    <a:cubicBezTo>
                      <a:pt x="811707" y="317582"/>
                      <a:pt x="816351" y="303651"/>
                      <a:pt x="811707" y="285076"/>
                    </a:cubicBezTo>
                    <a:cubicBezTo>
                      <a:pt x="800872" y="242249"/>
                      <a:pt x="791585" y="198907"/>
                      <a:pt x="781781" y="156081"/>
                    </a:cubicBezTo>
                    <a:cubicBezTo>
                      <a:pt x="775589" y="128218"/>
                      <a:pt x="782297" y="114287"/>
                      <a:pt x="807064" y="100872"/>
                    </a:cubicBezTo>
                    <a:cubicBezTo>
                      <a:pt x="818415" y="95196"/>
                      <a:pt x="829766" y="90552"/>
                      <a:pt x="841634" y="86424"/>
                    </a:cubicBezTo>
                    <a:cubicBezTo>
                      <a:pt x="866917" y="78685"/>
                      <a:pt x="881364" y="83328"/>
                      <a:pt x="896328" y="106031"/>
                    </a:cubicBezTo>
                    <a:cubicBezTo>
                      <a:pt x="920062" y="142666"/>
                      <a:pt x="943798" y="179300"/>
                      <a:pt x="965469" y="217483"/>
                    </a:cubicBezTo>
                    <a:cubicBezTo>
                      <a:pt x="976820" y="237090"/>
                      <a:pt x="992299" y="243797"/>
                      <a:pt x="1013455" y="240702"/>
                    </a:cubicBezTo>
                    <a:cubicBezTo>
                      <a:pt x="1035641" y="237090"/>
                      <a:pt x="1057313" y="231414"/>
                      <a:pt x="1077952" y="222642"/>
                    </a:cubicBezTo>
                    <a:cubicBezTo>
                      <a:pt x="1092915" y="215935"/>
                      <a:pt x="1101171" y="205615"/>
                      <a:pt x="1101687" y="188072"/>
                    </a:cubicBezTo>
                    <a:cubicBezTo>
                      <a:pt x="1102719" y="143182"/>
                      <a:pt x="1105298" y="98808"/>
                      <a:pt x="1106847" y="53918"/>
                    </a:cubicBezTo>
                    <a:cubicBezTo>
                      <a:pt x="1107878" y="25023"/>
                      <a:pt x="1117166" y="12640"/>
                      <a:pt x="1145029" y="4900"/>
                    </a:cubicBezTo>
                    <a:cubicBezTo>
                      <a:pt x="1149672" y="3868"/>
                      <a:pt x="1154316" y="2320"/>
                      <a:pt x="1158960" y="1804"/>
                    </a:cubicBezTo>
                    <a:cubicBezTo>
                      <a:pt x="1210042" y="-3872"/>
                      <a:pt x="1222426" y="1804"/>
                      <a:pt x="1235841" y="48758"/>
                    </a:cubicBezTo>
                    <a:cubicBezTo>
                      <a:pt x="1246676" y="86940"/>
                      <a:pt x="1259576" y="124091"/>
                      <a:pt x="1269895" y="162273"/>
                    </a:cubicBezTo>
                    <a:cubicBezTo>
                      <a:pt x="1275055" y="180332"/>
                      <a:pt x="1285890" y="190136"/>
                      <a:pt x="1303434" y="192716"/>
                    </a:cubicBezTo>
                    <a:cubicBezTo>
                      <a:pt x="1327685" y="195812"/>
                      <a:pt x="1352452" y="195812"/>
                      <a:pt x="1376702" y="192716"/>
                    </a:cubicBezTo>
                    <a:cubicBezTo>
                      <a:pt x="1393730" y="190652"/>
                      <a:pt x="1404049" y="180332"/>
                      <a:pt x="1409209" y="163305"/>
                    </a:cubicBezTo>
                    <a:cubicBezTo>
                      <a:pt x="1421593" y="121511"/>
                      <a:pt x="1434492" y="79717"/>
                      <a:pt x="1447392" y="37922"/>
                    </a:cubicBezTo>
                    <a:cubicBezTo>
                      <a:pt x="1457195" y="6964"/>
                      <a:pt x="1466998" y="-260"/>
                      <a:pt x="1499505" y="256"/>
                    </a:cubicBezTo>
                    <a:cubicBezTo>
                      <a:pt x="1504149" y="256"/>
                      <a:pt x="1508793" y="256"/>
                      <a:pt x="1513436" y="772"/>
                    </a:cubicBezTo>
                    <a:cubicBezTo>
                      <a:pt x="1559358" y="5416"/>
                      <a:pt x="1572258" y="19347"/>
                      <a:pt x="1573290" y="65269"/>
                    </a:cubicBezTo>
                    <a:cubicBezTo>
                      <a:pt x="1574322" y="105515"/>
                      <a:pt x="1575870" y="145246"/>
                      <a:pt x="1576902" y="185492"/>
                    </a:cubicBezTo>
                    <a:cubicBezTo>
                      <a:pt x="1577418" y="201487"/>
                      <a:pt x="1583093" y="213871"/>
                      <a:pt x="1598057" y="220578"/>
                    </a:cubicBezTo>
                    <a:cubicBezTo>
                      <a:pt x="1622308" y="231414"/>
                      <a:pt x="1647590" y="238638"/>
                      <a:pt x="1674422" y="240702"/>
                    </a:cubicBezTo>
                    <a:cubicBezTo>
                      <a:pt x="1690933" y="241733"/>
                      <a:pt x="1702285" y="235026"/>
                      <a:pt x="1710540" y="221610"/>
                    </a:cubicBezTo>
                    <a:cubicBezTo>
                      <a:pt x="1733243" y="184976"/>
                      <a:pt x="1756462" y="148342"/>
                      <a:pt x="1779165" y="111707"/>
                    </a:cubicBezTo>
                    <a:cubicBezTo>
                      <a:pt x="1798772" y="80749"/>
                      <a:pt x="1810640" y="76621"/>
                      <a:pt x="1845726" y="88488"/>
                    </a:cubicBezTo>
                    <a:cubicBezTo>
                      <a:pt x="1849854" y="90036"/>
                      <a:pt x="1853466" y="91068"/>
                      <a:pt x="1857594" y="92616"/>
                    </a:cubicBezTo>
                    <a:cubicBezTo>
                      <a:pt x="1898356" y="110159"/>
                      <a:pt x="1905063" y="123059"/>
                      <a:pt x="1895260" y="166401"/>
                    </a:cubicBezTo>
                    <a:cubicBezTo>
                      <a:pt x="1886488" y="205099"/>
                      <a:pt x="1877717" y="243281"/>
                      <a:pt x="1868429" y="281980"/>
                    </a:cubicBezTo>
                    <a:cubicBezTo>
                      <a:pt x="1863269" y="303135"/>
                      <a:pt x="1868429" y="319646"/>
                      <a:pt x="1887004" y="332030"/>
                    </a:cubicBezTo>
                    <a:cubicBezTo>
                      <a:pt x="1906096" y="344929"/>
                      <a:pt x="1925187" y="356796"/>
                      <a:pt x="1946857" y="365052"/>
                    </a:cubicBezTo>
                    <a:cubicBezTo>
                      <a:pt x="1962337" y="370728"/>
                      <a:pt x="1974720" y="367116"/>
                      <a:pt x="1986588" y="355765"/>
                    </a:cubicBezTo>
                    <a:cubicBezTo>
                      <a:pt x="2018062" y="325838"/>
                      <a:pt x="2049537" y="296943"/>
                      <a:pt x="2081528" y="267532"/>
                    </a:cubicBezTo>
                    <a:cubicBezTo>
                      <a:pt x="2107843" y="242765"/>
                      <a:pt x="2122290" y="241733"/>
                      <a:pt x="2151701" y="261857"/>
                    </a:cubicBezTo>
                    <a:cubicBezTo>
                      <a:pt x="2153248" y="262889"/>
                      <a:pt x="2154281" y="263405"/>
                      <a:pt x="2155312" y="264437"/>
                    </a:cubicBezTo>
                    <a:cubicBezTo>
                      <a:pt x="2205363" y="300555"/>
                      <a:pt x="2198139" y="316034"/>
                      <a:pt x="2177500" y="353701"/>
                    </a:cubicBezTo>
                    <a:cubicBezTo>
                      <a:pt x="2158925" y="387755"/>
                      <a:pt x="2141381" y="422842"/>
                      <a:pt x="2122290" y="456896"/>
                    </a:cubicBezTo>
                    <a:cubicBezTo>
                      <a:pt x="2112487" y="474955"/>
                      <a:pt x="2114550" y="490435"/>
                      <a:pt x="2126934" y="505914"/>
                    </a:cubicBezTo>
                    <a:cubicBezTo>
                      <a:pt x="2140865" y="522941"/>
                      <a:pt x="2156345" y="538421"/>
                      <a:pt x="2173372" y="551836"/>
                    </a:cubicBezTo>
                    <a:cubicBezTo>
                      <a:pt x="2187819" y="563187"/>
                      <a:pt x="2202783" y="564735"/>
                      <a:pt x="2219810" y="555964"/>
                    </a:cubicBezTo>
                    <a:cubicBezTo>
                      <a:pt x="2258508" y="534809"/>
                      <a:pt x="2297722" y="514170"/>
                      <a:pt x="2336937" y="494046"/>
                    </a:cubicBezTo>
                    <a:cubicBezTo>
                      <a:pt x="2364799" y="479599"/>
                      <a:pt x="2380795" y="482695"/>
                      <a:pt x="2400917" y="507462"/>
                    </a:cubicBezTo>
                    <a:cubicBezTo>
                      <a:pt x="2408141" y="515717"/>
                      <a:pt x="2414849" y="524489"/>
                      <a:pt x="2420525" y="533777"/>
                    </a:cubicBezTo>
                    <a:cubicBezTo>
                      <a:pt x="2434972" y="556480"/>
                      <a:pt x="2433424" y="571443"/>
                      <a:pt x="2415365" y="591566"/>
                    </a:cubicBezTo>
                    <a:cubicBezTo>
                      <a:pt x="2384406" y="625105"/>
                      <a:pt x="2353448" y="659159"/>
                      <a:pt x="2321973" y="692182"/>
                    </a:cubicBezTo>
                    <a:cubicBezTo>
                      <a:pt x="2310106" y="704565"/>
                      <a:pt x="2307526" y="717981"/>
                      <a:pt x="2313718" y="733460"/>
                    </a:cubicBezTo>
                    <a:cubicBezTo>
                      <a:pt x="2323005" y="755647"/>
                      <a:pt x="2334357" y="776286"/>
                      <a:pt x="2349320" y="795377"/>
                    </a:cubicBezTo>
                    <a:cubicBezTo>
                      <a:pt x="2361187" y="810857"/>
                      <a:pt x="2375635" y="814984"/>
                      <a:pt x="2394726" y="810341"/>
                    </a:cubicBezTo>
                    <a:cubicBezTo>
                      <a:pt x="2438584" y="799505"/>
                      <a:pt x="2482958" y="789701"/>
                      <a:pt x="2526816" y="780414"/>
                    </a:cubicBezTo>
                    <a:cubicBezTo>
                      <a:pt x="2550035" y="775254"/>
                      <a:pt x="2563967" y="781962"/>
                      <a:pt x="2575834" y="803117"/>
                    </a:cubicBezTo>
                    <a:cubicBezTo>
                      <a:pt x="2582026" y="814468"/>
                      <a:pt x="2587186" y="826336"/>
                      <a:pt x="2591313" y="838719"/>
                    </a:cubicBezTo>
                    <a:cubicBezTo>
                      <a:pt x="2600085" y="867098"/>
                      <a:pt x="2595441" y="880514"/>
                      <a:pt x="2570158" y="896509"/>
                    </a:cubicBezTo>
                    <a:cubicBezTo>
                      <a:pt x="2534040" y="919212"/>
                      <a:pt x="2498437" y="942947"/>
                      <a:pt x="2461287" y="964102"/>
                    </a:cubicBezTo>
                    <a:cubicBezTo>
                      <a:pt x="2440132" y="976485"/>
                      <a:pt x="2434456" y="992997"/>
                      <a:pt x="2438068" y="1014668"/>
                    </a:cubicBezTo>
                    <a:cubicBezTo>
                      <a:pt x="2441164" y="1034791"/>
                      <a:pt x="2446840" y="1054398"/>
                      <a:pt x="2454063" y="1073489"/>
                    </a:cubicBezTo>
                    <a:cubicBezTo>
                      <a:pt x="2460771" y="1091032"/>
                      <a:pt x="2472638" y="1100320"/>
                      <a:pt x="2492762" y="1100836"/>
                    </a:cubicBezTo>
                    <a:cubicBezTo>
                      <a:pt x="2538168" y="1101352"/>
                      <a:pt x="2583058" y="1104448"/>
                      <a:pt x="2628464" y="1105996"/>
                    </a:cubicBezTo>
                    <a:cubicBezTo>
                      <a:pt x="2653230" y="1107028"/>
                      <a:pt x="2665614" y="1116831"/>
                      <a:pt x="2672322" y="1140566"/>
                    </a:cubicBezTo>
                    <a:cubicBezTo>
                      <a:pt x="2676449" y="1153982"/>
                      <a:pt x="2677998" y="1167913"/>
                      <a:pt x="2677998" y="1182360"/>
                    </a:cubicBezTo>
                    <a:cubicBezTo>
                      <a:pt x="2677998" y="1210223"/>
                      <a:pt x="2670258" y="1221575"/>
                      <a:pt x="2644459" y="1229830"/>
                    </a:cubicBezTo>
                    <a:cubicBezTo>
                      <a:pt x="2603697" y="1242730"/>
                      <a:pt x="2562934" y="1255113"/>
                      <a:pt x="2522172" y="1267497"/>
                    </a:cubicBezTo>
                    <a:cubicBezTo>
                      <a:pt x="2492762" y="1276268"/>
                      <a:pt x="2485022" y="1285556"/>
                      <a:pt x="2483990" y="1315998"/>
                    </a:cubicBezTo>
                    <a:cubicBezTo>
                      <a:pt x="2483474" y="1337153"/>
                      <a:pt x="2481926" y="1358824"/>
                      <a:pt x="2486570" y="1379980"/>
                    </a:cubicBezTo>
                    <a:cubicBezTo>
                      <a:pt x="2489666" y="1394427"/>
                      <a:pt x="2498437" y="1403199"/>
                      <a:pt x="2512885" y="1407842"/>
                    </a:cubicBezTo>
                    <a:cubicBezTo>
                      <a:pt x="2555711" y="1420742"/>
                      <a:pt x="2598537" y="1433641"/>
                      <a:pt x="2641363" y="1447057"/>
                    </a:cubicBezTo>
                    <a:cubicBezTo>
                      <a:pt x="2671290" y="1456344"/>
                      <a:pt x="2678514" y="1466664"/>
                      <a:pt x="2677998" y="1498138"/>
                    </a:cubicBezTo>
                    <a:cubicBezTo>
                      <a:pt x="2677998" y="1501234"/>
                      <a:pt x="2677998" y="1504330"/>
                      <a:pt x="2677998" y="1507426"/>
                    </a:cubicBezTo>
                    <a:cubicBezTo>
                      <a:pt x="2675934" y="1555928"/>
                      <a:pt x="2660454" y="1571407"/>
                      <a:pt x="2611952" y="1572955"/>
                    </a:cubicBezTo>
                    <a:cubicBezTo>
                      <a:pt x="2571190" y="1573987"/>
                      <a:pt x="2530944" y="1576051"/>
                      <a:pt x="2490182" y="1576567"/>
                    </a:cubicBezTo>
                    <a:cubicBezTo>
                      <a:pt x="2474702" y="1577083"/>
                      <a:pt x="2463867" y="1583791"/>
                      <a:pt x="2457675" y="1596690"/>
                    </a:cubicBezTo>
                    <a:cubicBezTo>
                      <a:pt x="2446324" y="1620941"/>
                      <a:pt x="2439100" y="1646224"/>
                      <a:pt x="2437036" y="1673055"/>
                    </a:cubicBezTo>
                    <a:cubicBezTo>
                      <a:pt x="2435488" y="1690082"/>
                      <a:pt x="2442712" y="1701434"/>
                      <a:pt x="2457159" y="1710205"/>
                    </a:cubicBezTo>
                    <a:cubicBezTo>
                      <a:pt x="2493278" y="1732392"/>
                      <a:pt x="2528880" y="1754579"/>
                      <a:pt x="2564483" y="1777282"/>
                    </a:cubicBezTo>
                    <a:cubicBezTo>
                      <a:pt x="2596989" y="1797405"/>
                      <a:pt x="2601117" y="1809789"/>
                      <a:pt x="2588733" y="1845907"/>
                    </a:cubicBezTo>
                    <a:cubicBezTo>
                      <a:pt x="2584606" y="1858291"/>
                      <a:pt x="2578930" y="1870158"/>
                      <a:pt x="2571706" y="1880994"/>
                    </a:cubicBezTo>
                    <a:cubicBezTo>
                      <a:pt x="2564998" y="1890797"/>
                      <a:pt x="2554163" y="1897505"/>
                      <a:pt x="2538684" y="1897505"/>
                    </a:cubicBezTo>
                    <a:close/>
                    <a:moveTo>
                      <a:pt x="1338521" y="2312867"/>
                    </a:moveTo>
                    <a:cubicBezTo>
                      <a:pt x="1869461" y="2314931"/>
                      <a:pt x="2317329" y="1887701"/>
                      <a:pt x="2316814" y="1335605"/>
                    </a:cubicBezTo>
                    <a:cubicBezTo>
                      <a:pt x="2316298" y="792797"/>
                      <a:pt x="1880813" y="359892"/>
                      <a:pt x="1340068" y="359376"/>
                    </a:cubicBezTo>
                    <a:cubicBezTo>
                      <a:pt x="796228" y="358860"/>
                      <a:pt x="363839" y="794861"/>
                      <a:pt x="361775" y="1331994"/>
                    </a:cubicBezTo>
                    <a:cubicBezTo>
                      <a:pt x="359711" y="1882026"/>
                      <a:pt x="806032" y="2314415"/>
                      <a:pt x="1338521" y="2312867"/>
                    </a:cubicBezTo>
                    <a:close/>
                  </a:path>
                </a:pathLst>
              </a:custGeom>
              <a:grpFill/>
              <a:ln w="5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356123C7-5F64-4F5E-94DF-CE50049E0840}"/>
                  </a:ext>
                </a:extLst>
              </p:cNvPr>
              <p:cNvSpPr/>
              <p:nvPr/>
            </p:nvSpPr>
            <p:spPr>
              <a:xfrm>
                <a:off x="7558586" y="2011427"/>
                <a:ext cx="1898797" cy="1893637"/>
              </a:xfrm>
              <a:custGeom>
                <a:avLst/>
                <a:gdLst>
                  <a:gd name="connsiteX0" fmla="*/ 30 w 1898796"/>
                  <a:gd name="connsiteY0" fmla="*/ 947852 h 1893636"/>
                  <a:gd name="connsiteX1" fmla="*/ 950461 w 1898796"/>
                  <a:gd name="connsiteY1" fmla="*/ 2 h 1893636"/>
                  <a:gd name="connsiteX2" fmla="*/ 1898827 w 1898796"/>
                  <a:gd name="connsiteY2" fmla="*/ 950948 h 1893636"/>
                  <a:gd name="connsiteX3" fmla="*/ 946849 w 1898796"/>
                  <a:gd name="connsiteY3" fmla="*/ 1898283 h 1893636"/>
                  <a:gd name="connsiteX4" fmla="*/ 30 w 1898796"/>
                  <a:gd name="connsiteY4" fmla="*/ 947852 h 1893636"/>
                  <a:gd name="connsiteX5" fmla="*/ 1187811 w 1898796"/>
                  <a:gd name="connsiteY5" fmla="*/ 949916 h 1893636"/>
                  <a:gd name="connsiteX6" fmla="*/ 949429 w 1898796"/>
                  <a:gd name="connsiteY6" fmla="*/ 710503 h 1893636"/>
                  <a:gd name="connsiteX7" fmla="*/ 710532 w 1898796"/>
                  <a:gd name="connsiteY7" fmla="*/ 948368 h 1893636"/>
                  <a:gd name="connsiteX8" fmla="*/ 948397 w 1898796"/>
                  <a:gd name="connsiteY8" fmla="*/ 1188298 h 1893636"/>
                  <a:gd name="connsiteX9" fmla="*/ 1187811 w 1898796"/>
                  <a:gd name="connsiteY9" fmla="*/ 949916 h 1893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98796" h="1893636">
                    <a:moveTo>
                      <a:pt x="30" y="947852"/>
                    </a:moveTo>
                    <a:cubicBezTo>
                      <a:pt x="-3065" y="428263"/>
                      <a:pt x="426228" y="-1030"/>
                      <a:pt x="950461" y="2"/>
                    </a:cubicBezTo>
                    <a:cubicBezTo>
                      <a:pt x="1472114" y="1034"/>
                      <a:pt x="1899859" y="427747"/>
                      <a:pt x="1898827" y="950948"/>
                    </a:cubicBezTo>
                    <a:cubicBezTo>
                      <a:pt x="1897795" y="1468473"/>
                      <a:pt x="1477790" y="1899315"/>
                      <a:pt x="946849" y="1898283"/>
                    </a:cubicBezTo>
                    <a:cubicBezTo>
                      <a:pt x="411781" y="1896735"/>
                      <a:pt x="-4097" y="1460218"/>
                      <a:pt x="30" y="947852"/>
                    </a:cubicBezTo>
                    <a:close/>
                    <a:moveTo>
                      <a:pt x="1187811" y="949916"/>
                    </a:moveTo>
                    <a:cubicBezTo>
                      <a:pt x="1188327" y="817310"/>
                      <a:pt x="1084099" y="710503"/>
                      <a:pt x="949429" y="710503"/>
                    </a:cubicBezTo>
                    <a:cubicBezTo>
                      <a:pt x="805987" y="710503"/>
                      <a:pt x="710015" y="828146"/>
                      <a:pt x="710532" y="948368"/>
                    </a:cubicBezTo>
                    <a:cubicBezTo>
                      <a:pt x="711048" y="1081490"/>
                      <a:pt x="815791" y="1188298"/>
                      <a:pt x="948397" y="1188298"/>
                    </a:cubicBezTo>
                    <a:cubicBezTo>
                      <a:pt x="1081003" y="1188298"/>
                      <a:pt x="1187294" y="1083038"/>
                      <a:pt x="1187811" y="949916"/>
                    </a:cubicBezTo>
                    <a:close/>
                  </a:path>
                </a:pathLst>
              </a:custGeom>
              <a:grpFill/>
              <a:ln w="5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</p:grp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A51BEBA6-51A0-40FD-A445-F1CF56E3FB1A}"/>
              </a:ext>
            </a:extLst>
          </p:cNvPr>
          <p:cNvSpPr/>
          <p:nvPr userDrawn="1"/>
        </p:nvSpPr>
        <p:spPr>
          <a:xfrm>
            <a:off x="2978093" y="369489"/>
            <a:ext cx="623915" cy="635123"/>
          </a:xfrm>
          <a:custGeom>
            <a:avLst/>
            <a:gdLst>
              <a:gd name="connsiteX0" fmla="*/ 879664 w 1723364"/>
              <a:gd name="connsiteY0" fmla="*/ 267 h 1754322"/>
              <a:gd name="connsiteX1" fmla="*/ 964801 w 1723364"/>
              <a:gd name="connsiteY1" fmla="*/ 5943 h 1754322"/>
              <a:gd name="connsiteX2" fmla="*/ 979248 w 1723364"/>
              <a:gd name="connsiteY2" fmla="*/ 18843 h 1754322"/>
              <a:gd name="connsiteX3" fmla="*/ 977700 w 1723364"/>
              <a:gd name="connsiteY3" fmla="*/ 158673 h 1754322"/>
              <a:gd name="connsiteX4" fmla="*/ 968928 w 1723364"/>
              <a:gd name="connsiteY4" fmla="*/ 213366 h 1754322"/>
              <a:gd name="connsiteX5" fmla="*/ 979764 w 1723364"/>
              <a:gd name="connsiteY5" fmla="*/ 229877 h 1754322"/>
              <a:gd name="connsiteX6" fmla="*/ 1149520 w 1723364"/>
              <a:gd name="connsiteY6" fmla="*/ 285087 h 1754322"/>
              <a:gd name="connsiteX7" fmla="*/ 1166548 w 1723364"/>
              <a:gd name="connsiteY7" fmla="*/ 278379 h 1754322"/>
              <a:gd name="connsiteX8" fmla="*/ 1210406 w 1723364"/>
              <a:gd name="connsiteY8" fmla="*/ 190663 h 1754322"/>
              <a:gd name="connsiteX9" fmla="*/ 1263035 w 1723364"/>
              <a:gd name="connsiteY9" fmla="*/ 123070 h 1754322"/>
              <a:gd name="connsiteX10" fmla="*/ 1304314 w 1723364"/>
              <a:gd name="connsiteY10" fmla="*/ 119458 h 1754322"/>
              <a:gd name="connsiteX11" fmla="*/ 1458075 w 1723364"/>
              <a:gd name="connsiteY11" fmla="*/ 231941 h 1754322"/>
              <a:gd name="connsiteX12" fmla="*/ 1462203 w 1723364"/>
              <a:gd name="connsiteY12" fmla="*/ 251549 h 1754322"/>
              <a:gd name="connsiteX13" fmla="*/ 1461171 w 1723364"/>
              <a:gd name="connsiteY13" fmla="*/ 254128 h 1754322"/>
              <a:gd name="connsiteX14" fmla="*/ 1396158 w 1723364"/>
              <a:gd name="connsiteY14" fmla="*/ 347004 h 1754322"/>
              <a:gd name="connsiteX15" fmla="*/ 1337336 w 1723364"/>
              <a:gd name="connsiteY15" fmla="*/ 404794 h 1754322"/>
              <a:gd name="connsiteX16" fmla="*/ 1336304 w 1723364"/>
              <a:gd name="connsiteY16" fmla="*/ 419757 h 1754322"/>
              <a:gd name="connsiteX17" fmla="*/ 1369327 w 1723364"/>
              <a:gd name="connsiteY17" fmla="*/ 457939 h 1754322"/>
              <a:gd name="connsiteX18" fmla="*/ 1442596 w 1723364"/>
              <a:gd name="connsiteY18" fmla="*/ 565263 h 1754322"/>
              <a:gd name="connsiteX19" fmla="*/ 1462719 w 1723364"/>
              <a:gd name="connsiteY19" fmla="*/ 570938 h 1754322"/>
              <a:gd name="connsiteX20" fmla="*/ 1573138 w 1723364"/>
              <a:gd name="connsiteY20" fmla="*/ 514697 h 1754322"/>
              <a:gd name="connsiteX21" fmla="*/ 1650018 w 1723364"/>
              <a:gd name="connsiteY21" fmla="*/ 501281 h 1754322"/>
              <a:gd name="connsiteX22" fmla="*/ 1659822 w 1723364"/>
              <a:gd name="connsiteY22" fmla="*/ 509537 h 1754322"/>
              <a:gd name="connsiteX23" fmla="*/ 1724835 w 1723364"/>
              <a:gd name="connsiteY23" fmla="*/ 709220 h 1754322"/>
              <a:gd name="connsiteX24" fmla="*/ 1717611 w 1723364"/>
              <a:gd name="connsiteY24" fmla="*/ 723668 h 1754322"/>
              <a:gd name="connsiteX25" fmla="*/ 1671173 w 1723364"/>
              <a:gd name="connsiteY25" fmla="*/ 748950 h 1754322"/>
              <a:gd name="connsiteX26" fmla="*/ 1618544 w 1723364"/>
              <a:gd name="connsiteY26" fmla="*/ 760302 h 1754322"/>
              <a:gd name="connsiteX27" fmla="*/ 1529280 w 1723364"/>
              <a:gd name="connsiteY27" fmla="*/ 774234 h 1754322"/>
              <a:gd name="connsiteX28" fmla="*/ 1515349 w 1723364"/>
              <a:gd name="connsiteY28" fmla="*/ 791777 h 1754322"/>
              <a:gd name="connsiteX29" fmla="*/ 1521024 w 1723364"/>
              <a:gd name="connsiteY29" fmla="*/ 857306 h 1754322"/>
              <a:gd name="connsiteX30" fmla="*/ 1516380 w 1723364"/>
              <a:gd name="connsiteY30" fmla="*/ 953794 h 1754322"/>
              <a:gd name="connsiteX31" fmla="*/ 1538567 w 1723364"/>
              <a:gd name="connsiteY31" fmla="*/ 983720 h 1754322"/>
              <a:gd name="connsiteX32" fmla="*/ 1653114 w 1723364"/>
              <a:gd name="connsiteY32" fmla="*/ 1001779 h 1754322"/>
              <a:gd name="connsiteX33" fmla="*/ 1700584 w 1723364"/>
              <a:gd name="connsiteY33" fmla="*/ 1024483 h 1754322"/>
              <a:gd name="connsiteX34" fmla="*/ 1719675 w 1723364"/>
              <a:gd name="connsiteY34" fmla="*/ 1067825 h 1754322"/>
              <a:gd name="connsiteX35" fmla="*/ 1661370 w 1723364"/>
              <a:gd name="connsiteY35" fmla="*/ 1243773 h 1754322"/>
              <a:gd name="connsiteX36" fmla="*/ 1641763 w 1723364"/>
              <a:gd name="connsiteY36" fmla="*/ 1255124 h 1754322"/>
              <a:gd name="connsiteX37" fmla="*/ 1541663 w 1723364"/>
              <a:gd name="connsiteY37" fmla="*/ 1226230 h 1754322"/>
              <a:gd name="connsiteX38" fmla="*/ 1461687 w 1723364"/>
              <a:gd name="connsiteY38" fmla="*/ 1184436 h 1754322"/>
              <a:gd name="connsiteX39" fmla="*/ 1444143 w 1723364"/>
              <a:gd name="connsiteY39" fmla="*/ 1189079 h 1754322"/>
              <a:gd name="connsiteX40" fmla="*/ 1339400 w 1723364"/>
              <a:gd name="connsiteY40" fmla="*/ 1333553 h 1754322"/>
              <a:gd name="connsiteX41" fmla="*/ 1339916 w 1723364"/>
              <a:gd name="connsiteY41" fmla="*/ 1353160 h 1754322"/>
              <a:gd name="connsiteX42" fmla="*/ 1430212 w 1723364"/>
              <a:gd name="connsiteY42" fmla="*/ 1443456 h 1754322"/>
              <a:gd name="connsiteX43" fmla="*/ 1465814 w 1723364"/>
              <a:gd name="connsiteY43" fmla="*/ 1511565 h 1754322"/>
              <a:gd name="connsiteX44" fmla="*/ 1461171 w 1723364"/>
              <a:gd name="connsiteY44" fmla="*/ 1521369 h 1754322"/>
              <a:gd name="connsiteX45" fmla="*/ 1290382 w 1723364"/>
              <a:gd name="connsiteY45" fmla="*/ 1645203 h 1754322"/>
              <a:gd name="connsiteX46" fmla="*/ 1275419 w 1723364"/>
              <a:gd name="connsiteY46" fmla="*/ 1643655 h 1754322"/>
              <a:gd name="connsiteX47" fmla="*/ 1207310 w 1723364"/>
              <a:gd name="connsiteY47" fmla="*/ 1558003 h 1754322"/>
              <a:gd name="connsiteX48" fmla="*/ 1167064 w 1723364"/>
              <a:gd name="connsiteY48" fmla="*/ 1477511 h 1754322"/>
              <a:gd name="connsiteX49" fmla="*/ 1150036 w 1723364"/>
              <a:gd name="connsiteY49" fmla="*/ 1470803 h 1754322"/>
              <a:gd name="connsiteX50" fmla="*/ 981312 w 1723364"/>
              <a:gd name="connsiteY50" fmla="*/ 1526013 h 1754322"/>
              <a:gd name="connsiteX51" fmla="*/ 969960 w 1723364"/>
              <a:gd name="connsiteY51" fmla="*/ 1544072 h 1754322"/>
              <a:gd name="connsiteX52" fmla="*/ 989052 w 1723364"/>
              <a:gd name="connsiteY52" fmla="*/ 1663779 h 1754322"/>
              <a:gd name="connsiteX53" fmla="*/ 978216 w 1723364"/>
              <a:gd name="connsiteY53" fmla="*/ 1743755 h 1754322"/>
              <a:gd name="connsiteX54" fmla="*/ 966864 w 1723364"/>
              <a:gd name="connsiteY54" fmla="*/ 1749947 h 1754322"/>
              <a:gd name="connsiteX55" fmla="*/ 758410 w 1723364"/>
              <a:gd name="connsiteY55" fmla="*/ 1749947 h 1754322"/>
              <a:gd name="connsiteX56" fmla="*/ 745510 w 1723364"/>
              <a:gd name="connsiteY56" fmla="*/ 1737047 h 1754322"/>
              <a:gd name="connsiteX57" fmla="*/ 747058 w 1723364"/>
              <a:gd name="connsiteY57" fmla="*/ 1598249 h 1754322"/>
              <a:gd name="connsiteX58" fmla="*/ 756346 w 1723364"/>
              <a:gd name="connsiteY58" fmla="*/ 1543556 h 1754322"/>
              <a:gd name="connsiteX59" fmla="*/ 744478 w 1723364"/>
              <a:gd name="connsiteY59" fmla="*/ 1525496 h 1754322"/>
              <a:gd name="connsiteX60" fmla="*/ 575754 w 1723364"/>
              <a:gd name="connsiteY60" fmla="*/ 1470287 h 1754322"/>
              <a:gd name="connsiteX61" fmla="*/ 559758 w 1723364"/>
              <a:gd name="connsiteY61" fmla="*/ 1475963 h 1754322"/>
              <a:gd name="connsiteX62" fmla="*/ 504549 w 1723364"/>
              <a:gd name="connsiteY62" fmla="*/ 1585350 h 1754322"/>
              <a:gd name="connsiteX63" fmla="*/ 447275 w 1723364"/>
              <a:gd name="connsiteY63" fmla="*/ 1645719 h 1754322"/>
              <a:gd name="connsiteX64" fmla="*/ 434376 w 1723364"/>
              <a:gd name="connsiteY64" fmla="*/ 1643655 h 1754322"/>
              <a:gd name="connsiteX65" fmla="*/ 290418 w 1723364"/>
              <a:gd name="connsiteY65" fmla="*/ 1542008 h 1754322"/>
              <a:gd name="connsiteX66" fmla="*/ 265651 w 1723364"/>
              <a:gd name="connsiteY66" fmla="*/ 1521369 h 1754322"/>
              <a:gd name="connsiteX67" fmla="*/ 262039 w 1723364"/>
              <a:gd name="connsiteY67" fmla="*/ 1505889 h 1754322"/>
              <a:gd name="connsiteX68" fmla="*/ 321893 w 1723364"/>
              <a:gd name="connsiteY68" fmla="*/ 1415593 h 1754322"/>
              <a:gd name="connsiteX69" fmla="*/ 386906 w 1723364"/>
              <a:gd name="connsiteY69" fmla="*/ 1351096 h 1754322"/>
              <a:gd name="connsiteX70" fmla="*/ 387938 w 1723364"/>
              <a:gd name="connsiteY70" fmla="*/ 1334069 h 1754322"/>
              <a:gd name="connsiteX71" fmla="*/ 354915 w 1723364"/>
              <a:gd name="connsiteY71" fmla="*/ 1295887 h 1754322"/>
              <a:gd name="connsiteX72" fmla="*/ 282678 w 1723364"/>
              <a:gd name="connsiteY72" fmla="*/ 1189595 h 1754322"/>
              <a:gd name="connsiteX73" fmla="*/ 262555 w 1723364"/>
              <a:gd name="connsiteY73" fmla="*/ 1183920 h 1754322"/>
              <a:gd name="connsiteX74" fmla="*/ 152136 w 1723364"/>
              <a:gd name="connsiteY74" fmla="*/ 1240161 h 1754322"/>
              <a:gd name="connsiteX75" fmla="*/ 75256 w 1723364"/>
              <a:gd name="connsiteY75" fmla="*/ 1253577 h 1754322"/>
              <a:gd name="connsiteX76" fmla="*/ 65452 w 1723364"/>
              <a:gd name="connsiteY76" fmla="*/ 1245321 h 1754322"/>
              <a:gd name="connsiteX77" fmla="*/ 439 w 1723364"/>
              <a:gd name="connsiteY77" fmla="*/ 1045637 h 1754322"/>
              <a:gd name="connsiteX78" fmla="*/ 7663 w 1723364"/>
              <a:gd name="connsiteY78" fmla="*/ 1031190 h 1754322"/>
              <a:gd name="connsiteX79" fmla="*/ 54101 w 1723364"/>
              <a:gd name="connsiteY79" fmla="*/ 1005907 h 1754322"/>
              <a:gd name="connsiteX80" fmla="*/ 106730 w 1723364"/>
              <a:gd name="connsiteY80" fmla="*/ 994556 h 1754322"/>
              <a:gd name="connsiteX81" fmla="*/ 197026 w 1723364"/>
              <a:gd name="connsiteY81" fmla="*/ 980109 h 1754322"/>
              <a:gd name="connsiteX82" fmla="*/ 209410 w 1723364"/>
              <a:gd name="connsiteY82" fmla="*/ 964113 h 1754322"/>
              <a:gd name="connsiteX83" fmla="*/ 203734 w 1723364"/>
              <a:gd name="connsiteY83" fmla="*/ 897552 h 1754322"/>
              <a:gd name="connsiteX84" fmla="*/ 208378 w 1723364"/>
              <a:gd name="connsiteY84" fmla="*/ 801064 h 1754322"/>
              <a:gd name="connsiteX85" fmla="*/ 185159 w 1723364"/>
              <a:gd name="connsiteY85" fmla="*/ 770622 h 1754322"/>
              <a:gd name="connsiteX86" fmla="*/ 73192 w 1723364"/>
              <a:gd name="connsiteY86" fmla="*/ 753079 h 1754322"/>
              <a:gd name="connsiteX87" fmla="*/ 24690 w 1723364"/>
              <a:gd name="connsiteY87" fmla="*/ 730375 h 1754322"/>
              <a:gd name="connsiteX88" fmla="*/ 5599 w 1723364"/>
              <a:gd name="connsiteY88" fmla="*/ 687033 h 1754322"/>
              <a:gd name="connsiteX89" fmla="*/ 63904 w 1723364"/>
              <a:gd name="connsiteY89" fmla="*/ 511085 h 1754322"/>
              <a:gd name="connsiteX90" fmla="*/ 83511 w 1723364"/>
              <a:gd name="connsiteY90" fmla="*/ 499733 h 1754322"/>
              <a:gd name="connsiteX91" fmla="*/ 183611 w 1723364"/>
              <a:gd name="connsiteY91" fmla="*/ 528628 h 1754322"/>
              <a:gd name="connsiteX92" fmla="*/ 262555 w 1723364"/>
              <a:gd name="connsiteY92" fmla="*/ 569390 h 1754322"/>
              <a:gd name="connsiteX93" fmla="*/ 282163 w 1723364"/>
              <a:gd name="connsiteY93" fmla="*/ 564231 h 1754322"/>
              <a:gd name="connsiteX94" fmla="*/ 386906 w 1723364"/>
              <a:gd name="connsiteY94" fmla="*/ 419757 h 1754322"/>
              <a:gd name="connsiteX95" fmla="*/ 386390 w 1723364"/>
              <a:gd name="connsiteY95" fmla="*/ 402214 h 1754322"/>
              <a:gd name="connsiteX96" fmla="*/ 296094 w 1723364"/>
              <a:gd name="connsiteY96" fmla="*/ 311918 h 1754322"/>
              <a:gd name="connsiteX97" fmla="*/ 259975 w 1723364"/>
              <a:gd name="connsiteY97" fmla="*/ 242777 h 1754322"/>
              <a:gd name="connsiteX98" fmla="*/ 264619 w 1723364"/>
              <a:gd name="connsiteY98" fmla="*/ 232973 h 1754322"/>
              <a:gd name="connsiteX99" fmla="*/ 435408 w 1723364"/>
              <a:gd name="connsiteY99" fmla="*/ 109139 h 1754322"/>
              <a:gd name="connsiteX100" fmla="*/ 450371 w 1723364"/>
              <a:gd name="connsiteY100" fmla="*/ 110687 h 1754322"/>
              <a:gd name="connsiteX101" fmla="*/ 518480 w 1723364"/>
              <a:gd name="connsiteY101" fmla="*/ 196339 h 1754322"/>
              <a:gd name="connsiteX102" fmla="*/ 559758 w 1723364"/>
              <a:gd name="connsiteY102" fmla="*/ 277863 h 1754322"/>
              <a:gd name="connsiteX103" fmla="*/ 574722 w 1723364"/>
              <a:gd name="connsiteY103" fmla="*/ 283539 h 1754322"/>
              <a:gd name="connsiteX104" fmla="*/ 746026 w 1723364"/>
              <a:gd name="connsiteY104" fmla="*/ 227813 h 1754322"/>
              <a:gd name="connsiteX105" fmla="*/ 756346 w 1723364"/>
              <a:gd name="connsiteY105" fmla="*/ 211302 h 1754322"/>
              <a:gd name="connsiteX106" fmla="*/ 737254 w 1723364"/>
              <a:gd name="connsiteY106" fmla="*/ 91596 h 1754322"/>
              <a:gd name="connsiteX107" fmla="*/ 748090 w 1723364"/>
              <a:gd name="connsiteY107" fmla="*/ 10587 h 1754322"/>
              <a:gd name="connsiteX108" fmla="*/ 758410 w 1723364"/>
              <a:gd name="connsiteY108" fmla="*/ 4395 h 1754322"/>
              <a:gd name="connsiteX109" fmla="*/ 879664 w 1723364"/>
              <a:gd name="connsiteY109" fmla="*/ 267 h 1754322"/>
              <a:gd name="connsiteX110" fmla="*/ 861605 w 1723364"/>
              <a:gd name="connsiteY110" fmla="*/ 1409918 h 1754322"/>
              <a:gd name="connsiteX111" fmla="*/ 1392546 w 1723364"/>
              <a:gd name="connsiteY111" fmla="*/ 879493 h 1754322"/>
              <a:gd name="connsiteX112" fmla="*/ 862637 w 1723364"/>
              <a:gd name="connsiteY112" fmla="*/ 348552 h 1754322"/>
              <a:gd name="connsiteX113" fmla="*/ 331180 w 1723364"/>
              <a:gd name="connsiteY113" fmla="*/ 879493 h 1754322"/>
              <a:gd name="connsiteX114" fmla="*/ 861605 w 1723364"/>
              <a:gd name="connsiteY114" fmla="*/ 1409918 h 1754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</a:cxnLst>
            <a:rect l="l" t="t" r="r" b="b"/>
            <a:pathLst>
              <a:path w="1723364" h="1754322">
                <a:moveTo>
                  <a:pt x="879664" y="267"/>
                </a:moveTo>
                <a:cubicBezTo>
                  <a:pt x="907527" y="2332"/>
                  <a:pt x="935906" y="4395"/>
                  <a:pt x="964801" y="5943"/>
                </a:cubicBezTo>
                <a:cubicBezTo>
                  <a:pt x="974088" y="6459"/>
                  <a:pt x="976668" y="11103"/>
                  <a:pt x="979248" y="18843"/>
                </a:cubicBezTo>
                <a:cubicBezTo>
                  <a:pt x="994727" y="65797"/>
                  <a:pt x="985956" y="112235"/>
                  <a:pt x="977700" y="158673"/>
                </a:cubicBezTo>
                <a:cubicBezTo>
                  <a:pt x="974604" y="176732"/>
                  <a:pt x="972024" y="195307"/>
                  <a:pt x="968928" y="213366"/>
                </a:cubicBezTo>
                <a:cubicBezTo>
                  <a:pt x="967380" y="222654"/>
                  <a:pt x="969960" y="227813"/>
                  <a:pt x="979764" y="229877"/>
                </a:cubicBezTo>
                <a:cubicBezTo>
                  <a:pt x="1038585" y="240713"/>
                  <a:pt x="1095343" y="259804"/>
                  <a:pt x="1149520" y="285087"/>
                </a:cubicBezTo>
                <a:cubicBezTo>
                  <a:pt x="1158808" y="289215"/>
                  <a:pt x="1162420" y="286119"/>
                  <a:pt x="1166548" y="278379"/>
                </a:cubicBezTo>
                <a:cubicBezTo>
                  <a:pt x="1180995" y="248969"/>
                  <a:pt x="1197506" y="220590"/>
                  <a:pt x="1210406" y="190663"/>
                </a:cubicBezTo>
                <a:cubicBezTo>
                  <a:pt x="1222273" y="163316"/>
                  <a:pt x="1240848" y="142161"/>
                  <a:pt x="1263035" y="123070"/>
                </a:cubicBezTo>
                <a:cubicBezTo>
                  <a:pt x="1282643" y="106043"/>
                  <a:pt x="1282127" y="106559"/>
                  <a:pt x="1304314" y="119458"/>
                </a:cubicBezTo>
                <a:cubicBezTo>
                  <a:pt x="1359523" y="151449"/>
                  <a:pt x="1409573" y="190663"/>
                  <a:pt x="1458075" y="231941"/>
                </a:cubicBezTo>
                <a:cubicBezTo>
                  <a:pt x="1465299" y="238133"/>
                  <a:pt x="1467362" y="243809"/>
                  <a:pt x="1462203" y="251549"/>
                </a:cubicBezTo>
                <a:cubicBezTo>
                  <a:pt x="1461687" y="252064"/>
                  <a:pt x="1461171" y="253096"/>
                  <a:pt x="1461171" y="254128"/>
                </a:cubicBezTo>
                <a:cubicBezTo>
                  <a:pt x="1448271" y="291279"/>
                  <a:pt x="1425052" y="320689"/>
                  <a:pt x="1396158" y="347004"/>
                </a:cubicBezTo>
                <a:cubicBezTo>
                  <a:pt x="1375518" y="365064"/>
                  <a:pt x="1356943" y="385703"/>
                  <a:pt x="1337336" y="404794"/>
                </a:cubicBezTo>
                <a:cubicBezTo>
                  <a:pt x="1332177" y="409954"/>
                  <a:pt x="1330628" y="413565"/>
                  <a:pt x="1336304" y="419757"/>
                </a:cubicBezTo>
                <a:cubicBezTo>
                  <a:pt x="1347656" y="432141"/>
                  <a:pt x="1357459" y="445556"/>
                  <a:pt x="1369327" y="457939"/>
                </a:cubicBezTo>
                <a:cubicBezTo>
                  <a:pt x="1399769" y="489930"/>
                  <a:pt x="1419893" y="528628"/>
                  <a:pt x="1442596" y="565263"/>
                </a:cubicBezTo>
                <a:cubicBezTo>
                  <a:pt x="1448271" y="574550"/>
                  <a:pt x="1452915" y="576098"/>
                  <a:pt x="1462719" y="570938"/>
                </a:cubicBezTo>
                <a:cubicBezTo>
                  <a:pt x="1499353" y="551847"/>
                  <a:pt x="1535988" y="533272"/>
                  <a:pt x="1573138" y="514697"/>
                </a:cubicBezTo>
                <a:cubicBezTo>
                  <a:pt x="1597389" y="502830"/>
                  <a:pt x="1624220" y="504893"/>
                  <a:pt x="1650018" y="501281"/>
                </a:cubicBezTo>
                <a:cubicBezTo>
                  <a:pt x="1655694" y="500250"/>
                  <a:pt x="1658274" y="505409"/>
                  <a:pt x="1659822" y="509537"/>
                </a:cubicBezTo>
                <a:cubicBezTo>
                  <a:pt x="1687685" y="574034"/>
                  <a:pt x="1709872" y="640595"/>
                  <a:pt x="1724835" y="709220"/>
                </a:cubicBezTo>
                <a:cubicBezTo>
                  <a:pt x="1726383" y="716444"/>
                  <a:pt x="1723803" y="720572"/>
                  <a:pt x="1717611" y="723668"/>
                </a:cubicBezTo>
                <a:cubicBezTo>
                  <a:pt x="1702132" y="731923"/>
                  <a:pt x="1686653" y="740695"/>
                  <a:pt x="1671173" y="748950"/>
                </a:cubicBezTo>
                <a:cubicBezTo>
                  <a:pt x="1654662" y="757722"/>
                  <a:pt x="1636087" y="757206"/>
                  <a:pt x="1618544" y="760302"/>
                </a:cubicBezTo>
                <a:cubicBezTo>
                  <a:pt x="1589133" y="765462"/>
                  <a:pt x="1559207" y="770106"/>
                  <a:pt x="1529280" y="774234"/>
                </a:cubicBezTo>
                <a:cubicBezTo>
                  <a:pt x="1517412" y="775781"/>
                  <a:pt x="1514316" y="780941"/>
                  <a:pt x="1515349" y="791777"/>
                </a:cubicBezTo>
                <a:cubicBezTo>
                  <a:pt x="1517412" y="813448"/>
                  <a:pt x="1518444" y="835635"/>
                  <a:pt x="1521024" y="857306"/>
                </a:cubicBezTo>
                <a:cubicBezTo>
                  <a:pt x="1524636" y="889813"/>
                  <a:pt x="1518960" y="921803"/>
                  <a:pt x="1516380" y="953794"/>
                </a:cubicBezTo>
                <a:cubicBezTo>
                  <a:pt x="1514316" y="980109"/>
                  <a:pt x="1513284" y="980109"/>
                  <a:pt x="1538567" y="983720"/>
                </a:cubicBezTo>
                <a:cubicBezTo>
                  <a:pt x="1576750" y="989912"/>
                  <a:pt x="1614932" y="995588"/>
                  <a:pt x="1653114" y="1001779"/>
                </a:cubicBezTo>
                <a:cubicBezTo>
                  <a:pt x="1671173" y="1004875"/>
                  <a:pt x="1685105" y="1016227"/>
                  <a:pt x="1700584" y="1024483"/>
                </a:cubicBezTo>
                <a:cubicBezTo>
                  <a:pt x="1726899" y="1038414"/>
                  <a:pt x="1725867" y="1038930"/>
                  <a:pt x="1719675" y="1067825"/>
                </a:cubicBezTo>
                <a:cubicBezTo>
                  <a:pt x="1706260" y="1128710"/>
                  <a:pt x="1685105" y="1186500"/>
                  <a:pt x="1661370" y="1243773"/>
                </a:cubicBezTo>
                <a:cubicBezTo>
                  <a:pt x="1657242" y="1253577"/>
                  <a:pt x="1651566" y="1256157"/>
                  <a:pt x="1641763" y="1255124"/>
                </a:cubicBezTo>
                <a:cubicBezTo>
                  <a:pt x="1606160" y="1252028"/>
                  <a:pt x="1572622" y="1244805"/>
                  <a:pt x="1541663" y="1226230"/>
                </a:cubicBezTo>
                <a:cubicBezTo>
                  <a:pt x="1515864" y="1210750"/>
                  <a:pt x="1488001" y="1198883"/>
                  <a:pt x="1461687" y="1184436"/>
                </a:cubicBezTo>
                <a:cubicBezTo>
                  <a:pt x="1453947" y="1180308"/>
                  <a:pt x="1448787" y="1180308"/>
                  <a:pt x="1444143" y="1189079"/>
                </a:cubicBezTo>
                <a:cubicBezTo>
                  <a:pt x="1415249" y="1241709"/>
                  <a:pt x="1380162" y="1290211"/>
                  <a:pt x="1339400" y="1333553"/>
                </a:cubicBezTo>
                <a:cubicBezTo>
                  <a:pt x="1332177" y="1341293"/>
                  <a:pt x="1332177" y="1345936"/>
                  <a:pt x="1339916" y="1353160"/>
                </a:cubicBezTo>
                <a:cubicBezTo>
                  <a:pt x="1370359" y="1382571"/>
                  <a:pt x="1400801" y="1412498"/>
                  <a:pt x="1430212" y="1443456"/>
                </a:cubicBezTo>
                <a:cubicBezTo>
                  <a:pt x="1448271" y="1462547"/>
                  <a:pt x="1453947" y="1488862"/>
                  <a:pt x="1465814" y="1511565"/>
                </a:cubicBezTo>
                <a:cubicBezTo>
                  <a:pt x="1467879" y="1515693"/>
                  <a:pt x="1464267" y="1518789"/>
                  <a:pt x="1461171" y="1521369"/>
                </a:cubicBezTo>
                <a:cubicBezTo>
                  <a:pt x="1408025" y="1568323"/>
                  <a:pt x="1351784" y="1610117"/>
                  <a:pt x="1290382" y="1645203"/>
                </a:cubicBezTo>
                <a:cubicBezTo>
                  <a:pt x="1284707" y="1648815"/>
                  <a:pt x="1280579" y="1648299"/>
                  <a:pt x="1275419" y="1643655"/>
                </a:cubicBezTo>
                <a:cubicBezTo>
                  <a:pt x="1247040" y="1619404"/>
                  <a:pt x="1221757" y="1593606"/>
                  <a:pt x="1207310" y="1558003"/>
                </a:cubicBezTo>
                <a:cubicBezTo>
                  <a:pt x="1195958" y="1530140"/>
                  <a:pt x="1179963" y="1504341"/>
                  <a:pt x="1167064" y="1477511"/>
                </a:cubicBezTo>
                <a:cubicBezTo>
                  <a:pt x="1162936" y="1469255"/>
                  <a:pt x="1158808" y="1467191"/>
                  <a:pt x="1150036" y="1470803"/>
                </a:cubicBezTo>
                <a:cubicBezTo>
                  <a:pt x="1096375" y="1496086"/>
                  <a:pt x="1040133" y="1514661"/>
                  <a:pt x="981312" y="1526013"/>
                </a:cubicBezTo>
                <a:cubicBezTo>
                  <a:pt x="969960" y="1528076"/>
                  <a:pt x="967896" y="1534268"/>
                  <a:pt x="969960" y="1544072"/>
                </a:cubicBezTo>
                <a:cubicBezTo>
                  <a:pt x="976668" y="1583802"/>
                  <a:pt x="982860" y="1623532"/>
                  <a:pt x="989052" y="1663779"/>
                </a:cubicBezTo>
                <a:cubicBezTo>
                  <a:pt x="993179" y="1691641"/>
                  <a:pt x="982344" y="1716924"/>
                  <a:pt x="978216" y="1743755"/>
                </a:cubicBezTo>
                <a:cubicBezTo>
                  <a:pt x="977184" y="1749431"/>
                  <a:pt x="971508" y="1749431"/>
                  <a:pt x="966864" y="1749947"/>
                </a:cubicBezTo>
                <a:cubicBezTo>
                  <a:pt x="897207" y="1757170"/>
                  <a:pt x="828067" y="1756655"/>
                  <a:pt x="758410" y="1749947"/>
                </a:cubicBezTo>
                <a:cubicBezTo>
                  <a:pt x="749638" y="1748915"/>
                  <a:pt x="748090" y="1744271"/>
                  <a:pt x="745510" y="1737047"/>
                </a:cubicBezTo>
                <a:cubicBezTo>
                  <a:pt x="730031" y="1690609"/>
                  <a:pt x="738286" y="1644687"/>
                  <a:pt x="747058" y="1598249"/>
                </a:cubicBezTo>
                <a:cubicBezTo>
                  <a:pt x="750154" y="1580190"/>
                  <a:pt x="752734" y="1561615"/>
                  <a:pt x="756346" y="1543556"/>
                </a:cubicBezTo>
                <a:cubicBezTo>
                  <a:pt x="758410" y="1533236"/>
                  <a:pt x="755314" y="1527560"/>
                  <a:pt x="744478" y="1525496"/>
                </a:cubicBezTo>
                <a:cubicBezTo>
                  <a:pt x="685657" y="1514661"/>
                  <a:pt x="629931" y="1496086"/>
                  <a:pt x="575754" y="1470287"/>
                </a:cubicBezTo>
                <a:cubicBezTo>
                  <a:pt x="568014" y="1466675"/>
                  <a:pt x="563886" y="1467707"/>
                  <a:pt x="559758" y="1475963"/>
                </a:cubicBezTo>
                <a:cubicBezTo>
                  <a:pt x="541699" y="1512597"/>
                  <a:pt x="522608" y="1548715"/>
                  <a:pt x="504549" y="1585350"/>
                </a:cubicBezTo>
                <a:cubicBezTo>
                  <a:pt x="491649" y="1611149"/>
                  <a:pt x="466882" y="1626112"/>
                  <a:pt x="447275" y="1645719"/>
                </a:cubicBezTo>
                <a:cubicBezTo>
                  <a:pt x="442631" y="1650363"/>
                  <a:pt x="438504" y="1646235"/>
                  <a:pt x="434376" y="1643655"/>
                </a:cubicBezTo>
                <a:cubicBezTo>
                  <a:pt x="384326" y="1612697"/>
                  <a:pt x="334276" y="1581738"/>
                  <a:pt x="290418" y="1542008"/>
                </a:cubicBezTo>
                <a:cubicBezTo>
                  <a:pt x="282678" y="1534784"/>
                  <a:pt x="273907" y="1528076"/>
                  <a:pt x="265651" y="1521369"/>
                </a:cubicBezTo>
                <a:cubicBezTo>
                  <a:pt x="259975" y="1516725"/>
                  <a:pt x="259459" y="1512597"/>
                  <a:pt x="262039" y="1505889"/>
                </a:cubicBezTo>
                <a:cubicBezTo>
                  <a:pt x="276487" y="1472351"/>
                  <a:pt x="292998" y="1440360"/>
                  <a:pt x="321893" y="1415593"/>
                </a:cubicBezTo>
                <a:cubicBezTo>
                  <a:pt x="345112" y="1395986"/>
                  <a:pt x="365235" y="1372767"/>
                  <a:pt x="386906" y="1351096"/>
                </a:cubicBezTo>
                <a:cubicBezTo>
                  <a:pt x="393098" y="1345421"/>
                  <a:pt x="394129" y="1341293"/>
                  <a:pt x="387938" y="1334069"/>
                </a:cubicBezTo>
                <a:cubicBezTo>
                  <a:pt x="376586" y="1321685"/>
                  <a:pt x="366783" y="1308270"/>
                  <a:pt x="354915" y="1295887"/>
                </a:cubicBezTo>
                <a:cubicBezTo>
                  <a:pt x="324989" y="1264412"/>
                  <a:pt x="305382" y="1225714"/>
                  <a:pt x="282678" y="1189595"/>
                </a:cubicBezTo>
                <a:cubicBezTo>
                  <a:pt x="277003" y="1180308"/>
                  <a:pt x="272359" y="1178760"/>
                  <a:pt x="262555" y="1183920"/>
                </a:cubicBezTo>
                <a:cubicBezTo>
                  <a:pt x="225921" y="1203011"/>
                  <a:pt x="189287" y="1221586"/>
                  <a:pt x="152136" y="1240161"/>
                </a:cubicBezTo>
                <a:cubicBezTo>
                  <a:pt x="127885" y="1252545"/>
                  <a:pt x="101054" y="1249965"/>
                  <a:pt x="75256" y="1253577"/>
                </a:cubicBezTo>
                <a:cubicBezTo>
                  <a:pt x="69580" y="1254608"/>
                  <a:pt x="67000" y="1249965"/>
                  <a:pt x="65452" y="1245321"/>
                </a:cubicBezTo>
                <a:cubicBezTo>
                  <a:pt x="37589" y="1180824"/>
                  <a:pt x="15402" y="1114263"/>
                  <a:pt x="439" y="1045637"/>
                </a:cubicBezTo>
                <a:cubicBezTo>
                  <a:pt x="-1109" y="1038414"/>
                  <a:pt x="1471" y="1034286"/>
                  <a:pt x="7663" y="1031190"/>
                </a:cubicBezTo>
                <a:cubicBezTo>
                  <a:pt x="23142" y="1022935"/>
                  <a:pt x="38621" y="1014163"/>
                  <a:pt x="54101" y="1005907"/>
                </a:cubicBezTo>
                <a:cubicBezTo>
                  <a:pt x="70612" y="997136"/>
                  <a:pt x="89187" y="997652"/>
                  <a:pt x="106730" y="994556"/>
                </a:cubicBezTo>
                <a:cubicBezTo>
                  <a:pt x="136657" y="989396"/>
                  <a:pt x="167099" y="984236"/>
                  <a:pt x="197026" y="980109"/>
                </a:cubicBezTo>
                <a:cubicBezTo>
                  <a:pt x="207346" y="978560"/>
                  <a:pt x="210442" y="973917"/>
                  <a:pt x="209410" y="964113"/>
                </a:cubicBezTo>
                <a:cubicBezTo>
                  <a:pt x="207346" y="941926"/>
                  <a:pt x="206314" y="919739"/>
                  <a:pt x="203734" y="897552"/>
                </a:cubicBezTo>
                <a:cubicBezTo>
                  <a:pt x="200122" y="865045"/>
                  <a:pt x="205798" y="833055"/>
                  <a:pt x="208378" y="801064"/>
                </a:cubicBezTo>
                <a:cubicBezTo>
                  <a:pt x="210442" y="774749"/>
                  <a:pt x="211474" y="774749"/>
                  <a:pt x="185159" y="770622"/>
                </a:cubicBezTo>
                <a:cubicBezTo>
                  <a:pt x="148009" y="764430"/>
                  <a:pt x="110342" y="758754"/>
                  <a:pt x="73192" y="753079"/>
                </a:cubicBezTo>
                <a:cubicBezTo>
                  <a:pt x="54616" y="750499"/>
                  <a:pt x="40169" y="738631"/>
                  <a:pt x="24690" y="730375"/>
                </a:cubicBezTo>
                <a:cubicBezTo>
                  <a:pt x="-1625" y="715928"/>
                  <a:pt x="-593" y="715928"/>
                  <a:pt x="5599" y="687033"/>
                </a:cubicBezTo>
                <a:cubicBezTo>
                  <a:pt x="19014" y="626148"/>
                  <a:pt x="40169" y="568358"/>
                  <a:pt x="63904" y="511085"/>
                </a:cubicBezTo>
                <a:cubicBezTo>
                  <a:pt x="68032" y="501281"/>
                  <a:pt x="73192" y="498701"/>
                  <a:pt x="83511" y="499733"/>
                </a:cubicBezTo>
                <a:cubicBezTo>
                  <a:pt x="119114" y="502830"/>
                  <a:pt x="152652" y="510053"/>
                  <a:pt x="183611" y="528628"/>
                </a:cubicBezTo>
                <a:cubicBezTo>
                  <a:pt x="208894" y="543592"/>
                  <a:pt x="236241" y="555459"/>
                  <a:pt x="262555" y="569390"/>
                </a:cubicBezTo>
                <a:cubicBezTo>
                  <a:pt x="271327" y="574034"/>
                  <a:pt x="277003" y="574034"/>
                  <a:pt x="282163" y="564231"/>
                </a:cubicBezTo>
                <a:cubicBezTo>
                  <a:pt x="311057" y="511601"/>
                  <a:pt x="346144" y="463615"/>
                  <a:pt x="386906" y="419757"/>
                </a:cubicBezTo>
                <a:cubicBezTo>
                  <a:pt x="393614" y="412534"/>
                  <a:pt x="393098" y="408922"/>
                  <a:pt x="386390" y="402214"/>
                </a:cubicBezTo>
                <a:cubicBezTo>
                  <a:pt x="355947" y="372287"/>
                  <a:pt x="325505" y="342360"/>
                  <a:pt x="296094" y="311918"/>
                </a:cubicBezTo>
                <a:cubicBezTo>
                  <a:pt x="277519" y="292827"/>
                  <a:pt x="271843" y="265996"/>
                  <a:pt x="259975" y="242777"/>
                </a:cubicBezTo>
                <a:cubicBezTo>
                  <a:pt x="257912" y="238649"/>
                  <a:pt x="261524" y="235553"/>
                  <a:pt x="264619" y="232973"/>
                </a:cubicBezTo>
                <a:cubicBezTo>
                  <a:pt x="317765" y="186019"/>
                  <a:pt x="374007" y="144225"/>
                  <a:pt x="435408" y="109139"/>
                </a:cubicBezTo>
                <a:cubicBezTo>
                  <a:pt x="441084" y="105527"/>
                  <a:pt x="445211" y="106043"/>
                  <a:pt x="450371" y="110687"/>
                </a:cubicBezTo>
                <a:cubicBezTo>
                  <a:pt x="478750" y="134937"/>
                  <a:pt x="504033" y="160736"/>
                  <a:pt x="518480" y="196339"/>
                </a:cubicBezTo>
                <a:cubicBezTo>
                  <a:pt x="530348" y="224202"/>
                  <a:pt x="545827" y="250516"/>
                  <a:pt x="559758" y="277863"/>
                </a:cubicBezTo>
                <a:cubicBezTo>
                  <a:pt x="563370" y="285087"/>
                  <a:pt x="566982" y="287151"/>
                  <a:pt x="574722" y="283539"/>
                </a:cubicBezTo>
                <a:cubicBezTo>
                  <a:pt x="629415" y="257740"/>
                  <a:pt x="686173" y="238649"/>
                  <a:pt x="746026" y="227813"/>
                </a:cubicBezTo>
                <a:cubicBezTo>
                  <a:pt x="756346" y="225750"/>
                  <a:pt x="757893" y="220074"/>
                  <a:pt x="756346" y="211302"/>
                </a:cubicBezTo>
                <a:cubicBezTo>
                  <a:pt x="749638" y="171572"/>
                  <a:pt x="743446" y="131326"/>
                  <a:pt x="737254" y="91596"/>
                </a:cubicBezTo>
                <a:cubicBezTo>
                  <a:pt x="732611" y="63217"/>
                  <a:pt x="743446" y="37418"/>
                  <a:pt x="748090" y="10587"/>
                </a:cubicBezTo>
                <a:cubicBezTo>
                  <a:pt x="749122" y="5427"/>
                  <a:pt x="753766" y="4395"/>
                  <a:pt x="758410" y="4395"/>
                </a:cubicBezTo>
                <a:cubicBezTo>
                  <a:pt x="797624" y="4395"/>
                  <a:pt x="837870" y="-1280"/>
                  <a:pt x="879664" y="267"/>
                </a:cubicBezTo>
                <a:close/>
                <a:moveTo>
                  <a:pt x="861605" y="1409918"/>
                </a:moveTo>
                <a:cubicBezTo>
                  <a:pt x="1155712" y="1407338"/>
                  <a:pt x="1392030" y="1176180"/>
                  <a:pt x="1392546" y="879493"/>
                </a:cubicBezTo>
                <a:cubicBezTo>
                  <a:pt x="1393062" y="585902"/>
                  <a:pt x="1160356" y="349068"/>
                  <a:pt x="862637" y="348552"/>
                </a:cubicBezTo>
                <a:cubicBezTo>
                  <a:pt x="568014" y="348036"/>
                  <a:pt x="331180" y="581774"/>
                  <a:pt x="331180" y="879493"/>
                </a:cubicBezTo>
                <a:cubicBezTo>
                  <a:pt x="331180" y="1173600"/>
                  <a:pt x="565950" y="1406822"/>
                  <a:pt x="861605" y="1409918"/>
                </a:cubicBezTo>
                <a:close/>
              </a:path>
            </a:pathLst>
          </a:custGeom>
          <a:solidFill>
            <a:schemeClr val="bg1">
              <a:alpha val="5000"/>
            </a:schemeClr>
          </a:solidFill>
          <a:ln w="515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1953728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6BB998F8-5F60-4F3A-941E-65C7CA793196}"/>
              </a:ext>
            </a:extLst>
          </p:cNvPr>
          <p:cNvSpPr/>
          <p:nvPr userDrawn="1"/>
        </p:nvSpPr>
        <p:spPr>
          <a:xfrm>
            <a:off x="0" y="0"/>
            <a:ext cx="3981450" cy="68580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6A379968-FE4C-4380-9AD8-FCC2F2902ED8}"/>
              </a:ext>
            </a:extLst>
          </p:cNvPr>
          <p:cNvGrpSpPr/>
          <p:nvPr userDrawn="1"/>
        </p:nvGrpSpPr>
        <p:grpSpPr>
          <a:xfrm rot="2246763">
            <a:off x="1974127" y="1362251"/>
            <a:ext cx="2028524" cy="1778017"/>
            <a:chOff x="2753518" y="2997140"/>
            <a:chExt cx="2028524" cy="1778017"/>
          </a:xfrm>
          <a:solidFill>
            <a:schemeClr val="bg1">
              <a:alpha val="5000"/>
            </a:schemeClr>
          </a:solidFill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CED8DA23-991A-4F5A-84D7-7BDAEC9B967B}"/>
                </a:ext>
              </a:extLst>
            </p:cNvPr>
            <p:cNvSpPr/>
            <p:nvPr/>
          </p:nvSpPr>
          <p:spPr>
            <a:xfrm>
              <a:off x="2753518" y="3683131"/>
              <a:ext cx="796648" cy="799367"/>
            </a:xfrm>
            <a:custGeom>
              <a:avLst/>
              <a:gdLst>
                <a:gd name="connsiteX0" fmla="*/ 817500 w 1511813"/>
                <a:gd name="connsiteY0" fmla="*/ 1518710 h 1516973"/>
                <a:gd name="connsiteX1" fmla="*/ 802537 w 1511813"/>
                <a:gd name="connsiteY1" fmla="*/ 1507875 h 1516973"/>
                <a:gd name="connsiteX2" fmla="*/ 780866 w 1511813"/>
                <a:gd name="connsiteY2" fmla="*/ 1442862 h 1516973"/>
                <a:gd name="connsiteX3" fmla="*/ 776738 w 1511813"/>
                <a:gd name="connsiteY3" fmla="*/ 1385072 h 1516973"/>
                <a:gd name="connsiteX4" fmla="*/ 760227 w 1511813"/>
                <a:gd name="connsiteY4" fmla="*/ 1369593 h 1516973"/>
                <a:gd name="connsiteX5" fmla="*/ 694698 w 1511813"/>
                <a:gd name="connsiteY5" fmla="*/ 1366497 h 1516973"/>
                <a:gd name="connsiteX6" fmla="*/ 676638 w 1511813"/>
                <a:gd name="connsiteY6" fmla="*/ 1379912 h 1516973"/>
                <a:gd name="connsiteX7" fmla="*/ 637940 w 1511813"/>
                <a:gd name="connsiteY7" fmla="*/ 1501683 h 1516973"/>
                <a:gd name="connsiteX8" fmla="*/ 622977 w 1511813"/>
                <a:gd name="connsiteY8" fmla="*/ 1508907 h 1516973"/>
                <a:gd name="connsiteX9" fmla="*/ 430517 w 1511813"/>
                <a:gd name="connsiteY9" fmla="*/ 1447505 h 1516973"/>
                <a:gd name="connsiteX10" fmla="*/ 422262 w 1511813"/>
                <a:gd name="connsiteY10" fmla="*/ 1431510 h 1516973"/>
                <a:gd name="connsiteX11" fmla="*/ 435677 w 1511813"/>
                <a:gd name="connsiteY11" fmla="*/ 1364433 h 1516973"/>
                <a:gd name="connsiteX12" fmla="*/ 461992 w 1511813"/>
                <a:gd name="connsiteY12" fmla="*/ 1310255 h 1516973"/>
                <a:gd name="connsiteX13" fmla="*/ 456316 w 1511813"/>
                <a:gd name="connsiteY13" fmla="*/ 1290132 h 1516973"/>
                <a:gd name="connsiteX14" fmla="*/ 395431 w 1511813"/>
                <a:gd name="connsiteY14" fmla="*/ 1251434 h 1516973"/>
                <a:gd name="connsiteX15" fmla="*/ 378919 w 1511813"/>
                <a:gd name="connsiteY15" fmla="*/ 1254014 h 1516973"/>
                <a:gd name="connsiteX16" fmla="*/ 283464 w 1511813"/>
                <a:gd name="connsiteY16" fmla="*/ 1342246 h 1516973"/>
                <a:gd name="connsiteX17" fmla="*/ 265920 w 1511813"/>
                <a:gd name="connsiteY17" fmla="*/ 1341214 h 1516973"/>
                <a:gd name="connsiteX18" fmla="*/ 130218 w 1511813"/>
                <a:gd name="connsiteY18" fmla="*/ 1191580 h 1516973"/>
                <a:gd name="connsiteX19" fmla="*/ 130734 w 1511813"/>
                <a:gd name="connsiteY19" fmla="*/ 1174553 h 1516973"/>
                <a:gd name="connsiteX20" fmla="*/ 177688 w 1511813"/>
                <a:gd name="connsiteY20" fmla="*/ 1121408 h 1516973"/>
                <a:gd name="connsiteX21" fmla="*/ 225674 w 1511813"/>
                <a:gd name="connsiteY21" fmla="*/ 1089417 h 1516973"/>
                <a:gd name="connsiteX22" fmla="*/ 230834 w 1511813"/>
                <a:gd name="connsiteY22" fmla="*/ 1067230 h 1516973"/>
                <a:gd name="connsiteX23" fmla="*/ 198327 w 1511813"/>
                <a:gd name="connsiteY23" fmla="*/ 1004281 h 1516973"/>
                <a:gd name="connsiteX24" fmla="*/ 183880 w 1511813"/>
                <a:gd name="connsiteY24" fmla="*/ 998089 h 1516973"/>
                <a:gd name="connsiteX25" fmla="*/ 67269 w 1511813"/>
                <a:gd name="connsiteY25" fmla="*/ 1025952 h 1516973"/>
                <a:gd name="connsiteX26" fmla="*/ 55918 w 1511813"/>
                <a:gd name="connsiteY26" fmla="*/ 1027500 h 1516973"/>
                <a:gd name="connsiteX27" fmla="*/ 41470 w 1511813"/>
                <a:gd name="connsiteY27" fmla="*/ 1018212 h 1516973"/>
                <a:gd name="connsiteX28" fmla="*/ 1224 w 1511813"/>
                <a:gd name="connsiteY28" fmla="*/ 841748 h 1516973"/>
                <a:gd name="connsiteX29" fmla="*/ 30635 w 1511813"/>
                <a:gd name="connsiteY29" fmla="*/ 797374 h 1516973"/>
                <a:gd name="connsiteX30" fmla="*/ 134862 w 1511813"/>
                <a:gd name="connsiteY30" fmla="*/ 778799 h 1516973"/>
                <a:gd name="connsiteX31" fmla="*/ 147246 w 1511813"/>
                <a:gd name="connsiteY31" fmla="*/ 765899 h 1516973"/>
                <a:gd name="connsiteX32" fmla="*/ 150342 w 1511813"/>
                <a:gd name="connsiteY32" fmla="*/ 696242 h 1516973"/>
                <a:gd name="connsiteX33" fmla="*/ 137442 w 1511813"/>
                <a:gd name="connsiteY33" fmla="*/ 678699 h 1516973"/>
                <a:gd name="connsiteX34" fmla="*/ 14639 w 1511813"/>
                <a:gd name="connsiteY34" fmla="*/ 639485 h 1516973"/>
                <a:gd name="connsiteX35" fmla="*/ 7932 w 1511813"/>
                <a:gd name="connsiteY35" fmla="*/ 625037 h 1516973"/>
                <a:gd name="connsiteX36" fmla="*/ 69333 w 1511813"/>
                <a:gd name="connsiteY36" fmla="*/ 432578 h 1516973"/>
                <a:gd name="connsiteX37" fmla="*/ 86360 w 1511813"/>
                <a:gd name="connsiteY37" fmla="*/ 423806 h 1516973"/>
                <a:gd name="connsiteX38" fmla="*/ 150858 w 1511813"/>
                <a:gd name="connsiteY38" fmla="*/ 436706 h 1516973"/>
                <a:gd name="connsiteX39" fmla="*/ 206583 w 1511813"/>
                <a:gd name="connsiteY39" fmla="*/ 463536 h 1516973"/>
                <a:gd name="connsiteX40" fmla="*/ 227738 w 1511813"/>
                <a:gd name="connsiteY40" fmla="*/ 457345 h 1516973"/>
                <a:gd name="connsiteX41" fmla="*/ 266952 w 1511813"/>
                <a:gd name="connsiteY41" fmla="*/ 396459 h 1516973"/>
                <a:gd name="connsiteX42" fmla="*/ 264373 w 1511813"/>
                <a:gd name="connsiteY42" fmla="*/ 380980 h 1516973"/>
                <a:gd name="connsiteX43" fmla="*/ 175108 w 1511813"/>
                <a:gd name="connsiteY43" fmla="*/ 284492 h 1516973"/>
                <a:gd name="connsiteX44" fmla="*/ 176140 w 1511813"/>
                <a:gd name="connsiteY44" fmla="*/ 267981 h 1516973"/>
                <a:gd name="connsiteX45" fmla="*/ 325258 w 1511813"/>
                <a:gd name="connsiteY45" fmla="*/ 132279 h 1516973"/>
                <a:gd name="connsiteX46" fmla="*/ 343317 w 1511813"/>
                <a:gd name="connsiteY46" fmla="*/ 132795 h 1516973"/>
                <a:gd name="connsiteX47" fmla="*/ 395431 w 1511813"/>
                <a:gd name="connsiteY47" fmla="*/ 178717 h 1516973"/>
                <a:gd name="connsiteX48" fmla="*/ 426389 w 1511813"/>
                <a:gd name="connsiteY48" fmla="*/ 224639 h 1516973"/>
                <a:gd name="connsiteX49" fmla="*/ 451156 w 1511813"/>
                <a:gd name="connsiteY49" fmla="*/ 231347 h 1516973"/>
                <a:gd name="connsiteX50" fmla="*/ 512042 w 1511813"/>
                <a:gd name="connsiteY50" fmla="*/ 200388 h 1516973"/>
                <a:gd name="connsiteX51" fmla="*/ 518233 w 1511813"/>
                <a:gd name="connsiteY51" fmla="*/ 183877 h 1516973"/>
                <a:gd name="connsiteX52" fmla="*/ 491403 w 1511813"/>
                <a:gd name="connsiteY52" fmla="*/ 69846 h 1516973"/>
                <a:gd name="connsiteX53" fmla="*/ 489855 w 1511813"/>
                <a:gd name="connsiteY53" fmla="*/ 58494 h 1516973"/>
                <a:gd name="connsiteX54" fmla="*/ 499658 w 1511813"/>
                <a:gd name="connsiteY54" fmla="*/ 43015 h 1516973"/>
                <a:gd name="connsiteX55" fmla="*/ 695730 w 1511813"/>
                <a:gd name="connsiteY55" fmla="*/ 189 h 1516973"/>
                <a:gd name="connsiteX56" fmla="*/ 713273 w 1511813"/>
                <a:gd name="connsiteY56" fmla="*/ 12056 h 1516973"/>
                <a:gd name="connsiteX57" fmla="*/ 721012 w 1511813"/>
                <a:gd name="connsiteY57" fmla="*/ 35275 h 1516973"/>
                <a:gd name="connsiteX58" fmla="*/ 738556 w 1511813"/>
                <a:gd name="connsiteY58" fmla="*/ 134343 h 1516973"/>
                <a:gd name="connsiteX59" fmla="*/ 753519 w 1511813"/>
                <a:gd name="connsiteY59" fmla="*/ 148790 h 1516973"/>
                <a:gd name="connsiteX60" fmla="*/ 820596 w 1511813"/>
                <a:gd name="connsiteY60" fmla="*/ 151886 h 1516973"/>
                <a:gd name="connsiteX61" fmla="*/ 838655 w 1511813"/>
                <a:gd name="connsiteY61" fmla="*/ 138471 h 1516973"/>
                <a:gd name="connsiteX62" fmla="*/ 877354 w 1511813"/>
                <a:gd name="connsiteY62" fmla="*/ 16700 h 1516973"/>
                <a:gd name="connsiteX63" fmla="*/ 892317 w 1511813"/>
                <a:gd name="connsiteY63" fmla="*/ 9476 h 1516973"/>
                <a:gd name="connsiteX64" fmla="*/ 1084777 w 1511813"/>
                <a:gd name="connsiteY64" fmla="*/ 70878 h 1516973"/>
                <a:gd name="connsiteX65" fmla="*/ 1093032 w 1511813"/>
                <a:gd name="connsiteY65" fmla="*/ 86873 h 1516973"/>
                <a:gd name="connsiteX66" fmla="*/ 1079617 w 1511813"/>
                <a:gd name="connsiteY66" fmla="*/ 152402 h 1516973"/>
                <a:gd name="connsiteX67" fmla="*/ 1053302 w 1511813"/>
                <a:gd name="connsiteY67" fmla="*/ 206580 h 1516973"/>
                <a:gd name="connsiteX68" fmla="*/ 1060010 w 1511813"/>
                <a:gd name="connsiteY68" fmla="*/ 228251 h 1516973"/>
                <a:gd name="connsiteX69" fmla="*/ 1118315 w 1511813"/>
                <a:gd name="connsiteY69" fmla="*/ 265917 h 1516973"/>
                <a:gd name="connsiteX70" fmla="*/ 1136374 w 1511813"/>
                <a:gd name="connsiteY70" fmla="*/ 262821 h 1516973"/>
                <a:gd name="connsiteX71" fmla="*/ 1232346 w 1511813"/>
                <a:gd name="connsiteY71" fmla="*/ 174589 h 1516973"/>
                <a:gd name="connsiteX72" fmla="*/ 1247825 w 1511813"/>
                <a:gd name="connsiteY72" fmla="*/ 175621 h 1516973"/>
                <a:gd name="connsiteX73" fmla="*/ 1384559 w 1511813"/>
                <a:gd name="connsiteY73" fmla="*/ 325770 h 1516973"/>
                <a:gd name="connsiteX74" fmla="*/ 1384043 w 1511813"/>
                <a:gd name="connsiteY74" fmla="*/ 342798 h 1516973"/>
                <a:gd name="connsiteX75" fmla="*/ 1336057 w 1511813"/>
                <a:gd name="connsiteY75" fmla="*/ 396975 h 1516973"/>
                <a:gd name="connsiteX76" fmla="*/ 1291167 w 1511813"/>
                <a:gd name="connsiteY76" fmla="*/ 426902 h 1516973"/>
                <a:gd name="connsiteX77" fmla="*/ 1284976 w 1511813"/>
                <a:gd name="connsiteY77" fmla="*/ 451153 h 1516973"/>
                <a:gd name="connsiteX78" fmla="*/ 1316450 w 1511813"/>
                <a:gd name="connsiteY78" fmla="*/ 513070 h 1516973"/>
                <a:gd name="connsiteX79" fmla="*/ 1330898 w 1511813"/>
                <a:gd name="connsiteY79" fmla="*/ 519262 h 1516973"/>
                <a:gd name="connsiteX80" fmla="*/ 1447509 w 1511813"/>
                <a:gd name="connsiteY80" fmla="*/ 491399 h 1516973"/>
                <a:gd name="connsiteX81" fmla="*/ 1458860 w 1511813"/>
                <a:gd name="connsiteY81" fmla="*/ 489851 h 1516973"/>
                <a:gd name="connsiteX82" fmla="*/ 1473307 w 1511813"/>
                <a:gd name="connsiteY82" fmla="*/ 499139 h 1516973"/>
                <a:gd name="connsiteX83" fmla="*/ 1513554 w 1511813"/>
                <a:gd name="connsiteY83" fmla="*/ 675603 h 1516973"/>
                <a:gd name="connsiteX84" fmla="*/ 1514070 w 1511813"/>
                <a:gd name="connsiteY84" fmla="*/ 679215 h 1516973"/>
                <a:gd name="connsiteX85" fmla="*/ 1490335 w 1511813"/>
                <a:gd name="connsiteY85" fmla="*/ 717397 h 1516973"/>
                <a:gd name="connsiteX86" fmla="*/ 1379916 w 1511813"/>
                <a:gd name="connsiteY86" fmla="*/ 738036 h 1516973"/>
                <a:gd name="connsiteX87" fmla="*/ 1367532 w 1511813"/>
                <a:gd name="connsiteY87" fmla="*/ 749904 h 1516973"/>
                <a:gd name="connsiteX88" fmla="*/ 1363920 w 1511813"/>
                <a:gd name="connsiteY88" fmla="*/ 822141 h 1516973"/>
                <a:gd name="connsiteX89" fmla="*/ 1375788 w 1511813"/>
                <a:gd name="connsiteY89" fmla="*/ 838136 h 1516973"/>
                <a:gd name="connsiteX90" fmla="*/ 1498590 w 1511813"/>
                <a:gd name="connsiteY90" fmla="*/ 876834 h 1516973"/>
                <a:gd name="connsiteX91" fmla="*/ 1506330 w 1511813"/>
                <a:gd name="connsiteY91" fmla="*/ 891798 h 1516973"/>
                <a:gd name="connsiteX92" fmla="*/ 1444413 w 1511813"/>
                <a:gd name="connsiteY92" fmla="*/ 1085289 h 1516973"/>
                <a:gd name="connsiteX93" fmla="*/ 1429449 w 1511813"/>
                <a:gd name="connsiteY93" fmla="*/ 1093029 h 1516973"/>
                <a:gd name="connsiteX94" fmla="*/ 1306647 w 1511813"/>
                <a:gd name="connsiteY94" fmla="*/ 1052783 h 1516973"/>
                <a:gd name="connsiteX95" fmla="*/ 1287556 w 1511813"/>
                <a:gd name="connsiteY95" fmla="*/ 1057942 h 1516973"/>
                <a:gd name="connsiteX96" fmla="*/ 1248857 w 1511813"/>
                <a:gd name="connsiteY96" fmla="*/ 1118828 h 1516973"/>
                <a:gd name="connsiteX97" fmla="*/ 1250405 w 1511813"/>
                <a:gd name="connsiteY97" fmla="*/ 1135339 h 1516973"/>
                <a:gd name="connsiteX98" fmla="*/ 1339153 w 1511813"/>
                <a:gd name="connsiteY98" fmla="*/ 1230795 h 1516973"/>
                <a:gd name="connsiteX99" fmla="*/ 1337605 w 1511813"/>
                <a:gd name="connsiteY99" fmla="*/ 1249370 h 1516973"/>
                <a:gd name="connsiteX100" fmla="*/ 1189004 w 1511813"/>
                <a:gd name="connsiteY100" fmla="*/ 1384040 h 1516973"/>
                <a:gd name="connsiteX101" fmla="*/ 1170945 w 1511813"/>
                <a:gd name="connsiteY101" fmla="*/ 1383524 h 1516973"/>
                <a:gd name="connsiteX102" fmla="*/ 1118831 w 1511813"/>
                <a:gd name="connsiteY102" fmla="*/ 1337602 h 1516973"/>
                <a:gd name="connsiteX103" fmla="*/ 1086840 w 1511813"/>
                <a:gd name="connsiteY103" fmla="*/ 1289616 h 1516973"/>
                <a:gd name="connsiteX104" fmla="*/ 1064137 w 1511813"/>
                <a:gd name="connsiteY104" fmla="*/ 1284456 h 1516973"/>
                <a:gd name="connsiteX105" fmla="*/ 1002220 w 1511813"/>
                <a:gd name="connsiteY105" fmla="*/ 1316447 h 1516973"/>
                <a:gd name="connsiteX106" fmla="*/ 996028 w 1511813"/>
                <a:gd name="connsiteY106" fmla="*/ 1332958 h 1516973"/>
                <a:gd name="connsiteX107" fmla="*/ 1022859 w 1511813"/>
                <a:gd name="connsiteY107" fmla="*/ 1446989 h 1516973"/>
                <a:gd name="connsiteX108" fmla="*/ 1024407 w 1511813"/>
                <a:gd name="connsiteY108" fmla="*/ 1459889 h 1516973"/>
                <a:gd name="connsiteX109" fmla="*/ 1015636 w 1511813"/>
                <a:gd name="connsiteY109" fmla="*/ 1473304 h 1516973"/>
                <a:gd name="connsiteX110" fmla="*/ 817500 w 1511813"/>
                <a:gd name="connsiteY110" fmla="*/ 1518710 h 1516973"/>
                <a:gd name="connsiteX111" fmla="*/ 758163 w 1511813"/>
                <a:gd name="connsiteY111" fmla="*/ 1148238 h 1516973"/>
                <a:gd name="connsiteX112" fmla="*/ 1145146 w 1511813"/>
                <a:gd name="connsiteY112" fmla="*/ 758675 h 1516973"/>
                <a:gd name="connsiteX113" fmla="*/ 757131 w 1511813"/>
                <a:gd name="connsiteY113" fmla="*/ 371176 h 1516973"/>
                <a:gd name="connsiteX114" fmla="*/ 368600 w 1511813"/>
                <a:gd name="connsiteY114" fmla="*/ 759707 h 1516973"/>
                <a:gd name="connsiteX115" fmla="*/ 758163 w 1511813"/>
                <a:gd name="connsiteY115" fmla="*/ 1148238 h 1516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511813" h="1516973">
                  <a:moveTo>
                    <a:pt x="817500" y="1518710"/>
                  </a:moveTo>
                  <a:cubicBezTo>
                    <a:pt x="809245" y="1520774"/>
                    <a:pt x="805633" y="1516130"/>
                    <a:pt x="802537" y="1507875"/>
                  </a:cubicBezTo>
                  <a:cubicBezTo>
                    <a:pt x="795829" y="1486204"/>
                    <a:pt x="788090" y="1464532"/>
                    <a:pt x="780866" y="1442862"/>
                  </a:cubicBezTo>
                  <a:cubicBezTo>
                    <a:pt x="774674" y="1424286"/>
                    <a:pt x="777770" y="1404679"/>
                    <a:pt x="776738" y="1385072"/>
                  </a:cubicBezTo>
                  <a:cubicBezTo>
                    <a:pt x="776222" y="1369593"/>
                    <a:pt x="775706" y="1370109"/>
                    <a:pt x="760227" y="1369593"/>
                  </a:cubicBezTo>
                  <a:cubicBezTo>
                    <a:pt x="738556" y="1369593"/>
                    <a:pt x="716369" y="1368045"/>
                    <a:pt x="694698" y="1366497"/>
                  </a:cubicBezTo>
                  <a:cubicBezTo>
                    <a:pt x="683346" y="1365465"/>
                    <a:pt x="676638" y="1365981"/>
                    <a:pt x="676638" y="1379912"/>
                  </a:cubicBezTo>
                  <a:cubicBezTo>
                    <a:pt x="676638" y="1424286"/>
                    <a:pt x="655483" y="1462469"/>
                    <a:pt x="637940" y="1501683"/>
                  </a:cubicBezTo>
                  <a:cubicBezTo>
                    <a:pt x="634844" y="1508907"/>
                    <a:pt x="630716" y="1510454"/>
                    <a:pt x="622977" y="1508907"/>
                  </a:cubicBezTo>
                  <a:cubicBezTo>
                    <a:pt x="556416" y="1496523"/>
                    <a:pt x="492434" y="1475368"/>
                    <a:pt x="430517" y="1447505"/>
                  </a:cubicBezTo>
                  <a:cubicBezTo>
                    <a:pt x="423294" y="1443893"/>
                    <a:pt x="420198" y="1440282"/>
                    <a:pt x="422262" y="1431510"/>
                  </a:cubicBezTo>
                  <a:cubicBezTo>
                    <a:pt x="427421" y="1409323"/>
                    <a:pt x="431033" y="1386620"/>
                    <a:pt x="435677" y="1364433"/>
                  </a:cubicBezTo>
                  <a:cubicBezTo>
                    <a:pt x="439805" y="1344310"/>
                    <a:pt x="452704" y="1327798"/>
                    <a:pt x="461992" y="1310255"/>
                  </a:cubicBezTo>
                  <a:cubicBezTo>
                    <a:pt x="467152" y="1300452"/>
                    <a:pt x="466120" y="1295808"/>
                    <a:pt x="456316" y="1290132"/>
                  </a:cubicBezTo>
                  <a:cubicBezTo>
                    <a:pt x="435677" y="1278265"/>
                    <a:pt x="415554" y="1264849"/>
                    <a:pt x="395431" y="1251434"/>
                  </a:cubicBezTo>
                  <a:cubicBezTo>
                    <a:pt x="388207" y="1246274"/>
                    <a:pt x="383563" y="1246274"/>
                    <a:pt x="378919" y="1254014"/>
                  </a:cubicBezTo>
                  <a:cubicBezTo>
                    <a:pt x="356216" y="1293228"/>
                    <a:pt x="319066" y="1317479"/>
                    <a:pt x="283464" y="1342246"/>
                  </a:cubicBezTo>
                  <a:cubicBezTo>
                    <a:pt x="276240" y="1346890"/>
                    <a:pt x="272112" y="1346374"/>
                    <a:pt x="265920" y="1341214"/>
                  </a:cubicBezTo>
                  <a:cubicBezTo>
                    <a:pt x="214323" y="1297356"/>
                    <a:pt x="169433" y="1246790"/>
                    <a:pt x="130218" y="1191580"/>
                  </a:cubicBezTo>
                  <a:cubicBezTo>
                    <a:pt x="125575" y="1185389"/>
                    <a:pt x="125059" y="1180745"/>
                    <a:pt x="130734" y="1174553"/>
                  </a:cubicBezTo>
                  <a:cubicBezTo>
                    <a:pt x="146730" y="1157010"/>
                    <a:pt x="161177" y="1138435"/>
                    <a:pt x="177688" y="1121408"/>
                  </a:cubicBezTo>
                  <a:cubicBezTo>
                    <a:pt x="191104" y="1107476"/>
                    <a:pt x="209163" y="1099221"/>
                    <a:pt x="225674" y="1089417"/>
                  </a:cubicBezTo>
                  <a:cubicBezTo>
                    <a:pt x="236510" y="1083225"/>
                    <a:pt x="237026" y="1078065"/>
                    <a:pt x="230834" y="1067230"/>
                  </a:cubicBezTo>
                  <a:cubicBezTo>
                    <a:pt x="218967" y="1047107"/>
                    <a:pt x="208647" y="1025436"/>
                    <a:pt x="198327" y="1004281"/>
                  </a:cubicBezTo>
                  <a:cubicBezTo>
                    <a:pt x="194716" y="997057"/>
                    <a:pt x="192136" y="993445"/>
                    <a:pt x="183880" y="998089"/>
                  </a:cubicBezTo>
                  <a:cubicBezTo>
                    <a:pt x="147246" y="1017180"/>
                    <a:pt x="108031" y="1024920"/>
                    <a:pt x="67269" y="1025952"/>
                  </a:cubicBezTo>
                  <a:cubicBezTo>
                    <a:pt x="63657" y="1025952"/>
                    <a:pt x="59529" y="1026984"/>
                    <a:pt x="55918" y="1027500"/>
                  </a:cubicBezTo>
                  <a:cubicBezTo>
                    <a:pt x="48694" y="1028532"/>
                    <a:pt x="44050" y="1025952"/>
                    <a:pt x="41470" y="1018212"/>
                  </a:cubicBezTo>
                  <a:cubicBezTo>
                    <a:pt x="21347" y="960939"/>
                    <a:pt x="6384" y="902117"/>
                    <a:pt x="1224" y="841748"/>
                  </a:cubicBezTo>
                  <a:cubicBezTo>
                    <a:pt x="-1872" y="808725"/>
                    <a:pt x="-1356" y="809241"/>
                    <a:pt x="30635" y="797374"/>
                  </a:cubicBezTo>
                  <a:cubicBezTo>
                    <a:pt x="64173" y="784474"/>
                    <a:pt x="98744" y="775703"/>
                    <a:pt x="134862" y="778799"/>
                  </a:cubicBezTo>
                  <a:cubicBezTo>
                    <a:pt x="144150" y="779315"/>
                    <a:pt x="147246" y="775187"/>
                    <a:pt x="147246" y="765899"/>
                  </a:cubicBezTo>
                  <a:cubicBezTo>
                    <a:pt x="147246" y="742680"/>
                    <a:pt x="148278" y="719461"/>
                    <a:pt x="150342" y="696242"/>
                  </a:cubicBezTo>
                  <a:cubicBezTo>
                    <a:pt x="151373" y="685923"/>
                    <a:pt x="150858" y="678699"/>
                    <a:pt x="137442" y="678699"/>
                  </a:cubicBezTo>
                  <a:cubicBezTo>
                    <a:pt x="92552" y="678699"/>
                    <a:pt x="53854" y="657544"/>
                    <a:pt x="14639" y="639485"/>
                  </a:cubicBezTo>
                  <a:cubicBezTo>
                    <a:pt x="7932" y="636389"/>
                    <a:pt x="6384" y="632261"/>
                    <a:pt x="7932" y="625037"/>
                  </a:cubicBezTo>
                  <a:cubicBezTo>
                    <a:pt x="20315" y="558476"/>
                    <a:pt x="40954" y="494495"/>
                    <a:pt x="69333" y="432578"/>
                  </a:cubicBezTo>
                  <a:cubicBezTo>
                    <a:pt x="72945" y="424838"/>
                    <a:pt x="77073" y="421742"/>
                    <a:pt x="86360" y="423806"/>
                  </a:cubicBezTo>
                  <a:cubicBezTo>
                    <a:pt x="107515" y="428450"/>
                    <a:pt x="129186" y="432578"/>
                    <a:pt x="150858" y="436706"/>
                  </a:cubicBezTo>
                  <a:cubicBezTo>
                    <a:pt x="171497" y="440833"/>
                    <a:pt x="188008" y="453733"/>
                    <a:pt x="206583" y="463536"/>
                  </a:cubicBezTo>
                  <a:cubicBezTo>
                    <a:pt x="216903" y="468696"/>
                    <a:pt x="221546" y="467664"/>
                    <a:pt x="227738" y="457345"/>
                  </a:cubicBezTo>
                  <a:cubicBezTo>
                    <a:pt x="239606" y="436706"/>
                    <a:pt x="253021" y="416582"/>
                    <a:pt x="266952" y="396459"/>
                  </a:cubicBezTo>
                  <a:cubicBezTo>
                    <a:pt x="271596" y="389752"/>
                    <a:pt x="271596" y="385108"/>
                    <a:pt x="264373" y="380980"/>
                  </a:cubicBezTo>
                  <a:cubicBezTo>
                    <a:pt x="225158" y="357761"/>
                    <a:pt x="200391" y="320611"/>
                    <a:pt x="175108" y="284492"/>
                  </a:cubicBezTo>
                  <a:cubicBezTo>
                    <a:pt x="170465" y="277785"/>
                    <a:pt x="170981" y="273657"/>
                    <a:pt x="176140" y="267981"/>
                  </a:cubicBezTo>
                  <a:cubicBezTo>
                    <a:pt x="219998" y="216383"/>
                    <a:pt x="270048" y="171493"/>
                    <a:pt x="325258" y="132279"/>
                  </a:cubicBezTo>
                  <a:cubicBezTo>
                    <a:pt x="331966" y="127635"/>
                    <a:pt x="336609" y="126603"/>
                    <a:pt x="343317" y="132795"/>
                  </a:cubicBezTo>
                  <a:cubicBezTo>
                    <a:pt x="360344" y="148274"/>
                    <a:pt x="378404" y="162722"/>
                    <a:pt x="395431" y="178717"/>
                  </a:cubicBezTo>
                  <a:cubicBezTo>
                    <a:pt x="409362" y="191616"/>
                    <a:pt x="416070" y="209160"/>
                    <a:pt x="426389" y="224639"/>
                  </a:cubicBezTo>
                  <a:cubicBezTo>
                    <a:pt x="437741" y="241666"/>
                    <a:pt x="435161" y="240634"/>
                    <a:pt x="451156" y="231347"/>
                  </a:cubicBezTo>
                  <a:cubicBezTo>
                    <a:pt x="470763" y="219995"/>
                    <a:pt x="491403" y="209676"/>
                    <a:pt x="512042" y="200388"/>
                  </a:cubicBezTo>
                  <a:cubicBezTo>
                    <a:pt x="521329" y="196260"/>
                    <a:pt x="522361" y="192132"/>
                    <a:pt x="518233" y="183877"/>
                  </a:cubicBezTo>
                  <a:cubicBezTo>
                    <a:pt x="499142" y="148274"/>
                    <a:pt x="492434" y="109576"/>
                    <a:pt x="491403" y="69846"/>
                  </a:cubicBezTo>
                  <a:cubicBezTo>
                    <a:pt x="491403" y="66234"/>
                    <a:pt x="490371" y="62106"/>
                    <a:pt x="489855" y="58494"/>
                  </a:cubicBezTo>
                  <a:cubicBezTo>
                    <a:pt x="488307" y="50239"/>
                    <a:pt x="491403" y="46111"/>
                    <a:pt x="499658" y="43015"/>
                  </a:cubicBezTo>
                  <a:cubicBezTo>
                    <a:pt x="563123" y="20312"/>
                    <a:pt x="628653" y="6380"/>
                    <a:pt x="695730" y="189"/>
                  </a:cubicBezTo>
                  <a:cubicBezTo>
                    <a:pt x="706049" y="-843"/>
                    <a:pt x="710693" y="2253"/>
                    <a:pt x="713273" y="12056"/>
                  </a:cubicBezTo>
                  <a:cubicBezTo>
                    <a:pt x="715337" y="19796"/>
                    <a:pt x="717917" y="27536"/>
                    <a:pt x="721012" y="35275"/>
                  </a:cubicBezTo>
                  <a:cubicBezTo>
                    <a:pt x="734428" y="67266"/>
                    <a:pt x="741136" y="99772"/>
                    <a:pt x="738556" y="134343"/>
                  </a:cubicBezTo>
                  <a:cubicBezTo>
                    <a:pt x="737524" y="145694"/>
                    <a:pt x="742168" y="148790"/>
                    <a:pt x="753519" y="148790"/>
                  </a:cubicBezTo>
                  <a:cubicBezTo>
                    <a:pt x="775706" y="148274"/>
                    <a:pt x="797893" y="149822"/>
                    <a:pt x="820596" y="151886"/>
                  </a:cubicBezTo>
                  <a:cubicBezTo>
                    <a:pt x="831948" y="152918"/>
                    <a:pt x="838655" y="152402"/>
                    <a:pt x="838655" y="138471"/>
                  </a:cubicBezTo>
                  <a:cubicBezTo>
                    <a:pt x="838655" y="94097"/>
                    <a:pt x="859810" y="55914"/>
                    <a:pt x="877354" y="16700"/>
                  </a:cubicBezTo>
                  <a:cubicBezTo>
                    <a:pt x="880449" y="9476"/>
                    <a:pt x="885093" y="7928"/>
                    <a:pt x="892317" y="9476"/>
                  </a:cubicBezTo>
                  <a:cubicBezTo>
                    <a:pt x="958878" y="21860"/>
                    <a:pt x="1022859" y="42499"/>
                    <a:pt x="1084777" y="70878"/>
                  </a:cubicBezTo>
                  <a:cubicBezTo>
                    <a:pt x="1092000" y="74489"/>
                    <a:pt x="1095096" y="78617"/>
                    <a:pt x="1093032" y="86873"/>
                  </a:cubicBezTo>
                  <a:cubicBezTo>
                    <a:pt x="1088388" y="108544"/>
                    <a:pt x="1084261" y="130731"/>
                    <a:pt x="1079617" y="152402"/>
                  </a:cubicBezTo>
                  <a:cubicBezTo>
                    <a:pt x="1075489" y="172525"/>
                    <a:pt x="1062590" y="189036"/>
                    <a:pt x="1053302" y="206580"/>
                  </a:cubicBezTo>
                  <a:cubicBezTo>
                    <a:pt x="1047626" y="217415"/>
                    <a:pt x="1048658" y="222575"/>
                    <a:pt x="1060010" y="228251"/>
                  </a:cubicBezTo>
                  <a:cubicBezTo>
                    <a:pt x="1080133" y="239602"/>
                    <a:pt x="1099740" y="252502"/>
                    <a:pt x="1118315" y="265917"/>
                  </a:cubicBezTo>
                  <a:cubicBezTo>
                    <a:pt x="1126571" y="272109"/>
                    <a:pt x="1131214" y="271593"/>
                    <a:pt x="1136374" y="262821"/>
                  </a:cubicBezTo>
                  <a:cubicBezTo>
                    <a:pt x="1159077" y="223607"/>
                    <a:pt x="1196744" y="199872"/>
                    <a:pt x="1232346" y="174589"/>
                  </a:cubicBezTo>
                  <a:cubicBezTo>
                    <a:pt x="1238538" y="170461"/>
                    <a:pt x="1242666" y="170977"/>
                    <a:pt x="1247825" y="175621"/>
                  </a:cubicBezTo>
                  <a:cubicBezTo>
                    <a:pt x="1299939" y="219995"/>
                    <a:pt x="1345345" y="270045"/>
                    <a:pt x="1384559" y="325770"/>
                  </a:cubicBezTo>
                  <a:cubicBezTo>
                    <a:pt x="1389203" y="331962"/>
                    <a:pt x="1389719" y="336606"/>
                    <a:pt x="1384043" y="342798"/>
                  </a:cubicBezTo>
                  <a:cubicBezTo>
                    <a:pt x="1368048" y="360857"/>
                    <a:pt x="1352569" y="379432"/>
                    <a:pt x="1336057" y="396975"/>
                  </a:cubicBezTo>
                  <a:cubicBezTo>
                    <a:pt x="1323674" y="409875"/>
                    <a:pt x="1306131" y="417098"/>
                    <a:pt x="1291167" y="426902"/>
                  </a:cubicBezTo>
                  <a:cubicBezTo>
                    <a:pt x="1276720" y="436706"/>
                    <a:pt x="1276720" y="436190"/>
                    <a:pt x="1284976" y="451153"/>
                  </a:cubicBezTo>
                  <a:cubicBezTo>
                    <a:pt x="1295811" y="471792"/>
                    <a:pt x="1306647" y="492431"/>
                    <a:pt x="1316450" y="513070"/>
                  </a:cubicBezTo>
                  <a:cubicBezTo>
                    <a:pt x="1320062" y="520294"/>
                    <a:pt x="1323158" y="523390"/>
                    <a:pt x="1330898" y="519262"/>
                  </a:cubicBezTo>
                  <a:cubicBezTo>
                    <a:pt x="1367532" y="500171"/>
                    <a:pt x="1406746" y="492431"/>
                    <a:pt x="1447509" y="491399"/>
                  </a:cubicBezTo>
                  <a:cubicBezTo>
                    <a:pt x="1451120" y="491399"/>
                    <a:pt x="1455248" y="490367"/>
                    <a:pt x="1458860" y="489851"/>
                  </a:cubicBezTo>
                  <a:cubicBezTo>
                    <a:pt x="1466600" y="488819"/>
                    <a:pt x="1470728" y="491399"/>
                    <a:pt x="1473307" y="499139"/>
                  </a:cubicBezTo>
                  <a:cubicBezTo>
                    <a:pt x="1493431" y="556412"/>
                    <a:pt x="1508394" y="615234"/>
                    <a:pt x="1513554" y="675603"/>
                  </a:cubicBezTo>
                  <a:cubicBezTo>
                    <a:pt x="1513554" y="676635"/>
                    <a:pt x="1513554" y="678183"/>
                    <a:pt x="1514070" y="679215"/>
                  </a:cubicBezTo>
                  <a:cubicBezTo>
                    <a:pt x="1518713" y="714301"/>
                    <a:pt x="1519745" y="706046"/>
                    <a:pt x="1490335" y="717397"/>
                  </a:cubicBezTo>
                  <a:cubicBezTo>
                    <a:pt x="1454732" y="730813"/>
                    <a:pt x="1418614" y="741648"/>
                    <a:pt x="1379916" y="738036"/>
                  </a:cubicBezTo>
                  <a:cubicBezTo>
                    <a:pt x="1371144" y="737004"/>
                    <a:pt x="1368048" y="740616"/>
                    <a:pt x="1367532" y="749904"/>
                  </a:cubicBezTo>
                  <a:cubicBezTo>
                    <a:pt x="1367016" y="774155"/>
                    <a:pt x="1365984" y="797890"/>
                    <a:pt x="1363920" y="822141"/>
                  </a:cubicBezTo>
                  <a:cubicBezTo>
                    <a:pt x="1363404" y="831944"/>
                    <a:pt x="1363920" y="838136"/>
                    <a:pt x="1375788" y="838136"/>
                  </a:cubicBezTo>
                  <a:cubicBezTo>
                    <a:pt x="1420678" y="838136"/>
                    <a:pt x="1459376" y="858775"/>
                    <a:pt x="1498590" y="876834"/>
                  </a:cubicBezTo>
                  <a:cubicBezTo>
                    <a:pt x="1505298" y="879930"/>
                    <a:pt x="1507878" y="883542"/>
                    <a:pt x="1506330" y="891798"/>
                  </a:cubicBezTo>
                  <a:cubicBezTo>
                    <a:pt x="1493947" y="958875"/>
                    <a:pt x="1472791" y="1023372"/>
                    <a:pt x="1444413" y="1085289"/>
                  </a:cubicBezTo>
                  <a:cubicBezTo>
                    <a:pt x="1441317" y="1092513"/>
                    <a:pt x="1437189" y="1094577"/>
                    <a:pt x="1429449" y="1093029"/>
                  </a:cubicBezTo>
                  <a:cubicBezTo>
                    <a:pt x="1386623" y="1085289"/>
                    <a:pt x="1343797" y="1078581"/>
                    <a:pt x="1306647" y="1052783"/>
                  </a:cubicBezTo>
                  <a:cubicBezTo>
                    <a:pt x="1297875" y="1046591"/>
                    <a:pt x="1293231" y="1048655"/>
                    <a:pt x="1287556" y="1057942"/>
                  </a:cubicBezTo>
                  <a:cubicBezTo>
                    <a:pt x="1275688" y="1078581"/>
                    <a:pt x="1262273" y="1098705"/>
                    <a:pt x="1248857" y="1118828"/>
                  </a:cubicBezTo>
                  <a:cubicBezTo>
                    <a:pt x="1244214" y="1125535"/>
                    <a:pt x="1242150" y="1130179"/>
                    <a:pt x="1250405" y="1135339"/>
                  </a:cubicBezTo>
                  <a:cubicBezTo>
                    <a:pt x="1289620" y="1158558"/>
                    <a:pt x="1313871" y="1194676"/>
                    <a:pt x="1339153" y="1230795"/>
                  </a:cubicBezTo>
                  <a:cubicBezTo>
                    <a:pt x="1344313" y="1238018"/>
                    <a:pt x="1343797" y="1242662"/>
                    <a:pt x="1337605" y="1249370"/>
                  </a:cubicBezTo>
                  <a:cubicBezTo>
                    <a:pt x="1293747" y="1300968"/>
                    <a:pt x="1244214" y="1345342"/>
                    <a:pt x="1189004" y="1384040"/>
                  </a:cubicBezTo>
                  <a:cubicBezTo>
                    <a:pt x="1182296" y="1388684"/>
                    <a:pt x="1177652" y="1389716"/>
                    <a:pt x="1170945" y="1383524"/>
                  </a:cubicBezTo>
                  <a:cubicBezTo>
                    <a:pt x="1153918" y="1368045"/>
                    <a:pt x="1135858" y="1353597"/>
                    <a:pt x="1118831" y="1337602"/>
                  </a:cubicBezTo>
                  <a:cubicBezTo>
                    <a:pt x="1104384" y="1324187"/>
                    <a:pt x="1096644" y="1306128"/>
                    <a:pt x="1086840" y="1289616"/>
                  </a:cubicBezTo>
                  <a:cubicBezTo>
                    <a:pt x="1080133" y="1278265"/>
                    <a:pt x="1074973" y="1277749"/>
                    <a:pt x="1064137" y="1284456"/>
                  </a:cubicBezTo>
                  <a:cubicBezTo>
                    <a:pt x="1044530" y="1296324"/>
                    <a:pt x="1023375" y="1306643"/>
                    <a:pt x="1002220" y="1316447"/>
                  </a:cubicBezTo>
                  <a:cubicBezTo>
                    <a:pt x="993449" y="1320575"/>
                    <a:pt x="991385" y="1324703"/>
                    <a:pt x="996028" y="1332958"/>
                  </a:cubicBezTo>
                  <a:cubicBezTo>
                    <a:pt x="1015120" y="1368561"/>
                    <a:pt x="1021827" y="1407259"/>
                    <a:pt x="1022859" y="1446989"/>
                  </a:cubicBezTo>
                  <a:cubicBezTo>
                    <a:pt x="1022859" y="1451117"/>
                    <a:pt x="1023891" y="1455245"/>
                    <a:pt x="1024407" y="1459889"/>
                  </a:cubicBezTo>
                  <a:cubicBezTo>
                    <a:pt x="1025439" y="1466596"/>
                    <a:pt x="1022859" y="1470724"/>
                    <a:pt x="1015636" y="1473304"/>
                  </a:cubicBezTo>
                  <a:cubicBezTo>
                    <a:pt x="970745" y="1493943"/>
                    <a:pt x="870646" y="1516130"/>
                    <a:pt x="817500" y="1518710"/>
                  </a:cubicBezTo>
                  <a:close/>
                  <a:moveTo>
                    <a:pt x="758163" y="1148238"/>
                  </a:moveTo>
                  <a:cubicBezTo>
                    <a:pt x="974357" y="1144627"/>
                    <a:pt x="1145146" y="976418"/>
                    <a:pt x="1145146" y="758675"/>
                  </a:cubicBezTo>
                  <a:cubicBezTo>
                    <a:pt x="1145146" y="542481"/>
                    <a:pt x="974357" y="371176"/>
                    <a:pt x="757131" y="371176"/>
                  </a:cubicBezTo>
                  <a:cubicBezTo>
                    <a:pt x="539904" y="371176"/>
                    <a:pt x="368600" y="542481"/>
                    <a:pt x="368600" y="759707"/>
                  </a:cubicBezTo>
                  <a:cubicBezTo>
                    <a:pt x="369116" y="977966"/>
                    <a:pt x="541452" y="1145659"/>
                    <a:pt x="758163" y="1148238"/>
                  </a:cubicBezTo>
                  <a:close/>
                </a:path>
              </a:pathLst>
            </a:custGeom>
            <a:grpFill/>
            <a:ln w="515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F7272C85-BFE8-4E25-B0D2-727926AA6B5E}"/>
                </a:ext>
              </a:extLst>
            </p:cNvPr>
            <p:cNvGrpSpPr/>
            <p:nvPr/>
          </p:nvGrpSpPr>
          <p:grpSpPr>
            <a:xfrm>
              <a:off x="3563163" y="3556278"/>
              <a:ext cx="1218879" cy="1218879"/>
              <a:chOff x="3264582" y="1870309"/>
              <a:chExt cx="1774962" cy="1774962"/>
            </a:xfrm>
            <a:grpFill/>
          </p:grpSpPr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1324B715-E1E3-414A-B516-E282A0E568CA}"/>
                  </a:ext>
                </a:extLst>
              </p:cNvPr>
              <p:cNvSpPr/>
              <p:nvPr/>
            </p:nvSpPr>
            <p:spPr>
              <a:xfrm>
                <a:off x="3264582" y="1870309"/>
                <a:ext cx="1774962" cy="1774962"/>
              </a:xfrm>
              <a:custGeom>
                <a:avLst/>
                <a:gdLst>
                  <a:gd name="connsiteX0" fmla="*/ 894776 w 1774962"/>
                  <a:gd name="connsiteY0" fmla="*/ 1775736 h 1774962"/>
                  <a:gd name="connsiteX1" fmla="*/ 852466 w 1774962"/>
                  <a:gd name="connsiteY1" fmla="*/ 1775736 h 1774962"/>
                  <a:gd name="connsiteX2" fmla="*/ 839567 w 1774962"/>
                  <a:gd name="connsiteY2" fmla="*/ 1764901 h 1774962"/>
                  <a:gd name="connsiteX3" fmla="*/ 819960 w 1774962"/>
                  <a:gd name="connsiteY3" fmla="*/ 1666349 h 1774962"/>
                  <a:gd name="connsiteX4" fmla="*/ 822024 w 1774962"/>
                  <a:gd name="connsiteY4" fmla="*/ 1636938 h 1774962"/>
                  <a:gd name="connsiteX5" fmla="*/ 811704 w 1774962"/>
                  <a:gd name="connsiteY5" fmla="*/ 1623523 h 1774962"/>
                  <a:gd name="connsiteX6" fmla="*/ 695093 w 1774962"/>
                  <a:gd name="connsiteY6" fmla="*/ 1601852 h 1774962"/>
                  <a:gd name="connsiteX7" fmla="*/ 680130 w 1774962"/>
                  <a:gd name="connsiteY7" fmla="*/ 1610623 h 1774962"/>
                  <a:gd name="connsiteX8" fmla="*/ 615116 w 1774962"/>
                  <a:gd name="connsiteY8" fmla="*/ 1727234 h 1774962"/>
                  <a:gd name="connsiteX9" fmla="*/ 603765 w 1774962"/>
                  <a:gd name="connsiteY9" fmla="*/ 1730330 h 1774962"/>
                  <a:gd name="connsiteX10" fmla="*/ 512953 w 1774962"/>
                  <a:gd name="connsiteY10" fmla="*/ 1694212 h 1774962"/>
                  <a:gd name="connsiteX11" fmla="*/ 507277 w 1774962"/>
                  <a:gd name="connsiteY11" fmla="*/ 1681828 h 1774962"/>
                  <a:gd name="connsiteX12" fmla="*/ 527400 w 1774962"/>
                  <a:gd name="connsiteY12" fmla="*/ 1583277 h 1774962"/>
                  <a:gd name="connsiteX13" fmla="*/ 541848 w 1774962"/>
                  <a:gd name="connsiteY13" fmla="*/ 1552834 h 1774962"/>
                  <a:gd name="connsiteX14" fmla="*/ 537720 w 1774962"/>
                  <a:gd name="connsiteY14" fmla="*/ 1539418 h 1774962"/>
                  <a:gd name="connsiteX15" fmla="*/ 435041 w 1774962"/>
                  <a:gd name="connsiteY15" fmla="*/ 1472857 h 1774962"/>
                  <a:gd name="connsiteX16" fmla="*/ 420593 w 1774962"/>
                  <a:gd name="connsiteY16" fmla="*/ 1474921 h 1774962"/>
                  <a:gd name="connsiteX17" fmla="*/ 315334 w 1774962"/>
                  <a:gd name="connsiteY17" fmla="*/ 1559026 h 1774962"/>
                  <a:gd name="connsiteX18" fmla="*/ 302950 w 1774962"/>
                  <a:gd name="connsiteY18" fmla="*/ 1557478 h 1774962"/>
                  <a:gd name="connsiteX19" fmla="*/ 233809 w 1774962"/>
                  <a:gd name="connsiteY19" fmla="*/ 1490401 h 1774962"/>
                  <a:gd name="connsiteX20" fmla="*/ 232777 w 1774962"/>
                  <a:gd name="connsiteY20" fmla="*/ 1476985 h 1774962"/>
                  <a:gd name="connsiteX21" fmla="*/ 289019 w 1774962"/>
                  <a:gd name="connsiteY21" fmla="*/ 1393397 h 1774962"/>
                  <a:gd name="connsiteX22" fmla="*/ 312754 w 1774962"/>
                  <a:gd name="connsiteY22" fmla="*/ 1371726 h 1774962"/>
                  <a:gd name="connsiteX23" fmla="*/ 314818 w 1774962"/>
                  <a:gd name="connsiteY23" fmla="*/ 1355731 h 1774962"/>
                  <a:gd name="connsiteX24" fmla="*/ 246193 w 1774962"/>
                  <a:gd name="connsiteY24" fmla="*/ 1255631 h 1774962"/>
                  <a:gd name="connsiteX25" fmla="*/ 230713 w 1774962"/>
                  <a:gd name="connsiteY25" fmla="*/ 1253051 h 1774962"/>
                  <a:gd name="connsiteX26" fmla="*/ 102751 w 1774962"/>
                  <a:gd name="connsiteY26" fmla="*/ 1289685 h 1774962"/>
                  <a:gd name="connsiteX27" fmla="*/ 91916 w 1774962"/>
                  <a:gd name="connsiteY27" fmla="*/ 1282978 h 1774962"/>
                  <a:gd name="connsiteX28" fmla="*/ 53733 w 1774962"/>
                  <a:gd name="connsiteY28" fmla="*/ 1194230 h 1774962"/>
                  <a:gd name="connsiteX29" fmla="*/ 58377 w 1774962"/>
                  <a:gd name="connsiteY29" fmla="*/ 1181330 h 1774962"/>
                  <a:gd name="connsiteX30" fmla="*/ 142481 w 1774962"/>
                  <a:gd name="connsiteY30" fmla="*/ 1125605 h 1774962"/>
                  <a:gd name="connsiteX31" fmla="*/ 173956 w 1774962"/>
                  <a:gd name="connsiteY31" fmla="*/ 1114253 h 1774962"/>
                  <a:gd name="connsiteX32" fmla="*/ 180664 w 1774962"/>
                  <a:gd name="connsiteY32" fmla="*/ 1101870 h 1774962"/>
                  <a:gd name="connsiteX33" fmla="*/ 154865 w 1774962"/>
                  <a:gd name="connsiteY33" fmla="*/ 981131 h 1774962"/>
                  <a:gd name="connsiteX34" fmla="*/ 144029 w 1774962"/>
                  <a:gd name="connsiteY34" fmla="*/ 973391 h 1774962"/>
                  <a:gd name="connsiteX35" fmla="*/ 10391 w 1774962"/>
                  <a:gd name="connsiteY35" fmla="*/ 958428 h 1774962"/>
                  <a:gd name="connsiteX36" fmla="*/ 2135 w 1774962"/>
                  <a:gd name="connsiteY36" fmla="*/ 948624 h 1774962"/>
                  <a:gd name="connsiteX37" fmla="*/ 588 w 1774962"/>
                  <a:gd name="connsiteY37" fmla="*/ 850589 h 1774962"/>
                  <a:gd name="connsiteX38" fmla="*/ 10391 w 1774962"/>
                  <a:gd name="connsiteY38" fmla="*/ 840785 h 1774962"/>
                  <a:gd name="connsiteX39" fmla="*/ 110491 w 1774962"/>
                  <a:gd name="connsiteY39" fmla="*/ 820662 h 1774962"/>
                  <a:gd name="connsiteX40" fmla="*/ 139901 w 1774962"/>
                  <a:gd name="connsiteY40" fmla="*/ 822726 h 1774962"/>
                  <a:gd name="connsiteX41" fmla="*/ 153317 w 1774962"/>
                  <a:gd name="connsiteY41" fmla="*/ 811890 h 1774962"/>
                  <a:gd name="connsiteX42" fmla="*/ 174472 w 1774962"/>
                  <a:gd name="connsiteY42" fmla="*/ 696827 h 1774962"/>
                  <a:gd name="connsiteX43" fmla="*/ 164152 w 1774962"/>
                  <a:gd name="connsiteY43" fmla="*/ 680316 h 1774962"/>
                  <a:gd name="connsiteX44" fmla="*/ 49090 w 1774962"/>
                  <a:gd name="connsiteY44" fmla="*/ 615819 h 1774962"/>
                  <a:gd name="connsiteX45" fmla="*/ 45993 w 1774962"/>
                  <a:gd name="connsiteY45" fmla="*/ 606015 h 1774962"/>
                  <a:gd name="connsiteX46" fmla="*/ 82628 w 1774962"/>
                  <a:gd name="connsiteY46" fmla="*/ 513655 h 1774962"/>
                  <a:gd name="connsiteX47" fmla="*/ 93979 w 1774962"/>
                  <a:gd name="connsiteY47" fmla="*/ 508496 h 1774962"/>
                  <a:gd name="connsiteX48" fmla="*/ 224006 w 1774962"/>
                  <a:gd name="connsiteY48" fmla="*/ 543066 h 1774962"/>
                  <a:gd name="connsiteX49" fmla="*/ 236905 w 1774962"/>
                  <a:gd name="connsiteY49" fmla="*/ 538938 h 1774962"/>
                  <a:gd name="connsiteX50" fmla="*/ 302434 w 1774962"/>
                  <a:gd name="connsiteY50" fmla="*/ 437291 h 1774962"/>
                  <a:gd name="connsiteX51" fmla="*/ 302950 w 1774962"/>
                  <a:gd name="connsiteY51" fmla="*/ 423359 h 1774962"/>
                  <a:gd name="connsiteX52" fmla="*/ 238453 w 1774962"/>
                  <a:gd name="connsiteY52" fmla="*/ 346995 h 1774962"/>
                  <a:gd name="connsiteX53" fmla="*/ 228650 w 1774962"/>
                  <a:gd name="connsiteY53" fmla="*/ 333063 h 1774962"/>
                  <a:gd name="connsiteX54" fmla="*/ 230713 w 1774962"/>
                  <a:gd name="connsiteY54" fmla="*/ 290237 h 1774962"/>
                  <a:gd name="connsiteX55" fmla="*/ 283859 w 1774962"/>
                  <a:gd name="connsiteY55" fmla="*/ 236060 h 1774962"/>
                  <a:gd name="connsiteX56" fmla="*/ 300370 w 1774962"/>
                  <a:gd name="connsiteY56" fmla="*/ 234512 h 1774962"/>
                  <a:gd name="connsiteX57" fmla="*/ 380863 w 1774962"/>
                  <a:gd name="connsiteY57" fmla="*/ 288173 h 1774962"/>
                  <a:gd name="connsiteX58" fmla="*/ 403050 w 1774962"/>
                  <a:gd name="connsiteY58" fmla="*/ 311392 h 1774962"/>
                  <a:gd name="connsiteX59" fmla="*/ 422141 w 1774962"/>
                  <a:gd name="connsiteY59" fmla="*/ 313972 h 1774962"/>
                  <a:gd name="connsiteX60" fmla="*/ 519661 w 1774962"/>
                  <a:gd name="connsiteY60" fmla="*/ 246895 h 1774962"/>
                  <a:gd name="connsiteX61" fmla="*/ 524820 w 1774962"/>
                  <a:gd name="connsiteY61" fmla="*/ 233996 h 1774962"/>
                  <a:gd name="connsiteX62" fmla="*/ 492314 w 1774962"/>
                  <a:gd name="connsiteY62" fmla="*/ 127704 h 1774962"/>
                  <a:gd name="connsiteX63" fmla="*/ 514501 w 1774962"/>
                  <a:gd name="connsiteY63" fmla="*/ 82298 h 1774962"/>
                  <a:gd name="connsiteX64" fmla="*/ 578482 w 1774962"/>
                  <a:gd name="connsiteY64" fmla="*/ 55468 h 1774962"/>
                  <a:gd name="connsiteX65" fmla="*/ 595509 w 1774962"/>
                  <a:gd name="connsiteY65" fmla="*/ 60111 h 1774962"/>
                  <a:gd name="connsiteX66" fmla="*/ 648655 w 1774962"/>
                  <a:gd name="connsiteY66" fmla="*/ 139572 h 1774962"/>
                  <a:gd name="connsiteX67" fmla="*/ 661039 w 1774962"/>
                  <a:gd name="connsiteY67" fmla="*/ 172078 h 1774962"/>
                  <a:gd name="connsiteX68" fmla="*/ 675486 w 1774962"/>
                  <a:gd name="connsiteY68" fmla="*/ 180334 h 1774962"/>
                  <a:gd name="connsiteX69" fmla="*/ 792613 w 1774962"/>
                  <a:gd name="connsiteY69" fmla="*/ 155567 h 1774962"/>
                  <a:gd name="connsiteX70" fmla="*/ 801900 w 1774962"/>
                  <a:gd name="connsiteY70" fmla="*/ 143700 h 1774962"/>
                  <a:gd name="connsiteX71" fmla="*/ 816864 w 1774962"/>
                  <a:gd name="connsiteY71" fmla="*/ 11094 h 1774962"/>
                  <a:gd name="connsiteX72" fmla="*/ 826151 w 1774962"/>
                  <a:gd name="connsiteY72" fmla="*/ 2322 h 1774962"/>
                  <a:gd name="connsiteX73" fmla="*/ 925219 w 1774962"/>
                  <a:gd name="connsiteY73" fmla="*/ 774 h 1774962"/>
                  <a:gd name="connsiteX74" fmla="*/ 934507 w 1774962"/>
                  <a:gd name="connsiteY74" fmla="*/ 10062 h 1774962"/>
                  <a:gd name="connsiteX75" fmla="*/ 954114 w 1774962"/>
                  <a:gd name="connsiteY75" fmla="*/ 111193 h 1774962"/>
                  <a:gd name="connsiteX76" fmla="*/ 952050 w 1774962"/>
                  <a:gd name="connsiteY76" fmla="*/ 140604 h 1774962"/>
                  <a:gd name="connsiteX77" fmla="*/ 962369 w 1774962"/>
                  <a:gd name="connsiteY77" fmla="*/ 152987 h 1774962"/>
                  <a:gd name="connsiteX78" fmla="*/ 1078980 w 1774962"/>
                  <a:gd name="connsiteY78" fmla="*/ 174658 h 1774962"/>
                  <a:gd name="connsiteX79" fmla="*/ 1093428 w 1774962"/>
                  <a:gd name="connsiteY79" fmla="*/ 168467 h 1774962"/>
                  <a:gd name="connsiteX80" fmla="*/ 1147089 w 1774962"/>
                  <a:gd name="connsiteY80" fmla="*/ 69399 h 1774962"/>
                  <a:gd name="connsiteX81" fmla="*/ 1192495 w 1774962"/>
                  <a:gd name="connsiteY81" fmla="*/ 54436 h 1774962"/>
                  <a:gd name="connsiteX82" fmla="*/ 1258024 w 1774962"/>
                  <a:gd name="connsiteY82" fmla="*/ 81266 h 1774962"/>
                  <a:gd name="connsiteX83" fmla="*/ 1267312 w 1774962"/>
                  <a:gd name="connsiteY83" fmla="*/ 96746 h 1774962"/>
                  <a:gd name="connsiteX84" fmla="*/ 1247705 w 1774962"/>
                  <a:gd name="connsiteY84" fmla="*/ 192718 h 1774962"/>
                  <a:gd name="connsiteX85" fmla="*/ 1233258 w 1774962"/>
                  <a:gd name="connsiteY85" fmla="*/ 224192 h 1774962"/>
                  <a:gd name="connsiteX86" fmla="*/ 1237385 w 1774962"/>
                  <a:gd name="connsiteY86" fmla="*/ 237608 h 1774962"/>
                  <a:gd name="connsiteX87" fmla="*/ 1340065 w 1774962"/>
                  <a:gd name="connsiteY87" fmla="*/ 304169 h 1774962"/>
                  <a:gd name="connsiteX88" fmla="*/ 1354512 w 1774962"/>
                  <a:gd name="connsiteY88" fmla="*/ 302621 h 1774962"/>
                  <a:gd name="connsiteX89" fmla="*/ 1459771 w 1774962"/>
                  <a:gd name="connsiteY89" fmla="*/ 218516 h 1774962"/>
                  <a:gd name="connsiteX90" fmla="*/ 1472155 w 1774962"/>
                  <a:gd name="connsiteY90" fmla="*/ 220064 h 1774962"/>
                  <a:gd name="connsiteX91" fmla="*/ 1541296 w 1774962"/>
                  <a:gd name="connsiteY91" fmla="*/ 287657 h 1774962"/>
                  <a:gd name="connsiteX92" fmla="*/ 1542328 w 1774962"/>
                  <a:gd name="connsiteY92" fmla="*/ 301073 h 1774962"/>
                  <a:gd name="connsiteX93" fmla="*/ 1485570 w 1774962"/>
                  <a:gd name="connsiteY93" fmla="*/ 385693 h 1774962"/>
                  <a:gd name="connsiteX94" fmla="*/ 1462868 w 1774962"/>
                  <a:gd name="connsiteY94" fmla="*/ 406332 h 1774962"/>
                  <a:gd name="connsiteX95" fmla="*/ 1460803 w 1774962"/>
                  <a:gd name="connsiteY95" fmla="*/ 422327 h 1774962"/>
                  <a:gd name="connsiteX96" fmla="*/ 1529428 w 1774962"/>
                  <a:gd name="connsiteY96" fmla="*/ 522427 h 1774962"/>
                  <a:gd name="connsiteX97" fmla="*/ 1544908 w 1774962"/>
                  <a:gd name="connsiteY97" fmla="*/ 525007 h 1774962"/>
                  <a:gd name="connsiteX98" fmla="*/ 1672870 w 1774962"/>
                  <a:gd name="connsiteY98" fmla="*/ 488373 h 1774962"/>
                  <a:gd name="connsiteX99" fmla="*/ 1683706 w 1774962"/>
                  <a:gd name="connsiteY99" fmla="*/ 495080 h 1774962"/>
                  <a:gd name="connsiteX100" fmla="*/ 1721888 w 1774962"/>
                  <a:gd name="connsiteY100" fmla="*/ 583828 h 1774962"/>
                  <a:gd name="connsiteX101" fmla="*/ 1717244 w 1774962"/>
                  <a:gd name="connsiteY101" fmla="*/ 596728 h 1774962"/>
                  <a:gd name="connsiteX102" fmla="*/ 1633140 w 1774962"/>
                  <a:gd name="connsiteY102" fmla="*/ 652453 h 1774962"/>
                  <a:gd name="connsiteX103" fmla="*/ 1601665 w 1774962"/>
                  <a:gd name="connsiteY103" fmla="*/ 663805 h 1774962"/>
                  <a:gd name="connsiteX104" fmla="*/ 1594958 w 1774962"/>
                  <a:gd name="connsiteY104" fmla="*/ 676188 h 1774962"/>
                  <a:gd name="connsiteX105" fmla="*/ 1620241 w 1774962"/>
                  <a:gd name="connsiteY105" fmla="*/ 795895 h 1774962"/>
                  <a:gd name="connsiteX106" fmla="*/ 1631076 w 1774962"/>
                  <a:gd name="connsiteY106" fmla="*/ 804667 h 1774962"/>
                  <a:gd name="connsiteX107" fmla="*/ 1763682 w 1774962"/>
                  <a:gd name="connsiteY107" fmla="*/ 819630 h 1774962"/>
                  <a:gd name="connsiteX108" fmla="*/ 1773486 w 1774962"/>
                  <a:gd name="connsiteY108" fmla="*/ 829950 h 1774962"/>
                  <a:gd name="connsiteX109" fmla="*/ 1775034 w 1774962"/>
                  <a:gd name="connsiteY109" fmla="*/ 927985 h 1774962"/>
                  <a:gd name="connsiteX110" fmla="*/ 1766262 w 1774962"/>
                  <a:gd name="connsiteY110" fmla="*/ 937273 h 1774962"/>
                  <a:gd name="connsiteX111" fmla="*/ 1663583 w 1774962"/>
                  <a:gd name="connsiteY111" fmla="*/ 957396 h 1774962"/>
                  <a:gd name="connsiteX112" fmla="*/ 1636752 w 1774962"/>
                  <a:gd name="connsiteY112" fmla="*/ 955332 h 1774962"/>
                  <a:gd name="connsiteX113" fmla="*/ 1622304 w 1774962"/>
                  <a:gd name="connsiteY113" fmla="*/ 966684 h 1774962"/>
                  <a:gd name="connsiteX114" fmla="*/ 1601149 w 1774962"/>
                  <a:gd name="connsiteY114" fmla="*/ 1081746 h 1774962"/>
                  <a:gd name="connsiteX115" fmla="*/ 1610437 w 1774962"/>
                  <a:gd name="connsiteY115" fmla="*/ 1097742 h 1774962"/>
                  <a:gd name="connsiteX116" fmla="*/ 1726016 w 1774962"/>
                  <a:gd name="connsiteY116" fmla="*/ 1161723 h 1774962"/>
                  <a:gd name="connsiteX117" fmla="*/ 1729112 w 1774962"/>
                  <a:gd name="connsiteY117" fmla="*/ 1174107 h 1774962"/>
                  <a:gd name="connsiteX118" fmla="*/ 1693509 w 1774962"/>
                  <a:gd name="connsiteY118" fmla="*/ 1263887 h 1774962"/>
                  <a:gd name="connsiteX119" fmla="*/ 1681126 w 1774962"/>
                  <a:gd name="connsiteY119" fmla="*/ 1270078 h 1774962"/>
                  <a:gd name="connsiteX120" fmla="*/ 1581542 w 1774962"/>
                  <a:gd name="connsiteY120" fmla="*/ 1249955 h 1774962"/>
                  <a:gd name="connsiteX121" fmla="*/ 1552647 w 1774962"/>
                  <a:gd name="connsiteY121" fmla="*/ 1236024 h 1774962"/>
                  <a:gd name="connsiteX122" fmla="*/ 1538200 w 1774962"/>
                  <a:gd name="connsiteY122" fmla="*/ 1240152 h 1774962"/>
                  <a:gd name="connsiteX123" fmla="*/ 1473187 w 1774962"/>
                  <a:gd name="connsiteY123" fmla="*/ 1340767 h 1774962"/>
                  <a:gd name="connsiteX124" fmla="*/ 1475251 w 1774962"/>
                  <a:gd name="connsiteY124" fmla="*/ 1358310 h 1774962"/>
                  <a:gd name="connsiteX125" fmla="*/ 1535104 w 1774962"/>
                  <a:gd name="connsiteY125" fmla="*/ 1430031 h 1774962"/>
                  <a:gd name="connsiteX126" fmla="*/ 1545424 w 1774962"/>
                  <a:gd name="connsiteY126" fmla="*/ 1444995 h 1774962"/>
                  <a:gd name="connsiteX127" fmla="*/ 1542844 w 1774962"/>
                  <a:gd name="connsiteY127" fmla="*/ 1489885 h 1774962"/>
                  <a:gd name="connsiteX128" fmla="*/ 1491246 w 1774962"/>
                  <a:gd name="connsiteY128" fmla="*/ 1542514 h 1774962"/>
                  <a:gd name="connsiteX129" fmla="*/ 1472155 w 1774962"/>
                  <a:gd name="connsiteY129" fmla="*/ 1544062 h 1774962"/>
                  <a:gd name="connsiteX130" fmla="*/ 1393726 w 1774962"/>
                  <a:gd name="connsiteY130" fmla="*/ 1491948 h 1774962"/>
                  <a:gd name="connsiteX131" fmla="*/ 1369992 w 1774962"/>
                  <a:gd name="connsiteY131" fmla="*/ 1466666 h 1774962"/>
                  <a:gd name="connsiteX132" fmla="*/ 1352964 w 1774962"/>
                  <a:gd name="connsiteY132" fmla="*/ 1464602 h 1774962"/>
                  <a:gd name="connsiteX133" fmla="*/ 1254413 w 1774962"/>
                  <a:gd name="connsiteY133" fmla="*/ 1532711 h 1774962"/>
                  <a:gd name="connsiteX134" fmla="*/ 1248737 w 1774962"/>
                  <a:gd name="connsiteY134" fmla="*/ 1544578 h 1774962"/>
                  <a:gd name="connsiteX135" fmla="*/ 1284339 w 1774962"/>
                  <a:gd name="connsiteY135" fmla="*/ 1662221 h 1774962"/>
                  <a:gd name="connsiteX136" fmla="*/ 1268860 w 1774962"/>
                  <a:gd name="connsiteY136" fmla="*/ 1693180 h 1774962"/>
                  <a:gd name="connsiteX137" fmla="*/ 1195591 w 1774962"/>
                  <a:gd name="connsiteY137" fmla="*/ 1724654 h 1774962"/>
                  <a:gd name="connsiteX138" fmla="*/ 1178564 w 1774962"/>
                  <a:gd name="connsiteY138" fmla="*/ 1719495 h 1774962"/>
                  <a:gd name="connsiteX139" fmla="*/ 1125418 w 1774962"/>
                  <a:gd name="connsiteY139" fmla="*/ 1640034 h 1774962"/>
                  <a:gd name="connsiteX140" fmla="*/ 1113035 w 1774962"/>
                  <a:gd name="connsiteY140" fmla="*/ 1606496 h 1774962"/>
                  <a:gd name="connsiteX141" fmla="*/ 1099619 w 1774962"/>
                  <a:gd name="connsiteY141" fmla="*/ 1599272 h 1774962"/>
                  <a:gd name="connsiteX142" fmla="*/ 979913 w 1774962"/>
                  <a:gd name="connsiteY142" fmla="*/ 1624555 h 1774962"/>
                  <a:gd name="connsiteX143" fmla="*/ 972173 w 1774962"/>
                  <a:gd name="connsiteY143" fmla="*/ 1634874 h 1774962"/>
                  <a:gd name="connsiteX144" fmla="*/ 957726 w 1774962"/>
                  <a:gd name="connsiteY144" fmla="*/ 1767481 h 1774962"/>
                  <a:gd name="connsiteX145" fmla="*/ 945858 w 1774962"/>
                  <a:gd name="connsiteY145" fmla="*/ 1777800 h 1774962"/>
                  <a:gd name="connsiteX146" fmla="*/ 895808 w 1774962"/>
                  <a:gd name="connsiteY146" fmla="*/ 1779864 h 1774962"/>
                  <a:gd name="connsiteX147" fmla="*/ 894776 w 1774962"/>
                  <a:gd name="connsiteY147" fmla="*/ 1775736 h 1774962"/>
                  <a:gd name="connsiteX148" fmla="*/ 890648 w 1774962"/>
                  <a:gd name="connsiteY148" fmla="*/ 1454798 h 1774962"/>
                  <a:gd name="connsiteX149" fmla="*/ 1452548 w 1774962"/>
                  <a:gd name="connsiteY149" fmla="*/ 884127 h 1774962"/>
                  <a:gd name="connsiteX150" fmla="*/ 881361 w 1774962"/>
                  <a:gd name="connsiteY150" fmla="*/ 322228 h 1774962"/>
                  <a:gd name="connsiteX151" fmla="*/ 320494 w 1774962"/>
                  <a:gd name="connsiteY151" fmla="*/ 893415 h 1774962"/>
                  <a:gd name="connsiteX152" fmla="*/ 890648 w 1774962"/>
                  <a:gd name="connsiteY152" fmla="*/ 1454798 h 1774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</a:cxnLst>
                <a:rect l="l" t="t" r="r" b="b"/>
                <a:pathLst>
                  <a:path w="1774962" h="1774962">
                    <a:moveTo>
                      <a:pt x="894776" y="1775736"/>
                    </a:moveTo>
                    <a:cubicBezTo>
                      <a:pt x="880845" y="1775736"/>
                      <a:pt x="866397" y="1775736"/>
                      <a:pt x="852466" y="1775736"/>
                    </a:cubicBezTo>
                    <a:cubicBezTo>
                      <a:pt x="844726" y="1775736"/>
                      <a:pt x="840599" y="1772640"/>
                      <a:pt x="839567" y="1764901"/>
                    </a:cubicBezTo>
                    <a:cubicBezTo>
                      <a:pt x="833375" y="1731878"/>
                      <a:pt x="826151" y="1699371"/>
                      <a:pt x="819960" y="1666349"/>
                    </a:cubicBezTo>
                    <a:cubicBezTo>
                      <a:pt x="817896" y="1656545"/>
                      <a:pt x="820992" y="1646742"/>
                      <a:pt x="822024" y="1636938"/>
                    </a:cubicBezTo>
                    <a:cubicBezTo>
                      <a:pt x="823056" y="1628682"/>
                      <a:pt x="820992" y="1624555"/>
                      <a:pt x="811704" y="1623523"/>
                    </a:cubicBezTo>
                    <a:cubicBezTo>
                      <a:pt x="772490" y="1619395"/>
                      <a:pt x="733275" y="1612171"/>
                      <a:pt x="695093" y="1601852"/>
                    </a:cubicBezTo>
                    <a:cubicBezTo>
                      <a:pt x="686837" y="1599788"/>
                      <a:pt x="682194" y="1602368"/>
                      <a:pt x="680130" y="1610623"/>
                    </a:cubicBezTo>
                    <a:cubicBezTo>
                      <a:pt x="669294" y="1655513"/>
                      <a:pt x="636788" y="1688020"/>
                      <a:pt x="615116" y="1727234"/>
                    </a:cubicBezTo>
                    <a:cubicBezTo>
                      <a:pt x="612537" y="1731878"/>
                      <a:pt x="608409" y="1731878"/>
                      <a:pt x="603765" y="1730330"/>
                    </a:cubicBezTo>
                    <a:cubicBezTo>
                      <a:pt x="572807" y="1720011"/>
                      <a:pt x="542364" y="1707627"/>
                      <a:pt x="512953" y="1694212"/>
                    </a:cubicBezTo>
                    <a:cubicBezTo>
                      <a:pt x="506761" y="1691632"/>
                      <a:pt x="506245" y="1686988"/>
                      <a:pt x="507277" y="1681828"/>
                    </a:cubicBezTo>
                    <a:cubicBezTo>
                      <a:pt x="513985" y="1648806"/>
                      <a:pt x="519661" y="1615783"/>
                      <a:pt x="527400" y="1583277"/>
                    </a:cubicBezTo>
                    <a:cubicBezTo>
                      <a:pt x="529980" y="1572441"/>
                      <a:pt x="536172" y="1562637"/>
                      <a:pt x="541848" y="1552834"/>
                    </a:cubicBezTo>
                    <a:cubicBezTo>
                      <a:pt x="545460" y="1546642"/>
                      <a:pt x="544428" y="1543030"/>
                      <a:pt x="537720" y="1539418"/>
                    </a:cubicBezTo>
                    <a:cubicBezTo>
                      <a:pt x="501601" y="1520327"/>
                      <a:pt x="467547" y="1497624"/>
                      <a:pt x="435041" y="1472857"/>
                    </a:cubicBezTo>
                    <a:cubicBezTo>
                      <a:pt x="429365" y="1468214"/>
                      <a:pt x="425237" y="1468214"/>
                      <a:pt x="420593" y="1474921"/>
                    </a:cubicBezTo>
                    <a:cubicBezTo>
                      <a:pt x="393762" y="1512588"/>
                      <a:pt x="350936" y="1531163"/>
                      <a:pt x="315334" y="1559026"/>
                    </a:cubicBezTo>
                    <a:cubicBezTo>
                      <a:pt x="310690" y="1562637"/>
                      <a:pt x="307078" y="1561090"/>
                      <a:pt x="302950" y="1557478"/>
                    </a:cubicBezTo>
                    <a:cubicBezTo>
                      <a:pt x="278699" y="1536323"/>
                      <a:pt x="255996" y="1513104"/>
                      <a:pt x="233809" y="1490401"/>
                    </a:cubicBezTo>
                    <a:cubicBezTo>
                      <a:pt x="229682" y="1485757"/>
                      <a:pt x="229165" y="1482145"/>
                      <a:pt x="232777" y="1476985"/>
                    </a:cubicBezTo>
                    <a:cubicBezTo>
                      <a:pt x="251352" y="1449122"/>
                      <a:pt x="269928" y="1421260"/>
                      <a:pt x="289019" y="1393397"/>
                    </a:cubicBezTo>
                    <a:cubicBezTo>
                      <a:pt x="295210" y="1384625"/>
                      <a:pt x="304498" y="1378949"/>
                      <a:pt x="312754" y="1371726"/>
                    </a:cubicBezTo>
                    <a:cubicBezTo>
                      <a:pt x="318946" y="1366566"/>
                      <a:pt x="319978" y="1361922"/>
                      <a:pt x="314818" y="1355731"/>
                    </a:cubicBezTo>
                    <a:cubicBezTo>
                      <a:pt x="289535" y="1324256"/>
                      <a:pt x="266316" y="1291233"/>
                      <a:pt x="246193" y="1255631"/>
                    </a:cubicBezTo>
                    <a:cubicBezTo>
                      <a:pt x="241549" y="1247375"/>
                      <a:pt x="236905" y="1248923"/>
                      <a:pt x="230713" y="1253051"/>
                    </a:cubicBezTo>
                    <a:cubicBezTo>
                      <a:pt x="191499" y="1277302"/>
                      <a:pt x="145577" y="1277818"/>
                      <a:pt x="102751" y="1289685"/>
                    </a:cubicBezTo>
                    <a:cubicBezTo>
                      <a:pt x="97075" y="1291233"/>
                      <a:pt x="93979" y="1288137"/>
                      <a:pt x="91916" y="1282978"/>
                    </a:cubicBezTo>
                    <a:cubicBezTo>
                      <a:pt x="77984" y="1254083"/>
                      <a:pt x="65085" y="1224156"/>
                      <a:pt x="53733" y="1194230"/>
                    </a:cubicBezTo>
                    <a:cubicBezTo>
                      <a:pt x="51669" y="1188038"/>
                      <a:pt x="53217" y="1184426"/>
                      <a:pt x="58377" y="1181330"/>
                    </a:cubicBezTo>
                    <a:cubicBezTo>
                      <a:pt x="86240" y="1162755"/>
                      <a:pt x="113587" y="1143664"/>
                      <a:pt x="142481" y="1125605"/>
                    </a:cubicBezTo>
                    <a:cubicBezTo>
                      <a:pt x="151769" y="1119929"/>
                      <a:pt x="163120" y="1117349"/>
                      <a:pt x="173956" y="1114253"/>
                    </a:cubicBezTo>
                    <a:cubicBezTo>
                      <a:pt x="180664" y="1112189"/>
                      <a:pt x="182727" y="1109093"/>
                      <a:pt x="180664" y="1101870"/>
                    </a:cubicBezTo>
                    <a:cubicBezTo>
                      <a:pt x="168796" y="1062139"/>
                      <a:pt x="160541" y="1021893"/>
                      <a:pt x="154865" y="981131"/>
                    </a:cubicBezTo>
                    <a:cubicBezTo>
                      <a:pt x="153833" y="974423"/>
                      <a:pt x="150737" y="972359"/>
                      <a:pt x="144029" y="973391"/>
                    </a:cubicBezTo>
                    <a:cubicBezTo>
                      <a:pt x="98107" y="981131"/>
                      <a:pt x="54765" y="963588"/>
                      <a:pt x="10391" y="958428"/>
                    </a:cubicBezTo>
                    <a:cubicBezTo>
                      <a:pt x="4715" y="957912"/>
                      <a:pt x="2652" y="954300"/>
                      <a:pt x="2135" y="948624"/>
                    </a:cubicBezTo>
                    <a:cubicBezTo>
                      <a:pt x="-960" y="916118"/>
                      <a:pt x="72" y="883611"/>
                      <a:pt x="588" y="850589"/>
                    </a:cubicBezTo>
                    <a:cubicBezTo>
                      <a:pt x="588" y="844397"/>
                      <a:pt x="4715" y="841817"/>
                      <a:pt x="10391" y="840785"/>
                    </a:cubicBezTo>
                    <a:cubicBezTo>
                      <a:pt x="43930" y="834077"/>
                      <a:pt x="76952" y="827370"/>
                      <a:pt x="110491" y="820662"/>
                    </a:cubicBezTo>
                    <a:cubicBezTo>
                      <a:pt x="120294" y="818598"/>
                      <a:pt x="130098" y="821694"/>
                      <a:pt x="139901" y="822726"/>
                    </a:cubicBezTo>
                    <a:cubicBezTo>
                      <a:pt x="148157" y="823758"/>
                      <a:pt x="152285" y="820662"/>
                      <a:pt x="153317" y="811890"/>
                    </a:cubicBezTo>
                    <a:cubicBezTo>
                      <a:pt x="157445" y="773192"/>
                      <a:pt x="164668" y="734494"/>
                      <a:pt x="174472" y="696827"/>
                    </a:cubicBezTo>
                    <a:cubicBezTo>
                      <a:pt x="177052" y="687024"/>
                      <a:pt x="173440" y="682380"/>
                      <a:pt x="164152" y="680316"/>
                    </a:cubicBezTo>
                    <a:cubicBezTo>
                      <a:pt x="120294" y="668965"/>
                      <a:pt x="87272" y="636974"/>
                      <a:pt x="49090" y="615819"/>
                    </a:cubicBezTo>
                    <a:cubicBezTo>
                      <a:pt x="44961" y="613755"/>
                      <a:pt x="44961" y="610143"/>
                      <a:pt x="45993" y="606015"/>
                    </a:cubicBezTo>
                    <a:cubicBezTo>
                      <a:pt x="56313" y="574541"/>
                      <a:pt x="69212" y="544098"/>
                      <a:pt x="82628" y="513655"/>
                    </a:cubicBezTo>
                    <a:cubicBezTo>
                      <a:pt x="85208" y="507980"/>
                      <a:pt x="89336" y="506948"/>
                      <a:pt x="93979" y="508496"/>
                    </a:cubicBezTo>
                    <a:cubicBezTo>
                      <a:pt x="137322" y="519847"/>
                      <a:pt x="183760" y="518815"/>
                      <a:pt x="224006" y="543066"/>
                    </a:cubicBezTo>
                    <a:cubicBezTo>
                      <a:pt x="230713" y="547194"/>
                      <a:pt x="233809" y="544614"/>
                      <a:pt x="236905" y="538938"/>
                    </a:cubicBezTo>
                    <a:cubicBezTo>
                      <a:pt x="255996" y="503336"/>
                      <a:pt x="278183" y="469281"/>
                      <a:pt x="302434" y="437291"/>
                    </a:cubicBezTo>
                    <a:cubicBezTo>
                      <a:pt x="305530" y="433163"/>
                      <a:pt x="310690" y="428519"/>
                      <a:pt x="302950" y="423359"/>
                    </a:cubicBezTo>
                    <a:cubicBezTo>
                      <a:pt x="273540" y="404268"/>
                      <a:pt x="258576" y="373826"/>
                      <a:pt x="238453" y="346995"/>
                    </a:cubicBezTo>
                    <a:cubicBezTo>
                      <a:pt x="234841" y="342351"/>
                      <a:pt x="232262" y="337707"/>
                      <a:pt x="228650" y="333063"/>
                    </a:cubicBezTo>
                    <a:cubicBezTo>
                      <a:pt x="212654" y="310360"/>
                      <a:pt x="212138" y="309844"/>
                      <a:pt x="230713" y="290237"/>
                    </a:cubicBezTo>
                    <a:cubicBezTo>
                      <a:pt x="248257" y="271662"/>
                      <a:pt x="266316" y="254119"/>
                      <a:pt x="283859" y="236060"/>
                    </a:cubicBezTo>
                    <a:cubicBezTo>
                      <a:pt x="289535" y="230384"/>
                      <a:pt x="294179" y="229868"/>
                      <a:pt x="300370" y="234512"/>
                    </a:cubicBezTo>
                    <a:cubicBezTo>
                      <a:pt x="327201" y="252571"/>
                      <a:pt x="354032" y="270114"/>
                      <a:pt x="380863" y="288173"/>
                    </a:cubicBezTo>
                    <a:cubicBezTo>
                      <a:pt x="390150" y="294365"/>
                      <a:pt x="396342" y="303137"/>
                      <a:pt x="403050" y="311392"/>
                    </a:cubicBezTo>
                    <a:cubicBezTo>
                      <a:pt x="408726" y="319132"/>
                      <a:pt x="413885" y="320680"/>
                      <a:pt x="422141" y="313972"/>
                    </a:cubicBezTo>
                    <a:cubicBezTo>
                      <a:pt x="452584" y="288689"/>
                      <a:pt x="485606" y="266502"/>
                      <a:pt x="519661" y="246895"/>
                    </a:cubicBezTo>
                    <a:cubicBezTo>
                      <a:pt x="524820" y="243799"/>
                      <a:pt x="529464" y="240703"/>
                      <a:pt x="524820" y="233996"/>
                    </a:cubicBezTo>
                    <a:cubicBezTo>
                      <a:pt x="502633" y="202005"/>
                      <a:pt x="501086" y="163823"/>
                      <a:pt x="492314" y="127704"/>
                    </a:cubicBezTo>
                    <a:cubicBezTo>
                      <a:pt x="484574" y="96230"/>
                      <a:pt x="485606" y="96746"/>
                      <a:pt x="514501" y="82298"/>
                    </a:cubicBezTo>
                    <a:cubicBezTo>
                      <a:pt x="535140" y="71979"/>
                      <a:pt x="557327" y="64239"/>
                      <a:pt x="578482" y="55468"/>
                    </a:cubicBezTo>
                    <a:cubicBezTo>
                      <a:pt x="586222" y="52372"/>
                      <a:pt x="590866" y="52888"/>
                      <a:pt x="595509" y="60111"/>
                    </a:cubicBezTo>
                    <a:cubicBezTo>
                      <a:pt x="613053" y="86942"/>
                      <a:pt x="630596" y="113257"/>
                      <a:pt x="648655" y="139572"/>
                    </a:cubicBezTo>
                    <a:cubicBezTo>
                      <a:pt x="655363" y="149375"/>
                      <a:pt x="657427" y="160727"/>
                      <a:pt x="661039" y="172078"/>
                    </a:cubicBezTo>
                    <a:cubicBezTo>
                      <a:pt x="663618" y="180334"/>
                      <a:pt x="667230" y="182914"/>
                      <a:pt x="675486" y="180334"/>
                    </a:cubicBezTo>
                    <a:cubicBezTo>
                      <a:pt x="713668" y="168983"/>
                      <a:pt x="752882" y="160727"/>
                      <a:pt x="792613" y="155567"/>
                    </a:cubicBezTo>
                    <a:cubicBezTo>
                      <a:pt x="800352" y="154535"/>
                      <a:pt x="802932" y="151439"/>
                      <a:pt x="801900" y="143700"/>
                    </a:cubicBezTo>
                    <a:cubicBezTo>
                      <a:pt x="795193" y="98294"/>
                      <a:pt x="811704" y="55468"/>
                      <a:pt x="816864" y="11094"/>
                    </a:cubicBezTo>
                    <a:cubicBezTo>
                      <a:pt x="817380" y="5934"/>
                      <a:pt x="820476" y="2838"/>
                      <a:pt x="826151" y="2322"/>
                    </a:cubicBezTo>
                    <a:cubicBezTo>
                      <a:pt x="859174" y="-1290"/>
                      <a:pt x="892196" y="258"/>
                      <a:pt x="925219" y="774"/>
                    </a:cubicBezTo>
                    <a:cubicBezTo>
                      <a:pt x="930895" y="774"/>
                      <a:pt x="933475" y="4902"/>
                      <a:pt x="934507" y="10062"/>
                    </a:cubicBezTo>
                    <a:cubicBezTo>
                      <a:pt x="941214" y="43600"/>
                      <a:pt x="948438" y="77139"/>
                      <a:pt x="954114" y="111193"/>
                    </a:cubicBezTo>
                    <a:cubicBezTo>
                      <a:pt x="955662" y="120481"/>
                      <a:pt x="953082" y="130800"/>
                      <a:pt x="952050" y="140604"/>
                    </a:cubicBezTo>
                    <a:cubicBezTo>
                      <a:pt x="951018" y="148343"/>
                      <a:pt x="954114" y="151955"/>
                      <a:pt x="962369" y="152987"/>
                    </a:cubicBezTo>
                    <a:cubicBezTo>
                      <a:pt x="1001584" y="157115"/>
                      <a:pt x="1040798" y="164339"/>
                      <a:pt x="1078980" y="174658"/>
                    </a:cubicBezTo>
                    <a:cubicBezTo>
                      <a:pt x="1085172" y="176206"/>
                      <a:pt x="1091364" y="176722"/>
                      <a:pt x="1093428" y="168467"/>
                    </a:cubicBezTo>
                    <a:cubicBezTo>
                      <a:pt x="1101683" y="130284"/>
                      <a:pt x="1127482" y="101390"/>
                      <a:pt x="1147089" y="69399"/>
                    </a:cubicBezTo>
                    <a:cubicBezTo>
                      <a:pt x="1162569" y="43084"/>
                      <a:pt x="1163601" y="43600"/>
                      <a:pt x="1192495" y="54436"/>
                    </a:cubicBezTo>
                    <a:cubicBezTo>
                      <a:pt x="1214682" y="62691"/>
                      <a:pt x="1236353" y="71979"/>
                      <a:pt x="1258024" y="81266"/>
                    </a:cubicBezTo>
                    <a:cubicBezTo>
                      <a:pt x="1265764" y="84362"/>
                      <a:pt x="1268860" y="88490"/>
                      <a:pt x="1267312" y="96746"/>
                    </a:cubicBezTo>
                    <a:cubicBezTo>
                      <a:pt x="1260604" y="128736"/>
                      <a:pt x="1254928" y="160727"/>
                      <a:pt x="1247705" y="192718"/>
                    </a:cubicBezTo>
                    <a:cubicBezTo>
                      <a:pt x="1245125" y="203553"/>
                      <a:pt x="1238417" y="213873"/>
                      <a:pt x="1233258" y="224192"/>
                    </a:cubicBezTo>
                    <a:cubicBezTo>
                      <a:pt x="1229646" y="230384"/>
                      <a:pt x="1230678" y="233996"/>
                      <a:pt x="1237385" y="237608"/>
                    </a:cubicBezTo>
                    <a:cubicBezTo>
                      <a:pt x="1273504" y="256699"/>
                      <a:pt x="1307558" y="279402"/>
                      <a:pt x="1340065" y="304169"/>
                    </a:cubicBezTo>
                    <a:cubicBezTo>
                      <a:pt x="1345741" y="308812"/>
                      <a:pt x="1349868" y="309328"/>
                      <a:pt x="1354512" y="302621"/>
                    </a:cubicBezTo>
                    <a:cubicBezTo>
                      <a:pt x="1381343" y="264954"/>
                      <a:pt x="1424169" y="246379"/>
                      <a:pt x="1459771" y="218516"/>
                    </a:cubicBezTo>
                    <a:cubicBezTo>
                      <a:pt x="1464415" y="214905"/>
                      <a:pt x="1468027" y="216452"/>
                      <a:pt x="1472155" y="220064"/>
                    </a:cubicBezTo>
                    <a:cubicBezTo>
                      <a:pt x="1496406" y="241219"/>
                      <a:pt x="1519109" y="264438"/>
                      <a:pt x="1541296" y="287657"/>
                    </a:cubicBezTo>
                    <a:cubicBezTo>
                      <a:pt x="1545424" y="292301"/>
                      <a:pt x="1545940" y="296429"/>
                      <a:pt x="1542328" y="301073"/>
                    </a:cubicBezTo>
                    <a:cubicBezTo>
                      <a:pt x="1523237" y="329452"/>
                      <a:pt x="1505177" y="357830"/>
                      <a:pt x="1485570" y="385693"/>
                    </a:cubicBezTo>
                    <a:cubicBezTo>
                      <a:pt x="1479895" y="393949"/>
                      <a:pt x="1470607" y="400140"/>
                      <a:pt x="1462868" y="406332"/>
                    </a:cubicBezTo>
                    <a:cubicBezTo>
                      <a:pt x="1456676" y="411492"/>
                      <a:pt x="1455644" y="416136"/>
                      <a:pt x="1460803" y="422327"/>
                    </a:cubicBezTo>
                    <a:cubicBezTo>
                      <a:pt x="1486086" y="453802"/>
                      <a:pt x="1509305" y="487341"/>
                      <a:pt x="1529428" y="522427"/>
                    </a:cubicBezTo>
                    <a:cubicBezTo>
                      <a:pt x="1534072" y="530167"/>
                      <a:pt x="1538716" y="529135"/>
                      <a:pt x="1544908" y="525007"/>
                    </a:cubicBezTo>
                    <a:cubicBezTo>
                      <a:pt x="1584122" y="500756"/>
                      <a:pt x="1630044" y="500240"/>
                      <a:pt x="1672870" y="488373"/>
                    </a:cubicBezTo>
                    <a:cubicBezTo>
                      <a:pt x="1678546" y="486825"/>
                      <a:pt x="1681642" y="489921"/>
                      <a:pt x="1683706" y="495080"/>
                    </a:cubicBezTo>
                    <a:cubicBezTo>
                      <a:pt x="1697637" y="523975"/>
                      <a:pt x="1710537" y="553902"/>
                      <a:pt x="1721888" y="583828"/>
                    </a:cubicBezTo>
                    <a:cubicBezTo>
                      <a:pt x="1723952" y="590020"/>
                      <a:pt x="1722404" y="593632"/>
                      <a:pt x="1717244" y="596728"/>
                    </a:cubicBezTo>
                    <a:cubicBezTo>
                      <a:pt x="1689381" y="615303"/>
                      <a:pt x="1662035" y="634394"/>
                      <a:pt x="1633140" y="652453"/>
                    </a:cubicBezTo>
                    <a:cubicBezTo>
                      <a:pt x="1623852" y="658129"/>
                      <a:pt x="1612501" y="660709"/>
                      <a:pt x="1601665" y="663805"/>
                    </a:cubicBezTo>
                    <a:cubicBezTo>
                      <a:pt x="1594958" y="665869"/>
                      <a:pt x="1592894" y="668965"/>
                      <a:pt x="1594958" y="676188"/>
                    </a:cubicBezTo>
                    <a:cubicBezTo>
                      <a:pt x="1606309" y="715403"/>
                      <a:pt x="1615081" y="755133"/>
                      <a:pt x="1620241" y="795895"/>
                    </a:cubicBezTo>
                    <a:cubicBezTo>
                      <a:pt x="1621272" y="803119"/>
                      <a:pt x="1624368" y="805699"/>
                      <a:pt x="1631076" y="804667"/>
                    </a:cubicBezTo>
                    <a:cubicBezTo>
                      <a:pt x="1676482" y="797959"/>
                      <a:pt x="1719308" y="814470"/>
                      <a:pt x="1763682" y="819630"/>
                    </a:cubicBezTo>
                    <a:cubicBezTo>
                      <a:pt x="1769874" y="820146"/>
                      <a:pt x="1772454" y="823758"/>
                      <a:pt x="1773486" y="829950"/>
                    </a:cubicBezTo>
                    <a:cubicBezTo>
                      <a:pt x="1776582" y="862456"/>
                      <a:pt x="1775034" y="895479"/>
                      <a:pt x="1775034" y="927985"/>
                    </a:cubicBezTo>
                    <a:cubicBezTo>
                      <a:pt x="1775034" y="933661"/>
                      <a:pt x="1771422" y="936241"/>
                      <a:pt x="1766262" y="937273"/>
                    </a:cubicBezTo>
                    <a:cubicBezTo>
                      <a:pt x="1732207" y="943981"/>
                      <a:pt x="1698153" y="951204"/>
                      <a:pt x="1663583" y="957396"/>
                    </a:cubicBezTo>
                    <a:cubicBezTo>
                      <a:pt x="1654811" y="958944"/>
                      <a:pt x="1645523" y="956364"/>
                      <a:pt x="1636752" y="955332"/>
                    </a:cubicBezTo>
                    <a:cubicBezTo>
                      <a:pt x="1627980" y="954300"/>
                      <a:pt x="1623336" y="956364"/>
                      <a:pt x="1622304" y="966684"/>
                    </a:cubicBezTo>
                    <a:cubicBezTo>
                      <a:pt x="1618177" y="1005382"/>
                      <a:pt x="1610953" y="1044080"/>
                      <a:pt x="1601149" y="1081746"/>
                    </a:cubicBezTo>
                    <a:cubicBezTo>
                      <a:pt x="1598569" y="1091034"/>
                      <a:pt x="1601665" y="1095678"/>
                      <a:pt x="1610437" y="1097742"/>
                    </a:cubicBezTo>
                    <a:cubicBezTo>
                      <a:pt x="1654811" y="1108577"/>
                      <a:pt x="1687318" y="1140568"/>
                      <a:pt x="1726016" y="1161723"/>
                    </a:cubicBezTo>
                    <a:cubicBezTo>
                      <a:pt x="1731176" y="1164819"/>
                      <a:pt x="1731176" y="1168947"/>
                      <a:pt x="1729112" y="1174107"/>
                    </a:cubicBezTo>
                    <a:cubicBezTo>
                      <a:pt x="1718792" y="1204549"/>
                      <a:pt x="1706409" y="1234476"/>
                      <a:pt x="1693509" y="1263887"/>
                    </a:cubicBezTo>
                    <a:cubicBezTo>
                      <a:pt x="1690929" y="1269562"/>
                      <a:pt x="1687318" y="1271626"/>
                      <a:pt x="1681126" y="1270078"/>
                    </a:cubicBezTo>
                    <a:cubicBezTo>
                      <a:pt x="1648103" y="1263371"/>
                      <a:pt x="1614565" y="1257179"/>
                      <a:pt x="1581542" y="1249955"/>
                    </a:cubicBezTo>
                    <a:cubicBezTo>
                      <a:pt x="1571223" y="1247375"/>
                      <a:pt x="1561935" y="1241184"/>
                      <a:pt x="1552647" y="1236024"/>
                    </a:cubicBezTo>
                    <a:cubicBezTo>
                      <a:pt x="1545940" y="1232412"/>
                      <a:pt x="1542328" y="1232928"/>
                      <a:pt x="1538200" y="1240152"/>
                    </a:cubicBezTo>
                    <a:cubicBezTo>
                      <a:pt x="1519109" y="1275238"/>
                      <a:pt x="1497954" y="1309293"/>
                      <a:pt x="1473187" y="1340767"/>
                    </a:cubicBezTo>
                    <a:cubicBezTo>
                      <a:pt x="1467511" y="1347991"/>
                      <a:pt x="1466479" y="1352635"/>
                      <a:pt x="1475251" y="1358310"/>
                    </a:cubicBezTo>
                    <a:cubicBezTo>
                      <a:pt x="1502598" y="1375854"/>
                      <a:pt x="1516013" y="1405264"/>
                      <a:pt x="1535104" y="1430031"/>
                    </a:cubicBezTo>
                    <a:cubicBezTo>
                      <a:pt x="1538716" y="1434675"/>
                      <a:pt x="1541812" y="1439835"/>
                      <a:pt x="1545424" y="1444995"/>
                    </a:cubicBezTo>
                    <a:cubicBezTo>
                      <a:pt x="1566063" y="1474921"/>
                      <a:pt x="1565031" y="1464602"/>
                      <a:pt x="1542844" y="1489885"/>
                    </a:cubicBezTo>
                    <a:cubicBezTo>
                      <a:pt x="1526849" y="1508460"/>
                      <a:pt x="1508273" y="1524971"/>
                      <a:pt x="1491246" y="1542514"/>
                    </a:cubicBezTo>
                    <a:cubicBezTo>
                      <a:pt x="1485054" y="1549222"/>
                      <a:pt x="1479895" y="1549222"/>
                      <a:pt x="1472155" y="1544062"/>
                    </a:cubicBezTo>
                    <a:cubicBezTo>
                      <a:pt x="1446356" y="1526519"/>
                      <a:pt x="1420041" y="1508976"/>
                      <a:pt x="1393726" y="1491948"/>
                    </a:cubicBezTo>
                    <a:cubicBezTo>
                      <a:pt x="1383923" y="1485241"/>
                      <a:pt x="1377215" y="1475437"/>
                      <a:pt x="1369992" y="1466666"/>
                    </a:cubicBezTo>
                    <a:cubicBezTo>
                      <a:pt x="1364316" y="1459958"/>
                      <a:pt x="1359672" y="1458926"/>
                      <a:pt x="1352964" y="1464602"/>
                    </a:cubicBezTo>
                    <a:cubicBezTo>
                      <a:pt x="1322005" y="1489885"/>
                      <a:pt x="1288983" y="1512588"/>
                      <a:pt x="1254413" y="1532711"/>
                    </a:cubicBezTo>
                    <a:cubicBezTo>
                      <a:pt x="1249769" y="1535291"/>
                      <a:pt x="1244609" y="1537871"/>
                      <a:pt x="1248737" y="1544578"/>
                    </a:cubicBezTo>
                    <a:cubicBezTo>
                      <a:pt x="1272472" y="1580181"/>
                      <a:pt x="1274020" y="1622491"/>
                      <a:pt x="1284339" y="1662221"/>
                    </a:cubicBezTo>
                    <a:cubicBezTo>
                      <a:pt x="1290531" y="1685440"/>
                      <a:pt x="1292079" y="1682344"/>
                      <a:pt x="1268860" y="1693180"/>
                    </a:cubicBezTo>
                    <a:cubicBezTo>
                      <a:pt x="1244609" y="1704531"/>
                      <a:pt x="1219842" y="1714335"/>
                      <a:pt x="1195591" y="1724654"/>
                    </a:cubicBezTo>
                    <a:cubicBezTo>
                      <a:pt x="1187851" y="1727750"/>
                      <a:pt x="1183208" y="1726718"/>
                      <a:pt x="1178564" y="1719495"/>
                    </a:cubicBezTo>
                    <a:cubicBezTo>
                      <a:pt x="1161021" y="1692664"/>
                      <a:pt x="1142962" y="1666865"/>
                      <a:pt x="1125418" y="1640034"/>
                    </a:cubicBezTo>
                    <a:cubicBezTo>
                      <a:pt x="1118711" y="1629715"/>
                      <a:pt x="1116131" y="1617847"/>
                      <a:pt x="1113035" y="1606496"/>
                    </a:cubicBezTo>
                    <a:cubicBezTo>
                      <a:pt x="1110971" y="1599272"/>
                      <a:pt x="1107359" y="1597208"/>
                      <a:pt x="1099619" y="1599272"/>
                    </a:cubicBezTo>
                    <a:cubicBezTo>
                      <a:pt x="1060405" y="1611139"/>
                      <a:pt x="1020675" y="1619395"/>
                      <a:pt x="979913" y="1624555"/>
                    </a:cubicBezTo>
                    <a:cubicBezTo>
                      <a:pt x="973205" y="1625587"/>
                      <a:pt x="971141" y="1628682"/>
                      <a:pt x="972173" y="1634874"/>
                    </a:cubicBezTo>
                    <a:cubicBezTo>
                      <a:pt x="979397" y="1680280"/>
                      <a:pt x="962885" y="1723106"/>
                      <a:pt x="957726" y="1767481"/>
                    </a:cubicBezTo>
                    <a:cubicBezTo>
                      <a:pt x="956694" y="1775220"/>
                      <a:pt x="952566" y="1777800"/>
                      <a:pt x="945858" y="1777800"/>
                    </a:cubicBezTo>
                    <a:cubicBezTo>
                      <a:pt x="929347" y="1778316"/>
                      <a:pt x="912320" y="1779348"/>
                      <a:pt x="895808" y="1779864"/>
                    </a:cubicBezTo>
                    <a:cubicBezTo>
                      <a:pt x="894776" y="1776252"/>
                      <a:pt x="894776" y="1776252"/>
                      <a:pt x="894776" y="1775736"/>
                    </a:cubicBezTo>
                    <a:close/>
                    <a:moveTo>
                      <a:pt x="890648" y="1454798"/>
                    </a:moveTo>
                    <a:cubicBezTo>
                      <a:pt x="1199203" y="1449638"/>
                      <a:pt x="1454096" y="1207645"/>
                      <a:pt x="1452548" y="884127"/>
                    </a:cubicBezTo>
                    <a:cubicBezTo>
                      <a:pt x="1451516" y="575057"/>
                      <a:pt x="1205395" y="320164"/>
                      <a:pt x="881361" y="322228"/>
                    </a:cubicBezTo>
                    <a:cubicBezTo>
                      <a:pt x="571775" y="324292"/>
                      <a:pt x="318429" y="570929"/>
                      <a:pt x="320494" y="893415"/>
                    </a:cubicBezTo>
                    <a:cubicBezTo>
                      <a:pt x="323073" y="1202485"/>
                      <a:pt x="569195" y="1452218"/>
                      <a:pt x="890648" y="1454798"/>
                    </a:cubicBezTo>
                    <a:close/>
                  </a:path>
                </a:pathLst>
              </a:custGeom>
              <a:grpFill/>
              <a:ln w="5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8505C034-B686-4751-AF7C-F1443083293B}"/>
                  </a:ext>
                </a:extLst>
              </p:cNvPr>
              <p:cNvSpPr/>
              <p:nvPr/>
            </p:nvSpPr>
            <p:spPr>
              <a:xfrm>
                <a:off x="3733675" y="2339591"/>
                <a:ext cx="835883" cy="835883"/>
              </a:xfrm>
              <a:custGeom>
                <a:avLst/>
                <a:gdLst>
                  <a:gd name="connsiteX0" fmla="*/ 836916 w 835883"/>
                  <a:gd name="connsiteY0" fmla="*/ 418458 h 835883"/>
                  <a:gd name="connsiteX1" fmla="*/ 418459 w 835883"/>
                  <a:gd name="connsiteY1" fmla="*/ 836399 h 835883"/>
                  <a:gd name="connsiteX2" fmla="*/ 1 w 835883"/>
                  <a:gd name="connsiteY2" fmla="*/ 417426 h 835883"/>
                  <a:gd name="connsiteX3" fmla="*/ 418975 w 835883"/>
                  <a:gd name="connsiteY3" fmla="*/ 0 h 835883"/>
                  <a:gd name="connsiteX4" fmla="*/ 836916 w 835883"/>
                  <a:gd name="connsiteY4" fmla="*/ 418458 h 835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5883" h="835883">
                    <a:moveTo>
                      <a:pt x="836916" y="418458"/>
                    </a:moveTo>
                    <a:cubicBezTo>
                      <a:pt x="833821" y="651679"/>
                      <a:pt x="651165" y="836915"/>
                      <a:pt x="418459" y="836399"/>
                    </a:cubicBezTo>
                    <a:cubicBezTo>
                      <a:pt x="182657" y="836399"/>
                      <a:pt x="-515" y="649615"/>
                      <a:pt x="1" y="417426"/>
                    </a:cubicBezTo>
                    <a:cubicBezTo>
                      <a:pt x="517" y="181624"/>
                      <a:pt x="187301" y="0"/>
                      <a:pt x="418975" y="0"/>
                    </a:cubicBezTo>
                    <a:cubicBezTo>
                      <a:pt x="651680" y="516"/>
                      <a:pt x="833821" y="186268"/>
                      <a:pt x="836916" y="418458"/>
                    </a:cubicBezTo>
                    <a:close/>
                  </a:path>
                </a:pathLst>
              </a:custGeom>
              <a:grpFill/>
              <a:ln w="5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932CE2BE-5153-4691-A210-F5CEED8B7852}"/>
                </a:ext>
              </a:extLst>
            </p:cNvPr>
            <p:cNvSpPr/>
            <p:nvPr/>
          </p:nvSpPr>
          <p:spPr>
            <a:xfrm>
              <a:off x="3308806" y="2997140"/>
              <a:ext cx="683882" cy="686216"/>
            </a:xfrm>
            <a:custGeom>
              <a:avLst/>
              <a:gdLst>
                <a:gd name="connsiteX0" fmla="*/ 817500 w 1511813"/>
                <a:gd name="connsiteY0" fmla="*/ 1518710 h 1516973"/>
                <a:gd name="connsiteX1" fmla="*/ 802537 w 1511813"/>
                <a:gd name="connsiteY1" fmla="*/ 1507875 h 1516973"/>
                <a:gd name="connsiteX2" fmla="*/ 780866 w 1511813"/>
                <a:gd name="connsiteY2" fmla="*/ 1442862 h 1516973"/>
                <a:gd name="connsiteX3" fmla="*/ 776738 w 1511813"/>
                <a:gd name="connsiteY3" fmla="*/ 1385072 h 1516973"/>
                <a:gd name="connsiteX4" fmla="*/ 760227 w 1511813"/>
                <a:gd name="connsiteY4" fmla="*/ 1369593 h 1516973"/>
                <a:gd name="connsiteX5" fmla="*/ 694698 w 1511813"/>
                <a:gd name="connsiteY5" fmla="*/ 1366497 h 1516973"/>
                <a:gd name="connsiteX6" fmla="*/ 676638 w 1511813"/>
                <a:gd name="connsiteY6" fmla="*/ 1379912 h 1516973"/>
                <a:gd name="connsiteX7" fmla="*/ 637940 w 1511813"/>
                <a:gd name="connsiteY7" fmla="*/ 1501683 h 1516973"/>
                <a:gd name="connsiteX8" fmla="*/ 622977 w 1511813"/>
                <a:gd name="connsiteY8" fmla="*/ 1508907 h 1516973"/>
                <a:gd name="connsiteX9" fmla="*/ 430517 w 1511813"/>
                <a:gd name="connsiteY9" fmla="*/ 1447505 h 1516973"/>
                <a:gd name="connsiteX10" fmla="*/ 422262 w 1511813"/>
                <a:gd name="connsiteY10" fmla="*/ 1431510 h 1516973"/>
                <a:gd name="connsiteX11" fmla="*/ 435677 w 1511813"/>
                <a:gd name="connsiteY11" fmla="*/ 1364433 h 1516973"/>
                <a:gd name="connsiteX12" fmla="*/ 461992 w 1511813"/>
                <a:gd name="connsiteY12" fmla="*/ 1310255 h 1516973"/>
                <a:gd name="connsiteX13" fmla="*/ 456316 w 1511813"/>
                <a:gd name="connsiteY13" fmla="*/ 1290132 h 1516973"/>
                <a:gd name="connsiteX14" fmla="*/ 395431 w 1511813"/>
                <a:gd name="connsiteY14" fmla="*/ 1251434 h 1516973"/>
                <a:gd name="connsiteX15" fmla="*/ 378919 w 1511813"/>
                <a:gd name="connsiteY15" fmla="*/ 1254014 h 1516973"/>
                <a:gd name="connsiteX16" fmla="*/ 283464 w 1511813"/>
                <a:gd name="connsiteY16" fmla="*/ 1342246 h 1516973"/>
                <a:gd name="connsiteX17" fmla="*/ 265920 w 1511813"/>
                <a:gd name="connsiteY17" fmla="*/ 1341214 h 1516973"/>
                <a:gd name="connsiteX18" fmla="*/ 130218 w 1511813"/>
                <a:gd name="connsiteY18" fmla="*/ 1191580 h 1516973"/>
                <a:gd name="connsiteX19" fmla="*/ 130734 w 1511813"/>
                <a:gd name="connsiteY19" fmla="*/ 1174553 h 1516973"/>
                <a:gd name="connsiteX20" fmla="*/ 177688 w 1511813"/>
                <a:gd name="connsiteY20" fmla="*/ 1121408 h 1516973"/>
                <a:gd name="connsiteX21" fmla="*/ 225674 w 1511813"/>
                <a:gd name="connsiteY21" fmla="*/ 1089417 h 1516973"/>
                <a:gd name="connsiteX22" fmla="*/ 230834 w 1511813"/>
                <a:gd name="connsiteY22" fmla="*/ 1067230 h 1516973"/>
                <a:gd name="connsiteX23" fmla="*/ 198327 w 1511813"/>
                <a:gd name="connsiteY23" fmla="*/ 1004281 h 1516973"/>
                <a:gd name="connsiteX24" fmla="*/ 183880 w 1511813"/>
                <a:gd name="connsiteY24" fmla="*/ 998089 h 1516973"/>
                <a:gd name="connsiteX25" fmla="*/ 67269 w 1511813"/>
                <a:gd name="connsiteY25" fmla="*/ 1025952 h 1516973"/>
                <a:gd name="connsiteX26" fmla="*/ 55918 w 1511813"/>
                <a:gd name="connsiteY26" fmla="*/ 1027500 h 1516973"/>
                <a:gd name="connsiteX27" fmla="*/ 41470 w 1511813"/>
                <a:gd name="connsiteY27" fmla="*/ 1018212 h 1516973"/>
                <a:gd name="connsiteX28" fmla="*/ 1224 w 1511813"/>
                <a:gd name="connsiteY28" fmla="*/ 841748 h 1516973"/>
                <a:gd name="connsiteX29" fmla="*/ 30635 w 1511813"/>
                <a:gd name="connsiteY29" fmla="*/ 797374 h 1516973"/>
                <a:gd name="connsiteX30" fmla="*/ 134862 w 1511813"/>
                <a:gd name="connsiteY30" fmla="*/ 778799 h 1516973"/>
                <a:gd name="connsiteX31" fmla="*/ 147246 w 1511813"/>
                <a:gd name="connsiteY31" fmla="*/ 765899 h 1516973"/>
                <a:gd name="connsiteX32" fmla="*/ 150342 w 1511813"/>
                <a:gd name="connsiteY32" fmla="*/ 696242 h 1516973"/>
                <a:gd name="connsiteX33" fmla="*/ 137442 w 1511813"/>
                <a:gd name="connsiteY33" fmla="*/ 678699 h 1516973"/>
                <a:gd name="connsiteX34" fmla="*/ 14639 w 1511813"/>
                <a:gd name="connsiteY34" fmla="*/ 639485 h 1516973"/>
                <a:gd name="connsiteX35" fmla="*/ 7932 w 1511813"/>
                <a:gd name="connsiteY35" fmla="*/ 625037 h 1516973"/>
                <a:gd name="connsiteX36" fmla="*/ 69333 w 1511813"/>
                <a:gd name="connsiteY36" fmla="*/ 432578 h 1516973"/>
                <a:gd name="connsiteX37" fmla="*/ 86360 w 1511813"/>
                <a:gd name="connsiteY37" fmla="*/ 423806 h 1516973"/>
                <a:gd name="connsiteX38" fmla="*/ 150858 w 1511813"/>
                <a:gd name="connsiteY38" fmla="*/ 436706 h 1516973"/>
                <a:gd name="connsiteX39" fmla="*/ 206583 w 1511813"/>
                <a:gd name="connsiteY39" fmla="*/ 463536 h 1516973"/>
                <a:gd name="connsiteX40" fmla="*/ 227738 w 1511813"/>
                <a:gd name="connsiteY40" fmla="*/ 457345 h 1516973"/>
                <a:gd name="connsiteX41" fmla="*/ 266952 w 1511813"/>
                <a:gd name="connsiteY41" fmla="*/ 396459 h 1516973"/>
                <a:gd name="connsiteX42" fmla="*/ 264373 w 1511813"/>
                <a:gd name="connsiteY42" fmla="*/ 380980 h 1516973"/>
                <a:gd name="connsiteX43" fmla="*/ 175108 w 1511813"/>
                <a:gd name="connsiteY43" fmla="*/ 284492 h 1516973"/>
                <a:gd name="connsiteX44" fmla="*/ 176140 w 1511813"/>
                <a:gd name="connsiteY44" fmla="*/ 267981 h 1516973"/>
                <a:gd name="connsiteX45" fmla="*/ 325258 w 1511813"/>
                <a:gd name="connsiteY45" fmla="*/ 132279 h 1516973"/>
                <a:gd name="connsiteX46" fmla="*/ 343317 w 1511813"/>
                <a:gd name="connsiteY46" fmla="*/ 132795 h 1516973"/>
                <a:gd name="connsiteX47" fmla="*/ 395431 w 1511813"/>
                <a:gd name="connsiteY47" fmla="*/ 178717 h 1516973"/>
                <a:gd name="connsiteX48" fmla="*/ 426389 w 1511813"/>
                <a:gd name="connsiteY48" fmla="*/ 224639 h 1516973"/>
                <a:gd name="connsiteX49" fmla="*/ 451156 w 1511813"/>
                <a:gd name="connsiteY49" fmla="*/ 231347 h 1516973"/>
                <a:gd name="connsiteX50" fmla="*/ 512042 w 1511813"/>
                <a:gd name="connsiteY50" fmla="*/ 200388 h 1516973"/>
                <a:gd name="connsiteX51" fmla="*/ 518233 w 1511813"/>
                <a:gd name="connsiteY51" fmla="*/ 183877 h 1516973"/>
                <a:gd name="connsiteX52" fmla="*/ 491403 w 1511813"/>
                <a:gd name="connsiteY52" fmla="*/ 69846 h 1516973"/>
                <a:gd name="connsiteX53" fmla="*/ 489855 w 1511813"/>
                <a:gd name="connsiteY53" fmla="*/ 58494 h 1516973"/>
                <a:gd name="connsiteX54" fmla="*/ 499658 w 1511813"/>
                <a:gd name="connsiteY54" fmla="*/ 43015 h 1516973"/>
                <a:gd name="connsiteX55" fmla="*/ 695730 w 1511813"/>
                <a:gd name="connsiteY55" fmla="*/ 189 h 1516973"/>
                <a:gd name="connsiteX56" fmla="*/ 713273 w 1511813"/>
                <a:gd name="connsiteY56" fmla="*/ 12056 h 1516973"/>
                <a:gd name="connsiteX57" fmla="*/ 721012 w 1511813"/>
                <a:gd name="connsiteY57" fmla="*/ 35275 h 1516973"/>
                <a:gd name="connsiteX58" fmla="*/ 738556 w 1511813"/>
                <a:gd name="connsiteY58" fmla="*/ 134343 h 1516973"/>
                <a:gd name="connsiteX59" fmla="*/ 753519 w 1511813"/>
                <a:gd name="connsiteY59" fmla="*/ 148790 h 1516973"/>
                <a:gd name="connsiteX60" fmla="*/ 820596 w 1511813"/>
                <a:gd name="connsiteY60" fmla="*/ 151886 h 1516973"/>
                <a:gd name="connsiteX61" fmla="*/ 838655 w 1511813"/>
                <a:gd name="connsiteY61" fmla="*/ 138471 h 1516973"/>
                <a:gd name="connsiteX62" fmla="*/ 877354 w 1511813"/>
                <a:gd name="connsiteY62" fmla="*/ 16700 h 1516973"/>
                <a:gd name="connsiteX63" fmla="*/ 892317 w 1511813"/>
                <a:gd name="connsiteY63" fmla="*/ 9476 h 1516973"/>
                <a:gd name="connsiteX64" fmla="*/ 1084777 w 1511813"/>
                <a:gd name="connsiteY64" fmla="*/ 70878 h 1516973"/>
                <a:gd name="connsiteX65" fmla="*/ 1093032 w 1511813"/>
                <a:gd name="connsiteY65" fmla="*/ 86873 h 1516973"/>
                <a:gd name="connsiteX66" fmla="*/ 1079617 w 1511813"/>
                <a:gd name="connsiteY66" fmla="*/ 152402 h 1516973"/>
                <a:gd name="connsiteX67" fmla="*/ 1053302 w 1511813"/>
                <a:gd name="connsiteY67" fmla="*/ 206580 h 1516973"/>
                <a:gd name="connsiteX68" fmla="*/ 1060010 w 1511813"/>
                <a:gd name="connsiteY68" fmla="*/ 228251 h 1516973"/>
                <a:gd name="connsiteX69" fmla="*/ 1118315 w 1511813"/>
                <a:gd name="connsiteY69" fmla="*/ 265917 h 1516973"/>
                <a:gd name="connsiteX70" fmla="*/ 1136374 w 1511813"/>
                <a:gd name="connsiteY70" fmla="*/ 262821 h 1516973"/>
                <a:gd name="connsiteX71" fmla="*/ 1232346 w 1511813"/>
                <a:gd name="connsiteY71" fmla="*/ 174589 h 1516973"/>
                <a:gd name="connsiteX72" fmla="*/ 1247825 w 1511813"/>
                <a:gd name="connsiteY72" fmla="*/ 175621 h 1516973"/>
                <a:gd name="connsiteX73" fmla="*/ 1384559 w 1511813"/>
                <a:gd name="connsiteY73" fmla="*/ 325770 h 1516973"/>
                <a:gd name="connsiteX74" fmla="*/ 1384043 w 1511813"/>
                <a:gd name="connsiteY74" fmla="*/ 342798 h 1516973"/>
                <a:gd name="connsiteX75" fmla="*/ 1336057 w 1511813"/>
                <a:gd name="connsiteY75" fmla="*/ 396975 h 1516973"/>
                <a:gd name="connsiteX76" fmla="*/ 1291167 w 1511813"/>
                <a:gd name="connsiteY76" fmla="*/ 426902 h 1516973"/>
                <a:gd name="connsiteX77" fmla="*/ 1284976 w 1511813"/>
                <a:gd name="connsiteY77" fmla="*/ 451153 h 1516973"/>
                <a:gd name="connsiteX78" fmla="*/ 1316450 w 1511813"/>
                <a:gd name="connsiteY78" fmla="*/ 513070 h 1516973"/>
                <a:gd name="connsiteX79" fmla="*/ 1330898 w 1511813"/>
                <a:gd name="connsiteY79" fmla="*/ 519262 h 1516973"/>
                <a:gd name="connsiteX80" fmla="*/ 1447509 w 1511813"/>
                <a:gd name="connsiteY80" fmla="*/ 491399 h 1516973"/>
                <a:gd name="connsiteX81" fmla="*/ 1458860 w 1511813"/>
                <a:gd name="connsiteY81" fmla="*/ 489851 h 1516973"/>
                <a:gd name="connsiteX82" fmla="*/ 1473307 w 1511813"/>
                <a:gd name="connsiteY82" fmla="*/ 499139 h 1516973"/>
                <a:gd name="connsiteX83" fmla="*/ 1513554 w 1511813"/>
                <a:gd name="connsiteY83" fmla="*/ 675603 h 1516973"/>
                <a:gd name="connsiteX84" fmla="*/ 1514070 w 1511813"/>
                <a:gd name="connsiteY84" fmla="*/ 679215 h 1516973"/>
                <a:gd name="connsiteX85" fmla="*/ 1490335 w 1511813"/>
                <a:gd name="connsiteY85" fmla="*/ 717397 h 1516973"/>
                <a:gd name="connsiteX86" fmla="*/ 1379916 w 1511813"/>
                <a:gd name="connsiteY86" fmla="*/ 738036 h 1516973"/>
                <a:gd name="connsiteX87" fmla="*/ 1367532 w 1511813"/>
                <a:gd name="connsiteY87" fmla="*/ 749904 h 1516973"/>
                <a:gd name="connsiteX88" fmla="*/ 1363920 w 1511813"/>
                <a:gd name="connsiteY88" fmla="*/ 822141 h 1516973"/>
                <a:gd name="connsiteX89" fmla="*/ 1375788 w 1511813"/>
                <a:gd name="connsiteY89" fmla="*/ 838136 h 1516973"/>
                <a:gd name="connsiteX90" fmla="*/ 1498590 w 1511813"/>
                <a:gd name="connsiteY90" fmla="*/ 876834 h 1516973"/>
                <a:gd name="connsiteX91" fmla="*/ 1506330 w 1511813"/>
                <a:gd name="connsiteY91" fmla="*/ 891798 h 1516973"/>
                <a:gd name="connsiteX92" fmla="*/ 1444413 w 1511813"/>
                <a:gd name="connsiteY92" fmla="*/ 1085289 h 1516973"/>
                <a:gd name="connsiteX93" fmla="*/ 1429449 w 1511813"/>
                <a:gd name="connsiteY93" fmla="*/ 1093029 h 1516973"/>
                <a:gd name="connsiteX94" fmla="*/ 1306647 w 1511813"/>
                <a:gd name="connsiteY94" fmla="*/ 1052783 h 1516973"/>
                <a:gd name="connsiteX95" fmla="*/ 1287556 w 1511813"/>
                <a:gd name="connsiteY95" fmla="*/ 1057942 h 1516973"/>
                <a:gd name="connsiteX96" fmla="*/ 1248857 w 1511813"/>
                <a:gd name="connsiteY96" fmla="*/ 1118828 h 1516973"/>
                <a:gd name="connsiteX97" fmla="*/ 1250405 w 1511813"/>
                <a:gd name="connsiteY97" fmla="*/ 1135339 h 1516973"/>
                <a:gd name="connsiteX98" fmla="*/ 1339153 w 1511813"/>
                <a:gd name="connsiteY98" fmla="*/ 1230795 h 1516973"/>
                <a:gd name="connsiteX99" fmla="*/ 1337605 w 1511813"/>
                <a:gd name="connsiteY99" fmla="*/ 1249370 h 1516973"/>
                <a:gd name="connsiteX100" fmla="*/ 1189004 w 1511813"/>
                <a:gd name="connsiteY100" fmla="*/ 1384040 h 1516973"/>
                <a:gd name="connsiteX101" fmla="*/ 1170945 w 1511813"/>
                <a:gd name="connsiteY101" fmla="*/ 1383524 h 1516973"/>
                <a:gd name="connsiteX102" fmla="*/ 1118831 w 1511813"/>
                <a:gd name="connsiteY102" fmla="*/ 1337602 h 1516973"/>
                <a:gd name="connsiteX103" fmla="*/ 1086840 w 1511813"/>
                <a:gd name="connsiteY103" fmla="*/ 1289616 h 1516973"/>
                <a:gd name="connsiteX104" fmla="*/ 1064137 w 1511813"/>
                <a:gd name="connsiteY104" fmla="*/ 1284456 h 1516973"/>
                <a:gd name="connsiteX105" fmla="*/ 1002220 w 1511813"/>
                <a:gd name="connsiteY105" fmla="*/ 1316447 h 1516973"/>
                <a:gd name="connsiteX106" fmla="*/ 996028 w 1511813"/>
                <a:gd name="connsiteY106" fmla="*/ 1332958 h 1516973"/>
                <a:gd name="connsiteX107" fmla="*/ 1022859 w 1511813"/>
                <a:gd name="connsiteY107" fmla="*/ 1446989 h 1516973"/>
                <a:gd name="connsiteX108" fmla="*/ 1024407 w 1511813"/>
                <a:gd name="connsiteY108" fmla="*/ 1459889 h 1516973"/>
                <a:gd name="connsiteX109" fmla="*/ 1015636 w 1511813"/>
                <a:gd name="connsiteY109" fmla="*/ 1473304 h 1516973"/>
                <a:gd name="connsiteX110" fmla="*/ 817500 w 1511813"/>
                <a:gd name="connsiteY110" fmla="*/ 1518710 h 1516973"/>
                <a:gd name="connsiteX111" fmla="*/ 758163 w 1511813"/>
                <a:gd name="connsiteY111" fmla="*/ 1148238 h 1516973"/>
                <a:gd name="connsiteX112" fmla="*/ 1145146 w 1511813"/>
                <a:gd name="connsiteY112" fmla="*/ 758675 h 1516973"/>
                <a:gd name="connsiteX113" fmla="*/ 757131 w 1511813"/>
                <a:gd name="connsiteY113" fmla="*/ 371176 h 1516973"/>
                <a:gd name="connsiteX114" fmla="*/ 368600 w 1511813"/>
                <a:gd name="connsiteY114" fmla="*/ 759707 h 1516973"/>
                <a:gd name="connsiteX115" fmla="*/ 758163 w 1511813"/>
                <a:gd name="connsiteY115" fmla="*/ 1148238 h 1516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511813" h="1516973">
                  <a:moveTo>
                    <a:pt x="817500" y="1518710"/>
                  </a:moveTo>
                  <a:cubicBezTo>
                    <a:pt x="809245" y="1520774"/>
                    <a:pt x="805633" y="1516130"/>
                    <a:pt x="802537" y="1507875"/>
                  </a:cubicBezTo>
                  <a:cubicBezTo>
                    <a:pt x="795829" y="1486204"/>
                    <a:pt x="788090" y="1464532"/>
                    <a:pt x="780866" y="1442862"/>
                  </a:cubicBezTo>
                  <a:cubicBezTo>
                    <a:pt x="774674" y="1424286"/>
                    <a:pt x="777770" y="1404679"/>
                    <a:pt x="776738" y="1385072"/>
                  </a:cubicBezTo>
                  <a:cubicBezTo>
                    <a:pt x="776222" y="1369593"/>
                    <a:pt x="775706" y="1370109"/>
                    <a:pt x="760227" y="1369593"/>
                  </a:cubicBezTo>
                  <a:cubicBezTo>
                    <a:pt x="738556" y="1369593"/>
                    <a:pt x="716369" y="1368045"/>
                    <a:pt x="694698" y="1366497"/>
                  </a:cubicBezTo>
                  <a:cubicBezTo>
                    <a:pt x="683346" y="1365465"/>
                    <a:pt x="676638" y="1365981"/>
                    <a:pt x="676638" y="1379912"/>
                  </a:cubicBezTo>
                  <a:cubicBezTo>
                    <a:pt x="676638" y="1424286"/>
                    <a:pt x="655483" y="1462469"/>
                    <a:pt x="637940" y="1501683"/>
                  </a:cubicBezTo>
                  <a:cubicBezTo>
                    <a:pt x="634844" y="1508907"/>
                    <a:pt x="630716" y="1510454"/>
                    <a:pt x="622977" y="1508907"/>
                  </a:cubicBezTo>
                  <a:cubicBezTo>
                    <a:pt x="556416" y="1496523"/>
                    <a:pt x="492434" y="1475368"/>
                    <a:pt x="430517" y="1447505"/>
                  </a:cubicBezTo>
                  <a:cubicBezTo>
                    <a:pt x="423294" y="1443893"/>
                    <a:pt x="420198" y="1440282"/>
                    <a:pt x="422262" y="1431510"/>
                  </a:cubicBezTo>
                  <a:cubicBezTo>
                    <a:pt x="427421" y="1409323"/>
                    <a:pt x="431033" y="1386620"/>
                    <a:pt x="435677" y="1364433"/>
                  </a:cubicBezTo>
                  <a:cubicBezTo>
                    <a:pt x="439805" y="1344310"/>
                    <a:pt x="452704" y="1327798"/>
                    <a:pt x="461992" y="1310255"/>
                  </a:cubicBezTo>
                  <a:cubicBezTo>
                    <a:pt x="467152" y="1300452"/>
                    <a:pt x="466120" y="1295808"/>
                    <a:pt x="456316" y="1290132"/>
                  </a:cubicBezTo>
                  <a:cubicBezTo>
                    <a:pt x="435677" y="1278265"/>
                    <a:pt x="415554" y="1264849"/>
                    <a:pt x="395431" y="1251434"/>
                  </a:cubicBezTo>
                  <a:cubicBezTo>
                    <a:pt x="388207" y="1246274"/>
                    <a:pt x="383563" y="1246274"/>
                    <a:pt x="378919" y="1254014"/>
                  </a:cubicBezTo>
                  <a:cubicBezTo>
                    <a:pt x="356216" y="1293228"/>
                    <a:pt x="319066" y="1317479"/>
                    <a:pt x="283464" y="1342246"/>
                  </a:cubicBezTo>
                  <a:cubicBezTo>
                    <a:pt x="276240" y="1346890"/>
                    <a:pt x="272112" y="1346374"/>
                    <a:pt x="265920" y="1341214"/>
                  </a:cubicBezTo>
                  <a:cubicBezTo>
                    <a:pt x="214323" y="1297356"/>
                    <a:pt x="169433" y="1246790"/>
                    <a:pt x="130218" y="1191580"/>
                  </a:cubicBezTo>
                  <a:cubicBezTo>
                    <a:pt x="125575" y="1185389"/>
                    <a:pt x="125059" y="1180745"/>
                    <a:pt x="130734" y="1174553"/>
                  </a:cubicBezTo>
                  <a:cubicBezTo>
                    <a:pt x="146730" y="1157010"/>
                    <a:pt x="161177" y="1138435"/>
                    <a:pt x="177688" y="1121408"/>
                  </a:cubicBezTo>
                  <a:cubicBezTo>
                    <a:pt x="191104" y="1107476"/>
                    <a:pt x="209163" y="1099221"/>
                    <a:pt x="225674" y="1089417"/>
                  </a:cubicBezTo>
                  <a:cubicBezTo>
                    <a:pt x="236510" y="1083225"/>
                    <a:pt x="237026" y="1078065"/>
                    <a:pt x="230834" y="1067230"/>
                  </a:cubicBezTo>
                  <a:cubicBezTo>
                    <a:pt x="218967" y="1047107"/>
                    <a:pt x="208647" y="1025436"/>
                    <a:pt x="198327" y="1004281"/>
                  </a:cubicBezTo>
                  <a:cubicBezTo>
                    <a:pt x="194716" y="997057"/>
                    <a:pt x="192136" y="993445"/>
                    <a:pt x="183880" y="998089"/>
                  </a:cubicBezTo>
                  <a:cubicBezTo>
                    <a:pt x="147246" y="1017180"/>
                    <a:pt x="108031" y="1024920"/>
                    <a:pt x="67269" y="1025952"/>
                  </a:cubicBezTo>
                  <a:cubicBezTo>
                    <a:pt x="63657" y="1025952"/>
                    <a:pt x="59529" y="1026984"/>
                    <a:pt x="55918" y="1027500"/>
                  </a:cubicBezTo>
                  <a:cubicBezTo>
                    <a:pt x="48694" y="1028532"/>
                    <a:pt x="44050" y="1025952"/>
                    <a:pt x="41470" y="1018212"/>
                  </a:cubicBezTo>
                  <a:cubicBezTo>
                    <a:pt x="21347" y="960939"/>
                    <a:pt x="6384" y="902117"/>
                    <a:pt x="1224" y="841748"/>
                  </a:cubicBezTo>
                  <a:cubicBezTo>
                    <a:pt x="-1872" y="808725"/>
                    <a:pt x="-1356" y="809241"/>
                    <a:pt x="30635" y="797374"/>
                  </a:cubicBezTo>
                  <a:cubicBezTo>
                    <a:pt x="64173" y="784474"/>
                    <a:pt x="98744" y="775703"/>
                    <a:pt x="134862" y="778799"/>
                  </a:cubicBezTo>
                  <a:cubicBezTo>
                    <a:pt x="144150" y="779315"/>
                    <a:pt x="147246" y="775187"/>
                    <a:pt x="147246" y="765899"/>
                  </a:cubicBezTo>
                  <a:cubicBezTo>
                    <a:pt x="147246" y="742680"/>
                    <a:pt x="148278" y="719461"/>
                    <a:pt x="150342" y="696242"/>
                  </a:cubicBezTo>
                  <a:cubicBezTo>
                    <a:pt x="151373" y="685923"/>
                    <a:pt x="150858" y="678699"/>
                    <a:pt x="137442" y="678699"/>
                  </a:cubicBezTo>
                  <a:cubicBezTo>
                    <a:pt x="92552" y="678699"/>
                    <a:pt x="53854" y="657544"/>
                    <a:pt x="14639" y="639485"/>
                  </a:cubicBezTo>
                  <a:cubicBezTo>
                    <a:pt x="7932" y="636389"/>
                    <a:pt x="6384" y="632261"/>
                    <a:pt x="7932" y="625037"/>
                  </a:cubicBezTo>
                  <a:cubicBezTo>
                    <a:pt x="20315" y="558476"/>
                    <a:pt x="40954" y="494495"/>
                    <a:pt x="69333" y="432578"/>
                  </a:cubicBezTo>
                  <a:cubicBezTo>
                    <a:pt x="72945" y="424838"/>
                    <a:pt x="77073" y="421742"/>
                    <a:pt x="86360" y="423806"/>
                  </a:cubicBezTo>
                  <a:cubicBezTo>
                    <a:pt x="107515" y="428450"/>
                    <a:pt x="129186" y="432578"/>
                    <a:pt x="150858" y="436706"/>
                  </a:cubicBezTo>
                  <a:cubicBezTo>
                    <a:pt x="171497" y="440833"/>
                    <a:pt x="188008" y="453733"/>
                    <a:pt x="206583" y="463536"/>
                  </a:cubicBezTo>
                  <a:cubicBezTo>
                    <a:pt x="216903" y="468696"/>
                    <a:pt x="221546" y="467664"/>
                    <a:pt x="227738" y="457345"/>
                  </a:cubicBezTo>
                  <a:cubicBezTo>
                    <a:pt x="239606" y="436706"/>
                    <a:pt x="253021" y="416582"/>
                    <a:pt x="266952" y="396459"/>
                  </a:cubicBezTo>
                  <a:cubicBezTo>
                    <a:pt x="271596" y="389752"/>
                    <a:pt x="271596" y="385108"/>
                    <a:pt x="264373" y="380980"/>
                  </a:cubicBezTo>
                  <a:cubicBezTo>
                    <a:pt x="225158" y="357761"/>
                    <a:pt x="200391" y="320611"/>
                    <a:pt x="175108" y="284492"/>
                  </a:cubicBezTo>
                  <a:cubicBezTo>
                    <a:pt x="170465" y="277785"/>
                    <a:pt x="170981" y="273657"/>
                    <a:pt x="176140" y="267981"/>
                  </a:cubicBezTo>
                  <a:cubicBezTo>
                    <a:pt x="219998" y="216383"/>
                    <a:pt x="270048" y="171493"/>
                    <a:pt x="325258" y="132279"/>
                  </a:cubicBezTo>
                  <a:cubicBezTo>
                    <a:pt x="331966" y="127635"/>
                    <a:pt x="336609" y="126603"/>
                    <a:pt x="343317" y="132795"/>
                  </a:cubicBezTo>
                  <a:cubicBezTo>
                    <a:pt x="360344" y="148274"/>
                    <a:pt x="378404" y="162722"/>
                    <a:pt x="395431" y="178717"/>
                  </a:cubicBezTo>
                  <a:cubicBezTo>
                    <a:pt x="409362" y="191616"/>
                    <a:pt x="416070" y="209160"/>
                    <a:pt x="426389" y="224639"/>
                  </a:cubicBezTo>
                  <a:cubicBezTo>
                    <a:pt x="437741" y="241666"/>
                    <a:pt x="435161" y="240634"/>
                    <a:pt x="451156" y="231347"/>
                  </a:cubicBezTo>
                  <a:cubicBezTo>
                    <a:pt x="470763" y="219995"/>
                    <a:pt x="491403" y="209676"/>
                    <a:pt x="512042" y="200388"/>
                  </a:cubicBezTo>
                  <a:cubicBezTo>
                    <a:pt x="521329" y="196260"/>
                    <a:pt x="522361" y="192132"/>
                    <a:pt x="518233" y="183877"/>
                  </a:cubicBezTo>
                  <a:cubicBezTo>
                    <a:pt x="499142" y="148274"/>
                    <a:pt x="492434" y="109576"/>
                    <a:pt x="491403" y="69846"/>
                  </a:cubicBezTo>
                  <a:cubicBezTo>
                    <a:pt x="491403" y="66234"/>
                    <a:pt x="490371" y="62106"/>
                    <a:pt x="489855" y="58494"/>
                  </a:cubicBezTo>
                  <a:cubicBezTo>
                    <a:pt x="488307" y="50239"/>
                    <a:pt x="491403" y="46111"/>
                    <a:pt x="499658" y="43015"/>
                  </a:cubicBezTo>
                  <a:cubicBezTo>
                    <a:pt x="563123" y="20312"/>
                    <a:pt x="628653" y="6380"/>
                    <a:pt x="695730" y="189"/>
                  </a:cubicBezTo>
                  <a:cubicBezTo>
                    <a:pt x="706049" y="-843"/>
                    <a:pt x="710693" y="2253"/>
                    <a:pt x="713273" y="12056"/>
                  </a:cubicBezTo>
                  <a:cubicBezTo>
                    <a:pt x="715337" y="19796"/>
                    <a:pt x="717917" y="27536"/>
                    <a:pt x="721012" y="35275"/>
                  </a:cubicBezTo>
                  <a:cubicBezTo>
                    <a:pt x="734428" y="67266"/>
                    <a:pt x="741136" y="99772"/>
                    <a:pt x="738556" y="134343"/>
                  </a:cubicBezTo>
                  <a:cubicBezTo>
                    <a:pt x="737524" y="145694"/>
                    <a:pt x="742168" y="148790"/>
                    <a:pt x="753519" y="148790"/>
                  </a:cubicBezTo>
                  <a:cubicBezTo>
                    <a:pt x="775706" y="148274"/>
                    <a:pt x="797893" y="149822"/>
                    <a:pt x="820596" y="151886"/>
                  </a:cubicBezTo>
                  <a:cubicBezTo>
                    <a:pt x="831948" y="152918"/>
                    <a:pt x="838655" y="152402"/>
                    <a:pt x="838655" y="138471"/>
                  </a:cubicBezTo>
                  <a:cubicBezTo>
                    <a:pt x="838655" y="94097"/>
                    <a:pt x="859810" y="55914"/>
                    <a:pt x="877354" y="16700"/>
                  </a:cubicBezTo>
                  <a:cubicBezTo>
                    <a:pt x="880449" y="9476"/>
                    <a:pt x="885093" y="7928"/>
                    <a:pt x="892317" y="9476"/>
                  </a:cubicBezTo>
                  <a:cubicBezTo>
                    <a:pt x="958878" y="21860"/>
                    <a:pt x="1022859" y="42499"/>
                    <a:pt x="1084777" y="70878"/>
                  </a:cubicBezTo>
                  <a:cubicBezTo>
                    <a:pt x="1092000" y="74489"/>
                    <a:pt x="1095096" y="78617"/>
                    <a:pt x="1093032" y="86873"/>
                  </a:cubicBezTo>
                  <a:cubicBezTo>
                    <a:pt x="1088388" y="108544"/>
                    <a:pt x="1084261" y="130731"/>
                    <a:pt x="1079617" y="152402"/>
                  </a:cubicBezTo>
                  <a:cubicBezTo>
                    <a:pt x="1075489" y="172525"/>
                    <a:pt x="1062590" y="189036"/>
                    <a:pt x="1053302" y="206580"/>
                  </a:cubicBezTo>
                  <a:cubicBezTo>
                    <a:pt x="1047626" y="217415"/>
                    <a:pt x="1048658" y="222575"/>
                    <a:pt x="1060010" y="228251"/>
                  </a:cubicBezTo>
                  <a:cubicBezTo>
                    <a:pt x="1080133" y="239602"/>
                    <a:pt x="1099740" y="252502"/>
                    <a:pt x="1118315" y="265917"/>
                  </a:cubicBezTo>
                  <a:cubicBezTo>
                    <a:pt x="1126571" y="272109"/>
                    <a:pt x="1131214" y="271593"/>
                    <a:pt x="1136374" y="262821"/>
                  </a:cubicBezTo>
                  <a:cubicBezTo>
                    <a:pt x="1159077" y="223607"/>
                    <a:pt x="1196744" y="199872"/>
                    <a:pt x="1232346" y="174589"/>
                  </a:cubicBezTo>
                  <a:cubicBezTo>
                    <a:pt x="1238538" y="170461"/>
                    <a:pt x="1242666" y="170977"/>
                    <a:pt x="1247825" y="175621"/>
                  </a:cubicBezTo>
                  <a:cubicBezTo>
                    <a:pt x="1299939" y="219995"/>
                    <a:pt x="1345345" y="270045"/>
                    <a:pt x="1384559" y="325770"/>
                  </a:cubicBezTo>
                  <a:cubicBezTo>
                    <a:pt x="1389203" y="331962"/>
                    <a:pt x="1389719" y="336606"/>
                    <a:pt x="1384043" y="342798"/>
                  </a:cubicBezTo>
                  <a:cubicBezTo>
                    <a:pt x="1368048" y="360857"/>
                    <a:pt x="1352569" y="379432"/>
                    <a:pt x="1336057" y="396975"/>
                  </a:cubicBezTo>
                  <a:cubicBezTo>
                    <a:pt x="1323674" y="409875"/>
                    <a:pt x="1306131" y="417098"/>
                    <a:pt x="1291167" y="426902"/>
                  </a:cubicBezTo>
                  <a:cubicBezTo>
                    <a:pt x="1276720" y="436706"/>
                    <a:pt x="1276720" y="436190"/>
                    <a:pt x="1284976" y="451153"/>
                  </a:cubicBezTo>
                  <a:cubicBezTo>
                    <a:pt x="1295811" y="471792"/>
                    <a:pt x="1306647" y="492431"/>
                    <a:pt x="1316450" y="513070"/>
                  </a:cubicBezTo>
                  <a:cubicBezTo>
                    <a:pt x="1320062" y="520294"/>
                    <a:pt x="1323158" y="523390"/>
                    <a:pt x="1330898" y="519262"/>
                  </a:cubicBezTo>
                  <a:cubicBezTo>
                    <a:pt x="1367532" y="500171"/>
                    <a:pt x="1406746" y="492431"/>
                    <a:pt x="1447509" y="491399"/>
                  </a:cubicBezTo>
                  <a:cubicBezTo>
                    <a:pt x="1451120" y="491399"/>
                    <a:pt x="1455248" y="490367"/>
                    <a:pt x="1458860" y="489851"/>
                  </a:cubicBezTo>
                  <a:cubicBezTo>
                    <a:pt x="1466600" y="488819"/>
                    <a:pt x="1470728" y="491399"/>
                    <a:pt x="1473307" y="499139"/>
                  </a:cubicBezTo>
                  <a:cubicBezTo>
                    <a:pt x="1493431" y="556412"/>
                    <a:pt x="1508394" y="615234"/>
                    <a:pt x="1513554" y="675603"/>
                  </a:cubicBezTo>
                  <a:cubicBezTo>
                    <a:pt x="1513554" y="676635"/>
                    <a:pt x="1513554" y="678183"/>
                    <a:pt x="1514070" y="679215"/>
                  </a:cubicBezTo>
                  <a:cubicBezTo>
                    <a:pt x="1518713" y="714301"/>
                    <a:pt x="1519745" y="706046"/>
                    <a:pt x="1490335" y="717397"/>
                  </a:cubicBezTo>
                  <a:cubicBezTo>
                    <a:pt x="1454732" y="730813"/>
                    <a:pt x="1418614" y="741648"/>
                    <a:pt x="1379916" y="738036"/>
                  </a:cubicBezTo>
                  <a:cubicBezTo>
                    <a:pt x="1371144" y="737004"/>
                    <a:pt x="1368048" y="740616"/>
                    <a:pt x="1367532" y="749904"/>
                  </a:cubicBezTo>
                  <a:cubicBezTo>
                    <a:pt x="1367016" y="774155"/>
                    <a:pt x="1365984" y="797890"/>
                    <a:pt x="1363920" y="822141"/>
                  </a:cubicBezTo>
                  <a:cubicBezTo>
                    <a:pt x="1363404" y="831944"/>
                    <a:pt x="1363920" y="838136"/>
                    <a:pt x="1375788" y="838136"/>
                  </a:cubicBezTo>
                  <a:cubicBezTo>
                    <a:pt x="1420678" y="838136"/>
                    <a:pt x="1459376" y="858775"/>
                    <a:pt x="1498590" y="876834"/>
                  </a:cubicBezTo>
                  <a:cubicBezTo>
                    <a:pt x="1505298" y="879930"/>
                    <a:pt x="1507878" y="883542"/>
                    <a:pt x="1506330" y="891798"/>
                  </a:cubicBezTo>
                  <a:cubicBezTo>
                    <a:pt x="1493947" y="958875"/>
                    <a:pt x="1472791" y="1023372"/>
                    <a:pt x="1444413" y="1085289"/>
                  </a:cubicBezTo>
                  <a:cubicBezTo>
                    <a:pt x="1441317" y="1092513"/>
                    <a:pt x="1437189" y="1094577"/>
                    <a:pt x="1429449" y="1093029"/>
                  </a:cubicBezTo>
                  <a:cubicBezTo>
                    <a:pt x="1386623" y="1085289"/>
                    <a:pt x="1343797" y="1078581"/>
                    <a:pt x="1306647" y="1052783"/>
                  </a:cubicBezTo>
                  <a:cubicBezTo>
                    <a:pt x="1297875" y="1046591"/>
                    <a:pt x="1293231" y="1048655"/>
                    <a:pt x="1287556" y="1057942"/>
                  </a:cubicBezTo>
                  <a:cubicBezTo>
                    <a:pt x="1275688" y="1078581"/>
                    <a:pt x="1262273" y="1098705"/>
                    <a:pt x="1248857" y="1118828"/>
                  </a:cubicBezTo>
                  <a:cubicBezTo>
                    <a:pt x="1244214" y="1125535"/>
                    <a:pt x="1242150" y="1130179"/>
                    <a:pt x="1250405" y="1135339"/>
                  </a:cubicBezTo>
                  <a:cubicBezTo>
                    <a:pt x="1289620" y="1158558"/>
                    <a:pt x="1313871" y="1194676"/>
                    <a:pt x="1339153" y="1230795"/>
                  </a:cubicBezTo>
                  <a:cubicBezTo>
                    <a:pt x="1344313" y="1238018"/>
                    <a:pt x="1343797" y="1242662"/>
                    <a:pt x="1337605" y="1249370"/>
                  </a:cubicBezTo>
                  <a:cubicBezTo>
                    <a:pt x="1293747" y="1300968"/>
                    <a:pt x="1244214" y="1345342"/>
                    <a:pt x="1189004" y="1384040"/>
                  </a:cubicBezTo>
                  <a:cubicBezTo>
                    <a:pt x="1182296" y="1388684"/>
                    <a:pt x="1177652" y="1389716"/>
                    <a:pt x="1170945" y="1383524"/>
                  </a:cubicBezTo>
                  <a:cubicBezTo>
                    <a:pt x="1153918" y="1368045"/>
                    <a:pt x="1135858" y="1353597"/>
                    <a:pt x="1118831" y="1337602"/>
                  </a:cubicBezTo>
                  <a:cubicBezTo>
                    <a:pt x="1104384" y="1324187"/>
                    <a:pt x="1096644" y="1306128"/>
                    <a:pt x="1086840" y="1289616"/>
                  </a:cubicBezTo>
                  <a:cubicBezTo>
                    <a:pt x="1080133" y="1278265"/>
                    <a:pt x="1074973" y="1277749"/>
                    <a:pt x="1064137" y="1284456"/>
                  </a:cubicBezTo>
                  <a:cubicBezTo>
                    <a:pt x="1044530" y="1296324"/>
                    <a:pt x="1023375" y="1306643"/>
                    <a:pt x="1002220" y="1316447"/>
                  </a:cubicBezTo>
                  <a:cubicBezTo>
                    <a:pt x="993449" y="1320575"/>
                    <a:pt x="991385" y="1324703"/>
                    <a:pt x="996028" y="1332958"/>
                  </a:cubicBezTo>
                  <a:cubicBezTo>
                    <a:pt x="1015120" y="1368561"/>
                    <a:pt x="1021827" y="1407259"/>
                    <a:pt x="1022859" y="1446989"/>
                  </a:cubicBezTo>
                  <a:cubicBezTo>
                    <a:pt x="1022859" y="1451117"/>
                    <a:pt x="1023891" y="1455245"/>
                    <a:pt x="1024407" y="1459889"/>
                  </a:cubicBezTo>
                  <a:cubicBezTo>
                    <a:pt x="1025439" y="1466596"/>
                    <a:pt x="1022859" y="1470724"/>
                    <a:pt x="1015636" y="1473304"/>
                  </a:cubicBezTo>
                  <a:cubicBezTo>
                    <a:pt x="970745" y="1493943"/>
                    <a:pt x="870646" y="1516130"/>
                    <a:pt x="817500" y="1518710"/>
                  </a:cubicBezTo>
                  <a:close/>
                  <a:moveTo>
                    <a:pt x="758163" y="1148238"/>
                  </a:moveTo>
                  <a:cubicBezTo>
                    <a:pt x="974357" y="1144627"/>
                    <a:pt x="1145146" y="976418"/>
                    <a:pt x="1145146" y="758675"/>
                  </a:cubicBezTo>
                  <a:cubicBezTo>
                    <a:pt x="1145146" y="542481"/>
                    <a:pt x="974357" y="371176"/>
                    <a:pt x="757131" y="371176"/>
                  </a:cubicBezTo>
                  <a:cubicBezTo>
                    <a:pt x="539904" y="371176"/>
                    <a:pt x="368600" y="542481"/>
                    <a:pt x="368600" y="759707"/>
                  </a:cubicBezTo>
                  <a:cubicBezTo>
                    <a:pt x="369116" y="977966"/>
                    <a:pt x="541452" y="1145659"/>
                    <a:pt x="758163" y="1148238"/>
                  </a:cubicBezTo>
                  <a:close/>
                </a:path>
              </a:pathLst>
            </a:custGeom>
            <a:grpFill/>
            <a:ln w="515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BECD3404-3EA6-420D-8DBC-6D3A595FBFA2}"/>
              </a:ext>
            </a:extLst>
          </p:cNvPr>
          <p:cNvGrpSpPr/>
          <p:nvPr userDrawn="1"/>
        </p:nvGrpSpPr>
        <p:grpSpPr>
          <a:xfrm>
            <a:off x="0" y="2766599"/>
            <a:ext cx="2745260" cy="2471860"/>
            <a:chOff x="6486650" y="2648852"/>
            <a:chExt cx="2745260" cy="2471860"/>
          </a:xfrm>
          <a:solidFill>
            <a:schemeClr val="bg1">
              <a:alpha val="5000"/>
            </a:schemeClr>
          </a:solidFill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8ECA3BD-4287-4CAB-8CFB-CC4BBC008582}"/>
                </a:ext>
              </a:extLst>
            </p:cNvPr>
            <p:cNvSpPr/>
            <p:nvPr/>
          </p:nvSpPr>
          <p:spPr>
            <a:xfrm>
              <a:off x="6486650" y="3806165"/>
              <a:ext cx="1318090" cy="1314547"/>
            </a:xfrm>
            <a:custGeom>
              <a:avLst/>
              <a:gdLst>
                <a:gd name="connsiteX0" fmla="*/ 0 w 1919435"/>
                <a:gd name="connsiteY0" fmla="*/ 987194 h 1914275"/>
                <a:gd name="connsiteX1" fmla="*/ 37667 w 1919435"/>
                <a:gd name="connsiteY1" fmla="*/ 959846 h 1914275"/>
                <a:gd name="connsiteX2" fmla="*/ 169757 w 1919435"/>
                <a:gd name="connsiteY2" fmla="*/ 922696 h 1914275"/>
                <a:gd name="connsiteX3" fmla="*/ 215163 w 1919435"/>
                <a:gd name="connsiteY3" fmla="*/ 872130 h 1914275"/>
                <a:gd name="connsiteX4" fmla="*/ 217743 w 1919435"/>
                <a:gd name="connsiteY4" fmla="*/ 850459 h 1914275"/>
                <a:gd name="connsiteX5" fmla="*/ 189364 w 1919435"/>
                <a:gd name="connsiteY5" fmla="*/ 797830 h 1914275"/>
                <a:gd name="connsiteX6" fmla="*/ 69657 w 1919435"/>
                <a:gd name="connsiteY6" fmla="*/ 727657 h 1914275"/>
                <a:gd name="connsiteX7" fmla="*/ 43858 w 1919435"/>
                <a:gd name="connsiteY7" fmla="*/ 664708 h 1914275"/>
                <a:gd name="connsiteX8" fmla="*/ 46438 w 1919435"/>
                <a:gd name="connsiteY8" fmla="*/ 655936 h 1914275"/>
                <a:gd name="connsiteX9" fmla="*/ 114547 w 1919435"/>
                <a:gd name="connsiteY9" fmla="*/ 608982 h 1914275"/>
                <a:gd name="connsiteX10" fmla="*/ 241478 w 1919435"/>
                <a:gd name="connsiteY10" fmla="*/ 623429 h 1914275"/>
                <a:gd name="connsiteX11" fmla="*/ 306491 w 1919435"/>
                <a:gd name="connsiteY11" fmla="*/ 593503 h 1914275"/>
                <a:gd name="connsiteX12" fmla="*/ 301331 w 1919435"/>
                <a:gd name="connsiteY12" fmla="*/ 505271 h 1914275"/>
                <a:gd name="connsiteX13" fmla="*/ 222386 w 1919435"/>
                <a:gd name="connsiteY13" fmla="*/ 400527 h 1914275"/>
                <a:gd name="connsiteX14" fmla="*/ 222386 w 1919435"/>
                <a:gd name="connsiteY14" fmla="*/ 342222 h 1914275"/>
                <a:gd name="connsiteX15" fmla="*/ 248185 w 1919435"/>
                <a:gd name="connsiteY15" fmla="*/ 313327 h 1914275"/>
                <a:gd name="connsiteX16" fmla="*/ 303395 w 1919435"/>
                <a:gd name="connsiteY16" fmla="*/ 307135 h 1914275"/>
                <a:gd name="connsiteX17" fmla="*/ 420522 w 1919435"/>
                <a:gd name="connsiteY17" fmla="*/ 373180 h 1914275"/>
                <a:gd name="connsiteX18" fmla="*/ 525265 w 1919435"/>
                <a:gd name="connsiteY18" fmla="*/ 343770 h 1914275"/>
                <a:gd name="connsiteX19" fmla="*/ 527845 w 1919435"/>
                <a:gd name="connsiteY19" fmla="*/ 298364 h 1914275"/>
                <a:gd name="connsiteX20" fmla="*/ 493791 w 1919435"/>
                <a:gd name="connsiteY20" fmla="*/ 166789 h 1914275"/>
                <a:gd name="connsiteX21" fmla="*/ 518557 w 1919435"/>
                <a:gd name="connsiteY21" fmla="*/ 105904 h 1914275"/>
                <a:gd name="connsiteX22" fmla="*/ 537649 w 1919435"/>
                <a:gd name="connsiteY22" fmla="*/ 95585 h 1914275"/>
                <a:gd name="connsiteX23" fmla="*/ 608853 w 1919435"/>
                <a:gd name="connsiteY23" fmla="*/ 113128 h 1914275"/>
                <a:gd name="connsiteX24" fmla="*/ 690894 w 1919435"/>
                <a:gd name="connsiteY24" fmla="*/ 217355 h 1914275"/>
                <a:gd name="connsiteX25" fmla="*/ 802861 w 1919435"/>
                <a:gd name="connsiteY25" fmla="*/ 216839 h 1914275"/>
                <a:gd name="connsiteX26" fmla="*/ 816277 w 1919435"/>
                <a:gd name="connsiteY26" fmla="*/ 169369 h 1914275"/>
                <a:gd name="connsiteX27" fmla="*/ 832788 w 1919435"/>
                <a:gd name="connsiteY27" fmla="*/ 48631 h 1914275"/>
                <a:gd name="connsiteX28" fmla="*/ 877677 w 1919435"/>
                <a:gd name="connsiteY28" fmla="*/ 2193 h 1914275"/>
                <a:gd name="connsiteX29" fmla="*/ 917924 w 1919435"/>
                <a:gd name="connsiteY29" fmla="*/ 645 h 1914275"/>
                <a:gd name="connsiteX30" fmla="*/ 956106 w 1919435"/>
                <a:gd name="connsiteY30" fmla="*/ 31603 h 1914275"/>
                <a:gd name="connsiteX31" fmla="*/ 993772 w 1919435"/>
                <a:gd name="connsiteY31" fmla="*/ 163693 h 1914275"/>
                <a:gd name="connsiteX32" fmla="*/ 1089745 w 1919435"/>
                <a:gd name="connsiteY32" fmla="*/ 217871 h 1914275"/>
                <a:gd name="connsiteX33" fmla="*/ 1120703 w 1919435"/>
                <a:gd name="connsiteY33" fmla="*/ 191040 h 1914275"/>
                <a:gd name="connsiteX34" fmla="*/ 1192940 w 1919435"/>
                <a:gd name="connsiteY34" fmla="*/ 68754 h 1914275"/>
                <a:gd name="connsiteX35" fmla="*/ 1251245 w 1919435"/>
                <a:gd name="connsiteY35" fmla="*/ 44503 h 1914275"/>
                <a:gd name="connsiteX36" fmla="*/ 1309035 w 1919435"/>
                <a:gd name="connsiteY36" fmla="*/ 137895 h 1914275"/>
                <a:gd name="connsiteX37" fmla="*/ 1294587 w 1919435"/>
                <a:gd name="connsiteY37" fmla="*/ 255538 h 1914275"/>
                <a:gd name="connsiteX38" fmla="*/ 1294587 w 1919435"/>
                <a:gd name="connsiteY38" fmla="*/ 267921 h 1914275"/>
                <a:gd name="connsiteX39" fmla="*/ 1399331 w 1919435"/>
                <a:gd name="connsiteY39" fmla="*/ 314359 h 1914275"/>
                <a:gd name="connsiteX40" fmla="*/ 1514394 w 1919435"/>
                <a:gd name="connsiteY40" fmla="*/ 228191 h 1914275"/>
                <a:gd name="connsiteX41" fmla="*/ 1584050 w 1919435"/>
                <a:gd name="connsiteY41" fmla="*/ 229223 h 1914275"/>
                <a:gd name="connsiteX42" fmla="*/ 1594886 w 1919435"/>
                <a:gd name="connsiteY42" fmla="*/ 238510 h 1914275"/>
                <a:gd name="connsiteX43" fmla="*/ 1606754 w 1919435"/>
                <a:gd name="connsiteY43" fmla="*/ 317971 h 1914275"/>
                <a:gd name="connsiteX44" fmla="*/ 1543288 w 1919435"/>
                <a:gd name="connsiteY44" fmla="*/ 430970 h 1914275"/>
                <a:gd name="connsiteX45" fmla="*/ 1552060 w 1919435"/>
                <a:gd name="connsiteY45" fmla="*/ 504239 h 1914275"/>
                <a:gd name="connsiteX46" fmla="*/ 1619137 w 1919435"/>
                <a:gd name="connsiteY46" fmla="*/ 531069 h 1914275"/>
                <a:gd name="connsiteX47" fmla="*/ 1754839 w 1919435"/>
                <a:gd name="connsiteY47" fmla="*/ 495467 h 1914275"/>
                <a:gd name="connsiteX48" fmla="*/ 1812629 w 1919435"/>
                <a:gd name="connsiteY48" fmla="*/ 517654 h 1914275"/>
                <a:gd name="connsiteX49" fmla="*/ 1830172 w 1919435"/>
                <a:gd name="connsiteY49" fmla="*/ 552225 h 1914275"/>
                <a:gd name="connsiteX50" fmla="*/ 1815724 w 1919435"/>
                <a:gd name="connsiteY50" fmla="*/ 603306 h 1914275"/>
                <a:gd name="connsiteX51" fmla="*/ 1699630 w 1919435"/>
                <a:gd name="connsiteY51" fmla="*/ 695666 h 1914275"/>
                <a:gd name="connsiteX52" fmla="*/ 1678990 w 1919435"/>
                <a:gd name="connsiteY52" fmla="*/ 751908 h 1914275"/>
                <a:gd name="connsiteX53" fmla="*/ 1685182 w 1919435"/>
                <a:gd name="connsiteY53" fmla="*/ 774611 h 1914275"/>
                <a:gd name="connsiteX54" fmla="*/ 1732652 w 1919435"/>
                <a:gd name="connsiteY54" fmla="*/ 815373 h 1914275"/>
                <a:gd name="connsiteX55" fmla="*/ 1872998 w 1919435"/>
                <a:gd name="connsiteY55" fmla="*/ 834464 h 1914275"/>
                <a:gd name="connsiteX56" fmla="*/ 1918404 w 1919435"/>
                <a:gd name="connsiteY56" fmla="*/ 879354 h 1914275"/>
                <a:gd name="connsiteX57" fmla="*/ 1919952 w 1919435"/>
                <a:gd name="connsiteY57" fmla="*/ 919600 h 1914275"/>
                <a:gd name="connsiteX58" fmla="*/ 1886930 w 1919435"/>
                <a:gd name="connsiteY58" fmla="*/ 958299 h 1914275"/>
                <a:gd name="connsiteX59" fmla="*/ 1754839 w 1919435"/>
                <a:gd name="connsiteY59" fmla="*/ 995965 h 1914275"/>
                <a:gd name="connsiteX60" fmla="*/ 1701178 w 1919435"/>
                <a:gd name="connsiteY60" fmla="*/ 1085229 h 1914275"/>
                <a:gd name="connsiteX61" fmla="*/ 1728524 w 1919435"/>
                <a:gd name="connsiteY61" fmla="*/ 1121348 h 1914275"/>
                <a:gd name="connsiteX62" fmla="*/ 1849779 w 1919435"/>
                <a:gd name="connsiteY62" fmla="*/ 1192552 h 1914275"/>
                <a:gd name="connsiteX63" fmla="*/ 1876094 w 1919435"/>
                <a:gd name="connsiteY63" fmla="*/ 1253954 h 1914275"/>
                <a:gd name="connsiteX64" fmla="*/ 1875062 w 1919435"/>
                <a:gd name="connsiteY64" fmla="*/ 1260145 h 1914275"/>
                <a:gd name="connsiteX65" fmla="*/ 1802309 w 1919435"/>
                <a:gd name="connsiteY65" fmla="*/ 1312259 h 1914275"/>
                <a:gd name="connsiteX66" fmla="*/ 1675379 w 1919435"/>
                <a:gd name="connsiteY66" fmla="*/ 1296264 h 1914275"/>
                <a:gd name="connsiteX67" fmla="*/ 1611398 w 1919435"/>
                <a:gd name="connsiteY67" fmla="*/ 1329286 h 1914275"/>
                <a:gd name="connsiteX68" fmla="*/ 1610365 w 1919435"/>
                <a:gd name="connsiteY68" fmla="*/ 1405651 h 1914275"/>
                <a:gd name="connsiteX69" fmla="*/ 1692406 w 1919435"/>
                <a:gd name="connsiteY69" fmla="*/ 1514006 h 1914275"/>
                <a:gd name="connsiteX70" fmla="*/ 1692406 w 1919435"/>
                <a:gd name="connsiteY70" fmla="*/ 1584695 h 1914275"/>
                <a:gd name="connsiteX71" fmla="*/ 1689310 w 1919435"/>
                <a:gd name="connsiteY71" fmla="*/ 1588307 h 1914275"/>
                <a:gd name="connsiteX72" fmla="*/ 1600562 w 1919435"/>
                <a:gd name="connsiteY72" fmla="*/ 1605850 h 1914275"/>
                <a:gd name="connsiteX73" fmla="*/ 1490659 w 1919435"/>
                <a:gd name="connsiteY73" fmla="*/ 1543933 h 1914275"/>
                <a:gd name="connsiteX74" fmla="*/ 1415326 w 1919435"/>
                <a:gd name="connsiteY74" fmla="*/ 1554769 h 1914275"/>
                <a:gd name="connsiteX75" fmla="*/ 1391075 w 1919435"/>
                <a:gd name="connsiteY75" fmla="*/ 1622877 h 1914275"/>
                <a:gd name="connsiteX76" fmla="*/ 1426677 w 1919435"/>
                <a:gd name="connsiteY76" fmla="*/ 1760128 h 1914275"/>
                <a:gd name="connsiteX77" fmla="*/ 1406554 w 1919435"/>
                <a:gd name="connsiteY77" fmla="*/ 1811725 h 1914275"/>
                <a:gd name="connsiteX78" fmla="*/ 1370436 w 1919435"/>
                <a:gd name="connsiteY78" fmla="*/ 1830300 h 1914275"/>
                <a:gd name="connsiteX79" fmla="*/ 1316258 w 1919435"/>
                <a:gd name="connsiteY79" fmla="*/ 1815337 h 1914275"/>
                <a:gd name="connsiteX80" fmla="*/ 1231122 w 1919435"/>
                <a:gd name="connsiteY80" fmla="*/ 1707498 h 1914275"/>
                <a:gd name="connsiteX81" fmla="*/ 1121219 w 1919435"/>
                <a:gd name="connsiteY81" fmla="*/ 1698210 h 1914275"/>
                <a:gd name="connsiteX82" fmla="*/ 1106771 w 1919435"/>
                <a:gd name="connsiteY82" fmla="*/ 1727105 h 1914275"/>
                <a:gd name="connsiteX83" fmla="*/ 1087165 w 1919435"/>
                <a:gd name="connsiteY83" fmla="*/ 1868999 h 1914275"/>
                <a:gd name="connsiteX84" fmla="*/ 1050014 w 1919435"/>
                <a:gd name="connsiteY84" fmla="*/ 1919049 h 1914275"/>
                <a:gd name="connsiteX85" fmla="*/ 987581 w 1919435"/>
                <a:gd name="connsiteY85" fmla="*/ 1919049 h 1914275"/>
                <a:gd name="connsiteX86" fmla="*/ 960234 w 1919435"/>
                <a:gd name="connsiteY86" fmla="*/ 1880866 h 1914275"/>
                <a:gd name="connsiteX87" fmla="*/ 921535 w 1919435"/>
                <a:gd name="connsiteY87" fmla="*/ 1744132 h 1914275"/>
                <a:gd name="connsiteX88" fmla="*/ 875614 w 1919435"/>
                <a:gd name="connsiteY88" fmla="*/ 1703886 h 1914275"/>
                <a:gd name="connsiteX89" fmla="*/ 847751 w 1919435"/>
                <a:gd name="connsiteY89" fmla="*/ 1700790 h 1914275"/>
                <a:gd name="connsiteX90" fmla="*/ 800281 w 1919435"/>
                <a:gd name="connsiteY90" fmla="*/ 1727105 h 1914275"/>
                <a:gd name="connsiteX91" fmla="*/ 788414 w 1919435"/>
                <a:gd name="connsiteY91" fmla="*/ 1747228 h 1914275"/>
                <a:gd name="connsiteX92" fmla="*/ 723401 w 1919435"/>
                <a:gd name="connsiteY92" fmla="*/ 1857131 h 1914275"/>
                <a:gd name="connsiteX93" fmla="*/ 674383 w 1919435"/>
                <a:gd name="connsiteY93" fmla="*/ 1877254 h 1914275"/>
                <a:gd name="connsiteX94" fmla="*/ 634652 w 1919435"/>
                <a:gd name="connsiteY94" fmla="*/ 1863839 h 1914275"/>
                <a:gd name="connsiteX95" fmla="*/ 607822 w 1919435"/>
                <a:gd name="connsiteY95" fmla="*/ 1813789 h 1914275"/>
                <a:gd name="connsiteX96" fmla="*/ 624848 w 1919435"/>
                <a:gd name="connsiteY96" fmla="*/ 1672927 h 1914275"/>
                <a:gd name="connsiteX97" fmla="*/ 586150 w 1919435"/>
                <a:gd name="connsiteY97" fmla="*/ 1607398 h 1914275"/>
                <a:gd name="connsiteX98" fmla="*/ 514430 w 1919435"/>
                <a:gd name="connsiteY98" fmla="*/ 1611010 h 1914275"/>
                <a:gd name="connsiteX99" fmla="*/ 413814 w 1919435"/>
                <a:gd name="connsiteY99" fmla="*/ 1687375 h 1914275"/>
                <a:gd name="connsiteX100" fmla="*/ 324550 w 1919435"/>
                <a:gd name="connsiteY100" fmla="*/ 1682215 h 1914275"/>
                <a:gd name="connsiteX101" fmla="*/ 316810 w 1919435"/>
                <a:gd name="connsiteY101" fmla="*/ 1674475 h 1914275"/>
                <a:gd name="connsiteX102" fmla="*/ 309071 w 1919435"/>
                <a:gd name="connsiteY102" fmla="*/ 1612558 h 1914275"/>
                <a:gd name="connsiteX103" fmla="*/ 376148 w 1919435"/>
                <a:gd name="connsiteY103" fmla="*/ 1492851 h 1914275"/>
                <a:gd name="connsiteX104" fmla="*/ 387499 w 1919435"/>
                <a:gd name="connsiteY104" fmla="*/ 1456217 h 1914275"/>
                <a:gd name="connsiteX105" fmla="*/ 297203 w 1919435"/>
                <a:gd name="connsiteY105" fmla="*/ 1391720 h 1914275"/>
                <a:gd name="connsiteX106" fmla="*/ 158405 w 1919435"/>
                <a:gd name="connsiteY106" fmla="*/ 1427838 h 1914275"/>
                <a:gd name="connsiteX107" fmla="*/ 114031 w 1919435"/>
                <a:gd name="connsiteY107" fmla="*/ 1412875 h 1914275"/>
                <a:gd name="connsiteX108" fmla="*/ 91844 w 1919435"/>
                <a:gd name="connsiteY108" fmla="*/ 1373660 h 1914275"/>
                <a:gd name="connsiteX109" fmla="*/ 106808 w 1919435"/>
                <a:gd name="connsiteY109" fmla="*/ 1315871 h 1914275"/>
                <a:gd name="connsiteX110" fmla="*/ 209487 w 1919435"/>
                <a:gd name="connsiteY110" fmla="*/ 1234347 h 1914275"/>
                <a:gd name="connsiteX111" fmla="*/ 236834 w 1919435"/>
                <a:gd name="connsiteY111" fmla="*/ 1151274 h 1914275"/>
                <a:gd name="connsiteX112" fmla="*/ 181624 w 1919435"/>
                <a:gd name="connsiteY112" fmla="*/ 1104836 h 1914275"/>
                <a:gd name="connsiteX113" fmla="*/ 52114 w 1919435"/>
                <a:gd name="connsiteY113" fmla="*/ 1087293 h 1914275"/>
                <a:gd name="connsiteX114" fmla="*/ 1032 w 1919435"/>
                <a:gd name="connsiteY114" fmla="*/ 1051175 h 1914275"/>
                <a:gd name="connsiteX115" fmla="*/ 0 w 1919435"/>
                <a:gd name="connsiteY115" fmla="*/ 987194 h 1914275"/>
                <a:gd name="connsiteX116" fmla="*/ 1198616 w 1919435"/>
                <a:gd name="connsiteY116" fmla="*/ 960879 h 1914275"/>
                <a:gd name="connsiteX117" fmla="*/ 958686 w 1919435"/>
                <a:gd name="connsiteY117" fmla="*/ 720949 h 1914275"/>
                <a:gd name="connsiteX118" fmla="*/ 720304 w 1919435"/>
                <a:gd name="connsiteY118" fmla="*/ 959331 h 1914275"/>
                <a:gd name="connsiteX119" fmla="*/ 957654 w 1919435"/>
                <a:gd name="connsiteY119" fmla="*/ 1198744 h 1914275"/>
                <a:gd name="connsiteX120" fmla="*/ 1198616 w 1919435"/>
                <a:gd name="connsiteY120" fmla="*/ 960879 h 191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919435" h="1914275">
                  <a:moveTo>
                    <a:pt x="0" y="987194"/>
                  </a:moveTo>
                  <a:cubicBezTo>
                    <a:pt x="8256" y="971714"/>
                    <a:pt x="21155" y="963975"/>
                    <a:pt x="37667" y="959846"/>
                  </a:cubicBezTo>
                  <a:cubicBezTo>
                    <a:pt x="82041" y="947979"/>
                    <a:pt x="125383" y="934564"/>
                    <a:pt x="169757" y="922696"/>
                  </a:cubicBezTo>
                  <a:cubicBezTo>
                    <a:pt x="196587" y="915473"/>
                    <a:pt x="212583" y="900509"/>
                    <a:pt x="215163" y="872130"/>
                  </a:cubicBezTo>
                  <a:cubicBezTo>
                    <a:pt x="215679" y="864907"/>
                    <a:pt x="216710" y="857683"/>
                    <a:pt x="217743" y="850459"/>
                  </a:cubicBezTo>
                  <a:cubicBezTo>
                    <a:pt x="220323" y="826209"/>
                    <a:pt x="209487" y="809697"/>
                    <a:pt x="189364" y="797830"/>
                  </a:cubicBezTo>
                  <a:cubicBezTo>
                    <a:pt x="149118" y="774611"/>
                    <a:pt x="109388" y="750876"/>
                    <a:pt x="69657" y="727657"/>
                  </a:cubicBezTo>
                  <a:cubicBezTo>
                    <a:pt x="40246" y="710629"/>
                    <a:pt x="35087" y="697730"/>
                    <a:pt x="43858" y="664708"/>
                  </a:cubicBezTo>
                  <a:cubicBezTo>
                    <a:pt x="44890" y="661612"/>
                    <a:pt x="45406" y="658516"/>
                    <a:pt x="46438" y="655936"/>
                  </a:cubicBezTo>
                  <a:cubicBezTo>
                    <a:pt x="59337" y="613110"/>
                    <a:pt x="70689" y="604854"/>
                    <a:pt x="114547" y="608982"/>
                  </a:cubicBezTo>
                  <a:cubicBezTo>
                    <a:pt x="156857" y="613110"/>
                    <a:pt x="199167" y="617754"/>
                    <a:pt x="241478" y="623429"/>
                  </a:cubicBezTo>
                  <a:cubicBezTo>
                    <a:pt x="275016" y="627557"/>
                    <a:pt x="289463" y="621881"/>
                    <a:pt x="306491" y="593503"/>
                  </a:cubicBezTo>
                  <a:cubicBezTo>
                    <a:pt x="330741" y="554288"/>
                    <a:pt x="329710" y="541905"/>
                    <a:pt x="301331" y="505271"/>
                  </a:cubicBezTo>
                  <a:cubicBezTo>
                    <a:pt x="274500" y="470700"/>
                    <a:pt x="248185" y="435614"/>
                    <a:pt x="222386" y="400527"/>
                  </a:cubicBezTo>
                  <a:cubicBezTo>
                    <a:pt x="206907" y="379888"/>
                    <a:pt x="206907" y="362861"/>
                    <a:pt x="222386" y="342222"/>
                  </a:cubicBezTo>
                  <a:cubicBezTo>
                    <a:pt x="230126" y="331902"/>
                    <a:pt x="238382" y="321583"/>
                    <a:pt x="248185" y="313327"/>
                  </a:cubicBezTo>
                  <a:cubicBezTo>
                    <a:pt x="267792" y="296816"/>
                    <a:pt x="281208" y="294752"/>
                    <a:pt x="303395" y="307135"/>
                  </a:cubicBezTo>
                  <a:cubicBezTo>
                    <a:pt x="342609" y="328806"/>
                    <a:pt x="382856" y="348929"/>
                    <a:pt x="420522" y="373180"/>
                  </a:cubicBezTo>
                  <a:cubicBezTo>
                    <a:pt x="463864" y="401043"/>
                    <a:pt x="493791" y="382468"/>
                    <a:pt x="525265" y="343770"/>
                  </a:cubicBezTo>
                  <a:cubicBezTo>
                    <a:pt x="535585" y="330870"/>
                    <a:pt x="531973" y="313843"/>
                    <a:pt x="527845" y="298364"/>
                  </a:cubicBezTo>
                  <a:cubicBezTo>
                    <a:pt x="516493" y="254506"/>
                    <a:pt x="505142" y="210647"/>
                    <a:pt x="493791" y="166789"/>
                  </a:cubicBezTo>
                  <a:cubicBezTo>
                    <a:pt x="485535" y="135315"/>
                    <a:pt x="490694" y="122415"/>
                    <a:pt x="518557" y="105904"/>
                  </a:cubicBezTo>
                  <a:cubicBezTo>
                    <a:pt x="524749" y="102292"/>
                    <a:pt x="530941" y="98680"/>
                    <a:pt x="537649" y="95585"/>
                  </a:cubicBezTo>
                  <a:cubicBezTo>
                    <a:pt x="571187" y="80105"/>
                    <a:pt x="586150" y="83717"/>
                    <a:pt x="608853" y="113128"/>
                  </a:cubicBezTo>
                  <a:cubicBezTo>
                    <a:pt x="636200" y="147698"/>
                    <a:pt x="663547" y="182785"/>
                    <a:pt x="690894" y="217355"/>
                  </a:cubicBezTo>
                  <a:cubicBezTo>
                    <a:pt x="716693" y="249346"/>
                    <a:pt x="777062" y="249346"/>
                    <a:pt x="802861" y="216839"/>
                  </a:cubicBezTo>
                  <a:cubicBezTo>
                    <a:pt x="813697" y="202908"/>
                    <a:pt x="813697" y="185365"/>
                    <a:pt x="816277" y="169369"/>
                  </a:cubicBezTo>
                  <a:cubicBezTo>
                    <a:pt x="822468" y="129123"/>
                    <a:pt x="827628" y="88877"/>
                    <a:pt x="832788" y="48631"/>
                  </a:cubicBezTo>
                  <a:cubicBezTo>
                    <a:pt x="836916" y="16640"/>
                    <a:pt x="845687" y="7868"/>
                    <a:pt x="877677" y="2193"/>
                  </a:cubicBezTo>
                  <a:cubicBezTo>
                    <a:pt x="891093" y="-387"/>
                    <a:pt x="904509" y="-387"/>
                    <a:pt x="917924" y="645"/>
                  </a:cubicBezTo>
                  <a:cubicBezTo>
                    <a:pt x="937531" y="1677"/>
                    <a:pt x="950947" y="11996"/>
                    <a:pt x="956106" y="31603"/>
                  </a:cubicBezTo>
                  <a:cubicBezTo>
                    <a:pt x="968490" y="75461"/>
                    <a:pt x="981389" y="119835"/>
                    <a:pt x="993772" y="163693"/>
                  </a:cubicBezTo>
                  <a:cubicBezTo>
                    <a:pt x="1006672" y="208584"/>
                    <a:pt x="1043822" y="229739"/>
                    <a:pt x="1089745" y="217871"/>
                  </a:cubicBezTo>
                  <a:cubicBezTo>
                    <a:pt x="1104707" y="214259"/>
                    <a:pt x="1113479" y="203424"/>
                    <a:pt x="1120703" y="191040"/>
                  </a:cubicBezTo>
                  <a:cubicBezTo>
                    <a:pt x="1144438" y="150278"/>
                    <a:pt x="1168689" y="109516"/>
                    <a:pt x="1192940" y="68754"/>
                  </a:cubicBezTo>
                  <a:cubicBezTo>
                    <a:pt x="1208419" y="42439"/>
                    <a:pt x="1221835" y="36763"/>
                    <a:pt x="1251245" y="44503"/>
                  </a:cubicBezTo>
                  <a:cubicBezTo>
                    <a:pt x="1310067" y="59466"/>
                    <a:pt x="1317806" y="72366"/>
                    <a:pt x="1309035" y="137895"/>
                  </a:cubicBezTo>
                  <a:cubicBezTo>
                    <a:pt x="1303875" y="177109"/>
                    <a:pt x="1299231" y="216323"/>
                    <a:pt x="1294587" y="255538"/>
                  </a:cubicBezTo>
                  <a:cubicBezTo>
                    <a:pt x="1294071" y="259665"/>
                    <a:pt x="1294071" y="263793"/>
                    <a:pt x="1294587" y="267921"/>
                  </a:cubicBezTo>
                  <a:cubicBezTo>
                    <a:pt x="1301295" y="309715"/>
                    <a:pt x="1364760" y="338610"/>
                    <a:pt x="1399331" y="314359"/>
                  </a:cubicBezTo>
                  <a:cubicBezTo>
                    <a:pt x="1438545" y="286496"/>
                    <a:pt x="1476211" y="257085"/>
                    <a:pt x="1514394" y="228191"/>
                  </a:cubicBezTo>
                  <a:cubicBezTo>
                    <a:pt x="1542256" y="207036"/>
                    <a:pt x="1556188" y="207552"/>
                    <a:pt x="1584050" y="229223"/>
                  </a:cubicBezTo>
                  <a:cubicBezTo>
                    <a:pt x="1587663" y="232319"/>
                    <a:pt x="1591274" y="234898"/>
                    <a:pt x="1594886" y="238510"/>
                  </a:cubicBezTo>
                  <a:cubicBezTo>
                    <a:pt x="1627393" y="269469"/>
                    <a:pt x="1628941" y="278757"/>
                    <a:pt x="1606754" y="317971"/>
                  </a:cubicBezTo>
                  <a:cubicBezTo>
                    <a:pt x="1585599" y="355637"/>
                    <a:pt x="1565475" y="393819"/>
                    <a:pt x="1543288" y="430970"/>
                  </a:cubicBezTo>
                  <a:cubicBezTo>
                    <a:pt x="1527293" y="458317"/>
                    <a:pt x="1534517" y="481020"/>
                    <a:pt x="1552060" y="504239"/>
                  </a:cubicBezTo>
                  <a:cubicBezTo>
                    <a:pt x="1569604" y="527458"/>
                    <a:pt x="1589726" y="538809"/>
                    <a:pt x="1619137" y="531069"/>
                  </a:cubicBezTo>
                  <a:cubicBezTo>
                    <a:pt x="1664543" y="519202"/>
                    <a:pt x="1709949" y="507850"/>
                    <a:pt x="1754839" y="495467"/>
                  </a:cubicBezTo>
                  <a:cubicBezTo>
                    <a:pt x="1783734" y="487727"/>
                    <a:pt x="1796634" y="492371"/>
                    <a:pt x="1812629" y="517654"/>
                  </a:cubicBezTo>
                  <a:cubicBezTo>
                    <a:pt x="1819853" y="528490"/>
                    <a:pt x="1826044" y="539841"/>
                    <a:pt x="1830172" y="552225"/>
                  </a:cubicBezTo>
                  <a:cubicBezTo>
                    <a:pt x="1837912" y="574412"/>
                    <a:pt x="1834299" y="588343"/>
                    <a:pt x="1815724" y="603306"/>
                  </a:cubicBezTo>
                  <a:cubicBezTo>
                    <a:pt x="1777026" y="634265"/>
                    <a:pt x="1738844" y="665224"/>
                    <a:pt x="1699630" y="695666"/>
                  </a:cubicBezTo>
                  <a:cubicBezTo>
                    <a:pt x="1680022" y="710629"/>
                    <a:pt x="1674862" y="729205"/>
                    <a:pt x="1678990" y="751908"/>
                  </a:cubicBezTo>
                  <a:cubicBezTo>
                    <a:pt x="1680539" y="759647"/>
                    <a:pt x="1683119" y="766871"/>
                    <a:pt x="1685182" y="774611"/>
                  </a:cubicBezTo>
                  <a:cubicBezTo>
                    <a:pt x="1691890" y="798862"/>
                    <a:pt x="1707885" y="812277"/>
                    <a:pt x="1732652" y="815373"/>
                  </a:cubicBezTo>
                  <a:cubicBezTo>
                    <a:pt x="1779606" y="821565"/>
                    <a:pt x="1826560" y="828272"/>
                    <a:pt x="1872998" y="834464"/>
                  </a:cubicBezTo>
                  <a:cubicBezTo>
                    <a:pt x="1900861" y="838076"/>
                    <a:pt x="1915308" y="851491"/>
                    <a:pt x="1918404" y="879354"/>
                  </a:cubicBezTo>
                  <a:cubicBezTo>
                    <a:pt x="1919952" y="892770"/>
                    <a:pt x="1921500" y="906185"/>
                    <a:pt x="1919952" y="919600"/>
                  </a:cubicBezTo>
                  <a:cubicBezTo>
                    <a:pt x="1917372" y="940755"/>
                    <a:pt x="1906536" y="952623"/>
                    <a:pt x="1886930" y="958299"/>
                  </a:cubicBezTo>
                  <a:cubicBezTo>
                    <a:pt x="1843071" y="970682"/>
                    <a:pt x="1798697" y="983065"/>
                    <a:pt x="1754839" y="995965"/>
                  </a:cubicBezTo>
                  <a:cubicBezTo>
                    <a:pt x="1712013" y="1008348"/>
                    <a:pt x="1692406" y="1040855"/>
                    <a:pt x="1701178" y="1085229"/>
                  </a:cubicBezTo>
                  <a:cubicBezTo>
                    <a:pt x="1704273" y="1102256"/>
                    <a:pt x="1714077" y="1113092"/>
                    <a:pt x="1728524" y="1121348"/>
                  </a:cubicBezTo>
                  <a:cubicBezTo>
                    <a:pt x="1768771" y="1145083"/>
                    <a:pt x="1809016" y="1168817"/>
                    <a:pt x="1849779" y="1192552"/>
                  </a:cubicBezTo>
                  <a:cubicBezTo>
                    <a:pt x="1879706" y="1210096"/>
                    <a:pt x="1884350" y="1220415"/>
                    <a:pt x="1876094" y="1253954"/>
                  </a:cubicBezTo>
                  <a:cubicBezTo>
                    <a:pt x="1875578" y="1256018"/>
                    <a:pt x="1875578" y="1258082"/>
                    <a:pt x="1875062" y="1260145"/>
                  </a:cubicBezTo>
                  <a:cubicBezTo>
                    <a:pt x="1862678" y="1300908"/>
                    <a:pt x="1848747" y="1321031"/>
                    <a:pt x="1802309" y="1312259"/>
                  </a:cubicBezTo>
                  <a:cubicBezTo>
                    <a:pt x="1760515" y="1304003"/>
                    <a:pt x="1717689" y="1302456"/>
                    <a:pt x="1675379" y="1296264"/>
                  </a:cubicBezTo>
                  <a:cubicBezTo>
                    <a:pt x="1645452" y="1292136"/>
                    <a:pt x="1625845" y="1304003"/>
                    <a:pt x="1611398" y="1329286"/>
                  </a:cubicBezTo>
                  <a:cubicBezTo>
                    <a:pt x="1596434" y="1355085"/>
                    <a:pt x="1589726" y="1379336"/>
                    <a:pt x="1610365" y="1405651"/>
                  </a:cubicBezTo>
                  <a:cubicBezTo>
                    <a:pt x="1638228" y="1441254"/>
                    <a:pt x="1665059" y="1477888"/>
                    <a:pt x="1692406" y="1514006"/>
                  </a:cubicBezTo>
                  <a:cubicBezTo>
                    <a:pt x="1715109" y="1543417"/>
                    <a:pt x="1715109" y="1555285"/>
                    <a:pt x="1692406" y="1584695"/>
                  </a:cubicBezTo>
                  <a:cubicBezTo>
                    <a:pt x="1691374" y="1585727"/>
                    <a:pt x="1690342" y="1587275"/>
                    <a:pt x="1689310" y="1588307"/>
                  </a:cubicBezTo>
                  <a:cubicBezTo>
                    <a:pt x="1659383" y="1620298"/>
                    <a:pt x="1647516" y="1634229"/>
                    <a:pt x="1600562" y="1605850"/>
                  </a:cubicBezTo>
                  <a:cubicBezTo>
                    <a:pt x="1564444" y="1584179"/>
                    <a:pt x="1526261" y="1565604"/>
                    <a:pt x="1490659" y="1543933"/>
                  </a:cubicBezTo>
                  <a:cubicBezTo>
                    <a:pt x="1461248" y="1526390"/>
                    <a:pt x="1438545" y="1536709"/>
                    <a:pt x="1415326" y="1554769"/>
                  </a:cubicBezTo>
                  <a:cubicBezTo>
                    <a:pt x="1392107" y="1572312"/>
                    <a:pt x="1382819" y="1593467"/>
                    <a:pt x="1391075" y="1622877"/>
                  </a:cubicBezTo>
                  <a:cubicBezTo>
                    <a:pt x="1403974" y="1668284"/>
                    <a:pt x="1415326" y="1714205"/>
                    <a:pt x="1426677" y="1760128"/>
                  </a:cubicBezTo>
                  <a:cubicBezTo>
                    <a:pt x="1432870" y="1784894"/>
                    <a:pt x="1427710" y="1798310"/>
                    <a:pt x="1406554" y="1811725"/>
                  </a:cubicBezTo>
                  <a:cubicBezTo>
                    <a:pt x="1395203" y="1818949"/>
                    <a:pt x="1383335" y="1825657"/>
                    <a:pt x="1370436" y="1830300"/>
                  </a:cubicBezTo>
                  <a:cubicBezTo>
                    <a:pt x="1347733" y="1838556"/>
                    <a:pt x="1331222" y="1834428"/>
                    <a:pt x="1316258" y="1815337"/>
                  </a:cubicBezTo>
                  <a:cubicBezTo>
                    <a:pt x="1287879" y="1779735"/>
                    <a:pt x="1259501" y="1743616"/>
                    <a:pt x="1231122" y="1707498"/>
                  </a:cubicBezTo>
                  <a:cubicBezTo>
                    <a:pt x="1203775" y="1673443"/>
                    <a:pt x="1154242" y="1668800"/>
                    <a:pt x="1121219" y="1698210"/>
                  </a:cubicBezTo>
                  <a:cubicBezTo>
                    <a:pt x="1112447" y="1705950"/>
                    <a:pt x="1108320" y="1715753"/>
                    <a:pt x="1106771" y="1727105"/>
                  </a:cubicBezTo>
                  <a:cubicBezTo>
                    <a:pt x="1100064" y="1774575"/>
                    <a:pt x="1092324" y="1821529"/>
                    <a:pt x="1087165" y="1868999"/>
                  </a:cubicBezTo>
                  <a:cubicBezTo>
                    <a:pt x="1084068" y="1893766"/>
                    <a:pt x="1074265" y="1911309"/>
                    <a:pt x="1050014" y="1919049"/>
                  </a:cubicBezTo>
                  <a:cubicBezTo>
                    <a:pt x="1029375" y="1919049"/>
                    <a:pt x="1008220" y="1919049"/>
                    <a:pt x="987581" y="1919049"/>
                  </a:cubicBezTo>
                  <a:cubicBezTo>
                    <a:pt x="973133" y="1910277"/>
                    <a:pt x="964878" y="1897377"/>
                    <a:pt x="960234" y="1880866"/>
                  </a:cubicBezTo>
                  <a:cubicBezTo>
                    <a:pt x="947851" y="1835460"/>
                    <a:pt x="933919" y="1790054"/>
                    <a:pt x="921535" y="1744132"/>
                  </a:cubicBezTo>
                  <a:cubicBezTo>
                    <a:pt x="914828" y="1719881"/>
                    <a:pt x="899865" y="1706982"/>
                    <a:pt x="875614" y="1703886"/>
                  </a:cubicBezTo>
                  <a:cubicBezTo>
                    <a:pt x="866326" y="1702854"/>
                    <a:pt x="857038" y="1701306"/>
                    <a:pt x="847751" y="1700790"/>
                  </a:cubicBezTo>
                  <a:cubicBezTo>
                    <a:pt x="826080" y="1699242"/>
                    <a:pt x="811117" y="1709046"/>
                    <a:pt x="800281" y="1727105"/>
                  </a:cubicBezTo>
                  <a:cubicBezTo>
                    <a:pt x="796153" y="1733813"/>
                    <a:pt x="792541" y="1740520"/>
                    <a:pt x="788414" y="1747228"/>
                  </a:cubicBezTo>
                  <a:cubicBezTo>
                    <a:pt x="766742" y="1783862"/>
                    <a:pt x="745587" y="1821013"/>
                    <a:pt x="723401" y="1857131"/>
                  </a:cubicBezTo>
                  <a:cubicBezTo>
                    <a:pt x="711533" y="1877254"/>
                    <a:pt x="697085" y="1882414"/>
                    <a:pt x="674383" y="1877254"/>
                  </a:cubicBezTo>
                  <a:cubicBezTo>
                    <a:pt x="660451" y="1874158"/>
                    <a:pt x="647552" y="1869515"/>
                    <a:pt x="634652" y="1863839"/>
                  </a:cubicBezTo>
                  <a:cubicBezTo>
                    <a:pt x="611949" y="1853003"/>
                    <a:pt x="604726" y="1839072"/>
                    <a:pt x="607822" y="1813789"/>
                  </a:cubicBezTo>
                  <a:cubicBezTo>
                    <a:pt x="613497" y="1766835"/>
                    <a:pt x="618141" y="1719881"/>
                    <a:pt x="624848" y="1672927"/>
                  </a:cubicBezTo>
                  <a:cubicBezTo>
                    <a:pt x="629492" y="1639905"/>
                    <a:pt x="611949" y="1621846"/>
                    <a:pt x="586150" y="1607398"/>
                  </a:cubicBezTo>
                  <a:cubicBezTo>
                    <a:pt x="560868" y="1593467"/>
                    <a:pt x="538165" y="1591403"/>
                    <a:pt x="514430" y="1611010"/>
                  </a:cubicBezTo>
                  <a:cubicBezTo>
                    <a:pt x="481407" y="1637325"/>
                    <a:pt x="446836" y="1661576"/>
                    <a:pt x="413814" y="1687375"/>
                  </a:cubicBezTo>
                  <a:cubicBezTo>
                    <a:pt x="380276" y="1713690"/>
                    <a:pt x="365828" y="1719365"/>
                    <a:pt x="324550" y="1682215"/>
                  </a:cubicBezTo>
                  <a:cubicBezTo>
                    <a:pt x="321970" y="1679635"/>
                    <a:pt x="319390" y="1677055"/>
                    <a:pt x="316810" y="1674475"/>
                  </a:cubicBezTo>
                  <a:cubicBezTo>
                    <a:pt x="296687" y="1653836"/>
                    <a:pt x="294623" y="1637841"/>
                    <a:pt x="309071" y="1612558"/>
                  </a:cubicBezTo>
                  <a:cubicBezTo>
                    <a:pt x="331258" y="1572828"/>
                    <a:pt x="353960" y="1532581"/>
                    <a:pt x="376148" y="1492851"/>
                  </a:cubicBezTo>
                  <a:cubicBezTo>
                    <a:pt x="382339" y="1481500"/>
                    <a:pt x="389047" y="1470148"/>
                    <a:pt x="387499" y="1456217"/>
                  </a:cubicBezTo>
                  <a:cubicBezTo>
                    <a:pt x="383887" y="1414423"/>
                    <a:pt x="337449" y="1381400"/>
                    <a:pt x="297203" y="1391720"/>
                  </a:cubicBezTo>
                  <a:cubicBezTo>
                    <a:pt x="250765" y="1403587"/>
                    <a:pt x="204327" y="1415455"/>
                    <a:pt x="158405" y="1427838"/>
                  </a:cubicBezTo>
                  <a:cubicBezTo>
                    <a:pt x="139830" y="1432998"/>
                    <a:pt x="125899" y="1427322"/>
                    <a:pt x="114031" y="1412875"/>
                  </a:cubicBezTo>
                  <a:cubicBezTo>
                    <a:pt x="104228" y="1401007"/>
                    <a:pt x="98036" y="1387592"/>
                    <a:pt x="91844" y="1373660"/>
                  </a:cubicBezTo>
                  <a:cubicBezTo>
                    <a:pt x="81525" y="1349409"/>
                    <a:pt x="86169" y="1331866"/>
                    <a:pt x="106808" y="1315871"/>
                  </a:cubicBezTo>
                  <a:cubicBezTo>
                    <a:pt x="140862" y="1288524"/>
                    <a:pt x="175432" y="1261693"/>
                    <a:pt x="209487" y="1234347"/>
                  </a:cubicBezTo>
                  <a:cubicBezTo>
                    <a:pt x="245605" y="1206484"/>
                    <a:pt x="248701" y="1194616"/>
                    <a:pt x="236834" y="1151274"/>
                  </a:cubicBezTo>
                  <a:cubicBezTo>
                    <a:pt x="228578" y="1122896"/>
                    <a:pt x="211551" y="1107932"/>
                    <a:pt x="181624" y="1104836"/>
                  </a:cubicBezTo>
                  <a:cubicBezTo>
                    <a:pt x="138282" y="1100192"/>
                    <a:pt x="95456" y="1091937"/>
                    <a:pt x="52114" y="1087293"/>
                  </a:cubicBezTo>
                  <a:cubicBezTo>
                    <a:pt x="27347" y="1084713"/>
                    <a:pt x="9804" y="1074910"/>
                    <a:pt x="1032" y="1051175"/>
                  </a:cubicBezTo>
                  <a:cubicBezTo>
                    <a:pt x="0" y="1028988"/>
                    <a:pt x="0" y="1008348"/>
                    <a:pt x="0" y="987194"/>
                  </a:cubicBezTo>
                  <a:close/>
                  <a:moveTo>
                    <a:pt x="1198616" y="960879"/>
                  </a:moveTo>
                  <a:cubicBezTo>
                    <a:pt x="1200163" y="838592"/>
                    <a:pt x="1104192" y="720433"/>
                    <a:pt x="958686" y="720949"/>
                  </a:cubicBezTo>
                  <a:cubicBezTo>
                    <a:pt x="824016" y="721465"/>
                    <a:pt x="720821" y="824145"/>
                    <a:pt x="720304" y="959331"/>
                  </a:cubicBezTo>
                  <a:cubicBezTo>
                    <a:pt x="719788" y="1096581"/>
                    <a:pt x="827628" y="1197712"/>
                    <a:pt x="957654" y="1198744"/>
                  </a:cubicBezTo>
                  <a:cubicBezTo>
                    <a:pt x="1090776" y="1199776"/>
                    <a:pt x="1198100" y="1092969"/>
                    <a:pt x="1198616" y="960879"/>
                  </a:cubicBezTo>
                  <a:close/>
                </a:path>
              </a:pathLst>
            </a:custGeom>
            <a:grpFill/>
            <a:ln w="515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B404465C-B632-42F2-8273-BA2C7FFDA7A2}"/>
                </a:ext>
              </a:extLst>
            </p:cNvPr>
            <p:cNvGrpSpPr/>
            <p:nvPr/>
          </p:nvGrpSpPr>
          <p:grpSpPr>
            <a:xfrm>
              <a:off x="7392963" y="2648852"/>
              <a:ext cx="1838947" cy="1835405"/>
              <a:chOff x="7167947" y="1624190"/>
              <a:chExt cx="2677922" cy="2672763"/>
            </a:xfrm>
            <a:grpFill/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100150D0-F178-431E-B2C4-A43288E12324}"/>
                  </a:ext>
                </a:extLst>
              </p:cNvPr>
              <p:cNvSpPr/>
              <p:nvPr/>
            </p:nvSpPr>
            <p:spPr>
              <a:xfrm>
                <a:off x="7167947" y="1624190"/>
                <a:ext cx="2677922" cy="2672763"/>
              </a:xfrm>
              <a:custGeom>
                <a:avLst/>
                <a:gdLst>
                  <a:gd name="connsiteX0" fmla="*/ 2538684 w 2677922"/>
                  <a:gd name="connsiteY0" fmla="*/ 1897505 h 2672762"/>
                  <a:gd name="connsiteX1" fmla="*/ 2456643 w 2677922"/>
                  <a:gd name="connsiteY1" fmla="*/ 1879446 h 2672762"/>
                  <a:gd name="connsiteX2" fmla="*/ 2389566 w 2677922"/>
                  <a:gd name="connsiteY2" fmla="*/ 1863966 h 2672762"/>
                  <a:gd name="connsiteX3" fmla="*/ 2354479 w 2677922"/>
                  <a:gd name="connsiteY3" fmla="*/ 1874802 h 2672762"/>
                  <a:gd name="connsiteX4" fmla="*/ 2312170 w 2677922"/>
                  <a:gd name="connsiteY4" fmla="*/ 1950651 h 2672762"/>
                  <a:gd name="connsiteX5" fmla="*/ 2322489 w 2677922"/>
                  <a:gd name="connsiteY5" fmla="*/ 1983157 h 2672762"/>
                  <a:gd name="connsiteX6" fmla="*/ 2412785 w 2677922"/>
                  <a:gd name="connsiteY6" fmla="*/ 2080161 h 2672762"/>
                  <a:gd name="connsiteX7" fmla="*/ 2418461 w 2677922"/>
                  <a:gd name="connsiteY7" fmla="*/ 2146722 h 2672762"/>
                  <a:gd name="connsiteX8" fmla="*/ 2414849 w 2677922"/>
                  <a:gd name="connsiteY8" fmla="*/ 2151882 h 2672762"/>
                  <a:gd name="connsiteX9" fmla="*/ 2324037 w 2677922"/>
                  <a:gd name="connsiteY9" fmla="*/ 2174585 h 2672762"/>
                  <a:gd name="connsiteX10" fmla="*/ 2219294 w 2677922"/>
                  <a:gd name="connsiteY10" fmla="*/ 2118859 h 2672762"/>
                  <a:gd name="connsiteX11" fmla="*/ 2178531 w 2677922"/>
                  <a:gd name="connsiteY11" fmla="*/ 2120407 h 2672762"/>
                  <a:gd name="connsiteX12" fmla="*/ 2125386 w 2677922"/>
                  <a:gd name="connsiteY12" fmla="*/ 2172521 h 2672762"/>
                  <a:gd name="connsiteX13" fmla="*/ 2122806 w 2677922"/>
                  <a:gd name="connsiteY13" fmla="*/ 2217411 h 2672762"/>
                  <a:gd name="connsiteX14" fmla="*/ 2184723 w 2677922"/>
                  <a:gd name="connsiteY14" fmla="*/ 2334538 h 2672762"/>
                  <a:gd name="connsiteX15" fmla="*/ 2174404 w 2677922"/>
                  <a:gd name="connsiteY15" fmla="*/ 2395423 h 2672762"/>
                  <a:gd name="connsiteX16" fmla="*/ 2164084 w 2677922"/>
                  <a:gd name="connsiteY16" fmla="*/ 2404711 h 2672762"/>
                  <a:gd name="connsiteX17" fmla="*/ 2075336 w 2677922"/>
                  <a:gd name="connsiteY17" fmla="*/ 2401615 h 2672762"/>
                  <a:gd name="connsiteX18" fmla="*/ 1988652 w 2677922"/>
                  <a:gd name="connsiteY18" fmla="*/ 2320606 h 2672762"/>
                  <a:gd name="connsiteX19" fmla="*/ 1944277 w 2677922"/>
                  <a:gd name="connsiteY19" fmla="*/ 2311835 h 2672762"/>
                  <a:gd name="connsiteX20" fmla="*/ 1883392 w 2677922"/>
                  <a:gd name="connsiteY20" fmla="*/ 2346405 h 2672762"/>
                  <a:gd name="connsiteX21" fmla="*/ 1868429 w 2677922"/>
                  <a:gd name="connsiteY21" fmla="*/ 2391811 h 2672762"/>
                  <a:gd name="connsiteX22" fmla="*/ 1899388 w 2677922"/>
                  <a:gd name="connsiteY22" fmla="*/ 2526997 h 2672762"/>
                  <a:gd name="connsiteX23" fmla="*/ 1879264 w 2677922"/>
                  <a:gd name="connsiteY23" fmla="*/ 2571887 h 2672762"/>
                  <a:gd name="connsiteX24" fmla="*/ 1841082 w 2677922"/>
                  <a:gd name="connsiteY24" fmla="*/ 2588915 h 2672762"/>
                  <a:gd name="connsiteX25" fmla="*/ 1782777 w 2677922"/>
                  <a:gd name="connsiteY25" fmla="*/ 2568276 h 2672762"/>
                  <a:gd name="connsiteX26" fmla="*/ 1715184 w 2677922"/>
                  <a:gd name="connsiteY26" fmla="*/ 2459404 h 2672762"/>
                  <a:gd name="connsiteX27" fmla="*/ 1664618 w 2677922"/>
                  <a:gd name="connsiteY27" fmla="*/ 2435669 h 2672762"/>
                  <a:gd name="connsiteX28" fmla="*/ 1610440 w 2677922"/>
                  <a:gd name="connsiteY28" fmla="*/ 2450117 h 2672762"/>
                  <a:gd name="connsiteX29" fmla="*/ 1577418 w 2677922"/>
                  <a:gd name="connsiteY29" fmla="*/ 2495007 h 2672762"/>
                  <a:gd name="connsiteX30" fmla="*/ 1573806 w 2677922"/>
                  <a:gd name="connsiteY30" fmla="*/ 2616777 h 2672762"/>
                  <a:gd name="connsiteX31" fmla="*/ 1526852 w 2677922"/>
                  <a:gd name="connsiteY31" fmla="*/ 2672503 h 2672762"/>
                  <a:gd name="connsiteX32" fmla="*/ 1497441 w 2677922"/>
                  <a:gd name="connsiteY32" fmla="*/ 2676115 h 2672762"/>
                  <a:gd name="connsiteX33" fmla="*/ 1449972 w 2677922"/>
                  <a:gd name="connsiteY33" fmla="*/ 2644124 h 2672762"/>
                  <a:gd name="connsiteX34" fmla="*/ 1410241 w 2677922"/>
                  <a:gd name="connsiteY34" fmla="*/ 2514614 h 2672762"/>
                  <a:gd name="connsiteX35" fmla="*/ 1373091 w 2677922"/>
                  <a:gd name="connsiteY35" fmla="*/ 2482623 h 2672762"/>
                  <a:gd name="connsiteX36" fmla="*/ 1304982 w 2677922"/>
                  <a:gd name="connsiteY36" fmla="*/ 2483139 h 2672762"/>
                  <a:gd name="connsiteX37" fmla="*/ 1271959 w 2677922"/>
                  <a:gd name="connsiteY37" fmla="*/ 2511518 h 2672762"/>
                  <a:gd name="connsiteX38" fmla="*/ 1234293 w 2677922"/>
                  <a:gd name="connsiteY38" fmla="*/ 2633805 h 2672762"/>
                  <a:gd name="connsiteX39" fmla="*/ 1170828 w 2677922"/>
                  <a:gd name="connsiteY39" fmla="*/ 2674567 h 2672762"/>
                  <a:gd name="connsiteX40" fmla="*/ 1106847 w 2677922"/>
                  <a:gd name="connsiteY40" fmla="*/ 2602330 h 2672762"/>
                  <a:gd name="connsiteX41" fmla="*/ 1103751 w 2677922"/>
                  <a:gd name="connsiteY41" fmla="*/ 2491395 h 2672762"/>
                  <a:gd name="connsiteX42" fmla="*/ 1080532 w 2677922"/>
                  <a:gd name="connsiteY42" fmla="*/ 2454244 h 2672762"/>
                  <a:gd name="connsiteX43" fmla="*/ 1005199 w 2677922"/>
                  <a:gd name="connsiteY43" fmla="*/ 2435153 h 2672762"/>
                  <a:gd name="connsiteX44" fmla="*/ 969080 w 2677922"/>
                  <a:gd name="connsiteY44" fmla="*/ 2454244 h 2672762"/>
                  <a:gd name="connsiteX45" fmla="*/ 900456 w 2677922"/>
                  <a:gd name="connsiteY45" fmla="*/ 2564148 h 2672762"/>
                  <a:gd name="connsiteX46" fmla="*/ 836474 w 2677922"/>
                  <a:gd name="connsiteY46" fmla="*/ 2587367 h 2672762"/>
                  <a:gd name="connsiteX47" fmla="*/ 831830 w 2677922"/>
                  <a:gd name="connsiteY47" fmla="*/ 2585819 h 2672762"/>
                  <a:gd name="connsiteX48" fmla="*/ 785392 w 2677922"/>
                  <a:gd name="connsiteY48" fmla="*/ 2504810 h 2672762"/>
                  <a:gd name="connsiteX49" fmla="*/ 811707 w 2677922"/>
                  <a:gd name="connsiteY49" fmla="*/ 2390779 h 2672762"/>
                  <a:gd name="connsiteX50" fmla="*/ 794680 w 2677922"/>
                  <a:gd name="connsiteY50" fmla="*/ 2344341 h 2672762"/>
                  <a:gd name="connsiteX51" fmla="*/ 739470 w 2677922"/>
                  <a:gd name="connsiteY51" fmla="*/ 2312351 h 2672762"/>
                  <a:gd name="connsiteX52" fmla="*/ 689421 w 2677922"/>
                  <a:gd name="connsiteY52" fmla="*/ 2321638 h 2672762"/>
                  <a:gd name="connsiteX53" fmla="*/ 596029 w 2677922"/>
                  <a:gd name="connsiteY53" fmla="*/ 2408838 h 2672762"/>
                  <a:gd name="connsiteX54" fmla="*/ 530500 w 2677922"/>
                  <a:gd name="connsiteY54" fmla="*/ 2415030 h 2672762"/>
                  <a:gd name="connsiteX55" fmla="*/ 521212 w 2677922"/>
                  <a:gd name="connsiteY55" fmla="*/ 2408838 h 2672762"/>
                  <a:gd name="connsiteX56" fmla="*/ 500573 w 2677922"/>
                  <a:gd name="connsiteY56" fmla="*/ 2322670 h 2672762"/>
                  <a:gd name="connsiteX57" fmla="*/ 556298 w 2677922"/>
                  <a:gd name="connsiteY57" fmla="*/ 2217927 h 2672762"/>
                  <a:gd name="connsiteX58" fmla="*/ 552171 w 2677922"/>
                  <a:gd name="connsiteY58" fmla="*/ 2168909 h 2672762"/>
                  <a:gd name="connsiteX59" fmla="*/ 505733 w 2677922"/>
                  <a:gd name="connsiteY59" fmla="*/ 2122987 h 2672762"/>
                  <a:gd name="connsiteX60" fmla="*/ 457747 w 2677922"/>
                  <a:gd name="connsiteY60" fmla="*/ 2119375 h 2672762"/>
                  <a:gd name="connsiteX61" fmla="*/ 341652 w 2677922"/>
                  <a:gd name="connsiteY61" fmla="*/ 2180777 h 2672762"/>
                  <a:gd name="connsiteX62" fmla="*/ 278187 w 2677922"/>
                  <a:gd name="connsiteY62" fmla="*/ 2168909 h 2672762"/>
                  <a:gd name="connsiteX63" fmla="*/ 274059 w 2677922"/>
                  <a:gd name="connsiteY63" fmla="*/ 2164265 h 2672762"/>
                  <a:gd name="connsiteX64" fmla="*/ 276639 w 2677922"/>
                  <a:gd name="connsiteY64" fmla="*/ 2069325 h 2672762"/>
                  <a:gd name="connsiteX65" fmla="*/ 354551 w 2677922"/>
                  <a:gd name="connsiteY65" fmla="*/ 1986253 h 2672762"/>
                  <a:gd name="connsiteX66" fmla="*/ 363839 w 2677922"/>
                  <a:gd name="connsiteY66" fmla="*/ 1940847 h 2672762"/>
                  <a:gd name="connsiteX67" fmla="*/ 328237 w 2677922"/>
                  <a:gd name="connsiteY67" fmla="*/ 1878930 h 2672762"/>
                  <a:gd name="connsiteX68" fmla="*/ 283347 w 2677922"/>
                  <a:gd name="connsiteY68" fmla="*/ 1866030 h 2672762"/>
                  <a:gd name="connsiteX69" fmla="*/ 170864 w 2677922"/>
                  <a:gd name="connsiteY69" fmla="*/ 1891829 h 2672762"/>
                  <a:gd name="connsiteX70" fmla="*/ 155900 w 2677922"/>
                  <a:gd name="connsiteY70" fmla="*/ 1895441 h 2672762"/>
                  <a:gd name="connsiteX71" fmla="*/ 100175 w 2677922"/>
                  <a:gd name="connsiteY71" fmla="*/ 1868094 h 2672762"/>
                  <a:gd name="connsiteX72" fmla="*/ 87275 w 2677922"/>
                  <a:gd name="connsiteY72" fmla="*/ 1838168 h 2672762"/>
                  <a:gd name="connsiteX73" fmla="*/ 107915 w 2677922"/>
                  <a:gd name="connsiteY73" fmla="*/ 1779862 h 2672762"/>
                  <a:gd name="connsiteX74" fmla="*/ 213690 w 2677922"/>
                  <a:gd name="connsiteY74" fmla="*/ 1713817 h 2672762"/>
                  <a:gd name="connsiteX75" fmla="*/ 238972 w 2677922"/>
                  <a:gd name="connsiteY75" fmla="*/ 1654480 h 2672762"/>
                  <a:gd name="connsiteX76" fmla="*/ 222977 w 2677922"/>
                  <a:gd name="connsiteY76" fmla="*/ 1600818 h 2672762"/>
                  <a:gd name="connsiteX77" fmla="*/ 184279 w 2677922"/>
                  <a:gd name="connsiteY77" fmla="*/ 1575019 h 2672762"/>
                  <a:gd name="connsiteX78" fmla="*/ 59413 w 2677922"/>
                  <a:gd name="connsiteY78" fmla="*/ 1571407 h 2672762"/>
                  <a:gd name="connsiteX79" fmla="*/ 3687 w 2677922"/>
                  <a:gd name="connsiteY79" fmla="*/ 1524453 h 2672762"/>
                  <a:gd name="connsiteX80" fmla="*/ 1623 w 2677922"/>
                  <a:gd name="connsiteY80" fmla="*/ 1513618 h 2672762"/>
                  <a:gd name="connsiteX81" fmla="*/ 48577 w 2677922"/>
                  <a:gd name="connsiteY81" fmla="*/ 1442413 h 2672762"/>
                  <a:gd name="connsiteX82" fmla="*/ 160544 w 2677922"/>
                  <a:gd name="connsiteY82" fmla="*/ 1408358 h 2672762"/>
                  <a:gd name="connsiteX83" fmla="*/ 194083 w 2677922"/>
                  <a:gd name="connsiteY83" fmla="*/ 1370692 h 2672762"/>
                  <a:gd name="connsiteX84" fmla="*/ 192534 w 2677922"/>
                  <a:gd name="connsiteY84" fmla="*/ 1298971 h 2672762"/>
                  <a:gd name="connsiteX85" fmla="*/ 166220 w 2677922"/>
                  <a:gd name="connsiteY85" fmla="*/ 1269560 h 2672762"/>
                  <a:gd name="connsiteX86" fmla="*/ 47029 w 2677922"/>
                  <a:gd name="connsiteY86" fmla="*/ 1232926 h 2672762"/>
                  <a:gd name="connsiteX87" fmla="*/ 1623 w 2677922"/>
                  <a:gd name="connsiteY87" fmla="*/ 1166881 h 2672762"/>
                  <a:gd name="connsiteX88" fmla="*/ 6267 w 2677922"/>
                  <a:gd name="connsiteY88" fmla="*/ 1139534 h 2672762"/>
                  <a:gd name="connsiteX89" fmla="*/ 49093 w 2677922"/>
                  <a:gd name="connsiteY89" fmla="*/ 1105480 h 2672762"/>
                  <a:gd name="connsiteX90" fmla="*/ 164672 w 2677922"/>
                  <a:gd name="connsiteY90" fmla="*/ 1101868 h 2672762"/>
                  <a:gd name="connsiteX91" fmla="*/ 181699 w 2677922"/>
                  <a:gd name="connsiteY91" fmla="*/ 1101352 h 2672762"/>
                  <a:gd name="connsiteX92" fmla="*/ 227621 w 2677922"/>
                  <a:gd name="connsiteY92" fmla="*/ 1065233 h 2672762"/>
                  <a:gd name="connsiteX93" fmla="*/ 241036 w 2677922"/>
                  <a:gd name="connsiteY93" fmla="*/ 1014152 h 2672762"/>
                  <a:gd name="connsiteX94" fmla="*/ 219366 w 2677922"/>
                  <a:gd name="connsiteY94" fmla="*/ 965650 h 2672762"/>
                  <a:gd name="connsiteX95" fmla="*/ 113590 w 2677922"/>
                  <a:gd name="connsiteY95" fmla="*/ 899605 h 2672762"/>
                  <a:gd name="connsiteX96" fmla="*/ 89855 w 2677922"/>
                  <a:gd name="connsiteY96" fmla="*/ 832012 h 2672762"/>
                  <a:gd name="connsiteX97" fmla="*/ 104818 w 2677922"/>
                  <a:gd name="connsiteY97" fmla="*/ 799505 h 2672762"/>
                  <a:gd name="connsiteX98" fmla="*/ 151256 w 2677922"/>
                  <a:gd name="connsiteY98" fmla="*/ 779898 h 2672762"/>
                  <a:gd name="connsiteX99" fmla="*/ 283347 w 2677922"/>
                  <a:gd name="connsiteY99" fmla="*/ 810341 h 2672762"/>
                  <a:gd name="connsiteX100" fmla="*/ 331332 w 2677922"/>
                  <a:gd name="connsiteY100" fmla="*/ 794345 h 2672762"/>
                  <a:gd name="connsiteX101" fmla="*/ 363839 w 2677922"/>
                  <a:gd name="connsiteY101" fmla="*/ 737588 h 2672762"/>
                  <a:gd name="connsiteX102" fmla="*/ 354551 w 2677922"/>
                  <a:gd name="connsiteY102" fmla="*/ 689086 h 2672762"/>
                  <a:gd name="connsiteX103" fmla="*/ 266835 w 2677922"/>
                  <a:gd name="connsiteY103" fmla="*/ 595694 h 2672762"/>
                  <a:gd name="connsiteX104" fmla="*/ 261675 w 2677922"/>
                  <a:gd name="connsiteY104" fmla="*/ 529133 h 2672762"/>
                  <a:gd name="connsiteX105" fmla="*/ 270447 w 2677922"/>
                  <a:gd name="connsiteY105" fmla="*/ 516233 h 2672762"/>
                  <a:gd name="connsiteX106" fmla="*/ 349907 w 2677922"/>
                  <a:gd name="connsiteY106" fmla="*/ 498690 h 2672762"/>
                  <a:gd name="connsiteX107" fmla="*/ 457231 w 2677922"/>
                  <a:gd name="connsiteY107" fmla="*/ 555964 h 2672762"/>
                  <a:gd name="connsiteX108" fmla="*/ 507797 w 2677922"/>
                  <a:gd name="connsiteY108" fmla="*/ 551320 h 2672762"/>
                  <a:gd name="connsiteX109" fmla="*/ 551139 w 2677922"/>
                  <a:gd name="connsiteY109" fmla="*/ 508494 h 2672762"/>
                  <a:gd name="connsiteX110" fmla="*/ 556815 w 2677922"/>
                  <a:gd name="connsiteY110" fmla="*/ 456896 h 2672762"/>
                  <a:gd name="connsiteX111" fmla="*/ 494381 w 2677922"/>
                  <a:gd name="connsiteY111" fmla="*/ 339769 h 2672762"/>
                  <a:gd name="connsiteX112" fmla="*/ 505217 w 2677922"/>
                  <a:gd name="connsiteY112" fmla="*/ 280432 h 2672762"/>
                  <a:gd name="connsiteX113" fmla="*/ 537723 w 2677922"/>
                  <a:gd name="connsiteY113" fmla="*/ 256181 h 2672762"/>
                  <a:gd name="connsiteX114" fmla="*/ 590353 w 2677922"/>
                  <a:gd name="connsiteY114" fmla="*/ 261857 h 2672762"/>
                  <a:gd name="connsiteX115" fmla="*/ 679617 w 2677922"/>
                  <a:gd name="connsiteY115" fmla="*/ 344929 h 2672762"/>
                  <a:gd name="connsiteX116" fmla="*/ 754950 w 2677922"/>
                  <a:gd name="connsiteY116" fmla="*/ 355765 h 2672762"/>
                  <a:gd name="connsiteX117" fmla="*/ 797260 w 2677922"/>
                  <a:gd name="connsiteY117" fmla="*/ 329450 h 2672762"/>
                  <a:gd name="connsiteX118" fmla="*/ 811707 w 2677922"/>
                  <a:gd name="connsiteY118" fmla="*/ 285076 h 2672762"/>
                  <a:gd name="connsiteX119" fmla="*/ 781781 w 2677922"/>
                  <a:gd name="connsiteY119" fmla="*/ 156081 h 2672762"/>
                  <a:gd name="connsiteX120" fmla="*/ 807064 w 2677922"/>
                  <a:gd name="connsiteY120" fmla="*/ 100872 h 2672762"/>
                  <a:gd name="connsiteX121" fmla="*/ 841634 w 2677922"/>
                  <a:gd name="connsiteY121" fmla="*/ 86424 h 2672762"/>
                  <a:gd name="connsiteX122" fmla="*/ 896328 w 2677922"/>
                  <a:gd name="connsiteY122" fmla="*/ 106031 h 2672762"/>
                  <a:gd name="connsiteX123" fmla="*/ 965469 w 2677922"/>
                  <a:gd name="connsiteY123" fmla="*/ 217483 h 2672762"/>
                  <a:gd name="connsiteX124" fmla="*/ 1013455 w 2677922"/>
                  <a:gd name="connsiteY124" fmla="*/ 240702 h 2672762"/>
                  <a:gd name="connsiteX125" fmla="*/ 1077952 w 2677922"/>
                  <a:gd name="connsiteY125" fmla="*/ 222642 h 2672762"/>
                  <a:gd name="connsiteX126" fmla="*/ 1101687 w 2677922"/>
                  <a:gd name="connsiteY126" fmla="*/ 188072 h 2672762"/>
                  <a:gd name="connsiteX127" fmla="*/ 1106847 w 2677922"/>
                  <a:gd name="connsiteY127" fmla="*/ 53918 h 2672762"/>
                  <a:gd name="connsiteX128" fmla="*/ 1145029 w 2677922"/>
                  <a:gd name="connsiteY128" fmla="*/ 4900 h 2672762"/>
                  <a:gd name="connsiteX129" fmla="*/ 1158960 w 2677922"/>
                  <a:gd name="connsiteY129" fmla="*/ 1804 h 2672762"/>
                  <a:gd name="connsiteX130" fmla="*/ 1235841 w 2677922"/>
                  <a:gd name="connsiteY130" fmla="*/ 48758 h 2672762"/>
                  <a:gd name="connsiteX131" fmla="*/ 1269895 w 2677922"/>
                  <a:gd name="connsiteY131" fmla="*/ 162273 h 2672762"/>
                  <a:gd name="connsiteX132" fmla="*/ 1303434 w 2677922"/>
                  <a:gd name="connsiteY132" fmla="*/ 192716 h 2672762"/>
                  <a:gd name="connsiteX133" fmla="*/ 1376702 w 2677922"/>
                  <a:gd name="connsiteY133" fmla="*/ 192716 h 2672762"/>
                  <a:gd name="connsiteX134" fmla="*/ 1409209 w 2677922"/>
                  <a:gd name="connsiteY134" fmla="*/ 163305 h 2672762"/>
                  <a:gd name="connsiteX135" fmla="*/ 1447392 w 2677922"/>
                  <a:gd name="connsiteY135" fmla="*/ 37922 h 2672762"/>
                  <a:gd name="connsiteX136" fmla="*/ 1499505 w 2677922"/>
                  <a:gd name="connsiteY136" fmla="*/ 256 h 2672762"/>
                  <a:gd name="connsiteX137" fmla="*/ 1513436 w 2677922"/>
                  <a:gd name="connsiteY137" fmla="*/ 772 h 2672762"/>
                  <a:gd name="connsiteX138" fmla="*/ 1573290 w 2677922"/>
                  <a:gd name="connsiteY138" fmla="*/ 65269 h 2672762"/>
                  <a:gd name="connsiteX139" fmla="*/ 1576902 w 2677922"/>
                  <a:gd name="connsiteY139" fmla="*/ 185492 h 2672762"/>
                  <a:gd name="connsiteX140" fmla="*/ 1598057 w 2677922"/>
                  <a:gd name="connsiteY140" fmla="*/ 220578 h 2672762"/>
                  <a:gd name="connsiteX141" fmla="*/ 1674422 w 2677922"/>
                  <a:gd name="connsiteY141" fmla="*/ 240702 h 2672762"/>
                  <a:gd name="connsiteX142" fmla="*/ 1710540 w 2677922"/>
                  <a:gd name="connsiteY142" fmla="*/ 221610 h 2672762"/>
                  <a:gd name="connsiteX143" fmla="*/ 1779165 w 2677922"/>
                  <a:gd name="connsiteY143" fmla="*/ 111707 h 2672762"/>
                  <a:gd name="connsiteX144" fmla="*/ 1845726 w 2677922"/>
                  <a:gd name="connsiteY144" fmla="*/ 88488 h 2672762"/>
                  <a:gd name="connsiteX145" fmla="*/ 1857594 w 2677922"/>
                  <a:gd name="connsiteY145" fmla="*/ 92616 h 2672762"/>
                  <a:gd name="connsiteX146" fmla="*/ 1895260 w 2677922"/>
                  <a:gd name="connsiteY146" fmla="*/ 166401 h 2672762"/>
                  <a:gd name="connsiteX147" fmla="*/ 1868429 w 2677922"/>
                  <a:gd name="connsiteY147" fmla="*/ 281980 h 2672762"/>
                  <a:gd name="connsiteX148" fmla="*/ 1887004 w 2677922"/>
                  <a:gd name="connsiteY148" fmla="*/ 332030 h 2672762"/>
                  <a:gd name="connsiteX149" fmla="*/ 1946857 w 2677922"/>
                  <a:gd name="connsiteY149" fmla="*/ 365052 h 2672762"/>
                  <a:gd name="connsiteX150" fmla="*/ 1986588 w 2677922"/>
                  <a:gd name="connsiteY150" fmla="*/ 355765 h 2672762"/>
                  <a:gd name="connsiteX151" fmla="*/ 2081528 w 2677922"/>
                  <a:gd name="connsiteY151" fmla="*/ 267532 h 2672762"/>
                  <a:gd name="connsiteX152" fmla="*/ 2151701 w 2677922"/>
                  <a:gd name="connsiteY152" fmla="*/ 261857 h 2672762"/>
                  <a:gd name="connsiteX153" fmla="*/ 2155312 w 2677922"/>
                  <a:gd name="connsiteY153" fmla="*/ 264437 h 2672762"/>
                  <a:gd name="connsiteX154" fmla="*/ 2177500 w 2677922"/>
                  <a:gd name="connsiteY154" fmla="*/ 353701 h 2672762"/>
                  <a:gd name="connsiteX155" fmla="*/ 2122290 w 2677922"/>
                  <a:gd name="connsiteY155" fmla="*/ 456896 h 2672762"/>
                  <a:gd name="connsiteX156" fmla="*/ 2126934 w 2677922"/>
                  <a:gd name="connsiteY156" fmla="*/ 505914 h 2672762"/>
                  <a:gd name="connsiteX157" fmla="*/ 2173372 w 2677922"/>
                  <a:gd name="connsiteY157" fmla="*/ 551836 h 2672762"/>
                  <a:gd name="connsiteX158" fmla="*/ 2219810 w 2677922"/>
                  <a:gd name="connsiteY158" fmla="*/ 555964 h 2672762"/>
                  <a:gd name="connsiteX159" fmla="*/ 2336937 w 2677922"/>
                  <a:gd name="connsiteY159" fmla="*/ 494046 h 2672762"/>
                  <a:gd name="connsiteX160" fmla="*/ 2400917 w 2677922"/>
                  <a:gd name="connsiteY160" fmla="*/ 507462 h 2672762"/>
                  <a:gd name="connsiteX161" fmla="*/ 2420525 w 2677922"/>
                  <a:gd name="connsiteY161" fmla="*/ 533777 h 2672762"/>
                  <a:gd name="connsiteX162" fmla="*/ 2415365 w 2677922"/>
                  <a:gd name="connsiteY162" fmla="*/ 591566 h 2672762"/>
                  <a:gd name="connsiteX163" fmla="*/ 2321973 w 2677922"/>
                  <a:gd name="connsiteY163" fmla="*/ 692182 h 2672762"/>
                  <a:gd name="connsiteX164" fmla="*/ 2313718 w 2677922"/>
                  <a:gd name="connsiteY164" fmla="*/ 733460 h 2672762"/>
                  <a:gd name="connsiteX165" fmla="*/ 2349320 w 2677922"/>
                  <a:gd name="connsiteY165" fmla="*/ 795377 h 2672762"/>
                  <a:gd name="connsiteX166" fmla="*/ 2394726 w 2677922"/>
                  <a:gd name="connsiteY166" fmla="*/ 810341 h 2672762"/>
                  <a:gd name="connsiteX167" fmla="*/ 2526816 w 2677922"/>
                  <a:gd name="connsiteY167" fmla="*/ 780414 h 2672762"/>
                  <a:gd name="connsiteX168" fmla="*/ 2575834 w 2677922"/>
                  <a:gd name="connsiteY168" fmla="*/ 803117 h 2672762"/>
                  <a:gd name="connsiteX169" fmla="*/ 2591313 w 2677922"/>
                  <a:gd name="connsiteY169" fmla="*/ 838719 h 2672762"/>
                  <a:gd name="connsiteX170" fmla="*/ 2570158 w 2677922"/>
                  <a:gd name="connsiteY170" fmla="*/ 896509 h 2672762"/>
                  <a:gd name="connsiteX171" fmla="*/ 2461287 w 2677922"/>
                  <a:gd name="connsiteY171" fmla="*/ 964102 h 2672762"/>
                  <a:gd name="connsiteX172" fmla="*/ 2438068 w 2677922"/>
                  <a:gd name="connsiteY172" fmla="*/ 1014668 h 2672762"/>
                  <a:gd name="connsiteX173" fmla="*/ 2454063 w 2677922"/>
                  <a:gd name="connsiteY173" fmla="*/ 1073489 h 2672762"/>
                  <a:gd name="connsiteX174" fmla="*/ 2492762 w 2677922"/>
                  <a:gd name="connsiteY174" fmla="*/ 1100836 h 2672762"/>
                  <a:gd name="connsiteX175" fmla="*/ 2628464 w 2677922"/>
                  <a:gd name="connsiteY175" fmla="*/ 1105996 h 2672762"/>
                  <a:gd name="connsiteX176" fmla="*/ 2672322 w 2677922"/>
                  <a:gd name="connsiteY176" fmla="*/ 1140566 h 2672762"/>
                  <a:gd name="connsiteX177" fmla="*/ 2677998 w 2677922"/>
                  <a:gd name="connsiteY177" fmla="*/ 1182360 h 2672762"/>
                  <a:gd name="connsiteX178" fmla="*/ 2644459 w 2677922"/>
                  <a:gd name="connsiteY178" fmla="*/ 1229830 h 2672762"/>
                  <a:gd name="connsiteX179" fmla="*/ 2522172 w 2677922"/>
                  <a:gd name="connsiteY179" fmla="*/ 1267497 h 2672762"/>
                  <a:gd name="connsiteX180" fmla="*/ 2483990 w 2677922"/>
                  <a:gd name="connsiteY180" fmla="*/ 1315998 h 2672762"/>
                  <a:gd name="connsiteX181" fmla="*/ 2486570 w 2677922"/>
                  <a:gd name="connsiteY181" fmla="*/ 1379980 h 2672762"/>
                  <a:gd name="connsiteX182" fmla="*/ 2512885 w 2677922"/>
                  <a:gd name="connsiteY182" fmla="*/ 1407842 h 2672762"/>
                  <a:gd name="connsiteX183" fmla="*/ 2641363 w 2677922"/>
                  <a:gd name="connsiteY183" fmla="*/ 1447057 h 2672762"/>
                  <a:gd name="connsiteX184" fmla="*/ 2677998 w 2677922"/>
                  <a:gd name="connsiteY184" fmla="*/ 1498138 h 2672762"/>
                  <a:gd name="connsiteX185" fmla="*/ 2677998 w 2677922"/>
                  <a:gd name="connsiteY185" fmla="*/ 1507426 h 2672762"/>
                  <a:gd name="connsiteX186" fmla="*/ 2611952 w 2677922"/>
                  <a:gd name="connsiteY186" fmla="*/ 1572955 h 2672762"/>
                  <a:gd name="connsiteX187" fmla="*/ 2490182 w 2677922"/>
                  <a:gd name="connsiteY187" fmla="*/ 1576567 h 2672762"/>
                  <a:gd name="connsiteX188" fmla="*/ 2457675 w 2677922"/>
                  <a:gd name="connsiteY188" fmla="*/ 1596690 h 2672762"/>
                  <a:gd name="connsiteX189" fmla="*/ 2437036 w 2677922"/>
                  <a:gd name="connsiteY189" fmla="*/ 1673055 h 2672762"/>
                  <a:gd name="connsiteX190" fmla="*/ 2457159 w 2677922"/>
                  <a:gd name="connsiteY190" fmla="*/ 1710205 h 2672762"/>
                  <a:gd name="connsiteX191" fmla="*/ 2564483 w 2677922"/>
                  <a:gd name="connsiteY191" fmla="*/ 1777282 h 2672762"/>
                  <a:gd name="connsiteX192" fmla="*/ 2588733 w 2677922"/>
                  <a:gd name="connsiteY192" fmla="*/ 1845907 h 2672762"/>
                  <a:gd name="connsiteX193" fmla="*/ 2571706 w 2677922"/>
                  <a:gd name="connsiteY193" fmla="*/ 1880994 h 2672762"/>
                  <a:gd name="connsiteX194" fmla="*/ 2538684 w 2677922"/>
                  <a:gd name="connsiteY194" fmla="*/ 1897505 h 2672762"/>
                  <a:gd name="connsiteX195" fmla="*/ 1338521 w 2677922"/>
                  <a:gd name="connsiteY195" fmla="*/ 2312867 h 2672762"/>
                  <a:gd name="connsiteX196" fmla="*/ 2316814 w 2677922"/>
                  <a:gd name="connsiteY196" fmla="*/ 1335605 h 2672762"/>
                  <a:gd name="connsiteX197" fmla="*/ 1340068 w 2677922"/>
                  <a:gd name="connsiteY197" fmla="*/ 359376 h 2672762"/>
                  <a:gd name="connsiteX198" fmla="*/ 361775 w 2677922"/>
                  <a:gd name="connsiteY198" fmla="*/ 1331994 h 2672762"/>
                  <a:gd name="connsiteX199" fmla="*/ 1338521 w 2677922"/>
                  <a:gd name="connsiteY199" fmla="*/ 2312867 h 2672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2677922" h="2672762">
                    <a:moveTo>
                      <a:pt x="2538684" y="1897505"/>
                    </a:moveTo>
                    <a:cubicBezTo>
                      <a:pt x="2511337" y="1891313"/>
                      <a:pt x="2483990" y="1885121"/>
                      <a:pt x="2456643" y="1879446"/>
                    </a:cubicBezTo>
                    <a:cubicBezTo>
                      <a:pt x="2434456" y="1874286"/>
                      <a:pt x="2411753" y="1869642"/>
                      <a:pt x="2389566" y="1863966"/>
                    </a:cubicBezTo>
                    <a:cubicBezTo>
                      <a:pt x="2375119" y="1860354"/>
                      <a:pt x="2363767" y="1864482"/>
                      <a:pt x="2354479" y="1874802"/>
                    </a:cubicBezTo>
                    <a:cubicBezTo>
                      <a:pt x="2335389" y="1896989"/>
                      <a:pt x="2320425" y="1922272"/>
                      <a:pt x="2312170" y="1950651"/>
                    </a:cubicBezTo>
                    <a:cubicBezTo>
                      <a:pt x="2308042" y="1964066"/>
                      <a:pt x="2314234" y="1973869"/>
                      <a:pt x="2322489" y="1983157"/>
                    </a:cubicBezTo>
                    <a:cubicBezTo>
                      <a:pt x="2352416" y="2015664"/>
                      <a:pt x="2382858" y="2048170"/>
                      <a:pt x="2412785" y="2080161"/>
                    </a:cubicBezTo>
                    <a:cubicBezTo>
                      <a:pt x="2435488" y="2104412"/>
                      <a:pt x="2436520" y="2118859"/>
                      <a:pt x="2418461" y="2146722"/>
                    </a:cubicBezTo>
                    <a:cubicBezTo>
                      <a:pt x="2417429" y="2148270"/>
                      <a:pt x="2416397" y="2150334"/>
                      <a:pt x="2414849" y="2151882"/>
                    </a:cubicBezTo>
                    <a:cubicBezTo>
                      <a:pt x="2380795" y="2197804"/>
                      <a:pt x="2365831" y="2198320"/>
                      <a:pt x="2324037" y="2174585"/>
                    </a:cubicBezTo>
                    <a:cubicBezTo>
                      <a:pt x="2289982" y="2154978"/>
                      <a:pt x="2253864" y="2137434"/>
                      <a:pt x="2219294" y="2118859"/>
                    </a:cubicBezTo>
                    <a:cubicBezTo>
                      <a:pt x="2204846" y="2111120"/>
                      <a:pt x="2191431" y="2111120"/>
                      <a:pt x="2178531" y="2120407"/>
                    </a:cubicBezTo>
                    <a:cubicBezTo>
                      <a:pt x="2157892" y="2134855"/>
                      <a:pt x="2140349" y="2152398"/>
                      <a:pt x="2125386" y="2172521"/>
                    </a:cubicBezTo>
                    <a:cubicBezTo>
                      <a:pt x="2114550" y="2186968"/>
                      <a:pt x="2114034" y="2201416"/>
                      <a:pt x="2122806" y="2217411"/>
                    </a:cubicBezTo>
                    <a:cubicBezTo>
                      <a:pt x="2143961" y="2256109"/>
                      <a:pt x="2164600" y="2295323"/>
                      <a:pt x="2184723" y="2334538"/>
                    </a:cubicBezTo>
                    <a:cubicBezTo>
                      <a:pt x="2198655" y="2361885"/>
                      <a:pt x="2196591" y="2374268"/>
                      <a:pt x="2174404" y="2395423"/>
                    </a:cubicBezTo>
                    <a:cubicBezTo>
                      <a:pt x="2170792" y="2398519"/>
                      <a:pt x="2167696" y="2402131"/>
                      <a:pt x="2164084" y="2404711"/>
                    </a:cubicBezTo>
                    <a:cubicBezTo>
                      <a:pt x="2131062" y="2428962"/>
                      <a:pt x="2114034" y="2440829"/>
                      <a:pt x="2075336" y="2401615"/>
                    </a:cubicBezTo>
                    <a:cubicBezTo>
                      <a:pt x="2047473" y="2373236"/>
                      <a:pt x="2017547" y="2347953"/>
                      <a:pt x="1988652" y="2320606"/>
                    </a:cubicBezTo>
                    <a:cubicBezTo>
                      <a:pt x="1975236" y="2307707"/>
                      <a:pt x="1960789" y="2305127"/>
                      <a:pt x="1944277" y="2311835"/>
                    </a:cubicBezTo>
                    <a:cubicBezTo>
                      <a:pt x="1922607" y="2320606"/>
                      <a:pt x="1901968" y="2331958"/>
                      <a:pt x="1883392" y="2346405"/>
                    </a:cubicBezTo>
                    <a:cubicBezTo>
                      <a:pt x="1867913" y="2358273"/>
                      <a:pt x="1863785" y="2373236"/>
                      <a:pt x="1868429" y="2391811"/>
                    </a:cubicBezTo>
                    <a:cubicBezTo>
                      <a:pt x="1879264" y="2436701"/>
                      <a:pt x="1889584" y="2482107"/>
                      <a:pt x="1899388" y="2526997"/>
                    </a:cubicBezTo>
                    <a:cubicBezTo>
                      <a:pt x="1903516" y="2546604"/>
                      <a:pt x="1896808" y="2561568"/>
                      <a:pt x="1879264" y="2571887"/>
                    </a:cubicBezTo>
                    <a:cubicBezTo>
                      <a:pt x="1867397" y="2579111"/>
                      <a:pt x="1854498" y="2584787"/>
                      <a:pt x="1841082" y="2588915"/>
                    </a:cubicBezTo>
                    <a:cubicBezTo>
                      <a:pt x="1813736" y="2597686"/>
                      <a:pt x="1798256" y="2592526"/>
                      <a:pt x="1782777" y="2568276"/>
                    </a:cubicBezTo>
                    <a:cubicBezTo>
                      <a:pt x="1760074" y="2532157"/>
                      <a:pt x="1736855" y="2496555"/>
                      <a:pt x="1715184" y="2459404"/>
                    </a:cubicBezTo>
                    <a:cubicBezTo>
                      <a:pt x="1703316" y="2439281"/>
                      <a:pt x="1687837" y="2431542"/>
                      <a:pt x="1664618" y="2435669"/>
                    </a:cubicBezTo>
                    <a:cubicBezTo>
                      <a:pt x="1646043" y="2439281"/>
                      <a:pt x="1627984" y="2443925"/>
                      <a:pt x="1610440" y="2450117"/>
                    </a:cubicBezTo>
                    <a:cubicBezTo>
                      <a:pt x="1586190" y="2458888"/>
                      <a:pt x="1578450" y="2469208"/>
                      <a:pt x="1577418" y="2495007"/>
                    </a:cubicBezTo>
                    <a:cubicBezTo>
                      <a:pt x="1575870" y="2535769"/>
                      <a:pt x="1574838" y="2576015"/>
                      <a:pt x="1573806" y="2616777"/>
                    </a:cubicBezTo>
                    <a:cubicBezTo>
                      <a:pt x="1572774" y="2653928"/>
                      <a:pt x="1563487" y="2665795"/>
                      <a:pt x="1526852" y="2672503"/>
                    </a:cubicBezTo>
                    <a:cubicBezTo>
                      <a:pt x="1517049" y="2674567"/>
                      <a:pt x="1507245" y="2675599"/>
                      <a:pt x="1497441" y="2676115"/>
                    </a:cubicBezTo>
                    <a:cubicBezTo>
                      <a:pt x="1473191" y="2677663"/>
                      <a:pt x="1457711" y="2667859"/>
                      <a:pt x="1449972" y="2644124"/>
                    </a:cubicBezTo>
                    <a:cubicBezTo>
                      <a:pt x="1436040" y="2600782"/>
                      <a:pt x="1422624" y="2557956"/>
                      <a:pt x="1410241" y="2514614"/>
                    </a:cubicBezTo>
                    <a:cubicBezTo>
                      <a:pt x="1404565" y="2495007"/>
                      <a:pt x="1392698" y="2485719"/>
                      <a:pt x="1373091" y="2482623"/>
                    </a:cubicBezTo>
                    <a:cubicBezTo>
                      <a:pt x="1350388" y="2479527"/>
                      <a:pt x="1327685" y="2479527"/>
                      <a:pt x="1304982" y="2483139"/>
                    </a:cubicBezTo>
                    <a:cubicBezTo>
                      <a:pt x="1287955" y="2485719"/>
                      <a:pt x="1277119" y="2494491"/>
                      <a:pt x="1271959" y="2511518"/>
                    </a:cubicBezTo>
                    <a:cubicBezTo>
                      <a:pt x="1260092" y="2552280"/>
                      <a:pt x="1247192" y="2593042"/>
                      <a:pt x="1234293" y="2633805"/>
                    </a:cubicBezTo>
                    <a:cubicBezTo>
                      <a:pt x="1222941" y="2670439"/>
                      <a:pt x="1208494" y="2679727"/>
                      <a:pt x="1170828" y="2674567"/>
                    </a:cubicBezTo>
                    <a:cubicBezTo>
                      <a:pt x="1114070" y="2666827"/>
                      <a:pt x="1107362" y="2659087"/>
                      <a:pt x="1106847" y="2602330"/>
                    </a:cubicBezTo>
                    <a:cubicBezTo>
                      <a:pt x="1106331" y="2565180"/>
                      <a:pt x="1104783" y="2528545"/>
                      <a:pt x="1103751" y="2491395"/>
                    </a:cubicBezTo>
                    <a:cubicBezTo>
                      <a:pt x="1103234" y="2474368"/>
                      <a:pt x="1096527" y="2460952"/>
                      <a:pt x="1080532" y="2454244"/>
                    </a:cubicBezTo>
                    <a:cubicBezTo>
                      <a:pt x="1056281" y="2443925"/>
                      <a:pt x="1031514" y="2436701"/>
                      <a:pt x="1005199" y="2435153"/>
                    </a:cubicBezTo>
                    <a:cubicBezTo>
                      <a:pt x="989203" y="2434121"/>
                      <a:pt x="977852" y="2440313"/>
                      <a:pt x="969080" y="2454244"/>
                    </a:cubicBezTo>
                    <a:cubicBezTo>
                      <a:pt x="946894" y="2491395"/>
                      <a:pt x="923159" y="2527513"/>
                      <a:pt x="900456" y="2564148"/>
                    </a:cubicBezTo>
                    <a:cubicBezTo>
                      <a:pt x="882396" y="2593042"/>
                      <a:pt x="868465" y="2598202"/>
                      <a:pt x="836474" y="2587367"/>
                    </a:cubicBezTo>
                    <a:cubicBezTo>
                      <a:pt x="834926" y="2586851"/>
                      <a:pt x="833379" y="2586335"/>
                      <a:pt x="831830" y="2585819"/>
                    </a:cubicBezTo>
                    <a:cubicBezTo>
                      <a:pt x="782297" y="2565696"/>
                      <a:pt x="772493" y="2554344"/>
                      <a:pt x="785392" y="2504810"/>
                    </a:cubicBezTo>
                    <a:cubicBezTo>
                      <a:pt x="795196" y="2467144"/>
                      <a:pt x="802420" y="2428962"/>
                      <a:pt x="811707" y="2390779"/>
                    </a:cubicBezTo>
                    <a:cubicBezTo>
                      <a:pt x="816351" y="2371172"/>
                      <a:pt x="811191" y="2356209"/>
                      <a:pt x="794680" y="2344341"/>
                    </a:cubicBezTo>
                    <a:cubicBezTo>
                      <a:pt x="777137" y="2331958"/>
                      <a:pt x="759078" y="2321122"/>
                      <a:pt x="739470" y="2312351"/>
                    </a:cubicBezTo>
                    <a:cubicBezTo>
                      <a:pt x="720895" y="2304095"/>
                      <a:pt x="704900" y="2307191"/>
                      <a:pt x="689421" y="2321638"/>
                    </a:cubicBezTo>
                    <a:cubicBezTo>
                      <a:pt x="658462" y="2351049"/>
                      <a:pt x="626988" y="2379944"/>
                      <a:pt x="596029" y="2408838"/>
                    </a:cubicBezTo>
                    <a:cubicBezTo>
                      <a:pt x="572810" y="2431026"/>
                      <a:pt x="557847" y="2432057"/>
                      <a:pt x="530500" y="2415030"/>
                    </a:cubicBezTo>
                    <a:cubicBezTo>
                      <a:pt x="527404" y="2412966"/>
                      <a:pt x="524308" y="2410902"/>
                      <a:pt x="521212" y="2408838"/>
                    </a:cubicBezTo>
                    <a:cubicBezTo>
                      <a:pt x="481482" y="2380460"/>
                      <a:pt x="477870" y="2365496"/>
                      <a:pt x="500573" y="2322670"/>
                    </a:cubicBezTo>
                    <a:cubicBezTo>
                      <a:pt x="519148" y="2287584"/>
                      <a:pt x="537207" y="2252497"/>
                      <a:pt x="556298" y="2217927"/>
                    </a:cubicBezTo>
                    <a:cubicBezTo>
                      <a:pt x="566102" y="2199868"/>
                      <a:pt x="564555" y="2184388"/>
                      <a:pt x="552171" y="2168909"/>
                    </a:cubicBezTo>
                    <a:cubicBezTo>
                      <a:pt x="538756" y="2151882"/>
                      <a:pt x="523276" y="2136402"/>
                      <a:pt x="505733" y="2122987"/>
                    </a:cubicBezTo>
                    <a:cubicBezTo>
                      <a:pt x="490254" y="2111120"/>
                      <a:pt x="474774" y="2110088"/>
                      <a:pt x="457747" y="2119375"/>
                    </a:cubicBezTo>
                    <a:cubicBezTo>
                      <a:pt x="419564" y="2140014"/>
                      <a:pt x="380866" y="2160653"/>
                      <a:pt x="341652" y="2180777"/>
                    </a:cubicBezTo>
                    <a:cubicBezTo>
                      <a:pt x="314305" y="2195224"/>
                      <a:pt x="298310" y="2191612"/>
                      <a:pt x="278187" y="2168909"/>
                    </a:cubicBezTo>
                    <a:cubicBezTo>
                      <a:pt x="276639" y="2167361"/>
                      <a:pt x="275607" y="2165813"/>
                      <a:pt x="274059" y="2164265"/>
                    </a:cubicBezTo>
                    <a:cubicBezTo>
                      <a:pt x="238456" y="2122987"/>
                      <a:pt x="238972" y="2108540"/>
                      <a:pt x="276639" y="2069325"/>
                    </a:cubicBezTo>
                    <a:cubicBezTo>
                      <a:pt x="302954" y="2041463"/>
                      <a:pt x="327721" y="2013084"/>
                      <a:pt x="354551" y="1986253"/>
                    </a:cubicBezTo>
                    <a:cubicBezTo>
                      <a:pt x="367967" y="1972322"/>
                      <a:pt x="370547" y="1957874"/>
                      <a:pt x="363839" y="1940847"/>
                    </a:cubicBezTo>
                    <a:cubicBezTo>
                      <a:pt x="355067" y="1918660"/>
                      <a:pt x="342684" y="1898021"/>
                      <a:pt x="328237" y="1878930"/>
                    </a:cubicBezTo>
                    <a:cubicBezTo>
                      <a:pt x="316369" y="1863450"/>
                      <a:pt x="300374" y="1861902"/>
                      <a:pt x="283347" y="1866030"/>
                    </a:cubicBezTo>
                    <a:cubicBezTo>
                      <a:pt x="245680" y="1874802"/>
                      <a:pt x="208530" y="1883573"/>
                      <a:pt x="170864" y="1891829"/>
                    </a:cubicBezTo>
                    <a:cubicBezTo>
                      <a:pt x="165704" y="1892861"/>
                      <a:pt x="160544" y="1894409"/>
                      <a:pt x="155900" y="1895441"/>
                    </a:cubicBezTo>
                    <a:cubicBezTo>
                      <a:pt x="127521" y="1900601"/>
                      <a:pt x="113074" y="1893893"/>
                      <a:pt x="100175" y="1868094"/>
                    </a:cubicBezTo>
                    <a:cubicBezTo>
                      <a:pt x="95531" y="1858291"/>
                      <a:pt x="90887" y="1848487"/>
                      <a:pt x="87275" y="1838168"/>
                    </a:cubicBezTo>
                    <a:cubicBezTo>
                      <a:pt x="77988" y="1810821"/>
                      <a:pt x="83147" y="1795341"/>
                      <a:pt x="107915" y="1779862"/>
                    </a:cubicBezTo>
                    <a:cubicBezTo>
                      <a:pt x="143001" y="1757675"/>
                      <a:pt x="178603" y="1735488"/>
                      <a:pt x="213690" y="1713817"/>
                    </a:cubicBezTo>
                    <a:cubicBezTo>
                      <a:pt x="241552" y="1696274"/>
                      <a:pt x="245680" y="1686470"/>
                      <a:pt x="238972" y="1654480"/>
                    </a:cubicBezTo>
                    <a:cubicBezTo>
                      <a:pt x="234845" y="1636420"/>
                      <a:pt x="230201" y="1617845"/>
                      <a:pt x="222977" y="1600818"/>
                    </a:cubicBezTo>
                    <a:cubicBezTo>
                      <a:pt x="215753" y="1583791"/>
                      <a:pt x="203370" y="1575535"/>
                      <a:pt x="184279" y="1575019"/>
                    </a:cubicBezTo>
                    <a:cubicBezTo>
                      <a:pt x="142485" y="1574503"/>
                      <a:pt x="101207" y="1572955"/>
                      <a:pt x="59413" y="1571407"/>
                    </a:cubicBezTo>
                    <a:cubicBezTo>
                      <a:pt x="21746" y="1570375"/>
                      <a:pt x="10395" y="1560572"/>
                      <a:pt x="3687" y="1524453"/>
                    </a:cubicBezTo>
                    <a:cubicBezTo>
                      <a:pt x="3171" y="1520841"/>
                      <a:pt x="2139" y="1517230"/>
                      <a:pt x="1623" y="1513618"/>
                    </a:cubicBezTo>
                    <a:cubicBezTo>
                      <a:pt x="-4053" y="1467696"/>
                      <a:pt x="3687" y="1455828"/>
                      <a:pt x="48577" y="1442413"/>
                    </a:cubicBezTo>
                    <a:cubicBezTo>
                      <a:pt x="85727" y="1431061"/>
                      <a:pt x="122877" y="1418678"/>
                      <a:pt x="160544" y="1408358"/>
                    </a:cubicBezTo>
                    <a:cubicBezTo>
                      <a:pt x="181183" y="1402683"/>
                      <a:pt x="192018" y="1390815"/>
                      <a:pt x="194083" y="1370692"/>
                    </a:cubicBezTo>
                    <a:cubicBezTo>
                      <a:pt x="196147" y="1346957"/>
                      <a:pt x="197178" y="1322706"/>
                      <a:pt x="192534" y="1298971"/>
                    </a:cubicBezTo>
                    <a:cubicBezTo>
                      <a:pt x="189954" y="1283492"/>
                      <a:pt x="181183" y="1274204"/>
                      <a:pt x="166220" y="1269560"/>
                    </a:cubicBezTo>
                    <a:cubicBezTo>
                      <a:pt x="126490" y="1257693"/>
                      <a:pt x="86759" y="1245310"/>
                      <a:pt x="47029" y="1232926"/>
                    </a:cubicBezTo>
                    <a:cubicBezTo>
                      <a:pt x="3687" y="1219511"/>
                      <a:pt x="-957" y="1212287"/>
                      <a:pt x="1623" y="1166881"/>
                    </a:cubicBezTo>
                    <a:cubicBezTo>
                      <a:pt x="2139" y="1157593"/>
                      <a:pt x="4203" y="1148306"/>
                      <a:pt x="6267" y="1139534"/>
                    </a:cubicBezTo>
                    <a:cubicBezTo>
                      <a:pt x="12459" y="1116831"/>
                      <a:pt x="25358" y="1106512"/>
                      <a:pt x="49093" y="1105480"/>
                    </a:cubicBezTo>
                    <a:cubicBezTo>
                      <a:pt x="87791" y="1103932"/>
                      <a:pt x="125974" y="1102900"/>
                      <a:pt x="164672" y="1101868"/>
                    </a:cubicBezTo>
                    <a:cubicBezTo>
                      <a:pt x="170348" y="1101868"/>
                      <a:pt x="176023" y="1101352"/>
                      <a:pt x="181699" y="1101352"/>
                    </a:cubicBezTo>
                    <a:cubicBezTo>
                      <a:pt x="207498" y="1102384"/>
                      <a:pt x="220913" y="1087936"/>
                      <a:pt x="227621" y="1065233"/>
                    </a:cubicBezTo>
                    <a:cubicBezTo>
                      <a:pt x="232781" y="1048206"/>
                      <a:pt x="237425" y="1031179"/>
                      <a:pt x="241036" y="1014152"/>
                    </a:cubicBezTo>
                    <a:cubicBezTo>
                      <a:pt x="245680" y="990417"/>
                      <a:pt x="240005" y="979065"/>
                      <a:pt x="219366" y="965650"/>
                    </a:cubicBezTo>
                    <a:cubicBezTo>
                      <a:pt x="184279" y="943463"/>
                      <a:pt x="148676" y="921276"/>
                      <a:pt x="113590" y="899605"/>
                    </a:cubicBezTo>
                    <a:cubicBezTo>
                      <a:pt x="82116" y="879997"/>
                      <a:pt x="77472" y="867614"/>
                      <a:pt x="89855" y="832012"/>
                    </a:cubicBezTo>
                    <a:cubicBezTo>
                      <a:pt x="93467" y="820660"/>
                      <a:pt x="98111" y="809309"/>
                      <a:pt x="104818" y="799505"/>
                    </a:cubicBezTo>
                    <a:cubicBezTo>
                      <a:pt x="115654" y="782994"/>
                      <a:pt x="130617" y="774738"/>
                      <a:pt x="151256" y="779898"/>
                    </a:cubicBezTo>
                    <a:cubicBezTo>
                      <a:pt x="195114" y="790217"/>
                      <a:pt x="239489" y="799505"/>
                      <a:pt x="283347" y="810341"/>
                    </a:cubicBezTo>
                    <a:cubicBezTo>
                      <a:pt x="303469" y="815500"/>
                      <a:pt x="318949" y="810857"/>
                      <a:pt x="331332" y="794345"/>
                    </a:cubicBezTo>
                    <a:cubicBezTo>
                      <a:pt x="344232" y="776802"/>
                      <a:pt x="355584" y="757711"/>
                      <a:pt x="363839" y="737588"/>
                    </a:cubicBezTo>
                    <a:cubicBezTo>
                      <a:pt x="371063" y="719529"/>
                      <a:pt x="368999" y="704049"/>
                      <a:pt x="354551" y="689086"/>
                    </a:cubicBezTo>
                    <a:cubicBezTo>
                      <a:pt x="324625" y="658643"/>
                      <a:pt x="296246" y="627169"/>
                      <a:pt x="266835" y="595694"/>
                    </a:cubicBezTo>
                    <a:cubicBezTo>
                      <a:pt x="244132" y="570927"/>
                      <a:pt x="243100" y="556996"/>
                      <a:pt x="261675" y="529133"/>
                    </a:cubicBezTo>
                    <a:cubicBezTo>
                      <a:pt x="264771" y="525005"/>
                      <a:pt x="267351" y="520361"/>
                      <a:pt x="270447" y="516233"/>
                    </a:cubicBezTo>
                    <a:cubicBezTo>
                      <a:pt x="296762" y="481663"/>
                      <a:pt x="311209" y="478567"/>
                      <a:pt x="349907" y="498690"/>
                    </a:cubicBezTo>
                    <a:cubicBezTo>
                      <a:pt x="386026" y="517781"/>
                      <a:pt x="422144" y="536357"/>
                      <a:pt x="457231" y="555964"/>
                    </a:cubicBezTo>
                    <a:cubicBezTo>
                      <a:pt x="475806" y="566283"/>
                      <a:pt x="492318" y="564219"/>
                      <a:pt x="507797" y="551320"/>
                    </a:cubicBezTo>
                    <a:cubicBezTo>
                      <a:pt x="523276" y="538421"/>
                      <a:pt x="537723" y="523973"/>
                      <a:pt x="551139" y="508494"/>
                    </a:cubicBezTo>
                    <a:cubicBezTo>
                      <a:pt x="564555" y="492499"/>
                      <a:pt x="567650" y="476503"/>
                      <a:pt x="556815" y="456896"/>
                    </a:cubicBezTo>
                    <a:cubicBezTo>
                      <a:pt x="535143" y="418198"/>
                      <a:pt x="515020" y="378983"/>
                      <a:pt x="494381" y="339769"/>
                    </a:cubicBezTo>
                    <a:cubicBezTo>
                      <a:pt x="480966" y="313970"/>
                      <a:pt x="484062" y="300039"/>
                      <a:pt x="505217" y="280432"/>
                    </a:cubicBezTo>
                    <a:cubicBezTo>
                      <a:pt x="515020" y="271144"/>
                      <a:pt x="525856" y="263405"/>
                      <a:pt x="537723" y="256181"/>
                    </a:cubicBezTo>
                    <a:cubicBezTo>
                      <a:pt x="558362" y="244313"/>
                      <a:pt x="572810" y="245861"/>
                      <a:pt x="590353" y="261857"/>
                    </a:cubicBezTo>
                    <a:cubicBezTo>
                      <a:pt x="620280" y="289203"/>
                      <a:pt x="650207" y="317066"/>
                      <a:pt x="679617" y="344929"/>
                    </a:cubicBezTo>
                    <a:cubicBezTo>
                      <a:pt x="710576" y="374340"/>
                      <a:pt x="717284" y="375372"/>
                      <a:pt x="754950" y="355765"/>
                    </a:cubicBezTo>
                    <a:cubicBezTo>
                      <a:pt x="769913" y="348025"/>
                      <a:pt x="783845" y="339769"/>
                      <a:pt x="797260" y="329450"/>
                    </a:cubicBezTo>
                    <a:cubicBezTo>
                      <a:pt x="811707" y="317582"/>
                      <a:pt x="816351" y="303651"/>
                      <a:pt x="811707" y="285076"/>
                    </a:cubicBezTo>
                    <a:cubicBezTo>
                      <a:pt x="800872" y="242249"/>
                      <a:pt x="791585" y="198907"/>
                      <a:pt x="781781" y="156081"/>
                    </a:cubicBezTo>
                    <a:cubicBezTo>
                      <a:pt x="775589" y="128218"/>
                      <a:pt x="782297" y="114287"/>
                      <a:pt x="807064" y="100872"/>
                    </a:cubicBezTo>
                    <a:cubicBezTo>
                      <a:pt x="818415" y="95196"/>
                      <a:pt x="829766" y="90552"/>
                      <a:pt x="841634" y="86424"/>
                    </a:cubicBezTo>
                    <a:cubicBezTo>
                      <a:pt x="866917" y="78685"/>
                      <a:pt x="881364" y="83328"/>
                      <a:pt x="896328" y="106031"/>
                    </a:cubicBezTo>
                    <a:cubicBezTo>
                      <a:pt x="920062" y="142666"/>
                      <a:pt x="943798" y="179300"/>
                      <a:pt x="965469" y="217483"/>
                    </a:cubicBezTo>
                    <a:cubicBezTo>
                      <a:pt x="976820" y="237090"/>
                      <a:pt x="992299" y="243797"/>
                      <a:pt x="1013455" y="240702"/>
                    </a:cubicBezTo>
                    <a:cubicBezTo>
                      <a:pt x="1035641" y="237090"/>
                      <a:pt x="1057313" y="231414"/>
                      <a:pt x="1077952" y="222642"/>
                    </a:cubicBezTo>
                    <a:cubicBezTo>
                      <a:pt x="1092915" y="215935"/>
                      <a:pt x="1101171" y="205615"/>
                      <a:pt x="1101687" y="188072"/>
                    </a:cubicBezTo>
                    <a:cubicBezTo>
                      <a:pt x="1102719" y="143182"/>
                      <a:pt x="1105298" y="98808"/>
                      <a:pt x="1106847" y="53918"/>
                    </a:cubicBezTo>
                    <a:cubicBezTo>
                      <a:pt x="1107878" y="25023"/>
                      <a:pt x="1117166" y="12640"/>
                      <a:pt x="1145029" y="4900"/>
                    </a:cubicBezTo>
                    <a:cubicBezTo>
                      <a:pt x="1149672" y="3868"/>
                      <a:pt x="1154316" y="2320"/>
                      <a:pt x="1158960" y="1804"/>
                    </a:cubicBezTo>
                    <a:cubicBezTo>
                      <a:pt x="1210042" y="-3872"/>
                      <a:pt x="1222426" y="1804"/>
                      <a:pt x="1235841" y="48758"/>
                    </a:cubicBezTo>
                    <a:cubicBezTo>
                      <a:pt x="1246676" y="86940"/>
                      <a:pt x="1259576" y="124091"/>
                      <a:pt x="1269895" y="162273"/>
                    </a:cubicBezTo>
                    <a:cubicBezTo>
                      <a:pt x="1275055" y="180332"/>
                      <a:pt x="1285890" y="190136"/>
                      <a:pt x="1303434" y="192716"/>
                    </a:cubicBezTo>
                    <a:cubicBezTo>
                      <a:pt x="1327685" y="195812"/>
                      <a:pt x="1352452" y="195812"/>
                      <a:pt x="1376702" y="192716"/>
                    </a:cubicBezTo>
                    <a:cubicBezTo>
                      <a:pt x="1393730" y="190652"/>
                      <a:pt x="1404049" y="180332"/>
                      <a:pt x="1409209" y="163305"/>
                    </a:cubicBezTo>
                    <a:cubicBezTo>
                      <a:pt x="1421593" y="121511"/>
                      <a:pt x="1434492" y="79717"/>
                      <a:pt x="1447392" y="37922"/>
                    </a:cubicBezTo>
                    <a:cubicBezTo>
                      <a:pt x="1457195" y="6964"/>
                      <a:pt x="1466998" y="-260"/>
                      <a:pt x="1499505" y="256"/>
                    </a:cubicBezTo>
                    <a:cubicBezTo>
                      <a:pt x="1504149" y="256"/>
                      <a:pt x="1508793" y="256"/>
                      <a:pt x="1513436" y="772"/>
                    </a:cubicBezTo>
                    <a:cubicBezTo>
                      <a:pt x="1559358" y="5416"/>
                      <a:pt x="1572258" y="19347"/>
                      <a:pt x="1573290" y="65269"/>
                    </a:cubicBezTo>
                    <a:cubicBezTo>
                      <a:pt x="1574322" y="105515"/>
                      <a:pt x="1575870" y="145246"/>
                      <a:pt x="1576902" y="185492"/>
                    </a:cubicBezTo>
                    <a:cubicBezTo>
                      <a:pt x="1577418" y="201487"/>
                      <a:pt x="1583093" y="213871"/>
                      <a:pt x="1598057" y="220578"/>
                    </a:cubicBezTo>
                    <a:cubicBezTo>
                      <a:pt x="1622308" y="231414"/>
                      <a:pt x="1647590" y="238638"/>
                      <a:pt x="1674422" y="240702"/>
                    </a:cubicBezTo>
                    <a:cubicBezTo>
                      <a:pt x="1690933" y="241733"/>
                      <a:pt x="1702285" y="235026"/>
                      <a:pt x="1710540" y="221610"/>
                    </a:cubicBezTo>
                    <a:cubicBezTo>
                      <a:pt x="1733243" y="184976"/>
                      <a:pt x="1756462" y="148342"/>
                      <a:pt x="1779165" y="111707"/>
                    </a:cubicBezTo>
                    <a:cubicBezTo>
                      <a:pt x="1798772" y="80749"/>
                      <a:pt x="1810640" y="76621"/>
                      <a:pt x="1845726" y="88488"/>
                    </a:cubicBezTo>
                    <a:cubicBezTo>
                      <a:pt x="1849854" y="90036"/>
                      <a:pt x="1853466" y="91068"/>
                      <a:pt x="1857594" y="92616"/>
                    </a:cubicBezTo>
                    <a:cubicBezTo>
                      <a:pt x="1898356" y="110159"/>
                      <a:pt x="1905063" y="123059"/>
                      <a:pt x="1895260" y="166401"/>
                    </a:cubicBezTo>
                    <a:cubicBezTo>
                      <a:pt x="1886488" y="205099"/>
                      <a:pt x="1877717" y="243281"/>
                      <a:pt x="1868429" y="281980"/>
                    </a:cubicBezTo>
                    <a:cubicBezTo>
                      <a:pt x="1863269" y="303135"/>
                      <a:pt x="1868429" y="319646"/>
                      <a:pt x="1887004" y="332030"/>
                    </a:cubicBezTo>
                    <a:cubicBezTo>
                      <a:pt x="1906096" y="344929"/>
                      <a:pt x="1925187" y="356796"/>
                      <a:pt x="1946857" y="365052"/>
                    </a:cubicBezTo>
                    <a:cubicBezTo>
                      <a:pt x="1962337" y="370728"/>
                      <a:pt x="1974720" y="367116"/>
                      <a:pt x="1986588" y="355765"/>
                    </a:cubicBezTo>
                    <a:cubicBezTo>
                      <a:pt x="2018062" y="325838"/>
                      <a:pt x="2049537" y="296943"/>
                      <a:pt x="2081528" y="267532"/>
                    </a:cubicBezTo>
                    <a:cubicBezTo>
                      <a:pt x="2107843" y="242765"/>
                      <a:pt x="2122290" y="241733"/>
                      <a:pt x="2151701" y="261857"/>
                    </a:cubicBezTo>
                    <a:cubicBezTo>
                      <a:pt x="2153248" y="262889"/>
                      <a:pt x="2154281" y="263405"/>
                      <a:pt x="2155312" y="264437"/>
                    </a:cubicBezTo>
                    <a:cubicBezTo>
                      <a:pt x="2205363" y="300555"/>
                      <a:pt x="2198139" y="316034"/>
                      <a:pt x="2177500" y="353701"/>
                    </a:cubicBezTo>
                    <a:cubicBezTo>
                      <a:pt x="2158925" y="387755"/>
                      <a:pt x="2141381" y="422842"/>
                      <a:pt x="2122290" y="456896"/>
                    </a:cubicBezTo>
                    <a:cubicBezTo>
                      <a:pt x="2112487" y="474955"/>
                      <a:pt x="2114550" y="490435"/>
                      <a:pt x="2126934" y="505914"/>
                    </a:cubicBezTo>
                    <a:cubicBezTo>
                      <a:pt x="2140865" y="522941"/>
                      <a:pt x="2156345" y="538421"/>
                      <a:pt x="2173372" y="551836"/>
                    </a:cubicBezTo>
                    <a:cubicBezTo>
                      <a:pt x="2187819" y="563187"/>
                      <a:pt x="2202783" y="564735"/>
                      <a:pt x="2219810" y="555964"/>
                    </a:cubicBezTo>
                    <a:cubicBezTo>
                      <a:pt x="2258508" y="534809"/>
                      <a:pt x="2297722" y="514170"/>
                      <a:pt x="2336937" y="494046"/>
                    </a:cubicBezTo>
                    <a:cubicBezTo>
                      <a:pt x="2364799" y="479599"/>
                      <a:pt x="2380795" y="482695"/>
                      <a:pt x="2400917" y="507462"/>
                    </a:cubicBezTo>
                    <a:cubicBezTo>
                      <a:pt x="2408141" y="515717"/>
                      <a:pt x="2414849" y="524489"/>
                      <a:pt x="2420525" y="533777"/>
                    </a:cubicBezTo>
                    <a:cubicBezTo>
                      <a:pt x="2434972" y="556480"/>
                      <a:pt x="2433424" y="571443"/>
                      <a:pt x="2415365" y="591566"/>
                    </a:cubicBezTo>
                    <a:cubicBezTo>
                      <a:pt x="2384406" y="625105"/>
                      <a:pt x="2353448" y="659159"/>
                      <a:pt x="2321973" y="692182"/>
                    </a:cubicBezTo>
                    <a:cubicBezTo>
                      <a:pt x="2310106" y="704565"/>
                      <a:pt x="2307526" y="717981"/>
                      <a:pt x="2313718" y="733460"/>
                    </a:cubicBezTo>
                    <a:cubicBezTo>
                      <a:pt x="2323005" y="755647"/>
                      <a:pt x="2334357" y="776286"/>
                      <a:pt x="2349320" y="795377"/>
                    </a:cubicBezTo>
                    <a:cubicBezTo>
                      <a:pt x="2361187" y="810857"/>
                      <a:pt x="2375635" y="814984"/>
                      <a:pt x="2394726" y="810341"/>
                    </a:cubicBezTo>
                    <a:cubicBezTo>
                      <a:pt x="2438584" y="799505"/>
                      <a:pt x="2482958" y="789701"/>
                      <a:pt x="2526816" y="780414"/>
                    </a:cubicBezTo>
                    <a:cubicBezTo>
                      <a:pt x="2550035" y="775254"/>
                      <a:pt x="2563967" y="781962"/>
                      <a:pt x="2575834" y="803117"/>
                    </a:cubicBezTo>
                    <a:cubicBezTo>
                      <a:pt x="2582026" y="814468"/>
                      <a:pt x="2587186" y="826336"/>
                      <a:pt x="2591313" y="838719"/>
                    </a:cubicBezTo>
                    <a:cubicBezTo>
                      <a:pt x="2600085" y="867098"/>
                      <a:pt x="2595441" y="880514"/>
                      <a:pt x="2570158" y="896509"/>
                    </a:cubicBezTo>
                    <a:cubicBezTo>
                      <a:pt x="2534040" y="919212"/>
                      <a:pt x="2498437" y="942947"/>
                      <a:pt x="2461287" y="964102"/>
                    </a:cubicBezTo>
                    <a:cubicBezTo>
                      <a:pt x="2440132" y="976485"/>
                      <a:pt x="2434456" y="992997"/>
                      <a:pt x="2438068" y="1014668"/>
                    </a:cubicBezTo>
                    <a:cubicBezTo>
                      <a:pt x="2441164" y="1034791"/>
                      <a:pt x="2446840" y="1054398"/>
                      <a:pt x="2454063" y="1073489"/>
                    </a:cubicBezTo>
                    <a:cubicBezTo>
                      <a:pt x="2460771" y="1091032"/>
                      <a:pt x="2472638" y="1100320"/>
                      <a:pt x="2492762" y="1100836"/>
                    </a:cubicBezTo>
                    <a:cubicBezTo>
                      <a:pt x="2538168" y="1101352"/>
                      <a:pt x="2583058" y="1104448"/>
                      <a:pt x="2628464" y="1105996"/>
                    </a:cubicBezTo>
                    <a:cubicBezTo>
                      <a:pt x="2653230" y="1107028"/>
                      <a:pt x="2665614" y="1116831"/>
                      <a:pt x="2672322" y="1140566"/>
                    </a:cubicBezTo>
                    <a:cubicBezTo>
                      <a:pt x="2676449" y="1153982"/>
                      <a:pt x="2677998" y="1167913"/>
                      <a:pt x="2677998" y="1182360"/>
                    </a:cubicBezTo>
                    <a:cubicBezTo>
                      <a:pt x="2677998" y="1210223"/>
                      <a:pt x="2670258" y="1221575"/>
                      <a:pt x="2644459" y="1229830"/>
                    </a:cubicBezTo>
                    <a:cubicBezTo>
                      <a:pt x="2603697" y="1242730"/>
                      <a:pt x="2562934" y="1255113"/>
                      <a:pt x="2522172" y="1267497"/>
                    </a:cubicBezTo>
                    <a:cubicBezTo>
                      <a:pt x="2492762" y="1276268"/>
                      <a:pt x="2485022" y="1285556"/>
                      <a:pt x="2483990" y="1315998"/>
                    </a:cubicBezTo>
                    <a:cubicBezTo>
                      <a:pt x="2483474" y="1337153"/>
                      <a:pt x="2481926" y="1358824"/>
                      <a:pt x="2486570" y="1379980"/>
                    </a:cubicBezTo>
                    <a:cubicBezTo>
                      <a:pt x="2489666" y="1394427"/>
                      <a:pt x="2498437" y="1403199"/>
                      <a:pt x="2512885" y="1407842"/>
                    </a:cubicBezTo>
                    <a:cubicBezTo>
                      <a:pt x="2555711" y="1420742"/>
                      <a:pt x="2598537" y="1433641"/>
                      <a:pt x="2641363" y="1447057"/>
                    </a:cubicBezTo>
                    <a:cubicBezTo>
                      <a:pt x="2671290" y="1456344"/>
                      <a:pt x="2678514" y="1466664"/>
                      <a:pt x="2677998" y="1498138"/>
                    </a:cubicBezTo>
                    <a:cubicBezTo>
                      <a:pt x="2677998" y="1501234"/>
                      <a:pt x="2677998" y="1504330"/>
                      <a:pt x="2677998" y="1507426"/>
                    </a:cubicBezTo>
                    <a:cubicBezTo>
                      <a:pt x="2675934" y="1555928"/>
                      <a:pt x="2660454" y="1571407"/>
                      <a:pt x="2611952" y="1572955"/>
                    </a:cubicBezTo>
                    <a:cubicBezTo>
                      <a:pt x="2571190" y="1573987"/>
                      <a:pt x="2530944" y="1576051"/>
                      <a:pt x="2490182" y="1576567"/>
                    </a:cubicBezTo>
                    <a:cubicBezTo>
                      <a:pt x="2474702" y="1577083"/>
                      <a:pt x="2463867" y="1583791"/>
                      <a:pt x="2457675" y="1596690"/>
                    </a:cubicBezTo>
                    <a:cubicBezTo>
                      <a:pt x="2446324" y="1620941"/>
                      <a:pt x="2439100" y="1646224"/>
                      <a:pt x="2437036" y="1673055"/>
                    </a:cubicBezTo>
                    <a:cubicBezTo>
                      <a:pt x="2435488" y="1690082"/>
                      <a:pt x="2442712" y="1701434"/>
                      <a:pt x="2457159" y="1710205"/>
                    </a:cubicBezTo>
                    <a:cubicBezTo>
                      <a:pt x="2493278" y="1732392"/>
                      <a:pt x="2528880" y="1754579"/>
                      <a:pt x="2564483" y="1777282"/>
                    </a:cubicBezTo>
                    <a:cubicBezTo>
                      <a:pt x="2596989" y="1797405"/>
                      <a:pt x="2601117" y="1809789"/>
                      <a:pt x="2588733" y="1845907"/>
                    </a:cubicBezTo>
                    <a:cubicBezTo>
                      <a:pt x="2584606" y="1858291"/>
                      <a:pt x="2578930" y="1870158"/>
                      <a:pt x="2571706" y="1880994"/>
                    </a:cubicBezTo>
                    <a:cubicBezTo>
                      <a:pt x="2564998" y="1890797"/>
                      <a:pt x="2554163" y="1897505"/>
                      <a:pt x="2538684" y="1897505"/>
                    </a:cubicBezTo>
                    <a:close/>
                    <a:moveTo>
                      <a:pt x="1338521" y="2312867"/>
                    </a:moveTo>
                    <a:cubicBezTo>
                      <a:pt x="1869461" y="2314931"/>
                      <a:pt x="2317329" y="1887701"/>
                      <a:pt x="2316814" y="1335605"/>
                    </a:cubicBezTo>
                    <a:cubicBezTo>
                      <a:pt x="2316298" y="792797"/>
                      <a:pt x="1880813" y="359892"/>
                      <a:pt x="1340068" y="359376"/>
                    </a:cubicBezTo>
                    <a:cubicBezTo>
                      <a:pt x="796228" y="358860"/>
                      <a:pt x="363839" y="794861"/>
                      <a:pt x="361775" y="1331994"/>
                    </a:cubicBezTo>
                    <a:cubicBezTo>
                      <a:pt x="359711" y="1882026"/>
                      <a:pt x="806032" y="2314415"/>
                      <a:pt x="1338521" y="2312867"/>
                    </a:cubicBezTo>
                    <a:close/>
                  </a:path>
                </a:pathLst>
              </a:custGeom>
              <a:grpFill/>
              <a:ln w="5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5E443C86-7937-4604-892A-31CBB4C3B253}"/>
                  </a:ext>
                </a:extLst>
              </p:cNvPr>
              <p:cNvSpPr/>
              <p:nvPr/>
            </p:nvSpPr>
            <p:spPr>
              <a:xfrm>
                <a:off x="7558585" y="2011426"/>
                <a:ext cx="1898798" cy="1893637"/>
              </a:xfrm>
              <a:custGeom>
                <a:avLst/>
                <a:gdLst>
                  <a:gd name="connsiteX0" fmla="*/ 30 w 1898796"/>
                  <a:gd name="connsiteY0" fmla="*/ 947852 h 1893636"/>
                  <a:gd name="connsiteX1" fmla="*/ 950461 w 1898796"/>
                  <a:gd name="connsiteY1" fmla="*/ 2 h 1893636"/>
                  <a:gd name="connsiteX2" fmla="*/ 1898827 w 1898796"/>
                  <a:gd name="connsiteY2" fmla="*/ 950948 h 1893636"/>
                  <a:gd name="connsiteX3" fmla="*/ 946849 w 1898796"/>
                  <a:gd name="connsiteY3" fmla="*/ 1898283 h 1893636"/>
                  <a:gd name="connsiteX4" fmla="*/ 30 w 1898796"/>
                  <a:gd name="connsiteY4" fmla="*/ 947852 h 1893636"/>
                  <a:gd name="connsiteX5" fmla="*/ 1187811 w 1898796"/>
                  <a:gd name="connsiteY5" fmla="*/ 949916 h 1893636"/>
                  <a:gd name="connsiteX6" fmla="*/ 949429 w 1898796"/>
                  <a:gd name="connsiteY6" fmla="*/ 710503 h 1893636"/>
                  <a:gd name="connsiteX7" fmla="*/ 710532 w 1898796"/>
                  <a:gd name="connsiteY7" fmla="*/ 948368 h 1893636"/>
                  <a:gd name="connsiteX8" fmla="*/ 948397 w 1898796"/>
                  <a:gd name="connsiteY8" fmla="*/ 1188298 h 1893636"/>
                  <a:gd name="connsiteX9" fmla="*/ 1187811 w 1898796"/>
                  <a:gd name="connsiteY9" fmla="*/ 949916 h 1893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98796" h="1893636">
                    <a:moveTo>
                      <a:pt x="30" y="947852"/>
                    </a:moveTo>
                    <a:cubicBezTo>
                      <a:pt x="-3065" y="428263"/>
                      <a:pt x="426228" y="-1030"/>
                      <a:pt x="950461" y="2"/>
                    </a:cubicBezTo>
                    <a:cubicBezTo>
                      <a:pt x="1472114" y="1034"/>
                      <a:pt x="1899859" y="427747"/>
                      <a:pt x="1898827" y="950948"/>
                    </a:cubicBezTo>
                    <a:cubicBezTo>
                      <a:pt x="1897795" y="1468473"/>
                      <a:pt x="1477790" y="1899315"/>
                      <a:pt x="946849" y="1898283"/>
                    </a:cubicBezTo>
                    <a:cubicBezTo>
                      <a:pt x="411781" y="1896735"/>
                      <a:pt x="-4097" y="1460218"/>
                      <a:pt x="30" y="947852"/>
                    </a:cubicBezTo>
                    <a:close/>
                    <a:moveTo>
                      <a:pt x="1187811" y="949916"/>
                    </a:moveTo>
                    <a:cubicBezTo>
                      <a:pt x="1188327" y="817310"/>
                      <a:pt x="1084099" y="710503"/>
                      <a:pt x="949429" y="710503"/>
                    </a:cubicBezTo>
                    <a:cubicBezTo>
                      <a:pt x="805987" y="710503"/>
                      <a:pt x="710015" y="828146"/>
                      <a:pt x="710532" y="948368"/>
                    </a:cubicBezTo>
                    <a:cubicBezTo>
                      <a:pt x="711048" y="1081490"/>
                      <a:pt x="815791" y="1188298"/>
                      <a:pt x="948397" y="1188298"/>
                    </a:cubicBezTo>
                    <a:cubicBezTo>
                      <a:pt x="1081003" y="1188298"/>
                      <a:pt x="1187294" y="1083038"/>
                      <a:pt x="1187811" y="949916"/>
                    </a:cubicBezTo>
                    <a:close/>
                  </a:path>
                </a:pathLst>
              </a:custGeom>
              <a:grpFill/>
              <a:ln w="5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</p:grp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33011AC2-F2FD-44CD-BF51-A2C7AB4FB7F5}"/>
              </a:ext>
            </a:extLst>
          </p:cNvPr>
          <p:cNvSpPr/>
          <p:nvPr userDrawn="1"/>
        </p:nvSpPr>
        <p:spPr>
          <a:xfrm>
            <a:off x="3140906" y="3608100"/>
            <a:ext cx="623915" cy="635123"/>
          </a:xfrm>
          <a:custGeom>
            <a:avLst/>
            <a:gdLst>
              <a:gd name="connsiteX0" fmla="*/ 879664 w 1723364"/>
              <a:gd name="connsiteY0" fmla="*/ 267 h 1754322"/>
              <a:gd name="connsiteX1" fmla="*/ 964801 w 1723364"/>
              <a:gd name="connsiteY1" fmla="*/ 5943 h 1754322"/>
              <a:gd name="connsiteX2" fmla="*/ 979248 w 1723364"/>
              <a:gd name="connsiteY2" fmla="*/ 18843 h 1754322"/>
              <a:gd name="connsiteX3" fmla="*/ 977700 w 1723364"/>
              <a:gd name="connsiteY3" fmla="*/ 158673 h 1754322"/>
              <a:gd name="connsiteX4" fmla="*/ 968928 w 1723364"/>
              <a:gd name="connsiteY4" fmla="*/ 213366 h 1754322"/>
              <a:gd name="connsiteX5" fmla="*/ 979764 w 1723364"/>
              <a:gd name="connsiteY5" fmla="*/ 229877 h 1754322"/>
              <a:gd name="connsiteX6" fmla="*/ 1149520 w 1723364"/>
              <a:gd name="connsiteY6" fmla="*/ 285087 h 1754322"/>
              <a:gd name="connsiteX7" fmla="*/ 1166548 w 1723364"/>
              <a:gd name="connsiteY7" fmla="*/ 278379 h 1754322"/>
              <a:gd name="connsiteX8" fmla="*/ 1210406 w 1723364"/>
              <a:gd name="connsiteY8" fmla="*/ 190663 h 1754322"/>
              <a:gd name="connsiteX9" fmla="*/ 1263035 w 1723364"/>
              <a:gd name="connsiteY9" fmla="*/ 123070 h 1754322"/>
              <a:gd name="connsiteX10" fmla="*/ 1304314 w 1723364"/>
              <a:gd name="connsiteY10" fmla="*/ 119458 h 1754322"/>
              <a:gd name="connsiteX11" fmla="*/ 1458075 w 1723364"/>
              <a:gd name="connsiteY11" fmla="*/ 231941 h 1754322"/>
              <a:gd name="connsiteX12" fmla="*/ 1462203 w 1723364"/>
              <a:gd name="connsiteY12" fmla="*/ 251549 h 1754322"/>
              <a:gd name="connsiteX13" fmla="*/ 1461171 w 1723364"/>
              <a:gd name="connsiteY13" fmla="*/ 254128 h 1754322"/>
              <a:gd name="connsiteX14" fmla="*/ 1396158 w 1723364"/>
              <a:gd name="connsiteY14" fmla="*/ 347004 h 1754322"/>
              <a:gd name="connsiteX15" fmla="*/ 1337336 w 1723364"/>
              <a:gd name="connsiteY15" fmla="*/ 404794 h 1754322"/>
              <a:gd name="connsiteX16" fmla="*/ 1336304 w 1723364"/>
              <a:gd name="connsiteY16" fmla="*/ 419757 h 1754322"/>
              <a:gd name="connsiteX17" fmla="*/ 1369327 w 1723364"/>
              <a:gd name="connsiteY17" fmla="*/ 457939 h 1754322"/>
              <a:gd name="connsiteX18" fmla="*/ 1442596 w 1723364"/>
              <a:gd name="connsiteY18" fmla="*/ 565263 h 1754322"/>
              <a:gd name="connsiteX19" fmla="*/ 1462719 w 1723364"/>
              <a:gd name="connsiteY19" fmla="*/ 570938 h 1754322"/>
              <a:gd name="connsiteX20" fmla="*/ 1573138 w 1723364"/>
              <a:gd name="connsiteY20" fmla="*/ 514697 h 1754322"/>
              <a:gd name="connsiteX21" fmla="*/ 1650018 w 1723364"/>
              <a:gd name="connsiteY21" fmla="*/ 501281 h 1754322"/>
              <a:gd name="connsiteX22" fmla="*/ 1659822 w 1723364"/>
              <a:gd name="connsiteY22" fmla="*/ 509537 h 1754322"/>
              <a:gd name="connsiteX23" fmla="*/ 1724835 w 1723364"/>
              <a:gd name="connsiteY23" fmla="*/ 709220 h 1754322"/>
              <a:gd name="connsiteX24" fmla="*/ 1717611 w 1723364"/>
              <a:gd name="connsiteY24" fmla="*/ 723668 h 1754322"/>
              <a:gd name="connsiteX25" fmla="*/ 1671173 w 1723364"/>
              <a:gd name="connsiteY25" fmla="*/ 748950 h 1754322"/>
              <a:gd name="connsiteX26" fmla="*/ 1618544 w 1723364"/>
              <a:gd name="connsiteY26" fmla="*/ 760302 h 1754322"/>
              <a:gd name="connsiteX27" fmla="*/ 1529280 w 1723364"/>
              <a:gd name="connsiteY27" fmla="*/ 774234 h 1754322"/>
              <a:gd name="connsiteX28" fmla="*/ 1515349 w 1723364"/>
              <a:gd name="connsiteY28" fmla="*/ 791777 h 1754322"/>
              <a:gd name="connsiteX29" fmla="*/ 1521024 w 1723364"/>
              <a:gd name="connsiteY29" fmla="*/ 857306 h 1754322"/>
              <a:gd name="connsiteX30" fmla="*/ 1516380 w 1723364"/>
              <a:gd name="connsiteY30" fmla="*/ 953794 h 1754322"/>
              <a:gd name="connsiteX31" fmla="*/ 1538567 w 1723364"/>
              <a:gd name="connsiteY31" fmla="*/ 983720 h 1754322"/>
              <a:gd name="connsiteX32" fmla="*/ 1653114 w 1723364"/>
              <a:gd name="connsiteY32" fmla="*/ 1001779 h 1754322"/>
              <a:gd name="connsiteX33" fmla="*/ 1700584 w 1723364"/>
              <a:gd name="connsiteY33" fmla="*/ 1024483 h 1754322"/>
              <a:gd name="connsiteX34" fmla="*/ 1719675 w 1723364"/>
              <a:gd name="connsiteY34" fmla="*/ 1067825 h 1754322"/>
              <a:gd name="connsiteX35" fmla="*/ 1661370 w 1723364"/>
              <a:gd name="connsiteY35" fmla="*/ 1243773 h 1754322"/>
              <a:gd name="connsiteX36" fmla="*/ 1641763 w 1723364"/>
              <a:gd name="connsiteY36" fmla="*/ 1255124 h 1754322"/>
              <a:gd name="connsiteX37" fmla="*/ 1541663 w 1723364"/>
              <a:gd name="connsiteY37" fmla="*/ 1226230 h 1754322"/>
              <a:gd name="connsiteX38" fmla="*/ 1461687 w 1723364"/>
              <a:gd name="connsiteY38" fmla="*/ 1184436 h 1754322"/>
              <a:gd name="connsiteX39" fmla="*/ 1444143 w 1723364"/>
              <a:gd name="connsiteY39" fmla="*/ 1189079 h 1754322"/>
              <a:gd name="connsiteX40" fmla="*/ 1339400 w 1723364"/>
              <a:gd name="connsiteY40" fmla="*/ 1333553 h 1754322"/>
              <a:gd name="connsiteX41" fmla="*/ 1339916 w 1723364"/>
              <a:gd name="connsiteY41" fmla="*/ 1353160 h 1754322"/>
              <a:gd name="connsiteX42" fmla="*/ 1430212 w 1723364"/>
              <a:gd name="connsiteY42" fmla="*/ 1443456 h 1754322"/>
              <a:gd name="connsiteX43" fmla="*/ 1465814 w 1723364"/>
              <a:gd name="connsiteY43" fmla="*/ 1511565 h 1754322"/>
              <a:gd name="connsiteX44" fmla="*/ 1461171 w 1723364"/>
              <a:gd name="connsiteY44" fmla="*/ 1521369 h 1754322"/>
              <a:gd name="connsiteX45" fmla="*/ 1290382 w 1723364"/>
              <a:gd name="connsiteY45" fmla="*/ 1645203 h 1754322"/>
              <a:gd name="connsiteX46" fmla="*/ 1275419 w 1723364"/>
              <a:gd name="connsiteY46" fmla="*/ 1643655 h 1754322"/>
              <a:gd name="connsiteX47" fmla="*/ 1207310 w 1723364"/>
              <a:gd name="connsiteY47" fmla="*/ 1558003 h 1754322"/>
              <a:gd name="connsiteX48" fmla="*/ 1167064 w 1723364"/>
              <a:gd name="connsiteY48" fmla="*/ 1477511 h 1754322"/>
              <a:gd name="connsiteX49" fmla="*/ 1150036 w 1723364"/>
              <a:gd name="connsiteY49" fmla="*/ 1470803 h 1754322"/>
              <a:gd name="connsiteX50" fmla="*/ 981312 w 1723364"/>
              <a:gd name="connsiteY50" fmla="*/ 1526013 h 1754322"/>
              <a:gd name="connsiteX51" fmla="*/ 969960 w 1723364"/>
              <a:gd name="connsiteY51" fmla="*/ 1544072 h 1754322"/>
              <a:gd name="connsiteX52" fmla="*/ 989052 w 1723364"/>
              <a:gd name="connsiteY52" fmla="*/ 1663779 h 1754322"/>
              <a:gd name="connsiteX53" fmla="*/ 978216 w 1723364"/>
              <a:gd name="connsiteY53" fmla="*/ 1743755 h 1754322"/>
              <a:gd name="connsiteX54" fmla="*/ 966864 w 1723364"/>
              <a:gd name="connsiteY54" fmla="*/ 1749947 h 1754322"/>
              <a:gd name="connsiteX55" fmla="*/ 758410 w 1723364"/>
              <a:gd name="connsiteY55" fmla="*/ 1749947 h 1754322"/>
              <a:gd name="connsiteX56" fmla="*/ 745510 w 1723364"/>
              <a:gd name="connsiteY56" fmla="*/ 1737047 h 1754322"/>
              <a:gd name="connsiteX57" fmla="*/ 747058 w 1723364"/>
              <a:gd name="connsiteY57" fmla="*/ 1598249 h 1754322"/>
              <a:gd name="connsiteX58" fmla="*/ 756346 w 1723364"/>
              <a:gd name="connsiteY58" fmla="*/ 1543556 h 1754322"/>
              <a:gd name="connsiteX59" fmla="*/ 744478 w 1723364"/>
              <a:gd name="connsiteY59" fmla="*/ 1525496 h 1754322"/>
              <a:gd name="connsiteX60" fmla="*/ 575754 w 1723364"/>
              <a:gd name="connsiteY60" fmla="*/ 1470287 h 1754322"/>
              <a:gd name="connsiteX61" fmla="*/ 559758 w 1723364"/>
              <a:gd name="connsiteY61" fmla="*/ 1475963 h 1754322"/>
              <a:gd name="connsiteX62" fmla="*/ 504549 w 1723364"/>
              <a:gd name="connsiteY62" fmla="*/ 1585350 h 1754322"/>
              <a:gd name="connsiteX63" fmla="*/ 447275 w 1723364"/>
              <a:gd name="connsiteY63" fmla="*/ 1645719 h 1754322"/>
              <a:gd name="connsiteX64" fmla="*/ 434376 w 1723364"/>
              <a:gd name="connsiteY64" fmla="*/ 1643655 h 1754322"/>
              <a:gd name="connsiteX65" fmla="*/ 290418 w 1723364"/>
              <a:gd name="connsiteY65" fmla="*/ 1542008 h 1754322"/>
              <a:gd name="connsiteX66" fmla="*/ 265651 w 1723364"/>
              <a:gd name="connsiteY66" fmla="*/ 1521369 h 1754322"/>
              <a:gd name="connsiteX67" fmla="*/ 262039 w 1723364"/>
              <a:gd name="connsiteY67" fmla="*/ 1505889 h 1754322"/>
              <a:gd name="connsiteX68" fmla="*/ 321893 w 1723364"/>
              <a:gd name="connsiteY68" fmla="*/ 1415593 h 1754322"/>
              <a:gd name="connsiteX69" fmla="*/ 386906 w 1723364"/>
              <a:gd name="connsiteY69" fmla="*/ 1351096 h 1754322"/>
              <a:gd name="connsiteX70" fmla="*/ 387938 w 1723364"/>
              <a:gd name="connsiteY70" fmla="*/ 1334069 h 1754322"/>
              <a:gd name="connsiteX71" fmla="*/ 354915 w 1723364"/>
              <a:gd name="connsiteY71" fmla="*/ 1295887 h 1754322"/>
              <a:gd name="connsiteX72" fmla="*/ 282678 w 1723364"/>
              <a:gd name="connsiteY72" fmla="*/ 1189595 h 1754322"/>
              <a:gd name="connsiteX73" fmla="*/ 262555 w 1723364"/>
              <a:gd name="connsiteY73" fmla="*/ 1183920 h 1754322"/>
              <a:gd name="connsiteX74" fmla="*/ 152136 w 1723364"/>
              <a:gd name="connsiteY74" fmla="*/ 1240161 h 1754322"/>
              <a:gd name="connsiteX75" fmla="*/ 75256 w 1723364"/>
              <a:gd name="connsiteY75" fmla="*/ 1253577 h 1754322"/>
              <a:gd name="connsiteX76" fmla="*/ 65452 w 1723364"/>
              <a:gd name="connsiteY76" fmla="*/ 1245321 h 1754322"/>
              <a:gd name="connsiteX77" fmla="*/ 439 w 1723364"/>
              <a:gd name="connsiteY77" fmla="*/ 1045637 h 1754322"/>
              <a:gd name="connsiteX78" fmla="*/ 7663 w 1723364"/>
              <a:gd name="connsiteY78" fmla="*/ 1031190 h 1754322"/>
              <a:gd name="connsiteX79" fmla="*/ 54101 w 1723364"/>
              <a:gd name="connsiteY79" fmla="*/ 1005907 h 1754322"/>
              <a:gd name="connsiteX80" fmla="*/ 106730 w 1723364"/>
              <a:gd name="connsiteY80" fmla="*/ 994556 h 1754322"/>
              <a:gd name="connsiteX81" fmla="*/ 197026 w 1723364"/>
              <a:gd name="connsiteY81" fmla="*/ 980109 h 1754322"/>
              <a:gd name="connsiteX82" fmla="*/ 209410 w 1723364"/>
              <a:gd name="connsiteY82" fmla="*/ 964113 h 1754322"/>
              <a:gd name="connsiteX83" fmla="*/ 203734 w 1723364"/>
              <a:gd name="connsiteY83" fmla="*/ 897552 h 1754322"/>
              <a:gd name="connsiteX84" fmla="*/ 208378 w 1723364"/>
              <a:gd name="connsiteY84" fmla="*/ 801064 h 1754322"/>
              <a:gd name="connsiteX85" fmla="*/ 185159 w 1723364"/>
              <a:gd name="connsiteY85" fmla="*/ 770622 h 1754322"/>
              <a:gd name="connsiteX86" fmla="*/ 73192 w 1723364"/>
              <a:gd name="connsiteY86" fmla="*/ 753079 h 1754322"/>
              <a:gd name="connsiteX87" fmla="*/ 24690 w 1723364"/>
              <a:gd name="connsiteY87" fmla="*/ 730375 h 1754322"/>
              <a:gd name="connsiteX88" fmla="*/ 5599 w 1723364"/>
              <a:gd name="connsiteY88" fmla="*/ 687033 h 1754322"/>
              <a:gd name="connsiteX89" fmla="*/ 63904 w 1723364"/>
              <a:gd name="connsiteY89" fmla="*/ 511085 h 1754322"/>
              <a:gd name="connsiteX90" fmla="*/ 83511 w 1723364"/>
              <a:gd name="connsiteY90" fmla="*/ 499733 h 1754322"/>
              <a:gd name="connsiteX91" fmla="*/ 183611 w 1723364"/>
              <a:gd name="connsiteY91" fmla="*/ 528628 h 1754322"/>
              <a:gd name="connsiteX92" fmla="*/ 262555 w 1723364"/>
              <a:gd name="connsiteY92" fmla="*/ 569390 h 1754322"/>
              <a:gd name="connsiteX93" fmla="*/ 282163 w 1723364"/>
              <a:gd name="connsiteY93" fmla="*/ 564231 h 1754322"/>
              <a:gd name="connsiteX94" fmla="*/ 386906 w 1723364"/>
              <a:gd name="connsiteY94" fmla="*/ 419757 h 1754322"/>
              <a:gd name="connsiteX95" fmla="*/ 386390 w 1723364"/>
              <a:gd name="connsiteY95" fmla="*/ 402214 h 1754322"/>
              <a:gd name="connsiteX96" fmla="*/ 296094 w 1723364"/>
              <a:gd name="connsiteY96" fmla="*/ 311918 h 1754322"/>
              <a:gd name="connsiteX97" fmla="*/ 259975 w 1723364"/>
              <a:gd name="connsiteY97" fmla="*/ 242777 h 1754322"/>
              <a:gd name="connsiteX98" fmla="*/ 264619 w 1723364"/>
              <a:gd name="connsiteY98" fmla="*/ 232973 h 1754322"/>
              <a:gd name="connsiteX99" fmla="*/ 435408 w 1723364"/>
              <a:gd name="connsiteY99" fmla="*/ 109139 h 1754322"/>
              <a:gd name="connsiteX100" fmla="*/ 450371 w 1723364"/>
              <a:gd name="connsiteY100" fmla="*/ 110687 h 1754322"/>
              <a:gd name="connsiteX101" fmla="*/ 518480 w 1723364"/>
              <a:gd name="connsiteY101" fmla="*/ 196339 h 1754322"/>
              <a:gd name="connsiteX102" fmla="*/ 559758 w 1723364"/>
              <a:gd name="connsiteY102" fmla="*/ 277863 h 1754322"/>
              <a:gd name="connsiteX103" fmla="*/ 574722 w 1723364"/>
              <a:gd name="connsiteY103" fmla="*/ 283539 h 1754322"/>
              <a:gd name="connsiteX104" fmla="*/ 746026 w 1723364"/>
              <a:gd name="connsiteY104" fmla="*/ 227813 h 1754322"/>
              <a:gd name="connsiteX105" fmla="*/ 756346 w 1723364"/>
              <a:gd name="connsiteY105" fmla="*/ 211302 h 1754322"/>
              <a:gd name="connsiteX106" fmla="*/ 737254 w 1723364"/>
              <a:gd name="connsiteY106" fmla="*/ 91596 h 1754322"/>
              <a:gd name="connsiteX107" fmla="*/ 748090 w 1723364"/>
              <a:gd name="connsiteY107" fmla="*/ 10587 h 1754322"/>
              <a:gd name="connsiteX108" fmla="*/ 758410 w 1723364"/>
              <a:gd name="connsiteY108" fmla="*/ 4395 h 1754322"/>
              <a:gd name="connsiteX109" fmla="*/ 879664 w 1723364"/>
              <a:gd name="connsiteY109" fmla="*/ 267 h 1754322"/>
              <a:gd name="connsiteX110" fmla="*/ 861605 w 1723364"/>
              <a:gd name="connsiteY110" fmla="*/ 1409918 h 1754322"/>
              <a:gd name="connsiteX111" fmla="*/ 1392546 w 1723364"/>
              <a:gd name="connsiteY111" fmla="*/ 879493 h 1754322"/>
              <a:gd name="connsiteX112" fmla="*/ 862637 w 1723364"/>
              <a:gd name="connsiteY112" fmla="*/ 348552 h 1754322"/>
              <a:gd name="connsiteX113" fmla="*/ 331180 w 1723364"/>
              <a:gd name="connsiteY113" fmla="*/ 879493 h 1754322"/>
              <a:gd name="connsiteX114" fmla="*/ 861605 w 1723364"/>
              <a:gd name="connsiteY114" fmla="*/ 1409918 h 1754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</a:cxnLst>
            <a:rect l="l" t="t" r="r" b="b"/>
            <a:pathLst>
              <a:path w="1723364" h="1754322">
                <a:moveTo>
                  <a:pt x="879664" y="267"/>
                </a:moveTo>
                <a:cubicBezTo>
                  <a:pt x="907527" y="2332"/>
                  <a:pt x="935906" y="4395"/>
                  <a:pt x="964801" y="5943"/>
                </a:cubicBezTo>
                <a:cubicBezTo>
                  <a:pt x="974088" y="6459"/>
                  <a:pt x="976668" y="11103"/>
                  <a:pt x="979248" y="18843"/>
                </a:cubicBezTo>
                <a:cubicBezTo>
                  <a:pt x="994727" y="65797"/>
                  <a:pt x="985956" y="112235"/>
                  <a:pt x="977700" y="158673"/>
                </a:cubicBezTo>
                <a:cubicBezTo>
                  <a:pt x="974604" y="176732"/>
                  <a:pt x="972024" y="195307"/>
                  <a:pt x="968928" y="213366"/>
                </a:cubicBezTo>
                <a:cubicBezTo>
                  <a:pt x="967380" y="222654"/>
                  <a:pt x="969960" y="227813"/>
                  <a:pt x="979764" y="229877"/>
                </a:cubicBezTo>
                <a:cubicBezTo>
                  <a:pt x="1038585" y="240713"/>
                  <a:pt x="1095343" y="259804"/>
                  <a:pt x="1149520" y="285087"/>
                </a:cubicBezTo>
                <a:cubicBezTo>
                  <a:pt x="1158808" y="289215"/>
                  <a:pt x="1162420" y="286119"/>
                  <a:pt x="1166548" y="278379"/>
                </a:cubicBezTo>
                <a:cubicBezTo>
                  <a:pt x="1180995" y="248969"/>
                  <a:pt x="1197506" y="220590"/>
                  <a:pt x="1210406" y="190663"/>
                </a:cubicBezTo>
                <a:cubicBezTo>
                  <a:pt x="1222273" y="163316"/>
                  <a:pt x="1240848" y="142161"/>
                  <a:pt x="1263035" y="123070"/>
                </a:cubicBezTo>
                <a:cubicBezTo>
                  <a:pt x="1282643" y="106043"/>
                  <a:pt x="1282127" y="106559"/>
                  <a:pt x="1304314" y="119458"/>
                </a:cubicBezTo>
                <a:cubicBezTo>
                  <a:pt x="1359523" y="151449"/>
                  <a:pt x="1409573" y="190663"/>
                  <a:pt x="1458075" y="231941"/>
                </a:cubicBezTo>
                <a:cubicBezTo>
                  <a:pt x="1465299" y="238133"/>
                  <a:pt x="1467362" y="243809"/>
                  <a:pt x="1462203" y="251549"/>
                </a:cubicBezTo>
                <a:cubicBezTo>
                  <a:pt x="1461687" y="252064"/>
                  <a:pt x="1461171" y="253096"/>
                  <a:pt x="1461171" y="254128"/>
                </a:cubicBezTo>
                <a:cubicBezTo>
                  <a:pt x="1448271" y="291279"/>
                  <a:pt x="1425052" y="320689"/>
                  <a:pt x="1396158" y="347004"/>
                </a:cubicBezTo>
                <a:cubicBezTo>
                  <a:pt x="1375518" y="365064"/>
                  <a:pt x="1356943" y="385703"/>
                  <a:pt x="1337336" y="404794"/>
                </a:cubicBezTo>
                <a:cubicBezTo>
                  <a:pt x="1332177" y="409954"/>
                  <a:pt x="1330628" y="413565"/>
                  <a:pt x="1336304" y="419757"/>
                </a:cubicBezTo>
                <a:cubicBezTo>
                  <a:pt x="1347656" y="432141"/>
                  <a:pt x="1357459" y="445556"/>
                  <a:pt x="1369327" y="457939"/>
                </a:cubicBezTo>
                <a:cubicBezTo>
                  <a:pt x="1399769" y="489930"/>
                  <a:pt x="1419893" y="528628"/>
                  <a:pt x="1442596" y="565263"/>
                </a:cubicBezTo>
                <a:cubicBezTo>
                  <a:pt x="1448271" y="574550"/>
                  <a:pt x="1452915" y="576098"/>
                  <a:pt x="1462719" y="570938"/>
                </a:cubicBezTo>
                <a:cubicBezTo>
                  <a:pt x="1499353" y="551847"/>
                  <a:pt x="1535988" y="533272"/>
                  <a:pt x="1573138" y="514697"/>
                </a:cubicBezTo>
                <a:cubicBezTo>
                  <a:pt x="1597389" y="502830"/>
                  <a:pt x="1624220" y="504893"/>
                  <a:pt x="1650018" y="501281"/>
                </a:cubicBezTo>
                <a:cubicBezTo>
                  <a:pt x="1655694" y="500250"/>
                  <a:pt x="1658274" y="505409"/>
                  <a:pt x="1659822" y="509537"/>
                </a:cubicBezTo>
                <a:cubicBezTo>
                  <a:pt x="1687685" y="574034"/>
                  <a:pt x="1709872" y="640595"/>
                  <a:pt x="1724835" y="709220"/>
                </a:cubicBezTo>
                <a:cubicBezTo>
                  <a:pt x="1726383" y="716444"/>
                  <a:pt x="1723803" y="720572"/>
                  <a:pt x="1717611" y="723668"/>
                </a:cubicBezTo>
                <a:cubicBezTo>
                  <a:pt x="1702132" y="731923"/>
                  <a:pt x="1686653" y="740695"/>
                  <a:pt x="1671173" y="748950"/>
                </a:cubicBezTo>
                <a:cubicBezTo>
                  <a:pt x="1654662" y="757722"/>
                  <a:pt x="1636087" y="757206"/>
                  <a:pt x="1618544" y="760302"/>
                </a:cubicBezTo>
                <a:cubicBezTo>
                  <a:pt x="1589133" y="765462"/>
                  <a:pt x="1559207" y="770106"/>
                  <a:pt x="1529280" y="774234"/>
                </a:cubicBezTo>
                <a:cubicBezTo>
                  <a:pt x="1517412" y="775781"/>
                  <a:pt x="1514316" y="780941"/>
                  <a:pt x="1515349" y="791777"/>
                </a:cubicBezTo>
                <a:cubicBezTo>
                  <a:pt x="1517412" y="813448"/>
                  <a:pt x="1518444" y="835635"/>
                  <a:pt x="1521024" y="857306"/>
                </a:cubicBezTo>
                <a:cubicBezTo>
                  <a:pt x="1524636" y="889813"/>
                  <a:pt x="1518960" y="921803"/>
                  <a:pt x="1516380" y="953794"/>
                </a:cubicBezTo>
                <a:cubicBezTo>
                  <a:pt x="1514316" y="980109"/>
                  <a:pt x="1513284" y="980109"/>
                  <a:pt x="1538567" y="983720"/>
                </a:cubicBezTo>
                <a:cubicBezTo>
                  <a:pt x="1576750" y="989912"/>
                  <a:pt x="1614932" y="995588"/>
                  <a:pt x="1653114" y="1001779"/>
                </a:cubicBezTo>
                <a:cubicBezTo>
                  <a:pt x="1671173" y="1004875"/>
                  <a:pt x="1685105" y="1016227"/>
                  <a:pt x="1700584" y="1024483"/>
                </a:cubicBezTo>
                <a:cubicBezTo>
                  <a:pt x="1726899" y="1038414"/>
                  <a:pt x="1725867" y="1038930"/>
                  <a:pt x="1719675" y="1067825"/>
                </a:cubicBezTo>
                <a:cubicBezTo>
                  <a:pt x="1706260" y="1128710"/>
                  <a:pt x="1685105" y="1186500"/>
                  <a:pt x="1661370" y="1243773"/>
                </a:cubicBezTo>
                <a:cubicBezTo>
                  <a:pt x="1657242" y="1253577"/>
                  <a:pt x="1651566" y="1256157"/>
                  <a:pt x="1641763" y="1255124"/>
                </a:cubicBezTo>
                <a:cubicBezTo>
                  <a:pt x="1606160" y="1252028"/>
                  <a:pt x="1572622" y="1244805"/>
                  <a:pt x="1541663" y="1226230"/>
                </a:cubicBezTo>
                <a:cubicBezTo>
                  <a:pt x="1515864" y="1210750"/>
                  <a:pt x="1488001" y="1198883"/>
                  <a:pt x="1461687" y="1184436"/>
                </a:cubicBezTo>
                <a:cubicBezTo>
                  <a:pt x="1453947" y="1180308"/>
                  <a:pt x="1448787" y="1180308"/>
                  <a:pt x="1444143" y="1189079"/>
                </a:cubicBezTo>
                <a:cubicBezTo>
                  <a:pt x="1415249" y="1241709"/>
                  <a:pt x="1380162" y="1290211"/>
                  <a:pt x="1339400" y="1333553"/>
                </a:cubicBezTo>
                <a:cubicBezTo>
                  <a:pt x="1332177" y="1341293"/>
                  <a:pt x="1332177" y="1345936"/>
                  <a:pt x="1339916" y="1353160"/>
                </a:cubicBezTo>
                <a:cubicBezTo>
                  <a:pt x="1370359" y="1382571"/>
                  <a:pt x="1400801" y="1412498"/>
                  <a:pt x="1430212" y="1443456"/>
                </a:cubicBezTo>
                <a:cubicBezTo>
                  <a:pt x="1448271" y="1462547"/>
                  <a:pt x="1453947" y="1488862"/>
                  <a:pt x="1465814" y="1511565"/>
                </a:cubicBezTo>
                <a:cubicBezTo>
                  <a:pt x="1467879" y="1515693"/>
                  <a:pt x="1464267" y="1518789"/>
                  <a:pt x="1461171" y="1521369"/>
                </a:cubicBezTo>
                <a:cubicBezTo>
                  <a:pt x="1408025" y="1568323"/>
                  <a:pt x="1351784" y="1610117"/>
                  <a:pt x="1290382" y="1645203"/>
                </a:cubicBezTo>
                <a:cubicBezTo>
                  <a:pt x="1284707" y="1648815"/>
                  <a:pt x="1280579" y="1648299"/>
                  <a:pt x="1275419" y="1643655"/>
                </a:cubicBezTo>
                <a:cubicBezTo>
                  <a:pt x="1247040" y="1619404"/>
                  <a:pt x="1221757" y="1593606"/>
                  <a:pt x="1207310" y="1558003"/>
                </a:cubicBezTo>
                <a:cubicBezTo>
                  <a:pt x="1195958" y="1530140"/>
                  <a:pt x="1179963" y="1504341"/>
                  <a:pt x="1167064" y="1477511"/>
                </a:cubicBezTo>
                <a:cubicBezTo>
                  <a:pt x="1162936" y="1469255"/>
                  <a:pt x="1158808" y="1467191"/>
                  <a:pt x="1150036" y="1470803"/>
                </a:cubicBezTo>
                <a:cubicBezTo>
                  <a:pt x="1096375" y="1496086"/>
                  <a:pt x="1040133" y="1514661"/>
                  <a:pt x="981312" y="1526013"/>
                </a:cubicBezTo>
                <a:cubicBezTo>
                  <a:pt x="969960" y="1528076"/>
                  <a:pt x="967896" y="1534268"/>
                  <a:pt x="969960" y="1544072"/>
                </a:cubicBezTo>
                <a:cubicBezTo>
                  <a:pt x="976668" y="1583802"/>
                  <a:pt x="982860" y="1623532"/>
                  <a:pt x="989052" y="1663779"/>
                </a:cubicBezTo>
                <a:cubicBezTo>
                  <a:pt x="993179" y="1691641"/>
                  <a:pt x="982344" y="1716924"/>
                  <a:pt x="978216" y="1743755"/>
                </a:cubicBezTo>
                <a:cubicBezTo>
                  <a:pt x="977184" y="1749431"/>
                  <a:pt x="971508" y="1749431"/>
                  <a:pt x="966864" y="1749947"/>
                </a:cubicBezTo>
                <a:cubicBezTo>
                  <a:pt x="897207" y="1757170"/>
                  <a:pt x="828067" y="1756655"/>
                  <a:pt x="758410" y="1749947"/>
                </a:cubicBezTo>
                <a:cubicBezTo>
                  <a:pt x="749638" y="1748915"/>
                  <a:pt x="748090" y="1744271"/>
                  <a:pt x="745510" y="1737047"/>
                </a:cubicBezTo>
                <a:cubicBezTo>
                  <a:pt x="730031" y="1690609"/>
                  <a:pt x="738286" y="1644687"/>
                  <a:pt x="747058" y="1598249"/>
                </a:cubicBezTo>
                <a:cubicBezTo>
                  <a:pt x="750154" y="1580190"/>
                  <a:pt x="752734" y="1561615"/>
                  <a:pt x="756346" y="1543556"/>
                </a:cubicBezTo>
                <a:cubicBezTo>
                  <a:pt x="758410" y="1533236"/>
                  <a:pt x="755314" y="1527560"/>
                  <a:pt x="744478" y="1525496"/>
                </a:cubicBezTo>
                <a:cubicBezTo>
                  <a:pt x="685657" y="1514661"/>
                  <a:pt x="629931" y="1496086"/>
                  <a:pt x="575754" y="1470287"/>
                </a:cubicBezTo>
                <a:cubicBezTo>
                  <a:pt x="568014" y="1466675"/>
                  <a:pt x="563886" y="1467707"/>
                  <a:pt x="559758" y="1475963"/>
                </a:cubicBezTo>
                <a:cubicBezTo>
                  <a:pt x="541699" y="1512597"/>
                  <a:pt x="522608" y="1548715"/>
                  <a:pt x="504549" y="1585350"/>
                </a:cubicBezTo>
                <a:cubicBezTo>
                  <a:pt x="491649" y="1611149"/>
                  <a:pt x="466882" y="1626112"/>
                  <a:pt x="447275" y="1645719"/>
                </a:cubicBezTo>
                <a:cubicBezTo>
                  <a:pt x="442631" y="1650363"/>
                  <a:pt x="438504" y="1646235"/>
                  <a:pt x="434376" y="1643655"/>
                </a:cubicBezTo>
                <a:cubicBezTo>
                  <a:pt x="384326" y="1612697"/>
                  <a:pt x="334276" y="1581738"/>
                  <a:pt x="290418" y="1542008"/>
                </a:cubicBezTo>
                <a:cubicBezTo>
                  <a:pt x="282678" y="1534784"/>
                  <a:pt x="273907" y="1528076"/>
                  <a:pt x="265651" y="1521369"/>
                </a:cubicBezTo>
                <a:cubicBezTo>
                  <a:pt x="259975" y="1516725"/>
                  <a:pt x="259459" y="1512597"/>
                  <a:pt x="262039" y="1505889"/>
                </a:cubicBezTo>
                <a:cubicBezTo>
                  <a:pt x="276487" y="1472351"/>
                  <a:pt x="292998" y="1440360"/>
                  <a:pt x="321893" y="1415593"/>
                </a:cubicBezTo>
                <a:cubicBezTo>
                  <a:pt x="345112" y="1395986"/>
                  <a:pt x="365235" y="1372767"/>
                  <a:pt x="386906" y="1351096"/>
                </a:cubicBezTo>
                <a:cubicBezTo>
                  <a:pt x="393098" y="1345421"/>
                  <a:pt x="394129" y="1341293"/>
                  <a:pt x="387938" y="1334069"/>
                </a:cubicBezTo>
                <a:cubicBezTo>
                  <a:pt x="376586" y="1321685"/>
                  <a:pt x="366783" y="1308270"/>
                  <a:pt x="354915" y="1295887"/>
                </a:cubicBezTo>
                <a:cubicBezTo>
                  <a:pt x="324989" y="1264412"/>
                  <a:pt x="305382" y="1225714"/>
                  <a:pt x="282678" y="1189595"/>
                </a:cubicBezTo>
                <a:cubicBezTo>
                  <a:pt x="277003" y="1180308"/>
                  <a:pt x="272359" y="1178760"/>
                  <a:pt x="262555" y="1183920"/>
                </a:cubicBezTo>
                <a:cubicBezTo>
                  <a:pt x="225921" y="1203011"/>
                  <a:pt x="189287" y="1221586"/>
                  <a:pt x="152136" y="1240161"/>
                </a:cubicBezTo>
                <a:cubicBezTo>
                  <a:pt x="127885" y="1252545"/>
                  <a:pt x="101054" y="1249965"/>
                  <a:pt x="75256" y="1253577"/>
                </a:cubicBezTo>
                <a:cubicBezTo>
                  <a:pt x="69580" y="1254608"/>
                  <a:pt x="67000" y="1249965"/>
                  <a:pt x="65452" y="1245321"/>
                </a:cubicBezTo>
                <a:cubicBezTo>
                  <a:pt x="37589" y="1180824"/>
                  <a:pt x="15402" y="1114263"/>
                  <a:pt x="439" y="1045637"/>
                </a:cubicBezTo>
                <a:cubicBezTo>
                  <a:pt x="-1109" y="1038414"/>
                  <a:pt x="1471" y="1034286"/>
                  <a:pt x="7663" y="1031190"/>
                </a:cubicBezTo>
                <a:cubicBezTo>
                  <a:pt x="23142" y="1022935"/>
                  <a:pt x="38621" y="1014163"/>
                  <a:pt x="54101" y="1005907"/>
                </a:cubicBezTo>
                <a:cubicBezTo>
                  <a:pt x="70612" y="997136"/>
                  <a:pt x="89187" y="997652"/>
                  <a:pt x="106730" y="994556"/>
                </a:cubicBezTo>
                <a:cubicBezTo>
                  <a:pt x="136657" y="989396"/>
                  <a:pt x="167099" y="984236"/>
                  <a:pt x="197026" y="980109"/>
                </a:cubicBezTo>
                <a:cubicBezTo>
                  <a:pt x="207346" y="978560"/>
                  <a:pt x="210442" y="973917"/>
                  <a:pt x="209410" y="964113"/>
                </a:cubicBezTo>
                <a:cubicBezTo>
                  <a:pt x="207346" y="941926"/>
                  <a:pt x="206314" y="919739"/>
                  <a:pt x="203734" y="897552"/>
                </a:cubicBezTo>
                <a:cubicBezTo>
                  <a:pt x="200122" y="865045"/>
                  <a:pt x="205798" y="833055"/>
                  <a:pt x="208378" y="801064"/>
                </a:cubicBezTo>
                <a:cubicBezTo>
                  <a:pt x="210442" y="774749"/>
                  <a:pt x="211474" y="774749"/>
                  <a:pt x="185159" y="770622"/>
                </a:cubicBezTo>
                <a:cubicBezTo>
                  <a:pt x="148009" y="764430"/>
                  <a:pt x="110342" y="758754"/>
                  <a:pt x="73192" y="753079"/>
                </a:cubicBezTo>
                <a:cubicBezTo>
                  <a:pt x="54616" y="750499"/>
                  <a:pt x="40169" y="738631"/>
                  <a:pt x="24690" y="730375"/>
                </a:cubicBezTo>
                <a:cubicBezTo>
                  <a:pt x="-1625" y="715928"/>
                  <a:pt x="-593" y="715928"/>
                  <a:pt x="5599" y="687033"/>
                </a:cubicBezTo>
                <a:cubicBezTo>
                  <a:pt x="19014" y="626148"/>
                  <a:pt x="40169" y="568358"/>
                  <a:pt x="63904" y="511085"/>
                </a:cubicBezTo>
                <a:cubicBezTo>
                  <a:pt x="68032" y="501281"/>
                  <a:pt x="73192" y="498701"/>
                  <a:pt x="83511" y="499733"/>
                </a:cubicBezTo>
                <a:cubicBezTo>
                  <a:pt x="119114" y="502830"/>
                  <a:pt x="152652" y="510053"/>
                  <a:pt x="183611" y="528628"/>
                </a:cubicBezTo>
                <a:cubicBezTo>
                  <a:pt x="208894" y="543592"/>
                  <a:pt x="236241" y="555459"/>
                  <a:pt x="262555" y="569390"/>
                </a:cubicBezTo>
                <a:cubicBezTo>
                  <a:pt x="271327" y="574034"/>
                  <a:pt x="277003" y="574034"/>
                  <a:pt x="282163" y="564231"/>
                </a:cubicBezTo>
                <a:cubicBezTo>
                  <a:pt x="311057" y="511601"/>
                  <a:pt x="346144" y="463615"/>
                  <a:pt x="386906" y="419757"/>
                </a:cubicBezTo>
                <a:cubicBezTo>
                  <a:pt x="393614" y="412534"/>
                  <a:pt x="393098" y="408922"/>
                  <a:pt x="386390" y="402214"/>
                </a:cubicBezTo>
                <a:cubicBezTo>
                  <a:pt x="355947" y="372287"/>
                  <a:pt x="325505" y="342360"/>
                  <a:pt x="296094" y="311918"/>
                </a:cubicBezTo>
                <a:cubicBezTo>
                  <a:pt x="277519" y="292827"/>
                  <a:pt x="271843" y="265996"/>
                  <a:pt x="259975" y="242777"/>
                </a:cubicBezTo>
                <a:cubicBezTo>
                  <a:pt x="257912" y="238649"/>
                  <a:pt x="261524" y="235553"/>
                  <a:pt x="264619" y="232973"/>
                </a:cubicBezTo>
                <a:cubicBezTo>
                  <a:pt x="317765" y="186019"/>
                  <a:pt x="374007" y="144225"/>
                  <a:pt x="435408" y="109139"/>
                </a:cubicBezTo>
                <a:cubicBezTo>
                  <a:pt x="441084" y="105527"/>
                  <a:pt x="445211" y="106043"/>
                  <a:pt x="450371" y="110687"/>
                </a:cubicBezTo>
                <a:cubicBezTo>
                  <a:pt x="478750" y="134937"/>
                  <a:pt x="504033" y="160736"/>
                  <a:pt x="518480" y="196339"/>
                </a:cubicBezTo>
                <a:cubicBezTo>
                  <a:pt x="530348" y="224202"/>
                  <a:pt x="545827" y="250516"/>
                  <a:pt x="559758" y="277863"/>
                </a:cubicBezTo>
                <a:cubicBezTo>
                  <a:pt x="563370" y="285087"/>
                  <a:pt x="566982" y="287151"/>
                  <a:pt x="574722" y="283539"/>
                </a:cubicBezTo>
                <a:cubicBezTo>
                  <a:pt x="629415" y="257740"/>
                  <a:pt x="686173" y="238649"/>
                  <a:pt x="746026" y="227813"/>
                </a:cubicBezTo>
                <a:cubicBezTo>
                  <a:pt x="756346" y="225750"/>
                  <a:pt x="757893" y="220074"/>
                  <a:pt x="756346" y="211302"/>
                </a:cubicBezTo>
                <a:cubicBezTo>
                  <a:pt x="749638" y="171572"/>
                  <a:pt x="743446" y="131326"/>
                  <a:pt x="737254" y="91596"/>
                </a:cubicBezTo>
                <a:cubicBezTo>
                  <a:pt x="732611" y="63217"/>
                  <a:pt x="743446" y="37418"/>
                  <a:pt x="748090" y="10587"/>
                </a:cubicBezTo>
                <a:cubicBezTo>
                  <a:pt x="749122" y="5427"/>
                  <a:pt x="753766" y="4395"/>
                  <a:pt x="758410" y="4395"/>
                </a:cubicBezTo>
                <a:cubicBezTo>
                  <a:pt x="797624" y="4395"/>
                  <a:pt x="837870" y="-1280"/>
                  <a:pt x="879664" y="267"/>
                </a:cubicBezTo>
                <a:close/>
                <a:moveTo>
                  <a:pt x="861605" y="1409918"/>
                </a:moveTo>
                <a:cubicBezTo>
                  <a:pt x="1155712" y="1407338"/>
                  <a:pt x="1392030" y="1176180"/>
                  <a:pt x="1392546" y="879493"/>
                </a:cubicBezTo>
                <a:cubicBezTo>
                  <a:pt x="1393062" y="585902"/>
                  <a:pt x="1160356" y="349068"/>
                  <a:pt x="862637" y="348552"/>
                </a:cubicBezTo>
                <a:cubicBezTo>
                  <a:pt x="568014" y="348036"/>
                  <a:pt x="331180" y="581774"/>
                  <a:pt x="331180" y="879493"/>
                </a:cubicBezTo>
                <a:cubicBezTo>
                  <a:pt x="331180" y="1173600"/>
                  <a:pt x="565950" y="1406822"/>
                  <a:pt x="861605" y="1409918"/>
                </a:cubicBezTo>
                <a:close/>
              </a:path>
            </a:pathLst>
          </a:custGeom>
          <a:solidFill>
            <a:schemeClr val="bg1">
              <a:alpha val="5000"/>
            </a:schemeClr>
          </a:solidFill>
          <a:ln w="515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A795D01C-5E4D-42EF-81C8-036347FC14D7}"/>
              </a:ext>
            </a:extLst>
          </p:cNvPr>
          <p:cNvSpPr/>
          <p:nvPr userDrawn="1"/>
        </p:nvSpPr>
        <p:spPr>
          <a:xfrm rot="2246763">
            <a:off x="103562" y="2021654"/>
            <a:ext cx="1218879" cy="1218879"/>
          </a:xfrm>
          <a:custGeom>
            <a:avLst/>
            <a:gdLst>
              <a:gd name="connsiteX0" fmla="*/ 894776 w 1774962"/>
              <a:gd name="connsiteY0" fmla="*/ 1775736 h 1774962"/>
              <a:gd name="connsiteX1" fmla="*/ 852466 w 1774962"/>
              <a:gd name="connsiteY1" fmla="*/ 1775736 h 1774962"/>
              <a:gd name="connsiteX2" fmla="*/ 839567 w 1774962"/>
              <a:gd name="connsiteY2" fmla="*/ 1764901 h 1774962"/>
              <a:gd name="connsiteX3" fmla="*/ 819960 w 1774962"/>
              <a:gd name="connsiteY3" fmla="*/ 1666349 h 1774962"/>
              <a:gd name="connsiteX4" fmla="*/ 822024 w 1774962"/>
              <a:gd name="connsiteY4" fmla="*/ 1636938 h 1774962"/>
              <a:gd name="connsiteX5" fmla="*/ 811704 w 1774962"/>
              <a:gd name="connsiteY5" fmla="*/ 1623523 h 1774962"/>
              <a:gd name="connsiteX6" fmla="*/ 695093 w 1774962"/>
              <a:gd name="connsiteY6" fmla="*/ 1601852 h 1774962"/>
              <a:gd name="connsiteX7" fmla="*/ 680130 w 1774962"/>
              <a:gd name="connsiteY7" fmla="*/ 1610623 h 1774962"/>
              <a:gd name="connsiteX8" fmla="*/ 615116 w 1774962"/>
              <a:gd name="connsiteY8" fmla="*/ 1727234 h 1774962"/>
              <a:gd name="connsiteX9" fmla="*/ 603765 w 1774962"/>
              <a:gd name="connsiteY9" fmla="*/ 1730330 h 1774962"/>
              <a:gd name="connsiteX10" fmla="*/ 512953 w 1774962"/>
              <a:gd name="connsiteY10" fmla="*/ 1694212 h 1774962"/>
              <a:gd name="connsiteX11" fmla="*/ 507277 w 1774962"/>
              <a:gd name="connsiteY11" fmla="*/ 1681828 h 1774962"/>
              <a:gd name="connsiteX12" fmla="*/ 527400 w 1774962"/>
              <a:gd name="connsiteY12" fmla="*/ 1583277 h 1774962"/>
              <a:gd name="connsiteX13" fmla="*/ 541848 w 1774962"/>
              <a:gd name="connsiteY13" fmla="*/ 1552834 h 1774962"/>
              <a:gd name="connsiteX14" fmla="*/ 537720 w 1774962"/>
              <a:gd name="connsiteY14" fmla="*/ 1539418 h 1774962"/>
              <a:gd name="connsiteX15" fmla="*/ 435041 w 1774962"/>
              <a:gd name="connsiteY15" fmla="*/ 1472857 h 1774962"/>
              <a:gd name="connsiteX16" fmla="*/ 420593 w 1774962"/>
              <a:gd name="connsiteY16" fmla="*/ 1474921 h 1774962"/>
              <a:gd name="connsiteX17" fmla="*/ 315334 w 1774962"/>
              <a:gd name="connsiteY17" fmla="*/ 1559026 h 1774962"/>
              <a:gd name="connsiteX18" fmla="*/ 302950 w 1774962"/>
              <a:gd name="connsiteY18" fmla="*/ 1557478 h 1774962"/>
              <a:gd name="connsiteX19" fmla="*/ 233809 w 1774962"/>
              <a:gd name="connsiteY19" fmla="*/ 1490401 h 1774962"/>
              <a:gd name="connsiteX20" fmla="*/ 232777 w 1774962"/>
              <a:gd name="connsiteY20" fmla="*/ 1476985 h 1774962"/>
              <a:gd name="connsiteX21" fmla="*/ 289019 w 1774962"/>
              <a:gd name="connsiteY21" fmla="*/ 1393397 h 1774962"/>
              <a:gd name="connsiteX22" fmla="*/ 312754 w 1774962"/>
              <a:gd name="connsiteY22" fmla="*/ 1371726 h 1774962"/>
              <a:gd name="connsiteX23" fmla="*/ 314818 w 1774962"/>
              <a:gd name="connsiteY23" fmla="*/ 1355731 h 1774962"/>
              <a:gd name="connsiteX24" fmla="*/ 246193 w 1774962"/>
              <a:gd name="connsiteY24" fmla="*/ 1255631 h 1774962"/>
              <a:gd name="connsiteX25" fmla="*/ 230713 w 1774962"/>
              <a:gd name="connsiteY25" fmla="*/ 1253051 h 1774962"/>
              <a:gd name="connsiteX26" fmla="*/ 102751 w 1774962"/>
              <a:gd name="connsiteY26" fmla="*/ 1289685 h 1774962"/>
              <a:gd name="connsiteX27" fmla="*/ 91916 w 1774962"/>
              <a:gd name="connsiteY27" fmla="*/ 1282978 h 1774962"/>
              <a:gd name="connsiteX28" fmla="*/ 53733 w 1774962"/>
              <a:gd name="connsiteY28" fmla="*/ 1194230 h 1774962"/>
              <a:gd name="connsiteX29" fmla="*/ 58377 w 1774962"/>
              <a:gd name="connsiteY29" fmla="*/ 1181330 h 1774962"/>
              <a:gd name="connsiteX30" fmla="*/ 142481 w 1774962"/>
              <a:gd name="connsiteY30" fmla="*/ 1125605 h 1774962"/>
              <a:gd name="connsiteX31" fmla="*/ 173956 w 1774962"/>
              <a:gd name="connsiteY31" fmla="*/ 1114253 h 1774962"/>
              <a:gd name="connsiteX32" fmla="*/ 180664 w 1774962"/>
              <a:gd name="connsiteY32" fmla="*/ 1101870 h 1774962"/>
              <a:gd name="connsiteX33" fmla="*/ 154865 w 1774962"/>
              <a:gd name="connsiteY33" fmla="*/ 981131 h 1774962"/>
              <a:gd name="connsiteX34" fmla="*/ 144029 w 1774962"/>
              <a:gd name="connsiteY34" fmla="*/ 973391 h 1774962"/>
              <a:gd name="connsiteX35" fmla="*/ 10391 w 1774962"/>
              <a:gd name="connsiteY35" fmla="*/ 958428 h 1774962"/>
              <a:gd name="connsiteX36" fmla="*/ 2135 w 1774962"/>
              <a:gd name="connsiteY36" fmla="*/ 948624 h 1774962"/>
              <a:gd name="connsiteX37" fmla="*/ 588 w 1774962"/>
              <a:gd name="connsiteY37" fmla="*/ 850589 h 1774962"/>
              <a:gd name="connsiteX38" fmla="*/ 10391 w 1774962"/>
              <a:gd name="connsiteY38" fmla="*/ 840785 h 1774962"/>
              <a:gd name="connsiteX39" fmla="*/ 110491 w 1774962"/>
              <a:gd name="connsiteY39" fmla="*/ 820662 h 1774962"/>
              <a:gd name="connsiteX40" fmla="*/ 139901 w 1774962"/>
              <a:gd name="connsiteY40" fmla="*/ 822726 h 1774962"/>
              <a:gd name="connsiteX41" fmla="*/ 153317 w 1774962"/>
              <a:gd name="connsiteY41" fmla="*/ 811890 h 1774962"/>
              <a:gd name="connsiteX42" fmla="*/ 174472 w 1774962"/>
              <a:gd name="connsiteY42" fmla="*/ 696827 h 1774962"/>
              <a:gd name="connsiteX43" fmla="*/ 164152 w 1774962"/>
              <a:gd name="connsiteY43" fmla="*/ 680316 h 1774962"/>
              <a:gd name="connsiteX44" fmla="*/ 49090 w 1774962"/>
              <a:gd name="connsiteY44" fmla="*/ 615819 h 1774962"/>
              <a:gd name="connsiteX45" fmla="*/ 45993 w 1774962"/>
              <a:gd name="connsiteY45" fmla="*/ 606015 h 1774962"/>
              <a:gd name="connsiteX46" fmla="*/ 82628 w 1774962"/>
              <a:gd name="connsiteY46" fmla="*/ 513655 h 1774962"/>
              <a:gd name="connsiteX47" fmla="*/ 93979 w 1774962"/>
              <a:gd name="connsiteY47" fmla="*/ 508496 h 1774962"/>
              <a:gd name="connsiteX48" fmla="*/ 224006 w 1774962"/>
              <a:gd name="connsiteY48" fmla="*/ 543066 h 1774962"/>
              <a:gd name="connsiteX49" fmla="*/ 236905 w 1774962"/>
              <a:gd name="connsiteY49" fmla="*/ 538938 h 1774962"/>
              <a:gd name="connsiteX50" fmla="*/ 302434 w 1774962"/>
              <a:gd name="connsiteY50" fmla="*/ 437291 h 1774962"/>
              <a:gd name="connsiteX51" fmla="*/ 302950 w 1774962"/>
              <a:gd name="connsiteY51" fmla="*/ 423359 h 1774962"/>
              <a:gd name="connsiteX52" fmla="*/ 238453 w 1774962"/>
              <a:gd name="connsiteY52" fmla="*/ 346995 h 1774962"/>
              <a:gd name="connsiteX53" fmla="*/ 228650 w 1774962"/>
              <a:gd name="connsiteY53" fmla="*/ 333063 h 1774962"/>
              <a:gd name="connsiteX54" fmla="*/ 230713 w 1774962"/>
              <a:gd name="connsiteY54" fmla="*/ 290237 h 1774962"/>
              <a:gd name="connsiteX55" fmla="*/ 283859 w 1774962"/>
              <a:gd name="connsiteY55" fmla="*/ 236060 h 1774962"/>
              <a:gd name="connsiteX56" fmla="*/ 300370 w 1774962"/>
              <a:gd name="connsiteY56" fmla="*/ 234512 h 1774962"/>
              <a:gd name="connsiteX57" fmla="*/ 380863 w 1774962"/>
              <a:gd name="connsiteY57" fmla="*/ 288173 h 1774962"/>
              <a:gd name="connsiteX58" fmla="*/ 403050 w 1774962"/>
              <a:gd name="connsiteY58" fmla="*/ 311392 h 1774962"/>
              <a:gd name="connsiteX59" fmla="*/ 422141 w 1774962"/>
              <a:gd name="connsiteY59" fmla="*/ 313972 h 1774962"/>
              <a:gd name="connsiteX60" fmla="*/ 519661 w 1774962"/>
              <a:gd name="connsiteY60" fmla="*/ 246895 h 1774962"/>
              <a:gd name="connsiteX61" fmla="*/ 524820 w 1774962"/>
              <a:gd name="connsiteY61" fmla="*/ 233996 h 1774962"/>
              <a:gd name="connsiteX62" fmla="*/ 492314 w 1774962"/>
              <a:gd name="connsiteY62" fmla="*/ 127704 h 1774962"/>
              <a:gd name="connsiteX63" fmla="*/ 514501 w 1774962"/>
              <a:gd name="connsiteY63" fmla="*/ 82298 h 1774962"/>
              <a:gd name="connsiteX64" fmla="*/ 578482 w 1774962"/>
              <a:gd name="connsiteY64" fmla="*/ 55468 h 1774962"/>
              <a:gd name="connsiteX65" fmla="*/ 595509 w 1774962"/>
              <a:gd name="connsiteY65" fmla="*/ 60111 h 1774962"/>
              <a:gd name="connsiteX66" fmla="*/ 648655 w 1774962"/>
              <a:gd name="connsiteY66" fmla="*/ 139572 h 1774962"/>
              <a:gd name="connsiteX67" fmla="*/ 661039 w 1774962"/>
              <a:gd name="connsiteY67" fmla="*/ 172078 h 1774962"/>
              <a:gd name="connsiteX68" fmla="*/ 675486 w 1774962"/>
              <a:gd name="connsiteY68" fmla="*/ 180334 h 1774962"/>
              <a:gd name="connsiteX69" fmla="*/ 792613 w 1774962"/>
              <a:gd name="connsiteY69" fmla="*/ 155567 h 1774962"/>
              <a:gd name="connsiteX70" fmla="*/ 801900 w 1774962"/>
              <a:gd name="connsiteY70" fmla="*/ 143700 h 1774962"/>
              <a:gd name="connsiteX71" fmla="*/ 816864 w 1774962"/>
              <a:gd name="connsiteY71" fmla="*/ 11094 h 1774962"/>
              <a:gd name="connsiteX72" fmla="*/ 826151 w 1774962"/>
              <a:gd name="connsiteY72" fmla="*/ 2322 h 1774962"/>
              <a:gd name="connsiteX73" fmla="*/ 925219 w 1774962"/>
              <a:gd name="connsiteY73" fmla="*/ 774 h 1774962"/>
              <a:gd name="connsiteX74" fmla="*/ 934507 w 1774962"/>
              <a:gd name="connsiteY74" fmla="*/ 10062 h 1774962"/>
              <a:gd name="connsiteX75" fmla="*/ 954114 w 1774962"/>
              <a:gd name="connsiteY75" fmla="*/ 111193 h 1774962"/>
              <a:gd name="connsiteX76" fmla="*/ 952050 w 1774962"/>
              <a:gd name="connsiteY76" fmla="*/ 140604 h 1774962"/>
              <a:gd name="connsiteX77" fmla="*/ 962369 w 1774962"/>
              <a:gd name="connsiteY77" fmla="*/ 152987 h 1774962"/>
              <a:gd name="connsiteX78" fmla="*/ 1078980 w 1774962"/>
              <a:gd name="connsiteY78" fmla="*/ 174658 h 1774962"/>
              <a:gd name="connsiteX79" fmla="*/ 1093428 w 1774962"/>
              <a:gd name="connsiteY79" fmla="*/ 168467 h 1774962"/>
              <a:gd name="connsiteX80" fmla="*/ 1147089 w 1774962"/>
              <a:gd name="connsiteY80" fmla="*/ 69399 h 1774962"/>
              <a:gd name="connsiteX81" fmla="*/ 1192495 w 1774962"/>
              <a:gd name="connsiteY81" fmla="*/ 54436 h 1774962"/>
              <a:gd name="connsiteX82" fmla="*/ 1258024 w 1774962"/>
              <a:gd name="connsiteY82" fmla="*/ 81266 h 1774962"/>
              <a:gd name="connsiteX83" fmla="*/ 1267312 w 1774962"/>
              <a:gd name="connsiteY83" fmla="*/ 96746 h 1774962"/>
              <a:gd name="connsiteX84" fmla="*/ 1247705 w 1774962"/>
              <a:gd name="connsiteY84" fmla="*/ 192718 h 1774962"/>
              <a:gd name="connsiteX85" fmla="*/ 1233258 w 1774962"/>
              <a:gd name="connsiteY85" fmla="*/ 224192 h 1774962"/>
              <a:gd name="connsiteX86" fmla="*/ 1237385 w 1774962"/>
              <a:gd name="connsiteY86" fmla="*/ 237608 h 1774962"/>
              <a:gd name="connsiteX87" fmla="*/ 1340065 w 1774962"/>
              <a:gd name="connsiteY87" fmla="*/ 304169 h 1774962"/>
              <a:gd name="connsiteX88" fmla="*/ 1354512 w 1774962"/>
              <a:gd name="connsiteY88" fmla="*/ 302621 h 1774962"/>
              <a:gd name="connsiteX89" fmla="*/ 1459771 w 1774962"/>
              <a:gd name="connsiteY89" fmla="*/ 218516 h 1774962"/>
              <a:gd name="connsiteX90" fmla="*/ 1472155 w 1774962"/>
              <a:gd name="connsiteY90" fmla="*/ 220064 h 1774962"/>
              <a:gd name="connsiteX91" fmla="*/ 1541296 w 1774962"/>
              <a:gd name="connsiteY91" fmla="*/ 287657 h 1774962"/>
              <a:gd name="connsiteX92" fmla="*/ 1542328 w 1774962"/>
              <a:gd name="connsiteY92" fmla="*/ 301073 h 1774962"/>
              <a:gd name="connsiteX93" fmla="*/ 1485570 w 1774962"/>
              <a:gd name="connsiteY93" fmla="*/ 385693 h 1774962"/>
              <a:gd name="connsiteX94" fmla="*/ 1462868 w 1774962"/>
              <a:gd name="connsiteY94" fmla="*/ 406332 h 1774962"/>
              <a:gd name="connsiteX95" fmla="*/ 1460803 w 1774962"/>
              <a:gd name="connsiteY95" fmla="*/ 422327 h 1774962"/>
              <a:gd name="connsiteX96" fmla="*/ 1529428 w 1774962"/>
              <a:gd name="connsiteY96" fmla="*/ 522427 h 1774962"/>
              <a:gd name="connsiteX97" fmla="*/ 1544908 w 1774962"/>
              <a:gd name="connsiteY97" fmla="*/ 525007 h 1774962"/>
              <a:gd name="connsiteX98" fmla="*/ 1672870 w 1774962"/>
              <a:gd name="connsiteY98" fmla="*/ 488373 h 1774962"/>
              <a:gd name="connsiteX99" fmla="*/ 1683706 w 1774962"/>
              <a:gd name="connsiteY99" fmla="*/ 495080 h 1774962"/>
              <a:gd name="connsiteX100" fmla="*/ 1721888 w 1774962"/>
              <a:gd name="connsiteY100" fmla="*/ 583828 h 1774962"/>
              <a:gd name="connsiteX101" fmla="*/ 1717244 w 1774962"/>
              <a:gd name="connsiteY101" fmla="*/ 596728 h 1774962"/>
              <a:gd name="connsiteX102" fmla="*/ 1633140 w 1774962"/>
              <a:gd name="connsiteY102" fmla="*/ 652453 h 1774962"/>
              <a:gd name="connsiteX103" fmla="*/ 1601665 w 1774962"/>
              <a:gd name="connsiteY103" fmla="*/ 663805 h 1774962"/>
              <a:gd name="connsiteX104" fmla="*/ 1594958 w 1774962"/>
              <a:gd name="connsiteY104" fmla="*/ 676188 h 1774962"/>
              <a:gd name="connsiteX105" fmla="*/ 1620241 w 1774962"/>
              <a:gd name="connsiteY105" fmla="*/ 795895 h 1774962"/>
              <a:gd name="connsiteX106" fmla="*/ 1631076 w 1774962"/>
              <a:gd name="connsiteY106" fmla="*/ 804667 h 1774962"/>
              <a:gd name="connsiteX107" fmla="*/ 1763682 w 1774962"/>
              <a:gd name="connsiteY107" fmla="*/ 819630 h 1774962"/>
              <a:gd name="connsiteX108" fmla="*/ 1773486 w 1774962"/>
              <a:gd name="connsiteY108" fmla="*/ 829950 h 1774962"/>
              <a:gd name="connsiteX109" fmla="*/ 1775034 w 1774962"/>
              <a:gd name="connsiteY109" fmla="*/ 927985 h 1774962"/>
              <a:gd name="connsiteX110" fmla="*/ 1766262 w 1774962"/>
              <a:gd name="connsiteY110" fmla="*/ 937273 h 1774962"/>
              <a:gd name="connsiteX111" fmla="*/ 1663583 w 1774962"/>
              <a:gd name="connsiteY111" fmla="*/ 957396 h 1774962"/>
              <a:gd name="connsiteX112" fmla="*/ 1636752 w 1774962"/>
              <a:gd name="connsiteY112" fmla="*/ 955332 h 1774962"/>
              <a:gd name="connsiteX113" fmla="*/ 1622304 w 1774962"/>
              <a:gd name="connsiteY113" fmla="*/ 966684 h 1774962"/>
              <a:gd name="connsiteX114" fmla="*/ 1601149 w 1774962"/>
              <a:gd name="connsiteY114" fmla="*/ 1081746 h 1774962"/>
              <a:gd name="connsiteX115" fmla="*/ 1610437 w 1774962"/>
              <a:gd name="connsiteY115" fmla="*/ 1097742 h 1774962"/>
              <a:gd name="connsiteX116" fmla="*/ 1726016 w 1774962"/>
              <a:gd name="connsiteY116" fmla="*/ 1161723 h 1774962"/>
              <a:gd name="connsiteX117" fmla="*/ 1729112 w 1774962"/>
              <a:gd name="connsiteY117" fmla="*/ 1174107 h 1774962"/>
              <a:gd name="connsiteX118" fmla="*/ 1693509 w 1774962"/>
              <a:gd name="connsiteY118" fmla="*/ 1263887 h 1774962"/>
              <a:gd name="connsiteX119" fmla="*/ 1681126 w 1774962"/>
              <a:gd name="connsiteY119" fmla="*/ 1270078 h 1774962"/>
              <a:gd name="connsiteX120" fmla="*/ 1581542 w 1774962"/>
              <a:gd name="connsiteY120" fmla="*/ 1249955 h 1774962"/>
              <a:gd name="connsiteX121" fmla="*/ 1552647 w 1774962"/>
              <a:gd name="connsiteY121" fmla="*/ 1236024 h 1774962"/>
              <a:gd name="connsiteX122" fmla="*/ 1538200 w 1774962"/>
              <a:gd name="connsiteY122" fmla="*/ 1240152 h 1774962"/>
              <a:gd name="connsiteX123" fmla="*/ 1473187 w 1774962"/>
              <a:gd name="connsiteY123" fmla="*/ 1340767 h 1774962"/>
              <a:gd name="connsiteX124" fmla="*/ 1475251 w 1774962"/>
              <a:gd name="connsiteY124" fmla="*/ 1358310 h 1774962"/>
              <a:gd name="connsiteX125" fmla="*/ 1535104 w 1774962"/>
              <a:gd name="connsiteY125" fmla="*/ 1430031 h 1774962"/>
              <a:gd name="connsiteX126" fmla="*/ 1545424 w 1774962"/>
              <a:gd name="connsiteY126" fmla="*/ 1444995 h 1774962"/>
              <a:gd name="connsiteX127" fmla="*/ 1542844 w 1774962"/>
              <a:gd name="connsiteY127" fmla="*/ 1489885 h 1774962"/>
              <a:gd name="connsiteX128" fmla="*/ 1491246 w 1774962"/>
              <a:gd name="connsiteY128" fmla="*/ 1542514 h 1774962"/>
              <a:gd name="connsiteX129" fmla="*/ 1472155 w 1774962"/>
              <a:gd name="connsiteY129" fmla="*/ 1544062 h 1774962"/>
              <a:gd name="connsiteX130" fmla="*/ 1393726 w 1774962"/>
              <a:gd name="connsiteY130" fmla="*/ 1491948 h 1774962"/>
              <a:gd name="connsiteX131" fmla="*/ 1369992 w 1774962"/>
              <a:gd name="connsiteY131" fmla="*/ 1466666 h 1774962"/>
              <a:gd name="connsiteX132" fmla="*/ 1352964 w 1774962"/>
              <a:gd name="connsiteY132" fmla="*/ 1464602 h 1774962"/>
              <a:gd name="connsiteX133" fmla="*/ 1254413 w 1774962"/>
              <a:gd name="connsiteY133" fmla="*/ 1532711 h 1774962"/>
              <a:gd name="connsiteX134" fmla="*/ 1248737 w 1774962"/>
              <a:gd name="connsiteY134" fmla="*/ 1544578 h 1774962"/>
              <a:gd name="connsiteX135" fmla="*/ 1284339 w 1774962"/>
              <a:gd name="connsiteY135" fmla="*/ 1662221 h 1774962"/>
              <a:gd name="connsiteX136" fmla="*/ 1268860 w 1774962"/>
              <a:gd name="connsiteY136" fmla="*/ 1693180 h 1774962"/>
              <a:gd name="connsiteX137" fmla="*/ 1195591 w 1774962"/>
              <a:gd name="connsiteY137" fmla="*/ 1724654 h 1774962"/>
              <a:gd name="connsiteX138" fmla="*/ 1178564 w 1774962"/>
              <a:gd name="connsiteY138" fmla="*/ 1719495 h 1774962"/>
              <a:gd name="connsiteX139" fmla="*/ 1125418 w 1774962"/>
              <a:gd name="connsiteY139" fmla="*/ 1640034 h 1774962"/>
              <a:gd name="connsiteX140" fmla="*/ 1113035 w 1774962"/>
              <a:gd name="connsiteY140" fmla="*/ 1606496 h 1774962"/>
              <a:gd name="connsiteX141" fmla="*/ 1099619 w 1774962"/>
              <a:gd name="connsiteY141" fmla="*/ 1599272 h 1774962"/>
              <a:gd name="connsiteX142" fmla="*/ 979913 w 1774962"/>
              <a:gd name="connsiteY142" fmla="*/ 1624555 h 1774962"/>
              <a:gd name="connsiteX143" fmla="*/ 972173 w 1774962"/>
              <a:gd name="connsiteY143" fmla="*/ 1634874 h 1774962"/>
              <a:gd name="connsiteX144" fmla="*/ 957726 w 1774962"/>
              <a:gd name="connsiteY144" fmla="*/ 1767481 h 1774962"/>
              <a:gd name="connsiteX145" fmla="*/ 945858 w 1774962"/>
              <a:gd name="connsiteY145" fmla="*/ 1777800 h 1774962"/>
              <a:gd name="connsiteX146" fmla="*/ 895808 w 1774962"/>
              <a:gd name="connsiteY146" fmla="*/ 1779864 h 1774962"/>
              <a:gd name="connsiteX147" fmla="*/ 894776 w 1774962"/>
              <a:gd name="connsiteY147" fmla="*/ 1775736 h 1774962"/>
              <a:gd name="connsiteX148" fmla="*/ 890648 w 1774962"/>
              <a:gd name="connsiteY148" fmla="*/ 1454798 h 1774962"/>
              <a:gd name="connsiteX149" fmla="*/ 1452548 w 1774962"/>
              <a:gd name="connsiteY149" fmla="*/ 884127 h 1774962"/>
              <a:gd name="connsiteX150" fmla="*/ 881361 w 1774962"/>
              <a:gd name="connsiteY150" fmla="*/ 322228 h 1774962"/>
              <a:gd name="connsiteX151" fmla="*/ 320494 w 1774962"/>
              <a:gd name="connsiteY151" fmla="*/ 893415 h 1774962"/>
              <a:gd name="connsiteX152" fmla="*/ 890648 w 1774962"/>
              <a:gd name="connsiteY152" fmla="*/ 1454798 h 177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</a:cxnLst>
            <a:rect l="l" t="t" r="r" b="b"/>
            <a:pathLst>
              <a:path w="1774962" h="1774962">
                <a:moveTo>
                  <a:pt x="894776" y="1775736"/>
                </a:moveTo>
                <a:cubicBezTo>
                  <a:pt x="880845" y="1775736"/>
                  <a:pt x="866397" y="1775736"/>
                  <a:pt x="852466" y="1775736"/>
                </a:cubicBezTo>
                <a:cubicBezTo>
                  <a:pt x="844726" y="1775736"/>
                  <a:pt x="840599" y="1772640"/>
                  <a:pt x="839567" y="1764901"/>
                </a:cubicBezTo>
                <a:cubicBezTo>
                  <a:pt x="833375" y="1731878"/>
                  <a:pt x="826151" y="1699371"/>
                  <a:pt x="819960" y="1666349"/>
                </a:cubicBezTo>
                <a:cubicBezTo>
                  <a:pt x="817896" y="1656545"/>
                  <a:pt x="820992" y="1646742"/>
                  <a:pt x="822024" y="1636938"/>
                </a:cubicBezTo>
                <a:cubicBezTo>
                  <a:pt x="823056" y="1628682"/>
                  <a:pt x="820992" y="1624555"/>
                  <a:pt x="811704" y="1623523"/>
                </a:cubicBezTo>
                <a:cubicBezTo>
                  <a:pt x="772490" y="1619395"/>
                  <a:pt x="733275" y="1612171"/>
                  <a:pt x="695093" y="1601852"/>
                </a:cubicBezTo>
                <a:cubicBezTo>
                  <a:pt x="686837" y="1599788"/>
                  <a:pt x="682194" y="1602368"/>
                  <a:pt x="680130" y="1610623"/>
                </a:cubicBezTo>
                <a:cubicBezTo>
                  <a:pt x="669294" y="1655513"/>
                  <a:pt x="636788" y="1688020"/>
                  <a:pt x="615116" y="1727234"/>
                </a:cubicBezTo>
                <a:cubicBezTo>
                  <a:pt x="612537" y="1731878"/>
                  <a:pt x="608409" y="1731878"/>
                  <a:pt x="603765" y="1730330"/>
                </a:cubicBezTo>
                <a:cubicBezTo>
                  <a:pt x="572807" y="1720011"/>
                  <a:pt x="542364" y="1707627"/>
                  <a:pt x="512953" y="1694212"/>
                </a:cubicBezTo>
                <a:cubicBezTo>
                  <a:pt x="506761" y="1691632"/>
                  <a:pt x="506245" y="1686988"/>
                  <a:pt x="507277" y="1681828"/>
                </a:cubicBezTo>
                <a:cubicBezTo>
                  <a:pt x="513985" y="1648806"/>
                  <a:pt x="519661" y="1615783"/>
                  <a:pt x="527400" y="1583277"/>
                </a:cubicBezTo>
                <a:cubicBezTo>
                  <a:pt x="529980" y="1572441"/>
                  <a:pt x="536172" y="1562637"/>
                  <a:pt x="541848" y="1552834"/>
                </a:cubicBezTo>
                <a:cubicBezTo>
                  <a:pt x="545460" y="1546642"/>
                  <a:pt x="544428" y="1543030"/>
                  <a:pt x="537720" y="1539418"/>
                </a:cubicBezTo>
                <a:cubicBezTo>
                  <a:pt x="501601" y="1520327"/>
                  <a:pt x="467547" y="1497624"/>
                  <a:pt x="435041" y="1472857"/>
                </a:cubicBezTo>
                <a:cubicBezTo>
                  <a:pt x="429365" y="1468214"/>
                  <a:pt x="425237" y="1468214"/>
                  <a:pt x="420593" y="1474921"/>
                </a:cubicBezTo>
                <a:cubicBezTo>
                  <a:pt x="393762" y="1512588"/>
                  <a:pt x="350936" y="1531163"/>
                  <a:pt x="315334" y="1559026"/>
                </a:cubicBezTo>
                <a:cubicBezTo>
                  <a:pt x="310690" y="1562637"/>
                  <a:pt x="307078" y="1561090"/>
                  <a:pt x="302950" y="1557478"/>
                </a:cubicBezTo>
                <a:cubicBezTo>
                  <a:pt x="278699" y="1536323"/>
                  <a:pt x="255996" y="1513104"/>
                  <a:pt x="233809" y="1490401"/>
                </a:cubicBezTo>
                <a:cubicBezTo>
                  <a:pt x="229682" y="1485757"/>
                  <a:pt x="229165" y="1482145"/>
                  <a:pt x="232777" y="1476985"/>
                </a:cubicBezTo>
                <a:cubicBezTo>
                  <a:pt x="251352" y="1449122"/>
                  <a:pt x="269928" y="1421260"/>
                  <a:pt x="289019" y="1393397"/>
                </a:cubicBezTo>
                <a:cubicBezTo>
                  <a:pt x="295210" y="1384625"/>
                  <a:pt x="304498" y="1378949"/>
                  <a:pt x="312754" y="1371726"/>
                </a:cubicBezTo>
                <a:cubicBezTo>
                  <a:pt x="318946" y="1366566"/>
                  <a:pt x="319978" y="1361922"/>
                  <a:pt x="314818" y="1355731"/>
                </a:cubicBezTo>
                <a:cubicBezTo>
                  <a:pt x="289535" y="1324256"/>
                  <a:pt x="266316" y="1291233"/>
                  <a:pt x="246193" y="1255631"/>
                </a:cubicBezTo>
                <a:cubicBezTo>
                  <a:pt x="241549" y="1247375"/>
                  <a:pt x="236905" y="1248923"/>
                  <a:pt x="230713" y="1253051"/>
                </a:cubicBezTo>
                <a:cubicBezTo>
                  <a:pt x="191499" y="1277302"/>
                  <a:pt x="145577" y="1277818"/>
                  <a:pt x="102751" y="1289685"/>
                </a:cubicBezTo>
                <a:cubicBezTo>
                  <a:pt x="97075" y="1291233"/>
                  <a:pt x="93979" y="1288137"/>
                  <a:pt x="91916" y="1282978"/>
                </a:cubicBezTo>
                <a:cubicBezTo>
                  <a:pt x="77984" y="1254083"/>
                  <a:pt x="65085" y="1224156"/>
                  <a:pt x="53733" y="1194230"/>
                </a:cubicBezTo>
                <a:cubicBezTo>
                  <a:pt x="51669" y="1188038"/>
                  <a:pt x="53217" y="1184426"/>
                  <a:pt x="58377" y="1181330"/>
                </a:cubicBezTo>
                <a:cubicBezTo>
                  <a:pt x="86240" y="1162755"/>
                  <a:pt x="113587" y="1143664"/>
                  <a:pt x="142481" y="1125605"/>
                </a:cubicBezTo>
                <a:cubicBezTo>
                  <a:pt x="151769" y="1119929"/>
                  <a:pt x="163120" y="1117349"/>
                  <a:pt x="173956" y="1114253"/>
                </a:cubicBezTo>
                <a:cubicBezTo>
                  <a:pt x="180664" y="1112189"/>
                  <a:pt x="182727" y="1109093"/>
                  <a:pt x="180664" y="1101870"/>
                </a:cubicBezTo>
                <a:cubicBezTo>
                  <a:pt x="168796" y="1062139"/>
                  <a:pt x="160541" y="1021893"/>
                  <a:pt x="154865" y="981131"/>
                </a:cubicBezTo>
                <a:cubicBezTo>
                  <a:pt x="153833" y="974423"/>
                  <a:pt x="150737" y="972359"/>
                  <a:pt x="144029" y="973391"/>
                </a:cubicBezTo>
                <a:cubicBezTo>
                  <a:pt x="98107" y="981131"/>
                  <a:pt x="54765" y="963588"/>
                  <a:pt x="10391" y="958428"/>
                </a:cubicBezTo>
                <a:cubicBezTo>
                  <a:pt x="4715" y="957912"/>
                  <a:pt x="2652" y="954300"/>
                  <a:pt x="2135" y="948624"/>
                </a:cubicBezTo>
                <a:cubicBezTo>
                  <a:pt x="-960" y="916118"/>
                  <a:pt x="72" y="883611"/>
                  <a:pt x="588" y="850589"/>
                </a:cubicBezTo>
                <a:cubicBezTo>
                  <a:pt x="588" y="844397"/>
                  <a:pt x="4715" y="841817"/>
                  <a:pt x="10391" y="840785"/>
                </a:cubicBezTo>
                <a:cubicBezTo>
                  <a:pt x="43930" y="834077"/>
                  <a:pt x="76952" y="827370"/>
                  <a:pt x="110491" y="820662"/>
                </a:cubicBezTo>
                <a:cubicBezTo>
                  <a:pt x="120294" y="818598"/>
                  <a:pt x="130098" y="821694"/>
                  <a:pt x="139901" y="822726"/>
                </a:cubicBezTo>
                <a:cubicBezTo>
                  <a:pt x="148157" y="823758"/>
                  <a:pt x="152285" y="820662"/>
                  <a:pt x="153317" y="811890"/>
                </a:cubicBezTo>
                <a:cubicBezTo>
                  <a:pt x="157445" y="773192"/>
                  <a:pt x="164668" y="734494"/>
                  <a:pt x="174472" y="696827"/>
                </a:cubicBezTo>
                <a:cubicBezTo>
                  <a:pt x="177052" y="687024"/>
                  <a:pt x="173440" y="682380"/>
                  <a:pt x="164152" y="680316"/>
                </a:cubicBezTo>
                <a:cubicBezTo>
                  <a:pt x="120294" y="668965"/>
                  <a:pt x="87272" y="636974"/>
                  <a:pt x="49090" y="615819"/>
                </a:cubicBezTo>
                <a:cubicBezTo>
                  <a:pt x="44961" y="613755"/>
                  <a:pt x="44961" y="610143"/>
                  <a:pt x="45993" y="606015"/>
                </a:cubicBezTo>
                <a:cubicBezTo>
                  <a:pt x="56313" y="574541"/>
                  <a:pt x="69212" y="544098"/>
                  <a:pt x="82628" y="513655"/>
                </a:cubicBezTo>
                <a:cubicBezTo>
                  <a:pt x="85208" y="507980"/>
                  <a:pt x="89336" y="506948"/>
                  <a:pt x="93979" y="508496"/>
                </a:cubicBezTo>
                <a:cubicBezTo>
                  <a:pt x="137322" y="519847"/>
                  <a:pt x="183760" y="518815"/>
                  <a:pt x="224006" y="543066"/>
                </a:cubicBezTo>
                <a:cubicBezTo>
                  <a:pt x="230713" y="547194"/>
                  <a:pt x="233809" y="544614"/>
                  <a:pt x="236905" y="538938"/>
                </a:cubicBezTo>
                <a:cubicBezTo>
                  <a:pt x="255996" y="503336"/>
                  <a:pt x="278183" y="469281"/>
                  <a:pt x="302434" y="437291"/>
                </a:cubicBezTo>
                <a:cubicBezTo>
                  <a:pt x="305530" y="433163"/>
                  <a:pt x="310690" y="428519"/>
                  <a:pt x="302950" y="423359"/>
                </a:cubicBezTo>
                <a:cubicBezTo>
                  <a:pt x="273540" y="404268"/>
                  <a:pt x="258576" y="373826"/>
                  <a:pt x="238453" y="346995"/>
                </a:cubicBezTo>
                <a:cubicBezTo>
                  <a:pt x="234841" y="342351"/>
                  <a:pt x="232262" y="337707"/>
                  <a:pt x="228650" y="333063"/>
                </a:cubicBezTo>
                <a:cubicBezTo>
                  <a:pt x="212654" y="310360"/>
                  <a:pt x="212138" y="309844"/>
                  <a:pt x="230713" y="290237"/>
                </a:cubicBezTo>
                <a:cubicBezTo>
                  <a:pt x="248257" y="271662"/>
                  <a:pt x="266316" y="254119"/>
                  <a:pt x="283859" y="236060"/>
                </a:cubicBezTo>
                <a:cubicBezTo>
                  <a:pt x="289535" y="230384"/>
                  <a:pt x="294179" y="229868"/>
                  <a:pt x="300370" y="234512"/>
                </a:cubicBezTo>
                <a:cubicBezTo>
                  <a:pt x="327201" y="252571"/>
                  <a:pt x="354032" y="270114"/>
                  <a:pt x="380863" y="288173"/>
                </a:cubicBezTo>
                <a:cubicBezTo>
                  <a:pt x="390150" y="294365"/>
                  <a:pt x="396342" y="303137"/>
                  <a:pt x="403050" y="311392"/>
                </a:cubicBezTo>
                <a:cubicBezTo>
                  <a:pt x="408726" y="319132"/>
                  <a:pt x="413885" y="320680"/>
                  <a:pt x="422141" y="313972"/>
                </a:cubicBezTo>
                <a:cubicBezTo>
                  <a:pt x="452584" y="288689"/>
                  <a:pt x="485606" y="266502"/>
                  <a:pt x="519661" y="246895"/>
                </a:cubicBezTo>
                <a:cubicBezTo>
                  <a:pt x="524820" y="243799"/>
                  <a:pt x="529464" y="240703"/>
                  <a:pt x="524820" y="233996"/>
                </a:cubicBezTo>
                <a:cubicBezTo>
                  <a:pt x="502633" y="202005"/>
                  <a:pt x="501086" y="163823"/>
                  <a:pt x="492314" y="127704"/>
                </a:cubicBezTo>
                <a:cubicBezTo>
                  <a:pt x="484574" y="96230"/>
                  <a:pt x="485606" y="96746"/>
                  <a:pt x="514501" y="82298"/>
                </a:cubicBezTo>
                <a:cubicBezTo>
                  <a:pt x="535140" y="71979"/>
                  <a:pt x="557327" y="64239"/>
                  <a:pt x="578482" y="55468"/>
                </a:cubicBezTo>
                <a:cubicBezTo>
                  <a:pt x="586222" y="52372"/>
                  <a:pt x="590866" y="52888"/>
                  <a:pt x="595509" y="60111"/>
                </a:cubicBezTo>
                <a:cubicBezTo>
                  <a:pt x="613053" y="86942"/>
                  <a:pt x="630596" y="113257"/>
                  <a:pt x="648655" y="139572"/>
                </a:cubicBezTo>
                <a:cubicBezTo>
                  <a:pt x="655363" y="149375"/>
                  <a:pt x="657427" y="160727"/>
                  <a:pt x="661039" y="172078"/>
                </a:cubicBezTo>
                <a:cubicBezTo>
                  <a:pt x="663618" y="180334"/>
                  <a:pt x="667230" y="182914"/>
                  <a:pt x="675486" y="180334"/>
                </a:cubicBezTo>
                <a:cubicBezTo>
                  <a:pt x="713668" y="168983"/>
                  <a:pt x="752882" y="160727"/>
                  <a:pt x="792613" y="155567"/>
                </a:cubicBezTo>
                <a:cubicBezTo>
                  <a:pt x="800352" y="154535"/>
                  <a:pt x="802932" y="151439"/>
                  <a:pt x="801900" y="143700"/>
                </a:cubicBezTo>
                <a:cubicBezTo>
                  <a:pt x="795193" y="98294"/>
                  <a:pt x="811704" y="55468"/>
                  <a:pt x="816864" y="11094"/>
                </a:cubicBezTo>
                <a:cubicBezTo>
                  <a:pt x="817380" y="5934"/>
                  <a:pt x="820476" y="2838"/>
                  <a:pt x="826151" y="2322"/>
                </a:cubicBezTo>
                <a:cubicBezTo>
                  <a:pt x="859174" y="-1290"/>
                  <a:pt x="892196" y="258"/>
                  <a:pt x="925219" y="774"/>
                </a:cubicBezTo>
                <a:cubicBezTo>
                  <a:pt x="930895" y="774"/>
                  <a:pt x="933475" y="4902"/>
                  <a:pt x="934507" y="10062"/>
                </a:cubicBezTo>
                <a:cubicBezTo>
                  <a:pt x="941214" y="43600"/>
                  <a:pt x="948438" y="77139"/>
                  <a:pt x="954114" y="111193"/>
                </a:cubicBezTo>
                <a:cubicBezTo>
                  <a:pt x="955662" y="120481"/>
                  <a:pt x="953082" y="130800"/>
                  <a:pt x="952050" y="140604"/>
                </a:cubicBezTo>
                <a:cubicBezTo>
                  <a:pt x="951018" y="148343"/>
                  <a:pt x="954114" y="151955"/>
                  <a:pt x="962369" y="152987"/>
                </a:cubicBezTo>
                <a:cubicBezTo>
                  <a:pt x="1001584" y="157115"/>
                  <a:pt x="1040798" y="164339"/>
                  <a:pt x="1078980" y="174658"/>
                </a:cubicBezTo>
                <a:cubicBezTo>
                  <a:pt x="1085172" y="176206"/>
                  <a:pt x="1091364" y="176722"/>
                  <a:pt x="1093428" y="168467"/>
                </a:cubicBezTo>
                <a:cubicBezTo>
                  <a:pt x="1101683" y="130284"/>
                  <a:pt x="1127482" y="101390"/>
                  <a:pt x="1147089" y="69399"/>
                </a:cubicBezTo>
                <a:cubicBezTo>
                  <a:pt x="1162569" y="43084"/>
                  <a:pt x="1163601" y="43600"/>
                  <a:pt x="1192495" y="54436"/>
                </a:cubicBezTo>
                <a:cubicBezTo>
                  <a:pt x="1214682" y="62691"/>
                  <a:pt x="1236353" y="71979"/>
                  <a:pt x="1258024" y="81266"/>
                </a:cubicBezTo>
                <a:cubicBezTo>
                  <a:pt x="1265764" y="84362"/>
                  <a:pt x="1268860" y="88490"/>
                  <a:pt x="1267312" y="96746"/>
                </a:cubicBezTo>
                <a:cubicBezTo>
                  <a:pt x="1260604" y="128736"/>
                  <a:pt x="1254928" y="160727"/>
                  <a:pt x="1247705" y="192718"/>
                </a:cubicBezTo>
                <a:cubicBezTo>
                  <a:pt x="1245125" y="203553"/>
                  <a:pt x="1238417" y="213873"/>
                  <a:pt x="1233258" y="224192"/>
                </a:cubicBezTo>
                <a:cubicBezTo>
                  <a:pt x="1229646" y="230384"/>
                  <a:pt x="1230678" y="233996"/>
                  <a:pt x="1237385" y="237608"/>
                </a:cubicBezTo>
                <a:cubicBezTo>
                  <a:pt x="1273504" y="256699"/>
                  <a:pt x="1307558" y="279402"/>
                  <a:pt x="1340065" y="304169"/>
                </a:cubicBezTo>
                <a:cubicBezTo>
                  <a:pt x="1345741" y="308812"/>
                  <a:pt x="1349868" y="309328"/>
                  <a:pt x="1354512" y="302621"/>
                </a:cubicBezTo>
                <a:cubicBezTo>
                  <a:pt x="1381343" y="264954"/>
                  <a:pt x="1424169" y="246379"/>
                  <a:pt x="1459771" y="218516"/>
                </a:cubicBezTo>
                <a:cubicBezTo>
                  <a:pt x="1464415" y="214905"/>
                  <a:pt x="1468027" y="216452"/>
                  <a:pt x="1472155" y="220064"/>
                </a:cubicBezTo>
                <a:cubicBezTo>
                  <a:pt x="1496406" y="241219"/>
                  <a:pt x="1519109" y="264438"/>
                  <a:pt x="1541296" y="287657"/>
                </a:cubicBezTo>
                <a:cubicBezTo>
                  <a:pt x="1545424" y="292301"/>
                  <a:pt x="1545940" y="296429"/>
                  <a:pt x="1542328" y="301073"/>
                </a:cubicBezTo>
                <a:cubicBezTo>
                  <a:pt x="1523237" y="329452"/>
                  <a:pt x="1505177" y="357830"/>
                  <a:pt x="1485570" y="385693"/>
                </a:cubicBezTo>
                <a:cubicBezTo>
                  <a:pt x="1479895" y="393949"/>
                  <a:pt x="1470607" y="400140"/>
                  <a:pt x="1462868" y="406332"/>
                </a:cubicBezTo>
                <a:cubicBezTo>
                  <a:pt x="1456676" y="411492"/>
                  <a:pt x="1455644" y="416136"/>
                  <a:pt x="1460803" y="422327"/>
                </a:cubicBezTo>
                <a:cubicBezTo>
                  <a:pt x="1486086" y="453802"/>
                  <a:pt x="1509305" y="487341"/>
                  <a:pt x="1529428" y="522427"/>
                </a:cubicBezTo>
                <a:cubicBezTo>
                  <a:pt x="1534072" y="530167"/>
                  <a:pt x="1538716" y="529135"/>
                  <a:pt x="1544908" y="525007"/>
                </a:cubicBezTo>
                <a:cubicBezTo>
                  <a:pt x="1584122" y="500756"/>
                  <a:pt x="1630044" y="500240"/>
                  <a:pt x="1672870" y="488373"/>
                </a:cubicBezTo>
                <a:cubicBezTo>
                  <a:pt x="1678546" y="486825"/>
                  <a:pt x="1681642" y="489921"/>
                  <a:pt x="1683706" y="495080"/>
                </a:cubicBezTo>
                <a:cubicBezTo>
                  <a:pt x="1697637" y="523975"/>
                  <a:pt x="1710537" y="553902"/>
                  <a:pt x="1721888" y="583828"/>
                </a:cubicBezTo>
                <a:cubicBezTo>
                  <a:pt x="1723952" y="590020"/>
                  <a:pt x="1722404" y="593632"/>
                  <a:pt x="1717244" y="596728"/>
                </a:cubicBezTo>
                <a:cubicBezTo>
                  <a:pt x="1689381" y="615303"/>
                  <a:pt x="1662035" y="634394"/>
                  <a:pt x="1633140" y="652453"/>
                </a:cubicBezTo>
                <a:cubicBezTo>
                  <a:pt x="1623852" y="658129"/>
                  <a:pt x="1612501" y="660709"/>
                  <a:pt x="1601665" y="663805"/>
                </a:cubicBezTo>
                <a:cubicBezTo>
                  <a:pt x="1594958" y="665869"/>
                  <a:pt x="1592894" y="668965"/>
                  <a:pt x="1594958" y="676188"/>
                </a:cubicBezTo>
                <a:cubicBezTo>
                  <a:pt x="1606309" y="715403"/>
                  <a:pt x="1615081" y="755133"/>
                  <a:pt x="1620241" y="795895"/>
                </a:cubicBezTo>
                <a:cubicBezTo>
                  <a:pt x="1621272" y="803119"/>
                  <a:pt x="1624368" y="805699"/>
                  <a:pt x="1631076" y="804667"/>
                </a:cubicBezTo>
                <a:cubicBezTo>
                  <a:pt x="1676482" y="797959"/>
                  <a:pt x="1719308" y="814470"/>
                  <a:pt x="1763682" y="819630"/>
                </a:cubicBezTo>
                <a:cubicBezTo>
                  <a:pt x="1769874" y="820146"/>
                  <a:pt x="1772454" y="823758"/>
                  <a:pt x="1773486" y="829950"/>
                </a:cubicBezTo>
                <a:cubicBezTo>
                  <a:pt x="1776582" y="862456"/>
                  <a:pt x="1775034" y="895479"/>
                  <a:pt x="1775034" y="927985"/>
                </a:cubicBezTo>
                <a:cubicBezTo>
                  <a:pt x="1775034" y="933661"/>
                  <a:pt x="1771422" y="936241"/>
                  <a:pt x="1766262" y="937273"/>
                </a:cubicBezTo>
                <a:cubicBezTo>
                  <a:pt x="1732207" y="943981"/>
                  <a:pt x="1698153" y="951204"/>
                  <a:pt x="1663583" y="957396"/>
                </a:cubicBezTo>
                <a:cubicBezTo>
                  <a:pt x="1654811" y="958944"/>
                  <a:pt x="1645523" y="956364"/>
                  <a:pt x="1636752" y="955332"/>
                </a:cubicBezTo>
                <a:cubicBezTo>
                  <a:pt x="1627980" y="954300"/>
                  <a:pt x="1623336" y="956364"/>
                  <a:pt x="1622304" y="966684"/>
                </a:cubicBezTo>
                <a:cubicBezTo>
                  <a:pt x="1618177" y="1005382"/>
                  <a:pt x="1610953" y="1044080"/>
                  <a:pt x="1601149" y="1081746"/>
                </a:cubicBezTo>
                <a:cubicBezTo>
                  <a:pt x="1598569" y="1091034"/>
                  <a:pt x="1601665" y="1095678"/>
                  <a:pt x="1610437" y="1097742"/>
                </a:cubicBezTo>
                <a:cubicBezTo>
                  <a:pt x="1654811" y="1108577"/>
                  <a:pt x="1687318" y="1140568"/>
                  <a:pt x="1726016" y="1161723"/>
                </a:cubicBezTo>
                <a:cubicBezTo>
                  <a:pt x="1731176" y="1164819"/>
                  <a:pt x="1731176" y="1168947"/>
                  <a:pt x="1729112" y="1174107"/>
                </a:cubicBezTo>
                <a:cubicBezTo>
                  <a:pt x="1718792" y="1204549"/>
                  <a:pt x="1706409" y="1234476"/>
                  <a:pt x="1693509" y="1263887"/>
                </a:cubicBezTo>
                <a:cubicBezTo>
                  <a:pt x="1690929" y="1269562"/>
                  <a:pt x="1687318" y="1271626"/>
                  <a:pt x="1681126" y="1270078"/>
                </a:cubicBezTo>
                <a:cubicBezTo>
                  <a:pt x="1648103" y="1263371"/>
                  <a:pt x="1614565" y="1257179"/>
                  <a:pt x="1581542" y="1249955"/>
                </a:cubicBezTo>
                <a:cubicBezTo>
                  <a:pt x="1571223" y="1247375"/>
                  <a:pt x="1561935" y="1241184"/>
                  <a:pt x="1552647" y="1236024"/>
                </a:cubicBezTo>
                <a:cubicBezTo>
                  <a:pt x="1545940" y="1232412"/>
                  <a:pt x="1542328" y="1232928"/>
                  <a:pt x="1538200" y="1240152"/>
                </a:cubicBezTo>
                <a:cubicBezTo>
                  <a:pt x="1519109" y="1275238"/>
                  <a:pt x="1497954" y="1309293"/>
                  <a:pt x="1473187" y="1340767"/>
                </a:cubicBezTo>
                <a:cubicBezTo>
                  <a:pt x="1467511" y="1347991"/>
                  <a:pt x="1466479" y="1352635"/>
                  <a:pt x="1475251" y="1358310"/>
                </a:cubicBezTo>
                <a:cubicBezTo>
                  <a:pt x="1502598" y="1375854"/>
                  <a:pt x="1516013" y="1405264"/>
                  <a:pt x="1535104" y="1430031"/>
                </a:cubicBezTo>
                <a:cubicBezTo>
                  <a:pt x="1538716" y="1434675"/>
                  <a:pt x="1541812" y="1439835"/>
                  <a:pt x="1545424" y="1444995"/>
                </a:cubicBezTo>
                <a:cubicBezTo>
                  <a:pt x="1566063" y="1474921"/>
                  <a:pt x="1565031" y="1464602"/>
                  <a:pt x="1542844" y="1489885"/>
                </a:cubicBezTo>
                <a:cubicBezTo>
                  <a:pt x="1526849" y="1508460"/>
                  <a:pt x="1508273" y="1524971"/>
                  <a:pt x="1491246" y="1542514"/>
                </a:cubicBezTo>
                <a:cubicBezTo>
                  <a:pt x="1485054" y="1549222"/>
                  <a:pt x="1479895" y="1549222"/>
                  <a:pt x="1472155" y="1544062"/>
                </a:cubicBezTo>
                <a:cubicBezTo>
                  <a:pt x="1446356" y="1526519"/>
                  <a:pt x="1420041" y="1508976"/>
                  <a:pt x="1393726" y="1491948"/>
                </a:cubicBezTo>
                <a:cubicBezTo>
                  <a:pt x="1383923" y="1485241"/>
                  <a:pt x="1377215" y="1475437"/>
                  <a:pt x="1369992" y="1466666"/>
                </a:cubicBezTo>
                <a:cubicBezTo>
                  <a:pt x="1364316" y="1459958"/>
                  <a:pt x="1359672" y="1458926"/>
                  <a:pt x="1352964" y="1464602"/>
                </a:cubicBezTo>
                <a:cubicBezTo>
                  <a:pt x="1322005" y="1489885"/>
                  <a:pt x="1288983" y="1512588"/>
                  <a:pt x="1254413" y="1532711"/>
                </a:cubicBezTo>
                <a:cubicBezTo>
                  <a:pt x="1249769" y="1535291"/>
                  <a:pt x="1244609" y="1537871"/>
                  <a:pt x="1248737" y="1544578"/>
                </a:cubicBezTo>
                <a:cubicBezTo>
                  <a:pt x="1272472" y="1580181"/>
                  <a:pt x="1274020" y="1622491"/>
                  <a:pt x="1284339" y="1662221"/>
                </a:cubicBezTo>
                <a:cubicBezTo>
                  <a:pt x="1290531" y="1685440"/>
                  <a:pt x="1292079" y="1682344"/>
                  <a:pt x="1268860" y="1693180"/>
                </a:cubicBezTo>
                <a:cubicBezTo>
                  <a:pt x="1244609" y="1704531"/>
                  <a:pt x="1219842" y="1714335"/>
                  <a:pt x="1195591" y="1724654"/>
                </a:cubicBezTo>
                <a:cubicBezTo>
                  <a:pt x="1187851" y="1727750"/>
                  <a:pt x="1183208" y="1726718"/>
                  <a:pt x="1178564" y="1719495"/>
                </a:cubicBezTo>
                <a:cubicBezTo>
                  <a:pt x="1161021" y="1692664"/>
                  <a:pt x="1142962" y="1666865"/>
                  <a:pt x="1125418" y="1640034"/>
                </a:cubicBezTo>
                <a:cubicBezTo>
                  <a:pt x="1118711" y="1629715"/>
                  <a:pt x="1116131" y="1617847"/>
                  <a:pt x="1113035" y="1606496"/>
                </a:cubicBezTo>
                <a:cubicBezTo>
                  <a:pt x="1110971" y="1599272"/>
                  <a:pt x="1107359" y="1597208"/>
                  <a:pt x="1099619" y="1599272"/>
                </a:cubicBezTo>
                <a:cubicBezTo>
                  <a:pt x="1060405" y="1611139"/>
                  <a:pt x="1020675" y="1619395"/>
                  <a:pt x="979913" y="1624555"/>
                </a:cubicBezTo>
                <a:cubicBezTo>
                  <a:pt x="973205" y="1625587"/>
                  <a:pt x="971141" y="1628682"/>
                  <a:pt x="972173" y="1634874"/>
                </a:cubicBezTo>
                <a:cubicBezTo>
                  <a:pt x="979397" y="1680280"/>
                  <a:pt x="962885" y="1723106"/>
                  <a:pt x="957726" y="1767481"/>
                </a:cubicBezTo>
                <a:cubicBezTo>
                  <a:pt x="956694" y="1775220"/>
                  <a:pt x="952566" y="1777800"/>
                  <a:pt x="945858" y="1777800"/>
                </a:cubicBezTo>
                <a:cubicBezTo>
                  <a:pt x="929347" y="1778316"/>
                  <a:pt x="912320" y="1779348"/>
                  <a:pt x="895808" y="1779864"/>
                </a:cubicBezTo>
                <a:cubicBezTo>
                  <a:pt x="894776" y="1776252"/>
                  <a:pt x="894776" y="1776252"/>
                  <a:pt x="894776" y="1775736"/>
                </a:cubicBezTo>
                <a:close/>
                <a:moveTo>
                  <a:pt x="890648" y="1454798"/>
                </a:moveTo>
                <a:cubicBezTo>
                  <a:pt x="1199203" y="1449638"/>
                  <a:pt x="1454096" y="1207645"/>
                  <a:pt x="1452548" y="884127"/>
                </a:cubicBezTo>
                <a:cubicBezTo>
                  <a:pt x="1451516" y="575057"/>
                  <a:pt x="1205395" y="320164"/>
                  <a:pt x="881361" y="322228"/>
                </a:cubicBezTo>
                <a:cubicBezTo>
                  <a:pt x="571775" y="324292"/>
                  <a:pt x="318429" y="570929"/>
                  <a:pt x="320494" y="893415"/>
                </a:cubicBezTo>
                <a:cubicBezTo>
                  <a:pt x="323073" y="1202485"/>
                  <a:pt x="569195" y="1452218"/>
                  <a:pt x="890648" y="1454798"/>
                </a:cubicBezTo>
                <a:close/>
              </a:path>
            </a:pathLst>
          </a:custGeom>
          <a:solidFill>
            <a:schemeClr val="bg1">
              <a:alpha val="5000"/>
            </a:schemeClr>
          </a:solidFill>
          <a:ln w="515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85B43318-2DB8-4BB3-B9A0-1354FEE4DB4F}"/>
              </a:ext>
            </a:extLst>
          </p:cNvPr>
          <p:cNvGrpSpPr/>
          <p:nvPr userDrawn="1"/>
        </p:nvGrpSpPr>
        <p:grpSpPr>
          <a:xfrm>
            <a:off x="1114621" y="213820"/>
            <a:ext cx="1607080" cy="1447031"/>
            <a:chOff x="6486650" y="2648852"/>
            <a:chExt cx="2745260" cy="2471860"/>
          </a:xfrm>
          <a:solidFill>
            <a:schemeClr val="bg1">
              <a:alpha val="5000"/>
            </a:schemeClr>
          </a:solidFill>
        </p:grpSpPr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0934DCFA-D112-40A3-AF10-E7F0DCB664A9}"/>
                </a:ext>
              </a:extLst>
            </p:cNvPr>
            <p:cNvSpPr/>
            <p:nvPr/>
          </p:nvSpPr>
          <p:spPr>
            <a:xfrm>
              <a:off x="6486650" y="3806165"/>
              <a:ext cx="1318090" cy="1314547"/>
            </a:xfrm>
            <a:custGeom>
              <a:avLst/>
              <a:gdLst>
                <a:gd name="connsiteX0" fmla="*/ 0 w 1919435"/>
                <a:gd name="connsiteY0" fmla="*/ 987194 h 1914275"/>
                <a:gd name="connsiteX1" fmla="*/ 37667 w 1919435"/>
                <a:gd name="connsiteY1" fmla="*/ 959846 h 1914275"/>
                <a:gd name="connsiteX2" fmla="*/ 169757 w 1919435"/>
                <a:gd name="connsiteY2" fmla="*/ 922696 h 1914275"/>
                <a:gd name="connsiteX3" fmla="*/ 215163 w 1919435"/>
                <a:gd name="connsiteY3" fmla="*/ 872130 h 1914275"/>
                <a:gd name="connsiteX4" fmla="*/ 217743 w 1919435"/>
                <a:gd name="connsiteY4" fmla="*/ 850459 h 1914275"/>
                <a:gd name="connsiteX5" fmla="*/ 189364 w 1919435"/>
                <a:gd name="connsiteY5" fmla="*/ 797830 h 1914275"/>
                <a:gd name="connsiteX6" fmla="*/ 69657 w 1919435"/>
                <a:gd name="connsiteY6" fmla="*/ 727657 h 1914275"/>
                <a:gd name="connsiteX7" fmla="*/ 43858 w 1919435"/>
                <a:gd name="connsiteY7" fmla="*/ 664708 h 1914275"/>
                <a:gd name="connsiteX8" fmla="*/ 46438 w 1919435"/>
                <a:gd name="connsiteY8" fmla="*/ 655936 h 1914275"/>
                <a:gd name="connsiteX9" fmla="*/ 114547 w 1919435"/>
                <a:gd name="connsiteY9" fmla="*/ 608982 h 1914275"/>
                <a:gd name="connsiteX10" fmla="*/ 241478 w 1919435"/>
                <a:gd name="connsiteY10" fmla="*/ 623429 h 1914275"/>
                <a:gd name="connsiteX11" fmla="*/ 306491 w 1919435"/>
                <a:gd name="connsiteY11" fmla="*/ 593503 h 1914275"/>
                <a:gd name="connsiteX12" fmla="*/ 301331 w 1919435"/>
                <a:gd name="connsiteY12" fmla="*/ 505271 h 1914275"/>
                <a:gd name="connsiteX13" fmla="*/ 222386 w 1919435"/>
                <a:gd name="connsiteY13" fmla="*/ 400527 h 1914275"/>
                <a:gd name="connsiteX14" fmla="*/ 222386 w 1919435"/>
                <a:gd name="connsiteY14" fmla="*/ 342222 h 1914275"/>
                <a:gd name="connsiteX15" fmla="*/ 248185 w 1919435"/>
                <a:gd name="connsiteY15" fmla="*/ 313327 h 1914275"/>
                <a:gd name="connsiteX16" fmla="*/ 303395 w 1919435"/>
                <a:gd name="connsiteY16" fmla="*/ 307135 h 1914275"/>
                <a:gd name="connsiteX17" fmla="*/ 420522 w 1919435"/>
                <a:gd name="connsiteY17" fmla="*/ 373180 h 1914275"/>
                <a:gd name="connsiteX18" fmla="*/ 525265 w 1919435"/>
                <a:gd name="connsiteY18" fmla="*/ 343770 h 1914275"/>
                <a:gd name="connsiteX19" fmla="*/ 527845 w 1919435"/>
                <a:gd name="connsiteY19" fmla="*/ 298364 h 1914275"/>
                <a:gd name="connsiteX20" fmla="*/ 493791 w 1919435"/>
                <a:gd name="connsiteY20" fmla="*/ 166789 h 1914275"/>
                <a:gd name="connsiteX21" fmla="*/ 518557 w 1919435"/>
                <a:gd name="connsiteY21" fmla="*/ 105904 h 1914275"/>
                <a:gd name="connsiteX22" fmla="*/ 537649 w 1919435"/>
                <a:gd name="connsiteY22" fmla="*/ 95585 h 1914275"/>
                <a:gd name="connsiteX23" fmla="*/ 608853 w 1919435"/>
                <a:gd name="connsiteY23" fmla="*/ 113128 h 1914275"/>
                <a:gd name="connsiteX24" fmla="*/ 690894 w 1919435"/>
                <a:gd name="connsiteY24" fmla="*/ 217355 h 1914275"/>
                <a:gd name="connsiteX25" fmla="*/ 802861 w 1919435"/>
                <a:gd name="connsiteY25" fmla="*/ 216839 h 1914275"/>
                <a:gd name="connsiteX26" fmla="*/ 816277 w 1919435"/>
                <a:gd name="connsiteY26" fmla="*/ 169369 h 1914275"/>
                <a:gd name="connsiteX27" fmla="*/ 832788 w 1919435"/>
                <a:gd name="connsiteY27" fmla="*/ 48631 h 1914275"/>
                <a:gd name="connsiteX28" fmla="*/ 877677 w 1919435"/>
                <a:gd name="connsiteY28" fmla="*/ 2193 h 1914275"/>
                <a:gd name="connsiteX29" fmla="*/ 917924 w 1919435"/>
                <a:gd name="connsiteY29" fmla="*/ 645 h 1914275"/>
                <a:gd name="connsiteX30" fmla="*/ 956106 w 1919435"/>
                <a:gd name="connsiteY30" fmla="*/ 31603 h 1914275"/>
                <a:gd name="connsiteX31" fmla="*/ 993772 w 1919435"/>
                <a:gd name="connsiteY31" fmla="*/ 163693 h 1914275"/>
                <a:gd name="connsiteX32" fmla="*/ 1089745 w 1919435"/>
                <a:gd name="connsiteY32" fmla="*/ 217871 h 1914275"/>
                <a:gd name="connsiteX33" fmla="*/ 1120703 w 1919435"/>
                <a:gd name="connsiteY33" fmla="*/ 191040 h 1914275"/>
                <a:gd name="connsiteX34" fmla="*/ 1192940 w 1919435"/>
                <a:gd name="connsiteY34" fmla="*/ 68754 h 1914275"/>
                <a:gd name="connsiteX35" fmla="*/ 1251245 w 1919435"/>
                <a:gd name="connsiteY35" fmla="*/ 44503 h 1914275"/>
                <a:gd name="connsiteX36" fmla="*/ 1309035 w 1919435"/>
                <a:gd name="connsiteY36" fmla="*/ 137895 h 1914275"/>
                <a:gd name="connsiteX37" fmla="*/ 1294587 w 1919435"/>
                <a:gd name="connsiteY37" fmla="*/ 255538 h 1914275"/>
                <a:gd name="connsiteX38" fmla="*/ 1294587 w 1919435"/>
                <a:gd name="connsiteY38" fmla="*/ 267921 h 1914275"/>
                <a:gd name="connsiteX39" fmla="*/ 1399331 w 1919435"/>
                <a:gd name="connsiteY39" fmla="*/ 314359 h 1914275"/>
                <a:gd name="connsiteX40" fmla="*/ 1514394 w 1919435"/>
                <a:gd name="connsiteY40" fmla="*/ 228191 h 1914275"/>
                <a:gd name="connsiteX41" fmla="*/ 1584050 w 1919435"/>
                <a:gd name="connsiteY41" fmla="*/ 229223 h 1914275"/>
                <a:gd name="connsiteX42" fmla="*/ 1594886 w 1919435"/>
                <a:gd name="connsiteY42" fmla="*/ 238510 h 1914275"/>
                <a:gd name="connsiteX43" fmla="*/ 1606754 w 1919435"/>
                <a:gd name="connsiteY43" fmla="*/ 317971 h 1914275"/>
                <a:gd name="connsiteX44" fmla="*/ 1543288 w 1919435"/>
                <a:gd name="connsiteY44" fmla="*/ 430970 h 1914275"/>
                <a:gd name="connsiteX45" fmla="*/ 1552060 w 1919435"/>
                <a:gd name="connsiteY45" fmla="*/ 504239 h 1914275"/>
                <a:gd name="connsiteX46" fmla="*/ 1619137 w 1919435"/>
                <a:gd name="connsiteY46" fmla="*/ 531069 h 1914275"/>
                <a:gd name="connsiteX47" fmla="*/ 1754839 w 1919435"/>
                <a:gd name="connsiteY47" fmla="*/ 495467 h 1914275"/>
                <a:gd name="connsiteX48" fmla="*/ 1812629 w 1919435"/>
                <a:gd name="connsiteY48" fmla="*/ 517654 h 1914275"/>
                <a:gd name="connsiteX49" fmla="*/ 1830172 w 1919435"/>
                <a:gd name="connsiteY49" fmla="*/ 552225 h 1914275"/>
                <a:gd name="connsiteX50" fmla="*/ 1815724 w 1919435"/>
                <a:gd name="connsiteY50" fmla="*/ 603306 h 1914275"/>
                <a:gd name="connsiteX51" fmla="*/ 1699630 w 1919435"/>
                <a:gd name="connsiteY51" fmla="*/ 695666 h 1914275"/>
                <a:gd name="connsiteX52" fmla="*/ 1678990 w 1919435"/>
                <a:gd name="connsiteY52" fmla="*/ 751908 h 1914275"/>
                <a:gd name="connsiteX53" fmla="*/ 1685182 w 1919435"/>
                <a:gd name="connsiteY53" fmla="*/ 774611 h 1914275"/>
                <a:gd name="connsiteX54" fmla="*/ 1732652 w 1919435"/>
                <a:gd name="connsiteY54" fmla="*/ 815373 h 1914275"/>
                <a:gd name="connsiteX55" fmla="*/ 1872998 w 1919435"/>
                <a:gd name="connsiteY55" fmla="*/ 834464 h 1914275"/>
                <a:gd name="connsiteX56" fmla="*/ 1918404 w 1919435"/>
                <a:gd name="connsiteY56" fmla="*/ 879354 h 1914275"/>
                <a:gd name="connsiteX57" fmla="*/ 1919952 w 1919435"/>
                <a:gd name="connsiteY57" fmla="*/ 919600 h 1914275"/>
                <a:gd name="connsiteX58" fmla="*/ 1886930 w 1919435"/>
                <a:gd name="connsiteY58" fmla="*/ 958299 h 1914275"/>
                <a:gd name="connsiteX59" fmla="*/ 1754839 w 1919435"/>
                <a:gd name="connsiteY59" fmla="*/ 995965 h 1914275"/>
                <a:gd name="connsiteX60" fmla="*/ 1701178 w 1919435"/>
                <a:gd name="connsiteY60" fmla="*/ 1085229 h 1914275"/>
                <a:gd name="connsiteX61" fmla="*/ 1728524 w 1919435"/>
                <a:gd name="connsiteY61" fmla="*/ 1121348 h 1914275"/>
                <a:gd name="connsiteX62" fmla="*/ 1849779 w 1919435"/>
                <a:gd name="connsiteY62" fmla="*/ 1192552 h 1914275"/>
                <a:gd name="connsiteX63" fmla="*/ 1876094 w 1919435"/>
                <a:gd name="connsiteY63" fmla="*/ 1253954 h 1914275"/>
                <a:gd name="connsiteX64" fmla="*/ 1875062 w 1919435"/>
                <a:gd name="connsiteY64" fmla="*/ 1260145 h 1914275"/>
                <a:gd name="connsiteX65" fmla="*/ 1802309 w 1919435"/>
                <a:gd name="connsiteY65" fmla="*/ 1312259 h 1914275"/>
                <a:gd name="connsiteX66" fmla="*/ 1675379 w 1919435"/>
                <a:gd name="connsiteY66" fmla="*/ 1296264 h 1914275"/>
                <a:gd name="connsiteX67" fmla="*/ 1611398 w 1919435"/>
                <a:gd name="connsiteY67" fmla="*/ 1329286 h 1914275"/>
                <a:gd name="connsiteX68" fmla="*/ 1610365 w 1919435"/>
                <a:gd name="connsiteY68" fmla="*/ 1405651 h 1914275"/>
                <a:gd name="connsiteX69" fmla="*/ 1692406 w 1919435"/>
                <a:gd name="connsiteY69" fmla="*/ 1514006 h 1914275"/>
                <a:gd name="connsiteX70" fmla="*/ 1692406 w 1919435"/>
                <a:gd name="connsiteY70" fmla="*/ 1584695 h 1914275"/>
                <a:gd name="connsiteX71" fmla="*/ 1689310 w 1919435"/>
                <a:gd name="connsiteY71" fmla="*/ 1588307 h 1914275"/>
                <a:gd name="connsiteX72" fmla="*/ 1600562 w 1919435"/>
                <a:gd name="connsiteY72" fmla="*/ 1605850 h 1914275"/>
                <a:gd name="connsiteX73" fmla="*/ 1490659 w 1919435"/>
                <a:gd name="connsiteY73" fmla="*/ 1543933 h 1914275"/>
                <a:gd name="connsiteX74" fmla="*/ 1415326 w 1919435"/>
                <a:gd name="connsiteY74" fmla="*/ 1554769 h 1914275"/>
                <a:gd name="connsiteX75" fmla="*/ 1391075 w 1919435"/>
                <a:gd name="connsiteY75" fmla="*/ 1622877 h 1914275"/>
                <a:gd name="connsiteX76" fmla="*/ 1426677 w 1919435"/>
                <a:gd name="connsiteY76" fmla="*/ 1760128 h 1914275"/>
                <a:gd name="connsiteX77" fmla="*/ 1406554 w 1919435"/>
                <a:gd name="connsiteY77" fmla="*/ 1811725 h 1914275"/>
                <a:gd name="connsiteX78" fmla="*/ 1370436 w 1919435"/>
                <a:gd name="connsiteY78" fmla="*/ 1830300 h 1914275"/>
                <a:gd name="connsiteX79" fmla="*/ 1316258 w 1919435"/>
                <a:gd name="connsiteY79" fmla="*/ 1815337 h 1914275"/>
                <a:gd name="connsiteX80" fmla="*/ 1231122 w 1919435"/>
                <a:gd name="connsiteY80" fmla="*/ 1707498 h 1914275"/>
                <a:gd name="connsiteX81" fmla="*/ 1121219 w 1919435"/>
                <a:gd name="connsiteY81" fmla="*/ 1698210 h 1914275"/>
                <a:gd name="connsiteX82" fmla="*/ 1106771 w 1919435"/>
                <a:gd name="connsiteY82" fmla="*/ 1727105 h 1914275"/>
                <a:gd name="connsiteX83" fmla="*/ 1087165 w 1919435"/>
                <a:gd name="connsiteY83" fmla="*/ 1868999 h 1914275"/>
                <a:gd name="connsiteX84" fmla="*/ 1050014 w 1919435"/>
                <a:gd name="connsiteY84" fmla="*/ 1919049 h 1914275"/>
                <a:gd name="connsiteX85" fmla="*/ 987581 w 1919435"/>
                <a:gd name="connsiteY85" fmla="*/ 1919049 h 1914275"/>
                <a:gd name="connsiteX86" fmla="*/ 960234 w 1919435"/>
                <a:gd name="connsiteY86" fmla="*/ 1880866 h 1914275"/>
                <a:gd name="connsiteX87" fmla="*/ 921535 w 1919435"/>
                <a:gd name="connsiteY87" fmla="*/ 1744132 h 1914275"/>
                <a:gd name="connsiteX88" fmla="*/ 875614 w 1919435"/>
                <a:gd name="connsiteY88" fmla="*/ 1703886 h 1914275"/>
                <a:gd name="connsiteX89" fmla="*/ 847751 w 1919435"/>
                <a:gd name="connsiteY89" fmla="*/ 1700790 h 1914275"/>
                <a:gd name="connsiteX90" fmla="*/ 800281 w 1919435"/>
                <a:gd name="connsiteY90" fmla="*/ 1727105 h 1914275"/>
                <a:gd name="connsiteX91" fmla="*/ 788414 w 1919435"/>
                <a:gd name="connsiteY91" fmla="*/ 1747228 h 1914275"/>
                <a:gd name="connsiteX92" fmla="*/ 723401 w 1919435"/>
                <a:gd name="connsiteY92" fmla="*/ 1857131 h 1914275"/>
                <a:gd name="connsiteX93" fmla="*/ 674383 w 1919435"/>
                <a:gd name="connsiteY93" fmla="*/ 1877254 h 1914275"/>
                <a:gd name="connsiteX94" fmla="*/ 634652 w 1919435"/>
                <a:gd name="connsiteY94" fmla="*/ 1863839 h 1914275"/>
                <a:gd name="connsiteX95" fmla="*/ 607822 w 1919435"/>
                <a:gd name="connsiteY95" fmla="*/ 1813789 h 1914275"/>
                <a:gd name="connsiteX96" fmla="*/ 624848 w 1919435"/>
                <a:gd name="connsiteY96" fmla="*/ 1672927 h 1914275"/>
                <a:gd name="connsiteX97" fmla="*/ 586150 w 1919435"/>
                <a:gd name="connsiteY97" fmla="*/ 1607398 h 1914275"/>
                <a:gd name="connsiteX98" fmla="*/ 514430 w 1919435"/>
                <a:gd name="connsiteY98" fmla="*/ 1611010 h 1914275"/>
                <a:gd name="connsiteX99" fmla="*/ 413814 w 1919435"/>
                <a:gd name="connsiteY99" fmla="*/ 1687375 h 1914275"/>
                <a:gd name="connsiteX100" fmla="*/ 324550 w 1919435"/>
                <a:gd name="connsiteY100" fmla="*/ 1682215 h 1914275"/>
                <a:gd name="connsiteX101" fmla="*/ 316810 w 1919435"/>
                <a:gd name="connsiteY101" fmla="*/ 1674475 h 1914275"/>
                <a:gd name="connsiteX102" fmla="*/ 309071 w 1919435"/>
                <a:gd name="connsiteY102" fmla="*/ 1612558 h 1914275"/>
                <a:gd name="connsiteX103" fmla="*/ 376148 w 1919435"/>
                <a:gd name="connsiteY103" fmla="*/ 1492851 h 1914275"/>
                <a:gd name="connsiteX104" fmla="*/ 387499 w 1919435"/>
                <a:gd name="connsiteY104" fmla="*/ 1456217 h 1914275"/>
                <a:gd name="connsiteX105" fmla="*/ 297203 w 1919435"/>
                <a:gd name="connsiteY105" fmla="*/ 1391720 h 1914275"/>
                <a:gd name="connsiteX106" fmla="*/ 158405 w 1919435"/>
                <a:gd name="connsiteY106" fmla="*/ 1427838 h 1914275"/>
                <a:gd name="connsiteX107" fmla="*/ 114031 w 1919435"/>
                <a:gd name="connsiteY107" fmla="*/ 1412875 h 1914275"/>
                <a:gd name="connsiteX108" fmla="*/ 91844 w 1919435"/>
                <a:gd name="connsiteY108" fmla="*/ 1373660 h 1914275"/>
                <a:gd name="connsiteX109" fmla="*/ 106808 w 1919435"/>
                <a:gd name="connsiteY109" fmla="*/ 1315871 h 1914275"/>
                <a:gd name="connsiteX110" fmla="*/ 209487 w 1919435"/>
                <a:gd name="connsiteY110" fmla="*/ 1234347 h 1914275"/>
                <a:gd name="connsiteX111" fmla="*/ 236834 w 1919435"/>
                <a:gd name="connsiteY111" fmla="*/ 1151274 h 1914275"/>
                <a:gd name="connsiteX112" fmla="*/ 181624 w 1919435"/>
                <a:gd name="connsiteY112" fmla="*/ 1104836 h 1914275"/>
                <a:gd name="connsiteX113" fmla="*/ 52114 w 1919435"/>
                <a:gd name="connsiteY113" fmla="*/ 1087293 h 1914275"/>
                <a:gd name="connsiteX114" fmla="*/ 1032 w 1919435"/>
                <a:gd name="connsiteY114" fmla="*/ 1051175 h 1914275"/>
                <a:gd name="connsiteX115" fmla="*/ 0 w 1919435"/>
                <a:gd name="connsiteY115" fmla="*/ 987194 h 1914275"/>
                <a:gd name="connsiteX116" fmla="*/ 1198616 w 1919435"/>
                <a:gd name="connsiteY116" fmla="*/ 960879 h 1914275"/>
                <a:gd name="connsiteX117" fmla="*/ 958686 w 1919435"/>
                <a:gd name="connsiteY117" fmla="*/ 720949 h 1914275"/>
                <a:gd name="connsiteX118" fmla="*/ 720304 w 1919435"/>
                <a:gd name="connsiteY118" fmla="*/ 959331 h 1914275"/>
                <a:gd name="connsiteX119" fmla="*/ 957654 w 1919435"/>
                <a:gd name="connsiteY119" fmla="*/ 1198744 h 1914275"/>
                <a:gd name="connsiteX120" fmla="*/ 1198616 w 1919435"/>
                <a:gd name="connsiteY120" fmla="*/ 960879 h 191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919435" h="1914275">
                  <a:moveTo>
                    <a:pt x="0" y="987194"/>
                  </a:moveTo>
                  <a:cubicBezTo>
                    <a:pt x="8256" y="971714"/>
                    <a:pt x="21155" y="963975"/>
                    <a:pt x="37667" y="959846"/>
                  </a:cubicBezTo>
                  <a:cubicBezTo>
                    <a:pt x="82041" y="947979"/>
                    <a:pt x="125383" y="934564"/>
                    <a:pt x="169757" y="922696"/>
                  </a:cubicBezTo>
                  <a:cubicBezTo>
                    <a:pt x="196587" y="915473"/>
                    <a:pt x="212583" y="900509"/>
                    <a:pt x="215163" y="872130"/>
                  </a:cubicBezTo>
                  <a:cubicBezTo>
                    <a:pt x="215679" y="864907"/>
                    <a:pt x="216710" y="857683"/>
                    <a:pt x="217743" y="850459"/>
                  </a:cubicBezTo>
                  <a:cubicBezTo>
                    <a:pt x="220323" y="826209"/>
                    <a:pt x="209487" y="809697"/>
                    <a:pt x="189364" y="797830"/>
                  </a:cubicBezTo>
                  <a:cubicBezTo>
                    <a:pt x="149118" y="774611"/>
                    <a:pt x="109388" y="750876"/>
                    <a:pt x="69657" y="727657"/>
                  </a:cubicBezTo>
                  <a:cubicBezTo>
                    <a:pt x="40246" y="710629"/>
                    <a:pt x="35087" y="697730"/>
                    <a:pt x="43858" y="664708"/>
                  </a:cubicBezTo>
                  <a:cubicBezTo>
                    <a:pt x="44890" y="661612"/>
                    <a:pt x="45406" y="658516"/>
                    <a:pt x="46438" y="655936"/>
                  </a:cubicBezTo>
                  <a:cubicBezTo>
                    <a:pt x="59337" y="613110"/>
                    <a:pt x="70689" y="604854"/>
                    <a:pt x="114547" y="608982"/>
                  </a:cubicBezTo>
                  <a:cubicBezTo>
                    <a:pt x="156857" y="613110"/>
                    <a:pt x="199167" y="617754"/>
                    <a:pt x="241478" y="623429"/>
                  </a:cubicBezTo>
                  <a:cubicBezTo>
                    <a:pt x="275016" y="627557"/>
                    <a:pt x="289463" y="621881"/>
                    <a:pt x="306491" y="593503"/>
                  </a:cubicBezTo>
                  <a:cubicBezTo>
                    <a:pt x="330741" y="554288"/>
                    <a:pt x="329710" y="541905"/>
                    <a:pt x="301331" y="505271"/>
                  </a:cubicBezTo>
                  <a:cubicBezTo>
                    <a:pt x="274500" y="470700"/>
                    <a:pt x="248185" y="435614"/>
                    <a:pt x="222386" y="400527"/>
                  </a:cubicBezTo>
                  <a:cubicBezTo>
                    <a:pt x="206907" y="379888"/>
                    <a:pt x="206907" y="362861"/>
                    <a:pt x="222386" y="342222"/>
                  </a:cubicBezTo>
                  <a:cubicBezTo>
                    <a:pt x="230126" y="331902"/>
                    <a:pt x="238382" y="321583"/>
                    <a:pt x="248185" y="313327"/>
                  </a:cubicBezTo>
                  <a:cubicBezTo>
                    <a:pt x="267792" y="296816"/>
                    <a:pt x="281208" y="294752"/>
                    <a:pt x="303395" y="307135"/>
                  </a:cubicBezTo>
                  <a:cubicBezTo>
                    <a:pt x="342609" y="328806"/>
                    <a:pt x="382856" y="348929"/>
                    <a:pt x="420522" y="373180"/>
                  </a:cubicBezTo>
                  <a:cubicBezTo>
                    <a:pt x="463864" y="401043"/>
                    <a:pt x="493791" y="382468"/>
                    <a:pt x="525265" y="343770"/>
                  </a:cubicBezTo>
                  <a:cubicBezTo>
                    <a:pt x="535585" y="330870"/>
                    <a:pt x="531973" y="313843"/>
                    <a:pt x="527845" y="298364"/>
                  </a:cubicBezTo>
                  <a:cubicBezTo>
                    <a:pt x="516493" y="254506"/>
                    <a:pt x="505142" y="210647"/>
                    <a:pt x="493791" y="166789"/>
                  </a:cubicBezTo>
                  <a:cubicBezTo>
                    <a:pt x="485535" y="135315"/>
                    <a:pt x="490694" y="122415"/>
                    <a:pt x="518557" y="105904"/>
                  </a:cubicBezTo>
                  <a:cubicBezTo>
                    <a:pt x="524749" y="102292"/>
                    <a:pt x="530941" y="98680"/>
                    <a:pt x="537649" y="95585"/>
                  </a:cubicBezTo>
                  <a:cubicBezTo>
                    <a:pt x="571187" y="80105"/>
                    <a:pt x="586150" y="83717"/>
                    <a:pt x="608853" y="113128"/>
                  </a:cubicBezTo>
                  <a:cubicBezTo>
                    <a:pt x="636200" y="147698"/>
                    <a:pt x="663547" y="182785"/>
                    <a:pt x="690894" y="217355"/>
                  </a:cubicBezTo>
                  <a:cubicBezTo>
                    <a:pt x="716693" y="249346"/>
                    <a:pt x="777062" y="249346"/>
                    <a:pt x="802861" y="216839"/>
                  </a:cubicBezTo>
                  <a:cubicBezTo>
                    <a:pt x="813697" y="202908"/>
                    <a:pt x="813697" y="185365"/>
                    <a:pt x="816277" y="169369"/>
                  </a:cubicBezTo>
                  <a:cubicBezTo>
                    <a:pt x="822468" y="129123"/>
                    <a:pt x="827628" y="88877"/>
                    <a:pt x="832788" y="48631"/>
                  </a:cubicBezTo>
                  <a:cubicBezTo>
                    <a:pt x="836916" y="16640"/>
                    <a:pt x="845687" y="7868"/>
                    <a:pt x="877677" y="2193"/>
                  </a:cubicBezTo>
                  <a:cubicBezTo>
                    <a:pt x="891093" y="-387"/>
                    <a:pt x="904509" y="-387"/>
                    <a:pt x="917924" y="645"/>
                  </a:cubicBezTo>
                  <a:cubicBezTo>
                    <a:pt x="937531" y="1677"/>
                    <a:pt x="950947" y="11996"/>
                    <a:pt x="956106" y="31603"/>
                  </a:cubicBezTo>
                  <a:cubicBezTo>
                    <a:pt x="968490" y="75461"/>
                    <a:pt x="981389" y="119835"/>
                    <a:pt x="993772" y="163693"/>
                  </a:cubicBezTo>
                  <a:cubicBezTo>
                    <a:pt x="1006672" y="208584"/>
                    <a:pt x="1043822" y="229739"/>
                    <a:pt x="1089745" y="217871"/>
                  </a:cubicBezTo>
                  <a:cubicBezTo>
                    <a:pt x="1104707" y="214259"/>
                    <a:pt x="1113479" y="203424"/>
                    <a:pt x="1120703" y="191040"/>
                  </a:cubicBezTo>
                  <a:cubicBezTo>
                    <a:pt x="1144438" y="150278"/>
                    <a:pt x="1168689" y="109516"/>
                    <a:pt x="1192940" y="68754"/>
                  </a:cubicBezTo>
                  <a:cubicBezTo>
                    <a:pt x="1208419" y="42439"/>
                    <a:pt x="1221835" y="36763"/>
                    <a:pt x="1251245" y="44503"/>
                  </a:cubicBezTo>
                  <a:cubicBezTo>
                    <a:pt x="1310067" y="59466"/>
                    <a:pt x="1317806" y="72366"/>
                    <a:pt x="1309035" y="137895"/>
                  </a:cubicBezTo>
                  <a:cubicBezTo>
                    <a:pt x="1303875" y="177109"/>
                    <a:pt x="1299231" y="216323"/>
                    <a:pt x="1294587" y="255538"/>
                  </a:cubicBezTo>
                  <a:cubicBezTo>
                    <a:pt x="1294071" y="259665"/>
                    <a:pt x="1294071" y="263793"/>
                    <a:pt x="1294587" y="267921"/>
                  </a:cubicBezTo>
                  <a:cubicBezTo>
                    <a:pt x="1301295" y="309715"/>
                    <a:pt x="1364760" y="338610"/>
                    <a:pt x="1399331" y="314359"/>
                  </a:cubicBezTo>
                  <a:cubicBezTo>
                    <a:pt x="1438545" y="286496"/>
                    <a:pt x="1476211" y="257085"/>
                    <a:pt x="1514394" y="228191"/>
                  </a:cubicBezTo>
                  <a:cubicBezTo>
                    <a:pt x="1542256" y="207036"/>
                    <a:pt x="1556188" y="207552"/>
                    <a:pt x="1584050" y="229223"/>
                  </a:cubicBezTo>
                  <a:cubicBezTo>
                    <a:pt x="1587663" y="232319"/>
                    <a:pt x="1591274" y="234898"/>
                    <a:pt x="1594886" y="238510"/>
                  </a:cubicBezTo>
                  <a:cubicBezTo>
                    <a:pt x="1627393" y="269469"/>
                    <a:pt x="1628941" y="278757"/>
                    <a:pt x="1606754" y="317971"/>
                  </a:cubicBezTo>
                  <a:cubicBezTo>
                    <a:pt x="1585599" y="355637"/>
                    <a:pt x="1565475" y="393819"/>
                    <a:pt x="1543288" y="430970"/>
                  </a:cubicBezTo>
                  <a:cubicBezTo>
                    <a:pt x="1527293" y="458317"/>
                    <a:pt x="1534517" y="481020"/>
                    <a:pt x="1552060" y="504239"/>
                  </a:cubicBezTo>
                  <a:cubicBezTo>
                    <a:pt x="1569604" y="527458"/>
                    <a:pt x="1589726" y="538809"/>
                    <a:pt x="1619137" y="531069"/>
                  </a:cubicBezTo>
                  <a:cubicBezTo>
                    <a:pt x="1664543" y="519202"/>
                    <a:pt x="1709949" y="507850"/>
                    <a:pt x="1754839" y="495467"/>
                  </a:cubicBezTo>
                  <a:cubicBezTo>
                    <a:pt x="1783734" y="487727"/>
                    <a:pt x="1796634" y="492371"/>
                    <a:pt x="1812629" y="517654"/>
                  </a:cubicBezTo>
                  <a:cubicBezTo>
                    <a:pt x="1819853" y="528490"/>
                    <a:pt x="1826044" y="539841"/>
                    <a:pt x="1830172" y="552225"/>
                  </a:cubicBezTo>
                  <a:cubicBezTo>
                    <a:pt x="1837912" y="574412"/>
                    <a:pt x="1834299" y="588343"/>
                    <a:pt x="1815724" y="603306"/>
                  </a:cubicBezTo>
                  <a:cubicBezTo>
                    <a:pt x="1777026" y="634265"/>
                    <a:pt x="1738844" y="665224"/>
                    <a:pt x="1699630" y="695666"/>
                  </a:cubicBezTo>
                  <a:cubicBezTo>
                    <a:pt x="1680022" y="710629"/>
                    <a:pt x="1674862" y="729205"/>
                    <a:pt x="1678990" y="751908"/>
                  </a:cubicBezTo>
                  <a:cubicBezTo>
                    <a:pt x="1680539" y="759647"/>
                    <a:pt x="1683119" y="766871"/>
                    <a:pt x="1685182" y="774611"/>
                  </a:cubicBezTo>
                  <a:cubicBezTo>
                    <a:pt x="1691890" y="798862"/>
                    <a:pt x="1707885" y="812277"/>
                    <a:pt x="1732652" y="815373"/>
                  </a:cubicBezTo>
                  <a:cubicBezTo>
                    <a:pt x="1779606" y="821565"/>
                    <a:pt x="1826560" y="828272"/>
                    <a:pt x="1872998" y="834464"/>
                  </a:cubicBezTo>
                  <a:cubicBezTo>
                    <a:pt x="1900861" y="838076"/>
                    <a:pt x="1915308" y="851491"/>
                    <a:pt x="1918404" y="879354"/>
                  </a:cubicBezTo>
                  <a:cubicBezTo>
                    <a:pt x="1919952" y="892770"/>
                    <a:pt x="1921500" y="906185"/>
                    <a:pt x="1919952" y="919600"/>
                  </a:cubicBezTo>
                  <a:cubicBezTo>
                    <a:pt x="1917372" y="940755"/>
                    <a:pt x="1906536" y="952623"/>
                    <a:pt x="1886930" y="958299"/>
                  </a:cubicBezTo>
                  <a:cubicBezTo>
                    <a:pt x="1843071" y="970682"/>
                    <a:pt x="1798697" y="983065"/>
                    <a:pt x="1754839" y="995965"/>
                  </a:cubicBezTo>
                  <a:cubicBezTo>
                    <a:pt x="1712013" y="1008348"/>
                    <a:pt x="1692406" y="1040855"/>
                    <a:pt x="1701178" y="1085229"/>
                  </a:cubicBezTo>
                  <a:cubicBezTo>
                    <a:pt x="1704273" y="1102256"/>
                    <a:pt x="1714077" y="1113092"/>
                    <a:pt x="1728524" y="1121348"/>
                  </a:cubicBezTo>
                  <a:cubicBezTo>
                    <a:pt x="1768771" y="1145083"/>
                    <a:pt x="1809016" y="1168817"/>
                    <a:pt x="1849779" y="1192552"/>
                  </a:cubicBezTo>
                  <a:cubicBezTo>
                    <a:pt x="1879706" y="1210096"/>
                    <a:pt x="1884350" y="1220415"/>
                    <a:pt x="1876094" y="1253954"/>
                  </a:cubicBezTo>
                  <a:cubicBezTo>
                    <a:pt x="1875578" y="1256018"/>
                    <a:pt x="1875578" y="1258082"/>
                    <a:pt x="1875062" y="1260145"/>
                  </a:cubicBezTo>
                  <a:cubicBezTo>
                    <a:pt x="1862678" y="1300908"/>
                    <a:pt x="1848747" y="1321031"/>
                    <a:pt x="1802309" y="1312259"/>
                  </a:cubicBezTo>
                  <a:cubicBezTo>
                    <a:pt x="1760515" y="1304003"/>
                    <a:pt x="1717689" y="1302456"/>
                    <a:pt x="1675379" y="1296264"/>
                  </a:cubicBezTo>
                  <a:cubicBezTo>
                    <a:pt x="1645452" y="1292136"/>
                    <a:pt x="1625845" y="1304003"/>
                    <a:pt x="1611398" y="1329286"/>
                  </a:cubicBezTo>
                  <a:cubicBezTo>
                    <a:pt x="1596434" y="1355085"/>
                    <a:pt x="1589726" y="1379336"/>
                    <a:pt x="1610365" y="1405651"/>
                  </a:cubicBezTo>
                  <a:cubicBezTo>
                    <a:pt x="1638228" y="1441254"/>
                    <a:pt x="1665059" y="1477888"/>
                    <a:pt x="1692406" y="1514006"/>
                  </a:cubicBezTo>
                  <a:cubicBezTo>
                    <a:pt x="1715109" y="1543417"/>
                    <a:pt x="1715109" y="1555285"/>
                    <a:pt x="1692406" y="1584695"/>
                  </a:cubicBezTo>
                  <a:cubicBezTo>
                    <a:pt x="1691374" y="1585727"/>
                    <a:pt x="1690342" y="1587275"/>
                    <a:pt x="1689310" y="1588307"/>
                  </a:cubicBezTo>
                  <a:cubicBezTo>
                    <a:pt x="1659383" y="1620298"/>
                    <a:pt x="1647516" y="1634229"/>
                    <a:pt x="1600562" y="1605850"/>
                  </a:cubicBezTo>
                  <a:cubicBezTo>
                    <a:pt x="1564444" y="1584179"/>
                    <a:pt x="1526261" y="1565604"/>
                    <a:pt x="1490659" y="1543933"/>
                  </a:cubicBezTo>
                  <a:cubicBezTo>
                    <a:pt x="1461248" y="1526390"/>
                    <a:pt x="1438545" y="1536709"/>
                    <a:pt x="1415326" y="1554769"/>
                  </a:cubicBezTo>
                  <a:cubicBezTo>
                    <a:pt x="1392107" y="1572312"/>
                    <a:pt x="1382819" y="1593467"/>
                    <a:pt x="1391075" y="1622877"/>
                  </a:cubicBezTo>
                  <a:cubicBezTo>
                    <a:pt x="1403974" y="1668284"/>
                    <a:pt x="1415326" y="1714205"/>
                    <a:pt x="1426677" y="1760128"/>
                  </a:cubicBezTo>
                  <a:cubicBezTo>
                    <a:pt x="1432870" y="1784894"/>
                    <a:pt x="1427710" y="1798310"/>
                    <a:pt x="1406554" y="1811725"/>
                  </a:cubicBezTo>
                  <a:cubicBezTo>
                    <a:pt x="1395203" y="1818949"/>
                    <a:pt x="1383335" y="1825657"/>
                    <a:pt x="1370436" y="1830300"/>
                  </a:cubicBezTo>
                  <a:cubicBezTo>
                    <a:pt x="1347733" y="1838556"/>
                    <a:pt x="1331222" y="1834428"/>
                    <a:pt x="1316258" y="1815337"/>
                  </a:cubicBezTo>
                  <a:cubicBezTo>
                    <a:pt x="1287879" y="1779735"/>
                    <a:pt x="1259501" y="1743616"/>
                    <a:pt x="1231122" y="1707498"/>
                  </a:cubicBezTo>
                  <a:cubicBezTo>
                    <a:pt x="1203775" y="1673443"/>
                    <a:pt x="1154242" y="1668800"/>
                    <a:pt x="1121219" y="1698210"/>
                  </a:cubicBezTo>
                  <a:cubicBezTo>
                    <a:pt x="1112447" y="1705950"/>
                    <a:pt x="1108320" y="1715753"/>
                    <a:pt x="1106771" y="1727105"/>
                  </a:cubicBezTo>
                  <a:cubicBezTo>
                    <a:pt x="1100064" y="1774575"/>
                    <a:pt x="1092324" y="1821529"/>
                    <a:pt x="1087165" y="1868999"/>
                  </a:cubicBezTo>
                  <a:cubicBezTo>
                    <a:pt x="1084068" y="1893766"/>
                    <a:pt x="1074265" y="1911309"/>
                    <a:pt x="1050014" y="1919049"/>
                  </a:cubicBezTo>
                  <a:cubicBezTo>
                    <a:pt x="1029375" y="1919049"/>
                    <a:pt x="1008220" y="1919049"/>
                    <a:pt x="987581" y="1919049"/>
                  </a:cubicBezTo>
                  <a:cubicBezTo>
                    <a:pt x="973133" y="1910277"/>
                    <a:pt x="964878" y="1897377"/>
                    <a:pt x="960234" y="1880866"/>
                  </a:cubicBezTo>
                  <a:cubicBezTo>
                    <a:pt x="947851" y="1835460"/>
                    <a:pt x="933919" y="1790054"/>
                    <a:pt x="921535" y="1744132"/>
                  </a:cubicBezTo>
                  <a:cubicBezTo>
                    <a:pt x="914828" y="1719881"/>
                    <a:pt x="899865" y="1706982"/>
                    <a:pt x="875614" y="1703886"/>
                  </a:cubicBezTo>
                  <a:cubicBezTo>
                    <a:pt x="866326" y="1702854"/>
                    <a:pt x="857038" y="1701306"/>
                    <a:pt x="847751" y="1700790"/>
                  </a:cubicBezTo>
                  <a:cubicBezTo>
                    <a:pt x="826080" y="1699242"/>
                    <a:pt x="811117" y="1709046"/>
                    <a:pt x="800281" y="1727105"/>
                  </a:cubicBezTo>
                  <a:cubicBezTo>
                    <a:pt x="796153" y="1733813"/>
                    <a:pt x="792541" y="1740520"/>
                    <a:pt x="788414" y="1747228"/>
                  </a:cubicBezTo>
                  <a:cubicBezTo>
                    <a:pt x="766742" y="1783862"/>
                    <a:pt x="745587" y="1821013"/>
                    <a:pt x="723401" y="1857131"/>
                  </a:cubicBezTo>
                  <a:cubicBezTo>
                    <a:pt x="711533" y="1877254"/>
                    <a:pt x="697085" y="1882414"/>
                    <a:pt x="674383" y="1877254"/>
                  </a:cubicBezTo>
                  <a:cubicBezTo>
                    <a:pt x="660451" y="1874158"/>
                    <a:pt x="647552" y="1869515"/>
                    <a:pt x="634652" y="1863839"/>
                  </a:cubicBezTo>
                  <a:cubicBezTo>
                    <a:pt x="611949" y="1853003"/>
                    <a:pt x="604726" y="1839072"/>
                    <a:pt x="607822" y="1813789"/>
                  </a:cubicBezTo>
                  <a:cubicBezTo>
                    <a:pt x="613497" y="1766835"/>
                    <a:pt x="618141" y="1719881"/>
                    <a:pt x="624848" y="1672927"/>
                  </a:cubicBezTo>
                  <a:cubicBezTo>
                    <a:pt x="629492" y="1639905"/>
                    <a:pt x="611949" y="1621846"/>
                    <a:pt x="586150" y="1607398"/>
                  </a:cubicBezTo>
                  <a:cubicBezTo>
                    <a:pt x="560868" y="1593467"/>
                    <a:pt x="538165" y="1591403"/>
                    <a:pt x="514430" y="1611010"/>
                  </a:cubicBezTo>
                  <a:cubicBezTo>
                    <a:pt x="481407" y="1637325"/>
                    <a:pt x="446836" y="1661576"/>
                    <a:pt x="413814" y="1687375"/>
                  </a:cubicBezTo>
                  <a:cubicBezTo>
                    <a:pt x="380276" y="1713690"/>
                    <a:pt x="365828" y="1719365"/>
                    <a:pt x="324550" y="1682215"/>
                  </a:cubicBezTo>
                  <a:cubicBezTo>
                    <a:pt x="321970" y="1679635"/>
                    <a:pt x="319390" y="1677055"/>
                    <a:pt x="316810" y="1674475"/>
                  </a:cubicBezTo>
                  <a:cubicBezTo>
                    <a:pt x="296687" y="1653836"/>
                    <a:pt x="294623" y="1637841"/>
                    <a:pt x="309071" y="1612558"/>
                  </a:cubicBezTo>
                  <a:cubicBezTo>
                    <a:pt x="331258" y="1572828"/>
                    <a:pt x="353960" y="1532581"/>
                    <a:pt x="376148" y="1492851"/>
                  </a:cubicBezTo>
                  <a:cubicBezTo>
                    <a:pt x="382339" y="1481500"/>
                    <a:pt x="389047" y="1470148"/>
                    <a:pt x="387499" y="1456217"/>
                  </a:cubicBezTo>
                  <a:cubicBezTo>
                    <a:pt x="383887" y="1414423"/>
                    <a:pt x="337449" y="1381400"/>
                    <a:pt x="297203" y="1391720"/>
                  </a:cubicBezTo>
                  <a:cubicBezTo>
                    <a:pt x="250765" y="1403587"/>
                    <a:pt x="204327" y="1415455"/>
                    <a:pt x="158405" y="1427838"/>
                  </a:cubicBezTo>
                  <a:cubicBezTo>
                    <a:pt x="139830" y="1432998"/>
                    <a:pt x="125899" y="1427322"/>
                    <a:pt x="114031" y="1412875"/>
                  </a:cubicBezTo>
                  <a:cubicBezTo>
                    <a:pt x="104228" y="1401007"/>
                    <a:pt x="98036" y="1387592"/>
                    <a:pt x="91844" y="1373660"/>
                  </a:cubicBezTo>
                  <a:cubicBezTo>
                    <a:pt x="81525" y="1349409"/>
                    <a:pt x="86169" y="1331866"/>
                    <a:pt x="106808" y="1315871"/>
                  </a:cubicBezTo>
                  <a:cubicBezTo>
                    <a:pt x="140862" y="1288524"/>
                    <a:pt x="175432" y="1261693"/>
                    <a:pt x="209487" y="1234347"/>
                  </a:cubicBezTo>
                  <a:cubicBezTo>
                    <a:pt x="245605" y="1206484"/>
                    <a:pt x="248701" y="1194616"/>
                    <a:pt x="236834" y="1151274"/>
                  </a:cubicBezTo>
                  <a:cubicBezTo>
                    <a:pt x="228578" y="1122896"/>
                    <a:pt x="211551" y="1107932"/>
                    <a:pt x="181624" y="1104836"/>
                  </a:cubicBezTo>
                  <a:cubicBezTo>
                    <a:pt x="138282" y="1100192"/>
                    <a:pt x="95456" y="1091937"/>
                    <a:pt x="52114" y="1087293"/>
                  </a:cubicBezTo>
                  <a:cubicBezTo>
                    <a:pt x="27347" y="1084713"/>
                    <a:pt x="9804" y="1074910"/>
                    <a:pt x="1032" y="1051175"/>
                  </a:cubicBezTo>
                  <a:cubicBezTo>
                    <a:pt x="0" y="1028988"/>
                    <a:pt x="0" y="1008348"/>
                    <a:pt x="0" y="987194"/>
                  </a:cubicBezTo>
                  <a:close/>
                  <a:moveTo>
                    <a:pt x="1198616" y="960879"/>
                  </a:moveTo>
                  <a:cubicBezTo>
                    <a:pt x="1200163" y="838592"/>
                    <a:pt x="1104192" y="720433"/>
                    <a:pt x="958686" y="720949"/>
                  </a:cubicBezTo>
                  <a:cubicBezTo>
                    <a:pt x="824016" y="721465"/>
                    <a:pt x="720821" y="824145"/>
                    <a:pt x="720304" y="959331"/>
                  </a:cubicBezTo>
                  <a:cubicBezTo>
                    <a:pt x="719788" y="1096581"/>
                    <a:pt x="827628" y="1197712"/>
                    <a:pt x="957654" y="1198744"/>
                  </a:cubicBezTo>
                  <a:cubicBezTo>
                    <a:pt x="1090776" y="1199776"/>
                    <a:pt x="1198100" y="1092969"/>
                    <a:pt x="1198616" y="960879"/>
                  </a:cubicBezTo>
                  <a:close/>
                </a:path>
              </a:pathLst>
            </a:custGeom>
            <a:grpFill/>
            <a:ln w="515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grpSp>
          <p:nvGrpSpPr>
            <p:cNvPr id="60" name="Group 59">
              <a:extLst>
                <a:ext uri="{FF2B5EF4-FFF2-40B4-BE49-F238E27FC236}">
                  <a16:creationId xmlns:a16="http://schemas.microsoft.com/office/drawing/2014/main" id="{CD1301E3-DB0A-4D14-8837-E77509D7406C}"/>
                </a:ext>
              </a:extLst>
            </p:cNvPr>
            <p:cNvGrpSpPr/>
            <p:nvPr/>
          </p:nvGrpSpPr>
          <p:grpSpPr>
            <a:xfrm>
              <a:off x="7392963" y="2648852"/>
              <a:ext cx="1838947" cy="1835405"/>
              <a:chOff x="7167947" y="1624190"/>
              <a:chExt cx="2677922" cy="2672763"/>
            </a:xfrm>
            <a:grpFill/>
          </p:grpSpPr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9F2E27B1-7A75-4322-A01B-69D10FEB32AE}"/>
                  </a:ext>
                </a:extLst>
              </p:cNvPr>
              <p:cNvSpPr/>
              <p:nvPr/>
            </p:nvSpPr>
            <p:spPr>
              <a:xfrm>
                <a:off x="7167947" y="1624190"/>
                <a:ext cx="2677922" cy="2672763"/>
              </a:xfrm>
              <a:custGeom>
                <a:avLst/>
                <a:gdLst>
                  <a:gd name="connsiteX0" fmla="*/ 2538684 w 2677922"/>
                  <a:gd name="connsiteY0" fmla="*/ 1897505 h 2672762"/>
                  <a:gd name="connsiteX1" fmla="*/ 2456643 w 2677922"/>
                  <a:gd name="connsiteY1" fmla="*/ 1879446 h 2672762"/>
                  <a:gd name="connsiteX2" fmla="*/ 2389566 w 2677922"/>
                  <a:gd name="connsiteY2" fmla="*/ 1863966 h 2672762"/>
                  <a:gd name="connsiteX3" fmla="*/ 2354479 w 2677922"/>
                  <a:gd name="connsiteY3" fmla="*/ 1874802 h 2672762"/>
                  <a:gd name="connsiteX4" fmla="*/ 2312170 w 2677922"/>
                  <a:gd name="connsiteY4" fmla="*/ 1950651 h 2672762"/>
                  <a:gd name="connsiteX5" fmla="*/ 2322489 w 2677922"/>
                  <a:gd name="connsiteY5" fmla="*/ 1983157 h 2672762"/>
                  <a:gd name="connsiteX6" fmla="*/ 2412785 w 2677922"/>
                  <a:gd name="connsiteY6" fmla="*/ 2080161 h 2672762"/>
                  <a:gd name="connsiteX7" fmla="*/ 2418461 w 2677922"/>
                  <a:gd name="connsiteY7" fmla="*/ 2146722 h 2672762"/>
                  <a:gd name="connsiteX8" fmla="*/ 2414849 w 2677922"/>
                  <a:gd name="connsiteY8" fmla="*/ 2151882 h 2672762"/>
                  <a:gd name="connsiteX9" fmla="*/ 2324037 w 2677922"/>
                  <a:gd name="connsiteY9" fmla="*/ 2174585 h 2672762"/>
                  <a:gd name="connsiteX10" fmla="*/ 2219294 w 2677922"/>
                  <a:gd name="connsiteY10" fmla="*/ 2118859 h 2672762"/>
                  <a:gd name="connsiteX11" fmla="*/ 2178531 w 2677922"/>
                  <a:gd name="connsiteY11" fmla="*/ 2120407 h 2672762"/>
                  <a:gd name="connsiteX12" fmla="*/ 2125386 w 2677922"/>
                  <a:gd name="connsiteY12" fmla="*/ 2172521 h 2672762"/>
                  <a:gd name="connsiteX13" fmla="*/ 2122806 w 2677922"/>
                  <a:gd name="connsiteY13" fmla="*/ 2217411 h 2672762"/>
                  <a:gd name="connsiteX14" fmla="*/ 2184723 w 2677922"/>
                  <a:gd name="connsiteY14" fmla="*/ 2334538 h 2672762"/>
                  <a:gd name="connsiteX15" fmla="*/ 2174404 w 2677922"/>
                  <a:gd name="connsiteY15" fmla="*/ 2395423 h 2672762"/>
                  <a:gd name="connsiteX16" fmla="*/ 2164084 w 2677922"/>
                  <a:gd name="connsiteY16" fmla="*/ 2404711 h 2672762"/>
                  <a:gd name="connsiteX17" fmla="*/ 2075336 w 2677922"/>
                  <a:gd name="connsiteY17" fmla="*/ 2401615 h 2672762"/>
                  <a:gd name="connsiteX18" fmla="*/ 1988652 w 2677922"/>
                  <a:gd name="connsiteY18" fmla="*/ 2320606 h 2672762"/>
                  <a:gd name="connsiteX19" fmla="*/ 1944277 w 2677922"/>
                  <a:gd name="connsiteY19" fmla="*/ 2311835 h 2672762"/>
                  <a:gd name="connsiteX20" fmla="*/ 1883392 w 2677922"/>
                  <a:gd name="connsiteY20" fmla="*/ 2346405 h 2672762"/>
                  <a:gd name="connsiteX21" fmla="*/ 1868429 w 2677922"/>
                  <a:gd name="connsiteY21" fmla="*/ 2391811 h 2672762"/>
                  <a:gd name="connsiteX22" fmla="*/ 1899388 w 2677922"/>
                  <a:gd name="connsiteY22" fmla="*/ 2526997 h 2672762"/>
                  <a:gd name="connsiteX23" fmla="*/ 1879264 w 2677922"/>
                  <a:gd name="connsiteY23" fmla="*/ 2571887 h 2672762"/>
                  <a:gd name="connsiteX24" fmla="*/ 1841082 w 2677922"/>
                  <a:gd name="connsiteY24" fmla="*/ 2588915 h 2672762"/>
                  <a:gd name="connsiteX25" fmla="*/ 1782777 w 2677922"/>
                  <a:gd name="connsiteY25" fmla="*/ 2568276 h 2672762"/>
                  <a:gd name="connsiteX26" fmla="*/ 1715184 w 2677922"/>
                  <a:gd name="connsiteY26" fmla="*/ 2459404 h 2672762"/>
                  <a:gd name="connsiteX27" fmla="*/ 1664618 w 2677922"/>
                  <a:gd name="connsiteY27" fmla="*/ 2435669 h 2672762"/>
                  <a:gd name="connsiteX28" fmla="*/ 1610440 w 2677922"/>
                  <a:gd name="connsiteY28" fmla="*/ 2450117 h 2672762"/>
                  <a:gd name="connsiteX29" fmla="*/ 1577418 w 2677922"/>
                  <a:gd name="connsiteY29" fmla="*/ 2495007 h 2672762"/>
                  <a:gd name="connsiteX30" fmla="*/ 1573806 w 2677922"/>
                  <a:gd name="connsiteY30" fmla="*/ 2616777 h 2672762"/>
                  <a:gd name="connsiteX31" fmla="*/ 1526852 w 2677922"/>
                  <a:gd name="connsiteY31" fmla="*/ 2672503 h 2672762"/>
                  <a:gd name="connsiteX32" fmla="*/ 1497441 w 2677922"/>
                  <a:gd name="connsiteY32" fmla="*/ 2676115 h 2672762"/>
                  <a:gd name="connsiteX33" fmla="*/ 1449972 w 2677922"/>
                  <a:gd name="connsiteY33" fmla="*/ 2644124 h 2672762"/>
                  <a:gd name="connsiteX34" fmla="*/ 1410241 w 2677922"/>
                  <a:gd name="connsiteY34" fmla="*/ 2514614 h 2672762"/>
                  <a:gd name="connsiteX35" fmla="*/ 1373091 w 2677922"/>
                  <a:gd name="connsiteY35" fmla="*/ 2482623 h 2672762"/>
                  <a:gd name="connsiteX36" fmla="*/ 1304982 w 2677922"/>
                  <a:gd name="connsiteY36" fmla="*/ 2483139 h 2672762"/>
                  <a:gd name="connsiteX37" fmla="*/ 1271959 w 2677922"/>
                  <a:gd name="connsiteY37" fmla="*/ 2511518 h 2672762"/>
                  <a:gd name="connsiteX38" fmla="*/ 1234293 w 2677922"/>
                  <a:gd name="connsiteY38" fmla="*/ 2633805 h 2672762"/>
                  <a:gd name="connsiteX39" fmla="*/ 1170828 w 2677922"/>
                  <a:gd name="connsiteY39" fmla="*/ 2674567 h 2672762"/>
                  <a:gd name="connsiteX40" fmla="*/ 1106847 w 2677922"/>
                  <a:gd name="connsiteY40" fmla="*/ 2602330 h 2672762"/>
                  <a:gd name="connsiteX41" fmla="*/ 1103751 w 2677922"/>
                  <a:gd name="connsiteY41" fmla="*/ 2491395 h 2672762"/>
                  <a:gd name="connsiteX42" fmla="*/ 1080532 w 2677922"/>
                  <a:gd name="connsiteY42" fmla="*/ 2454244 h 2672762"/>
                  <a:gd name="connsiteX43" fmla="*/ 1005199 w 2677922"/>
                  <a:gd name="connsiteY43" fmla="*/ 2435153 h 2672762"/>
                  <a:gd name="connsiteX44" fmla="*/ 969080 w 2677922"/>
                  <a:gd name="connsiteY44" fmla="*/ 2454244 h 2672762"/>
                  <a:gd name="connsiteX45" fmla="*/ 900456 w 2677922"/>
                  <a:gd name="connsiteY45" fmla="*/ 2564148 h 2672762"/>
                  <a:gd name="connsiteX46" fmla="*/ 836474 w 2677922"/>
                  <a:gd name="connsiteY46" fmla="*/ 2587367 h 2672762"/>
                  <a:gd name="connsiteX47" fmla="*/ 831830 w 2677922"/>
                  <a:gd name="connsiteY47" fmla="*/ 2585819 h 2672762"/>
                  <a:gd name="connsiteX48" fmla="*/ 785392 w 2677922"/>
                  <a:gd name="connsiteY48" fmla="*/ 2504810 h 2672762"/>
                  <a:gd name="connsiteX49" fmla="*/ 811707 w 2677922"/>
                  <a:gd name="connsiteY49" fmla="*/ 2390779 h 2672762"/>
                  <a:gd name="connsiteX50" fmla="*/ 794680 w 2677922"/>
                  <a:gd name="connsiteY50" fmla="*/ 2344341 h 2672762"/>
                  <a:gd name="connsiteX51" fmla="*/ 739470 w 2677922"/>
                  <a:gd name="connsiteY51" fmla="*/ 2312351 h 2672762"/>
                  <a:gd name="connsiteX52" fmla="*/ 689421 w 2677922"/>
                  <a:gd name="connsiteY52" fmla="*/ 2321638 h 2672762"/>
                  <a:gd name="connsiteX53" fmla="*/ 596029 w 2677922"/>
                  <a:gd name="connsiteY53" fmla="*/ 2408838 h 2672762"/>
                  <a:gd name="connsiteX54" fmla="*/ 530500 w 2677922"/>
                  <a:gd name="connsiteY54" fmla="*/ 2415030 h 2672762"/>
                  <a:gd name="connsiteX55" fmla="*/ 521212 w 2677922"/>
                  <a:gd name="connsiteY55" fmla="*/ 2408838 h 2672762"/>
                  <a:gd name="connsiteX56" fmla="*/ 500573 w 2677922"/>
                  <a:gd name="connsiteY56" fmla="*/ 2322670 h 2672762"/>
                  <a:gd name="connsiteX57" fmla="*/ 556298 w 2677922"/>
                  <a:gd name="connsiteY57" fmla="*/ 2217927 h 2672762"/>
                  <a:gd name="connsiteX58" fmla="*/ 552171 w 2677922"/>
                  <a:gd name="connsiteY58" fmla="*/ 2168909 h 2672762"/>
                  <a:gd name="connsiteX59" fmla="*/ 505733 w 2677922"/>
                  <a:gd name="connsiteY59" fmla="*/ 2122987 h 2672762"/>
                  <a:gd name="connsiteX60" fmla="*/ 457747 w 2677922"/>
                  <a:gd name="connsiteY60" fmla="*/ 2119375 h 2672762"/>
                  <a:gd name="connsiteX61" fmla="*/ 341652 w 2677922"/>
                  <a:gd name="connsiteY61" fmla="*/ 2180777 h 2672762"/>
                  <a:gd name="connsiteX62" fmla="*/ 278187 w 2677922"/>
                  <a:gd name="connsiteY62" fmla="*/ 2168909 h 2672762"/>
                  <a:gd name="connsiteX63" fmla="*/ 274059 w 2677922"/>
                  <a:gd name="connsiteY63" fmla="*/ 2164265 h 2672762"/>
                  <a:gd name="connsiteX64" fmla="*/ 276639 w 2677922"/>
                  <a:gd name="connsiteY64" fmla="*/ 2069325 h 2672762"/>
                  <a:gd name="connsiteX65" fmla="*/ 354551 w 2677922"/>
                  <a:gd name="connsiteY65" fmla="*/ 1986253 h 2672762"/>
                  <a:gd name="connsiteX66" fmla="*/ 363839 w 2677922"/>
                  <a:gd name="connsiteY66" fmla="*/ 1940847 h 2672762"/>
                  <a:gd name="connsiteX67" fmla="*/ 328237 w 2677922"/>
                  <a:gd name="connsiteY67" fmla="*/ 1878930 h 2672762"/>
                  <a:gd name="connsiteX68" fmla="*/ 283347 w 2677922"/>
                  <a:gd name="connsiteY68" fmla="*/ 1866030 h 2672762"/>
                  <a:gd name="connsiteX69" fmla="*/ 170864 w 2677922"/>
                  <a:gd name="connsiteY69" fmla="*/ 1891829 h 2672762"/>
                  <a:gd name="connsiteX70" fmla="*/ 155900 w 2677922"/>
                  <a:gd name="connsiteY70" fmla="*/ 1895441 h 2672762"/>
                  <a:gd name="connsiteX71" fmla="*/ 100175 w 2677922"/>
                  <a:gd name="connsiteY71" fmla="*/ 1868094 h 2672762"/>
                  <a:gd name="connsiteX72" fmla="*/ 87275 w 2677922"/>
                  <a:gd name="connsiteY72" fmla="*/ 1838168 h 2672762"/>
                  <a:gd name="connsiteX73" fmla="*/ 107915 w 2677922"/>
                  <a:gd name="connsiteY73" fmla="*/ 1779862 h 2672762"/>
                  <a:gd name="connsiteX74" fmla="*/ 213690 w 2677922"/>
                  <a:gd name="connsiteY74" fmla="*/ 1713817 h 2672762"/>
                  <a:gd name="connsiteX75" fmla="*/ 238972 w 2677922"/>
                  <a:gd name="connsiteY75" fmla="*/ 1654480 h 2672762"/>
                  <a:gd name="connsiteX76" fmla="*/ 222977 w 2677922"/>
                  <a:gd name="connsiteY76" fmla="*/ 1600818 h 2672762"/>
                  <a:gd name="connsiteX77" fmla="*/ 184279 w 2677922"/>
                  <a:gd name="connsiteY77" fmla="*/ 1575019 h 2672762"/>
                  <a:gd name="connsiteX78" fmla="*/ 59413 w 2677922"/>
                  <a:gd name="connsiteY78" fmla="*/ 1571407 h 2672762"/>
                  <a:gd name="connsiteX79" fmla="*/ 3687 w 2677922"/>
                  <a:gd name="connsiteY79" fmla="*/ 1524453 h 2672762"/>
                  <a:gd name="connsiteX80" fmla="*/ 1623 w 2677922"/>
                  <a:gd name="connsiteY80" fmla="*/ 1513618 h 2672762"/>
                  <a:gd name="connsiteX81" fmla="*/ 48577 w 2677922"/>
                  <a:gd name="connsiteY81" fmla="*/ 1442413 h 2672762"/>
                  <a:gd name="connsiteX82" fmla="*/ 160544 w 2677922"/>
                  <a:gd name="connsiteY82" fmla="*/ 1408358 h 2672762"/>
                  <a:gd name="connsiteX83" fmla="*/ 194083 w 2677922"/>
                  <a:gd name="connsiteY83" fmla="*/ 1370692 h 2672762"/>
                  <a:gd name="connsiteX84" fmla="*/ 192534 w 2677922"/>
                  <a:gd name="connsiteY84" fmla="*/ 1298971 h 2672762"/>
                  <a:gd name="connsiteX85" fmla="*/ 166220 w 2677922"/>
                  <a:gd name="connsiteY85" fmla="*/ 1269560 h 2672762"/>
                  <a:gd name="connsiteX86" fmla="*/ 47029 w 2677922"/>
                  <a:gd name="connsiteY86" fmla="*/ 1232926 h 2672762"/>
                  <a:gd name="connsiteX87" fmla="*/ 1623 w 2677922"/>
                  <a:gd name="connsiteY87" fmla="*/ 1166881 h 2672762"/>
                  <a:gd name="connsiteX88" fmla="*/ 6267 w 2677922"/>
                  <a:gd name="connsiteY88" fmla="*/ 1139534 h 2672762"/>
                  <a:gd name="connsiteX89" fmla="*/ 49093 w 2677922"/>
                  <a:gd name="connsiteY89" fmla="*/ 1105480 h 2672762"/>
                  <a:gd name="connsiteX90" fmla="*/ 164672 w 2677922"/>
                  <a:gd name="connsiteY90" fmla="*/ 1101868 h 2672762"/>
                  <a:gd name="connsiteX91" fmla="*/ 181699 w 2677922"/>
                  <a:gd name="connsiteY91" fmla="*/ 1101352 h 2672762"/>
                  <a:gd name="connsiteX92" fmla="*/ 227621 w 2677922"/>
                  <a:gd name="connsiteY92" fmla="*/ 1065233 h 2672762"/>
                  <a:gd name="connsiteX93" fmla="*/ 241036 w 2677922"/>
                  <a:gd name="connsiteY93" fmla="*/ 1014152 h 2672762"/>
                  <a:gd name="connsiteX94" fmla="*/ 219366 w 2677922"/>
                  <a:gd name="connsiteY94" fmla="*/ 965650 h 2672762"/>
                  <a:gd name="connsiteX95" fmla="*/ 113590 w 2677922"/>
                  <a:gd name="connsiteY95" fmla="*/ 899605 h 2672762"/>
                  <a:gd name="connsiteX96" fmla="*/ 89855 w 2677922"/>
                  <a:gd name="connsiteY96" fmla="*/ 832012 h 2672762"/>
                  <a:gd name="connsiteX97" fmla="*/ 104818 w 2677922"/>
                  <a:gd name="connsiteY97" fmla="*/ 799505 h 2672762"/>
                  <a:gd name="connsiteX98" fmla="*/ 151256 w 2677922"/>
                  <a:gd name="connsiteY98" fmla="*/ 779898 h 2672762"/>
                  <a:gd name="connsiteX99" fmla="*/ 283347 w 2677922"/>
                  <a:gd name="connsiteY99" fmla="*/ 810341 h 2672762"/>
                  <a:gd name="connsiteX100" fmla="*/ 331332 w 2677922"/>
                  <a:gd name="connsiteY100" fmla="*/ 794345 h 2672762"/>
                  <a:gd name="connsiteX101" fmla="*/ 363839 w 2677922"/>
                  <a:gd name="connsiteY101" fmla="*/ 737588 h 2672762"/>
                  <a:gd name="connsiteX102" fmla="*/ 354551 w 2677922"/>
                  <a:gd name="connsiteY102" fmla="*/ 689086 h 2672762"/>
                  <a:gd name="connsiteX103" fmla="*/ 266835 w 2677922"/>
                  <a:gd name="connsiteY103" fmla="*/ 595694 h 2672762"/>
                  <a:gd name="connsiteX104" fmla="*/ 261675 w 2677922"/>
                  <a:gd name="connsiteY104" fmla="*/ 529133 h 2672762"/>
                  <a:gd name="connsiteX105" fmla="*/ 270447 w 2677922"/>
                  <a:gd name="connsiteY105" fmla="*/ 516233 h 2672762"/>
                  <a:gd name="connsiteX106" fmla="*/ 349907 w 2677922"/>
                  <a:gd name="connsiteY106" fmla="*/ 498690 h 2672762"/>
                  <a:gd name="connsiteX107" fmla="*/ 457231 w 2677922"/>
                  <a:gd name="connsiteY107" fmla="*/ 555964 h 2672762"/>
                  <a:gd name="connsiteX108" fmla="*/ 507797 w 2677922"/>
                  <a:gd name="connsiteY108" fmla="*/ 551320 h 2672762"/>
                  <a:gd name="connsiteX109" fmla="*/ 551139 w 2677922"/>
                  <a:gd name="connsiteY109" fmla="*/ 508494 h 2672762"/>
                  <a:gd name="connsiteX110" fmla="*/ 556815 w 2677922"/>
                  <a:gd name="connsiteY110" fmla="*/ 456896 h 2672762"/>
                  <a:gd name="connsiteX111" fmla="*/ 494381 w 2677922"/>
                  <a:gd name="connsiteY111" fmla="*/ 339769 h 2672762"/>
                  <a:gd name="connsiteX112" fmla="*/ 505217 w 2677922"/>
                  <a:gd name="connsiteY112" fmla="*/ 280432 h 2672762"/>
                  <a:gd name="connsiteX113" fmla="*/ 537723 w 2677922"/>
                  <a:gd name="connsiteY113" fmla="*/ 256181 h 2672762"/>
                  <a:gd name="connsiteX114" fmla="*/ 590353 w 2677922"/>
                  <a:gd name="connsiteY114" fmla="*/ 261857 h 2672762"/>
                  <a:gd name="connsiteX115" fmla="*/ 679617 w 2677922"/>
                  <a:gd name="connsiteY115" fmla="*/ 344929 h 2672762"/>
                  <a:gd name="connsiteX116" fmla="*/ 754950 w 2677922"/>
                  <a:gd name="connsiteY116" fmla="*/ 355765 h 2672762"/>
                  <a:gd name="connsiteX117" fmla="*/ 797260 w 2677922"/>
                  <a:gd name="connsiteY117" fmla="*/ 329450 h 2672762"/>
                  <a:gd name="connsiteX118" fmla="*/ 811707 w 2677922"/>
                  <a:gd name="connsiteY118" fmla="*/ 285076 h 2672762"/>
                  <a:gd name="connsiteX119" fmla="*/ 781781 w 2677922"/>
                  <a:gd name="connsiteY119" fmla="*/ 156081 h 2672762"/>
                  <a:gd name="connsiteX120" fmla="*/ 807064 w 2677922"/>
                  <a:gd name="connsiteY120" fmla="*/ 100872 h 2672762"/>
                  <a:gd name="connsiteX121" fmla="*/ 841634 w 2677922"/>
                  <a:gd name="connsiteY121" fmla="*/ 86424 h 2672762"/>
                  <a:gd name="connsiteX122" fmla="*/ 896328 w 2677922"/>
                  <a:gd name="connsiteY122" fmla="*/ 106031 h 2672762"/>
                  <a:gd name="connsiteX123" fmla="*/ 965469 w 2677922"/>
                  <a:gd name="connsiteY123" fmla="*/ 217483 h 2672762"/>
                  <a:gd name="connsiteX124" fmla="*/ 1013455 w 2677922"/>
                  <a:gd name="connsiteY124" fmla="*/ 240702 h 2672762"/>
                  <a:gd name="connsiteX125" fmla="*/ 1077952 w 2677922"/>
                  <a:gd name="connsiteY125" fmla="*/ 222642 h 2672762"/>
                  <a:gd name="connsiteX126" fmla="*/ 1101687 w 2677922"/>
                  <a:gd name="connsiteY126" fmla="*/ 188072 h 2672762"/>
                  <a:gd name="connsiteX127" fmla="*/ 1106847 w 2677922"/>
                  <a:gd name="connsiteY127" fmla="*/ 53918 h 2672762"/>
                  <a:gd name="connsiteX128" fmla="*/ 1145029 w 2677922"/>
                  <a:gd name="connsiteY128" fmla="*/ 4900 h 2672762"/>
                  <a:gd name="connsiteX129" fmla="*/ 1158960 w 2677922"/>
                  <a:gd name="connsiteY129" fmla="*/ 1804 h 2672762"/>
                  <a:gd name="connsiteX130" fmla="*/ 1235841 w 2677922"/>
                  <a:gd name="connsiteY130" fmla="*/ 48758 h 2672762"/>
                  <a:gd name="connsiteX131" fmla="*/ 1269895 w 2677922"/>
                  <a:gd name="connsiteY131" fmla="*/ 162273 h 2672762"/>
                  <a:gd name="connsiteX132" fmla="*/ 1303434 w 2677922"/>
                  <a:gd name="connsiteY132" fmla="*/ 192716 h 2672762"/>
                  <a:gd name="connsiteX133" fmla="*/ 1376702 w 2677922"/>
                  <a:gd name="connsiteY133" fmla="*/ 192716 h 2672762"/>
                  <a:gd name="connsiteX134" fmla="*/ 1409209 w 2677922"/>
                  <a:gd name="connsiteY134" fmla="*/ 163305 h 2672762"/>
                  <a:gd name="connsiteX135" fmla="*/ 1447392 w 2677922"/>
                  <a:gd name="connsiteY135" fmla="*/ 37922 h 2672762"/>
                  <a:gd name="connsiteX136" fmla="*/ 1499505 w 2677922"/>
                  <a:gd name="connsiteY136" fmla="*/ 256 h 2672762"/>
                  <a:gd name="connsiteX137" fmla="*/ 1513436 w 2677922"/>
                  <a:gd name="connsiteY137" fmla="*/ 772 h 2672762"/>
                  <a:gd name="connsiteX138" fmla="*/ 1573290 w 2677922"/>
                  <a:gd name="connsiteY138" fmla="*/ 65269 h 2672762"/>
                  <a:gd name="connsiteX139" fmla="*/ 1576902 w 2677922"/>
                  <a:gd name="connsiteY139" fmla="*/ 185492 h 2672762"/>
                  <a:gd name="connsiteX140" fmla="*/ 1598057 w 2677922"/>
                  <a:gd name="connsiteY140" fmla="*/ 220578 h 2672762"/>
                  <a:gd name="connsiteX141" fmla="*/ 1674422 w 2677922"/>
                  <a:gd name="connsiteY141" fmla="*/ 240702 h 2672762"/>
                  <a:gd name="connsiteX142" fmla="*/ 1710540 w 2677922"/>
                  <a:gd name="connsiteY142" fmla="*/ 221610 h 2672762"/>
                  <a:gd name="connsiteX143" fmla="*/ 1779165 w 2677922"/>
                  <a:gd name="connsiteY143" fmla="*/ 111707 h 2672762"/>
                  <a:gd name="connsiteX144" fmla="*/ 1845726 w 2677922"/>
                  <a:gd name="connsiteY144" fmla="*/ 88488 h 2672762"/>
                  <a:gd name="connsiteX145" fmla="*/ 1857594 w 2677922"/>
                  <a:gd name="connsiteY145" fmla="*/ 92616 h 2672762"/>
                  <a:gd name="connsiteX146" fmla="*/ 1895260 w 2677922"/>
                  <a:gd name="connsiteY146" fmla="*/ 166401 h 2672762"/>
                  <a:gd name="connsiteX147" fmla="*/ 1868429 w 2677922"/>
                  <a:gd name="connsiteY147" fmla="*/ 281980 h 2672762"/>
                  <a:gd name="connsiteX148" fmla="*/ 1887004 w 2677922"/>
                  <a:gd name="connsiteY148" fmla="*/ 332030 h 2672762"/>
                  <a:gd name="connsiteX149" fmla="*/ 1946857 w 2677922"/>
                  <a:gd name="connsiteY149" fmla="*/ 365052 h 2672762"/>
                  <a:gd name="connsiteX150" fmla="*/ 1986588 w 2677922"/>
                  <a:gd name="connsiteY150" fmla="*/ 355765 h 2672762"/>
                  <a:gd name="connsiteX151" fmla="*/ 2081528 w 2677922"/>
                  <a:gd name="connsiteY151" fmla="*/ 267532 h 2672762"/>
                  <a:gd name="connsiteX152" fmla="*/ 2151701 w 2677922"/>
                  <a:gd name="connsiteY152" fmla="*/ 261857 h 2672762"/>
                  <a:gd name="connsiteX153" fmla="*/ 2155312 w 2677922"/>
                  <a:gd name="connsiteY153" fmla="*/ 264437 h 2672762"/>
                  <a:gd name="connsiteX154" fmla="*/ 2177500 w 2677922"/>
                  <a:gd name="connsiteY154" fmla="*/ 353701 h 2672762"/>
                  <a:gd name="connsiteX155" fmla="*/ 2122290 w 2677922"/>
                  <a:gd name="connsiteY155" fmla="*/ 456896 h 2672762"/>
                  <a:gd name="connsiteX156" fmla="*/ 2126934 w 2677922"/>
                  <a:gd name="connsiteY156" fmla="*/ 505914 h 2672762"/>
                  <a:gd name="connsiteX157" fmla="*/ 2173372 w 2677922"/>
                  <a:gd name="connsiteY157" fmla="*/ 551836 h 2672762"/>
                  <a:gd name="connsiteX158" fmla="*/ 2219810 w 2677922"/>
                  <a:gd name="connsiteY158" fmla="*/ 555964 h 2672762"/>
                  <a:gd name="connsiteX159" fmla="*/ 2336937 w 2677922"/>
                  <a:gd name="connsiteY159" fmla="*/ 494046 h 2672762"/>
                  <a:gd name="connsiteX160" fmla="*/ 2400917 w 2677922"/>
                  <a:gd name="connsiteY160" fmla="*/ 507462 h 2672762"/>
                  <a:gd name="connsiteX161" fmla="*/ 2420525 w 2677922"/>
                  <a:gd name="connsiteY161" fmla="*/ 533777 h 2672762"/>
                  <a:gd name="connsiteX162" fmla="*/ 2415365 w 2677922"/>
                  <a:gd name="connsiteY162" fmla="*/ 591566 h 2672762"/>
                  <a:gd name="connsiteX163" fmla="*/ 2321973 w 2677922"/>
                  <a:gd name="connsiteY163" fmla="*/ 692182 h 2672762"/>
                  <a:gd name="connsiteX164" fmla="*/ 2313718 w 2677922"/>
                  <a:gd name="connsiteY164" fmla="*/ 733460 h 2672762"/>
                  <a:gd name="connsiteX165" fmla="*/ 2349320 w 2677922"/>
                  <a:gd name="connsiteY165" fmla="*/ 795377 h 2672762"/>
                  <a:gd name="connsiteX166" fmla="*/ 2394726 w 2677922"/>
                  <a:gd name="connsiteY166" fmla="*/ 810341 h 2672762"/>
                  <a:gd name="connsiteX167" fmla="*/ 2526816 w 2677922"/>
                  <a:gd name="connsiteY167" fmla="*/ 780414 h 2672762"/>
                  <a:gd name="connsiteX168" fmla="*/ 2575834 w 2677922"/>
                  <a:gd name="connsiteY168" fmla="*/ 803117 h 2672762"/>
                  <a:gd name="connsiteX169" fmla="*/ 2591313 w 2677922"/>
                  <a:gd name="connsiteY169" fmla="*/ 838719 h 2672762"/>
                  <a:gd name="connsiteX170" fmla="*/ 2570158 w 2677922"/>
                  <a:gd name="connsiteY170" fmla="*/ 896509 h 2672762"/>
                  <a:gd name="connsiteX171" fmla="*/ 2461287 w 2677922"/>
                  <a:gd name="connsiteY171" fmla="*/ 964102 h 2672762"/>
                  <a:gd name="connsiteX172" fmla="*/ 2438068 w 2677922"/>
                  <a:gd name="connsiteY172" fmla="*/ 1014668 h 2672762"/>
                  <a:gd name="connsiteX173" fmla="*/ 2454063 w 2677922"/>
                  <a:gd name="connsiteY173" fmla="*/ 1073489 h 2672762"/>
                  <a:gd name="connsiteX174" fmla="*/ 2492762 w 2677922"/>
                  <a:gd name="connsiteY174" fmla="*/ 1100836 h 2672762"/>
                  <a:gd name="connsiteX175" fmla="*/ 2628464 w 2677922"/>
                  <a:gd name="connsiteY175" fmla="*/ 1105996 h 2672762"/>
                  <a:gd name="connsiteX176" fmla="*/ 2672322 w 2677922"/>
                  <a:gd name="connsiteY176" fmla="*/ 1140566 h 2672762"/>
                  <a:gd name="connsiteX177" fmla="*/ 2677998 w 2677922"/>
                  <a:gd name="connsiteY177" fmla="*/ 1182360 h 2672762"/>
                  <a:gd name="connsiteX178" fmla="*/ 2644459 w 2677922"/>
                  <a:gd name="connsiteY178" fmla="*/ 1229830 h 2672762"/>
                  <a:gd name="connsiteX179" fmla="*/ 2522172 w 2677922"/>
                  <a:gd name="connsiteY179" fmla="*/ 1267497 h 2672762"/>
                  <a:gd name="connsiteX180" fmla="*/ 2483990 w 2677922"/>
                  <a:gd name="connsiteY180" fmla="*/ 1315998 h 2672762"/>
                  <a:gd name="connsiteX181" fmla="*/ 2486570 w 2677922"/>
                  <a:gd name="connsiteY181" fmla="*/ 1379980 h 2672762"/>
                  <a:gd name="connsiteX182" fmla="*/ 2512885 w 2677922"/>
                  <a:gd name="connsiteY182" fmla="*/ 1407842 h 2672762"/>
                  <a:gd name="connsiteX183" fmla="*/ 2641363 w 2677922"/>
                  <a:gd name="connsiteY183" fmla="*/ 1447057 h 2672762"/>
                  <a:gd name="connsiteX184" fmla="*/ 2677998 w 2677922"/>
                  <a:gd name="connsiteY184" fmla="*/ 1498138 h 2672762"/>
                  <a:gd name="connsiteX185" fmla="*/ 2677998 w 2677922"/>
                  <a:gd name="connsiteY185" fmla="*/ 1507426 h 2672762"/>
                  <a:gd name="connsiteX186" fmla="*/ 2611952 w 2677922"/>
                  <a:gd name="connsiteY186" fmla="*/ 1572955 h 2672762"/>
                  <a:gd name="connsiteX187" fmla="*/ 2490182 w 2677922"/>
                  <a:gd name="connsiteY187" fmla="*/ 1576567 h 2672762"/>
                  <a:gd name="connsiteX188" fmla="*/ 2457675 w 2677922"/>
                  <a:gd name="connsiteY188" fmla="*/ 1596690 h 2672762"/>
                  <a:gd name="connsiteX189" fmla="*/ 2437036 w 2677922"/>
                  <a:gd name="connsiteY189" fmla="*/ 1673055 h 2672762"/>
                  <a:gd name="connsiteX190" fmla="*/ 2457159 w 2677922"/>
                  <a:gd name="connsiteY190" fmla="*/ 1710205 h 2672762"/>
                  <a:gd name="connsiteX191" fmla="*/ 2564483 w 2677922"/>
                  <a:gd name="connsiteY191" fmla="*/ 1777282 h 2672762"/>
                  <a:gd name="connsiteX192" fmla="*/ 2588733 w 2677922"/>
                  <a:gd name="connsiteY192" fmla="*/ 1845907 h 2672762"/>
                  <a:gd name="connsiteX193" fmla="*/ 2571706 w 2677922"/>
                  <a:gd name="connsiteY193" fmla="*/ 1880994 h 2672762"/>
                  <a:gd name="connsiteX194" fmla="*/ 2538684 w 2677922"/>
                  <a:gd name="connsiteY194" fmla="*/ 1897505 h 2672762"/>
                  <a:gd name="connsiteX195" fmla="*/ 1338521 w 2677922"/>
                  <a:gd name="connsiteY195" fmla="*/ 2312867 h 2672762"/>
                  <a:gd name="connsiteX196" fmla="*/ 2316814 w 2677922"/>
                  <a:gd name="connsiteY196" fmla="*/ 1335605 h 2672762"/>
                  <a:gd name="connsiteX197" fmla="*/ 1340068 w 2677922"/>
                  <a:gd name="connsiteY197" fmla="*/ 359376 h 2672762"/>
                  <a:gd name="connsiteX198" fmla="*/ 361775 w 2677922"/>
                  <a:gd name="connsiteY198" fmla="*/ 1331994 h 2672762"/>
                  <a:gd name="connsiteX199" fmla="*/ 1338521 w 2677922"/>
                  <a:gd name="connsiteY199" fmla="*/ 2312867 h 2672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2677922" h="2672762">
                    <a:moveTo>
                      <a:pt x="2538684" y="1897505"/>
                    </a:moveTo>
                    <a:cubicBezTo>
                      <a:pt x="2511337" y="1891313"/>
                      <a:pt x="2483990" y="1885121"/>
                      <a:pt x="2456643" y="1879446"/>
                    </a:cubicBezTo>
                    <a:cubicBezTo>
                      <a:pt x="2434456" y="1874286"/>
                      <a:pt x="2411753" y="1869642"/>
                      <a:pt x="2389566" y="1863966"/>
                    </a:cubicBezTo>
                    <a:cubicBezTo>
                      <a:pt x="2375119" y="1860354"/>
                      <a:pt x="2363767" y="1864482"/>
                      <a:pt x="2354479" y="1874802"/>
                    </a:cubicBezTo>
                    <a:cubicBezTo>
                      <a:pt x="2335389" y="1896989"/>
                      <a:pt x="2320425" y="1922272"/>
                      <a:pt x="2312170" y="1950651"/>
                    </a:cubicBezTo>
                    <a:cubicBezTo>
                      <a:pt x="2308042" y="1964066"/>
                      <a:pt x="2314234" y="1973869"/>
                      <a:pt x="2322489" y="1983157"/>
                    </a:cubicBezTo>
                    <a:cubicBezTo>
                      <a:pt x="2352416" y="2015664"/>
                      <a:pt x="2382858" y="2048170"/>
                      <a:pt x="2412785" y="2080161"/>
                    </a:cubicBezTo>
                    <a:cubicBezTo>
                      <a:pt x="2435488" y="2104412"/>
                      <a:pt x="2436520" y="2118859"/>
                      <a:pt x="2418461" y="2146722"/>
                    </a:cubicBezTo>
                    <a:cubicBezTo>
                      <a:pt x="2417429" y="2148270"/>
                      <a:pt x="2416397" y="2150334"/>
                      <a:pt x="2414849" y="2151882"/>
                    </a:cubicBezTo>
                    <a:cubicBezTo>
                      <a:pt x="2380795" y="2197804"/>
                      <a:pt x="2365831" y="2198320"/>
                      <a:pt x="2324037" y="2174585"/>
                    </a:cubicBezTo>
                    <a:cubicBezTo>
                      <a:pt x="2289982" y="2154978"/>
                      <a:pt x="2253864" y="2137434"/>
                      <a:pt x="2219294" y="2118859"/>
                    </a:cubicBezTo>
                    <a:cubicBezTo>
                      <a:pt x="2204846" y="2111120"/>
                      <a:pt x="2191431" y="2111120"/>
                      <a:pt x="2178531" y="2120407"/>
                    </a:cubicBezTo>
                    <a:cubicBezTo>
                      <a:pt x="2157892" y="2134855"/>
                      <a:pt x="2140349" y="2152398"/>
                      <a:pt x="2125386" y="2172521"/>
                    </a:cubicBezTo>
                    <a:cubicBezTo>
                      <a:pt x="2114550" y="2186968"/>
                      <a:pt x="2114034" y="2201416"/>
                      <a:pt x="2122806" y="2217411"/>
                    </a:cubicBezTo>
                    <a:cubicBezTo>
                      <a:pt x="2143961" y="2256109"/>
                      <a:pt x="2164600" y="2295323"/>
                      <a:pt x="2184723" y="2334538"/>
                    </a:cubicBezTo>
                    <a:cubicBezTo>
                      <a:pt x="2198655" y="2361885"/>
                      <a:pt x="2196591" y="2374268"/>
                      <a:pt x="2174404" y="2395423"/>
                    </a:cubicBezTo>
                    <a:cubicBezTo>
                      <a:pt x="2170792" y="2398519"/>
                      <a:pt x="2167696" y="2402131"/>
                      <a:pt x="2164084" y="2404711"/>
                    </a:cubicBezTo>
                    <a:cubicBezTo>
                      <a:pt x="2131062" y="2428962"/>
                      <a:pt x="2114034" y="2440829"/>
                      <a:pt x="2075336" y="2401615"/>
                    </a:cubicBezTo>
                    <a:cubicBezTo>
                      <a:pt x="2047473" y="2373236"/>
                      <a:pt x="2017547" y="2347953"/>
                      <a:pt x="1988652" y="2320606"/>
                    </a:cubicBezTo>
                    <a:cubicBezTo>
                      <a:pt x="1975236" y="2307707"/>
                      <a:pt x="1960789" y="2305127"/>
                      <a:pt x="1944277" y="2311835"/>
                    </a:cubicBezTo>
                    <a:cubicBezTo>
                      <a:pt x="1922607" y="2320606"/>
                      <a:pt x="1901968" y="2331958"/>
                      <a:pt x="1883392" y="2346405"/>
                    </a:cubicBezTo>
                    <a:cubicBezTo>
                      <a:pt x="1867913" y="2358273"/>
                      <a:pt x="1863785" y="2373236"/>
                      <a:pt x="1868429" y="2391811"/>
                    </a:cubicBezTo>
                    <a:cubicBezTo>
                      <a:pt x="1879264" y="2436701"/>
                      <a:pt x="1889584" y="2482107"/>
                      <a:pt x="1899388" y="2526997"/>
                    </a:cubicBezTo>
                    <a:cubicBezTo>
                      <a:pt x="1903516" y="2546604"/>
                      <a:pt x="1896808" y="2561568"/>
                      <a:pt x="1879264" y="2571887"/>
                    </a:cubicBezTo>
                    <a:cubicBezTo>
                      <a:pt x="1867397" y="2579111"/>
                      <a:pt x="1854498" y="2584787"/>
                      <a:pt x="1841082" y="2588915"/>
                    </a:cubicBezTo>
                    <a:cubicBezTo>
                      <a:pt x="1813736" y="2597686"/>
                      <a:pt x="1798256" y="2592526"/>
                      <a:pt x="1782777" y="2568276"/>
                    </a:cubicBezTo>
                    <a:cubicBezTo>
                      <a:pt x="1760074" y="2532157"/>
                      <a:pt x="1736855" y="2496555"/>
                      <a:pt x="1715184" y="2459404"/>
                    </a:cubicBezTo>
                    <a:cubicBezTo>
                      <a:pt x="1703316" y="2439281"/>
                      <a:pt x="1687837" y="2431542"/>
                      <a:pt x="1664618" y="2435669"/>
                    </a:cubicBezTo>
                    <a:cubicBezTo>
                      <a:pt x="1646043" y="2439281"/>
                      <a:pt x="1627984" y="2443925"/>
                      <a:pt x="1610440" y="2450117"/>
                    </a:cubicBezTo>
                    <a:cubicBezTo>
                      <a:pt x="1586190" y="2458888"/>
                      <a:pt x="1578450" y="2469208"/>
                      <a:pt x="1577418" y="2495007"/>
                    </a:cubicBezTo>
                    <a:cubicBezTo>
                      <a:pt x="1575870" y="2535769"/>
                      <a:pt x="1574838" y="2576015"/>
                      <a:pt x="1573806" y="2616777"/>
                    </a:cubicBezTo>
                    <a:cubicBezTo>
                      <a:pt x="1572774" y="2653928"/>
                      <a:pt x="1563487" y="2665795"/>
                      <a:pt x="1526852" y="2672503"/>
                    </a:cubicBezTo>
                    <a:cubicBezTo>
                      <a:pt x="1517049" y="2674567"/>
                      <a:pt x="1507245" y="2675599"/>
                      <a:pt x="1497441" y="2676115"/>
                    </a:cubicBezTo>
                    <a:cubicBezTo>
                      <a:pt x="1473191" y="2677663"/>
                      <a:pt x="1457711" y="2667859"/>
                      <a:pt x="1449972" y="2644124"/>
                    </a:cubicBezTo>
                    <a:cubicBezTo>
                      <a:pt x="1436040" y="2600782"/>
                      <a:pt x="1422624" y="2557956"/>
                      <a:pt x="1410241" y="2514614"/>
                    </a:cubicBezTo>
                    <a:cubicBezTo>
                      <a:pt x="1404565" y="2495007"/>
                      <a:pt x="1392698" y="2485719"/>
                      <a:pt x="1373091" y="2482623"/>
                    </a:cubicBezTo>
                    <a:cubicBezTo>
                      <a:pt x="1350388" y="2479527"/>
                      <a:pt x="1327685" y="2479527"/>
                      <a:pt x="1304982" y="2483139"/>
                    </a:cubicBezTo>
                    <a:cubicBezTo>
                      <a:pt x="1287955" y="2485719"/>
                      <a:pt x="1277119" y="2494491"/>
                      <a:pt x="1271959" y="2511518"/>
                    </a:cubicBezTo>
                    <a:cubicBezTo>
                      <a:pt x="1260092" y="2552280"/>
                      <a:pt x="1247192" y="2593042"/>
                      <a:pt x="1234293" y="2633805"/>
                    </a:cubicBezTo>
                    <a:cubicBezTo>
                      <a:pt x="1222941" y="2670439"/>
                      <a:pt x="1208494" y="2679727"/>
                      <a:pt x="1170828" y="2674567"/>
                    </a:cubicBezTo>
                    <a:cubicBezTo>
                      <a:pt x="1114070" y="2666827"/>
                      <a:pt x="1107362" y="2659087"/>
                      <a:pt x="1106847" y="2602330"/>
                    </a:cubicBezTo>
                    <a:cubicBezTo>
                      <a:pt x="1106331" y="2565180"/>
                      <a:pt x="1104783" y="2528545"/>
                      <a:pt x="1103751" y="2491395"/>
                    </a:cubicBezTo>
                    <a:cubicBezTo>
                      <a:pt x="1103234" y="2474368"/>
                      <a:pt x="1096527" y="2460952"/>
                      <a:pt x="1080532" y="2454244"/>
                    </a:cubicBezTo>
                    <a:cubicBezTo>
                      <a:pt x="1056281" y="2443925"/>
                      <a:pt x="1031514" y="2436701"/>
                      <a:pt x="1005199" y="2435153"/>
                    </a:cubicBezTo>
                    <a:cubicBezTo>
                      <a:pt x="989203" y="2434121"/>
                      <a:pt x="977852" y="2440313"/>
                      <a:pt x="969080" y="2454244"/>
                    </a:cubicBezTo>
                    <a:cubicBezTo>
                      <a:pt x="946894" y="2491395"/>
                      <a:pt x="923159" y="2527513"/>
                      <a:pt x="900456" y="2564148"/>
                    </a:cubicBezTo>
                    <a:cubicBezTo>
                      <a:pt x="882396" y="2593042"/>
                      <a:pt x="868465" y="2598202"/>
                      <a:pt x="836474" y="2587367"/>
                    </a:cubicBezTo>
                    <a:cubicBezTo>
                      <a:pt x="834926" y="2586851"/>
                      <a:pt x="833379" y="2586335"/>
                      <a:pt x="831830" y="2585819"/>
                    </a:cubicBezTo>
                    <a:cubicBezTo>
                      <a:pt x="782297" y="2565696"/>
                      <a:pt x="772493" y="2554344"/>
                      <a:pt x="785392" y="2504810"/>
                    </a:cubicBezTo>
                    <a:cubicBezTo>
                      <a:pt x="795196" y="2467144"/>
                      <a:pt x="802420" y="2428962"/>
                      <a:pt x="811707" y="2390779"/>
                    </a:cubicBezTo>
                    <a:cubicBezTo>
                      <a:pt x="816351" y="2371172"/>
                      <a:pt x="811191" y="2356209"/>
                      <a:pt x="794680" y="2344341"/>
                    </a:cubicBezTo>
                    <a:cubicBezTo>
                      <a:pt x="777137" y="2331958"/>
                      <a:pt x="759078" y="2321122"/>
                      <a:pt x="739470" y="2312351"/>
                    </a:cubicBezTo>
                    <a:cubicBezTo>
                      <a:pt x="720895" y="2304095"/>
                      <a:pt x="704900" y="2307191"/>
                      <a:pt x="689421" y="2321638"/>
                    </a:cubicBezTo>
                    <a:cubicBezTo>
                      <a:pt x="658462" y="2351049"/>
                      <a:pt x="626988" y="2379944"/>
                      <a:pt x="596029" y="2408838"/>
                    </a:cubicBezTo>
                    <a:cubicBezTo>
                      <a:pt x="572810" y="2431026"/>
                      <a:pt x="557847" y="2432057"/>
                      <a:pt x="530500" y="2415030"/>
                    </a:cubicBezTo>
                    <a:cubicBezTo>
                      <a:pt x="527404" y="2412966"/>
                      <a:pt x="524308" y="2410902"/>
                      <a:pt x="521212" y="2408838"/>
                    </a:cubicBezTo>
                    <a:cubicBezTo>
                      <a:pt x="481482" y="2380460"/>
                      <a:pt x="477870" y="2365496"/>
                      <a:pt x="500573" y="2322670"/>
                    </a:cubicBezTo>
                    <a:cubicBezTo>
                      <a:pt x="519148" y="2287584"/>
                      <a:pt x="537207" y="2252497"/>
                      <a:pt x="556298" y="2217927"/>
                    </a:cubicBezTo>
                    <a:cubicBezTo>
                      <a:pt x="566102" y="2199868"/>
                      <a:pt x="564555" y="2184388"/>
                      <a:pt x="552171" y="2168909"/>
                    </a:cubicBezTo>
                    <a:cubicBezTo>
                      <a:pt x="538756" y="2151882"/>
                      <a:pt x="523276" y="2136402"/>
                      <a:pt x="505733" y="2122987"/>
                    </a:cubicBezTo>
                    <a:cubicBezTo>
                      <a:pt x="490254" y="2111120"/>
                      <a:pt x="474774" y="2110088"/>
                      <a:pt x="457747" y="2119375"/>
                    </a:cubicBezTo>
                    <a:cubicBezTo>
                      <a:pt x="419564" y="2140014"/>
                      <a:pt x="380866" y="2160653"/>
                      <a:pt x="341652" y="2180777"/>
                    </a:cubicBezTo>
                    <a:cubicBezTo>
                      <a:pt x="314305" y="2195224"/>
                      <a:pt x="298310" y="2191612"/>
                      <a:pt x="278187" y="2168909"/>
                    </a:cubicBezTo>
                    <a:cubicBezTo>
                      <a:pt x="276639" y="2167361"/>
                      <a:pt x="275607" y="2165813"/>
                      <a:pt x="274059" y="2164265"/>
                    </a:cubicBezTo>
                    <a:cubicBezTo>
                      <a:pt x="238456" y="2122987"/>
                      <a:pt x="238972" y="2108540"/>
                      <a:pt x="276639" y="2069325"/>
                    </a:cubicBezTo>
                    <a:cubicBezTo>
                      <a:pt x="302954" y="2041463"/>
                      <a:pt x="327721" y="2013084"/>
                      <a:pt x="354551" y="1986253"/>
                    </a:cubicBezTo>
                    <a:cubicBezTo>
                      <a:pt x="367967" y="1972322"/>
                      <a:pt x="370547" y="1957874"/>
                      <a:pt x="363839" y="1940847"/>
                    </a:cubicBezTo>
                    <a:cubicBezTo>
                      <a:pt x="355067" y="1918660"/>
                      <a:pt x="342684" y="1898021"/>
                      <a:pt x="328237" y="1878930"/>
                    </a:cubicBezTo>
                    <a:cubicBezTo>
                      <a:pt x="316369" y="1863450"/>
                      <a:pt x="300374" y="1861902"/>
                      <a:pt x="283347" y="1866030"/>
                    </a:cubicBezTo>
                    <a:cubicBezTo>
                      <a:pt x="245680" y="1874802"/>
                      <a:pt x="208530" y="1883573"/>
                      <a:pt x="170864" y="1891829"/>
                    </a:cubicBezTo>
                    <a:cubicBezTo>
                      <a:pt x="165704" y="1892861"/>
                      <a:pt x="160544" y="1894409"/>
                      <a:pt x="155900" y="1895441"/>
                    </a:cubicBezTo>
                    <a:cubicBezTo>
                      <a:pt x="127521" y="1900601"/>
                      <a:pt x="113074" y="1893893"/>
                      <a:pt x="100175" y="1868094"/>
                    </a:cubicBezTo>
                    <a:cubicBezTo>
                      <a:pt x="95531" y="1858291"/>
                      <a:pt x="90887" y="1848487"/>
                      <a:pt x="87275" y="1838168"/>
                    </a:cubicBezTo>
                    <a:cubicBezTo>
                      <a:pt x="77988" y="1810821"/>
                      <a:pt x="83147" y="1795341"/>
                      <a:pt x="107915" y="1779862"/>
                    </a:cubicBezTo>
                    <a:cubicBezTo>
                      <a:pt x="143001" y="1757675"/>
                      <a:pt x="178603" y="1735488"/>
                      <a:pt x="213690" y="1713817"/>
                    </a:cubicBezTo>
                    <a:cubicBezTo>
                      <a:pt x="241552" y="1696274"/>
                      <a:pt x="245680" y="1686470"/>
                      <a:pt x="238972" y="1654480"/>
                    </a:cubicBezTo>
                    <a:cubicBezTo>
                      <a:pt x="234845" y="1636420"/>
                      <a:pt x="230201" y="1617845"/>
                      <a:pt x="222977" y="1600818"/>
                    </a:cubicBezTo>
                    <a:cubicBezTo>
                      <a:pt x="215753" y="1583791"/>
                      <a:pt x="203370" y="1575535"/>
                      <a:pt x="184279" y="1575019"/>
                    </a:cubicBezTo>
                    <a:cubicBezTo>
                      <a:pt x="142485" y="1574503"/>
                      <a:pt x="101207" y="1572955"/>
                      <a:pt x="59413" y="1571407"/>
                    </a:cubicBezTo>
                    <a:cubicBezTo>
                      <a:pt x="21746" y="1570375"/>
                      <a:pt x="10395" y="1560572"/>
                      <a:pt x="3687" y="1524453"/>
                    </a:cubicBezTo>
                    <a:cubicBezTo>
                      <a:pt x="3171" y="1520841"/>
                      <a:pt x="2139" y="1517230"/>
                      <a:pt x="1623" y="1513618"/>
                    </a:cubicBezTo>
                    <a:cubicBezTo>
                      <a:pt x="-4053" y="1467696"/>
                      <a:pt x="3687" y="1455828"/>
                      <a:pt x="48577" y="1442413"/>
                    </a:cubicBezTo>
                    <a:cubicBezTo>
                      <a:pt x="85727" y="1431061"/>
                      <a:pt x="122877" y="1418678"/>
                      <a:pt x="160544" y="1408358"/>
                    </a:cubicBezTo>
                    <a:cubicBezTo>
                      <a:pt x="181183" y="1402683"/>
                      <a:pt x="192018" y="1390815"/>
                      <a:pt x="194083" y="1370692"/>
                    </a:cubicBezTo>
                    <a:cubicBezTo>
                      <a:pt x="196147" y="1346957"/>
                      <a:pt x="197178" y="1322706"/>
                      <a:pt x="192534" y="1298971"/>
                    </a:cubicBezTo>
                    <a:cubicBezTo>
                      <a:pt x="189954" y="1283492"/>
                      <a:pt x="181183" y="1274204"/>
                      <a:pt x="166220" y="1269560"/>
                    </a:cubicBezTo>
                    <a:cubicBezTo>
                      <a:pt x="126490" y="1257693"/>
                      <a:pt x="86759" y="1245310"/>
                      <a:pt x="47029" y="1232926"/>
                    </a:cubicBezTo>
                    <a:cubicBezTo>
                      <a:pt x="3687" y="1219511"/>
                      <a:pt x="-957" y="1212287"/>
                      <a:pt x="1623" y="1166881"/>
                    </a:cubicBezTo>
                    <a:cubicBezTo>
                      <a:pt x="2139" y="1157593"/>
                      <a:pt x="4203" y="1148306"/>
                      <a:pt x="6267" y="1139534"/>
                    </a:cubicBezTo>
                    <a:cubicBezTo>
                      <a:pt x="12459" y="1116831"/>
                      <a:pt x="25358" y="1106512"/>
                      <a:pt x="49093" y="1105480"/>
                    </a:cubicBezTo>
                    <a:cubicBezTo>
                      <a:pt x="87791" y="1103932"/>
                      <a:pt x="125974" y="1102900"/>
                      <a:pt x="164672" y="1101868"/>
                    </a:cubicBezTo>
                    <a:cubicBezTo>
                      <a:pt x="170348" y="1101868"/>
                      <a:pt x="176023" y="1101352"/>
                      <a:pt x="181699" y="1101352"/>
                    </a:cubicBezTo>
                    <a:cubicBezTo>
                      <a:pt x="207498" y="1102384"/>
                      <a:pt x="220913" y="1087936"/>
                      <a:pt x="227621" y="1065233"/>
                    </a:cubicBezTo>
                    <a:cubicBezTo>
                      <a:pt x="232781" y="1048206"/>
                      <a:pt x="237425" y="1031179"/>
                      <a:pt x="241036" y="1014152"/>
                    </a:cubicBezTo>
                    <a:cubicBezTo>
                      <a:pt x="245680" y="990417"/>
                      <a:pt x="240005" y="979065"/>
                      <a:pt x="219366" y="965650"/>
                    </a:cubicBezTo>
                    <a:cubicBezTo>
                      <a:pt x="184279" y="943463"/>
                      <a:pt x="148676" y="921276"/>
                      <a:pt x="113590" y="899605"/>
                    </a:cubicBezTo>
                    <a:cubicBezTo>
                      <a:pt x="82116" y="879997"/>
                      <a:pt x="77472" y="867614"/>
                      <a:pt x="89855" y="832012"/>
                    </a:cubicBezTo>
                    <a:cubicBezTo>
                      <a:pt x="93467" y="820660"/>
                      <a:pt x="98111" y="809309"/>
                      <a:pt x="104818" y="799505"/>
                    </a:cubicBezTo>
                    <a:cubicBezTo>
                      <a:pt x="115654" y="782994"/>
                      <a:pt x="130617" y="774738"/>
                      <a:pt x="151256" y="779898"/>
                    </a:cubicBezTo>
                    <a:cubicBezTo>
                      <a:pt x="195114" y="790217"/>
                      <a:pt x="239489" y="799505"/>
                      <a:pt x="283347" y="810341"/>
                    </a:cubicBezTo>
                    <a:cubicBezTo>
                      <a:pt x="303469" y="815500"/>
                      <a:pt x="318949" y="810857"/>
                      <a:pt x="331332" y="794345"/>
                    </a:cubicBezTo>
                    <a:cubicBezTo>
                      <a:pt x="344232" y="776802"/>
                      <a:pt x="355584" y="757711"/>
                      <a:pt x="363839" y="737588"/>
                    </a:cubicBezTo>
                    <a:cubicBezTo>
                      <a:pt x="371063" y="719529"/>
                      <a:pt x="368999" y="704049"/>
                      <a:pt x="354551" y="689086"/>
                    </a:cubicBezTo>
                    <a:cubicBezTo>
                      <a:pt x="324625" y="658643"/>
                      <a:pt x="296246" y="627169"/>
                      <a:pt x="266835" y="595694"/>
                    </a:cubicBezTo>
                    <a:cubicBezTo>
                      <a:pt x="244132" y="570927"/>
                      <a:pt x="243100" y="556996"/>
                      <a:pt x="261675" y="529133"/>
                    </a:cubicBezTo>
                    <a:cubicBezTo>
                      <a:pt x="264771" y="525005"/>
                      <a:pt x="267351" y="520361"/>
                      <a:pt x="270447" y="516233"/>
                    </a:cubicBezTo>
                    <a:cubicBezTo>
                      <a:pt x="296762" y="481663"/>
                      <a:pt x="311209" y="478567"/>
                      <a:pt x="349907" y="498690"/>
                    </a:cubicBezTo>
                    <a:cubicBezTo>
                      <a:pt x="386026" y="517781"/>
                      <a:pt x="422144" y="536357"/>
                      <a:pt x="457231" y="555964"/>
                    </a:cubicBezTo>
                    <a:cubicBezTo>
                      <a:pt x="475806" y="566283"/>
                      <a:pt x="492318" y="564219"/>
                      <a:pt x="507797" y="551320"/>
                    </a:cubicBezTo>
                    <a:cubicBezTo>
                      <a:pt x="523276" y="538421"/>
                      <a:pt x="537723" y="523973"/>
                      <a:pt x="551139" y="508494"/>
                    </a:cubicBezTo>
                    <a:cubicBezTo>
                      <a:pt x="564555" y="492499"/>
                      <a:pt x="567650" y="476503"/>
                      <a:pt x="556815" y="456896"/>
                    </a:cubicBezTo>
                    <a:cubicBezTo>
                      <a:pt x="535143" y="418198"/>
                      <a:pt x="515020" y="378983"/>
                      <a:pt x="494381" y="339769"/>
                    </a:cubicBezTo>
                    <a:cubicBezTo>
                      <a:pt x="480966" y="313970"/>
                      <a:pt x="484062" y="300039"/>
                      <a:pt x="505217" y="280432"/>
                    </a:cubicBezTo>
                    <a:cubicBezTo>
                      <a:pt x="515020" y="271144"/>
                      <a:pt x="525856" y="263405"/>
                      <a:pt x="537723" y="256181"/>
                    </a:cubicBezTo>
                    <a:cubicBezTo>
                      <a:pt x="558362" y="244313"/>
                      <a:pt x="572810" y="245861"/>
                      <a:pt x="590353" y="261857"/>
                    </a:cubicBezTo>
                    <a:cubicBezTo>
                      <a:pt x="620280" y="289203"/>
                      <a:pt x="650207" y="317066"/>
                      <a:pt x="679617" y="344929"/>
                    </a:cubicBezTo>
                    <a:cubicBezTo>
                      <a:pt x="710576" y="374340"/>
                      <a:pt x="717284" y="375372"/>
                      <a:pt x="754950" y="355765"/>
                    </a:cubicBezTo>
                    <a:cubicBezTo>
                      <a:pt x="769913" y="348025"/>
                      <a:pt x="783845" y="339769"/>
                      <a:pt x="797260" y="329450"/>
                    </a:cubicBezTo>
                    <a:cubicBezTo>
                      <a:pt x="811707" y="317582"/>
                      <a:pt x="816351" y="303651"/>
                      <a:pt x="811707" y="285076"/>
                    </a:cubicBezTo>
                    <a:cubicBezTo>
                      <a:pt x="800872" y="242249"/>
                      <a:pt x="791585" y="198907"/>
                      <a:pt x="781781" y="156081"/>
                    </a:cubicBezTo>
                    <a:cubicBezTo>
                      <a:pt x="775589" y="128218"/>
                      <a:pt x="782297" y="114287"/>
                      <a:pt x="807064" y="100872"/>
                    </a:cubicBezTo>
                    <a:cubicBezTo>
                      <a:pt x="818415" y="95196"/>
                      <a:pt x="829766" y="90552"/>
                      <a:pt x="841634" y="86424"/>
                    </a:cubicBezTo>
                    <a:cubicBezTo>
                      <a:pt x="866917" y="78685"/>
                      <a:pt x="881364" y="83328"/>
                      <a:pt x="896328" y="106031"/>
                    </a:cubicBezTo>
                    <a:cubicBezTo>
                      <a:pt x="920062" y="142666"/>
                      <a:pt x="943798" y="179300"/>
                      <a:pt x="965469" y="217483"/>
                    </a:cubicBezTo>
                    <a:cubicBezTo>
                      <a:pt x="976820" y="237090"/>
                      <a:pt x="992299" y="243797"/>
                      <a:pt x="1013455" y="240702"/>
                    </a:cubicBezTo>
                    <a:cubicBezTo>
                      <a:pt x="1035641" y="237090"/>
                      <a:pt x="1057313" y="231414"/>
                      <a:pt x="1077952" y="222642"/>
                    </a:cubicBezTo>
                    <a:cubicBezTo>
                      <a:pt x="1092915" y="215935"/>
                      <a:pt x="1101171" y="205615"/>
                      <a:pt x="1101687" y="188072"/>
                    </a:cubicBezTo>
                    <a:cubicBezTo>
                      <a:pt x="1102719" y="143182"/>
                      <a:pt x="1105298" y="98808"/>
                      <a:pt x="1106847" y="53918"/>
                    </a:cubicBezTo>
                    <a:cubicBezTo>
                      <a:pt x="1107878" y="25023"/>
                      <a:pt x="1117166" y="12640"/>
                      <a:pt x="1145029" y="4900"/>
                    </a:cubicBezTo>
                    <a:cubicBezTo>
                      <a:pt x="1149672" y="3868"/>
                      <a:pt x="1154316" y="2320"/>
                      <a:pt x="1158960" y="1804"/>
                    </a:cubicBezTo>
                    <a:cubicBezTo>
                      <a:pt x="1210042" y="-3872"/>
                      <a:pt x="1222426" y="1804"/>
                      <a:pt x="1235841" y="48758"/>
                    </a:cubicBezTo>
                    <a:cubicBezTo>
                      <a:pt x="1246676" y="86940"/>
                      <a:pt x="1259576" y="124091"/>
                      <a:pt x="1269895" y="162273"/>
                    </a:cubicBezTo>
                    <a:cubicBezTo>
                      <a:pt x="1275055" y="180332"/>
                      <a:pt x="1285890" y="190136"/>
                      <a:pt x="1303434" y="192716"/>
                    </a:cubicBezTo>
                    <a:cubicBezTo>
                      <a:pt x="1327685" y="195812"/>
                      <a:pt x="1352452" y="195812"/>
                      <a:pt x="1376702" y="192716"/>
                    </a:cubicBezTo>
                    <a:cubicBezTo>
                      <a:pt x="1393730" y="190652"/>
                      <a:pt x="1404049" y="180332"/>
                      <a:pt x="1409209" y="163305"/>
                    </a:cubicBezTo>
                    <a:cubicBezTo>
                      <a:pt x="1421593" y="121511"/>
                      <a:pt x="1434492" y="79717"/>
                      <a:pt x="1447392" y="37922"/>
                    </a:cubicBezTo>
                    <a:cubicBezTo>
                      <a:pt x="1457195" y="6964"/>
                      <a:pt x="1466998" y="-260"/>
                      <a:pt x="1499505" y="256"/>
                    </a:cubicBezTo>
                    <a:cubicBezTo>
                      <a:pt x="1504149" y="256"/>
                      <a:pt x="1508793" y="256"/>
                      <a:pt x="1513436" y="772"/>
                    </a:cubicBezTo>
                    <a:cubicBezTo>
                      <a:pt x="1559358" y="5416"/>
                      <a:pt x="1572258" y="19347"/>
                      <a:pt x="1573290" y="65269"/>
                    </a:cubicBezTo>
                    <a:cubicBezTo>
                      <a:pt x="1574322" y="105515"/>
                      <a:pt x="1575870" y="145246"/>
                      <a:pt x="1576902" y="185492"/>
                    </a:cubicBezTo>
                    <a:cubicBezTo>
                      <a:pt x="1577418" y="201487"/>
                      <a:pt x="1583093" y="213871"/>
                      <a:pt x="1598057" y="220578"/>
                    </a:cubicBezTo>
                    <a:cubicBezTo>
                      <a:pt x="1622308" y="231414"/>
                      <a:pt x="1647590" y="238638"/>
                      <a:pt x="1674422" y="240702"/>
                    </a:cubicBezTo>
                    <a:cubicBezTo>
                      <a:pt x="1690933" y="241733"/>
                      <a:pt x="1702285" y="235026"/>
                      <a:pt x="1710540" y="221610"/>
                    </a:cubicBezTo>
                    <a:cubicBezTo>
                      <a:pt x="1733243" y="184976"/>
                      <a:pt x="1756462" y="148342"/>
                      <a:pt x="1779165" y="111707"/>
                    </a:cubicBezTo>
                    <a:cubicBezTo>
                      <a:pt x="1798772" y="80749"/>
                      <a:pt x="1810640" y="76621"/>
                      <a:pt x="1845726" y="88488"/>
                    </a:cubicBezTo>
                    <a:cubicBezTo>
                      <a:pt x="1849854" y="90036"/>
                      <a:pt x="1853466" y="91068"/>
                      <a:pt x="1857594" y="92616"/>
                    </a:cubicBezTo>
                    <a:cubicBezTo>
                      <a:pt x="1898356" y="110159"/>
                      <a:pt x="1905063" y="123059"/>
                      <a:pt x="1895260" y="166401"/>
                    </a:cubicBezTo>
                    <a:cubicBezTo>
                      <a:pt x="1886488" y="205099"/>
                      <a:pt x="1877717" y="243281"/>
                      <a:pt x="1868429" y="281980"/>
                    </a:cubicBezTo>
                    <a:cubicBezTo>
                      <a:pt x="1863269" y="303135"/>
                      <a:pt x="1868429" y="319646"/>
                      <a:pt x="1887004" y="332030"/>
                    </a:cubicBezTo>
                    <a:cubicBezTo>
                      <a:pt x="1906096" y="344929"/>
                      <a:pt x="1925187" y="356796"/>
                      <a:pt x="1946857" y="365052"/>
                    </a:cubicBezTo>
                    <a:cubicBezTo>
                      <a:pt x="1962337" y="370728"/>
                      <a:pt x="1974720" y="367116"/>
                      <a:pt x="1986588" y="355765"/>
                    </a:cubicBezTo>
                    <a:cubicBezTo>
                      <a:pt x="2018062" y="325838"/>
                      <a:pt x="2049537" y="296943"/>
                      <a:pt x="2081528" y="267532"/>
                    </a:cubicBezTo>
                    <a:cubicBezTo>
                      <a:pt x="2107843" y="242765"/>
                      <a:pt x="2122290" y="241733"/>
                      <a:pt x="2151701" y="261857"/>
                    </a:cubicBezTo>
                    <a:cubicBezTo>
                      <a:pt x="2153248" y="262889"/>
                      <a:pt x="2154281" y="263405"/>
                      <a:pt x="2155312" y="264437"/>
                    </a:cubicBezTo>
                    <a:cubicBezTo>
                      <a:pt x="2205363" y="300555"/>
                      <a:pt x="2198139" y="316034"/>
                      <a:pt x="2177500" y="353701"/>
                    </a:cubicBezTo>
                    <a:cubicBezTo>
                      <a:pt x="2158925" y="387755"/>
                      <a:pt x="2141381" y="422842"/>
                      <a:pt x="2122290" y="456896"/>
                    </a:cubicBezTo>
                    <a:cubicBezTo>
                      <a:pt x="2112487" y="474955"/>
                      <a:pt x="2114550" y="490435"/>
                      <a:pt x="2126934" y="505914"/>
                    </a:cubicBezTo>
                    <a:cubicBezTo>
                      <a:pt x="2140865" y="522941"/>
                      <a:pt x="2156345" y="538421"/>
                      <a:pt x="2173372" y="551836"/>
                    </a:cubicBezTo>
                    <a:cubicBezTo>
                      <a:pt x="2187819" y="563187"/>
                      <a:pt x="2202783" y="564735"/>
                      <a:pt x="2219810" y="555964"/>
                    </a:cubicBezTo>
                    <a:cubicBezTo>
                      <a:pt x="2258508" y="534809"/>
                      <a:pt x="2297722" y="514170"/>
                      <a:pt x="2336937" y="494046"/>
                    </a:cubicBezTo>
                    <a:cubicBezTo>
                      <a:pt x="2364799" y="479599"/>
                      <a:pt x="2380795" y="482695"/>
                      <a:pt x="2400917" y="507462"/>
                    </a:cubicBezTo>
                    <a:cubicBezTo>
                      <a:pt x="2408141" y="515717"/>
                      <a:pt x="2414849" y="524489"/>
                      <a:pt x="2420525" y="533777"/>
                    </a:cubicBezTo>
                    <a:cubicBezTo>
                      <a:pt x="2434972" y="556480"/>
                      <a:pt x="2433424" y="571443"/>
                      <a:pt x="2415365" y="591566"/>
                    </a:cubicBezTo>
                    <a:cubicBezTo>
                      <a:pt x="2384406" y="625105"/>
                      <a:pt x="2353448" y="659159"/>
                      <a:pt x="2321973" y="692182"/>
                    </a:cubicBezTo>
                    <a:cubicBezTo>
                      <a:pt x="2310106" y="704565"/>
                      <a:pt x="2307526" y="717981"/>
                      <a:pt x="2313718" y="733460"/>
                    </a:cubicBezTo>
                    <a:cubicBezTo>
                      <a:pt x="2323005" y="755647"/>
                      <a:pt x="2334357" y="776286"/>
                      <a:pt x="2349320" y="795377"/>
                    </a:cubicBezTo>
                    <a:cubicBezTo>
                      <a:pt x="2361187" y="810857"/>
                      <a:pt x="2375635" y="814984"/>
                      <a:pt x="2394726" y="810341"/>
                    </a:cubicBezTo>
                    <a:cubicBezTo>
                      <a:pt x="2438584" y="799505"/>
                      <a:pt x="2482958" y="789701"/>
                      <a:pt x="2526816" y="780414"/>
                    </a:cubicBezTo>
                    <a:cubicBezTo>
                      <a:pt x="2550035" y="775254"/>
                      <a:pt x="2563967" y="781962"/>
                      <a:pt x="2575834" y="803117"/>
                    </a:cubicBezTo>
                    <a:cubicBezTo>
                      <a:pt x="2582026" y="814468"/>
                      <a:pt x="2587186" y="826336"/>
                      <a:pt x="2591313" y="838719"/>
                    </a:cubicBezTo>
                    <a:cubicBezTo>
                      <a:pt x="2600085" y="867098"/>
                      <a:pt x="2595441" y="880514"/>
                      <a:pt x="2570158" y="896509"/>
                    </a:cubicBezTo>
                    <a:cubicBezTo>
                      <a:pt x="2534040" y="919212"/>
                      <a:pt x="2498437" y="942947"/>
                      <a:pt x="2461287" y="964102"/>
                    </a:cubicBezTo>
                    <a:cubicBezTo>
                      <a:pt x="2440132" y="976485"/>
                      <a:pt x="2434456" y="992997"/>
                      <a:pt x="2438068" y="1014668"/>
                    </a:cubicBezTo>
                    <a:cubicBezTo>
                      <a:pt x="2441164" y="1034791"/>
                      <a:pt x="2446840" y="1054398"/>
                      <a:pt x="2454063" y="1073489"/>
                    </a:cubicBezTo>
                    <a:cubicBezTo>
                      <a:pt x="2460771" y="1091032"/>
                      <a:pt x="2472638" y="1100320"/>
                      <a:pt x="2492762" y="1100836"/>
                    </a:cubicBezTo>
                    <a:cubicBezTo>
                      <a:pt x="2538168" y="1101352"/>
                      <a:pt x="2583058" y="1104448"/>
                      <a:pt x="2628464" y="1105996"/>
                    </a:cubicBezTo>
                    <a:cubicBezTo>
                      <a:pt x="2653230" y="1107028"/>
                      <a:pt x="2665614" y="1116831"/>
                      <a:pt x="2672322" y="1140566"/>
                    </a:cubicBezTo>
                    <a:cubicBezTo>
                      <a:pt x="2676449" y="1153982"/>
                      <a:pt x="2677998" y="1167913"/>
                      <a:pt x="2677998" y="1182360"/>
                    </a:cubicBezTo>
                    <a:cubicBezTo>
                      <a:pt x="2677998" y="1210223"/>
                      <a:pt x="2670258" y="1221575"/>
                      <a:pt x="2644459" y="1229830"/>
                    </a:cubicBezTo>
                    <a:cubicBezTo>
                      <a:pt x="2603697" y="1242730"/>
                      <a:pt x="2562934" y="1255113"/>
                      <a:pt x="2522172" y="1267497"/>
                    </a:cubicBezTo>
                    <a:cubicBezTo>
                      <a:pt x="2492762" y="1276268"/>
                      <a:pt x="2485022" y="1285556"/>
                      <a:pt x="2483990" y="1315998"/>
                    </a:cubicBezTo>
                    <a:cubicBezTo>
                      <a:pt x="2483474" y="1337153"/>
                      <a:pt x="2481926" y="1358824"/>
                      <a:pt x="2486570" y="1379980"/>
                    </a:cubicBezTo>
                    <a:cubicBezTo>
                      <a:pt x="2489666" y="1394427"/>
                      <a:pt x="2498437" y="1403199"/>
                      <a:pt x="2512885" y="1407842"/>
                    </a:cubicBezTo>
                    <a:cubicBezTo>
                      <a:pt x="2555711" y="1420742"/>
                      <a:pt x="2598537" y="1433641"/>
                      <a:pt x="2641363" y="1447057"/>
                    </a:cubicBezTo>
                    <a:cubicBezTo>
                      <a:pt x="2671290" y="1456344"/>
                      <a:pt x="2678514" y="1466664"/>
                      <a:pt x="2677998" y="1498138"/>
                    </a:cubicBezTo>
                    <a:cubicBezTo>
                      <a:pt x="2677998" y="1501234"/>
                      <a:pt x="2677998" y="1504330"/>
                      <a:pt x="2677998" y="1507426"/>
                    </a:cubicBezTo>
                    <a:cubicBezTo>
                      <a:pt x="2675934" y="1555928"/>
                      <a:pt x="2660454" y="1571407"/>
                      <a:pt x="2611952" y="1572955"/>
                    </a:cubicBezTo>
                    <a:cubicBezTo>
                      <a:pt x="2571190" y="1573987"/>
                      <a:pt x="2530944" y="1576051"/>
                      <a:pt x="2490182" y="1576567"/>
                    </a:cubicBezTo>
                    <a:cubicBezTo>
                      <a:pt x="2474702" y="1577083"/>
                      <a:pt x="2463867" y="1583791"/>
                      <a:pt x="2457675" y="1596690"/>
                    </a:cubicBezTo>
                    <a:cubicBezTo>
                      <a:pt x="2446324" y="1620941"/>
                      <a:pt x="2439100" y="1646224"/>
                      <a:pt x="2437036" y="1673055"/>
                    </a:cubicBezTo>
                    <a:cubicBezTo>
                      <a:pt x="2435488" y="1690082"/>
                      <a:pt x="2442712" y="1701434"/>
                      <a:pt x="2457159" y="1710205"/>
                    </a:cubicBezTo>
                    <a:cubicBezTo>
                      <a:pt x="2493278" y="1732392"/>
                      <a:pt x="2528880" y="1754579"/>
                      <a:pt x="2564483" y="1777282"/>
                    </a:cubicBezTo>
                    <a:cubicBezTo>
                      <a:pt x="2596989" y="1797405"/>
                      <a:pt x="2601117" y="1809789"/>
                      <a:pt x="2588733" y="1845907"/>
                    </a:cubicBezTo>
                    <a:cubicBezTo>
                      <a:pt x="2584606" y="1858291"/>
                      <a:pt x="2578930" y="1870158"/>
                      <a:pt x="2571706" y="1880994"/>
                    </a:cubicBezTo>
                    <a:cubicBezTo>
                      <a:pt x="2564998" y="1890797"/>
                      <a:pt x="2554163" y="1897505"/>
                      <a:pt x="2538684" y="1897505"/>
                    </a:cubicBezTo>
                    <a:close/>
                    <a:moveTo>
                      <a:pt x="1338521" y="2312867"/>
                    </a:moveTo>
                    <a:cubicBezTo>
                      <a:pt x="1869461" y="2314931"/>
                      <a:pt x="2317329" y="1887701"/>
                      <a:pt x="2316814" y="1335605"/>
                    </a:cubicBezTo>
                    <a:cubicBezTo>
                      <a:pt x="2316298" y="792797"/>
                      <a:pt x="1880813" y="359892"/>
                      <a:pt x="1340068" y="359376"/>
                    </a:cubicBezTo>
                    <a:cubicBezTo>
                      <a:pt x="796228" y="358860"/>
                      <a:pt x="363839" y="794861"/>
                      <a:pt x="361775" y="1331994"/>
                    </a:cubicBezTo>
                    <a:cubicBezTo>
                      <a:pt x="359711" y="1882026"/>
                      <a:pt x="806032" y="2314415"/>
                      <a:pt x="1338521" y="2312867"/>
                    </a:cubicBezTo>
                    <a:close/>
                  </a:path>
                </a:pathLst>
              </a:custGeom>
              <a:grpFill/>
              <a:ln w="5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1A179398-E96C-4ADE-99E3-9230E765D534}"/>
                  </a:ext>
                </a:extLst>
              </p:cNvPr>
              <p:cNvSpPr/>
              <p:nvPr/>
            </p:nvSpPr>
            <p:spPr>
              <a:xfrm>
                <a:off x="7558586" y="2011427"/>
                <a:ext cx="1898797" cy="1893637"/>
              </a:xfrm>
              <a:custGeom>
                <a:avLst/>
                <a:gdLst>
                  <a:gd name="connsiteX0" fmla="*/ 30 w 1898796"/>
                  <a:gd name="connsiteY0" fmla="*/ 947852 h 1893636"/>
                  <a:gd name="connsiteX1" fmla="*/ 950461 w 1898796"/>
                  <a:gd name="connsiteY1" fmla="*/ 2 h 1893636"/>
                  <a:gd name="connsiteX2" fmla="*/ 1898827 w 1898796"/>
                  <a:gd name="connsiteY2" fmla="*/ 950948 h 1893636"/>
                  <a:gd name="connsiteX3" fmla="*/ 946849 w 1898796"/>
                  <a:gd name="connsiteY3" fmla="*/ 1898283 h 1893636"/>
                  <a:gd name="connsiteX4" fmla="*/ 30 w 1898796"/>
                  <a:gd name="connsiteY4" fmla="*/ 947852 h 1893636"/>
                  <a:gd name="connsiteX5" fmla="*/ 1187811 w 1898796"/>
                  <a:gd name="connsiteY5" fmla="*/ 949916 h 1893636"/>
                  <a:gd name="connsiteX6" fmla="*/ 949429 w 1898796"/>
                  <a:gd name="connsiteY6" fmla="*/ 710503 h 1893636"/>
                  <a:gd name="connsiteX7" fmla="*/ 710532 w 1898796"/>
                  <a:gd name="connsiteY7" fmla="*/ 948368 h 1893636"/>
                  <a:gd name="connsiteX8" fmla="*/ 948397 w 1898796"/>
                  <a:gd name="connsiteY8" fmla="*/ 1188298 h 1893636"/>
                  <a:gd name="connsiteX9" fmla="*/ 1187811 w 1898796"/>
                  <a:gd name="connsiteY9" fmla="*/ 949916 h 1893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98796" h="1893636">
                    <a:moveTo>
                      <a:pt x="30" y="947852"/>
                    </a:moveTo>
                    <a:cubicBezTo>
                      <a:pt x="-3065" y="428263"/>
                      <a:pt x="426228" y="-1030"/>
                      <a:pt x="950461" y="2"/>
                    </a:cubicBezTo>
                    <a:cubicBezTo>
                      <a:pt x="1472114" y="1034"/>
                      <a:pt x="1899859" y="427747"/>
                      <a:pt x="1898827" y="950948"/>
                    </a:cubicBezTo>
                    <a:cubicBezTo>
                      <a:pt x="1897795" y="1468473"/>
                      <a:pt x="1477790" y="1899315"/>
                      <a:pt x="946849" y="1898283"/>
                    </a:cubicBezTo>
                    <a:cubicBezTo>
                      <a:pt x="411781" y="1896735"/>
                      <a:pt x="-4097" y="1460218"/>
                      <a:pt x="30" y="947852"/>
                    </a:cubicBezTo>
                    <a:close/>
                    <a:moveTo>
                      <a:pt x="1187811" y="949916"/>
                    </a:moveTo>
                    <a:cubicBezTo>
                      <a:pt x="1188327" y="817310"/>
                      <a:pt x="1084099" y="710503"/>
                      <a:pt x="949429" y="710503"/>
                    </a:cubicBezTo>
                    <a:cubicBezTo>
                      <a:pt x="805987" y="710503"/>
                      <a:pt x="710015" y="828146"/>
                      <a:pt x="710532" y="948368"/>
                    </a:cubicBezTo>
                    <a:cubicBezTo>
                      <a:pt x="711048" y="1081490"/>
                      <a:pt x="815791" y="1188298"/>
                      <a:pt x="948397" y="1188298"/>
                    </a:cubicBezTo>
                    <a:cubicBezTo>
                      <a:pt x="1081003" y="1188298"/>
                      <a:pt x="1187294" y="1083038"/>
                      <a:pt x="1187811" y="949916"/>
                    </a:cubicBezTo>
                    <a:close/>
                  </a:path>
                </a:pathLst>
              </a:custGeom>
              <a:grpFill/>
              <a:ln w="5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B75EAAF5-9297-42F1-BF31-33670B897310}"/>
              </a:ext>
            </a:extLst>
          </p:cNvPr>
          <p:cNvGrpSpPr/>
          <p:nvPr userDrawn="1"/>
        </p:nvGrpSpPr>
        <p:grpSpPr>
          <a:xfrm rot="15300000">
            <a:off x="1967240" y="4555753"/>
            <a:ext cx="912206" cy="821359"/>
            <a:chOff x="6486650" y="2648852"/>
            <a:chExt cx="2745260" cy="2471860"/>
          </a:xfrm>
          <a:solidFill>
            <a:schemeClr val="bg1">
              <a:alpha val="5000"/>
            </a:schemeClr>
          </a:solidFill>
        </p:grpSpPr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EB6A0FEE-3790-480E-AA13-354BBE7CEFD2}"/>
                </a:ext>
              </a:extLst>
            </p:cNvPr>
            <p:cNvSpPr/>
            <p:nvPr/>
          </p:nvSpPr>
          <p:spPr>
            <a:xfrm>
              <a:off x="6486650" y="3806165"/>
              <a:ext cx="1318090" cy="1314547"/>
            </a:xfrm>
            <a:custGeom>
              <a:avLst/>
              <a:gdLst>
                <a:gd name="connsiteX0" fmla="*/ 0 w 1919435"/>
                <a:gd name="connsiteY0" fmla="*/ 987194 h 1914275"/>
                <a:gd name="connsiteX1" fmla="*/ 37667 w 1919435"/>
                <a:gd name="connsiteY1" fmla="*/ 959846 h 1914275"/>
                <a:gd name="connsiteX2" fmla="*/ 169757 w 1919435"/>
                <a:gd name="connsiteY2" fmla="*/ 922696 h 1914275"/>
                <a:gd name="connsiteX3" fmla="*/ 215163 w 1919435"/>
                <a:gd name="connsiteY3" fmla="*/ 872130 h 1914275"/>
                <a:gd name="connsiteX4" fmla="*/ 217743 w 1919435"/>
                <a:gd name="connsiteY4" fmla="*/ 850459 h 1914275"/>
                <a:gd name="connsiteX5" fmla="*/ 189364 w 1919435"/>
                <a:gd name="connsiteY5" fmla="*/ 797830 h 1914275"/>
                <a:gd name="connsiteX6" fmla="*/ 69657 w 1919435"/>
                <a:gd name="connsiteY6" fmla="*/ 727657 h 1914275"/>
                <a:gd name="connsiteX7" fmla="*/ 43858 w 1919435"/>
                <a:gd name="connsiteY7" fmla="*/ 664708 h 1914275"/>
                <a:gd name="connsiteX8" fmla="*/ 46438 w 1919435"/>
                <a:gd name="connsiteY8" fmla="*/ 655936 h 1914275"/>
                <a:gd name="connsiteX9" fmla="*/ 114547 w 1919435"/>
                <a:gd name="connsiteY9" fmla="*/ 608982 h 1914275"/>
                <a:gd name="connsiteX10" fmla="*/ 241478 w 1919435"/>
                <a:gd name="connsiteY10" fmla="*/ 623429 h 1914275"/>
                <a:gd name="connsiteX11" fmla="*/ 306491 w 1919435"/>
                <a:gd name="connsiteY11" fmla="*/ 593503 h 1914275"/>
                <a:gd name="connsiteX12" fmla="*/ 301331 w 1919435"/>
                <a:gd name="connsiteY12" fmla="*/ 505271 h 1914275"/>
                <a:gd name="connsiteX13" fmla="*/ 222386 w 1919435"/>
                <a:gd name="connsiteY13" fmla="*/ 400527 h 1914275"/>
                <a:gd name="connsiteX14" fmla="*/ 222386 w 1919435"/>
                <a:gd name="connsiteY14" fmla="*/ 342222 h 1914275"/>
                <a:gd name="connsiteX15" fmla="*/ 248185 w 1919435"/>
                <a:gd name="connsiteY15" fmla="*/ 313327 h 1914275"/>
                <a:gd name="connsiteX16" fmla="*/ 303395 w 1919435"/>
                <a:gd name="connsiteY16" fmla="*/ 307135 h 1914275"/>
                <a:gd name="connsiteX17" fmla="*/ 420522 w 1919435"/>
                <a:gd name="connsiteY17" fmla="*/ 373180 h 1914275"/>
                <a:gd name="connsiteX18" fmla="*/ 525265 w 1919435"/>
                <a:gd name="connsiteY18" fmla="*/ 343770 h 1914275"/>
                <a:gd name="connsiteX19" fmla="*/ 527845 w 1919435"/>
                <a:gd name="connsiteY19" fmla="*/ 298364 h 1914275"/>
                <a:gd name="connsiteX20" fmla="*/ 493791 w 1919435"/>
                <a:gd name="connsiteY20" fmla="*/ 166789 h 1914275"/>
                <a:gd name="connsiteX21" fmla="*/ 518557 w 1919435"/>
                <a:gd name="connsiteY21" fmla="*/ 105904 h 1914275"/>
                <a:gd name="connsiteX22" fmla="*/ 537649 w 1919435"/>
                <a:gd name="connsiteY22" fmla="*/ 95585 h 1914275"/>
                <a:gd name="connsiteX23" fmla="*/ 608853 w 1919435"/>
                <a:gd name="connsiteY23" fmla="*/ 113128 h 1914275"/>
                <a:gd name="connsiteX24" fmla="*/ 690894 w 1919435"/>
                <a:gd name="connsiteY24" fmla="*/ 217355 h 1914275"/>
                <a:gd name="connsiteX25" fmla="*/ 802861 w 1919435"/>
                <a:gd name="connsiteY25" fmla="*/ 216839 h 1914275"/>
                <a:gd name="connsiteX26" fmla="*/ 816277 w 1919435"/>
                <a:gd name="connsiteY26" fmla="*/ 169369 h 1914275"/>
                <a:gd name="connsiteX27" fmla="*/ 832788 w 1919435"/>
                <a:gd name="connsiteY27" fmla="*/ 48631 h 1914275"/>
                <a:gd name="connsiteX28" fmla="*/ 877677 w 1919435"/>
                <a:gd name="connsiteY28" fmla="*/ 2193 h 1914275"/>
                <a:gd name="connsiteX29" fmla="*/ 917924 w 1919435"/>
                <a:gd name="connsiteY29" fmla="*/ 645 h 1914275"/>
                <a:gd name="connsiteX30" fmla="*/ 956106 w 1919435"/>
                <a:gd name="connsiteY30" fmla="*/ 31603 h 1914275"/>
                <a:gd name="connsiteX31" fmla="*/ 993772 w 1919435"/>
                <a:gd name="connsiteY31" fmla="*/ 163693 h 1914275"/>
                <a:gd name="connsiteX32" fmla="*/ 1089745 w 1919435"/>
                <a:gd name="connsiteY32" fmla="*/ 217871 h 1914275"/>
                <a:gd name="connsiteX33" fmla="*/ 1120703 w 1919435"/>
                <a:gd name="connsiteY33" fmla="*/ 191040 h 1914275"/>
                <a:gd name="connsiteX34" fmla="*/ 1192940 w 1919435"/>
                <a:gd name="connsiteY34" fmla="*/ 68754 h 1914275"/>
                <a:gd name="connsiteX35" fmla="*/ 1251245 w 1919435"/>
                <a:gd name="connsiteY35" fmla="*/ 44503 h 1914275"/>
                <a:gd name="connsiteX36" fmla="*/ 1309035 w 1919435"/>
                <a:gd name="connsiteY36" fmla="*/ 137895 h 1914275"/>
                <a:gd name="connsiteX37" fmla="*/ 1294587 w 1919435"/>
                <a:gd name="connsiteY37" fmla="*/ 255538 h 1914275"/>
                <a:gd name="connsiteX38" fmla="*/ 1294587 w 1919435"/>
                <a:gd name="connsiteY38" fmla="*/ 267921 h 1914275"/>
                <a:gd name="connsiteX39" fmla="*/ 1399331 w 1919435"/>
                <a:gd name="connsiteY39" fmla="*/ 314359 h 1914275"/>
                <a:gd name="connsiteX40" fmla="*/ 1514394 w 1919435"/>
                <a:gd name="connsiteY40" fmla="*/ 228191 h 1914275"/>
                <a:gd name="connsiteX41" fmla="*/ 1584050 w 1919435"/>
                <a:gd name="connsiteY41" fmla="*/ 229223 h 1914275"/>
                <a:gd name="connsiteX42" fmla="*/ 1594886 w 1919435"/>
                <a:gd name="connsiteY42" fmla="*/ 238510 h 1914275"/>
                <a:gd name="connsiteX43" fmla="*/ 1606754 w 1919435"/>
                <a:gd name="connsiteY43" fmla="*/ 317971 h 1914275"/>
                <a:gd name="connsiteX44" fmla="*/ 1543288 w 1919435"/>
                <a:gd name="connsiteY44" fmla="*/ 430970 h 1914275"/>
                <a:gd name="connsiteX45" fmla="*/ 1552060 w 1919435"/>
                <a:gd name="connsiteY45" fmla="*/ 504239 h 1914275"/>
                <a:gd name="connsiteX46" fmla="*/ 1619137 w 1919435"/>
                <a:gd name="connsiteY46" fmla="*/ 531069 h 1914275"/>
                <a:gd name="connsiteX47" fmla="*/ 1754839 w 1919435"/>
                <a:gd name="connsiteY47" fmla="*/ 495467 h 1914275"/>
                <a:gd name="connsiteX48" fmla="*/ 1812629 w 1919435"/>
                <a:gd name="connsiteY48" fmla="*/ 517654 h 1914275"/>
                <a:gd name="connsiteX49" fmla="*/ 1830172 w 1919435"/>
                <a:gd name="connsiteY49" fmla="*/ 552225 h 1914275"/>
                <a:gd name="connsiteX50" fmla="*/ 1815724 w 1919435"/>
                <a:gd name="connsiteY50" fmla="*/ 603306 h 1914275"/>
                <a:gd name="connsiteX51" fmla="*/ 1699630 w 1919435"/>
                <a:gd name="connsiteY51" fmla="*/ 695666 h 1914275"/>
                <a:gd name="connsiteX52" fmla="*/ 1678990 w 1919435"/>
                <a:gd name="connsiteY52" fmla="*/ 751908 h 1914275"/>
                <a:gd name="connsiteX53" fmla="*/ 1685182 w 1919435"/>
                <a:gd name="connsiteY53" fmla="*/ 774611 h 1914275"/>
                <a:gd name="connsiteX54" fmla="*/ 1732652 w 1919435"/>
                <a:gd name="connsiteY54" fmla="*/ 815373 h 1914275"/>
                <a:gd name="connsiteX55" fmla="*/ 1872998 w 1919435"/>
                <a:gd name="connsiteY55" fmla="*/ 834464 h 1914275"/>
                <a:gd name="connsiteX56" fmla="*/ 1918404 w 1919435"/>
                <a:gd name="connsiteY56" fmla="*/ 879354 h 1914275"/>
                <a:gd name="connsiteX57" fmla="*/ 1919952 w 1919435"/>
                <a:gd name="connsiteY57" fmla="*/ 919600 h 1914275"/>
                <a:gd name="connsiteX58" fmla="*/ 1886930 w 1919435"/>
                <a:gd name="connsiteY58" fmla="*/ 958299 h 1914275"/>
                <a:gd name="connsiteX59" fmla="*/ 1754839 w 1919435"/>
                <a:gd name="connsiteY59" fmla="*/ 995965 h 1914275"/>
                <a:gd name="connsiteX60" fmla="*/ 1701178 w 1919435"/>
                <a:gd name="connsiteY60" fmla="*/ 1085229 h 1914275"/>
                <a:gd name="connsiteX61" fmla="*/ 1728524 w 1919435"/>
                <a:gd name="connsiteY61" fmla="*/ 1121348 h 1914275"/>
                <a:gd name="connsiteX62" fmla="*/ 1849779 w 1919435"/>
                <a:gd name="connsiteY62" fmla="*/ 1192552 h 1914275"/>
                <a:gd name="connsiteX63" fmla="*/ 1876094 w 1919435"/>
                <a:gd name="connsiteY63" fmla="*/ 1253954 h 1914275"/>
                <a:gd name="connsiteX64" fmla="*/ 1875062 w 1919435"/>
                <a:gd name="connsiteY64" fmla="*/ 1260145 h 1914275"/>
                <a:gd name="connsiteX65" fmla="*/ 1802309 w 1919435"/>
                <a:gd name="connsiteY65" fmla="*/ 1312259 h 1914275"/>
                <a:gd name="connsiteX66" fmla="*/ 1675379 w 1919435"/>
                <a:gd name="connsiteY66" fmla="*/ 1296264 h 1914275"/>
                <a:gd name="connsiteX67" fmla="*/ 1611398 w 1919435"/>
                <a:gd name="connsiteY67" fmla="*/ 1329286 h 1914275"/>
                <a:gd name="connsiteX68" fmla="*/ 1610365 w 1919435"/>
                <a:gd name="connsiteY68" fmla="*/ 1405651 h 1914275"/>
                <a:gd name="connsiteX69" fmla="*/ 1692406 w 1919435"/>
                <a:gd name="connsiteY69" fmla="*/ 1514006 h 1914275"/>
                <a:gd name="connsiteX70" fmla="*/ 1692406 w 1919435"/>
                <a:gd name="connsiteY70" fmla="*/ 1584695 h 1914275"/>
                <a:gd name="connsiteX71" fmla="*/ 1689310 w 1919435"/>
                <a:gd name="connsiteY71" fmla="*/ 1588307 h 1914275"/>
                <a:gd name="connsiteX72" fmla="*/ 1600562 w 1919435"/>
                <a:gd name="connsiteY72" fmla="*/ 1605850 h 1914275"/>
                <a:gd name="connsiteX73" fmla="*/ 1490659 w 1919435"/>
                <a:gd name="connsiteY73" fmla="*/ 1543933 h 1914275"/>
                <a:gd name="connsiteX74" fmla="*/ 1415326 w 1919435"/>
                <a:gd name="connsiteY74" fmla="*/ 1554769 h 1914275"/>
                <a:gd name="connsiteX75" fmla="*/ 1391075 w 1919435"/>
                <a:gd name="connsiteY75" fmla="*/ 1622877 h 1914275"/>
                <a:gd name="connsiteX76" fmla="*/ 1426677 w 1919435"/>
                <a:gd name="connsiteY76" fmla="*/ 1760128 h 1914275"/>
                <a:gd name="connsiteX77" fmla="*/ 1406554 w 1919435"/>
                <a:gd name="connsiteY77" fmla="*/ 1811725 h 1914275"/>
                <a:gd name="connsiteX78" fmla="*/ 1370436 w 1919435"/>
                <a:gd name="connsiteY78" fmla="*/ 1830300 h 1914275"/>
                <a:gd name="connsiteX79" fmla="*/ 1316258 w 1919435"/>
                <a:gd name="connsiteY79" fmla="*/ 1815337 h 1914275"/>
                <a:gd name="connsiteX80" fmla="*/ 1231122 w 1919435"/>
                <a:gd name="connsiteY80" fmla="*/ 1707498 h 1914275"/>
                <a:gd name="connsiteX81" fmla="*/ 1121219 w 1919435"/>
                <a:gd name="connsiteY81" fmla="*/ 1698210 h 1914275"/>
                <a:gd name="connsiteX82" fmla="*/ 1106771 w 1919435"/>
                <a:gd name="connsiteY82" fmla="*/ 1727105 h 1914275"/>
                <a:gd name="connsiteX83" fmla="*/ 1087165 w 1919435"/>
                <a:gd name="connsiteY83" fmla="*/ 1868999 h 1914275"/>
                <a:gd name="connsiteX84" fmla="*/ 1050014 w 1919435"/>
                <a:gd name="connsiteY84" fmla="*/ 1919049 h 1914275"/>
                <a:gd name="connsiteX85" fmla="*/ 987581 w 1919435"/>
                <a:gd name="connsiteY85" fmla="*/ 1919049 h 1914275"/>
                <a:gd name="connsiteX86" fmla="*/ 960234 w 1919435"/>
                <a:gd name="connsiteY86" fmla="*/ 1880866 h 1914275"/>
                <a:gd name="connsiteX87" fmla="*/ 921535 w 1919435"/>
                <a:gd name="connsiteY87" fmla="*/ 1744132 h 1914275"/>
                <a:gd name="connsiteX88" fmla="*/ 875614 w 1919435"/>
                <a:gd name="connsiteY88" fmla="*/ 1703886 h 1914275"/>
                <a:gd name="connsiteX89" fmla="*/ 847751 w 1919435"/>
                <a:gd name="connsiteY89" fmla="*/ 1700790 h 1914275"/>
                <a:gd name="connsiteX90" fmla="*/ 800281 w 1919435"/>
                <a:gd name="connsiteY90" fmla="*/ 1727105 h 1914275"/>
                <a:gd name="connsiteX91" fmla="*/ 788414 w 1919435"/>
                <a:gd name="connsiteY91" fmla="*/ 1747228 h 1914275"/>
                <a:gd name="connsiteX92" fmla="*/ 723401 w 1919435"/>
                <a:gd name="connsiteY92" fmla="*/ 1857131 h 1914275"/>
                <a:gd name="connsiteX93" fmla="*/ 674383 w 1919435"/>
                <a:gd name="connsiteY93" fmla="*/ 1877254 h 1914275"/>
                <a:gd name="connsiteX94" fmla="*/ 634652 w 1919435"/>
                <a:gd name="connsiteY94" fmla="*/ 1863839 h 1914275"/>
                <a:gd name="connsiteX95" fmla="*/ 607822 w 1919435"/>
                <a:gd name="connsiteY95" fmla="*/ 1813789 h 1914275"/>
                <a:gd name="connsiteX96" fmla="*/ 624848 w 1919435"/>
                <a:gd name="connsiteY96" fmla="*/ 1672927 h 1914275"/>
                <a:gd name="connsiteX97" fmla="*/ 586150 w 1919435"/>
                <a:gd name="connsiteY97" fmla="*/ 1607398 h 1914275"/>
                <a:gd name="connsiteX98" fmla="*/ 514430 w 1919435"/>
                <a:gd name="connsiteY98" fmla="*/ 1611010 h 1914275"/>
                <a:gd name="connsiteX99" fmla="*/ 413814 w 1919435"/>
                <a:gd name="connsiteY99" fmla="*/ 1687375 h 1914275"/>
                <a:gd name="connsiteX100" fmla="*/ 324550 w 1919435"/>
                <a:gd name="connsiteY100" fmla="*/ 1682215 h 1914275"/>
                <a:gd name="connsiteX101" fmla="*/ 316810 w 1919435"/>
                <a:gd name="connsiteY101" fmla="*/ 1674475 h 1914275"/>
                <a:gd name="connsiteX102" fmla="*/ 309071 w 1919435"/>
                <a:gd name="connsiteY102" fmla="*/ 1612558 h 1914275"/>
                <a:gd name="connsiteX103" fmla="*/ 376148 w 1919435"/>
                <a:gd name="connsiteY103" fmla="*/ 1492851 h 1914275"/>
                <a:gd name="connsiteX104" fmla="*/ 387499 w 1919435"/>
                <a:gd name="connsiteY104" fmla="*/ 1456217 h 1914275"/>
                <a:gd name="connsiteX105" fmla="*/ 297203 w 1919435"/>
                <a:gd name="connsiteY105" fmla="*/ 1391720 h 1914275"/>
                <a:gd name="connsiteX106" fmla="*/ 158405 w 1919435"/>
                <a:gd name="connsiteY106" fmla="*/ 1427838 h 1914275"/>
                <a:gd name="connsiteX107" fmla="*/ 114031 w 1919435"/>
                <a:gd name="connsiteY107" fmla="*/ 1412875 h 1914275"/>
                <a:gd name="connsiteX108" fmla="*/ 91844 w 1919435"/>
                <a:gd name="connsiteY108" fmla="*/ 1373660 h 1914275"/>
                <a:gd name="connsiteX109" fmla="*/ 106808 w 1919435"/>
                <a:gd name="connsiteY109" fmla="*/ 1315871 h 1914275"/>
                <a:gd name="connsiteX110" fmla="*/ 209487 w 1919435"/>
                <a:gd name="connsiteY110" fmla="*/ 1234347 h 1914275"/>
                <a:gd name="connsiteX111" fmla="*/ 236834 w 1919435"/>
                <a:gd name="connsiteY111" fmla="*/ 1151274 h 1914275"/>
                <a:gd name="connsiteX112" fmla="*/ 181624 w 1919435"/>
                <a:gd name="connsiteY112" fmla="*/ 1104836 h 1914275"/>
                <a:gd name="connsiteX113" fmla="*/ 52114 w 1919435"/>
                <a:gd name="connsiteY113" fmla="*/ 1087293 h 1914275"/>
                <a:gd name="connsiteX114" fmla="*/ 1032 w 1919435"/>
                <a:gd name="connsiteY114" fmla="*/ 1051175 h 1914275"/>
                <a:gd name="connsiteX115" fmla="*/ 0 w 1919435"/>
                <a:gd name="connsiteY115" fmla="*/ 987194 h 1914275"/>
                <a:gd name="connsiteX116" fmla="*/ 1198616 w 1919435"/>
                <a:gd name="connsiteY116" fmla="*/ 960879 h 1914275"/>
                <a:gd name="connsiteX117" fmla="*/ 958686 w 1919435"/>
                <a:gd name="connsiteY117" fmla="*/ 720949 h 1914275"/>
                <a:gd name="connsiteX118" fmla="*/ 720304 w 1919435"/>
                <a:gd name="connsiteY118" fmla="*/ 959331 h 1914275"/>
                <a:gd name="connsiteX119" fmla="*/ 957654 w 1919435"/>
                <a:gd name="connsiteY119" fmla="*/ 1198744 h 1914275"/>
                <a:gd name="connsiteX120" fmla="*/ 1198616 w 1919435"/>
                <a:gd name="connsiteY120" fmla="*/ 960879 h 191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919435" h="1914275">
                  <a:moveTo>
                    <a:pt x="0" y="987194"/>
                  </a:moveTo>
                  <a:cubicBezTo>
                    <a:pt x="8256" y="971714"/>
                    <a:pt x="21155" y="963975"/>
                    <a:pt x="37667" y="959846"/>
                  </a:cubicBezTo>
                  <a:cubicBezTo>
                    <a:pt x="82041" y="947979"/>
                    <a:pt x="125383" y="934564"/>
                    <a:pt x="169757" y="922696"/>
                  </a:cubicBezTo>
                  <a:cubicBezTo>
                    <a:pt x="196587" y="915473"/>
                    <a:pt x="212583" y="900509"/>
                    <a:pt x="215163" y="872130"/>
                  </a:cubicBezTo>
                  <a:cubicBezTo>
                    <a:pt x="215679" y="864907"/>
                    <a:pt x="216710" y="857683"/>
                    <a:pt x="217743" y="850459"/>
                  </a:cubicBezTo>
                  <a:cubicBezTo>
                    <a:pt x="220323" y="826209"/>
                    <a:pt x="209487" y="809697"/>
                    <a:pt x="189364" y="797830"/>
                  </a:cubicBezTo>
                  <a:cubicBezTo>
                    <a:pt x="149118" y="774611"/>
                    <a:pt x="109388" y="750876"/>
                    <a:pt x="69657" y="727657"/>
                  </a:cubicBezTo>
                  <a:cubicBezTo>
                    <a:pt x="40246" y="710629"/>
                    <a:pt x="35087" y="697730"/>
                    <a:pt x="43858" y="664708"/>
                  </a:cubicBezTo>
                  <a:cubicBezTo>
                    <a:pt x="44890" y="661612"/>
                    <a:pt x="45406" y="658516"/>
                    <a:pt x="46438" y="655936"/>
                  </a:cubicBezTo>
                  <a:cubicBezTo>
                    <a:pt x="59337" y="613110"/>
                    <a:pt x="70689" y="604854"/>
                    <a:pt x="114547" y="608982"/>
                  </a:cubicBezTo>
                  <a:cubicBezTo>
                    <a:pt x="156857" y="613110"/>
                    <a:pt x="199167" y="617754"/>
                    <a:pt x="241478" y="623429"/>
                  </a:cubicBezTo>
                  <a:cubicBezTo>
                    <a:pt x="275016" y="627557"/>
                    <a:pt x="289463" y="621881"/>
                    <a:pt x="306491" y="593503"/>
                  </a:cubicBezTo>
                  <a:cubicBezTo>
                    <a:pt x="330741" y="554288"/>
                    <a:pt x="329710" y="541905"/>
                    <a:pt x="301331" y="505271"/>
                  </a:cubicBezTo>
                  <a:cubicBezTo>
                    <a:pt x="274500" y="470700"/>
                    <a:pt x="248185" y="435614"/>
                    <a:pt x="222386" y="400527"/>
                  </a:cubicBezTo>
                  <a:cubicBezTo>
                    <a:pt x="206907" y="379888"/>
                    <a:pt x="206907" y="362861"/>
                    <a:pt x="222386" y="342222"/>
                  </a:cubicBezTo>
                  <a:cubicBezTo>
                    <a:pt x="230126" y="331902"/>
                    <a:pt x="238382" y="321583"/>
                    <a:pt x="248185" y="313327"/>
                  </a:cubicBezTo>
                  <a:cubicBezTo>
                    <a:pt x="267792" y="296816"/>
                    <a:pt x="281208" y="294752"/>
                    <a:pt x="303395" y="307135"/>
                  </a:cubicBezTo>
                  <a:cubicBezTo>
                    <a:pt x="342609" y="328806"/>
                    <a:pt x="382856" y="348929"/>
                    <a:pt x="420522" y="373180"/>
                  </a:cubicBezTo>
                  <a:cubicBezTo>
                    <a:pt x="463864" y="401043"/>
                    <a:pt x="493791" y="382468"/>
                    <a:pt x="525265" y="343770"/>
                  </a:cubicBezTo>
                  <a:cubicBezTo>
                    <a:pt x="535585" y="330870"/>
                    <a:pt x="531973" y="313843"/>
                    <a:pt x="527845" y="298364"/>
                  </a:cubicBezTo>
                  <a:cubicBezTo>
                    <a:pt x="516493" y="254506"/>
                    <a:pt x="505142" y="210647"/>
                    <a:pt x="493791" y="166789"/>
                  </a:cubicBezTo>
                  <a:cubicBezTo>
                    <a:pt x="485535" y="135315"/>
                    <a:pt x="490694" y="122415"/>
                    <a:pt x="518557" y="105904"/>
                  </a:cubicBezTo>
                  <a:cubicBezTo>
                    <a:pt x="524749" y="102292"/>
                    <a:pt x="530941" y="98680"/>
                    <a:pt x="537649" y="95585"/>
                  </a:cubicBezTo>
                  <a:cubicBezTo>
                    <a:pt x="571187" y="80105"/>
                    <a:pt x="586150" y="83717"/>
                    <a:pt x="608853" y="113128"/>
                  </a:cubicBezTo>
                  <a:cubicBezTo>
                    <a:pt x="636200" y="147698"/>
                    <a:pt x="663547" y="182785"/>
                    <a:pt x="690894" y="217355"/>
                  </a:cubicBezTo>
                  <a:cubicBezTo>
                    <a:pt x="716693" y="249346"/>
                    <a:pt x="777062" y="249346"/>
                    <a:pt x="802861" y="216839"/>
                  </a:cubicBezTo>
                  <a:cubicBezTo>
                    <a:pt x="813697" y="202908"/>
                    <a:pt x="813697" y="185365"/>
                    <a:pt x="816277" y="169369"/>
                  </a:cubicBezTo>
                  <a:cubicBezTo>
                    <a:pt x="822468" y="129123"/>
                    <a:pt x="827628" y="88877"/>
                    <a:pt x="832788" y="48631"/>
                  </a:cubicBezTo>
                  <a:cubicBezTo>
                    <a:pt x="836916" y="16640"/>
                    <a:pt x="845687" y="7868"/>
                    <a:pt x="877677" y="2193"/>
                  </a:cubicBezTo>
                  <a:cubicBezTo>
                    <a:pt x="891093" y="-387"/>
                    <a:pt x="904509" y="-387"/>
                    <a:pt x="917924" y="645"/>
                  </a:cubicBezTo>
                  <a:cubicBezTo>
                    <a:pt x="937531" y="1677"/>
                    <a:pt x="950947" y="11996"/>
                    <a:pt x="956106" y="31603"/>
                  </a:cubicBezTo>
                  <a:cubicBezTo>
                    <a:pt x="968490" y="75461"/>
                    <a:pt x="981389" y="119835"/>
                    <a:pt x="993772" y="163693"/>
                  </a:cubicBezTo>
                  <a:cubicBezTo>
                    <a:pt x="1006672" y="208584"/>
                    <a:pt x="1043822" y="229739"/>
                    <a:pt x="1089745" y="217871"/>
                  </a:cubicBezTo>
                  <a:cubicBezTo>
                    <a:pt x="1104707" y="214259"/>
                    <a:pt x="1113479" y="203424"/>
                    <a:pt x="1120703" y="191040"/>
                  </a:cubicBezTo>
                  <a:cubicBezTo>
                    <a:pt x="1144438" y="150278"/>
                    <a:pt x="1168689" y="109516"/>
                    <a:pt x="1192940" y="68754"/>
                  </a:cubicBezTo>
                  <a:cubicBezTo>
                    <a:pt x="1208419" y="42439"/>
                    <a:pt x="1221835" y="36763"/>
                    <a:pt x="1251245" y="44503"/>
                  </a:cubicBezTo>
                  <a:cubicBezTo>
                    <a:pt x="1310067" y="59466"/>
                    <a:pt x="1317806" y="72366"/>
                    <a:pt x="1309035" y="137895"/>
                  </a:cubicBezTo>
                  <a:cubicBezTo>
                    <a:pt x="1303875" y="177109"/>
                    <a:pt x="1299231" y="216323"/>
                    <a:pt x="1294587" y="255538"/>
                  </a:cubicBezTo>
                  <a:cubicBezTo>
                    <a:pt x="1294071" y="259665"/>
                    <a:pt x="1294071" y="263793"/>
                    <a:pt x="1294587" y="267921"/>
                  </a:cubicBezTo>
                  <a:cubicBezTo>
                    <a:pt x="1301295" y="309715"/>
                    <a:pt x="1364760" y="338610"/>
                    <a:pt x="1399331" y="314359"/>
                  </a:cubicBezTo>
                  <a:cubicBezTo>
                    <a:pt x="1438545" y="286496"/>
                    <a:pt x="1476211" y="257085"/>
                    <a:pt x="1514394" y="228191"/>
                  </a:cubicBezTo>
                  <a:cubicBezTo>
                    <a:pt x="1542256" y="207036"/>
                    <a:pt x="1556188" y="207552"/>
                    <a:pt x="1584050" y="229223"/>
                  </a:cubicBezTo>
                  <a:cubicBezTo>
                    <a:pt x="1587663" y="232319"/>
                    <a:pt x="1591274" y="234898"/>
                    <a:pt x="1594886" y="238510"/>
                  </a:cubicBezTo>
                  <a:cubicBezTo>
                    <a:pt x="1627393" y="269469"/>
                    <a:pt x="1628941" y="278757"/>
                    <a:pt x="1606754" y="317971"/>
                  </a:cubicBezTo>
                  <a:cubicBezTo>
                    <a:pt x="1585599" y="355637"/>
                    <a:pt x="1565475" y="393819"/>
                    <a:pt x="1543288" y="430970"/>
                  </a:cubicBezTo>
                  <a:cubicBezTo>
                    <a:pt x="1527293" y="458317"/>
                    <a:pt x="1534517" y="481020"/>
                    <a:pt x="1552060" y="504239"/>
                  </a:cubicBezTo>
                  <a:cubicBezTo>
                    <a:pt x="1569604" y="527458"/>
                    <a:pt x="1589726" y="538809"/>
                    <a:pt x="1619137" y="531069"/>
                  </a:cubicBezTo>
                  <a:cubicBezTo>
                    <a:pt x="1664543" y="519202"/>
                    <a:pt x="1709949" y="507850"/>
                    <a:pt x="1754839" y="495467"/>
                  </a:cubicBezTo>
                  <a:cubicBezTo>
                    <a:pt x="1783734" y="487727"/>
                    <a:pt x="1796634" y="492371"/>
                    <a:pt x="1812629" y="517654"/>
                  </a:cubicBezTo>
                  <a:cubicBezTo>
                    <a:pt x="1819853" y="528490"/>
                    <a:pt x="1826044" y="539841"/>
                    <a:pt x="1830172" y="552225"/>
                  </a:cubicBezTo>
                  <a:cubicBezTo>
                    <a:pt x="1837912" y="574412"/>
                    <a:pt x="1834299" y="588343"/>
                    <a:pt x="1815724" y="603306"/>
                  </a:cubicBezTo>
                  <a:cubicBezTo>
                    <a:pt x="1777026" y="634265"/>
                    <a:pt x="1738844" y="665224"/>
                    <a:pt x="1699630" y="695666"/>
                  </a:cubicBezTo>
                  <a:cubicBezTo>
                    <a:pt x="1680022" y="710629"/>
                    <a:pt x="1674862" y="729205"/>
                    <a:pt x="1678990" y="751908"/>
                  </a:cubicBezTo>
                  <a:cubicBezTo>
                    <a:pt x="1680539" y="759647"/>
                    <a:pt x="1683119" y="766871"/>
                    <a:pt x="1685182" y="774611"/>
                  </a:cubicBezTo>
                  <a:cubicBezTo>
                    <a:pt x="1691890" y="798862"/>
                    <a:pt x="1707885" y="812277"/>
                    <a:pt x="1732652" y="815373"/>
                  </a:cubicBezTo>
                  <a:cubicBezTo>
                    <a:pt x="1779606" y="821565"/>
                    <a:pt x="1826560" y="828272"/>
                    <a:pt x="1872998" y="834464"/>
                  </a:cubicBezTo>
                  <a:cubicBezTo>
                    <a:pt x="1900861" y="838076"/>
                    <a:pt x="1915308" y="851491"/>
                    <a:pt x="1918404" y="879354"/>
                  </a:cubicBezTo>
                  <a:cubicBezTo>
                    <a:pt x="1919952" y="892770"/>
                    <a:pt x="1921500" y="906185"/>
                    <a:pt x="1919952" y="919600"/>
                  </a:cubicBezTo>
                  <a:cubicBezTo>
                    <a:pt x="1917372" y="940755"/>
                    <a:pt x="1906536" y="952623"/>
                    <a:pt x="1886930" y="958299"/>
                  </a:cubicBezTo>
                  <a:cubicBezTo>
                    <a:pt x="1843071" y="970682"/>
                    <a:pt x="1798697" y="983065"/>
                    <a:pt x="1754839" y="995965"/>
                  </a:cubicBezTo>
                  <a:cubicBezTo>
                    <a:pt x="1712013" y="1008348"/>
                    <a:pt x="1692406" y="1040855"/>
                    <a:pt x="1701178" y="1085229"/>
                  </a:cubicBezTo>
                  <a:cubicBezTo>
                    <a:pt x="1704273" y="1102256"/>
                    <a:pt x="1714077" y="1113092"/>
                    <a:pt x="1728524" y="1121348"/>
                  </a:cubicBezTo>
                  <a:cubicBezTo>
                    <a:pt x="1768771" y="1145083"/>
                    <a:pt x="1809016" y="1168817"/>
                    <a:pt x="1849779" y="1192552"/>
                  </a:cubicBezTo>
                  <a:cubicBezTo>
                    <a:pt x="1879706" y="1210096"/>
                    <a:pt x="1884350" y="1220415"/>
                    <a:pt x="1876094" y="1253954"/>
                  </a:cubicBezTo>
                  <a:cubicBezTo>
                    <a:pt x="1875578" y="1256018"/>
                    <a:pt x="1875578" y="1258082"/>
                    <a:pt x="1875062" y="1260145"/>
                  </a:cubicBezTo>
                  <a:cubicBezTo>
                    <a:pt x="1862678" y="1300908"/>
                    <a:pt x="1848747" y="1321031"/>
                    <a:pt x="1802309" y="1312259"/>
                  </a:cubicBezTo>
                  <a:cubicBezTo>
                    <a:pt x="1760515" y="1304003"/>
                    <a:pt x="1717689" y="1302456"/>
                    <a:pt x="1675379" y="1296264"/>
                  </a:cubicBezTo>
                  <a:cubicBezTo>
                    <a:pt x="1645452" y="1292136"/>
                    <a:pt x="1625845" y="1304003"/>
                    <a:pt x="1611398" y="1329286"/>
                  </a:cubicBezTo>
                  <a:cubicBezTo>
                    <a:pt x="1596434" y="1355085"/>
                    <a:pt x="1589726" y="1379336"/>
                    <a:pt x="1610365" y="1405651"/>
                  </a:cubicBezTo>
                  <a:cubicBezTo>
                    <a:pt x="1638228" y="1441254"/>
                    <a:pt x="1665059" y="1477888"/>
                    <a:pt x="1692406" y="1514006"/>
                  </a:cubicBezTo>
                  <a:cubicBezTo>
                    <a:pt x="1715109" y="1543417"/>
                    <a:pt x="1715109" y="1555285"/>
                    <a:pt x="1692406" y="1584695"/>
                  </a:cubicBezTo>
                  <a:cubicBezTo>
                    <a:pt x="1691374" y="1585727"/>
                    <a:pt x="1690342" y="1587275"/>
                    <a:pt x="1689310" y="1588307"/>
                  </a:cubicBezTo>
                  <a:cubicBezTo>
                    <a:pt x="1659383" y="1620298"/>
                    <a:pt x="1647516" y="1634229"/>
                    <a:pt x="1600562" y="1605850"/>
                  </a:cubicBezTo>
                  <a:cubicBezTo>
                    <a:pt x="1564444" y="1584179"/>
                    <a:pt x="1526261" y="1565604"/>
                    <a:pt x="1490659" y="1543933"/>
                  </a:cubicBezTo>
                  <a:cubicBezTo>
                    <a:pt x="1461248" y="1526390"/>
                    <a:pt x="1438545" y="1536709"/>
                    <a:pt x="1415326" y="1554769"/>
                  </a:cubicBezTo>
                  <a:cubicBezTo>
                    <a:pt x="1392107" y="1572312"/>
                    <a:pt x="1382819" y="1593467"/>
                    <a:pt x="1391075" y="1622877"/>
                  </a:cubicBezTo>
                  <a:cubicBezTo>
                    <a:pt x="1403974" y="1668284"/>
                    <a:pt x="1415326" y="1714205"/>
                    <a:pt x="1426677" y="1760128"/>
                  </a:cubicBezTo>
                  <a:cubicBezTo>
                    <a:pt x="1432870" y="1784894"/>
                    <a:pt x="1427710" y="1798310"/>
                    <a:pt x="1406554" y="1811725"/>
                  </a:cubicBezTo>
                  <a:cubicBezTo>
                    <a:pt x="1395203" y="1818949"/>
                    <a:pt x="1383335" y="1825657"/>
                    <a:pt x="1370436" y="1830300"/>
                  </a:cubicBezTo>
                  <a:cubicBezTo>
                    <a:pt x="1347733" y="1838556"/>
                    <a:pt x="1331222" y="1834428"/>
                    <a:pt x="1316258" y="1815337"/>
                  </a:cubicBezTo>
                  <a:cubicBezTo>
                    <a:pt x="1287879" y="1779735"/>
                    <a:pt x="1259501" y="1743616"/>
                    <a:pt x="1231122" y="1707498"/>
                  </a:cubicBezTo>
                  <a:cubicBezTo>
                    <a:pt x="1203775" y="1673443"/>
                    <a:pt x="1154242" y="1668800"/>
                    <a:pt x="1121219" y="1698210"/>
                  </a:cubicBezTo>
                  <a:cubicBezTo>
                    <a:pt x="1112447" y="1705950"/>
                    <a:pt x="1108320" y="1715753"/>
                    <a:pt x="1106771" y="1727105"/>
                  </a:cubicBezTo>
                  <a:cubicBezTo>
                    <a:pt x="1100064" y="1774575"/>
                    <a:pt x="1092324" y="1821529"/>
                    <a:pt x="1087165" y="1868999"/>
                  </a:cubicBezTo>
                  <a:cubicBezTo>
                    <a:pt x="1084068" y="1893766"/>
                    <a:pt x="1074265" y="1911309"/>
                    <a:pt x="1050014" y="1919049"/>
                  </a:cubicBezTo>
                  <a:cubicBezTo>
                    <a:pt x="1029375" y="1919049"/>
                    <a:pt x="1008220" y="1919049"/>
                    <a:pt x="987581" y="1919049"/>
                  </a:cubicBezTo>
                  <a:cubicBezTo>
                    <a:pt x="973133" y="1910277"/>
                    <a:pt x="964878" y="1897377"/>
                    <a:pt x="960234" y="1880866"/>
                  </a:cubicBezTo>
                  <a:cubicBezTo>
                    <a:pt x="947851" y="1835460"/>
                    <a:pt x="933919" y="1790054"/>
                    <a:pt x="921535" y="1744132"/>
                  </a:cubicBezTo>
                  <a:cubicBezTo>
                    <a:pt x="914828" y="1719881"/>
                    <a:pt x="899865" y="1706982"/>
                    <a:pt x="875614" y="1703886"/>
                  </a:cubicBezTo>
                  <a:cubicBezTo>
                    <a:pt x="866326" y="1702854"/>
                    <a:pt x="857038" y="1701306"/>
                    <a:pt x="847751" y="1700790"/>
                  </a:cubicBezTo>
                  <a:cubicBezTo>
                    <a:pt x="826080" y="1699242"/>
                    <a:pt x="811117" y="1709046"/>
                    <a:pt x="800281" y="1727105"/>
                  </a:cubicBezTo>
                  <a:cubicBezTo>
                    <a:pt x="796153" y="1733813"/>
                    <a:pt x="792541" y="1740520"/>
                    <a:pt x="788414" y="1747228"/>
                  </a:cubicBezTo>
                  <a:cubicBezTo>
                    <a:pt x="766742" y="1783862"/>
                    <a:pt x="745587" y="1821013"/>
                    <a:pt x="723401" y="1857131"/>
                  </a:cubicBezTo>
                  <a:cubicBezTo>
                    <a:pt x="711533" y="1877254"/>
                    <a:pt x="697085" y="1882414"/>
                    <a:pt x="674383" y="1877254"/>
                  </a:cubicBezTo>
                  <a:cubicBezTo>
                    <a:pt x="660451" y="1874158"/>
                    <a:pt x="647552" y="1869515"/>
                    <a:pt x="634652" y="1863839"/>
                  </a:cubicBezTo>
                  <a:cubicBezTo>
                    <a:pt x="611949" y="1853003"/>
                    <a:pt x="604726" y="1839072"/>
                    <a:pt x="607822" y="1813789"/>
                  </a:cubicBezTo>
                  <a:cubicBezTo>
                    <a:pt x="613497" y="1766835"/>
                    <a:pt x="618141" y="1719881"/>
                    <a:pt x="624848" y="1672927"/>
                  </a:cubicBezTo>
                  <a:cubicBezTo>
                    <a:pt x="629492" y="1639905"/>
                    <a:pt x="611949" y="1621846"/>
                    <a:pt x="586150" y="1607398"/>
                  </a:cubicBezTo>
                  <a:cubicBezTo>
                    <a:pt x="560868" y="1593467"/>
                    <a:pt x="538165" y="1591403"/>
                    <a:pt x="514430" y="1611010"/>
                  </a:cubicBezTo>
                  <a:cubicBezTo>
                    <a:pt x="481407" y="1637325"/>
                    <a:pt x="446836" y="1661576"/>
                    <a:pt x="413814" y="1687375"/>
                  </a:cubicBezTo>
                  <a:cubicBezTo>
                    <a:pt x="380276" y="1713690"/>
                    <a:pt x="365828" y="1719365"/>
                    <a:pt x="324550" y="1682215"/>
                  </a:cubicBezTo>
                  <a:cubicBezTo>
                    <a:pt x="321970" y="1679635"/>
                    <a:pt x="319390" y="1677055"/>
                    <a:pt x="316810" y="1674475"/>
                  </a:cubicBezTo>
                  <a:cubicBezTo>
                    <a:pt x="296687" y="1653836"/>
                    <a:pt x="294623" y="1637841"/>
                    <a:pt x="309071" y="1612558"/>
                  </a:cubicBezTo>
                  <a:cubicBezTo>
                    <a:pt x="331258" y="1572828"/>
                    <a:pt x="353960" y="1532581"/>
                    <a:pt x="376148" y="1492851"/>
                  </a:cubicBezTo>
                  <a:cubicBezTo>
                    <a:pt x="382339" y="1481500"/>
                    <a:pt x="389047" y="1470148"/>
                    <a:pt x="387499" y="1456217"/>
                  </a:cubicBezTo>
                  <a:cubicBezTo>
                    <a:pt x="383887" y="1414423"/>
                    <a:pt x="337449" y="1381400"/>
                    <a:pt x="297203" y="1391720"/>
                  </a:cubicBezTo>
                  <a:cubicBezTo>
                    <a:pt x="250765" y="1403587"/>
                    <a:pt x="204327" y="1415455"/>
                    <a:pt x="158405" y="1427838"/>
                  </a:cubicBezTo>
                  <a:cubicBezTo>
                    <a:pt x="139830" y="1432998"/>
                    <a:pt x="125899" y="1427322"/>
                    <a:pt x="114031" y="1412875"/>
                  </a:cubicBezTo>
                  <a:cubicBezTo>
                    <a:pt x="104228" y="1401007"/>
                    <a:pt x="98036" y="1387592"/>
                    <a:pt x="91844" y="1373660"/>
                  </a:cubicBezTo>
                  <a:cubicBezTo>
                    <a:pt x="81525" y="1349409"/>
                    <a:pt x="86169" y="1331866"/>
                    <a:pt x="106808" y="1315871"/>
                  </a:cubicBezTo>
                  <a:cubicBezTo>
                    <a:pt x="140862" y="1288524"/>
                    <a:pt x="175432" y="1261693"/>
                    <a:pt x="209487" y="1234347"/>
                  </a:cubicBezTo>
                  <a:cubicBezTo>
                    <a:pt x="245605" y="1206484"/>
                    <a:pt x="248701" y="1194616"/>
                    <a:pt x="236834" y="1151274"/>
                  </a:cubicBezTo>
                  <a:cubicBezTo>
                    <a:pt x="228578" y="1122896"/>
                    <a:pt x="211551" y="1107932"/>
                    <a:pt x="181624" y="1104836"/>
                  </a:cubicBezTo>
                  <a:cubicBezTo>
                    <a:pt x="138282" y="1100192"/>
                    <a:pt x="95456" y="1091937"/>
                    <a:pt x="52114" y="1087293"/>
                  </a:cubicBezTo>
                  <a:cubicBezTo>
                    <a:pt x="27347" y="1084713"/>
                    <a:pt x="9804" y="1074910"/>
                    <a:pt x="1032" y="1051175"/>
                  </a:cubicBezTo>
                  <a:cubicBezTo>
                    <a:pt x="0" y="1028988"/>
                    <a:pt x="0" y="1008348"/>
                    <a:pt x="0" y="987194"/>
                  </a:cubicBezTo>
                  <a:close/>
                  <a:moveTo>
                    <a:pt x="1198616" y="960879"/>
                  </a:moveTo>
                  <a:cubicBezTo>
                    <a:pt x="1200163" y="838592"/>
                    <a:pt x="1104192" y="720433"/>
                    <a:pt x="958686" y="720949"/>
                  </a:cubicBezTo>
                  <a:cubicBezTo>
                    <a:pt x="824016" y="721465"/>
                    <a:pt x="720821" y="824145"/>
                    <a:pt x="720304" y="959331"/>
                  </a:cubicBezTo>
                  <a:cubicBezTo>
                    <a:pt x="719788" y="1096581"/>
                    <a:pt x="827628" y="1197712"/>
                    <a:pt x="957654" y="1198744"/>
                  </a:cubicBezTo>
                  <a:cubicBezTo>
                    <a:pt x="1090776" y="1199776"/>
                    <a:pt x="1198100" y="1092969"/>
                    <a:pt x="1198616" y="960879"/>
                  </a:cubicBezTo>
                  <a:close/>
                </a:path>
              </a:pathLst>
            </a:custGeom>
            <a:grpFill/>
            <a:ln w="515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A05E6556-C66E-421B-B7D3-709644D56DDA}"/>
                </a:ext>
              </a:extLst>
            </p:cNvPr>
            <p:cNvGrpSpPr/>
            <p:nvPr/>
          </p:nvGrpSpPr>
          <p:grpSpPr>
            <a:xfrm>
              <a:off x="7392963" y="2648852"/>
              <a:ext cx="1838947" cy="1835405"/>
              <a:chOff x="7167947" y="1624190"/>
              <a:chExt cx="2677922" cy="2672763"/>
            </a:xfrm>
            <a:grpFill/>
          </p:grpSpPr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16513AB7-70B6-41AE-BAF5-4E84C65AB256}"/>
                  </a:ext>
                </a:extLst>
              </p:cNvPr>
              <p:cNvSpPr/>
              <p:nvPr/>
            </p:nvSpPr>
            <p:spPr>
              <a:xfrm>
                <a:off x="7167947" y="1624190"/>
                <a:ext cx="2677922" cy="2672763"/>
              </a:xfrm>
              <a:custGeom>
                <a:avLst/>
                <a:gdLst>
                  <a:gd name="connsiteX0" fmla="*/ 2538684 w 2677922"/>
                  <a:gd name="connsiteY0" fmla="*/ 1897505 h 2672762"/>
                  <a:gd name="connsiteX1" fmla="*/ 2456643 w 2677922"/>
                  <a:gd name="connsiteY1" fmla="*/ 1879446 h 2672762"/>
                  <a:gd name="connsiteX2" fmla="*/ 2389566 w 2677922"/>
                  <a:gd name="connsiteY2" fmla="*/ 1863966 h 2672762"/>
                  <a:gd name="connsiteX3" fmla="*/ 2354479 w 2677922"/>
                  <a:gd name="connsiteY3" fmla="*/ 1874802 h 2672762"/>
                  <a:gd name="connsiteX4" fmla="*/ 2312170 w 2677922"/>
                  <a:gd name="connsiteY4" fmla="*/ 1950651 h 2672762"/>
                  <a:gd name="connsiteX5" fmla="*/ 2322489 w 2677922"/>
                  <a:gd name="connsiteY5" fmla="*/ 1983157 h 2672762"/>
                  <a:gd name="connsiteX6" fmla="*/ 2412785 w 2677922"/>
                  <a:gd name="connsiteY6" fmla="*/ 2080161 h 2672762"/>
                  <a:gd name="connsiteX7" fmla="*/ 2418461 w 2677922"/>
                  <a:gd name="connsiteY7" fmla="*/ 2146722 h 2672762"/>
                  <a:gd name="connsiteX8" fmla="*/ 2414849 w 2677922"/>
                  <a:gd name="connsiteY8" fmla="*/ 2151882 h 2672762"/>
                  <a:gd name="connsiteX9" fmla="*/ 2324037 w 2677922"/>
                  <a:gd name="connsiteY9" fmla="*/ 2174585 h 2672762"/>
                  <a:gd name="connsiteX10" fmla="*/ 2219294 w 2677922"/>
                  <a:gd name="connsiteY10" fmla="*/ 2118859 h 2672762"/>
                  <a:gd name="connsiteX11" fmla="*/ 2178531 w 2677922"/>
                  <a:gd name="connsiteY11" fmla="*/ 2120407 h 2672762"/>
                  <a:gd name="connsiteX12" fmla="*/ 2125386 w 2677922"/>
                  <a:gd name="connsiteY12" fmla="*/ 2172521 h 2672762"/>
                  <a:gd name="connsiteX13" fmla="*/ 2122806 w 2677922"/>
                  <a:gd name="connsiteY13" fmla="*/ 2217411 h 2672762"/>
                  <a:gd name="connsiteX14" fmla="*/ 2184723 w 2677922"/>
                  <a:gd name="connsiteY14" fmla="*/ 2334538 h 2672762"/>
                  <a:gd name="connsiteX15" fmla="*/ 2174404 w 2677922"/>
                  <a:gd name="connsiteY15" fmla="*/ 2395423 h 2672762"/>
                  <a:gd name="connsiteX16" fmla="*/ 2164084 w 2677922"/>
                  <a:gd name="connsiteY16" fmla="*/ 2404711 h 2672762"/>
                  <a:gd name="connsiteX17" fmla="*/ 2075336 w 2677922"/>
                  <a:gd name="connsiteY17" fmla="*/ 2401615 h 2672762"/>
                  <a:gd name="connsiteX18" fmla="*/ 1988652 w 2677922"/>
                  <a:gd name="connsiteY18" fmla="*/ 2320606 h 2672762"/>
                  <a:gd name="connsiteX19" fmla="*/ 1944277 w 2677922"/>
                  <a:gd name="connsiteY19" fmla="*/ 2311835 h 2672762"/>
                  <a:gd name="connsiteX20" fmla="*/ 1883392 w 2677922"/>
                  <a:gd name="connsiteY20" fmla="*/ 2346405 h 2672762"/>
                  <a:gd name="connsiteX21" fmla="*/ 1868429 w 2677922"/>
                  <a:gd name="connsiteY21" fmla="*/ 2391811 h 2672762"/>
                  <a:gd name="connsiteX22" fmla="*/ 1899388 w 2677922"/>
                  <a:gd name="connsiteY22" fmla="*/ 2526997 h 2672762"/>
                  <a:gd name="connsiteX23" fmla="*/ 1879264 w 2677922"/>
                  <a:gd name="connsiteY23" fmla="*/ 2571887 h 2672762"/>
                  <a:gd name="connsiteX24" fmla="*/ 1841082 w 2677922"/>
                  <a:gd name="connsiteY24" fmla="*/ 2588915 h 2672762"/>
                  <a:gd name="connsiteX25" fmla="*/ 1782777 w 2677922"/>
                  <a:gd name="connsiteY25" fmla="*/ 2568276 h 2672762"/>
                  <a:gd name="connsiteX26" fmla="*/ 1715184 w 2677922"/>
                  <a:gd name="connsiteY26" fmla="*/ 2459404 h 2672762"/>
                  <a:gd name="connsiteX27" fmla="*/ 1664618 w 2677922"/>
                  <a:gd name="connsiteY27" fmla="*/ 2435669 h 2672762"/>
                  <a:gd name="connsiteX28" fmla="*/ 1610440 w 2677922"/>
                  <a:gd name="connsiteY28" fmla="*/ 2450117 h 2672762"/>
                  <a:gd name="connsiteX29" fmla="*/ 1577418 w 2677922"/>
                  <a:gd name="connsiteY29" fmla="*/ 2495007 h 2672762"/>
                  <a:gd name="connsiteX30" fmla="*/ 1573806 w 2677922"/>
                  <a:gd name="connsiteY30" fmla="*/ 2616777 h 2672762"/>
                  <a:gd name="connsiteX31" fmla="*/ 1526852 w 2677922"/>
                  <a:gd name="connsiteY31" fmla="*/ 2672503 h 2672762"/>
                  <a:gd name="connsiteX32" fmla="*/ 1497441 w 2677922"/>
                  <a:gd name="connsiteY32" fmla="*/ 2676115 h 2672762"/>
                  <a:gd name="connsiteX33" fmla="*/ 1449972 w 2677922"/>
                  <a:gd name="connsiteY33" fmla="*/ 2644124 h 2672762"/>
                  <a:gd name="connsiteX34" fmla="*/ 1410241 w 2677922"/>
                  <a:gd name="connsiteY34" fmla="*/ 2514614 h 2672762"/>
                  <a:gd name="connsiteX35" fmla="*/ 1373091 w 2677922"/>
                  <a:gd name="connsiteY35" fmla="*/ 2482623 h 2672762"/>
                  <a:gd name="connsiteX36" fmla="*/ 1304982 w 2677922"/>
                  <a:gd name="connsiteY36" fmla="*/ 2483139 h 2672762"/>
                  <a:gd name="connsiteX37" fmla="*/ 1271959 w 2677922"/>
                  <a:gd name="connsiteY37" fmla="*/ 2511518 h 2672762"/>
                  <a:gd name="connsiteX38" fmla="*/ 1234293 w 2677922"/>
                  <a:gd name="connsiteY38" fmla="*/ 2633805 h 2672762"/>
                  <a:gd name="connsiteX39" fmla="*/ 1170828 w 2677922"/>
                  <a:gd name="connsiteY39" fmla="*/ 2674567 h 2672762"/>
                  <a:gd name="connsiteX40" fmla="*/ 1106847 w 2677922"/>
                  <a:gd name="connsiteY40" fmla="*/ 2602330 h 2672762"/>
                  <a:gd name="connsiteX41" fmla="*/ 1103751 w 2677922"/>
                  <a:gd name="connsiteY41" fmla="*/ 2491395 h 2672762"/>
                  <a:gd name="connsiteX42" fmla="*/ 1080532 w 2677922"/>
                  <a:gd name="connsiteY42" fmla="*/ 2454244 h 2672762"/>
                  <a:gd name="connsiteX43" fmla="*/ 1005199 w 2677922"/>
                  <a:gd name="connsiteY43" fmla="*/ 2435153 h 2672762"/>
                  <a:gd name="connsiteX44" fmla="*/ 969080 w 2677922"/>
                  <a:gd name="connsiteY44" fmla="*/ 2454244 h 2672762"/>
                  <a:gd name="connsiteX45" fmla="*/ 900456 w 2677922"/>
                  <a:gd name="connsiteY45" fmla="*/ 2564148 h 2672762"/>
                  <a:gd name="connsiteX46" fmla="*/ 836474 w 2677922"/>
                  <a:gd name="connsiteY46" fmla="*/ 2587367 h 2672762"/>
                  <a:gd name="connsiteX47" fmla="*/ 831830 w 2677922"/>
                  <a:gd name="connsiteY47" fmla="*/ 2585819 h 2672762"/>
                  <a:gd name="connsiteX48" fmla="*/ 785392 w 2677922"/>
                  <a:gd name="connsiteY48" fmla="*/ 2504810 h 2672762"/>
                  <a:gd name="connsiteX49" fmla="*/ 811707 w 2677922"/>
                  <a:gd name="connsiteY49" fmla="*/ 2390779 h 2672762"/>
                  <a:gd name="connsiteX50" fmla="*/ 794680 w 2677922"/>
                  <a:gd name="connsiteY50" fmla="*/ 2344341 h 2672762"/>
                  <a:gd name="connsiteX51" fmla="*/ 739470 w 2677922"/>
                  <a:gd name="connsiteY51" fmla="*/ 2312351 h 2672762"/>
                  <a:gd name="connsiteX52" fmla="*/ 689421 w 2677922"/>
                  <a:gd name="connsiteY52" fmla="*/ 2321638 h 2672762"/>
                  <a:gd name="connsiteX53" fmla="*/ 596029 w 2677922"/>
                  <a:gd name="connsiteY53" fmla="*/ 2408838 h 2672762"/>
                  <a:gd name="connsiteX54" fmla="*/ 530500 w 2677922"/>
                  <a:gd name="connsiteY54" fmla="*/ 2415030 h 2672762"/>
                  <a:gd name="connsiteX55" fmla="*/ 521212 w 2677922"/>
                  <a:gd name="connsiteY55" fmla="*/ 2408838 h 2672762"/>
                  <a:gd name="connsiteX56" fmla="*/ 500573 w 2677922"/>
                  <a:gd name="connsiteY56" fmla="*/ 2322670 h 2672762"/>
                  <a:gd name="connsiteX57" fmla="*/ 556298 w 2677922"/>
                  <a:gd name="connsiteY57" fmla="*/ 2217927 h 2672762"/>
                  <a:gd name="connsiteX58" fmla="*/ 552171 w 2677922"/>
                  <a:gd name="connsiteY58" fmla="*/ 2168909 h 2672762"/>
                  <a:gd name="connsiteX59" fmla="*/ 505733 w 2677922"/>
                  <a:gd name="connsiteY59" fmla="*/ 2122987 h 2672762"/>
                  <a:gd name="connsiteX60" fmla="*/ 457747 w 2677922"/>
                  <a:gd name="connsiteY60" fmla="*/ 2119375 h 2672762"/>
                  <a:gd name="connsiteX61" fmla="*/ 341652 w 2677922"/>
                  <a:gd name="connsiteY61" fmla="*/ 2180777 h 2672762"/>
                  <a:gd name="connsiteX62" fmla="*/ 278187 w 2677922"/>
                  <a:gd name="connsiteY62" fmla="*/ 2168909 h 2672762"/>
                  <a:gd name="connsiteX63" fmla="*/ 274059 w 2677922"/>
                  <a:gd name="connsiteY63" fmla="*/ 2164265 h 2672762"/>
                  <a:gd name="connsiteX64" fmla="*/ 276639 w 2677922"/>
                  <a:gd name="connsiteY64" fmla="*/ 2069325 h 2672762"/>
                  <a:gd name="connsiteX65" fmla="*/ 354551 w 2677922"/>
                  <a:gd name="connsiteY65" fmla="*/ 1986253 h 2672762"/>
                  <a:gd name="connsiteX66" fmla="*/ 363839 w 2677922"/>
                  <a:gd name="connsiteY66" fmla="*/ 1940847 h 2672762"/>
                  <a:gd name="connsiteX67" fmla="*/ 328237 w 2677922"/>
                  <a:gd name="connsiteY67" fmla="*/ 1878930 h 2672762"/>
                  <a:gd name="connsiteX68" fmla="*/ 283347 w 2677922"/>
                  <a:gd name="connsiteY68" fmla="*/ 1866030 h 2672762"/>
                  <a:gd name="connsiteX69" fmla="*/ 170864 w 2677922"/>
                  <a:gd name="connsiteY69" fmla="*/ 1891829 h 2672762"/>
                  <a:gd name="connsiteX70" fmla="*/ 155900 w 2677922"/>
                  <a:gd name="connsiteY70" fmla="*/ 1895441 h 2672762"/>
                  <a:gd name="connsiteX71" fmla="*/ 100175 w 2677922"/>
                  <a:gd name="connsiteY71" fmla="*/ 1868094 h 2672762"/>
                  <a:gd name="connsiteX72" fmla="*/ 87275 w 2677922"/>
                  <a:gd name="connsiteY72" fmla="*/ 1838168 h 2672762"/>
                  <a:gd name="connsiteX73" fmla="*/ 107915 w 2677922"/>
                  <a:gd name="connsiteY73" fmla="*/ 1779862 h 2672762"/>
                  <a:gd name="connsiteX74" fmla="*/ 213690 w 2677922"/>
                  <a:gd name="connsiteY74" fmla="*/ 1713817 h 2672762"/>
                  <a:gd name="connsiteX75" fmla="*/ 238972 w 2677922"/>
                  <a:gd name="connsiteY75" fmla="*/ 1654480 h 2672762"/>
                  <a:gd name="connsiteX76" fmla="*/ 222977 w 2677922"/>
                  <a:gd name="connsiteY76" fmla="*/ 1600818 h 2672762"/>
                  <a:gd name="connsiteX77" fmla="*/ 184279 w 2677922"/>
                  <a:gd name="connsiteY77" fmla="*/ 1575019 h 2672762"/>
                  <a:gd name="connsiteX78" fmla="*/ 59413 w 2677922"/>
                  <a:gd name="connsiteY78" fmla="*/ 1571407 h 2672762"/>
                  <a:gd name="connsiteX79" fmla="*/ 3687 w 2677922"/>
                  <a:gd name="connsiteY79" fmla="*/ 1524453 h 2672762"/>
                  <a:gd name="connsiteX80" fmla="*/ 1623 w 2677922"/>
                  <a:gd name="connsiteY80" fmla="*/ 1513618 h 2672762"/>
                  <a:gd name="connsiteX81" fmla="*/ 48577 w 2677922"/>
                  <a:gd name="connsiteY81" fmla="*/ 1442413 h 2672762"/>
                  <a:gd name="connsiteX82" fmla="*/ 160544 w 2677922"/>
                  <a:gd name="connsiteY82" fmla="*/ 1408358 h 2672762"/>
                  <a:gd name="connsiteX83" fmla="*/ 194083 w 2677922"/>
                  <a:gd name="connsiteY83" fmla="*/ 1370692 h 2672762"/>
                  <a:gd name="connsiteX84" fmla="*/ 192534 w 2677922"/>
                  <a:gd name="connsiteY84" fmla="*/ 1298971 h 2672762"/>
                  <a:gd name="connsiteX85" fmla="*/ 166220 w 2677922"/>
                  <a:gd name="connsiteY85" fmla="*/ 1269560 h 2672762"/>
                  <a:gd name="connsiteX86" fmla="*/ 47029 w 2677922"/>
                  <a:gd name="connsiteY86" fmla="*/ 1232926 h 2672762"/>
                  <a:gd name="connsiteX87" fmla="*/ 1623 w 2677922"/>
                  <a:gd name="connsiteY87" fmla="*/ 1166881 h 2672762"/>
                  <a:gd name="connsiteX88" fmla="*/ 6267 w 2677922"/>
                  <a:gd name="connsiteY88" fmla="*/ 1139534 h 2672762"/>
                  <a:gd name="connsiteX89" fmla="*/ 49093 w 2677922"/>
                  <a:gd name="connsiteY89" fmla="*/ 1105480 h 2672762"/>
                  <a:gd name="connsiteX90" fmla="*/ 164672 w 2677922"/>
                  <a:gd name="connsiteY90" fmla="*/ 1101868 h 2672762"/>
                  <a:gd name="connsiteX91" fmla="*/ 181699 w 2677922"/>
                  <a:gd name="connsiteY91" fmla="*/ 1101352 h 2672762"/>
                  <a:gd name="connsiteX92" fmla="*/ 227621 w 2677922"/>
                  <a:gd name="connsiteY92" fmla="*/ 1065233 h 2672762"/>
                  <a:gd name="connsiteX93" fmla="*/ 241036 w 2677922"/>
                  <a:gd name="connsiteY93" fmla="*/ 1014152 h 2672762"/>
                  <a:gd name="connsiteX94" fmla="*/ 219366 w 2677922"/>
                  <a:gd name="connsiteY94" fmla="*/ 965650 h 2672762"/>
                  <a:gd name="connsiteX95" fmla="*/ 113590 w 2677922"/>
                  <a:gd name="connsiteY95" fmla="*/ 899605 h 2672762"/>
                  <a:gd name="connsiteX96" fmla="*/ 89855 w 2677922"/>
                  <a:gd name="connsiteY96" fmla="*/ 832012 h 2672762"/>
                  <a:gd name="connsiteX97" fmla="*/ 104818 w 2677922"/>
                  <a:gd name="connsiteY97" fmla="*/ 799505 h 2672762"/>
                  <a:gd name="connsiteX98" fmla="*/ 151256 w 2677922"/>
                  <a:gd name="connsiteY98" fmla="*/ 779898 h 2672762"/>
                  <a:gd name="connsiteX99" fmla="*/ 283347 w 2677922"/>
                  <a:gd name="connsiteY99" fmla="*/ 810341 h 2672762"/>
                  <a:gd name="connsiteX100" fmla="*/ 331332 w 2677922"/>
                  <a:gd name="connsiteY100" fmla="*/ 794345 h 2672762"/>
                  <a:gd name="connsiteX101" fmla="*/ 363839 w 2677922"/>
                  <a:gd name="connsiteY101" fmla="*/ 737588 h 2672762"/>
                  <a:gd name="connsiteX102" fmla="*/ 354551 w 2677922"/>
                  <a:gd name="connsiteY102" fmla="*/ 689086 h 2672762"/>
                  <a:gd name="connsiteX103" fmla="*/ 266835 w 2677922"/>
                  <a:gd name="connsiteY103" fmla="*/ 595694 h 2672762"/>
                  <a:gd name="connsiteX104" fmla="*/ 261675 w 2677922"/>
                  <a:gd name="connsiteY104" fmla="*/ 529133 h 2672762"/>
                  <a:gd name="connsiteX105" fmla="*/ 270447 w 2677922"/>
                  <a:gd name="connsiteY105" fmla="*/ 516233 h 2672762"/>
                  <a:gd name="connsiteX106" fmla="*/ 349907 w 2677922"/>
                  <a:gd name="connsiteY106" fmla="*/ 498690 h 2672762"/>
                  <a:gd name="connsiteX107" fmla="*/ 457231 w 2677922"/>
                  <a:gd name="connsiteY107" fmla="*/ 555964 h 2672762"/>
                  <a:gd name="connsiteX108" fmla="*/ 507797 w 2677922"/>
                  <a:gd name="connsiteY108" fmla="*/ 551320 h 2672762"/>
                  <a:gd name="connsiteX109" fmla="*/ 551139 w 2677922"/>
                  <a:gd name="connsiteY109" fmla="*/ 508494 h 2672762"/>
                  <a:gd name="connsiteX110" fmla="*/ 556815 w 2677922"/>
                  <a:gd name="connsiteY110" fmla="*/ 456896 h 2672762"/>
                  <a:gd name="connsiteX111" fmla="*/ 494381 w 2677922"/>
                  <a:gd name="connsiteY111" fmla="*/ 339769 h 2672762"/>
                  <a:gd name="connsiteX112" fmla="*/ 505217 w 2677922"/>
                  <a:gd name="connsiteY112" fmla="*/ 280432 h 2672762"/>
                  <a:gd name="connsiteX113" fmla="*/ 537723 w 2677922"/>
                  <a:gd name="connsiteY113" fmla="*/ 256181 h 2672762"/>
                  <a:gd name="connsiteX114" fmla="*/ 590353 w 2677922"/>
                  <a:gd name="connsiteY114" fmla="*/ 261857 h 2672762"/>
                  <a:gd name="connsiteX115" fmla="*/ 679617 w 2677922"/>
                  <a:gd name="connsiteY115" fmla="*/ 344929 h 2672762"/>
                  <a:gd name="connsiteX116" fmla="*/ 754950 w 2677922"/>
                  <a:gd name="connsiteY116" fmla="*/ 355765 h 2672762"/>
                  <a:gd name="connsiteX117" fmla="*/ 797260 w 2677922"/>
                  <a:gd name="connsiteY117" fmla="*/ 329450 h 2672762"/>
                  <a:gd name="connsiteX118" fmla="*/ 811707 w 2677922"/>
                  <a:gd name="connsiteY118" fmla="*/ 285076 h 2672762"/>
                  <a:gd name="connsiteX119" fmla="*/ 781781 w 2677922"/>
                  <a:gd name="connsiteY119" fmla="*/ 156081 h 2672762"/>
                  <a:gd name="connsiteX120" fmla="*/ 807064 w 2677922"/>
                  <a:gd name="connsiteY120" fmla="*/ 100872 h 2672762"/>
                  <a:gd name="connsiteX121" fmla="*/ 841634 w 2677922"/>
                  <a:gd name="connsiteY121" fmla="*/ 86424 h 2672762"/>
                  <a:gd name="connsiteX122" fmla="*/ 896328 w 2677922"/>
                  <a:gd name="connsiteY122" fmla="*/ 106031 h 2672762"/>
                  <a:gd name="connsiteX123" fmla="*/ 965469 w 2677922"/>
                  <a:gd name="connsiteY123" fmla="*/ 217483 h 2672762"/>
                  <a:gd name="connsiteX124" fmla="*/ 1013455 w 2677922"/>
                  <a:gd name="connsiteY124" fmla="*/ 240702 h 2672762"/>
                  <a:gd name="connsiteX125" fmla="*/ 1077952 w 2677922"/>
                  <a:gd name="connsiteY125" fmla="*/ 222642 h 2672762"/>
                  <a:gd name="connsiteX126" fmla="*/ 1101687 w 2677922"/>
                  <a:gd name="connsiteY126" fmla="*/ 188072 h 2672762"/>
                  <a:gd name="connsiteX127" fmla="*/ 1106847 w 2677922"/>
                  <a:gd name="connsiteY127" fmla="*/ 53918 h 2672762"/>
                  <a:gd name="connsiteX128" fmla="*/ 1145029 w 2677922"/>
                  <a:gd name="connsiteY128" fmla="*/ 4900 h 2672762"/>
                  <a:gd name="connsiteX129" fmla="*/ 1158960 w 2677922"/>
                  <a:gd name="connsiteY129" fmla="*/ 1804 h 2672762"/>
                  <a:gd name="connsiteX130" fmla="*/ 1235841 w 2677922"/>
                  <a:gd name="connsiteY130" fmla="*/ 48758 h 2672762"/>
                  <a:gd name="connsiteX131" fmla="*/ 1269895 w 2677922"/>
                  <a:gd name="connsiteY131" fmla="*/ 162273 h 2672762"/>
                  <a:gd name="connsiteX132" fmla="*/ 1303434 w 2677922"/>
                  <a:gd name="connsiteY132" fmla="*/ 192716 h 2672762"/>
                  <a:gd name="connsiteX133" fmla="*/ 1376702 w 2677922"/>
                  <a:gd name="connsiteY133" fmla="*/ 192716 h 2672762"/>
                  <a:gd name="connsiteX134" fmla="*/ 1409209 w 2677922"/>
                  <a:gd name="connsiteY134" fmla="*/ 163305 h 2672762"/>
                  <a:gd name="connsiteX135" fmla="*/ 1447392 w 2677922"/>
                  <a:gd name="connsiteY135" fmla="*/ 37922 h 2672762"/>
                  <a:gd name="connsiteX136" fmla="*/ 1499505 w 2677922"/>
                  <a:gd name="connsiteY136" fmla="*/ 256 h 2672762"/>
                  <a:gd name="connsiteX137" fmla="*/ 1513436 w 2677922"/>
                  <a:gd name="connsiteY137" fmla="*/ 772 h 2672762"/>
                  <a:gd name="connsiteX138" fmla="*/ 1573290 w 2677922"/>
                  <a:gd name="connsiteY138" fmla="*/ 65269 h 2672762"/>
                  <a:gd name="connsiteX139" fmla="*/ 1576902 w 2677922"/>
                  <a:gd name="connsiteY139" fmla="*/ 185492 h 2672762"/>
                  <a:gd name="connsiteX140" fmla="*/ 1598057 w 2677922"/>
                  <a:gd name="connsiteY140" fmla="*/ 220578 h 2672762"/>
                  <a:gd name="connsiteX141" fmla="*/ 1674422 w 2677922"/>
                  <a:gd name="connsiteY141" fmla="*/ 240702 h 2672762"/>
                  <a:gd name="connsiteX142" fmla="*/ 1710540 w 2677922"/>
                  <a:gd name="connsiteY142" fmla="*/ 221610 h 2672762"/>
                  <a:gd name="connsiteX143" fmla="*/ 1779165 w 2677922"/>
                  <a:gd name="connsiteY143" fmla="*/ 111707 h 2672762"/>
                  <a:gd name="connsiteX144" fmla="*/ 1845726 w 2677922"/>
                  <a:gd name="connsiteY144" fmla="*/ 88488 h 2672762"/>
                  <a:gd name="connsiteX145" fmla="*/ 1857594 w 2677922"/>
                  <a:gd name="connsiteY145" fmla="*/ 92616 h 2672762"/>
                  <a:gd name="connsiteX146" fmla="*/ 1895260 w 2677922"/>
                  <a:gd name="connsiteY146" fmla="*/ 166401 h 2672762"/>
                  <a:gd name="connsiteX147" fmla="*/ 1868429 w 2677922"/>
                  <a:gd name="connsiteY147" fmla="*/ 281980 h 2672762"/>
                  <a:gd name="connsiteX148" fmla="*/ 1887004 w 2677922"/>
                  <a:gd name="connsiteY148" fmla="*/ 332030 h 2672762"/>
                  <a:gd name="connsiteX149" fmla="*/ 1946857 w 2677922"/>
                  <a:gd name="connsiteY149" fmla="*/ 365052 h 2672762"/>
                  <a:gd name="connsiteX150" fmla="*/ 1986588 w 2677922"/>
                  <a:gd name="connsiteY150" fmla="*/ 355765 h 2672762"/>
                  <a:gd name="connsiteX151" fmla="*/ 2081528 w 2677922"/>
                  <a:gd name="connsiteY151" fmla="*/ 267532 h 2672762"/>
                  <a:gd name="connsiteX152" fmla="*/ 2151701 w 2677922"/>
                  <a:gd name="connsiteY152" fmla="*/ 261857 h 2672762"/>
                  <a:gd name="connsiteX153" fmla="*/ 2155312 w 2677922"/>
                  <a:gd name="connsiteY153" fmla="*/ 264437 h 2672762"/>
                  <a:gd name="connsiteX154" fmla="*/ 2177500 w 2677922"/>
                  <a:gd name="connsiteY154" fmla="*/ 353701 h 2672762"/>
                  <a:gd name="connsiteX155" fmla="*/ 2122290 w 2677922"/>
                  <a:gd name="connsiteY155" fmla="*/ 456896 h 2672762"/>
                  <a:gd name="connsiteX156" fmla="*/ 2126934 w 2677922"/>
                  <a:gd name="connsiteY156" fmla="*/ 505914 h 2672762"/>
                  <a:gd name="connsiteX157" fmla="*/ 2173372 w 2677922"/>
                  <a:gd name="connsiteY157" fmla="*/ 551836 h 2672762"/>
                  <a:gd name="connsiteX158" fmla="*/ 2219810 w 2677922"/>
                  <a:gd name="connsiteY158" fmla="*/ 555964 h 2672762"/>
                  <a:gd name="connsiteX159" fmla="*/ 2336937 w 2677922"/>
                  <a:gd name="connsiteY159" fmla="*/ 494046 h 2672762"/>
                  <a:gd name="connsiteX160" fmla="*/ 2400917 w 2677922"/>
                  <a:gd name="connsiteY160" fmla="*/ 507462 h 2672762"/>
                  <a:gd name="connsiteX161" fmla="*/ 2420525 w 2677922"/>
                  <a:gd name="connsiteY161" fmla="*/ 533777 h 2672762"/>
                  <a:gd name="connsiteX162" fmla="*/ 2415365 w 2677922"/>
                  <a:gd name="connsiteY162" fmla="*/ 591566 h 2672762"/>
                  <a:gd name="connsiteX163" fmla="*/ 2321973 w 2677922"/>
                  <a:gd name="connsiteY163" fmla="*/ 692182 h 2672762"/>
                  <a:gd name="connsiteX164" fmla="*/ 2313718 w 2677922"/>
                  <a:gd name="connsiteY164" fmla="*/ 733460 h 2672762"/>
                  <a:gd name="connsiteX165" fmla="*/ 2349320 w 2677922"/>
                  <a:gd name="connsiteY165" fmla="*/ 795377 h 2672762"/>
                  <a:gd name="connsiteX166" fmla="*/ 2394726 w 2677922"/>
                  <a:gd name="connsiteY166" fmla="*/ 810341 h 2672762"/>
                  <a:gd name="connsiteX167" fmla="*/ 2526816 w 2677922"/>
                  <a:gd name="connsiteY167" fmla="*/ 780414 h 2672762"/>
                  <a:gd name="connsiteX168" fmla="*/ 2575834 w 2677922"/>
                  <a:gd name="connsiteY168" fmla="*/ 803117 h 2672762"/>
                  <a:gd name="connsiteX169" fmla="*/ 2591313 w 2677922"/>
                  <a:gd name="connsiteY169" fmla="*/ 838719 h 2672762"/>
                  <a:gd name="connsiteX170" fmla="*/ 2570158 w 2677922"/>
                  <a:gd name="connsiteY170" fmla="*/ 896509 h 2672762"/>
                  <a:gd name="connsiteX171" fmla="*/ 2461287 w 2677922"/>
                  <a:gd name="connsiteY171" fmla="*/ 964102 h 2672762"/>
                  <a:gd name="connsiteX172" fmla="*/ 2438068 w 2677922"/>
                  <a:gd name="connsiteY172" fmla="*/ 1014668 h 2672762"/>
                  <a:gd name="connsiteX173" fmla="*/ 2454063 w 2677922"/>
                  <a:gd name="connsiteY173" fmla="*/ 1073489 h 2672762"/>
                  <a:gd name="connsiteX174" fmla="*/ 2492762 w 2677922"/>
                  <a:gd name="connsiteY174" fmla="*/ 1100836 h 2672762"/>
                  <a:gd name="connsiteX175" fmla="*/ 2628464 w 2677922"/>
                  <a:gd name="connsiteY175" fmla="*/ 1105996 h 2672762"/>
                  <a:gd name="connsiteX176" fmla="*/ 2672322 w 2677922"/>
                  <a:gd name="connsiteY176" fmla="*/ 1140566 h 2672762"/>
                  <a:gd name="connsiteX177" fmla="*/ 2677998 w 2677922"/>
                  <a:gd name="connsiteY177" fmla="*/ 1182360 h 2672762"/>
                  <a:gd name="connsiteX178" fmla="*/ 2644459 w 2677922"/>
                  <a:gd name="connsiteY178" fmla="*/ 1229830 h 2672762"/>
                  <a:gd name="connsiteX179" fmla="*/ 2522172 w 2677922"/>
                  <a:gd name="connsiteY179" fmla="*/ 1267497 h 2672762"/>
                  <a:gd name="connsiteX180" fmla="*/ 2483990 w 2677922"/>
                  <a:gd name="connsiteY180" fmla="*/ 1315998 h 2672762"/>
                  <a:gd name="connsiteX181" fmla="*/ 2486570 w 2677922"/>
                  <a:gd name="connsiteY181" fmla="*/ 1379980 h 2672762"/>
                  <a:gd name="connsiteX182" fmla="*/ 2512885 w 2677922"/>
                  <a:gd name="connsiteY182" fmla="*/ 1407842 h 2672762"/>
                  <a:gd name="connsiteX183" fmla="*/ 2641363 w 2677922"/>
                  <a:gd name="connsiteY183" fmla="*/ 1447057 h 2672762"/>
                  <a:gd name="connsiteX184" fmla="*/ 2677998 w 2677922"/>
                  <a:gd name="connsiteY184" fmla="*/ 1498138 h 2672762"/>
                  <a:gd name="connsiteX185" fmla="*/ 2677998 w 2677922"/>
                  <a:gd name="connsiteY185" fmla="*/ 1507426 h 2672762"/>
                  <a:gd name="connsiteX186" fmla="*/ 2611952 w 2677922"/>
                  <a:gd name="connsiteY186" fmla="*/ 1572955 h 2672762"/>
                  <a:gd name="connsiteX187" fmla="*/ 2490182 w 2677922"/>
                  <a:gd name="connsiteY187" fmla="*/ 1576567 h 2672762"/>
                  <a:gd name="connsiteX188" fmla="*/ 2457675 w 2677922"/>
                  <a:gd name="connsiteY188" fmla="*/ 1596690 h 2672762"/>
                  <a:gd name="connsiteX189" fmla="*/ 2437036 w 2677922"/>
                  <a:gd name="connsiteY189" fmla="*/ 1673055 h 2672762"/>
                  <a:gd name="connsiteX190" fmla="*/ 2457159 w 2677922"/>
                  <a:gd name="connsiteY190" fmla="*/ 1710205 h 2672762"/>
                  <a:gd name="connsiteX191" fmla="*/ 2564483 w 2677922"/>
                  <a:gd name="connsiteY191" fmla="*/ 1777282 h 2672762"/>
                  <a:gd name="connsiteX192" fmla="*/ 2588733 w 2677922"/>
                  <a:gd name="connsiteY192" fmla="*/ 1845907 h 2672762"/>
                  <a:gd name="connsiteX193" fmla="*/ 2571706 w 2677922"/>
                  <a:gd name="connsiteY193" fmla="*/ 1880994 h 2672762"/>
                  <a:gd name="connsiteX194" fmla="*/ 2538684 w 2677922"/>
                  <a:gd name="connsiteY194" fmla="*/ 1897505 h 2672762"/>
                  <a:gd name="connsiteX195" fmla="*/ 1338521 w 2677922"/>
                  <a:gd name="connsiteY195" fmla="*/ 2312867 h 2672762"/>
                  <a:gd name="connsiteX196" fmla="*/ 2316814 w 2677922"/>
                  <a:gd name="connsiteY196" fmla="*/ 1335605 h 2672762"/>
                  <a:gd name="connsiteX197" fmla="*/ 1340068 w 2677922"/>
                  <a:gd name="connsiteY197" fmla="*/ 359376 h 2672762"/>
                  <a:gd name="connsiteX198" fmla="*/ 361775 w 2677922"/>
                  <a:gd name="connsiteY198" fmla="*/ 1331994 h 2672762"/>
                  <a:gd name="connsiteX199" fmla="*/ 1338521 w 2677922"/>
                  <a:gd name="connsiteY199" fmla="*/ 2312867 h 2672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2677922" h="2672762">
                    <a:moveTo>
                      <a:pt x="2538684" y="1897505"/>
                    </a:moveTo>
                    <a:cubicBezTo>
                      <a:pt x="2511337" y="1891313"/>
                      <a:pt x="2483990" y="1885121"/>
                      <a:pt x="2456643" y="1879446"/>
                    </a:cubicBezTo>
                    <a:cubicBezTo>
                      <a:pt x="2434456" y="1874286"/>
                      <a:pt x="2411753" y="1869642"/>
                      <a:pt x="2389566" y="1863966"/>
                    </a:cubicBezTo>
                    <a:cubicBezTo>
                      <a:pt x="2375119" y="1860354"/>
                      <a:pt x="2363767" y="1864482"/>
                      <a:pt x="2354479" y="1874802"/>
                    </a:cubicBezTo>
                    <a:cubicBezTo>
                      <a:pt x="2335389" y="1896989"/>
                      <a:pt x="2320425" y="1922272"/>
                      <a:pt x="2312170" y="1950651"/>
                    </a:cubicBezTo>
                    <a:cubicBezTo>
                      <a:pt x="2308042" y="1964066"/>
                      <a:pt x="2314234" y="1973869"/>
                      <a:pt x="2322489" y="1983157"/>
                    </a:cubicBezTo>
                    <a:cubicBezTo>
                      <a:pt x="2352416" y="2015664"/>
                      <a:pt x="2382858" y="2048170"/>
                      <a:pt x="2412785" y="2080161"/>
                    </a:cubicBezTo>
                    <a:cubicBezTo>
                      <a:pt x="2435488" y="2104412"/>
                      <a:pt x="2436520" y="2118859"/>
                      <a:pt x="2418461" y="2146722"/>
                    </a:cubicBezTo>
                    <a:cubicBezTo>
                      <a:pt x="2417429" y="2148270"/>
                      <a:pt x="2416397" y="2150334"/>
                      <a:pt x="2414849" y="2151882"/>
                    </a:cubicBezTo>
                    <a:cubicBezTo>
                      <a:pt x="2380795" y="2197804"/>
                      <a:pt x="2365831" y="2198320"/>
                      <a:pt x="2324037" y="2174585"/>
                    </a:cubicBezTo>
                    <a:cubicBezTo>
                      <a:pt x="2289982" y="2154978"/>
                      <a:pt x="2253864" y="2137434"/>
                      <a:pt x="2219294" y="2118859"/>
                    </a:cubicBezTo>
                    <a:cubicBezTo>
                      <a:pt x="2204846" y="2111120"/>
                      <a:pt x="2191431" y="2111120"/>
                      <a:pt x="2178531" y="2120407"/>
                    </a:cubicBezTo>
                    <a:cubicBezTo>
                      <a:pt x="2157892" y="2134855"/>
                      <a:pt x="2140349" y="2152398"/>
                      <a:pt x="2125386" y="2172521"/>
                    </a:cubicBezTo>
                    <a:cubicBezTo>
                      <a:pt x="2114550" y="2186968"/>
                      <a:pt x="2114034" y="2201416"/>
                      <a:pt x="2122806" y="2217411"/>
                    </a:cubicBezTo>
                    <a:cubicBezTo>
                      <a:pt x="2143961" y="2256109"/>
                      <a:pt x="2164600" y="2295323"/>
                      <a:pt x="2184723" y="2334538"/>
                    </a:cubicBezTo>
                    <a:cubicBezTo>
                      <a:pt x="2198655" y="2361885"/>
                      <a:pt x="2196591" y="2374268"/>
                      <a:pt x="2174404" y="2395423"/>
                    </a:cubicBezTo>
                    <a:cubicBezTo>
                      <a:pt x="2170792" y="2398519"/>
                      <a:pt x="2167696" y="2402131"/>
                      <a:pt x="2164084" y="2404711"/>
                    </a:cubicBezTo>
                    <a:cubicBezTo>
                      <a:pt x="2131062" y="2428962"/>
                      <a:pt x="2114034" y="2440829"/>
                      <a:pt x="2075336" y="2401615"/>
                    </a:cubicBezTo>
                    <a:cubicBezTo>
                      <a:pt x="2047473" y="2373236"/>
                      <a:pt x="2017547" y="2347953"/>
                      <a:pt x="1988652" y="2320606"/>
                    </a:cubicBezTo>
                    <a:cubicBezTo>
                      <a:pt x="1975236" y="2307707"/>
                      <a:pt x="1960789" y="2305127"/>
                      <a:pt x="1944277" y="2311835"/>
                    </a:cubicBezTo>
                    <a:cubicBezTo>
                      <a:pt x="1922607" y="2320606"/>
                      <a:pt x="1901968" y="2331958"/>
                      <a:pt x="1883392" y="2346405"/>
                    </a:cubicBezTo>
                    <a:cubicBezTo>
                      <a:pt x="1867913" y="2358273"/>
                      <a:pt x="1863785" y="2373236"/>
                      <a:pt x="1868429" y="2391811"/>
                    </a:cubicBezTo>
                    <a:cubicBezTo>
                      <a:pt x="1879264" y="2436701"/>
                      <a:pt x="1889584" y="2482107"/>
                      <a:pt x="1899388" y="2526997"/>
                    </a:cubicBezTo>
                    <a:cubicBezTo>
                      <a:pt x="1903516" y="2546604"/>
                      <a:pt x="1896808" y="2561568"/>
                      <a:pt x="1879264" y="2571887"/>
                    </a:cubicBezTo>
                    <a:cubicBezTo>
                      <a:pt x="1867397" y="2579111"/>
                      <a:pt x="1854498" y="2584787"/>
                      <a:pt x="1841082" y="2588915"/>
                    </a:cubicBezTo>
                    <a:cubicBezTo>
                      <a:pt x="1813736" y="2597686"/>
                      <a:pt x="1798256" y="2592526"/>
                      <a:pt x="1782777" y="2568276"/>
                    </a:cubicBezTo>
                    <a:cubicBezTo>
                      <a:pt x="1760074" y="2532157"/>
                      <a:pt x="1736855" y="2496555"/>
                      <a:pt x="1715184" y="2459404"/>
                    </a:cubicBezTo>
                    <a:cubicBezTo>
                      <a:pt x="1703316" y="2439281"/>
                      <a:pt x="1687837" y="2431542"/>
                      <a:pt x="1664618" y="2435669"/>
                    </a:cubicBezTo>
                    <a:cubicBezTo>
                      <a:pt x="1646043" y="2439281"/>
                      <a:pt x="1627984" y="2443925"/>
                      <a:pt x="1610440" y="2450117"/>
                    </a:cubicBezTo>
                    <a:cubicBezTo>
                      <a:pt x="1586190" y="2458888"/>
                      <a:pt x="1578450" y="2469208"/>
                      <a:pt x="1577418" y="2495007"/>
                    </a:cubicBezTo>
                    <a:cubicBezTo>
                      <a:pt x="1575870" y="2535769"/>
                      <a:pt x="1574838" y="2576015"/>
                      <a:pt x="1573806" y="2616777"/>
                    </a:cubicBezTo>
                    <a:cubicBezTo>
                      <a:pt x="1572774" y="2653928"/>
                      <a:pt x="1563487" y="2665795"/>
                      <a:pt x="1526852" y="2672503"/>
                    </a:cubicBezTo>
                    <a:cubicBezTo>
                      <a:pt x="1517049" y="2674567"/>
                      <a:pt x="1507245" y="2675599"/>
                      <a:pt x="1497441" y="2676115"/>
                    </a:cubicBezTo>
                    <a:cubicBezTo>
                      <a:pt x="1473191" y="2677663"/>
                      <a:pt x="1457711" y="2667859"/>
                      <a:pt x="1449972" y="2644124"/>
                    </a:cubicBezTo>
                    <a:cubicBezTo>
                      <a:pt x="1436040" y="2600782"/>
                      <a:pt x="1422624" y="2557956"/>
                      <a:pt x="1410241" y="2514614"/>
                    </a:cubicBezTo>
                    <a:cubicBezTo>
                      <a:pt x="1404565" y="2495007"/>
                      <a:pt x="1392698" y="2485719"/>
                      <a:pt x="1373091" y="2482623"/>
                    </a:cubicBezTo>
                    <a:cubicBezTo>
                      <a:pt x="1350388" y="2479527"/>
                      <a:pt x="1327685" y="2479527"/>
                      <a:pt x="1304982" y="2483139"/>
                    </a:cubicBezTo>
                    <a:cubicBezTo>
                      <a:pt x="1287955" y="2485719"/>
                      <a:pt x="1277119" y="2494491"/>
                      <a:pt x="1271959" y="2511518"/>
                    </a:cubicBezTo>
                    <a:cubicBezTo>
                      <a:pt x="1260092" y="2552280"/>
                      <a:pt x="1247192" y="2593042"/>
                      <a:pt x="1234293" y="2633805"/>
                    </a:cubicBezTo>
                    <a:cubicBezTo>
                      <a:pt x="1222941" y="2670439"/>
                      <a:pt x="1208494" y="2679727"/>
                      <a:pt x="1170828" y="2674567"/>
                    </a:cubicBezTo>
                    <a:cubicBezTo>
                      <a:pt x="1114070" y="2666827"/>
                      <a:pt x="1107362" y="2659087"/>
                      <a:pt x="1106847" y="2602330"/>
                    </a:cubicBezTo>
                    <a:cubicBezTo>
                      <a:pt x="1106331" y="2565180"/>
                      <a:pt x="1104783" y="2528545"/>
                      <a:pt x="1103751" y="2491395"/>
                    </a:cubicBezTo>
                    <a:cubicBezTo>
                      <a:pt x="1103234" y="2474368"/>
                      <a:pt x="1096527" y="2460952"/>
                      <a:pt x="1080532" y="2454244"/>
                    </a:cubicBezTo>
                    <a:cubicBezTo>
                      <a:pt x="1056281" y="2443925"/>
                      <a:pt x="1031514" y="2436701"/>
                      <a:pt x="1005199" y="2435153"/>
                    </a:cubicBezTo>
                    <a:cubicBezTo>
                      <a:pt x="989203" y="2434121"/>
                      <a:pt x="977852" y="2440313"/>
                      <a:pt x="969080" y="2454244"/>
                    </a:cubicBezTo>
                    <a:cubicBezTo>
                      <a:pt x="946894" y="2491395"/>
                      <a:pt x="923159" y="2527513"/>
                      <a:pt x="900456" y="2564148"/>
                    </a:cubicBezTo>
                    <a:cubicBezTo>
                      <a:pt x="882396" y="2593042"/>
                      <a:pt x="868465" y="2598202"/>
                      <a:pt x="836474" y="2587367"/>
                    </a:cubicBezTo>
                    <a:cubicBezTo>
                      <a:pt x="834926" y="2586851"/>
                      <a:pt x="833379" y="2586335"/>
                      <a:pt x="831830" y="2585819"/>
                    </a:cubicBezTo>
                    <a:cubicBezTo>
                      <a:pt x="782297" y="2565696"/>
                      <a:pt x="772493" y="2554344"/>
                      <a:pt x="785392" y="2504810"/>
                    </a:cubicBezTo>
                    <a:cubicBezTo>
                      <a:pt x="795196" y="2467144"/>
                      <a:pt x="802420" y="2428962"/>
                      <a:pt x="811707" y="2390779"/>
                    </a:cubicBezTo>
                    <a:cubicBezTo>
                      <a:pt x="816351" y="2371172"/>
                      <a:pt x="811191" y="2356209"/>
                      <a:pt x="794680" y="2344341"/>
                    </a:cubicBezTo>
                    <a:cubicBezTo>
                      <a:pt x="777137" y="2331958"/>
                      <a:pt x="759078" y="2321122"/>
                      <a:pt x="739470" y="2312351"/>
                    </a:cubicBezTo>
                    <a:cubicBezTo>
                      <a:pt x="720895" y="2304095"/>
                      <a:pt x="704900" y="2307191"/>
                      <a:pt x="689421" y="2321638"/>
                    </a:cubicBezTo>
                    <a:cubicBezTo>
                      <a:pt x="658462" y="2351049"/>
                      <a:pt x="626988" y="2379944"/>
                      <a:pt x="596029" y="2408838"/>
                    </a:cubicBezTo>
                    <a:cubicBezTo>
                      <a:pt x="572810" y="2431026"/>
                      <a:pt x="557847" y="2432057"/>
                      <a:pt x="530500" y="2415030"/>
                    </a:cubicBezTo>
                    <a:cubicBezTo>
                      <a:pt x="527404" y="2412966"/>
                      <a:pt x="524308" y="2410902"/>
                      <a:pt x="521212" y="2408838"/>
                    </a:cubicBezTo>
                    <a:cubicBezTo>
                      <a:pt x="481482" y="2380460"/>
                      <a:pt x="477870" y="2365496"/>
                      <a:pt x="500573" y="2322670"/>
                    </a:cubicBezTo>
                    <a:cubicBezTo>
                      <a:pt x="519148" y="2287584"/>
                      <a:pt x="537207" y="2252497"/>
                      <a:pt x="556298" y="2217927"/>
                    </a:cubicBezTo>
                    <a:cubicBezTo>
                      <a:pt x="566102" y="2199868"/>
                      <a:pt x="564555" y="2184388"/>
                      <a:pt x="552171" y="2168909"/>
                    </a:cubicBezTo>
                    <a:cubicBezTo>
                      <a:pt x="538756" y="2151882"/>
                      <a:pt x="523276" y="2136402"/>
                      <a:pt x="505733" y="2122987"/>
                    </a:cubicBezTo>
                    <a:cubicBezTo>
                      <a:pt x="490254" y="2111120"/>
                      <a:pt x="474774" y="2110088"/>
                      <a:pt x="457747" y="2119375"/>
                    </a:cubicBezTo>
                    <a:cubicBezTo>
                      <a:pt x="419564" y="2140014"/>
                      <a:pt x="380866" y="2160653"/>
                      <a:pt x="341652" y="2180777"/>
                    </a:cubicBezTo>
                    <a:cubicBezTo>
                      <a:pt x="314305" y="2195224"/>
                      <a:pt x="298310" y="2191612"/>
                      <a:pt x="278187" y="2168909"/>
                    </a:cubicBezTo>
                    <a:cubicBezTo>
                      <a:pt x="276639" y="2167361"/>
                      <a:pt x="275607" y="2165813"/>
                      <a:pt x="274059" y="2164265"/>
                    </a:cubicBezTo>
                    <a:cubicBezTo>
                      <a:pt x="238456" y="2122987"/>
                      <a:pt x="238972" y="2108540"/>
                      <a:pt x="276639" y="2069325"/>
                    </a:cubicBezTo>
                    <a:cubicBezTo>
                      <a:pt x="302954" y="2041463"/>
                      <a:pt x="327721" y="2013084"/>
                      <a:pt x="354551" y="1986253"/>
                    </a:cubicBezTo>
                    <a:cubicBezTo>
                      <a:pt x="367967" y="1972322"/>
                      <a:pt x="370547" y="1957874"/>
                      <a:pt x="363839" y="1940847"/>
                    </a:cubicBezTo>
                    <a:cubicBezTo>
                      <a:pt x="355067" y="1918660"/>
                      <a:pt x="342684" y="1898021"/>
                      <a:pt x="328237" y="1878930"/>
                    </a:cubicBezTo>
                    <a:cubicBezTo>
                      <a:pt x="316369" y="1863450"/>
                      <a:pt x="300374" y="1861902"/>
                      <a:pt x="283347" y="1866030"/>
                    </a:cubicBezTo>
                    <a:cubicBezTo>
                      <a:pt x="245680" y="1874802"/>
                      <a:pt x="208530" y="1883573"/>
                      <a:pt x="170864" y="1891829"/>
                    </a:cubicBezTo>
                    <a:cubicBezTo>
                      <a:pt x="165704" y="1892861"/>
                      <a:pt x="160544" y="1894409"/>
                      <a:pt x="155900" y="1895441"/>
                    </a:cubicBezTo>
                    <a:cubicBezTo>
                      <a:pt x="127521" y="1900601"/>
                      <a:pt x="113074" y="1893893"/>
                      <a:pt x="100175" y="1868094"/>
                    </a:cubicBezTo>
                    <a:cubicBezTo>
                      <a:pt x="95531" y="1858291"/>
                      <a:pt x="90887" y="1848487"/>
                      <a:pt x="87275" y="1838168"/>
                    </a:cubicBezTo>
                    <a:cubicBezTo>
                      <a:pt x="77988" y="1810821"/>
                      <a:pt x="83147" y="1795341"/>
                      <a:pt x="107915" y="1779862"/>
                    </a:cubicBezTo>
                    <a:cubicBezTo>
                      <a:pt x="143001" y="1757675"/>
                      <a:pt x="178603" y="1735488"/>
                      <a:pt x="213690" y="1713817"/>
                    </a:cubicBezTo>
                    <a:cubicBezTo>
                      <a:pt x="241552" y="1696274"/>
                      <a:pt x="245680" y="1686470"/>
                      <a:pt x="238972" y="1654480"/>
                    </a:cubicBezTo>
                    <a:cubicBezTo>
                      <a:pt x="234845" y="1636420"/>
                      <a:pt x="230201" y="1617845"/>
                      <a:pt x="222977" y="1600818"/>
                    </a:cubicBezTo>
                    <a:cubicBezTo>
                      <a:pt x="215753" y="1583791"/>
                      <a:pt x="203370" y="1575535"/>
                      <a:pt x="184279" y="1575019"/>
                    </a:cubicBezTo>
                    <a:cubicBezTo>
                      <a:pt x="142485" y="1574503"/>
                      <a:pt x="101207" y="1572955"/>
                      <a:pt x="59413" y="1571407"/>
                    </a:cubicBezTo>
                    <a:cubicBezTo>
                      <a:pt x="21746" y="1570375"/>
                      <a:pt x="10395" y="1560572"/>
                      <a:pt x="3687" y="1524453"/>
                    </a:cubicBezTo>
                    <a:cubicBezTo>
                      <a:pt x="3171" y="1520841"/>
                      <a:pt x="2139" y="1517230"/>
                      <a:pt x="1623" y="1513618"/>
                    </a:cubicBezTo>
                    <a:cubicBezTo>
                      <a:pt x="-4053" y="1467696"/>
                      <a:pt x="3687" y="1455828"/>
                      <a:pt x="48577" y="1442413"/>
                    </a:cubicBezTo>
                    <a:cubicBezTo>
                      <a:pt x="85727" y="1431061"/>
                      <a:pt x="122877" y="1418678"/>
                      <a:pt x="160544" y="1408358"/>
                    </a:cubicBezTo>
                    <a:cubicBezTo>
                      <a:pt x="181183" y="1402683"/>
                      <a:pt x="192018" y="1390815"/>
                      <a:pt x="194083" y="1370692"/>
                    </a:cubicBezTo>
                    <a:cubicBezTo>
                      <a:pt x="196147" y="1346957"/>
                      <a:pt x="197178" y="1322706"/>
                      <a:pt x="192534" y="1298971"/>
                    </a:cubicBezTo>
                    <a:cubicBezTo>
                      <a:pt x="189954" y="1283492"/>
                      <a:pt x="181183" y="1274204"/>
                      <a:pt x="166220" y="1269560"/>
                    </a:cubicBezTo>
                    <a:cubicBezTo>
                      <a:pt x="126490" y="1257693"/>
                      <a:pt x="86759" y="1245310"/>
                      <a:pt x="47029" y="1232926"/>
                    </a:cubicBezTo>
                    <a:cubicBezTo>
                      <a:pt x="3687" y="1219511"/>
                      <a:pt x="-957" y="1212287"/>
                      <a:pt x="1623" y="1166881"/>
                    </a:cubicBezTo>
                    <a:cubicBezTo>
                      <a:pt x="2139" y="1157593"/>
                      <a:pt x="4203" y="1148306"/>
                      <a:pt x="6267" y="1139534"/>
                    </a:cubicBezTo>
                    <a:cubicBezTo>
                      <a:pt x="12459" y="1116831"/>
                      <a:pt x="25358" y="1106512"/>
                      <a:pt x="49093" y="1105480"/>
                    </a:cubicBezTo>
                    <a:cubicBezTo>
                      <a:pt x="87791" y="1103932"/>
                      <a:pt x="125974" y="1102900"/>
                      <a:pt x="164672" y="1101868"/>
                    </a:cubicBezTo>
                    <a:cubicBezTo>
                      <a:pt x="170348" y="1101868"/>
                      <a:pt x="176023" y="1101352"/>
                      <a:pt x="181699" y="1101352"/>
                    </a:cubicBezTo>
                    <a:cubicBezTo>
                      <a:pt x="207498" y="1102384"/>
                      <a:pt x="220913" y="1087936"/>
                      <a:pt x="227621" y="1065233"/>
                    </a:cubicBezTo>
                    <a:cubicBezTo>
                      <a:pt x="232781" y="1048206"/>
                      <a:pt x="237425" y="1031179"/>
                      <a:pt x="241036" y="1014152"/>
                    </a:cubicBezTo>
                    <a:cubicBezTo>
                      <a:pt x="245680" y="990417"/>
                      <a:pt x="240005" y="979065"/>
                      <a:pt x="219366" y="965650"/>
                    </a:cubicBezTo>
                    <a:cubicBezTo>
                      <a:pt x="184279" y="943463"/>
                      <a:pt x="148676" y="921276"/>
                      <a:pt x="113590" y="899605"/>
                    </a:cubicBezTo>
                    <a:cubicBezTo>
                      <a:pt x="82116" y="879997"/>
                      <a:pt x="77472" y="867614"/>
                      <a:pt x="89855" y="832012"/>
                    </a:cubicBezTo>
                    <a:cubicBezTo>
                      <a:pt x="93467" y="820660"/>
                      <a:pt x="98111" y="809309"/>
                      <a:pt x="104818" y="799505"/>
                    </a:cubicBezTo>
                    <a:cubicBezTo>
                      <a:pt x="115654" y="782994"/>
                      <a:pt x="130617" y="774738"/>
                      <a:pt x="151256" y="779898"/>
                    </a:cubicBezTo>
                    <a:cubicBezTo>
                      <a:pt x="195114" y="790217"/>
                      <a:pt x="239489" y="799505"/>
                      <a:pt x="283347" y="810341"/>
                    </a:cubicBezTo>
                    <a:cubicBezTo>
                      <a:pt x="303469" y="815500"/>
                      <a:pt x="318949" y="810857"/>
                      <a:pt x="331332" y="794345"/>
                    </a:cubicBezTo>
                    <a:cubicBezTo>
                      <a:pt x="344232" y="776802"/>
                      <a:pt x="355584" y="757711"/>
                      <a:pt x="363839" y="737588"/>
                    </a:cubicBezTo>
                    <a:cubicBezTo>
                      <a:pt x="371063" y="719529"/>
                      <a:pt x="368999" y="704049"/>
                      <a:pt x="354551" y="689086"/>
                    </a:cubicBezTo>
                    <a:cubicBezTo>
                      <a:pt x="324625" y="658643"/>
                      <a:pt x="296246" y="627169"/>
                      <a:pt x="266835" y="595694"/>
                    </a:cubicBezTo>
                    <a:cubicBezTo>
                      <a:pt x="244132" y="570927"/>
                      <a:pt x="243100" y="556996"/>
                      <a:pt x="261675" y="529133"/>
                    </a:cubicBezTo>
                    <a:cubicBezTo>
                      <a:pt x="264771" y="525005"/>
                      <a:pt x="267351" y="520361"/>
                      <a:pt x="270447" y="516233"/>
                    </a:cubicBezTo>
                    <a:cubicBezTo>
                      <a:pt x="296762" y="481663"/>
                      <a:pt x="311209" y="478567"/>
                      <a:pt x="349907" y="498690"/>
                    </a:cubicBezTo>
                    <a:cubicBezTo>
                      <a:pt x="386026" y="517781"/>
                      <a:pt x="422144" y="536357"/>
                      <a:pt x="457231" y="555964"/>
                    </a:cubicBezTo>
                    <a:cubicBezTo>
                      <a:pt x="475806" y="566283"/>
                      <a:pt x="492318" y="564219"/>
                      <a:pt x="507797" y="551320"/>
                    </a:cubicBezTo>
                    <a:cubicBezTo>
                      <a:pt x="523276" y="538421"/>
                      <a:pt x="537723" y="523973"/>
                      <a:pt x="551139" y="508494"/>
                    </a:cubicBezTo>
                    <a:cubicBezTo>
                      <a:pt x="564555" y="492499"/>
                      <a:pt x="567650" y="476503"/>
                      <a:pt x="556815" y="456896"/>
                    </a:cubicBezTo>
                    <a:cubicBezTo>
                      <a:pt x="535143" y="418198"/>
                      <a:pt x="515020" y="378983"/>
                      <a:pt x="494381" y="339769"/>
                    </a:cubicBezTo>
                    <a:cubicBezTo>
                      <a:pt x="480966" y="313970"/>
                      <a:pt x="484062" y="300039"/>
                      <a:pt x="505217" y="280432"/>
                    </a:cubicBezTo>
                    <a:cubicBezTo>
                      <a:pt x="515020" y="271144"/>
                      <a:pt x="525856" y="263405"/>
                      <a:pt x="537723" y="256181"/>
                    </a:cubicBezTo>
                    <a:cubicBezTo>
                      <a:pt x="558362" y="244313"/>
                      <a:pt x="572810" y="245861"/>
                      <a:pt x="590353" y="261857"/>
                    </a:cubicBezTo>
                    <a:cubicBezTo>
                      <a:pt x="620280" y="289203"/>
                      <a:pt x="650207" y="317066"/>
                      <a:pt x="679617" y="344929"/>
                    </a:cubicBezTo>
                    <a:cubicBezTo>
                      <a:pt x="710576" y="374340"/>
                      <a:pt x="717284" y="375372"/>
                      <a:pt x="754950" y="355765"/>
                    </a:cubicBezTo>
                    <a:cubicBezTo>
                      <a:pt x="769913" y="348025"/>
                      <a:pt x="783845" y="339769"/>
                      <a:pt x="797260" y="329450"/>
                    </a:cubicBezTo>
                    <a:cubicBezTo>
                      <a:pt x="811707" y="317582"/>
                      <a:pt x="816351" y="303651"/>
                      <a:pt x="811707" y="285076"/>
                    </a:cubicBezTo>
                    <a:cubicBezTo>
                      <a:pt x="800872" y="242249"/>
                      <a:pt x="791585" y="198907"/>
                      <a:pt x="781781" y="156081"/>
                    </a:cubicBezTo>
                    <a:cubicBezTo>
                      <a:pt x="775589" y="128218"/>
                      <a:pt x="782297" y="114287"/>
                      <a:pt x="807064" y="100872"/>
                    </a:cubicBezTo>
                    <a:cubicBezTo>
                      <a:pt x="818415" y="95196"/>
                      <a:pt x="829766" y="90552"/>
                      <a:pt x="841634" y="86424"/>
                    </a:cubicBezTo>
                    <a:cubicBezTo>
                      <a:pt x="866917" y="78685"/>
                      <a:pt x="881364" y="83328"/>
                      <a:pt x="896328" y="106031"/>
                    </a:cubicBezTo>
                    <a:cubicBezTo>
                      <a:pt x="920062" y="142666"/>
                      <a:pt x="943798" y="179300"/>
                      <a:pt x="965469" y="217483"/>
                    </a:cubicBezTo>
                    <a:cubicBezTo>
                      <a:pt x="976820" y="237090"/>
                      <a:pt x="992299" y="243797"/>
                      <a:pt x="1013455" y="240702"/>
                    </a:cubicBezTo>
                    <a:cubicBezTo>
                      <a:pt x="1035641" y="237090"/>
                      <a:pt x="1057313" y="231414"/>
                      <a:pt x="1077952" y="222642"/>
                    </a:cubicBezTo>
                    <a:cubicBezTo>
                      <a:pt x="1092915" y="215935"/>
                      <a:pt x="1101171" y="205615"/>
                      <a:pt x="1101687" y="188072"/>
                    </a:cubicBezTo>
                    <a:cubicBezTo>
                      <a:pt x="1102719" y="143182"/>
                      <a:pt x="1105298" y="98808"/>
                      <a:pt x="1106847" y="53918"/>
                    </a:cubicBezTo>
                    <a:cubicBezTo>
                      <a:pt x="1107878" y="25023"/>
                      <a:pt x="1117166" y="12640"/>
                      <a:pt x="1145029" y="4900"/>
                    </a:cubicBezTo>
                    <a:cubicBezTo>
                      <a:pt x="1149672" y="3868"/>
                      <a:pt x="1154316" y="2320"/>
                      <a:pt x="1158960" y="1804"/>
                    </a:cubicBezTo>
                    <a:cubicBezTo>
                      <a:pt x="1210042" y="-3872"/>
                      <a:pt x="1222426" y="1804"/>
                      <a:pt x="1235841" y="48758"/>
                    </a:cubicBezTo>
                    <a:cubicBezTo>
                      <a:pt x="1246676" y="86940"/>
                      <a:pt x="1259576" y="124091"/>
                      <a:pt x="1269895" y="162273"/>
                    </a:cubicBezTo>
                    <a:cubicBezTo>
                      <a:pt x="1275055" y="180332"/>
                      <a:pt x="1285890" y="190136"/>
                      <a:pt x="1303434" y="192716"/>
                    </a:cubicBezTo>
                    <a:cubicBezTo>
                      <a:pt x="1327685" y="195812"/>
                      <a:pt x="1352452" y="195812"/>
                      <a:pt x="1376702" y="192716"/>
                    </a:cubicBezTo>
                    <a:cubicBezTo>
                      <a:pt x="1393730" y="190652"/>
                      <a:pt x="1404049" y="180332"/>
                      <a:pt x="1409209" y="163305"/>
                    </a:cubicBezTo>
                    <a:cubicBezTo>
                      <a:pt x="1421593" y="121511"/>
                      <a:pt x="1434492" y="79717"/>
                      <a:pt x="1447392" y="37922"/>
                    </a:cubicBezTo>
                    <a:cubicBezTo>
                      <a:pt x="1457195" y="6964"/>
                      <a:pt x="1466998" y="-260"/>
                      <a:pt x="1499505" y="256"/>
                    </a:cubicBezTo>
                    <a:cubicBezTo>
                      <a:pt x="1504149" y="256"/>
                      <a:pt x="1508793" y="256"/>
                      <a:pt x="1513436" y="772"/>
                    </a:cubicBezTo>
                    <a:cubicBezTo>
                      <a:pt x="1559358" y="5416"/>
                      <a:pt x="1572258" y="19347"/>
                      <a:pt x="1573290" y="65269"/>
                    </a:cubicBezTo>
                    <a:cubicBezTo>
                      <a:pt x="1574322" y="105515"/>
                      <a:pt x="1575870" y="145246"/>
                      <a:pt x="1576902" y="185492"/>
                    </a:cubicBezTo>
                    <a:cubicBezTo>
                      <a:pt x="1577418" y="201487"/>
                      <a:pt x="1583093" y="213871"/>
                      <a:pt x="1598057" y="220578"/>
                    </a:cubicBezTo>
                    <a:cubicBezTo>
                      <a:pt x="1622308" y="231414"/>
                      <a:pt x="1647590" y="238638"/>
                      <a:pt x="1674422" y="240702"/>
                    </a:cubicBezTo>
                    <a:cubicBezTo>
                      <a:pt x="1690933" y="241733"/>
                      <a:pt x="1702285" y="235026"/>
                      <a:pt x="1710540" y="221610"/>
                    </a:cubicBezTo>
                    <a:cubicBezTo>
                      <a:pt x="1733243" y="184976"/>
                      <a:pt x="1756462" y="148342"/>
                      <a:pt x="1779165" y="111707"/>
                    </a:cubicBezTo>
                    <a:cubicBezTo>
                      <a:pt x="1798772" y="80749"/>
                      <a:pt x="1810640" y="76621"/>
                      <a:pt x="1845726" y="88488"/>
                    </a:cubicBezTo>
                    <a:cubicBezTo>
                      <a:pt x="1849854" y="90036"/>
                      <a:pt x="1853466" y="91068"/>
                      <a:pt x="1857594" y="92616"/>
                    </a:cubicBezTo>
                    <a:cubicBezTo>
                      <a:pt x="1898356" y="110159"/>
                      <a:pt x="1905063" y="123059"/>
                      <a:pt x="1895260" y="166401"/>
                    </a:cubicBezTo>
                    <a:cubicBezTo>
                      <a:pt x="1886488" y="205099"/>
                      <a:pt x="1877717" y="243281"/>
                      <a:pt x="1868429" y="281980"/>
                    </a:cubicBezTo>
                    <a:cubicBezTo>
                      <a:pt x="1863269" y="303135"/>
                      <a:pt x="1868429" y="319646"/>
                      <a:pt x="1887004" y="332030"/>
                    </a:cubicBezTo>
                    <a:cubicBezTo>
                      <a:pt x="1906096" y="344929"/>
                      <a:pt x="1925187" y="356796"/>
                      <a:pt x="1946857" y="365052"/>
                    </a:cubicBezTo>
                    <a:cubicBezTo>
                      <a:pt x="1962337" y="370728"/>
                      <a:pt x="1974720" y="367116"/>
                      <a:pt x="1986588" y="355765"/>
                    </a:cubicBezTo>
                    <a:cubicBezTo>
                      <a:pt x="2018062" y="325838"/>
                      <a:pt x="2049537" y="296943"/>
                      <a:pt x="2081528" y="267532"/>
                    </a:cubicBezTo>
                    <a:cubicBezTo>
                      <a:pt x="2107843" y="242765"/>
                      <a:pt x="2122290" y="241733"/>
                      <a:pt x="2151701" y="261857"/>
                    </a:cubicBezTo>
                    <a:cubicBezTo>
                      <a:pt x="2153248" y="262889"/>
                      <a:pt x="2154281" y="263405"/>
                      <a:pt x="2155312" y="264437"/>
                    </a:cubicBezTo>
                    <a:cubicBezTo>
                      <a:pt x="2205363" y="300555"/>
                      <a:pt x="2198139" y="316034"/>
                      <a:pt x="2177500" y="353701"/>
                    </a:cubicBezTo>
                    <a:cubicBezTo>
                      <a:pt x="2158925" y="387755"/>
                      <a:pt x="2141381" y="422842"/>
                      <a:pt x="2122290" y="456896"/>
                    </a:cubicBezTo>
                    <a:cubicBezTo>
                      <a:pt x="2112487" y="474955"/>
                      <a:pt x="2114550" y="490435"/>
                      <a:pt x="2126934" y="505914"/>
                    </a:cubicBezTo>
                    <a:cubicBezTo>
                      <a:pt x="2140865" y="522941"/>
                      <a:pt x="2156345" y="538421"/>
                      <a:pt x="2173372" y="551836"/>
                    </a:cubicBezTo>
                    <a:cubicBezTo>
                      <a:pt x="2187819" y="563187"/>
                      <a:pt x="2202783" y="564735"/>
                      <a:pt x="2219810" y="555964"/>
                    </a:cubicBezTo>
                    <a:cubicBezTo>
                      <a:pt x="2258508" y="534809"/>
                      <a:pt x="2297722" y="514170"/>
                      <a:pt x="2336937" y="494046"/>
                    </a:cubicBezTo>
                    <a:cubicBezTo>
                      <a:pt x="2364799" y="479599"/>
                      <a:pt x="2380795" y="482695"/>
                      <a:pt x="2400917" y="507462"/>
                    </a:cubicBezTo>
                    <a:cubicBezTo>
                      <a:pt x="2408141" y="515717"/>
                      <a:pt x="2414849" y="524489"/>
                      <a:pt x="2420525" y="533777"/>
                    </a:cubicBezTo>
                    <a:cubicBezTo>
                      <a:pt x="2434972" y="556480"/>
                      <a:pt x="2433424" y="571443"/>
                      <a:pt x="2415365" y="591566"/>
                    </a:cubicBezTo>
                    <a:cubicBezTo>
                      <a:pt x="2384406" y="625105"/>
                      <a:pt x="2353448" y="659159"/>
                      <a:pt x="2321973" y="692182"/>
                    </a:cubicBezTo>
                    <a:cubicBezTo>
                      <a:pt x="2310106" y="704565"/>
                      <a:pt x="2307526" y="717981"/>
                      <a:pt x="2313718" y="733460"/>
                    </a:cubicBezTo>
                    <a:cubicBezTo>
                      <a:pt x="2323005" y="755647"/>
                      <a:pt x="2334357" y="776286"/>
                      <a:pt x="2349320" y="795377"/>
                    </a:cubicBezTo>
                    <a:cubicBezTo>
                      <a:pt x="2361187" y="810857"/>
                      <a:pt x="2375635" y="814984"/>
                      <a:pt x="2394726" y="810341"/>
                    </a:cubicBezTo>
                    <a:cubicBezTo>
                      <a:pt x="2438584" y="799505"/>
                      <a:pt x="2482958" y="789701"/>
                      <a:pt x="2526816" y="780414"/>
                    </a:cubicBezTo>
                    <a:cubicBezTo>
                      <a:pt x="2550035" y="775254"/>
                      <a:pt x="2563967" y="781962"/>
                      <a:pt x="2575834" y="803117"/>
                    </a:cubicBezTo>
                    <a:cubicBezTo>
                      <a:pt x="2582026" y="814468"/>
                      <a:pt x="2587186" y="826336"/>
                      <a:pt x="2591313" y="838719"/>
                    </a:cubicBezTo>
                    <a:cubicBezTo>
                      <a:pt x="2600085" y="867098"/>
                      <a:pt x="2595441" y="880514"/>
                      <a:pt x="2570158" y="896509"/>
                    </a:cubicBezTo>
                    <a:cubicBezTo>
                      <a:pt x="2534040" y="919212"/>
                      <a:pt x="2498437" y="942947"/>
                      <a:pt x="2461287" y="964102"/>
                    </a:cubicBezTo>
                    <a:cubicBezTo>
                      <a:pt x="2440132" y="976485"/>
                      <a:pt x="2434456" y="992997"/>
                      <a:pt x="2438068" y="1014668"/>
                    </a:cubicBezTo>
                    <a:cubicBezTo>
                      <a:pt x="2441164" y="1034791"/>
                      <a:pt x="2446840" y="1054398"/>
                      <a:pt x="2454063" y="1073489"/>
                    </a:cubicBezTo>
                    <a:cubicBezTo>
                      <a:pt x="2460771" y="1091032"/>
                      <a:pt x="2472638" y="1100320"/>
                      <a:pt x="2492762" y="1100836"/>
                    </a:cubicBezTo>
                    <a:cubicBezTo>
                      <a:pt x="2538168" y="1101352"/>
                      <a:pt x="2583058" y="1104448"/>
                      <a:pt x="2628464" y="1105996"/>
                    </a:cubicBezTo>
                    <a:cubicBezTo>
                      <a:pt x="2653230" y="1107028"/>
                      <a:pt x="2665614" y="1116831"/>
                      <a:pt x="2672322" y="1140566"/>
                    </a:cubicBezTo>
                    <a:cubicBezTo>
                      <a:pt x="2676449" y="1153982"/>
                      <a:pt x="2677998" y="1167913"/>
                      <a:pt x="2677998" y="1182360"/>
                    </a:cubicBezTo>
                    <a:cubicBezTo>
                      <a:pt x="2677998" y="1210223"/>
                      <a:pt x="2670258" y="1221575"/>
                      <a:pt x="2644459" y="1229830"/>
                    </a:cubicBezTo>
                    <a:cubicBezTo>
                      <a:pt x="2603697" y="1242730"/>
                      <a:pt x="2562934" y="1255113"/>
                      <a:pt x="2522172" y="1267497"/>
                    </a:cubicBezTo>
                    <a:cubicBezTo>
                      <a:pt x="2492762" y="1276268"/>
                      <a:pt x="2485022" y="1285556"/>
                      <a:pt x="2483990" y="1315998"/>
                    </a:cubicBezTo>
                    <a:cubicBezTo>
                      <a:pt x="2483474" y="1337153"/>
                      <a:pt x="2481926" y="1358824"/>
                      <a:pt x="2486570" y="1379980"/>
                    </a:cubicBezTo>
                    <a:cubicBezTo>
                      <a:pt x="2489666" y="1394427"/>
                      <a:pt x="2498437" y="1403199"/>
                      <a:pt x="2512885" y="1407842"/>
                    </a:cubicBezTo>
                    <a:cubicBezTo>
                      <a:pt x="2555711" y="1420742"/>
                      <a:pt x="2598537" y="1433641"/>
                      <a:pt x="2641363" y="1447057"/>
                    </a:cubicBezTo>
                    <a:cubicBezTo>
                      <a:pt x="2671290" y="1456344"/>
                      <a:pt x="2678514" y="1466664"/>
                      <a:pt x="2677998" y="1498138"/>
                    </a:cubicBezTo>
                    <a:cubicBezTo>
                      <a:pt x="2677998" y="1501234"/>
                      <a:pt x="2677998" y="1504330"/>
                      <a:pt x="2677998" y="1507426"/>
                    </a:cubicBezTo>
                    <a:cubicBezTo>
                      <a:pt x="2675934" y="1555928"/>
                      <a:pt x="2660454" y="1571407"/>
                      <a:pt x="2611952" y="1572955"/>
                    </a:cubicBezTo>
                    <a:cubicBezTo>
                      <a:pt x="2571190" y="1573987"/>
                      <a:pt x="2530944" y="1576051"/>
                      <a:pt x="2490182" y="1576567"/>
                    </a:cubicBezTo>
                    <a:cubicBezTo>
                      <a:pt x="2474702" y="1577083"/>
                      <a:pt x="2463867" y="1583791"/>
                      <a:pt x="2457675" y="1596690"/>
                    </a:cubicBezTo>
                    <a:cubicBezTo>
                      <a:pt x="2446324" y="1620941"/>
                      <a:pt x="2439100" y="1646224"/>
                      <a:pt x="2437036" y="1673055"/>
                    </a:cubicBezTo>
                    <a:cubicBezTo>
                      <a:pt x="2435488" y="1690082"/>
                      <a:pt x="2442712" y="1701434"/>
                      <a:pt x="2457159" y="1710205"/>
                    </a:cubicBezTo>
                    <a:cubicBezTo>
                      <a:pt x="2493278" y="1732392"/>
                      <a:pt x="2528880" y="1754579"/>
                      <a:pt x="2564483" y="1777282"/>
                    </a:cubicBezTo>
                    <a:cubicBezTo>
                      <a:pt x="2596989" y="1797405"/>
                      <a:pt x="2601117" y="1809789"/>
                      <a:pt x="2588733" y="1845907"/>
                    </a:cubicBezTo>
                    <a:cubicBezTo>
                      <a:pt x="2584606" y="1858291"/>
                      <a:pt x="2578930" y="1870158"/>
                      <a:pt x="2571706" y="1880994"/>
                    </a:cubicBezTo>
                    <a:cubicBezTo>
                      <a:pt x="2564998" y="1890797"/>
                      <a:pt x="2554163" y="1897505"/>
                      <a:pt x="2538684" y="1897505"/>
                    </a:cubicBezTo>
                    <a:close/>
                    <a:moveTo>
                      <a:pt x="1338521" y="2312867"/>
                    </a:moveTo>
                    <a:cubicBezTo>
                      <a:pt x="1869461" y="2314931"/>
                      <a:pt x="2317329" y="1887701"/>
                      <a:pt x="2316814" y="1335605"/>
                    </a:cubicBezTo>
                    <a:cubicBezTo>
                      <a:pt x="2316298" y="792797"/>
                      <a:pt x="1880813" y="359892"/>
                      <a:pt x="1340068" y="359376"/>
                    </a:cubicBezTo>
                    <a:cubicBezTo>
                      <a:pt x="796228" y="358860"/>
                      <a:pt x="363839" y="794861"/>
                      <a:pt x="361775" y="1331994"/>
                    </a:cubicBezTo>
                    <a:cubicBezTo>
                      <a:pt x="359711" y="1882026"/>
                      <a:pt x="806032" y="2314415"/>
                      <a:pt x="1338521" y="2312867"/>
                    </a:cubicBezTo>
                    <a:close/>
                  </a:path>
                </a:pathLst>
              </a:custGeom>
              <a:grpFill/>
              <a:ln w="5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356123C7-5F64-4F5E-94DF-CE50049E0840}"/>
                  </a:ext>
                </a:extLst>
              </p:cNvPr>
              <p:cNvSpPr/>
              <p:nvPr/>
            </p:nvSpPr>
            <p:spPr>
              <a:xfrm>
                <a:off x="7558586" y="2011427"/>
                <a:ext cx="1898797" cy="1893637"/>
              </a:xfrm>
              <a:custGeom>
                <a:avLst/>
                <a:gdLst>
                  <a:gd name="connsiteX0" fmla="*/ 30 w 1898796"/>
                  <a:gd name="connsiteY0" fmla="*/ 947852 h 1893636"/>
                  <a:gd name="connsiteX1" fmla="*/ 950461 w 1898796"/>
                  <a:gd name="connsiteY1" fmla="*/ 2 h 1893636"/>
                  <a:gd name="connsiteX2" fmla="*/ 1898827 w 1898796"/>
                  <a:gd name="connsiteY2" fmla="*/ 950948 h 1893636"/>
                  <a:gd name="connsiteX3" fmla="*/ 946849 w 1898796"/>
                  <a:gd name="connsiteY3" fmla="*/ 1898283 h 1893636"/>
                  <a:gd name="connsiteX4" fmla="*/ 30 w 1898796"/>
                  <a:gd name="connsiteY4" fmla="*/ 947852 h 1893636"/>
                  <a:gd name="connsiteX5" fmla="*/ 1187811 w 1898796"/>
                  <a:gd name="connsiteY5" fmla="*/ 949916 h 1893636"/>
                  <a:gd name="connsiteX6" fmla="*/ 949429 w 1898796"/>
                  <a:gd name="connsiteY6" fmla="*/ 710503 h 1893636"/>
                  <a:gd name="connsiteX7" fmla="*/ 710532 w 1898796"/>
                  <a:gd name="connsiteY7" fmla="*/ 948368 h 1893636"/>
                  <a:gd name="connsiteX8" fmla="*/ 948397 w 1898796"/>
                  <a:gd name="connsiteY8" fmla="*/ 1188298 h 1893636"/>
                  <a:gd name="connsiteX9" fmla="*/ 1187811 w 1898796"/>
                  <a:gd name="connsiteY9" fmla="*/ 949916 h 1893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98796" h="1893636">
                    <a:moveTo>
                      <a:pt x="30" y="947852"/>
                    </a:moveTo>
                    <a:cubicBezTo>
                      <a:pt x="-3065" y="428263"/>
                      <a:pt x="426228" y="-1030"/>
                      <a:pt x="950461" y="2"/>
                    </a:cubicBezTo>
                    <a:cubicBezTo>
                      <a:pt x="1472114" y="1034"/>
                      <a:pt x="1899859" y="427747"/>
                      <a:pt x="1898827" y="950948"/>
                    </a:cubicBezTo>
                    <a:cubicBezTo>
                      <a:pt x="1897795" y="1468473"/>
                      <a:pt x="1477790" y="1899315"/>
                      <a:pt x="946849" y="1898283"/>
                    </a:cubicBezTo>
                    <a:cubicBezTo>
                      <a:pt x="411781" y="1896735"/>
                      <a:pt x="-4097" y="1460218"/>
                      <a:pt x="30" y="947852"/>
                    </a:cubicBezTo>
                    <a:close/>
                    <a:moveTo>
                      <a:pt x="1187811" y="949916"/>
                    </a:moveTo>
                    <a:cubicBezTo>
                      <a:pt x="1188327" y="817310"/>
                      <a:pt x="1084099" y="710503"/>
                      <a:pt x="949429" y="710503"/>
                    </a:cubicBezTo>
                    <a:cubicBezTo>
                      <a:pt x="805987" y="710503"/>
                      <a:pt x="710015" y="828146"/>
                      <a:pt x="710532" y="948368"/>
                    </a:cubicBezTo>
                    <a:cubicBezTo>
                      <a:pt x="711048" y="1081490"/>
                      <a:pt x="815791" y="1188298"/>
                      <a:pt x="948397" y="1188298"/>
                    </a:cubicBezTo>
                    <a:cubicBezTo>
                      <a:pt x="1081003" y="1188298"/>
                      <a:pt x="1187294" y="1083038"/>
                      <a:pt x="1187811" y="949916"/>
                    </a:cubicBezTo>
                    <a:close/>
                  </a:path>
                </a:pathLst>
              </a:custGeom>
              <a:grpFill/>
              <a:ln w="5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 Unicode MS"/>
                  <a:cs typeface="+mn-cs"/>
                </a:endParaRPr>
              </a:p>
            </p:txBody>
          </p:sp>
        </p:grpSp>
      </p:grp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A51BEBA6-51A0-40FD-A445-F1CF56E3FB1A}"/>
              </a:ext>
            </a:extLst>
          </p:cNvPr>
          <p:cNvSpPr/>
          <p:nvPr userDrawn="1"/>
        </p:nvSpPr>
        <p:spPr>
          <a:xfrm>
            <a:off x="2978093" y="369489"/>
            <a:ext cx="623915" cy="635123"/>
          </a:xfrm>
          <a:custGeom>
            <a:avLst/>
            <a:gdLst>
              <a:gd name="connsiteX0" fmla="*/ 879664 w 1723364"/>
              <a:gd name="connsiteY0" fmla="*/ 267 h 1754322"/>
              <a:gd name="connsiteX1" fmla="*/ 964801 w 1723364"/>
              <a:gd name="connsiteY1" fmla="*/ 5943 h 1754322"/>
              <a:gd name="connsiteX2" fmla="*/ 979248 w 1723364"/>
              <a:gd name="connsiteY2" fmla="*/ 18843 h 1754322"/>
              <a:gd name="connsiteX3" fmla="*/ 977700 w 1723364"/>
              <a:gd name="connsiteY3" fmla="*/ 158673 h 1754322"/>
              <a:gd name="connsiteX4" fmla="*/ 968928 w 1723364"/>
              <a:gd name="connsiteY4" fmla="*/ 213366 h 1754322"/>
              <a:gd name="connsiteX5" fmla="*/ 979764 w 1723364"/>
              <a:gd name="connsiteY5" fmla="*/ 229877 h 1754322"/>
              <a:gd name="connsiteX6" fmla="*/ 1149520 w 1723364"/>
              <a:gd name="connsiteY6" fmla="*/ 285087 h 1754322"/>
              <a:gd name="connsiteX7" fmla="*/ 1166548 w 1723364"/>
              <a:gd name="connsiteY7" fmla="*/ 278379 h 1754322"/>
              <a:gd name="connsiteX8" fmla="*/ 1210406 w 1723364"/>
              <a:gd name="connsiteY8" fmla="*/ 190663 h 1754322"/>
              <a:gd name="connsiteX9" fmla="*/ 1263035 w 1723364"/>
              <a:gd name="connsiteY9" fmla="*/ 123070 h 1754322"/>
              <a:gd name="connsiteX10" fmla="*/ 1304314 w 1723364"/>
              <a:gd name="connsiteY10" fmla="*/ 119458 h 1754322"/>
              <a:gd name="connsiteX11" fmla="*/ 1458075 w 1723364"/>
              <a:gd name="connsiteY11" fmla="*/ 231941 h 1754322"/>
              <a:gd name="connsiteX12" fmla="*/ 1462203 w 1723364"/>
              <a:gd name="connsiteY12" fmla="*/ 251549 h 1754322"/>
              <a:gd name="connsiteX13" fmla="*/ 1461171 w 1723364"/>
              <a:gd name="connsiteY13" fmla="*/ 254128 h 1754322"/>
              <a:gd name="connsiteX14" fmla="*/ 1396158 w 1723364"/>
              <a:gd name="connsiteY14" fmla="*/ 347004 h 1754322"/>
              <a:gd name="connsiteX15" fmla="*/ 1337336 w 1723364"/>
              <a:gd name="connsiteY15" fmla="*/ 404794 h 1754322"/>
              <a:gd name="connsiteX16" fmla="*/ 1336304 w 1723364"/>
              <a:gd name="connsiteY16" fmla="*/ 419757 h 1754322"/>
              <a:gd name="connsiteX17" fmla="*/ 1369327 w 1723364"/>
              <a:gd name="connsiteY17" fmla="*/ 457939 h 1754322"/>
              <a:gd name="connsiteX18" fmla="*/ 1442596 w 1723364"/>
              <a:gd name="connsiteY18" fmla="*/ 565263 h 1754322"/>
              <a:gd name="connsiteX19" fmla="*/ 1462719 w 1723364"/>
              <a:gd name="connsiteY19" fmla="*/ 570938 h 1754322"/>
              <a:gd name="connsiteX20" fmla="*/ 1573138 w 1723364"/>
              <a:gd name="connsiteY20" fmla="*/ 514697 h 1754322"/>
              <a:gd name="connsiteX21" fmla="*/ 1650018 w 1723364"/>
              <a:gd name="connsiteY21" fmla="*/ 501281 h 1754322"/>
              <a:gd name="connsiteX22" fmla="*/ 1659822 w 1723364"/>
              <a:gd name="connsiteY22" fmla="*/ 509537 h 1754322"/>
              <a:gd name="connsiteX23" fmla="*/ 1724835 w 1723364"/>
              <a:gd name="connsiteY23" fmla="*/ 709220 h 1754322"/>
              <a:gd name="connsiteX24" fmla="*/ 1717611 w 1723364"/>
              <a:gd name="connsiteY24" fmla="*/ 723668 h 1754322"/>
              <a:gd name="connsiteX25" fmla="*/ 1671173 w 1723364"/>
              <a:gd name="connsiteY25" fmla="*/ 748950 h 1754322"/>
              <a:gd name="connsiteX26" fmla="*/ 1618544 w 1723364"/>
              <a:gd name="connsiteY26" fmla="*/ 760302 h 1754322"/>
              <a:gd name="connsiteX27" fmla="*/ 1529280 w 1723364"/>
              <a:gd name="connsiteY27" fmla="*/ 774234 h 1754322"/>
              <a:gd name="connsiteX28" fmla="*/ 1515349 w 1723364"/>
              <a:gd name="connsiteY28" fmla="*/ 791777 h 1754322"/>
              <a:gd name="connsiteX29" fmla="*/ 1521024 w 1723364"/>
              <a:gd name="connsiteY29" fmla="*/ 857306 h 1754322"/>
              <a:gd name="connsiteX30" fmla="*/ 1516380 w 1723364"/>
              <a:gd name="connsiteY30" fmla="*/ 953794 h 1754322"/>
              <a:gd name="connsiteX31" fmla="*/ 1538567 w 1723364"/>
              <a:gd name="connsiteY31" fmla="*/ 983720 h 1754322"/>
              <a:gd name="connsiteX32" fmla="*/ 1653114 w 1723364"/>
              <a:gd name="connsiteY32" fmla="*/ 1001779 h 1754322"/>
              <a:gd name="connsiteX33" fmla="*/ 1700584 w 1723364"/>
              <a:gd name="connsiteY33" fmla="*/ 1024483 h 1754322"/>
              <a:gd name="connsiteX34" fmla="*/ 1719675 w 1723364"/>
              <a:gd name="connsiteY34" fmla="*/ 1067825 h 1754322"/>
              <a:gd name="connsiteX35" fmla="*/ 1661370 w 1723364"/>
              <a:gd name="connsiteY35" fmla="*/ 1243773 h 1754322"/>
              <a:gd name="connsiteX36" fmla="*/ 1641763 w 1723364"/>
              <a:gd name="connsiteY36" fmla="*/ 1255124 h 1754322"/>
              <a:gd name="connsiteX37" fmla="*/ 1541663 w 1723364"/>
              <a:gd name="connsiteY37" fmla="*/ 1226230 h 1754322"/>
              <a:gd name="connsiteX38" fmla="*/ 1461687 w 1723364"/>
              <a:gd name="connsiteY38" fmla="*/ 1184436 h 1754322"/>
              <a:gd name="connsiteX39" fmla="*/ 1444143 w 1723364"/>
              <a:gd name="connsiteY39" fmla="*/ 1189079 h 1754322"/>
              <a:gd name="connsiteX40" fmla="*/ 1339400 w 1723364"/>
              <a:gd name="connsiteY40" fmla="*/ 1333553 h 1754322"/>
              <a:gd name="connsiteX41" fmla="*/ 1339916 w 1723364"/>
              <a:gd name="connsiteY41" fmla="*/ 1353160 h 1754322"/>
              <a:gd name="connsiteX42" fmla="*/ 1430212 w 1723364"/>
              <a:gd name="connsiteY42" fmla="*/ 1443456 h 1754322"/>
              <a:gd name="connsiteX43" fmla="*/ 1465814 w 1723364"/>
              <a:gd name="connsiteY43" fmla="*/ 1511565 h 1754322"/>
              <a:gd name="connsiteX44" fmla="*/ 1461171 w 1723364"/>
              <a:gd name="connsiteY44" fmla="*/ 1521369 h 1754322"/>
              <a:gd name="connsiteX45" fmla="*/ 1290382 w 1723364"/>
              <a:gd name="connsiteY45" fmla="*/ 1645203 h 1754322"/>
              <a:gd name="connsiteX46" fmla="*/ 1275419 w 1723364"/>
              <a:gd name="connsiteY46" fmla="*/ 1643655 h 1754322"/>
              <a:gd name="connsiteX47" fmla="*/ 1207310 w 1723364"/>
              <a:gd name="connsiteY47" fmla="*/ 1558003 h 1754322"/>
              <a:gd name="connsiteX48" fmla="*/ 1167064 w 1723364"/>
              <a:gd name="connsiteY48" fmla="*/ 1477511 h 1754322"/>
              <a:gd name="connsiteX49" fmla="*/ 1150036 w 1723364"/>
              <a:gd name="connsiteY49" fmla="*/ 1470803 h 1754322"/>
              <a:gd name="connsiteX50" fmla="*/ 981312 w 1723364"/>
              <a:gd name="connsiteY50" fmla="*/ 1526013 h 1754322"/>
              <a:gd name="connsiteX51" fmla="*/ 969960 w 1723364"/>
              <a:gd name="connsiteY51" fmla="*/ 1544072 h 1754322"/>
              <a:gd name="connsiteX52" fmla="*/ 989052 w 1723364"/>
              <a:gd name="connsiteY52" fmla="*/ 1663779 h 1754322"/>
              <a:gd name="connsiteX53" fmla="*/ 978216 w 1723364"/>
              <a:gd name="connsiteY53" fmla="*/ 1743755 h 1754322"/>
              <a:gd name="connsiteX54" fmla="*/ 966864 w 1723364"/>
              <a:gd name="connsiteY54" fmla="*/ 1749947 h 1754322"/>
              <a:gd name="connsiteX55" fmla="*/ 758410 w 1723364"/>
              <a:gd name="connsiteY55" fmla="*/ 1749947 h 1754322"/>
              <a:gd name="connsiteX56" fmla="*/ 745510 w 1723364"/>
              <a:gd name="connsiteY56" fmla="*/ 1737047 h 1754322"/>
              <a:gd name="connsiteX57" fmla="*/ 747058 w 1723364"/>
              <a:gd name="connsiteY57" fmla="*/ 1598249 h 1754322"/>
              <a:gd name="connsiteX58" fmla="*/ 756346 w 1723364"/>
              <a:gd name="connsiteY58" fmla="*/ 1543556 h 1754322"/>
              <a:gd name="connsiteX59" fmla="*/ 744478 w 1723364"/>
              <a:gd name="connsiteY59" fmla="*/ 1525496 h 1754322"/>
              <a:gd name="connsiteX60" fmla="*/ 575754 w 1723364"/>
              <a:gd name="connsiteY60" fmla="*/ 1470287 h 1754322"/>
              <a:gd name="connsiteX61" fmla="*/ 559758 w 1723364"/>
              <a:gd name="connsiteY61" fmla="*/ 1475963 h 1754322"/>
              <a:gd name="connsiteX62" fmla="*/ 504549 w 1723364"/>
              <a:gd name="connsiteY62" fmla="*/ 1585350 h 1754322"/>
              <a:gd name="connsiteX63" fmla="*/ 447275 w 1723364"/>
              <a:gd name="connsiteY63" fmla="*/ 1645719 h 1754322"/>
              <a:gd name="connsiteX64" fmla="*/ 434376 w 1723364"/>
              <a:gd name="connsiteY64" fmla="*/ 1643655 h 1754322"/>
              <a:gd name="connsiteX65" fmla="*/ 290418 w 1723364"/>
              <a:gd name="connsiteY65" fmla="*/ 1542008 h 1754322"/>
              <a:gd name="connsiteX66" fmla="*/ 265651 w 1723364"/>
              <a:gd name="connsiteY66" fmla="*/ 1521369 h 1754322"/>
              <a:gd name="connsiteX67" fmla="*/ 262039 w 1723364"/>
              <a:gd name="connsiteY67" fmla="*/ 1505889 h 1754322"/>
              <a:gd name="connsiteX68" fmla="*/ 321893 w 1723364"/>
              <a:gd name="connsiteY68" fmla="*/ 1415593 h 1754322"/>
              <a:gd name="connsiteX69" fmla="*/ 386906 w 1723364"/>
              <a:gd name="connsiteY69" fmla="*/ 1351096 h 1754322"/>
              <a:gd name="connsiteX70" fmla="*/ 387938 w 1723364"/>
              <a:gd name="connsiteY70" fmla="*/ 1334069 h 1754322"/>
              <a:gd name="connsiteX71" fmla="*/ 354915 w 1723364"/>
              <a:gd name="connsiteY71" fmla="*/ 1295887 h 1754322"/>
              <a:gd name="connsiteX72" fmla="*/ 282678 w 1723364"/>
              <a:gd name="connsiteY72" fmla="*/ 1189595 h 1754322"/>
              <a:gd name="connsiteX73" fmla="*/ 262555 w 1723364"/>
              <a:gd name="connsiteY73" fmla="*/ 1183920 h 1754322"/>
              <a:gd name="connsiteX74" fmla="*/ 152136 w 1723364"/>
              <a:gd name="connsiteY74" fmla="*/ 1240161 h 1754322"/>
              <a:gd name="connsiteX75" fmla="*/ 75256 w 1723364"/>
              <a:gd name="connsiteY75" fmla="*/ 1253577 h 1754322"/>
              <a:gd name="connsiteX76" fmla="*/ 65452 w 1723364"/>
              <a:gd name="connsiteY76" fmla="*/ 1245321 h 1754322"/>
              <a:gd name="connsiteX77" fmla="*/ 439 w 1723364"/>
              <a:gd name="connsiteY77" fmla="*/ 1045637 h 1754322"/>
              <a:gd name="connsiteX78" fmla="*/ 7663 w 1723364"/>
              <a:gd name="connsiteY78" fmla="*/ 1031190 h 1754322"/>
              <a:gd name="connsiteX79" fmla="*/ 54101 w 1723364"/>
              <a:gd name="connsiteY79" fmla="*/ 1005907 h 1754322"/>
              <a:gd name="connsiteX80" fmla="*/ 106730 w 1723364"/>
              <a:gd name="connsiteY80" fmla="*/ 994556 h 1754322"/>
              <a:gd name="connsiteX81" fmla="*/ 197026 w 1723364"/>
              <a:gd name="connsiteY81" fmla="*/ 980109 h 1754322"/>
              <a:gd name="connsiteX82" fmla="*/ 209410 w 1723364"/>
              <a:gd name="connsiteY82" fmla="*/ 964113 h 1754322"/>
              <a:gd name="connsiteX83" fmla="*/ 203734 w 1723364"/>
              <a:gd name="connsiteY83" fmla="*/ 897552 h 1754322"/>
              <a:gd name="connsiteX84" fmla="*/ 208378 w 1723364"/>
              <a:gd name="connsiteY84" fmla="*/ 801064 h 1754322"/>
              <a:gd name="connsiteX85" fmla="*/ 185159 w 1723364"/>
              <a:gd name="connsiteY85" fmla="*/ 770622 h 1754322"/>
              <a:gd name="connsiteX86" fmla="*/ 73192 w 1723364"/>
              <a:gd name="connsiteY86" fmla="*/ 753079 h 1754322"/>
              <a:gd name="connsiteX87" fmla="*/ 24690 w 1723364"/>
              <a:gd name="connsiteY87" fmla="*/ 730375 h 1754322"/>
              <a:gd name="connsiteX88" fmla="*/ 5599 w 1723364"/>
              <a:gd name="connsiteY88" fmla="*/ 687033 h 1754322"/>
              <a:gd name="connsiteX89" fmla="*/ 63904 w 1723364"/>
              <a:gd name="connsiteY89" fmla="*/ 511085 h 1754322"/>
              <a:gd name="connsiteX90" fmla="*/ 83511 w 1723364"/>
              <a:gd name="connsiteY90" fmla="*/ 499733 h 1754322"/>
              <a:gd name="connsiteX91" fmla="*/ 183611 w 1723364"/>
              <a:gd name="connsiteY91" fmla="*/ 528628 h 1754322"/>
              <a:gd name="connsiteX92" fmla="*/ 262555 w 1723364"/>
              <a:gd name="connsiteY92" fmla="*/ 569390 h 1754322"/>
              <a:gd name="connsiteX93" fmla="*/ 282163 w 1723364"/>
              <a:gd name="connsiteY93" fmla="*/ 564231 h 1754322"/>
              <a:gd name="connsiteX94" fmla="*/ 386906 w 1723364"/>
              <a:gd name="connsiteY94" fmla="*/ 419757 h 1754322"/>
              <a:gd name="connsiteX95" fmla="*/ 386390 w 1723364"/>
              <a:gd name="connsiteY95" fmla="*/ 402214 h 1754322"/>
              <a:gd name="connsiteX96" fmla="*/ 296094 w 1723364"/>
              <a:gd name="connsiteY96" fmla="*/ 311918 h 1754322"/>
              <a:gd name="connsiteX97" fmla="*/ 259975 w 1723364"/>
              <a:gd name="connsiteY97" fmla="*/ 242777 h 1754322"/>
              <a:gd name="connsiteX98" fmla="*/ 264619 w 1723364"/>
              <a:gd name="connsiteY98" fmla="*/ 232973 h 1754322"/>
              <a:gd name="connsiteX99" fmla="*/ 435408 w 1723364"/>
              <a:gd name="connsiteY99" fmla="*/ 109139 h 1754322"/>
              <a:gd name="connsiteX100" fmla="*/ 450371 w 1723364"/>
              <a:gd name="connsiteY100" fmla="*/ 110687 h 1754322"/>
              <a:gd name="connsiteX101" fmla="*/ 518480 w 1723364"/>
              <a:gd name="connsiteY101" fmla="*/ 196339 h 1754322"/>
              <a:gd name="connsiteX102" fmla="*/ 559758 w 1723364"/>
              <a:gd name="connsiteY102" fmla="*/ 277863 h 1754322"/>
              <a:gd name="connsiteX103" fmla="*/ 574722 w 1723364"/>
              <a:gd name="connsiteY103" fmla="*/ 283539 h 1754322"/>
              <a:gd name="connsiteX104" fmla="*/ 746026 w 1723364"/>
              <a:gd name="connsiteY104" fmla="*/ 227813 h 1754322"/>
              <a:gd name="connsiteX105" fmla="*/ 756346 w 1723364"/>
              <a:gd name="connsiteY105" fmla="*/ 211302 h 1754322"/>
              <a:gd name="connsiteX106" fmla="*/ 737254 w 1723364"/>
              <a:gd name="connsiteY106" fmla="*/ 91596 h 1754322"/>
              <a:gd name="connsiteX107" fmla="*/ 748090 w 1723364"/>
              <a:gd name="connsiteY107" fmla="*/ 10587 h 1754322"/>
              <a:gd name="connsiteX108" fmla="*/ 758410 w 1723364"/>
              <a:gd name="connsiteY108" fmla="*/ 4395 h 1754322"/>
              <a:gd name="connsiteX109" fmla="*/ 879664 w 1723364"/>
              <a:gd name="connsiteY109" fmla="*/ 267 h 1754322"/>
              <a:gd name="connsiteX110" fmla="*/ 861605 w 1723364"/>
              <a:gd name="connsiteY110" fmla="*/ 1409918 h 1754322"/>
              <a:gd name="connsiteX111" fmla="*/ 1392546 w 1723364"/>
              <a:gd name="connsiteY111" fmla="*/ 879493 h 1754322"/>
              <a:gd name="connsiteX112" fmla="*/ 862637 w 1723364"/>
              <a:gd name="connsiteY112" fmla="*/ 348552 h 1754322"/>
              <a:gd name="connsiteX113" fmla="*/ 331180 w 1723364"/>
              <a:gd name="connsiteY113" fmla="*/ 879493 h 1754322"/>
              <a:gd name="connsiteX114" fmla="*/ 861605 w 1723364"/>
              <a:gd name="connsiteY114" fmla="*/ 1409918 h 1754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</a:cxnLst>
            <a:rect l="l" t="t" r="r" b="b"/>
            <a:pathLst>
              <a:path w="1723364" h="1754322">
                <a:moveTo>
                  <a:pt x="879664" y="267"/>
                </a:moveTo>
                <a:cubicBezTo>
                  <a:pt x="907527" y="2332"/>
                  <a:pt x="935906" y="4395"/>
                  <a:pt x="964801" y="5943"/>
                </a:cubicBezTo>
                <a:cubicBezTo>
                  <a:pt x="974088" y="6459"/>
                  <a:pt x="976668" y="11103"/>
                  <a:pt x="979248" y="18843"/>
                </a:cubicBezTo>
                <a:cubicBezTo>
                  <a:pt x="994727" y="65797"/>
                  <a:pt x="985956" y="112235"/>
                  <a:pt x="977700" y="158673"/>
                </a:cubicBezTo>
                <a:cubicBezTo>
                  <a:pt x="974604" y="176732"/>
                  <a:pt x="972024" y="195307"/>
                  <a:pt x="968928" y="213366"/>
                </a:cubicBezTo>
                <a:cubicBezTo>
                  <a:pt x="967380" y="222654"/>
                  <a:pt x="969960" y="227813"/>
                  <a:pt x="979764" y="229877"/>
                </a:cubicBezTo>
                <a:cubicBezTo>
                  <a:pt x="1038585" y="240713"/>
                  <a:pt x="1095343" y="259804"/>
                  <a:pt x="1149520" y="285087"/>
                </a:cubicBezTo>
                <a:cubicBezTo>
                  <a:pt x="1158808" y="289215"/>
                  <a:pt x="1162420" y="286119"/>
                  <a:pt x="1166548" y="278379"/>
                </a:cubicBezTo>
                <a:cubicBezTo>
                  <a:pt x="1180995" y="248969"/>
                  <a:pt x="1197506" y="220590"/>
                  <a:pt x="1210406" y="190663"/>
                </a:cubicBezTo>
                <a:cubicBezTo>
                  <a:pt x="1222273" y="163316"/>
                  <a:pt x="1240848" y="142161"/>
                  <a:pt x="1263035" y="123070"/>
                </a:cubicBezTo>
                <a:cubicBezTo>
                  <a:pt x="1282643" y="106043"/>
                  <a:pt x="1282127" y="106559"/>
                  <a:pt x="1304314" y="119458"/>
                </a:cubicBezTo>
                <a:cubicBezTo>
                  <a:pt x="1359523" y="151449"/>
                  <a:pt x="1409573" y="190663"/>
                  <a:pt x="1458075" y="231941"/>
                </a:cubicBezTo>
                <a:cubicBezTo>
                  <a:pt x="1465299" y="238133"/>
                  <a:pt x="1467362" y="243809"/>
                  <a:pt x="1462203" y="251549"/>
                </a:cubicBezTo>
                <a:cubicBezTo>
                  <a:pt x="1461687" y="252064"/>
                  <a:pt x="1461171" y="253096"/>
                  <a:pt x="1461171" y="254128"/>
                </a:cubicBezTo>
                <a:cubicBezTo>
                  <a:pt x="1448271" y="291279"/>
                  <a:pt x="1425052" y="320689"/>
                  <a:pt x="1396158" y="347004"/>
                </a:cubicBezTo>
                <a:cubicBezTo>
                  <a:pt x="1375518" y="365064"/>
                  <a:pt x="1356943" y="385703"/>
                  <a:pt x="1337336" y="404794"/>
                </a:cubicBezTo>
                <a:cubicBezTo>
                  <a:pt x="1332177" y="409954"/>
                  <a:pt x="1330628" y="413565"/>
                  <a:pt x="1336304" y="419757"/>
                </a:cubicBezTo>
                <a:cubicBezTo>
                  <a:pt x="1347656" y="432141"/>
                  <a:pt x="1357459" y="445556"/>
                  <a:pt x="1369327" y="457939"/>
                </a:cubicBezTo>
                <a:cubicBezTo>
                  <a:pt x="1399769" y="489930"/>
                  <a:pt x="1419893" y="528628"/>
                  <a:pt x="1442596" y="565263"/>
                </a:cubicBezTo>
                <a:cubicBezTo>
                  <a:pt x="1448271" y="574550"/>
                  <a:pt x="1452915" y="576098"/>
                  <a:pt x="1462719" y="570938"/>
                </a:cubicBezTo>
                <a:cubicBezTo>
                  <a:pt x="1499353" y="551847"/>
                  <a:pt x="1535988" y="533272"/>
                  <a:pt x="1573138" y="514697"/>
                </a:cubicBezTo>
                <a:cubicBezTo>
                  <a:pt x="1597389" y="502830"/>
                  <a:pt x="1624220" y="504893"/>
                  <a:pt x="1650018" y="501281"/>
                </a:cubicBezTo>
                <a:cubicBezTo>
                  <a:pt x="1655694" y="500250"/>
                  <a:pt x="1658274" y="505409"/>
                  <a:pt x="1659822" y="509537"/>
                </a:cubicBezTo>
                <a:cubicBezTo>
                  <a:pt x="1687685" y="574034"/>
                  <a:pt x="1709872" y="640595"/>
                  <a:pt x="1724835" y="709220"/>
                </a:cubicBezTo>
                <a:cubicBezTo>
                  <a:pt x="1726383" y="716444"/>
                  <a:pt x="1723803" y="720572"/>
                  <a:pt x="1717611" y="723668"/>
                </a:cubicBezTo>
                <a:cubicBezTo>
                  <a:pt x="1702132" y="731923"/>
                  <a:pt x="1686653" y="740695"/>
                  <a:pt x="1671173" y="748950"/>
                </a:cubicBezTo>
                <a:cubicBezTo>
                  <a:pt x="1654662" y="757722"/>
                  <a:pt x="1636087" y="757206"/>
                  <a:pt x="1618544" y="760302"/>
                </a:cubicBezTo>
                <a:cubicBezTo>
                  <a:pt x="1589133" y="765462"/>
                  <a:pt x="1559207" y="770106"/>
                  <a:pt x="1529280" y="774234"/>
                </a:cubicBezTo>
                <a:cubicBezTo>
                  <a:pt x="1517412" y="775781"/>
                  <a:pt x="1514316" y="780941"/>
                  <a:pt x="1515349" y="791777"/>
                </a:cubicBezTo>
                <a:cubicBezTo>
                  <a:pt x="1517412" y="813448"/>
                  <a:pt x="1518444" y="835635"/>
                  <a:pt x="1521024" y="857306"/>
                </a:cubicBezTo>
                <a:cubicBezTo>
                  <a:pt x="1524636" y="889813"/>
                  <a:pt x="1518960" y="921803"/>
                  <a:pt x="1516380" y="953794"/>
                </a:cubicBezTo>
                <a:cubicBezTo>
                  <a:pt x="1514316" y="980109"/>
                  <a:pt x="1513284" y="980109"/>
                  <a:pt x="1538567" y="983720"/>
                </a:cubicBezTo>
                <a:cubicBezTo>
                  <a:pt x="1576750" y="989912"/>
                  <a:pt x="1614932" y="995588"/>
                  <a:pt x="1653114" y="1001779"/>
                </a:cubicBezTo>
                <a:cubicBezTo>
                  <a:pt x="1671173" y="1004875"/>
                  <a:pt x="1685105" y="1016227"/>
                  <a:pt x="1700584" y="1024483"/>
                </a:cubicBezTo>
                <a:cubicBezTo>
                  <a:pt x="1726899" y="1038414"/>
                  <a:pt x="1725867" y="1038930"/>
                  <a:pt x="1719675" y="1067825"/>
                </a:cubicBezTo>
                <a:cubicBezTo>
                  <a:pt x="1706260" y="1128710"/>
                  <a:pt x="1685105" y="1186500"/>
                  <a:pt x="1661370" y="1243773"/>
                </a:cubicBezTo>
                <a:cubicBezTo>
                  <a:pt x="1657242" y="1253577"/>
                  <a:pt x="1651566" y="1256157"/>
                  <a:pt x="1641763" y="1255124"/>
                </a:cubicBezTo>
                <a:cubicBezTo>
                  <a:pt x="1606160" y="1252028"/>
                  <a:pt x="1572622" y="1244805"/>
                  <a:pt x="1541663" y="1226230"/>
                </a:cubicBezTo>
                <a:cubicBezTo>
                  <a:pt x="1515864" y="1210750"/>
                  <a:pt x="1488001" y="1198883"/>
                  <a:pt x="1461687" y="1184436"/>
                </a:cubicBezTo>
                <a:cubicBezTo>
                  <a:pt x="1453947" y="1180308"/>
                  <a:pt x="1448787" y="1180308"/>
                  <a:pt x="1444143" y="1189079"/>
                </a:cubicBezTo>
                <a:cubicBezTo>
                  <a:pt x="1415249" y="1241709"/>
                  <a:pt x="1380162" y="1290211"/>
                  <a:pt x="1339400" y="1333553"/>
                </a:cubicBezTo>
                <a:cubicBezTo>
                  <a:pt x="1332177" y="1341293"/>
                  <a:pt x="1332177" y="1345936"/>
                  <a:pt x="1339916" y="1353160"/>
                </a:cubicBezTo>
                <a:cubicBezTo>
                  <a:pt x="1370359" y="1382571"/>
                  <a:pt x="1400801" y="1412498"/>
                  <a:pt x="1430212" y="1443456"/>
                </a:cubicBezTo>
                <a:cubicBezTo>
                  <a:pt x="1448271" y="1462547"/>
                  <a:pt x="1453947" y="1488862"/>
                  <a:pt x="1465814" y="1511565"/>
                </a:cubicBezTo>
                <a:cubicBezTo>
                  <a:pt x="1467879" y="1515693"/>
                  <a:pt x="1464267" y="1518789"/>
                  <a:pt x="1461171" y="1521369"/>
                </a:cubicBezTo>
                <a:cubicBezTo>
                  <a:pt x="1408025" y="1568323"/>
                  <a:pt x="1351784" y="1610117"/>
                  <a:pt x="1290382" y="1645203"/>
                </a:cubicBezTo>
                <a:cubicBezTo>
                  <a:pt x="1284707" y="1648815"/>
                  <a:pt x="1280579" y="1648299"/>
                  <a:pt x="1275419" y="1643655"/>
                </a:cubicBezTo>
                <a:cubicBezTo>
                  <a:pt x="1247040" y="1619404"/>
                  <a:pt x="1221757" y="1593606"/>
                  <a:pt x="1207310" y="1558003"/>
                </a:cubicBezTo>
                <a:cubicBezTo>
                  <a:pt x="1195958" y="1530140"/>
                  <a:pt x="1179963" y="1504341"/>
                  <a:pt x="1167064" y="1477511"/>
                </a:cubicBezTo>
                <a:cubicBezTo>
                  <a:pt x="1162936" y="1469255"/>
                  <a:pt x="1158808" y="1467191"/>
                  <a:pt x="1150036" y="1470803"/>
                </a:cubicBezTo>
                <a:cubicBezTo>
                  <a:pt x="1096375" y="1496086"/>
                  <a:pt x="1040133" y="1514661"/>
                  <a:pt x="981312" y="1526013"/>
                </a:cubicBezTo>
                <a:cubicBezTo>
                  <a:pt x="969960" y="1528076"/>
                  <a:pt x="967896" y="1534268"/>
                  <a:pt x="969960" y="1544072"/>
                </a:cubicBezTo>
                <a:cubicBezTo>
                  <a:pt x="976668" y="1583802"/>
                  <a:pt x="982860" y="1623532"/>
                  <a:pt x="989052" y="1663779"/>
                </a:cubicBezTo>
                <a:cubicBezTo>
                  <a:pt x="993179" y="1691641"/>
                  <a:pt x="982344" y="1716924"/>
                  <a:pt x="978216" y="1743755"/>
                </a:cubicBezTo>
                <a:cubicBezTo>
                  <a:pt x="977184" y="1749431"/>
                  <a:pt x="971508" y="1749431"/>
                  <a:pt x="966864" y="1749947"/>
                </a:cubicBezTo>
                <a:cubicBezTo>
                  <a:pt x="897207" y="1757170"/>
                  <a:pt x="828067" y="1756655"/>
                  <a:pt x="758410" y="1749947"/>
                </a:cubicBezTo>
                <a:cubicBezTo>
                  <a:pt x="749638" y="1748915"/>
                  <a:pt x="748090" y="1744271"/>
                  <a:pt x="745510" y="1737047"/>
                </a:cubicBezTo>
                <a:cubicBezTo>
                  <a:pt x="730031" y="1690609"/>
                  <a:pt x="738286" y="1644687"/>
                  <a:pt x="747058" y="1598249"/>
                </a:cubicBezTo>
                <a:cubicBezTo>
                  <a:pt x="750154" y="1580190"/>
                  <a:pt x="752734" y="1561615"/>
                  <a:pt x="756346" y="1543556"/>
                </a:cubicBezTo>
                <a:cubicBezTo>
                  <a:pt x="758410" y="1533236"/>
                  <a:pt x="755314" y="1527560"/>
                  <a:pt x="744478" y="1525496"/>
                </a:cubicBezTo>
                <a:cubicBezTo>
                  <a:pt x="685657" y="1514661"/>
                  <a:pt x="629931" y="1496086"/>
                  <a:pt x="575754" y="1470287"/>
                </a:cubicBezTo>
                <a:cubicBezTo>
                  <a:pt x="568014" y="1466675"/>
                  <a:pt x="563886" y="1467707"/>
                  <a:pt x="559758" y="1475963"/>
                </a:cubicBezTo>
                <a:cubicBezTo>
                  <a:pt x="541699" y="1512597"/>
                  <a:pt x="522608" y="1548715"/>
                  <a:pt x="504549" y="1585350"/>
                </a:cubicBezTo>
                <a:cubicBezTo>
                  <a:pt x="491649" y="1611149"/>
                  <a:pt x="466882" y="1626112"/>
                  <a:pt x="447275" y="1645719"/>
                </a:cubicBezTo>
                <a:cubicBezTo>
                  <a:pt x="442631" y="1650363"/>
                  <a:pt x="438504" y="1646235"/>
                  <a:pt x="434376" y="1643655"/>
                </a:cubicBezTo>
                <a:cubicBezTo>
                  <a:pt x="384326" y="1612697"/>
                  <a:pt x="334276" y="1581738"/>
                  <a:pt x="290418" y="1542008"/>
                </a:cubicBezTo>
                <a:cubicBezTo>
                  <a:pt x="282678" y="1534784"/>
                  <a:pt x="273907" y="1528076"/>
                  <a:pt x="265651" y="1521369"/>
                </a:cubicBezTo>
                <a:cubicBezTo>
                  <a:pt x="259975" y="1516725"/>
                  <a:pt x="259459" y="1512597"/>
                  <a:pt x="262039" y="1505889"/>
                </a:cubicBezTo>
                <a:cubicBezTo>
                  <a:pt x="276487" y="1472351"/>
                  <a:pt x="292998" y="1440360"/>
                  <a:pt x="321893" y="1415593"/>
                </a:cubicBezTo>
                <a:cubicBezTo>
                  <a:pt x="345112" y="1395986"/>
                  <a:pt x="365235" y="1372767"/>
                  <a:pt x="386906" y="1351096"/>
                </a:cubicBezTo>
                <a:cubicBezTo>
                  <a:pt x="393098" y="1345421"/>
                  <a:pt x="394129" y="1341293"/>
                  <a:pt x="387938" y="1334069"/>
                </a:cubicBezTo>
                <a:cubicBezTo>
                  <a:pt x="376586" y="1321685"/>
                  <a:pt x="366783" y="1308270"/>
                  <a:pt x="354915" y="1295887"/>
                </a:cubicBezTo>
                <a:cubicBezTo>
                  <a:pt x="324989" y="1264412"/>
                  <a:pt x="305382" y="1225714"/>
                  <a:pt x="282678" y="1189595"/>
                </a:cubicBezTo>
                <a:cubicBezTo>
                  <a:pt x="277003" y="1180308"/>
                  <a:pt x="272359" y="1178760"/>
                  <a:pt x="262555" y="1183920"/>
                </a:cubicBezTo>
                <a:cubicBezTo>
                  <a:pt x="225921" y="1203011"/>
                  <a:pt x="189287" y="1221586"/>
                  <a:pt x="152136" y="1240161"/>
                </a:cubicBezTo>
                <a:cubicBezTo>
                  <a:pt x="127885" y="1252545"/>
                  <a:pt x="101054" y="1249965"/>
                  <a:pt x="75256" y="1253577"/>
                </a:cubicBezTo>
                <a:cubicBezTo>
                  <a:pt x="69580" y="1254608"/>
                  <a:pt x="67000" y="1249965"/>
                  <a:pt x="65452" y="1245321"/>
                </a:cubicBezTo>
                <a:cubicBezTo>
                  <a:pt x="37589" y="1180824"/>
                  <a:pt x="15402" y="1114263"/>
                  <a:pt x="439" y="1045637"/>
                </a:cubicBezTo>
                <a:cubicBezTo>
                  <a:pt x="-1109" y="1038414"/>
                  <a:pt x="1471" y="1034286"/>
                  <a:pt x="7663" y="1031190"/>
                </a:cubicBezTo>
                <a:cubicBezTo>
                  <a:pt x="23142" y="1022935"/>
                  <a:pt x="38621" y="1014163"/>
                  <a:pt x="54101" y="1005907"/>
                </a:cubicBezTo>
                <a:cubicBezTo>
                  <a:pt x="70612" y="997136"/>
                  <a:pt x="89187" y="997652"/>
                  <a:pt x="106730" y="994556"/>
                </a:cubicBezTo>
                <a:cubicBezTo>
                  <a:pt x="136657" y="989396"/>
                  <a:pt x="167099" y="984236"/>
                  <a:pt x="197026" y="980109"/>
                </a:cubicBezTo>
                <a:cubicBezTo>
                  <a:pt x="207346" y="978560"/>
                  <a:pt x="210442" y="973917"/>
                  <a:pt x="209410" y="964113"/>
                </a:cubicBezTo>
                <a:cubicBezTo>
                  <a:pt x="207346" y="941926"/>
                  <a:pt x="206314" y="919739"/>
                  <a:pt x="203734" y="897552"/>
                </a:cubicBezTo>
                <a:cubicBezTo>
                  <a:pt x="200122" y="865045"/>
                  <a:pt x="205798" y="833055"/>
                  <a:pt x="208378" y="801064"/>
                </a:cubicBezTo>
                <a:cubicBezTo>
                  <a:pt x="210442" y="774749"/>
                  <a:pt x="211474" y="774749"/>
                  <a:pt x="185159" y="770622"/>
                </a:cubicBezTo>
                <a:cubicBezTo>
                  <a:pt x="148009" y="764430"/>
                  <a:pt x="110342" y="758754"/>
                  <a:pt x="73192" y="753079"/>
                </a:cubicBezTo>
                <a:cubicBezTo>
                  <a:pt x="54616" y="750499"/>
                  <a:pt x="40169" y="738631"/>
                  <a:pt x="24690" y="730375"/>
                </a:cubicBezTo>
                <a:cubicBezTo>
                  <a:pt x="-1625" y="715928"/>
                  <a:pt x="-593" y="715928"/>
                  <a:pt x="5599" y="687033"/>
                </a:cubicBezTo>
                <a:cubicBezTo>
                  <a:pt x="19014" y="626148"/>
                  <a:pt x="40169" y="568358"/>
                  <a:pt x="63904" y="511085"/>
                </a:cubicBezTo>
                <a:cubicBezTo>
                  <a:pt x="68032" y="501281"/>
                  <a:pt x="73192" y="498701"/>
                  <a:pt x="83511" y="499733"/>
                </a:cubicBezTo>
                <a:cubicBezTo>
                  <a:pt x="119114" y="502830"/>
                  <a:pt x="152652" y="510053"/>
                  <a:pt x="183611" y="528628"/>
                </a:cubicBezTo>
                <a:cubicBezTo>
                  <a:pt x="208894" y="543592"/>
                  <a:pt x="236241" y="555459"/>
                  <a:pt x="262555" y="569390"/>
                </a:cubicBezTo>
                <a:cubicBezTo>
                  <a:pt x="271327" y="574034"/>
                  <a:pt x="277003" y="574034"/>
                  <a:pt x="282163" y="564231"/>
                </a:cubicBezTo>
                <a:cubicBezTo>
                  <a:pt x="311057" y="511601"/>
                  <a:pt x="346144" y="463615"/>
                  <a:pt x="386906" y="419757"/>
                </a:cubicBezTo>
                <a:cubicBezTo>
                  <a:pt x="393614" y="412534"/>
                  <a:pt x="393098" y="408922"/>
                  <a:pt x="386390" y="402214"/>
                </a:cubicBezTo>
                <a:cubicBezTo>
                  <a:pt x="355947" y="372287"/>
                  <a:pt x="325505" y="342360"/>
                  <a:pt x="296094" y="311918"/>
                </a:cubicBezTo>
                <a:cubicBezTo>
                  <a:pt x="277519" y="292827"/>
                  <a:pt x="271843" y="265996"/>
                  <a:pt x="259975" y="242777"/>
                </a:cubicBezTo>
                <a:cubicBezTo>
                  <a:pt x="257912" y="238649"/>
                  <a:pt x="261524" y="235553"/>
                  <a:pt x="264619" y="232973"/>
                </a:cubicBezTo>
                <a:cubicBezTo>
                  <a:pt x="317765" y="186019"/>
                  <a:pt x="374007" y="144225"/>
                  <a:pt x="435408" y="109139"/>
                </a:cubicBezTo>
                <a:cubicBezTo>
                  <a:pt x="441084" y="105527"/>
                  <a:pt x="445211" y="106043"/>
                  <a:pt x="450371" y="110687"/>
                </a:cubicBezTo>
                <a:cubicBezTo>
                  <a:pt x="478750" y="134937"/>
                  <a:pt x="504033" y="160736"/>
                  <a:pt x="518480" y="196339"/>
                </a:cubicBezTo>
                <a:cubicBezTo>
                  <a:pt x="530348" y="224202"/>
                  <a:pt x="545827" y="250516"/>
                  <a:pt x="559758" y="277863"/>
                </a:cubicBezTo>
                <a:cubicBezTo>
                  <a:pt x="563370" y="285087"/>
                  <a:pt x="566982" y="287151"/>
                  <a:pt x="574722" y="283539"/>
                </a:cubicBezTo>
                <a:cubicBezTo>
                  <a:pt x="629415" y="257740"/>
                  <a:pt x="686173" y="238649"/>
                  <a:pt x="746026" y="227813"/>
                </a:cubicBezTo>
                <a:cubicBezTo>
                  <a:pt x="756346" y="225750"/>
                  <a:pt x="757893" y="220074"/>
                  <a:pt x="756346" y="211302"/>
                </a:cubicBezTo>
                <a:cubicBezTo>
                  <a:pt x="749638" y="171572"/>
                  <a:pt x="743446" y="131326"/>
                  <a:pt x="737254" y="91596"/>
                </a:cubicBezTo>
                <a:cubicBezTo>
                  <a:pt x="732611" y="63217"/>
                  <a:pt x="743446" y="37418"/>
                  <a:pt x="748090" y="10587"/>
                </a:cubicBezTo>
                <a:cubicBezTo>
                  <a:pt x="749122" y="5427"/>
                  <a:pt x="753766" y="4395"/>
                  <a:pt x="758410" y="4395"/>
                </a:cubicBezTo>
                <a:cubicBezTo>
                  <a:pt x="797624" y="4395"/>
                  <a:pt x="837870" y="-1280"/>
                  <a:pt x="879664" y="267"/>
                </a:cubicBezTo>
                <a:close/>
                <a:moveTo>
                  <a:pt x="861605" y="1409918"/>
                </a:moveTo>
                <a:cubicBezTo>
                  <a:pt x="1155712" y="1407338"/>
                  <a:pt x="1392030" y="1176180"/>
                  <a:pt x="1392546" y="879493"/>
                </a:cubicBezTo>
                <a:cubicBezTo>
                  <a:pt x="1393062" y="585902"/>
                  <a:pt x="1160356" y="349068"/>
                  <a:pt x="862637" y="348552"/>
                </a:cubicBezTo>
                <a:cubicBezTo>
                  <a:pt x="568014" y="348036"/>
                  <a:pt x="331180" y="581774"/>
                  <a:pt x="331180" y="879493"/>
                </a:cubicBezTo>
                <a:cubicBezTo>
                  <a:pt x="331180" y="1173600"/>
                  <a:pt x="565950" y="1406822"/>
                  <a:pt x="861605" y="1409918"/>
                </a:cubicBezTo>
                <a:close/>
              </a:path>
            </a:pathLst>
          </a:custGeom>
          <a:solidFill>
            <a:schemeClr val="bg1">
              <a:alpha val="5000"/>
            </a:schemeClr>
          </a:solidFill>
          <a:ln w="515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8402610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6BB998F8-5F60-4F3A-941E-65C7CA793196}"/>
              </a:ext>
            </a:extLst>
          </p:cNvPr>
          <p:cNvSpPr/>
          <p:nvPr userDrawn="1"/>
        </p:nvSpPr>
        <p:spPr>
          <a:xfrm>
            <a:off x="0" y="0"/>
            <a:ext cx="3981450" cy="68580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08995185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07B7D1B0-1139-47E7-A404-619CAF68D59B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282512" y="0"/>
            <a:ext cx="9626981" cy="6858000"/>
          </a:xfrm>
          <a:custGeom>
            <a:avLst/>
            <a:gdLst>
              <a:gd name="connsiteX0" fmla="*/ 0 w 9626981"/>
              <a:gd name="connsiteY0" fmla="*/ 0 h 6858000"/>
              <a:gd name="connsiteX1" fmla="*/ 4760133 w 9626981"/>
              <a:gd name="connsiteY1" fmla="*/ 0 h 6858000"/>
              <a:gd name="connsiteX2" fmla="*/ 9626981 w 9626981"/>
              <a:gd name="connsiteY2" fmla="*/ 6858000 h 6858000"/>
              <a:gd name="connsiteX3" fmla="*/ 4866848 w 9626981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626981" h="6858000">
                <a:moveTo>
                  <a:pt x="0" y="0"/>
                </a:moveTo>
                <a:lnTo>
                  <a:pt x="4760133" y="0"/>
                </a:lnTo>
                <a:lnTo>
                  <a:pt x="9626981" y="6858000"/>
                </a:lnTo>
                <a:lnTo>
                  <a:pt x="4866848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48918569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4D42F50A-D54B-4085-9B51-D4561AE43789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3317860" y="659465"/>
            <a:ext cx="5556281" cy="5539071"/>
          </a:xfrm>
          <a:custGeom>
            <a:avLst/>
            <a:gdLst>
              <a:gd name="connsiteX0" fmla="*/ 2778140 w 5556281"/>
              <a:gd name="connsiteY0" fmla="*/ 1624152 h 5539071"/>
              <a:gd name="connsiteX1" fmla="*/ 1632756 w 5556281"/>
              <a:gd name="connsiteY1" fmla="*/ 2769536 h 5539071"/>
              <a:gd name="connsiteX2" fmla="*/ 2778140 w 5556281"/>
              <a:gd name="connsiteY2" fmla="*/ 3914920 h 5539071"/>
              <a:gd name="connsiteX3" fmla="*/ 3923524 w 5556281"/>
              <a:gd name="connsiteY3" fmla="*/ 2769536 h 5539071"/>
              <a:gd name="connsiteX4" fmla="*/ 2778140 w 5556281"/>
              <a:gd name="connsiteY4" fmla="*/ 1624152 h 5539071"/>
              <a:gd name="connsiteX5" fmla="*/ 3162198 w 5556281"/>
              <a:gd name="connsiteY5" fmla="*/ 151 h 5539071"/>
              <a:gd name="connsiteX6" fmla="*/ 3189369 w 5556281"/>
              <a:gd name="connsiteY6" fmla="*/ 2803 h 5539071"/>
              <a:gd name="connsiteX7" fmla="*/ 3689300 w 5556281"/>
              <a:gd name="connsiteY7" fmla="*/ 121613 h 5539071"/>
              <a:gd name="connsiteX8" fmla="*/ 3747933 w 5556281"/>
              <a:gd name="connsiteY8" fmla="*/ 194134 h 5539071"/>
              <a:gd name="connsiteX9" fmla="*/ 3751019 w 5556281"/>
              <a:gd name="connsiteY9" fmla="*/ 254313 h 5539071"/>
              <a:gd name="connsiteX10" fmla="*/ 3763361 w 5556281"/>
              <a:gd name="connsiteY10" fmla="*/ 627717 h 5539071"/>
              <a:gd name="connsiteX11" fmla="*/ 3767990 w 5556281"/>
              <a:gd name="connsiteY11" fmla="*/ 731096 h 5539071"/>
              <a:gd name="connsiteX12" fmla="*/ 3815825 w 5556281"/>
              <a:gd name="connsiteY12" fmla="*/ 808246 h 5539071"/>
              <a:gd name="connsiteX13" fmla="*/ 3928463 w 5556281"/>
              <a:gd name="connsiteY13" fmla="*/ 873052 h 5539071"/>
              <a:gd name="connsiteX14" fmla="*/ 4036474 w 5556281"/>
              <a:gd name="connsiteY14" fmla="*/ 873052 h 5539071"/>
              <a:gd name="connsiteX15" fmla="*/ 4493199 w 5556281"/>
              <a:gd name="connsiteY15" fmla="*/ 618458 h 5539071"/>
              <a:gd name="connsiteX16" fmla="*/ 4590409 w 5556281"/>
              <a:gd name="connsiteY16" fmla="*/ 632346 h 5539071"/>
              <a:gd name="connsiteX17" fmla="*/ 4945295 w 5556281"/>
              <a:gd name="connsiteY17" fmla="*/ 994951 h 5539071"/>
              <a:gd name="connsiteX18" fmla="*/ 4957640 w 5556281"/>
              <a:gd name="connsiteY18" fmla="*/ 1095244 h 5539071"/>
              <a:gd name="connsiteX19" fmla="*/ 4692245 w 5556281"/>
              <a:gd name="connsiteY19" fmla="*/ 1542714 h 5539071"/>
              <a:gd name="connsiteX20" fmla="*/ 4690702 w 5556281"/>
              <a:gd name="connsiteY20" fmla="*/ 1646093 h 5539071"/>
              <a:gd name="connsiteX21" fmla="*/ 4758594 w 5556281"/>
              <a:gd name="connsiteY21" fmla="*/ 1771076 h 5539071"/>
              <a:gd name="connsiteX22" fmla="*/ 4837287 w 5556281"/>
              <a:gd name="connsiteY22" fmla="*/ 1820454 h 5539071"/>
              <a:gd name="connsiteX23" fmla="*/ 5014730 w 5556281"/>
              <a:gd name="connsiteY23" fmla="*/ 1832795 h 5539071"/>
              <a:gd name="connsiteX24" fmla="*/ 5375792 w 5556281"/>
              <a:gd name="connsiteY24" fmla="*/ 1855941 h 5539071"/>
              <a:gd name="connsiteX25" fmla="*/ 5445227 w 5556281"/>
              <a:gd name="connsiteY25" fmla="*/ 1914574 h 5539071"/>
              <a:gd name="connsiteX26" fmla="*/ 5554778 w 5556281"/>
              <a:gd name="connsiteY26" fmla="*/ 2417592 h 5539071"/>
              <a:gd name="connsiteX27" fmla="*/ 5537805 w 5556281"/>
              <a:gd name="connsiteY27" fmla="*/ 2479311 h 5539071"/>
              <a:gd name="connsiteX28" fmla="*/ 5506946 w 5556281"/>
              <a:gd name="connsiteY28" fmla="*/ 2500914 h 5539071"/>
              <a:gd name="connsiteX29" fmla="*/ 5042505 w 5556281"/>
              <a:gd name="connsiteY29" fmla="*/ 2732362 h 5539071"/>
              <a:gd name="connsiteX30" fmla="*/ 4990041 w 5556281"/>
              <a:gd name="connsiteY30" fmla="*/ 2811055 h 5539071"/>
              <a:gd name="connsiteX31" fmla="*/ 4979243 w 5556281"/>
              <a:gd name="connsiteY31" fmla="*/ 2985415 h 5539071"/>
              <a:gd name="connsiteX32" fmla="*/ 5019359 w 5556281"/>
              <a:gd name="connsiteY32" fmla="*/ 3068735 h 5539071"/>
              <a:gd name="connsiteX33" fmla="*/ 5448313 w 5556281"/>
              <a:gd name="connsiteY33" fmla="*/ 3385051 h 5539071"/>
              <a:gd name="connsiteX34" fmla="*/ 5477631 w 5556281"/>
              <a:gd name="connsiteY34" fmla="*/ 3480714 h 5539071"/>
              <a:gd name="connsiteX35" fmla="*/ 5398935 w 5556281"/>
              <a:gd name="connsiteY35" fmla="*/ 3698277 h 5539071"/>
              <a:gd name="connsiteX36" fmla="*/ 5309443 w 5556281"/>
              <a:gd name="connsiteY36" fmla="*/ 3940526 h 5539071"/>
              <a:gd name="connsiteX37" fmla="*/ 5233836 w 5556281"/>
              <a:gd name="connsiteY37" fmla="*/ 3989904 h 5539071"/>
              <a:gd name="connsiteX38" fmla="*/ 5040963 w 5556281"/>
              <a:gd name="connsiteY38" fmla="*/ 3969844 h 5539071"/>
              <a:gd name="connsiteX39" fmla="*/ 4707676 w 5556281"/>
              <a:gd name="connsiteY39" fmla="*/ 3934357 h 5539071"/>
              <a:gd name="connsiteX40" fmla="*/ 4622811 w 5556281"/>
              <a:gd name="connsiteY40" fmla="*/ 3972931 h 5539071"/>
              <a:gd name="connsiteX41" fmla="*/ 4502457 w 5556281"/>
              <a:gd name="connsiteY41" fmla="*/ 4136489 h 5539071"/>
              <a:gd name="connsiteX42" fmla="*/ 4488570 w 5556281"/>
              <a:gd name="connsiteY42" fmla="*/ 4239869 h 5539071"/>
              <a:gd name="connsiteX43" fmla="*/ 4675271 w 5556281"/>
              <a:gd name="connsiteY43" fmla="*/ 4730542 h 5539071"/>
              <a:gd name="connsiteX44" fmla="*/ 4647499 w 5556281"/>
              <a:gd name="connsiteY44" fmla="*/ 4830835 h 5539071"/>
              <a:gd name="connsiteX45" fmla="*/ 4278723 w 5556281"/>
              <a:gd name="connsiteY45" fmla="*/ 5110117 h 5539071"/>
              <a:gd name="connsiteX46" fmla="*/ 4178427 w 5556281"/>
              <a:gd name="connsiteY46" fmla="*/ 5108574 h 5539071"/>
              <a:gd name="connsiteX47" fmla="*/ 3778791 w 5556281"/>
              <a:gd name="connsiteY47" fmla="*/ 4786089 h 5539071"/>
              <a:gd name="connsiteX48" fmla="*/ 3684671 w 5556281"/>
              <a:gd name="connsiteY48" fmla="*/ 4767572 h 5539071"/>
              <a:gd name="connsiteX49" fmla="*/ 3450134 w 5556281"/>
              <a:gd name="connsiteY49" fmla="*/ 4857067 h 5539071"/>
              <a:gd name="connsiteX50" fmla="*/ 3393044 w 5556281"/>
              <a:gd name="connsiteY50" fmla="*/ 4924959 h 5539071"/>
              <a:gd name="connsiteX51" fmla="*/ 3360639 w 5556281"/>
              <a:gd name="connsiteY51" fmla="*/ 5079259 h 5539071"/>
              <a:gd name="connsiteX52" fmla="*/ 3283489 w 5556281"/>
              <a:gd name="connsiteY52" fmla="*/ 5448033 h 5539071"/>
              <a:gd name="connsiteX53" fmla="*/ 3218687 w 5556281"/>
              <a:gd name="connsiteY53" fmla="*/ 5509753 h 5539071"/>
              <a:gd name="connsiteX54" fmla="*/ 2973349 w 5556281"/>
              <a:gd name="connsiteY54" fmla="*/ 5535985 h 5539071"/>
              <a:gd name="connsiteX55" fmla="*/ 2868424 w 5556281"/>
              <a:gd name="connsiteY55" fmla="*/ 5539071 h 5539071"/>
              <a:gd name="connsiteX56" fmla="*/ 2723385 w 5556281"/>
              <a:gd name="connsiteY56" fmla="*/ 5539071 h 5539071"/>
              <a:gd name="connsiteX57" fmla="*/ 2666291 w 5556281"/>
              <a:gd name="connsiteY57" fmla="*/ 5474265 h 5539071"/>
              <a:gd name="connsiteX58" fmla="*/ 2507365 w 5556281"/>
              <a:gd name="connsiteY58" fmla="*/ 4992850 h 5539071"/>
              <a:gd name="connsiteX59" fmla="*/ 2431758 w 5556281"/>
              <a:gd name="connsiteY59" fmla="*/ 4924959 h 5539071"/>
              <a:gd name="connsiteX60" fmla="*/ 2184880 w 5556281"/>
              <a:gd name="connsiteY60" fmla="*/ 4869411 h 5539071"/>
              <a:gd name="connsiteX61" fmla="*/ 2075329 w 5556281"/>
              <a:gd name="connsiteY61" fmla="*/ 4901813 h 5539071"/>
              <a:gd name="connsiteX62" fmla="*/ 1714267 w 5556281"/>
              <a:gd name="connsiteY62" fmla="*/ 5267504 h 5539071"/>
              <a:gd name="connsiteX63" fmla="*/ 1621686 w 5556281"/>
              <a:gd name="connsiteY63" fmla="*/ 5282934 h 5539071"/>
              <a:gd name="connsiteX64" fmla="*/ 1234396 w 5556281"/>
              <a:gd name="connsiteY64" fmla="*/ 5065371 h 5539071"/>
              <a:gd name="connsiteX65" fmla="*/ 1191190 w 5556281"/>
              <a:gd name="connsiteY65" fmla="*/ 4966618 h 5539071"/>
              <a:gd name="connsiteX66" fmla="*/ 1317715 w 5556281"/>
              <a:gd name="connsiteY66" fmla="*/ 4468233 h 5539071"/>
              <a:gd name="connsiteX67" fmla="*/ 1294569 w 5556281"/>
              <a:gd name="connsiteY67" fmla="*/ 4372566 h 5539071"/>
              <a:gd name="connsiteX68" fmla="*/ 1107868 w 5556281"/>
              <a:gd name="connsiteY68" fmla="*/ 4178149 h 5539071"/>
              <a:gd name="connsiteX69" fmla="*/ 1018376 w 5556281"/>
              <a:gd name="connsiteY69" fmla="*/ 4151917 h 5539071"/>
              <a:gd name="connsiteX70" fmla="*/ 928882 w 5556281"/>
              <a:gd name="connsiteY70" fmla="*/ 4171977 h 5539071"/>
              <a:gd name="connsiteX71" fmla="*/ 509190 w 5556281"/>
              <a:gd name="connsiteY71" fmla="*/ 4266101 h 5539071"/>
              <a:gd name="connsiteX72" fmla="*/ 422778 w 5556281"/>
              <a:gd name="connsiteY72" fmla="*/ 4227524 h 5539071"/>
              <a:gd name="connsiteX73" fmla="*/ 211391 w 5556281"/>
              <a:gd name="connsiteY73" fmla="*/ 3818630 h 5539071"/>
              <a:gd name="connsiteX74" fmla="*/ 226818 w 5556281"/>
              <a:gd name="connsiteY74" fmla="*/ 3730682 h 5539071"/>
              <a:gd name="connsiteX75" fmla="*/ 617198 w 5556281"/>
              <a:gd name="connsiteY75" fmla="*/ 3368077 h 5539071"/>
              <a:gd name="connsiteX76" fmla="*/ 648056 w 5556281"/>
              <a:gd name="connsiteY76" fmla="*/ 3280125 h 5539071"/>
              <a:gd name="connsiteX77" fmla="*/ 601767 w 5556281"/>
              <a:gd name="connsiteY77" fmla="*/ 3028618 h 5539071"/>
              <a:gd name="connsiteX78" fmla="*/ 541591 w 5556281"/>
              <a:gd name="connsiteY78" fmla="*/ 2957640 h 5539071"/>
              <a:gd name="connsiteX79" fmla="*/ 200589 w 5556281"/>
              <a:gd name="connsiteY79" fmla="*/ 2832658 h 5539071"/>
              <a:gd name="connsiteX80" fmla="*/ 0 w 5556281"/>
              <a:gd name="connsiteY80" fmla="*/ 2757051 h 5539071"/>
              <a:gd name="connsiteX81" fmla="*/ 0 w 5556281"/>
              <a:gd name="connsiteY81" fmla="*/ 2670642 h 5539071"/>
              <a:gd name="connsiteX82" fmla="*/ 13885 w 5556281"/>
              <a:gd name="connsiteY82" fmla="*/ 2519428 h 5539071"/>
              <a:gd name="connsiteX83" fmla="*/ 52461 w 5556281"/>
              <a:gd name="connsiteY83" fmla="*/ 2224718 h 5539071"/>
              <a:gd name="connsiteX84" fmla="*/ 114181 w 5556281"/>
              <a:gd name="connsiteY84" fmla="*/ 2162996 h 5539071"/>
              <a:gd name="connsiteX85" fmla="*/ 640344 w 5556281"/>
              <a:gd name="connsiteY85" fmla="*/ 2067332 h 5539071"/>
              <a:gd name="connsiteX86" fmla="*/ 717491 w 5556281"/>
              <a:gd name="connsiteY86" fmla="*/ 2007155 h 5539071"/>
              <a:gd name="connsiteX87" fmla="*/ 797727 w 5556281"/>
              <a:gd name="connsiteY87" fmla="*/ 1814281 h 5539071"/>
              <a:gd name="connsiteX88" fmla="*/ 783840 w 5556281"/>
              <a:gd name="connsiteY88" fmla="*/ 1704727 h 5539071"/>
              <a:gd name="connsiteX89" fmla="*/ 476785 w 5556281"/>
              <a:gd name="connsiteY89" fmla="*/ 1300462 h 5539071"/>
              <a:gd name="connsiteX90" fmla="*/ 478329 w 5556281"/>
              <a:gd name="connsiteY90" fmla="*/ 1200169 h 5539071"/>
              <a:gd name="connsiteX91" fmla="*/ 776125 w 5556281"/>
              <a:gd name="connsiteY91" fmla="*/ 831392 h 5539071"/>
              <a:gd name="connsiteX92" fmla="*/ 881050 w 5556281"/>
              <a:gd name="connsiteY92" fmla="*/ 803617 h 5539071"/>
              <a:gd name="connsiteX93" fmla="*/ 1368636 w 5556281"/>
              <a:gd name="connsiteY93" fmla="*/ 1005749 h 5539071"/>
              <a:gd name="connsiteX94" fmla="*/ 1462757 w 5556281"/>
              <a:gd name="connsiteY94" fmla="*/ 998037 h 5539071"/>
              <a:gd name="connsiteX95" fmla="*/ 1617057 w 5556281"/>
              <a:gd name="connsiteY95" fmla="*/ 891569 h 5539071"/>
              <a:gd name="connsiteX96" fmla="*/ 1654088 w 5556281"/>
              <a:gd name="connsiteY96" fmla="*/ 819048 h 5539071"/>
              <a:gd name="connsiteX97" fmla="*/ 1651005 w 5556281"/>
              <a:gd name="connsiteY97" fmla="*/ 765044 h 5539071"/>
              <a:gd name="connsiteX98" fmla="*/ 1632488 w 5556281"/>
              <a:gd name="connsiteY98" fmla="*/ 525881 h 5539071"/>
              <a:gd name="connsiteX99" fmla="*/ 1613971 w 5556281"/>
              <a:gd name="connsiteY99" fmla="*/ 286715 h 5539071"/>
              <a:gd name="connsiteX100" fmla="*/ 1664889 w 5556281"/>
              <a:gd name="connsiteY100" fmla="*/ 208022 h 5539071"/>
              <a:gd name="connsiteX101" fmla="*/ 2141674 w 5556281"/>
              <a:gd name="connsiteY101" fmla="*/ 47552 h 5539071"/>
              <a:gd name="connsiteX102" fmla="*/ 2172535 w 5556281"/>
              <a:gd name="connsiteY102" fmla="*/ 42923 h 5539071"/>
              <a:gd name="connsiteX103" fmla="*/ 2237341 w 5556281"/>
              <a:gd name="connsiteY103" fmla="*/ 86126 h 5539071"/>
              <a:gd name="connsiteX104" fmla="*/ 2535137 w 5556281"/>
              <a:gd name="connsiteY104" fmla="*/ 516622 h 5539071"/>
              <a:gd name="connsiteX105" fmla="*/ 2627718 w 5556281"/>
              <a:gd name="connsiteY105" fmla="*/ 561368 h 5539071"/>
              <a:gd name="connsiteX106" fmla="*/ 2786647 w 5556281"/>
              <a:gd name="connsiteY106" fmla="*/ 555196 h 5539071"/>
              <a:gd name="connsiteX107" fmla="*/ 2836022 w 5556281"/>
              <a:gd name="connsiteY107" fmla="*/ 530507 h 5539071"/>
              <a:gd name="connsiteX108" fmla="*/ 2852996 w 5556281"/>
              <a:gd name="connsiteY108" fmla="*/ 505821 h 5539071"/>
              <a:gd name="connsiteX109" fmla="*/ 2930143 w 5556281"/>
              <a:gd name="connsiteY109" fmla="*/ 363865 h 5539071"/>
              <a:gd name="connsiteX110" fmla="*/ 3102960 w 5556281"/>
              <a:gd name="connsiteY110" fmla="*/ 41380 h 5539071"/>
              <a:gd name="connsiteX111" fmla="*/ 3162198 w 5556281"/>
              <a:gd name="connsiteY111" fmla="*/ 151 h 5539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5556281" h="5539071">
                <a:moveTo>
                  <a:pt x="2778140" y="1624152"/>
                </a:moveTo>
                <a:cubicBezTo>
                  <a:pt x="2145562" y="1624152"/>
                  <a:pt x="1632756" y="2136958"/>
                  <a:pt x="1632756" y="2769536"/>
                </a:cubicBezTo>
                <a:cubicBezTo>
                  <a:pt x="1632756" y="3402114"/>
                  <a:pt x="2145562" y="3914920"/>
                  <a:pt x="2778140" y="3914920"/>
                </a:cubicBezTo>
                <a:cubicBezTo>
                  <a:pt x="3410718" y="3914920"/>
                  <a:pt x="3923524" y="3402114"/>
                  <a:pt x="3923524" y="2769536"/>
                </a:cubicBezTo>
                <a:cubicBezTo>
                  <a:pt x="3923524" y="2136958"/>
                  <a:pt x="3410718" y="1624152"/>
                  <a:pt x="2778140" y="1624152"/>
                </a:cubicBezTo>
                <a:close/>
                <a:moveTo>
                  <a:pt x="3162198" y="151"/>
                </a:moveTo>
                <a:cubicBezTo>
                  <a:pt x="3170660" y="-379"/>
                  <a:pt x="3179725" y="489"/>
                  <a:pt x="3189369" y="2803"/>
                </a:cubicBezTo>
                <a:cubicBezTo>
                  <a:pt x="3356013" y="42923"/>
                  <a:pt x="3522655" y="81496"/>
                  <a:pt x="3689300" y="121613"/>
                </a:cubicBezTo>
                <a:cubicBezTo>
                  <a:pt x="3724787" y="130871"/>
                  <a:pt x="3746390" y="157104"/>
                  <a:pt x="3747933" y="194134"/>
                </a:cubicBezTo>
                <a:cubicBezTo>
                  <a:pt x="3749476" y="214194"/>
                  <a:pt x="3749476" y="234254"/>
                  <a:pt x="3751019" y="254313"/>
                </a:cubicBezTo>
                <a:cubicBezTo>
                  <a:pt x="3755645" y="379296"/>
                  <a:pt x="3758735" y="504278"/>
                  <a:pt x="3763361" y="627717"/>
                </a:cubicBezTo>
                <a:cubicBezTo>
                  <a:pt x="3764907" y="661664"/>
                  <a:pt x="3766450" y="697152"/>
                  <a:pt x="3767990" y="731096"/>
                </a:cubicBezTo>
                <a:cubicBezTo>
                  <a:pt x="3769533" y="765044"/>
                  <a:pt x="3786507" y="791275"/>
                  <a:pt x="3815825" y="808246"/>
                </a:cubicBezTo>
                <a:cubicBezTo>
                  <a:pt x="3852855" y="829849"/>
                  <a:pt x="3891432" y="849909"/>
                  <a:pt x="3928463" y="873052"/>
                </a:cubicBezTo>
                <a:cubicBezTo>
                  <a:pt x="3965496" y="894655"/>
                  <a:pt x="3999440" y="893112"/>
                  <a:pt x="4036474" y="873052"/>
                </a:cubicBezTo>
                <a:cubicBezTo>
                  <a:pt x="4189231" y="788189"/>
                  <a:pt x="4340442" y="703324"/>
                  <a:pt x="4493199" y="618458"/>
                </a:cubicBezTo>
                <a:cubicBezTo>
                  <a:pt x="4528689" y="598402"/>
                  <a:pt x="4562634" y="604571"/>
                  <a:pt x="4590409" y="632346"/>
                </a:cubicBezTo>
                <a:cubicBezTo>
                  <a:pt x="4709219" y="752699"/>
                  <a:pt x="4826485" y="874595"/>
                  <a:pt x="4945295" y="994951"/>
                </a:cubicBezTo>
                <a:cubicBezTo>
                  <a:pt x="4976157" y="1027352"/>
                  <a:pt x="4980786" y="1056670"/>
                  <a:pt x="4957640" y="1095244"/>
                </a:cubicBezTo>
                <a:cubicBezTo>
                  <a:pt x="4869689" y="1244915"/>
                  <a:pt x="4780194" y="1393043"/>
                  <a:pt x="4692245" y="1542714"/>
                </a:cubicBezTo>
                <a:cubicBezTo>
                  <a:pt x="4672185" y="1576659"/>
                  <a:pt x="4670643" y="1612149"/>
                  <a:pt x="4690702" y="1646093"/>
                </a:cubicBezTo>
                <a:cubicBezTo>
                  <a:pt x="4713848" y="1687753"/>
                  <a:pt x="4735448" y="1729416"/>
                  <a:pt x="4758594" y="1771076"/>
                </a:cubicBezTo>
                <a:cubicBezTo>
                  <a:pt x="4775567" y="1801937"/>
                  <a:pt x="4801797" y="1818911"/>
                  <a:pt x="4837287" y="1820454"/>
                </a:cubicBezTo>
                <a:cubicBezTo>
                  <a:pt x="4895921" y="1825083"/>
                  <a:pt x="4956097" y="1828169"/>
                  <a:pt x="5014730" y="1832795"/>
                </a:cubicBezTo>
                <a:cubicBezTo>
                  <a:pt x="5135083" y="1840510"/>
                  <a:pt x="5255439" y="1848226"/>
                  <a:pt x="5375792" y="1855941"/>
                </a:cubicBezTo>
                <a:cubicBezTo>
                  <a:pt x="5409736" y="1857484"/>
                  <a:pt x="5437511" y="1880630"/>
                  <a:pt x="5445227" y="1914574"/>
                </a:cubicBezTo>
                <a:cubicBezTo>
                  <a:pt x="5482257" y="2081219"/>
                  <a:pt x="5517747" y="2249404"/>
                  <a:pt x="5554778" y="2417592"/>
                </a:cubicBezTo>
                <a:cubicBezTo>
                  <a:pt x="5559407" y="2440735"/>
                  <a:pt x="5553235" y="2460795"/>
                  <a:pt x="5537805" y="2479311"/>
                </a:cubicBezTo>
                <a:cubicBezTo>
                  <a:pt x="5530089" y="2488570"/>
                  <a:pt x="5517747" y="2494742"/>
                  <a:pt x="5506946" y="2500914"/>
                </a:cubicBezTo>
                <a:cubicBezTo>
                  <a:pt x="5352646" y="2578062"/>
                  <a:pt x="5198345" y="2655212"/>
                  <a:pt x="5042505" y="2732362"/>
                </a:cubicBezTo>
                <a:cubicBezTo>
                  <a:pt x="5010101" y="2749336"/>
                  <a:pt x="4991587" y="2774025"/>
                  <a:pt x="4990041" y="2811055"/>
                </a:cubicBezTo>
                <a:cubicBezTo>
                  <a:pt x="4986958" y="2869688"/>
                  <a:pt x="4982326" y="2926779"/>
                  <a:pt x="4979243" y="2985415"/>
                </a:cubicBezTo>
                <a:cubicBezTo>
                  <a:pt x="4977699" y="3019360"/>
                  <a:pt x="4990041" y="3048678"/>
                  <a:pt x="5019359" y="3068735"/>
                </a:cubicBezTo>
                <a:cubicBezTo>
                  <a:pt x="5162858" y="3173660"/>
                  <a:pt x="5304814" y="3280125"/>
                  <a:pt x="5448313" y="3385051"/>
                </a:cubicBezTo>
                <a:cubicBezTo>
                  <a:pt x="5482257" y="3409737"/>
                  <a:pt x="5493059" y="3440598"/>
                  <a:pt x="5477631" y="3480714"/>
                </a:cubicBezTo>
                <a:cubicBezTo>
                  <a:pt x="5451399" y="3553235"/>
                  <a:pt x="5425167" y="3625756"/>
                  <a:pt x="5398935" y="3698277"/>
                </a:cubicBezTo>
                <a:cubicBezTo>
                  <a:pt x="5369619" y="3778514"/>
                  <a:pt x="5340305" y="3860293"/>
                  <a:pt x="5309443" y="3940526"/>
                </a:cubicBezTo>
                <a:cubicBezTo>
                  <a:pt x="5297099" y="3974474"/>
                  <a:pt x="5267781" y="3992990"/>
                  <a:pt x="5233836" y="3989904"/>
                </a:cubicBezTo>
                <a:cubicBezTo>
                  <a:pt x="5169031" y="3983732"/>
                  <a:pt x="5105768" y="3976017"/>
                  <a:pt x="5040963" y="3969844"/>
                </a:cubicBezTo>
                <a:cubicBezTo>
                  <a:pt x="4929868" y="3957500"/>
                  <a:pt x="4818771" y="3945155"/>
                  <a:pt x="4707676" y="3934357"/>
                </a:cubicBezTo>
                <a:cubicBezTo>
                  <a:pt x="4672185" y="3931271"/>
                  <a:pt x="4644413" y="3943612"/>
                  <a:pt x="4622811" y="3972931"/>
                </a:cubicBezTo>
                <a:cubicBezTo>
                  <a:pt x="4582694" y="4026935"/>
                  <a:pt x="4544117" y="4082482"/>
                  <a:pt x="4502457" y="4136489"/>
                </a:cubicBezTo>
                <a:cubicBezTo>
                  <a:pt x="4477769" y="4168891"/>
                  <a:pt x="4474683" y="4202838"/>
                  <a:pt x="4488570" y="4239869"/>
                </a:cubicBezTo>
                <a:cubicBezTo>
                  <a:pt x="4550289" y="4403427"/>
                  <a:pt x="4613552" y="4566983"/>
                  <a:pt x="4675271" y="4730542"/>
                </a:cubicBezTo>
                <a:cubicBezTo>
                  <a:pt x="4692245" y="4773744"/>
                  <a:pt x="4682987" y="4803063"/>
                  <a:pt x="4647499" y="4830835"/>
                </a:cubicBezTo>
                <a:cubicBezTo>
                  <a:pt x="4524057" y="4923416"/>
                  <a:pt x="4402161" y="5017539"/>
                  <a:pt x="4278723" y="5110117"/>
                </a:cubicBezTo>
                <a:cubicBezTo>
                  <a:pt x="4243235" y="5136349"/>
                  <a:pt x="4212374" y="5136349"/>
                  <a:pt x="4178427" y="5108574"/>
                </a:cubicBezTo>
                <a:cubicBezTo>
                  <a:pt x="4045729" y="5002109"/>
                  <a:pt x="3911492" y="4894097"/>
                  <a:pt x="3778791" y="4786089"/>
                </a:cubicBezTo>
                <a:cubicBezTo>
                  <a:pt x="3749476" y="4762943"/>
                  <a:pt x="3718615" y="4755228"/>
                  <a:pt x="3684671" y="4767572"/>
                </a:cubicBezTo>
                <a:cubicBezTo>
                  <a:pt x="3605977" y="4796890"/>
                  <a:pt x="3527284" y="4826209"/>
                  <a:pt x="3450134" y="4857067"/>
                </a:cubicBezTo>
                <a:cubicBezTo>
                  <a:pt x="3419276" y="4869411"/>
                  <a:pt x="3400759" y="4892557"/>
                  <a:pt x="3393044" y="4924959"/>
                </a:cubicBezTo>
                <a:cubicBezTo>
                  <a:pt x="3382243" y="4975877"/>
                  <a:pt x="3371444" y="5028338"/>
                  <a:pt x="3360639" y="5079259"/>
                </a:cubicBezTo>
                <a:cubicBezTo>
                  <a:pt x="3334411" y="5202698"/>
                  <a:pt x="3309721" y="5324594"/>
                  <a:pt x="3283489" y="5448033"/>
                </a:cubicBezTo>
                <a:cubicBezTo>
                  <a:pt x="3275777" y="5483524"/>
                  <a:pt x="3254174" y="5505126"/>
                  <a:pt x="3218687" y="5509753"/>
                </a:cubicBezTo>
                <a:cubicBezTo>
                  <a:pt x="3136907" y="5520554"/>
                  <a:pt x="3055128" y="5528269"/>
                  <a:pt x="2973349" y="5535985"/>
                </a:cubicBezTo>
                <a:cubicBezTo>
                  <a:pt x="2933232" y="5532899"/>
                  <a:pt x="2900828" y="5535985"/>
                  <a:pt x="2868424" y="5539071"/>
                </a:cubicBezTo>
                <a:cubicBezTo>
                  <a:pt x="2820592" y="5539071"/>
                  <a:pt x="2772760" y="5539071"/>
                  <a:pt x="2723385" y="5539071"/>
                </a:cubicBezTo>
                <a:cubicBezTo>
                  <a:pt x="2692523" y="5528269"/>
                  <a:pt x="2675550" y="5505126"/>
                  <a:pt x="2666291" y="5474265"/>
                </a:cubicBezTo>
                <a:cubicBezTo>
                  <a:pt x="2613831" y="5313793"/>
                  <a:pt x="2559826" y="5153323"/>
                  <a:pt x="2507365" y="4992850"/>
                </a:cubicBezTo>
                <a:cubicBezTo>
                  <a:pt x="2495021" y="4955817"/>
                  <a:pt x="2470335" y="4932674"/>
                  <a:pt x="2431758" y="4924959"/>
                </a:cubicBezTo>
                <a:cubicBezTo>
                  <a:pt x="2349979" y="4906442"/>
                  <a:pt x="2266657" y="4889468"/>
                  <a:pt x="2184880" y="4869411"/>
                </a:cubicBezTo>
                <a:cubicBezTo>
                  <a:pt x="2141674" y="4858610"/>
                  <a:pt x="2106187" y="4869411"/>
                  <a:pt x="2075329" y="4901813"/>
                </a:cubicBezTo>
                <a:cubicBezTo>
                  <a:pt x="1956516" y="5025252"/>
                  <a:pt x="1834620" y="5145608"/>
                  <a:pt x="1714267" y="5267504"/>
                </a:cubicBezTo>
                <a:cubicBezTo>
                  <a:pt x="1686492" y="5295276"/>
                  <a:pt x="1654088" y="5301451"/>
                  <a:pt x="1621686" y="5282934"/>
                </a:cubicBezTo>
                <a:cubicBezTo>
                  <a:pt x="1492075" y="5210413"/>
                  <a:pt x="1364004" y="5137892"/>
                  <a:pt x="1234396" y="5065371"/>
                </a:cubicBezTo>
                <a:cubicBezTo>
                  <a:pt x="1189647" y="5040682"/>
                  <a:pt x="1178846" y="5014453"/>
                  <a:pt x="1191190" y="4966618"/>
                </a:cubicBezTo>
                <a:cubicBezTo>
                  <a:pt x="1232850" y="4799977"/>
                  <a:pt x="1276055" y="4634875"/>
                  <a:pt x="1317715" y="4468233"/>
                </a:cubicBezTo>
                <a:cubicBezTo>
                  <a:pt x="1326977" y="4432743"/>
                  <a:pt x="1320801" y="4400341"/>
                  <a:pt x="1294569" y="4372566"/>
                </a:cubicBezTo>
                <a:cubicBezTo>
                  <a:pt x="1232850" y="4307760"/>
                  <a:pt x="1169587" y="4242955"/>
                  <a:pt x="1107868" y="4178149"/>
                </a:cubicBezTo>
                <a:cubicBezTo>
                  <a:pt x="1083182" y="4151917"/>
                  <a:pt x="1052321" y="4144202"/>
                  <a:pt x="1018376" y="4151917"/>
                </a:cubicBezTo>
                <a:cubicBezTo>
                  <a:pt x="987518" y="4158089"/>
                  <a:pt x="958200" y="4165804"/>
                  <a:pt x="928882" y="4171977"/>
                </a:cubicBezTo>
                <a:cubicBezTo>
                  <a:pt x="788469" y="4202838"/>
                  <a:pt x="649599" y="4235239"/>
                  <a:pt x="509190" y="4266101"/>
                </a:cubicBezTo>
                <a:cubicBezTo>
                  <a:pt x="470613" y="4275359"/>
                  <a:pt x="439755" y="4261472"/>
                  <a:pt x="422778" y="4227524"/>
                </a:cubicBezTo>
                <a:cubicBezTo>
                  <a:pt x="351800" y="4091740"/>
                  <a:pt x="282366" y="3954414"/>
                  <a:pt x="211391" y="3818630"/>
                </a:cubicBezTo>
                <a:cubicBezTo>
                  <a:pt x="195960" y="3787772"/>
                  <a:pt x="202132" y="3753825"/>
                  <a:pt x="226818" y="3730682"/>
                </a:cubicBezTo>
                <a:cubicBezTo>
                  <a:pt x="356433" y="3610326"/>
                  <a:pt x="487587" y="3488430"/>
                  <a:pt x="617198" y="3368077"/>
                </a:cubicBezTo>
                <a:cubicBezTo>
                  <a:pt x="643427" y="3344931"/>
                  <a:pt x="652686" y="3314073"/>
                  <a:pt x="648056" y="3280125"/>
                </a:cubicBezTo>
                <a:cubicBezTo>
                  <a:pt x="632629" y="3196803"/>
                  <a:pt x="617198" y="3111937"/>
                  <a:pt x="601767" y="3028618"/>
                </a:cubicBezTo>
                <a:cubicBezTo>
                  <a:pt x="595595" y="2993127"/>
                  <a:pt x="575535" y="2969985"/>
                  <a:pt x="541591" y="2957640"/>
                </a:cubicBezTo>
                <a:cubicBezTo>
                  <a:pt x="427407" y="2915980"/>
                  <a:pt x="313227" y="2874318"/>
                  <a:pt x="200589" y="2832658"/>
                </a:cubicBezTo>
                <a:cubicBezTo>
                  <a:pt x="134241" y="2807969"/>
                  <a:pt x="66349" y="2786366"/>
                  <a:pt x="0" y="2757051"/>
                </a:cubicBezTo>
                <a:cubicBezTo>
                  <a:pt x="0" y="2727733"/>
                  <a:pt x="0" y="2699960"/>
                  <a:pt x="0" y="2670642"/>
                </a:cubicBezTo>
                <a:cubicBezTo>
                  <a:pt x="4629" y="2619724"/>
                  <a:pt x="9259" y="2570349"/>
                  <a:pt x="13885" y="2519428"/>
                </a:cubicBezTo>
                <a:cubicBezTo>
                  <a:pt x="23146" y="2420678"/>
                  <a:pt x="37031" y="2321925"/>
                  <a:pt x="52461" y="2224718"/>
                </a:cubicBezTo>
                <a:cubicBezTo>
                  <a:pt x="57091" y="2192314"/>
                  <a:pt x="80236" y="2169168"/>
                  <a:pt x="114181" y="2162996"/>
                </a:cubicBezTo>
                <a:cubicBezTo>
                  <a:pt x="290081" y="2130594"/>
                  <a:pt x="464441" y="2099733"/>
                  <a:pt x="640344" y="2067332"/>
                </a:cubicBezTo>
                <a:cubicBezTo>
                  <a:pt x="677375" y="2061160"/>
                  <a:pt x="702064" y="2041100"/>
                  <a:pt x="717491" y="2007155"/>
                </a:cubicBezTo>
                <a:cubicBezTo>
                  <a:pt x="743723" y="1942350"/>
                  <a:pt x="771498" y="1877544"/>
                  <a:pt x="797727" y="1814281"/>
                </a:cubicBezTo>
                <a:cubicBezTo>
                  <a:pt x="814701" y="1774162"/>
                  <a:pt x="810072" y="1740217"/>
                  <a:pt x="783840" y="1704727"/>
                </a:cubicBezTo>
                <a:cubicBezTo>
                  <a:pt x="680461" y="1570486"/>
                  <a:pt x="578625" y="1434703"/>
                  <a:pt x="476785" y="1300462"/>
                </a:cubicBezTo>
                <a:cubicBezTo>
                  <a:pt x="450553" y="1264975"/>
                  <a:pt x="450553" y="1234114"/>
                  <a:pt x="478329" y="1200169"/>
                </a:cubicBezTo>
                <a:cubicBezTo>
                  <a:pt x="577078" y="1076730"/>
                  <a:pt x="675831" y="954831"/>
                  <a:pt x="776125" y="831392"/>
                </a:cubicBezTo>
                <a:cubicBezTo>
                  <a:pt x="808529" y="792819"/>
                  <a:pt x="834761" y="785103"/>
                  <a:pt x="881050" y="803617"/>
                </a:cubicBezTo>
                <a:cubicBezTo>
                  <a:pt x="1043065" y="871512"/>
                  <a:pt x="1205078" y="937860"/>
                  <a:pt x="1368636" y="1005749"/>
                </a:cubicBezTo>
                <a:cubicBezTo>
                  <a:pt x="1401037" y="1019637"/>
                  <a:pt x="1433439" y="1018094"/>
                  <a:pt x="1462757" y="998037"/>
                </a:cubicBezTo>
                <a:cubicBezTo>
                  <a:pt x="1515221" y="962546"/>
                  <a:pt x="1566139" y="927059"/>
                  <a:pt x="1617057" y="891569"/>
                </a:cubicBezTo>
                <a:cubicBezTo>
                  <a:pt x="1641743" y="874595"/>
                  <a:pt x="1654088" y="849909"/>
                  <a:pt x="1654088" y="819048"/>
                </a:cubicBezTo>
                <a:cubicBezTo>
                  <a:pt x="1654088" y="800531"/>
                  <a:pt x="1652548" y="782017"/>
                  <a:pt x="1651005" y="765044"/>
                </a:cubicBezTo>
                <a:cubicBezTo>
                  <a:pt x="1644832" y="684807"/>
                  <a:pt x="1638660" y="606114"/>
                  <a:pt x="1632488" y="525881"/>
                </a:cubicBezTo>
                <a:cubicBezTo>
                  <a:pt x="1626316" y="445644"/>
                  <a:pt x="1620143" y="366951"/>
                  <a:pt x="1613971" y="286715"/>
                </a:cubicBezTo>
                <a:cubicBezTo>
                  <a:pt x="1610885" y="249681"/>
                  <a:pt x="1629402" y="220366"/>
                  <a:pt x="1664889" y="208022"/>
                </a:cubicBezTo>
                <a:cubicBezTo>
                  <a:pt x="1823819" y="154017"/>
                  <a:pt x="1982748" y="100013"/>
                  <a:pt x="2141674" y="47552"/>
                </a:cubicBezTo>
                <a:cubicBezTo>
                  <a:pt x="2152476" y="44466"/>
                  <a:pt x="2161734" y="42923"/>
                  <a:pt x="2172535" y="42923"/>
                </a:cubicBezTo>
                <a:cubicBezTo>
                  <a:pt x="2201851" y="44466"/>
                  <a:pt x="2220367" y="62980"/>
                  <a:pt x="2237341" y="86126"/>
                </a:cubicBezTo>
                <a:cubicBezTo>
                  <a:pt x="2336091" y="229624"/>
                  <a:pt x="2436387" y="373123"/>
                  <a:pt x="2535137" y="516622"/>
                </a:cubicBezTo>
                <a:cubicBezTo>
                  <a:pt x="2558283" y="549024"/>
                  <a:pt x="2589145" y="564454"/>
                  <a:pt x="2627718" y="561368"/>
                </a:cubicBezTo>
                <a:cubicBezTo>
                  <a:pt x="2680179" y="556739"/>
                  <a:pt x="2734186" y="555196"/>
                  <a:pt x="2786647" y="555196"/>
                </a:cubicBezTo>
                <a:cubicBezTo>
                  <a:pt x="2808250" y="555196"/>
                  <a:pt x="2823681" y="547480"/>
                  <a:pt x="2836022" y="530507"/>
                </a:cubicBezTo>
                <a:cubicBezTo>
                  <a:pt x="2842195" y="522794"/>
                  <a:pt x="2848367" y="513536"/>
                  <a:pt x="2852996" y="505821"/>
                </a:cubicBezTo>
                <a:cubicBezTo>
                  <a:pt x="2879228" y="457986"/>
                  <a:pt x="2903914" y="410154"/>
                  <a:pt x="2930143" y="363865"/>
                </a:cubicBezTo>
                <a:cubicBezTo>
                  <a:pt x="2987237" y="255856"/>
                  <a:pt x="3045870" y="149388"/>
                  <a:pt x="3102960" y="41380"/>
                </a:cubicBezTo>
                <a:cubicBezTo>
                  <a:pt x="3116848" y="15919"/>
                  <a:pt x="3136811" y="1742"/>
                  <a:pt x="3162198" y="15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wrap="square" anchor="t">
            <a:noAutofit/>
          </a:bodyPr>
          <a:lstStyle>
            <a:lvl1pPr marL="0" indent="0" algn="ctr">
              <a:buFontTx/>
              <a:buNone/>
              <a:defRPr sz="2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604542104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971424D9-1201-489D-8759-802BEB428968}"/>
              </a:ext>
            </a:extLst>
          </p:cNvPr>
          <p:cNvSpPr/>
          <p:nvPr userDrawn="1"/>
        </p:nvSpPr>
        <p:spPr>
          <a:xfrm>
            <a:off x="808468" y="3753255"/>
            <a:ext cx="3143250" cy="200490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BF0AA1C5-BCBE-4E2F-A961-AB73B3335AEC}"/>
              </a:ext>
            </a:extLst>
          </p:cNvPr>
          <p:cNvSpPr/>
          <p:nvPr userDrawn="1"/>
        </p:nvSpPr>
        <p:spPr>
          <a:xfrm>
            <a:off x="0" y="0"/>
            <a:ext cx="12192000" cy="37532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AA3D867-D133-48FC-B3C8-A5F667B90D58}"/>
              </a:ext>
            </a:extLst>
          </p:cNvPr>
          <p:cNvSpPr/>
          <p:nvPr userDrawn="1"/>
        </p:nvSpPr>
        <p:spPr>
          <a:xfrm>
            <a:off x="819150" y="1762124"/>
            <a:ext cx="3143250" cy="199112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4E22717C-9F52-4A37-85B9-FD48F3E55AAC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02288" y="1883517"/>
            <a:ext cx="2955610" cy="3753256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7000"/>
                  </a:schemeClr>
                </a:gs>
              </a:gsLst>
              <a:lin ang="7800000" scaled="0"/>
            </a:gra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252358FC-753C-4A29-8F87-6685EF055F3F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465733374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971424D9-1201-489D-8759-802BEB428968}"/>
              </a:ext>
            </a:extLst>
          </p:cNvPr>
          <p:cNvSpPr/>
          <p:nvPr userDrawn="1"/>
        </p:nvSpPr>
        <p:spPr>
          <a:xfrm>
            <a:off x="808468" y="3753255"/>
            <a:ext cx="3143250" cy="2004909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BF0AA1C5-BCBE-4E2F-A961-AB73B3335AEC}"/>
              </a:ext>
            </a:extLst>
          </p:cNvPr>
          <p:cNvSpPr/>
          <p:nvPr userDrawn="1"/>
        </p:nvSpPr>
        <p:spPr>
          <a:xfrm>
            <a:off x="0" y="0"/>
            <a:ext cx="12192000" cy="3753256"/>
          </a:xfrm>
          <a:prstGeom prst="rect">
            <a:avLst/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AA3D867-D133-48FC-B3C8-A5F667B90D58}"/>
              </a:ext>
            </a:extLst>
          </p:cNvPr>
          <p:cNvSpPr/>
          <p:nvPr userDrawn="1"/>
        </p:nvSpPr>
        <p:spPr>
          <a:xfrm>
            <a:off x="819150" y="1762124"/>
            <a:ext cx="3143250" cy="199112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4E22717C-9F52-4A37-85B9-FD48F3E55AAC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02288" y="1883517"/>
            <a:ext cx="2955610" cy="3753256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7000"/>
                  </a:schemeClr>
                </a:gs>
              </a:gsLst>
              <a:lin ang="7800000" scaled="0"/>
            </a:gra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252358FC-753C-4A29-8F87-6685EF055F3F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627192348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971424D9-1201-489D-8759-802BEB428968}"/>
              </a:ext>
            </a:extLst>
          </p:cNvPr>
          <p:cNvSpPr/>
          <p:nvPr userDrawn="1"/>
        </p:nvSpPr>
        <p:spPr>
          <a:xfrm>
            <a:off x="808468" y="3753255"/>
            <a:ext cx="3143250" cy="2004909"/>
          </a:xfrm>
          <a:prstGeom prst="rect">
            <a:avLst/>
          </a:prstGeom>
          <a:solidFill>
            <a:schemeClr val="accent4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BF0AA1C5-BCBE-4E2F-A961-AB73B3335AEC}"/>
              </a:ext>
            </a:extLst>
          </p:cNvPr>
          <p:cNvSpPr/>
          <p:nvPr userDrawn="1"/>
        </p:nvSpPr>
        <p:spPr>
          <a:xfrm>
            <a:off x="0" y="0"/>
            <a:ext cx="12192000" cy="3753256"/>
          </a:xfrm>
          <a:prstGeom prst="rect">
            <a:avLst/>
          </a:prstGeom>
          <a:solidFill>
            <a:schemeClr val="accent4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AA3D867-D133-48FC-B3C8-A5F667B90D58}"/>
              </a:ext>
            </a:extLst>
          </p:cNvPr>
          <p:cNvSpPr/>
          <p:nvPr userDrawn="1"/>
        </p:nvSpPr>
        <p:spPr>
          <a:xfrm>
            <a:off x="819150" y="1762124"/>
            <a:ext cx="3143250" cy="199112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4E22717C-9F52-4A37-85B9-FD48F3E55AAC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02288" y="1883517"/>
            <a:ext cx="2955610" cy="3753256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7000"/>
                  </a:schemeClr>
                </a:gs>
              </a:gsLst>
              <a:lin ang="7800000" scaled="0"/>
            </a:gra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60845070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4E22717C-9F52-4A37-85B9-FD48F3E55AAC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-1"/>
            <a:ext cx="12192000" cy="504825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E666B193-49A3-4956-A9EF-296EF16EA757}"/>
              </a:ext>
            </a:extLst>
          </p:cNvPr>
          <p:cNvSpPr/>
          <p:nvPr userDrawn="1"/>
        </p:nvSpPr>
        <p:spPr>
          <a:xfrm>
            <a:off x="0" y="4495800"/>
            <a:ext cx="12192000" cy="2362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0950952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212D111-E7C5-4A9A-9023-95DD02195F77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7/16/2023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6D6D11C-DDA4-4779-A6F8-6576029C509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83586175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Oval 13">
            <a:extLst>
              <a:ext uri="{FF2B5EF4-FFF2-40B4-BE49-F238E27FC236}">
                <a16:creationId xmlns:a16="http://schemas.microsoft.com/office/drawing/2014/main" id="{001BC926-532D-4A29-930A-236814050938}"/>
              </a:ext>
            </a:extLst>
          </p:cNvPr>
          <p:cNvSpPr>
            <a:spLocks noChangeAspect="1"/>
          </p:cNvSpPr>
          <p:nvPr userDrawn="1"/>
        </p:nvSpPr>
        <p:spPr>
          <a:xfrm>
            <a:off x="7119313" y="5067541"/>
            <a:ext cx="4297680" cy="435338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  <a:effectLst>
            <a:softEdge rad="203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AE3E906F-6E18-4B03-BE88-75566ECC92F8}"/>
              </a:ext>
            </a:extLst>
          </p:cNvPr>
          <p:cNvSpPr/>
          <p:nvPr userDrawn="1"/>
        </p:nvSpPr>
        <p:spPr>
          <a:xfrm>
            <a:off x="0" y="1988840"/>
            <a:ext cx="12192000" cy="288032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grpSp>
        <p:nvGrpSpPr>
          <p:cNvPr id="5" name="Graphic 14">
            <a:extLst>
              <a:ext uri="{FF2B5EF4-FFF2-40B4-BE49-F238E27FC236}">
                <a16:creationId xmlns:a16="http://schemas.microsoft.com/office/drawing/2014/main" id="{5EBDAAFC-71A9-4BA2-A27E-C4F1F4BA22EC}"/>
              </a:ext>
            </a:extLst>
          </p:cNvPr>
          <p:cNvGrpSpPr/>
          <p:nvPr userDrawn="1"/>
        </p:nvGrpSpPr>
        <p:grpSpPr>
          <a:xfrm>
            <a:off x="6867308" y="1360224"/>
            <a:ext cx="4999344" cy="3932069"/>
            <a:chOff x="2444748" y="555045"/>
            <a:chExt cx="7282048" cy="5727454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16173859-0352-4FD9-B3BD-10167F74D9C0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7945F6B7-E4A6-48B1-9406-9E425F295FFF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37CA7AAB-8778-4F88-BE73-6CB5FA0E0E6A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9BD4C418-0F80-4101-A919-833900A7CEFD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EB2511B1-DF8F-4023-8CEE-586AEE878B8D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BDA56B7-7F45-4702-8E59-4222CE520868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FA1173E-505A-4DD9-BBC4-17F19752B615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ED9CBC3-5115-4FA9-AC8A-A42FC5D3EE68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 Unicode MS"/>
                <a:cs typeface="+mn-cs"/>
              </a:endParaRPr>
            </a:p>
          </p:txBody>
        </p:sp>
      </p:grp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1B9825C8-5D1C-4169-9149-8B4CB0E262B1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7103893" y="1624176"/>
            <a:ext cx="4580042" cy="258895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CD05948B-F459-46FB-B9E4-88B7F7FCBE8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55513668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rố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74463786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95780EB-2B6F-47E9-82AE-C86D67240D0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4970DD1-313E-4CE4-91F3-255523282FA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F174B8D-DA53-44BB-A2F4-E3AC9C7E5B1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73D40FC-A559-4AC3-A375-69423AA88F9A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 Unicode MS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7/16/2023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9F2C199-9275-45E2-B5F1-1BE01CACF0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111889F-EA7D-4926-AF85-B2188ED8420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6CB4B4D-7CA3-9044-876B-883B54F8677D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 Unicode MS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0357335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DE0C49F-D214-4781-8327-998DE32BC35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AB7146E3-DCF2-4033-A250-3449BA04322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35CCB30-3905-48C9-B7DB-8038AC3C06E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73D40FC-A559-4AC3-A375-69423AA88F9A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 Unicode MS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7/16/2023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7C20A96-E175-4D75-98C5-6E089961F93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3242E10-FD8A-4433-A976-47A7BD9B8D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6CB4B4D-7CA3-9044-876B-883B54F8677D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 Unicode MS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1614149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 + 3 columns">
    <p:spTree>
      <p:nvGrpSpPr>
        <p:cNvPr id="1" name="Shape 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Google Shape;119;p7"/>
          <p:cNvSpPr txBox="1">
            <a:spLocks noGrp="1"/>
          </p:cNvSpPr>
          <p:nvPr>
            <p:ph type="title"/>
          </p:nvPr>
        </p:nvSpPr>
        <p:spPr>
          <a:xfrm>
            <a:off x="1085700" y="523433"/>
            <a:ext cx="7011200" cy="10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120" name="Google Shape;120;p7"/>
          <p:cNvSpPr txBox="1">
            <a:spLocks noGrp="1"/>
          </p:cNvSpPr>
          <p:nvPr>
            <p:ph type="body" idx="1"/>
          </p:nvPr>
        </p:nvSpPr>
        <p:spPr>
          <a:xfrm>
            <a:off x="1160600" y="2060101"/>
            <a:ext cx="2997200" cy="36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rtl="0">
              <a:spcBef>
                <a:spcPts val="800"/>
              </a:spcBef>
              <a:spcAft>
                <a:spcPts val="0"/>
              </a:spcAft>
              <a:buSzPts val="1800"/>
              <a:buChar char="▰"/>
              <a:defRPr sz="2400"/>
            </a:lvl1pPr>
            <a:lvl2pPr marL="1219170" lvl="1" indent="-457189" rtl="0">
              <a:spcBef>
                <a:spcPts val="1333"/>
              </a:spcBef>
              <a:spcAft>
                <a:spcPts val="0"/>
              </a:spcAft>
              <a:buSzPts val="1800"/>
              <a:buChar char="▻"/>
              <a:defRPr sz="2400"/>
            </a:lvl2pPr>
            <a:lvl3pPr marL="1828754" lvl="2" indent="-457189" rtl="0">
              <a:spcBef>
                <a:spcPts val="1333"/>
              </a:spcBef>
              <a:spcAft>
                <a:spcPts val="0"/>
              </a:spcAft>
              <a:buSzPts val="1800"/>
              <a:buChar char="▻"/>
              <a:defRPr sz="2400"/>
            </a:lvl3pPr>
            <a:lvl4pPr marL="2438339" lvl="3" indent="-457189" rtl="0">
              <a:spcBef>
                <a:spcPts val="1333"/>
              </a:spcBef>
              <a:spcAft>
                <a:spcPts val="0"/>
              </a:spcAft>
              <a:buSzPts val="1800"/>
              <a:buChar char="▻"/>
              <a:defRPr sz="2400"/>
            </a:lvl4pPr>
            <a:lvl5pPr marL="3047924" lvl="4" indent="-457189" rtl="0">
              <a:spcBef>
                <a:spcPts val="1333"/>
              </a:spcBef>
              <a:spcAft>
                <a:spcPts val="0"/>
              </a:spcAft>
              <a:buSzPts val="1800"/>
              <a:buChar char="▻"/>
              <a:defRPr sz="2400"/>
            </a:lvl5pPr>
            <a:lvl6pPr marL="3657509" lvl="5" indent="-457189" rtl="0">
              <a:spcBef>
                <a:spcPts val="1333"/>
              </a:spcBef>
              <a:spcAft>
                <a:spcPts val="0"/>
              </a:spcAft>
              <a:buSzPts val="1800"/>
              <a:buChar char="▻"/>
              <a:defRPr sz="2400"/>
            </a:lvl6pPr>
            <a:lvl7pPr marL="4267093" lvl="6" indent="-457189" rtl="0">
              <a:spcBef>
                <a:spcPts val="1333"/>
              </a:spcBef>
              <a:spcAft>
                <a:spcPts val="0"/>
              </a:spcAft>
              <a:buSzPts val="1800"/>
              <a:buChar char="▻"/>
              <a:defRPr sz="2400"/>
            </a:lvl7pPr>
            <a:lvl8pPr marL="4876678" lvl="7" indent="-457189" rtl="0">
              <a:spcBef>
                <a:spcPts val="1333"/>
              </a:spcBef>
              <a:spcAft>
                <a:spcPts val="0"/>
              </a:spcAft>
              <a:buSzPts val="1800"/>
              <a:buChar char="▻"/>
              <a:defRPr sz="2400"/>
            </a:lvl8pPr>
            <a:lvl9pPr marL="5486263" lvl="8" indent="-457189" rtl="0">
              <a:spcBef>
                <a:spcPts val="1333"/>
              </a:spcBef>
              <a:spcAft>
                <a:spcPts val="1333"/>
              </a:spcAft>
              <a:buSzPts val="1800"/>
              <a:buChar char="▻"/>
              <a:defRPr sz="2400"/>
            </a:lvl9pPr>
          </a:lstStyle>
          <a:p>
            <a:endParaRPr/>
          </a:p>
        </p:txBody>
      </p:sp>
      <p:sp>
        <p:nvSpPr>
          <p:cNvPr id="121" name="Google Shape;121;p7"/>
          <p:cNvSpPr txBox="1">
            <a:spLocks noGrp="1"/>
          </p:cNvSpPr>
          <p:nvPr>
            <p:ph type="body" idx="2"/>
          </p:nvPr>
        </p:nvSpPr>
        <p:spPr>
          <a:xfrm>
            <a:off x="4311516" y="2060101"/>
            <a:ext cx="2997200" cy="36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rtl="0">
              <a:spcBef>
                <a:spcPts val="800"/>
              </a:spcBef>
              <a:spcAft>
                <a:spcPts val="0"/>
              </a:spcAft>
              <a:buSzPts val="1800"/>
              <a:buChar char="▰"/>
              <a:defRPr sz="2400"/>
            </a:lvl1pPr>
            <a:lvl2pPr marL="1219170" lvl="1" indent="-457189" rtl="0">
              <a:spcBef>
                <a:spcPts val="1333"/>
              </a:spcBef>
              <a:spcAft>
                <a:spcPts val="0"/>
              </a:spcAft>
              <a:buSzPts val="1800"/>
              <a:buChar char="▻"/>
              <a:defRPr sz="2400"/>
            </a:lvl2pPr>
            <a:lvl3pPr marL="1828754" lvl="2" indent="-457189" rtl="0">
              <a:spcBef>
                <a:spcPts val="1333"/>
              </a:spcBef>
              <a:spcAft>
                <a:spcPts val="0"/>
              </a:spcAft>
              <a:buSzPts val="1800"/>
              <a:buChar char="▻"/>
              <a:defRPr sz="2400"/>
            </a:lvl3pPr>
            <a:lvl4pPr marL="2438339" lvl="3" indent="-457189" rtl="0">
              <a:spcBef>
                <a:spcPts val="1333"/>
              </a:spcBef>
              <a:spcAft>
                <a:spcPts val="0"/>
              </a:spcAft>
              <a:buSzPts val="1800"/>
              <a:buChar char="▻"/>
              <a:defRPr sz="2400"/>
            </a:lvl4pPr>
            <a:lvl5pPr marL="3047924" lvl="4" indent="-457189" rtl="0">
              <a:spcBef>
                <a:spcPts val="1333"/>
              </a:spcBef>
              <a:spcAft>
                <a:spcPts val="0"/>
              </a:spcAft>
              <a:buSzPts val="1800"/>
              <a:buChar char="▻"/>
              <a:defRPr sz="2400"/>
            </a:lvl5pPr>
            <a:lvl6pPr marL="3657509" lvl="5" indent="-457189" rtl="0">
              <a:spcBef>
                <a:spcPts val="1333"/>
              </a:spcBef>
              <a:spcAft>
                <a:spcPts val="0"/>
              </a:spcAft>
              <a:buSzPts val="1800"/>
              <a:buChar char="▻"/>
              <a:defRPr sz="2400"/>
            </a:lvl6pPr>
            <a:lvl7pPr marL="4267093" lvl="6" indent="-457189" rtl="0">
              <a:spcBef>
                <a:spcPts val="1333"/>
              </a:spcBef>
              <a:spcAft>
                <a:spcPts val="0"/>
              </a:spcAft>
              <a:buSzPts val="1800"/>
              <a:buChar char="▻"/>
              <a:defRPr sz="2400"/>
            </a:lvl7pPr>
            <a:lvl8pPr marL="4876678" lvl="7" indent="-457189" rtl="0">
              <a:spcBef>
                <a:spcPts val="1333"/>
              </a:spcBef>
              <a:spcAft>
                <a:spcPts val="0"/>
              </a:spcAft>
              <a:buSzPts val="1800"/>
              <a:buChar char="▻"/>
              <a:defRPr sz="2400"/>
            </a:lvl8pPr>
            <a:lvl9pPr marL="5486263" lvl="8" indent="-457189" rtl="0">
              <a:spcBef>
                <a:spcPts val="1333"/>
              </a:spcBef>
              <a:spcAft>
                <a:spcPts val="1333"/>
              </a:spcAft>
              <a:buSzPts val="1800"/>
              <a:buChar char="▻"/>
              <a:defRPr sz="2400"/>
            </a:lvl9pPr>
          </a:lstStyle>
          <a:p>
            <a:endParaRPr/>
          </a:p>
        </p:txBody>
      </p:sp>
      <p:sp>
        <p:nvSpPr>
          <p:cNvPr id="122" name="Google Shape;122;p7"/>
          <p:cNvSpPr txBox="1">
            <a:spLocks noGrp="1"/>
          </p:cNvSpPr>
          <p:nvPr>
            <p:ph type="body" idx="3"/>
          </p:nvPr>
        </p:nvSpPr>
        <p:spPr>
          <a:xfrm>
            <a:off x="7387533" y="2060101"/>
            <a:ext cx="2997200" cy="36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rtl="0">
              <a:spcBef>
                <a:spcPts val="800"/>
              </a:spcBef>
              <a:spcAft>
                <a:spcPts val="0"/>
              </a:spcAft>
              <a:buSzPts val="1800"/>
              <a:buChar char="▰"/>
              <a:defRPr sz="2400"/>
            </a:lvl1pPr>
            <a:lvl2pPr marL="1219170" lvl="1" indent="-457189" rtl="0">
              <a:spcBef>
                <a:spcPts val="1333"/>
              </a:spcBef>
              <a:spcAft>
                <a:spcPts val="0"/>
              </a:spcAft>
              <a:buSzPts val="1800"/>
              <a:buChar char="▻"/>
              <a:defRPr sz="2400"/>
            </a:lvl2pPr>
            <a:lvl3pPr marL="1828754" lvl="2" indent="-457189" rtl="0">
              <a:spcBef>
                <a:spcPts val="1333"/>
              </a:spcBef>
              <a:spcAft>
                <a:spcPts val="0"/>
              </a:spcAft>
              <a:buSzPts val="1800"/>
              <a:buChar char="▻"/>
              <a:defRPr sz="2400"/>
            </a:lvl3pPr>
            <a:lvl4pPr marL="2438339" lvl="3" indent="-457189" rtl="0">
              <a:spcBef>
                <a:spcPts val="1333"/>
              </a:spcBef>
              <a:spcAft>
                <a:spcPts val="0"/>
              </a:spcAft>
              <a:buSzPts val="1800"/>
              <a:buChar char="▻"/>
              <a:defRPr sz="2400"/>
            </a:lvl4pPr>
            <a:lvl5pPr marL="3047924" lvl="4" indent="-457189" rtl="0">
              <a:spcBef>
                <a:spcPts val="1333"/>
              </a:spcBef>
              <a:spcAft>
                <a:spcPts val="0"/>
              </a:spcAft>
              <a:buSzPts val="1800"/>
              <a:buChar char="▻"/>
              <a:defRPr sz="2400"/>
            </a:lvl5pPr>
            <a:lvl6pPr marL="3657509" lvl="5" indent="-457189" rtl="0">
              <a:spcBef>
                <a:spcPts val="1333"/>
              </a:spcBef>
              <a:spcAft>
                <a:spcPts val="0"/>
              </a:spcAft>
              <a:buSzPts val="1800"/>
              <a:buChar char="▻"/>
              <a:defRPr sz="2400"/>
            </a:lvl6pPr>
            <a:lvl7pPr marL="4267093" lvl="6" indent="-457189" rtl="0">
              <a:spcBef>
                <a:spcPts val="1333"/>
              </a:spcBef>
              <a:spcAft>
                <a:spcPts val="0"/>
              </a:spcAft>
              <a:buSzPts val="1800"/>
              <a:buChar char="▻"/>
              <a:defRPr sz="2400"/>
            </a:lvl7pPr>
            <a:lvl8pPr marL="4876678" lvl="7" indent="-457189" rtl="0">
              <a:spcBef>
                <a:spcPts val="1333"/>
              </a:spcBef>
              <a:spcAft>
                <a:spcPts val="0"/>
              </a:spcAft>
              <a:buSzPts val="1800"/>
              <a:buChar char="▻"/>
              <a:defRPr sz="2400"/>
            </a:lvl8pPr>
            <a:lvl9pPr marL="5486263" lvl="8" indent="-457189" rtl="0">
              <a:spcBef>
                <a:spcPts val="1333"/>
              </a:spcBef>
              <a:spcAft>
                <a:spcPts val="1333"/>
              </a:spcAft>
              <a:buSzPts val="1800"/>
              <a:buChar char="▻"/>
              <a:defRPr sz="2400"/>
            </a:lvl9pPr>
          </a:lstStyle>
          <a:p>
            <a:endParaRPr/>
          </a:p>
        </p:txBody>
      </p:sp>
      <p:sp>
        <p:nvSpPr>
          <p:cNvPr id="123" name="Google Shape;123;p7"/>
          <p:cNvSpPr txBox="1">
            <a:spLocks noGrp="1"/>
          </p:cNvSpPr>
          <p:nvPr>
            <p:ph type="sldNum" idx="12"/>
          </p:nvPr>
        </p:nvSpPr>
        <p:spPr>
          <a:xfrm>
            <a:off x="10157333" y="6182000"/>
            <a:ext cx="1983200" cy="42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0000000-1234-1234-1234-123412341234}" type="slidenum">
              <a:rPr kumimoji="0" lang="en" sz="1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 Unicode MS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99531293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gradFill>
          <a:gsLst>
            <a:gs pos="81000">
              <a:srgbClr val="EEEEEE"/>
            </a:gs>
            <a:gs pos="0">
              <a:schemeClr val="bg1"/>
            </a:gs>
            <a:gs pos="100000">
              <a:schemeClr val="bg1">
                <a:lumMod val="85000"/>
              </a:schemeClr>
            </a:gs>
          </a:gsLst>
          <a:path path="circl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627612" y="3043730"/>
            <a:ext cx="5472863" cy="2137870"/>
          </a:xfrm>
          <a:prstGeom prst="rect">
            <a:avLst/>
          </a:prstGeom>
        </p:spPr>
        <p:txBody>
          <a:bodyPr lIns="0" tIns="0" rIns="0" bIns="0" anchor="b" anchorCtr="0">
            <a:noAutofit/>
          </a:bodyPr>
          <a:lstStyle>
            <a:lvl1pPr algn="l">
              <a:defRPr lang="en-US" sz="4000" b="0" kern="120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r>
              <a:rPr lang="en-US" dirty="0"/>
              <a:t>CLICK TO EDIT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578D6DB-6798-42D2-B9AD-FC6F1C72FC30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 Unicode MS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7/16/2023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5EDE275-BE14-4364-AEA2-5F5667C0FD49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 Unicode MS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7" name="Content Placeholder 6"/>
          <p:cNvSpPr>
            <a:spLocks noGrp="1"/>
          </p:cNvSpPr>
          <p:nvPr>
            <p:ph sz="quarter" idx="13"/>
          </p:nvPr>
        </p:nvSpPr>
        <p:spPr>
          <a:xfrm>
            <a:off x="614297" y="5357596"/>
            <a:ext cx="5481703" cy="738404"/>
          </a:xfrm>
          <a:prstGeom prst="rect">
            <a:avLst/>
          </a:prstGeom>
        </p:spPr>
        <p:txBody>
          <a:bodyPr lIns="0" rIns="0">
            <a:normAutofit/>
          </a:bodyPr>
          <a:lstStyle>
            <a:lvl1pPr marL="0" indent="0">
              <a:buFontTx/>
              <a:buNone/>
              <a:defRPr sz="1800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976007927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lidemodel2">
    <p:bg>
      <p:bgPr>
        <a:gradFill flip="none" rotWithShape="1">
          <a:gsLst>
            <a:gs pos="55000">
              <a:srgbClr val="1181AE"/>
            </a:gs>
            <a:gs pos="0">
              <a:srgbClr val="1181AE"/>
            </a:gs>
            <a:gs pos="100000">
              <a:srgbClr val="095474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218672" y="2870634"/>
            <a:ext cx="5932223" cy="711081"/>
          </a:xfrm>
          <a:prstGeom prst="rect">
            <a:avLst/>
          </a:prstGeom>
        </p:spPr>
        <p:txBody>
          <a:bodyPr>
            <a:normAutofit/>
          </a:bodyPr>
          <a:lstStyle>
            <a:lvl1pPr algn="ctr">
              <a:defRPr sz="3600" b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Open Sans" pitchFamily="34" charset="0"/>
                <a:cs typeface="Open Sans" pitchFamily="34" charset="0"/>
              </a:defRPr>
            </a:lvl1pPr>
          </a:lstStyle>
          <a:p>
            <a:r>
              <a:rPr lang="en-US"/>
              <a:t>SlideModel.com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25404F2-BE9A-4460-8815-8F645183555F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 Unicode MS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7/16/2023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6E69268-9C8B-4EBF-A9EE-DC5DC2D48DC3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 Unicode MS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52436180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71660192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971424D9-1201-489D-8759-802BEB428968}"/>
              </a:ext>
            </a:extLst>
          </p:cNvPr>
          <p:cNvSpPr/>
          <p:nvPr userDrawn="1"/>
        </p:nvSpPr>
        <p:spPr>
          <a:xfrm>
            <a:off x="808468" y="3753255"/>
            <a:ext cx="3143250" cy="2004909"/>
          </a:xfrm>
          <a:prstGeom prst="rect">
            <a:avLst/>
          </a:prstGeom>
          <a:solidFill>
            <a:schemeClr val="accent4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BF0AA1C5-BCBE-4E2F-A961-AB73B3335AEC}"/>
              </a:ext>
            </a:extLst>
          </p:cNvPr>
          <p:cNvSpPr/>
          <p:nvPr userDrawn="1"/>
        </p:nvSpPr>
        <p:spPr>
          <a:xfrm>
            <a:off x="0" y="0"/>
            <a:ext cx="12192000" cy="3753256"/>
          </a:xfrm>
          <a:prstGeom prst="rect">
            <a:avLst/>
          </a:prstGeom>
          <a:solidFill>
            <a:schemeClr val="accent4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AA3D867-D133-48FC-B3C8-A5F667B90D58}"/>
              </a:ext>
            </a:extLst>
          </p:cNvPr>
          <p:cNvSpPr/>
          <p:nvPr userDrawn="1"/>
        </p:nvSpPr>
        <p:spPr>
          <a:xfrm>
            <a:off x="819150" y="1762124"/>
            <a:ext cx="3143250" cy="199112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4E22717C-9F52-4A37-85B9-FD48F3E55AAC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02288" y="1883517"/>
            <a:ext cx="2955610" cy="3753256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7000"/>
                  </a:schemeClr>
                </a:gs>
              </a:gsLst>
              <a:lin ang="7800000" scaled="0"/>
            </a:gra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43106290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slidemodel2">
    <p:bg>
      <p:bgPr>
        <a:gradFill flip="none" rotWithShape="1">
          <a:gsLst>
            <a:gs pos="55000">
              <a:srgbClr val="1181AE"/>
            </a:gs>
            <a:gs pos="0">
              <a:srgbClr val="1181AE"/>
            </a:gs>
            <a:gs pos="100000">
              <a:srgbClr val="095474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218672" y="2870634"/>
            <a:ext cx="5932223" cy="711081"/>
          </a:xfrm>
          <a:prstGeom prst="rect">
            <a:avLst/>
          </a:prstGeom>
        </p:spPr>
        <p:txBody>
          <a:bodyPr>
            <a:normAutofit/>
          </a:bodyPr>
          <a:lstStyle>
            <a:lvl1pPr algn="ctr">
              <a:defRPr sz="3600" b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Open Sans" pitchFamily="34" charset="0"/>
                <a:cs typeface="Open Sans" pitchFamily="34" charset="0"/>
              </a:defRPr>
            </a:lvl1pPr>
          </a:lstStyle>
          <a:p>
            <a:r>
              <a:rPr lang="en-US"/>
              <a:t>SlideModel.com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25404F2-BE9A-4460-8815-8F645183555F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 Unicode MS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7/16/2023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6E69268-9C8B-4EBF-A9EE-DC5DC2D48DC3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 Unicode MS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333777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212D111-E7C5-4A9A-9023-95DD02195F77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7/16/2023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6D6D11C-DDA4-4779-A6F8-6576029C509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37532568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7AB729B-BD6B-4122-8895-D371DDC8563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62A2684-71CF-42E9-A4F3-3F59BC58EE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469A304-E849-441E-B099-3D3E80E2A36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1059E0-451D-4552-998D-DBE313645C7D}" type="datetime1">
              <a:rPr lang="en-US" smtClean="0"/>
              <a:t>7/16/2023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653F599-9298-4DD0-868C-66C01E32AAA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8BEF2C7-AFAA-4620-8D5B-40848726217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2.</a:t>
            </a:r>
            <a:fld id="{825B6BD2-D5CA-460F-955F-EC636240C81D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44201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917AA7C-40CD-480C-B072-7ED3B459C40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C843D8B-36D8-404C-B168-6DF27599578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D3E2C62-E7D2-4C6B-B579-8D9B270C6EE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F65F12-B19C-4B55-A7BF-74AC81192310}" type="datetime1">
              <a:rPr lang="en-US" smtClean="0"/>
              <a:t>7/16/2023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0A02466-799A-4A28-8FE4-11E2BBDE810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4D05F7E-793A-4DF0-A38C-0BD7A97B09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2.</a:t>
            </a:r>
            <a:fld id="{D6137FC6-0299-474C-BF36-90E2B175FBE6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97144756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35469AC-55BF-49AF-BE7F-405519BC838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8D98C41-521D-4C34-9B9E-8AF8DCE3845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004F9E8-4257-4109-8989-C424B8A5025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53B640-007F-4367-A088-A189DFE213CC}" type="datetime1">
              <a:rPr lang="en-US" smtClean="0"/>
              <a:t>7/16/2023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1472906-8AE3-41B3-95EC-B6D9B512404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7DDC89-D5EF-429D-94C9-09EEEF9DF32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2.</a:t>
            </a:r>
            <a:fld id="{B9BB34CF-7763-4FBA-ABC8-615187344EDE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3323106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F320AF9-7942-44B1-9405-34E207C413E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DBC5E3C-458A-4E6F-8643-7EA2BB4EDBE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9AB7B5F-AA06-4710-8930-2F7F5E3F47C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DD3DBD3-0020-43BA-91D7-D0DDBC6DD5B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6578D96-02E3-483D-9358-05C74696519F}" type="datetime1">
              <a:rPr lang="en-US" smtClean="0"/>
              <a:t>7/16/2023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A7957EF-63F1-402D-BD8B-6233936E4BC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D75E48D-32EF-4635-83F7-BFAB1FAEE41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2.</a:t>
            </a:r>
            <a:fld id="{D8BA0B78-BA1C-4884-82E7-09F0F2BC89D6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33023561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665A87B-61C1-4CA4-A5BF-EE57DD5CE8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57FFEEC-5A1A-4CAF-B5EF-819EA75D316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F1CCFF8-1C3D-4DFF-AA8C-BF58D88A0F3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A75189D-28CE-42D1-8F3C-07F42DDC8C65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9B96ABCB-23AF-4F86-B31A-ECFFB9F63CAA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1B1F78DF-4D20-424A-8CFA-31CF6830871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E813FCA-9AC4-4B96-8CA7-0E5F338D07FF}" type="datetime1">
              <a:rPr lang="en-US" smtClean="0"/>
              <a:t>7/16/2023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3A8DDCCF-09CB-483A-A8F9-77C8D6DDD65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6AAFFA81-7142-419A-89BB-8A266B887A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2.</a:t>
            </a:r>
            <a:fld id="{8ECCAB0B-0CF2-4571-8842-EC1E5F4F4C57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37234533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9CC41CE-CB40-4683-9A43-5B5B67F54C4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E480B9F-AF99-415F-B882-255ABBC6A8A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1750B0-B511-4B25-9F7E-6D63DBAD8C71}" type="datetime1">
              <a:rPr lang="en-US" smtClean="0"/>
              <a:t>7/16/2023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06CDDD0-22B9-45DA-BCC2-E4497FCD6BA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1C6692-4C0F-4479-8586-6E6EBC8CA2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2.</a:t>
            </a:r>
            <a:fld id="{078CED2D-796A-4B85-8D77-195D3CB6C8A6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5025810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2A6B5867-5832-4531-89C0-E59F520D73D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75ACE3C-4B72-4D37-B447-6D6775127E1D}" type="datetime1">
              <a:rPr lang="en-US" smtClean="0"/>
              <a:t>7/16/2023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44891574-8FD4-4D62-ADFB-BD9D7D6D65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6E0FE5D-42C4-403B-A7AC-B7D6C7B77FE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2.</a:t>
            </a:r>
            <a:fld id="{28167FD6-7BED-40A0-9356-ECD95813541B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5898683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F77DAE2-292B-4285-A859-41AB3179150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8C5F174-6DAC-486E-BA21-0981A21D702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EA3C97C-BB61-48C5-87E5-A0C9D6465ED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ECFD254-0F6E-4AFE-AA55-6A8D116FD58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9A7DC2B-24CC-463E-A6CC-53738363952D}" type="datetime1">
              <a:rPr lang="en-US" smtClean="0"/>
              <a:t>7/16/2023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76D61CC-6A58-4D67-B53C-C06B94A46CF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840B27F-5014-4FCF-B6B3-A5287E2076B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2.</a:t>
            </a:r>
            <a:fld id="{078CED2D-796A-4B85-8D77-195D3CB6C8A6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40485945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5C1F9AF-C437-4088-94C4-7BD6C1248DA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970BBC3-3D5D-410B-95E4-F66EE8E926F0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9F834F6-E22D-46AC-B83A-686E7C93C93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1D33820-449C-41C2-9BFE-AFE6B08CFA5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98D09A-9D6E-432D-BDB3-D8342001E39D}" type="datetime1">
              <a:rPr lang="en-US" smtClean="0"/>
              <a:t>7/16/2023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AA0A579-1C6C-49BB-AF30-3EF057AA8B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AC6B7F6-F037-442A-8377-0726AD77B3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2.</a:t>
            </a:r>
            <a:fld id="{078CED2D-796A-4B85-8D77-195D3CB6C8A6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33999448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51455C4-3FB8-45F5-AF43-F59D0CEB96E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8331F914-0D02-45FE-ABDC-29331857C4C7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B48A5C2-9540-4262-B295-E5B23AE145F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3F6B8E-040D-4765-B33B-59BB674DDEAF}" type="datetime1">
              <a:rPr lang="en-US" smtClean="0"/>
              <a:t>7/16/2023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88C123C-7F6E-4FC1-9EFC-812E4BD4C78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6E46B1C-FC16-4170-BA62-2DF5E2B942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2.</a:t>
            </a:r>
            <a:fld id="{078CED2D-796A-4B85-8D77-195D3CB6C8A6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625240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212D111-E7C5-4A9A-9023-95DD02195F77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7/16/2023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6D6D11C-DDA4-4779-A6F8-6576029C509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87428682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75717975-6DB2-4A7D-AC04-47AD0F2715A4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EABE52E9-8E46-459B-9B21-BF6DF1F85F9E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960AAFC-9770-4180-9435-E1AB7FBAD22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4A5C04-24FA-452F-B1F0-C2326DDE6711}" type="datetime1">
              <a:rPr lang="en-US" smtClean="0"/>
              <a:t>7/16/2023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D3EF41E-A979-41BB-8E80-FDC0E9AC332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981BE49-0FEA-4983-B8FF-85F464399E9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2.</a:t>
            </a:r>
            <a:fld id="{078CED2D-796A-4B85-8D77-195D3CB6C8A6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82998175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9295B4A-9162-44F5-B9D6-678C75C8715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537BC717-E816-4360-9AE2-CD420638291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2.</a:t>
            </a:r>
            <a:fld id="{078CED2D-796A-4B85-8D77-195D3CB6C8A6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3297386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BED513D-B86E-46CE-B7D1-9A77D87CA9B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74073BC-8632-4A9A-A162-E2B94BCAAD9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2.</a:t>
            </a:r>
            <a:fld id="{078CED2D-796A-4B85-8D77-195D3CB6C8A6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2061056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4" y="991347"/>
            <a:ext cx="12191939" cy="4897615"/>
            <a:chOff x="-3" y="743510"/>
            <a:chExt cx="9143954" cy="3673211"/>
          </a:xfrm>
        </p:grpSpPr>
        <p:sp>
          <p:nvSpPr>
            <p:cNvPr id="10" name="Google Shape;10;p2"/>
            <p:cNvSpPr/>
            <p:nvPr/>
          </p:nvSpPr>
          <p:spPr>
            <a:xfrm>
              <a:off x="4565400" y="743510"/>
              <a:ext cx="3879627" cy="2833610"/>
            </a:xfrm>
            <a:custGeom>
              <a:avLst/>
              <a:gdLst/>
              <a:ahLst/>
              <a:cxnLst/>
              <a:rect l="l" t="t" r="r" b="b"/>
              <a:pathLst>
                <a:path w="86018" h="62826" extrusionOk="0">
                  <a:moveTo>
                    <a:pt x="41060" y="12315"/>
                  </a:moveTo>
                  <a:lnTo>
                    <a:pt x="41060" y="19526"/>
                  </a:lnTo>
                  <a:lnTo>
                    <a:pt x="26906" y="19526"/>
                  </a:lnTo>
                  <a:lnTo>
                    <a:pt x="27090" y="12315"/>
                  </a:lnTo>
                  <a:close/>
                  <a:moveTo>
                    <a:pt x="58867" y="12315"/>
                  </a:moveTo>
                  <a:lnTo>
                    <a:pt x="59050" y="19526"/>
                  </a:lnTo>
                  <a:lnTo>
                    <a:pt x="45567" y="19526"/>
                  </a:lnTo>
                  <a:lnTo>
                    <a:pt x="45567" y="12315"/>
                  </a:lnTo>
                  <a:close/>
                  <a:moveTo>
                    <a:pt x="1" y="0"/>
                  </a:moveTo>
                  <a:lnTo>
                    <a:pt x="7686" y="7942"/>
                  </a:lnTo>
                  <a:lnTo>
                    <a:pt x="7686" y="12315"/>
                  </a:lnTo>
                  <a:lnTo>
                    <a:pt x="22437" y="12315"/>
                  </a:lnTo>
                  <a:lnTo>
                    <a:pt x="21877" y="19526"/>
                  </a:lnTo>
                  <a:lnTo>
                    <a:pt x="15798" y="19526"/>
                  </a:lnTo>
                  <a:lnTo>
                    <a:pt x="15798" y="16822"/>
                  </a:lnTo>
                  <a:lnTo>
                    <a:pt x="13094" y="16822"/>
                  </a:lnTo>
                  <a:lnTo>
                    <a:pt x="13094" y="19526"/>
                  </a:lnTo>
                  <a:lnTo>
                    <a:pt x="10390" y="19526"/>
                  </a:lnTo>
                  <a:lnTo>
                    <a:pt x="10390" y="24044"/>
                  </a:lnTo>
                  <a:lnTo>
                    <a:pt x="13094" y="24044"/>
                  </a:lnTo>
                  <a:lnTo>
                    <a:pt x="13094" y="25847"/>
                  </a:lnTo>
                  <a:lnTo>
                    <a:pt x="15798" y="25847"/>
                  </a:lnTo>
                  <a:lnTo>
                    <a:pt x="15798" y="24044"/>
                  </a:lnTo>
                  <a:lnTo>
                    <a:pt x="21536" y="24044"/>
                  </a:lnTo>
                  <a:lnTo>
                    <a:pt x="18332" y="62826"/>
                  </a:lnTo>
                  <a:lnTo>
                    <a:pt x="25726" y="62826"/>
                  </a:lnTo>
                  <a:lnTo>
                    <a:pt x="26797" y="24044"/>
                  </a:lnTo>
                  <a:lnTo>
                    <a:pt x="59160" y="24044"/>
                  </a:lnTo>
                  <a:lnTo>
                    <a:pt x="60231" y="62826"/>
                  </a:lnTo>
                  <a:lnTo>
                    <a:pt x="67625" y="62826"/>
                  </a:lnTo>
                  <a:lnTo>
                    <a:pt x="64421" y="24044"/>
                  </a:lnTo>
                  <a:lnTo>
                    <a:pt x="71718" y="24044"/>
                  </a:lnTo>
                  <a:lnTo>
                    <a:pt x="71718" y="25847"/>
                  </a:lnTo>
                  <a:lnTo>
                    <a:pt x="74422" y="25847"/>
                  </a:lnTo>
                  <a:lnTo>
                    <a:pt x="74422" y="24044"/>
                  </a:lnTo>
                  <a:lnTo>
                    <a:pt x="78027" y="24044"/>
                  </a:lnTo>
                  <a:lnTo>
                    <a:pt x="78027" y="19526"/>
                  </a:lnTo>
                  <a:lnTo>
                    <a:pt x="74422" y="19526"/>
                  </a:lnTo>
                  <a:lnTo>
                    <a:pt x="74422" y="16822"/>
                  </a:lnTo>
                  <a:lnTo>
                    <a:pt x="71718" y="16822"/>
                  </a:lnTo>
                  <a:lnTo>
                    <a:pt x="71718" y="19526"/>
                  </a:lnTo>
                  <a:lnTo>
                    <a:pt x="64080" y="19526"/>
                  </a:lnTo>
                  <a:lnTo>
                    <a:pt x="63520" y="12315"/>
                  </a:lnTo>
                  <a:lnTo>
                    <a:pt x="78940" y="12315"/>
                  </a:lnTo>
                  <a:lnTo>
                    <a:pt x="78940" y="7942"/>
                  </a:lnTo>
                  <a:lnTo>
                    <a:pt x="86017" y="0"/>
                  </a:lnTo>
                  <a:lnTo>
                    <a:pt x="86017" y="0"/>
                  </a:lnTo>
                  <a:cubicBezTo>
                    <a:pt x="86016" y="1"/>
                    <a:pt x="67016" y="6453"/>
                    <a:pt x="41530" y="6453"/>
                  </a:cubicBezTo>
                  <a:cubicBezTo>
                    <a:pt x="28787" y="6453"/>
                    <a:pt x="14422" y="4840"/>
                    <a:pt x="1" y="0"/>
                  </a:cubicBezTo>
                  <a:close/>
                </a:path>
              </a:pathLst>
            </a:custGeom>
            <a:solidFill>
              <a:srgbClr val="FC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-3" y="3465050"/>
              <a:ext cx="9143954" cy="951671"/>
            </a:xfrm>
            <a:custGeom>
              <a:avLst/>
              <a:gdLst/>
              <a:ahLst/>
              <a:cxnLst/>
              <a:rect l="l" t="t" r="r" b="b"/>
              <a:pathLst>
                <a:path w="131781" h="40735" extrusionOk="0">
                  <a:moveTo>
                    <a:pt x="1" y="0"/>
                  </a:moveTo>
                  <a:lnTo>
                    <a:pt x="1" y="40734"/>
                  </a:lnTo>
                  <a:lnTo>
                    <a:pt x="131780" y="40734"/>
                  </a:lnTo>
                  <a:lnTo>
                    <a:pt x="131780" y="0"/>
                  </a:lnTo>
                  <a:close/>
                </a:path>
              </a:pathLst>
            </a:custGeom>
            <a:solidFill>
              <a:srgbClr val="FC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" name="Google Shape;12;p2"/>
          <p:cNvSpPr txBox="1">
            <a:spLocks noGrp="1"/>
          </p:cNvSpPr>
          <p:nvPr>
            <p:ph type="ctrTitle"/>
          </p:nvPr>
        </p:nvSpPr>
        <p:spPr>
          <a:xfrm>
            <a:off x="960000" y="3548333"/>
            <a:ext cx="5172800" cy="116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subTitle" idx="1"/>
          </p:nvPr>
        </p:nvSpPr>
        <p:spPr>
          <a:xfrm>
            <a:off x="960000" y="4760633"/>
            <a:ext cx="6292400" cy="4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>
                <a:latin typeface="Roboto Condensed"/>
                <a:ea typeface="Roboto Condensed"/>
                <a:cs typeface="Roboto Condensed"/>
                <a:sym typeface="Roboto Condense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95769313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3"/>
          <p:cNvSpPr txBox="1">
            <a:spLocks noGrp="1"/>
          </p:cNvSpPr>
          <p:nvPr>
            <p:ph type="title"/>
          </p:nvPr>
        </p:nvSpPr>
        <p:spPr>
          <a:xfrm>
            <a:off x="4894000" y="2368733"/>
            <a:ext cx="6338000" cy="243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6" name="Google Shape;16;p3"/>
          <p:cNvSpPr txBox="1">
            <a:spLocks noGrp="1"/>
          </p:cNvSpPr>
          <p:nvPr>
            <p:ph type="subTitle" idx="1"/>
          </p:nvPr>
        </p:nvSpPr>
        <p:spPr>
          <a:xfrm>
            <a:off x="6393200" y="4617059"/>
            <a:ext cx="4838800" cy="4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7" name="Google Shape;17;p3"/>
          <p:cNvSpPr txBox="1">
            <a:spLocks noGrp="1"/>
          </p:cNvSpPr>
          <p:nvPr>
            <p:ph type="title" idx="2" hasCustomPrompt="1"/>
          </p:nvPr>
        </p:nvSpPr>
        <p:spPr>
          <a:xfrm>
            <a:off x="8061167" y="436967"/>
            <a:ext cx="3073600" cy="177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8" name="Google Shape;18;p3"/>
          <p:cNvSpPr/>
          <p:nvPr/>
        </p:nvSpPr>
        <p:spPr>
          <a:xfrm>
            <a:off x="65" y="4620067"/>
            <a:ext cx="12191939" cy="1268895"/>
          </a:xfrm>
          <a:custGeom>
            <a:avLst/>
            <a:gdLst/>
            <a:ahLst/>
            <a:cxnLst/>
            <a:rect l="l" t="t" r="r" b="b"/>
            <a:pathLst>
              <a:path w="131781" h="40735" extrusionOk="0">
                <a:moveTo>
                  <a:pt x="1" y="0"/>
                </a:moveTo>
                <a:lnTo>
                  <a:pt x="1" y="40734"/>
                </a:lnTo>
                <a:lnTo>
                  <a:pt x="131780" y="40734"/>
                </a:lnTo>
                <a:lnTo>
                  <a:pt x="131780" y="0"/>
                </a:lnTo>
                <a:close/>
              </a:path>
            </a:pathLst>
          </a:custGeom>
          <a:solidFill>
            <a:srgbClr val="FCA08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157672166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Google Shape;20;p4"/>
          <p:cNvSpPr txBox="1">
            <a:spLocks noGrp="1"/>
          </p:cNvSpPr>
          <p:nvPr>
            <p:ph type="title"/>
          </p:nvPr>
        </p:nvSpPr>
        <p:spPr>
          <a:xfrm>
            <a:off x="960000" y="48180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" name="Google Shape;21;p4"/>
          <p:cNvSpPr txBox="1">
            <a:spLocks noGrp="1"/>
          </p:cNvSpPr>
          <p:nvPr>
            <p:ph type="body" idx="1"/>
          </p:nvPr>
        </p:nvSpPr>
        <p:spPr>
          <a:xfrm>
            <a:off x="960000" y="1425073"/>
            <a:ext cx="10272000" cy="455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000"/>
              <a:buFont typeface="Roboto Condensed"/>
              <a:buAutoNum type="arabicPeriod"/>
              <a:defRPr/>
            </a:lvl1pPr>
            <a:lvl2pPr marL="1219170" lvl="1" indent="-423323"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Josefin Slab Thin"/>
              <a:buAutoNum type="alphaLcPeriod"/>
              <a:defRPr/>
            </a:lvl2pPr>
            <a:lvl3pPr marL="1828754" lvl="2" indent="-423323"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Josefin Slab Thin"/>
              <a:buAutoNum type="romanLcPeriod"/>
              <a:defRPr/>
            </a:lvl3pPr>
            <a:lvl4pPr marL="2438339" lvl="3" indent="-423323"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Josefin Slab Thin"/>
              <a:buAutoNum type="arabicPeriod"/>
              <a:defRPr/>
            </a:lvl4pPr>
            <a:lvl5pPr marL="3047924" lvl="4" indent="-423323"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Josefin Slab Thin"/>
              <a:buAutoNum type="alphaLcPeriod"/>
              <a:defRPr/>
            </a:lvl5pPr>
            <a:lvl6pPr marL="3657509" lvl="5" indent="-423323"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Josefin Slab Thin"/>
              <a:buAutoNum type="romanLcPeriod"/>
              <a:defRPr/>
            </a:lvl6pPr>
            <a:lvl7pPr marL="4267093" lvl="6" indent="-423323"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Josefin Slab Thin"/>
              <a:buAutoNum type="arabicPeriod"/>
              <a:defRPr/>
            </a:lvl7pPr>
            <a:lvl8pPr marL="4876678" lvl="7" indent="-423323"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Josefin Slab Thin"/>
              <a:buAutoNum type="alphaLcPeriod"/>
              <a:defRPr/>
            </a:lvl8pPr>
            <a:lvl9pPr marL="5486263" lvl="8" indent="-423323"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400"/>
              <a:buFont typeface="Josefin Slab Thin"/>
              <a:buAutoNum type="romanLcPeriod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46570080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Google Shape;23;p5"/>
          <p:cNvSpPr txBox="1">
            <a:spLocks noGrp="1"/>
          </p:cNvSpPr>
          <p:nvPr>
            <p:ph type="title"/>
          </p:nvPr>
        </p:nvSpPr>
        <p:spPr>
          <a:xfrm>
            <a:off x="960000" y="48180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" name="Google Shape;24;p5"/>
          <p:cNvSpPr txBox="1">
            <a:spLocks noGrp="1"/>
          </p:cNvSpPr>
          <p:nvPr>
            <p:ph type="subTitle" idx="1"/>
          </p:nvPr>
        </p:nvSpPr>
        <p:spPr>
          <a:xfrm>
            <a:off x="1271367" y="4379967"/>
            <a:ext cx="4342400" cy="13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endParaRPr/>
          </a:p>
        </p:txBody>
      </p:sp>
      <p:sp>
        <p:nvSpPr>
          <p:cNvPr id="25" name="Google Shape;25;p5"/>
          <p:cNvSpPr txBox="1">
            <a:spLocks noGrp="1"/>
          </p:cNvSpPr>
          <p:nvPr>
            <p:ph type="subTitle" idx="2"/>
          </p:nvPr>
        </p:nvSpPr>
        <p:spPr>
          <a:xfrm>
            <a:off x="6569167" y="4379967"/>
            <a:ext cx="4342400" cy="13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endParaRPr/>
          </a:p>
        </p:txBody>
      </p:sp>
      <p:sp>
        <p:nvSpPr>
          <p:cNvPr id="26" name="Google Shape;26;p5"/>
          <p:cNvSpPr txBox="1">
            <a:spLocks noGrp="1"/>
          </p:cNvSpPr>
          <p:nvPr>
            <p:ph type="subTitle" idx="3"/>
          </p:nvPr>
        </p:nvSpPr>
        <p:spPr>
          <a:xfrm>
            <a:off x="1504200" y="3765467"/>
            <a:ext cx="3877200" cy="62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Bahiana"/>
              <a:buNone/>
              <a:defRPr sz="3200">
                <a:latin typeface="Staatliches"/>
                <a:ea typeface="Staatliches"/>
                <a:cs typeface="Staatliches"/>
                <a:sym typeface="Staatliche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Bahiana"/>
              <a:buNone/>
              <a:defRPr sz="2400">
                <a:latin typeface="Bahiana"/>
                <a:ea typeface="Bahiana"/>
                <a:cs typeface="Bahiana"/>
                <a:sym typeface="Bahian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Bahiana"/>
              <a:buNone/>
              <a:defRPr sz="2400">
                <a:latin typeface="Bahiana"/>
                <a:ea typeface="Bahiana"/>
                <a:cs typeface="Bahiana"/>
                <a:sym typeface="Bahian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Bahiana"/>
              <a:buNone/>
              <a:defRPr sz="2400">
                <a:latin typeface="Bahiana"/>
                <a:ea typeface="Bahiana"/>
                <a:cs typeface="Bahiana"/>
                <a:sym typeface="Bahian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Bahiana"/>
              <a:buNone/>
              <a:defRPr sz="2400">
                <a:latin typeface="Bahiana"/>
                <a:ea typeface="Bahiana"/>
                <a:cs typeface="Bahiana"/>
                <a:sym typeface="Bahian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Bahiana"/>
              <a:buNone/>
              <a:defRPr sz="2400">
                <a:latin typeface="Bahiana"/>
                <a:ea typeface="Bahiana"/>
                <a:cs typeface="Bahiana"/>
                <a:sym typeface="Bahian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Bahiana"/>
              <a:buNone/>
              <a:defRPr sz="2400">
                <a:latin typeface="Bahiana"/>
                <a:ea typeface="Bahiana"/>
                <a:cs typeface="Bahiana"/>
                <a:sym typeface="Bahian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Bahiana"/>
              <a:buNone/>
              <a:defRPr sz="2400">
                <a:latin typeface="Bahiana"/>
                <a:ea typeface="Bahiana"/>
                <a:cs typeface="Bahiana"/>
                <a:sym typeface="Bahian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Bahiana"/>
              <a:buNone/>
              <a:defRPr sz="2400">
                <a:latin typeface="Bahiana"/>
                <a:ea typeface="Bahiana"/>
                <a:cs typeface="Bahiana"/>
                <a:sym typeface="Bahiana"/>
              </a:defRPr>
            </a:lvl9pPr>
          </a:lstStyle>
          <a:p>
            <a:endParaRPr/>
          </a:p>
        </p:txBody>
      </p:sp>
      <p:sp>
        <p:nvSpPr>
          <p:cNvPr id="27" name="Google Shape;27;p5"/>
          <p:cNvSpPr txBox="1">
            <a:spLocks noGrp="1"/>
          </p:cNvSpPr>
          <p:nvPr>
            <p:ph type="subTitle" idx="4"/>
          </p:nvPr>
        </p:nvSpPr>
        <p:spPr>
          <a:xfrm>
            <a:off x="6801767" y="3765467"/>
            <a:ext cx="3877200" cy="62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Bahiana"/>
              <a:buNone/>
              <a:defRPr sz="3200">
                <a:latin typeface="Staatliches"/>
                <a:ea typeface="Staatliches"/>
                <a:cs typeface="Staatliches"/>
                <a:sym typeface="Staatliche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Bahiana"/>
              <a:buNone/>
              <a:defRPr sz="2400">
                <a:latin typeface="Bahiana"/>
                <a:ea typeface="Bahiana"/>
                <a:cs typeface="Bahiana"/>
                <a:sym typeface="Bahian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Bahiana"/>
              <a:buNone/>
              <a:defRPr sz="2400">
                <a:latin typeface="Bahiana"/>
                <a:ea typeface="Bahiana"/>
                <a:cs typeface="Bahiana"/>
                <a:sym typeface="Bahian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Bahiana"/>
              <a:buNone/>
              <a:defRPr sz="2400">
                <a:latin typeface="Bahiana"/>
                <a:ea typeface="Bahiana"/>
                <a:cs typeface="Bahiana"/>
                <a:sym typeface="Bahian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Bahiana"/>
              <a:buNone/>
              <a:defRPr sz="2400">
                <a:latin typeface="Bahiana"/>
                <a:ea typeface="Bahiana"/>
                <a:cs typeface="Bahiana"/>
                <a:sym typeface="Bahian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Bahiana"/>
              <a:buNone/>
              <a:defRPr sz="2400">
                <a:latin typeface="Bahiana"/>
                <a:ea typeface="Bahiana"/>
                <a:cs typeface="Bahiana"/>
                <a:sym typeface="Bahian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Bahiana"/>
              <a:buNone/>
              <a:defRPr sz="2400">
                <a:latin typeface="Bahiana"/>
                <a:ea typeface="Bahiana"/>
                <a:cs typeface="Bahiana"/>
                <a:sym typeface="Bahian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Bahiana"/>
              <a:buNone/>
              <a:defRPr sz="2400">
                <a:latin typeface="Bahiana"/>
                <a:ea typeface="Bahiana"/>
                <a:cs typeface="Bahiana"/>
                <a:sym typeface="Bahian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Bahiana"/>
              <a:buNone/>
              <a:defRPr sz="2400">
                <a:latin typeface="Bahiana"/>
                <a:ea typeface="Bahiana"/>
                <a:cs typeface="Bahiana"/>
                <a:sym typeface="Bahian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35702642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Google Shape;29;p6"/>
          <p:cNvSpPr txBox="1">
            <a:spLocks noGrp="1"/>
          </p:cNvSpPr>
          <p:nvPr>
            <p:ph type="title"/>
          </p:nvPr>
        </p:nvSpPr>
        <p:spPr>
          <a:xfrm>
            <a:off x="960000" y="48180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82910616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Google Shape;31;p7"/>
          <p:cNvGrpSpPr/>
          <p:nvPr/>
        </p:nvGrpSpPr>
        <p:grpSpPr>
          <a:xfrm>
            <a:off x="-64" y="618750"/>
            <a:ext cx="12192064" cy="5270213"/>
            <a:chOff x="-48" y="464062"/>
            <a:chExt cx="9144048" cy="3952660"/>
          </a:xfrm>
        </p:grpSpPr>
        <p:sp>
          <p:nvSpPr>
            <p:cNvPr id="32" name="Google Shape;32;p7"/>
            <p:cNvSpPr/>
            <p:nvPr/>
          </p:nvSpPr>
          <p:spPr>
            <a:xfrm>
              <a:off x="-48" y="464062"/>
              <a:ext cx="9144048" cy="3563428"/>
            </a:xfrm>
            <a:custGeom>
              <a:avLst/>
              <a:gdLst/>
              <a:ahLst/>
              <a:cxnLst/>
              <a:rect l="l" t="t" r="r" b="b"/>
              <a:pathLst>
                <a:path w="93390" h="36394" extrusionOk="0">
                  <a:moveTo>
                    <a:pt x="59108" y="8782"/>
                  </a:moveTo>
                  <a:cubicBezTo>
                    <a:pt x="59291" y="8782"/>
                    <a:pt x="59442" y="8934"/>
                    <a:pt x="59442" y="9118"/>
                  </a:cubicBezTo>
                  <a:lnTo>
                    <a:pt x="59442" y="10873"/>
                  </a:lnTo>
                  <a:lnTo>
                    <a:pt x="58773" y="10873"/>
                  </a:lnTo>
                  <a:lnTo>
                    <a:pt x="58773" y="9118"/>
                  </a:lnTo>
                  <a:cubicBezTo>
                    <a:pt x="58773" y="8934"/>
                    <a:pt x="58921" y="8782"/>
                    <a:pt x="59108" y="8782"/>
                  </a:cubicBezTo>
                  <a:close/>
                  <a:moveTo>
                    <a:pt x="60259" y="8782"/>
                  </a:moveTo>
                  <a:cubicBezTo>
                    <a:pt x="60443" y="8782"/>
                    <a:pt x="60594" y="8934"/>
                    <a:pt x="60594" y="9118"/>
                  </a:cubicBezTo>
                  <a:lnTo>
                    <a:pt x="60594" y="10873"/>
                  </a:lnTo>
                  <a:lnTo>
                    <a:pt x="59925" y="10873"/>
                  </a:lnTo>
                  <a:lnTo>
                    <a:pt x="59925" y="9118"/>
                  </a:lnTo>
                  <a:cubicBezTo>
                    <a:pt x="59925" y="8934"/>
                    <a:pt x="60072" y="8782"/>
                    <a:pt x="60259" y="8782"/>
                  </a:cubicBezTo>
                  <a:close/>
                  <a:moveTo>
                    <a:pt x="79162" y="8782"/>
                  </a:moveTo>
                  <a:cubicBezTo>
                    <a:pt x="79348" y="8782"/>
                    <a:pt x="79496" y="8934"/>
                    <a:pt x="79496" y="9118"/>
                  </a:cubicBezTo>
                  <a:lnTo>
                    <a:pt x="79496" y="10873"/>
                  </a:lnTo>
                  <a:lnTo>
                    <a:pt x="78827" y="10873"/>
                  </a:lnTo>
                  <a:lnTo>
                    <a:pt x="78827" y="9118"/>
                  </a:lnTo>
                  <a:cubicBezTo>
                    <a:pt x="78827" y="8934"/>
                    <a:pt x="78978" y="8782"/>
                    <a:pt x="79162" y="8782"/>
                  </a:cubicBezTo>
                  <a:close/>
                  <a:moveTo>
                    <a:pt x="80317" y="8782"/>
                  </a:moveTo>
                  <a:cubicBezTo>
                    <a:pt x="80500" y="8782"/>
                    <a:pt x="80652" y="8934"/>
                    <a:pt x="80652" y="9118"/>
                  </a:cubicBezTo>
                  <a:lnTo>
                    <a:pt x="80652" y="10873"/>
                  </a:lnTo>
                  <a:lnTo>
                    <a:pt x="79978" y="10873"/>
                  </a:lnTo>
                  <a:lnTo>
                    <a:pt x="79978" y="9118"/>
                  </a:lnTo>
                  <a:cubicBezTo>
                    <a:pt x="79978" y="8934"/>
                    <a:pt x="80129" y="8782"/>
                    <a:pt x="80317" y="8782"/>
                  </a:cubicBezTo>
                  <a:close/>
                  <a:moveTo>
                    <a:pt x="59108" y="13310"/>
                  </a:moveTo>
                  <a:cubicBezTo>
                    <a:pt x="59291" y="13310"/>
                    <a:pt x="59442" y="13457"/>
                    <a:pt x="59442" y="13644"/>
                  </a:cubicBezTo>
                  <a:lnTo>
                    <a:pt x="59442" y="15397"/>
                  </a:lnTo>
                  <a:lnTo>
                    <a:pt x="58773" y="15397"/>
                  </a:lnTo>
                  <a:lnTo>
                    <a:pt x="58773" y="13644"/>
                  </a:lnTo>
                  <a:cubicBezTo>
                    <a:pt x="58773" y="13457"/>
                    <a:pt x="58921" y="13310"/>
                    <a:pt x="59108" y="13310"/>
                  </a:cubicBezTo>
                  <a:close/>
                  <a:moveTo>
                    <a:pt x="60259" y="13310"/>
                  </a:moveTo>
                  <a:cubicBezTo>
                    <a:pt x="60443" y="13310"/>
                    <a:pt x="60594" y="13457"/>
                    <a:pt x="60594" y="13644"/>
                  </a:cubicBezTo>
                  <a:lnTo>
                    <a:pt x="60594" y="15397"/>
                  </a:lnTo>
                  <a:lnTo>
                    <a:pt x="59925" y="15397"/>
                  </a:lnTo>
                  <a:lnTo>
                    <a:pt x="59925" y="13644"/>
                  </a:lnTo>
                  <a:cubicBezTo>
                    <a:pt x="59925" y="13457"/>
                    <a:pt x="60072" y="13310"/>
                    <a:pt x="60259" y="13310"/>
                  </a:cubicBezTo>
                  <a:close/>
                  <a:moveTo>
                    <a:pt x="79162" y="13310"/>
                  </a:moveTo>
                  <a:cubicBezTo>
                    <a:pt x="79348" y="13310"/>
                    <a:pt x="79496" y="13457"/>
                    <a:pt x="79496" y="13644"/>
                  </a:cubicBezTo>
                  <a:lnTo>
                    <a:pt x="79496" y="15397"/>
                  </a:lnTo>
                  <a:lnTo>
                    <a:pt x="78827" y="15397"/>
                  </a:lnTo>
                  <a:lnTo>
                    <a:pt x="78827" y="13644"/>
                  </a:lnTo>
                  <a:cubicBezTo>
                    <a:pt x="78827" y="13457"/>
                    <a:pt x="78978" y="13310"/>
                    <a:pt x="79162" y="13310"/>
                  </a:cubicBezTo>
                  <a:close/>
                  <a:moveTo>
                    <a:pt x="80317" y="13310"/>
                  </a:moveTo>
                  <a:cubicBezTo>
                    <a:pt x="80500" y="13310"/>
                    <a:pt x="80652" y="13457"/>
                    <a:pt x="80652" y="13644"/>
                  </a:cubicBezTo>
                  <a:lnTo>
                    <a:pt x="80652" y="15397"/>
                  </a:lnTo>
                  <a:lnTo>
                    <a:pt x="79978" y="15397"/>
                  </a:lnTo>
                  <a:lnTo>
                    <a:pt x="79978" y="13644"/>
                  </a:lnTo>
                  <a:cubicBezTo>
                    <a:pt x="79978" y="13457"/>
                    <a:pt x="80129" y="13310"/>
                    <a:pt x="80317" y="13310"/>
                  </a:cubicBezTo>
                  <a:close/>
                  <a:moveTo>
                    <a:pt x="59108" y="17832"/>
                  </a:moveTo>
                  <a:cubicBezTo>
                    <a:pt x="59291" y="17832"/>
                    <a:pt x="59442" y="17983"/>
                    <a:pt x="59442" y="18167"/>
                  </a:cubicBezTo>
                  <a:lnTo>
                    <a:pt x="59442" y="19923"/>
                  </a:lnTo>
                  <a:lnTo>
                    <a:pt x="58773" y="19923"/>
                  </a:lnTo>
                  <a:lnTo>
                    <a:pt x="58773" y="18167"/>
                  </a:lnTo>
                  <a:cubicBezTo>
                    <a:pt x="58773" y="17983"/>
                    <a:pt x="58921" y="17832"/>
                    <a:pt x="59108" y="17832"/>
                  </a:cubicBezTo>
                  <a:close/>
                  <a:moveTo>
                    <a:pt x="60259" y="17832"/>
                  </a:moveTo>
                  <a:cubicBezTo>
                    <a:pt x="60443" y="17832"/>
                    <a:pt x="60594" y="17983"/>
                    <a:pt x="60594" y="18167"/>
                  </a:cubicBezTo>
                  <a:lnTo>
                    <a:pt x="60594" y="19923"/>
                  </a:lnTo>
                  <a:lnTo>
                    <a:pt x="59925" y="19923"/>
                  </a:lnTo>
                  <a:lnTo>
                    <a:pt x="59925" y="18167"/>
                  </a:lnTo>
                  <a:cubicBezTo>
                    <a:pt x="59925" y="17983"/>
                    <a:pt x="60072" y="17832"/>
                    <a:pt x="60259" y="17832"/>
                  </a:cubicBezTo>
                  <a:close/>
                  <a:moveTo>
                    <a:pt x="79162" y="17832"/>
                  </a:moveTo>
                  <a:cubicBezTo>
                    <a:pt x="79348" y="17832"/>
                    <a:pt x="79496" y="17983"/>
                    <a:pt x="79496" y="18167"/>
                  </a:cubicBezTo>
                  <a:lnTo>
                    <a:pt x="79496" y="19923"/>
                  </a:lnTo>
                  <a:lnTo>
                    <a:pt x="78827" y="19923"/>
                  </a:lnTo>
                  <a:lnTo>
                    <a:pt x="78827" y="18167"/>
                  </a:lnTo>
                  <a:cubicBezTo>
                    <a:pt x="78827" y="17983"/>
                    <a:pt x="78978" y="17832"/>
                    <a:pt x="79162" y="17832"/>
                  </a:cubicBezTo>
                  <a:close/>
                  <a:moveTo>
                    <a:pt x="80317" y="17832"/>
                  </a:moveTo>
                  <a:cubicBezTo>
                    <a:pt x="80500" y="17832"/>
                    <a:pt x="80652" y="17983"/>
                    <a:pt x="80652" y="18167"/>
                  </a:cubicBezTo>
                  <a:lnTo>
                    <a:pt x="80652" y="19923"/>
                  </a:lnTo>
                  <a:lnTo>
                    <a:pt x="79978" y="19923"/>
                  </a:lnTo>
                  <a:lnTo>
                    <a:pt x="79978" y="18167"/>
                  </a:lnTo>
                  <a:cubicBezTo>
                    <a:pt x="79978" y="17983"/>
                    <a:pt x="80129" y="17832"/>
                    <a:pt x="80317" y="17832"/>
                  </a:cubicBezTo>
                  <a:close/>
                  <a:moveTo>
                    <a:pt x="65970" y="24555"/>
                  </a:moveTo>
                  <a:cubicBezTo>
                    <a:pt x="66218" y="24555"/>
                    <a:pt x="66419" y="24759"/>
                    <a:pt x="66419" y="25008"/>
                  </a:cubicBezTo>
                  <a:lnTo>
                    <a:pt x="66419" y="27372"/>
                  </a:lnTo>
                  <a:lnTo>
                    <a:pt x="65517" y="27372"/>
                  </a:lnTo>
                  <a:lnTo>
                    <a:pt x="65517" y="25008"/>
                  </a:lnTo>
                  <a:cubicBezTo>
                    <a:pt x="65517" y="24759"/>
                    <a:pt x="65718" y="24555"/>
                    <a:pt x="65970" y="24555"/>
                  </a:cubicBezTo>
                  <a:close/>
                  <a:moveTo>
                    <a:pt x="68463" y="24555"/>
                  </a:moveTo>
                  <a:cubicBezTo>
                    <a:pt x="68712" y="24555"/>
                    <a:pt x="68917" y="24759"/>
                    <a:pt x="68917" y="25008"/>
                  </a:cubicBezTo>
                  <a:lnTo>
                    <a:pt x="68917" y="27372"/>
                  </a:lnTo>
                  <a:lnTo>
                    <a:pt x="68014" y="27372"/>
                  </a:lnTo>
                  <a:lnTo>
                    <a:pt x="68014" y="25008"/>
                  </a:lnTo>
                  <a:cubicBezTo>
                    <a:pt x="68014" y="24759"/>
                    <a:pt x="68216" y="24555"/>
                    <a:pt x="68463" y="24555"/>
                  </a:cubicBezTo>
                  <a:close/>
                  <a:moveTo>
                    <a:pt x="70958" y="24555"/>
                  </a:moveTo>
                  <a:cubicBezTo>
                    <a:pt x="71209" y="24555"/>
                    <a:pt x="71411" y="24759"/>
                    <a:pt x="71411" y="25008"/>
                  </a:cubicBezTo>
                  <a:lnTo>
                    <a:pt x="71411" y="27372"/>
                  </a:lnTo>
                  <a:lnTo>
                    <a:pt x="70508" y="27372"/>
                  </a:lnTo>
                  <a:lnTo>
                    <a:pt x="70508" y="25008"/>
                  </a:lnTo>
                  <a:cubicBezTo>
                    <a:pt x="70508" y="24759"/>
                    <a:pt x="70709" y="24555"/>
                    <a:pt x="70958" y="24555"/>
                  </a:cubicBezTo>
                  <a:close/>
                  <a:moveTo>
                    <a:pt x="73454" y="24555"/>
                  </a:moveTo>
                  <a:cubicBezTo>
                    <a:pt x="73703" y="24555"/>
                    <a:pt x="73904" y="24759"/>
                    <a:pt x="73904" y="25008"/>
                  </a:cubicBezTo>
                  <a:lnTo>
                    <a:pt x="73904" y="27372"/>
                  </a:lnTo>
                  <a:lnTo>
                    <a:pt x="73001" y="27372"/>
                  </a:lnTo>
                  <a:lnTo>
                    <a:pt x="73001" y="25008"/>
                  </a:lnTo>
                  <a:cubicBezTo>
                    <a:pt x="73001" y="24759"/>
                    <a:pt x="73203" y="24555"/>
                    <a:pt x="73454" y="24555"/>
                  </a:cubicBezTo>
                  <a:close/>
                  <a:moveTo>
                    <a:pt x="51181" y="26101"/>
                  </a:moveTo>
                  <a:cubicBezTo>
                    <a:pt x="51429" y="26101"/>
                    <a:pt x="51634" y="26303"/>
                    <a:pt x="51634" y="26555"/>
                  </a:cubicBezTo>
                  <a:lnTo>
                    <a:pt x="51634" y="28916"/>
                  </a:lnTo>
                  <a:lnTo>
                    <a:pt x="50731" y="28916"/>
                  </a:lnTo>
                  <a:lnTo>
                    <a:pt x="50731" y="26555"/>
                  </a:lnTo>
                  <a:cubicBezTo>
                    <a:pt x="50731" y="26303"/>
                    <a:pt x="50932" y="26101"/>
                    <a:pt x="51181" y="26101"/>
                  </a:cubicBezTo>
                  <a:close/>
                  <a:moveTo>
                    <a:pt x="53178" y="24892"/>
                  </a:moveTo>
                  <a:cubicBezTo>
                    <a:pt x="53581" y="24892"/>
                    <a:pt x="53905" y="25216"/>
                    <a:pt x="53905" y="25619"/>
                  </a:cubicBezTo>
                  <a:lnTo>
                    <a:pt x="53905" y="28916"/>
                  </a:lnTo>
                  <a:lnTo>
                    <a:pt x="52450" y="28916"/>
                  </a:lnTo>
                  <a:lnTo>
                    <a:pt x="52450" y="25619"/>
                  </a:lnTo>
                  <a:cubicBezTo>
                    <a:pt x="52450" y="25216"/>
                    <a:pt x="52774" y="24892"/>
                    <a:pt x="53178" y="24892"/>
                  </a:cubicBezTo>
                  <a:close/>
                  <a:moveTo>
                    <a:pt x="55175" y="26101"/>
                  </a:moveTo>
                  <a:cubicBezTo>
                    <a:pt x="55423" y="26101"/>
                    <a:pt x="55624" y="26303"/>
                    <a:pt x="55624" y="26555"/>
                  </a:cubicBezTo>
                  <a:lnTo>
                    <a:pt x="55624" y="28916"/>
                  </a:lnTo>
                  <a:lnTo>
                    <a:pt x="54722" y="28916"/>
                  </a:lnTo>
                  <a:lnTo>
                    <a:pt x="54722" y="26555"/>
                  </a:lnTo>
                  <a:cubicBezTo>
                    <a:pt x="54722" y="26303"/>
                    <a:pt x="54926" y="26101"/>
                    <a:pt x="55175" y="26101"/>
                  </a:cubicBezTo>
                  <a:close/>
                  <a:moveTo>
                    <a:pt x="84246" y="26101"/>
                  </a:moveTo>
                  <a:cubicBezTo>
                    <a:pt x="84498" y="26101"/>
                    <a:pt x="84699" y="26303"/>
                    <a:pt x="84699" y="26555"/>
                  </a:cubicBezTo>
                  <a:lnTo>
                    <a:pt x="84699" y="28916"/>
                  </a:lnTo>
                  <a:lnTo>
                    <a:pt x="83796" y="28916"/>
                  </a:lnTo>
                  <a:lnTo>
                    <a:pt x="83796" y="26555"/>
                  </a:lnTo>
                  <a:cubicBezTo>
                    <a:pt x="83796" y="26303"/>
                    <a:pt x="83998" y="26101"/>
                    <a:pt x="84246" y="26101"/>
                  </a:cubicBezTo>
                  <a:close/>
                  <a:moveTo>
                    <a:pt x="86243" y="24892"/>
                  </a:moveTo>
                  <a:cubicBezTo>
                    <a:pt x="86646" y="24892"/>
                    <a:pt x="86973" y="25216"/>
                    <a:pt x="86973" y="25619"/>
                  </a:cubicBezTo>
                  <a:lnTo>
                    <a:pt x="86973" y="28916"/>
                  </a:lnTo>
                  <a:lnTo>
                    <a:pt x="85516" y="28916"/>
                  </a:lnTo>
                  <a:lnTo>
                    <a:pt x="85516" y="25619"/>
                  </a:lnTo>
                  <a:cubicBezTo>
                    <a:pt x="85516" y="25216"/>
                    <a:pt x="85844" y="24892"/>
                    <a:pt x="86243" y="24892"/>
                  </a:cubicBezTo>
                  <a:close/>
                  <a:moveTo>
                    <a:pt x="88240" y="26101"/>
                  </a:moveTo>
                  <a:cubicBezTo>
                    <a:pt x="88489" y="26101"/>
                    <a:pt x="88694" y="26303"/>
                    <a:pt x="88694" y="26555"/>
                  </a:cubicBezTo>
                  <a:lnTo>
                    <a:pt x="88694" y="28916"/>
                  </a:lnTo>
                  <a:lnTo>
                    <a:pt x="87790" y="28916"/>
                  </a:lnTo>
                  <a:lnTo>
                    <a:pt x="87790" y="26555"/>
                  </a:lnTo>
                  <a:cubicBezTo>
                    <a:pt x="87790" y="26303"/>
                    <a:pt x="87992" y="26101"/>
                    <a:pt x="88240" y="26101"/>
                  </a:cubicBezTo>
                  <a:close/>
                  <a:moveTo>
                    <a:pt x="70298" y="0"/>
                  </a:moveTo>
                  <a:cubicBezTo>
                    <a:pt x="70090" y="0"/>
                    <a:pt x="69879" y="27"/>
                    <a:pt x="69666" y="85"/>
                  </a:cubicBezTo>
                  <a:cubicBezTo>
                    <a:pt x="68312" y="442"/>
                    <a:pt x="67499" y="1830"/>
                    <a:pt x="67859" y="3187"/>
                  </a:cubicBezTo>
                  <a:cubicBezTo>
                    <a:pt x="68100" y="4105"/>
                    <a:pt x="68816" y="4774"/>
                    <a:pt x="69676" y="4997"/>
                  </a:cubicBezTo>
                  <a:lnTo>
                    <a:pt x="69485" y="8704"/>
                  </a:lnTo>
                  <a:cubicBezTo>
                    <a:pt x="69259" y="8794"/>
                    <a:pt x="69096" y="9013"/>
                    <a:pt x="69096" y="9272"/>
                  </a:cubicBezTo>
                  <a:cubicBezTo>
                    <a:pt x="69096" y="9466"/>
                    <a:pt x="69191" y="9639"/>
                    <a:pt x="69331" y="9751"/>
                  </a:cubicBezTo>
                  <a:cubicBezTo>
                    <a:pt x="68251" y="11010"/>
                    <a:pt x="66816" y="12348"/>
                    <a:pt x="64901" y="13644"/>
                  </a:cubicBezTo>
                  <a:cubicBezTo>
                    <a:pt x="64901" y="13644"/>
                    <a:pt x="59626" y="16872"/>
                    <a:pt x="63620" y="23144"/>
                  </a:cubicBezTo>
                  <a:lnTo>
                    <a:pt x="62663" y="23144"/>
                  </a:lnTo>
                  <a:lnTo>
                    <a:pt x="62663" y="24339"/>
                  </a:lnTo>
                  <a:lnTo>
                    <a:pt x="64145" y="24339"/>
                  </a:lnTo>
                  <a:lnTo>
                    <a:pt x="64145" y="26559"/>
                  </a:lnTo>
                  <a:lnTo>
                    <a:pt x="63516" y="26559"/>
                  </a:lnTo>
                  <a:lnTo>
                    <a:pt x="63516" y="27372"/>
                  </a:lnTo>
                  <a:lnTo>
                    <a:pt x="62386" y="27372"/>
                  </a:lnTo>
                  <a:lnTo>
                    <a:pt x="62386" y="28916"/>
                  </a:lnTo>
                  <a:lnTo>
                    <a:pt x="60910" y="28916"/>
                  </a:lnTo>
                  <a:lnTo>
                    <a:pt x="60910" y="20614"/>
                  </a:lnTo>
                  <a:lnTo>
                    <a:pt x="61357" y="20614"/>
                  </a:lnTo>
                  <a:lnTo>
                    <a:pt x="61357" y="19923"/>
                  </a:lnTo>
                  <a:lnTo>
                    <a:pt x="60910" y="19923"/>
                  </a:lnTo>
                  <a:lnTo>
                    <a:pt x="60910" y="16088"/>
                  </a:lnTo>
                  <a:lnTo>
                    <a:pt x="61357" y="16088"/>
                  </a:lnTo>
                  <a:lnTo>
                    <a:pt x="61357" y="15397"/>
                  </a:lnTo>
                  <a:lnTo>
                    <a:pt x="60910" y="15397"/>
                  </a:lnTo>
                  <a:lnTo>
                    <a:pt x="60910" y="11564"/>
                  </a:lnTo>
                  <a:lnTo>
                    <a:pt x="61357" y="11564"/>
                  </a:lnTo>
                  <a:lnTo>
                    <a:pt x="61357" y="10873"/>
                  </a:lnTo>
                  <a:lnTo>
                    <a:pt x="60910" y="10873"/>
                  </a:lnTo>
                  <a:lnTo>
                    <a:pt x="60910" y="6908"/>
                  </a:lnTo>
                  <a:cubicBezTo>
                    <a:pt x="60910" y="6408"/>
                    <a:pt x="60598" y="5979"/>
                    <a:pt x="60151" y="5814"/>
                  </a:cubicBezTo>
                  <a:cubicBezTo>
                    <a:pt x="60158" y="5789"/>
                    <a:pt x="60158" y="5763"/>
                    <a:pt x="60158" y="5738"/>
                  </a:cubicBezTo>
                  <a:cubicBezTo>
                    <a:pt x="60158" y="5537"/>
                    <a:pt x="60036" y="5364"/>
                    <a:pt x="59856" y="5296"/>
                  </a:cubicBezTo>
                  <a:lnTo>
                    <a:pt x="59683" y="1870"/>
                  </a:lnTo>
                  <a:lnTo>
                    <a:pt x="59507" y="5296"/>
                  </a:lnTo>
                  <a:cubicBezTo>
                    <a:pt x="59331" y="5364"/>
                    <a:pt x="59205" y="5537"/>
                    <a:pt x="59205" y="5738"/>
                  </a:cubicBezTo>
                  <a:cubicBezTo>
                    <a:pt x="59205" y="5763"/>
                    <a:pt x="59208" y="5789"/>
                    <a:pt x="59212" y="5814"/>
                  </a:cubicBezTo>
                  <a:cubicBezTo>
                    <a:pt x="58769" y="5979"/>
                    <a:pt x="58452" y="6408"/>
                    <a:pt x="58452" y="6908"/>
                  </a:cubicBezTo>
                  <a:lnTo>
                    <a:pt x="58452" y="10873"/>
                  </a:lnTo>
                  <a:lnTo>
                    <a:pt x="58010" y="10873"/>
                  </a:lnTo>
                  <a:lnTo>
                    <a:pt x="58010" y="11564"/>
                  </a:lnTo>
                  <a:lnTo>
                    <a:pt x="58452" y="11564"/>
                  </a:lnTo>
                  <a:lnTo>
                    <a:pt x="58452" y="15397"/>
                  </a:lnTo>
                  <a:lnTo>
                    <a:pt x="58010" y="15397"/>
                  </a:lnTo>
                  <a:lnTo>
                    <a:pt x="58010" y="16088"/>
                  </a:lnTo>
                  <a:lnTo>
                    <a:pt x="58452" y="16088"/>
                  </a:lnTo>
                  <a:lnTo>
                    <a:pt x="58452" y="19923"/>
                  </a:lnTo>
                  <a:lnTo>
                    <a:pt x="58010" y="19923"/>
                  </a:lnTo>
                  <a:lnTo>
                    <a:pt x="58010" y="20614"/>
                  </a:lnTo>
                  <a:lnTo>
                    <a:pt x="58452" y="20614"/>
                  </a:lnTo>
                  <a:lnTo>
                    <a:pt x="58452" y="28916"/>
                  </a:lnTo>
                  <a:lnTo>
                    <a:pt x="57230" y="28916"/>
                  </a:lnTo>
                  <a:lnTo>
                    <a:pt x="57230" y="28908"/>
                  </a:lnTo>
                  <a:lnTo>
                    <a:pt x="56603" y="28908"/>
                  </a:lnTo>
                  <a:lnTo>
                    <a:pt x="56603" y="28459"/>
                  </a:lnTo>
                  <a:lnTo>
                    <a:pt x="56255" y="28459"/>
                  </a:lnTo>
                  <a:lnTo>
                    <a:pt x="56255" y="27232"/>
                  </a:lnTo>
                  <a:lnTo>
                    <a:pt x="57078" y="27232"/>
                  </a:lnTo>
                  <a:lnTo>
                    <a:pt x="57078" y="26569"/>
                  </a:lnTo>
                  <a:lnTo>
                    <a:pt x="56546" y="26569"/>
                  </a:lnTo>
                  <a:cubicBezTo>
                    <a:pt x="58751" y="23100"/>
                    <a:pt x="55837" y="21316"/>
                    <a:pt x="55837" y="21316"/>
                  </a:cubicBezTo>
                  <a:cubicBezTo>
                    <a:pt x="54653" y="20509"/>
                    <a:pt x="53797" y="19679"/>
                    <a:pt x="53178" y="18908"/>
                  </a:cubicBezTo>
                  <a:cubicBezTo>
                    <a:pt x="52558" y="19679"/>
                    <a:pt x="51702" y="20509"/>
                    <a:pt x="50518" y="21316"/>
                  </a:cubicBezTo>
                  <a:cubicBezTo>
                    <a:pt x="50518" y="21316"/>
                    <a:pt x="47604" y="23100"/>
                    <a:pt x="49813" y="26569"/>
                  </a:cubicBezTo>
                  <a:lnTo>
                    <a:pt x="49277" y="26569"/>
                  </a:lnTo>
                  <a:lnTo>
                    <a:pt x="49277" y="27232"/>
                  </a:lnTo>
                  <a:lnTo>
                    <a:pt x="50101" y="27232"/>
                  </a:lnTo>
                  <a:lnTo>
                    <a:pt x="50101" y="28459"/>
                  </a:lnTo>
                  <a:lnTo>
                    <a:pt x="49752" y="28459"/>
                  </a:lnTo>
                  <a:lnTo>
                    <a:pt x="49752" y="28908"/>
                  </a:lnTo>
                  <a:lnTo>
                    <a:pt x="49125" y="28908"/>
                  </a:lnTo>
                  <a:lnTo>
                    <a:pt x="49125" y="30614"/>
                  </a:lnTo>
                  <a:lnTo>
                    <a:pt x="1" y="30614"/>
                  </a:lnTo>
                  <a:lnTo>
                    <a:pt x="1" y="36393"/>
                  </a:lnTo>
                  <a:lnTo>
                    <a:pt x="93390" y="36393"/>
                  </a:lnTo>
                  <a:lnTo>
                    <a:pt x="93390" y="30614"/>
                  </a:lnTo>
                  <a:lnTo>
                    <a:pt x="90295" y="30614"/>
                  </a:lnTo>
                  <a:lnTo>
                    <a:pt x="90295" y="28908"/>
                  </a:lnTo>
                  <a:lnTo>
                    <a:pt x="89669" y="28908"/>
                  </a:lnTo>
                  <a:lnTo>
                    <a:pt x="89669" y="28459"/>
                  </a:lnTo>
                  <a:lnTo>
                    <a:pt x="89323" y="28459"/>
                  </a:lnTo>
                  <a:lnTo>
                    <a:pt x="89323" y="27232"/>
                  </a:lnTo>
                  <a:lnTo>
                    <a:pt x="90144" y="27232"/>
                  </a:lnTo>
                  <a:lnTo>
                    <a:pt x="90144" y="26569"/>
                  </a:lnTo>
                  <a:lnTo>
                    <a:pt x="89612" y="26569"/>
                  </a:lnTo>
                  <a:cubicBezTo>
                    <a:pt x="91817" y="23100"/>
                    <a:pt x="88906" y="21316"/>
                    <a:pt x="88906" y="21316"/>
                  </a:cubicBezTo>
                  <a:cubicBezTo>
                    <a:pt x="87719" y="20509"/>
                    <a:pt x="86862" y="19679"/>
                    <a:pt x="86243" y="18908"/>
                  </a:cubicBezTo>
                  <a:cubicBezTo>
                    <a:pt x="85628" y="19679"/>
                    <a:pt x="84771" y="20509"/>
                    <a:pt x="83584" y="21316"/>
                  </a:cubicBezTo>
                  <a:cubicBezTo>
                    <a:pt x="83584" y="21316"/>
                    <a:pt x="80669" y="23100"/>
                    <a:pt x="82879" y="26569"/>
                  </a:cubicBezTo>
                  <a:lnTo>
                    <a:pt x="82346" y="26569"/>
                  </a:lnTo>
                  <a:lnTo>
                    <a:pt x="82346" y="27232"/>
                  </a:lnTo>
                  <a:lnTo>
                    <a:pt x="83166" y="27232"/>
                  </a:lnTo>
                  <a:lnTo>
                    <a:pt x="83166" y="28459"/>
                  </a:lnTo>
                  <a:lnTo>
                    <a:pt x="82818" y="28459"/>
                  </a:lnTo>
                  <a:lnTo>
                    <a:pt x="82818" y="28908"/>
                  </a:lnTo>
                  <a:lnTo>
                    <a:pt x="82191" y="28908"/>
                  </a:lnTo>
                  <a:lnTo>
                    <a:pt x="82191" y="28916"/>
                  </a:lnTo>
                  <a:lnTo>
                    <a:pt x="80968" y="28916"/>
                  </a:lnTo>
                  <a:lnTo>
                    <a:pt x="80968" y="20614"/>
                  </a:lnTo>
                  <a:lnTo>
                    <a:pt x="81411" y="20614"/>
                  </a:lnTo>
                  <a:lnTo>
                    <a:pt x="81411" y="19923"/>
                  </a:lnTo>
                  <a:lnTo>
                    <a:pt x="80968" y="19923"/>
                  </a:lnTo>
                  <a:lnTo>
                    <a:pt x="80968" y="16088"/>
                  </a:lnTo>
                  <a:lnTo>
                    <a:pt x="81411" y="16088"/>
                  </a:lnTo>
                  <a:lnTo>
                    <a:pt x="81411" y="15397"/>
                  </a:lnTo>
                  <a:lnTo>
                    <a:pt x="80968" y="15397"/>
                  </a:lnTo>
                  <a:lnTo>
                    <a:pt x="80968" y="11564"/>
                  </a:lnTo>
                  <a:lnTo>
                    <a:pt x="81411" y="11564"/>
                  </a:lnTo>
                  <a:lnTo>
                    <a:pt x="81411" y="10873"/>
                  </a:lnTo>
                  <a:lnTo>
                    <a:pt x="80968" y="10873"/>
                  </a:lnTo>
                  <a:lnTo>
                    <a:pt x="80968" y="6908"/>
                  </a:lnTo>
                  <a:cubicBezTo>
                    <a:pt x="80968" y="6408"/>
                    <a:pt x="80652" y="5979"/>
                    <a:pt x="80209" y="5814"/>
                  </a:cubicBezTo>
                  <a:cubicBezTo>
                    <a:pt x="80212" y="5789"/>
                    <a:pt x="80215" y="5763"/>
                    <a:pt x="80215" y="5738"/>
                  </a:cubicBezTo>
                  <a:cubicBezTo>
                    <a:pt x="80215" y="5537"/>
                    <a:pt x="80090" y="5364"/>
                    <a:pt x="79913" y="5296"/>
                  </a:cubicBezTo>
                  <a:lnTo>
                    <a:pt x="79737" y="1870"/>
                  </a:lnTo>
                  <a:lnTo>
                    <a:pt x="79564" y="5296"/>
                  </a:lnTo>
                  <a:cubicBezTo>
                    <a:pt x="79388" y="5364"/>
                    <a:pt x="79262" y="5537"/>
                    <a:pt x="79262" y="5738"/>
                  </a:cubicBezTo>
                  <a:cubicBezTo>
                    <a:pt x="79262" y="5763"/>
                    <a:pt x="79266" y="5789"/>
                    <a:pt x="79270" y="5814"/>
                  </a:cubicBezTo>
                  <a:cubicBezTo>
                    <a:pt x="78827" y="5979"/>
                    <a:pt x="78510" y="6408"/>
                    <a:pt x="78510" y="6908"/>
                  </a:cubicBezTo>
                  <a:lnTo>
                    <a:pt x="78510" y="10873"/>
                  </a:lnTo>
                  <a:lnTo>
                    <a:pt x="78068" y="10873"/>
                  </a:lnTo>
                  <a:lnTo>
                    <a:pt x="78068" y="11564"/>
                  </a:lnTo>
                  <a:lnTo>
                    <a:pt x="78510" y="11564"/>
                  </a:lnTo>
                  <a:lnTo>
                    <a:pt x="78510" y="15397"/>
                  </a:lnTo>
                  <a:lnTo>
                    <a:pt x="78068" y="15397"/>
                  </a:lnTo>
                  <a:lnTo>
                    <a:pt x="78068" y="16088"/>
                  </a:lnTo>
                  <a:lnTo>
                    <a:pt x="78510" y="16088"/>
                  </a:lnTo>
                  <a:lnTo>
                    <a:pt x="78510" y="19923"/>
                  </a:lnTo>
                  <a:lnTo>
                    <a:pt x="78068" y="19923"/>
                  </a:lnTo>
                  <a:lnTo>
                    <a:pt x="78068" y="20614"/>
                  </a:lnTo>
                  <a:lnTo>
                    <a:pt x="78510" y="20614"/>
                  </a:lnTo>
                  <a:lnTo>
                    <a:pt x="78510" y="28916"/>
                  </a:lnTo>
                  <a:lnTo>
                    <a:pt x="77035" y="28916"/>
                  </a:lnTo>
                  <a:lnTo>
                    <a:pt x="77035" y="27372"/>
                  </a:lnTo>
                  <a:lnTo>
                    <a:pt x="75905" y="27372"/>
                  </a:lnTo>
                  <a:lnTo>
                    <a:pt x="75905" y="26559"/>
                  </a:lnTo>
                  <a:lnTo>
                    <a:pt x="75276" y="26559"/>
                  </a:lnTo>
                  <a:lnTo>
                    <a:pt x="75276" y="24339"/>
                  </a:lnTo>
                  <a:lnTo>
                    <a:pt x="76761" y="24339"/>
                  </a:lnTo>
                  <a:lnTo>
                    <a:pt x="76761" y="23144"/>
                  </a:lnTo>
                  <a:lnTo>
                    <a:pt x="75801" y="23144"/>
                  </a:lnTo>
                  <a:cubicBezTo>
                    <a:pt x="79795" y="16872"/>
                    <a:pt x="74520" y="13644"/>
                    <a:pt x="74520" y="13644"/>
                  </a:cubicBezTo>
                  <a:cubicBezTo>
                    <a:pt x="72609" y="12348"/>
                    <a:pt x="71169" y="11010"/>
                    <a:pt x="70090" y="9751"/>
                  </a:cubicBezTo>
                  <a:cubicBezTo>
                    <a:pt x="70230" y="9639"/>
                    <a:pt x="70324" y="9466"/>
                    <a:pt x="70324" y="9272"/>
                  </a:cubicBezTo>
                  <a:cubicBezTo>
                    <a:pt x="70324" y="9013"/>
                    <a:pt x="70162" y="8794"/>
                    <a:pt x="69935" y="8704"/>
                  </a:cubicBezTo>
                  <a:lnTo>
                    <a:pt x="69749" y="5015"/>
                  </a:lnTo>
                  <a:lnTo>
                    <a:pt x="69749" y="5015"/>
                  </a:lnTo>
                  <a:cubicBezTo>
                    <a:pt x="69932" y="5056"/>
                    <a:pt x="70121" y="5078"/>
                    <a:pt x="70313" y="5078"/>
                  </a:cubicBezTo>
                  <a:cubicBezTo>
                    <a:pt x="70527" y="5078"/>
                    <a:pt x="70744" y="5051"/>
                    <a:pt x="70961" y="4994"/>
                  </a:cubicBezTo>
                  <a:cubicBezTo>
                    <a:pt x="71209" y="4929"/>
                    <a:pt x="71439" y="4828"/>
                    <a:pt x="71648" y="4698"/>
                  </a:cubicBezTo>
                  <a:cubicBezTo>
                    <a:pt x="70561" y="4659"/>
                    <a:pt x="69583" y="3918"/>
                    <a:pt x="69291" y="2810"/>
                  </a:cubicBezTo>
                  <a:cubicBezTo>
                    <a:pt x="69000" y="1701"/>
                    <a:pt x="69485" y="575"/>
                    <a:pt x="70410" y="3"/>
                  </a:cubicBezTo>
                  <a:cubicBezTo>
                    <a:pt x="70373" y="1"/>
                    <a:pt x="70335" y="0"/>
                    <a:pt x="70298" y="0"/>
                  </a:cubicBezTo>
                  <a:close/>
                </a:path>
              </a:pathLst>
            </a:custGeom>
            <a:solidFill>
              <a:srgbClr val="FC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7"/>
            <p:cNvSpPr/>
            <p:nvPr/>
          </p:nvSpPr>
          <p:spPr>
            <a:xfrm>
              <a:off x="-3" y="3465050"/>
              <a:ext cx="9143954" cy="951671"/>
            </a:xfrm>
            <a:custGeom>
              <a:avLst/>
              <a:gdLst/>
              <a:ahLst/>
              <a:cxnLst/>
              <a:rect l="l" t="t" r="r" b="b"/>
              <a:pathLst>
                <a:path w="131781" h="40735" extrusionOk="0">
                  <a:moveTo>
                    <a:pt x="1" y="0"/>
                  </a:moveTo>
                  <a:lnTo>
                    <a:pt x="1" y="40734"/>
                  </a:lnTo>
                  <a:lnTo>
                    <a:pt x="131780" y="40734"/>
                  </a:lnTo>
                  <a:lnTo>
                    <a:pt x="131780" y="0"/>
                  </a:lnTo>
                  <a:close/>
                </a:path>
              </a:pathLst>
            </a:custGeom>
            <a:solidFill>
              <a:srgbClr val="FC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" name="Google Shape;34;p7"/>
          <p:cNvSpPr txBox="1">
            <a:spLocks noGrp="1"/>
          </p:cNvSpPr>
          <p:nvPr>
            <p:ph type="title"/>
          </p:nvPr>
        </p:nvSpPr>
        <p:spPr>
          <a:xfrm>
            <a:off x="960000" y="1834667"/>
            <a:ext cx="5497200" cy="1521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80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5" name="Google Shape;35;p7"/>
          <p:cNvSpPr txBox="1">
            <a:spLocks noGrp="1"/>
          </p:cNvSpPr>
          <p:nvPr>
            <p:ph type="body" idx="1"/>
          </p:nvPr>
        </p:nvSpPr>
        <p:spPr>
          <a:xfrm>
            <a:off x="960000" y="3460533"/>
            <a:ext cx="4926800" cy="96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867"/>
            </a:lvl1pPr>
            <a:lvl2pPr marL="1219170" lvl="1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90371474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chemeClr val="dk1"/>
        </a:solidFill>
        <a:effectLst/>
      </p:bgPr>
    </p:bg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8"/>
          <p:cNvSpPr txBox="1">
            <a:spLocks noGrp="1"/>
          </p:cNvSpPr>
          <p:nvPr>
            <p:ph type="subTitle" idx="1"/>
          </p:nvPr>
        </p:nvSpPr>
        <p:spPr>
          <a:xfrm>
            <a:off x="5541588" y="2209267"/>
            <a:ext cx="5654000" cy="159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 Regular"/>
              <a:buNone/>
              <a:defRPr sz="3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 Regular"/>
              <a:buNone/>
              <a:defRPr sz="1333">
                <a:latin typeface="Rokkitt Regular"/>
                <a:ea typeface="Rokkitt Regular"/>
                <a:cs typeface="Rokkitt Regular"/>
                <a:sym typeface="Rokkitt Regular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 Regular"/>
              <a:buNone/>
              <a:defRPr sz="1333">
                <a:latin typeface="Rokkitt Regular"/>
                <a:ea typeface="Rokkitt Regular"/>
                <a:cs typeface="Rokkitt Regular"/>
                <a:sym typeface="Rokkitt Regular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 Regular"/>
              <a:buNone/>
              <a:defRPr sz="1333">
                <a:latin typeface="Rokkitt Regular"/>
                <a:ea typeface="Rokkitt Regular"/>
                <a:cs typeface="Rokkitt Regular"/>
                <a:sym typeface="Rokkitt Regular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 Regular"/>
              <a:buNone/>
              <a:defRPr sz="1333">
                <a:latin typeface="Rokkitt Regular"/>
                <a:ea typeface="Rokkitt Regular"/>
                <a:cs typeface="Rokkitt Regular"/>
                <a:sym typeface="Rokkitt Regular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 Regular"/>
              <a:buNone/>
              <a:defRPr sz="1333">
                <a:latin typeface="Rokkitt Regular"/>
                <a:ea typeface="Rokkitt Regular"/>
                <a:cs typeface="Rokkitt Regular"/>
                <a:sym typeface="Rokkitt Regular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 Regular"/>
              <a:buNone/>
              <a:defRPr sz="1333">
                <a:latin typeface="Rokkitt Regular"/>
                <a:ea typeface="Rokkitt Regular"/>
                <a:cs typeface="Rokkitt Regular"/>
                <a:sym typeface="Rokkitt Regular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 Regular"/>
              <a:buNone/>
              <a:defRPr sz="1333">
                <a:latin typeface="Rokkitt Regular"/>
                <a:ea typeface="Rokkitt Regular"/>
                <a:cs typeface="Rokkitt Regular"/>
                <a:sym typeface="Rokkitt Regular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 Regular"/>
              <a:buNone/>
              <a:defRPr sz="1333">
                <a:latin typeface="Rokkitt Regular"/>
                <a:ea typeface="Rokkitt Regular"/>
                <a:cs typeface="Rokkitt Regular"/>
                <a:sym typeface="Rokkitt Regular"/>
              </a:defRPr>
            </a:lvl9pPr>
          </a:lstStyle>
          <a:p>
            <a:endParaRPr/>
          </a:p>
        </p:txBody>
      </p:sp>
      <p:sp>
        <p:nvSpPr>
          <p:cNvPr id="38" name="Google Shape;38;p8"/>
          <p:cNvSpPr txBox="1">
            <a:spLocks noGrp="1"/>
          </p:cNvSpPr>
          <p:nvPr>
            <p:ph type="ctrTitle"/>
          </p:nvPr>
        </p:nvSpPr>
        <p:spPr>
          <a:xfrm>
            <a:off x="7792732" y="4034667"/>
            <a:ext cx="3402800" cy="40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4529290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212D111-E7C5-4A9A-9023-95DD02195F77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7/16/2023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6D6D11C-DDA4-4779-A6F8-6576029C509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33372050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Google Shape;40;p9"/>
          <p:cNvSpPr txBox="1">
            <a:spLocks noGrp="1"/>
          </p:cNvSpPr>
          <p:nvPr>
            <p:ph type="title"/>
          </p:nvPr>
        </p:nvSpPr>
        <p:spPr>
          <a:xfrm>
            <a:off x="960000" y="1644233"/>
            <a:ext cx="5393600" cy="197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2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41" name="Google Shape;41;p9"/>
          <p:cNvSpPr txBox="1">
            <a:spLocks noGrp="1"/>
          </p:cNvSpPr>
          <p:nvPr>
            <p:ph type="subTitle" idx="1"/>
          </p:nvPr>
        </p:nvSpPr>
        <p:spPr>
          <a:xfrm>
            <a:off x="960000" y="3737433"/>
            <a:ext cx="8730000" cy="252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72798627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Google Shape;43;p10"/>
          <p:cNvSpPr txBox="1">
            <a:spLocks noGrp="1"/>
          </p:cNvSpPr>
          <p:nvPr>
            <p:ph type="ctrTitle"/>
          </p:nvPr>
        </p:nvSpPr>
        <p:spPr>
          <a:xfrm>
            <a:off x="6390400" y="1343133"/>
            <a:ext cx="4760400" cy="33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77760436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70348389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Agenda">
  <p:cSld name="Agenda">
    <p:bg>
      <p:bgPr>
        <a:solidFill>
          <a:schemeClr val="dk1"/>
        </a:solidFill>
        <a:effectLst/>
      </p:bgPr>
    </p:bg>
    <p:spTree>
      <p:nvGrpSpPr>
        <p:cNvPr id="1" name="Shape 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Google Shape;49;p13"/>
          <p:cNvSpPr txBox="1">
            <a:spLocks noGrp="1"/>
          </p:cNvSpPr>
          <p:nvPr>
            <p:ph type="subTitle" idx="1"/>
          </p:nvPr>
        </p:nvSpPr>
        <p:spPr>
          <a:xfrm>
            <a:off x="6177500" y="2805067"/>
            <a:ext cx="4735600" cy="67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 Regular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 Regular"/>
              <a:buNone/>
              <a:defRPr sz="1333">
                <a:latin typeface="Rokkitt Regular"/>
                <a:ea typeface="Rokkitt Regular"/>
                <a:cs typeface="Rokkitt Regular"/>
                <a:sym typeface="Rokkitt Regular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 Regular"/>
              <a:buNone/>
              <a:defRPr sz="1333">
                <a:latin typeface="Rokkitt Regular"/>
                <a:ea typeface="Rokkitt Regular"/>
                <a:cs typeface="Rokkitt Regular"/>
                <a:sym typeface="Rokkitt Regular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 Regular"/>
              <a:buNone/>
              <a:defRPr sz="1333">
                <a:latin typeface="Rokkitt Regular"/>
                <a:ea typeface="Rokkitt Regular"/>
                <a:cs typeface="Rokkitt Regular"/>
                <a:sym typeface="Rokkitt Regular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 Regular"/>
              <a:buNone/>
              <a:defRPr sz="1333">
                <a:latin typeface="Rokkitt Regular"/>
                <a:ea typeface="Rokkitt Regular"/>
                <a:cs typeface="Rokkitt Regular"/>
                <a:sym typeface="Rokkitt Regular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 Regular"/>
              <a:buNone/>
              <a:defRPr sz="1333">
                <a:latin typeface="Rokkitt Regular"/>
                <a:ea typeface="Rokkitt Regular"/>
                <a:cs typeface="Rokkitt Regular"/>
                <a:sym typeface="Rokkitt Regular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 Regular"/>
              <a:buNone/>
              <a:defRPr sz="1333">
                <a:latin typeface="Rokkitt Regular"/>
                <a:ea typeface="Rokkitt Regular"/>
                <a:cs typeface="Rokkitt Regular"/>
                <a:sym typeface="Rokkitt Regular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 Regular"/>
              <a:buNone/>
              <a:defRPr sz="1333">
                <a:latin typeface="Rokkitt Regular"/>
                <a:ea typeface="Rokkitt Regular"/>
                <a:cs typeface="Rokkitt Regular"/>
                <a:sym typeface="Rokkitt Regular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 Regular"/>
              <a:buNone/>
              <a:defRPr sz="1333">
                <a:latin typeface="Rokkitt Regular"/>
                <a:ea typeface="Rokkitt Regular"/>
                <a:cs typeface="Rokkitt Regular"/>
                <a:sym typeface="Rokkitt Regular"/>
              </a:defRPr>
            </a:lvl9pPr>
          </a:lstStyle>
          <a:p>
            <a:endParaRPr/>
          </a:p>
        </p:txBody>
      </p:sp>
      <p:sp>
        <p:nvSpPr>
          <p:cNvPr id="50" name="Google Shape;50;p13"/>
          <p:cNvSpPr txBox="1">
            <a:spLocks noGrp="1"/>
          </p:cNvSpPr>
          <p:nvPr>
            <p:ph type="subTitle" idx="2"/>
          </p:nvPr>
        </p:nvSpPr>
        <p:spPr>
          <a:xfrm>
            <a:off x="6177500" y="1620333"/>
            <a:ext cx="4735600" cy="67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 Regular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 Regular"/>
              <a:buNone/>
              <a:defRPr sz="1333">
                <a:latin typeface="Rokkitt Regular"/>
                <a:ea typeface="Rokkitt Regular"/>
                <a:cs typeface="Rokkitt Regular"/>
                <a:sym typeface="Rokkitt Regular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 Regular"/>
              <a:buNone/>
              <a:defRPr sz="1333">
                <a:latin typeface="Rokkitt Regular"/>
                <a:ea typeface="Rokkitt Regular"/>
                <a:cs typeface="Rokkitt Regular"/>
                <a:sym typeface="Rokkitt Regular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 Regular"/>
              <a:buNone/>
              <a:defRPr sz="1333">
                <a:latin typeface="Rokkitt Regular"/>
                <a:ea typeface="Rokkitt Regular"/>
                <a:cs typeface="Rokkitt Regular"/>
                <a:sym typeface="Rokkitt Regular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 Regular"/>
              <a:buNone/>
              <a:defRPr sz="1333">
                <a:latin typeface="Rokkitt Regular"/>
                <a:ea typeface="Rokkitt Regular"/>
                <a:cs typeface="Rokkitt Regular"/>
                <a:sym typeface="Rokkitt Regular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 Regular"/>
              <a:buNone/>
              <a:defRPr sz="1333">
                <a:latin typeface="Rokkitt Regular"/>
                <a:ea typeface="Rokkitt Regular"/>
                <a:cs typeface="Rokkitt Regular"/>
                <a:sym typeface="Rokkitt Regular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 Regular"/>
              <a:buNone/>
              <a:defRPr sz="1333">
                <a:latin typeface="Rokkitt Regular"/>
                <a:ea typeface="Rokkitt Regular"/>
                <a:cs typeface="Rokkitt Regular"/>
                <a:sym typeface="Rokkitt Regular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 Regular"/>
              <a:buNone/>
              <a:defRPr sz="1333">
                <a:latin typeface="Rokkitt Regular"/>
                <a:ea typeface="Rokkitt Regular"/>
                <a:cs typeface="Rokkitt Regular"/>
                <a:sym typeface="Rokkitt Regular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 Regular"/>
              <a:buNone/>
              <a:defRPr sz="1333">
                <a:latin typeface="Rokkitt Regular"/>
                <a:ea typeface="Rokkitt Regular"/>
                <a:cs typeface="Rokkitt Regular"/>
                <a:sym typeface="Rokkitt Regular"/>
              </a:defRPr>
            </a:lvl9pPr>
          </a:lstStyle>
          <a:p>
            <a:endParaRPr/>
          </a:p>
        </p:txBody>
      </p:sp>
      <p:sp>
        <p:nvSpPr>
          <p:cNvPr id="51" name="Google Shape;51;p13"/>
          <p:cNvSpPr txBox="1">
            <a:spLocks noGrp="1"/>
          </p:cNvSpPr>
          <p:nvPr>
            <p:ph type="subTitle" idx="3"/>
          </p:nvPr>
        </p:nvSpPr>
        <p:spPr>
          <a:xfrm>
            <a:off x="6177500" y="4015467"/>
            <a:ext cx="4710400" cy="67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 Regular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 Regular"/>
              <a:buNone/>
              <a:defRPr sz="1333">
                <a:latin typeface="Rokkitt Regular"/>
                <a:ea typeface="Rokkitt Regular"/>
                <a:cs typeface="Rokkitt Regular"/>
                <a:sym typeface="Rokkitt Regular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 Regular"/>
              <a:buNone/>
              <a:defRPr sz="1333">
                <a:latin typeface="Rokkitt Regular"/>
                <a:ea typeface="Rokkitt Regular"/>
                <a:cs typeface="Rokkitt Regular"/>
                <a:sym typeface="Rokkitt Regular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 Regular"/>
              <a:buNone/>
              <a:defRPr sz="1333">
                <a:latin typeface="Rokkitt Regular"/>
                <a:ea typeface="Rokkitt Regular"/>
                <a:cs typeface="Rokkitt Regular"/>
                <a:sym typeface="Rokkitt Regular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 Regular"/>
              <a:buNone/>
              <a:defRPr sz="1333">
                <a:latin typeface="Rokkitt Regular"/>
                <a:ea typeface="Rokkitt Regular"/>
                <a:cs typeface="Rokkitt Regular"/>
                <a:sym typeface="Rokkitt Regular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 Regular"/>
              <a:buNone/>
              <a:defRPr sz="1333">
                <a:latin typeface="Rokkitt Regular"/>
                <a:ea typeface="Rokkitt Regular"/>
                <a:cs typeface="Rokkitt Regular"/>
                <a:sym typeface="Rokkitt Regular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 Regular"/>
              <a:buNone/>
              <a:defRPr sz="1333">
                <a:latin typeface="Rokkitt Regular"/>
                <a:ea typeface="Rokkitt Regular"/>
                <a:cs typeface="Rokkitt Regular"/>
                <a:sym typeface="Rokkitt Regular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 Regular"/>
              <a:buNone/>
              <a:defRPr sz="1333">
                <a:latin typeface="Rokkitt Regular"/>
                <a:ea typeface="Rokkitt Regular"/>
                <a:cs typeface="Rokkitt Regular"/>
                <a:sym typeface="Rokkitt Regular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 Regular"/>
              <a:buNone/>
              <a:defRPr sz="1333">
                <a:latin typeface="Rokkitt Regular"/>
                <a:ea typeface="Rokkitt Regular"/>
                <a:cs typeface="Rokkitt Regular"/>
                <a:sym typeface="Rokkitt Regular"/>
              </a:defRPr>
            </a:lvl9pPr>
          </a:lstStyle>
          <a:p>
            <a:endParaRPr/>
          </a:p>
        </p:txBody>
      </p:sp>
      <p:sp>
        <p:nvSpPr>
          <p:cNvPr id="52" name="Google Shape;52;p13"/>
          <p:cNvSpPr txBox="1">
            <a:spLocks noGrp="1"/>
          </p:cNvSpPr>
          <p:nvPr>
            <p:ph type="ctrTitle"/>
          </p:nvPr>
        </p:nvSpPr>
        <p:spPr>
          <a:xfrm>
            <a:off x="6177500" y="1285189"/>
            <a:ext cx="2974400" cy="40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53" name="Google Shape;53;p13"/>
          <p:cNvSpPr txBox="1">
            <a:spLocks noGrp="1"/>
          </p:cNvSpPr>
          <p:nvPr>
            <p:ph type="ctrTitle" idx="4"/>
          </p:nvPr>
        </p:nvSpPr>
        <p:spPr>
          <a:xfrm>
            <a:off x="6177500" y="2469823"/>
            <a:ext cx="2958400" cy="40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54" name="Google Shape;54;p13"/>
          <p:cNvSpPr txBox="1">
            <a:spLocks noGrp="1"/>
          </p:cNvSpPr>
          <p:nvPr>
            <p:ph type="ctrTitle" idx="5"/>
          </p:nvPr>
        </p:nvSpPr>
        <p:spPr>
          <a:xfrm>
            <a:off x="6177500" y="3680323"/>
            <a:ext cx="2958400" cy="40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55" name="Google Shape;55;p13"/>
          <p:cNvSpPr txBox="1">
            <a:spLocks noGrp="1"/>
          </p:cNvSpPr>
          <p:nvPr>
            <p:ph type="title" idx="6" hasCustomPrompt="1"/>
          </p:nvPr>
        </p:nvSpPr>
        <p:spPr>
          <a:xfrm>
            <a:off x="4318533" y="1134764"/>
            <a:ext cx="1305200" cy="6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Font typeface="Oswald Regular"/>
              <a:buNone/>
              <a:defRPr sz="4000">
                <a:latin typeface="Oswald Regular"/>
                <a:ea typeface="Oswald Regular"/>
                <a:cs typeface="Oswald Regular"/>
                <a:sym typeface="Oswald Regula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Font typeface="Oswald Regular"/>
              <a:buNone/>
              <a:defRPr sz="4000">
                <a:latin typeface="Oswald Regular"/>
                <a:ea typeface="Oswald Regular"/>
                <a:cs typeface="Oswald Regular"/>
                <a:sym typeface="Oswald Regula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Font typeface="Oswald Regular"/>
              <a:buNone/>
              <a:defRPr sz="4000">
                <a:latin typeface="Oswald Regular"/>
                <a:ea typeface="Oswald Regular"/>
                <a:cs typeface="Oswald Regular"/>
                <a:sym typeface="Oswald Regula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Font typeface="Oswald Regular"/>
              <a:buNone/>
              <a:defRPr sz="4000">
                <a:latin typeface="Oswald Regular"/>
                <a:ea typeface="Oswald Regular"/>
                <a:cs typeface="Oswald Regular"/>
                <a:sym typeface="Oswald Regula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Font typeface="Oswald Regular"/>
              <a:buNone/>
              <a:defRPr sz="4000">
                <a:latin typeface="Oswald Regular"/>
                <a:ea typeface="Oswald Regular"/>
                <a:cs typeface="Oswald Regular"/>
                <a:sym typeface="Oswald Regula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Font typeface="Oswald Regular"/>
              <a:buNone/>
              <a:defRPr sz="4000">
                <a:latin typeface="Oswald Regular"/>
                <a:ea typeface="Oswald Regular"/>
                <a:cs typeface="Oswald Regular"/>
                <a:sym typeface="Oswald Regula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Font typeface="Oswald Regular"/>
              <a:buNone/>
              <a:defRPr sz="4000">
                <a:latin typeface="Oswald Regular"/>
                <a:ea typeface="Oswald Regular"/>
                <a:cs typeface="Oswald Regular"/>
                <a:sym typeface="Oswald Regula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Font typeface="Oswald Regular"/>
              <a:buNone/>
              <a:defRPr sz="4000">
                <a:latin typeface="Oswald Regular"/>
                <a:ea typeface="Oswald Regular"/>
                <a:cs typeface="Oswald Regular"/>
                <a:sym typeface="Oswald Regular"/>
              </a:defRPr>
            </a:lvl9pPr>
          </a:lstStyle>
          <a:p>
            <a:r>
              <a:t>xx%</a:t>
            </a:r>
          </a:p>
        </p:txBody>
      </p:sp>
      <p:sp>
        <p:nvSpPr>
          <p:cNvPr id="56" name="Google Shape;56;p13"/>
          <p:cNvSpPr txBox="1">
            <a:spLocks noGrp="1"/>
          </p:cNvSpPr>
          <p:nvPr>
            <p:ph type="title" idx="7" hasCustomPrompt="1"/>
          </p:nvPr>
        </p:nvSpPr>
        <p:spPr>
          <a:xfrm>
            <a:off x="4325553" y="2319397"/>
            <a:ext cx="1297600" cy="6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Font typeface="Oswald Regular"/>
              <a:buNone/>
              <a:defRPr sz="4000">
                <a:latin typeface="Oswald Regular"/>
                <a:ea typeface="Oswald Regular"/>
                <a:cs typeface="Oswald Regular"/>
                <a:sym typeface="Oswald Regula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Font typeface="Oswald Regular"/>
              <a:buNone/>
              <a:defRPr sz="4000">
                <a:latin typeface="Oswald Regular"/>
                <a:ea typeface="Oswald Regular"/>
                <a:cs typeface="Oswald Regular"/>
                <a:sym typeface="Oswald Regula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Font typeface="Oswald Regular"/>
              <a:buNone/>
              <a:defRPr sz="4000">
                <a:latin typeface="Oswald Regular"/>
                <a:ea typeface="Oswald Regular"/>
                <a:cs typeface="Oswald Regular"/>
                <a:sym typeface="Oswald Regula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Font typeface="Oswald Regular"/>
              <a:buNone/>
              <a:defRPr sz="4000">
                <a:latin typeface="Oswald Regular"/>
                <a:ea typeface="Oswald Regular"/>
                <a:cs typeface="Oswald Regular"/>
                <a:sym typeface="Oswald Regula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Font typeface="Oswald Regular"/>
              <a:buNone/>
              <a:defRPr sz="4000">
                <a:latin typeface="Oswald Regular"/>
                <a:ea typeface="Oswald Regular"/>
                <a:cs typeface="Oswald Regular"/>
                <a:sym typeface="Oswald Regula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Font typeface="Oswald Regular"/>
              <a:buNone/>
              <a:defRPr sz="4000">
                <a:latin typeface="Oswald Regular"/>
                <a:ea typeface="Oswald Regular"/>
                <a:cs typeface="Oswald Regular"/>
                <a:sym typeface="Oswald Regula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Font typeface="Oswald Regular"/>
              <a:buNone/>
              <a:defRPr sz="4000">
                <a:latin typeface="Oswald Regular"/>
                <a:ea typeface="Oswald Regular"/>
                <a:cs typeface="Oswald Regular"/>
                <a:sym typeface="Oswald Regula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Font typeface="Oswald Regular"/>
              <a:buNone/>
              <a:defRPr sz="4000">
                <a:latin typeface="Oswald Regular"/>
                <a:ea typeface="Oswald Regular"/>
                <a:cs typeface="Oswald Regular"/>
                <a:sym typeface="Oswald Regular"/>
              </a:defRPr>
            </a:lvl9pPr>
          </a:lstStyle>
          <a:p>
            <a:r>
              <a:t>xx%</a:t>
            </a:r>
          </a:p>
        </p:txBody>
      </p:sp>
      <p:sp>
        <p:nvSpPr>
          <p:cNvPr id="57" name="Google Shape;57;p13"/>
          <p:cNvSpPr txBox="1">
            <a:spLocks noGrp="1"/>
          </p:cNvSpPr>
          <p:nvPr>
            <p:ph type="title" idx="8" hasCustomPrompt="1"/>
          </p:nvPr>
        </p:nvSpPr>
        <p:spPr>
          <a:xfrm>
            <a:off x="4325553" y="3529897"/>
            <a:ext cx="1297600" cy="6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Font typeface="Oswald Regular"/>
              <a:buNone/>
              <a:defRPr sz="4000">
                <a:latin typeface="Oswald Regular"/>
                <a:ea typeface="Oswald Regular"/>
                <a:cs typeface="Oswald Regular"/>
                <a:sym typeface="Oswald Regula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Font typeface="Oswald Regular"/>
              <a:buNone/>
              <a:defRPr sz="4000">
                <a:latin typeface="Oswald Regular"/>
                <a:ea typeface="Oswald Regular"/>
                <a:cs typeface="Oswald Regular"/>
                <a:sym typeface="Oswald Regula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Font typeface="Oswald Regular"/>
              <a:buNone/>
              <a:defRPr sz="4000">
                <a:latin typeface="Oswald Regular"/>
                <a:ea typeface="Oswald Regular"/>
                <a:cs typeface="Oswald Regular"/>
                <a:sym typeface="Oswald Regula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Font typeface="Oswald Regular"/>
              <a:buNone/>
              <a:defRPr sz="4000">
                <a:latin typeface="Oswald Regular"/>
                <a:ea typeface="Oswald Regular"/>
                <a:cs typeface="Oswald Regular"/>
                <a:sym typeface="Oswald Regula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Font typeface="Oswald Regular"/>
              <a:buNone/>
              <a:defRPr sz="4000">
                <a:latin typeface="Oswald Regular"/>
                <a:ea typeface="Oswald Regular"/>
                <a:cs typeface="Oswald Regular"/>
                <a:sym typeface="Oswald Regula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Font typeface="Oswald Regular"/>
              <a:buNone/>
              <a:defRPr sz="4000">
                <a:latin typeface="Oswald Regular"/>
                <a:ea typeface="Oswald Regular"/>
                <a:cs typeface="Oswald Regular"/>
                <a:sym typeface="Oswald Regula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Font typeface="Oswald Regular"/>
              <a:buNone/>
              <a:defRPr sz="4000">
                <a:latin typeface="Oswald Regular"/>
                <a:ea typeface="Oswald Regular"/>
                <a:cs typeface="Oswald Regular"/>
                <a:sym typeface="Oswald Regula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Font typeface="Oswald Regular"/>
              <a:buNone/>
              <a:defRPr sz="4000">
                <a:latin typeface="Oswald Regular"/>
                <a:ea typeface="Oswald Regular"/>
                <a:cs typeface="Oswald Regular"/>
                <a:sym typeface="Oswald Regular"/>
              </a:defRPr>
            </a:lvl9pPr>
          </a:lstStyle>
          <a:p>
            <a:r>
              <a:t>xx%</a:t>
            </a:r>
          </a:p>
        </p:txBody>
      </p:sp>
      <p:sp>
        <p:nvSpPr>
          <p:cNvPr id="58" name="Google Shape;58;p13"/>
          <p:cNvSpPr txBox="1">
            <a:spLocks noGrp="1"/>
          </p:cNvSpPr>
          <p:nvPr>
            <p:ph type="subTitle" idx="9"/>
          </p:nvPr>
        </p:nvSpPr>
        <p:spPr>
          <a:xfrm>
            <a:off x="6177500" y="5211267"/>
            <a:ext cx="4735600" cy="67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 Regular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 Regular"/>
              <a:buNone/>
              <a:defRPr sz="1333">
                <a:latin typeface="Rokkitt Regular"/>
                <a:ea typeface="Rokkitt Regular"/>
                <a:cs typeface="Rokkitt Regular"/>
                <a:sym typeface="Rokkitt Regular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 Regular"/>
              <a:buNone/>
              <a:defRPr sz="1333">
                <a:latin typeface="Rokkitt Regular"/>
                <a:ea typeface="Rokkitt Regular"/>
                <a:cs typeface="Rokkitt Regular"/>
                <a:sym typeface="Rokkitt Regular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 Regular"/>
              <a:buNone/>
              <a:defRPr sz="1333">
                <a:latin typeface="Rokkitt Regular"/>
                <a:ea typeface="Rokkitt Regular"/>
                <a:cs typeface="Rokkitt Regular"/>
                <a:sym typeface="Rokkitt Regular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 Regular"/>
              <a:buNone/>
              <a:defRPr sz="1333">
                <a:latin typeface="Rokkitt Regular"/>
                <a:ea typeface="Rokkitt Regular"/>
                <a:cs typeface="Rokkitt Regular"/>
                <a:sym typeface="Rokkitt Regular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 Regular"/>
              <a:buNone/>
              <a:defRPr sz="1333">
                <a:latin typeface="Rokkitt Regular"/>
                <a:ea typeface="Rokkitt Regular"/>
                <a:cs typeface="Rokkitt Regular"/>
                <a:sym typeface="Rokkitt Regular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 Regular"/>
              <a:buNone/>
              <a:defRPr sz="1333">
                <a:latin typeface="Rokkitt Regular"/>
                <a:ea typeface="Rokkitt Regular"/>
                <a:cs typeface="Rokkitt Regular"/>
                <a:sym typeface="Rokkitt Regular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 Regular"/>
              <a:buNone/>
              <a:defRPr sz="1333">
                <a:latin typeface="Rokkitt Regular"/>
                <a:ea typeface="Rokkitt Regular"/>
                <a:cs typeface="Rokkitt Regular"/>
                <a:sym typeface="Rokkitt Regular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 Regular"/>
              <a:buNone/>
              <a:defRPr sz="1333">
                <a:latin typeface="Rokkitt Regular"/>
                <a:ea typeface="Rokkitt Regular"/>
                <a:cs typeface="Rokkitt Regular"/>
                <a:sym typeface="Rokkitt Regular"/>
              </a:defRPr>
            </a:lvl9pPr>
          </a:lstStyle>
          <a:p>
            <a:endParaRPr/>
          </a:p>
        </p:txBody>
      </p:sp>
      <p:sp>
        <p:nvSpPr>
          <p:cNvPr id="59" name="Google Shape;59;p13"/>
          <p:cNvSpPr txBox="1">
            <a:spLocks noGrp="1"/>
          </p:cNvSpPr>
          <p:nvPr>
            <p:ph type="ctrTitle" idx="13"/>
          </p:nvPr>
        </p:nvSpPr>
        <p:spPr>
          <a:xfrm>
            <a:off x="6177500" y="4876023"/>
            <a:ext cx="2958400" cy="40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60" name="Google Shape;60;p13"/>
          <p:cNvSpPr txBox="1">
            <a:spLocks noGrp="1"/>
          </p:cNvSpPr>
          <p:nvPr>
            <p:ph type="title" idx="14" hasCustomPrompt="1"/>
          </p:nvPr>
        </p:nvSpPr>
        <p:spPr>
          <a:xfrm>
            <a:off x="4325553" y="4725597"/>
            <a:ext cx="1297600" cy="6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Font typeface="Oswald Regular"/>
              <a:buNone/>
              <a:defRPr sz="4000">
                <a:latin typeface="Oswald Regular"/>
                <a:ea typeface="Oswald Regular"/>
                <a:cs typeface="Oswald Regular"/>
                <a:sym typeface="Oswald Regula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Font typeface="Oswald Regular"/>
              <a:buNone/>
              <a:defRPr sz="4000">
                <a:latin typeface="Oswald Regular"/>
                <a:ea typeface="Oswald Regular"/>
                <a:cs typeface="Oswald Regular"/>
                <a:sym typeface="Oswald Regula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Font typeface="Oswald Regular"/>
              <a:buNone/>
              <a:defRPr sz="4000">
                <a:latin typeface="Oswald Regular"/>
                <a:ea typeface="Oswald Regular"/>
                <a:cs typeface="Oswald Regular"/>
                <a:sym typeface="Oswald Regula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Font typeface="Oswald Regular"/>
              <a:buNone/>
              <a:defRPr sz="4000">
                <a:latin typeface="Oswald Regular"/>
                <a:ea typeface="Oswald Regular"/>
                <a:cs typeface="Oswald Regular"/>
                <a:sym typeface="Oswald Regula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Font typeface="Oswald Regular"/>
              <a:buNone/>
              <a:defRPr sz="4000">
                <a:latin typeface="Oswald Regular"/>
                <a:ea typeface="Oswald Regular"/>
                <a:cs typeface="Oswald Regular"/>
                <a:sym typeface="Oswald Regula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Font typeface="Oswald Regular"/>
              <a:buNone/>
              <a:defRPr sz="4000">
                <a:latin typeface="Oswald Regular"/>
                <a:ea typeface="Oswald Regular"/>
                <a:cs typeface="Oswald Regular"/>
                <a:sym typeface="Oswald Regula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Font typeface="Oswald Regular"/>
              <a:buNone/>
              <a:defRPr sz="4000">
                <a:latin typeface="Oswald Regular"/>
                <a:ea typeface="Oswald Regular"/>
                <a:cs typeface="Oswald Regular"/>
                <a:sym typeface="Oswald Regula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Font typeface="Oswald Regular"/>
              <a:buNone/>
              <a:defRPr sz="4000">
                <a:latin typeface="Oswald Regular"/>
                <a:ea typeface="Oswald Regular"/>
                <a:cs typeface="Oswald Regular"/>
                <a:sym typeface="Oswald Regular"/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4160497384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2">
  <p:cSld name="Title 2">
    <p:bg>
      <p:bgPr>
        <a:solidFill>
          <a:schemeClr val="dk1"/>
        </a:solidFill>
        <a:effectLst/>
      </p:bgPr>
    </p:bg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14"/>
          <p:cNvSpPr txBox="1">
            <a:spLocks noGrp="1"/>
          </p:cNvSpPr>
          <p:nvPr>
            <p:ph type="title"/>
          </p:nvPr>
        </p:nvSpPr>
        <p:spPr>
          <a:xfrm>
            <a:off x="960000" y="48180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6619596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Google Shape;64;p15"/>
          <p:cNvSpPr txBox="1">
            <a:spLocks noGrp="1"/>
          </p:cNvSpPr>
          <p:nvPr>
            <p:ph type="title"/>
          </p:nvPr>
        </p:nvSpPr>
        <p:spPr>
          <a:xfrm>
            <a:off x="960000" y="48180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5" name="Google Shape;65;p15"/>
          <p:cNvSpPr txBox="1">
            <a:spLocks noGrp="1"/>
          </p:cNvSpPr>
          <p:nvPr>
            <p:ph type="subTitle" idx="1"/>
          </p:nvPr>
        </p:nvSpPr>
        <p:spPr>
          <a:xfrm>
            <a:off x="1003100" y="4091996"/>
            <a:ext cx="2743600" cy="13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7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endParaRPr/>
          </a:p>
        </p:txBody>
      </p:sp>
      <p:sp>
        <p:nvSpPr>
          <p:cNvPr id="66" name="Google Shape;66;p15"/>
          <p:cNvSpPr txBox="1">
            <a:spLocks noGrp="1"/>
          </p:cNvSpPr>
          <p:nvPr>
            <p:ph type="subTitle" idx="2"/>
          </p:nvPr>
        </p:nvSpPr>
        <p:spPr>
          <a:xfrm>
            <a:off x="1003100" y="3394800"/>
            <a:ext cx="27436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taatliches"/>
              <a:buNone/>
              <a:defRPr sz="3200">
                <a:latin typeface="Staatliches"/>
                <a:ea typeface="Staatliches"/>
                <a:cs typeface="Staatliches"/>
                <a:sym typeface="Staatliche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taatliches"/>
              <a:buNone/>
              <a:defRPr sz="2400"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taatliches"/>
              <a:buNone/>
              <a:defRPr sz="2400"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taatliches"/>
              <a:buNone/>
              <a:defRPr sz="2400"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taatliches"/>
              <a:buNone/>
              <a:defRPr sz="2400"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taatliches"/>
              <a:buNone/>
              <a:defRPr sz="2400"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taatliches"/>
              <a:buNone/>
              <a:defRPr sz="2400"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taatliches"/>
              <a:buNone/>
              <a:defRPr sz="2400"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taatliches"/>
              <a:buNone/>
              <a:defRPr sz="2400"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endParaRPr/>
          </a:p>
        </p:txBody>
      </p:sp>
      <p:sp>
        <p:nvSpPr>
          <p:cNvPr id="67" name="Google Shape;67;p15"/>
          <p:cNvSpPr txBox="1">
            <a:spLocks noGrp="1"/>
          </p:cNvSpPr>
          <p:nvPr>
            <p:ph type="subTitle" idx="3"/>
          </p:nvPr>
        </p:nvSpPr>
        <p:spPr>
          <a:xfrm>
            <a:off x="4724200" y="4091996"/>
            <a:ext cx="2743600" cy="13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7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endParaRPr/>
          </a:p>
        </p:txBody>
      </p:sp>
      <p:sp>
        <p:nvSpPr>
          <p:cNvPr id="68" name="Google Shape;68;p15"/>
          <p:cNvSpPr txBox="1">
            <a:spLocks noGrp="1"/>
          </p:cNvSpPr>
          <p:nvPr>
            <p:ph type="subTitle" idx="4"/>
          </p:nvPr>
        </p:nvSpPr>
        <p:spPr>
          <a:xfrm>
            <a:off x="4724200" y="3394933"/>
            <a:ext cx="27436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taatliches"/>
              <a:buNone/>
              <a:defRPr sz="3200">
                <a:latin typeface="Staatliches"/>
                <a:ea typeface="Staatliches"/>
                <a:cs typeface="Staatliches"/>
                <a:sym typeface="Staatliche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taatliches"/>
              <a:buNone/>
              <a:defRPr sz="2400"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taatliches"/>
              <a:buNone/>
              <a:defRPr sz="2400"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taatliches"/>
              <a:buNone/>
              <a:defRPr sz="2400"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taatliches"/>
              <a:buNone/>
              <a:defRPr sz="2400"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taatliches"/>
              <a:buNone/>
              <a:defRPr sz="2400"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taatliches"/>
              <a:buNone/>
              <a:defRPr sz="2400"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taatliches"/>
              <a:buNone/>
              <a:defRPr sz="2400"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taatliches"/>
              <a:buNone/>
              <a:defRPr sz="2400"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endParaRPr/>
          </a:p>
        </p:txBody>
      </p:sp>
      <p:sp>
        <p:nvSpPr>
          <p:cNvPr id="69" name="Google Shape;69;p15"/>
          <p:cNvSpPr txBox="1">
            <a:spLocks noGrp="1"/>
          </p:cNvSpPr>
          <p:nvPr>
            <p:ph type="subTitle" idx="5"/>
          </p:nvPr>
        </p:nvSpPr>
        <p:spPr>
          <a:xfrm>
            <a:off x="8445300" y="4091996"/>
            <a:ext cx="2743600" cy="13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7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endParaRPr/>
          </a:p>
        </p:txBody>
      </p:sp>
      <p:sp>
        <p:nvSpPr>
          <p:cNvPr id="70" name="Google Shape;70;p15"/>
          <p:cNvSpPr txBox="1">
            <a:spLocks noGrp="1"/>
          </p:cNvSpPr>
          <p:nvPr>
            <p:ph type="subTitle" idx="6"/>
          </p:nvPr>
        </p:nvSpPr>
        <p:spPr>
          <a:xfrm>
            <a:off x="8445300" y="3394933"/>
            <a:ext cx="27436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taatliches"/>
              <a:buNone/>
              <a:defRPr sz="3200">
                <a:latin typeface="Staatliches"/>
                <a:ea typeface="Staatliches"/>
                <a:cs typeface="Staatliches"/>
                <a:sym typeface="Staatliche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taatliches"/>
              <a:buNone/>
              <a:defRPr sz="2400"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taatliches"/>
              <a:buNone/>
              <a:defRPr sz="2400"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taatliches"/>
              <a:buNone/>
              <a:defRPr sz="2400"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taatliches"/>
              <a:buNone/>
              <a:defRPr sz="2400"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taatliches"/>
              <a:buNone/>
              <a:defRPr sz="2400"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taatliches"/>
              <a:buNone/>
              <a:defRPr sz="2400"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taatliches"/>
              <a:buNone/>
              <a:defRPr sz="2400"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taatliches"/>
              <a:buNone/>
              <a:defRPr sz="2400"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43968914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bg>
      <p:bgPr>
        <a:solidFill>
          <a:schemeClr val="dk1"/>
        </a:solidFill>
        <a:effectLst/>
      </p:bgPr>
    </p:bg>
    <p:spTree>
      <p:nvGrpSpPr>
        <p:cNvPr id="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Google Shape;72;p16"/>
          <p:cNvSpPr txBox="1">
            <a:spLocks noGrp="1"/>
          </p:cNvSpPr>
          <p:nvPr>
            <p:ph type="subTitle" idx="1"/>
          </p:nvPr>
        </p:nvSpPr>
        <p:spPr>
          <a:xfrm>
            <a:off x="1333400" y="1749385"/>
            <a:ext cx="2618400" cy="5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867"/>
            </a:lvl9pPr>
          </a:lstStyle>
          <a:p>
            <a:endParaRPr/>
          </a:p>
        </p:txBody>
      </p:sp>
      <p:sp>
        <p:nvSpPr>
          <p:cNvPr id="73" name="Google Shape;73;p16"/>
          <p:cNvSpPr txBox="1">
            <a:spLocks noGrp="1"/>
          </p:cNvSpPr>
          <p:nvPr>
            <p:ph type="title" hasCustomPrompt="1"/>
          </p:nvPr>
        </p:nvSpPr>
        <p:spPr>
          <a:xfrm>
            <a:off x="1333400" y="969133"/>
            <a:ext cx="2402000" cy="93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200">
                <a:solidFill>
                  <a:srgbClr val="F3F3F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74" name="Google Shape;74;p16"/>
          <p:cNvSpPr txBox="1">
            <a:spLocks noGrp="1"/>
          </p:cNvSpPr>
          <p:nvPr>
            <p:ph type="subTitle" idx="2"/>
          </p:nvPr>
        </p:nvSpPr>
        <p:spPr>
          <a:xfrm>
            <a:off x="1333400" y="3058035"/>
            <a:ext cx="2618400" cy="5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867"/>
            </a:lvl9pPr>
          </a:lstStyle>
          <a:p>
            <a:endParaRPr/>
          </a:p>
        </p:txBody>
      </p:sp>
      <p:sp>
        <p:nvSpPr>
          <p:cNvPr id="75" name="Google Shape;75;p16"/>
          <p:cNvSpPr txBox="1">
            <a:spLocks noGrp="1"/>
          </p:cNvSpPr>
          <p:nvPr>
            <p:ph type="title" idx="3" hasCustomPrompt="1"/>
          </p:nvPr>
        </p:nvSpPr>
        <p:spPr>
          <a:xfrm>
            <a:off x="1333400" y="2277788"/>
            <a:ext cx="2402000" cy="93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200">
                <a:solidFill>
                  <a:srgbClr val="F3F3F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76" name="Google Shape;76;p16"/>
          <p:cNvSpPr txBox="1">
            <a:spLocks noGrp="1"/>
          </p:cNvSpPr>
          <p:nvPr>
            <p:ph type="subTitle" idx="4"/>
          </p:nvPr>
        </p:nvSpPr>
        <p:spPr>
          <a:xfrm>
            <a:off x="1333400" y="4366700"/>
            <a:ext cx="2618400" cy="5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867"/>
            </a:lvl9pPr>
          </a:lstStyle>
          <a:p>
            <a:endParaRPr/>
          </a:p>
        </p:txBody>
      </p:sp>
      <p:sp>
        <p:nvSpPr>
          <p:cNvPr id="77" name="Google Shape;77;p16"/>
          <p:cNvSpPr txBox="1">
            <a:spLocks noGrp="1"/>
          </p:cNvSpPr>
          <p:nvPr>
            <p:ph type="title" idx="5" hasCustomPrompt="1"/>
          </p:nvPr>
        </p:nvSpPr>
        <p:spPr>
          <a:xfrm>
            <a:off x="1333400" y="3586460"/>
            <a:ext cx="2402000" cy="93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200">
                <a:solidFill>
                  <a:srgbClr val="F3F3F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78" name="Google Shape;78;p16"/>
          <p:cNvSpPr txBox="1">
            <a:spLocks noGrp="1"/>
          </p:cNvSpPr>
          <p:nvPr>
            <p:ph type="title" idx="6"/>
          </p:nvPr>
        </p:nvSpPr>
        <p:spPr>
          <a:xfrm>
            <a:off x="960000" y="48180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p16"/>
          <p:cNvSpPr txBox="1">
            <a:spLocks noGrp="1"/>
          </p:cNvSpPr>
          <p:nvPr>
            <p:ph type="subTitle" idx="7"/>
          </p:nvPr>
        </p:nvSpPr>
        <p:spPr>
          <a:xfrm>
            <a:off x="1333400" y="5675367"/>
            <a:ext cx="2618400" cy="5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867"/>
            </a:lvl9pPr>
          </a:lstStyle>
          <a:p>
            <a:endParaRPr/>
          </a:p>
        </p:txBody>
      </p:sp>
      <p:sp>
        <p:nvSpPr>
          <p:cNvPr id="80" name="Google Shape;80;p16"/>
          <p:cNvSpPr txBox="1">
            <a:spLocks noGrp="1"/>
          </p:cNvSpPr>
          <p:nvPr>
            <p:ph type="title" idx="8" hasCustomPrompt="1"/>
          </p:nvPr>
        </p:nvSpPr>
        <p:spPr>
          <a:xfrm>
            <a:off x="1333400" y="4895127"/>
            <a:ext cx="2402000" cy="93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738476430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bg>
      <p:bgPr>
        <a:solidFill>
          <a:schemeClr val="dk1"/>
        </a:solidFill>
        <a:effectLst/>
      </p:bgPr>
    </p:bg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Google Shape;82;p17"/>
          <p:cNvSpPr txBox="1">
            <a:spLocks noGrp="1"/>
          </p:cNvSpPr>
          <p:nvPr>
            <p:ph type="title"/>
          </p:nvPr>
        </p:nvSpPr>
        <p:spPr>
          <a:xfrm>
            <a:off x="4741333" y="4779539"/>
            <a:ext cx="2723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2400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  <p:sp>
        <p:nvSpPr>
          <p:cNvPr id="83" name="Google Shape;83;p17"/>
          <p:cNvSpPr txBox="1">
            <a:spLocks noGrp="1"/>
          </p:cNvSpPr>
          <p:nvPr>
            <p:ph type="subTitle" idx="1"/>
          </p:nvPr>
        </p:nvSpPr>
        <p:spPr>
          <a:xfrm>
            <a:off x="4741333" y="5287233"/>
            <a:ext cx="2723200" cy="95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867"/>
            </a:lvl9pPr>
          </a:lstStyle>
          <a:p>
            <a:endParaRPr/>
          </a:p>
        </p:txBody>
      </p:sp>
      <p:sp>
        <p:nvSpPr>
          <p:cNvPr id="84" name="Google Shape;84;p17"/>
          <p:cNvSpPr txBox="1">
            <a:spLocks noGrp="1"/>
          </p:cNvSpPr>
          <p:nvPr>
            <p:ph type="title" idx="2"/>
          </p:nvPr>
        </p:nvSpPr>
        <p:spPr>
          <a:xfrm>
            <a:off x="1072059" y="4779535"/>
            <a:ext cx="2723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2400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  <p:sp>
        <p:nvSpPr>
          <p:cNvPr id="85" name="Google Shape;85;p17"/>
          <p:cNvSpPr txBox="1">
            <a:spLocks noGrp="1"/>
          </p:cNvSpPr>
          <p:nvPr>
            <p:ph type="subTitle" idx="3"/>
          </p:nvPr>
        </p:nvSpPr>
        <p:spPr>
          <a:xfrm>
            <a:off x="1072059" y="5287233"/>
            <a:ext cx="2723200" cy="95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867"/>
            </a:lvl9pPr>
          </a:lstStyle>
          <a:p>
            <a:endParaRPr/>
          </a:p>
        </p:txBody>
      </p:sp>
      <p:sp>
        <p:nvSpPr>
          <p:cNvPr id="86" name="Google Shape;86;p17"/>
          <p:cNvSpPr txBox="1">
            <a:spLocks noGrp="1"/>
          </p:cNvSpPr>
          <p:nvPr>
            <p:ph type="title" idx="4"/>
          </p:nvPr>
        </p:nvSpPr>
        <p:spPr>
          <a:xfrm>
            <a:off x="8403667" y="4779533"/>
            <a:ext cx="2723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2400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  <p:sp>
        <p:nvSpPr>
          <p:cNvPr id="87" name="Google Shape;87;p17"/>
          <p:cNvSpPr txBox="1">
            <a:spLocks noGrp="1"/>
          </p:cNvSpPr>
          <p:nvPr>
            <p:ph type="subTitle" idx="5"/>
          </p:nvPr>
        </p:nvSpPr>
        <p:spPr>
          <a:xfrm>
            <a:off x="8403667" y="5287233"/>
            <a:ext cx="2723200" cy="95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867"/>
            </a:lvl9pPr>
          </a:lstStyle>
          <a:p>
            <a:endParaRPr/>
          </a:p>
        </p:txBody>
      </p:sp>
      <p:sp>
        <p:nvSpPr>
          <p:cNvPr id="88" name="Google Shape;88;p17"/>
          <p:cNvSpPr txBox="1">
            <a:spLocks noGrp="1"/>
          </p:cNvSpPr>
          <p:nvPr>
            <p:ph type="title" idx="6"/>
          </p:nvPr>
        </p:nvSpPr>
        <p:spPr>
          <a:xfrm>
            <a:off x="960000" y="48180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9" name="Google Shape;89;p17"/>
          <p:cNvSpPr txBox="1">
            <a:spLocks noGrp="1"/>
          </p:cNvSpPr>
          <p:nvPr>
            <p:ph type="title" idx="7"/>
          </p:nvPr>
        </p:nvSpPr>
        <p:spPr>
          <a:xfrm>
            <a:off x="4741333" y="2367933"/>
            <a:ext cx="2723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2400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  <p:sp>
        <p:nvSpPr>
          <p:cNvPr id="90" name="Google Shape;90;p17"/>
          <p:cNvSpPr txBox="1">
            <a:spLocks noGrp="1"/>
          </p:cNvSpPr>
          <p:nvPr>
            <p:ph type="subTitle" idx="8"/>
          </p:nvPr>
        </p:nvSpPr>
        <p:spPr>
          <a:xfrm>
            <a:off x="4741333" y="2875628"/>
            <a:ext cx="2723200" cy="95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867"/>
            </a:lvl9pPr>
          </a:lstStyle>
          <a:p>
            <a:endParaRPr/>
          </a:p>
        </p:txBody>
      </p:sp>
      <p:sp>
        <p:nvSpPr>
          <p:cNvPr id="91" name="Google Shape;91;p17"/>
          <p:cNvSpPr txBox="1">
            <a:spLocks noGrp="1"/>
          </p:cNvSpPr>
          <p:nvPr>
            <p:ph type="title" idx="9"/>
          </p:nvPr>
        </p:nvSpPr>
        <p:spPr>
          <a:xfrm>
            <a:off x="1072059" y="2367933"/>
            <a:ext cx="2723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2400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  <p:sp>
        <p:nvSpPr>
          <p:cNvPr id="92" name="Google Shape;92;p17"/>
          <p:cNvSpPr txBox="1">
            <a:spLocks noGrp="1"/>
          </p:cNvSpPr>
          <p:nvPr>
            <p:ph type="subTitle" idx="13"/>
          </p:nvPr>
        </p:nvSpPr>
        <p:spPr>
          <a:xfrm>
            <a:off x="1072059" y="2875628"/>
            <a:ext cx="2723200" cy="95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867"/>
            </a:lvl9pPr>
          </a:lstStyle>
          <a:p>
            <a:endParaRPr/>
          </a:p>
        </p:txBody>
      </p:sp>
      <p:sp>
        <p:nvSpPr>
          <p:cNvPr id="93" name="Google Shape;93;p17"/>
          <p:cNvSpPr txBox="1">
            <a:spLocks noGrp="1"/>
          </p:cNvSpPr>
          <p:nvPr>
            <p:ph type="title" idx="14"/>
          </p:nvPr>
        </p:nvSpPr>
        <p:spPr>
          <a:xfrm>
            <a:off x="8403667" y="2367933"/>
            <a:ext cx="2723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2400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  <p:sp>
        <p:nvSpPr>
          <p:cNvPr id="94" name="Google Shape;94;p17"/>
          <p:cNvSpPr txBox="1">
            <a:spLocks noGrp="1"/>
          </p:cNvSpPr>
          <p:nvPr>
            <p:ph type="subTitle" idx="15"/>
          </p:nvPr>
        </p:nvSpPr>
        <p:spPr>
          <a:xfrm>
            <a:off x="8403667" y="2875633"/>
            <a:ext cx="2723200" cy="95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867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57359310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bg>
      <p:bgPr>
        <a:solidFill>
          <a:schemeClr val="dk1"/>
        </a:solidFill>
        <a:effectLst/>
      </p:bgPr>
    </p:bg>
    <p:spTree>
      <p:nvGrpSpPr>
        <p:cNvPr id="1" name="Shape 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Google Shape;96;p18"/>
          <p:cNvSpPr txBox="1">
            <a:spLocks noGrp="1"/>
          </p:cNvSpPr>
          <p:nvPr>
            <p:ph type="title"/>
          </p:nvPr>
        </p:nvSpPr>
        <p:spPr>
          <a:xfrm>
            <a:off x="2323767" y="2504296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2400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  <p:sp>
        <p:nvSpPr>
          <p:cNvPr id="97" name="Google Shape;97;p18"/>
          <p:cNvSpPr txBox="1">
            <a:spLocks noGrp="1"/>
          </p:cNvSpPr>
          <p:nvPr>
            <p:ph type="subTitle" idx="1"/>
          </p:nvPr>
        </p:nvSpPr>
        <p:spPr>
          <a:xfrm>
            <a:off x="1570167" y="2962567"/>
            <a:ext cx="3962400" cy="63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867"/>
            </a:lvl9pPr>
          </a:lstStyle>
          <a:p>
            <a:endParaRPr/>
          </a:p>
        </p:txBody>
      </p:sp>
      <p:sp>
        <p:nvSpPr>
          <p:cNvPr id="98" name="Google Shape;98;p18"/>
          <p:cNvSpPr txBox="1">
            <a:spLocks noGrp="1"/>
          </p:cNvSpPr>
          <p:nvPr>
            <p:ph type="title" idx="2"/>
          </p:nvPr>
        </p:nvSpPr>
        <p:spPr>
          <a:xfrm>
            <a:off x="7413100" y="4939127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9" name="Google Shape;99;p18"/>
          <p:cNvSpPr txBox="1">
            <a:spLocks noGrp="1"/>
          </p:cNvSpPr>
          <p:nvPr>
            <p:ph type="subTitle" idx="3"/>
          </p:nvPr>
        </p:nvSpPr>
        <p:spPr>
          <a:xfrm>
            <a:off x="6659500" y="5402647"/>
            <a:ext cx="3962400" cy="63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867"/>
            </a:lvl9pPr>
          </a:lstStyle>
          <a:p>
            <a:endParaRPr/>
          </a:p>
        </p:txBody>
      </p:sp>
      <p:sp>
        <p:nvSpPr>
          <p:cNvPr id="100" name="Google Shape;100;p18"/>
          <p:cNvSpPr txBox="1">
            <a:spLocks noGrp="1"/>
          </p:cNvSpPr>
          <p:nvPr>
            <p:ph type="title" idx="4"/>
          </p:nvPr>
        </p:nvSpPr>
        <p:spPr>
          <a:xfrm>
            <a:off x="7413100" y="2504296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2400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  <p:sp>
        <p:nvSpPr>
          <p:cNvPr id="101" name="Google Shape;101;p18"/>
          <p:cNvSpPr txBox="1">
            <a:spLocks noGrp="1"/>
          </p:cNvSpPr>
          <p:nvPr>
            <p:ph type="subTitle" idx="5"/>
          </p:nvPr>
        </p:nvSpPr>
        <p:spPr>
          <a:xfrm>
            <a:off x="6659500" y="2962567"/>
            <a:ext cx="3962400" cy="63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867"/>
            </a:lvl9pPr>
          </a:lstStyle>
          <a:p>
            <a:endParaRPr/>
          </a:p>
        </p:txBody>
      </p:sp>
      <p:sp>
        <p:nvSpPr>
          <p:cNvPr id="102" name="Google Shape;102;p18"/>
          <p:cNvSpPr txBox="1">
            <a:spLocks noGrp="1"/>
          </p:cNvSpPr>
          <p:nvPr>
            <p:ph type="title" idx="6"/>
          </p:nvPr>
        </p:nvSpPr>
        <p:spPr>
          <a:xfrm>
            <a:off x="2323767" y="4939127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3" name="Google Shape;103;p18"/>
          <p:cNvSpPr txBox="1">
            <a:spLocks noGrp="1"/>
          </p:cNvSpPr>
          <p:nvPr>
            <p:ph type="subTitle" idx="7"/>
          </p:nvPr>
        </p:nvSpPr>
        <p:spPr>
          <a:xfrm>
            <a:off x="1570167" y="5402647"/>
            <a:ext cx="3962400" cy="63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867"/>
            </a:lvl9pPr>
          </a:lstStyle>
          <a:p>
            <a:endParaRPr/>
          </a:p>
        </p:txBody>
      </p:sp>
      <p:sp>
        <p:nvSpPr>
          <p:cNvPr id="104" name="Google Shape;104;p18"/>
          <p:cNvSpPr txBox="1">
            <a:spLocks noGrp="1"/>
          </p:cNvSpPr>
          <p:nvPr>
            <p:ph type="title" idx="8"/>
          </p:nvPr>
        </p:nvSpPr>
        <p:spPr>
          <a:xfrm>
            <a:off x="960000" y="48180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10594918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">
  <p:cSld name="Title and text ">
    <p:spTree>
      <p:nvGrpSpPr>
        <p:cNvPr id="1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Google Shape;106;p19"/>
          <p:cNvSpPr txBox="1">
            <a:spLocks noGrp="1"/>
          </p:cNvSpPr>
          <p:nvPr>
            <p:ph type="title"/>
          </p:nvPr>
        </p:nvSpPr>
        <p:spPr>
          <a:xfrm>
            <a:off x="3402549" y="2414400"/>
            <a:ext cx="2244000" cy="179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72000" bIns="0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200"/>
              <a:buNone/>
              <a:defRPr sz="6400" i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07" name="Google Shape;107;p19"/>
          <p:cNvSpPr txBox="1">
            <a:spLocks noGrp="1"/>
          </p:cNvSpPr>
          <p:nvPr>
            <p:ph type="subTitle" idx="1"/>
          </p:nvPr>
        </p:nvSpPr>
        <p:spPr>
          <a:xfrm>
            <a:off x="2561349" y="4704567"/>
            <a:ext cx="3085200" cy="1184400"/>
          </a:xfrm>
          <a:prstGeom prst="rect">
            <a:avLst/>
          </a:prstGeom>
        </p:spPr>
        <p:txBody>
          <a:bodyPr spcFirstLastPara="1" wrap="square" lIns="91425" tIns="91425" rIns="72000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1pPr>
            <a:lvl2pPr lvl="1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2pPr>
            <a:lvl3pPr lvl="2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3pPr>
            <a:lvl4pPr lvl="3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4pPr>
            <a:lvl5pPr lvl="4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5pPr>
            <a:lvl6pPr lvl="5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6pPr>
            <a:lvl7pPr lvl="6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7pPr>
            <a:lvl8pPr lvl="7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8pPr>
            <a:lvl9pPr lvl="8" algn="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867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7513428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212D111-E7C5-4A9A-9023-95DD02195F77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7/16/2023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6D6D11C-DDA4-4779-A6F8-6576029C509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80741524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bg>
      <p:bgPr>
        <a:solidFill>
          <a:schemeClr val="dk1"/>
        </a:solidFill>
        <a:effectLst/>
      </p:bgPr>
    </p:bg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20"/>
          <p:cNvSpPr txBox="1">
            <a:spLocks noGrp="1"/>
          </p:cNvSpPr>
          <p:nvPr>
            <p:ph type="title"/>
          </p:nvPr>
        </p:nvSpPr>
        <p:spPr>
          <a:xfrm>
            <a:off x="7401400" y="2412519"/>
            <a:ext cx="3212400" cy="179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200"/>
              <a:buNone/>
              <a:defRPr sz="6400" i="0"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10" name="Google Shape;110;p20"/>
          <p:cNvSpPr txBox="1">
            <a:spLocks noGrp="1"/>
          </p:cNvSpPr>
          <p:nvPr>
            <p:ph type="subTitle" idx="1"/>
          </p:nvPr>
        </p:nvSpPr>
        <p:spPr>
          <a:xfrm>
            <a:off x="7401400" y="4704560"/>
            <a:ext cx="2565200" cy="1184400"/>
          </a:xfrm>
          <a:prstGeom prst="rect">
            <a:avLst/>
          </a:prstGeom>
        </p:spPr>
        <p:txBody>
          <a:bodyPr spcFirstLastPara="1" wrap="square" lIns="91425" tIns="91425" rIns="0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57143081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" name="Google Shape;112;p21"/>
          <p:cNvGrpSpPr/>
          <p:nvPr/>
        </p:nvGrpSpPr>
        <p:grpSpPr>
          <a:xfrm>
            <a:off x="-4" y="646239"/>
            <a:ext cx="12191939" cy="5242724"/>
            <a:chOff x="-3" y="484679"/>
            <a:chExt cx="9143954" cy="3932043"/>
          </a:xfrm>
        </p:grpSpPr>
        <p:sp>
          <p:nvSpPr>
            <p:cNvPr id="113" name="Google Shape;113;p21"/>
            <p:cNvSpPr/>
            <p:nvPr/>
          </p:nvSpPr>
          <p:spPr>
            <a:xfrm>
              <a:off x="-3" y="3465050"/>
              <a:ext cx="9143954" cy="951671"/>
            </a:xfrm>
            <a:custGeom>
              <a:avLst/>
              <a:gdLst/>
              <a:ahLst/>
              <a:cxnLst/>
              <a:rect l="l" t="t" r="r" b="b"/>
              <a:pathLst>
                <a:path w="131781" h="40735" extrusionOk="0">
                  <a:moveTo>
                    <a:pt x="1" y="0"/>
                  </a:moveTo>
                  <a:lnTo>
                    <a:pt x="1" y="40734"/>
                  </a:lnTo>
                  <a:lnTo>
                    <a:pt x="131780" y="40734"/>
                  </a:lnTo>
                  <a:lnTo>
                    <a:pt x="131780" y="0"/>
                  </a:lnTo>
                  <a:close/>
                </a:path>
              </a:pathLst>
            </a:custGeom>
            <a:solidFill>
              <a:srgbClr val="FC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21"/>
            <p:cNvSpPr/>
            <p:nvPr/>
          </p:nvSpPr>
          <p:spPr>
            <a:xfrm>
              <a:off x="3161675" y="484679"/>
              <a:ext cx="5794170" cy="3301485"/>
            </a:xfrm>
            <a:custGeom>
              <a:avLst/>
              <a:gdLst/>
              <a:ahLst/>
              <a:cxnLst/>
              <a:rect l="l" t="t" r="r" b="b"/>
              <a:pathLst>
                <a:path w="157162" h="89550" extrusionOk="0">
                  <a:moveTo>
                    <a:pt x="9221" y="28089"/>
                  </a:moveTo>
                  <a:cubicBezTo>
                    <a:pt x="9489" y="28089"/>
                    <a:pt x="9696" y="28394"/>
                    <a:pt x="9696" y="28771"/>
                  </a:cubicBezTo>
                  <a:lnTo>
                    <a:pt x="9696" y="29964"/>
                  </a:lnTo>
                  <a:lnTo>
                    <a:pt x="8746" y="29964"/>
                  </a:lnTo>
                  <a:lnTo>
                    <a:pt x="8746" y="28771"/>
                  </a:lnTo>
                  <a:cubicBezTo>
                    <a:pt x="8746" y="28394"/>
                    <a:pt x="8965" y="28089"/>
                    <a:pt x="9221" y="28089"/>
                  </a:cubicBezTo>
                  <a:close/>
                  <a:moveTo>
                    <a:pt x="12716" y="28089"/>
                  </a:moveTo>
                  <a:cubicBezTo>
                    <a:pt x="12984" y="28089"/>
                    <a:pt x="13203" y="28394"/>
                    <a:pt x="13203" y="28771"/>
                  </a:cubicBezTo>
                  <a:lnTo>
                    <a:pt x="13203" y="29964"/>
                  </a:lnTo>
                  <a:lnTo>
                    <a:pt x="12242" y="29964"/>
                  </a:lnTo>
                  <a:lnTo>
                    <a:pt x="12242" y="28771"/>
                  </a:lnTo>
                  <a:cubicBezTo>
                    <a:pt x="12242" y="28394"/>
                    <a:pt x="12461" y="28089"/>
                    <a:pt x="12716" y="28089"/>
                  </a:cubicBezTo>
                  <a:close/>
                  <a:moveTo>
                    <a:pt x="142995" y="28089"/>
                  </a:moveTo>
                  <a:cubicBezTo>
                    <a:pt x="143252" y="28089"/>
                    <a:pt x="143471" y="28394"/>
                    <a:pt x="143471" y="28771"/>
                  </a:cubicBezTo>
                  <a:lnTo>
                    <a:pt x="143471" y="29964"/>
                  </a:lnTo>
                  <a:lnTo>
                    <a:pt x="142521" y="29964"/>
                  </a:lnTo>
                  <a:lnTo>
                    <a:pt x="142521" y="28771"/>
                  </a:lnTo>
                  <a:cubicBezTo>
                    <a:pt x="142521" y="28394"/>
                    <a:pt x="142727" y="28089"/>
                    <a:pt x="142995" y="28089"/>
                  </a:cubicBezTo>
                  <a:close/>
                  <a:moveTo>
                    <a:pt x="146492" y="28089"/>
                  </a:moveTo>
                  <a:cubicBezTo>
                    <a:pt x="146759" y="28089"/>
                    <a:pt x="146966" y="28394"/>
                    <a:pt x="146966" y="28771"/>
                  </a:cubicBezTo>
                  <a:lnTo>
                    <a:pt x="146966" y="29964"/>
                  </a:lnTo>
                  <a:lnTo>
                    <a:pt x="146016" y="29964"/>
                  </a:lnTo>
                  <a:lnTo>
                    <a:pt x="146016" y="28771"/>
                  </a:lnTo>
                  <a:cubicBezTo>
                    <a:pt x="146016" y="28394"/>
                    <a:pt x="146235" y="28089"/>
                    <a:pt x="146492" y="28089"/>
                  </a:cubicBezTo>
                  <a:close/>
                  <a:moveTo>
                    <a:pt x="10975" y="28052"/>
                  </a:moveTo>
                  <a:cubicBezTo>
                    <a:pt x="11365" y="28052"/>
                    <a:pt x="11681" y="28369"/>
                    <a:pt x="11681" y="28771"/>
                  </a:cubicBezTo>
                  <a:lnTo>
                    <a:pt x="11681" y="29989"/>
                  </a:lnTo>
                  <a:lnTo>
                    <a:pt x="10269" y="29989"/>
                  </a:lnTo>
                  <a:lnTo>
                    <a:pt x="10269" y="28771"/>
                  </a:lnTo>
                  <a:cubicBezTo>
                    <a:pt x="10269" y="28369"/>
                    <a:pt x="10585" y="28052"/>
                    <a:pt x="10975" y="28052"/>
                  </a:cubicBezTo>
                  <a:close/>
                  <a:moveTo>
                    <a:pt x="144738" y="28052"/>
                  </a:moveTo>
                  <a:cubicBezTo>
                    <a:pt x="145139" y="28052"/>
                    <a:pt x="145456" y="28369"/>
                    <a:pt x="145456" y="28771"/>
                  </a:cubicBezTo>
                  <a:lnTo>
                    <a:pt x="145456" y="29989"/>
                  </a:lnTo>
                  <a:lnTo>
                    <a:pt x="144031" y="29989"/>
                  </a:lnTo>
                  <a:lnTo>
                    <a:pt x="144031" y="28771"/>
                  </a:lnTo>
                  <a:cubicBezTo>
                    <a:pt x="144031" y="28369"/>
                    <a:pt x="144348" y="28052"/>
                    <a:pt x="144738" y="28052"/>
                  </a:cubicBezTo>
                  <a:close/>
                  <a:moveTo>
                    <a:pt x="45591" y="42997"/>
                  </a:moveTo>
                  <a:cubicBezTo>
                    <a:pt x="46249" y="42997"/>
                    <a:pt x="46772" y="43765"/>
                    <a:pt x="46772" y="44702"/>
                  </a:cubicBezTo>
                  <a:lnTo>
                    <a:pt x="46772" y="47663"/>
                  </a:lnTo>
                  <a:lnTo>
                    <a:pt x="44422" y="47663"/>
                  </a:lnTo>
                  <a:lnTo>
                    <a:pt x="44422" y="44702"/>
                  </a:lnTo>
                  <a:cubicBezTo>
                    <a:pt x="44422" y="43765"/>
                    <a:pt x="44945" y="42997"/>
                    <a:pt x="45591" y="42997"/>
                  </a:cubicBezTo>
                  <a:close/>
                  <a:moveTo>
                    <a:pt x="54226" y="42997"/>
                  </a:moveTo>
                  <a:cubicBezTo>
                    <a:pt x="54872" y="42997"/>
                    <a:pt x="55408" y="43765"/>
                    <a:pt x="55408" y="44702"/>
                  </a:cubicBezTo>
                  <a:lnTo>
                    <a:pt x="55408" y="47663"/>
                  </a:lnTo>
                  <a:lnTo>
                    <a:pt x="53057" y="47663"/>
                  </a:lnTo>
                  <a:lnTo>
                    <a:pt x="53057" y="44702"/>
                  </a:lnTo>
                  <a:cubicBezTo>
                    <a:pt x="53057" y="43765"/>
                    <a:pt x="53581" y="42997"/>
                    <a:pt x="54226" y="42997"/>
                  </a:cubicBezTo>
                  <a:close/>
                  <a:moveTo>
                    <a:pt x="101485" y="42997"/>
                  </a:moveTo>
                  <a:cubicBezTo>
                    <a:pt x="102143" y="42997"/>
                    <a:pt x="102667" y="43765"/>
                    <a:pt x="102667" y="44702"/>
                  </a:cubicBezTo>
                  <a:lnTo>
                    <a:pt x="102667" y="47663"/>
                  </a:lnTo>
                  <a:lnTo>
                    <a:pt x="100316" y="47663"/>
                  </a:lnTo>
                  <a:lnTo>
                    <a:pt x="100316" y="44702"/>
                  </a:lnTo>
                  <a:cubicBezTo>
                    <a:pt x="100316" y="43765"/>
                    <a:pt x="100840" y="42997"/>
                    <a:pt x="101485" y="42997"/>
                  </a:cubicBezTo>
                  <a:close/>
                  <a:moveTo>
                    <a:pt x="110122" y="42997"/>
                  </a:moveTo>
                  <a:cubicBezTo>
                    <a:pt x="110767" y="42997"/>
                    <a:pt x="111291" y="43765"/>
                    <a:pt x="111291" y="44702"/>
                  </a:cubicBezTo>
                  <a:lnTo>
                    <a:pt x="111291" y="47663"/>
                  </a:lnTo>
                  <a:lnTo>
                    <a:pt x="108940" y="47663"/>
                  </a:lnTo>
                  <a:lnTo>
                    <a:pt x="108940" y="44702"/>
                  </a:lnTo>
                  <a:cubicBezTo>
                    <a:pt x="108940" y="43765"/>
                    <a:pt x="109475" y="42997"/>
                    <a:pt x="110122" y="42997"/>
                  </a:cubicBezTo>
                  <a:close/>
                  <a:moveTo>
                    <a:pt x="49914" y="42912"/>
                  </a:moveTo>
                  <a:cubicBezTo>
                    <a:pt x="50877" y="42912"/>
                    <a:pt x="51657" y="43704"/>
                    <a:pt x="51657" y="44678"/>
                  </a:cubicBezTo>
                  <a:lnTo>
                    <a:pt x="51657" y="47747"/>
                  </a:lnTo>
                  <a:lnTo>
                    <a:pt x="48161" y="47747"/>
                  </a:lnTo>
                  <a:lnTo>
                    <a:pt x="48161" y="44678"/>
                  </a:lnTo>
                  <a:cubicBezTo>
                    <a:pt x="48161" y="43704"/>
                    <a:pt x="48940" y="42912"/>
                    <a:pt x="49914" y="42912"/>
                  </a:cubicBezTo>
                  <a:close/>
                  <a:moveTo>
                    <a:pt x="105810" y="42912"/>
                  </a:moveTo>
                  <a:cubicBezTo>
                    <a:pt x="106772" y="42912"/>
                    <a:pt x="107551" y="43704"/>
                    <a:pt x="107551" y="44678"/>
                  </a:cubicBezTo>
                  <a:lnTo>
                    <a:pt x="107551" y="47747"/>
                  </a:lnTo>
                  <a:lnTo>
                    <a:pt x="104056" y="47747"/>
                  </a:lnTo>
                  <a:lnTo>
                    <a:pt x="104056" y="44678"/>
                  </a:lnTo>
                  <a:cubicBezTo>
                    <a:pt x="104056" y="43704"/>
                    <a:pt x="104835" y="42912"/>
                    <a:pt x="105810" y="42912"/>
                  </a:cubicBezTo>
                  <a:close/>
                  <a:moveTo>
                    <a:pt x="20365" y="46919"/>
                  </a:moveTo>
                  <a:cubicBezTo>
                    <a:pt x="20597" y="46919"/>
                    <a:pt x="20792" y="47187"/>
                    <a:pt x="20792" y="47516"/>
                  </a:cubicBezTo>
                  <a:lnTo>
                    <a:pt x="20792" y="48564"/>
                  </a:lnTo>
                  <a:lnTo>
                    <a:pt x="19951" y="48564"/>
                  </a:lnTo>
                  <a:lnTo>
                    <a:pt x="19951" y="47516"/>
                  </a:lnTo>
                  <a:cubicBezTo>
                    <a:pt x="19951" y="47187"/>
                    <a:pt x="20134" y="46919"/>
                    <a:pt x="20365" y="46919"/>
                  </a:cubicBezTo>
                  <a:close/>
                  <a:moveTo>
                    <a:pt x="23459" y="46919"/>
                  </a:moveTo>
                  <a:cubicBezTo>
                    <a:pt x="23691" y="46919"/>
                    <a:pt x="23873" y="47187"/>
                    <a:pt x="23873" y="47516"/>
                  </a:cubicBezTo>
                  <a:lnTo>
                    <a:pt x="23873" y="48564"/>
                  </a:lnTo>
                  <a:lnTo>
                    <a:pt x="23033" y="48564"/>
                  </a:lnTo>
                  <a:lnTo>
                    <a:pt x="23033" y="47516"/>
                  </a:lnTo>
                  <a:cubicBezTo>
                    <a:pt x="23033" y="47187"/>
                    <a:pt x="23228" y="46919"/>
                    <a:pt x="23459" y="46919"/>
                  </a:cubicBezTo>
                  <a:close/>
                  <a:moveTo>
                    <a:pt x="132252" y="46919"/>
                  </a:moveTo>
                  <a:cubicBezTo>
                    <a:pt x="132484" y="46919"/>
                    <a:pt x="132679" y="47187"/>
                    <a:pt x="132679" y="47516"/>
                  </a:cubicBezTo>
                  <a:lnTo>
                    <a:pt x="132679" y="48564"/>
                  </a:lnTo>
                  <a:lnTo>
                    <a:pt x="131838" y="48564"/>
                  </a:lnTo>
                  <a:lnTo>
                    <a:pt x="131838" y="47516"/>
                  </a:lnTo>
                  <a:cubicBezTo>
                    <a:pt x="131838" y="47187"/>
                    <a:pt x="132021" y="46919"/>
                    <a:pt x="132252" y="46919"/>
                  </a:cubicBezTo>
                  <a:close/>
                  <a:moveTo>
                    <a:pt x="135346" y="46919"/>
                  </a:moveTo>
                  <a:cubicBezTo>
                    <a:pt x="135578" y="46919"/>
                    <a:pt x="135773" y="47187"/>
                    <a:pt x="135773" y="47516"/>
                  </a:cubicBezTo>
                  <a:lnTo>
                    <a:pt x="135773" y="48564"/>
                  </a:lnTo>
                  <a:lnTo>
                    <a:pt x="134932" y="48564"/>
                  </a:lnTo>
                  <a:lnTo>
                    <a:pt x="134932" y="47516"/>
                  </a:lnTo>
                  <a:cubicBezTo>
                    <a:pt x="134932" y="47187"/>
                    <a:pt x="135115" y="46919"/>
                    <a:pt x="135346" y="46919"/>
                  </a:cubicBezTo>
                  <a:close/>
                  <a:moveTo>
                    <a:pt x="21913" y="46883"/>
                  </a:moveTo>
                  <a:cubicBezTo>
                    <a:pt x="22254" y="46883"/>
                    <a:pt x="22533" y="47163"/>
                    <a:pt x="22533" y="47504"/>
                  </a:cubicBezTo>
                  <a:lnTo>
                    <a:pt x="22533" y="48600"/>
                  </a:lnTo>
                  <a:lnTo>
                    <a:pt x="21291" y="48600"/>
                  </a:lnTo>
                  <a:lnTo>
                    <a:pt x="21291" y="47504"/>
                  </a:lnTo>
                  <a:cubicBezTo>
                    <a:pt x="21291" y="47163"/>
                    <a:pt x="21572" y="46883"/>
                    <a:pt x="21913" y="46883"/>
                  </a:cubicBezTo>
                  <a:close/>
                  <a:moveTo>
                    <a:pt x="133800" y="46883"/>
                  </a:moveTo>
                  <a:cubicBezTo>
                    <a:pt x="134153" y="46883"/>
                    <a:pt x="134433" y="47163"/>
                    <a:pt x="134433" y="47504"/>
                  </a:cubicBezTo>
                  <a:lnTo>
                    <a:pt x="134433" y="48600"/>
                  </a:lnTo>
                  <a:lnTo>
                    <a:pt x="133178" y="48600"/>
                  </a:lnTo>
                  <a:lnTo>
                    <a:pt x="133178" y="47504"/>
                  </a:lnTo>
                  <a:cubicBezTo>
                    <a:pt x="133178" y="47163"/>
                    <a:pt x="133459" y="46883"/>
                    <a:pt x="133800" y="46883"/>
                  </a:cubicBezTo>
                  <a:close/>
                  <a:moveTo>
                    <a:pt x="36358" y="55884"/>
                  </a:moveTo>
                  <a:lnTo>
                    <a:pt x="36358" y="55896"/>
                  </a:lnTo>
                  <a:cubicBezTo>
                    <a:pt x="36432" y="55932"/>
                    <a:pt x="37296" y="56384"/>
                    <a:pt x="38185" y="56993"/>
                  </a:cubicBezTo>
                  <a:cubicBezTo>
                    <a:pt x="38270" y="57053"/>
                    <a:pt x="38356" y="57126"/>
                    <a:pt x="38453" y="57188"/>
                  </a:cubicBezTo>
                  <a:cubicBezTo>
                    <a:pt x="39318" y="57821"/>
                    <a:pt x="40110" y="58576"/>
                    <a:pt x="40110" y="59234"/>
                  </a:cubicBezTo>
                  <a:cubicBezTo>
                    <a:pt x="40110" y="59234"/>
                    <a:pt x="40146" y="59380"/>
                    <a:pt x="40159" y="59624"/>
                  </a:cubicBezTo>
                  <a:cubicBezTo>
                    <a:pt x="40159" y="59648"/>
                    <a:pt x="40159" y="59684"/>
                    <a:pt x="40170" y="59733"/>
                  </a:cubicBezTo>
                  <a:cubicBezTo>
                    <a:pt x="40183" y="59843"/>
                    <a:pt x="40195" y="59965"/>
                    <a:pt x="40195" y="60074"/>
                  </a:cubicBezTo>
                  <a:lnTo>
                    <a:pt x="40195" y="66578"/>
                  </a:lnTo>
                  <a:lnTo>
                    <a:pt x="32388" y="66578"/>
                  </a:lnTo>
                  <a:lnTo>
                    <a:pt x="32388" y="60074"/>
                  </a:lnTo>
                  <a:cubicBezTo>
                    <a:pt x="32388" y="59733"/>
                    <a:pt x="32472" y="59392"/>
                    <a:pt x="32594" y="59088"/>
                  </a:cubicBezTo>
                  <a:cubicBezTo>
                    <a:pt x="32704" y="58466"/>
                    <a:pt x="33447" y="57772"/>
                    <a:pt x="34251" y="57188"/>
                  </a:cubicBezTo>
                  <a:cubicBezTo>
                    <a:pt x="34348" y="57126"/>
                    <a:pt x="34434" y="57053"/>
                    <a:pt x="34519" y="56993"/>
                  </a:cubicBezTo>
                  <a:cubicBezTo>
                    <a:pt x="35408" y="56384"/>
                    <a:pt x="36261" y="55932"/>
                    <a:pt x="36346" y="55896"/>
                  </a:cubicBezTo>
                  <a:lnTo>
                    <a:pt x="36346" y="55884"/>
                  </a:lnTo>
                  <a:close/>
                  <a:moveTo>
                    <a:pt x="49976" y="55884"/>
                  </a:moveTo>
                  <a:lnTo>
                    <a:pt x="49976" y="55896"/>
                  </a:lnTo>
                  <a:cubicBezTo>
                    <a:pt x="50049" y="55932"/>
                    <a:pt x="50913" y="56384"/>
                    <a:pt x="51803" y="56993"/>
                  </a:cubicBezTo>
                  <a:cubicBezTo>
                    <a:pt x="51888" y="57053"/>
                    <a:pt x="51973" y="57126"/>
                    <a:pt x="52071" y="57188"/>
                  </a:cubicBezTo>
                  <a:cubicBezTo>
                    <a:pt x="52935" y="57821"/>
                    <a:pt x="53739" y="58576"/>
                    <a:pt x="53739" y="59234"/>
                  </a:cubicBezTo>
                  <a:cubicBezTo>
                    <a:pt x="53739" y="59234"/>
                    <a:pt x="53763" y="59380"/>
                    <a:pt x="53776" y="59624"/>
                  </a:cubicBezTo>
                  <a:cubicBezTo>
                    <a:pt x="53776" y="59648"/>
                    <a:pt x="53788" y="59684"/>
                    <a:pt x="53788" y="59733"/>
                  </a:cubicBezTo>
                  <a:cubicBezTo>
                    <a:pt x="53800" y="59843"/>
                    <a:pt x="53812" y="59965"/>
                    <a:pt x="53812" y="60074"/>
                  </a:cubicBezTo>
                  <a:lnTo>
                    <a:pt x="53812" y="66578"/>
                  </a:lnTo>
                  <a:lnTo>
                    <a:pt x="46005" y="66578"/>
                  </a:lnTo>
                  <a:lnTo>
                    <a:pt x="46005" y="60074"/>
                  </a:lnTo>
                  <a:cubicBezTo>
                    <a:pt x="46005" y="59733"/>
                    <a:pt x="46090" y="59392"/>
                    <a:pt x="46224" y="59088"/>
                  </a:cubicBezTo>
                  <a:cubicBezTo>
                    <a:pt x="46322" y="58466"/>
                    <a:pt x="47077" y="57772"/>
                    <a:pt x="47868" y="57188"/>
                  </a:cubicBezTo>
                  <a:cubicBezTo>
                    <a:pt x="47966" y="57126"/>
                    <a:pt x="48051" y="57053"/>
                    <a:pt x="48136" y="56993"/>
                  </a:cubicBezTo>
                  <a:cubicBezTo>
                    <a:pt x="49026" y="56384"/>
                    <a:pt x="49890" y="55932"/>
                    <a:pt x="49963" y="55896"/>
                  </a:cubicBezTo>
                  <a:lnTo>
                    <a:pt x="49963" y="55884"/>
                  </a:lnTo>
                  <a:close/>
                  <a:moveTo>
                    <a:pt x="105748" y="55884"/>
                  </a:moveTo>
                  <a:lnTo>
                    <a:pt x="105748" y="55896"/>
                  </a:lnTo>
                  <a:cubicBezTo>
                    <a:pt x="105834" y="55932"/>
                    <a:pt x="106698" y="56384"/>
                    <a:pt x="107575" y="56993"/>
                  </a:cubicBezTo>
                  <a:cubicBezTo>
                    <a:pt x="107661" y="57053"/>
                    <a:pt x="107759" y="57126"/>
                    <a:pt x="107843" y="57188"/>
                  </a:cubicBezTo>
                  <a:cubicBezTo>
                    <a:pt x="108647" y="57772"/>
                    <a:pt x="109391" y="58466"/>
                    <a:pt x="109500" y="59088"/>
                  </a:cubicBezTo>
                  <a:cubicBezTo>
                    <a:pt x="109634" y="59392"/>
                    <a:pt x="109707" y="59733"/>
                    <a:pt x="109707" y="60074"/>
                  </a:cubicBezTo>
                  <a:lnTo>
                    <a:pt x="109707" y="66578"/>
                  </a:lnTo>
                  <a:lnTo>
                    <a:pt x="101899" y="66578"/>
                  </a:lnTo>
                  <a:lnTo>
                    <a:pt x="101899" y="60074"/>
                  </a:lnTo>
                  <a:cubicBezTo>
                    <a:pt x="101899" y="59965"/>
                    <a:pt x="101912" y="59843"/>
                    <a:pt x="101936" y="59733"/>
                  </a:cubicBezTo>
                  <a:lnTo>
                    <a:pt x="101936" y="59624"/>
                  </a:lnTo>
                  <a:cubicBezTo>
                    <a:pt x="101948" y="59380"/>
                    <a:pt x="101985" y="59234"/>
                    <a:pt x="101985" y="59234"/>
                  </a:cubicBezTo>
                  <a:cubicBezTo>
                    <a:pt x="101985" y="58576"/>
                    <a:pt x="102789" y="57821"/>
                    <a:pt x="103642" y="57188"/>
                  </a:cubicBezTo>
                  <a:cubicBezTo>
                    <a:pt x="103739" y="57126"/>
                    <a:pt x="103824" y="57053"/>
                    <a:pt x="103921" y="56993"/>
                  </a:cubicBezTo>
                  <a:cubicBezTo>
                    <a:pt x="104798" y="56384"/>
                    <a:pt x="105664" y="55932"/>
                    <a:pt x="105737" y="55896"/>
                  </a:cubicBezTo>
                  <a:lnTo>
                    <a:pt x="105737" y="55884"/>
                  </a:lnTo>
                  <a:close/>
                  <a:moveTo>
                    <a:pt x="119366" y="55884"/>
                  </a:moveTo>
                  <a:lnTo>
                    <a:pt x="119366" y="55896"/>
                  </a:lnTo>
                  <a:cubicBezTo>
                    <a:pt x="119452" y="55932"/>
                    <a:pt x="120316" y="56384"/>
                    <a:pt x="121193" y="56993"/>
                  </a:cubicBezTo>
                  <a:cubicBezTo>
                    <a:pt x="121279" y="57053"/>
                    <a:pt x="121376" y="57126"/>
                    <a:pt x="121473" y="57188"/>
                  </a:cubicBezTo>
                  <a:cubicBezTo>
                    <a:pt x="122265" y="57772"/>
                    <a:pt x="123008" y="58466"/>
                    <a:pt x="123117" y="59088"/>
                  </a:cubicBezTo>
                  <a:cubicBezTo>
                    <a:pt x="123252" y="59392"/>
                    <a:pt x="123325" y="59733"/>
                    <a:pt x="123325" y="60074"/>
                  </a:cubicBezTo>
                  <a:lnTo>
                    <a:pt x="123325" y="66578"/>
                  </a:lnTo>
                  <a:lnTo>
                    <a:pt x="115530" y="66578"/>
                  </a:lnTo>
                  <a:lnTo>
                    <a:pt x="115530" y="60074"/>
                  </a:lnTo>
                  <a:cubicBezTo>
                    <a:pt x="115530" y="59965"/>
                    <a:pt x="115530" y="59843"/>
                    <a:pt x="115554" y="59733"/>
                  </a:cubicBezTo>
                  <a:lnTo>
                    <a:pt x="115554" y="59624"/>
                  </a:lnTo>
                  <a:cubicBezTo>
                    <a:pt x="115566" y="59380"/>
                    <a:pt x="115603" y="59234"/>
                    <a:pt x="115603" y="59234"/>
                  </a:cubicBezTo>
                  <a:cubicBezTo>
                    <a:pt x="115603" y="58576"/>
                    <a:pt x="116407" y="57821"/>
                    <a:pt x="117259" y="57188"/>
                  </a:cubicBezTo>
                  <a:cubicBezTo>
                    <a:pt x="117357" y="57126"/>
                    <a:pt x="117441" y="57053"/>
                    <a:pt x="117539" y="56993"/>
                  </a:cubicBezTo>
                  <a:cubicBezTo>
                    <a:pt x="118416" y="56384"/>
                    <a:pt x="119281" y="55932"/>
                    <a:pt x="119354" y="55896"/>
                  </a:cubicBezTo>
                  <a:lnTo>
                    <a:pt x="119354" y="55884"/>
                  </a:lnTo>
                  <a:close/>
                  <a:moveTo>
                    <a:pt x="36358" y="70440"/>
                  </a:moveTo>
                  <a:cubicBezTo>
                    <a:pt x="36432" y="70488"/>
                    <a:pt x="37296" y="70938"/>
                    <a:pt x="38185" y="71547"/>
                  </a:cubicBezTo>
                  <a:cubicBezTo>
                    <a:pt x="38270" y="71609"/>
                    <a:pt x="38356" y="71669"/>
                    <a:pt x="38453" y="71731"/>
                  </a:cubicBezTo>
                  <a:cubicBezTo>
                    <a:pt x="39318" y="72376"/>
                    <a:pt x="40110" y="73131"/>
                    <a:pt x="40110" y="73777"/>
                  </a:cubicBezTo>
                  <a:cubicBezTo>
                    <a:pt x="40110" y="73777"/>
                    <a:pt x="40146" y="73935"/>
                    <a:pt x="40159" y="74167"/>
                  </a:cubicBezTo>
                  <a:cubicBezTo>
                    <a:pt x="40159" y="74203"/>
                    <a:pt x="40159" y="74240"/>
                    <a:pt x="40170" y="74276"/>
                  </a:cubicBezTo>
                  <a:cubicBezTo>
                    <a:pt x="40183" y="74398"/>
                    <a:pt x="40195" y="74508"/>
                    <a:pt x="40195" y="74630"/>
                  </a:cubicBezTo>
                  <a:lnTo>
                    <a:pt x="40195" y="81134"/>
                  </a:lnTo>
                  <a:lnTo>
                    <a:pt x="32388" y="81134"/>
                  </a:lnTo>
                  <a:lnTo>
                    <a:pt x="32388" y="74630"/>
                  </a:lnTo>
                  <a:cubicBezTo>
                    <a:pt x="32388" y="74276"/>
                    <a:pt x="32472" y="73947"/>
                    <a:pt x="32594" y="73631"/>
                  </a:cubicBezTo>
                  <a:cubicBezTo>
                    <a:pt x="32704" y="73022"/>
                    <a:pt x="33447" y="72327"/>
                    <a:pt x="34251" y="71731"/>
                  </a:cubicBezTo>
                  <a:cubicBezTo>
                    <a:pt x="34348" y="71669"/>
                    <a:pt x="34434" y="71609"/>
                    <a:pt x="34519" y="71547"/>
                  </a:cubicBezTo>
                  <a:cubicBezTo>
                    <a:pt x="35408" y="70938"/>
                    <a:pt x="36261" y="70488"/>
                    <a:pt x="36346" y="70440"/>
                  </a:cubicBezTo>
                  <a:close/>
                  <a:moveTo>
                    <a:pt x="49976" y="70440"/>
                  </a:moveTo>
                  <a:cubicBezTo>
                    <a:pt x="50049" y="70488"/>
                    <a:pt x="50913" y="70938"/>
                    <a:pt x="51803" y="71547"/>
                  </a:cubicBezTo>
                  <a:cubicBezTo>
                    <a:pt x="51888" y="71609"/>
                    <a:pt x="51973" y="71669"/>
                    <a:pt x="52071" y="71731"/>
                  </a:cubicBezTo>
                  <a:cubicBezTo>
                    <a:pt x="52935" y="72376"/>
                    <a:pt x="53739" y="73131"/>
                    <a:pt x="53739" y="73777"/>
                  </a:cubicBezTo>
                  <a:cubicBezTo>
                    <a:pt x="53739" y="73777"/>
                    <a:pt x="53763" y="73935"/>
                    <a:pt x="53776" y="74167"/>
                  </a:cubicBezTo>
                  <a:cubicBezTo>
                    <a:pt x="53776" y="74203"/>
                    <a:pt x="53788" y="74240"/>
                    <a:pt x="53788" y="74276"/>
                  </a:cubicBezTo>
                  <a:cubicBezTo>
                    <a:pt x="53800" y="74398"/>
                    <a:pt x="53812" y="74508"/>
                    <a:pt x="53812" y="74630"/>
                  </a:cubicBezTo>
                  <a:lnTo>
                    <a:pt x="53812" y="81134"/>
                  </a:lnTo>
                  <a:lnTo>
                    <a:pt x="46005" y="81134"/>
                  </a:lnTo>
                  <a:lnTo>
                    <a:pt x="46005" y="74630"/>
                  </a:lnTo>
                  <a:cubicBezTo>
                    <a:pt x="46005" y="74276"/>
                    <a:pt x="46090" y="73947"/>
                    <a:pt x="46224" y="73631"/>
                  </a:cubicBezTo>
                  <a:cubicBezTo>
                    <a:pt x="46322" y="73022"/>
                    <a:pt x="47077" y="72327"/>
                    <a:pt x="47868" y="71731"/>
                  </a:cubicBezTo>
                  <a:cubicBezTo>
                    <a:pt x="47966" y="71669"/>
                    <a:pt x="48051" y="71609"/>
                    <a:pt x="48136" y="71547"/>
                  </a:cubicBezTo>
                  <a:cubicBezTo>
                    <a:pt x="49026" y="70938"/>
                    <a:pt x="49890" y="70488"/>
                    <a:pt x="49963" y="70440"/>
                  </a:cubicBezTo>
                  <a:close/>
                  <a:moveTo>
                    <a:pt x="77588" y="53509"/>
                  </a:moveTo>
                  <a:lnTo>
                    <a:pt x="77588" y="53521"/>
                  </a:lnTo>
                  <a:cubicBezTo>
                    <a:pt x="77771" y="53643"/>
                    <a:pt x="79744" y="54788"/>
                    <a:pt x="81753" y="56371"/>
                  </a:cubicBezTo>
                  <a:cubicBezTo>
                    <a:pt x="81948" y="56530"/>
                    <a:pt x="82156" y="56700"/>
                    <a:pt x="82375" y="56858"/>
                  </a:cubicBezTo>
                  <a:cubicBezTo>
                    <a:pt x="84189" y="58381"/>
                    <a:pt x="85883" y="60184"/>
                    <a:pt x="86127" y="61767"/>
                  </a:cubicBezTo>
                  <a:cubicBezTo>
                    <a:pt x="86431" y="62571"/>
                    <a:pt x="86601" y="63435"/>
                    <a:pt x="86601" y="64325"/>
                  </a:cubicBezTo>
                  <a:lnTo>
                    <a:pt x="86601" y="81134"/>
                  </a:lnTo>
                  <a:lnTo>
                    <a:pt x="68831" y="81134"/>
                  </a:lnTo>
                  <a:lnTo>
                    <a:pt x="68831" y="64325"/>
                  </a:lnTo>
                  <a:cubicBezTo>
                    <a:pt x="68831" y="64020"/>
                    <a:pt x="68842" y="63728"/>
                    <a:pt x="68891" y="63435"/>
                  </a:cubicBezTo>
                  <a:cubicBezTo>
                    <a:pt x="68891" y="63338"/>
                    <a:pt x="68891" y="63241"/>
                    <a:pt x="68904" y="63143"/>
                  </a:cubicBezTo>
                  <a:cubicBezTo>
                    <a:pt x="68928" y="62547"/>
                    <a:pt x="69001" y="62144"/>
                    <a:pt x="69001" y="62144"/>
                  </a:cubicBezTo>
                  <a:cubicBezTo>
                    <a:pt x="69001" y="60463"/>
                    <a:pt x="70828" y="58503"/>
                    <a:pt x="72789" y="56858"/>
                  </a:cubicBezTo>
                  <a:cubicBezTo>
                    <a:pt x="73008" y="56700"/>
                    <a:pt x="73203" y="56530"/>
                    <a:pt x="73411" y="56371"/>
                  </a:cubicBezTo>
                  <a:cubicBezTo>
                    <a:pt x="75420" y="54788"/>
                    <a:pt x="77393" y="53643"/>
                    <a:pt x="77563" y="53521"/>
                  </a:cubicBezTo>
                  <a:lnTo>
                    <a:pt x="77563" y="53509"/>
                  </a:lnTo>
                  <a:close/>
                  <a:moveTo>
                    <a:pt x="105748" y="70440"/>
                  </a:moveTo>
                  <a:cubicBezTo>
                    <a:pt x="105834" y="70488"/>
                    <a:pt x="106698" y="70938"/>
                    <a:pt x="107575" y="71547"/>
                  </a:cubicBezTo>
                  <a:cubicBezTo>
                    <a:pt x="107661" y="71609"/>
                    <a:pt x="107759" y="71669"/>
                    <a:pt x="107843" y="71731"/>
                  </a:cubicBezTo>
                  <a:cubicBezTo>
                    <a:pt x="108647" y="72327"/>
                    <a:pt x="109391" y="73022"/>
                    <a:pt x="109500" y="73631"/>
                  </a:cubicBezTo>
                  <a:cubicBezTo>
                    <a:pt x="109634" y="73947"/>
                    <a:pt x="109707" y="74276"/>
                    <a:pt x="109707" y="74630"/>
                  </a:cubicBezTo>
                  <a:lnTo>
                    <a:pt x="109707" y="81134"/>
                  </a:lnTo>
                  <a:lnTo>
                    <a:pt x="101899" y="81134"/>
                  </a:lnTo>
                  <a:lnTo>
                    <a:pt x="101899" y="74630"/>
                  </a:lnTo>
                  <a:cubicBezTo>
                    <a:pt x="101899" y="74508"/>
                    <a:pt x="101912" y="74398"/>
                    <a:pt x="101936" y="74276"/>
                  </a:cubicBezTo>
                  <a:lnTo>
                    <a:pt x="101936" y="74167"/>
                  </a:lnTo>
                  <a:cubicBezTo>
                    <a:pt x="101948" y="73935"/>
                    <a:pt x="101985" y="73777"/>
                    <a:pt x="101985" y="73777"/>
                  </a:cubicBezTo>
                  <a:cubicBezTo>
                    <a:pt x="101985" y="73131"/>
                    <a:pt x="102789" y="72376"/>
                    <a:pt x="103642" y="71731"/>
                  </a:cubicBezTo>
                  <a:cubicBezTo>
                    <a:pt x="103739" y="71669"/>
                    <a:pt x="103824" y="71609"/>
                    <a:pt x="103921" y="71547"/>
                  </a:cubicBezTo>
                  <a:cubicBezTo>
                    <a:pt x="104798" y="70938"/>
                    <a:pt x="105664" y="70488"/>
                    <a:pt x="105737" y="70440"/>
                  </a:cubicBezTo>
                  <a:close/>
                  <a:moveTo>
                    <a:pt x="119366" y="70440"/>
                  </a:moveTo>
                  <a:cubicBezTo>
                    <a:pt x="119452" y="70488"/>
                    <a:pt x="120316" y="70938"/>
                    <a:pt x="121193" y="71547"/>
                  </a:cubicBezTo>
                  <a:cubicBezTo>
                    <a:pt x="121279" y="71609"/>
                    <a:pt x="121376" y="71669"/>
                    <a:pt x="121473" y="71731"/>
                  </a:cubicBezTo>
                  <a:cubicBezTo>
                    <a:pt x="122265" y="72327"/>
                    <a:pt x="123008" y="73022"/>
                    <a:pt x="123117" y="73631"/>
                  </a:cubicBezTo>
                  <a:cubicBezTo>
                    <a:pt x="123252" y="73947"/>
                    <a:pt x="123325" y="74276"/>
                    <a:pt x="123325" y="74630"/>
                  </a:cubicBezTo>
                  <a:lnTo>
                    <a:pt x="123325" y="81134"/>
                  </a:lnTo>
                  <a:lnTo>
                    <a:pt x="115530" y="81134"/>
                  </a:lnTo>
                  <a:lnTo>
                    <a:pt x="115530" y="74630"/>
                  </a:lnTo>
                  <a:cubicBezTo>
                    <a:pt x="115530" y="74508"/>
                    <a:pt x="115530" y="74398"/>
                    <a:pt x="115554" y="74276"/>
                  </a:cubicBezTo>
                  <a:lnTo>
                    <a:pt x="115554" y="74167"/>
                  </a:lnTo>
                  <a:cubicBezTo>
                    <a:pt x="115566" y="73935"/>
                    <a:pt x="115603" y="73777"/>
                    <a:pt x="115603" y="73777"/>
                  </a:cubicBezTo>
                  <a:cubicBezTo>
                    <a:pt x="115603" y="73131"/>
                    <a:pt x="116407" y="72376"/>
                    <a:pt x="117259" y="71731"/>
                  </a:cubicBezTo>
                  <a:cubicBezTo>
                    <a:pt x="117357" y="71669"/>
                    <a:pt x="117441" y="71609"/>
                    <a:pt x="117539" y="71547"/>
                  </a:cubicBezTo>
                  <a:cubicBezTo>
                    <a:pt x="118416" y="70938"/>
                    <a:pt x="119281" y="70488"/>
                    <a:pt x="119354" y="70440"/>
                  </a:cubicBezTo>
                  <a:close/>
                  <a:moveTo>
                    <a:pt x="77862" y="1"/>
                  </a:moveTo>
                  <a:cubicBezTo>
                    <a:pt x="77579" y="1"/>
                    <a:pt x="77295" y="184"/>
                    <a:pt x="77295" y="550"/>
                  </a:cubicBezTo>
                  <a:lnTo>
                    <a:pt x="77295" y="3424"/>
                  </a:lnTo>
                  <a:cubicBezTo>
                    <a:pt x="76991" y="3606"/>
                    <a:pt x="76784" y="3936"/>
                    <a:pt x="76784" y="4313"/>
                  </a:cubicBezTo>
                  <a:cubicBezTo>
                    <a:pt x="76784" y="4703"/>
                    <a:pt x="76991" y="5019"/>
                    <a:pt x="77295" y="5214"/>
                  </a:cubicBezTo>
                  <a:lnTo>
                    <a:pt x="77295" y="7382"/>
                  </a:lnTo>
                  <a:cubicBezTo>
                    <a:pt x="76565" y="7614"/>
                    <a:pt x="76041" y="8296"/>
                    <a:pt x="76041" y="9100"/>
                  </a:cubicBezTo>
                  <a:cubicBezTo>
                    <a:pt x="76041" y="9916"/>
                    <a:pt x="76565" y="10586"/>
                    <a:pt x="77295" y="10830"/>
                  </a:cubicBezTo>
                  <a:lnTo>
                    <a:pt x="77295" y="13886"/>
                  </a:lnTo>
                  <a:cubicBezTo>
                    <a:pt x="76808" y="14081"/>
                    <a:pt x="76456" y="14532"/>
                    <a:pt x="76382" y="15068"/>
                  </a:cubicBezTo>
                  <a:cubicBezTo>
                    <a:pt x="75347" y="15799"/>
                    <a:pt x="73861" y="16871"/>
                    <a:pt x="72217" y="18187"/>
                  </a:cubicBezTo>
                  <a:lnTo>
                    <a:pt x="71278" y="18187"/>
                  </a:lnTo>
                  <a:cubicBezTo>
                    <a:pt x="70950" y="18187"/>
                    <a:pt x="70669" y="18454"/>
                    <a:pt x="70669" y="18796"/>
                  </a:cubicBezTo>
                  <a:cubicBezTo>
                    <a:pt x="70669" y="18978"/>
                    <a:pt x="70767" y="19148"/>
                    <a:pt x="70901" y="19258"/>
                  </a:cubicBezTo>
                  <a:cubicBezTo>
                    <a:pt x="70621" y="19502"/>
                    <a:pt x="70328" y="19757"/>
                    <a:pt x="70036" y="20014"/>
                  </a:cubicBezTo>
                  <a:cubicBezTo>
                    <a:pt x="69646" y="20342"/>
                    <a:pt x="69269" y="20696"/>
                    <a:pt x="68867" y="21037"/>
                  </a:cubicBezTo>
                  <a:cubicBezTo>
                    <a:pt x="65761" y="23947"/>
                    <a:pt x="62825" y="27322"/>
                    <a:pt x="61997" y="30415"/>
                  </a:cubicBezTo>
                  <a:cubicBezTo>
                    <a:pt x="61303" y="31791"/>
                    <a:pt x="60877" y="33277"/>
                    <a:pt x="60779" y="34836"/>
                  </a:cubicBezTo>
                  <a:lnTo>
                    <a:pt x="60657" y="34836"/>
                  </a:lnTo>
                  <a:cubicBezTo>
                    <a:pt x="60646" y="35093"/>
                    <a:pt x="60609" y="35348"/>
                    <a:pt x="60609" y="35616"/>
                  </a:cubicBezTo>
                  <a:cubicBezTo>
                    <a:pt x="60609" y="37370"/>
                    <a:pt x="61047" y="39026"/>
                    <a:pt x="61791" y="40561"/>
                  </a:cubicBezTo>
                  <a:lnTo>
                    <a:pt x="61997" y="40561"/>
                  </a:lnTo>
                  <a:cubicBezTo>
                    <a:pt x="62338" y="41231"/>
                    <a:pt x="62741" y="41889"/>
                    <a:pt x="63204" y="42510"/>
                  </a:cubicBezTo>
                  <a:lnTo>
                    <a:pt x="63252" y="42510"/>
                  </a:lnTo>
                  <a:lnTo>
                    <a:pt x="63252" y="44496"/>
                  </a:lnTo>
                  <a:lnTo>
                    <a:pt x="60828" y="44496"/>
                  </a:lnTo>
                  <a:lnTo>
                    <a:pt x="60828" y="41572"/>
                  </a:lnTo>
                  <a:cubicBezTo>
                    <a:pt x="61023" y="41438"/>
                    <a:pt x="61169" y="41219"/>
                    <a:pt x="61169" y="40963"/>
                  </a:cubicBezTo>
                  <a:cubicBezTo>
                    <a:pt x="61169" y="40707"/>
                    <a:pt x="61023" y="40488"/>
                    <a:pt x="60828" y="40354"/>
                  </a:cubicBezTo>
                  <a:lnTo>
                    <a:pt x="60828" y="38953"/>
                  </a:lnTo>
                  <a:cubicBezTo>
                    <a:pt x="60828" y="38685"/>
                    <a:pt x="60618" y="38551"/>
                    <a:pt x="60408" y="38551"/>
                  </a:cubicBezTo>
                  <a:cubicBezTo>
                    <a:pt x="60198" y="38551"/>
                    <a:pt x="59988" y="38685"/>
                    <a:pt x="59988" y="38953"/>
                  </a:cubicBezTo>
                  <a:lnTo>
                    <a:pt x="59988" y="40354"/>
                  </a:lnTo>
                  <a:cubicBezTo>
                    <a:pt x="59793" y="40488"/>
                    <a:pt x="59659" y="40707"/>
                    <a:pt x="59659" y="40963"/>
                  </a:cubicBezTo>
                  <a:cubicBezTo>
                    <a:pt x="59659" y="41219"/>
                    <a:pt x="59793" y="41438"/>
                    <a:pt x="59988" y="41572"/>
                  </a:cubicBezTo>
                  <a:lnTo>
                    <a:pt x="59988" y="45909"/>
                  </a:lnTo>
                  <a:cubicBezTo>
                    <a:pt x="59988" y="45933"/>
                    <a:pt x="60000" y="45957"/>
                    <a:pt x="60000" y="45969"/>
                  </a:cubicBezTo>
                  <a:lnTo>
                    <a:pt x="60000" y="49928"/>
                  </a:lnTo>
                  <a:lnTo>
                    <a:pt x="56724" y="49928"/>
                  </a:lnTo>
                  <a:cubicBezTo>
                    <a:pt x="57442" y="49928"/>
                    <a:pt x="57442" y="48808"/>
                    <a:pt x="56724" y="48808"/>
                  </a:cubicBezTo>
                  <a:lnTo>
                    <a:pt x="56602" y="48808"/>
                  </a:lnTo>
                  <a:lnTo>
                    <a:pt x="56602" y="42133"/>
                  </a:lnTo>
                  <a:lnTo>
                    <a:pt x="58697" y="42133"/>
                  </a:lnTo>
                  <a:cubicBezTo>
                    <a:pt x="59428" y="42133"/>
                    <a:pt x="59428" y="41012"/>
                    <a:pt x="58697" y="41012"/>
                  </a:cubicBezTo>
                  <a:lnTo>
                    <a:pt x="57539" y="41012"/>
                  </a:lnTo>
                  <a:cubicBezTo>
                    <a:pt x="58270" y="40001"/>
                    <a:pt x="58697" y="38844"/>
                    <a:pt x="58697" y="37602"/>
                  </a:cubicBezTo>
                  <a:cubicBezTo>
                    <a:pt x="58697" y="36700"/>
                    <a:pt x="58478" y="35859"/>
                    <a:pt x="58088" y="35068"/>
                  </a:cubicBezTo>
                  <a:cubicBezTo>
                    <a:pt x="57674" y="33534"/>
                    <a:pt x="56224" y="31853"/>
                    <a:pt x="54677" y="30403"/>
                  </a:cubicBezTo>
                  <a:cubicBezTo>
                    <a:pt x="54470" y="30245"/>
                    <a:pt x="54288" y="30062"/>
                    <a:pt x="54093" y="29891"/>
                  </a:cubicBezTo>
                  <a:cubicBezTo>
                    <a:pt x="53958" y="29782"/>
                    <a:pt x="53836" y="29672"/>
                    <a:pt x="53703" y="29563"/>
                  </a:cubicBezTo>
                  <a:cubicBezTo>
                    <a:pt x="54080" y="29282"/>
                    <a:pt x="53971" y="28551"/>
                    <a:pt x="53386" y="28551"/>
                  </a:cubicBezTo>
                  <a:lnTo>
                    <a:pt x="52448" y="28551"/>
                  </a:lnTo>
                  <a:cubicBezTo>
                    <a:pt x="51839" y="28077"/>
                    <a:pt x="51303" y="27687"/>
                    <a:pt x="50902" y="27419"/>
                  </a:cubicBezTo>
                  <a:cubicBezTo>
                    <a:pt x="50926" y="27333"/>
                    <a:pt x="50950" y="27249"/>
                    <a:pt x="50950" y="27163"/>
                  </a:cubicBezTo>
                  <a:cubicBezTo>
                    <a:pt x="50950" y="26908"/>
                    <a:pt x="50816" y="26700"/>
                    <a:pt x="50634" y="26566"/>
                  </a:cubicBezTo>
                  <a:lnTo>
                    <a:pt x="50634" y="24398"/>
                  </a:lnTo>
                  <a:cubicBezTo>
                    <a:pt x="50634" y="24124"/>
                    <a:pt x="50420" y="23987"/>
                    <a:pt x="50207" y="23987"/>
                  </a:cubicBezTo>
                  <a:cubicBezTo>
                    <a:pt x="49994" y="23987"/>
                    <a:pt x="49781" y="24124"/>
                    <a:pt x="49781" y="24398"/>
                  </a:cubicBezTo>
                  <a:lnTo>
                    <a:pt x="49781" y="26554"/>
                  </a:lnTo>
                  <a:cubicBezTo>
                    <a:pt x="49586" y="26688"/>
                    <a:pt x="49452" y="26908"/>
                    <a:pt x="49452" y="27163"/>
                  </a:cubicBezTo>
                  <a:cubicBezTo>
                    <a:pt x="49452" y="27249"/>
                    <a:pt x="49464" y="27333"/>
                    <a:pt x="49500" y="27419"/>
                  </a:cubicBezTo>
                  <a:cubicBezTo>
                    <a:pt x="49099" y="27699"/>
                    <a:pt x="48550" y="28077"/>
                    <a:pt x="47941" y="28551"/>
                  </a:cubicBezTo>
                  <a:lnTo>
                    <a:pt x="47028" y="28551"/>
                  </a:lnTo>
                  <a:cubicBezTo>
                    <a:pt x="46455" y="28551"/>
                    <a:pt x="46346" y="29270"/>
                    <a:pt x="46699" y="29563"/>
                  </a:cubicBezTo>
                  <a:cubicBezTo>
                    <a:pt x="46565" y="29672"/>
                    <a:pt x="46431" y="29782"/>
                    <a:pt x="46309" y="29891"/>
                  </a:cubicBezTo>
                  <a:cubicBezTo>
                    <a:pt x="46114" y="30062"/>
                    <a:pt x="45932" y="30245"/>
                    <a:pt x="45725" y="30403"/>
                  </a:cubicBezTo>
                  <a:cubicBezTo>
                    <a:pt x="44178" y="31853"/>
                    <a:pt x="42716" y="33534"/>
                    <a:pt x="42302" y="35068"/>
                  </a:cubicBezTo>
                  <a:cubicBezTo>
                    <a:pt x="41913" y="35859"/>
                    <a:pt x="41693" y="36700"/>
                    <a:pt x="41693" y="37602"/>
                  </a:cubicBezTo>
                  <a:cubicBezTo>
                    <a:pt x="41693" y="38844"/>
                    <a:pt x="42132" y="40001"/>
                    <a:pt x="42863" y="41012"/>
                  </a:cubicBezTo>
                  <a:lnTo>
                    <a:pt x="41315" y="41012"/>
                  </a:lnTo>
                  <a:cubicBezTo>
                    <a:pt x="40584" y="41012"/>
                    <a:pt x="40584" y="42133"/>
                    <a:pt x="41315" y="42133"/>
                  </a:cubicBezTo>
                  <a:lnTo>
                    <a:pt x="43228" y="42133"/>
                  </a:lnTo>
                  <a:lnTo>
                    <a:pt x="43228" y="48808"/>
                  </a:lnTo>
                  <a:lnTo>
                    <a:pt x="43009" y="48808"/>
                  </a:lnTo>
                  <a:cubicBezTo>
                    <a:pt x="42278" y="48808"/>
                    <a:pt x="42278" y="49928"/>
                    <a:pt x="43009" y="49928"/>
                  </a:cubicBezTo>
                  <a:lnTo>
                    <a:pt x="32168" y="49928"/>
                  </a:lnTo>
                  <a:lnTo>
                    <a:pt x="32168" y="43119"/>
                  </a:lnTo>
                  <a:cubicBezTo>
                    <a:pt x="32363" y="42985"/>
                    <a:pt x="32497" y="42766"/>
                    <a:pt x="32497" y="42510"/>
                  </a:cubicBezTo>
                  <a:cubicBezTo>
                    <a:pt x="32497" y="42255"/>
                    <a:pt x="32363" y="42035"/>
                    <a:pt x="32168" y="41901"/>
                  </a:cubicBezTo>
                  <a:lnTo>
                    <a:pt x="32168" y="40963"/>
                  </a:lnTo>
                  <a:cubicBezTo>
                    <a:pt x="32168" y="40696"/>
                    <a:pt x="31955" y="40562"/>
                    <a:pt x="31742" y="40562"/>
                  </a:cubicBezTo>
                  <a:cubicBezTo>
                    <a:pt x="31529" y="40562"/>
                    <a:pt x="31316" y="40696"/>
                    <a:pt x="31316" y="40963"/>
                  </a:cubicBezTo>
                  <a:lnTo>
                    <a:pt x="31316" y="41901"/>
                  </a:lnTo>
                  <a:cubicBezTo>
                    <a:pt x="31121" y="42035"/>
                    <a:pt x="30987" y="42255"/>
                    <a:pt x="30987" y="42510"/>
                  </a:cubicBezTo>
                  <a:cubicBezTo>
                    <a:pt x="30987" y="42766"/>
                    <a:pt x="31121" y="42985"/>
                    <a:pt x="31316" y="43119"/>
                  </a:cubicBezTo>
                  <a:lnTo>
                    <a:pt x="31316" y="49928"/>
                  </a:lnTo>
                  <a:lnTo>
                    <a:pt x="29391" y="49928"/>
                  </a:lnTo>
                  <a:lnTo>
                    <a:pt x="29391" y="46627"/>
                  </a:lnTo>
                  <a:cubicBezTo>
                    <a:pt x="29586" y="46493"/>
                    <a:pt x="29720" y="46274"/>
                    <a:pt x="29720" y="46018"/>
                  </a:cubicBezTo>
                  <a:cubicBezTo>
                    <a:pt x="29720" y="45762"/>
                    <a:pt x="29586" y="45543"/>
                    <a:pt x="29391" y="45409"/>
                  </a:cubicBezTo>
                  <a:lnTo>
                    <a:pt x="29391" y="44983"/>
                  </a:lnTo>
                  <a:cubicBezTo>
                    <a:pt x="29391" y="44709"/>
                    <a:pt x="29181" y="44571"/>
                    <a:pt x="28971" y="44571"/>
                  </a:cubicBezTo>
                  <a:cubicBezTo>
                    <a:pt x="28761" y="44571"/>
                    <a:pt x="28550" y="44709"/>
                    <a:pt x="28550" y="44983"/>
                  </a:cubicBezTo>
                  <a:lnTo>
                    <a:pt x="28550" y="45409"/>
                  </a:lnTo>
                  <a:cubicBezTo>
                    <a:pt x="28356" y="45543"/>
                    <a:pt x="28222" y="45762"/>
                    <a:pt x="28222" y="46018"/>
                  </a:cubicBezTo>
                  <a:cubicBezTo>
                    <a:pt x="28222" y="46274"/>
                    <a:pt x="28356" y="46493"/>
                    <a:pt x="28550" y="46627"/>
                  </a:cubicBezTo>
                  <a:lnTo>
                    <a:pt x="28550" y="49928"/>
                  </a:lnTo>
                  <a:lnTo>
                    <a:pt x="28526" y="49928"/>
                  </a:lnTo>
                  <a:lnTo>
                    <a:pt x="28526" y="81134"/>
                  </a:lnTo>
                  <a:lnTo>
                    <a:pt x="25554" y="81134"/>
                  </a:lnTo>
                  <a:lnTo>
                    <a:pt x="25213" y="71937"/>
                  </a:lnTo>
                  <a:lnTo>
                    <a:pt x="25177" y="70805"/>
                  </a:lnTo>
                  <a:lnTo>
                    <a:pt x="25700" y="70805"/>
                  </a:lnTo>
                  <a:cubicBezTo>
                    <a:pt x="26431" y="70805"/>
                    <a:pt x="26431" y="69672"/>
                    <a:pt x="25700" y="69672"/>
                  </a:cubicBezTo>
                  <a:lnTo>
                    <a:pt x="25128" y="69672"/>
                  </a:lnTo>
                  <a:lnTo>
                    <a:pt x="24823" y="61560"/>
                  </a:lnTo>
                  <a:lnTo>
                    <a:pt x="24787" y="60208"/>
                  </a:lnTo>
                  <a:lnTo>
                    <a:pt x="25237" y="60208"/>
                  </a:lnTo>
                  <a:cubicBezTo>
                    <a:pt x="25968" y="60208"/>
                    <a:pt x="25968" y="59088"/>
                    <a:pt x="25237" y="59088"/>
                  </a:cubicBezTo>
                  <a:lnTo>
                    <a:pt x="24739" y="59088"/>
                  </a:lnTo>
                  <a:lnTo>
                    <a:pt x="24422" y="50854"/>
                  </a:lnTo>
                  <a:lnTo>
                    <a:pt x="24398" y="50013"/>
                  </a:lnTo>
                  <a:lnTo>
                    <a:pt x="24958" y="50013"/>
                  </a:lnTo>
                  <a:cubicBezTo>
                    <a:pt x="25323" y="50013"/>
                    <a:pt x="25323" y="49453"/>
                    <a:pt x="24958" y="49453"/>
                  </a:cubicBezTo>
                  <a:lnTo>
                    <a:pt x="24385" y="49453"/>
                  </a:lnTo>
                  <a:lnTo>
                    <a:pt x="24373" y="49160"/>
                  </a:lnTo>
                  <a:cubicBezTo>
                    <a:pt x="24604" y="49136"/>
                    <a:pt x="24604" y="48770"/>
                    <a:pt x="24349" y="48770"/>
                  </a:cubicBezTo>
                  <a:lnTo>
                    <a:pt x="24312" y="48770"/>
                  </a:lnTo>
                  <a:lnTo>
                    <a:pt x="24312" y="46602"/>
                  </a:lnTo>
                  <a:lnTo>
                    <a:pt x="25055" y="46602"/>
                  </a:lnTo>
                  <a:cubicBezTo>
                    <a:pt x="25323" y="46602"/>
                    <a:pt x="25323" y="46213"/>
                    <a:pt x="25055" y="46213"/>
                  </a:cubicBezTo>
                  <a:lnTo>
                    <a:pt x="24641" y="46213"/>
                  </a:lnTo>
                  <a:cubicBezTo>
                    <a:pt x="24909" y="45860"/>
                    <a:pt x="25055" y="45446"/>
                    <a:pt x="25055" y="45007"/>
                  </a:cubicBezTo>
                  <a:cubicBezTo>
                    <a:pt x="25055" y="44691"/>
                    <a:pt x="24982" y="44386"/>
                    <a:pt x="24836" y="44106"/>
                  </a:cubicBezTo>
                  <a:cubicBezTo>
                    <a:pt x="24690" y="43557"/>
                    <a:pt x="24178" y="42973"/>
                    <a:pt x="23618" y="42461"/>
                  </a:cubicBezTo>
                  <a:cubicBezTo>
                    <a:pt x="23545" y="42401"/>
                    <a:pt x="23484" y="42339"/>
                    <a:pt x="23410" y="42279"/>
                  </a:cubicBezTo>
                  <a:cubicBezTo>
                    <a:pt x="23362" y="42230"/>
                    <a:pt x="23313" y="42193"/>
                    <a:pt x="23277" y="42157"/>
                  </a:cubicBezTo>
                  <a:cubicBezTo>
                    <a:pt x="23399" y="42060"/>
                    <a:pt x="23362" y="41803"/>
                    <a:pt x="23155" y="41803"/>
                  </a:cubicBezTo>
                  <a:lnTo>
                    <a:pt x="22826" y="41803"/>
                  </a:lnTo>
                  <a:cubicBezTo>
                    <a:pt x="22595" y="41633"/>
                    <a:pt x="22400" y="41487"/>
                    <a:pt x="22254" y="41389"/>
                  </a:cubicBezTo>
                  <a:cubicBezTo>
                    <a:pt x="22266" y="41365"/>
                    <a:pt x="22290" y="41341"/>
                    <a:pt x="22290" y="41305"/>
                  </a:cubicBezTo>
                  <a:cubicBezTo>
                    <a:pt x="22290" y="41219"/>
                    <a:pt x="22241" y="41146"/>
                    <a:pt x="22168" y="41097"/>
                  </a:cubicBezTo>
                  <a:lnTo>
                    <a:pt x="22168" y="40330"/>
                  </a:lnTo>
                  <a:cubicBezTo>
                    <a:pt x="22168" y="40233"/>
                    <a:pt x="22092" y="40184"/>
                    <a:pt x="22016" y="40184"/>
                  </a:cubicBezTo>
                  <a:cubicBezTo>
                    <a:pt x="21940" y="40184"/>
                    <a:pt x="21864" y="40233"/>
                    <a:pt x="21864" y="40330"/>
                  </a:cubicBezTo>
                  <a:lnTo>
                    <a:pt x="21864" y="41097"/>
                  </a:lnTo>
                  <a:cubicBezTo>
                    <a:pt x="21803" y="41146"/>
                    <a:pt x="21742" y="41219"/>
                    <a:pt x="21742" y="41305"/>
                  </a:cubicBezTo>
                  <a:cubicBezTo>
                    <a:pt x="21742" y="41341"/>
                    <a:pt x="21767" y="41365"/>
                    <a:pt x="21778" y="41389"/>
                  </a:cubicBezTo>
                  <a:cubicBezTo>
                    <a:pt x="21632" y="41487"/>
                    <a:pt x="21437" y="41633"/>
                    <a:pt x="21206" y="41803"/>
                  </a:cubicBezTo>
                  <a:lnTo>
                    <a:pt x="20877" y="41803"/>
                  </a:lnTo>
                  <a:cubicBezTo>
                    <a:pt x="20670" y="41803"/>
                    <a:pt x="20633" y="42060"/>
                    <a:pt x="20768" y="42157"/>
                  </a:cubicBezTo>
                  <a:cubicBezTo>
                    <a:pt x="20719" y="42193"/>
                    <a:pt x="20670" y="42230"/>
                    <a:pt x="20622" y="42279"/>
                  </a:cubicBezTo>
                  <a:cubicBezTo>
                    <a:pt x="20549" y="42339"/>
                    <a:pt x="20487" y="42401"/>
                    <a:pt x="20414" y="42461"/>
                  </a:cubicBezTo>
                  <a:cubicBezTo>
                    <a:pt x="19854" y="42973"/>
                    <a:pt x="19342" y="43557"/>
                    <a:pt x="19184" y="44106"/>
                  </a:cubicBezTo>
                  <a:cubicBezTo>
                    <a:pt x="19050" y="44386"/>
                    <a:pt x="18965" y="44691"/>
                    <a:pt x="18965" y="45007"/>
                  </a:cubicBezTo>
                  <a:cubicBezTo>
                    <a:pt x="18965" y="45446"/>
                    <a:pt x="19123" y="45860"/>
                    <a:pt x="19391" y="46213"/>
                  </a:cubicBezTo>
                  <a:lnTo>
                    <a:pt x="18831" y="46213"/>
                  </a:lnTo>
                  <a:cubicBezTo>
                    <a:pt x="18575" y="46213"/>
                    <a:pt x="18575" y="46602"/>
                    <a:pt x="18831" y="46602"/>
                  </a:cubicBezTo>
                  <a:lnTo>
                    <a:pt x="19513" y="46602"/>
                  </a:lnTo>
                  <a:lnTo>
                    <a:pt x="19513" y="48770"/>
                  </a:lnTo>
                  <a:lnTo>
                    <a:pt x="19440" y="48770"/>
                  </a:lnTo>
                  <a:cubicBezTo>
                    <a:pt x="19172" y="48770"/>
                    <a:pt x="19172" y="49173"/>
                    <a:pt x="19440" y="49173"/>
                  </a:cubicBezTo>
                  <a:lnTo>
                    <a:pt x="19440" y="49453"/>
                  </a:lnTo>
                  <a:lnTo>
                    <a:pt x="18928" y="49453"/>
                  </a:lnTo>
                  <a:cubicBezTo>
                    <a:pt x="18563" y="49453"/>
                    <a:pt x="18563" y="50013"/>
                    <a:pt x="18928" y="50013"/>
                  </a:cubicBezTo>
                  <a:lnTo>
                    <a:pt x="19415" y="50013"/>
                  </a:lnTo>
                  <a:lnTo>
                    <a:pt x="19379" y="50854"/>
                  </a:lnTo>
                  <a:lnTo>
                    <a:pt x="19087" y="59088"/>
                  </a:lnTo>
                  <a:lnTo>
                    <a:pt x="18551" y="59088"/>
                  </a:lnTo>
                  <a:cubicBezTo>
                    <a:pt x="17808" y="59088"/>
                    <a:pt x="17808" y="60208"/>
                    <a:pt x="18551" y="60208"/>
                  </a:cubicBezTo>
                  <a:lnTo>
                    <a:pt x="19050" y="60208"/>
                  </a:lnTo>
                  <a:lnTo>
                    <a:pt x="19014" y="61560"/>
                  </a:lnTo>
                  <a:lnTo>
                    <a:pt x="18746" y="69672"/>
                  </a:lnTo>
                  <a:lnTo>
                    <a:pt x="18234" y="69672"/>
                  </a:lnTo>
                  <a:cubicBezTo>
                    <a:pt x="17504" y="69672"/>
                    <a:pt x="17504" y="70805"/>
                    <a:pt x="18234" y="70805"/>
                  </a:cubicBezTo>
                  <a:lnTo>
                    <a:pt x="18709" y="70805"/>
                  </a:lnTo>
                  <a:lnTo>
                    <a:pt x="18673" y="71937"/>
                  </a:lnTo>
                  <a:lnTo>
                    <a:pt x="18356" y="81134"/>
                  </a:lnTo>
                  <a:lnTo>
                    <a:pt x="15079" y="81134"/>
                  </a:lnTo>
                  <a:lnTo>
                    <a:pt x="14714" y="63167"/>
                  </a:lnTo>
                  <a:lnTo>
                    <a:pt x="14653" y="61816"/>
                  </a:lnTo>
                  <a:lnTo>
                    <a:pt x="15250" y="61816"/>
                  </a:lnTo>
                  <a:cubicBezTo>
                    <a:pt x="15993" y="61816"/>
                    <a:pt x="15993" y="60683"/>
                    <a:pt x="15250" y="60683"/>
                  </a:cubicBezTo>
                  <a:lnTo>
                    <a:pt x="14616" y="60683"/>
                  </a:lnTo>
                  <a:lnTo>
                    <a:pt x="14264" y="48052"/>
                  </a:lnTo>
                  <a:lnTo>
                    <a:pt x="14215" y="46445"/>
                  </a:lnTo>
                  <a:lnTo>
                    <a:pt x="14726" y="46445"/>
                  </a:lnTo>
                  <a:cubicBezTo>
                    <a:pt x="15469" y="46445"/>
                    <a:pt x="15469" y="45324"/>
                    <a:pt x="14726" y="45324"/>
                  </a:cubicBezTo>
                  <a:lnTo>
                    <a:pt x="14178" y="45324"/>
                  </a:lnTo>
                  <a:lnTo>
                    <a:pt x="13825" y="32559"/>
                  </a:lnTo>
                  <a:lnTo>
                    <a:pt x="13788" y="31560"/>
                  </a:lnTo>
                  <a:lnTo>
                    <a:pt x="14421" y="31560"/>
                  </a:lnTo>
                  <a:cubicBezTo>
                    <a:pt x="14787" y="31560"/>
                    <a:pt x="14787" y="31000"/>
                    <a:pt x="14421" y="31000"/>
                  </a:cubicBezTo>
                  <a:lnTo>
                    <a:pt x="13776" y="31000"/>
                  </a:lnTo>
                  <a:lnTo>
                    <a:pt x="13764" y="30635"/>
                  </a:lnTo>
                  <a:cubicBezTo>
                    <a:pt x="14020" y="30610"/>
                    <a:pt x="14020" y="30196"/>
                    <a:pt x="13728" y="30196"/>
                  </a:cubicBezTo>
                  <a:lnTo>
                    <a:pt x="13679" y="30196"/>
                  </a:lnTo>
                  <a:lnTo>
                    <a:pt x="13679" y="27747"/>
                  </a:lnTo>
                  <a:lnTo>
                    <a:pt x="14532" y="27747"/>
                  </a:lnTo>
                  <a:cubicBezTo>
                    <a:pt x="14836" y="27747"/>
                    <a:pt x="14836" y="27297"/>
                    <a:pt x="14532" y="27297"/>
                  </a:cubicBezTo>
                  <a:lnTo>
                    <a:pt x="14069" y="27297"/>
                  </a:lnTo>
                  <a:cubicBezTo>
                    <a:pt x="14361" y="26895"/>
                    <a:pt x="14532" y="26420"/>
                    <a:pt x="14532" y="25920"/>
                  </a:cubicBezTo>
                  <a:cubicBezTo>
                    <a:pt x="14532" y="25568"/>
                    <a:pt x="14446" y="25227"/>
                    <a:pt x="14288" y="24910"/>
                  </a:cubicBezTo>
                  <a:cubicBezTo>
                    <a:pt x="14117" y="24301"/>
                    <a:pt x="13533" y="23619"/>
                    <a:pt x="12899" y="23046"/>
                  </a:cubicBezTo>
                  <a:cubicBezTo>
                    <a:pt x="12826" y="22973"/>
                    <a:pt x="12741" y="22912"/>
                    <a:pt x="12668" y="22839"/>
                  </a:cubicBezTo>
                  <a:cubicBezTo>
                    <a:pt x="12619" y="22791"/>
                    <a:pt x="12558" y="22754"/>
                    <a:pt x="12510" y="22705"/>
                  </a:cubicBezTo>
                  <a:cubicBezTo>
                    <a:pt x="12656" y="22596"/>
                    <a:pt x="12619" y="22303"/>
                    <a:pt x="12375" y="22303"/>
                  </a:cubicBezTo>
                  <a:lnTo>
                    <a:pt x="11998" y="22303"/>
                  </a:lnTo>
                  <a:cubicBezTo>
                    <a:pt x="11755" y="22109"/>
                    <a:pt x="11523" y="21950"/>
                    <a:pt x="11365" y="21841"/>
                  </a:cubicBezTo>
                  <a:cubicBezTo>
                    <a:pt x="11376" y="21804"/>
                    <a:pt x="11389" y="21779"/>
                    <a:pt x="11389" y="21743"/>
                  </a:cubicBezTo>
                  <a:cubicBezTo>
                    <a:pt x="11389" y="21646"/>
                    <a:pt x="11340" y="21560"/>
                    <a:pt x="11267" y="21511"/>
                  </a:cubicBezTo>
                  <a:lnTo>
                    <a:pt x="11267" y="20634"/>
                  </a:lnTo>
                  <a:cubicBezTo>
                    <a:pt x="11267" y="20525"/>
                    <a:pt x="11182" y="20470"/>
                    <a:pt x="11097" y="20470"/>
                  </a:cubicBezTo>
                  <a:cubicBezTo>
                    <a:pt x="11012" y="20470"/>
                    <a:pt x="10926" y="20525"/>
                    <a:pt x="10926" y="20634"/>
                  </a:cubicBezTo>
                  <a:lnTo>
                    <a:pt x="10926" y="21500"/>
                  </a:lnTo>
                  <a:cubicBezTo>
                    <a:pt x="10841" y="21560"/>
                    <a:pt x="10780" y="21646"/>
                    <a:pt x="10780" y="21743"/>
                  </a:cubicBezTo>
                  <a:cubicBezTo>
                    <a:pt x="10780" y="21779"/>
                    <a:pt x="10804" y="21804"/>
                    <a:pt x="10816" y="21841"/>
                  </a:cubicBezTo>
                  <a:cubicBezTo>
                    <a:pt x="10646" y="21950"/>
                    <a:pt x="10426" y="22109"/>
                    <a:pt x="10183" y="22303"/>
                  </a:cubicBezTo>
                  <a:lnTo>
                    <a:pt x="9806" y="22303"/>
                  </a:lnTo>
                  <a:cubicBezTo>
                    <a:pt x="9562" y="22303"/>
                    <a:pt x="9525" y="22596"/>
                    <a:pt x="9671" y="22705"/>
                  </a:cubicBezTo>
                  <a:cubicBezTo>
                    <a:pt x="9622" y="22754"/>
                    <a:pt x="9562" y="22791"/>
                    <a:pt x="9513" y="22839"/>
                  </a:cubicBezTo>
                  <a:cubicBezTo>
                    <a:pt x="9440" y="22912"/>
                    <a:pt x="9355" y="22973"/>
                    <a:pt x="9270" y="23046"/>
                  </a:cubicBezTo>
                  <a:cubicBezTo>
                    <a:pt x="8648" y="23619"/>
                    <a:pt x="8063" y="24301"/>
                    <a:pt x="7893" y="24910"/>
                  </a:cubicBezTo>
                  <a:cubicBezTo>
                    <a:pt x="7735" y="25227"/>
                    <a:pt x="7638" y="25568"/>
                    <a:pt x="7638" y="25920"/>
                  </a:cubicBezTo>
                  <a:cubicBezTo>
                    <a:pt x="7638" y="26420"/>
                    <a:pt x="7820" y="26895"/>
                    <a:pt x="8112" y="27297"/>
                  </a:cubicBezTo>
                  <a:lnTo>
                    <a:pt x="7491" y="27297"/>
                  </a:lnTo>
                  <a:cubicBezTo>
                    <a:pt x="7186" y="27297"/>
                    <a:pt x="7186" y="27747"/>
                    <a:pt x="7491" y="27747"/>
                  </a:cubicBezTo>
                  <a:lnTo>
                    <a:pt x="8258" y="27747"/>
                  </a:lnTo>
                  <a:lnTo>
                    <a:pt x="8258" y="30196"/>
                  </a:lnTo>
                  <a:lnTo>
                    <a:pt x="8174" y="30196"/>
                  </a:lnTo>
                  <a:cubicBezTo>
                    <a:pt x="7881" y="30196"/>
                    <a:pt x="7881" y="30646"/>
                    <a:pt x="8174" y="30646"/>
                  </a:cubicBezTo>
                  <a:lnTo>
                    <a:pt x="8185" y="30646"/>
                  </a:lnTo>
                  <a:lnTo>
                    <a:pt x="8161" y="31000"/>
                  </a:lnTo>
                  <a:lnTo>
                    <a:pt x="7601" y="31000"/>
                  </a:lnTo>
                  <a:cubicBezTo>
                    <a:pt x="7235" y="31000"/>
                    <a:pt x="7235" y="31560"/>
                    <a:pt x="7601" y="31560"/>
                  </a:cubicBezTo>
                  <a:lnTo>
                    <a:pt x="8137" y="31560"/>
                  </a:lnTo>
                  <a:lnTo>
                    <a:pt x="8100" y="32559"/>
                  </a:lnTo>
                  <a:lnTo>
                    <a:pt x="7771" y="45324"/>
                  </a:lnTo>
                  <a:lnTo>
                    <a:pt x="7162" y="45324"/>
                  </a:lnTo>
                  <a:cubicBezTo>
                    <a:pt x="6431" y="45324"/>
                    <a:pt x="6431" y="46445"/>
                    <a:pt x="7162" y="46445"/>
                  </a:cubicBezTo>
                  <a:lnTo>
                    <a:pt x="7747" y="46445"/>
                  </a:lnTo>
                  <a:lnTo>
                    <a:pt x="7698" y="48052"/>
                  </a:lnTo>
                  <a:lnTo>
                    <a:pt x="7381" y="60683"/>
                  </a:lnTo>
                  <a:lnTo>
                    <a:pt x="6809" y="60683"/>
                  </a:lnTo>
                  <a:cubicBezTo>
                    <a:pt x="6079" y="60683"/>
                    <a:pt x="6079" y="61816"/>
                    <a:pt x="6809" y="61816"/>
                  </a:cubicBezTo>
                  <a:lnTo>
                    <a:pt x="7345" y="61816"/>
                  </a:lnTo>
                  <a:lnTo>
                    <a:pt x="7308" y="63167"/>
                  </a:lnTo>
                  <a:lnTo>
                    <a:pt x="6956" y="81134"/>
                  </a:lnTo>
                  <a:lnTo>
                    <a:pt x="4385" y="81134"/>
                  </a:lnTo>
                  <a:cubicBezTo>
                    <a:pt x="1962" y="81134"/>
                    <a:pt x="0" y="83094"/>
                    <a:pt x="0" y="85506"/>
                  </a:cubicBezTo>
                  <a:lnTo>
                    <a:pt x="0" y="86407"/>
                  </a:lnTo>
                  <a:lnTo>
                    <a:pt x="0" y="87577"/>
                  </a:lnTo>
                  <a:lnTo>
                    <a:pt x="0" y="89550"/>
                  </a:lnTo>
                  <a:lnTo>
                    <a:pt x="157161" y="89550"/>
                  </a:lnTo>
                  <a:lnTo>
                    <a:pt x="157161" y="87577"/>
                  </a:lnTo>
                  <a:lnTo>
                    <a:pt x="157161" y="86407"/>
                  </a:lnTo>
                  <a:lnTo>
                    <a:pt x="157161" y="85506"/>
                  </a:lnTo>
                  <a:cubicBezTo>
                    <a:pt x="157161" y="83094"/>
                    <a:pt x="155200" y="81134"/>
                    <a:pt x="152788" y="81134"/>
                  </a:cubicBezTo>
                  <a:lnTo>
                    <a:pt x="148769" y="81134"/>
                  </a:lnTo>
                  <a:lnTo>
                    <a:pt x="148403" y="63167"/>
                  </a:lnTo>
                  <a:lnTo>
                    <a:pt x="148367" y="61816"/>
                  </a:lnTo>
                  <a:lnTo>
                    <a:pt x="148903" y="61816"/>
                  </a:lnTo>
                  <a:cubicBezTo>
                    <a:pt x="149646" y="61816"/>
                    <a:pt x="149646" y="60683"/>
                    <a:pt x="148903" y="60683"/>
                  </a:cubicBezTo>
                  <a:lnTo>
                    <a:pt x="148343" y="60683"/>
                  </a:lnTo>
                  <a:lnTo>
                    <a:pt x="148026" y="48052"/>
                  </a:lnTo>
                  <a:lnTo>
                    <a:pt x="147977" y="46445"/>
                  </a:lnTo>
                  <a:lnTo>
                    <a:pt x="148549" y="46445"/>
                  </a:lnTo>
                  <a:cubicBezTo>
                    <a:pt x="149293" y="46445"/>
                    <a:pt x="149293" y="45324"/>
                    <a:pt x="148549" y="45324"/>
                  </a:cubicBezTo>
                  <a:lnTo>
                    <a:pt x="147940" y="45324"/>
                  </a:lnTo>
                  <a:lnTo>
                    <a:pt x="147612" y="32559"/>
                  </a:lnTo>
                  <a:lnTo>
                    <a:pt x="147575" y="31560"/>
                  </a:lnTo>
                  <a:lnTo>
                    <a:pt x="148111" y="31560"/>
                  </a:lnTo>
                  <a:cubicBezTo>
                    <a:pt x="148476" y="31560"/>
                    <a:pt x="148476" y="31000"/>
                    <a:pt x="148111" y="31000"/>
                  </a:cubicBezTo>
                  <a:lnTo>
                    <a:pt x="147551" y="31000"/>
                  </a:lnTo>
                  <a:lnTo>
                    <a:pt x="147539" y="30646"/>
                  </a:lnTo>
                  <a:lnTo>
                    <a:pt x="147551" y="30646"/>
                  </a:lnTo>
                  <a:cubicBezTo>
                    <a:pt x="147843" y="30646"/>
                    <a:pt x="147843" y="30196"/>
                    <a:pt x="147551" y="30196"/>
                  </a:cubicBezTo>
                  <a:lnTo>
                    <a:pt x="147453" y="30196"/>
                  </a:lnTo>
                  <a:lnTo>
                    <a:pt x="147453" y="27747"/>
                  </a:lnTo>
                  <a:lnTo>
                    <a:pt x="148233" y="27747"/>
                  </a:lnTo>
                  <a:cubicBezTo>
                    <a:pt x="148525" y="27747"/>
                    <a:pt x="148525" y="27297"/>
                    <a:pt x="148233" y="27297"/>
                  </a:cubicBezTo>
                  <a:lnTo>
                    <a:pt x="147599" y="27297"/>
                  </a:lnTo>
                  <a:cubicBezTo>
                    <a:pt x="147904" y="26895"/>
                    <a:pt x="148075" y="26420"/>
                    <a:pt x="148075" y="25920"/>
                  </a:cubicBezTo>
                  <a:cubicBezTo>
                    <a:pt x="148075" y="25568"/>
                    <a:pt x="147989" y="25227"/>
                    <a:pt x="147831" y="24910"/>
                  </a:cubicBezTo>
                  <a:cubicBezTo>
                    <a:pt x="147661" y="24301"/>
                    <a:pt x="147063" y="23619"/>
                    <a:pt x="146443" y="23046"/>
                  </a:cubicBezTo>
                  <a:cubicBezTo>
                    <a:pt x="146357" y="22973"/>
                    <a:pt x="146284" y="22912"/>
                    <a:pt x="146199" y="22839"/>
                  </a:cubicBezTo>
                  <a:cubicBezTo>
                    <a:pt x="146150" y="22791"/>
                    <a:pt x="146102" y="22754"/>
                    <a:pt x="146040" y="22705"/>
                  </a:cubicBezTo>
                  <a:cubicBezTo>
                    <a:pt x="146187" y="22596"/>
                    <a:pt x="146150" y="22303"/>
                    <a:pt x="145907" y="22303"/>
                  </a:cubicBezTo>
                  <a:lnTo>
                    <a:pt x="145541" y="22303"/>
                  </a:lnTo>
                  <a:cubicBezTo>
                    <a:pt x="145285" y="22109"/>
                    <a:pt x="145066" y="21950"/>
                    <a:pt x="144908" y="21841"/>
                  </a:cubicBezTo>
                  <a:cubicBezTo>
                    <a:pt x="144908" y="21804"/>
                    <a:pt x="144932" y="21779"/>
                    <a:pt x="144932" y="21743"/>
                  </a:cubicBezTo>
                  <a:cubicBezTo>
                    <a:pt x="144932" y="21646"/>
                    <a:pt x="144871" y="21560"/>
                    <a:pt x="144798" y="21500"/>
                  </a:cubicBezTo>
                  <a:lnTo>
                    <a:pt x="144798" y="20634"/>
                  </a:lnTo>
                  <a:cubicBezTo>
                    <a:pt x="144798" y="20525"/>
                    <a:pt x="144713" y="20470"/>
                    <a:pt x="144627" y="20470"/>
                  </a:cubicBezTo>
                  <a:cubicBezTo>
                    <a:pt x="144542" y="20470"/>
                    <a:pt x="144457" y="20525"/>
                    <a:pt x="144457" y="20634"/>
                  </a:cubicBezTo>
                  <a:lnTo>
                    <a:pt x="144457" y="21511"/>
                  </a:lnTo>
                  <a:cubicBezTo>
                    <a:pt x="144372" y="21560"/>
                    <a:pt x="144323" y="21646"/>
                    <a:pt x="144323" y="21743"/>
                  </a:cubicBezTo>
                  <a:cubicBezTo>
                    <a:pt x="144323" y="21779"/>
                    <a:pt x="144335" y="21804"/>
                    <a:pt x="144348" y="21841"/>
                  </a:cubicBezTo>
                  <a:cubicBezTo>
                    <a:pt x="144189" y="21950"/>
                    <a:pt x="143970" y="22109"/>
                    <a:pt x="143714" y="22303"/>
                  </a:cubicBezTo>
                  <a:lnTo>
                    <a:pt x="143336" y="22303"/>
                  </a:lnTo>
                  <a:cubicBezTo>
                    <a:pt x="143093" y="22303"/>
                    <a:pt x="143057" y="22596"/>
                    <a:pt x="143203" y="22705"/>
                  </a:cubicBezTo>
                  <a:cubicBezTo>
                    <a:pt x="143154" y="22754"/>
                    <a:pt x="143105" y="22791"/>
                    <a:pt x="143044" y="22839"/>
                  </a:cubicBezTo>
                  <a:cubicBezTo>
                    <a:pt x="142971" y="22912"/>
                    <a:pt x="142898" y="22973"/>
                    <a:pt x="142813" y="23046"/>
                  </a:cubicBezTo>
                  <a:cubicBezTo>
                    <a:pt x="142191" y="23619"/>
                    <a:pt x="141595" y="24301"/>
                    <a:pt x="141425" y="24910"/>
                  </a:cubicBezTo>
                  <a:cubicBezTo>
                    <a:pt x="141266" y="25227"/>
                    <a:pt x="141181" y="25568"/>
                    <a:pt x="141181" y="25920"/>
                  </a:cubicBezTo>
                  <a:cubicBezTo>
                    <a:pt x="141181" y="26420"/>
                    <a:pt x="141351" y="26895"/>
                    <a:pt x="141656" y="27297"/>
                  </a:cubicBezTo>
                  <a:lnTo>
                    <a:pt x="141181" y="27297"/>
                  </a:lnTo>
                  <a:cubicBezTo>
                    <a:pt x="140889" y="27297"/>
                    <a:pt x="140889" y="27747"/>
                    <a:pt x="141181" y="27747"/>
                  </a:cubicBezTo>
                  <a:lnTo>
                    <a:pt x="142034" y="27747"/>
                  </a:lnTo>
                  <a:lnTo>
                    <a:pt x="142034" y="30196"/>
                  </a:lnTo>
                  <a:lnTo>
                    <a:pt x="141985" y="30196"/>
                  </a:lnTo>
                  <a:cubicBezTo>
                    <a:pt x="141704" y="30196"/>
                    <a:pt x="141693" y="30610"/>
                    <a:pt x="141960" y="30635"/>
                  </a:cubicBezTo>
                  <a:lnTo>
                    <a:pt x="141948" y="31000"/>
                  </a:lnTo>
                  <a:lnTo>
                    <a:pt x="141290" y="31000"/>
                  </a:lnTo>
                  <a:cubicBezTo>
                    <a:pt x="140925" y="31000"/>
                    <a:pt x="140925" y="31560"/>
                    <a:pt x="141290" y="31560"/>
                  </a:cubicBezTo>
                  <a:lnTo>
                    <a:pt x="141923" y="31560"/>
                  </a:lnTo>
                  <a:lnTo>
                    <a:pt x="141899" y="32559"/>
                  </a:lnTo>
                  <a:lnTo>
                    <a:pt x="141534" y="45324"/>
                  </a:lnTo>
                  <a:lnTo>
                    <a:pt x="140986" y="45324"/>
                  </a:lnTo>
                  <a:cubicBezTo>
                    <a:pt x="140255" y="45324"/>
                    <a:pt x="140255" y="46445"/>
                    <a:pt x="140986" y="46445"/>
                  </a:cubicBezTo>
                  <a:lnTo>
                    <a:pt x="141498" y="46445"/>
                  </a:lnTo>
                  <a:lnTo>
                    <a:pt x="141449" y="48052"/>
                  </a:lnTo>
                  <a:lnTo>
                    <a:pt x="141095" y="60683"/>
                  </a:lnTo>
                  <a:lnTo>
                    <a:pt x="140462" y="60683"/>
                  </a:lnTo>
                  <a:cubicBezTo>
                    <a:pt x="139731" y="60683"/>
                    <a:pt x="139731" y="61816"/>
                    <a:pt x="140462" y="61816"/>
                  </a:cubicBezTo>
                  <a:lnTo>
                    <a:pt x="141059" y="61816"/>
                  </a:lnTo>
                  <a:lnTo>
                    <a:pt x="141010" y="63167"/>
                  </a:lnTo>
                  <a:lnTo>
                    <a:pt x="140632" y="81134"/>
                  </a:lnTo>
                  <a:lnTo>
                    <a:pt x="137356" y="81134"/>
                  </a:lnTo>
                  <a:lnTo>
                    <a:pt x="137040" y="71937"/>
                  </a:lnTo>
                  <a:lnTo>
                    <a:pt x="137003" y="70805"/>
                  </a:lnTo>
                  <a:lnTo>
                    <a:pt x="137478" y="70805"/>
                  </a:lnTo>
                  <a:cubicBezTo>
                    <a:pt x="138209" y="70805"/>
                    <a:pt x="138209" y="69672"/>
                    <a:pt x="137478" y="69672"/>
                  </a:cubicBezTo>
                  <a:lnTo>
                    <a:pt x="136967" y="69672"/>
                  </a:lnTo>
                  <a:lnTo>
                    <a:pt x="136699" y="61560"/>
                  </a:lnTo>
                  <a:lnTo>
                    <a:pt x="136662" y="60208"/>
                  </a:lnTo>
                  <a:lnTo>
                    <a:pt x="137173" y="60208"/>
                  </a:lnTo>
                  <a:cubicBezTo>
                    <a:pt x="137904" y="60208"/>
                    <a:pt x="137904" y="59088"/>
                    <a:pt x="137173" y="59088"/>
                  </a:cubicBezTo>
                  <a:lnTo>
                    <a:pt x="136626" y="59088"/>
                  </a:lnTo>
                  <a:lnTo>
                    <a:pt x="136333" y="50854"/>
                  </a:lnTo>
                  <a:lnTo>
                    <a:pt x="136309" y="50013"/>
                  </a:lnTo>
                  <a:lnTo>
                    <a:pt x="136783" y="50013"/>
                  </a:lnTo>
                  <a:cubicBezTo>
                    <a:pt x="137149" y="50013"/>
                    <a:pt x="137149" y="49453"/>
                    <a:pt x="136783" y="49453"/>
                  </a:cubicBezTo>
                  <a:lnTo>
                    <a:pt x="136285" y="49453"/>
                  </a:lnTo>
                  <a:lnTo>
                    <a:pt x="136272" y="49173"/>
                  </a:lnTo>
                  <a:cubicBezTo>
                    <a:pt x="136540" y="49173"/>
                    <a:pt x="136540" y="48770"/>
                    <a:pt x="136272" y="48770"/>
                  </a:cubicBezTo>
                  <a:lnTo>
                    <a:pt x="136199" y="48770"/>
                  </a:lnTo>
                  <a:lnTo>
                    <a:pt x="136199" y="46602"/>
                  </a:lnTo>
                  <a:lnTo>
                    <a:pt x="136881" y="46602"/>
                  </a:lnTo>
                  <a:cubicBezTo>
                    <a:pt x="137137" y="46602"/>
                    <a:pt x="137137" y="46213"/>
                    <a:pt x="136881" y="46213"/>
                  </a:cubicBezTo>
                  <a:lnTo>
                    <a:pt x="136333" y="46213"/>
                  </a:lnTo>
                  <a:cubicBezTo>
                    <a:pt x="136589" y="45860"/>
                    <a:pt x="136747" y="45446"/>
                    <a:pt x="136747" y="45007"/>
                  </a:cubicBezTo>
                  <a:cubicBezTo>
                    <a:pt x="136747" y="44691"/>
                    <a:pt x="136662" y="44386"/>
                    <a:pt x="136528" y="44106"/>
                  </a:cubicBezTo>
                  <a:cubicBezTo>
                    <a:pt x="136382" y="43557"/>
                    <a:pt x="135858" y="42973"/>
                    <a:pt x="135297" y="42461"/>
                  </a:cubicBezTo>
                  <a:cubicBezTo>
                    <a:pt x="135224" y="42401"/>
                    <a:pt x="135164" y="42339"/>
                    <a:pt x="135091" y="42279"/>
                  </a:cubicBezTo>
                  <a:cubicBezTo>
                    <a:pt x="135042" y="42230"/>
                    <a:pt x="135005" y="42193"/>
                    <a:pt x="134956" y="42157"/>
                  </a:cubicBezTo>
                  <a:cubicBezTo>
                    <a:pt x="135078" y="42060"/>
                    <a:pt x="135042" y="41803"/>
                    <a:pt x="134835" y="41803"/>
                  </a:cubicBezTo>
                  <a:lnTo>
                    <a:pt x="134506" y="41803"/>
                  </a:lnTo>
                  <a:cubicBezTo>
                    <a:pt x="134287" y="41633"/>
                    <a:pt x="134092" y="41487"/>
                    <a:pt x="133946" y="41389"/>
                  </a:cubicBezTo>
                  <a:cubicBezTo>
                    <a:pt x="133958" y="41365"/>
                    <a:pt x="133970" y="41341"/>
                    <a:pt x="133970" y="41305"/>
                  </a:cubicBezTo>
                  <a:cubicBezTo>
                    <a:pt x="133970" y="41219"/>
                    <a:pt x="133922" y="41146"/>
                    <a:pt x="133849" y="41097"/>
                  </a:cubicBezTo>
                  <a:lnTo>
                    <a:pt x="133849" y="40330"/>
                  </a:lnTo>
                  <a:cubicBezTo>
                    <a:pt x="133849" y="40233"/>
                    <a:pt x="133772" y="40184"/>
                    <a:pt x="133696" y="40184"/>
                  </a:cubicBezTo>
                  <a:cubicBezTo>
                    <a:pt x="133620" y="40184"/>
                    <a:pt x="133544" y="40233"/>
                    <a:pt x="133544" y="40330"/>
                  </a:cubicBezTo>
                  <a:lnTo>
                    <a:pt x="133544" y="41097"/>
                  </a:lnTo>
                  <a:cubicBezTo>
                    <a:pt x="133483" y="41146"/>
                    <a:pt x="133434" y="41219"/>
                    <a:pt x="133434" y="41305"/>
                  </a:cubicBezTo>
                  <a:cubicBezTo>
                    <a:pt x="133434" y="41341"/>
                    <a:pt x="133446" y="41365"/>
                    <a:pt x="133459" y="41389"/>
                  </a:cubicBezTo>
                  <a:cubicBezTo>
                    <a:pt x="133313" y="41487"/>
                    <a:pt x="133118" y="41633"/>
                    <a:pt x="132898" y="41803"/>
                  </a:cubicBezTo>
                  <a:lnTo>
                    <a:pt x="132557" y="41803"/>
                  </a:lnTo>
                  <a:cubicBezTo>
                    <a:pt x="132350" y="41803"/>
                    <a:pt x="132314" y="42060"/>
                    <a:pt x="132447" y="42157"/>
                  </a:cubicBezTo>
                  <a:cubicBezTo>
                    <a:pt x="132399" y="42193"/>
                    <a:pt x="132350" y="42230"/>
                    <a:pt x="132301" y="42279"/>
                  </a:cubicBezTo>
                  <a:cubicBezTo>
                    <a:pt x="132241" y="42339"/>
                    <a:pt x="132168" y="42401"/>
                    <a:pt x="132095" y="42461"/>
                  </a:cubicBezTo>
                  <a:cubicBezTo>
                    <a:pt x="131546" y="42973"/>
                    <a:pt x="131023" y="43557"/>
                    <a:pt x="130877" y="44106"/>
                  </a:cubicBezTo>
                  <a:cubicBezTo>
                    <a:pt x="130730" y="44386"/>
                    <a:pt x="130657" y="44691"/>
                    <a:pt x="130657" y="45007"/>
                  </a:cubicBezTo>
                  <a:cubicBezTo>
                    <a:pt x="130657" y="45446"/>
                    <a:pt x="130815" y="45860"/>
                    <a:pt x="131071" y="46213"/>
                  </a:cubicBezTo>
                  <a:lnTo>
                    <a:pt x="130657" y="46213"/>
                  </a:lnTo>
                  <a:cubicBezTo>
                    <a:pt x="130389" y="46213"/>
                    <a:pt x="130389" y="46602"/>
                    <a:pt x="130657" y="46602"/>
                  </a:cubicBezTo>
                  <a:lnTo>
                    <a:pt x="131412" y="46602"/>
                  </a:lnTo>
                  <a:lnTo>
                    <a:pt x="131412" y="48770"/>
                  </a:lnTo>
                  <a:lnTo>
                    <a:pt x="131364" y="48770"/>
                  </a:lnTo>
                  <a:cubicBezTo>
                    <a:pt x="131107" y="48770"/>
                    <a:pt x="131107" y="49136"/>
                    <a:pt x="131339" y="49160"/>
                  </a:cubicBezTo>
                  <a:lnTo>
                    <a:pt x="131327" y="49453"/>
                  </a:lnTo>
                  <a:lnTo>
                    <a:pt x="130755" y="49453"/>
                  </a:lnTo>
                  <a:cubicBezTo>
                    <a:pt x="130389" y="49453"/>
                    <a:pt x="130389" y="50013"/>
                    <a:pt x="130755" y="50013"/>
                  </a:cubicBezTo>
                  <a:lnTo>
                    <a:pt x="131315" y="50013"/>
                  </a:lnTo>
                  <a:lnTo>
                    <a:pt x="131291" y="50854"/>
                  </a:lnTo>
                  <a:lnTo>
                    <a:pt x="130974" y="59088"/>
                  </a:lnTo>
                  <a:lnTo>
                    <a:pt x="130487" y="59088"/>
                  </a:lnTo>
                  <a:cubicBezTo>
                    <a:pt x="129743" y="59088"/>
                    <a:pt x="129743" y="60208"/>
                    <a:pt x="130487" y="60208"/>
                  </a:cubicBezTo>
                  <a:lnTo>
                    <a:pt x="130937" y="60208"/>
                  </a:lnTo>
                  <a:lnTo>
                    <a:pt x="130888" y="61560"/>
                  </a:lnTo>
                  <a:lnTo>
                    <a:pt x="130584" y="69672"/>
                  </a:lnTo>
                  <a:lnTo>
                    <a:pt x="130024" y="69672"/>
                  </a:lnTo>
                  <a:cubicBezTo>
                    <a:pt x="129280" y="69672"/>
                    <a:pt x="129280" y="70805"/>
                    <a:pt x="130024" y="70805"/>
                  </a:cubicBezTo>
                  <a:lnTo>
                    <a:pt x="130547" y="70805"/>
                  </a:lnTo>
                  <a:lnTo>
                    <a:pt x="130498" y="71937"/>
                  </a:lnTo>
                  <a:lnTo>
                    <a:pt x="130170" y="81134"/>
                  </a:lnTo>
                  <a:lnTo>
                    <a:pt x="127185" y="81134"/>
                  </a:lnTo>
                  <a:lnTo>
                    <a:pt x="127185" y="49928"/>
                  </a:lnTo>
                  <a:lnTo>
                    <a:pt x="127185" y="46627"/>
                  </a:lnTo>
                  <a:cubicBezTo>
                    <a:pt x="127380" y="46493"/>
                    <a:pt x="127515" y="46274"/>
                    <a:pt x="127515" y="46018"/>
                  </a:cubicBezTo>
                  <a:cubicBezTo>
                    <a:pt x="127515" y="45762"/>
                    <a:pt x="127380" y="45543"/>
                    <a:pt x="127185" y="45409"/>
                  </a:cubicBezTo>
                  <a:lnTo>
                    <a:pt x="127185" y="44983"/>
                  </a:lnTo>
                  <a:cubicBezTo>
                    <a:pt x="127185" y="44709"/>
                    <a:pt x="126972" y="44571"/>
                    <a:pt x="126759" y="44571"/>
                  </a:cubicBezTo>
                  <a:cubicBezTo>
                    <a:pt x="126546" y="44571"/>
                    <a:pt x="126333" y="44709"/>
                    <a:pt x="126333" y="44983"/>
                  </a:cubicBezTo>
                  <a:lnTo>
                    <a:pt x="126333" y="45409"/>
                  </a:lnTo>
                  <a:cubicBezTo>
                    <a:pt x="126138" y="45543"/>
                    <a:pt x="126004" y="45762"/>
                    <a:pt x="126004" y="46018"/>
                  </a:cubicBezTo>
                  <a:cubicBezTo>
                    <a:pt x="126004" y="46274"/>
                    <a:pt x="126138" y="46493"/>
                    <a:pt x="126333" y="46627"/>
                  </a:cubicBezTo>
                  <a:lnTo>
                    <a:pt x="126333" y="49928"/>
                  </a:lnTo>
                  <a:lnTo>
                    <a:pt x="124397" y="49928"/>
                  </a:lnTo>
                  <a:lnTo>
                    <a:pt x="124397" y="43119"/>
                  </a:lnTo>
                  <a:cubicBezTo>
                    <a:pt x="124592" y="42985"/>
                    <a:pt x="124725" y="42766"/>
                    <a:pt x="124725" y="42510"/>
                  </a:cubicBezTo>
                  <a:cubicBezTo>
                    <a:pt x="124725" y="42255"/>
                    <a:pt x="124592" y="42035"/>
                    <a:pt x="124397" y="41901"/>
                  </a:cubicBezTo>
                  <a:lnTo>
                    <a:pt x="124397" y="40963"/>
                  </a:lnTo>
                  <a:cubicBezTo>
                    <a:pt x="124397" y="40696"/>
                    <a:pt x="124186" y="40562"/>
                    <a:pt x="123976" y="40562"/>
                  </a:cubicBezTo>
                  <a:cubicBezTo>
                    <a:pt x="123766" y="40562"/>
                    <a:pt x="123556" y="40696"/>
                    <a:pt x="123556" y="40963"/>
                  </a:cubicBezTo>
                  <a:lnTo>
                    <a:pt x="123556" y="41901"/>
                  </a:lnTo>
                  <a:cubicBezTo>
                    <a:pt x="123349" y="42035"/>
                    <a:pt x="123215" y="42255"/>
                    <a:pt x="123215" y="42510"/>
                  </a:cubicBezTo>
                  <a:cubicBezTo>
                    <a:pt x="123215" y="42766"/>
                    <a:pt x="123349" y="42985"/>
                    <a:pt x="123556" y="43119"/>
                  </a:cubicBezTo>
                  <a:lnTo>
                    <a:pt x="123556" y="49928"/>
                  </a:lnTo>
                  <a:lnTo>
                    <a:pt x="112715" y="49928"/>
                  </a:lnTo>
                  <a:cubicBezTo>
                    <a:pt x="113435" y="49928"/>
                    <a:pt x="113435" y="48808"/>
                    <a:pt x="112715" y="48808"/>
                  </a:cubicBezTo>
                  <a:lnTo>
                    <a:pt x="112496" y="48808"/>
                  </a:lnTo>
                  <a:lnTo>
                    <a:pt x="112496" y="42133"/>
                  </a:lnTo>
                  <a:lnTo>
                    <a:pt x="114396" y="42133"/>
                  </a:lnTo>
                  <a:cubicBezTo>
                    <a:pt x="115127" y="42133"/>
                    <a:pt x="115127" y="41012"/>
                    <a:pt x="114396" y="41012"/>
                  </a:cubicBezTo>
                  <a:lnTo>
                    <a:pt x="112862" y="41012"/>
                  </a:lnTo>
                  <a:cubicBezTo>
                    <a:pt x="113592" y="40001"/>
                    <a:pt x="114019" y="38844"/>
                    <a:pt x="114019" y="37602"/>
                  </a:cubicBezTo>
                  <a:cubicBezTo>
                    <a:pt x="114019" y="36700"/>
                    <a:pt x="113800" y="35859"/>
                    <a:pt x="113410" y="35068"/>
                  </a:cubicBezTo>
                  <a:cubicBezTo>
                    <a:pt x="112996" y="33534"/>
                    <a:pt x="111534" y="31853"/>
                    <a:pt x="109987" y="30403"/>
                  </a:cubicBezTo>
                  <a:cubicBezTo>
                    <a:pt x="109792" y="30245"/>
                    <a:pt x="109597" y="30062"/>
                    <a:pt x="109415" y="29891"/>
                  </a:cubicBezTo>
                  <a:lnTo>
                    <a:pt x="109013" y="29563"/>
                  </a:lnTo>
                  <a:cubicBezTo>
                    <a:pt x="109366" y="29270"/>
                    <a:pt x="109269" y="28551"/>
                    <a:pt x="108684" y="28551"/>
                  </a:cubicBezTo>
                  <a:lnTo>
                    <a:pt x="107770" y="28551"/>
                  </a:lnTo>
                  <a:cubicBezTo>
                    <a:pt x="107161" y="28077"/>
                    <a:pt x="106625" y="27699"/>
                    <a:pt x="106224" y="27419"/>
                  </a:cubicBezTo>
                  <a:cubicBezTo>
                    <a:pt x="106248" y="27333"/>
                    <a:pt x="106273" y="27249"/>
                    <a:pt x="106273" y="27163"/>
                  </a:cubicBezTo>
                  <a:cubicBezTo>
                    <a:pt x="106273" y="26908"/>
                    <a:pt x="106126" y="26688"/>
                    <a:pt x="105932" y="26554"/>
                  </a:cubicBezTo>
                  <a:lnTo>
                    <a:pt x="105932" y="24398"/>
                  </a:lnTo>
                  <a:cubicBezTo>
                    <a:pt x="105932" y="24124"/>
                    <a:pt x="105721" y="23987"/>
                    <a:pt x="105511" y="23987"/>
                  </a:cubicBezTo>
                  <a:cubicBezTo>
                    <a:pt x="105301" y="23987"/>
                    <a:pt x="105091" y="24124"/>
                    <a:pt x="105091" y="24398"/>
                  </a:cubicBezTo>
                  <a:lnTo>
                    <a:pt x="105091" y="26566"/>
                  </a:lnTo>
                  <a:cubicBezTo>
                    <a:pt x="104896" y="26700"/>
                    <a:pt x="104762" y="26908"/>
                    <a:pt x="104762" y="27163"/>
                  </a:cubicBezTo>
                  <a:cubicBezTo>
                    <a:pt x="104762" y="27249"/>
                    <a:pt x="104787" y="27333"/>
                    <a:pt x="104811" y="27419"/>
                  </a:cubicBezTo>
                  <a:cubicBezTo>
                    <a:pt x="104421" y="27687"/>
                    <a:pt x="103873" y="28077"/>
                    <a:pt x="103264" y="28551"/>
                  </a:cubicBezTo>
                  <a:lnTo>
                    <a:pt x="102338" y="28551"/>
                  </a:lnTo>
                  <a:cubicBezTo>
                    <a:pt x="101742" y="28551"/>
                    <a:pt x="101644" y="29282"/>
                    <a:pt x="102010" y="29563"/>
                  </a:cubicBezTo>
                  <a:cubicBezTo>
                    <a:pt x="101888" y="29672"/>
                    <a:pt x="101753" y="29782"/>
                    <a:pt x="101631" y="29891"/>
                  </a:cubicBezTo>
                  <a:cubicBezTo>
                    <a:pt x="101437" y="30062"/>
                    <a:pt x="101242" y="30245"/>
                    <a:pt x="101047" y="30403"/>
                  </a:cubicBezTo>
                  <a:cubicBezTo>
                    <a:pt x="99500" y="31853"/>
                    <a:pt x="98039" y="33534"/>
                    <a:pt x="97625" y="35068"/>
                  </a:cubicBezTo>
                  <a:cubicBezTo>
                    <a:pt x="97235" y="35859"/>
                    <a:pt x="97016" y="36700"/>
                    <a:pt x="97016" y="37602"/>
                  </a:cubicBezTo>
                  <a:cubicBezTo>
                    <a:pt x="97016" y="38844"/>
                    <a:pt x="97441" y="40001"/>
                    <a:pt x="98172" y="41012"/>
                  </a:cubicBezTo>
                  <a:lnTo>
                    <a:pt x="97016" y="41012"/>
                  </a:lnTo>
                  <a:cubicBezTo>
                    <a:pt x="96285" y="41012"/>
                    <a:pt x="96285" y="42133"/>
                    <a:pt x="97016" y="42133"/>
                  </a:cubicBezTo>
                  <a:lnTo>
                    <a:pt x="99111" y="42133"/>
                  </a:lnTo>
                  <a:lnTo>
                    <a:pt x="99111" y="48808"/>
                  </a:lnTo>
                  <a:lnTo>
                    <a:pt x="99001" y="48808"/>
                  </a:lnTo>
                  <a:cubicBezTo>
                    <a:pt x="98270" y="48808"/>
                    <a:pt x="98270" y="49928"/>
                    <a:pt x="99001" y="49928"/>
                  </a:cubicBezTo>
                  <a:lnTo>
                    <a:pt x="95736" y="49928"/>
                  </a:lnTo>
                  <a:lnTo>
                    <a:pt x="95736" y="44496"/>
                  </a:lnTo>
                  <a:lnTo>
                    <a:pt x="95663" y="44496"/>
                  </a:lnTo>
                  <a:lnTo>
                    <a:pt x="95663" y="41572"/>
                  </a:lnTo>
                  <a:cubicBezTo>
                    <a:pt x="95858" y="41438"/>
                    <a:pt x="95993" y="41219"/>
                    <a:pt x="95993" y="40963"/>
                  </a:cubicBezTo>
                  <a:cubicBezTo>
                    <a:pt x="95993" y="40707"/>
                    <a:pt x="95858" y="40488"/>
                    <a:pt x="95663" y="40354"/>
                  </a:cubicBezTo>
                  <a:lnTo>
                    <a:pt x="95663" y="38953"/>
                  </a:lnTo>
                  <a:cubicBezTo>
                    <a:pt x="95663" y="38685"/>
                    <a:pt x="95453" y="38551"/>
                    <a:pt x="95243" y="38551"/>
                  </a:cubicBezTo>
                  <a:cubicBezTo>
                    <a:pt x="95033" y="38551"/>
                    <a:pt x="94823" y="38685"/>
                    <a:pt x="94823" y="38953"/>
                  </a:cubicBezTo>
                  <a:lnTo>
                    <a:pt x="94823" y="40354"/>
                  </a:lnTo>
                  <a:cubicBezTo>
                    <a:pt x="94628" y="40488"/>
                    <a:pt x="94482" y="40707"/>
                    <a:pt x="94482" y="40963"/>
                  </a:cubicBezTo>
                  <a:cubicBezTo>
                    <a:pt x="94482" y="41219"/>
                    <a:pt x="94628" y="41438"/>
                    <a:pt x="94823" y="41572"/>
                  </a:cubicBezTo>
                  <a:lnTo>
                    <a:pt x="94823" y="44496"/>
                  </a:lnTo>
                  <a:lnTo>
                    <a:pt x="92485" y="44496"/>
                  </a:lnTo>
                  <a:lnTo>
                    <a:pt x="92485" y="42510"/>
                  </a:lnTo>
                  <a:lnTo>
                    <a:pt x="92509" y="42510"/>
                  </a:lnTo>
                  <a:cubicBezTo>
                    <a:pt x="94055" y="40464"/>
                    <a:pt x="94957" y="38065"/>
                    <a:pt x="94957" y="35494"/>
                  </a:cubicBezTo>
                  <a:cubicBezTo>
                    <a:pt x="94957" y="33704"/>
                    <a:pt x="94518" y="31999"/>
                    <a:pt x="93727" y="30427"/>
                  </a:cubicBezTo>
                  <a:cubicBezTo>
                    <a:pt x="92899" y="27322"/>
                    <a:pt x="89963" y="23947"/>
                    <a:pt x="86857" y="21037"/>
                  </a:cubicBezTo>
                  <a:cubicBezTo>
                    <a:pt x="86455" y="20696"/>
                    <a:pt x="86065" y="20342"/>
                    <a:pt x="85688" y="20014"/>
                  </a:cubicBezTo>
                  <a:cubicBezTo>
                    <a:pt x="85323" y="19684"/>
                    <a:pt x="84945" y="19380"/>
                    <a:pt x="84579" y="19063"/>
                  </a:cubicBezTo>
                  <a:cubicBezTo>
                    <a:pt x="84628" y="18990"/>
                    <a:pt x="84665" y="18893"/>
                    <a:pt x="84665" y="18796"/>
                  </a:cubicBezTo>
                  <a:cubicBezTo>
                    <a:pt x="84665" y="18454"/>
                    <a:pt x="84384" y="18187"/>
                    <a:pt x="84043" y="18187"/>
                  </a:cubicBezTo>
                  <a:lnTo>
                    <a:pt x="83496" y="18187"/>
                  </a:lnTo>
                  <a:cubicBezTo>
                    <a:pt x="81864" y="16871"/>
                    <a:pt x="80378" y="15799"/>
                    <a:pt x="79342" y="15068"/>
                  </a:cubicBezTo>
                  <a:cubicBezTo>
                    <a:pt x="79269" y="14532"/>
                    <a:pt x="78916" y="14081"/>
                    <a:pt x="78429" y="13886"/>
                  </a:cubicBezTo>
                  <a:lnTo>
                    <a:pt x="78429" y="10830"/>
                  </a:lnTo>
                  <a:cubicBezTo>
                    <a:pt x="79147" y="10586"/>
                    <a:pt x="79683" y="9916"/>
                    <a:pt x="79683" y="9100"/>
                  </a:cubicBezTo>
                  <a:cubicBezTo>
                    <a:pt x="79683" y="8296"/>
                    <a:pt x="79147" y="7614"/>
                    <a:pt x="78429" y="7382"/>
                  </a:cubicBezTo>
                  <a:lnTo>
                    <a:pt x="78429" y="5202"/>
                  </a:lnTo>
                  <a:cubicBezTo>
                    <a:pt x="78721" y="5019"/>
                    <a:pt x="78940" y="4703"/>
                    <a:pt x="78940" y="4313"/>
                  </a:cubicBezTo>
                  <a:cubicBezTo>
                    <a:pt x="78940" y="3936"/>
                    <a:pt x="78721" y="3606"/>
                    <a:pt x="78429" y="3424"/>
                  </a:cubicBezTo>
                  <a:lnTo>
                    <a:pt x="78429" y="550"/>
                  </a:lnTo>
                  <a:cubicBezTo>
                    <a:pt x="78429" y="184"/>
                    <a:pt x="78145" y="1"/>
                    <a:pt x="77862" y="1"/>
                  </a:cubicBezTo>
                  <a:close/>
                </a:path>
              </a:pathLst>
            </a:custGeom>
            <a:solidFill>
              <a:srgbClr val="FC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15" name="Google Shape;115;p21"/>
          <p:cNvSpPr txBox="1">
            <a:spLocks noGrp="1"/>
          </p:cNvSpPr>
          <p:nvPr>
            <p:ph type="ctrTitle"/>
          </p:nvPr>
        </p:nvSpPr>
        <p:spPr>
          <a:xfrm>
            <a:off x="914400" y="1983867"/>
            <a:ext cx="5191200" cy="7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16" name="Google Shape;116;p21"/>
          <p:cNvSpPr txBox="1">
            <a:spLocks noGrp="1"/>
          </p:cNvSpPr>
          <p:nvPr>
            <p:ph type="subTitle" idx="1"/>
          </p:nvPr>
        </p:nvSpPr>
        <p:spPr>
          <a:xfrm>
            <a:off x="914400" y="2582424"/>
            <a:ext cx="4838800" cy="186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>
                <a:latin typeface="Dosis ExtraLight"/>
                <a:ea typeface="Dosis ExtraLight"/>
                <a:cs typeface="Dosis ExtraLight"/>
                <a:sym typeface="Dosis ExtraLigh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17" name="Google Shape;117;p21"/>
          <p:cNvSpPr txBox="1"/>
          <p:nvPr/>
        </p:nvSpPr>
        <p:spPr>
          <a:xfrm>
            <a:off x="914400" y="4847167"/>
            <a:ext cx="4625200" cy="58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l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434343"/>
                </a:solidFill>
                <a:latin typeface="Barlow Light"/>
                <a:ea typeface="Barlow Light"/>
                <a:cs typeface="Barlow Light"/>
                <a:sym typeface="Barlow Light"/>
              </a:rPr>
              <a:t>CREDITS: This presentation template was created by </a:t>
            </a:r>
            <a:r>
              <a:rPr lang="en" sz="1200" b="1">
                <a:solidFill>
                  <a:srgbClr val="434343"/>
                </a:solidFill>
                <a:uFill>
                  <a:noFill/>
                </a:uFill>
                <a:latin typeface="Barlow"/>
                <a:ea typeface="Barlow"/>
                <a:cs typeface="Barlow"/>
                <a:sym typeface="Barlow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rgbClr val="434343"/>
                </a:solidFill>
                <a:latin typeface="Barlow Light"/>
                <a:ea typeface="Barlow Light"/>
                <a:cs typeface="Barlow Light"/>
                <a:sym typeface="Barlow Light"/>
              </a:rPr>
              <a:t>, including icons by </a:t>
            </a:r>
            <a:r>
              <a:rPr lang="en" sz="1200" b="1">
                <a:solidFill>
                  <a:srgbClr val="434343"/>
                </a:solidFill>
                <a:uFill>
                  <a:noFill/>
                </a:uFill>
                <a:latin typeface="Barlow"/>
                <a:ea typeface="Barlow"/>
                <a:cs typeface="Barlow"/>
                <a:sym typeface="Barlow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rgbClr val="434343"/>
                </a:solidFill>
                <a:latin typeface="Barlow Light"/>
                <a:ea typeface="Barlow Light"/>
                <a:cs typeface="Barlow Light"/>
                <a:sym typeface="Barlow Light"/>
              </a:rPr>
              <a:t>, and infographics &amp; images by </a:t>
            </a:r>
            <a:r>
              <a:rPr lang="en" sz="1200" b="1">
                <a:solidFill>
                  <a:srgbClr val="434343"/>
                </a:solidFill>
                <a:uFill>
                  <a:noFill/>
                </a:uFill>
                <a:latin typeface="Barlow"/>
                <a:ea typeface="Barlow"/>
                <a:cs typeface="Barlow"/>
                <a:sym typeface="Barlow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200" b="1">
              <a:solidFill>
                <a:srgbClr val="434343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</p:spTree>
    <p:extLst>
      <p:ext uri="{BB962C8B-B14F-4D97-AF65-F5344CB8AC3E}">
        <p14:creationId xmlns:p14="http://schemas.microsoft.com/office/powerpoint/2010/main" val="3907003868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">
  <p:cSld name="Background ">
    <p:spTree>
      <p:nvGrpSpPr>
        <p:cNvPr id="1" name="Shape 11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2356334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chemeClr val="dk1"/>
        </a:solidFill>
        <a:effectLst/>
      </p:bgPr>
    </p:bg>
    <p:spTree>
      <p:nvGrpSpPr>
        <p:cNvPr id="1" name="Shape 11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05473047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1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DD89832E-26A6-4465-8181-DF230988BFFD}" type="datetimeFigureOut">
              <a:rPr lang="en-US" smtClean="0"/>
              <a:t>7/16/2023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2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58A5B2D7-6EFD-446D-831A-7B28045AA25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939910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212D111-E7C5-4A9A-9023-95DD02195F77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7/16/2023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6D6D11C-DDA4-4779-A6F8-6576029C509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1782298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.xml"/><Relationship Id="rId13" Type="http://schemas.openxmlformats.org/officeDocument/2006/relationships/slideLayout" Target="../slideLayouts/slideLayout40.xml"/><Relationship Id="rId18" Type="http://schemas.openxmlformats.org/officeDocument/2006/relationships/slideLayout" Target="../slideLayouts/slideLayout45.xml"/><Relationship Id="rId3" Type="http://schemas.openxmlformats.org/officeDocument/2006/relationships/slideLayout" Target="../slideLayouts/slideLayout30.xml"/><Relationship Id="rId21" Type="http://schemas.openxmlformats.org/officeDocument/2006/relationships/slideLayout" Target="../slideLayouts/slideLayout48.xml"/><Relationship Id="rId7" Type="http://schemas.openxmlformats.org/officeDocument/2006/relationships/slideLayout" Target="../slideLayouts/slideLayout34.xml"/><Relationship Id="rId12" Type="http://schemas.openxmlformats.org/officeDocument/2006/relationships/slideLayout" Target="../slideLayouts/slideLayout39.xml"/><Relationship Id="rId17" Type="http://schemas.openxmlformats.org/officeDocument/2006/relationships/slideLayout" Target="../slideLayouts/slideLayout44.xml"/><Relationship Id="rId2" Type="http://schemas.openxmlformats.org/officeDocument/2006/relationships/slideLayout" Target="../slideLayouts/slideLayout29.xml"/><Relationship Id="rId16" Type="http://schemas.openxmlformats.org/officeDocument/2006/relationships/slideLayout" Target="../slideLayouts/slideLayout43.xml"/><Relationship Id="rId20" Type="http://schemas.openxmlformats.org/officeDocument/2006/relationships/slideLayout" Target="../slideLayouts/slideLayout47.xml"/><Relationship Id="rId1" Type="http://schemas.openxmlformats.org/officeDocument/2006/relationships/slideLayout" Target="../slideLayouts/slideLayout28.xml"/><Relationship Id="rId6" Type="http://schemas.openxmlformats.org/officeDocument/2006/relationships/slideLayout" Target="../slideLayouts/slideLayout33.xml"/><Relationship Id="rId11" Type="http://schemas.openxmlformats.org/officeDocument/2006/relationships/slideLayout" Target="../slideLayouts/slideLayout38.xml"/><Relationship Id="rId5" Type="http://schemas.openxmlformats.org/officeDocument/2006/relationships/slideLayout" Target="../slideLayouts/slideLayout32.xml"/><Relationship Id="rId15" Type="http://schemas.openxmlformats.org/officeDocument/2006/relationships/slideLayout" Target="../slideLayouts/slideLayout42.xml"/><Relationship Id="rId23" Type="http://schemas.openxmlformats.org/officeDocument/2006/relationships/theme" Target="../theme/theme3.xml"/><Relationship Id="rId10" Type="http://schemas.openxmlformats.org/officeDocument/2006/relationships/slideLayout" Target="../slideLayouts/slideLayout37.xml"/><Relationship Id="rId19" Type="http://schemas.openxmlformats.org/officeDocument/2006/relationships/slideLayout" Target="../slideLayouts/slideLayout46.xml"/><Relationship Id="rId4" Type="http://schemas.openxmlformats.org/officeDocument/2006/relationships/slideLayout" Target="../slideLayouts/slideLayout31.xml"/><Relationship Id="rId9" Type="http://schemas.openxmlformats.org/officeDocument/2006/relationships/slideLayout" Target="../slideLayouts/slideLayout36.xml"/><Relationship Id="rId14" Type="http://schemas.openxmlformats.org/officeDocument/2006/relationships/slideLayout" Target="../slideLayouts/slideLayout41.xml"/><Relationship Id="rId22" Type="http://schemas.openxmlformats.org/officeDocument/2006/relationships/slideLayout" Target="../slideLayouts/slideLayout49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7.xml"/><Relationship Id="rId13" Type="http://schemas.openxmlformats.org/officeDocument/2006/relationships/slideLayout" Target="../slideLayouts/slideLayout62.xml"/><Relationship Id="rId3" Type="http://schemas.openxmlformats.org/officeDocument/2006/relationships/slideLayout" Target="../slideLayouts/slideLayout52.xml"/><Relationship Id="rId7" Type="http://schemas.openxmlformats.org/officeDocument/2006/relationships/slideLayout" Target="../slideLayouts/slideLayout56.xml"/><Relationship Id="rId12" Type="http://schemas.openxmlformats.org/officeDocument/2006/relationships/slideLayout" Target="../slideLayouts/slideLayout61.xml"/><Relationship Id="rId2" Type="http://schemas.openxmlformats.org/officeDocument/2006/relationships/slideLayout" Target="../slideLayouts/slideLayout51.xml"/><Relationship Id="rId1" Type="http://schemas.openxmlformats.org/officeDocument/2006/relationships/slideLayout" Target="../slideLayouts/slideLayout50.xml"/><Relationship Id="rId6" Type="http://schemas.openxmlformats.org/officeDocument/2006/relationships/slideLayout" Target="../slideLayouts/slideLayout55.xml"/><Relationship Id="rId11" Type="http://schemas.openxmlformats.org/officeDocument/2006/relationships/slideLayout" Target="../slideLayouts/slideLayout60.xml"/><Relationship Id="rId5" Type="http://schemas.openxmlformats.org/officeDocument/2006/relationships/slideLayout" Target="../slideLayouts/slideLayout54.xml"/><Relationship Id="rId10" Type="http://schemas.openxmlformats.org/officeDocument/2006/relationships/slideLayout" Target="../slideLayouts/slideLayout59.xml"/><Relationship Id="rId4" Type="http://schemas.openxmlformats.org/officeDocument/2006/relationships/slideLayout" Target="../slideLayouts/slideLayout53.xml"/><Relationship Id="rId9" Type="http://schemas.openxmlformats.org/officeDocument/2006/relationships/slideLayout" Target="../slideLayouts/slideLayout58.xml"/><Relationship Id="rId14" Type="http://schemas.openxmlformats.org/officeDocument/2006/relationships/theme" Target="../theme/theme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0.xml"/><Relationship Id="rId13" Type="http://schemas.openxmlformats.org/officeDocument/2006/relationships/slideLayout" Target="../slideLayouts/slideLayout75.xml"/><Relationship Id="rId18" Type="http://schemas.openxmlformats.org/officeDocument/2006/relationships/slideLayout" Target="../slideLayouts/slideLayout80.xml"/><Relationship Id="rId3" Type="http://schemas.openxmlformats.org/officeDocument/2006/relationships/slideLayout" Target="../slideLayouts/slideLayout65.xml"/><Relationship Id="rId21" Type="http://schemas.openxmlformats.org/officeDocument/2006/relationships/slideLayout" Target="../slideLayouts/slideLayout83.xml"/><Relationship Id="rId7" Type="http://schemas.openxmlformats.org/officeDocument/2006/relationships/slideLayout" Target="../slideLayouts/slideLayout69.xml"/><Relationship Id="rId12" Type="http://schemas.openxmlformats.org/officeDocument/2006/relationships/slideLayout" Target="../slideLayouts/slideLayout74.xml"/><Relationship Id="rId17" Type="http://schemas.openxmlformats.org/officeDocument/2006/relationships/slideLayout" Target="../slideLayouts/slideLayout79.xml"/><Relationship Id="rId2" Type="http://schemas.openxmlformats.org/officeDocument/2006/relationships/slideLayout" Target="../slideLayouts/slideLayout64.xml"/><Relationship Id="rId16" Type="http://schemas.openxmlformats.org/officeDocument/2006/relationships/slideLayout" Target="../slideLayouts/slideLayout78.xml"/><Relationship Id="rId20" Type="http://schemas.openxmlformats.org/officeDocument/2006/relationships/slideLayout" Target="../slideLayouts/slideLayout82.xml"/><Relationship Id="rId1" Type="http://schemas.openxmlformats.org/officeDocument/2006/relationships/slideLayout" Target="../slideLayouts/slideLayout63.xml"/><Relationship Id="rId6" Type="http://schemas.openxmlformats.org/officeDocument/2006/relationships/slideLayout" Target="../slideLayouts/slideLayout68.xml"/><Relationship Id="rId11" Type="http://schemas.openxmlformats.org/officeDocument/2006/relationships/slideLayout" Target="../slideLayouts/slideLayout73.xml"/><Relationship Id="rId5" Type="http://schemas.openxmlformats.org/officeDocument/2006/relationships/slideLayout" Target="../slideLayouts/slideLayout67.xml"/><Relationship Id="rId15" Type="http://schemas.openxmlformats.org/officeDocument/2006/relationships/slideLayout" Target="../slideLayouts/slideLayout77.xml"/><Relationship Id="rId23" Type="http://schemas.openxmlformats.org/officeDocument/2006/relationships/theme" Target="../theme/theme5.xml"/><Relationship Id="rId10" Type="http://schemas.openxmlformats.org/officeDocument/2006/relationships/slideLayout" Target="../slideLayouts/slideLayout72.xml"/><Relationship Id="rId19" Type="http://schemas.openxmlformats.org/officeDocument/2006/relationships/slideLayout" Target="../slideLayouts/slideLayout81.xml"/><Relationship Id="rId4" Type="http://schemas.openxmlformats.org/officeDocument/2006/relationships/slideLayout" Target="../slideLayouts/slideLayout66.xml"/><Relationship Id="rId9" Type="http://schemas.openxmlformats.org/officeDocument/2006/relationships/slideLayout" Target="../slideLayouts/slideLayout71.xml"/><Relationship Id="rId14" Type="http://schemas.openxmlformats.org/officeDocument/2006/relationships/slideLayout" Target="../slideLayouts/slideLayout76.xml"/><Relationship Id="rId22" Type="http://schemas.openxmlformats.org/officeDocument/2006/relationships/slideLayout" Target="../slideLayouts/slideLayout8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212D111-E7C5-4A9A-9023-95DD02195F77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7/16/2023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6D6D11C-DDA4-4779-A6F8-6576029C509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693531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200"/>
              <a:buFont typeface="Jura"/>
              <a:buNone/>
              <a:defRPr sz="3200" b="1">
                <a:solidFill>
                  <a:schemeClr val="accent1"/>
                </a:solidFill>
                <a:latin typeface="Jura"/>
                <a:ea typeface="Jura"/>
                <a:cs typeface="Jura"/>
                <a:sym typeface="Jura"/>
              </a:defRPr>
            </a:lvl1pPr>
            <a:lvl2pPr lvl="1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200"/>
              <a:buFont typeface="Jura"/>
              <a:buNone/>
              <a:defRPr sz="3200" b="1">
                <a:solidFill>
                  <a:schemeClr val="accent1"/>
                </a:solidFill>
                <a:latin typeface="Jura"/>
                <a:ea typeface="Jura"/>
                <a:cs typeface="Jura"/>
                <a:sym typeface="Jura"/>
              </a:defRPr>
            </a:lvl2pPr>
            <a:lvl3pPr lvl="2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200"/>
              <a:buFont typeface="Jura"/>
              <a:buNone/>
              <a:defRPr sz="3200" b="1">
                <a:solidFill>
                  <a:schemeClr val="accent1"/>
                </a:solidFill>
                <a:latin typeface="Jura"/>
                <a:ea typeface="Jura"/>
                <a:cs typeface="Jura"/>
                <a:sym typeface="Jura"/>
              </a:defRPr>
            </a:lvl3pPr>
            <a:lvl4pPr lvl="3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200"/>
              <a:buFont typeface="Jura"/>
              <a:buNone/>
              <a:defRPr sz="3200" b="1">
                <a:solidFill>
                  <a:schemeClr val="accent1"/>
                </a:solidFill>
                <a:latin typeface="Jura"/>
                <a:ea typeface="Jura"/>
                <a:cs typeface="Jura"/>
                <a:sym typeface="Jura"/>
              </a:defRPr>
            </a:lvl4pPr>
            <a:lvl5pPr lvl="4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200"/>
              <a:buFont typeface="Jura"/>
              <a:buNone/>
              <a:defRPr sz="3200" b="1">
                <a:solidFill>
                  <a:schemeClr val="accent1"/>
                </a:solidFill>
                <a:latin typeface="Jura"/>
                <a:ea typeface="Jura"/>
                <a:cs typeface="Jura"/>
                <a:sym typeface="Jura"/>
              </a:defRPr>
            </a:lvl5pPr>
            <a:lvl6pPr lvl="5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200"/>
              <a:buFont typeface="Jura"/>
              <a:buNone/>
              <a:defRPr sz="3200" b="1">
                <a:solidFill>
                  <a:schemeClr val="accent1"/>
                </a:solidFill>
                <a:latin typeface="Jura"/>
                <a:ea typeface="Jura"/>
                <a:cs typeface="Jura"/>
                <a:sym typeface="Jura"/>
              </a:defRPr>
            </a:lvl6pPr>
            <a:lvl7pPr lvl="6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200"/>
              <a:buFont typeface="Jura"/>
              <a:buNone/>
              <a:defRPr sz="3200" b="1">
                <a:solidFill>
                  <a:schemeClr val="accent1"/>
                </a:solidFill>
                <a:latin typeface="Jura"/>
                <a:ea typeface="Jura"/>
                <a:cs typeface="Jura"/>
                <a:sym typeface="Jura"/>
              </a:defRPr>
            </a:lvl7pPr>
            <a:lvl8pPr lvl="7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200"/>
              <a:buFont typeface="Jura"/>
              <a:buNone/>
              <a:defRPr sz="3200" b="1">
                <a:solidFill>
                  <a:schemeClr val="accent1"/>
                </a:solidFill>
                <a:latin typeface="Jura"/>
                <a:ea typeface="Jura"/>
                <a:cs typeface="Jura"/>
                <a:sym typeface="Jura"/>
              </a:defRPr>
            </a:lvl8pPr>
            <a:lvl9pPr lvl="8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200"/>
              <a:buFont typeface="Jura"/>
              <a:buNone/>
              <a:defRPr sz="3200" b="1">
                <a:solidFill>
                  <a:schemeClr val="accent1"/>
                </a:solidFill>
                <a:latin typeface="Jura"/>
                <a:ea typeface="Jura"/>
                <a:cs typeface="Jura"/>
                <a:sym typeface="Jura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linker"/>
              <a:buChar char="●"/>
              <a:defRPr sz="1600">
                <a:solidFill>
                  <a:schemeClr val="dk1"/>
                </a:solidFill>
                <a:latin typeface="Blinker"/>
                <a:ea typeface="Blinker"/>
                <a:cs typeface="Blinker"/>
                <a:sym typeface="Blinker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linker"/>
              <a:buChar char="○"/>
              <a:defRPr sz="1600">
                <a:solidFill>
                  <a:schemeClr val="dk1"/>
                </a:solidFill>
                <a:latin typeface="Blinker"/>
                <a:ea typeface="Blinker"/>
                <a:cs typeface="Blinker"/>
                <a:sym typeface="Blinker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linker"/>
              <a:buChar char="■"/>
              <a:defRPr sz="1600">
                <a:solidFill>
                  <a:schemeClr val="dk1"/>
                </a:solidFill>
                <a:latin typeface="Blinker"/>
                <a:ea typeface="Blinker"/>
                <a:cs typeface="Blinker"/>
                <a:sym typeface="Blinker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linker"/>
              <a:buChar char="●"/>
              <a:defRPr sz="1600">
                <a:solidFill>
                  <a:schemeClr val="dk1"/>
                </a:solidFill>
                <a:latin typeface="Blinker"/>
                <a:ea typeface="Blinker"/>
                <a:cs typeface="Blinker"/>
                <a:sym typeface="Blinker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linker"/>
              <a:buChar char="○"/>
              <a:defRPr sz="1600">
                <a:solidFill>
                  <a:schemeClr val="dk1"/>
                </a:solidFill>
                <a:latin typeface="Blinker"/>
                <a:ea typeface="Blinker"/>
                <a:cs typeface="Blinker"/>
                <a:sym typeface="Blinker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linker"/>
              <a:buChar char="■"/>
              <a:defRPr sz="1600">
                <a:solidFill>
                  <a:schemeClr val="dk1"/>
                </a:solidFill>
                <a:latin typeface="Blinker"/>
                <a:ea typeface="Blinker"/>
                <a:cs typeface="Blinker"/>
                <a:sym typeface="Blinker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linker"/>
              <a:buChar char="●"/>
              <a:defRPr sz="1600">
                <a:solidFill>
                  <a:schemeClr val="dk1"/>
                </a:solidFill>
                <a:latin typeface="Blinker"/>
                <a:ea typeface="Blinker"/>
                <a:cs typeface="Blinker"/>
                <a:sym typeface="Blinker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linker"/>
              <a:buChar char="○"/>
              <a:defRPr sz="1600">
                <a:solidFill>
                  <a:schemeClr val="dk1"/>
                </a:solidFill>
                <a:latin typeface="Blinker"/>
                <a:ea typeface="Blinker"/>
                <a:cs typeface="Blinker"/>
                <a:sym typeface="Blinker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linker"/>
              <a:buChar char="■"/>
              <a:defRPr sz="1600">
                <a:solidFill>
                  <a:schemeClr val="dk1"/>
                </a:solidFill>
                <a:latin typeface="Blinker"/>
                <a:ea typeface="Blinker"/>
                <a:cs typeface="Blinker"/>
                <a:sym typeface="Blinke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8250023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86" r:id="rId1"/>
    <p:sldLayoutId id="2147483687" r:id="rId2"/>
    <p:sldLayoutId id="2147483688" r:id="rId3"/>
    <p:sldLayoutId id="2147483689" r:id="rId4"/>
    <p:sldLayoutId id="2147483690" r:id="rId5"/>
    <p:sldLayoutId id="2147483691" r:id="rId6"/>
    <p:sldLayoutId id="2147483692" r:id="rId7"/>
    <p:sldLayoutId id="2147483693" r:id="rId8"/>
    <p:sldLayoutId id="2147483694" r:id="rId9"/>
    <p:sldLayoutId id="2147483695" r:id="rId10"/>
    <p:sldLayoutId id="2147483696" r:id="rId11"/>
    <p:sldLayoutId id="2147483697" r:id="rId12"/>
    <p:sldLayoutId id="2147483698" r:id="rId13"/>
    <p:sldLayoutId id="2147483699" r:id="rId14"/>
    <p:sldLayoutId id="2147483700" r:id="rId15"/>
    <p:sldLayoutId id="2147483701" r:id="rId16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9Slide.vn - 2019">
            <a:extLst>
              <a:ext uri="{FF2B5EF4-FFF2-40B4-BE49-F238E27FC236}">
                <a16:creationId xmlns:a16="http://schemas.microsoft.com/office/drawing/2014/main" id="{E0A337C4-2C9C-4FB9-AEDA-093E69690FE5}"/>
              </a:ext>
            </a:extLst>
          </p:cNvPr>
          <p:cNvSpPr txBox="1"/>
          <p:nvPr userDrawn="1"/>
        </p:nvSpPr>
        <p:spPr>
          <a:xfrm>
            <a:off x="0" y="-971610"/>
            <a:ext cx="12192000" cy="400110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C3C3C3"/>
                </a:solidFill>
                <a:effectLst/>
                <a:uLnTx/>
                <a:uFillTx/>
                <a:latin typeface="Arial"/>
                <a:ea typeface="Arial Unicode MS"/>
                <a:cs typeface="+mn-cs"/>
              </a:rPr>
              <a:t>www.9slide.vn</a:t>
            </a:r>
          </a:p>
        </p:txBody>
      </p:sp>
    </p:spTree>
    <p:extLst>
      <p:ext uri="{BB962C8B-B14F-4D97-AF65-F5344CB8AC3E}">
        <p14:creationId xmlns:p14="http://schemas.microsoft.com/office/powerpoint/2010/main" val="28284628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3" r:id="rId1"/>
    <p:sldLayoutId id="2147483704" r:id="rId2"/>
    <p:sldLayoutId id="2147483705" r:id="rId3"/>
    <p:sldLayoutId id="2147483706" r:id="rId4"/>
    <p:sldLayoutId id="2147483707" r:id="rId5"/>
    <p:sldLayoutId id="2147483708" r:id="rId6"/>
    <p:sldLayoutId id="2147483709" r:id="rId7"/>
    <p:sldLayoutId id="2147483710" r:id="rId8"/>
    <p:sldLayoutId id="2147483711" r:id="rId9"/>
    <p:sldLayoutId id="2147483712" r:id="rId10"/>
    <p:sldLayoutId id="2147483713" r:id="rId11"/>
    <p:sldLayoutId id="2147483714" r:id="rId12"/>
    <p:sldLayoutId id="2147483715" r:id="rId13"/>
    <p:sldLayoutId id="2147483716" r:id="rId14"/>
    <p:sldLayoutId id="2147483717" r:id="rId15"/>
    <p:sldLayoutId id="2147483718" r:id="rId16"/>
    <p:sldLayoutId id="2147483719" r:id="rId17"/>
    <p:sldLayoutId id="2147483720" r:id="rId18"/>
    <p:sldLayoutId id="2147483721" r:id="rId19"/>
    <p:sldLayoutId id="2147483722" r:id="rId20"/>
    <p:sldLayoutId id="2147483723" r:id="rId21"/>
    <p:sldLayoutId id="2147483724" r:id="rId2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pattFill prst="pct5">
          <a:fgClr>
            <a:schemeClr val="accent1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83FD20CC-C64B-4D94-AC7C-D68C26D09A7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903EC2F-5FA9-4E11-9A4A-5D9DEA388F8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C8BFFA9-940E-443A-9A38-A03102E1AE8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4A01C0E-953F-4CA2-BB56-16E0E78AC6E8}" type="datetime1">
              <a:rPr lang="en-US" smtClean="0"/>
              <a:t>7/16/2023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D72BB41-FA4B-43DE-B90B-A7BC50345E8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BB8426B-987B-443E-AB8D-88CA434A372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r>
              <a:rPr lang="en-US"/>
              <a:t>2.</a:t>
            </a:r>
            <a:fld id="{078CED2D-796A-4B85-8D77-195D3CB6C8A6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854000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6" r:id="rId1"/>
    <p:sldLayoutId id="2147483727" r:id="rId2"/>
    <p:sldLayoutId id="2147483728" r:id="rId3"/>
    <p:sldLayoutId id="2147483729" r:id="rId4"/>
    <p:sldLayoutId id="2147483730" r:id="rId5"/>
    <p:sldLayoutId id="2147483731" r:id="rId6"/>
    <p:sldLayoutId id="2147483732" r:id="rId7"/>
    <p:sldLayoutId id="2147483733" r:id="rId8"/>
    <p:sldLayoutId id="2147483734" r:id="rId9"/>
    <p:sldLayoutId id="2147483735" r:id="rId10"/>
    <p:sldLayoutId id="2147483736" r:id="rId11"/>
    <p:sldLayoutId id="2147483737" r:id="rId12"/>
    <p:sldLayoutId id="2147483738" r:id="rId13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3F3F3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Staatliches"/>
              <a:buNone/>
              <a:defRPr sz="2800">
                <a:solidFill>
                  <a:srgbClr val="434343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Staatliches"/>
              <a:buNone/>
              <a:defRPr sz="2800">
                <a:solidFill>
                  <a:srgbClr val="434343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Staatliches"/>
              <a:buNone/>
              <a:defRPr sz="2800">
                <a:solidFill>
                  <a:srgbClr val="434343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Staatliches"/>
              <a:buNone/>
              <a:defRPr sz="2800">
                <a:solidFill>
                  <a:srgbClr val="434343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Staatliches"/>
              <a:buNone/>
              <a:defRPr sz="2800">
                <a:solidFill>
                  <a:srgbClr val="434343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Staatliches"/>
              <a:buNone/>
              <a:defRPr sz="2800">
                <a:solidFill>
                  <a:srgbClr val="434343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Staatliches"/>
              <a:buNone/>
              <a:defRPr sz="2800">
                <a:solidFill>
                  <a:srgbClr val="434343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Staatliches"/>
              <a:buNone/>
              <a:defRPr sz="2800">
                <a:solidFill>
                  <a:srgbClr val="434343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Staatliches"/>
              <a:buNone/>
              <a:defRPr sz="2800">
                <a:solidFill>
                  <a:srgbClr val="434343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 sz="1200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1pPr>
            <a:lvl2pPr marL="914400" lvl="1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 sz="1200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2pPr>
            <a:lvl3pPr marL="1371600" lvl="2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 sz="1200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3pPr>
            <a:lvl4pPr marL="1828800" lvl="3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 sz="1200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4pPr>
            <a:lvl5pPr marL="2286000" lvl="4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 sz="1200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5pPr>
            <a:lvl6pPr marL="2743200" lvl="5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 sz="1200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6pPr>
            <a:lvl7pPr marL="3200400" lvl="6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 sz="1200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7pPr>
            <a:lvl8pPr marL="3657600" lvl="7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 sz="1200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8pPr>
            <a:lvl9pPr marL="4114800" lvl="8" indent="-3048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 sz="1200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9412175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40" r:id="rId1"/>
    <p:sldLayoutId id="2147483741" r:id="rId2"/>
    <p:sldLayoutId id="2147483742" r:id="rId3"/>
    <p:sldLayoutId id="2147483743" r:id="rId4"/>
    <p:sldLayoutId id="2147483744" r:id="rId5"/>
    <p:sldLayoutId id="2147483745" r:id="rId6"/>
    <p:sldLayoutId id="2147483746" r:id="rId7"/>
    <p:sldLayoutId id="2147483747" r:id="rId8"/>
    <p:sldLayoutId id="2147483748" r:id="rId9"/>
    <p:sldLayoutId id="2147483750" r:id="rId10"/>
    <p:sldLayoutId id="2147483751" r:id="rId11"/>
    <p:sldLayoutId id="2147483752" r:id="rId12"/>
    <p:sldLayoutId id="2147483753" r:id="rId13"/>
    <p:sldLayoutId id="2147483754" r:id="rId14"/>
    <p:sldLayoutId id="2147483755" r:id="rId15"/>
    <p:sldLayoutId id="2147483756" r:id="rId16"/>
    <p:sldLayoutId id="2147483757" r:id="rId17"/>
    <p:sldLayoutId id="2147483758" r:id="rId18"/>
    <p:sldLayoutId id="2147483759" r:id="rId19"/>
    <p:sldLayoutId id="2147483760" r:id="rId20"/>
    <p:sldLayoutId id="2147483761" r:id="rId21"/>
    <p:sldLayoutId id="2147483762" r:id="rId2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microsoft.com/office/2007/relationships/hdphoto" Target="../media/hdphoto2.wdp"/><Relationship Id="rId3" Type="http://schemas.openxmlformats.org/officeDocument/2006/relationships/image" Target="../media/image1.jpeg"/><Relationship Id="rId7" Type="http://schemas.openxmlformats.org/officeDocument/2006/relationships/image" Target="../media/image5.jpeg"/><Relationship Id="rId12" Type="http://schemas.openxmlformats.org/officeDocument/2006/relationships/image" Target="../media/image10.png"/><Relationship Id="rId17" Type="http://schemas.openxmlformats.org/officeDocument/2006/relationships/image" Target="../media/image14.png"/><Relationship Id="rId2" Type="http://schemas.openxmlformats.org/officeDocument/2006/relationships/notesSlide" Target="../notesSlides/notesSlide1.xml"/><Relationship Id="rId16" Type="http://schemas.microsoft.com/office/2007/relationships/hdphoto" Target="../media/hdphoto1.wdp"/><Relationship Id="rId1" Type="http://schemas.openxmlformats.org/officeDocument/2006/relationships/slideLayout" Target="../slideLayouts/slideLayout42.xml"/><Relationship Id="rId6" Type="http://schemas.openxmlformats.org/officeDocument/2006/relationships/image" Target="../media/image4.png"/><Relationship Id="rId11" Type="http://schemas.openxmlformats.org/officeDocument/2006/relationships/image" Target="../media/image9.png"/><Relationship Id="rId5" Type="http://schemas.openxmlformats.org/officeDocument/2006/relationships/image" Target="../media/image3.gif"/><Relationship Id="rId15" Type="http://schemas.openxmlformats.org/officeDocument/2006/relationships/image" Target="../media/image13.png"/><Relationship Id="rId10" Type="http://schemas.openxmlformats.org/officeDocument/2006/relationships/image" Target="../media/image8.png"/><Relationship Id="rId19" Type="http://schemas.openxmlformats.org/officeDocument/2006/relationships/image" Target="../media/image15.png"/><Relationship Id="rId4" Type="http://schemas.openxmlformats.org/officeDocument/2006/relationships/image" Target="../media/image2.jpeg"/><Relationship Id="rId9" Type="http://schemas.openxmlformats.org/officeDocument/2006/relationships/image" Target="../media/image7.png"/><Relationship Id="rId14" Type="http://schemas.openxmlformats.org/officeDocument/2006/relationships/image" Target="../media/image12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7" Type="http://schemas.openxmlformats.org/officeDocument/2006/relationships/image" Target="../media/image1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1.xml"/><Relationship Id="rId6" Type="http://schemas.openxmlformats.org/officeDocument/2006/relationships/image" Target="../media/image18.jpeg"/><Relationship Id="rId5" Type="http://schemas.openxmlformats.org/officeDocument/2006/relationships/image" Target="../media/image17.jpeg"/><Relationship Id="rId4" Type="http://schemas.microsoft.com/office/2007/relationships/hdphoto" Target="../media/hdphoto3.wdp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microsoft.com/office/2007/relationships/hdphoto" Target="../media/hdphoto4.wdp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84.xml"/><Relationship Id="rId6" Type="http://schemas.openxmlformats.org/officeDocument/2006/relationships/image" Target="../media/image15.png"/><Relationship Id="rId5" Type="http://schemas.microsoft.com/office/2007/relationships/hdphoto" Target="../media/hdphoto5.wdp"/><Relationship Id="rId4" Type="http://schemas.openxmlformats.org/officeDocument/2006/relationships/image" Target="../media/image20.png"/></Relationships>
</file>

<file path=ppt/slides/_rels/slide7.xml.rels><?xml version="1.0" encoding="UTF-8" standalone="yes"?>
<Relationships xmlns="http://schemas.openxmlformats.org/package/2006/relationships"><Relationship Id="rId3" Type="http://schemas.microsoft.com/office/2007/relationships/hdphoto" Target="../media/hdphoto6.wdp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8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BE27B1A7-C44B-4AFF-B62D-0422597D934C}"/>
              </a:ext>
            </a:extLst>
          </p:cNvPr>
          <p:cNvSpPr/>
          <p:nvPr/>
        </p:nvSpPr>
        <p:spPr>
          <a:xfrm rot="2700000">
            <a:off x="3182524" y="3511759"/>
            <a:ext cx="1002347" cy="1002347"/>
          </a:xfrm>
          <a:prstGeom prst="roundRect">
            <a:avLst>
              <a:gd name="adj" fmla="val 8081"/>
            </a:avLst>
          </a:prstGeom>
          <a:blipFill dpi="0"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  <a:effectLst>
            <a:innerShdw blurRad="139700" dist="508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Arial Unicode MS"/>
              <a:cs typeface="+mn-cs"/>
            </a:endParaRPr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6C4A92D8-955B-4638-840A-46C25D35A523}"/>
              </a:ext>
            </a:extLst>
          </p:cNvPr>
          <p:cNvSpPr/>
          <p:nvPr/>
        </p:nvSpPr>
        <p:spPr>
          <a:xfrm rot="2810496">
            <a:off x="567557" y="794082"/>
            <a:ext cx="1002347" cy="1002347"/>
          </a:xfrm>
          <a:prstGeom prst="roundRect">
            <a:avLst>
              <a:gd name="adj" fmla="val 8081"/>
            </a:avLst>
          </a:prstGeom>
          <a:blipFill dpi="0"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  <a:effectLst>
            <a:innerShdw blurRad="139700" dist="508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Arial Unicode MS"/>
              <a:cs typeface="+mn-cs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9D7F6397-83A9-4D04-BB4A-9C307A75EB8F}"/>
              </a:ext>
            </a:extLst>
          </p:cNvPr>
          <p:cNvSpPr/>
          <p:nvPr/>
        </p:nvSpPr>
        <p:spPr>
          <a:xfrm>
            <a:off x="4212862" y="1812418"/>
            <a:ext cx="4995306" cy="11934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Arial Unicode MS"/>
              <a:cs typeface="+mn-cs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BD0693A-F966-40DC-9D96-E431BEEEB155}"/>
              </a:ext>
            </a:extLst>
          </p:cNvPr>
          <p:cNvSpPr txBox="1"/>
          <p:nvPr/>
        </p:nvSpPr>
        <p:spPr>
          <a:xfrm>
            <a:off x="1632974" y="923550"/>
            <a:ext cx="44982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N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pitchFamily="2" charset="0"/>
                <a:ea typeface="Roboto Medium" panose="02000000000000000000" pitchFamily="2" charset="0"/>
                <a:cs typeface="Roboto Medium" panose="02000000000000000000" pitchFamily="2" charset="0"/>
              </a:rPr>
              <a:t>A</a:t>
            </a:r>
          </a:p>
        </p:txBody>
      </p:sp>
      <p:sp>
        <p:nvSpPr>
          <p:cNvPr id="33" name="Rectangle: Rounded Corners 32">
            <a:extLst>
              <a:ext uri="{FF2B5EF4-FFF2-40B4-BE49-F238E27FC236}">
                <a16:creationId xmlns:a16="http://schemas.microsoft.com/office/drawing/2014/main" id="{2F79A002-3EFB-499A-9E89-57EF858EB1FF}"/>
              </a:ext>
            </a:extLst>
          </p:cNvPr>
          <p:cNvSpPr/>
          <p:nvPr/>
        </p:nvSpPr>
        <p:spPr>
          <a:xfrm rot="2700000">
            <a:off x="9401668" y="1074017"/>
            <a:ext cx="610200" cy="610200"/>
          </a:xfrm>
          <a:prstGeom prst="roundRect">
            <a:avLst>
              <a:gd name="adj" fmla="val 8081"/>
            </a:avLst>
          </a:prstGeom>
          <a:solidFill>
            <a:schemeClr val="bg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Arial Unicode MS"/>
              <a:cs typeface="+mn-cs"/>
            </a:endParaRPr>
          </a:p>
        </p:txBody>
      </p: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F2B5729F-2F93-474D-BEC5-9A2E22422092}"/>
              </a:ext>
            </a:extLst>
          </p:cNvPr>
          <p:cNvSpPr/>
          <p:nvPr/>
        </p:nvSpPr>
        <p:spPr>
          <a:xfrm rot="2700000">
            <a:off x="9880164" y="1552513"/>
            <a:ext cx="610200" cy="610200"/>
          </a:xfrm>
          <a:prstGeom prst="roundRect">
            <a:avLst>
              <a:gd name="adj" fmla="val 8081"/>
            </a:avLst>
          </a:prstGeom>
          <a:solidFill>
            <a:schemeClr val="bg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Arial Unicode MS"/>
              <a:cs typeface="+mn-cs"/>
            </a:endParaRPr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81B2333D-14DD-4703-9361-25C712B966B4}"/>
              </a:ext>
            </a:extLst>
          </p:cNvPr>
          <p:cNvSpPr/>
          <p:nvPr/>
        </p:nvSpPr>
        <p:spPr>
          <a:xfrm rot="2700000">
            <a:off x="10358661" y="2031009"/>
            <a:ext cx="610200" cy="610200"/>
          </a:xfrm>
          <a:prstGeom prst="roundRect">
            <a:avLst>
              <a:gd name="adj" fmla="val 8081"/>
            </a:avLst>
          </a:prstGeom>
          <a:solidFill>
            <a:schemeClr val="bg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Arial Unicode MS"/>
              <a:cs typeface="+mn-cs"/>
            </a:endParaRPr>
          </a:p>
        </p:txBody>
      </p:sp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8E871519-C11B-402A-8ED7-153315F6049C}"/>
              </a:ext>
            </a:extLst>
          </p:cNvPr>
          <p:cNvSpPr/>
          <p:nvPr/>
        </p:nvSpPr>
        <p:spPr>
          <a:xfrm rot="2700000">
            <a:off x="9273766" y="2038148"/>
            <a:ext cx="610200" cy="610200"/>
          </a:xfrm>
          <a:prstGeom prst="roundRect">
            <a:avLst>
              <a:gd name="adj" fmla="val 8081"/>
            </a:avLst>
          </a:prstGeom>
          <a:solidFill>
            <a:schemeClr val="bg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Arial Unicode MS"/>
              <a:cs typeface="+mn-cs"/>
            </a:endParaRPr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07823E52-3F82-4822-9C44-EC4FB01E062D}"/>
              </a:ext>
            </a:extLst>
          </p:cNvPr>
          <p:cNvSpPr/>
          <p:nvPr/>
        </p:nvSpPr>
        <p:spPr>
          <a:xfrm rot="2700000">
            <a:off x="9390604" y="2999066"/>
            <a:ext cx="610200" cy="610200"/>
          </a:xfrm>
          <a:prstGeom prst="roundRect">
            <a:avLst>
              <a:gd name="adj" fmla="val 8081"/>
            </a:avLst>
          </a:prstGeom>
          <a:solidFill>
            <a:schemeClr val="bg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Arial Unicode MS"/>
              <a:cs typeface="+mn-cs"/>
            </a:endParaRPr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225B9866-EE80-4FDE-BAE6-D2E1FEFB83B8}"/>
              </a:ext>
            </a:extLst>
          </p:cNvPr>
          <p:cNvSpPr/>
          <p:nvPr/>
        </p:nvSpPr>
        <p:spPr>
          <a:xfrm rot="2700000">
            <a:off x="10154419" y="316305"/>
            <a:ext cx="1286896" cy="1222433"/>
          </a:xfrm>
          <a:prstGeom prst="roundRect">
            <a:avLst>
              <a:gd name="adj" fmla="val 8081"/>
            </a:avLst>
          </a:prstGeom>
          <a:solidFill>
            <a:schemeClr val="bg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Arial Unicode MS"/>
              <a:cs typeface="+mn-cs"/>
            </a:endParaRPr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F18D9043-D026-41B5-9765-9BDC69CCFAFA}"/>
              </a:ext>
            </a:extLst>
          </p:cNvPr>
          <p:cNvSpPr/>
          <p:nvPr/>
        </p:nvSpPr>
        <p:spPr>
          <a:xfrm rot="2700000">
            <a:off x="9555799" y="118368"/>
            <a:ext cx="610200" cy="610200"/>
          </a:xfrm>
          <a:prstGeom prst="roundRect">
            <a:avLst>
              <a:gd name="adj" fmla="val 8081"/>
            </a:avLst>
          </a:prstGeom>
          <a:solidFill>
            <a:schemeClr val="bg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Arial Unicode MS"/>
              <a:cs typeface="+mn-cs"/>
            </a:endParaRPr>
          </a:p>
        </p:txBody>
      </p:sp>
      <p:sp>
        <p:nvSpPr>
          <p:cNvPr id="50" name="Rectangle: Rounded Corners 49">
            <a:extLst>
              <a:ext uri="{FF2B5EF4-FFF2-40B4-BE49-F238E27FC236}">
                <a16:creationId xmlns:a16="http://schemas.microsoft.com/office/drawing/2014/main" id="{2EA94ADB-EC64-470E-9280-86487077C58A}"/>
              </a:ext>
            </a:extLst>
          </p:cNvPr>
          <p:cNvSpPr/>
          <p:nvPr/>
        </p:nvSpPr>
        <p:spPr>
          <a:xfrm rot="2700000">
            <a:off x="4580014" y="2167115"/>
            <a:ext cx="2605449" cy="2427228"/>
          </a:xfrm>
          <a:prstGeom prst="roundRect">
            <a:avLst>
              <a:gd name="adj" fmla="val 8081"/>
            </a:avLst>
          </a:prstGeom>
          <a:noFill/>
          <a:ln>
            <a:noFill/>
          </a:ln>
          <a:effectLst>
            <a:innerShdw blurRad="139700" dist="508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Arial Unicode MS"/>
              <a:cs typeface="+mn-cs"/>
            </a:endParaRP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20D77330-38FD-4F9E-9366-877DF66CEA8F}"/>
              </a:ext>
            </a:extLst>
          </p:cNvPr>
          <p:cNvSpPr/>
          <p:nvPr/>
        </p:nvSpPr>
        <p:spPr>
          <a:xfrm>
            <a:off x="5384157" y="2320086"/>
            <a:ext cx="760658" cy="52919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Arial Unicode MS"/>
              <a:cs typeface="+mn-cs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8D1510D5-F0A6-46B8-A83F-FE509A0E0809}"/>
              </a:ext>
            </a:extLst>
          </p:cNvPr>
          <p:cNvCxnSpPr>
            <a:cxnSpLocks/>
          </p:cNvCxnSpPr>
          <p:nvPr/>
        </p:nvCxnSpPr>
        <p:spPr>
          <a:xfrm rot="18900000">
            <a:off x="1258719" y="3745284"/>
            <a:ext cx="7632000" cy="0"/>
          </a:xfrm>
          <a:prstGeom prst="line">
            <a:avLst/>
          </a:prstGeom>
          <a:ln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8D8641F3-13A8-4FD6-AC7D-9FCB2DDB6494}"/>
              </a:ext>
            </a:extLst>
          </p:cNvPr>
          <p:cNvCxnSpPr>
            <a:cxnSpLocks/>
          </p:cNvCxnSpPr>
          <p:nvPr/>
        </p:nvCxnSpPr>
        <p:spPr>
          <a:xfrm rot="18900000">
            <a:off x="847753" y="4026527"/>
            <a:ext cx="7632000" cy="0"/>
          </a:xfrm>
          <a:prstGeom prst="line">
            <a:avLst/>
          </a:prstGeom>
          <a:ln>
            <a:solidFill>
              <a:srgbClr val="0044B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94FC0942-D293-4C26-AB1C-940E7D3334EF}"/>
              </a:ext>
            </a:extLst>
          </p:cNvPr>
          <p:cNvSpPr txBox="1"/>
          <p:nvPr/>
        </p:nvSpPr>
        <p:spPr>
          <a:xfrm>
            <a:off x="8630207" y="2860281"/>
            <a:ext cx="309773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Arial Unicode MS"/>
                <a:cs typeface="Times New Roman" panose="02020603050405020304" pitchFamily="18" charset="0"/>
              </a:rPr>
              <a:t>BÀI 17: 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Times New Roman" panose="02020603050405020304" pitchFamily="18" charset="0"/>
              <a:ea typeface="Arial Unicode MS"/>
              <a:cs typeface="Times New Roman" panose="02020603050405020304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Arial Unicode MS"/>
                <a:cs typeface="Times New Roman" panose="02020603050405020304" pitchFamily="18" charset="0"/>
              </a:rPr>
              <a:t>THỰC HÀNH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Times New Roman" panose="02020603050405020304" pitchFamily="18" charset="0"/>
              <a:ea typeface="Arial Unicode MS"/>
              <a:cs typeface="Times New Roman" panose="02020603050405020304" pitchFamily="18" charset="0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7224C2F1-522E-4A4C-A164-C422C730DDDC}"/>
              </a:ext>
            </a:extLst>
          </p:cNvPr>
          <p:cNvSpPr/>
          <p:nvPr/>
        </p:nvSpPr>
        <p:spPr>
          <a:xfrm>
            <a:off x="5520951" y="4106621"/>
            <a:ext cx="6081163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Times New Roman" panose="02020603050405020304" pitchFamily="18" charset="0"/>
                <a:ea typeface="Arial Unicode MS"/>
                <a:cs typeface="Times New Roman" panose="02020603050405020304" pitchFamily="18" charset="0"/>
              </a:rPr>
              <a:t>VIẾT BÁO CÁO VỀ VẤN ĐỀ DẦU MỎ CỦA KHU VỰC TÂY</a:t>
            </a:r>
            <a:r>
              <a:rPr kumimoji="0" lang="en-US" sz="3600" b="1" i="0" u="none" strike="noStrike" kern="1200" cap="none" spc="0" normalizeH="0" noProof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Times New Roman" panose="02020603050405020304" pitchFamily="18" charset="0"/>
                <a:ea typeface="Arial Unicode MS"/>
                <a:cs typeface="Times New Roman" panose="02020603050405020304" pitchFamily="18" charset="0"/>
              </a:rPr>
              <a:t> NAM Á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00B0F0"/>
              </a:solidFill>
              <a:effectLst/>
              <a:uLnTx/>
              <a:uFillTx/>
              <a:latin typeface="Times New Roman" panose="02020603050405020304" pitchFamily="18" charset="0"/>
              <a:ea typeface="Arial Unicode MS"/>
              <a:cs typeface="Times New Roman" panose="02020603050405020304" pitchFamily="18" charset="0"/>
            </a:endParaRPr>
          </a:p>
        </p:txBody>
      </p:sp>
      <p:pic>
        <p:nvPicPr>
          <p:cNvPr id="2" name="Picture 24" descr="Earth">
            <a:extLst>
              <a:ext uri="{FF2B5EF4-FFF2-40B4-BE49-F238E27FC236}">
                <a16:creationId xmlns:a16="http://schemas.microsoft.com/office/drawing/2014/main" id="{868CF65B-E437-3BEE-20DA-638F6AFB41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90979" y="205978"/>
            <a:ext cx="1773896" cy="16978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9FE10AD6-5377-FFEF-B78F-7A432F02474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2632853">
            <a:off x="3957799" y="2791160"/>
            <a:ext cx="1075969" cy="796105"/>
          </a:xfrm>
          <a:prstGeom prst="rect">
            <a:avLst/>
          </a:prstGeom>
          <a:ln>
            <a:solidFill>
              <a:srgbClr val="5B9BD5"/>
            </a:solidFill>
          </a:ln>
        </p:spPr>
      </p:pic>
      <p:pic>
        <p:nvPicPr>
          <p:cNvPr id="4" name="Picture 2" descr="http://file1.dangcongsan.vn/DATA/0/2019/09/a11292019-12_21_18_142.jpg">
            <a:extLst>
              <a:ext uri="{FF2B5EF4-FFF2-40B4-BE49-F238E27FC236}">
                <a16:creationId xmlns:a16="http://schemas.microsoft.com/office/drawing/2014/main" id="{01D0E376-08CB-C7EA-1E45-2AA72E56997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687176">
            <a:off x="1351450" y="1748368"/>
            <a:ext cx="1207999" cy="910487"/>
          </a:xfrm>
          <a:prstGeom prst="rect">
            <a:avLst/>
          </a:prstGeom>
          <a:noFill/>
          <a:ln>
            <a:solidFill>
              <a:srgbClr val="5B9BD5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4BAE119C-2209-437F-FD3E-2084B20AF7BB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rot="2616723">
            <a:off x="2192811" y="4407938"/>
            <a:ext cx="1118428" cy="830502"/>
          </a:xfrm>
          <a:prstGeom prst="rect">
            <a:avLst/>
          </a:prstGeom>
          <a:ln>
            <a:solidFill>
              <a:srgbClr val="5B9BD5"/>
            </a:solidFill>
          </a:ln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96524633-B2D7-3451-A639-832D1C3BE1E1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rot="2579773">
            <a:off x="1239599" y="5104342"/>
            <a:ext cx="1360558" cy="987181"/>
          </a:xfrm>
          <a:prstGeom prst="rect">
            <a:avLst/>
          </a:prstGeom>
          <a:ln>
            <a:solidFill>
              <a:srgbClr val="5B9BD5"/>
            </a:solidFill>
          </a:ln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A1E0A2C7-7E8E-F84E-F956-F269B9199982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 rot="2562953">
            <a:off x="509016" y="4213519"/>
            <a:ext cx="980563" cy="1074710"/>
          </a:xfrm>
          <a:prstGeom prst="rect">
            <a:avLst/>
          </a:prstGeom>
          <a:ln>
            <a:solidFill>
              <a:srgbClr val="5B9BD5"/>
            </a:solidFill>
          </a:ln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A7D67197-927E-AF10-1096-5D5C41DBE057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rot="2654224">
            <a:off x="1421096" y="3625359"/>
            <a:ext cx="952744" cy="790845"/>
          </a:xfrm>
          <a:prstGeom prst="rect">
            <a:avLst/>
          </a:prstGeom>
          <a:ln>
            <a:solidFill>
              <a:srgbClr val="5B9BD5"/>
            </a:solidFill>
          </a:ln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437F0C40-8B96-0208-371A-D54AEA029FD6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 rot="2543582">
            <a:off x="545837" y="2783161"/>
            <a:ext cx="1005673" cy="832929"/>
          </a:xfrm>
          <a:prstGeom prst="rect">
            <a:avLst/>
          </a:prstGeom>
          <a:ln>
            <a:solidFill>
              <a:srgbClr val="5B9BD5"/>
            </a:solidFill>
          </a:ln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681A8FE9-89AF-856D-B6D6-73073CCF2CE1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 rot="2621635">
            <a:off x="2307203" y="2733744"/>
            <a:ext cx="1119112" cy="835297"/>
          </a:xfrm>
          <a:prstGeom prst="rect">
            <a:avLst/>
          </a:prstGeom>
          <a:ln>
            <a:solidFill>
              <a:srgbClr val="5B9BD5"/>
            </a:solidFill>
          </a:ln>
        </p:spPr>
      </p:pic>
      <p:pic>
        <p:nvPicPr>
          <p:cNvPr id="20" name="Picture 12" descr="dreamstime_468080l2.jpg">
            <a:extLst>
              <a:ext uri="{FF2B5EF4-FFF2-40B4-BE49-F238E27FC236}">
                <a16:creationId xmlns:a16="http://schemas.microsoft.com/office/drawing/2014/main" id="{360D8924-C245-38D3-1A86-010BE3083F9A}"/>
              </a:ext>
            </a:extLst>
          </p:cNvPr>
          <p:cNvPicPr>
            <a:picLocks noChangeAspect="1"/>
          </p:cNvPicPr>
          <p:nvPr/>
        </p:nvPicPr>
        <p:blipFill rotWithShape="1">
          <a:blip r:embed="rId14" cstate="print"/>
          <a:srcRect l="3940" r="2577"/>
          <a:stretch/>
        </p:blipFill>
        <p:spPr bwMode="auto">
          <a:xfrm rot="776617">
            <a:off x="3089234" y="431265"/>
            <a:ext cx="2982972" cy="1981351"/>
          </a:xfrm>
          <a:prstGeom prst="rect">
            <a:avLst/>
          </a:prstGeom>
          <a:solidFill>
            <a:sysClr val="windowText" lastClr="000000"/>
          </a:solidFill>
          <a:ln w="28575">
            <a:solidFill>
              <a:sysClr val="windowText" lastClr="000000"/>
            </a:solidFill>
            <a:miter lim="800000"/>
            <a:headEnd/>
            <a:tailEnd/>
          </a:ln>
        </p:spPr>
      </p:pic>
      <p:pic>
        <p:nvPicPr>
          <p:cNvPr id="21" name="Picture 20" descr="Ngành dầu khí Thùng dầu tương đương Trống - PNG Tải miễn Phí Thùng png tải  về - Miễn phí trong suốt Lanh png Tải về.">
            <a:extLst>
              <a:ext uri="{FF2B5EF4-FFF2-40B4-BE49-F238E27FC236}">
                <a16:creationId xmlns:a16="http://schemas.microsoft.com/office/drawing/2014/main" id="{A0682937-CC36-8C1E-8732-26F6D4E3E0B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 cstate="print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99024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95091" y="4823189"/>
            <a:ext cx="1983444" cy="18071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" name="Picture 2" descr="Vector Illustration Of Oil Drilling Derrick And Oil - Petroleum Oil Clip Art,  HD Png Download - kindpng">
            <a:extLst>
              <a:ext uri="{FF2B5EF4-FFF2-40B4-BE49-F238E27FC236}">
                <a16:creationId xmlns:a16="http://schemas.microsoft.com/office/drawing/2014/main" id="{768A9273-93C2-4F02-58DE-5DB9240775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2308" b="95513" l="3256" r="9662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2048" y="1649641"/>
            <a:ext cx="2696745" cy="24460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" name="Picture 4" descr="Oil PNG">
            <a:extLst>
              <a:ext uri="{FF2B5EF4-FFF2-40B4-BE49-F238E27FC236}">
                <a16:creationId xmlns:a16="http://schemas.microsoft.com/office/drawing/2014/main" id="{9F79A1B7-1DBD-2AF2-EA7C-F377D956AE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96427" y="2629563"/>
            <a:ext cx="423427" cy="6452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0350286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Click="0">
        <p14:switch dir="r"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13022" y="130627"/>
            <a:ext cx="8686800" cy="787334"/>
          </a:xfrm>
        </p:spPr>
        <p:txBody>
          <a:bodyPr>
            <a:normAutofit/>
          </a:bodyPr>
          <a:lstStyle/>
          <a:p>
            <a:pPr algn="ctr"/>
            <a:r>
              <a:rPr lang="en-US" sz="4800">
                <a:solidFill>
                  <a:srgbClr val="C00000"/>
                </a:solidFill>
                <a:latin typeface="#9Slide07 Nokia" panose="02040603050506020204" pitchFamily="18" charset="0"/>
              </a:rPr>
              <a:t>Mục tiêu</a:t>
            </a:r>
            <a:endParaRPr lang="en-US" sz="4800" b="0" dirty="0">
              <a:latin typeface="#9Slide03 SVNKelson Sans" panose="02000500000000000000" pitchFamily="2" charset="0"/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0DF4178B-418E-4429-990E-2C7A479F5662}"/>
              </a:ext>
            </a:extLst>
          </p:cNvPr>
          <p:cNvGrpSpPr/>
          <p:nvPr/>
        </p:nvGrpSpPr>
        <p:grpSpPr>
          <a:xfrm>
            <a:off x="152400" y="2035728"/>
            <a:ext cx="3857725" cy="3621137"/>
            <a:chOff x="165725" y="1754335"/>
            <a:chExt cx="3582903" cy="3522861"/>
          </a:xfrm>
        </p:grpSpPr>
        <p:grpSp>
          <p:nvGrpSpPr>
            <p:cNvPr id="79" name="Group 78">
              <a:extLst>
                <a:ext uri="{FF2B5EF4-FFF2-40B4-BE49-F238E27FC236}">
                  <a16:creationId xmlns:a16="http://schemas.microsoft.com/office/drawing/2014/main" id="{2C0A2538-A844-46E0-B8BE-C2D85F0725E8}"/>
                </a:ext>
              </a:extLst>
            </p:cNvPr>
            <p:cNvGrpSpPr/>
            <p:nvPr/>
          </p:nvGrpSpPr>
          <p:grpSpPr>
            <a:xfrm>
              <a:off x="233751" y="1754335"/>
              <a:ext cx="3514877" cy="3522861"/>
              <a:chOff x="233751" y="1754334"/>
              <a:chExt cx="3514877" cy="3522861"/>
            </a:xfrm>
          </p:grpSpPr>
          <p:sp>
            <p:nvSpPr>
              <p:cNvPr id="89" name="Freeform 71">
                <a:extLst>
                  <a:ext uri="{FF2B5EF4-FFF2-40B4-BE49-F238E27FC236}">
                    <a16:creationId xmlns:a16="http://schemas.microsoft.com/office/drawing/2014/main" id="{E26D70C3-EF5B-4AAF-A199-DE0378A06AAF}"/>
                  </a:ext>
                </a:extLst>
              </p:cNvPr>
              <p:cNvSpPr/>
              <p:nvPr/>
            </p:nvSpPr>
            <p:spPr>
              <a:xfrm rot="20256101">
                <a:off x="233751" y="1754334"/>
                <a:ext cx="3514877" cy="3522861"/>
              </a:xfrm>
              <a:custGeom>
                <a:avLst/>
                <a:gdLst>
                  <a:gd name="connsiteX0" fmla="*/ 1398417 w 3323029"/>
                  <a:gd name="connsiteY0" fmla="*/ 0 h 3330579"/>
                  <a:gd name="connsiteX1" fmla="*/ 1884133 w 3323029"/>
                  <a:gd name="connsiteY1" fmla="*/ 3864 h 3330579"/>
                  <a:gd name="connsiteX2" fmla="*/ 1946080 w 3323029"/>
                  <a:gd name="connsiteY2" fmla="*/ 403172 h 3330579"/>
                  <a:gd name="connsiteX3" fmla="*/ 2042248 w 3323029"/>
                  <a:gd name="connsiteY3" fmla="*/ 426825 h 3330579"/>
                  <a:gd name="connsiteX4" fmla="*/ 2166447 w 3323029"/>
                  <a:gd name="connsiteY4" fmla="*/ 471061 h 3330579"/>
                  <a:gd name="connsiteX5" fmla="*/ 2285558 w 3323029"/>
                  <a:gd name="connsiteY5" fmla="*/ 527585 h 3330579"/>
                  <a:gd name="connsiteX6" fmla="*/ 2316968 w 3323029"/>
                  <a:gd name="connsiteY6" fmla="*/ 546587 h 3330579"/>
                  <a:gd name="connsiteX7" fmla="*/ 2647341 w 3323029"/>
                  <a:gd name="connsiteY7" fmla="*/ 304108 h 3330579"/>
                  <a:gd name="connsiteX8" fmla="*/ 2994093 w 3323029"/>
                  <a:gd name="connsiteY8" fmla="*/ 644254 h 3330579"/>
                  <a:gd name="connsiteX9" fmla="*/ 2760974 w 3323029"/>
                  <a:gd name="connsiteY9" fmla="*/ 975027 h 3330579"/>
                  <a:gd name="connsiteX10" fmla="*/ 2863478 w 3323029"/>
                  <a:gd name="connsiteY10" fmla="*/ 1167975 h 3330579"/>
                  <a:gd name="connsiteX11" fmla="*/ 2917553 w 3323029"/>
                  <a:gd name="connsiteY11" fmla="*/ 1344511 h 3330579"/>
                  <a:gd name="connsiteX12" fmla="*/ 3321219 w 3323029"/>
                  <a:gd name="connsiteY12" fmla="*/ 1408884 h 3330579"/>
                  <a:gd name="connsiteX13" fmla="*/ 3323029 w 3323029"/>
                  <a:gd name="connsiteY13" fmla="*/ 1894612 h 3330579"/>
                  <a:gd name="connsiteX14" fmla="*/ 2924583 w 3323029"/>
                  <a:gd name="connsiteY14" fmla="*/ 1961200 h 3330579"/>
                  <a:gd name="connsiteX15" fmla="*/ 2907798 w 3323029"/>
                  <a:gd name="connsiteY15" fmla="*/ 2029444 h 3330579"/>
                  <a:gd name="connsiteX16" fmla="*/ 2863561 w 3323029"/>
                  <a:gd name="connsiteY16" fmla="*/ 2153643 h 3330579"/>
                  <a:gd name="connsiteX17" fmla="*/ 2807039 w 3323029"/>
                  <a:gd name="connsiteY17" fmla="*/ 2272754 h 3330579"/>
                  <a:gd name="connsiteX18" fmla="*/ 2770411 w 3323029"/>
                  <a:gd name="connsiteY18" fmla="*/ 2333302 h 3330579"/>
                  <a:gd name="connsiteX19" fmla="*/ 3011212 w 3323029"/>
                  <a:gd name="connsiteY19" fmla="*/ 2666180 h 3330579"/>
                  <a:gd name="connsiteX20" fmla="*/ 2668683 w 3323029"/>
                  <a:gd name="connsiteY20" fmla="*/ 3010576 h 3330579"/>
                  <a:gd name="connsiteX21" fmla="*/ 2326407 w 3323029"/>
                  <a:gd name="connsiteY21" fmla="*/ 2765800 h 3330579"/>
                  <a:gd name="connsiteX22" fmla="*/ 2166646 w 3323029"/>
                  <a:gd name="connsiteY22" fmla="*/ 2850673 h 3330579"/>
                  <a:gd name="connsiteX23" fmla="*/ 2050349 w 3323029"/>
                  <a:gd name="connsiteY23" fmla="*/ 2892477 h 3330579"/>
                  <a:gd name="connsiteX24" fmla="*/ 1989426 w 3323029"/>
                  <a:gd name="connsiteY24" fmla="*/ 2907999 h 3330579"/>
                  <a:gd name="connsiteX25" fmla="*/ 1915493 w 3323029"/>
                  <a:gd name="connsiteY25" fmla="*/ 3330579 h 3330579"/>
                  <a:gd name="connsiteX26" fmla="*/ 1429793 w 3323029"/>
                  <a:gd name="connsiteY26" fmla="*/ 3325071 h 3330579"/>
                  <a:gd name="connsiteX27" fmla="*/ 1366863 w 3323029"/>
                  <a:gd name="connsiteY27" fmla="*/ 2910163 h 3330579"/>
                  <a:gd name="connsiteX28" fmla="*/ 1305177 w 3323029"/>
                  <a:gd name="connsiteY28" fmla="*/ 2894991 h 3330579"/>
                  <a:gd name="connsiteX29" fmla="*/ 1180978 w 3323029"/>
                  <a:gd name="connsiteY29" fmla="*/ 2850754 h 3330579"/>
                  <a:gd name="connsiteX30" fmla="*/ 1061867 w 3323029"/>
                  <a:gd name="connsiteY30" fmla="*/ 2794233 h 3330579"/>
                  <a:gd name="connsiteX31" fmla="*/ 1017109 w 3323029"/>
                  <a:gd name="connsiteY31" fmla="*/ 2767155 h 3330579"/>
                  <a:gd name="connsiteX32" fmla="*/ 656375 w 3323029"/>
                  <a:gd name="connsiteY32" fmla="*/ 3015448 h 3330579"/>
                  <a:gd name="connsiteX33" fmla="*/ 320095 w 3323029"/>
                  <a:gd name="connsiteY33" fmla="*/ 2664948 h 3330579"/>
                  <a:gd name="connsiteX34" fmla="*/ 573475 w 3323029"/>
                  <a:gd name="connsiteY34" fmla="*/ 2327625 h 3330579"/>
                  <a:gd name="connsiteX35" fmla="*/ 536640 w 3323029"/>
                  <a:gd name="connsiteY35" fmla="*/ 2265626 h 3330579"/>
                  <a:gd name="connsiteX36" fmla="*/ 483946 w 3323029"/>
                  <a:gd name="connsiteY36" fmla="*/ 2153840 h 3330579"/>
                  <a:gd name="connsiteX37" fmla="*/ 433052 w 3323029"/>
                  <a:gd name="connsiteY37" fmla="*/ 1987685 h 3330579"/>
                  <a:gd name="connsiteX38" fmla="*/ 1905 w 3323029"/>
                  <a:gd name="connsiteY38" fmla="*/ 1919015 h 3330579"/>
                  <a:gd name="connsiteX39" fmla="*/ 0 w 3323029"/>
                  <a:gd name="connsiteY39" fmla="*/ 1433289 h 3330579"/>
                  <a:gd name="connsiteX40" fmla="*/ 422349 w 3323029"/>
                  <a:gd name="connsiteY40" fmla="*/ 1362623 h 3330579"/>
                  <a:gd name="connsiteX41" fmla="*/ 439627 w 3323029"/>
                  <a:gd name="connsiteY41" fmla="*/ 1292372 h 3330579"/>
                  <a:gd name="connsiteX42" fmla="*/ 483863 w 3323029"/>
                  <a:gd name="connsiteY42" fmla="*/ 1168173 h 3330579"/>
                  <a:gd name="connsiteX43" fmla="*/ 540386 w 3323029"/>
                  <a:gd name="connsiteY43" fmla="*/ 1049061 h 3330579"/>
                  <a:gd name="connsiteX44" fmla="*/ 555882 w 3323029"/>
                  <a:gd name="connsiteY44" fmla="*/ 1023445 h 3330579"/>
                  <a:gd name="connsiteX45" fmla="*/ 291769 w 3323029"/>
                  <a:gd name="connsiteY45" fmla="*/ 677755 h 3330579"/>
                  <a:gd name="connsiteX46" fmla="*/ 625174 w 3323029"/>
                  <a:gd name="connsiteY46" fmla="*/ 324520 h 3330579"/>
                  <a:gd name="connsiteX47" fmla="*/ 989612 w 3323029"/>
                  <a:gd name="connsiteY47" fmla="*/ 570999 h 3330579"/>
                  <a:gd name="connsiteX48" fmla="*/ 1068991 w 3323029"/>
                  <a:gd name="connsiteY48" fmla="*/ 523836 h 3330579"/>
                  <a:gd name="connsiteX49" fmla="*/ 1180777 w 3323029"/>
                  <a:gd name="connsiteY49" fmla="*/ 471143 h 3330579"/>
                  <a:gd name="connsiteX50" fmla="*/ 1325217 w 3323029"/>
                  <a:gd name="connsiteY50" fmla="*/ 426900 h 3330579"/>
                  <a:gd name="connsiteX51" fmla="*/ 1398417 w 3323029"/>
                  <a:gd name="connsiteY51" fmla="*/ 0 h 3330579"/>
                  <a:gd name="connsiteX52" fmla="*/ 1661514 w 3323029"/>
                  <a:gd name="connsiteY52" fmla="*/ 924941 h 3330579"/>
                  <a:gd name="connsiteX53" fmla="*/ 921165 w 3323029"/>
                  <a:gd name="connsiteY53" fmla="*/ 1665290 h 3330579"/>
                  <a:gd name="connsiteX54" fmla="*/ 1661514 w 3323029"/>
                  <a:gd name="connsiteY54" fmla="*/ 2405639 h 3330579"/>
                  <a:gd name="connsiteX55" fmla="*/ 2401863 w 3323029"/>
                  <a:gd name="connsiteY55" fmla="*/ 1665290 h 3330579"/>
                  <a:gd name="connsiteX56" fmla="*/ 1661514 w 3323029"/>
                  <a:gd name="connsiteY56" fmla="*/ 924941 h 3330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3323029" h="3330579">
                    <a:moveTo>
                      <a:pt x="1398417" y="0"/>
                    </a:moveTo>
                    <a:lnTo>
                      <a:pt x="1884133" y="3864"/>
                    </a:lnTo>
                    <a:lnTo>
                      <a:pt x="1946080" y="403172"/>
                    </a:lnTo>
                    <a:lnTo>
                      <a:pt x="2042248" y="426825"/>
                    </a:lnTo>
                    <a:cubicBezTo>
                      <a:pt x="2083930" y="439328"/>
                      <a:pt x="2125376" y="454053"/>
                      <a:pt x="2166447" y="471061"/>
                    </a:cubicBezTo>
                    <a:cubicBezTo>
                      <a:pt x="2207518" y="488070"/>
                      <a:pt x="2247240" y="506958"/>
                      <a:pt x="2285558" y="527585"/>
                    </a:cubicBezTo>
                    <a:lnTo>
                      <a:pt x="2316968" y="546587"/>
                    </a:lnTo>
                    <a:lnTo>
                      <a:pt x="2647341" y="304108"/>
                    </a:lnTo>
                    <a:lnTo>
                      <a:pt x="2994093" y="644254"/>
                    </a:lnTo>
                    <a:lnTo>
                      <a:pt x="2760974" y="975027"/>
                    </a:lnTo>
                    <a:lnTo>
                      <a:pt x="2863478" y="1167975"/>
                    </a:lnTo>
                    <a:lnTo>
                      <a:pt x="2917553" y="1344511"/>
                    </a:lnTo>
                    <a:lnTo>
                      <a:pt x="3321219" y="1408884"/>
                    </a:lnTo>
                    <a:lnTo>
                      <a:pt x="3323029" y="1894612"/>
                    </a:lnTo>
                    <a:lnTo>
                      <a:pt x="2924583" y="1961200"/>
                    </a:lnTo>
                    <a:lnTo>
                      <a:pt x="2907798" y="2029444"/>
                    </a:lnTo>
                    <a:cubicBezTo>
                      <a:pt x="2895296" y="2071125"/>
                      <a:pt x="2880569" y="2112572"/>
                      <a:pt x="2863561" y="2153643"/>
                    </a:cubicBezTo>
                    <a:cubicBezTo>
                      <a:pt x="2846553" y="2194714"/>
                      <a:pt x="2827665" y="2234438"/>
                      <a:pt x="2807039" y="2272754"/>
                    </a:cubicBezTo>
                    <a:lnTo>
                      <a:pt x="2770411" y="2333302"/>
                    </a:lnTo>
                    <a:lnTo>
                      <a:pt x="3011212" y="2666180"/>
                    </a:lnTo>
                    <a:lnTo>
                      <a:pt x="2668683" y="3010576"/>
                    </a:lnTo>
                    <a:lnTo>
                      <a:pt x="2326407" y="2765800"/>
                    </a:lnTo>
                    <a:lnTo>
                      <a:pt x="2166646" y="2850673"/>
                    </a:lnTo>
                    <a:cubicBezTo>
                      <a:pt x="2128586" y="2866442"/>
                      <a:pt x="2089772" y="2880397"/>
                      <a:pt x="2050349" y="2892477"/>
                    </a:cubicBezTo>
                    <a:lnTo>
                      <a:pt x="1989426" y="2907999"/>
                    </a:lnTo>
                    <a:lnTo>
                      <a:pt x="1915493" y="3330579"/>
                    </a:lnTo>
                    <a:lnTo>
                      <a:pt x="1429793" y="3325071"/>
                    </a:lnTo>
                    <a:lnTo>
                      <a:pt x="1366863" y="2910163"/>
                    </a:lnTo>
                    <a:lnTo>
                      <a:pt x="1305177" y="2894991"/>
                    </a:lnTo>
                    <a:cubicBezTo>
                      <a:pt x="1263495" y="2882489"/>
                      <a:pt x="1222049" y="2867763"/>
                      <a:pt x="1180978" y="2850754"/>
                    </a:cubicBezTo>
                    <a:cubicBezTo>
                      <a:pt x="1139907" y="2833746"/>
                      <a:pt x="1100184" y="2814859"/>
                      <a:pt x="1061867" y="2794233"/>
                    </a:cubicBezTo>
                    <a:lnTo>
                      <a:pt x="1017109" y="2767155"/>
                    </a:lnTo>
                    <a:lnTo>
                      <a:pt x="656375" y="3015448"/>
                    </a:lnTo>
                    <a:lnTo>
                      <a:pt x="320095" y="2664948"/>
                    </a:lnTo>
                    <a:lnTo>
                      <a:pt x="573475" y="2327625"/>
                    </a:lnTo>
                    <a:lnTo>
                      <a:pt x="536640" y="2265626"/>
                    </a:lnTo>
                    <a:cubicBezTo>
                      <a:pt x="517298" y="2229211"/>
                      <a:pt x="499714" y="2191900"/>
                      <a:pt x="483946" y="2153840"/>
                    </a:cubicBezTo>
                    <a:lnTo>
                      <a:pt x="433052" y="1987685"/>
                    </a:lnTo>
                    <a:lnTo>
                      <a:pt x="1905" y="1919015"/>
                    </a:lnTo>
                    <a:lnTo>
                      <a:pt x="0" y="1433289"/>
                    </a:lnTo>
                    <a:lnTo>
                      <a:pt x="422349" y="1362623"/>
                    </a:lnTo>
                    <a:lnTo>
                      <a:pt x="439627" y="1292372"/>
                    </a:lnTo>
                    <a:cubicBezTo>
                      <a:pt x="452129" y="1250691"/>
                      <a:pt x="466854" y="1209244"/>
                      <a:pt x="483863" y="1168173"/>
                    </a:cubicBezTo>
                    <a:cubicBezTo>
                      <a:pt x="500870" y="1127102"/>
                      <a:pt x="519759" y="1087378"/>
                      <a:pt x="540386" y="1049061"/>
                    </a:cubicBezTo>
                    <a:lnTo>
                      <a:pt x="555882" y="1023445"/>
                    </a:lnTo>
                    <a:lnTo>
                      <a:pt x="291769" y="677755"/>
                    </a:lnTo>
                    <a:lnTo>
                      <a:pt x="625174" y="324520"/>
                    </a:lnTo>
                    <a:lnTo>
                      <a:pt x="989612" y="570999"/>
                    </a:lnTo>
                    <a:lnTo>
                      <a:pt x="1068991" y="523836"/>
                    </a:lnTo>
                    <a:cubicBezTo>
                      <a:pt x="1105407" y="504496"/>
                      <a:pt x="1142717" y="486911"/>
                      <a:pt x="1180777" y="471143"/>
                    </a:cubicBezTo>
                    <a:lnTo>
                      <a:pt x="1325217" y="426900"/>
                    </a:lnTo>
                    <a:lnTo>
                      <a:pt x="1398417" y="0"/>
                    </a:lnTo>
                    <a:close/>
                    <a:moveTo>
                      <a:pt x="1661514" y="924941"/>
                    </a:moveTo>
                    <a:cubicBezTo>
                      <a:pt x="1252631" y="924941"/>
                      <a:pt x="921165" y="1256407"/>
                      <a:pt x="921165" y="1665290"/>
                    </a:cubicBezTo>
                    <a:cubicBezTo>
                      <a:pt x="921165" y="2074173"/>
                      <a:pt x="1252631" y="2405639"/>
                      <a:pt x="1661514" y="2405639"/>
                    </a:cubicBezTo>
                    <a:cubicBezTo>
                      <a:pt x="2070397" y="2405639"/>
                      <a:pt x="2401863" y="2074173"/>
                      <a:pt x="2401863" y="1665290"/>
                    </a:cubicBezTo>
                    <a:cubicBezTo>
                      <a:pt x="2401863" y="1256407"/>
                      <a:pt x="2070397" y="924941"/>
                      <a:pt x="1661514" y="924941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solidFill>
                  <a:schemeClr val="bg1"/>
                </a:solidFill>
              </a:ln>
              <a:effectLst>
                <a:outerShdw blurRad="63500" dist="76200" dir="10800000" sx="99000" sy="99000" algn="r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just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2D7C8C"/>
                  </a:solidFill>
                  <a:effectLst/>
                  <a:uLnTx/>
                  <a:uFillTx/>
                  <a:latin typeface="#9Slide03 SVNKelson Sans" panose="02000500000000000000" pitchFamily="2" charset="0"/>
                  <a:ea typeface="+mn-ea"/>
                  <a:cs typeface="Arial" panose="020B0604020202020204" pitchFamily="34" charset="0"/>
                </a:endParaRPr>
              </a:p>
            </p:txBody>
          </p:sp>
          <p:grpSp>
            <p:nvGrpSpPr>
              <p:cNvPr id="90" name="Group 89">
                <a:extLst>
                  <a:ext uri="{FF2B5EF4-FFF2-40B4-BE49-F238E27FC236}">
                    <a16:creationId xmlns:a16="http://schemas.microsoft.com/office/drawing/2014/main" id="{C77DB8B5-2383-4774-BBF7-772DCC87A0E2}"/>
                  </a:ext>
                </a:extLst>
              </p:cNvPr>
              <p:cNvGrpSpPr/>
              <p:nvPr/>
            </p:nvGrpSpPr>
            <p:grpSpPr>
              <a:xfrm>
                <a:off x="978575" y="2503152"/>
                <a:ext cx="2025228" cy="2025228"/>
                <a:chOff x="4053853" y="3242480"/>
                <a:chExt cx="1097280" cy="1097280"/>
              </a:xfrm>
            </p:grpSpPr>
            <p:sp>
              <p:nvSpPr>
                <p:cNvPr id="91" name="Oval 90">
                  <a:extLst>
                    <a:ext uri="{FF2B5EF4-FFF2-40B4-BE49-F238E27FC236}">
                      <a16:creationId xmlns:a16="http://schemas.microsoft.com/office/drawing/2014/main" id="{7328C469-46F1-4AD4-AB4A-1B05783C3C35}"/>
                    </a:ext>
                  </a:extLst>
                </p:cNvPr>
                <p:cNvSpPr/>
                <p:nvPr/>
              </p:nvSpPr>
              <p:spPr>
                <a:xfrm flipH="1">
                  <a:off x="4053853" y="3242480"/>
                  <a:ext cx="1097280" cy="1097280"/>
                </a:xfrm>
                <a:prstGeom prst="ellipse">
                  <a:avLst/>
                </a:prstGeom>
                <a:solidFill>
                  <a:srgbClr val="FBF7F7"/>
                </a:solidFill>
                <a:ln w="63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just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2D7C8C"/>
                    </a:solidFill>
                    <a:effectLst/>
                    <a:uLnTx/>
                    <a:uFillTx/>
                    <a:latin typeface="#9Slide03 SVNKelson Sans" panose="02000500000000000000" pitchFamily="2" charset="0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2" name="Oval 91">
                  <a:extLst>
                    <a:ext uri="{FF2B5EF4-FFF2-40B4-BE49-F238E27FC236}">
                      <a16:creationId xmlns:a16="http://schemas.microsoft.com/office/drawing/2014/main" id="{ADC2C503-3A8D-40CD-8B84-D6EE8F38A8F2}"/>
                    </a:ext>
                  </a:extLst>
                </p:cNvPr>
                <p:cNvSpPr/>
                <p:nvPr/>
              </p:nvSpPr>
              <p:spPr>
                <a:xfrm flipH="1">
                  <a:off x="4133028" y="3321655"/>
                  <a:ext cx="938930" cy="938930"/>
                </a:xfrm>
                <a:prstGeom prst="ellipse">
                  <a:avLst/>
                </a:prstGeom>
                <a:solidFill>
                  <a:srgbClr val="C00000"/>
                </a:solidFill>
                <a:ln w="63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just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2D7C8C"/>
                      </a:solidFill>
                      <a:effectLst/>
                      <a:uLnTx/>
                      <a:uFillTx/>
                      <a:latin typeface="#9Slide03 SVNKelson Sans" panose="02000500000000000000" pitchFamily="2" charset="0"/>
                      <a:ea typeface="+mn-ea"/>
                      <a:cs typeface="Arial" panose="020B0604020202020204" pitchFamily="34" charset="0"/>
                    </a:rPr>
                    <a:t>G</a:t>
                  </a:r>
                </a:p>
              </p:txBody>
            </p:sp>
            <p:sp>
              <p:nvSpPr>
                <p:cNvPr id="93" name="Oval 92">
                  <a:extLst>
                    <a:ext uri="{FF2B5EF4-FFF2-40B4-BE49-F238E27FC236}">
                      <a16:creationId xmlns:a16="http://schemas.microsoft.com/office/drawing/2014/main" id="{452ACFA8-3ABC-4C0F-8ED7-768B134470E8}"/>
                    </a:ext>
                  </a:extLst>
                </p:cNvPr>
                <p:cNvSpPr/>
                <p:nvPr/>
              </p:nvSpPr>
              <p:spPr>
                <a:xfrm flipH="1">
                  <a:off x="4236733" y="3425360"/>
                  <a:ext cx="731520" cy="731520"/>
                </a:xfrm>
                <a:prstGeom prst="ellipse">
                  <a:avLst/>
                </a:prstGeom>
                <a:solidFill>
                  <a:srgbClr val="F9F8F6"/>
                </a:solidFill>
                <a:ln w="63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just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2D7C8C"/>
                    </a:solidFill>
                    <a:effectLst/>
                    <a:uLnTx/>
                    <a:uFillTx/>
                    <a:latin typeface="#9Slide03 SVNKelson Sans" panose="02000500000000000000" pitchFamily="2" charset="0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4" name="Oval 93">
                  <a:extLst>
                    <a:ext uri="{FF2B5EF4-FFF2-40B4-BE49-F238E27FC236}">
                      <a16:creationId xmlns:a16="http://schemas.microsoft.com/office/drawing/2014/main" id="{7424943C-216F-46B0-903D-8CEE43E0737F}"/>
                    </a:ext>
                  </a:extLst>
                </p:cNvPr>
                <p:cNvSpPr/>
                <p:nvPr/>
              </p:nvSpPr>
              <p:spPr>
                <a:xfrm flipH="1">
                  <a:off x="4322694" y="3501392"/>
                  <a:ext cx="559599" cy="579456"/>
                </a:xfrm>
                <a:prstGeom prst="ellipse">
                  <a:avLst/>
                </a:prstGeom>
                <a:solidFill>
                  <a:srgbClr val="C00000"/>
                </a:solidFill>
                <a:ln w="63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just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2D7C8C"/>
                    </a:solidFill>
                    <a:effectLst/>
                    <a:uLnTx/>
                    <a:uFillTx/>
                    <a:latin typeface="#9Slide03 SVNKelson Sans" panose="02000500000000000000" pitchFamily="2" charset="0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5" name="Oval 94">
                  <a:extLst>
                    <a:ext uri="{FF2B5EF4-FFF2-40B4-BE49-F238E27FC236}">
                      <a16:creationId xmlns:a16="http://schemas.microsoft.com/office/drawing/2014/main" id="{FF644D71-C09E-4991-B363-AE51126BFF19}"/>
                    </a:ext>
                  </a:extLst>
                </p:cNvPr>
                <p:cNvSpPr/>
                <p:nvPr/>
              </p:nvSpPr>
              <p:spPr>
                <a:xfrm flipH="1">
                  <a:off x="4396753" y="3585091"/>
                  <a:ext cx="411480" cy="412058"/>
                </a:xfrm>
                <a:prstGeom prst="ellipse">
                  <a:avLst/>
                </a:prstGeom>
                <a:solidFill>
                  <a:srgbClr val="F9F8F6"/>
                </a:solidFill>
                <a:ln w="63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just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2D7C8C"/>
                    </a:solidFill>
                    <a:effectLst/>
                    <a:uLnTx/>
                    <a:uFillTx/>
                    <a:latin typeface="#9Slide03 SVNKelson Sans" panose="02000500000000000000" pitchFamily="2" charset="0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6" name="Oval 95">
                  <a:extLst>
                    <a:ext uri="{FF2B5EF4-FFF2-40B4-BE49-F238E27FC236}">
                      <a16:creationId xmlns:a16="http://schemas.microsoft.com/office/drawing/2014/main" id="{1AC7C338-2C46-498F-81A3-A1243614365B}"/>
                    </a:ext>
                  </a:extLst>
                </p:cNvPr>
                <p:cNvSpPr/>
                <p:nvPr/>
              </p:nvSpPr>
              <p:spPr>
                <a:xfrm flipH="1">
                  <a:off x="4490574" y="3675229"/>
                  <a:ext cx="223839" cy="231782"/>
                </a:xfrm>
                <a:prstGeom prst="ellipse">
                  <a:avLst/>
                </a:prstGeom>
                <a:solidFill>
                  <a:srgbClr val="C00000"/>
                </a:solidFill>
                <a:ln w="63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just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2D7C8C"/>
                    </a:solidFill>
                    <a:effectLst/>
                    <a:uLnTx/>
                    <a:uFillTx/>
                    <a:latin typeface="#9Slide03 SVNKelson Sans" panose="02000500000000000000" pitchFamily="2" charset="0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80" name="Group 79">
              <a:extLst>
                <a:ext uri="{FF2B5EF4-FFF2-40B4-BE49-F238E27FC236}">
                  <a16:creationId xmlns:a16="http://schemas.microsoft.com/office/drawing/2014/main" id="{0D3093FF-0C7A-4709-A575-8C7A1034B30D}"/>
                </a:ext>
              </a:extLst>
            </p:cNvPr>
            <p:cNvGrpSpPr/>
            <p:nvPr/>
          </p:nvGrpSpPr>
          <p:grpSpPr>
            <a:xfrm rot="21276754" flipH="1">
              <a:off x="165725" y="2207919"/>
              <a:ext cx="1843776" cy="1339928"/>
              <a:chOff x="2523477" y="1377446"/>
              <a:chExt cx="2489843" cy="1757558"/>
            </a:xfrm>
          </p:grpSpPr>
          <p:grpSp>
            <p:nvGrpSpPr>
              <p:cNvPr id="81" name="Group 55">
                <a:extLst>
                  <a:ext uri="{FF2B5EF4-FFF2-40B4-BE49-F238E27FC236}">
                    <a16:creationId xmlns:a16="http://schemas.microsoft.com/office/drawing/2014/main" id="{3629762B-2DC9-4B72-9414-126CEF6F9CDE}"/>
                  </a:ext>
                </a:extLst>
              </p:cNvPr>
              <p:cNvGrpSpPr/>
              <p:nvPr/>
            </p:nvGrpSpPr>
            <p:grpSpPr>
              <a:xfrm rot="19598431">
                <a:off x="4128654" y="1377446"/>
                <a:ext cx="749894" cy="1133814"/>
                <a:chOff x="6113875" y="3728663"/>
                <a:chExt cx="1014752" cy="1196373"/>
              </a:xfrm>
            </p:grpSpPr>
            <p:sp>
              <p:nvSpPr>
                <p:cNvPr id="86" name="Freeform 68">
                  <a:extLst>
                    <a:ext uri="{FF2B5EF4-FFF2-40B4-BE49-F238E27FC236}">
                      <a16:creationId xmlns:a16="http://schemas.microsoft.com/office/drawing/2014/main" id="{E3B64E0B-92DD-4618-AD46-41256C7809AF}"/>
                    </a:ext>
                  </a:extLst>
                </p:cNvPr>
                <p:cNvSpPr/>
                <p:nvPr/>
              </p:nvSpPr>
              <p:spPr>
                <a:xfrm rot="17290628" flipH="1">
                  <a:off x="6355217" y="3702121"/>
                  <a:ext cx="514720" cy="997404"/>
                </a:xfrm>
                <a:custGeom>
                  <a:avLst/>
                  <a:gdLst>
                    <a:gd name="connsiteX0" fmla="*/ 370551 w 1305155"/>
                    <a:gd name="connsiteY0" fmla="*/ 955709 h 1005062"/>
                    <a:gd name="connsiteX1" fmla="*/ 40764 w 1305155"/>
                    <a:gd name="connsiteY1" fmla="*/ 327701 h 1005062"/>
                    <a:gd name="connsiteX2" fmla="*/ 652578 w 1305155"/>
                    <a:gd name="connsiteY2" fmla="*/ 0 h 1005062"/>
                    <a:gd name="connsiteX3" fmla="*/ 370551 w 1305155"/>
                    <a:gd name="connsiteY3" fmla="*/ 955709 h 1005062"/>
                    <a:gd name="connsiteX0" fmla="*/ 447731 w 729758"/>
                    <a:gd name="connsiteY0" fmla="*/ 955709 h 955709"/>
                    <a:gd name="connsiteX1" fmla="*/ 117341 w 729758"/>
                    <a:gd name="connsiteY1" fmla="*/ 459721 h 955709"/>
                    <a:gd name="connsiteX2" fmla="*/ 729758 w 729758"/>
                    <a:gd name="connsiteY2" fmla="*/ 0 h 955709"/>
                    <a:gd name="connsiteX3" fmla="*/ 447731 w 729758"/>
                    <a:gd name="connsiteY3" fmla="*/ 955709 h 955709"/>
                    <a:gd name="connsiteX0" fmla="*/ 447731 w 729758"/>
                    <a:gd name="connsiteY0" fmla="*/ 955709 h 955709"/>
                    <a:gd name="connsiteX1" fmla="*/ 117341 w 729758"/>
                    <a:gd name="connsiteY1" fmla="*/ 459721 h 955709"/>
                    <a:gd name="connsiteX2" fmla="*/ 729758 w 729758"/>
                    <a:gd name="connsiteY2" fmla="*/ 0 h 955709"/>
                    <a:gd name="connsiteX3" fmla="*/ 447731 w 729758"/>
                    <a:gd name="connsiteY3" fmla="*/ 955709 h 955709"/>
                    <a:gd name="connsiteX0" fmla="*/ 447731 w 729758"/>
                    <a:gd name="connsiteY0" fmla="*/ 955709 h 1124083"/>
                    <a:gd name="connsiteX1" fmla="*/ 117341 w 729758"/>
                    <a:gd name="connsiteY1" fmla="*/ 459721 h 1124083"/>
                    <a:gd name="connsiteX2" fmla="*/ 729758 w 729758"/>
                    <a:gd name="connsiteY2" fmla="*/ 0 h 1124083"/>
                    <a:gd name="connsiteX3" fmla="*/ 447731 w 729758"/>
                    <a:gd name="connsiteY3" fmla="*/ 955709 h 1124083"/>
                    <a:gd name="connsiteX0" fmla="*/ 323902 w 605929"/>
                    <a:gd name="connsiteY0" fmla="*/ 955709 h 1124083"/>
                    <a:gd name="connsiteX1" fmla="*/ 277719 w 605929"/>
                    <a:gd name="connsiteY1" fmla="*/ 453818 h 1124083"/>
                    <a:gd name="connsiteX2" fmla="*/ 605929 w 605929"/>
                    <a:gd name="connsiteY2" fmla="*/ 0 h 1124083"/>
                    <a:gd name="connsiteX3" fmla="*/ 323902 w 605929"/>
                    <a:gd name="connsiteY3" fmla="*/ 955709 h 1124083"/>
                    <a:gd name="connsiteX0" fmla="*/ 323902 w 605929"/>
                    <a:gd name="connsiteY0" fmla="*/ 955709 h 1124083"/>
                    <a:gd name="connsiteX1" fmla="*/ 277719 w 605929"/>
                    <a:gd name="connsiteY1" fmla="*/ 453818 h 1124083"/>
                    <a:gd name="connsiteX2" fmla="*/ 605929 w 605929"/>
                    <a:gd name="connsiteY2" fmla="*/ 0 h 1124083"/>
                    <a:gd name="connsiteX3" fmla="*/ 323902 w 605929"/>
                    <a:gd name="connsiteY3" fmla="*/ 955709 h 1124083"/>
                    <a:gd name="connsiteX0" fmla="*/ 323902 w 605929"/>
                    <a:gd name="connsiteY0" fmla="*/ 955709 h 1124083"/>
                    <a:gd name="connsiteX1" fmla="*/ 277719 w 605929"/>
                    <a:gd name="connsiteY1" fmla="*/ 453818 h 1124083"/>
                    <a:gd name="connsiteX2" fmla="*/ 605929 w 605929"/>
                    <a:gd name="connsiteY2" fmla="*/ 0 h 1124083"/>
                    <a:gd name="connsiteX3" fmla="*/ 323902 w 605929"/>
                    <a:gd name="connsiteY3" fmla="*/ 955709 h 1124083"/>
                    <a:gd name="connsiteX0" fmla="*/ 323902 w 605929"/>
                    <a:gd name="connsiteY0" fmla="*/ 955709 h 1124083"/>
                    <a:gd name="connsiteX1" fmla="*/ 277719 w 605929"/>
                    <a:gd name="connsiteY1" fmla="*/ 453818 h 1124083"/>
                    <a:gd name="connsiteX2" fmla="*/ 605929 w 605929"/>
                    <a:gd name="connsiteY2" fmla="*/ 0 h 1124083"/>
                    <a:gd name="connsiteX3" fmla="*/ 323902 w 605929"/>
                    <a:gd name="connsiteY3" fmla="*/ 955709 h 1124083"/>
                    <a:gd name="connsiteX0" fmla="*/ 209490 w 491517"/>
                    <a:gd name="connsiteY0" fmla="*/ 955709 h 995290"/>
                    <a:gd name="connsiteX1" fmla="*/ 121855 w 491517"/>
                    <a:gd name="connsiteY1" fmla="*/ 472283 h 995290"/>
                    <a:gd name="connsiteX2" fmla="*/ 491517 w 491517"/>
                    <a:gd name="connsiteY2" fmla="*/ 0 h 995290"/>
                    <a:gd name="connsiteX3" fmla="*/ 209490 w 491517"/>
                    <a:gd name="connsiteY3" fmla="*/ 955709 h 995290"/>
                    <a:gd name="connsiteX0" fmla="*/ 209490 w 491517"/>
                    <a:gd name="connsiteY0" fmla="*/ 955709 h 995290"/>
                    <a:gd name="connsiteX1" fmla="*/ 121855 w 491517"/>
                    <a:gd name="connsiteY1" fmla="*/ 472283 h 995290"/>
                    <a:gd name="connsiteX2" fmla="*/ 491517 w 491517"/>
                    <a:gd name="connsiteY2" fmla="*/ 0 h 995290"/>
                    <a:gd name="connsiteX3" fmla="*/ 209490 w 491517"/>
                    <a:gd name="connsiteY3" fmla="*/ 955709 h 995290"/>
                    <a:gd name="connsiteX0" fmla="*/ 209490 w 491517"/>
                    <a:gd name="connsiteY0" fmla="*/ 955709 h 995290"/>
                    <a:gd name="connsiteX1" fmla="*/ 121855 w 491517"/>
                    <a:gd name="connsiteY1" fmla="*/ 472283 h 995290"/>
                    <a:gd name="connsiteX2" fmla="*/ 491517 w 491517"/>
                    <a:gd name="connsiteY2" fmla="*/ 0 h 995290"/>
                    <a:gd name="connsiteX3" fmla="*/ 209490 w 491517"/>
                    <a:gd name="connsiteY3" fmla="*/ 955709 h 995290"/>
                    <a:gd name="connsiteX0" fmla="*/ 209490 w 491517"/>
                    <a:gd name="connsiteY0" fmla="*/ 955709 h 995290"/>
                    <a:gd name="connsiteX1" fmla="*/ 121855 w 491517"/>
                    <a:gd name="connsiteY1" fmla="*/ 472283 h 995290"/>
                    <a:gd name="connsiteX2" fmla="*/ 491517 w 491517"/>
                    <a:gd name="connsiteY2" fmla="*/ 0 h 995290"/>
                    <a:gd name="connsiteX3" fmla="*/ 209490 w 491517"/>
                    <a:gd name="connsiteY3" fmla="*/ 955709 h 995290"/>
                    <a:gd name="connsiteX0" fmla="*/ 209490 w 491517"/>
                    <a:gd name="connsiteY0" fmla="*/ 955709 h 995290"/>
                    <a:gd name="connsiteX1" fmla="*/ 121855 w 491517"/>
                    <a:gd name="connsiteY1" fmla="*/ 472283 h 995290"/>
                    <a:gd name="connsiteX2" fmla="*/ 491517 w 491517"/>
                    <a:gd name="connsiteY2" fmla="*/ 0 h 995290"/>
                    <a:gd name="connsiteX3" fmla="*/ 209490 w 491517"/>
                    <a:gd name="connsiteY3" fmla="*/ 955709 h 995290"/>
                    <a:gd name="connsiteX0" fmla="*/ 218034 w 500061"/>
                    <a:gd name="connsiteY0" fmla="*/ 955709 h 995456"/>
                    <a:gd name="connsiteX1" fmla="*/ 112904 w 500061"/>
                    <a:gd name="connsiteY1" fmla="*/ 474608 h 995456"/>
                    <a:gd name="connsiteX2" fmla="*/ 500061 w 500061"/>
                    <a:gd name="connsiteY2" fmla="*/ 0 h 995456"/>
                    <a:gd name="connsiteX3" fmla="*/ 218034 w 500061"/>
                    <a:gd name="connsiteY3" fmla="*/ 955709 h 995456"/>
                    <a:gd name="connsiteX0" fmla="*/ 232692 w 514719"/>
                    <a:gd name="connsiteY0" fmla="*/ 955709 h 997405"/>
                    <a:gd name="connsiteX1" fmla="*/ 127562 w 514719"/>
                    <a:gd name="connsiteY1" fmla="*/ 474608 h 997405"/>
                    <a:gd name="connsiteX2" fmla="*/ 514719 w 514719"/>
                    <a:gd name="connsiteY2" fmla="*/ 0 h 997405"/>
                    <a:gd name="connsiteX3" fmla="*/ 232692 w 514719"/>
                    <a:gd name="connsiteY3" fmla="*/ 955709 h 997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4719" h="997405">
                      <a:moveTo>
                        <a:pt x="232692" y="955709"/>
                      </a:moveTo>
                      <a:cubicBezTo>
                        <a:pt x="-91210" y="1124083"/>
                        <a:pt x="-27954" y="745867"/>
                        <a:pt x="127562" y="474608"/>
                      </a:cubicBezTo>
                      <a:cubicBezTo>
                        <a:pt x="203614" y="305613"/>
                        <a:pt x="376247" y="131682"/>
                        <a:pt x="514719" y="0"/>
                      </a:cubicBezTo>
                      <a:lnTo>
                        <a:pt x="232692" y="955709"/>
                      </a:lnTo>
                      <a:close/>
                    </a:path>
                  </a:pathLst>
                </a:custGeom>
                <a:solidFill>
                  <a:srgbClr val="9B9B9B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just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2D7C8C"/>
                    </a:solidFill>
                    <a:effectLst/>
                    <a:uLnTx/>
                    <a:uFillTx/>
                    <a:latin typeface="#9Slide03 SVNKelson Sans" panose="02000500000000000000" pitchFamily="2" charset="0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" name="Freeform 69">
                  <a:extLst>
                    <a:ext uri="{FF2B5EF4-FFF2-40B4-BE49-F238E27FC236}">
                      <a16:creationId xmlns:a16="http://schemas.microsoft.com/office/drawing/2014/main" id="{7B1C858E-163D-4DB3-AA74-786706E7A636}"/>
                    </a:ext>
                  </a:extLst>
                </p:cNvPr>
                <p:cNvSpPr/>
                <p:nvPr/>
              </p:nvSpPr>
              <p:spPr>
                <a:xfrm rot="17290628" flipH="1">
                  <a:off x="6257509" y="3615687"/>
                  <a:ext cx="729758" cy="955709"/>
                </a:xfrm>
                <a:custGeom>
                  <a:avLst/>
                  <a:gdLst>
                    <a:gd name="connsiteX0" fmla="*/ 370551 w 1305155"/>
                    <a:gd name="connsiteY0" fmla="*/ 955709 h 1005062"/>
                    <a:gd name="connsiteX1" fmla="*/ 40764 w 1305155"/>
                    <a:gd name="connsiteY1" fmla="*/ 327701 h 1005062"/>
                    <a:gd name="connsiteX2" fmla="*/ 652578 w 1305155"/>
                    <a:gd name="connsiteY2" fmla="*/ 0 h 1005062"/>
                    <a:gd name="connsiteX3" fmla="*/ 370551 w 1305155"/>
                    <a:gd name="connsiteY3" fmla="*/ 955709 h 1005062"/>
                    <a:gd name="connsiteX0" fmla="*/ 447731 w 729758"/>
                    <a:gd name="connsiteY0" fmla="*/ 955709 h 955709"/>
                    <a:gd name="connsiteX1" fmla="*/ 117341 w 729758"/>
                    <a:gd name="connsiteY1" fmla="*/ 459721 h 955709"/>
                    <a:gd name="connsiteX2" fmla="*/ 729758 w 729758"/>
                    <a:gd name="connsiteY2" fmla="*/ 0 h 955709"/>
                    <a:gd name="connsiteX3" fmla="*/ 447731 w 729758"/>
                    <a:gd name="connsiteY3" fmla="*/ 955709 h 955709"/>
                    <a:gd name="connsiteX0" fmla="*/ 447731 w 729758"/>
                    <a:gd name="connsiteY0" fmla="*/ 955709 h 955709"/>
                    <a:gd name="connsiteX1" fmla="*/ 117341 w 729758"/>
                    <a:gd name="connsiteY1" fmla="*/ 459721 h 955709"/>
                    <a:gd name="connsiteX2" fmla="*/ 729758 w 729758"/>
                    <a:gd name="connsiteY2" fmla="*/ 0 h 955709"/>
                    <a:gd name="connsiteX3" fmla="*/ 447731 w 729758"/>
                    <a:gd name="connsiteY3" fmla="*/ 955709 h 955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29758" h="955709">
                      <a:moveTo>
                        <a:pt x="447731" y="955709"/>
                      </a:moveTo>
                      <a:cubicBezTo>
                        <a:pt x="143568" y="843459"/>
                        <a:pt x="0" y="703231"/>
                        <a:pt x="117341" y="459721"/>
                      </a:cubicBezTo>
                      <a:cubicBezTo>
                        <a:pt x="212264" y="262736"/>
                        <a:pt x="335142" y="152027"/>
                        <a:pt x="729758" y="0"/>
                      </a:cubicBezTo>
                      <a:lnTo>
                        <a:pt x="447731" y="955709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just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2D7C8C"/>
                    </a:solidFill>
                    <a:effectLst/>
                    <a:uLnTx/>
                    <a:uFillTx/>
                    <a:latin typeface="#9Slide03 SVNKelson Sans" panose="02000500000000000000" pitchFamily="2" charset="0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" name="Freeform 70">
                  <a:extLst>
                    <a:ext uri="{FF2B5EF4-FFF2-40B4-BE49-F238E27FC236}">
                      <a16:creationId xmlns:a16="http://schemas.microsoft.com/office/drawing/2014/main" id="{6A5B1E03-5738-4C93-8FDE-C9953FFFAEB4}"/>
                    </a:ext>
                  </a:extLst>
                </p:cNvPr>
                <p:cNvSpPr/>
                <p:nvPr/>
              </p:nvSpPr>
              <p:spPr>
                <a:xfrm rot="4309372" flipH="1" flipV="1">
                  <a:off x="6315100" y="4111510"/>
                  <a:ext cx="652699" cy="974354"/>
                </a:xfrm>
                <a:custGeom>
                  <a:avLst/>
                  <a:gdLst>
                    <a:gd name="connsiteX0" fmla="*/ 370551 w 1305155"/>
                    <a:gd name="connsiteY0" fmla="*/ 955709 h 1005062"/>
                    <a:gd name="connsiteX1" fmla="*/ 40764 w 1305155"/>
                    <a:gd name="connsiteY1" fmla="*/ 327701 h 1005062"/>
                    <a:gd name="connsiteX2" fmla="*/ 652578 w 1305155"/>
                    <a:gd name="connsiteY2" fmla="*/ 0 h 1005062"/>
                    <a:gd name="connsiteX3" fmla="*/ 370551 w 1305155"/>
                    <a:gd name="connsiteY3" fmla="*/ 955709 h 1005062"/>
                    <a:gd name="connsiteX0" fmla="*/ 447731 w 729758"/>
                    <a:gd name="connsiteY0" fmla="*/ 955709 h 955709"/>
                    <a:gd name="connsiteX1" fmla="*/ 117341 w 729758"/>
                    <a:gd name="connsiteY1" fmla="*/ 459721 h 955709"/>
                    <a:gd name="connsiteX2" fmla="*/ 729758 w 729758"/>
                    <a:gd name="connsiteY2" fmla="*/ 0 h 955709"/>
                    <a:gd name="connsiteX3" fmla="*/ 447731 w 729758"/>
                    <a:gd name="connsiteY3" fmla="*/ 955709 h 955709"/>
                    <a:gd name="connsiteX0" fmla="*/ 447731 w 729758"/>
                    <a:gd name="connsiteY0" fmla="*/ 955709 h 955709"/>
                    <a:gd name="connsiteX1" fmla="*/ 117341 w 729758"/>
                    <a:gd name="connsiteY1" fmla="*/ 459721 h 955709"/>
                    <a:gd name="connsiteX2" fmla="*/ 729758 w 729758"/>
                    <a:gd name="connsiteY2" fmla="*/ 0 h 955709"/>
                    <a:gd name="connsiteX3" fmla="*/ 447731 w 729758"/>
                    <a:gd name="connsiteY3" fmla="*/ 955709 h 955709"/>
                    <a:gd name="connsiteX0" fmla="*/ 471968 w 729758"/>
                    <a:gd name="connsiteY0" fmla="*/ 946504 h 946504"/>
                    <a:gd name="connsiteX1" fmla="*/ 117341 w 729758"/>
                    <a:gd name="connsiteY1" fmla="*/ 459721 h 946504"/>
                    <a:gd name="connsiteX2" fmla="*/ 729758 w 729758"/>
                    <a:gd name="connsiteY2" fmla="*/ 0 h 946504"/>
                    <a:gd name="connsiteX3" fmla="*/ 471968 w 729758"/>
                    <a:gd name="connsiteY3" fmla="*/ 946504 h 946504"/>
                    <a:gd name="connsiteX0" fmla="*/ 471968 w 729758"/>
                    <a:gd name="connsiteY0" fmla="*/ 946504 h 974354"/>
                    <a:gd name="connsiteX1" fmla="*/ 117341 w 729758"/>
                    <a:gd name="connsiteY1" fmla="*/ 459721 h 974354"/>
                    <a:gd name="connsiteX2" fmla="*/ 729758 w 729758"/>
                    <a:gd name="connsiteY2" fmla="*/ 0 h 974354"/>
                    <a:gd name="connsiteX3" fmla="*/ 471968 w 729758"/>
                    <a:gd name="connsiteY3" fmla="*/ 946504 h 974354"/>
                    <a:gd name="connsiteX0" fmla="*/ 390247 w 648037"/>
                    <a:gd name="connsiteY0" fmla="*/ 946504 h 974354"/>
                    <a:gd name="connsiteX1" fmla="*/ 117341 w 648037"/>
                    <a:gd name="connsiteY1" fmla="*/ 534454 h 974354"/>
                    <a:gd name="connsiteX2" fmla="*/ 648037 w 648037"/>
                    <a:gd name="connsiteY2" fmla="*/ 0 h 974354"/>
                    <a:gd name="connsiteX3" fmla="*/ 390247 w 648037"/>
                    <a:gd name="connsiteY3" fmla="*/ 946504 h 974354"/>
                    <a:gd name="connsiteX0" fmla="*/ 434531 w 692321"/>
                    <a:gd name="connsiteY0" fmla="*/ 946504 h 974354"/>
                    <a:gd name="connsiteX1" fmla="*/ 117341 w 692321"/>
                    <a:gd name="connsiteY1" fmla="*/ 546595 h 974354"/>
                    <a:gd name="connsiteX2" fmla="*/ 692321 w 692321"/>
                    <a:gd name="connsiteY2" fmla="*/ 0 h 974354"/>
                    <a:gd name="connsiteX3" fmla="*/ 434531 w 692321"/>
                    <a:gd name="connsiteY3" fmla="*/ 946504 h 974354"/>
                    <a:gd name="connsiteX0" fmla="*/ 454104 w 711894"/>
                    <a:gd name="connsiteY0" fmla="*/ 946504 h 974354"/>
                    <a:gd name="connsiteX1" fmla="*/ 136914 w 711894"/>
                    <a:gd name="connsiteY1" fmla="*/ 546595 h 974354"/>
                    <a:gd name="connsiteX2" fmla="*/ 711894 w 711894"/>
                    <a:gd name="connsiteY2" fmla="*/ 0 h 974354"/>
                    <a:gd name="connsiteX3" fmla="*/ 454104 w 711894"/>
                    <a:gd name="connsiteY3" fmla="*/ 946504 h 974354"/>
                    <a:gd name="connsiteX0" fmla="*/ 394910 w 652700"/>
                    <a:gd name="connsiteY0" fmla="*/ 946504 h 974354"/>
                    <a:gd name="connsiteX1" fmla="*/ 77720 w 652700"/>
                    <a:gd name="connsiteY1" fmla="*/ 546595 h 974354"/>
                    <a:gd name="connsiteX2" fmla="*/ 652700 w 652700"/>
                    <a:gd name="connsiteY2" fmla="*/ 0 h 974354"/>
                    <a:gd name="connsiteX3" fmla="*/ 394910 w 652700"/>
                    <a:gd name="connsiteY3" fmla="*/ 946504 h 974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2700" h="974354">
                      <a:moveTo>
                        <a:pt x="394910" y="946504"/>
                      </a:moveTo>
                      <a:cubicBezTo>
                        <a:pt x="7542" y="974354"/>
                        <a:pt x="0" y="751821"/>
                        <a:pt x="77720" y="546595"/>
                      </a:cubicBezTo>
                      <a:cubicBezTo>
                        <a:pt x="172643" y="349610"/>
                        <a:pt x="258084" y="152027"/>
                        <a:pt x="652700" y="0"/>
                      </a:cubicBezTo>
                      <a:lnTo>
                        <a:pt x="394910" y="946504"/>
                      </a:lnTo>
                      <a:close/>
                    </a:path>
                  </a:pathLst>
                </a:custGeom>
                <a:solidFill>
                  <a:srgbClr val="9B9B9B"/>
                </a:solidFill>
                <a:ln>
                  <a:solidFill>
                    <a:srgbClr val="A6A6A6"/>
                  </a:solidFill>
                </a:ln>
                <a:effectLst>
                  <a:outerShdw blurRad="50800" dist="50800" dir="5400000" algn="ctr" rotWithShape="0">
                    <a:schemeClr val="tx1">
                      <a:lumMod val="50000"/>
                      <a:lumOff val="50000"/>
                    </a:scheme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just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2D7C8C"/>
                    </a:solidFill>
                    <a:effectLst/>
                    <a:uLnTx/>
                    <a:uFillTx/>
                    <a:latin typeface="#9Slide03 SVNKelson Sans" panose="02000500000000000000" pitchFamily="2" charset="0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82" name="Oval 200">
                <a:extLst>
                  <a:ext uri="{FF2B5EF4-FFF2-40B4-BE49-F238E27FC236}">
                    <a16:creationId xmlns:a16="http://schemas.microsoft.com/office/drawing/2014/main" id="{D3041B5F-B4AD-4F07-9118-15FC474F76A9}"/>
                  </a:ext>
                </a:extLst>
              </p:cNvPr>
              <p:cNvSpPr/>
              <p:nvPr/>
            </p:nvSpPr>
            <p:spPr>
              <a:xfrm rot="14198431">
                <a:off x="3800412" y="1252992"/>
                <a:ext cx="175108" cy="2250709"/>
              </a:xfrm>
              <a:custGeom>
                <a:avLst/>
                <a:gdLst/>
                <a:ahLst/>
                <a:cxnLst/>
                <a:rect l="l" t="t" r="r" b="b"/>
                <a:pathLst>
                  <a:path w="168942" h="3045645">
                    <a:moveTo>
                      <a:pt x="168942" y="2961196"/>
                    </a:moveTo>
                    <a:cubicBezTo>
                      <a:pt x="168942" y="3007836"/>
                      <a:pt x="131133" y="3045645"/>
                      <a:pt x="84493" y="3045645"/>
                    </a:cubicBezTo>
                    <a:cubicBezTo>
                      <a:pt x="41509" y="3045645"/>
                      <a:pt x="6026" y="3013531"/>
                      <a:pt x="2185" y="2971801"/>
                    </a:cubicBezTo>
                    <a:lnTo>
                      <a:pt x="0" y="2971801"/>
                    </a:lnTo>
                    <a:lnTo>
                      <a:pt x="0" y="0"/>
                    </a:lnTo>
                    <a:lnTo>
                      <a:pt x="166584" y="0"/>
                    </a:lnTo>
                    <a:lnTo>
                      <a:pt x="166584" y="2949519"/>
                    </a:lnTo>
                    <a:cubicBezTo>
                      <a:pt x="168658" y="2953189"/>
                      <a:pt x="168942" y="2957159"/>
                      <a:pt x="168942" y="2961196"/>
                    </a:cubicBezTo>
                    <a:close/>
                  </a:path>
                </a:pathLst>
              </a:custGeom>
              <a:solidFill>
                <a:srgbClr val="9B9B9B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just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2D7C8C"/>
                  </a:solidFill>
                  <a:effectLst/>
                  <a:uLnTx/>
                  <a:uFillTx/>
                  <a:latin typeface="#9Slide03 SVNKelson Sans" panose="02000500000000000000" pitchFamily="2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83" name="Oval 200">
                <a:extLst>
                  <a:ext uri="{FF2B5EF4-FFF2-40B4-BE49-F238E27FC236}">
                    <a16:creationId xmlns:a16="http://schemas.microsoft.com/office/drawing/2014/main" id="{06870540-C342-439B-A61A-275A73DB7061}"/>
                  </a:ext>
                </a:extLst>
              </p:cNvPr>
              <p:cNvSpPr/>
              <p:nvPr/>
            </p:nvSpPr>
            <p:spPr>
              <a:xfrm rot="14198431">
                <a:off x="3067478" y="2593189"/>
                <a:ext cx="176940" cy="512026"/>
              </a:xfrm>
              <a:custGeom>
                <a:avLst/>
                <a:gdLst/>
                <a:ahLst/>
                <a:cxnLst/>
                <a:rect l="l" t="t" r="r" b="b"/>
                <a:pathLst>
                  <a:path w="186704" h="692870">
                    <a:moveTo>
                      <a:pt x="186704" y="0"/>
                    </a:moveTo>
                    <a:lnTo>
                      <a:pt x="186704" y="678929"/>
                    </a:lnTo>
                    <a:cubicBezTo>
                      <a:pt x="174515" y="687352"/>
                      <a:pt x="138495" y="692870"/>
                      <a:pt x="96035" y="692870"/>
                    </a:cubicBezTo>
                    <a:cubicBezTo>
                      <a:pt x="47179" y="692870"/>
                      <a:pt x="6849" y="685564"/>
                      <a:pt x="2484" y="676071"/>
                    </a:cubicBezTo>
                    <a:lnTo>
                      <a:pt x="0" y="676071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595959"/>
                  </a:gs>
                  <a:gs pos="16000">
                    <a:srgbClr val="D9D9D9"/>
                  </a:gs>
                  <a:gs pos="31000">
                    <a:srgbClr val="595959"/>
                  </a:gs>
                  <a:gs pos="59000">
                    <a:srgbClr val="D9D9D9"/>
                  </a:gs>
                  <a:gs pos="100000">
                    <a:srgbClr val="595959"/>
                  </a:gs>
                </a:gsLst>
                <a:lin ang="10800000" scaled="1"/>
                <a:tileRect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just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2D7C8C"/>
                  </a:solidFill>
                  <a:effectLst/>
                  <a:uLnTx/>
                  <a:uFillTx/>
                  <a:latin typeface="#9Slide03 SVNKelson Sans" panose="02000500000000000000" pitchFamily="2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84" name="Oval 83">
                <a:extLst>
                  <a:ext uri="{FF2B5EF4-FFF2-40B4-BE49-F238E27FC236}">
                    <a16:creationId xmlns:a16="http://schemas.microsoft.com/office/drawing/2014/main" id="{3FA38950-15B7-4999-A115-11D00C5DF8CA}"/>
                  </a:ext>
                </a:extLst>
              </p:cNvPr>
              <p:cNvSpPr/>
              <p:nvPr/>
            </p:nvSpPr>
            <p:spPr>
              <a:xfrm rot="14141844">
                <a:off x="2851820" y="2960136"/>
                <a:ext cx="178738" cy="57561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just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2D7C8C"/>
                  </a:solidFill>
                  <a:effectLst/>
                  <a:uLnTx/>
                  <a:uFillTx/>
                  <a:latin typeface="#9Slide03 SVNKelson Sans" panose="02000500000000000000" pitchFamily="2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85" name="Flowchart: Delay 84">
                <a:extLst>
                  <a:ext uri="{FF2B5EF4-FFF2-40B4-BE49-F238E27FC236}">
                    <a16:creationId xmlns:a16="http://schemas.microsoft.com/office/drawing/2014/main" id="{4DF2D267-2138-4063-A027-3F40DC099D89}"/>
                  </a:ext>
                </a:extLst>
              </p:cNvPr>
              <p:cNvSpPr/>
              <p:nvPr/>
            </p:nvSpPr>
            <p:spPr>
              <a:xfrm rot="19598431" flipH="1">
                <a:off x="2523477" y="3091675"/>
                <a:ext cx="456391" cy="43329"/>
              </a:xfrm>
              <a:prstGeom prst="flowChartDelay">
                <a:avLst/>
              </a:prstGeom>
              <a:gradFill>
                <a:gsLst>
                  <a:gs pos="4000">
                    <a:srgbClr val="595959"/>
                  </a:gs>
                  <a:gs pos="50000">
                    <a:srgbClr val="D9D9D9"/>
                  </a:gs>
                  <a:gs pos="100000">
                    <a:srgbClr val="595959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just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2D7C8C"/>
                  </a:solidFill>
                  <a:effectLst/>
                  <a:uLnTx/>
                  <a:uFillTx/>
                  <a:latin typeface="#9Slide03 SVNKelson Sans" panose="02000500000000000000" pitchFamily="2" charset="0"/>
                  <a:ea typeface="+mn-ea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5C88BD44-0C8D-4B53-A845-2727D8E9AD4E}"/>
              </a:ext>
            </a:extLst>
          </p:cNvPr>
          <p:cNvGrpSpPr/>
          <p:nvPr/>
        </p:nvGrpSpPr>
        <p:grpSpPr>
          <a:xfrm>
            <a:off x="2641794" y="1676400"/>
            <a:ext cx="1388737" cy="1325781"/>
            <a:chOff x="2629627" y="1586693"/>
            <a:chExt cx="1289804" cy="1289800"/>
          </a:xfrm>
        </p:grpSpPr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D980F30F-D075-4FDC-B988-4CB2B92F4B11}"/>
                </a:ext>
              </a:extLst>
            </p:cNvPr>
            <p:cNvGrpSpPr/>
            <p:nvPr/>
          </p:nvGrpSpPr>
          <p:grpSpPr>
            <a:xfrm>
              <a:off x="2629627" y="1586693"/>
              <a:ext cx="1289804" cy="1289800"/>
              <a:chOff x="2462776" y="1840422"/>
              <a:chExt cx="920034" cy="920034"/>
            </a:xfrm>
            <a:effectLst/>
          </p:grpSpPr>
          <p:sp>
            <p:nvSpPr>
              <p:cNvPr id="67" name="Oval 66">
                <a:extLst>
                  <a:ext uri="{FF2B5EF4-FFF2-40B4-BE49-F238E27FC236}">
                    <a16:creationId xmlns:a16="http://schemas.microsoft.com/office/drawing/2014/main" id="{CF6C46A6-7346-41A3-ADC2-A220238FF2F5}"/>
                  </a:ext>
                </a:extLst>
              </p:cNvPr>
              <p:cNvSpPr/>
              <p:nvPr/>
            </p:nvSpPr>
            <p:spPr>
              <a:xfrm>
                <a:off x="2462776" y="1840422"/>
                <a:ext cx="920034" cy="9200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25400">
                <a:noFill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just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2D7C8C"/>
                  </a:solidFill>
                  <a:effectLst/>
                  <a:uLnTx/>
                  <a:uFillTx/>
                  <a:latin typeface="#9Slide03 SVNKelson Sans" panose="02000500000000000000" pitchFamily="2" charset="0"/>
                  <a:ea typeface="+mn-ea"/>
                  <a:cs typeface="Arial" panose="020B0604020202020204" pitchFamily="34" charset="0"/>
                </a:endParaRPr>
              </a:p>
            </p:txBody>
          </p:sp>
          <p:grpSp>
            <p:nvGrpSpPr>
              <p:cNvPr id="68" name="Group 67">
                <a:extLst>
                  <a:ext uri="{FF2B5EF4-FFF2-40B4-BE49-F238E27FC236}">
                    <a16:creationId xmlns:a16="http://schemas.microsoft.com/office/drawing/2014/main" id="{463D9574-32DF-4906-8AE3-D0DF637DB7C4}"/>
                  </a:ext>
                </a:extLst>
              </p:cNvPr>
              <p:cNvGrpSpPr/>
              <p:nvPr/>
            </p:nvGrpSpPr>
            <p:grpSpPr>
              <a:xfrm>
                <a:off x="2493187" y="1870833"/>
                <a:ext cx="859212" cy="859212"/>
                <a:chOff x="267289" y="1946037"/>
                <a:chExt cx="1362508" cy="1362508"/>
              </a:xfrm>
            </p:grpSpPr>
            <p:sp>
              <p:nvSpPr>
                <p:cNvPr id="69" name="Oval 68">
                  <a:extLst>
                    <a:ext uri="{FF2B5EF4-FFF2-40B4-BE49-F238E27FC236}">
                      <a16:creationId xmlns:a16="http://schemas.microsoft.com/office/drawing/2014/main" id="{FB93B71D-D746-460D-81DD-E097C85AA6BB}"/>
                    </a:ext>
                  </a:extLst>
                </p:cNvPr>
                <p:cNvSpPr/>
                <p:nvPr/>
              </p:nvSpPr>
              <p:spPr>
                <a:xfrm>
                  <a:off x="267289" y="1946037"/>
                  <a:ext cx="1362508" cy="1362508"/>
                </a:xfrm>
                <a:prstGeom prst="ellipse">
                  <a:avLst/>
                </a:prstGeom>
                <a:solidFill>
                  <a:srgbClr val="C30F0F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just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2D7C8C"/>
                    </a:solidFill>
                    <a:effectLst/>
                    <a:uLnTx/>
                    <a:uFillTx/>
                    <a:latin typeface="#9Slide03 SVNKelson Sans" panose="02000500000000000000" pitchFamily="2" charset="0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70" name="Oval 69">
                  <a:extLst>
                    <a:ext uri="{FF2B5EF4-FFF2-40B4-BE49-F238E27FC236}">
                      <a16:creationId xmlns:a16="http://schemas.microsoft.com/office/drawing/2014/main" id="{93BF3763-896B-487A-97C7-6BFFCCA1B89D}"/>
                    </a:ext>
                  </a:extLst>
                </p:cNvPr>
                <p:cNvSpPr/>
                <p:nvPr/>
              </p:nvSpPr>
              <p:spPr>
                <a:xfrm>
                  <a:off x="455592" y="1971424"/>
                  <a:ext cx="975174" cy="71952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>
                        <a:alpha val="56000"/>
                      </a:schemeClr>
                    </a:gs>
                    <a:gs pos="50000">
                      <a:schemeClr val="bg1">
                        <a:alpha val="0"/>
                      </a:schemeClr>
                    </a:gs>
                  </a:gsLst>
                  <a:lin ang="5400000" scaled="1"/>
                  <a:tileRect/>
                </a:gra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just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2D7C8C"/>
                    </a:solidFill>
                    <a:effectLst/>
                    <a:uLnTx/>
                    <a:uFillTx/>
                    <a:latin typeface="#9Slide03 SVNKelson Sans" panose="02000500000000000000" pitchFamily="2" charset="0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C40A959C-98F9-4FE5-847A-A2B74CFD4779}"/>
                </a:ext>
              </a:extLst>
            </p:cNvPr>
            <p:cNvGrpSpPr/>
            <p:nvPr/>
          </p:nvGrpSpPr>
          <p:grpSpPr>
            <a:xfrm>
              <a:off x="3034536" y="2016725"/>
              <a:ext cx="479986" cy="429736"/>
              <a:chOff x="7352478" y="1412711"/>
              <a:chExt cx="845488" cy="756966"/>
            </a:xfrm>
            <a:solidFill>
              <a:schemeClr val="bg1"/>
            </a:solidFill>
          </p:grpSpPr>
          <p:sp>
            <p:nvSpPr>
              <p:cNvPr id="63" name="Rectangle 1">
                <a:extLst>
                  <a:ext uri="{FF2B5EF4-FFF2-40B4-BE49-F238E27FC236}">
                    <a16:creationId xmlns:a16="http://schemas.microsoft.com/office/drawing/2014/main" id="{9D82970F-A15B-4726-BF14-35B61A66019A}"/>
                  </a:ext>
                </a:extLst>
              </p:cNvPr>
              <p:cNvSpPr/>
              <p:nvPr/>
            </p:nvSpPr>
            <p:spPr>
              <a:xfrm>
                <a:off x="7579293" y="1412711"/>
                <a:ext cx="618673" cy="331756"/>
              </a:xfrm>
              <a:custGeom>
                <a:avLst/>
                <a:gdLst>
                  <a:gd name="connsiteX0" fmla="*/ 0 w 4516017"/>
                  <a:gd name="connsiteY0" fmla="*/ 0 h 2612572"/>
                  <a:gd name="connsiteX1" fmla="*/ 4516017 w 4516017"/>
                  <a:gd name="connsiteY1" fmla="*/ 0 h 2612572"/>
                  <a:gd name="connsiteX2" fmla="*/ 4516017 w 4516017"/>
                  <a:gd name="connsiteY2" fmla="*/ 2612572 h 2612572"/>
                  <a:gd name="connsiteX3" fmla="*/ 0 w 4516017"/>
                  <a:gd name="connsiteY3" fmla="*/ 2612572 h 2612572"/>
                  <a:gd name="connsiteX4" fmla="*/ 0 w 4516017"/>
                  <a:gd name="connsiteY4" fmla="*/ 0 h 2612572"/>
                  <a:gd name="connsiteX0" fmla="*/ 0 w 4516017"/>
                  <a:gd name="connsiteY0" fmla="*/ 37322 h 2649894"/>
                  <a:gd name="connsiteX1" fmla="*/ 3638940 w 4516017"/>
                  <a:gd name="connsiteY1" fmla="*/ 0 h 2649894"/>
                  <a:gd name="connsiteX2" fmla="*/ 4516017 w 4516017"/>
                  <a:gd name="connsiteY2" fmla="*/ 2649894 h 2649894"/>
                  <a:gd name="connsiteX3" fmla="*/ 0 w 4516017"/>
                  <a:gd name="connsiteY3" fmla="*/ 2649894 h 2649894"/>
                  <a:gd name="connsiteX4" fmla="*/ 0 w 4516017"/>
                  <a:gd name="connsiteY4" fmla="*/ 37322 h 2649894"/>
                  <a:gd name="connsiteX0" fmla="*/ 0 w 4453264"/>
                  <a:gd name="connsiteY0" fmla="*/ 37322 h 2649894"/>
                  <a:gd name="connsiteX1" fmla="*/ 3638940 w 4453264"/>
                  <a:gd name="connsiteY1" fmla="*/ 0 h 2649894"/>
                  <a:gd name="connsiteX2" fmla="*/ 4453264 w 4453264"/>
                  <a:gd name="connsiteY2" fmla="*/ 1457588 h 2649894"/>
                  <a:gd name="connsiteX3" fmla="*/ 0 w 4453264"/>
                  <a:gd name="connsiteY3" fmla="*/ 2649894 h 2649894"/>
                  <a:gd name="connsiteX4" fmla="*/ 0 w 4453264"/>
                  <a:gd name="connsiteY4" fmla="*/ 37322 h 2649894"/>
                  <a:gd name="connsiteX0" fmla="*/ 0 w 4453264"/>
                  <a:gd name="connsiteY0" fmla="*/ 0 h 2612572"/>
                  <a:gd name="connsiteX1" fmla="*/ 3576188 w 4453264"/>
                  <a:gd name="connsiteY1" fmla="*/ 25431 h 2612572"/>
                  <a:gd name="connsiteX2" fmla="*/ 4453264 w 4453264"/>
                  <a:gd name="connsiteY2" fmla="*/ 1420266 h 2612572"/>
                  <a:gd name="connsiteX3" fmla="*/ 0 w 4453264"/>
                  <a:gd name="connsiteY3" fmla="*/ 2612572 h 2612572"/>
                  <a:gd name="connsiteX4" fmla="*/ 0 w 4453264"/>
                  <a:gd name="connsiteY4" fmla="*/ 0 h 2612572"/>
                  <a:gd name="connsiteX0" fmla="*/ 0 w 4471193"/>
                  <a:gd name="connsiteY0" fmla="*/ 0 h 2612572"/>
                  <a:gd name="connsiteX1" fmla="*/ 3576188 w 4471193"/>
                  <a:gd name="connsiteY1" fmla="*/ 25431 h 2612572"/>
                  <a:gd name="connsiteX2" fmla="*/ 4471193 w 4471193"/>
                  <a:gd name="connsiteY2" fmla="*/ 1007890 h 2612572"/>
                  <a:gd name="connsiteX3" fmla="*/ 0 w 4471193"/>
                  <a:gd name="connsiteY3" fmla="*/ 2612572 h 2612572"/>
                  <a:gd name="connsiteX4" fmla="*/ 0 w 4471193"/>
                  <a:gd name="connsiteY4" fmla="*/ 0 h 2612572"/>
                  <a:gd name="connsiteX0" fmla="*/ 0 w 4471193"/>
                  <a:gd name="connsiteY0" fmla="*/ 0 h 2612572"/>
                  <a:gd name="connsiteX1" fmla="*/ 3637873 w 4471193"/>
                  <a:gd name="connsiteY1" fmla="*/ 94374 h 2612572"/>
                  <a:gd name="connsiteX2" fmla="*/ 4471193 w 4471193"/>
                  <a:gd name="connsiteY2" fmla="*/ 1007890 h 2612572"/>
                  <a:gd name="connsiteX3" fmla="*/ 0 w 4471193"/>
                  <a:gd name="connsiteY3" fmla="*/ 2612572 h 2612572"/>
                  <a:gd name="connsiteX4" fmla="*/ 0 w 4471193"/>
                  <a:gd name="connsiteY4" fmla="*/ 0 h 2612572"/>
                  <a:gd name="connsiteX0" fmla="*/ 0 w 4394993"/>
                  <a:gd name="connsiteY0" fmla="*/ 0 h 2612572"/>
                  <a:gd name="connsiteX1" fmla="*/ 3637873 w 4394993"/>
                  <a:gd name="connsiteY1" fmla="*/ 94374 h 2612572"/>
                  <a:gd name="connsiteX2" fmla="*/ 4394993 w 4394993"/>
                  <a:gd name="connsiteY2" fmla="*/ 913547 h 2612572"/>
                  <a:gd name="connsiteX3" fmla="*/ 0 w 4394993"/>
                  <a:gd name="connsiteY3" fmla="*/ 2612572 h 2612572"/>
                  <a:gd name="connsiteX4" fmla="*/ 0 w 4394993"/>
                  <a:gd name="connsiteY4" fmla="*/ 0 h 2612572"/>
                  <a:gd name="connsiteX0" fmla="*/ 0 w 4394993"/>
                  <a:gd name="connsiteY0" fmla="*/ 0 h 2612572"/>
                  <a:gd name="connsiteX1" fmla="*/ 3645131 w 4394993"/>
                  <a:gd name="connsiteY1" fmla="*/ 94374 h 2612572"/>
                  <a:gd name="connsiteX2" fmla="*/ 4394993 w 4394993"/>
                  <a:gd name="connsiteY2" fmla="*/ 913547 h 2612572"/>
                  <a:gd name="connsiteX3" fmla="*/ 0 w 4394993"/>
                  <a:gd name="connsiteY3" fmla="*/ 2612572 h 2612572"/>
                  <a:gd name="connsiteX4" fmla="*/ 0 w 4394993"/>
                  <a:gd name="connsiteY4" fmla="*/ 0 h 2612572"/>
                  <a:gd name="connsiteX0" fmla="*/ 0 w 4394993"/>
                  <a:gd name="connsiteY0" fmla="*/ 0 h 2612572"/>
                  <a:gd name="connsiteX1" fmla="*/ 2698102 w 4394993"/>
                  <a:gd name="connsiteY1" fmla="*/ 71535 h 2612572"/>
                  <a:gd name="connsiteX2" fmla="*/ 3645131 w 4394993"/>
                  <a:gd name="connsiteY2" fmla="*/ 94374 h 2612572"/>
                  <a:gd name="connsiteX3" fmla="*/ 4394993 w 4394993"/>
                  <a:gd name="connsiteY3" fmla="*/ 913547 h 2612572"/>
                  <a:gd name="connsiteX4" fmla="*/ 0 w 4394993"/>
                  <a:gd name="connsiteY4" fmla="*/ 2612572 h 2612572"/>
                  <a:gd name="connsiteX5" fmla="*/ 0 w 4394993"/>
                  <a:gd name="connsiteY5" fmla="*/ 0 h 2612572"/>
                  <a:gd name="connsiteX0" fmla="*/ 0 w 4394993"/>
                  <a:gd name="connsiteY0" fmla="*/ 0 h 2612572"/>
                  <a:gd name="connsiteX1" fmla="*/ 3158930 w 4394993"/>
                  <a:gd name="connsiteY1" fmla="*/ 60650 h 2612572"/>
                  <a:gd name="connsiteX2" fmla="*/ 3645131 w 4394993"/>
                  <a:gd name="connsiteY2" fmla="*/ 94374 h 2612572"/>
                  <a:gd name="connsiteX3" fmla="*/ 4394993 w 4394993"/>
                  <a:gd name="connsiteY3" fmla="*/ 913547 h 2612572"/>
                  <a:gd name="connsiteX4" fmla="*/ 0 w 4394993"/>
                  <a:gd name="connsiteY4" fmla="*/ 2612572 h 2612572"/>
                  <a:gd name="connsiteX5" fmla="*/ 0 w 4394993"/>
                  <a:gd name="connsiteY5" fmla="*/ 0 h 2612572"/>
                  <a:gd name="connsiteX0" fmla="*/ 0 w 4394993"/>
                  <a:gd name="connsiteY0" fmla="*/ 0 h 2612572"/>
                  <a:gd name="connsiteX1" fmla="*/ 2306217 w 4394993"/>
                  <a:gd name="connsiteY1" fmla="*/ 46135 h 2612572"/>
                  <a:gd name="connsiteX2" fmla="*/ 3158930 w 4394993"/>
                  <a:gd name="connsiteY2" fmla="*/ 60650 h 2612572"/>
                  <a:gd name="connsiteX3" fmla="*/ 3645131 w 4394993"/>
                  <a:gd name="connsiteY3" fmla="*/ 94374 h 2612572"/>
                  <a:gd name="connsiteX4" fmla="*/ 4394993 w 4394993"/>
                  <a:gd name="connsiteY4" fmla="*/ 913547 h 2612572"/>
                  <a:gd name="connsiteX5" fmla="*/ 0 w 4394993"/>
                  <a:gd name="connsiteY5" fmla="*/ 2612572 h 2612572"/>
                  <a:gd name="connsiteX6" fmla="*/ 0 w 4394993"/>
                  <a:gd name="connsiteY6" fmla="*/ 0 h 2612572"/>
                  <a:gd name="connsiteX0" fmla="*/ 0 w 4394993"/>
                  <a:gd name="connsiteY0" fmla="*/ 0 h 2612572"/>
                  <a:gd name="connsiteX1" fmla="*/ 2679960 w 4394993"/>
                  <a:gd name="connsiteY1" fmla="*/ 292878 h 2612572"/>
                  <a:gd name="connsiteX2" fmla="*/ 3158930 w 4394993"/>
                  <a:gd name="connsiteY2" fmla="*/ 60650 h 2612572"/>
                  <a:gd name="connsiteX3" fmla="*/ 3645131 w 4394993"/>
                  <a:gd name="connsiteY3" fmla="*/ 94374 h 2612572"/>
                  <a:gd name="connsiteX4" fmla="*/ 4394993 w 4394993"/>
                  <a:gd name="connsiteY4" fmla="*/ 913547 h 2612572"/>
                  <a:gd name="connsiteX5" fmla="*/ 0 w 4394993"/>
                  <a:gd name="connsiteY5" fmla="*/ 2612572 h 2612572"/>
                  <a:gd name="connsiteX6" fmla="*/ 0 w 4394993"/>
                  <a:gd name="connsiteY6" fmla="*/ 0 h 2612572"/>
                  <a:gd name="connsiteX0" fmla="*/ 0 w 4394993"/>
                  <a:gd name="connsiteY0" fmla="*/ 0 h 2612572"/>
                  <a:gd name="connsiteX1" fmla="*/ 2679960 w 4394993"/>
                  <a:gd name="connsiteY1" fmla="*/ 292878 h 2612572"/>
                  <a:gd name="connsiteX2" fmla="*/ 3158930 w 4394993"/>
                  <a:gd name="connsiteY2" fmla="*/ 60650 h 2612572"/>
                  <a:gd name="connsiteX3" fmla="*/ 3645131 w 4394993"/>
                  <a:gd name="connsiteY3" fmla="*/ 94374 h 2612572"/>
                  <a:gd name="connsiteX4" fmla="*/ 4394993 w 4394993"/>
                  <a:gd name="connsiteY4" fmla="*/ 913547 h 2612572"/>
                  <a:gd name="connsiteX5" fmla="*/ 0 w 4394993"/>
                  <a:gd name="connsiteY5" fmla="*/ 2612572 h 2612572"/>
                  <a:gd name="connsiteX6" fmla="*/ 0 w 4394993"/>
                  <a:gd name="connsiteY6" fmla="*/ 0 h 2612572"/>
                  <a:gd name="connsiteX0" fmla="*/ 0 w 4394993"/>
                  <a:gd name="connsiteY0" fmla="*/ 9251 h 2621823"/>
                  <a:gd name="connsiteX1" fmla="*/ 2679960 w 4394993"/>
                  <a:gd name="connsiteY1" fmla="*/ 302129 h 2621823"/>
                  <a:gd name="connsiteX2" fmla="*/ 3158930 w 4394993"/>
                  <a:gd name="connsiteY2" fmla="*/ 69901 h 2621823"/>
                  <a:gd name="connsiteX3" fmla="*/ 3645131 w 4394993"/>
                  <a:gd name="connsiteY3" fmla="*/ 103625 h 2621823"/>
                  <a:gd name="connsiteX4" fmla="*/ 4394993 w 4394993"/>
                  <a:gd name="connsiteY4" fmla="*/ 922798 h 2621823"/>
                  <a:gd name="connsiteX5" fmla="*/ 0 w 4394993"/>
                  <a:gd name="connsiteY5" fmla="*/ 2621823 h 2621823"/>
                  <a:gd name="connsiteX6" fmla="*/ 0 w 4394993"/>
                  <a:gd name="connsiteY6" fmla="*/ 9251 h 2621823"/>
                  <a:gd name="connsiteX0" fmla="*/ 0 w 4394993"/>
                  <a:gd name="connsiteY0" fmla="*/ 21038 h 2633610"/>
                  <a:gd name="connsiteX1" fmla="*/ 2679960 w 4394993"/>
                  <a:gd name="connsiteY1" fmla="*/ 313916 h 2633610"/>
                  <a:gd name="connsiteX2" fmla="*/ 3158930 w 4394993"/>
                  <a:gd name="connsiteY2" fmla="*/ 81688 h 2633610"/>
                  <a:gd name="connsiteX3" fmla="*/ 3645131 w 4394993"/>
                  <a:gd name="connsiteY3" fmla="*/ 115412 h 2633610"/>
                  <a:gd name="connsiteX4" fmla="*/ 4394993 w 4394993"/>
                  <a:gd name="connsiteY4" fmla="*/ 934585 h 2633610"/>
                  <a:gd name="connsiteX5" fmla="*/ 0 w 4394993"/>
                  <a:gd name="connsiteY5" fmla="*/ 2633610 h 2633610"/>
                  <a:gd name="connsiteX6" fmla="*/ 0 w 4394993"/>
                  <a:gd name="connsiteY6" fmla="*/ 21038 h 2633610"/>
                  <a:gd name="connsiteX0" fmla="*/ 0 w 4394993"/>
                  <a:gd name="connsiteY0" fmla="*/ 16214 h 2628786"/>
                  <a:gd name="connsiteX1" fmla="*/ 2679960 w 4394993"/>
                  <a:gd name="connsiteY1" fmla="*/ 309092 h 2628786"/>
                  <a:gd name="connsiteX2" fmla="*/ 3158930 w 4394993"/>
                  <a:gd name="connsiteY2" fmla="*/ 76864 h 2628786"/>
                  <a:gd name="connsiteX3" fmla="*/ 3645131 w 4394993"/>
                  <a:gd name="connsiteY3" fmla="*/ 110588 h 2628786"/>
                  <a:gd name="connsiteX4" fmla="*/ 4394993 w 4394993"/>
                  <a:gd name="connsiteY4" fmla="*/ 929761 h 2628786"/>
                  <a:gd name="connsiteX5" fmla="*/ 0 w 4394993"/>
                  <a:gd name="connsiteY5" fmla="*/ 2628786 h 2628786"/>
                  <a:gd name="connsiteX6" fmla="*/ 0 w 4394993"/>
                  <a:gd name="connsiteY6" fmla="*/ 16214 h 2628786"/>
                  <a:gd name="connsiteX0" fmla="*/ 0 w 4394993"/>
                  <a:gd name="connsiteY0" fmla="*/ 21436 h 2634008"/>
                  <a:gd name="connsiteX1" fmla="*/ 2679960 w 4394993"/>
                  <a:gd name="connsiteY1" fmla="*/ 314314 h 2634008"/>
                  <a:gd name="connsiteX2" fmla="*/ 3148045 w 4394993"/>
                  <a:gd name="connsiteY2" fmla="*/ 74829 h 2634008"/>
                  <a:gd name="connsiteX3" fmla="*/ 3645131 w 4394993"/>
                  <a:gd name="connsiteY3" fmla="*/ 115810 h 2634008"/>
                  <a:gd name="connsiteX4" fmla="*/ 4394993 w 4394993"/>
                  <a:gd name="connsiteY4" fmla="*/ 934983 h 2634008"/>
                  <a:gd name="connsiteX5" fmla="*/ 0 w 4394993"/>
                  <a:gd name="connsiteY5" fmla="*/ 2634008 h 2634008"/>
                  <a:gd name="connsiteX6" fmla="*/ 0 w 4394993"/>
                  <a:gd name="connsiteY6" fmla="*/ 21436 h 2634008"/>
                  <a:gd name="connsiteX0" fmla="*/ 0 w 4394993"/>
                  <a:gd name="connsiteY0" fmla="*/ 21436 h 2634008"/>
                  <a:gd name="connsiteX1" fmla="*/ 2679960 w 4394993"/>
                  <a:gd name="connsiteY1" fmla="*/ 314314 h 2634008"/>
                  <a:gd name="connsiteX2" fmla="*/ 3148045 w 4394993"/>
                  <a:gd name="connsiteY2" fmla="*/ 74829 h 2634008"/>
                  <a:gd name="connsiteX3" fmla="*/ 3645131 w 4394993"/>
                  <a:gd name="connsiteY3" fmla="*/ 115810 h 2634008"/>
                  <a:gd name="connsiteX4" fmla="*/ 4394993 w 4394993"/>
                  <a:gd name="connsiteY4" fmla="*/ 934983 h 2634008"/>
                  <a:gd name="connsiteX5" fmla="*/ 0 w 4394993"/>
                  <a:gd name="connsiteY5" fmla="*/ 2634008 h 2634008"/>
                  <a:gd name="connsiteX6" fmla="*/ 0 w 4394993"/>
                  <a:gd name="connsiteY6" fmla="*/ 21436 h 2634008"/>
                  <a:gd name="connsiteX0" fmla="*/ 0 w 4394993"/>
                  <a:gd name="connsiteY0" fmla="*/ 18213 h 2630785"/>
                  <a:gd name="connsiteX1" fmla="*/ 2679960 w 4394993"/>
                  <a:gd name="connsiteY1" fmla="*/ 311091 h 2630785"/>
                  <a:gd name="connsiteX2" fmla="*/ 3148045 w 4394993"/>
                  <a:gd name="connsiteY2" fmla="*/ 71606 h 2630785"/>
                  <a:gd name="connsiteX3" fmla="*/ 3645131 w 4394993"/>
                  <a:gd name="connsiteY3" fmla="*/ 112587 h 2630785"/>
                  <a:gd name="connsiteX4" fmla="*/ 4394993 w 4394993"/>
                  <a:gd name="connsiteY4" fmla="*/ 931760 h 2630785"/>
                  <a:gd name="connsiteX5" fmla="*/ 0 w 4394993"/>
                  <a:gd name="connsiteY5" fmla="*/ 2630785 h 2630785"/>
                  <a:gd name="connsiteX6" fmla="*/ 0 w 4394993"/>
                  <a:gd name="connsiteY6" fmla="*/ 18213 h 2630785"/>
                  <a:gd name="connsiteX0" fmla="*/ 0 w 4394993"/>
                  <a:gd name="connsiteY0" fmla="*/ 29361 h 2641933"/>
                  <a:gd name="connsiteX1" fmla="*/ 2679960 w 4394993"/>
                  <a:gd name="connsiteY1" fmla="*/ 322239 h 2641933"/>
                  <a:gd name="connsiteX2" fmla="*/ 3148045 w 4394993"/>
                  <a:gd name="connsiteY2" fmla="*/ 82754 h 2641933"/>
                  <a:gd name="connsiteX3" fmla="*/ 3645131 w 4394993"/>
                  <a:gd name="connsiteY3" fmla="*/ 123735 h 2641933"/>
                  <a:gd name="connsiteX4" fmla="*/ 4394993 w 4394993"/>
                  <a:gd name="connsiteY4" fmla="*/ 942908 h 2641933"/>
                  <a:gd name="connsiteX5" fmla="*/ 0 w 4394993"/>
                  <a:gd name="connsiteY5" fmla="*/ 2641933 h 2641933"/>
                  <a:gd name="connsiteX6" fmla="*/ 0 w 4394993"/>
                  <a:gd name="connsiteY6" fmla="*/ 29361 h 2641933"/>
                  <a:gd name="connsiteX0" fmla="*/ 0 w 4394993"/>
                  <a:gd name="connsiteY0" fmla="*/ 21450 h 2634022"/>
                  <a:gd name="connsiteX1" fmla="*/ 2679960 w 4394993"/>
                  <a:gd name="connsiteY1" fmla="*/ 314328 h 2634022"/>
                  <a:gd name="connsiteX2" fmla="*/ 3148045 w 4394993"/>
                  <a:gd name="connsiteY2" fmla="*/ 74843 h 2634022"/>
                  <a:gd name="connsiteX3" fmla="*/ 3670531 w 4394993"/>
                  <a:gd name="connsiteY3" fmla="*/ 141224 h 2634022"/>
                  <a:gd name="connsiteX4" fmla="*/ 4394993 w 4394993"/>
                  <a:gd name="connsiteY4" fmla="*/ 934997 h 2634022"/>
                  <a:gd name="connsiteX5" fmla="*/ 0 w 4394993"/>
                  <a:gd name="connsiteY5" fmla="*/ 2634022 h 2634022"/>
                  <a:gd name="connsiteX6" fmla="*/ 0 w 4394993"/>
                  <a:gd name="connsiteY6" fmla="*/ 21450 h 2634022"/>
                  <a:gd name="connsiteX0" fmla="*/ 0 w 4394993"/>
                  <a:gd name="connsiteY0" fmla="*/ 21450 h 2634022"/>
                  <a:gd name="connsiteX1" fmla="*/ 2679960 w 4394993"/>
                  <a:gd name="connsiteY1" fmla="*/ 314328 h 2634022"/>
                  <a:gd name="connsiteX2" fmla="*/ 3148045 w 4394993"/>
                  <a:gd name="connsiteY2" fmla="*/ 74843 h 2634022"/>
                  <a:gd name="connsiteX3" fmla="*/ 3670531 w 4394993"/>
                  <a:gd name="connsiteY3" fmla="*/ 141224 h 2634022"/>
                  <a:gd name="connsiteX4" fmla="*/ 4394993 w 4394993"/>
                  <a:gd name="connsiteY4" fmla="*/ 934997 h 2634022"/>
                  <a:gd name="connsiteX5" fmla="*/ 3859245 w 4394993"/>
                  <a:gd name="connsiteY5" fmla="*/ 1130756 h 2634022"/>
                  <a:gd name="connsiteX6" fmla="*/ 0 w 4394993"/>
                  <a:gd name="connsiteY6" fmla="*/ 2634022 h 2634022"/>
                  <a:gd name="connsiteX7" fmla="*/ 0 w 4394993"/>
                  <a:gd name="connsiteY7" fmla="*/ 21450 h 2634022"/>
                  <a:gd name="connsiteX0" fmla="*/ 0 w 4465217"/>
                  <a:gd name="connsiteY0" fmla="*/ 21450 h 2634022"/>
                  <a:gd name="connsiteX1" fmla="*/ 2679960 w 4465217"/>
                  <a:gd name="connsiteY1" fmla="*/ 314328 h 2634022"/>
                  <a:gd name="connsiteX2" fmla="*/ 3148045 w 4465217"/>
                  <a:gd name="connsiteY2" fmla="*/ 74843 h 2634022"/>
                  <a:gd name="connsiteX3" fmla="*/ 3670531 w 4465217"/>
                  <a:gd name="connsiteY3" fmla="*/ 141224 h 2634022"/>
                  <a:gd name="connsiteX4" fmla="*/ 4394993 w 4465217"/>
                  <a:gd name="connsiteY4" fmla="*/ 934997 h 2634022"/>
                  <a:gd name="connsiteX5" fmla="*/ 4465217 w 4465217"/>
                  <a:gd name="connsiteY5" fmla="*/ 1348470 h 2634022"/>
                  <a:gd name="connsiteX6" fmla="*/ 0 w 4465217"/>
                  <a:gd name="connsiteY6" fmla="*/ 2634022 h 2634022"/>
                  <a:gd name="connsiteX7" fmla="*/ 0 w 4465217"/>
                  <a:gd name="connsiteY7" fmla="*/ 21450 h 2634022"/>
                  <a:gd name="connsiteX0" fmla="*/ 0 w 4465217"/>
                  <a:gd name="connsiteY0" fmla="*/ 21450 h 2634022"/>
                  <a:gd name="connsiteX1" fmla="*/ 2679960 w 4465217"/>
                  <a:gd name="connsiteY1" fmla="*/ 314328 h 2634022"/>
                  <a:gd name="connsiteX2" fmla="*/ 3148045 w 4465217"/>
                  <a:gd name="connsiteY2" fmla="*/ 74843 h 2634022"/>
                  <a:gd name="connsiteX3" fmla="*/ 3670531 w 4465217"/>
                  <a:gd name="connsiteY3" fmla="*/ 141224 h 2634022"/>
                  <a:gd name="connsiteX4" fmla="*/ 4394993 w 4465217"/>
                  <a:gd name="connsiteY4" fmla="*/ 934997 h 2634022"/>
                  <a:gd name="connsiteX5" fmla="*/ 4465217 w 4465217"/>
                  <a:gd name="connsiteY5" fmla="*/ 1348470 h 2634022"/>
                  <a:gd name="connsiteX6" fmla="*/ 3296817 w 4465217"/>
                  <a:gd name="connsiteY6" fmla="*/ 1678671 h 2634022"/>
                  <a:gd name="connsiteX7" fmla="*/ 0 w 4465217"/>
                  <a:gd name="connsiteY7" fmla="*/ 2634022 h 2634022"/>
                  <a:gd name="connsiteX8" fmla="*/ 0 w 4465217"/>
                  <a:gd name="connsiteY8" fmla="*/ 21450 h 2634022"/>
                  <a:gd name="connsiteX0" fmla="*/ 0 w 4465217"/>
                  <a:gd name="connsiteY0" fmla="*/ 21450 h 2634022"/>
                  <a:gd name="connsiteX1" fmla="*/ 2679960 w 4465217"/>
                  <a:gd name="connsiteY1" fmla="*/ 314328 h 2634022"/>
                  <a:gd name="connsiteX2" fmla="*/ 3148045 w 4465217"/>
                  <a:gd name="connsiteY2" fmla="*/ 74843 h 2634022"/>
                  <a:gd name="connsiteX3" fmla="*/ 3670531 w 4465217"/>
                  <a:gd name="connsiteY3" fmla="*/ 141224 h 2634022"/>
                  <a:gd name="connsiteX4" fmla="*/ 4394993 w 4465217"/>
                  <a:gd name="connsiteY4" fmla="*/ 934997 h 2634022"/>
                  <a:gd name="connsiteX5" fmla="*/ 4465217 w 4465217"/>
                  <a:gd name="connsiteY5" fmla="*/ 1348470 h 2634022"/>
                  <a:gd name="connsiteX6" fmla="*/ 4171303 w 4465217"/>
                  <a:gd name="connsiteY6" fmla="*/ 1689557 h 2634022"/>
                  <a:gd name="connsiteX7" fmla="*/ 0 w 4465217"/>
                  <a:gd name="connsiteY7" fmla="*/ 2634022 h 2634022"/>
                  <a:gd name="connsiteX8" fmla="*/ 0 w 4465217"/>
                  <a:gd name="connsiteY8" fmla="*/ 21450 h 2634022"/>
                  <a:gd name="connsiteX0" fmla="*/ 0 w 4487666"/>
                  <a:gd name="connsiteY0" fmla="*/ 21450 h 2634022"/>
                  <a:gd name="connsiteX1" fmla="*/ 2679960 w 4487666"/>
                  <a:gd name="connsiteY1" fmla="*/ 314328 h 2634022"/>
                  <a:gd name="connsiteX2" fmla="*/ 3148045 w 4487666"/>
                  <a:gd name="connsiteY2" fmla="*/ 74843 h 2634022"/>
                  <a:gd name="connsiteX3" fmla="*/ 3670531 w 4487666"/>
                  <a:gd name="connsiteY3" fmla="*/ 141224 h 2634022"/>
                  <a:gd name="connsiteX4" fmla="*/ 4394993 w 4487666"/>
                  <a:gd name="connsiteY4" fmla="*/ 934997 h 2634022"/>
                  <a:gd name="connsiteX5" fmla="*/ 4465217 w 4487666"/>
                  <a:gd name="connsiteY5" fmla="*/ 1348470 h 2634022"/>
                  <a:gd name="connsiteX6" fmla="*/ 4171303 w 4487666"/>
                  <a:gd name="connsiteY6" fmla="*/ 1689557 h 2634022"/>
                  <a:gd name="connsiteX7" fmla="*/ 0 w 4487666"/>
                  <a:gd name="connsiteY7" fmla="*/ 2634022 h 2634022"/>
                  <a:gd name="connsiteX8" fmla="*/ 0 w 4487666"/>
                  <a:gd name="connsiteY8" fmla="*/ 21450 h 2634022"/>
                  <a:gd name="connsiteX0" fmla="*/ 0 w 4494029"/>
                  <a:gd name="connsiteY0" fmla="*/ 21450 h 2634022"/>
                  <a:gd name="connsiteX1" fmla="*/ 2679960 w 4494029"/>
                  <a:gd name="connsiteY1" fmla="*/ 314328 h 2634022"/>
                  <a:gd name="connsiteX2" fmla="*/ 3148045 w 4494029"/>
                  <a:gd name="connsiteY2" fmla="*/ 74843 h 2634022"/>
                  <a:gd name="connsiteX3" fmla="*/ 3670531 w 4494029"/>
                  <a:gd name="connsiteY3" fmla="*/ 141224 h 2634022"/>
                  <a:gd name="connsiteX4" fmla="*/ 4394993 w 4494029"/>
                  <a:gd name="connsiteY4" fmla="*/ 934997 h 2634022"/>
                  <a:gd name="connsiteX5" fmla="*/ 4465217 w 4494029"/>
                  <a:gd name="connsiteY5" fmla="*/ 1348470 h 2634022"/>
                  <a:gd name="connsiteX6" fmla="*/ 4171303 w 4494029"/>
                  <a:gd name="connsiteY6" fmla="*/ 1689557 h 2634022"/>
                  <a:gd name="connsiteX7" fmla="*/ 0 w 4494029"/>
                  <a:gd name="connsiteY7" fmla="*/ 2634022 h 2634022"/>
                  <a:gd name="connsiteX8" fmla="*/ 0 w 4494029"/>
                  <a:gd name="connsiteY8" fmla="*/ 21450 h 2634022"/>
                  <a:gd name="connsiteX0" fmla="*/ 0 w 4497210"/>
                  <a:gd name="connsiteY0" fmla="*/ 21450 h 2634022"/>
                  <a:gd name="connsiteX1" fmla="*/ 2679960 w 4497210"/>
                  <a:gd name="connsiteY1" fmla="*/ 314328 h 2634022"/>
                  <a:gd name="connsiteX2" fmla="*/ 3148045 w 4497210"/>
                  <a:gd name="connsiteY2" fmla="*/ 74843 h 2634022"/>
                  <a:gd name="connsiteX3" fmla="*/ 3670531 w 4497210"/>
                  <a:gd name="connsiteY3" fmla="*/ 141224 h 2634022"/>
                  <a:gd name="connsiteX4" fmla="*/ 4394993 w 4497210"/>
                  <a:gd name="connsiteY4" fmla="*/ 934997 h 2634022"/>
                  <a:gd name="connsiteX5" fmla="*/ 4465217 w 4497210"/>
                  <a:gd name="connsiteY5" fmla="*/ 1348470 h 2634022"/>
                  <a:gd name="connsiteX6" fmla="*/ 4171303 w 4497210"/>
                  <a:gd name="connsiteY6" fmla="*/ 1689557 h 2634022"/>
                  <a:gd name="connsiteX7" fmla="*/ 0 w 4497210"/>
                  <a:gd name="connsiteY7" fmla="*/ 2634022 h 2634022"/>
                  <a:gd name="connsiteX8" fmla="*/ 0 w 4497210"/>
                  <a:gd name="connsiteY8" fmla="*/ 21450 h 2634022"/>
                  <a:gd name="connsiteX0" fmla="*/ 0 w 4497210"/>
                  <a:gd name="connsiteY0" fmla="*/ 21450 h 2634022"/>
                  <a:gd name="connsiteX1" fmla="*/ 2679960 w 4497210"/>
                  <a:gd name="connsiteY1" fmla="*/ 314328 h 2634022"/>
                  <a:gd name="connsiteX2" fmla="*/ 3148045 w 4497210"/>
                  <a:gd name="connsiteY2" fmla="*/ 74843 h 2634022"/>
                  <a:gd name="connsiteX3" fmla="*/ 3670531 w 4497210"/>
                  <a:gd name="connsiteY3" fmla="*/ 141224 h 2634022"/>
                  <a:gd name="connsiteX4" fmla="*/ 4394993 w 4497210"/>
                  <a:gd name="connsiteY4" fmla="*/ 934997 h 2634022"/>
                  <a:gd name="connsiteX5" fmla="*/ 4465217 w 4497210"/>
                  <a:gd name="connsiteY5" fmla="*/ 1348470 h 2634022"/>
                  <a:gd name="connsiteX6" fmla="*/ 4171303 w 4497210"/>
                  <a:gd name="connsiteY6" fmla="*/ 1689557 h 2634022"/>
                  <a:gd name="connsiteX7" fmla="*/ 0 w 4497210"/>
                  <a:gd name="connsiteY7" fmla="*/ 2634022 h 2634022"/>
                  <a:gd name="connsiteX8" fmla="*/ 0 w 4497210"/>
                  <a:gd name="connsiteY8" fmla="*/ 21450 h 2634022"/>
                  <a:gd name="connsiteX0" fmla="*/ 0 w 4497210"/>
                  <a:gd name="connsiteY0" fmla="*/ 21450 h 2634022"/>
                  <a:gd name="connsiteX1" fmla="*/ 2679960 w 4497210"/>
                  <a:gd name="connsiteY1" fmla="*/ 314328 h 2634022"/>
                  <a:gd name="connsiteX2" fmla="*/ 3148045 w 4497210"/>
                  <a:gd name="connsiteY2" fmla="*/ 74843 h 2634022"/>
                  <a:gd name="connsiteX3" fmla="*/ 3670531 w 4497210"/>
                  <a:gd name="connsiteY3" fmla="*/ 141224 h 2634022"/>
                  <a:gd name="connsiteX4" fmla="*/ 4394993 w 4497210"/>
                  <a:gd name="connsiteY4" fmla="*/ 934997 h 2634022"/>
                  <a:gd name="connsiteX5" fmla="*/ 4465217 w 4497210"/>
                  <a:gd name="connsiteY5" fmla="*/ 1348470 h 2634022"/>
                  <a:gd name="connsiteX6" fmla="*/ 4171303 w 4497210"/>
                  <a:gd name="connsiteY6" fmla="*/ 1689557 h 2634022"/>
                  <a:gd name="connsiteX7" fmla="*/ 2843243 w 4497210"/>
                  <a:gd name="connsiteY7" fmla="*/ 1987099 h 2634022"/>
                  <a:gd name="connsiteX8" fmla="*/ 0 w 4497210"/>
                  <a:gd name="connsiteY8" fmla="*/ 2634022 h 2634022"/>
                  <a:gd name="connsiteX9" fmla="*/ 0 w 4497210"/>
                  <a:gd name="connsiteY9" fmla="*/ 21450 h 2634022"/>
                  <a:gd name="connsiteX0" fmla="*/ 0 w 4497210"/>
                  <a:gd name="connsiteY0" fmla="*/ 21450 h 2634022"/>
                  <a:gd name="connsiteX1" fmla="*/ 2679960 w 4497210"/>
                  <a:gd name="connsiteY1" fmla="*/ 314328 h 2634022"/>
                  <a:gd name="connsiteX2" fmla="*/ 3148045 w 4497210"/>
                  <a:gd name="connsiteY2" fmla="*/ 74843 h 2634022"/>
                  <a:gd name="connsiteX3" fmla="*/ 3670531 w 4497210"/>
                  <a:gd name="connsiteY3" fmla="*/ 141224 h 2634022"/>
                  <a:gd name="connsiteX4" fmla="*/ 4394993 w 4497210"/>
                  <a:gd name="connsiteY4" fmla="*/ 934997 h 2634022"/>
                  <a:gd name="connsiteX5" fmla="*/ 4465217 w 4497210"/>
                  <a:gd name="connsiteY5" fmla="*/ 1348470 h 2634022"/>
                  <a:gd name="connsiteX6" fmla="*/ 4171303 w 4497210"/>
                  <a:gd name="connsiteY6" fmla="*/ 1689557 h 2634022"/>
                  <a:gd name="connsiteX7" fmla="*/ 3949958 w 4497210"/>
                  <a:gd name="connsiteY7" fmla="*/ 2324556 h 2634022"/>
                  <a:gd name="connsiteX8" fmla="*/ 0 w 4497210"/>
                  <a:gd name="connsiteY8" fmla="*/ 2634022 h 2634022"/>
                  <a:gd name="connsiteX9" fmla="*/ 0 w 4497210"/>
                  <a:gd name="connsiteY9" fmla="*/ 21450 h 2634022"/>
                  <a:gd name="connsiteX0" fmla="*/ 0 w 4497210"/>
                  <a:gd name="connsiteY0" fmla="*/ 21450 h 2634022"/>
                  <a:gd name="connsiteX1" fmla="*/ 2679960 w 4497210"/>
                  <a:gd name="connsiteY1" fmla="*/ 314328 h 2634022"/>
                  <a:gd name="connsiteX2" fmla="*/ 3148045 w 4497210"/>
                  <a:gd name="connsiteY2" fmla="*/ 74843 h 2634022"/>
                  <a:gd name="connsiteX3" fmla="*/ 3670531 w 4497210"/>
                  <a:gd name="connsiteY3" fmla="*/ 141224 h 2634022"/>
                  <a:gd name="connsiteX4" fmla="*/ 4394993 w 4497210"/>
                  <a:gd name="connsiteY4" fmla="*/ 934997 h 2634022"/>
                  <a:gd name="connsiteX5" fmla="*/ 4465217 w 4497210"/>
                  <a:gd name="connsiteY5" fmla="*/ 1348470 h 2634022"/>
                  <a:gd name="connsiteX6" fmla="*/ 4196703 w 4497210"/>
                  <a:gd name="connsiteY6" fmla="*/ 1700443 h 2634022"/>
                  <a:gd name="connsiteX7" fmla="*/ 3949958 w 4497210"/>
                  <a:gd name="connsiteY7" fmla="*/ 2324556 h 2634022"/>
                  <a:gd name="connsiteX8" fmla="*/ 0 w 4497210"/>
                  <a:gd name="connsiteY8" fmla="*/ 2634022 h 2634022"/>
                  <a:gd name="connsiteX9" fmla="*/ 0 w 4497210"/>
                  <a:gd name="connsiteY9" fmla="*/ 21450 h 2634022"/>
                  <a:gd name="connsiteX0" fmla="*/ 0 w 4497210"/>
                  <a:gd name="connsiteY0" fmla="*/ 21450 h 2634022"/>
                  <a:gd name="connsiteX1" fmla="*/ 2679960 w 4497210"/>
                  <a:gd name="connsiteY1" fmla="*/ 314328 h 2634022"/>
                  <a:gd name="connsiteX2" fmla="*/ 3148045 w 4497210"/>
                  <a:gd name="connsiteY2" fmla="*/ 74843 h 2634022"/>
                  <a:gd name="connsiteX3" fmla="*/ 3670531 w 4497210"/>
                  <a:gd name="connsiteY3" fmla="*/ 141224 h 2634022"/>
                  <a:gd name="connsiteX4" fmla="*/ 4394993 w 4497210"/>
                  <a:gd name="connsiteY4" fmla="*/ 934997 h 2634022"/>
                  <a:gd name="connsiteX5" fmla="*/ 4465217 w 4497210"/>
                  <a:gd name="connsiteY5" fmla="*/ 1348470 h 2634022"/>
                  <a:gd name="connsiteX6" fmla="*/ 4196703 w 4497210"/>
                  <a:gd name="connsiteY6" fmla="*/ 1700443 h 2634022"/>
                  <a:gd name="connsiteX7" fmla="*/ 3949958 w 4497210"/>
                  <a:gd name="connsiteY7" fmla="*/ 2324556 h 2634022"/>
                  <a:gd name="connsiteX8" fmla="*/ 0 w 4497210"/>
                  <a:gd name="connsiteY8" fmla="*/ 2634022 h 2634022"/>
                  <a:gd name="connsiteX9" fmla="*/ 0 w 4497210"/>
                  <a:gd name="connsiteY9" fmla="*/ 21450 h 2634022"/>
                  <a:gd name="connsiteX0" fmla="*/ 0 w 4497210"/>
                  <a:gd name="connsiteY0" fmla="*/ 21450 h 2634022"/>
                  <a:gd name="connsiteX1" fmla="*/ 2679960 w 4497210"/>
                  <a:gd name="connsiteY1" fmla="*/ 314328 h 2634022"/>
                  <a:gd name="connsiteX2" fmla="*/ 3148045 w 4497210"/>
                  <a:gd name="connsiteY2" fmla="*/ 74843 h 2634022"/>
                  <a:gd name="connsiteX3" fmla="*/ 3670531 w 4497210"/>
                  <a:gd name="connsiteY3" fmla="*/ 141224 h 2634022"/>
                  <a:gd name="connsiteX4" fmla="*/ 4394993 w 4497210"/>
                  <a:gd name="connsiteY4" fmla="*/ 934997 h 2634022"/>
                  <a:gd name="connsiteX5" fmla="*/ 4465217 w 4497210"/>
                  <a:gd name="connsiteY5" fmla="*/ 1348470 h 2634022"/>
                  <a:gd name="connsiteX6" fmla="*/ 4196703 w 4497210"/>
                  <a:gd name="connsiteY6" fmla="*/ 1700443 h 2634022"/>
                  <a:gd name="connsiteX7" fmla="*/ 3949958 w 4497210"/>
                  <a:gd name="connsiteY7" fmla="*/ 2324556 h 2634022"/>
                  <a:gd name="connsiteX8" fmla="*/ 0 w 4497210"/>
                  <a:gd name="connsiteY8" fmla="*/ 2634022 h 2634022"/>
                  <a:gd name="connsiteX9" fmla="*/ 0 w 4497210"/>
                  <a:gd name="connsiteY9" fmla="*/ 21450 h 2634022"/>
                  <a:gd name="connsiteX0" fmla="*/ 0 w 4497210"/>
                  <a:gd name="connsiteY0" fmla="*/ 21450 h 2634022"/>
                  <a:gd name="connsiteX1" fmla="*/ 2679960 w 4497210"/>
                  <a:gd name="connsiteY1" fmla="*/ 314328 h 2634022"/>
                  <a:gd name="connsiteX2" fmla="*/ 3148045 w 4497210"/>
                  <a:gd name="connsiteY2" fmla="*/ 74843 h 2634022"/>
                  <a:gd name="connsiteX3" fmla="*/ 3670531 w 4497210"/>
                  <a:gd name="connsiteY3" fmla="*/ 141224 h 2634022"/>
                  <a:gd name="connsiteX4" fmla="*/ 4394993 w 4497210"/>
                  <a:gd name="connsiteY4" fmla="*/ 934997 h 2634022"/>
                  <a:gd name="connsiteX5" fmla="*/ 4465217 w 4497210"/>
                  <a:gd name="connsiteY5" fmla="*/ 1348470 h 2634022"/>
                  <a:gd name="connsiteX6" fmla="*/ 4138646 w 4497210"/>
                  <a:gd name="connsiteY6" fmla="*/ 1714957 h 2634022"/>
                  <a:gd name="connsiteX7" fmla="*/ 3949958 w 4497210"/>
                  <a:gd name="connsiteY7" fmla="*/ 2324556 h 2634022"/>
                  <a:gd name="connsiteX8" fmla="*/ 0 w 4497210"/>
                  <a:gd name="connsiteY8" fmla="*/ 2634022 h 2634022"/>
                  <a:gd name="connsiteX9" fmla="*/ 0 w 4497210"/>
                  <a:gd name="connsiteY9" fmla="*/ 21450 h 2634022"/>
                  <a:gd name="connsiteX0" fmla="*/ 0 w 4497210"/>
                  <a:gd name="connsiteY0" fmla="*/ 21450 h 2634022"/>
                  <a:gd name="connsiteX1" fmla="*/ 2679960 w 4497210"/>
                  <a:gd name="connsiteY1" fmla="*/ 314328 h 2634022"/>
                  <a:gd name="connsiteX2" fmla="*/ 3148045 w 4497210"/>
                  <a:gd name="connsiteY2" fmla="*/ 74843 h 2634022"/>
                  <a:gd name="connsiteX3" fmla="*/ 3670531 w 4497210"/>
                  <a:gd name="connsiteY3" fmla="*/ 141224 h 2634022"/>
                  <a:gd name="connsiteX4" fmla="*/ 4394993 w 4497210"/>
                  <a:gd name="connsiteY4" fmla="*/ 934997 h 2634022"/>
                  <a:gd name="connsiteX5" fmla="*/ 4465217 w 4497210"/>
                  <a:gd name="connsiteY5" fmla="*/ 1348470 h 2634022"/>
                  <a:gd name="connsiteX6" fmla="*/ 4138646 w 4497210"/>
                  <a:gd name="connsiteY6" fmla="*/ 1714957 h 2634022"/>
                  <a:gd name="connsiteX7" fmla="*/ 3949958 w 4497210"/>
                  <a:gd name="connsiteY7" fmla="*/ 2324556 h 2634022"/>
                  <a:gd name="connsiteX8" fmla="*/ 0 w 4497210"/>
                  <a:gd name="connsiteY8" fmla="*/ 2634022 h 2634022"/>
                  <a:gd name="connsiteX9" fmla="*/ 0 w 4497210"/>
                  <a:gd name="connsiteY9" fmla="*/ 21450 h 2634022"/>
                  <a:gd name="connsiteX0" fmla="*/ 0 w 4497210"/>
                  <a:gd name="connsiteY0" fmla="*/ 21450 h 2634022"/>
                  <a:gd name="connsiteX1" fmla="*/ 2679960 w 4497210"/>
                  <a:gd name="connsiteY1" fmla="*/ 314328 h 2634022"/>
                  <a:gd name="connsiteX2" fmla="*/ 3148045 w 4497210"/>
                  <a:gd name="connsiteY2" fmla="*/ 74843 h 2634022"/>
                  <a:gd name="connsiteX3" fmla="*/ 3670531 w 4497210"/>
                  <a:gd name="connsiteY3" fmla="*/ 141224 h 2634022"/>
                  <a:gd name="connsiteX4" fmla="*/ 4394993 w 4497210"/>
                  <a:gd name="connsiteY4" fmla="*/ 934997 h 2634022"/>
                  <a:gd name="connsiteX5" fmla="*/ 4465217 w 4497210"/>
                  <a:gd name="connsiteY5" fmla="*/ 1348470 h 2634022"/>
                  <a:gd name="connsiteX6" fmla="*/ 4138646 w 4497210"/>
                  <a:gd name="connsiteY6" fmla="*/ 1714957 h 2634022"/>
                  <a:gd name="connsiteX7" fmla="*/ 3949958 w 4497210"/>
                  <a:gd name="connsiteY7" fmla="*/ 2324556 h 2634022"/>
                  <a:gd name="connsiteX8" fmla="*/ 0 w 4497210"/>
                  <a:gd name="connsiteY8" fmla="*/ 2634022 h 2634022"/>
                  <a:gd name="connsiteX9" fmla="*/ 0 w 4497210"/>
                  <a:gd name="connsiteY9" fmla="*/ 21450 h 2634022"/>
                  <a:gd name="connsiteX0" fmla="*/ 0 w 4497210"/>
                  <a:gd name="connsiteY0" fmla="*/ 21450 h 2634022"/>
                  <a:gd name="connsiteX1" fmla="*/ 2679960 w 4497210"/>
                  <a:gd name="connsiteY1" fmla="*/ 314328 h 2634022"/>
                  <a:gd name="connsiteX2" fmla="*/ 3148045 w 4497210"/>
                  <a:gd name="connsiteY2" fmla="*/ 74843 h 2634022"/>
                  <a:gd name="connsiteX3" fmla="*/ 3670531 w 4497210"/>
                  <a:gd name="connsiteY3" fmla="*/ 141224 h 2634022"/>
                  <a:gd name="connsiteX4" fmla="*/ 4394993 w 4497210"/>
                  <a:gd name="connsiteY4" fmla="*/ 934997 h 2634022"/>
                  <a:gd name="connsiteX5" fmla="*/ 4465217 w 4497210"/>
                  <a:gd name="connsiteY5" fmla="*/ 1348470 h 2634022"/>
                  <a:gd name="connsiteX6" fmla="*/ 4160418 w 4497210"/>
                  <a:gd name="connsiteY6" fmla="*/ 1722214 h 2634022"/>
                  <a:gd name="connsiteX7" fmla="*/ 3949958 w 4497210"/>
                  <a:gd name="connsiteY7" fmla="*/ 2324556 h 2634022"/>
                  <a:gd name="connsiteX8" fmla="*/ 0 w 4497210"/>
                  <a:gd name="connsiteY8" fmla="*/ 2634022 h 2634022"/>
                  <a:gd name="connsiteX9" fmla="*/ 0 w 4497210"/>
                  <a:gd name="connsiteY9" fmla="*/ 21450 h 2634022"/>
                  <a:gd name="connsiteX0" fmla="*/ 0 w 4497210"/>
                  <a:gd name="connsiteY0" fmla="*/ 21450 h 2634022"/>
                  <a:gd name="connsiteX1" fmla="*/ 2679960 w 4497210"/>
                  <a:gd name="connsiteY1" fmla="*/ 314328 h 2634022"/>
                  <a:gd name="connsiteX2" fmla="*/ 3148045 w 4497210"/>
                  <a:gd name="connsiteY2" fmla="*/ 74843 h 2634022"/>
                  <a:gd name="connsiteX3" fmla="*/ 3670531 w 4497210"/>
                  <a:gd name="connsiteY3" fmla="*/ 141224 h 2634022"/>
                  <a:gd name="connsiteX4" fmla="*/ 4394993 w 4497210"/>
                  <a:gd name="connsiteY4" fmla="*/ 934997 h 2634022"/>
                  <a:gd name="connsiteX5" fmla="*/ 4465217 w 4497210"/>
                  <a:gd name="connsiteY5" fmla="*/ 1348470 h 2634022"/>
                  <a:gd name="connsiteX6" fmla="*/ 4160418 w 4497210"/>
                  <a:gd name="connsiteY6" fmla="*/ 1722214 h 2634022"/>
                  <a:gd name="connsiteX7" fmla="*/ 3949958 w 4497210"/>
                  <a:gd name="connsiteY7" fmla="*/ 2324556 h 2634022"/>
                  <a:gd name="connsiteX8" fmla="*/ 0 w 4497210"/>
                  <a:gd name="connsiteY8" fmla="*/ 2634022 h 2634022"/>
                  <a:gd name="connsiteX9" fmla="*/ 0 w 4497210"/>
                  <a:gd name="connsiteY9" fmla="*/ 21450 h 2634022"/>
                  <a:gd name="connsiteX0" fmla="*/ 0 w 4497210"/>
                  <a:gd name="connsiteY0" fmla="*/ 21450 h 2634022"/>
                  <a:gd name="connsiteX1" fmla="*/ 2679960 w 4497210"/>
                  <a:gd name="connsiteY1" fmla="*/ 314328 h 2634022"/>
                  <a:gd name="connsiteX2" fmla="*/ 3148045 w 4497210"/>
                  <a:gd name="connsiteY2" fmla="*/ 74843 h 2634022"/>
                  <a:gd name="connsiteX3" fmla="*/ 3670531 w 4497210"/>
                  <a:gd name="connsiteY3" fmla="*/ 141224 h 2634022"/>
                  <a:gd name="connsiteX4" fmla="*/ 4394993 w 4497210"/>
                  <a:gd name="connsiteY4" fmla="*/ 934997 h 2634022"/>
                  <a:gd name="connsiteX5" fmla="*/ 4465217 w 4497210"/>
                  <a:gd name="connsiteY5" fmla="*/ 1348470 h 2634022"/>
                  <a:gd name="connsiteX6" fmla="*/ 4160418 w 4497210"/>
                  <a:gd name="connsiteY6" fmla="*/ 1722214 h 2634022"/>
                  <a:gd name="connsiteX7" fmla="*/ 3949958 w 4497210"/>
                  <a:gd name="connsiteY7" fmla="*/ 2324556 h 2634022"/>
                  <a:gd name="connsiteX8" fmla="*/ 0 w 4497210"/>
                  <a:gd name="connsiteY8" fmla="*/ 2634022 h 2634022"/>
                  <a:gd name="connsiteX9" fmla="*/ 0 w 4497210"/>
                  <a:gd name="connsiteY9" fmla="*/ 21450 h 2634022"/>
                  <a:gd name="connsiteX0" fmla="*/ 0 w 4497210"/>
                  <a:gd name="connsiteY0" fmla="*/ 21450 h 2634022"/>
                  <a:gd name="connsiteX1" fmla="*/ 2679960 w 4497210"/>
                  <a:gd name="connsiteY1" fmla="*/ 314328 h 2634022"/>
                  <a:gd name="connsiteX2" fmla="*/ 3148045 w 4497210"/>
                  <a:gd name="connsiteY2" fmla="*/ 74843 h 2634022"/>
                  <a:gd name="connsiteX3" fmla="*/ 3670531 w 4497210"/>
                  <a:gd name="connsiteY3" fmla="*/ 141224 h 2634022"/>
                  <a:gd name="connsiteX4" fmla="*/ 4394993 w 4497210"/>
                  <a:gd name="connsiteY4" fmla="*/ 934997 h 2634022"/>
                  <a:gd name="connsiteX5" fmla="*/ 4465217 w 4497210"/>
                  <a:gd name="connsiteY5" fmla="*/ 1348470 h 2634022"/>
                  <a:gd name="connsiteX6" fmla="*/ 4145904 w 4497210"/>
                  <a:gd name="connsiteY6" fmla="*/ 1722214 h 2634022"/>
                  <a:gd name="connsiteX7" fmla="*/ 3949958 w 4497210"/>
                  <a:gd name="connsiteY7" fmla="*/ 2324556 h 2634022"/>
                  <a:gd name="connsiteX8" fmla="*/ 0 w 4497210"/>
                  <a:gd name="connsiteY8" fmla="*/ 2634022 h 2634022"/>
                  <a:gd name="connsiteX9" fmla="*/ 0 w 4497210"/>
                  <a:gd name="connsiteY9" fmla="*/ 21450 h 2634022"/>
                  <a:gd name="connsiteX0" fmla="*/ 0 w 4497210"/>
                  <a:gd name="connsiteY0" fmla="*/ 21450 h 2634022"/>
                  <a:gd name="connsiteX1" fmla="*/ 2679960 w 4497210"/>
                  <a:gd name="connsiteY1" fmla="*/ 314328 h 2634022"/>
                  <a:gd name="connsiteX2" fmla="*/ 3148045 w 4497210"/>
                  <a:gd name="connsiteY2" fmla="*/ 74843 h 2634022"/>
                  <a:gd name="connsiteX3" fmla="*/ 3670531 w 4497210"/>
                  <a:gd name="connsiteY3" fmla="*/ 141224 h 2634022"/>
                  <a:gd name="connsiteX4" fmla="*/ 4394993 w 4497210"/>
                  <a:gd name="connsiteY4" fmla="*/ 934997 h 2634022"/>
                  <a:gd name="connsiteX5" fmla="*/ 4465217 w 4497210"/>
                  <a:gd name="connsiteY5" fmla="*/ 1348470 h 2634022"/>
                  <a:gd name="connsiteX6" fmla="*/ 4160418 w 4497210"/>
                  <a:gd name="connsiteY6" fmla="*/ 1722214 h 2634022"/>
                  <a:gd name="connsiteX7" fmla="*/ 3949958 w 4497210"/>
                  <a:gd name="connsiteY7" fmla="*/ 2324556 h 2634022"/>
                  <a:gd name="connsiteX8" fmla="*/ 0 w 4497210"/>
                  <a:gd name="connsiteY8" fmla="*/ 2634022 h 2634022"/>
                  <a:gd name="connsiteX9" fmla="*/ 0 w 4497210"/>
                  <a:gd name="connsiteY9" fmla="*/ 21450 h 2634022"/>
                  <a:gd name="connsiteX0" fmla="*/ 0 w 4497210"/>
                  <a:gd name="connsiteY0" fmla="*/ 21450 h 2634022"/>
                  <a:gd name="connsiteX1" fmla="*/ 2679960 w 4497210"/>
                  <a:gd name="connsiteY1" fmla="*/ 314328 h 2634022"/>
                  <a:gd name="connsiteX2" fmla="*/ 3148045 w 4497210"/>
                  <a:gd name="connsiteY2" fmla="*/ 74843 h 2634022"/>
                  <a:gd name="connsiteX3" fmla="*/ 3670531 w 4497210"/>
                  <a:gd name="connsiteY3" fmla="*/ 141224 h 2634022"/>
                  <a:gd name="connsiteX4" fmla="*/ 4394993 w 4497210"/>
                  <a:gd name="connsiteY4" fmla="*/ 934997 h 2634022"/>
                  <a:gd name="connsiteX5" fmla="*/ 4465217 w 4497210"/>
                  <a:gd name="connsiteY5" fmla="*/ 1348470 h 2634022"/>
                  <a:gd name="connsiteX6" fmla="*/ 4160418 w 4497210"/>
                  <a:gd name="connsiteY6" fmla="*/ 1722214 h 2634022"/>
                  <a:gd name="connsiteX7" fmla="*/ 3949958 w 4497210"/>
                  <a:gd name="connsiteY7" fmla="*/ 2324556 h 2634022"/>
                  <a:gd name="connsiteX8" fmla="*/ 0 w 4497210"/>
                  <a:gd name="connsiteY8" fmla="*/ 2634022 h 2634022"/>
                  <a:gd name="connsiteX9" fmla="*/ 0 w 4497210"/>
                  <a:gd name="connsiteY9" fmla="*/ 21450 h 2634022"/>
                  <a:gd name="connsiteX0" fmla="*/ 0 w 4497210"/>
                  <a:gd name="connsiteY0" fmla="*/ 21450 h 2634022"/>
                  <a:gd name="connsiteX1" fmla="*/ 2679960 w 4497210"/>
                  <a:gd name="connsiteY1" fmla="*/ 314328 h 2634022"/>
                  <a:gd name="connsiteX2" fmla="*/ 3148045 w 4497210"/>
                  <a:gd name="connsiteY2" fmla="*/ 74843 h 2634022"/>
                  <a:gd name="connsiteX3" fmla="*/ 3670531 w 4497210"/>
                  <a:gd name="connsiteY3" fmla="*/ 141224 h 2634022"/>
                  <a:gd name="connsiteX4" fmla="*/ 4394993 w 4497210"/>
                  <a:gd name="connsiteY4" fmla="*/ 934997 h 2634022"/>
                  <a:gd name="connsiteX5" fmla="*/ 4465217 w 4497210"/>
                  <a:gd name="connsiteY5" fmla="*/ 1348470 h 2634022"/>
                  <a:gd name="connsiteX6" fmla="*/ 4160418 w 4497210"/>
                  <a:gd name="connsiteY6" fmla="*/ 1722214 h 2634022"/>
                  <a:gd name="connsiteX7" fmla="*/ 3949958 w 4497210"/>
                  <a:gd name="connsiteY7" fmla="*/ 2324556 h 2634022"/>
                  <a:gd name="connsiteX8" fmla="*/ 0 w 4497210"/>
                  <a:gd name="connsiteY8" fmla="*/ 2634022 h 2634022"/>
                  <a:gd name="connsiteX9" fmla="*/ 0 w 4497210"/>
                  <a:gd name="connsiteY9" fmla="*/ 21450 h 2634022"/>
                  <a:gd name="connsiteX0" fmla="*/ 0 w 4497210"/>
                  <a:gd name="connsiteY0" fmla="*/ 21450 h 2634022"/>
                  <a:gd name="connsiteX1" fmla="*/ 2679960 w 4497210"/>
                  <a:gd name="connsiteY1" fmla="*/ 314328 h 2634022"/>
                  <a:gd name="connsiteX2" fmla="*/ 3148045 w 4497210"/>
                  <a:gd name="connsiteY2" fmla="*/ 74843 h 2634022"/>
                  <a:gd name="connsiteX3" fmla="*/ 3670531 w 4497210"/>
                  <a:gd name="connsiteY3" fmla="*/ 141224 h 2634022"/>
                  <a:gd name="connsiteX4" fmla="*/ 4394993 w 4497210"/>
                  <a:gd name="connsiteY4" fmla="*/ 934997 h 2634022"/>
                  <a:gd name="connsiteX5" fmla="*/ 4465217 w 4497210"/>
                  <a:gd name="connsiteY5" fmla="*/ 1348470 h 2634022"/>
                  <a:gd name="connsiteX6" fmla="*/ 4149532 w 4497210"/>
                  <a:gd name="connsiteY6" fmla="*/ 1725842 h 2634022"/>
                  <a:gd name="connsiteX7" fmla="*/ 3949958 w 4497210"/>
                  <a:gd name="connsiteY7" fmla="*/ 2324556 h 2634022"/>
                  <a:gd name="connsiteX8" fmla="*/ 0 w 4497210"/>
                  <a:gd name="connsiteY8" fmla="*/ 2634022 h 2634022"/>
                  <a:gd name="connsiteX9" fmla="*/ 0 w 4497210"/>
                  <a:gd name="connsiteY9" fmla="*/ 21450 h 2634022"/>
                  <a:gd name="connsiteX0" fmla="*/ 0 w 4497210"/>
                  <a:gd name="connsiteY0" fmla="*/ 21450 h 2634022"/>
                  <a:gd name="connsiteX1" fmla="*/ 2679960 w 4497210"/>
                  <a:gd name="connsiteY1" fmla="*/ 314328 h 2634022"/>
                  <a:gd name="connsiteX2" fmla="*/ 3148045 w 4497210"/>
                  <a:gd name="connsiteY2" fmla="*/ 74843 h 2634022"/>
                  <a:gd name="connsiteX3" fmla="*/ 3670531 w 4497210"/>
                  <a:gd name="connsiteY3" fmla="*/ 141224 h 2634022"/>
                  <a:gd name="connsiteX4" fmla="*/ 4394993 w 4497210"/>
                  <a:gd name="connsiteY4" fmla="*/ 934997 h 2634022"/>
                  <a:gd name="connsiteX5" fmla="*/ 4465217 w 4497210"/>
                  <a:gd name="connsiteY5" fmla="*/ 1348470 h 2634022"/>
                  <a:gd name="connsiteX6" fmla="*/ 4149532 w 4497210"/>
                  <a:gd name="connsiteY6" fmla="*/ 1725842 h 2634022"/>
                  <a:gd name="connsiteX7" fmla="*/ 3949958 w 4497210"/>
                  <a:gd name="connsiteY7" fmla="*/ 2324556 h 2634022"/>
                  <a:gd name="connsiteX8" fmla="*/ 3514529 w 4497210"/>
                  <a:gd name="connsiteY8" fmla="*/ 2357213 h 2634022"/>
                  <a:gd name="connsiteX9" fmla="*/ 0 w 4497210"/>
                  <a:gd name="connsiteY9" fmla="*/ 2634022 h 2634022"/>
                  <a:gd name="connsiteX10" fmla="*/ 0 w 4497210"/>
                  <a:gd name="connsiteY10" fmla="*/ 21450 h 2634022"/>
                  <a:gd name="connsiteX0" fmla="*/ 0 w 4497210"/>
                  <a:gd name="connsiteY0" fmla="*/ 21450 h 2634022"/>
                  <a:gd name="connsiteX1" fmla="*/ 2679960 w 4497210"/>
                  <a:gd name="connsiteY1" fmla="*/ 314328 h 2634022"/>
                  <a:gd name="connsiteX2" fmla="*/ 3148045 w 4497210"/>
                  <a:gd name="connsiteY2" fmla="*/ 74843 h 2634022"/>
                  <a:gd name="connsiteX3" fmla="*/ 3670531 w 4497210"/>
                  <a:gd name="connsiteY3" fmla="*/ 141224 h 2634022"/>
                  <a:gd name="connsiteX4" fmla="*/ 4394993 w 4497210"/>
                  <a:gd name="connsiteY4" fmla="*/ 934997 h 2634022"/>
                  <a:gd name="connsiteX5" fmla="*/ 4465217 w 4497210"/>
                  <a:gd name="connsiteY5" fmla="*/ 1348470 h 2634022"/>
                  <a:gd name="connsiteX6" fmla="*/ 4149532 w 4497210"/>
                  <a:gd name="connsiteY6" fmla="*/ 1725842 h 2634022"/>
                  <a:gd name="connsiteX7" fmla="*/ 3949958 w 4497210"/>
                  <a:gd name="connsiteY7" fmla="*/ 2324556 h 2634022"/>
                  <a:gd name="connsiteX8" fmla="*/ 3663300 w 4497210"/>
                  <a:gd name="connsiteY8" fmla="*/ 2408013 h 2634022"/>
                  <a:gd name="connsiteX9" fmla="*/ 0 w 4497210"/>
                  <a:gd name="connsiteY9" fmla="*/ 2634022 h 2634022"/>
                  <a:gd name="connsiteX10" fmla="*/ 0 w 4497210"/>
                  <a:gd name="connsiteY10" fmla="*/ 21450 h 2634022"/>
                  <a:gd name="connsiteX0" fmla="*/ 0 w 4497210"/>
                  <a:gd name="connsiteY0" fmla="*/ 21450 h 2634022"/>
                  <a:gd name="connsiteX1" fmla="*/ 2679960 w 4497210"/>
                  <a:gd name="connsiteY1" fmla="*/ 314328 h 2634022"/>
                  <a:gd name="connsiteX2" fmla="*/ 3148045 w 4497210"/>
                  <a:gd name="connsiteY2" fmla="*/ 74843 h 2634022"/>
                  <a:gd name="connsiteX3" fmla="*/ 3670531 w 4497210"/>
                  <a:gd name="connsiteY3" fmla="*/ 141224 h 2634022"/>
                  <a:gd name="connsiteX4" fmla="*/ 4394993 w 4497210"/>
                  <a:gd name="connsiteY4" fmla="*/ 934997 h 2634022"/>
                  <a:gd name="connsiteX5" fmla="*/ 4465217 w 4497210"/>
                  <a:gd name="connsiteY5" fmla="*/ 1348470 h 2634022"/>
                  <a:gd name="connsiteX6" fmla="*/ 4149532 w 4497210"/>
                  <a:gd name="connsiteY6" fmla="*/ 1725842 h 2634022"/>
                  <a:gd name="connsiteX7" fmla="*/ 3949958 w 4497210"/>
                  <a:gd name="connsiteY7" fmla="*/ 2324556 h 2634022"/>
                  <a:gd name="connsiteX8" fmla="*/ 3663300 w 4497210"/>
                  <a:gd name="connsiteY8" fmla="*/ 2408013 h 2634022"/>
                  <a:gd name="connsiteX9" fmla="*/ 0 w 4497210"/>
                  <a:gd name="connsiteY9" fmla="*/ 2634022 h 2634022"/>
                  <a:gd name="connsiteX10" fmla="*/ 0 w 4497210"/>
                  <a:gd name="connsiteY10" fmla="*/ 21450 h 2634022"/>
                  <a:gd name="connsiteX0" fmla="*/ 0 w 4497210"/>
                  <a:gd name="connsiteY0" fmla="*/ 21450 h 2634022"/>
                  <a:gd name="connsiteX1" fmla="*/ 2679960 w 4497210"/>
                  <a:gd name="connsiteY1" fmla="*/ 314328 h 2634022"/>
                  <a:gd name="connsiteX2" fmla="*/ 3148045 w 4497210"/>
                  <a:gd name="connsiteY2" fmla="*/ 74843 h 2634022"/>
                  <a:gd name="connsiteX3" fmla="*/ 3670531 w 4497210"/>
                  <a:gd name="connsiteY3" fmla="*/ 141224 h 2634022"/>
                  <a:gd name="connsiteX4" fmla="*/ 4394993 w 4497210"/>
                  <a:gd name="connsiteY4" fmla="*/ 934997 h 2634022"/>
                  <a:gd name="connsiteX5" fmla="*/ 4465217 w 4497210"/>
                  <a:gd name="connsiteY5" fmla="*/ 1348470 h 2634022"/>
                  <a:gd name="connsiteX6" fmla="*/ 4149532 w 4497210"/>
                  <a:gd name="connsiteY6" fmla="*/ 1725842 h 2634022"/>
                  <a:gd name="connsiteX7" fmla="*/ 3949958 w 4497210"/>
                  <a:gd name="connsiteY7" fmla="*/ 2324556 h 2634022"/>
                  <a:gd name="connsiteX8" fmla="*/ 3663300 w 4497210"/>
                  <a:gd name="connsiteY8" fmla="*/ 2408013 h 2634022"/>
                  <a:gd name="connsiteX9" fmla="*/ 0 w 4497210"/>
                  <a:gd name="connsiteY9" fmla="*/ 2634022 h 2634022"/>
                  <a:gd name="connsiteX10" fmla="*/ 0 w 4497210"/>
                  <a:gd name="connsiteY10" fmla="*/ 21450 h 2634022"/>
                  <a:gd name="connsiteX0" fmla="*/ 0 w 4497210"/>
                  <a:gd name="connsiteY0" fmla="*/ 21450 h 2634022"/>
                  <a:gd name="connsiteX1" fmla="*/ 2679960 w 4497210"/>
                  <a:gd name="connsiteY1" fmla="*/ 314328 h 2634022"/>
                  <a:gd name="connsiteX2" fmla="*/ 3148045 w 4497210"/>
                  <a:gd name="connsiteY2" fmla="*/ 74843 h 2634022"/>
                  <a:gd name="connsiteX3" fmla="*/ 3670531 w 4497210"/>
                  <a:gd name="connsiteY3" fmla="*/ 141224 h 2634022"/>
                  <a:gd name="connsiteX4" fmla="*/ 4394993 w 4497210"/>
                  <a:gd name="connsiteY4" fmla="*/ 934997 h 2634022"/>
                  <a:gd name="connsiteX5" fmla="*/ 4465217 w 4497210"/>
                  <a:gd name="connsiteY5" fmla="*/ 1348470 h 2634022"/>
                  <a:gd name="connsiteX6" fmla="*/ 4149532 w 4497210"/>
                  <a:gd name="connsiteY6" fmla="*/ 1725842 h 2634022"/>
                  <a:gd name="connsiteX7" fmla="*/ 3949958 w 4497210"/>
                  <a:gd name="connsiteY7" fmla="*/ 2324556 h 2634022"/>
                  <a:gd name="connsiteX8" fmla="*/ 3663300 w 4497210"/>
                  <a:gd name="connsiteY8" fmla="*/ 2408013 h 2634022"/>
                  <a:gd name="connsiteX9" fmla="*/ 2429441 w 4497210"/>
                  <a:gd name="connsiteY9" fmla="*/ 2481746 h 2634022"/>
                  <a:gd name="connsiteX10" fmla="*/ 0 w 4497210"/>
                  <a:gd name="connsiteY10" fmla="*/ 2634022 h 2634022"/>
                  <a:gd name="connsiteX11" fmla="*/ 0 w 4497210"/>
                  <a:gd name="connsiteY11" fmla="*/ 21450 h 2634022"/>
                  <a:gd name="connsiteX0" fmla="*/ 0 w 4497210"/>
                  <a:gd name="connsiteY0" fmla="*/ 21450 h 2634022"/>
                  <a:gd name="connsiteX1" fmla="*/ 2679960 w 4497210"/>
                  <a:gd name="connsiteY1" fmla="*/ 314328 h 2634022"/>
                  <a:gd name="connsiteX2" fmla="*/ 3148045 w 4497210"/>
                  <a:gd name="connsiteY2" fmla="*/ 74843 h 2634022"/>
                  <a:gd name="connsiteX3" fmla="*/ 3670531 w 4497210"/>
                  <a:gd name="connsiteY3" fmla="*/ 141224 h 2634022"/>
                  <a:gd name="connsiteX4" fmla="*/ 4394993 w 4497210"/>
                  <a:gd name="connsiteY4" fmla="*/ 934997 h 2634022"/>
                  <a:gd name="connsiteX5" fmla="*/ 4465217 w 4497210"/>
                  <a:gd name="connsiteY5" fmla="*/ 1348470 h 2634022"/>
                  <a:gd name="connsiteX6" fmla="*/ 4149532 w 4497210"/>
                  <a:gd name="connsiteY6" fmla="*/ 1725842 h 2634022"/>
                  <a:gd name="connsiteX7" fmla="*/ 3949958 w 4497210"/>
                  <a:gd name="connsiteY7" fmla="*/ 2324556 h 2634022"/>
                  <a:gd name="connsiteX8" fmla="*/ 3663300 w 4497210"/>
                  <a:gd name="connsiteY8" fmla="*/ 2408013 h 2634022"/>
                  <a:gd name="connsiteX9" fmla="*/ 2624513 w 4497210"/>
                  <a:gd name="connsiteY9" fmla="*/ 1396658 h 2634022"/>
                  <a:gd name="connsiteX10" fmla="*/ 0 w 4497210"/>
                  <a:gd name="connsiteY10" fmla="*/ 2634022 h 2634022"/>
                  <a:gd name="connsiteX11" fmla="*/ 0 w 4497210"/>
                  <a:gd name="connsiteY11" fmla="*/ 21450 h 2634022"/>
                  <a:gd name="connsiteX0" fmla="*/ 0 w 4497210"/>
                  <a:gd name="connsiteY0" fmla="*/ 21450 h 2634022"/>
                  <a:gd name="connsiteX1" fmla="*/ 2679960 w 4497210"/>
                  <a:gd name="connsiteY1" fmla="*/ 314328 h 2634022"/>
                  <a:gd name="connsiteX2" fmla="*/ 3148045 w 4497210"/>
                  <a:gd name="connsiteY2" fmla="*/ 74843 h 2634022"/>
                  <a:gd name="connsiteX3" fmla="*/ 3670531 w 4497210"/>
                  <a:gd name="connsiteY3" fmla="*/ 141224 h 2634022"/>
                  <a:gd name="connsiteX4" fmla="*/ 4394993 w 4497210"/>
                  <a:gd name="connsiteY4" fmla="*/ 934997 h 2634022"/>
                  <a:gd name="connsiteX5" fmla="*/ 4465217 w 4497210"/>
                  <a:gd name="connsiteY5" fmla="*/ 1348470 h 2634022"/>
                  <a:gd name="connsiteX6" fmla="*/ 4149532 w 4497210"/>
                  <a:gd name="connsiteY6" fmla="*/ 1725842 h 2634022"/>
                  <a:gd name="connsiteX7" fmla="*/ 3949958 w 4497210"/>
                  <a:gd name="connsiteY7" fmla="*/ 2324556 h 2634022"/>
                  <a:gd name="connsiteX8" fmla="*/ 3663300 w 4497210"/>
                  <a:gd name="connsiteY8" fmla="*/ 2408013 h 2634022"/>
                  <a:gd name="connsiteX9" fmla="*/ 2606225 w 4497210"/>
                  <a:gd name="connsiteY9" fmla="*/ 1401230 h 2634022"/>
                  <a:gd name="connsiteX10" fmla="*/ 0 w 4497210"/>
                  <a:gd name="connsiteY10" fmla="*/ 2634022 h 2634022"/>
                  <a:gd name="connsiteX11" fmla="*/ 0 w 4497210"/>
                  <a:gd name="connsiteY11" fmla="*/ 21450 h 2634022"/>
                  <a:gd name="connsiteX0" fmla="*/ 0 w 4497210"/>
                  <a:gd name="connsiteY0" fmla="*/ 21450 h 2634022"/>
                  <a:gd name="connsiteX1" fmla="*/ 2679960 w 4497210"/>
                  <a:gd name="connsiteY1" fmla="*/ 314328 h 2634022"/>
                  <a:gd name="connsiteX2" fmla="*/ 3148045 w 4497210"/>
                  <a:gd name="connsiteY2" fmla="*/ 74843 h 2634022"/>
                  <a:gd name="connsiteX3" fmla="*/ 3670531 w 4497210"/>
                  <a:gd name="connsiteY3" fmla="*/ 141224 h 2634022"/>
                  <a:gd name="connsiteX4" fmla="*/ 4394993 w 4497210"/>
                  <a:gd name="connsiteY4" fmla="*/ 934997 h 2634022"/>
                  <a:gd name="connsiteX5" fmla="*/ 4465217 w 4497210"/>
                  <a:gd name="connsiteY5" fmla="*/ 1348470 h 2634022"/>
                  <a:gd name="connsiteX6" fmla="*/ 4149532 w 4497210"/>
                  <a:gd name="connsiteY6" fmla="*/ 1725842 h 2634022"/>
                  <a:gd name="connsiteX7" fmla="*/ 3949958 w 4497210"/>
                  <a:gd name="connsiteY7" fmla="*/ 2324556 h 2634022"/>
                  <a:gd name="connsiteX8" fmla="*/ 3663300 w 4497210"/>
                  <a:gd name="connsiteY8" fmla="*/ 2408013 h 2634022"/>
                  <a:gd name="connsiteX9" fmla="*/ 2606225 w 4497210"/>
                  <a:gd name="connsiteY9" fmla="*/ 1401230 h 2634022"/>
                  <a:gd name="connsiteX10" fmla="*/ 1824413 w 4497210"/>
                  <a:gd name="connsiteY10" fmla="*/ 1763942 h 2634022"/>
                  <a:gd name="connsiteX11" fmla="*/ 0 w 4497210"/>
                  <a:gd name="connsiteY11" fmla="*/ 2634022 h 2634022"/>
                  <a:gd name="connsiteX12" fmla="*/ 0 w 4497210"/>
                  <a:gd name="connsiteY12" fmla="*/ 21450 h 2634022"/>
                  <a:gd name="connsiteX0" fmla="*/ 0 w 4497210"/>
                  <a:gd name="connsiteY0" fmla="*/ 21450 h 2634022"/>
                  <a:gd name="connsiteX1" fmla="*/ 2679960 w 4497210"/>
                  <a:gd name="connsiteY1" fmla="*/ 314328 h 2634022"/>
                  <a:gd name="connsiteX2" fmla="*/ 3148045 w 4497210"/>
                  <a:gd name="connsiteY2" fmla="*/ 74843 h 2634022"/>
                  <a:gd name="connsiteX3" fmla="*/ 3670531 w 4497210"/>
                  <a:gd name="connsiteY3" fmla="*/ 141224 h 2634022"/>
                  <a:gd name="connsiteX4" fmla="*/ 4394993 w 4497210"/>
                  <a:gd name="connsiteY4" fmla="*/ 934997 h 2634022"/>
                  <a:gd name="connsiteX5" fmla="*/ 4465217 w 4497210"/>
                  <a:gd name="connsiteY5" fmla="*/ 1348470 h 2634022"/>
                  <a:gd name="connsiteX6" fmla="*/ 4149532 w 4497210"/>
                  <a:gd name="connsiteY6" fmla="*/ 1725842 h 2634022"/>
                  <a:gd name="connsiteX7" fmla="*/ 3949958 w 4497210"/>
                  <a:gd name="connsiteY7" fmla="*/ 2324556 h 2634022"/>
                  <a:gd name="connsiteX8" fmla="*/ 3663300 w 4497210"/>
                  <a:gd name="connsiteY8" fmla="*/ 2408013 h 2634022"/>
                  <a:gd name="connsiteX9" fmla="*/ 2606225 w 4497210"/>
                  <a:gd name="connsiteY9" fmla="*/ 1401230 h 2634022"/>
                  <a:gd name="connsiteX10" fmla="*/ 2139881 w 4497210"/>
                  <a:gd name="connsiteY10" fmla="*/ 1302170 h 2634022"/>
                  <a:gd name="connsiteX11" fmla="*/ 0 w 4497210"/>
                  <a:gd name="connsiteY11" fmla="*/ 2634022 h 2634022"/>
                  <a:gd name="connsiteX12" fmla="*/ 0 w 4497210"/>
                  <a:gd name="connsiteY12" fmla="*/ 21450 h 2634022"/>
                  <a:gd name="connsiteX0" fmla="*/ 0 w 4497210"/>
                  <a:gd name="connsiteY0" fmla="*/ 21450 h 2634022"/>
                  <a:gd name="connsiteX1" fmla="*/ 2679960 w 4497210"/>
                  <a:gd name="connsiteY1" fmla="*/ 314328 h 2634022"/>
                  <a:gd name="connsiteX2" fmla="*/ 3148045 w 4497210"/>
                  <a:gd name="connsiteY2" fmla="*/ 74843 h 2634022"/>
                  <a:gd name="connsiteX3" fmla="*/ 3670531 w 4497210"/>
                  <a:gd name="connsiteY3" fmla="*/ 141224 h 2634022"/>
                  <a:gd name="connsiteX4" fmla="*/ 4394993 w 4497210"/>
                  <a:gd name="connsiteY4" fmla="*/ 934997 h 2634022"/>
                  <a:gd name="connsiteX5" fmla="*/ 4465217 w 4497210"/>
                  <a:gd name="connsiteY5" fmla="*/ 1348470 h 2634022"/>
                  <a:gd name="connsiteX6" fmla="*/ 4149532 w 4497210"/>
                  <a:gd name="connsiteY6" fmla="*/ 1725842 h 2634022"/>
                  <a:gd name="connsiteX7" fmla="*/ 3949958 w 4497210"/>
                  <a:gd name="connsiteY7" fmla="*/ 2324556 h 2634022"/>
                  <a:gd name="connsiteX8" fmla="*/ 3663300 w 4497210"/>
                  <a:gd name="connsiteY8" fmla="*/ 2408013 h 2634022"/>
                  <a:gd name="connsiteX9" fmla="*/ 2606225 w 4497210"/>
                  <a:gd name="connsiteY9" fmla="*/ 1401230 h 2634022"/>
                  <a:gd name="connsiteX10" fmla="*/ 2139881 w 4497210"/>
                  <a:gd name="connsiteY10" fmla="*/ 1302170 h 2634022"/>
                  <a:gd name="connsiteX11" fmla="*/ 0 w 4497210"/>
                  <a:gd name="connsiteY11" fmla="*/ 2634022 h 2634022"/>
                  <a:gd name="connsiteX12" fmla="*/ 0 w 4497210"/>
                  <a:gd name="connsiteY12" fmla="*/ 21450 h 2634022"/>
                  <a:gd name="connsiteX0" fmla="*/ 0 w 4497210"/>
                  <a:gd name="connsiteY0" fmla="*/ 21450 h 2634022"/>
                  <a:gd name="connsiteX1" fmla="*/ 2679960 w 4497210"/>
                  <a:gd name="connsiteY1" fmla="*/ 314328 h 2634022"/>
                  <a:gd name="connsiteX2" fmla="*/ 3148045 w 4497210"/>
                  <a:gd name="connsiteY2" fmla="*/ 74843 h 2634022"/>
                  <a:gd name="connsiteX3" fmla="*/ 3670531 w 4497210"/>
                  <a:gd name="connsiteY3" fmla="*/ 141224 h 2634022"/>
                  <a:gd name="connsiteX4" fmla="*/ 4394993 w 4497210"/>
                  <a:gd name="connsiteY4" fmla="*/ 934997 h 2634022"/>
                  <a:gd name="connsiteX5" fmla="*/ 4465217 w 4497210"/>
                  <a:gd name="connsiteY5" fmla="*/ 1348470 h 2634022"/>
                  <a:gd name="connsiteX6" fmla="*/ 4149532 w 4497210"/>
                  <a:gd name="connsiteY6" fmla="*/ 1725842 h 2634022"/>
                  <a:gd name="connsiteX7" fmla="*/ 3949958 w 4497210"/>
                  <a:gd name="connsiteY7" fmla="*/ 2324556 h 2634022"/>
                  <a:gd name="connsiteX8" fmla="*/ 3663300 w 4497210"/>
                  <a:gd name="connsiteY8" fmla="*/ 2408013 h 2634022"/>
                  <a:gd name="connsiteX9" fmla="*/ 2606225 w 4497210"/>
                  <a:gd name="connsiteY9" fmla="*/ 1401230 h 2634022"/>
                  <a:gd name="connsiteX10" fmla="*/ 2139881 w 4497210"/>
                  <a:gd name="connsiteY10" fmla="*/ 1302170 h 2634022"/>
                  <a:gd name="connsiteX11" fmla="*/ 0 w 4497210"/>
                  <a:gd name="connsiteY11" fmla="*/ 2634022 h 2634022"/>
                  <a:gd name="connsiteX12" fmla="*/ 0 w 4497210"/>
                  <a:gd name="connsiteY12" fmla="*/ 21450 h 2634022"/>
                  <a:gd name="connsiteX0" fmla="*/ 0 w 4497210"/>
                  <a:gd name="connsiteY0" fmla="*/ 21450 h 2634022"/>
                  <a:gd name="connsiteX1" fmla="*/ 2679960 w 4497210"/>
                  <a:gd name="connsiteY1" fmla="*/ 314328 h 2634022"/>
                  <a:gd name="connsiteX2" fmla="*/ 3148045 w 4497210"/>
                  <a:gd name="connsiteY2" fmla="*/ 74843 h 2634022"/>
                  <a:gd name="connsiteX3" fmla="*/ 3670531 w 4497210"/>
                  <a:gd name="connsiteY3" fmla="*/ 141224 h 2634022"/>
                  <a:gd name="connsiteX4" fmla="*/ 4394993 w 4497210"/>
                  <a:gd name="connsiteY4" fmla="*/ 934997 h 2634022"/>
                  <a:gd name="connsiteX5" fmla="*/ 4465217 w 4497210"/>
                  <a:gd name="connsiteY5" fmla="*/ 1348470 h 2634022"/>
                  <a:gd name="connsiteX6" fmla="*/ 4149532 w 4497210"/>
                  <a:gd name="connsiteY6" fmla="*/ 1725842 h 2634022"/>
                  <a:gd name="connsiteX7" fmla="*/ 3949958 w 4497210"/>
                  <a:gd name="connsiteY7" fmla="*/ 2324556 h 2634022"/>
                  <a:gd name="connsiteX8" fmla="*/ 3663300 w 4497210"/>
                  <a:gd name="connsiteY8" fmla="*/ 2408013 h 2634022"/>
                  <a:gd name="connsiteX9" fmla="*/ 2606225 w 4497210"/>
                  <a:gd name="connsiteY9" fmla="*/ 1401230 h 2634022"/>
                  <a:gd name="connsiteX10" fmla="*/ 2139881 w 4497210"/>
                  <a:gd name="connsiteY10" fmla="*/ 1302170 h 2634022"/>
                  <a:gd name="connsiteX11" fmla="*/ 1371785 w 4497210"/>
                  <a:gd name="connsiteY11" fmla="*/ 1777658 h 2634022"/>
                  <a:gd name="connsiteX12" fmla="*/ 0 w 4497210"/>
                  <a:gd name="connsiteY12" fmla="*/ 2634022 h 2634022"/>
                  <a:gd name="connsiteX13" fmla="*/ 0 w 4497210"/>
                  <a:gd name="connsiteY13" fmla="*/ 21450 h 2634022"/>
                  <a:gd name="connsiteX0" fmla="*/ 0 w 4497210"/>
                  <a:gd name="connsiteY0" fmla="*/ 21450 h 2634022"/>
                  <a:gd name="connsiteX1" fmla="*/ 2679960 w 4497210"/>
                  <a:gd name="connsiteY1" fmla="*/ 314328 h 2634022"/>
                  <a:gd name="connsiteX2" fmla="*/ 3148045 w 4497210"/>
                  <a:gd name="connsiteY2" fmla="*/ 74843 h 2634022"/>
                  <a:gd name="connsiteX3" fmla="*/ 3670531 w 4497210"/>
                  <a:gd name="connsiteY3" fmla="*/ 141224 h 2634022"/>
                  <a:gd name="connsiteX4" fmla="*/ 4394993 w 4497210"/>
                  <a:gd name="connsiteY4" fmla="*/ 934997 h 2634022"/>
                  <a:gd name="connsiteX5" fmla="*/ 4465217 w 4497210"/>
                  <a:gd name="connsiteY5" fmla="*/ 1348470 h 2634022"/>
                  <a:gd name="connsiteX6" fmla="*/ 4149532 w 4497210"/>
                  <a:gd name="connsiteY6" fmla="*/ 1725842 h 2634022"/>
                  <a:gd name="connsiteX7" fmla="*/ 3949958 w 4497210"/>
                  <a:gd name="connsiteY7" fmla="*/ 2324556 h 2634022"/>
                  <a:gd name="connsiteX8" fmla="*/ 3663300 w 4497210"/>
                  <a:gd name="connsiteY8" fmla="*/ 2408013 h 2634022"/>
                  <a:gd name="connsiteX9" fmla="*/ 2606225 w 4497210"/>
                  <a:gd name="connsiteY9" fmla="*/ 1401230 h 2634022"/>
                  <a:gd name="connsiteX10" fmla="*/ 2139881 w 4497210"/>
                  <a:gd name="connsiteY10" fmla="*/ 1302170 h 2634022"/>
                  <a:gd name="connsiteX11" fmla="*/ 1422077 w 4497210"/>
                  <a:gd name="connsiteY11" fmla="*/ 1261022 h 2634022"/>
                  <a:gd name="connsiteX12" fmla="*/ 0 w 4497210"/>
                  <a:gd name="connsiteY12" fmla="*/ 2634022 h 2634022"/>
                  <a:gd name="connsiteX13" fmla="*/ 0 w 4497210"/>
                  <a:gd name="connsiteY13" fmla="*/ 21450 h 2634022"/>
                  <a:gd name="connsiteX0" fmla="*/ 0 w 4497210"/>
                  <a:gd name="connsiteY0" fmla="*/ 21450 h 2634022"/>
                  <a:gd name="connsiteX1" fmla="*/ 2679960 w 4497210"/>
                  <a:gd name="connsiteY1" fmla="*/ 314328 h 2634022"/>
                  <a:gd name="connsiteX2" fmla="*/ 3148045 w 4497210"/>
                  <a:gd name="connsiteY2" fmla="*/ 74843 h 2634022"/>
                  <a:gd name="connsiteX3" fmla="*/ 3670531 w 4497210"/>
                  <a:gd name="connsiteY3" fmla="*/ 141224 h 2634022"/>
                  <a:gd name="connsiteX4" fmla="*/ 4394993 w 4497210"/>
                  <a:gd name="connsiteY4" fmla="*/ 934997 h 2634022"/>
                  <a:gd name="connsiteX5" fmla="*/ 4465217 w 4497210"/>
                  <a:gd name="connsiteY5" fmla="*/ 1348470 h 2634022"/>
                  <a:gd name="connsiteX6" fmla="*/ 4149532 w 4497210"/>
                  <a:gd name="connsiteY6" fmla="*/ 1725842 h 2634022"/>
                  <a:gd name="connsiteX7" fmla="*/ 3949958 w 4497210"/>
                  <a:gd name="connsiteY7" fmla="*/ 2324556 h 2634022"/>
                  <a:gd name="connsiteX8" fmla="*/ 3663300 w 4497210"/>
                  <a:gd name="connsiteY8" fmla="*/ 2408013 h 2634022"/>
                  <a:gd name="connsiteX9" fmla="*/ 2606225 w 4497210"/>
                  <a:gd name="connsiteY9" fmla="*/ 1401230 h 2634022"/>
                  <a:gd name="connsiteX10" fmla="*/ 2139881 w 4497210"/>
                  <a:gd name="connsiteY10" fmla="*/ 1302170 h 2634022"/>
                  <a:gd name="connsiteX11" fmla="*/ 1422077 w 4497210"/>
                  <a:gd name="connsiteY11" fmla="*/ 1261022 h 2634022"/>
                  <a:gd name="connsiteX12" fmla="*/ 0 w 4497210"/>
                  <a:gd name="connsiteY12" fmla="*/ 2634022 h 2634022"/>
                  <a:gd name="connsiteX13" fmla="*/ 0 w 4497210"/>
                  <a:gd name="connsiteY13" fmla="*/ 21450 h 2634022"/>
                  <a:gd name="connsiteX0" fmla="*/ 0 w 4497210"/>
                  <a:gd name="connsiteY0" fmla="*/ 21450 h 2634022"/>
                  <a:gd name="connsiteX1" fmla="*/ 2679960 w 4497210"/>
                  <a:gd name="connsiteY1" fmla="*/ 314328 h 2634022"/>
                  <a:gd name="connsiteX2" fmla="*/ 3148045 w 4497210"/>
                  <a:gd name="connsiteY2" fmla="*/ 74843 h 2634022"/>
                  <a:gd name="connsiteX3" fmla="*/ 3670531 w 4497210"/>
                  <a:gd name="connsiteY3" fmla="*/ 141224 h 2634022"/>
                  <a:gd name="connsiteX4" fmla="*/ 4394993 w 4497210"/>
                  <a:gd name="connsiteY4" fmla="*/ 934997 h 2634022"/>
                  <a:gd name="connsiteX5" fmla="*/ 4465217 w 4497210"/>
                  <a:gd name="connsiteY5" fmla="*/ 1348470 h 2634022"/>
                  <a:gd name="connsiteX6" fmla="*/ 4149532 w 4497210"/>
                  <a:gd name="connsiteY6" fmla="*/ 1725842 h 2634022"/>
                  <a:gd name="connsiteX7" fmla="*/ 3949958 w 4497210"/>
                  <a:gd name="connsiteY7" fmla="*/ 2324556 h 2634022"/>
                  <a:gd name="connsiteX8" fmla="*/ 3663300 w 4497210"/>
                  <a:gd name="connsiteY8" fmla="*/ 2408013 h 2634022"/>
                  <a:gd name="connsiteX9" fmla="*/ 2606225 w 4497210"/>
                  <a:gd name="connsiteY9" fmla="*/ 1401230 h 2634022"/>
                  <a:gd name="connsiteX10" fmla="*/ 2139881 w 4497210"/>
                  <a:gd name="connsiteY10" fmla="*/ 1302170 h 2634022"/>
                  <a:gd name="connsiteX11" fmla="*/ 1422077 w 4497210"/>
                  <a:gd name="connsiteY11" fmla="*/ 1261022 h 2634022"/>
                  <a:gd name="connsiteX12" fmla="*/ 0 w 4497210"/>
                  <a:gd name="connsiteY12" fmla="*/ 2634022 h 2634022"/>
                  <a:gd name="connsiteX13" fmla="*/ 0 w 4497210"/>
                  <a:gd name="connsiteY13" fmla="*/ 21450 h 2634022"/>
                  <a:gd name="connsiteX0" fmla="*/ 0 w 4497210"/>
                  <a:gd name="connsiteY0" fmla="*/ 21450 h 2634022"/>
                  <a:gd name="connsiteX1" fmla="*/ 2679960 w 4497210"/>
                  <a:gd name="connsiteY1" fmla="*/ 314328 h 2634022"/>
                  <a:gd name="connsiteX2" fmla="*/ 3148045 w 4497210"/>
                  <a:gd name="connsiteY2" fmla="*/ 74843 h 2634022"/>
                  <a:gd name="connsiteX3" fmla="*/ 3670531 w 4497210"/>
                  <a:gd name="connsiteY3" fmla="*/ 141224 h 2634022"/>
                  <a:gd name="connsiteX4" fmla="*/ 4394993 w 4497210"/>
                  <a:gd name="connsiteY4" fmla="*/ 934997 h 2634022"/>
                  <a:gd name="connsiteX5" fmla="*/ 4465217 w 4497210"/>
                  <a:gd name="connsiteY5" fmla="*/ 1348470 h 2634022"/>
                  <a:gd name="connsiteX6" fmla="*/ 4149532 w 4497210"/>
                  <a:gd name="connsiteY6" fmla="*/ 1725842 h 2634022"/>
                  <a:gd name="connsiteX7" fmla="*/ 3949958 w 4497210"/>
                  <a:gd name="connsiteY7" fmla="*/ 2324556 h 2634022"/>
                  <a:gd name="connsiteX8" fmla="*/ 3663300 w 4497210"/>
                  <a:gd name="connsiteY8" fmla="*/ 2408013 h 2634022"/>
                  <a:gd name="connsiteX9" fmla="*/ 2606225 w 4497210"/>
                  <a:gd name="connsiteY9" fmla="*/ 1401230 h 2634022"/>
                  <a:gd name="connsiteX10" fmla="*/ 2139881 w 4497210"/>
                  <a:gd name="connsiteY10" fmla="*/ 1302170 h 2634022"/>
                  <a:gd name="connsiteX11" fmla="*/ 1710113 w 4497210"/>
                  <a:gd name="connsiteY11" fmla="*/ 1224446 h 2634022"/>
                  <a:gd name="connsiteX12" fmla="*/ 1422077 w 4497210"/>
                  <a:gd name="connsiteY12" fmla="*/ 1261022 h 2634022"/>
                  <a:gd name="connsiteX13" fmla="*/ 0 w 4497210"/>
                  <a:gd name="connsiteY13" fmla="*/ 2634022 h 2634022"/>
                  <a:gd name="connsiteX14" fmla="*/ 0 w 4497210"/>
                  <a:gd name="connsiteY14" fmla="*/ 21450 h 2634022"/>
                  <a:gd name="connsiteX0" fmla="*/ 0 w 4497210"/>
                  <a:gd name="connsiteY0" fmla="*/ 21450 h 2634022"/>
                  <a:gd name="connsiteX1" fmla="*/ 2679960 w 4497210"/>
                  <a:gd name="connsiteY1" fmla="*/ 314328 h 2634022"/>
                  <a:gd name="connsiteX2" fmla="*/ 3148045 w 4497210"/>
                  <a:gd name="connsiteY2" fmla="*/ 74843 h 2634022"/>
                  <a:gd name="connsiteX3" fmla="*/ 3670531 w 4497210"/>
                  <a:gd name="connsiteY3" fmla="*/ 141224 h 2634022"/>
                  <a:gd name="connsiteX4" fmla="*/ 4394993 w 4497210"/>
                  <a:gd name="connsiteY4" fmla="*/ 934997 h 2634022"/>
                  <a:gd name="connsiteX5" fmla="*/ 4465217 w 4497210"/>
                  <a:gd name="connsiteY5" fmla="*/ 1348470 h 2634022"/>
                  <a:gd name="connsiteX6" fmla="*/ 4149532 w 4497210"/>
                  <a:gd name="connsiteY6" fmla="*/ 1725842 h 2634022"/>
                  <a:gd name="connsiteX7" fmla="*/ 3949958 w 4497210"/>
                  <a:gd name="connsiteY7" fmla="*/ 2324556 h 2634022"/>
                  <a:gd name="connsiteX8" fmla="*/ 3663300 w 4497210"/>
                  <a:gd name="connsiteY8" fmla="*/ 2408013 h 2634022"/>
                  <a:gd name="connsiteX9" fmla="*/ 2606225 w 4497210"/>
                  <a:gd name="connsiteY9" fmla="*/ 1401230 h 2634022"/>
                  <a:gd name="connsiteX10" fmla="*/ 2139881 w 4497210"/>
                  <a:gd name="connsiteY10" fmla="*/ 1302170 h 2634022"/>
                  <a:gd name="connsiteX11" fmla="*/ 1732973 w 4497210"/>
                  <a:gd name="connsiteY11" fmla="*/ 1247306 h 2634022"/>
                  <a:gd name="connsiteX12" fmla="*/ 1422077 w 4497210"/>
                  <a:gd name="connsiteY12" fmla="*/ 1261022 h 2634022"/>
                  <a:gd name="connsiteX13" fmla="*/ 0 w 4497210"/>
                  <a:gd name="connsiteY13" fmla="*/ 2634022 h 2634022"/>
                  <a:gd name="connsiteX14" fmla="*/ 0 w 4497210"/>
                  <a:gd name="connsiteY14" fmla="*/ 21450 h 2634022"/>
                  <a:gd name="connsiteX0" fmla="*/ 0 w 4497210"/>
                  <a:gd name="connsiteY0" fmla="*/ 21450 h 2634022"/>
                  <a:gd name="connsiteX1" fmla="*/ 2679960 w 4497210"/>
                  <a:gd name="connsiteY1" fmla="*/ 314328 h 2634022"/>
                  <a:gd name="connsiteX2" fmla="*/ 3148045 w 4497210"/>
                  <a:gd name="connsiteY2" fmla="*/ 74843 h 2634022"/>
                  <a:gd name="connsiteX3" fmla="*/ 3670531 w 4497210"/>
                  <a:gd name="connsiteY3" fmla="*/ 141224 h 2634022"/>
                  <a:gd name="connsiteX4" fmla="*/ 4394993 w 4497210"/>
                  <a:gd name="connsiteY4" fmla="*/ 934997 h 2634022"/>
                  <a:gd name="connsiteX5" fmla="*/ 4465217 w 4497210"/>
                  <a:gd name="connsiteY5" fmla="*/ 1348470 h 2634022"/>
                  <a:gd name="connsiteX6" fmla="*/ 4149532 w 4497210"/>
                  <a:gd name="connsiteY6" fmla="*/ 1725842 h 2634022"/>
                  <a:gd name="connsiteX7" fmla="*/ 3949958 w 4497210"/>
                  <a:gd name="connsiteY7" fmla="*/ 2324556 h 2634022"/>
                  <a:gd name="connsiteX8" fmla="*/ 3663300 w 4497210"/>
                  <a:gd name="connsiteY8" fmla="*/ 2408013 h 2634022"/>
                  <a:gd name="connsiteX9" fmla="*/ 2606225 w 4497210"/>
                  <a:gd name="connsiteY9" fmla="*/ 1401230 h 2634022"/>
                  <a:gd name="connsiteX10" fmla="*/ 2139881 w 4497210"/>
                  <a:gd name="connsiteY10" fmla="*/ 1302170 h 2634022"/>
                  <a:gd name="connsiteX11" fmla="*/ 1732973 w 4497210"/>
                  <a:gd name="connsiteY11" fmla="*/ 1247306 h 2634022"/>
                  <a:gd name="connsiteX12" fmla="*/ 1422077 w 4497210"/>
                  <a:gd name="connsiteY12" fmla="*/ 1261022 h 2634022"/>
                  <a:gd name="connsiteX13" fmla="*/ 0 w 4497210"/>
                  <a:gd name="connsiteY13" fmla="*/ 2634022 h 2634022"/>
                  <a:gd name="connsiteX14" fmla="*/ 0 w 4497210"/>
                  <a:gd name="connsiteY14" fmla="*/ 21450 h 2634022"/>
                  <a:gd name="connsiteX0" fmla="*/ 0 w 4497210"/>
                  <a:gd name="connsiteY0" fmla="*/ 21450 h 2634022"/>
                  <a:gd name="connsiteX1" fmla="*/ 2679960 w 4497210"/>
                  <a:gd name="connsiteY1" fmla="*/ 314328 h 2634022"/>
                  <a:gd name="connsiteX2" fmla="*/ 3148045 w 4497210"/>
                  <a:gd name="connsiteY2" fmla="*/ 74843 h 2634022"/>
                  <a:gd name="connsiteX3" fmla="*/ 3670531 w 4497210"/>
                  <a:gd name="connsiteY3" fmla="*/ 141224 h 2634022"/>
                  <a:gd name="connsiteX4" fmla="*/ 4394993 w 4497210"/>
                  <a:gd name="connsiteY4" fmla="*/ 934997 h 2634022"/>
                  <a:gd name="connsiteX5" fmla="*/ 4465217 w 4497210"/>
                  <a:gd name="connsiteY5" fmla="*/ 1348470 h 2634022"/>
                  <a:gd name="connsiteX6" fmla="*/ 4149532 w 4497210"/>
                  <a:gd name="connsiteY6" fmla="*/ 1725842 h 2634022"/>
                  <a:gd name="connsiteX7" fmla="*/ 3949958 w 4497210"/>
                  <a:gd name="connsiteY7" fmla="*/ 2324556 h 2634022"/>
                  <a:gd name="connsiteX8" fmla="*/ 3663300 w 4497210"/>
                  <a:gd name="connsiteY8" fmla="*/ 2408013 h 2634022"/>
                  <a:gd name="connsiteX9" fmla="*/ 2606225 w 4497210"/>
                  <a:gd name="connsiteY9" fmla="*/ 1401230 h 2634022"/>
                  <a:gd name="connsiteX10" fmla="*/ 2139881 w 4497210"/>
                  <a:gd name="connsiteY10" fmla="*/ 1302170 h 2634022"/>
                  <a:gd name="connsiteX11" fmla="*/ 1732973 w 4497210"/>
                  <a:gd name="connsiteY11" fmla="*/ 1247306 h 2634022"/>
                  <a:gd name="connsiteX12" fmla="*/ 1422077 w 4497210"/>
                  <a:gd name="connsiteY12" fmla="*/ 1261022 h 2634022"/>
                  <a:gd name="connsiteX13" fmla="*/ 0 w 4497210"/>
                  <a:gd name="connsiteY13" fmla="*/ 2634022 h 2634022"/>
                  <a:gd name="connsiteX14" fmla="*/ 0 w 4497210"/>
                  <a:gd name="connsiteY14" fmla="*/ 21450 h 2634022"/>
                  <a:gd name="connsiteX0" fmla="*/ 0 w 4497210"/>
                  <a:gd name="connsiteY0" fmla="*/ 21450 h 2634022"/>
                  <a:gd name="connsiteX1" fmla="*/ 2679960 w 4497210"/>
                  <a:gd name="connsiteY1" fmla="*/ 314328 h 2634022"/>
                  <a:gd name="connsiteX2" fmla="*/ 3148045 w 4497210"/>
                  <a:gd name="connsiteY2" fmla="*/ 74843 h 2634022"/>
                  <a:gd name="connsiteX3" fmla="*/ 3670531 w 4497210"/>
                  <a:gd name="connsiteY3" fmla="*/ 141224 h 2634022"/>
                  <a:gd name="connsiteX4" fmla="*/ 4394993 w 4497210"/>
                  <a:gd name="connsiteY4" fmla="*/ 934997 h 2634022"/>
                  <a:gd name="connsiteX5" fmla="*/ 4465217 w 4497210"/>
                  <a:gd name="connsiteY5" fmla="*/ 1348470 h 2634022"/>
                  <a:gd name="connsiteX6" fmla="*/ 4149532 w 4497210"/>
                  <a:gd name="connsiteY6" fmla="*/ 1725842 h 2634022"/>
                  <a:gd name="connsiteX7" fmla="*/ 3949958 w 4497210"/>
                  <a:gd name="connsiteY7" fmla="*/ 2324556 h 2634022"/>
                  <a:gd name="connsiteX8" fmla="*/ 3663300 w 4497210"/>
                  <a:gd name="connsiteY8" fmla="*/ 2408013 h 2634022"/>
                  <a:gd name="connsiteX9" fmla="*/ 2606225 w 4497210"/>
                  <a:gd name="connsiteY9" fmla="*/ 1401230 h 2634022"/>
                  <a:gd name="connsiteX10" fmla="*/ 2139881 w 4497210"/>
                  <a:gd name="connsiteY10" fmla="*/ 1302170 h 2634022"/>
                  <a:gd name="connsiteX11" fmla="*/ 1732973 w 4497210"/>
                  <a:gd name="connsiteY11" fmla="*/ 1247306 h 2634022"/>
                  <a:gd name="connsiteX12" fmla="*/ 1422077 w 4497210"/>
                  <a:gd name="connsiteY12" fmla="*/ 1261022 h 2634022"/>
                  <a:gd name="connsiteX13" fmla="*/ 0 w 4497210"/>
                  <a:gd name="connsiteY13" fmla="*/ 2634022 h 2634022"/>
                  <a:gd name="connsiteX14" fmla="*/ 0 w 4497210"/>
                  <a:gd name="connsiteY14" fmla="*/ 21450 h 2634022"/>
                  <a:gd name="connsiteX0" fmla="*/ 0 w 4497210"/>
                  <a:gd name="connsiteY0" fmla="*/ 21450 h 2634022"/>
                  <a:gd name="connsiteX1" fmla="*/ 2679960 w 4497210"/>
                  <a:gd name="connsiteY1" fmla="*/ 314328 h 2634022"/>
                  <a:gd name="connsiteX2" fmla="*/ 3148045 w 4497210"/>
                  <a:gd name="connsiteY2" fmla="*/ 74843 h 2634022"/>
                  <a:gd name="connsiteX3" fmla="*/ 3670531 w 4497210"/>
                  <a:gd name="connsiteY3" fmla="*/ 141224 h 2634022"/>
                  <a:gd name="connsiteX4" fmla="*/ 4394993 w 4497210"/>
                  <a:gd name="connsiteY4" fmla="*/ 934997 h 2634022"/>
                  <a:gd name="connsiteX5" fmla="*/ 4465217 w 4497210"/>
                  <a:gd name="connsiteY5" fmla="*/ 1348470 h 2634022"/>
                  <a:gd name="connsiteX6" fmla="*/ 4149532 w 4497210"/>
                  <a:gd name="connsiteY6" fmla="*/ 1725842 h 2634022"/>
                  <a:gd name="connsiteX7" fmla="*/ 3949958 w 4497210"/>
                  <a:gd name="connsiteY7" fmla="*/ 2324556 h 2634022"/>
                  <a:gd name="connsiteX8" fmla="*/ 3663300 w 4497210"/>
                  <a:gd name="connsiteY8" fmla="*/ 2408013 h 2634022"/>
                  <a:gd name="connsiteX9" fmla="*/ 2606225 w 4497210"/>
                  <a:gd name="connsiteY9" fmla="*/ 1401230 h 2634022"/>
                  <a:gd name="connsiteX10" fmla="*/ 2139881 w 4497210"/>
                  <a:gd name="connsiteY10" fmla="*/ 1302170 h 2634022"/>
                  <a:gd name="connsiteX11" fmla="*/ 1732973 w 4497210"/>
                  <a:gd name="connsiteY11" fmla="*/ 1247306 h 2634022"/>
                  <a:gd name="connsiteX12" fmla="*/ 1422077 w 4497210"/>
                  <a:gd name="connsiteY12" fmla="*/ 1261022 h 2634022"/>
                  <a:gd name="connsiteX13" fmla="*/ 0 w 4497210"/>
                  <a:gd name="connsiteY13" fmla="*/ 2634022 h 2634022"/>
                  <a:gd name="connsiteX14" fmla="*/ 0 w 4497210"/>
                  <a:gd name="connsiteY14" fmla="*/ 21450 h 2634022"/>
                  <a:gd name="connsiteX0" fmla="*/ 0 w 4497210"/>
                  <a:gd name="connsiteY0" fmla="*/ 21450 h 2634022"/>
                  <a:gd name="connsiteX1" fmla="*/ 2679960 w 4497210"/>
                  <a:gd name="connsiteY1" fmla="*/ 314328 h 2634022"/>
                  <a:gd name="connsiteX2" fmla="*/ 3148045 w 4497210"/>
                  <a:gd name="connsiteY2" fmla="*/ 74843 h 2634022"/>
                  <a:gd name="connsiteX3" fmla="*/ 3670531 w 4497210"/>
                  <a:gd name="connsiteY3" fmla="*/ 141224 h 2634022"/>
                  <a:gd name="connsiteX4" fmla="*/ 4394993 w 4497210"/>
                  <a:gd name="connsiteY4" fmla="*/ 934997 h 2634022"/>
                  <a:gd name="connsiteX5" fmla="*/ 4465217 w 4497210"/>
                  <a:gd name="connsiteY5" fmla="*/ 1348470 h 2634022"/>
                  <a:gd name="connsiteX6" fmla="*/ 4149532 w 4497210"/>
                  <a:gd name="connsiteY6" fmla="*/ 1725842 h 2634022"/>
                  <a:gd name="connsiteX7" fmla="*/ 3949958 w 4497210"/>
                  <a:gd name="connsiteY7" fmla="*/ 2324556 h 2634022"/>
                  <a:gd name="connsiteX8" fmla="*/ 3663300 w 4497210"/>
                  <a:gd name="connsiteY8" fmla="*/ 2408013 h 2634022"/>
                  <a:gd name="connsiteX9" fmla="*/ 2606225 w 4497210"/>
                  <a:gd name="connsiteY9" fmla="*/ 1401230 h 2634022"/>
                  <a:gd name="connsiteX10" fmla="*/ 2139881 w 4497210"/>
                  <a:gd name="connsiteY10" fmla="*/ 1302170 h 2634022"/>
                  <a:gd name="connsiteX11" fmla="*/ 1732973 w 4497210"/>
                  <a:gd name="connsiteY11" fmla="*/ 1247306 h 2634022"/>
                  <a:gd name="connsiteX12" fmla="*/ 1422077 w 4497210"/>
                  <a:gd name="connsiteY12" fmla="*/ 1261022 h 2634022"/>
                  <a:gd name="connsiteX13" fmla="*/ 0 w 4497210"/>
                  <a:gd name="connsiteY13" fmla="*/ 2634022 h 2634022"/>
                  <a:gd name="connsiteX14" fmla="*/ 0 w 4497210"/>
                  <a:gd name="connsiteY14" fmla="*/ 21450 h 2634022"/>
                  <a:gd name="connsiteX0" fmla="*/ 0 w 4497210"/>
                  <a:gd name="connsiteY0" fmla="*/ 21450 h 2634022"/>
                  <a:gd name="connsiteX1" fmla="*/ 2679960 w 4497210"/>
                  <a:gd name="connsiteY1" fmla="*/ 314328 h 2634022"/>
                  <a:gd name="connsiteX2" fmla="*/ 3148045 w 4497210"/>
                  <a:gd name="connsiteY2" fmla="*/ 74843 h 2634022"/>
                  <a:gd name="connsiteX3" fmla="*/ 3670531 w 4497210"/>
                  <a:gd name="connsiteY3" fmla="*/ 141224 h 2634022"/>
                  <a:gd name="connsiteX4" fmla="*/ 4394993 w 4497210"/>
                  <a:gd name="connsiteY4" fmla="*/ 934997 h 2634022"/>
                  <a:gd name="connsiteX5" fmla="*/ 4465217 w 4497210"/>
                  <a:gd name="connsiteY5" fmla="*/ 1348470 h 2634022"/>
                  <a:gd name="connsiteX6" fmla="*/ 4149532 w 4497210"/>
                  <a:gd name="connsiteY6" fmla="*/ 1725842 h 2634022"/>
                  <a:gd name="connsiteX7" fmla="*/ 3949958 w 4497210"/>
                  <a:gd name="connsiteY7" fmla="*/ 2324556 h 2634022"/>
                  <a:gd name="connsiteX8" fmla="*/ 3663300 w 4497210"/>
                  <a:gd name="connsiteY8" fmla="*/ 2408013 h 2634022"/>
                  <a:gd name="connsiteX9" fmla="*/ 2606225 w 4497210"/>
                  <a:gd name="connsiteY9" fmla="*/ 1401230 h 2634022"/>
                  <a:gd name="connsiteX10" fmla="*/ 2139881 w 4497210"/>
                  <a:gd name="connsiteY10" fmla="*/ 1302170 h 2634022"/>
                  <a:gd name="connsiteX11" fmla="*/ 1732973 w 4497210"/>
                  <a:gd name="connsiteY11" fmla="*/ 1247306 h 2634022"/>
                  <a:gd name="connsiteX12" fmla="*/ 1380929 w 4497210"/>
                  <a:gd name="connsiteY12" fmla="*/ 1288454 h 2634022"/>
                  <a:gd name="connsiteX13" fmla="*/ 0 w 4497210"/>
                  <a:gd name="connsiteY13" fmla="*/ 2634022 h 2634022"/>
                  <a:gd name="connsiteX14" fmla="*/ 0 w 4497210"/>
                  <a:gd name="connsiteY14" fmla="*/ 21450 h 2634022"/>
                  <a:gd name="connsiteX0" fmla="*/ 0 w 4497210"/>
                  <a:gd name="connsiteY0" fmla="*/ 21450 h 2634022"/>
                  <a:gd name="connsiteX1" fmla="*/ 2679960 w 4497210"/>
                  <a:gd name="connsiteY1" fmla="*/ 314328 h 2634022"/>
                  <a:gd name="connsiteX2" fmla="*/ 3148045 w 4497210"/>
                  <a:gd name="connsiteY2" fmla="*/ 74843 h 2634022"/>
                  <a:gd name="connsiteX3" fmla="*/ 3670531 w 4497210"/>
                  <a:gd name="connsiteY3" fmla="*/ 141224 h 2634022"/>
                  <a:gd name="connsiteX4" fmla="*/ 4394993 w 4497210"/>
                  <a:gd name="connsiteY4" fmla="*/ 934997 h 2634022"/>
                  <a:gd name="connsiteX5" fmla="*/ 4465217 w 4497210"/>
                  <a:gd name="connsiteY5" fmla="*/ 1348470 h 2634022"/>
                  <a:gd name="connsiteX6" fmla="*/ 4149532 w 4497210"/>
                  <a:gd name="connsiteY6" fmla="*/ 1725842 h 2634022"/>
                  <a:gd name="connsiteX7" fmla="*/ 3949958 w 4497210"/>
                  <a:gd name="connsiteY7" fmla="*/ 2324556 h 2634022"/>
                  <a:gd name="connsiteX8" fmla="*/ 3663300 w 4497210"/>
                  <a:gd name="connsiteY8" fmla="*/ 2408013 h 2634022"/>
                  <a:gd name="connsiteX9" fmla="*/ 2606225 w 4497210"/>
                  <a:gd name="connsiteY9" fmla="*/ 1401230 h 2634022"/>
                  <a:gd name="connsiteX10" fmla="*/ 2139881 w 4497210"/>
                  <a:gd name="connsiteY10" fmla="*/ 1302170 h 2634022"/>
                  <a:gd name="connsiteX11" fmla="*/ 1732973 w 4497210"/>
                  <a:gd name="connsiteY11" fmla="*/ 1247306 h 2634022"/>
                  <a:gd name="connsiteX12" fmla="*/ 1380929 w 4497210"/>
                  <a:gd name="connsiteY12" fmla="*/ 1288454 h 2634022"/>
                  <a:gd name="connsiteX13" fmla="*/ 0 w 4497210"/>
                  <a:gd name="connsiteY13" fmla="*/ 2634022 h 2634022"/>
                  <a:gd name="connsiteX14" fmla="*/ 0 w 4497210"/>
                  <a:gd name="connsiteY14" fmla="*/ 21450 h 2634022"/>
                  <a:gd name="connsiteX0" fmla="*/ 0 w 4497210"/>
                  <a:gd name="connsiteY0" fmla="*/ 21450 h 2435306"/>
                  <a:gd name="connsiteX1" fmla="*/ 2679960 w 4497210"/>
                  <a:gd name="connsiteY1" fmla="*/ 314328 h 2435306"/>
                  <a:gd name="connsiteX2" fmla="*/ 3148045 w 4497210"/>
                  <a:gd name="connsiteY2" fmla="*/ 74843 h 2435306"/>
                  <a:gd name="connsiteX3" fmla="*/ 3670531 w 4497210"/>
                  <a:gd name="connsiteY3" fmla="*/ 141224 h 2435306"/>
                  <a:gd name="connsiteX4" fmla="*/ 4394993 w 4497210"/>
                  <a:gd name="connsiteY4" fmla="*/ 934997 h 2435306"/>
                  <a:gd name="connsiteX5" fmla="*/ 4465217 w 4497210"/>
                  <a:gd name="connsiteY5" fmla="*/ 1348470 h 2435306"/>
                  <a:gd name="connsiteX6" fmla="*/ 4149532 w 4497210"/>
                  <a:gd name="connsiteY6" fmla="*/ 1725842 h 2435306"/>
                  <a:gd name="connsiteX7" fmla="*/ 3949958 w 4497210"/>
                  <a:gd name="connsiteY7" fmla="*/ 2324556 h 2435306"/>
                  <a:gd name="connsiteX8" fmla="*/ 3663300 w 4497210"/>
                  <a:gd name="connsiteY8" fmla="*/ 2408013 h 2435306"/>
                  <a:gd name="connsiteX9" fmla="*/ 2606225 w 4497210"/>
                  <a:gd name="connsiteY9" fmla="*/ 1401230 h 2435306"/>
                  <a:gd name="connsiteX10" fmla="*/ 2139881 w 4497210"/>
                  <a:gd name="connsiteY10" fmla="*/ 1302170 h 2435306"/>
                  <a:gd name="connsiteX11" fmla="*/ 1732973 w 4497210"/>
                  <a:gd name="connsiteY11" fmla="*/ 1247306 h 2435306"/>
                  <a:gd name="connsiteX12" fmla="*/ 1380929 w 4497210"/>
                  <a:gd name="connsiteY12" fmla="*/ 1288454 h 2435306"/>
                  <a:gd name="connsiteX13" fmla="*/ 438912 w 4497210"/>
                  <a:gd name="connsiteY13" fmla="*/ 1833922 h 2435306"/>
                  <a:gd name="connsiteX14" fmla="*/ 0 w 4497210"/>
                  <a:gd name="connsiteY14" fmla="*/ 21450 h 2435306"/>
                  <a:gd name="connsiteX0" fmla="*/ 0 w 4497210"/>
                  <a:gd name="connsiteY0" fmla="*/ 21450 h 2435306"/>
                  <a:gd name="connsiteX1" fmla="*/ 2679960 w 4497210"/>
                  <a:gd name="connsiteY1" fmla="*/ 314328 h 2435306"/>
                  <a:gd name="connsiteX2" fmla="*/ 3148045 w 4497210"/>
                  <a:gd name="connsiteY2" fmla="*/ 74843 h 2435306"/>
                  <a:gd name="connsiteX3" fmla="*/ 3670531 w 4497210"/>
                  <a:gd name="connsiteY3" fmla="*/ 141224 h 2435306"/>
                  <a:gd name="connsiteX4" fmla="*/ 4394993 w 4497210"/>
                  <a:gd name="connsiteY4" fmla="*/ 934997 h 2435306"/>
                  <a:gd name="connsiteX5" fmla="*/ 4465217 w 4497210"/>
                  <a:gd name="connsiteY5" fmla="*/ 1348470 h 2435306"/>
                  <a:gd name="connsiteX6" fmla="*/ 4149532 w 4497210"/>
                  <a:gd name="connsiteY6" fmla="*/ 1725842 h 2435306"/>
                  <a:gd name="connsiteX7" fmla="*/ 3949958 w 4497210"/>
                  <a:gd name="connsiteY7" fmla="*/ 2324556 h 2435306"/>
                  <a:gd name="connsiteX8" fmla="*/ 3663300 w 4497210"/>
                  <a:gd name="connsiteY8" fmla="*/ 2408013 h 2435306"/>
                  <a:gd name="connsiteX9" fmla="*/ 2606225 w 4497210"/>
                  <a:gd name="connsiteY9" fmla="*/ 1401230 h 2435306"/>
                  <a:gd name="connsiteX10" fmla="*/ 2139881 w 4497210"/>
                  <a:gd name="connsiteY10" fmla="*/ 1302170 h 2435306"/>
                  <a:gd name="connsiteX11" fmla="*/ 1732973 w 4497210"/>
                  <a:gd name="connsiteY11" fmla="*/ 1247306 h 2435306"/>
                  <a:gd name="connsiteX12" fmla="*/ 1380929 w 4497210"/>
                  <a:gd name="connsiteY12" fmla="*/ 1288454 h 2435306"/>
                  <a:gd name="connsiteX13" fmla="*/ 438912 w 4497210"/>
                  <a:gd name="connsiteY13" fmla="*/ 1833922 h 2435306"/>
                  <a:gd name="connsiteX14" fmla="*/ 0 w 4497210"/>
                  <a:gd name="connsiteY14" fmla="*/ 21450 h 2435306"/>
                  <a:gd name="connsiteX0" fmla="*/ 0 w 4497210"/>
                  <a:gd name="connsiteY0" fmla="*/ 21450 h 2435306"/>
                  <a:gd name="connsiteX1" fmla="*/ 2679960 w 4497210"/>
                  <a:gd name="connsiteY1" fmla="*/ 314328 h 2435306"/>
                  <a:gd name="connsiteX2" fmla="*/ 3148045 w 4497210"/>
                  <a:gd name="connsiteY2" fmla="*/ 74843 h 2435306"/>
                  <a:gd name="connsiteX3" fmla="*/ 3670531 w 4497210"/>
                  <a:gd name="connsiteY3" fmla="*/ 141224 h 2435306"/>
                  <a:gd name="connsiteX4" fmla="*/ 4394993 w 4497210"/>
                  <a:gd name="connsiteY4" fmla="*/ 934997 h 2435306"/>
                  <a:gd name="connsiteX5" fmla="*/ 4465217 w 4497210"/>
                  <a:gd name="connsiteY5" fmla="*/ 1348470 h 2435306"/>
                  <a:gd name="connsiteX6" fmla="*/ 4149532 w 4497210"/>
                  <a:gd name="connsiteY6" fmla="*/ 1725842 h 2435306"/>
                  <a:gd name="connsiteX7" fmla="*/ 3949958 w 4497210"/>
                  <a:gd name="connsiteY7" fmla="*/ 2324556 h 2435306"/>
                  <a:gd name="connsiteX8" fmla="*/ 3663300 w 4497210"/>
                  <a:gd name="connsiteY8" fmla="*/ 2408013 h 2435306"/>
                  <a:gd name="connsiteX9" fmla="*/ 2606225 w 4497210"/>
                  <a:gd name="connsiteY9" fmla="*/ 1401230 h 2435306"/>
                  <a:gd name="connsiteX10" fmla="*/ 2139881 w 4497210"/>
                  <a:gd name="connsiteY10" fmla="*/ 1302170 h 2435306"/>
                  <a:gd name="connsiteX11" fmla="*/ 1732973 w 4497210"/>
                  <a:gd name="connsiteY11" fmla="*/ 1247306 h 2435306"/>
                  <a:gd name="connsiteX12" fmla="*/ 1380929 w 4497210"/>
                  <a:gd name="connsiteY12" fmla="*/ 1288454 h 2435306"/>
                  <a:gd name="connsiteX13" fmla="*/ 438912 w 4497210"/>
                  <a:gd name="connsiteY13" fmla="*/ 1833922 h 2435306"/>
                  <a:gd name="connsiteX14" fmla="*/ 0 w 4497210"/>
                  <a:gd name="connsiteY14" fmla="*/ 21450 h 2435306"/>
                  <a:gd name="connsiteX0" fmla="*/ 0 w 4497210"/>
                  <a:gd name="connsiteY0" fmla="*/ 21450 h 2435306"/>
                  <a:gd name="connsiteX1" fmla="*/ 2679960 w 4497210"/>
                  <a:gd name="connsiteY1" fmla="*/ 314328 h 2435306"/>
                  <a:gd name="connsiteX2" fmla="*/ 3148045 w 4497210"/>
                  <a:gd name="connsiteY2" fmla="*/ 74843 h 2435306"/>
                  <a:gd name="connsiteX3" fmla="*/ 3670531 w 4497210"/>
                  <a:gd name="connsiteY3" fmla="*/ 141224 h 2435306"/>
                  <a:gd name="connsiteX4" fmla="*/ 4394993 w 4497210"/>
                  <a:gd name="connsiteY4" fmla="*/ 934997 h 2435306"/>
                  <a:gd name="connsiteX5" fmla="*/ 4465217 w 4497210"/>
                  <a:gd name="connsiteY5" fmla="*/ 1348470 h 2435306"/>
                  <a:gd name="connsiteX6" fmla="*/ 4149532 w 4497210"/>
                  <a:gd name="connsiteY6" fmla="*/ 1725842 h 2435306"/>
                  <a:gd name="connsiteX7" fmla="*/ 3949958 w 4497210"/>
                  <a:gd name="connsiteY7" fmla="*/ 2324556 h 2435306"/>
                  <a:gd name="connsiteX8" fmla="*/ 3663300 w 4497210"/>
                  <a:gd name="connsiteY8" fmla="*/ 2408013 h 2435306"/>
                  <a:gd name="connsiteX9" fmla="*/ 2606225 w 4497210"/>
                  <a:gd name="connsiteY9" fmla="*/ 1401230 h 2435306"/>
                  <a:gd name="connsiteX10" fmla="*/ 2139881 w 4497210"/>
                  <a:gd name="connsiteY10" fmla="*/ 1302170 h 2435306"/>
                  <a:gd name="connsiteX11" fmla="*/ 1732973 w 4497210"/>
                  <a:gd name="connsiteY11" fmla="*/ 1247306 h 2435306"/>
                  <a:gd name="connsiteX12" fmla="*/ 1380929 w 4497210"/>
                  <a:gd name="connsiteY12" fmla="*/ 1288454 h 2435306"/>
                  <a:gd name="connsiteX13" fmla="*/ 438912 w 4497210"/>
                  <a:gd name="connsiteY13" fmla="*/ 1833922 h 2435306"/>
                  <a:gd name="connsiteX14" fmla="*/ 210497 w 4497210"/>
                  <a:gd name="connsiteY14" fmla="*/ 904406 h 2435306"/>
                  <a:gd name="connsiteX15" fmla="*/ 0 w 4497210"/>
                  <a:gd name="connsiteY15" fmla="*/ 21450 h 2435306"/>
                  <a:gd name="connsiteX0" fmla="*/ 0 w 4497210"/>
                  <a:gd name="connsiteY0" fmla="*/ 21450 h 2435306"/>
                  <a:gd name="connsiteX1" fmla="*/ 2679960 w 4497210"/>
                  <a:gd name="connsiteY1" fmla="*/ 314328 h 2435306"/>
                  <a:gd name="connsiteX2" fmla="*/ 3148045 w 4497210"/>
                  <a:gd name="connsiteY2" fmla="*/ 74843 h 2435306"/>
                  <a:gd name="connsiteX3" fmla="*/ 3670531 w 4497210"/>
                  <a:gd name="connsiteY3" fmla="*/ 141224 h 2435306"/>
                  <a:gd name="connsiteX4" fmla="*/ 4394993 w 4497210"/>
                  <a:gd name="connsiteY4" fmla="*/ 934997 h 2435306"/>
                  <a:gd name="connsiteX5" fmla="*/ 4465217 w 4497210"/>
                  <a:gd name="connsiteY5" fmla="*/ 1348470 h 2435306"/>
                  <a:gd name="connsiteX6" fmla="*/ 4149532 w 4497210"/>
                  <a:gd name="connsiteY6" fmla="*/ 1725842 h 2435306"/>
                  <a:gd name="connsiteX7" fmla="*/ 3949958 w 4497210"/>
                  <a:gd name="connsiteY7" fmla="*/ 2324556 h 2435306"/>
                  <a:gd name="connsiteX8" fmla="*/ 3663300 w 4497210"/>
                  <a:gd name="connsiteY8" fmla="*/ 2408013 h 2435306"/>
                  <a:gd name="connsiteX9" fmla="*/ 2606225 w 4497210"/>
                  <a:gd name="connsiteY9" fmla="*/ 1401230 h 2435306"/>
                  <a:gd name="connsiteX10" fmla="*/ 2139881 w 4497210"/>
                  <a:gd name="connsiteY10" fmla="*/ 1302170 h 2435306"/>
                  <a:gd name="connsiteX11" fmla="*/ 1732973 w 4497210"/>
                  <a:gd name="connsiteY11" fmla="*/ 1247306 h 2435306"/>
                  <a:gd name="connsiteX12" fmla="*/ 1380929 w 4497210"/>
                  <a:gd name="connsiteY12" fmla="*/ 1288454 h 2435306"/>
                  <a:gd name="connsiteX13" fmla="*/ 438912 w 4497210"/>
                  <a:gd name="connsiteY13" fmla="*/ 1833922 h 2435306"/>
                  <a:gd name="connsiteX14" fmla="*/ 45905 w 4497210"/>
                  <a:gd name="connsiteY14" fmla="*/ 1393610 h 2435306"/>
                  <a:gd name="connsiteX15" fmla="*/ 0 w 4497210"/>
                  <a:gd name="connsiteY15" fmla="*/ 21450 h 2435306"/>
                  <a:gd name="connsiteX0" fmla="*/ 42359 w 4539569"/>
                  <a:gd name="connsiteY0" fmla="*/ 21450 h 2435306"/>
                  <a:gd name="connsiteX1" fmla="*/ 2722319 w 4539569"/>
                  <a:gd name="connsiteY1" fmla="*/ 314328 h 2435306"/>
                  <a:gd name="connsiteX2" fmla="*/ 3190404 w 4539569"/>
                  <a:gd name="connsiteY2" fmla="*/ 74843 h 2435306"/>
                  <a:gd name="connsiteX3" fmla="*/ 3712890 w 4539569"/>
                  <a:gd name="connsiteY3" fmla="*/ 141224 h 2435306"/>
                  <a:gd name="connsiteX4" fmla="*/ 4437352 w 4539569"/>
                  <a:gd name="connsiteY4" fmla="*/ 934997 h 2435306"/>
                  <a:gd name="connsiteX5" fmla="*/ 4507576 w 4539569"/>
                  <a:gd name="connsiteY5" fmla="*/ 1348470 h 2435306"/>
                  <a:gd name="connsiteX6" fmla="*/ 4191891 w 4539569"/>
                  <a:gd name="connsiteY6" fmla="*/ 1725842 h 2435306"/>
                  <a:gd name="connsiteX7" fmla="*/ 3992317 w 4539569"/>
                  <a:gd name="connsiteY7" fmla="*/ 2324556 h 2435306"/>
                  <a:gd name="connsiteX8" fmla="*/ 3705659 w 4539569"/>
                  <a:gd name="connsiteY8" fmla="*/ 2408013 h 2435306"/>
                  <a:gd name="connsiteX9" fmla="*/ 2648584 w 4539569"/>
                  <a:gd name="connsiteY9" fmla="*/ 1401230 h 2435306"/>
                  <a:gd name="connsiteX10" fmla="*/ 2182240 w 4539569"/>
                  <a:gd name="connsiteY10" fmla="*/ 1302170 h 2435306"/>
                  <a:gd name="connsiteX11" fmla="*/ 1775332 w 4539569"/>
                  <a:gd name="connsiteY11" fmla="*/ 1247306 h 2435306"/>
                  <a:gd name="connsiteX12" fmla="*/ 1423288 w 4539569"/>
                  <a:gd name="connsiteY12" fmla="*/ 1288454 h 2435306"/>
                  <a:gd name="connsiteX13" fmla="*/ 481271 w 4539569"/>
                  <a:gd name="connsiteY13" fmla="*/ 1833922 h 2435306"/>
                  <a:gd name="connsiteX14" fmla="*/ 88264 w 4539569"/>
                  <a:gd name="connsiteY14" fmla="*/ 1393610 h 2435306"/>
                  <a:gd name="connsiteX15" fmla="*/ 42359 w 4539569"/>
                  <a:gd name="connsiteY15" fmla="*/ 21450 h 2435306"/>
                  <a:gd name="connsiteX0" fmla="*/ 55431 w 4552641"/>
                  <a:gd name="connsiteY0" fmla="*/ 21450 h 2435306"/>
                  <a:gd name="connsiteX1" fmla="*/ 2735391 w 4552641"/>
                  <a:gd name="connsiteY1" fmla="*/ 314328 h 2435306"/>
                  <a:gd name="connsiteX2" fmla="*/ 3203476 w 4552641"/>
                  <a:gd name="connsiteY2" fmla="*/ 74843 h 2435306"/>
                  <a:gd name="connsiteX3" fmla="*/ 3725962 w 4552641"/>
                  <a:gd name="connsiteY3" fmla="*/ 141224 h 2435306"/>
                  <a:gd name="connsiteX4" fmla="*/ 4450424 w 4552641"/>
                  <a:gd name="connsiteY4" fmla="*/ 934997 h 2435306"/>
                  <a:gd name="connsiteX5" fmla="*/ 4520648 w 4552641"/>
                  <a:gd name="connsiteY5" fmla="*/ 1348470 h 2435306"/>
                  <a:gd name="connsiteX6" fmla="*/ 4204963 w 4552641"/>
                  <a:gd name="connsiteY6" fmla="*/ 1725842 h 2435306"/>
                  <a:gd name="connsiteX7" fmla="*/ 4005389 w 4552641"/>
                  <a:gd name="connsiteY7" fmla="*/ 2324556 h 2435306"/>
                  <a:gd name="connsiteX8" fmla="*/ 3718731 w 4552641"/>
                  <a:gd name="connsiteY8" fmla="*/ 2408013 h 2435306"/>
                  <a:gd name="connsiteX9" fmla="*/ 2661656 w 4552641"/>
                  <a:gd name="connsiteY9" fmla="*/ 1401230 h 2435306"/>
                  <a:gd name="connsiteX10" fmla="*/ 2195312 w 4552641"/>
                  <a:gd name="connsiteY10" fmla="*/ 1302170 h 2435306"/>
                  <a:gd name="connsiteX11" fmla="*/ 1788404 w 4552641"/>
                  <a:gd name="connsiteY11" fmla="*/ 1247306 h 2435306"/>
                  <a:gd name="connsiteX12" fmla="*/ 1436360 w 4552641"/>
                  <a:gd name="connsiteY12" fmla="*/ 1288454 h 2435306"/>
                  <a:gd name="connsiteX13" fmla="*/ 494343 w 4552641"/>
                  <a:gd name="connsiteY13" fmla="*/ 1833922 h 2435306"/>
                  <a:gd name="connsiteX14" fmla="*/ 101336 w 4552641"/>
                  <a:gd name="connsiteY14" fmla="*/ 1393610 h 2435306"/>
                  <a:gd name="connsiteX15" fmla="*/ 55431 w 4552641"/>
                  <a:gd name="connsiteY15" fmla="*/ 21450 h 2435306"/>
                  <a:gd name="connsiteX0" fmla="*/ 49771 w 4546981"/>
                  <a:gd name="connsiteY0" fmla="*/ 21450 h 2435306"/>
                  <a:gd name="connsiteX1" fmla="*/ 2729731 w 4546981"/>
                  <a:gd name="connsiteY1" fmla="*/ 314328 h 2435306"/>
                  <a:gd name="connsiteX2" fmla="*/ 3197816 w 4546981"/>
                  <a:gd name="connsiteY2" fmla="*/ 74843 h 2435306"/>
                  <a:gd name="connsiteX3" fmla="*/ 3720302 w 4546981"/>
                  <a:gd name="connsiteY3" fmla="*/ 141224 h 2435306"/>
                  <a:gd name="connsiteX4" fmla="*/ 4444764 w 4546981"/>
                  <a:gd name="connsiteY4" fmla="*/ 934997 h 2435306"/>
                  <a:gd name="connsiteX5" fmla="*/ 4514988 w 4546981"/>
                  <a:gd name="connsiteY5" fmla="*/ 1348470 h 2435306"/>
                  <a:gd name="connsiteX6" fmla="*/ 4199303 w 4546981"/>
                  <a:gd name="connsiteY6" fmla="*/ 1725842 h 2435306"/>
                  <a:gd name="connsiteX7" fmla="*/ 3999729 w 4546981"/>
                  <a:gd name="connsiteY7" fmla="*/ 2324556 h 2435306"/>
                  <a:gd name="connsiteX8" fmla="*/ 3713071 w 4546981"/>
                  <a:gd name="connsiteY8" fmla="*/ 2408013 h 2435306"/>
                  <a:gd name="connsiteX9" fmla="*/ 2655996 w 4546981"/>
                  <a:gd name="connsiteY9" fmla="*/ 1401230 h 2435306"/>
                  <a:gd name="connsiteX10" fmla="*/ 2189652 w 4546981"/>
                  <a:gd name="connsiteY10" fmla="*/ 1302170 h 2435306"/>
                  <a:gd name="connsiteX11" fmla="*/ 1782744 w 4546981"/>
                  <a:gd name="connsiteY11" fmla="*/ 1247306 h 2435306"/>
                  <a:gd name="connsiteX12" fmla="*/ 1430700 w 4546981"/>
                  <a:gd name="connsiteY12" fmla="*/ 1288454 h 2435306"/>
                  <a:gd name="connsiteX13" fmla="*/ 488683 w 4546981"/>
                  <a:gd name="connsiteY13" fmla="*/ 1833922 h 2435306"/>
                  <a:gd name="connsiteX14" fmla="*/ 95676 w 4546981"/>
                  <a:gd name="connsiteY14" fmla="*/ 1393610 h 2435306"/>
                  <a:gd name="connsiteX15" fmla="*/ 49771 w 4546981"/>
                  <a:gd name="connsiteY15" fmla="*/ 21450 h 2435306"/>
                  <a:gd name="connsiteX0" fmla="*/ 1508239 w 4546981"/>
                  <a:gd name="connsiteY0" fmla="*/ 332346 h 2435306"/>
                  <a:gd name="connsiteX1" fmla="*/ 2729731 w 4546981"/>
                  <a:gd name="connsiteY1" fmla="*/ 314328 h 2435306"/>
                  <a:gd name="connsiteX2" fmla="*/ 3197816 w 4546981"/>
                  <a:gd name="connsiteY2" fmla="*/ 74843 h 2435306"/>
                  <a:gd name="connsiteX3" fmla="*/ 3720302 w 4546981"/>
                  <a:gd name="connsiteY3" fmla="*/ 141224 h 2435306"/>
                  <a:gd name="connsiteX4" fmla="*/ 4444764 w 4546981"/>
                  <a:gd name="connsiteY4" fmla="*/ 934997 h 2435306"/>
                  <a:gd name="connsiteX5" fmla="*/ 4514988 w 4546981"/>
                  <a:gd name="connsiteY5" fmla="*/ 1348470 h 2435306"/>
                  <a:gd name="connsiteX6" fmla="*/ 4199303 w 4546981"/>
                  <a:gd name="connsiteY6" fmla="*/ 1725842 h 2435306"/>
                  <a:gd name="connsiteX7" fmla="*/ 3999729 w 4546981"/>
                  <a:gd name="connsiteY7" fmla="*/ 2324556 h 2435306"/>
                  <a:gd name="connsiteX8" fmla="*/ 3713071 w 4546981"/>
                  <a:gd name="connsiteY8" fmla="*/ 2408013 h 2435306"/>
                  <a:gd name="connsiteX9" fmla="*/ 2655996 w 4546981"/>
                  <a:gd name="connsiteY9" fmla="*/ 1401230 h 2435306"/>
                  <a:gd name="connsiteX10" fmla="*/ 2189652 w 4546981"/>
                  <a:gd name="connsiteY10" fmla="*/ 1302170 h 2435306"/>
                  <a:gd name="connsiteX11" fmla="*/ 1782744 w 4546981"/>
                  <a:gd name="connsiteY11" fmla="*/ 1247306 h 2435306"/>
                  <a:gd name="connsiteX12" fmla="*/ 1430700 w 4546981"/>
                  <a:gd name="connsiteY12" fmla="*/ 1288454 h 2435306"/>
                  <a:gd name="connsiteX13" fmla="*/ 488683 w 4546981"/>
                  <a:gd name="connsiteY13" fmla="*/ 1833922 h 2435306"/>
                  <a:gd name="connsiteX14" fmla="*/ 95676 w 4546981"/>
                  <a:gd name="connsiteY14" fmla="*/ 1393610 h 2435306"/>
                  <a:gd name="connsiteX15" fmla="*/ 1508239 w 4546981"/>
                  <a:gd name="connsiteY15" fmla="*/ 332346 h 2435306"/>
                  <a:gd name="connsiteX0" fmla="*/ 1252207 w 4546981"/>
                  <a:gd name="connsiteY0" fmla="*/ 483222 h 2435306"/>
                  <a:gd name="connsiteX1" fmla="*/ 2729731 w 4546981"/>
                  <a:gd name="connsiteY1" fmla="*/ 314328 h 2435306"/>
                  <a:gd name="connsiteX2" fmla="*/ 3197816 w 4546981"/>
                  <a:gd name="connsiteY2" fmla="*/ 74843 h 2435306"/>
                  <a:gd name="connsiteX3" fmla="*/ 3720302 w 4546981"/>
                  <a:gd name="connsiteY3" fmla="*/ 141224 h 2435306"/>
                  <a:gd name="connsiteX4" fmla="*/ 4444764 w 4546981"/>
                  <a:gd name="connsiteY4" fmla="*/ 934997 h 2435306"/>
                  <a:gd name="connsiteX5" fmla="*/ 4514988 w 4546981"/>
                  <a:gd name="connsiteY5" fmla="*/ 1348470 h 2435306"/>
                  <a:gd name="connsiteX6" fmla="*/ 4199303 w 4546981"/>
                  <a:gd name="connsiteY6" fmla="*/ 1725842 h 2435306"/>
                  <a:gd name="connsiteX7" fmla="*/ 3999729 w 4546981"/>
                  <a:gd name="connsiteY7" fmla="*/ 2324556 h 2435306"/>
                  <a:gd name="connsiteX8" fmla="*/ 3713071 w 4546981"/>
                  <a:gd name="connsiteY8" fmla="*/ 2408013 h 2435306"/>
                  <a:gd name="connsiteX9" fmla="*/ 2655996 w 4546981"/>
                  <a:gd name="connsiteY9" fmla="*/ 1401230 h 2435306"/>
                  <a:gd name="connsiteX10" fmla="*/ 2189652 w 4546981"/>
                  <a:gd name="connsiteY10" fmla="*/ 1302170 h 2435306"/>
                  <a:gd name="connsiteX11" fmla="*/ 1782744 w 4546981"/>
                  <a:gd name="connsiteY11" fmla="*/ 1247306 h 2435306"/>
                  <a:gd name="connsiteX12" fmla="*/ 1430700 w 4546981"/>
                  <a:gd name="connsiteY12" fmla="*/ 1288454 h 2435306"/>
                  <a:gd name="connsiteX13" fmla="*/ 488683 w 4546981"/>
                  <a:gd name="connsiteY13" fmla="*/ 1833922 h 2435306"/>
                  <a:gd name="connsiteX14" fmla="*/ 95676 w 4546981"/>
                  <a:gd name="connsiteY14" fmla="*/ 1393610 h 2435306"/>
                  <a:gd name="connsiteX15" fmla="*/ 1252207 w 4546981"/>
                  <a:gd name="connsiteY15" fmla="*/ 483222 h 2435306"/>
                  <a:gd name="connsiteX0" fmla="*/ 1252207 w 4546981"/>
                  <a:gd name="connsiteY0" fmla="*/ 483222 h 2435306"/>
                  <a:gd name="connsiteX1" fmla="*/ 2729731 w 4546981"/>
                  <a:gd name="connsiteY1" fmla="*/ 314328 h 2435306"/>
                  <a:gd name="connsiteX2" fmla="*/ 3197816 w 4546981"/>
                  <a:gd name="connsiteY2" fmla="*/ 74843 h 2435306"/>
                  <a:gd name="connsiteX3" fmla="*/ 3720302 w 4546981"/>
                  <a:gd name="connsiteY3" fmla="*/ 141224 h 2435306"/>
                  <a:gd name="connsiteX4" fmla="*/ 4444764 w 4546981"/>
                  <a:gd name="connsiteY4" fmla="*/ 934997 h 2435306"/>
                  <a:gd name="connsiteX5" fmla="*/ 4514988 w 4546981"/>
                  <a:gd name="connsiteY5" fmla="*/ 1348470 h 2435306"/>
                  <a:gd name="connsiteX6" fmla="*/ 4199303 w 4546981"/>
                  <a:gd name="connsiteY6" fmla="*/ 1725842 h 2435306"/>
                  <a:gd name="connsiteX7" fmla="*/ 3999729 w 4546981"/>
                  <a:gd name="connsiteY7" fmla="*/ 2324556 h 2435306"/>
                  <a:gd name="connsiteX8" fmla="*/ 3713071 w 4546981"/>
                  <a:gd name="connsiteY8" fmla="*/ 2408013 h 2435306"/>
                  <a:gd name="connsiteX9" fmla="*/ 2655996 w 4546981"/>
                  <a:gd name="connsiteY9" fmla="*/ 1401230 h 2435306"/>
                  <a:gd name="connsiteX10" fmla="*/ 2189652 w 4546981"/>
                  <a:gd name="connsiteY10" fmla="*/ 1302170 h 2435306"/>
                  <a:gd name="connsiteX11" fmla="*/ 1782744 w 4546981"/>
                  <a:gd name="connsiteY11" fmla="*/ 1247306 h 2435306"/>
                  <a:gd name="connsiteX12" fmla="*/ 1430700 w 4546981"/>
                  <a:gd name="connsiteY12" fmla="*/ 1288454 h 2435306"/>
                  <a:gd name="connsiteX13" fmla="*/ 488683 w 4546981"/>
                  <a:gd name="connsiteY13" fmla="*/ 1833922 h 2435306"/>
                  <a:gd name="connsiteX14" fmla="*/ 95676 w 4546981"/>
                  <a:gd name="connsiteY14" fmla="*/ 1393610 h 2435306"/>
                  <a:gd name="connsiteX15" fmla="*/ 1252207 w 4546981"/>
                  <a:gd name="connsiteY15" fmla="*/ 483222 h 2435306"/>
                  <a:gd name="connsiteX0" fmla="*/ 1252207 w 4546981"/>
                  <a:gd name="connsiteY0" fmla="*/ 483222 h 2435306"/>
                  <a:gd name="connsiteX1" fmla="*/ 2729731 w 4546981"/>
                  <a:gd name="connsiteY1" fmla="*/ 314328 h 2435306"/>
                  <a:gd name="connsiteX2" fmla="*/ 3197816 w 4546981"/>
                  <a:gd name="connsiteY2" fmla="*/ 74843 h 2435306"/>
                  <a:gd name="connsiteX3" fmla="*/ 3720302 w 4546981"/>
                  <a:gd name="connsiteY3" fmla="*/ 141224 h 2435306"/>
                  <a:gd name="connsiteX4" fmla="*/ 4444764 w 4546981"/>
                  <a:gd name="connsiteY4" fmla="*/ 934997 h 2435306"/>
                  <a:gd name="connsiteX5" fmla="*/ 4514988 w 4546981"/>
                  <a:gd name="connsiteY5" fmla="*/ 1348470 h 2435306"/>
                  <a:gd name="connsiteX6" fmla="*/ 4199303 w 4546981"/>
                  <a:gd name="connsiteY6" fmla="*/ 1725842 h 2435306"/>
                  <a:gd name="connsiteX7" fmla="*/ 3999729 w 4546981"/>
                  <a:gd name="connsiteY7" fmla="*/ 2324556 h 2435306"/>
                  <a:gd name="connsiteX8" fmla="*/ 3713071 w 4546981"/>
                  <a:gd name="connsiteY8" fmla="*/ 2408013 h 2435306"/>
                  <a:gd name="connsiteX9" fmla="*/ 2655996 w 4546981"/>
                  <a:gd name="connsiteY9" fmla="*/ 1401230 h 2435306"/>
                  <a:gd name="connsiteX10" fmla="*/ 2189652 w 4546981"/>
                  <a:gd name="connsiteY10" fmla="*/ 1302170 h 2435306"/>
                  <a:gd name="connsiteX11" fmla="*/ 1782744 w 4546981"/>
                  <a:gd name="connsiteY11" fmla="*/ 1247306 h 2435306"/>
                  <a:gd name="connsiteX12" fmla="*/ 1430700 w 4546981"/>
                  <a:gd name="connsiteY12" fmla="*/ 1288454 h 2435306"/>
                  <a:gd name="connsiteX13" fmla="*/ 488683 w 4546981"/>
                  <a:gd name="connsiteY13" fmla="*/ 1833922 h 2435306"/>
                  <a:gd name="connsiteX14" fmla="*/ 95676 w 4546981"/>
                  <a:gd name="connsiteY14" fmla="*/ 1393610 h 2435306"/>
                  <a:gd name="connsiteX15" fmla="*/ 1252207 w 4546981"/>
                  <a:gd name="connsiteY15" fmla="*/ 483222 h 2435306"/>
                  <a:gd name="connsiteX0" fmla="*/ 1252207 w 4546981"/>
                  <a:gd name="connsiteY0" fmla="*/ 483222 h 2435306"/>
                  <a:gd name="connsiteX1" fmla="*/ 2729731 w 4546981"/>
                  <a:gd name="connsiteY1" fmla="*/ 314328 h 2435306"/>
                  <a:gd name="connsiteX2" fmla="*/ 3197816 w 4546981"/>
                  <a:gd name="connsiteY2" fmla="*/ 74843 h 2435306"/>
                  <a:gd name="connsiteX3" fmla="*/ 3720302 w 4546981"/>
                  <a:gd name="connsiteY3" fmla="*/ 141224 h 2435306"/>
                  <a:gd name="connsiteX4" fmla="*/ 4444764 w 4546981"/>
                  <a:gd name="connsiteY4" fmla="*/ 934997 h 2435306"/>
                  <a:gd name="connsiteX5" fmla="*/ 4514988 w 4546981"/>
                  <a:gd name="connsiteY5" fmla="*/ 1348470 h 2435306"/>
                  <a:gd name="connsiteX6" fmla="*/ 4199303 w 4546981"/>
                  <a:gd name="connsiteY6" fmla="*/ 1725842 h 2435306"/>
                  <a:gd name="connsiteX7" fmla="*/ 3999729 w 4546981"/>
                  <a:gd name="connsiteY7" fmla="*/ 2324556 h 2435306"/>
                  <a:gd name="connsiteX8" fmla="*/ 3713071 w 4546981"/>
                  <a:gd name="connsiteY8" fmla="*/ 2408013 h 2435306"/>
                  <a:gd name="connsiteX9" fmla="*/ 2655996 w 4546981"/>
                  <a:gd name="connsiteY9" fmla="*/ 1401230 h 2435306"/>
                  <a:gd name="connsiteX10" fmla="*/ 2189652 w 4546981"/>
                  <a:gd name="connsiteY10" fmla="*/ 1302170 h 2435306"/>
                  <a:gd name="connsiteX11" fmla="*/ 1782744 w 4546981"/>
                  <a:gd name="connsiteY11" fmla="*/ 1247306 h 2435306"/>
                  <a:gd name="connsiteX12" fmla="*/ 1430700 w 4546981"/>
                  <a:gd name="connsiteY12" fmla="*/ 1288454 h 2435306"/>
                  <a:gd name="connsiteX13" fmla="*/ 488683 w 4546981"/>
                  <a:gd name="connsiteY13" fmla="*/ 1833922 h 2435306"/>
                  <a:gd name="connsiteX14" fmla="*/ 95676 w 4546981"/>
                  <a:gd name="connsiteY14" fmla="*/ 1393610 h 2435306"/>
                  <a:gd name="connsiteX15" fmla="*/ 1252207 w 4546981"/>
                  <a:gd name="connsiteY15" fmla="*/ 483222 h 2435306"/>
                  <a:gd name="connsiteX0" fmla="*/ 1232610 w 4527384"/>
                  <a:gd name="connsiteY0" fmla="*/ 483222 h 2435306"/>
                  <a:gd name="connsiteX1" fmla="*/ 2710134 w 4527384"/>
                  <a:gd name="connsiteY1" fmla="*/ 314328 h 2435306"/>
                  <a:gd name="connsiteX2" fmla="*/ 3178219 w 4527384"/>
                  <a:gd name="connsiteY2" fmla="*/ 74843 h 2435306"/>
                  <a:gd name="connsiteX3" fmla="*/ 3700705 w 4527384"/>
                  <a:gd name="connsiteY3" fmla="*/ 141224 h 2435306"/>
                  <a:gd name="connsiteX4" fmla="*/ 4425167 w 4527384"/>
                  <a:gd name="connsiteY4" fmla="*/ 934997 h 2435306"/>
                  <a:gd name="connsiteX5" fmla="*/ 4495391 w 4527384"/>
                  <a:gd name="connsiteY5" fmla="*/ 1348470 h 2435306"/>
                  <a:gd name="connsiteX6" fmla="*/ 4179706 w 4527384"/>
                  <a:gd name="connsiteY6" fmla="*/ 1725842 h 2435306"/>
                  <a:gd name="connsiteX7" fmla="*/ 3980132 w 4527384"/>
                  <a:gd name="connsiteY7" fmla="*/ 2324556 h 2435306"/>
                  <a:gd name="connsiteX8" fmla="*/ 3693474 w 4527384"/>
                  <a:gd name="connsiteY8" fmla="*/ 2408013 h 2435306"/>
                  <a:gd name="connsiteX9" fmla="*/ 2636399 w 4527384"/>
                  <a:gd name="connsiteY9" fmla="*/ 1401230 h 2435306"/>
                  <a:gd name="connsiteX10" fmla="*/ 2170055 w 4527384"/>
                  <a:gd name="connsiteY10" fmla="*/ 1302170 h 2435306"/>
                  <a:gd name="connsiteX11" fmla="*/ 1763147 w 4527384"/>
                  <a:gd name="connsiteY11" fmla="*/ 1247306 h 2435306"/>
                  <a:gd name="connsiteX12" fmla="*/ 1411103 w 4527384"/>
                  <a:gd name="connsiteY12" fmla="*/ 1288454 h 2435306"/>
                  <a:gd name="connsiteX13" fmla="*/ 469086 w 4527384"/>
                  <a:gd name="connsiteY13" fmla="*/ 1833922 h 2435306"/>
                  <a:gd name="connsiteX14" fmla="*/ 98939 w 4527384"/>
                  <a:gd name="connsiteY14" fmla="*/ 1347890 h 2435306"/>
                  <a:gd name="connsiteX15" fmla="*/ 1232610 w 4527384"/>
                  <a:gd name="connsiteY15" fmla="*/ 483222 h 2435306"/>
                  <a:gd name="connsiteX0" fmla="*/ 1247947 w 4542721"/>
                  <a:gd name="connsiteY0" fmla="*/ 483222 h 2435306"/>
                  <a:gd name="connsiteX1" fmla="*/ 2725471 w 4542721"/>
                  <a:gd name="connsiteY1" fmla="*/ 314328 h 2435306"/>
                  <a:gd name="connsiteX2" fmla="*/ 3193556 w 4542721"/>
                  <a:gd name="connsiteY2" fmla="*/ 74843 h 2435306"/>
                  <a:gd name="connsiteX3" fmla="*/ 3716042 w 4542721"/>
                  <a:gd name="connsiteY3" fmla="*/ 141224 h 2435306"/>
                  <a:gd name="connsiteX4" fmla="*/ 4440504 w 4542721"/>
                  <a:gd name="connsiteY4" fmla="*/ 934997 h 2435306"/>
                  <a:gd name="connsiteX5" fmla="*/ 4510728 w 4542721"/>
                  <a:gd name="connsiteY5" fmla="*/ 1348470 h 2435306"/>
                  <a:gd name="connsiteX6" fmla="*/ 4195043 w 4542721"/>
                  <a:gd name="connsiteY6" fmla="*/ 1725842 h 2435306"/>
                  <a:gd name="connsiteX7" fmla="*/ 3995469 w 4542721"/>
                  <a:gd name="connsiteY7" fmla="*/ 2324556 h 2435306"/>
                  <a:gd name="connsiteX8" fmla="*/ 3708811 w 4542721"/>
                  <a:gd name="connsiteY8" fmla="*/ 2408013 h 2435306"/>
                  <a:gd name="connsiteX9" fmla="*/ 2651736 w 4542721"/>
                  <a:gd name="connsiteY9" fmla="*/ 1401230 h 2435306"/>
                  <a:gd name="connsiteX10" fmla="*/ 2185392 w 4542721"/>
                  <a:gd name="connsiteY10" fmla="*/ 1302170 h 2435306"/>
                  <a:gd name="connsiteX11" fmla="*/ 1778484 w 4542721"/>
                  <a:gd name="connsiteY11" fmla="*/ 1247306 h 2435306"/>
                  <a:gd name="connsiteX12" fmla="*/ 1426440 w 4542721"/>
                  <a:gd name="connsiteY12" fmla="*/ 1288454 h 2435306"/>
                  <a:gd name="connsiteX13" fmla="*/ 484423 w 4542721"/>
                  <a:gd name="connsiteY13" fmla="*/ 1833922 h 2435306"/>
                  <a:gd name="connsiteX14" fmla="*/ 114276 w 4542721"/>
                  <a:gd name="connsiteY14" fmla="*/ 1347890 h 2435306"/>
                  <a:gd name="connsiteX15" fmla="*/ 1247947 w 4542721"/>
                  <a:gd name="connsiteY15" fmla="*/ 483222 h 2435306"/>
                  <a:gd name="connsiteX0" fmla="*/ 1246681 w 4541455"/>
                  <a:gd name="connsiteY0" fmla="*/ 483222 h 2435306"/>
                  <a:gd name="connsiteX1" fmla="*/ 2724205 w 4541455"/>
                  <a:gd name="connsiteY1" fmla="*/ 314328 h 2435306"/>
                  <a:gd name="connsiteX2" fmla="*/ 3192290 w 4541455"/>
                  <a:gd name="connsiteY2" fmla="*/ 74843 h 2435306"/>
                  <a:gd name="connsiteX3" fmla="*/ 3714776 w 4541455"/>
                  <a:gd name="connsiteY3" fmla="*/ 141224 h 2435306"/>
                  <a:gd name="connsiteX4" fmla="*/ 4439238 w 4541455"/>
                  <a:gd name="connsiteY4" fmla="*/ 934997 h 2435306"/>
                  <a:gd name="connsiteX5" fmla="*/ 4509462 w 4541455"/>
                  <a:gd name="connsiteY5" fmla="*/ 1348470 h 2435306"/>
                  <a:gd name="connsiteX6" fmla="*/ 4193777 w 4541455"/>
                  <a:gd name="connsiteY6" fmla="*/ 1725842 h 2435306"/>
                  <a:gd name="connsiteX7" fmla="*/ 3994203 w 4541455"/>
                  <a:gd name="connsiteY7" fmla="*/ 2324556 h 2435306"/>
                  <a:gd name="connsiteX8" fmla="*/ 3707545 w 4541455"/>
                  <a:gd name="connsiteY8" fmla="*/ 2408013 h 2435306"/>
                  <a:gd name="connsiteX9" fmla="*/ 2650470 w 4541455"/>
                  <a:gd name="connsiteY9" fmla="*/ 1401230 h 2435306"/>
                  <a:gd name="connsiteX10" fmla="*/ 2184126 w 4541455"/>
                  <a:gd name="connsiteY10" fmla="*/ 1302170 h 2435306"/>
                  <a:gd name="connsiteX11" fmla="*/ 1777218 w 4541455"/>
                  <a:gd name="connsiteY11" fmla="*/ 1247306 h 2435306"/>
                  <a:gd name="connsiteX12" fmla="*/ 1425174 w 4541455"/>
                  <a:gd name="connsiteY12" fmla="*/ 1288454 h 2435306"/>
                  <a:gd name="connsiteX13" fmla="*/ 483157 w 4541455"/>
                  <a:gd name="connsiteY13" fmla="*/ 1833922 h 2435306"/>
                  <a:gd name="connsiteX14" fmla="*/ 113010 w 4541455"/>
                  <a:gd name="connsiteY14" fmla="*/ 1347890 h 2435306"/>
                  <a:gd name="connsiteX15" fmla="*/ 1246681 w 4541455"/>
                  <a:gd name="connsiteY15" fmla="*/ 483222 h 2435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541455" h="2435306">
                    <a:moveTo>
                      <a:pt x="1246681" y="483222"/>
                    </a:moveTo>
                    <a:cubicBezTo>
                      <a:pt x="1835201" y="52020"/>
                      <a:pt x="2396289" y="311190"/>
                      <a:pt x="2724205" y="314328"/>
                    </a:cubicBezTo>
                    <a:cubicBezTo>
                      <a:pt x="2960062" y="331262"/>
                      <a:pt x="3047147" y="170395"/>
                      <a:pt x="3192290" y="74843"/>
                    </a:cubicBezTo>
                    <a:cubicBezTo>
                      <a:pt x="3383386" y="-77202"/>
                      <a:pt x="3592623" y="32011"/>
                      <a:pt x="3714776" y="141224"/>
                    </a:cubicBezTo>
                    <a:lnTo>
                      <a:pt x="4439238" y="934997"/>
                    </a:lnTo>
                    <a:cubicBezTo>
                      <a:pt x="4506189" y="1003878"/>
                      <a:pt x="4587654" y="1116304"/>
                      <a:pt x="4509462" y="1348470"/>
                    </a:cubicBezTo>
                    <a:cubicBezTo>
                      <a:pt x="4436891" y="1483937"/>
                      <a:pt x="4280862" y="1633916"/>
                      <a:pt x="4193777" y="1725842"/>
                    </a:cubicBezTo>
                    <a:cubicBezTo>
                      <a:pt x="4115158" y="1959280"/>
                      <a:pt x="4076451" y="2116518"/>
                      <a:pt x="3994203" y="2324556"/>
                    </a:cubicBezTo>
                    <a:cubicBezTo>
                      <a:pt x="3956707" y="2399546"/>
                      <a:pt x="3850270" y="2478166"/>
                      <a:pt x="3707545" y="2408013"/>
                    </a:cubicBezTo>
                    <a:lnTo>
                      <a:pt x="2650470" y="1401230"/>
                    </a:lnTo>
                    <a:cubicBezTo>
                      <a:pt x="2581890" y="1340778"/>
                      <a:pt x="2463018" y="1243750"/>
                      <a:pt x="2184126" y="1302170"/>
                    </a:cubicBezTo>
                    <a:cubicBezTo>
                      <a:pt x="2066778" y="1309282"/>
                      <a:pt x="1983720" y="1304456"/>
                      <a:pt x="1777218" y="1247306"/>
                    </a:cubicBezTo>
                    <a:cubicBezTo>
                      <a:pt x="1726164" y="1217588"/>
                      <a:pt x="1655329" y="1154109"/>
                      <a:pt x="1425174" y="1288454"/>
                    </a:cubicBezTo>
                    <a:cubicBezTo>
                      <a:pt x="932860" y="1563241"/>
                      <a:pt x="756015" y="1710011"/>
                      <a:pt x="483157" y="1833922"/>
                    </a:cubicBezTo>
                    <a:cubicBezTo>
                      <a:pt x="246999" y="1938611"/>
                      <a:pt x="-213188" y="1691257"/>
                      <a:pt x="113010" y="1347890"/>
                    </a:cubicBezTo>
                    <a:lnTo>
                      <a:pt x="1246681" y="483222"/>
                    </a:ln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just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2D7C8C"/>
                  </a:solidFill>
                  <a:effectLst/>
                  <a:uLnTx/>
                  <a:uFillTx/>
                  <a:latin typeface="#9Slide03 SVNKelson Sans" panose="02000500000000000000" pitchFamily="2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64" name="Rectangle 2">
                <a:extLst>
                  <a:ext uri="{FF2B5EF4-FFF2-40B4-BE49-F238E27FC236}">
                    <a16:creationId xmlns:a16="http://schemas.microsoft.com/office/drawing/2014/main" id="{BD4FAFC8-90F4-4BD1-9D05-C2B282E40511}"/>
                  </a:ext>
                </a:extLst>
              </p:cNvPr>
              <p:cNvSpPr/>
              <p:nvPr/>
            </p:nvSpPr>
            <p:spPr>
              <a:xfrm>
                <a:off x="7352478" y="1414236"/>
                <a:ext cx="385353" cy="383102"/>
              </a:xfrm>
              <a:custGeom>
                <a:avLst/>
                <a:gdLst>
                  <a:gd name="connsiteX0" fmla="*/ 0 w 2013626"/>
                  <a:gd name="connsiteY0" fmla="*/ 0 h 1327826"/>
                  <a:gd name="connsiteX1" fmla="*/ 2013626 w 2013626"/>
                  <a:gd name="connsiteY1" fmla="*/ 0 h 1327826"/>
                  <a:gd name="connsiteX2" fmla="*/ 2013626 w 2013626"/>
                  <a:gd name="connsiteY2" fmla="*/ 1327826 h 1327826"/>
                  <a:gd name="connsiteX3" fmla="*/ 0 w 2013626"/>
                  <a:gd name="connsiteY3" fmla="*/ 1327826 h 1327826"/>
                  <a:gd name="connsiteX4" fmla="*/ 0 w 2013626"/>
                  <a:gd name="connsiteY4" fmla="*/ 0 h 1327826"/>
                  <a:gd name="connsiteX0" fmla="*/ 311285 w 2324911"/>
                  <a:gd name="connsiteY0" fmla="*/ 0 h 1347281"/>
                  <a:gd name="connsiteX1" fmla="*/ 2324911 w 2324911"/>
                  <a:gd name="connsiteY1" fmla="*/ 0 h 1347281"/>
                  <a:gd name="connsiteX2" fmla="*/ 2324911 w 2324911"/>
                  <a:gd name="connsiteY2" fmla="*/ 1327826 h 1347281"/>
                  <a:gd name="connsiteX3" fmla="*/ 0 w 2324911"/>
                  <a:gd name="connsiteY3" fmla="*/ 1347281 h 1347281"/>
                  <a:gd name="connsiteX4" fmla="*/ 311285 w 2324911"/>
                  <a:gd name="connsiteY4" fmla="*/ 0 h 1347281"/>
                  <a:gd name="connsiteX0" fmla="*/ 38911 w 2324911"/>
                  <a:gd name="connsiteY0" fmla="*/ 768486 h 1347281"/>
                  <a:gd name="connsiteX1" fmla="*/ 2324911 w 2324911"/>
                  <a:gd name="connsiteY1" fmla="*/ 0 h 1347281"/>
                  <a:gd name="connsiteX2" fmla="*/ 2324911 w 2324911"/>
                  <a:gd name="connsiteY2" fmla="*/ 1327826 h 1347281"/>
                  <a:gd name="connsiteX3" fmla="*/ 0 w 2324911"/>
                  <a:gd name="connsiteY3" fmla="*/ 1347281 h 1347281"/>
                  <a:gd name="connsiteX4" fmla="*/ 38911 w 2324911"/>
                  <a:gd name="connsiteY4" fmla="*/ 768486 h 1347281"/>
                  <a:gd name="connsiteX0" fmla="*/ 38911 w 2324911"/>
                  <a:gd name="connsiteY0" fmla="*/ 972767 h 1551562"/>
                  <a:gd name="connsiteX1" fmla="*/ 928992 w 2324911"/>
                  <a:gd name="connsiteY1" fmla="*/ 0 h 1551562"/>
                  <a:gd name="connsiteX2" fmla="*/ 2324911 w 2324911"/>
                  <a:gd name="connsiteY2" fmla="*/ 1532107 h 1551562"/>
                  <a:gd name="connsiteX3" fmla="*/ 0 w 2324911"/>
                  <a:gd name="connsiteY3" fmla="*/ 1551562 h 1551562"/>
                  <a:gd name="connsiteX4" fmla="*/ 38911 w 2324911"/>
                  <a:gd name="connsiteY4" fmla="*/ 972767 h 1551562"/>
                  <a:gd name="connsiteX0" fmla="*/ 38911 w 1585609"/>
                  <a:gd name="connsiteY0" fmla="*/ 982494 h 1561289"/>
                  <a:gd name="connsiteX1" fmla="*/ 928992 w 1585609"/>
                  <a:gd name="connsiteY1" fmla="*/ 9727 h 1561289"/>
                  <a:gd name="connsiteX2" fmla="*/ 1585609 w 1585609"/>
                  <a:gd name="connsiteY2" fmla="*/ 0 h 1561289"/>
                  <a:gd name="connsiteX3" fmla="*/ 0 w 1585609"/>
                  <a:gd name="connsiteY3" fmla="*/ 1561289 h 1561289"/>
                  <a:gd name="connsiteX4" fmla="*/ 38911 w 1585609"/>
                  <a:gd name="connsiteY4" fmla="*/ 982494 h 1561289"/>
                  <a:gd name="connsiteX0" fmla="*/ 38911 w 1585609"/>
                  <a:gd name="connsiteY0" fmla="*/ 982494 h 1561289"/>
                  <a:gd name="connsiteX1" fmla="*/ 928992 w 1585609"/>
                  <a:gd name="connsiteY1" fmla="*/ 9727 h 1561289"/>
                  <a:gd name="connsiteX2" fmla="*/ 1585609 w 1585609"/>
                  <a:gd name="connsiteY2" fmla="*/ 0 h 1561289"/>
                  <a:gd name="connsiteX3" fmla="*/ 1181912 w 1585609"/>
                  <a:gd name="connsiteY3" fmla="*/ 384243 h 1561289"/>
                  <a:gd name="connsiteX4" fmla="*/ 0 w 1585609"/>
                  <a:gd name="connsiteY4" fmla="*/ 1561289 h 1561289"/>
                  <a:gd name="connsiteX5" fmla="*/ 38911 w 1585609"/>
                  <a:gd name="connsiteY5" fmla="*/ 982494 h 1561289"/>
                  <a:gd name="connsiteX0" fmla="*/ 38911 w 2490282"/>
                  <a:gd name="connsiteY0" fmla="*/ 982494 h 1561289"/>
                  <a:gd name="connsiteX1" fmla="*/ 928992 w 2490282"/>
                  <a:gd name="connsiteY1" fmla="*/ 9727 h 1561289"/>
                  <a:gd name="connsiteX2" fmla="*/ 1585609 w 2490282"/>
                  <a:gd name="connsiteY2" fmla="*/ 0 h 1561289"/>
                  <a:gd name="connsiteX3" fmla="*/ 2490282 w 2490282"/>
                  <a:gd name="connsiteY3" fmla="*/ 131323 h 1561289"/>
                  <a:gd name="connsiteX4" fmla="*/ 0 w 2490282"/>
                  <a:gd name="connsiteY4" fmla="*/ 1561289 h 1561289"/>
                  <a:gd name="connsiteX5" fmla="*/ 38911 w 2490282"/>
                  <a:gd name="connsiteY5" fmla="*/ 982494 h 1561289"/>
                  <a:gd name="connsiteX0" fmla="*/ 38911 w 2490282"/>
                  <a:gd name="connsiteY0" fmla="*/ 982494 h 1561289"/>
                  <a:gd name="connsiteX1" fmla="*/ 928992 w 2490282"/>
                  <a:gd name="connsiteY1" fmla="*/ 9727 h 1561289"/>
                  <a:gd name="connsiteX2" fmla="*/ 1585609 w 2490282"/>
                  <a:gd name="connsiteY2" fmla="*/ 0 h 1561289"/>
                  <a:gd name="connsiteX3" fmla="*/ 2490282 w 2490282"/>
                  <a:gd name="connsiteY3" fmla="*/ 131323 h 1561289"/>
                  <a:gd name="connsiteX4" fmla="*/ 1347281 w 2490282"/>
                  <a:gd name="connsiteY4" fmla="*/ 792805 h 1561289"/>
                  <a:gd name="connsiteX5" fmla="*/ 0 w 2490282"/>
                  <a:gd name="connsiteY5" fmla="*/ 1561289 h 1561289"/>
                  <a:gd name="connsiteX6" fmla="*/ 38911 w 2490282"/>
                  <a:gd name="connsiteY6" fmla="*/ 982494 h 1561289"/>
                  <a:gd name="connsiteX0" fmla="*/ 38911 w 2490282"/>
                  <a:gd name="connsiteY0" fmla="*/ 982494 h 1561289"/>
                  <a:gd name="connsiteX1" fmla="*/ 928992 w 2490282"/>
                  <a:gd name="connsiteY1" fmla="*/ 9727 h 1561289"/>
                  <a:gd name="connsiteX2" fmla="*/ 1585609 w 2490282"/>
                  <a:gd name="connsiteY2" fmla="*/ 0 h 1561289"/>
                  <a:gd name="connsiteX3" fmla="*/ 2490282 w 2490282"/>
                  <a:gd name="connsiteY3" fmla="*/ 131323 h 1561289"/>
                  <a:gd name="connsiteX4" fmla="*/ 1488332 w 2490282"/>
                  <a:gd name="connsiteY4" fmla="*/ 355060 h 1561289"/>
                  <a:gd name="connsiteX5" fmla="*/ 0 w 2490282"/>
                  <a:gd name="connsiteY5" fmla="*/ 1561289 h 1561289"/>
                  <a:gd name="connsiteX6" fmla="*/ 38911 w 2490282"/>
                  <a:gd name="connsiteY6" fmla="*/ 982494 h 1561289"/>
                  <a:gd name="connsiteX0" fmla="*/ 38911 w 2490282"/>
                  <a:gd name="connsiteY0" fmla="*/ 982494 h 1561289"/>
                  <a:gd name="connsiteX1" fmla="*/ 928992 w 2490282"/>
                  <a:gd name="connsiteY1" fmla="*/ 9727 h 1561289"/>
                  <a:gd name="connsiteX2" fmla="*/ 1585609 w 2490282"/>
                  <a:gd name="connsiteY2" fmla="*/ 0 h 1561289"/>
                  <a:gd name="connsiteX3" fmla="*/ 2490282 w 2490282"/>
                  <a:gd name="connsiteY3" fmla="*/ 131323 h 1561289"/>
                  <a:gd name="connsiteX4" fmla="*/ 1488332 w 2490282"/>
                  <a:gd name="connsiteY4" fmla="*/ 355060 h 1561289"/>
                  <a:gd name="connsiteX5" fmla="*/ 787940 w 2490282"/>
                  <a:gd name="connsiteY5" fmla="*/ 914401 h 1561289"/>
                  <a:gd name="connsiteX6" fmla="*/ 0 w 2490282"/>
                  <a:gd name="connsiteY6" fmla="*/ 1561289 h 1561289"/>
                  <a:gd name="connsiteX7" fmla="*/ 38911 w 2490282"/>
                  <a:gd name="connsiteY7" fmla="*/ 982494 h 1561289"/>
                  <a:gd name="connsiteX0" fmla="*/ 38911 w 2490282"/>
                  <a:gd name="connsiteY0" fmla="*/ 982494 h 1561289"/>
                  <a:gd name="connsiteX1" fmla="*/ 928992 w 2490282"/>
                  <a:gd name="connsiteY1" fmla="*/ 9727 h 1561289"/>
                  <a:gd name="connsiteX2" fmla="*/ 1585609 w 2490282"/>
                  <a:gd name="connsiteY2" fmla="*/ 0 h 1561289"/>
                  <a:gd name="connsiteX3" fmla="*/ 2490282 w 2490282"/>
                  <a:gd name="connsiteY3" fmla="*/ 131323 h 1561289"/>
                  <a:gd name="connsiteX4" fmla="*/ 1488332 w 2490282"/>
                  <a:gd name="connsiteY4" fmla="*/ 355060 h 1561289"/>
                  <a:gd name="connsiteX5" fmla="*/ 1070042 w 2490282"/>
                  <a:gd name="connsiteY5" fmla="*/ 306422 h 1561289"/>
                  <a:gd name="connsiteX6" fmla="*/ 0 w 2490282"/>
                  <a:gd name="connsiteY6" fmla="*/ 1561289 h 1561289"/>
                  <a:gd name="connsiteX7" fmla="*/ 38911 w 2490282"/>
                  <a:gd name="connsiteY7" fmla="*/ 982494 h 1561289"/>
                  <a:gd name="connsiteX0" fmla="*/ 53503 w 2504874"/>
                  <a:gd name="connsiteY0" fmla="*/ 982494 h 1532106"/>
                  <a:gd name="connsiteX1" fmla="*/ 943584 w 2504874"/>
                  <a:gd name="connsiteY1" fmla="*/ 9727 h 1532106"/>
                  <a:gd name="connsiteX2" fmla="*/ 1600201 w 2504874"/>
                  <a:gd name="connsiteY2" fmla="*/ 0 h 1532106"/>
                  <a:gd name="connsiteX3" fmla="*/ 2504874 w 2504874"/>
                  <a:gd name="connsiteY3" fmla="*/ 131323 h 1532106"/>
                  <a:gd name="connsiteX4" fmla="*/ 1502924 w 2504874"/>
                  <a:gd name="connsiteY4" fmla="*/ 355060 h 1532106"/>
                  <a:gd name="connsiteX5" fmla="*/ 1084634 w 2504874"/>
                  <a:gd name="connsiteY5" fmla="*/ 306422 h 1532106"/>
                  <a:gd name="connsiteX6" fmla="*/ 0 w 2504874"/>
                  <a:gd name="connsiteY6" fmla="*/ 1532106 h 1532106"/>
                  <a:gd name="connsiteX7" fmla="*/ 53503 w 2504874"/>
                  <a:gd name="connsiteY7" fmla="*/ 982494 h 1532106"/>
                  <a:gd name="connsiteX0" fmla="*/ 53503 w 2504874"/>
                  <a:gd name="connsiteY0" fmla="*/ 982494 h 1532106"/>
                  <a:gd name="connsiteX1" fmla="*/ 943584 w 2504874"/>
                  <a:gd name="connsiteY1" fmla="*/ 9727 h 1532106"/>
                  <a:gd name="connsiteX2" fmla="*/ 1600201 w 2504874"/>
                  <a:gd name="connsiteY2" fmla="*/ 0 h 1532106"/>
                  <a:gd name="connsiteX3" fmla="*/ 2504874 w 2504874"/>
                  <a:gd name="connsiteY3" fmla="*/ 131323 h 1532106"/>
                  <a:gd name="connsiteX4" fmla="*/ 1502924 w 2504874"/>
                  <a:gd name="connsiteY4" fmla="*/ 355060 h 1532106"/>
                  <a:gd name="connsiteX5" fmla="*/ 1084634 w 2504874"/>
                  <a:gd name="connsiteY5" fmla="*/ 306422 h 1532106"/>
                  <a:gd name="connsiteX6" fmla="*/ 252920 w 2504874"/>
                  <a:gd name="connsiteY6" fmla="*/ 1245141 h 1532106"/>
                  <a:gd name="connsiteX7" fmla="*/ 0 w 2504874"/>
                  <a:gd name="connsiteY7" fmla="*/ 1532106 h 1532106"/>
                  <a:gd name="connsiteX8" fmla="*/ 53503 w 2504874"/>
                  <a:gd name="connsiteY8" fmla="*/ 982494 h 1532106"/>
                  <a:gd name="connsiteX0" fmla="*/ 53503 w 2504874"/>
                  <a:gd name="connsiteY0" fmla="*/ 982494 h 1532106"/>
                  <a:gd name="connsiteX1" fmla="*/ 943584 w 2504874"/>
                  <a:gd name="connsiteY1" fmla="*/ 9727 h 1532106"/>
                  <a:gd name="connsiteX2" fmla="*/ 1600201 w 2504874"/>
                  <a:gd name="connsiteY2" fmla="*/ 0 h 1532106"/>
                  <a:gd name="connsiteX3" fmla="*/ 2504874 w 2504874"/>
                  <a:gd name="connsiteY3" fmla="*/ 131323 h 1532106"/>
                  <a:gd name="connsiteX4" fmla="*/ 1502924 w 2504874"/>
                  <a:gd name="connsiteY4" fmla="*/ 355060 h 1532106"/>
                  <a:gd name="connsiteX5" fmla="*/ 1084634 w 2504874"/>
                  <a:gd name="connsiteY5" fmla="*/ 306422 h 1532106"/>
                  <a:gd name="connsiteX6" fmla="*/ 355060 w 2504874"/>
                  <a:gd name="connsiteY6" fmla="*/ 1425102 h 1532106"/>
                  <a:gd name="connsiteX7" fmla="*/ 0 w 2504874"/>
                  <a:gd name="connsiteY7" fmla="*/ 1532106 h 1532106"/>
                  <a:gd name="connsiteX8" fmla="*/ 53503 w 2504874"/>
                  <a:gd name="connsiteY8" fmla="*/ 982494 h 1532106"/>
                  <a:gd name="connsiteX0" fmla="*/ 53503 w 2504874"/>
                  <a:gd name="connsiteY0" fmla="*/ 982494 h 1532106"/>
                  <a:gd name="connsiteX1" fmla="*/ 943584 w 2504874"/>
                  <a:gd name="connsiteY1" fmla="*/ 9727 h 1532106"/>
                  <a:gd name="connsiteX2" fmla="*/ 1600201 w 2504874"/>
                  <a:gd name="connsiteY2" fmla="*/ 0 h 1532106"/>
                  <a:gd name="connsiteX3" fmla="*/ 2504874 w 2504874"/>
                  <a:gd name="connsiteY3" fmla="*/ 131323 h 1532106"/>
                  <a:gd name="connsiteX4" fmla="*/ 1502924 w 2504874"/>
                  <a:gd name="connsiteY4" fmla="*/ 355060 h 1532106"/>
                  <a:gd name="connsiteX5" fmla="*/ 1084634 w 2504874"/>
                  <a:gd name="connsiteY5" fmla="*/ 306422 h 1532106"/>
                  <a:gd name="connsiteX6" fmla="*/ 355060 w 2504874"/>
                  <a:gd name="connsiteY6" fmla="*/ 1118680 h 1532106"/>
                  <a:gd name="connsiteX7" fmla="*/ 0 w 2504874"/>
                  <a:gd name="connsiteY7" fmla="*/ 1532106 h 1532106"/>
                  <a:gd name="connsiteX8" fmla="*/ 53503 w 2504874"/>
                  <a:gd name="connsiteY8" fmla="*/ 982494 h 1532106"/>
                  <a:gd name="connsiteX0" fmla="*/ 93644 w 2545015"/>
                  <a:gd name="connsiteY0" fmla="*/ 982494 h 1532106"/>
                  <a:gd name="connsiteX1" fmla="*/ 983725 w 2545015"/>
                  <a:gd name="connsiteY1" fmla="*/ 9727 h 1532106"/>
                  <a:gd name="connsiteX2" fmla="*/ 1640342 w 2545015"/>
                  <a:gd name="connsiteY2" fmla="*/ 0 h 1532106"/>
                  <a:gd name="connsiteX3" fmla="*/ 2545015 w 2545015"/>
                  <a:gd name="connsiteY3" fmla="*/ 131323 h 1532106"/>
                  <a:gd name="connsiteX4" fmla="*/ 1543065 w 2545015"/>
                  <a:gd name="connsiteY4" fmla="*/ 355060 h 1532106"/>
                  <a:gd name="connsiteX5" fmla="*/ 1124775 w 2545015"/>
                  <a:gd name="connsiteY5" fmla="*/ 306422 h 1532106"/>
                  <a:gd name="connsiteX6" fmla="*/ 395201 w 2545015"/>
                  <a:gd name="connsiteY6" fmla="*/ 1118680 h 1532106"/>
                  <a:gd name="connsiteX7" fmla="*/ 40141 w 2545015"/>
                  <a:gd name="connsiteY7" fmla="*/ 1532106 h 1532106"/>
                  <a:gd name="connsiteX8" fmla="*/ 93644 w 2545015"/>
                  <a:gd name="connsiteY8" fmla="*/ 982494 h 1532106"/>
                  <a:gd name="connsiteX0" fmla="*/ 96072 w 2547443"/>
                  <a:gd name="connsiteY0" fmla="*/ 982494 h 1532106"/>
                  <a:gd name="connsiteX1" fmla="*/ 986153 w 2547443"/>
                  <a:gd name="connsiteY1" fmla="*/ 9727 h 1532106"/>
                  <a:gd name="connsiteX2" fmla="*/ 1642770 w 2547443"/>
                  <a:gd name="connsiteY2" fmla="*/ 0 h 1532106"/>
                  <a:gd name="connsiteX3" fmla="*/ 2547443 w 2547443"/>
                  <a:gd name="connsiteY3" fmla="*/ 131323 h 1532106"/>
                  <a:gd name="connsiteX4" fmla="*/ 1545493 w 2547443"/>
                  <a:gd name="connsiteY4" fmla="*/ 355060 h 1532106"/>
                  <a:gd name="connsiteX5" fmla="*/ 1127203 w 2547443"/>
                  <a:gd name="connsiteY5" fmla="*/ 306422 h 1532106"/>
                  <a:gd name="connsiteX6" fmla="*/ 397629 w 2547443"/>
                  <a:gd name="connsiteY6" fmla="*/ 1118680 h 1532106"/>
                  <a:gd name="connsiteX7" fmla="*/ 42569 w 2547443"/>
                  <a:gd name="connsiteY7" fmla="*/ 1532106 h 1532106"/>
                  <a:gd name="connsiteX8" fmla="*/ 96072 w 2547443"/>
                  <a:gd name="connsiteY8" fmla="*/ 982494 h 1532106"/>
                  <a:gd name="connsiteX0" fmla="*/ 96072 w 2547443"/>
                  <a:gd name="connsiteY0" fmla="*/ 982494 h 1677790"/>
                  <a:gd name="connsiteX1" fmla="*/ 986153 w 2547443"/>
                  <a:gd name="connsiteY1" fmla="*/ 9727 h 1677790"/>
                  <a:gd name="connsiteX2" fmla="*/ 1642770 w 2547443"/>
                  <a:gd name="connsiteY2" fmla="*/ 0 h 1677790"/>
                  <a:gd name="connsiteX3" fmla="*/ 2547443 w 2547443"/>
                  <a:gd name="connsiteY3" fmla="*/ 131323 h 1677790"/>
                  <a:gd name="connsiteX4" fmla="*/ 1545493 w 2547443"/>
                  <a:gd name="connsiteY4" fmla="*/ 355060 h 1677790"/>
                  <a:gd name="connsiteX5" fmla="*/ 1127203 w 2547443"/>
                  <a:gd name="connsiteY5" fmla="*/ 306422 h 1677790"/>
                  <a:gd name="connsiteX6" fmla="*/ 397629 w 2547443"/>
                  <a:gd name="connsiteY6" fmla="*/ 1118680 h 1677790"/>
                  <a:gd name="connsiteX7" fmla="*/ 42569 w 2547443"/>
                  <a:gd name="connsiteY7" fmla="*/ 1532106 h 1677790"/>
                  <a:gd name="connsiteX8" fmla="*/ 96072 w 2547443"/>
                  <a:gd name="connsiteY8" fmla="*/ 982494 h 1677790"/>
                  <a:gd name="connsiteX0" fmla="*/ 96072 w 2547443"/>
                  <a:gd name="connsiteY0" fmla="*/ 982494 h 1552660"/>
                  <a:gd name="connsiteX1" fmla="*/ 986153 w 2547443"/>
                  <a:gd name="connsiteY1" fmla="*/ 9727 h 1552660"/>
                  <a:gd name="connsiteX2" fmla="*/ 1642770 w 2547443"/>
                  <a:gd name="connsiteY2" fmla="*/ 0 h 1552660"/>
                  <a:gd name="connsiteX3" fmla="*/ 2547443 w 2547443"/>
                  <a:gd name="connsiteY3" fmla="*/ 131323 h 1552660"/>
                  <a:gd name="connsiteX4" fmla="*/ 1545493 w 2547443"/>
                  <a:gd name="connsiteY4" fmla="*/ 355060 h 1552660"/>
                  <a:gd name="connsiteX5" fmla="*/ 1127203 w 2547443"/>
                  <a:gd name="connsiteY5" fmla="*/ 306422 h 1552660"/>
                  <a:gd name="connsiteX6" fmla="*/ 397629 w 2547443"/>
                  <a:gd name="connsiteY6" fmla="*/ 1118680 h 1552660"/>
                  <a:gd name="connsiteX7" fmla="*/ 344128 w 2547443"/>
                  <a:gd name="connsiteY7" fmla="*/ 1405647 h 1552660"/>
                  <a:gd name="connsiteX8" fmla="*/ 42569 w 2547443"/>
                  <a:gd name="connsiteY8" fmla="*/ 1532106 h 1552660"/>
                  <a:gd name="connsiteX9" fmla="*/ 96072 w 2547443"/>
                  <a:gd name="connsiteY9" fmla="*/ 982494 h 1552660"/>
                  <a:gd name="connsiteX0" fmla="*/ 96072 w 2547443"/>
                  <a:gd name="connsiteY0" fmla="*/ 982494 h 1554370"/>
                  <a:gd name="connsiteX1" fmla="*/ 986153 w 2547443"/>
                  <a:gd name="connsiteY1" fmla="*/ 9727 h 1554370"/>
                  <a:gd name="connsiteX2" fmla="*/ 1642770 w 2547443"/>
                  <a:gd name="connsiteY2" fmla="*/ 0 h 1554370"/>
                  <a:gd name="connsiteX3" fmla="*/ 2547443 w 2547443"/>
                  <a:gd name="connsiteY3" fmla="*/ 131323 h 1554370"/>
                  <a:gd name="connsiteX4" fmla="*/ 1545493 w 2547443"/>
                  <a:gd name="connsiteY4" fmla="*/ 355060 h 1554370"/>
                  <a:gd name="connsiteX5" fmla="*/ 1127203 w 2547443"/>
                  <a:gd name="connsiteY5" fmla="*/ 306422 h 1554370"/>
                  <a:gd name="connsiteX6" fmla="*/ 397629 w 2547443"/>
                  <a:gd name="connsiteY6" fmla="*/ 1118680 h 1554370"/>
                  <a:gd name="connsiteX7" fmla="*/ 378175 w 2547443"/>
                  <a:gd name="connsiteY7" fmla="*/ 1420238 h 1554370"/>
                  <a:gd name="connsiteX8" fmla="*/ 42569 w 2547443"/>
                  <a:gd name="connsiteY8" fmla="*/ 1532106 h 1554370"/>
                  <a:gd name="connsiteX9" fmla="*/ 96072 w 2547443"/>
                  <a:gd name="connsiteY9" fmla="*/ 982494 h 1554370"/>
                  <a:gd name="connsiteX0" fmla="*/ 96072 w 2547443"/>
                  <a:gd name="connsiteY0" fmla="*/ 982494 h 1554370"/>
                  <a:gd name="connsiteX1" fmla="*/ 986153 w 2547443"/>
                  <a:gd name="connsiteY1" fmla="*/ 9727 h 1554370"/>
                  <a:gd name="connsiteX2" fmla="*/ 1642770 w 2547443"/>
                  <a:gd name="connsiteY2" fmla="*/ 0 h 1554370"/>
                  <a:gd name="connsiteX3" fmla="*/ 2547443 w 2547443"/>
                  <a:gd name="connsiteY3" fmla="*/ 131323 h 1554370"/>
                  <a:gd name="connsiteX4" fmla="*/ 1545493 w 2547443"/>
                  <a:gd name="connsiteY4" fmla="*/ 355060 h 1554370"/>
                  <a:gd name="connsiteX5" fmla="*/ 1127203 w 2547443"/>
                  <a:gd name="connsiteY5" fmla="*/ 306422 h 1554370"/>
                  <a:gd name="connsiteX6" fmla="*/ 397629 w 2547443"/>
                  <a:gd name="connsiteY6" fmla="*/ 1118680 h 1554370"/>
                  <a:gd name="connsiteX7" fmla="*/ 378175 w 2547443"/>
                  <a:gd name="connsiteY7" fmla="*/ 1420238 h 1554370"/>
                  <a:gd name="connsiteX8" fmla="*/ 42569 w 2547443"/>
                  <a:gd name="connsiteY8" fmla="*/ 1532106 h 1554370"/>
                  <a:gd name="connsiteX9" fmla="*/ 96072 w 2547443"/>
                  <a:gd name="connsiteY9" fmla="*/ 982494 h 1554370"/>
                  <a:gd name="connsiteX0" fmla="*/ 96072 w 2547443"/>
                  <a:gd name="connsiteY0" fmla="*/ 982494 h 1554370"/>
                  <a:gd name="connsiteX1" fmla="*/ 986153 w 2547443"/>
                  <a:gd name="connsiteY1" fmla="*/ 9727 h 1554370"/>
                  <a:gd name="connsiteX2" fmla="*/ 1642770 w 2547443"/>
                  <a:gd name="connsiteY2" fmla="*/ 0 h 1554370"/>
                  <a:gd name="connsiteX3" fmla="*/ 2547443 w 2547443"/>
                  <a:gd name="connsiteY3" fmla="*/ 131323 h 1554370"/>
                  <a:gd name="connsiteX4" fmla="*/ 1545493 w 2547443"/>
                  <a:gd name="connsiteY4" fmla="*/ 355060 h 1554370"/>
                  <a:gd name="connsiteX5" fmla="*/ 1127203 w 2547443"/>
                  <a:gd name="connsiteY5" fmla="*/ 306422 h 1554370"/>
                  <a:gd name="connsiteX6" fmla="*/ 397629 w 2547443"/>
                  <a:gd name="connsiteY6" fmla="*/ 1118680 h 1554370"/>
                  <a:gd name="connsiteX7" fmla="*/ 378175 w 2547443"/>
                  <a:gd name="connsiteY7" fmla="*/ 1420238 h 1554370"/>
                  <a:gd name="connsiteX8" fmla="*/ 42569 w 2547443"/>
                  <a:gd name="connsiteY8" fmla="*/ 1532106 h 1554370"/>
                  <a:gd name="connsiteX9" fmla="*/ 96072 w 2547443"/>
                  <a:gd name="connsiteY9" fmla="*/ 982494 h 1554370"/>
                  <a:gd name="connsiteX0" fmla="*/ 96072 w 2547443"/>
                  <a:gd name="connsiteY0" fmla="*/ 982494 h 1572098"/>
                  <a:gd name="connsiteX1" fmla="*/ 986153 w 2547443"/>
                  <a:gd name="connsiteY1" fmla="*/ 9727 h 1572098"/>
                  <a:gd name="connsiteX2" fmla="*/ 1642770 w 2547443"/>
                  <a:gd name="connsiteY2" fmla="*/ 0 h 1572098"/>
                  <a:gd name="connsiteX3" fmla="*/ 2547443 w 2547443"/>
                  <a:gd name="connsiteY3" fmla="*/ 131323 h 1572098"/>
                  <a:gd name="connsiteX4" fmla="*/ 1545493 w 2547443"/>
                  <a:gd name="connsiteY4" fmla="*/ 355060 h 1572098"/>
                  <a:gd name="connsiteX5" fmla="*/ 1127203 w 2547443"/>
                  <a:gd name="connsiteY5" fmla="*/ 306422 h 1572098"/>
                  <a:gd name="connsiteX6" fmla="*/ 397629 w 2547443"/>
                  <a:gd name="connsiteY6" fmla="*/ 1118680 h 1572098"/>
                  <a:gd name="connsiteX7" fmla="*/ 378175 w 2547443"/>
                  <a:gd name="connsiteY7" fmla="*/ 1420238 h 1572098"/>
                  <a:gd name="connsiteX8" fmla="*/ 246851 w 2547443"/>
                  <a:gd name="connsiteY8" fmla="*/ 1517516 h 1572098"/>
                  <a:gd name="connsiteX9" fmla="*/ 42569 w 2547443"/>
                  <a:gd name="connsiteY9" fmla="*/ 1532106 h 1572098"/>
                  <a:gd name="connsiteX10" fmla="*/ 96072 w 2547443"/>
                  <a:gd name="connsiteY10" fmla="*/ 982494 h 1572098"/>
                  <a:gd name="connsiteX0" fmla="*/ 96072 w 2547443"/>
                  <a:gd name="connsiteY0" fmla="*/ 982494 h 2135699"/>
                  <a:gd name="connsiteX1" fmla="*/ 986153 w 2547443"/>
                  <a:gd name="connsiteY1" fmla="*/ 9727 h 2135699"/>
                  <a:gd name="connsiteX2" fmla="*/ 1642770 w 2547443"/>
                  <a:gd name="connsiteY2" fmla="*/ 0 h 2135699"/>
                  <a:gd name="connsiteX3" fmla="*/ 2547443 w 2547443"/>
                  <a:gd name="connsiteY3" fmla="*/ 131323 h 2135699"/>
                  <a:gd name="connsiteX4" fmla="*/ 1545493 w 2547443"/>
                  <a:gd name="connsiteY4" fmla="*/ 355060 h 2135699"/>
                  <a:gd name="connsiteX5" fmla="*/ 1127203 w 2547443"/>
                  <a:gd name="connsiteY5" fmla="*/ 306422 h 2135699"/>
                  <a:gd name="connsiteX6" fmla="*/ 397629 w 2547443"/>
                  <a:gd name="connsiteY6" fmla="*/ 1118680 h 2135699"/>
                  <a:gd name="connsiteX7" fmla="*/ 378175 w 2547443"/>
                  <a:gd name="connsiteY7" fmla="*/ 1420238 h 2135699"/>
                  <a:gd name="connsiteX8" fmla="*/ 694323 w 2547443"/>
                  <a:gd name="connsiteY8" fmla="*/ 2135222 h 2135699"/>
                  <a:gd name="connsiteX9" fmla="*/ 42569 w 2547443"/>
                  <a:gd name="connsiteY9" fmla="*/ 1532106 h 2135699"/>
                  <a:gd name="connsiteX10" fmla="*/ 96072 w 2547443"/>
                  <a:gd name="connsiteY10" fmla="*/ 982494 h 2135699"/>
                  <a:gd name="connsiteX0" fmla="*/ 96072 w 2547443"/>
                  <a:gd name="connsiteY0" fmla="*/ 982494 h 2694798"/>
                  <a:gd name="connsiteX1" fmla="*/ 986153 w 2547443"/>
                  <a:gd name="connsiteY1" fmla="*/ 9727 h 2694798"/>
                  <a:gd name="connsiteX2" fmla="*/ 1642770 w 2547443"/>
                  <a:gd name="connsiteY2" fmla="*/ 0 h 2694798"/>
                  <a:gd name="connsiteX3" fmla="*/ 2547443 w 2547443"/>
                  <a:gd name="connsiteY3" fmla="*/ 131323 h 2694798"/>
                  <a:gd name="connsiteX4" fmla="*/ 1545493 w 2547443"/>
                  <a:gd name="connsiteY4" fmla="*/ 355060 h 2694798"/>
                  <a:gd name="connsiteX5" fmla="*/ 1127203 w 2547443"/>
                  <a:gd name="connsiteY5" fmla="*/ 306422 h 2694798"/>
                  <a:gd name="connsiteX6" fmla="*/ 397629 w 2547443"/>
                  <a:gd name="connsiteY6" fmla="*/ 1118680 h 2694798"/>
                  <a:gd name="connsiteX7" fmla="*/ 378175 w 2547443"/>
                  <a:gd name="connsiteY7" fmla="*/ 1420238 h 2694798"/>
                  <a:gd name="connsiteX8" fmla="*/ 694323 w 2547443"/>
                  <a:gd name="connsiteY8" fmla="*/ 2694562 h 2694798"/>
                  <a:gd name="connsiteX9" fmla="*/ 42569 w 2547443"/>
                  <a:gd name="connsiteY9" fmla="*/ 1532106 h 2694798"/>
                  <a:gd name="connsiteX10" fmla="*/ 96072 w 2547443"/>
                  <a:gd name="connsiteY10" fmla="*/ 982494 h 2694798"/>
                  <a:gd name="connsiteX0" fmla="*/ 96072 w 2547443"/>
                  <a:gd name="connsiteY0" fmla="*/ 982494 h 2765238"/>
                  <a:gd name="connsiteX1" fmla="*/ 986153 w 2547443"/>
                  <a:gd name="connsiteY1" fmla="*/ 9727 h 2765238"/>
                  <a:gd name="connsiteX2" fmla="*/ 1642770 w 2547443"/>
                  <a:gd name="connsiteY2" fmla="*/ 0 h 2765238"/>
                  <a:gd name="connsiteX3" fmla="*/ 2547443 w 2547443"/>
                  <a:gd name="connsiteY3" fmla="*/ 131323 h 2765238"/>
                  <a:gd name="connsiteX4" fmla="*/ 1545493 w 2547443"/>
                  <a:gd name="connsiteY4" fmla="*/ 355060 h 2765238"/>
                  <a:gd name="connsiteX5" fmla="*/ 1127203 w 2547443"/>
                  <a:gd name="connsiteY5" fmla="*/ 306422 h 2765238"/>
                  <a:gd name="connsiteX6" fmla="*/ 397629 w 2547443"/>
                  <a:gd name="connsiteY6" fmla="*/ 1118680 h 2765238"/>
                  <a:gd name="connsiteX7" fmla="*/ 378175 w 2547443"/>
                  <a:gd name="connsiteY7" fmla="*/ 1420238 h 2765238"/>
                  <a:gd name="connsiteX8" fmla="*/ 660277 w 2547443"/>
                  <a:gd name="connsiteY8" fmla="*/ 2504872 h 2765238"/>
                  <a:gd name="connsiteX9" fmla="*/ 694323 w 2547443"/>
                  <a:gd name="connsiteY9" fmla="*/ 2694562 h 2765238"/>
                  <a:gd name="connsiteX10" fmla="*/ 42569 w 2547443"/>
                  <a:gd name="connsiteY10" fmla="*/ 1532106 h 2765238"/>
                  <a:gd name="connsiteX11" fmla="*/ 96072 w 2547443"/>
                  <a:gd name="connsiteY11" fmla="*/ 982494 h 2765238"/>
                  <a:gd name="connsiteX0" fmla="*/ 96072 w 2547443"/>
                  <a:gd name="connsiteY0" fmla="*/ 982494 h 2765238"/>
                  <a:gd name="connsiteX1" fmla="*/ 986153 w 2547443"/>
                  <a:gd name="connsiteY1" fmla="*/ 9727 h 2765238"/>
                  <a:gd name="connsiteX2" fmla="*/ 1642770 w 2547443"/>
                  <a:gd name="connsiteY2" fmla="*/ 0 h 2765238"/>
                  <a:gd name="connsiteX3" fmla="*/ 2547443 w 2547443"/>
                  <a:gd name="connsiteY3" fmla="*/ 131323 h 2765238"/>
                  <a:gd name="connsiteX4" fmla="*/ 1545493 w 2547443"/>
                  <a:gd name="connsiteY4" fmla="*/ 355060 h 2765238"/>
                  <a:gd name="connsiteX5" fmla="*/ 1127203 w 2547443"/>
                  <a:gd name="connsiteY5" fmla="*/ 306422 h 2765238"/>
                  <a:gd name="connsiteX6" fmla="*/ 397629 w 2547443"/>
                  <a:gd name="connsiteY6" fmla="*/ 1118680 h 2765238"/>
                  <a:gd name="connsiteX7" fmla="*/ 378175 w 2547443"/>
                  <a:gd name="connsiteY7" fmla="*/ 1420238 h 2765238"/>
                  <a:gd name="connsiteX8" fmla="*/ 913196 w 2547443"/>
                  <a:gd name="connsiteY8" fmla="*/ 2504872 h 2765238"/>
                  <a:gd name="connsiteX9" fmla="*/ 694323 w 2547443"/>
                  <a:gd name="connsiteY9" fmla="*/ 2694562 h 2765238"/>
                  <a:gd name="connsiteX10" fmla="*/ 42569 w 2547443"/>
                  <a:gd name="connsiteY10" fmla="*/ 1532106 h 2765238"/>
                  <a:gd name="connsiteX11" fmla="*/ 96072 w 2547443"/>
                  <a:gd name="connsiteY11" fmla="*/ 982494 h 2765238"/>
                  <a:gd name="connsiteX0" fmla="*/ 96072 w 2547443"/>
                  <a:gd name="connsiteY0" fmla="*/ 982494 h 2751446"/>
                  <a:gd name="connsiteX1" fmla="*/ 986153 w 2547443"/>
                  <a:gd name="connsiteY1" fmla="*/ 9727 h 2751446"/>
                  <a:gd name="connsiteX2" fmla="*/ 1642770 w 2547443"/>
                  <a:gd name="connsiteY2" fmla="*/ 0 h 2751446"/>
                  <a:gd name="connsiteX3" fmla="*/ 2547443 w 2547443"/>
                  <a:gd name="connsiteY3" fmla="*/ 131323 h 2751446"/>
                  <a:gd name="connsiteX4" fmla="*/ 1545493 w 2547443"/>
                  <a:gd name="connsiteY4" fmla="*/ 355060 h 2751446"/>
                  <a:gd name="connsiteX5" fmla="*/ 1127203 w 2547443"/>
                  <a:gd name="connsiteY5" fmla="*/ 306422 h 2751446"/>
                  <a:gd name="connsiteX6" fmla="*/ 397629 w 2547443"/>
                  <a:gd name="connsiteY6" fmla="*/ 1118680 h 2751446"/>
                  <a:gd name="connsiteX7" fmla="*/ 378175 w 2547443"/>
                  <a:gd name="connsiteY7" fmla="*/ 1420238 h 2751446"/>
                  <a:gd name="connsiteX8" fmla="*/ 621366 w 2547443"/>
                  <a:gd name="connsiteY8" fmla="*/ 1921212 h 2751446"/>
                  <a:gd name="connsiteX9" fmla="*/ 913196 w 2547443"/>
                  <a:gd name="connsiteY9" fmla="*/ 2504872 h 2751446"/>
                  <a:gd name="connsiteX10" fmla="*/ 694323 w 2547443"/>
                  <a:gd name="connsiteY10" fmla="*/ 2694562 h 2751446"/>
                  <a:gd name="connsiteX11" fmla="*/ 42569 w 2547443"/>
                  <a:gd name="connsiteY11" fmla="*/ 1532106 h 2751446"/>
                  <a:gd name="connsiteX12" fmla="*/ 96072 w 2547443"/>
                  <a:gd name="connsiteY12" fmla="*/ 982494 h 2751446"/>
                  <a:gd name="connsiteX0" fmla="*/ 96072 w 2547443"/>
                  <a:gd name="connsiteY0" fmla="*/ 982494 h 2751446"/>
                  <a:gd name="connsiteX1" fmla="*/ 986153 w 2547443"/>
                  <a:gd name="connsiteY1" fmla="*/ 9727 h 2751446"/>
                  <a:gd name="connsiteX2" fmla="*/ 1642770 w 2547443"/>
                  <a:gd name="connsiteY2" fmla="*/ 0 h 2751446"/>
                  <a:gd name="connsiteX3" fmla="*/ 2547443 w 2547443"/>
                  <a:gd name="connsiteY3" fmla="*/ 131323 h 2751446"/>
                  <a:gd name="connsiteX4" fmla="*/ 1545493 w 2547443"/>
                  <a:gd name="connsiteY4" fmla="*/ 355060 h 2751446"/>
                  <a:gd name="connsiteX5" fmla="*/ 1127203 w 2547443"/>
                  <a:gd name="connsiteY5" fmla="*/ 306422 h 2751446"/>
                  <a:gd name="connsiteX6" fmla="*/ 397629 w 2547443"/>
                  <a:gd name="connsiteY6" fmla="*/ 1118680 h 2751446"/>
                  <a:gd name="connsiteX7" fmla="*/ 378175 w 2547443"/>
                  <a:gd name="connsiteY7" fmla="*/ 1420238 h 2751446"/>
                  <a:gd name="connsiteX8" fmla="*/ 738098 w 2547443"/>
                  <a:gd name="connsiteY8" fmla="*/ 1819072 h 2751446"/>
                  <a:gd name="connsiteX9" fmla="*/ 913196 w 2547443"/>
                  <a:gd name="connsiteY9" fmla="*/ 2504872 h 2751446"/>
                  <a:gd name="connsiteX10" fmla="*/ 694323 w 2547443"/>
                  <a:gd name="connsiteY10" fmla="*/ 2694562 h 2751446"/>
                  <a:gd name="connsiteX11" fmla="*/ 42569 w 2547443"/>
                  <a:gd name="connsiteY11" fmla="*/ 1532106 h 2751446"/>
                  <a:gd name="connsiteX12" fmla="*/ 96072 w 2547443"/>
                  <a:gd name="connsiteY12" fmla="*/ 982494 h 2751446"/>
                  <a:gd name="connsiteX0" fmla="*/ 96072 w 2547443"/>
                  <a:gd name="connsiteY0" fmla="*/ 982494 h 2751446"/>
                  <a:gd name="connsiteX1" fmla="*/ 986153 w 2547443"/>
                  <a:gd name="connsiteY1" fmla="*/ 9727 h 2751446"/>
                  <a:gd name="connsiteX2" fmla="*/ 1642770 w 2547443"/>
                  <a:gd name="connsiteY2" fmla="*/ 0 h 2751446"/>
                  <a:gd name="connsiteX3" fmla="*/ 2547443 w 2547443"/>
                  <a:gd name="connsiteY3" fmla="*/ 131323 h 2751446"/>
                  <a:gd name="connsiteX4" fmla="*/ 1545493 w 2547443"/>
                  <a:gd name="connsiteY4" fmla="*/ 355060 h 2751446"/>
                  <a:gd name="connsiteX5" fmla="*/ 1127203 w 2547443"/>
                  <a:gd name="connsiteY5" fmla="*/ 306422 h 2751446"/>
                  <a:gd name="connsiteX6" fmla="*/ 397629 w 2547443"/>
                  <a:gd name="connsiteY6" fmla="*/ 1118680 h 2751446"/>
                  <a:gd name="connsiteX7" fmla="*/ 378175 w 2547443"/>
                  <a:gd name="connsiteY7" fmla="*/ 1420238 h 2751446"/>
                  <a:gd name="connsiteX8" fmla="*/ 738098 w 2547443"/>
                  <a:gd name="connsiteY8" fmla="*/ 1819072 h 2751446"/>
                  <a:gd name="connsiteX9" fmla="*/ 913196 w 2547443"/>
                  <a:gd name="connsiteY9" fmla="*/ 2504872 h 2751446"/>
                  <a:gd name="connsiteX10" fmla="*/ 694323 w 2547443"/>
                  <a:gd name="connsiteY10" fmla="*/ 2694562 h 2751446"/>
                  <a:gd name="connsiteX11" fmla="*/ 42569 w 2547443"/>
                  <a:gd name="connsiteY11" fmla="*/ 1532106 h 2751446"/>
                  <a:gd name="connsiteX12" fmla="*/ 96072 w 2547443"/>
                  <a:gd name="connsiteY12" fmla="*/ 982494 h 2751446"/>
                  <a:gd name="connsiteX0" fmla="*/ 96072 w 2547443"/>
                  <a:gd name="connsiteY0" fmla="*/ 982494 h 2751446"/>
                  <a:gd name="connsiteX1" fmla="*/ 986153 w 2547443"/>
                  <a:gd name="connsiteY1" fmla="*/ 9727 h 2751446"/>
                  <a:gd name="connsiteX2" fmla="*/ 1642770 w 2547443"/>
                  <a:gd name="connsiteY2" fmla="*/ 0 h 2751446"/>
                  <a:gd name="connsiteX3" fmla="*/ 2547443 w 2547443"/>
                  <a:gd name="connsiteY3" fmla="*/ 131323 h 2751446"/>
                  <a:gd name="connsiteX4" fmla="*/ 1545493 w 2547443"/>
                  <a:gd name="connsiteY4" fmla="*/ 355060 h 2751446"/>
                  <a:gd name="connsiteX5" fmla="*/ 1127203 w 2547443"/>
                  <a:gd name="connsiteY5" fmla="*/ 306422 h 2751446"/>
                  <a:gd name="connsiteX6" fmla="*/ 397629 w 2547443"/>
                  <a:gd name="connsiteY6" fmla="*/ 1118680 h 2751446"/>
                  <a:gd name="connsiteX7" fmla="*/ 378175 w 2547443"/>
                  <a:gd name="connsiteY7" fmla="*/ 1420238 h 2751446"/>
                  <a:gd name="connsiteX8" fmla="*/ 738098 w 2547443"/>
                  <a:gd name="connsiteY8" fmla="*/ 1819072 h 2751446"/>
                  <a:gd name="connsiteX9" fmla="*/ 913196 w 2547443"/>
                  <a:gd name="connsiteY9" fmla="*/ 2504872 h 2751446"/>
                  <a:gd name="connsiteX10" fmla="*/ 694323 w 2547443"/>
                  <a:gd name="connsiteY10" fmla="*/ 2694562 h 2751446"/>
                  <a:gd name="connsiteX11" fmla="*/ 42569 w 2547443"/>
                  <a:gd name="connsiteY11" fmla="*/ 1532106 h 2751446"/>
                  <a:gd name="connsiteX12" fmla="*/ 96072 w 2547443"/>
                  <a:gd name="connsiteY12" fmla="*/ 982494 h 2751446"/>
                  <a:gd name="connsiteX0" fmla="*/ 96072 w 2547443"/>
                  <a:gd name="connsiteY0" fmla="*/ 982494 h 2751446"/>
                  <a:gd name="connsiteX1" fmla="*/ 986153 w 2547443"/>
                  <a:gd name="connsiteY1" fmla="*/ 9727 h 2751446"/>
                  <a:gd name="connsiteX2" fmla="*/ 1642770 w 2547443"/>
                  <a:gd name="connsiteY2" fmla="*/ 0 h 2751446"/>
                  <a:gd name="connsiteX3" fmla="*/ 2547443 w 2547443"/>
                  <a:gd name="connsiteY3" fmla="*/ 131323 h 2751446"/>
                  <a:gd name="connsiteX4" fmla="*/ 1545493 w 2547443"/>
                  <a:gd name="connsiteY4" fmla="*/ 355060 h 2751446"/>
                  <a:gd name="connsiteX5" fmla="*/ 1127203 w 2547443"/>
                  <a:gd name="connsiteY5" fmla="*/ 306422 h 2751446"/>
                  <a:gd name="connsiteX6" fmla="*/ 397629 w 2547443"/>
                  <a:gd name="connsiteY6" fmla="*/ 1118680 h 2751446"/>
                  <a:gd name="connsiteX7" fmla="*/ 378175 w 2547443"/>
                  <a:gd name="connsiteY7" fmla="*/ 1420238 h 2751446"/>
                  <a:gd name="connsiteX8" fmla="*/ 738098 w 2547443"/>
                  <a:gd name="connsiteY8" fmla="*/ 1819072 h 2751446"/>
                  <a:gd name="connsiteX9" fmla="*/ 913196 w 2547443"/>
                  <a:gd name="connsiteY9" fmla="*/ 2504872 h 2751446"/>
                  <a:gd name="connsiteX10" fmla="*/ 694323 w 2547443"/>
                  <a:gd name="connsiteY10" fmla="*/ 2694562 h 2751446"/>
                  <a:gd name="connsiteX11" fmla="*/ 42569 w 2547443"/>
                  <a:gd name="connsiteY11" fmla="*/ 1532106 h 2751446"/>
                  <a:gd name="connsiteX12" fmla="*/ 96072 w 2547443"/>
                  <a:gd name="connsiteY12" fmla="*/ 982494 h 2751446"/>
                  <a:gd name="connsiteX0" fmla="*/ 96072 w 2547443"/>
                  <a:gd name="connsiteY0" fmla="*/ 982494 h 2751446"/>
                  <a:gd name="connsiteX1" fmla="*/ 986153 w 2547443"/>
                  <a:gd name="connsiteY1" fmla="*/ 9727 h 2751446"/>
                  <a:gd name="connsiteX2" fmla="*/ 1642770 w 2547443"/>
                  <a:gd name="connsiteY2" fmla="*/ 0 h 2751446"/>
                  <a:gd name="connsiteX3" fmla="*/ 2547443 w 2547443"/>
                  <a:gd name="connsiteY3" fmla="*/ 131323 h 2751446"/>
                  <a:gd name="connsiteX4" fmla="*/ 1545493 w 2547443"/>
                  <a:gd name="connsiteY4" fmla="*/ 355060 h 2751446"/>
                  <a:gd name="connsiteX5" fmla="*/ 1127203 w 2547443"/>
                  <a:gd name="connsiteY5" fmla="*/ 306422 h 2751446"/>
                  <a:gd name="connsiteX6" fmla="*/ 397629 w 2547443"/>
                  <a:gd name="connsiteY6" fmla="*/ 1118680 h 2751446"/>
                  <a:gd name="connsiteX7" fmla="*/ 378175 w 2547443"/>
                  <a:gd name="connsiteY7" fmla="*/ 1420238 h 2751446"/>
                  <a:gd name="connsiteX8" fmla="*/ 738098 w 2547443"/>
                  <a:gd name="connsiteY8" fmla="*/ 1819072 h 2751446"/>
                  <a:gd name="connsiteX9" fmla="*/ 913196 w 2547443"/>
                  <a:gd name="connsiteY9" fmla="*/ 2504872 h 2751446"/>
                  <a:gd name="connsiteX10" fmla="*/ 694323 w 2547443"/>
                  <a:gd name="connsiteY10" fmla="*/ 2694562 h 2751446"/>
                  <a:gd name="connsiteX11" fmla="*/ 383039 w 2547443"/>
                  <a:gd name="connsiteY11" fmla="*/ 2178995 h 2751446"/>
                  <a:gd name="connsiteX12" fmla="*/ 42569 w 2547443"/>
                  <a:gd name="connsiteY12" fmla="*/ 1532106 h 2751446"/>
                  <a:gd name="connsiteX13" fmla="*/ 96072 w 2547443"/>
                  <a:gd name="connsiteY13" fmla="*/ 982494 h 2751446"/>
                  <a:gd name="connsiteX0" fmla="*/ 96072 w 2547443"/>
                  <a:gd name="connsiteY0" fmla="*/ 982494 h 2751446"/>
                  <a:gd name="connsiteX1" fmla="*/ 986153 w 2547443"/>
                  <a:gd name="connsiteY1" fmla="*/ 9727 h 2751446"/>
                  <a:gd name="connsiteX2" fmla="*/ 1642770 w 2547443"/>
                  <a:gd name="connsiteY2" fmla="*/ 0 h 2751446"/>
                  <a:gd name="connsiteX3" fmla="*/ 2547443 w 2547443"/>
                  <a:gd name="connsiteY3" fmla="*/ 131323 h 2751446"/>
                  <a:gd name="connsiteX4" fmla="*/ 1545493 w 2547443"/>
                  <a:gd name="connsiteY4" fmla="*/ 355060 h 2751446"/>
                  <a:gd name="connsiteX5" fmla="*/ 1127203 w 2547443"/>
                  <a:gd name="connsiteY5" fmla="*/ 306422 h 2751446"/>
                  <a:gd name="connsiteX6" fmla="*/ 397629 w 2547443"/>
                  <a:gd name="connsiteY6" fmla="*/ 1118680 h 2751446"/>
                  <a:gd name="connsiteX7" fmla="*/ 378175 w 2547443"/>
                  <a:gd name="connsiteY7" fmla="*/ 1420238 h 2751446"/>
                  <a:gd name="connsiteX8" fmla="*/ 738098 w 2547443"/>
                  <a:gd name="connsiteY8" fmla="*/ 1819072 h 2751446"/>
                  <a:gd name="connsiteX9" fmla="*/ 913196 w 2547443"/>
                  <a:gd name="connsiteY9" fmla="*/ 2504872 h 2751446"/>
                  <a:gd name="connsiteX10" fmla="*/ 694323 w 2547443"/>
                  <a:gd name="connsiteY10" fmla="*/ 2694562 h 2751446"/>
                  <a:gd name="connsiteX11" fmla="*/ 426814 w 2547443"/>
                  <a:gd name="connsiteY11" fmla="*/ 1969851 h 2751446"/>
                  <a:gd name="connsiteX12" fmla="*/ 42569 w 2547443"/>
                  <a:gd name="connsiteY12" fmla="*/ 1532106 h 2751446"/>
                  <a:gd name="connsiteX13" fmla="*/ 96072 w 2547443"/>
                  <a:gd name="connsiteY13" fmla="*/ 982494 h 2751446"/>
                  <a:gd name="connsiteX0" fmla="*/ 96072 w 2547443"/>
                  <a:gd name="connsiteY0" fmla="*/ 982494 h 2751446"/>
                  <a:gd name="connsiteX1" fmla="*/ 986153 w 2547443"/>
                  <a:gd name="connsiteY1" fmla="*/ 9727 h 2751446"/>
                  <a:gd name="connsiteX2" fmla="*/ 1642770 w 2547443"/>
                  <a:gd name="connsiteY2" fmla="*/ 0 h 2751446"/>
                  <a:gd name="connsiteX3" fmla="*/ 2547443 w 2547443"/>
                  <a:gd name="connsiteY3" fmla="*/ 131323 h 2751446"/>
                  <a:gd name="connsiteX4" fmla="*/ 1545493 w 2547443"/>
                  <a:gd name="connsiteY4" fmla="*/ 355060 h 2751446"/>
                  <a:gd name="connsiteX5" fmla="*/ 1127203 w 2547443"/>
                  <a:gd name="connsiteY5" fmla="*/ 306422 h 2751446"/>
                  <a:gd name="connsiteX6" fmla="*/ 397629 w 2547443"/>
                  <a:gd name="connsiteY6" fmla="*/ 1118680 h 2751446"/>
                  <a:gd name="connsiteX7" fmla="*/ 378175 w 2547443"/>
                  <a:gd name="connsiteY7" fmla="*/ 1420238 h 2751446"/>
                  <a:gd name="connsiteX8" fmla="*/ 738098 w 2547443"/>
                  <a:gd name="connsiteY8" fmla="*/ 1819072 h 2751446"/>
                  <a:gd name="connsiteX9" fmla="*/ 913196 w 2547443"/>
                  <a:gd name="connsiteY9" fmla="*/ 2504872 h 2751446"/>
                  <a:gd name="connsiteX10" fmla="*/ 694323 w 2547443"/>
                  <a:gd name="connsiteY10" fmla="*/ 2694562 h 2751446"/>
                  <a:gd name="connsiteX11" fmla="*/ 426814 w 2547443"/>
                  <a:gd name="connsiteY11" fmla="*/ 1969851 h 2751446"/>
                  <a:gd name="connsiteX12" fmla="*/ 42569 w 2547443"/>
                  <a:gd name="connsiteY12" fmla="*/ 1532106 h 2751446"/>
                  <a:gd name="connsiteX13" fmla="*/ 96072 w 2547443"/>
                  <a:gd name="connsiteY13" fmla="*/ 982494 h 2751446"/>
                  <a:gd name="connsiteX0" fmla="*/ 96072 w 2547443"/>
                  <a:gd name="connsiteY0" fmla="*/ 982494 h 2751446"/>
                  <a:gd name="connsiteX1" fmla="*/ 986153 w 2547443"/>
                  <a:gd name="connsiteY1" fmla="*/ 9727 h 2751446"/>
                  <a:gd name="connsiteX2" fmla="*/ 1642770 w 2547443"/>
                  <a:gd name="connsiteY2" fmla="*/ 0 h 2751446"/>
                  <a:gd name="connsiteX3" fmla="*/ 2547443 w 2547443"/>
                  <a:gd name="connsiteY3" fmla="*/ 131323 h 2751446"/>
                  <a:gd name="connsiteX4" fmla="*/ 1545493 w 2547443"/>
                  <a:gd name="connsiteY4" fmla="*/ 355060 h 2751446"/>
                  <a:gd name="connsiteX5" fmla="*/ 1127203 w 2547443"/>
                  <a:gd name="connsiteY5" fmla="*/ 306422 h 2751446"/>
                  <a:gd name="connsiteX6" fmla="*/ 397629 w 2547443"/>
                  <a:gd name="connsiteY6" fmla="*/ 1118680 h 2751446"/>
                  <a:gd name="connsiteX7" fmla="*/ 378175 w 2547443"/>
                  <a:gd name="connsiteY7" fmla="*/ 1420238 h 2751446"/>
                  <a:gd name="connsiteX8" fmla="*/ 738098 w 2547443"/>
                  <a:gd name="connsiteY8" fmla="*/ 1819072 h 2751446"/>
                  <a:gd name="connsiteX9" fmla="*/ 913196 w 2547443"/>
                  <a:gd name="connsiteY9" fmla="*/ 2504872 h 2751446"/>
                  <a:gd name="connsiteX10" fmla="*/ 694323 w 2547443"/>
                  <a:gd name="connsiteY10" fmla="*/ 2694562 h 2751446"/>
                  <a:gd name="connsiteX11" fmla="*/ 426814 w 2547443"/>
                  <a:gd name="connsiteY11" fmla="*/ 1969851 h 2751446"/>
                  <a:gd name="connsiteX12" fmla="*/ 42569 w 2547443"/>
                  <a:gd name="connsiteY12" fmla="*/ 1532106 h 2751446"/>
                  <a:gd name="connsiteX13" fmla="*/ 96072 w 2547443"/>
                  <a:gd name="connsiteY13" fmla="*/ 982494 h 2751446"/>
                  <a:gd name="connsiteX0" fmla="*/ 99995 w 2551366"/>
                  <a:gd name="connsiteY0" fmla="*/ 982494 h 2751446"/>
                  <a:gd name="connsiteX1" fmla="*/ 990076 w 2551366"/>
                  <a:gd name="connsiteY1" fmla="*/ 9727 h 2751446"/>
                  <a:gd name="connsiteX2" fmla="*/ 1646693 w 2551366"/>
                  <a:gd name="connsiteY2" fmla="*/ 0 h 2751446"/>
                  <a:gd name="connsiteX3" fmla="*/ 2551366 w 2551366"/>
                  <a:gd name="connsiteY3" fmla="*/ 131323 h 2751446"/>
                  <a:gd name="connsiteX4" fmla="*/ 1549416 w 2551366"/>
                  <a:gd name="connsiteY4" fmla="*/ 355060 h 2751446"/>
                  <a:gd name="connsiteX5" fmla="*/ 1131126 w 2551366"/>
                  <a:gd name="connsiteY5" fmla="*/ 306422 h 2751446"/>
                  <a:gd name="connsiteX6" fmla="*/ 401552 w 2551366"/>
                  <a:gd name="connsiteY6" fmla="*/ 1118680 h 2751446"/>
                  <a:gd name="connsiteX7" fmla="*/ 382098 w 2551366"/>
                  <a:gd name="connsiteY7" fmla="*/ 1420238 h 2751446"/>
                  <a:gd name="connsiteX8" fmla="*/ 742021 w 2551366"/>
                  <a:gd name="connsiteY8" fmla="*/ 1819072 h 2751446"/>
                  <a:gd name="connsiteX9" fmla="*/ 917119 w 2551366"/>
                  <a:gd name="connsiteY9" fmla="*/ 2504872 h 2751446"/>
                  <a:gd name="connsiteX10" fmla="*/ 698246 w 2551366"/>
                  <a:gd name="connsiteY10" fmla="*/ 2694562 h 2751446"/>
                  <a:gd name="connsiteX11" fmla="*/ 430737 w 2551366"/>
                  <a:gd name="connsiteY11" fmla="*/ 1969851 h 2751446"/>
                  <a:gd name="connsiteX12" fmla="*/ 41628 w 2551366"/>
                  <a:gd name="connsiteY12" fmla="*/ 1493195 h 2751446"/>
                  <a:gd name="connsiteX13" fmla="*/ 99995 w 2551366"/>
                  <a:gd name="connsiteY13" fmla="*/ 982494 h 2751446"/>
                  <a:gd name="connsiteX0" fmla="*/ 117001 w 2568372"/>
                  <a:gd name="connsiteY0" fmla="*/ 982494 h 2751446"/>
                  <a:gd name="connsiteX1" fmla="*/ 1007082 w 2568372"/>
                  <a:gd name="connsiteY1" fmla="*/ 9727 h 2751446"/>
                  <a:gd name="connsiteX2" fmla="*/ 1663699 w 2568372"/>
                  <a:gd name="connsiteY2" fmla="*/ 0 h 2751446"/>
                  <a:gd name="connsiteX3" fmla="*/ 2568372 w 2568372"/>
                  <a:gd name="connsiteY3" fmla="*/ 131323 h 2751446"/>
                  <a:gd name="connsiteX4" fmla="*/ 1566422 w 2568372"/>
                  <a:gd name="connsiteY4" fmla="*/ 355060 h 2751446"/>
                  <a:gd name="connsiteX5" fmla="*/ 1148132 w 2568372"/>
                  <a:gd name="connsiteY5" fmla="*/ 306422 h 2751446"/>
                  <a:gd name="connsiteX6" fmla="*/ 418558 w 2568372"/>
                  <a:gd name="connsiteY6" fmla="*/ 1118680 h 2751446"/>
                  <a:gd name="connsiteX7" fmla="*/ 399104 w 2568372"/>
                  <a:gd name="connsiteY7" fmla="*/ 1420238 h 2751446"/>
                  <a:gd name="connsiteX8" fmla="*/ 759027 w 2568372"/>
                  <a:gd name="connsiteY8" fmla="*/ 1819072 h 2751446"/>
                  <a:gd name="connsiteX9" fmla="*/ 934125 w 2568372"/>
                  <a:gd name="connsiteY9" fmla="*/ 2504872 h 2751446"/>
                  <a:gd name="connsiteX10" fmla="*/ 715252 w 2568372"/>
                  <a:gd name="connsiteY10" fmla="*/ 2694562 h 2751446"/>
                  <a:gd name="connsiteX11" fmla="*/ 447743 w 2568372"/>
                  <a:gd name="connsiteY11" fmla="*/ 1969851 h 2751446"/>
                  <a:gd name="connsiteX12" fmla="*/ 58634 w 2568372"/>
                  <a:gd name="connsiteY12" fmla="*/ 1493195 h 2751446"/>
                  <a:gd name="connsiteX13" fmla="*/ 117001 w 2568372"/>
                  <a:gd name="connsiteY13" fmla="*/ 982494 h 2751446"/>
                  <a:gd name="connsiteX0" fmla="*/ 117001 w 2568372"/>
                  <a:gd name="connsiteY0" fmla="*/ 982494 h 2751446"/>
                  <a:gd name="connsiteX1" fmla="*/ 1007082 w 2568372"/>
                  <a:gd name="connsiteY1" fmla="*/ 9727 h 2751446"/>
                  <a:gd name="connsiteX2" fmla="*/ 1663699 w 2568372"/>
                  <a:gd name="connsiteY2" fmla="*/ 0 h 2751446"/>
                  <a:gd name="connsiteX3" fmla="*/ 2568372 w 2568372"/>
                  <a:gd name="connsiteY3" fmla="*/ 131323 h 2751446"/>
                  <a:gd name="connsiteX4" fmla="*/ 1566422 w 2568372"/>
                  <a:gd name="connsiteY4" fmla="*/ 355060 h 2751446"/>
                  <a:gd name="connsiteX5" fmla="*/ 1148132 w 2568372"/>
                  <a:gd name="connsiteY5" fmla="*/ 306422 h 2751446"/>
                  <a:gd name="connsiteX6" fmla="*/ 418558 w 2568372"/>
                  <a:gd name="connsiteY6" fmla="*/ 1118680 h 2751446"/>
                  <a:gd name="connsiteX7" fmla="*/ 399104 w 2568372"/>
                  <a:gd name="connsiteY7" fmla="*/ 1420238 h 2751446"/>
                  <a:gd name="connsiteX8" fmla="*/ 759027 w 2568372"/>
                  <a:gd name="connsiteY8" fmla="*/ 1819072 h 2751446"/>
                  <a:gd name="connsiteX9" fmla="*/ 934125 w 2568372"/>
                  <a:gd name="connsiteY9" fmla="*/ 2504872 h 2751446"/>
                  <a:gd name="connsiteX10" fmla="*/ 715252 w 2568372"/>
                  <a:gd name="connsiteY10" fmla="*/ 2694562 h 2751446"/>
                  <a:gd name="connsiteX11" fmla="*/ 447743 w 2568372"/>
                  <a:gd name="connsiteY11" fmla="*/ 1969851 h 2751446"/>
                  <a:gd name="connsiteX12" fmla="*/ 58634 w 2568372"/>
                  <a:gd name="connsiteY12" fmla="*/ 1493195 h 2751446"/>
                  <a:gd name="connsiteX13" fmla="*/ 117001 w 2568372"/>
                  <a:gd name="connsiteY13" fmla="*/ 982494 h 2751446"/>
                  <a:gd name="connsiteX0" fmla="*/ 117001 w 2568372"/>
                  <a:gd name="connsiteY0" fmla="*/ 982494 h 2751446"/>
                  <a:gd name="connsiteX1" fmla="*/ 1007082 w 2568372"/>
                  <a:gd name="connsiteY1" fmla="*/ 9727 h 2751446"/>
                  <a:gd name="connsiteX2" fmla="*/ 1663699 w 2568372"/>
                  <a:gd name="connsiteY2" fmla="*/ 0 h 2751446"/>
                  <a:gd name="connsiteX3" fmla="*/ 2568372 w 2568372"/>
                  <a:gd name="connsiteY3" fmla="*/ 131323 h 2751446"/>
                  <a:gd name="connsiteX4" fmla="*/ 1566422 w 2568372"/>
                  <a:gd name="connsiteY4" fmla="*/ 355060 h 2751446"/>
                  <a:gd name="connsiteX5" fmla="*/ 1148132 w 2568372"/>
                  <a:gd name="connsiteY5" fmla="*/ 306422 h 2751446"/>
                  <a:gd name="connsiteX6" fmla="*/ 418558 w 2568372"/>
                  <a:gd name="connsiteY6" fmla="*/ 1118680 h 2751446"/>
                  <a:gd name="connsiteX7" fmla="*/ 399104 w 2568372"/>
                  <a:gd name="connsiteY7" fmla="*/ 1420238 h 2751446"/>
                  <a:gd name="connsiteX8" fmla="*/ 759027 w 2568372"/>
                  <a:gd name="connsiteY8" fmla="*/ 1819072 h 2751446"/>
                  <a:gd name="connsiteX9" fmla="*/ 934125 w 2568372"/>
                  <a:gd name="connsiteY9" fmla="*/ 2504872 h 2751446"/>
                  <a:gd name="connsiteX10" fmla="*/ 715252 w 2568372"/>
                  <a:gd name="connsiteY10" fmla="*/ 2694562 h 2751446"/>
                  <a:gd name="connsiteX11" fmla="*/ 472062 w 2568372"/>
                  <a:gd name="connsiteY11" fmla="*/ 1935804 h 2751446"/>
                  <a:gd name="connsiteX12" fmla="*/ 58634 w 2568372"/>
                  <a:gd name="connsiteY12" fmla="*/ 1493195 h 2751446"/>
                  <a:gd name="connsiteX13" fmla="*/ 117001 w 2568372"/>
                  <a:gd name="connsiteY13" fmla="*/ 982494 h 2751446"/>
                  <a:gd name="connsiteX0" fmla="*/ 117001 w 2568372"/>
                  <a:gd name="connsiteY0" fmla="*/ 982494 h 2751446"/>
                  <a:gd name="connsiteX1" fmla="*/ 1007082 w 2568372"/>
                  <a:gd name="connsiteY1" fmla="*/ 9727 h 2751446"/>
                  <a:gd name="connsiteX2" fmla="*/ 1663699 w 2568372"/>
                  <a:gd name="connsiteY2" fmla="*/ 0 h 2751446"/>
                  <a:gd name="connsiteX3" fmla="*/ 2568372 w 2568372"/>
                  <a:gd name="connsiteY3" fmla="*/ 131323 h 2751446"/>
                  <a:gd name="connsiteX4" fmla="*/ 1566422 w 2568372"/>
                  <a:gd name="connsiteY4" fmla="*/ 355060 h 2751446"/>
                  <a:gd name="connsiteX5" fmla="*/ 1148132 w 2568372"/>
                  <a:gd name="connsiteY5" fmla="*/ 306422 h 2751446"/>
                  <a:gd name="connsiteX6" fmla="*/ 418558 w 2568372"/>
                  <a:gd name="connsiteY6" fmla="*/ 1118680 h 2751446"/>
                  <a:gd name="connsiteX7" fmla="*/ 399104 w 2568372"/>
                  <a:gd name="connsiteY7" fmla="*/ 1420238 h 2751446"/>
                  <a:gd name="connsiteX8" fmla="*/ 759027 w 2568372"/>
                  <a:gd name="connsiteY8" fmla="*/ 1819072 h 2751446"/>
                  <a:gd name="connsiteX9" fmla="*/ 934125 w 2568372"/>
                  <a:gd name="connsiteY9" fmla="*/ 2504872 h 2751446"/>
                  <a:gd name="connsiteX10" fmla="*/ 715252 w 2568372"/>
                  <a:gd name="connsiteY10" fmla="*/ 2694562 h 2751446"/>
                  <a:gd name="connsiteX11" fmla="*/ 472062 w 2568372"/>
                  <a:gd name="connsiteY11" fmla="*/ 1935804 h 2751446"/>
                  <a:gd name="connsiteX12" fmla="*/ 58634 w 2568372"/>
                  <a:gd name="connsiteY12" fmla="*/ 1493195 h 2751446"/>
                  <a:gd name="connsiteX13" fmla="*/ 117001 w 2568372"/>
                  <a:gd name="connsiteY13" fmla="*/ 982494 h 2751446"/>
                  <a:gd name="connsiteX0" fmla="*/ 117001 w 2568372"/>
                  <a:gd name="connsiteY0" fmla="*/ 982494 h 2751446"/>
                  <a:gd name="connsiteX1" fmla="*/ 1007082 w 2568372"/>
                  <a:gd name="connsiteY1" fmla="*/ 9727 h 2751446"/>
                  <a:gd name="connsiteX2" fmla="*/ 1663699 w 2568372"/>
                  <a:gd name="connsiteY2" fmla="*/ 0 h 2751446"/>
                  <a:gd name="connsiteX3" fmla="*/ 2568372 w 2568372"/>
                  <a:gd name="connsiteY3" fmla="*/ 131323 h 2751446"/>
                  <a:gd name="connsiteX4" fmla="*/ 1566422 w 2568372"/>
                  <a:gd name="connsiteY4" fmla="*/ 355060 h 2751446"/>
                  <a:gd name="connsiteX5" fmla="*/ 1148132 w 2568372"/>
                  <a:gd name="connsiteY5" fmla="*/ 306422 h 2751446"/>
                  <a:gd name="connsiteX6" fmla="*/ 418558 w 2568372"/>
                  <a:gd name="connsiteY6" fmla="*/ 1118680 h 2751446"/>
                  <a:gd name="connsiteX7" fmla="*/ 399104 w 2568372"/>
                  <a:gd name="connsiteY7" fmla="*/ 1420238 h 2751446"/>
                  <a:gd name="connsiteX8" fmla="*/ 759027 w 2568372"/>
                  <a:gd name="connsiteY8" fmla="*/ 1819072 h 2751446"/>
                  <a:gd name="connsiteX9" fmla="*/ 934125 w 2568372"/>
                  <a:gd name="connsiteY9" fmla="*/ 2504872 h 2751446"/>
                  <a:gd name="connsiteX10" fmla="*/ 715252 w 2568372"/>
                  <a:gd name="connsiteY10" fmla="*/ 2694562 h 2751446"/>
                  <a:gd name="connsiteX11" fmla="*/ 452606 w 2568372"/>
                  <a:gd name="connsiteY11" fmla="*/ 1935804 h 2751446"/>
                  <a:gd name="connsiteX12" fmla="*/ 58634 w 2568372"/>
                  <a:gd name="connsiteY12" fmla="*/ 1493195 h 2751446"/>
                  <a:gd name="connsiteX13" fmla="*/ 117001 w 2568372"/>
                  <a:gd name="connsiteY13" fmla="*/ 982494 h 2751446"/>
                  <a:gd name="connsiteX0" fmla="*/ 117001 w 2568372"/>
                  <a:gd name="connsiteY0" fmla="*/ 982494 h 2751446"/>
                  <a:gd name="connsiteX1" fmla="*/ 1007082 w 2568372"/>
                  <a:gd name="connsiteY1" fmla="*/ 9727 h 2751446"/>
                  <a:gd name="connsiteX2" fmla="*/ 1663699 w 2568372"/>
                  <a:gd name="connsiteY2" fmla="*/ 0 h 2751446"/>
                  <a:gd name="connsiteX3" fmla="*/ 2568372 w 2568372"/>
                  <a:gd name="connsiteY3" fmla="*/ 131323 h 2751446"/>
                  <a:gd name="connsiteX4" fmla="*/ 1566422 w 2568372"/>
                  <a:gd name="connsiteY4" fmla="*/ 355060 h 2751446"/>
                  <a:gd name="connsiteX5" fmla="*/ 1148132 w 2568372"/>
                  <a:gd name="connsiteY5" fmla="*/ 306422 h 2751446"/>
                  <a:gd name="connsiteX6" fmla="*/ 418558 w 2568372"/>
                  <a:gd name="connsiteY6" fmla="*/ 1118680 h 2751446"/>
                  <a:gd name="connsiteX7" fmla="*/ 399104 w 2568372"/>
                  <a:gd name="connsiteY7" fmla="*/ 1420238 h 2751446"/>
                  <a:gd name="connsiteX8" fmla="*/ 759027 w 2568372"/>
                  <a:gd name="connsiteY8" fmla="*/ 1819072 h 2751446"/>
                  <a:gd name="connsiteX9" fmla="*/ 934125 w 2568372"/>
                  <a:gd name="connsiteY9" fmla="*/ 2504872 h 2751446"/>
                  <a:gd name="connsiteX10" fmla="*/ 715252 w 2568372"/>
                  <a:gd name="connsiteY10" fmla="*/ 2694562 h 2751446"/>
                  <a:gd name="connsiteX11" fmla="*/ 452606 w 2568372"/>
                  <a:gd name="connsiteY11" fmla="*/ 1935804 h 2751446"/>
                  <a:gd name="connsiteX12" fmla="*/ 58634 w 2568372"/>
                  <a:gd name="connsiteY12" fmla="*/ 1493195 h 2751446"/>
                  <a:gd name="connsiteX13" fmla="*/ 117001 w 2568372"/>
                  <a:gd name="connsiteY13" fmla="*/ 982494 h 2751446"/>
                  <a:gd name="connsiteX0" fmla="*/ 117001 w 2568372"/>
                  <a:gd name="connsiteY0" fmla="*/ 982494 h 2751446"/>
                  <a:gd name="connsiteX1" fmla="*/ 1007082 w 2568372"/>
                  <a:gd name="connsiteY1" fmla="*/ 9727 h 2751446"/>
                  <a:gd name="connsiteX2" fmla="*/ 1663699 w 2568372"/>
                  <a:gd name="connsiteY2" fmla="*/ 0 h 2751446"/>
                  <a:gd name="connsiteX3" fmla="*/ 2568372 w 2568372"/>
                  <a:gd name="connsiteY3" fmla="*/ 131323 h 2751446"/>
                  <a:gd name="connsiteX4" fmla="*/ 1566422 w 2568372"/>
                  <a:gd name="connsiteY4" fmla="*/ 355060 h 2751446"/>
                  <a:gd name="connsiteX5" fmla="*/ 1148132 w 2568372"/>
                  <a:gd name="connsiteY5" fmla="*/ 306422 h 2751446"/>
                  <a:gd name="connsiteX6" fmla="*/ 418558 w 2568372"/>
                  <a:gd name="connsiteY6" fmla="*/ 1118680 h 2751446"/>
                  <a:gd name="connsiteX7" fmla="*/ 399104 w 2568372"/>
                  <a:gd name="connsiteY7" fmla="*/ 1420238 h 2751446"/>
                  <a:gd name="connsiteX8" fmla="*/ 759027 w 2568372"/>
                  <a:gd name="connsiteY8" fmla="*/ 1819072 h 2751446"/>
                  <a:gd name="connsiteX9" fmla="*/ 934125 w 2568372"/>
                  <a:gd name="connsiteY9" fmla="*/ 2504872 h 2751446"/>
                  <a:gd name="connsiteX10" fmla="*/ 715252 w 2568372"/>
                  <a:gd name="connsiteY10" fmla="*/ 2694562 h 2751446"/>
                  <a:gd name="connsiteX11" fmla="*/ 452606 w 2568372"/>
                  <a:gd name="connsiteY11" fmla="*/ 1935804 h 2751446"/>
                  <a:gd name="connsiteX12" fmla="*/ 58634 w 2568372"/>
                  <a:gd name="connsiteY12" fmla="*/ 1493195 h 2751446"/>
                  <a:gd name="connsiteX13" fmla="*/ 117001 w 2568372"/>
                  <a:gd name="connsiteY13" fmla="*/ 982494 h 2751446"/>
                  <a:gd name="connsiteX0" fmla="*/ 117001 w 2568372"/>
                  <a:gd name="connsiteY0" fmla="*/ 982494 h 2708634"/>
                  <a:gd name="connsiteX1" fmla="*/ 1007082 w 2568372"/>
                  <a:gd name="connsiteY1" fmla="*/ 9727 h 2708634"/>
                  <a:gd name="connsiteX2" fmla="*/ 1663699 w 2568372"/>
                  <a:gd name="connsiteY2" fmla="*/ 0 h 2708634"/>
                  <a:gd name="connsiteX3" fmla="*/ 2568372 w 2568372"/>
                  <a:gd name="connsiteY3" fmla="*/ 131323 h 2708634"/>
                  <a:gd name="connsiteX4" fmla="*/ 1566422 w 2568372"/>
                  <a:gd name="connsiteY4" fmla="*/ 355060 h 2708634"/>
                  <a:gd name="connsiteX5" fmla="*/ 1148132 w 2568372"/>
                  <a:gd name="connsiteY5" fmla="*/ 306422 h 2708634"/>
                  <a:gd name="connsiteX6" fmla="*/ 418558 w 2568372"/>
                  <a:gd name="connsiteY6" fmla="*/ 1118680 h 2708634"/>
                  <a:gd name="connsiteX7" fmla="*/ 399104 w 2568372"/>
                  <a:gd name="connsiteY7" fmla="*/ 1420238 h 2708634"/>
                  <a:gd name="connsiteX8" fmla="*/ 759027 w 2568372"/>
                  <a:gd name="connsiteY8" fmla="*/ 1819072 h 2708634"/>
                  <a:gd name="connsiteX9" fmla="*/ 934125 w 2568372"/>
                  <a:gd name="connsiteY9" fmla="*/ 2504872 h 2708634"/>
                  <a:gd name="connsiteX10" fmla="*/ 715252 w 2568372"/>
                  <a:gd name="connsiteY10" fmla="*/ 2694562 h 2708634"/>
                  <a:gd name="connsiteX11" fmla="*/ 452606 w 2568372"/>
                  <a:gd name="connsiteY11" fmla="*/ 1935804 h 2708634"/>
                  <a:gd name="connsiteX12" fmla="*/ 58634 w 2568372"/>
                  <a:gd name="connsiteY12" fmla="*/ 1493195 h 2708634"/>
                  <a:gd name="connsiteX13" fmla="*/ 117001 w 2568372"/>
                  <a:gd name="connsiteY13" fmla="*/ 982494 h 2708634"/>
                  <a:gd name="connsiteX0" fmla="*/ 117001 w 2568372"/>
                  <a:gd name="connsiteY0" fmla="*/ 982494 h 2705878"/>
                  <a:gd name="connsiteX1" fmla="*/ 1007082 w 2568372"/>
                  <a:gd name="connsiteY1" fmla="*/ 9727 h 2705878"/>
                  <a:gd name="connsiteX2" fmla="*/ 1663699 w 2568372"/>
                  <a:gd name="connsiteY2" fmla="*/ 0 h 2705878"/>
                  <a:gd name="connsiteX3" fmla="*/ 2568372 w 2568372"/>
                  <a:gd name="connsiteY3" fmla="*/ 131323 h 2705878"/>
                  <a:gd name="connsiteX4" fmla="*/ 1566422 w 2568372"/>
                  <a:gd name="connsiteY4" fmla="*/ 355060 h 2705878"/>
                  <a:gd name="connsiteX5" fmla="*/ 1148132 w 2568372"/>
                  <a:gd name="connsiteY5" fmla="*/ 306422 h 2705878"/>
                  <a:gd name="connsiteX6" fmla="*/ 418558 w 2568372"/>
                  <a:gd name="connsiteY6" fmla="*/ 1118680 h 2705878"/>
                  <a:gd name="connsiteX7" fmla="*/ 399104 w 2568372"/>
                  <a:gd name="connsiteY7" fmla="*/ 1420238 h 2705878"/>
                  <a:gd name="connsiteX8" fmla="*/ 759027 w 2568372"/>
                  <a:gd name="connsiteY8" fmla="*/ 1819072 h 2705878"/>
                  <a:gd name="connsiteX9" fmla="*/ 934125 w 2568372"/>
                  <a:gd name="connsiteY9" fmla="*/ 2504872 h 2705878"/>
                  <a:gd name="connsiteX10" fmla="*/ 715252 w 2568372"/>
                  <a:gd name="connsiteY10" fmla="*/ 2694562 h 2705878"/>
                  <a:gd name="connsiteX11" fmla="*/ 452606 w 2568372"/>
                  <a:gd name="connsiteY11" fmla="*/ 1935804 h 2705878"/>
                  <a:gd name="connsiteX12" fmla="*/ 58634 w 2568372"/>
                  <a:gd name="connsiteY12" fmla="*/ 1493195 h 2705878"/>
                  <a:gd name="connsiteX13" fmla="*/ 117001 w 2568372"/>
                  <a:gd name="connsiteY13" fmla="*/ 982494 h 2705878"/>
                  <a:gd name="connsiteX0" fmla="*/ 117001 w 2568372"/>
                  <a:gd name="connsiteY0" fmla="*/ 982494 h 2705878"/>
                  <a:gd name="connsiteX1" fmla="*/ 1007082 w 2568372"/>
                  <a:gd name="connsiteY1" fmla="*/ 9727 h 2705878"/>
                  <a:gd name="connsiteX2" fmla="*/ 1663699 w 2568372"/>
                  <a:gd name="connsiteY2" fmla="*/ 0 h 2705878"/>
                  <a:gd name="connsiteX3" fmla="*/ 2568372 w 2568372"/>
                  <a:gd name="connsiteY3" fmla="*/ 131323 h 2705878"/>
                  <a:gd name="connsiteX4" fmla="*/ 1566422 w 2568372"/>
                  <a:gd name="connsiteY4" fmla="*/ 355060 h 2705878"/>
                  <a:gd name="connsiteX5" fmla="*/ 1148132 w 2568372"/>
                  <a:gd name="connsiteY5" fmla="*/ 306422 h 2705878"/>
                  <a:gd name="connsiteX6" fmla="*/ 418558 w 2568372"/>
                  <a:gd name="connsiteY6" fmla="*/ 1118680 h 2705878"/>
                  <a:gd name="connsiteX7" fmla="*/ 399104 w 2568372"/>
                  <a:gd name="connsiteY7" fmla="*/ 1420238 h 2705878"/>
                  <a:gd name="connsiteX8" fmla="*/ 768755 w 2568372"/>
                  <a:gd name="connsiteY8" fmla="*/ 1809344 h 2705878"/>
                  <a:gd name="connsiteX9" fmla="*/ 934125 w 2568372"/>
                  <a:gd name="connsiteY9" fmla="*/ 2504872 h 2705878"/>
                  <a:gd name="connsiteX10" fmla="*/ 715252 w 2568372"/>
                  <a:gd name="connsiteY10" fmla="*/ 2694562 h 2705878"/>
                  <a:gd name="connsiteX11" fmla="*/ 452606 w 2568372"/>
                  <a:gd name="connsiteY11" fmla="*/ 1935804 h 2705878"/>
                  <a:gd name="connsiteX12" fmla="*/ 58634 w 2568372"/>
                  <a:gd name="connsiteY12" fmla="*/ 1493195 h 2705878"/>
                  <a:gd name="connsiteX13" fmla="*/ 117001 w 2568372"/>
                  <a:gd name="connsiteY13" fmla="*/ 982494 h 2705878"/>
                  <a:gd name="connsiteX0" fmla="*/ 117001 w 2568372"/>
                  <a:gd name="connsiteY0" fmla="*/ 982494 h 2705878"/>
                  <a:gd name="connsiteX1" fmla="*/ 1007082 w 2568372"/>
                  <a:gd name="connsiteY1" fmla="*/ 9727 h 2705878"/>
                  <a:gd name="connsiteX2" fmla="*/ 1663699 w 2568372"/>
                  <a:gd name="connsiteY2" fmla="*/ 0 h 2705878"/>
                  <a:gd name="connsiteX3" fmla="*/ 2568372 w 2568372"/>
                  <a:gd name="connsiteY3" fmla="*/ 131323 h 2705878"/>
                  <a:gd name="connsiteX4" fmla="*/ 1566422 w 2568372"/>
                  <a:gd name="connsiteY4" fmla="*/ 355060 h 2705878"/>
                  <a:gd name="connsiteX5" fmla="*/ 1148132 w 2568372"/>
                  <a:gd name="connsiteY5" fmla="*/ 306422 h 2705878"/>
                  <a:gd name="connsiteX6" fmla="*/ 418558 w 2568372"/>
                  <a:gd name="connsiteY6" fmla="*/ 1118680 h 2705878"/>
                  <a:gd name="connsiteX7" fmla="*/ 399104 w 2568372"/>
                  <a:gd name="connsiteY7" fmla="*/ 1420238 h 2705878"/>
                  <a:gd name="connsiteX8" fmla="*/ 768755 w 2568372"/>
                  <a:gd name="connsiteY8" fmla="*/ 1809344 h 2705878"/>
                  <a:gd name="connsiteX9" fmla="*/ 934125 w 2568372"/>
                  <a:gd name="connsiteY9" fmla="*/ 2504872 h 2705878"/>
                  <a:gd name="connsiteX10" fmla="*/ 715252 w 2568372"/>
                  <a:gd name="connsiteY10" fmla="*/ 2694562 h 2705878"/>
                  <a:gd name="connsiteX11" fmla="*/ 452606 w 2568372"/>
                  <a:gd name="connsiteY11" fmla="*/ 1935804 h 2705878"/>
                  <a:gd name="connsiteX12" fmla="*/ 58634 w 2568372"/>
                  <a:gd name="connsiteY12" fmla="*/ 1493195 h 2705878"/>
                  <a:gd name="connsiteX13" fmla="*/ 117001 w 2568372"/>
                  <a:gd name="connsiteY13" fmla="*/ 982494 h 2705878"/>
                  <a:gd name="connsiteX0" fmla="*/ 117001 w 2568372"/>
                  <a:gd name="connsiteY0" fmla="*/ 982494 h 2705878"/>
                  <a:gd name="connsiteX1" fmla="*/ 1007082 w 2568372"/>
                  <a:gd name="connsiteY1" fmla="*/ 9727 h 2705878"/>
                  <a:gd name="connsiteX2" fmla="*/ 1663699 w 2568372"/>
                  <a:gd name="connsiteY2" fmla="*/ 0 h 2705878"/>
                  <a:gd name="connsiteX3" fmla="*/ 2568372 w 2568372"/>
                  <a:gd name="connsiteY3" fmla="*/ 131323 h 2705878"/>
                  <a:gd name="connsiteX4" fmla="*/ 1566422 w 2568372"/>
                  <a:gd name="connsiteY4" fmla="*/ 355060 h 2705878"/>
                  <a:gd name="connsiteX5" fmla="*/ 1148132 w 2568372"/>
                  <a:gd name="connsiteY5" fmla="*/ 306422 h 2705878"/>
                  <a:gd name="connsiteX6" fmla="*/ 418558 w 2568372"/>
                  <a:gd name="connsiteY6" fmla="*/ 1118680 h 2705878"/>
                  <a:gd name="connsiteX7" fmla="*/ 399104 w 2568372"/>
                  <a:gd name="connsiteY7" fmla="*/ 1420238 h 2705878"/>
                  <a:gd name="connsiteX8" fmla="*/ 768755 w 2568372"/>
                  <a:gd name="connsiteY8" fmla="*/ 1809344 h 2705878"/>
                  <a:gd name="connsiteX9" fmla="*/ 934125 w 2568372"/>
                  <a:gd name="connsiteY9" fmla="*/ 2504872 h 2705878"/>
                  <a:gd name="connsiteX10" fmla="*/ 715252 w 2568372"/>
                  <a:gd name="connsiteY10" fmla="*/ 2694562 h 2705878"/>
                  <a:gd name="connsiteX11" fmla="*/ 452606 w 2568372"/>
                  <a:gd name="connsiteY11" fmla="*/ 1935804 h 2705878"/>
                  <a:gd name="connsiteX12" fmla="*/ 58634 w 2568372"/>
                  <a:gd name="connsiteY12" fmla="*/ 1493195 h 2705878"/>
                  <a:gd name="connsiteX13" fmla="*/ 117001 w 2568372"/>
                  <a:gd name="connsiteY13" fmla="*/ 982494 h 2705878"/>
                  <a:gd name="connsiteX0" fmla="*/ 117001 w 2568372"/>
                  <a:gd name="connsiteY0" fmla="*/ 1079805 h 2803189"/>
                  <a:gd name="connsiteX1" fmla="*/ 1007082 w 2568372"/>
                  <a:gd name="connsiteY1" fmla="*/ 107038 h 2803189"/>
                  <a:gd name="connsiteX2" fmla="*/ 1663699 w 2568372"/>
                  <a:gd name="connsiteY2" fmla="*/ 97311 h 2803189"/>
                  <a:gd name="connsiteX3" fmla="*/ 2568372 w 2568372"/>
                  <a:gd name="connsiteY3" fmla="*/ 228634 h 2803189"/>
                  <a:gd name="connsiteX4" fmla="*/ 1566422 w 2568372"/>
                  <a:gd name="connsiteY4" fmla="*/ 452371 h 2803189"/>
                  <a:gd name="connsiteX5" fmla="*/ 1148132 w 2568372"/>
                  <a:gd name="connsiteY5" fmla="*/ 403733 h 2803189"/>
                  <a:gd name="connsiteX6" fmla="*/ 418558 w 2568372"/>
                  <a:gd name="connsiteY6" fmla="*/ 1215991 h 2803189"/>
                  <a:gd name="connsiteX7" fmla="*/ 399104 w 2568372"/>
                  <a:gd name="connsiteY7" fmla="*/ 1517549 h 2803189"/>
                  <a:gd name="connsiteX8" fmla="*/ 768755 w 2568372"/>
                  <a:gd name="connsiteY8" fmla="*/ 1906655 h 2803189"/>
                  <a:gd name="connsiteX9" fmla="*/ 934125 w 2568372"/>
                  <a:gd name="connsiteY9" fmla="*/ 2602183 h 2803189"/>
                  <a:gd name="connsiteX10" fmla="*/ 715252 w 2568372"/>
                  <a:gd name="connsiteY10" fmla="*/ 2791873 h 2803189"/>
                  <a:gd name="connsiteX11" fmla="*/ 452606 w 2568372"/>
                  <a:gd name="connsiteY11" fmla="*/ 2033115 h 2803189"/>
                  <a:gd name="connsiteX12" fmla="*/ 58634 w 2568372"/>
                  <a:gd name="connsiteY12" fmla="*/ 1590506 h 2803189"/>
                  <a:gd name="connsiteX13" fmla="*/ 117001 w 2568372"/>
                  <a:gd name="connsiteY13" fmla="*/ 1079805 h 2803189"/>
                  <a:gd name="connsiteX0" fmla="*/ 117001 w 2568372"/>
                  <a:gd name="connsiteY0" fmla="*/ 1091839 h 2815223"/>
                  <a:gd name="connsiteX1" fmla="*/ 1007082 w 2568372"/>
                  <a:gd name="connsiteY1" fmla="*/ 119072 h 2815223"/>
                  <a:gd name="connsiteX2" fmla="*/ 1663699 w 2568372"/>
                  <a:gd name="connsiteY2" fmla="*/ 109345 h 2815223"/>
                  <a:gd name="connsiteX3" fmla="*/ 2568372 w 2568372"/>
                  <a:gd name="connsiteY3" fmla="*/ 240668 h 2815223"/>
                  <a:gd name="connsiteX4" fmla="*/ 1566422 w 2568372"/>
                  <a:gd name="connsiteY4" fmla="*/ 464405 h 2815223"/>
                  <a:gd name="connsiteX5" fmla="*/ 1148132 w 2568372"/>
                  <a:gd name="connsiteY5" fmla="*/ 415767 h 2815223"/>
                  <a:gd name="connsiteX6" fmla="*/ 418558 w 2568372"/>
                  <a:gd name="connsiteY6" fmla="*/ 1228025 h 2815223"/>
                  <a:gd name="connsiteX7" fmla="*/ 399104 w 2568372"/>
                  <a:gd name="connsiteY7" fmla="*/ 1529583 h 2815223"/>
                  <a:gd name="connsiteX8" fmla="*/ 768755 w 2568372"/>
                  <a:gd name="connsiteY8" fmla="*/ 1918689 h 2815223"/>
                  <a:gd name="connsiteX9" fmla="*/ 934125 w 2568372"/>
                  <a:gd name="connsiteY9" fmla="*/ 2614217 h 2815223"/>
                  <a:gd name="connsiteX10" fmla="*/ 715252 w 2568372"/>
                  <a:gd name="connsiteY10" fmla="*/ 2803907 h 2815223"/>
                  <a:gd name="connsiteX11" fmla="*/ 452606 w 2568372"/>
                  <a:gd name="connsiteY11" fmla="*/ 2045149 h 2815223"/>
                  <a:gd name="connsiteX12" fmla="*/ 58634 w 2568372"/>
                  <a:gd name="connsiteY12" fmla="*/ 1602540 h 2815223"/>
                  <a:gd name="connsiteX13" fmla="*/ 117001 w 2568372"/>
                  <a:gd name="connsiteY13" fmla="*/ 1091839 h 2815223"/>
                  <a:gd name="connsiteX0" fmla="*/ 117001 w 2568372"/>
                  <a:gd name="connsiteY0" fmla="*/ 1091839 h 2815223"/>
                  <a:gd name="connsiteX1" fmla="*/ 1007082 w 2568372"/>
                  <a:gd name="connsiteY1" fmla="*/ 119072 h 2815223"/>
                  <a:gd name="connsiteX2" fmla="*/ 1663699 w 2568372"/>
                  <a:gd name="connsiteY2" fmla="*/ 109345 h 2815223"/>
                  <a:gd name="connsiteX3" fmla="*/ 2568372 w 2568372"/>
                  <a:gd name="connsiteY3" fmla="*/ 240668 h 2815223"/>
                  <a:gd name="connsiteX4" fmla="*/ 1566422 w 2568372"/>
                  <a:gd name="connsiteY4" fmla="*/ 464405 h 2815223"/>
                  <a:gd name="connsiteX5" fmla="*/ 1148132 w 2568372"/>
                  <a:gd name="connsiteY5" fmla="*/ 415767 h 2815223"/>
                  <a:gd name="connsiteX6" fmla="*/ 418558 w 2568372"/>
                  <a:gd name="connsiteY6" fmla="*/ 1228025 h 2815223"/>
                  <a:gd name="connsiteX7" fmla="*/ 399104 w 2568372"/>
                  <a:gd name="connsiteY7" fmla="*/ 1529583 h 2815223"/>
                  <a:gd name="connsiteX8" fmla="*/ 768755 w 2568372"/>
                  <a:gd name="connsiteY8" fmla="*/ 1918689 h 2815223"/>
                  <a:gd name="connsiteX9" fmla="*/ 934125 w 2568372"/>
                  <a:gd name="connsiteY9" fmla="*/ 2614217 h 2815223"/>
                  <a:gd name="connsiteX10" fmla="*/ 715252 w 2568372"/>
                  <a:gd name="connsiteY10" fmla="*/ 2803907 h 2815223"/>
                  <a:gd name="connsiteX11" fmla="*/ 452606 w 2568372"/>
                  <a:gd name="connsiteY11" fmla="*/ 2045149 h 2815223"/>
                  <a:gd name="connsiteX12" fmla="*/ 58634 w 2568372"/>
                  <a:gd name="connsiteY12" fmla="*/ 1602540 h 2815223"/>
                  <a:gd name="connsiteX13" fmla="*/ 117001 w 2568372"/>
                  <a:gd name="connsiteY13" fmla="*/ 1091839 h 2815223"/>
                  <a:gd name="connsiteX0" fmla="*/ 117001 w 2568372"/>
                  <a:gd name="connsiteY0" fmla="*/ 1091839 h 2815223"/>
                  <a:gd name="connsiteX1" fmla="*/ 1007082 w 2568372"/>
                  <a:gd name="connsiteY1" fmla="*/ 119072 h 2815223"/>
                  <a:gd name="connsiteX2" fmla="*/ 1663699 w 2568372"/>
                  <a:gd name="connsiteY2" fmla="*/ 109345 h 2815223"/>
                  <a:gd name="connsiteX3" fmla="*/ 2568372 w 2568372"/>
                  <a:gd name="connsiteY3" fmla="*/ 240668 h 2815223"/>
                  <a:gd name="connsiteX4" fmla="*/ 1566422 w 2568372"/>
                  <a:gd name="connsiteY4" fmla="*/ 464405 h 2815223"/>
                  <a:gd name="connsiteX5" fmla="*/ 1148132 w 2568372"/>
                  <a:gd name="connsiteY5" fmla="*/ 415767 h 2815223"/>
                  <a:gd name="connsiteX6" fmla="*/ 418558 w 2568372"/>
                  <a:gd name="connsiteY6" fmla="*/ 1228025 h 2815223"/>
                  <a:gd name="connsiteX7" fmla="*/ 399104 w 2568372"/>
                  <a:gd name="connsiteY7" fmla="*/ 1529583 h 2815223"/>
                  <a:gd name="connsiteX8" fmla="*/ 768755 w 2568372"/>
                  <a:gd name="connsiteY8" fmla="*/ 1918689 h 2815223"/>
                  <a:gd name="connsiteX9" fmla="*/ 934125 w 2568372"/>
                  <a:gd name="connsiteY9" fmla="*/ 2614217 h 2815223"/>
                  <a:gd name="connsiteX10" fmla="*/ 715252 w 2568372"/>
                  <a:gd name="connsiteY10" fmla="*/ 2803907 h 2815223"/>
                  <a:gd name="connsiteX11" fmla="*/ 452606 w 2568372"/>
                  <a:gd name="connsiteY11" fmla="*/ 2045149 h 2815223"/>
                  <a:gd name="connsiteX12" fmla="*/ 58634 w 2568372"/>
                  <a:gd name="connsiteY12" fmla="*/ 1602540 h 2815223"/>
                  <a:gd name="connsiteX13" fmla="*/ 117001 w 2568372"/>
                  <a:gd name="connsiteY13" fmla="*/ 1091839 h 2815223"/>
                  <a:gd name="connsiteX0" fmla="*/ 117001 w 2568372"/>
                  <a:gd name="connsiteY0" fmla="*/ 1091839 h 2815223"/>
                  <a:gd name="connsiteX1" fmla="*/ 1007082 w 2568372"/>
                  <a:gd name="connsiteY1" fmla="*/ 119072 h 2815223"/>
                  <a:gd name="connsiteX2" fmla="*/ 1663699 w 2568372"/>
                  <a:gd name="connsiteY2" fmla="*/ 109345 h 2815223"/>
                  <a:gd name="connsiteX3" fmla="*/ 2568372 w 2568372"/>
                  <a:gd name="connsiteY3" fmla="*/ 240668 h 2815223"/>
                  <a:gd name="connsiteX4" fmla="*/ 1566422 w 2568372"/>
                  <a:gd name="connsiteY4" fmla="*/ 464405 h 2815223"/>
                  <a:gd name="connsiteX5" fmla="*/ 1148132 w 2568372"/>
                  <a:gd name="connsiteY5" fmla="*/ 415767 h 2815223"/>
                  <a:gd name="connsiteX6" fmla="*/ 418558 w 2568372"/>
                  <a:gd name="connsiteY6" fmla="*/ 1228025 h 2815223"/>
                  <a:gd name="connsiteX7" fmla="*/ 399104 w 2568372"/>
                  <a:gd name="connsiteY7" fmla="*/ 1529583 h 2815223"/>
                  <a:gd name="connsiteX8" fmla="*/ 768755 w 2568372"/>
                  <a:gd name="connsiteY8" fmla="*/ 1918689 h 2815223"/>
                  <a:gd name="connsiteX9" fmla="*/ 934125 w 2568372"/>
                  <a:gd name="connsiteY9" fmla="*/ 2614217 h 2815223"/>
                  <a:gd name="connsiteX10" fmla="*/ 715252 w 2568372"/>
                  <a:gd name="connsiteY10" fmla="*/ 2803907 h 2815223"/>
                  <a:gd name="connsiteX11" fmla="*/ 452606 w 2568372"/>
                  <a:gd name="connsiteY11" fmla="*/ 2045149 h 2815223"/>
                  <a:gd name="connsiteX12" fmla="*/ 58634 w 2568372"/>
                  <a:gd name="connsiteY12" fmla="*/ 1602540 h 2815223"/>
                  <a:gd name="connsiteX13" fmla="*/ 117001 w 2568372"/>
                  <a:gd name="connsiteY13" fmla="*/ 1091839 h 2815223"/>
                  <a:gd name="connsiteX0" fmla="*/ 117001 w 2568372"/>
                  <a:gd name="connsiteY0" fmla="*/ 1091839 h 2815223"/>
                  <a:gd name="connsiteX1" fmla="*/ 1007082 w 2568372"/>
                  <a:gd name="connsiteY1" fmla="*/ 119072 h 2815223"/>
                  <a:gd name="connsiteX2" fmla="*/ 1663699 w 2568372"/>
                  <a:gd name="connsiteY2" fmla="*/ 109345 h 2815223"/>
                  <a:gd name="connsiteX3" fmla="*/ 2568372 w 2568372"/>
                  <a:gd name="connsiteY3" fmla="*/ 240668 h 2815223"/>
                  <a:gd name="connsiteX4" fmla="*/ 1566422 w 2568372"/>
                  <a:gd name="connsiteY4" fmla="*/ 464405 h 2815223"/>
                  <a:gd name="connsiteX5" fmla="*/ 1148132 w 2568372"/>
                  <a:gd name="connsiteY5" fmla="*/ 415767 h 2815223"/>
                  <a:gd name="connsiteX6" fmla="*/ 418558 w 2568372"/>
                  <a:gd name="connsiteY6" fmla="*/ 1228025 h 2815223"/>
                  <a:gd name="connsiteX7" fmla="*/ 399104 w 2568372"/>
                  <a:gd name="connsiteY7" fmla="*/ 1529583 h 2815223"/>
                  <a:gd name="connsiteX8" fmla="*/ 768755 w 2568372"/>
                  <a:gd name="connsiteY8" fmla="*/ 1918689 h 2815223"/>
                  <a:gd name="connsiteX9" fmla="*/ 934125 w 2568372"/>
                  <a:gd name="connsiteY9" fmla="*/ 2614217 h 2815223"/>
                  <a:gd name="connsiteX10" fmla="*/ 715252 w 2568372"/>
                  <a:gd name="connsiteY10" fmla="*/ 2803907 h 2815223"/>
                  <a:gd name="connsiteX11" fmla="*/ 452606 w 2568372"/>
                  <a:gd name="connsiteY11" fmla="*/ 2045149 h 2815223"/>
                  <a:gd name="connsiteX12" fmla="*/ 58634 w 2568372"/>
                  <a:gd name="connsiteY12" fmla="*/ 1602540 h 2815223"/>
                  <a:gd name="connsiteX13" fmla="*/ 117001 w 2568372"/>
                  <a:gd name="connsiteY13" fmla="*/ 1091839 h 2815223"/>
                  <a:gd name="connsiteX0" fmla="*/ 117001 w 2603282"/>
                  <a:gd name="connsiteY0" fmla="*/ 1091839 h 2815223"/>
                  <a:gd name="connsiteX1" fmla="*/ 1007082 w 2603282"/>
                  <a:gd name="connsiteY1" fmla="*/ 119072 h 2815223"/>
                  <a:gd name="connsiteX2" fmla="*/ 1663699 w 2603282"/>
                  <a:gd name="connsiteY2" fmla="*/ 109345 h 2815223"/>
                  <a:gd name="connsiteX3" fmla="*/ 2568372 w 2603282"/>
                  <a:gd name="connsiteY3" fmla="*/ 240668 h 2815223"/>
                  <a:gd name="connsiteX4" fmla="*/ 2334908 w 2603282"/>
                  <a:gd name="connsiteY4" fmla="*/ 483861 h 2815223"/>
                  <a:gd name="connsiteX5" fmla="*/ 1566422 w 2603282"/>
                  <a:gd name="connsiteY5" fmla="*/ 464405 h 2815223"/>
                  <a:gd name="connsiteX6" fmla="*/ 1148132 w 2603282"/>
                  <a:gd name="connsiteY6" fmla="*/ 415767 h 2815223"/>
                  <a:gd name="connsiteX7" fmla="*/ 418558 w 2603282"/>
                  <a:gd name="connsiteY7" fmla="*/ 1228025 h 2815223"/>
                  <a:gd name="connsiteX8" fmla="*/ 399104 w 2603282"/>
                  <a:gd name="connsiteY8" fmla="*/ 1529583 h 2815223"/>
                  <a:gd name="connsiteX9" fmla="*/ 768755 w 2603282"/>
                  <a:gd name="connsiteY9" fmla="*/ 1918689 h 2815223"/>
                  <a:gd name="connsiteX10" fmla="*/ 934125 w 2603282"/>
                  <a:gd name="connsiteY10" fmla="*/ 2614217 h 2815223"/>
                  <a:gd name="connsiteX11" fmla="*/ 715252 w 2603282"/>
                  <a:gd name="connsiteY11" fmla="*/ 2803907 h 2815223"/>
                  <a:gd name="connsiteX12" fmla="*/ 452606 w 2603282"/>
                  <a:gd name="connsiteY12" fmla="*/ 2045149 h 2815223"/>
                  <a:gd name="connsiteX13" fmla="*/ 58634 w 2603282"/>
                  <a:gd name="connsiteY13" fmla="*/ 1602540 h 2815223"/>
                  <a:gd name="connsiteX14" fmla="*/ 117001 w 2603282"/>
                  <a:gd name="connsiteY14" fmla="*/ 1091839 h 2815223"/>
                  <a:gd name="connsiteX0" fmla="*/ 117001 w 2704505"/>
                  <a:gd name="connsiteY0" fmla="*/ 1091839 h 2815223"/>
                  <a:gd name="connsiteX1" fmla="*/ 1007082 w 2704505"/>
                  <a:gd name="connsiteY1" fmla="*/ 119072 h 2815223"/>
                  <a:gd name="connsiteX2" fmla="*/ 1663699 w 2704505"/>
                  <a:gd name="connsiteY2" fmla="*/ 109345 h 2815223"/>
                  <a:gd name="connsiteX3" fmla="*/ 2568372 w 2704505"/>
                  <a:gd name="connsiteY3" fmla="*/ 240668 h 2815223"/>
                  <a:gd name="connsiteX4" fmla="*/ 2617010 w 2704505"/>
                  <a:gd name="connsiteY4" fmla="*/ 381721 h 2815223"/>
                  <a:gd name="connsiteX5" fmla="*/ 1566422 w 2704505"/>
                  <a:gd name="connsiteY5" fmla="*/ 464405 h 2815223"/>
                  <a:gd name="connsiteX6" fmla="*/ 1148132 w 2704505"/>
                  <a:gd name="connsiteY6" fmla="*/ 415767 h 2815223"/>
                  <a:gd name="connsiteX7" fmla="*/ 418558 w 2704505"/>
                  <a:gd name="connsiteY7" fmla="*/ 1228025 h 2815223"/>
                  <a:gd name="connsiteX8" fmla="*/ 399104 w 2704505"/>
                  <a:gd name="connsiteY8" fmla="*/ 1529583 h 2815223"/>
                  <a:gd name="connsiteX9" fmla="*/ 768755 w 2704505"/>
                  <a:gd name="connsiteY9" fmla="*/ 1918689 h 2815223"/>
                  <a:gd name="connsiteX10" fmla="*/ 934125 w 2704505"/>
                  <a:gd name="connsiteY10" fmla="*/ 2614217 h 2815223"/>
                  <a:gd name="connsiteX11" fmla="*/ 715252 w 2704505"/>
                  <a:gd name="connsiteY11" fmla="*/ 2803907 h 2815223"/>
                  <a:gd name="connsiteX12" fmla="*/ 452606 w 2704505"/>
                  <a:gd name="connsiteY12" fmla="*/ 2045149 h 2815223"/>
                  <a:gd name="connsiteX13" fmla="*/ 58634 w 2704505"/>
                  <a:gd name="connsiteY13" fmla="*/ 1602540 h 2815223"/>
                  <a:gd name="connsiteX14" fmla="*/ 117001 w 2704505"/>
                  <a:gd name="connsiteY14" fmla="*/ 1091839 h 2815223"/>
                  <a:gd name="connsiteX0" fmla="*/ 117001 w 2832040"/>
                  <a:gd name="connsiteY0" fmla="*/ 1091839 h 2815223"/>
                  <a:gd name="connsiteX1" fmla="*/ 1007082 w 2832040"/>
                  <a:gd name="connsiteY1" fmla="*/ 119072 h 2815223"/>
                  <a:gd name="connsiteX2" fmla="*/ 1663699 w 2832040"/>
                  <a:gd name="connsiteY2" fmla="*/ 109345 h 2815223"/>
                  <a:gd name="connsiteX3" fmla="*/ 2568372 w 2832040"/>
                  <a:gd name="connsiteY3" fmla="*/ 240668 h 2815223"/>
                  <a:gd name="connsiteX4" fmla="*/ 2617010 w 2832040"/>
                  <a:gd name="connsiteY4" fmla="*/ 381721 h 2815223"/>
                  <a:gd name="connsiteX5" fmla="*/ 1566422 w 2832040"/>
                  <a:gd name="connsiteY5" fmla="*/ 464405 h 2815223"/>
                  <a:gd name="connsiteX6" fmla="*/ 1148132 w 2832040"/>
                  <a:gd name="connsiteY6" fmla="*/ 415767 h 2815223"/>
                  <a:gd name="connsiteX7" fmla="*/ 418558 w 2832040"/>
                  <a:gd name="connsiteY7" fmla="*/ 1228025 h 2815223"/>
                  <a:gd name="connsiteX8" fmla="*/ 399104 w 2832040"/>
                  <a:gd name="connsiteY8" fmla="*/ 1529583 h 2815223"/>
                  <a:gd name="connsiteX9" fmla="*/ 768755 w 2832040"/>
                  <a:gd name="connsiteY9" fmla="*/ 1918689 h 2815223"/>
                  <a:gd name="connsiteX10" fmla="*/ 934125 w 2832040"/>
                  <a:gd name="connsiteY10" fmla="*/ 2614217 h 2815223"/>
                  <a:gd name="connsiteX11" fmla="*/ 715252 w 2832040"/>
                  <a:gd name="connsiteY11" fmla="*/ 2803907 h 2815223"/>
                  <a:gd name="connsiteX12" fmla="*/ 452606 w 2832040"/>
                  <a:gd name="connsiteY12" fmla="*/ 2045149 h 2815223"/>
                  <a:gd name="connsiteX13" fmla="*/ 58634 w 2832040"/>
                  <a:gd name="connsiteY13" fmla="*/ 1602540 h 2815223"/>
                  <a:gd name="connsiteX14" fmla="*/ 117001 w 2832040"/>
                  <a:gd name="connsiteY14" fmla="*/ 1091839 h 2815223"/>
                  <a:gd name="connsiteX0" fmla="*/ 117001 w 2832040"/>
                  <a:gd name="connsiteY0" fmla="*/ 1091839 h 2815223"/>
                  <a:gd name="connsiteX1" fmla="*/ 1007082 w 2832040"/>
                  <a:gd name="connsiteY1" fmla="*/ 119072 h 2815223"/>
                  <a:gd name="connsiteX2" fmla="*/ 1663699 w 2832040"/>
                  <a:gd name="connsiteY2" fmla="*/ 109345 h 2815223"/>
                  <a:gd name="connsiteX3" fmla="*/ 2568372 w 2832040"/>
                  <a:gd name="connsiteY3" fmla="*/ 240668 h 2815223"/>
                  <a:gd name="connsiteX4" fmla="*/ 2617010 w 2832040"/>
                  <a:gd name="connsiteY4" fmla="*/ 381721 h 2815223"/>
                  <a:gd name="connsiteX5" fmla="*/ 1566422 w 2832040"/>
                  <a:gd name="connsiteY5" fmla="*/ 464405 h 2815223"/>
                  <a:gd name="connsiteX6" fmla="*/ 1148132 w 2832040"/>
                  <a:gd name="connsiteY6" fmla="*/ 415767 h 2815223"/>
                  <a:gd name="connsiteX7" fmla="*/ 418558 w 2832040"/>
                  <a:gd name="connsiteY7" fmla="*/ 1228025 h 2815223"/>
                  <a:gd name="connsiteX8" fmla="*/ 399104 w 2832040"/>
                  <a:gd name="connsiteY8" fmla="*/ 1529583 h 2815223"/>
                  <a:gd name="connsiteX9" fmla="*/ 768755 w 2832040"/>
                  <a:gd name="connsiteY9" fmla="*/ 1918689 h 2815223"/>
                  <a:gd name="connsiteX10" fmla="*/ 934125 w 2832040"/>
                  <a:gd name="connsiteY10" fmla="*/ 2614217 h 2815223"/>
                  <a:gd name="connsiteX11" fmla="*/ 715252 w 2832040"/>
                  <a:gd name="connsiteY11" fmla="*/ 2803907 h 2815223"/>
                  <a:gd name="connsiteX12" fmla="*/ 452606 w 2832040"/>
                  <a:gd name="connsiteY12" fmla="*/ 2045149 h 2815223"/>
                  <a:gd name="connsiteX13" fmla="*/ 58634 w 2832040"/>
                  <a:gd name="connsiteY13" fmla="*/ 1602540 h 2815223"/>
                  <a:gd name="connsiteX14" fmla="*/ 117001 w 2832040"/>
                  <a:gd name="connsiteY14" fmla="*/ 1091839 h 2815223"/>
                  <a:gd name="connsiteX0" fmla="*/ 117001 w 2836680"/>
                  <a:gd name="connsiteY0" fmla="*/ 1091839 h 2815223"/>
                  <a:gd name="connsiteX1" fmla="*/ 1007082 w 2836680"/>
                  <a:gd name="connsiteY1" fmla="*/ 119072 h 2815223"/>
                  <a:gd name="connsiteX2" fmla="*/ 1663699 w 2836680"/>
                  <a:gd name="connsiteY2" fmla="*/ 109345 h 2815223"/>
                  <a:gd name="connsiteX3" fmla="*/ 2568372 w 2836680"/>
                  <a:gd name="connsiteY3" fmla="*/ 240668 h 2815223"/>
                  <a:gd name="connsiteX4" fmla="*/ 2617010 w 2836680"/>
                  <a:gd name="connsiteY4" fmla="*/ 381721 h 2815223"/>
                  <a:gd name="connsiteX5" fmla="*/ 1566422 w 2836680"/>
                  <a:gd name="connsiteY5" fmla="*/ 464405 h 2815223"/>
                  <a:gd name="connsiteX6" fmla="*/ 1148132 w 2836680"/>
                  <a:gd name="connsiteY6" fmla="*/ 415767 h 2815223"/>
                  <a:gd name="connsiteX7" fmla="*/ 418558 w 2836680"/>
                  <a:gd name="connsiteY7" fmla="*/ 1228025 h 2815223"/>
                  <a:gd name="connsiteX8" fmla="*/ 399104 w 2836680"/>
                  <a:gd name="connsiteY8" fmla="*/ 1529583 h 2815223"/>
                  <a:gd name="connsiteX9" fmla="*/ 768755 w 2836680"/>
                  <a:gd name="connsiteY9" fmla="*/ 1918689 h 2815223"/>
                  <a:gd name="connsiteX10" fmla="*/ 934125 w 2836680"/>
                  <a:gd name="connsiteY10" fmla="*/ 2614217 h 2815223"/>
                  <a:gd name="connsiteX11" fmla="*/ 715252 w 2836680"/>
                  <a:gd name="connsiteY11" fmla="*/ 2803907 h 2815223"/>
                  <a:gd name="connsiteX12" fmla="*/ 452606 w 2836680"/>
                  <a:gd name="connsiteY12" fmla="*/ 2045149 h 2815223"/>
                  <a:gd name="connsiteX13" fmla="*/ 58634 w 2836680"/>
                  <a:gd name="connsiteY13" fmla="*/ 1602540 h 2815223"/>
                  <a:gd name="connsiteX14" fmla="*/ 117001 w 2836680"/>
                  <a:gd name="connsiteY14" fmla="*/ 1091839 h 2815223"/>
                  <a:gd name="connsiteX0" fmla="*/ 117001 w 2836680"/>
                  <a:gd name="connsiteY0" fmla="*/ 1091839 h 2815223"/>
                  <a:gd name="connsiteX1" fmla="*/ 1007082 w 2836680"/>
                  <a:gd name="connsiteY1" fmla="*/ 119072 h 2815223"/>
                  <a:gd name="connsiteX2" fmla="*/ 1663699 w 2836680"/>
                  <a:gd name="connsiteY2" fmla="*/ 109345 h 2815223"/>
                  <a:gd name="connsiteX3" fmla="*/ 2568372 w 2836680"/>
                  <a:gd name="connsiteY3" fmla="*/ 240668 h 2815223"/>
                  <a:gd name="connsiteX4" fmla="*/ 2617010 w 2836680"/>
                  <a:gd name="connsiteY4" fmla="*/ 381721 h 2815223"/>
                  <a:gd name="connsiteX5" fmla="*/ 1566422 w 2836680"/>
                  <a:gd name="connsiteY5" fmla="*/ 464405 h 2815223"/>
                  <a:gd name="connsiteX6" fmla="*/ 1148132 w 2836680"/>
                  <a:gd name="connsiteY6" fmla="*/ 415767 h 2815223"/>
                  <a:gd name="connsiteX7" fmla="*/ 418558 w 2836680"/>
                  <a:gd name="connsiteY7" fmla="*/ 1228025 h 2815223"/>
                  <a:gd name="connsiteX8" fmla="*/ 399104 w 2836680"/>
                  <a:gd name="connsiteY8" fmla="*/ 1529583 h 2815223"/>
                  <a:gd name="connsiteX9" fmla="*/ 768755 w 2836680"/>
                  <a:gd name="connsiteY9" fmla="*/ 1918689 h 2815223"/>
                  <a:gd name="connsiteX10" fmla="*/ 934125 w 2836680"/>
                  <a:gd name="connsiteY10" fmla="*/ 2614217 h 2815223"/>
                  <a:gd name="connsiteX11" fmla="*/ 715252 w 2836680"/>
                  <a:gd name="connsiteY11" fmla="*/ 2803907 h 2815223"/>
                  <a:gd name="connsiteX12" fmla="*/ 452606 w 2836680"/>
                  <a:gd name="connsiteY12" fmla="*/ 2045149 h 2815223"/>
                  <a:gd name="connsiteX13" fmla="*/ 58634 w 2836680"/>
                  <a:gd name="connsiteY13" fmla="*/ 1602540 h 2815223"/>
                  <a:gd name="connsiteX14" fmla="*/ 117001 w 2836680"/>
                  <a:gd name="connsiteY14" fmla="*/ 1091839 h 2815223"/>
                  <a:gd name="connsiteX0" fmla="*/ 117001 w 2836680"/>
                  <a:gd name="connsiteY0" fmla="*/ 1091839 h 2815223"/>
                  <a:gd name="connsiteX1" fmla="*/ 1007082 w 2836680"/>
                  <a:gd name="connsiteY1" fmla="*/ 119072 h 2815223"/>
                  <a:gd name="connsiteX2" fmla="*/ 1663699 w 2836680"/>
                  <a:gd name="connsiteY2" fmla="*/ 109345 h 2815223"/>
                  <a:gd name="connsiteX3" fmla="*/ 2568372 w 2836680"/>
                  <a:gd name="connsiteY3" fmla="*/ 240668 h 2815223"/>
                  <a:gd name="connsiteX4" fmla="*/ 2617010 w 2836680"/>
                  <a:gd name="connsiteY4" fmla="*/ 381721 h 2815223"/>
                  <a:gd name="connsiteX5" fmla="*/ 1566422 w 2836680"/>
                  <a:gd name="connsiteY5" fmla="*/ 464405 h 2815223"/>
                  <a:gd name="connsiteX6" fmla="*/ 1148132 w 2836680"/>
                  <a:gd name="connsiteY6" fmla="*/ 415767 h 2815223"/>
                  <a:gd name="connsiteX7" fmla="*/ 418558 w 2836680"/>
                  <a:gd name="connsiteY7" fmla="*/ 1228025 h 2815223"/>
                  <a:gd name="connsiteX8" fmla="*/ 399104 w 2836680"/>
                  <a:gd name="connsiteY8" fmla="*/ 1529583 h 2815223"/>
                  <a:gd name="connsiteX9" fmla="*/ 768755 w 2836680"/>
                  <a:gd name="connsiteY9" fmla="*/ 1918689 h 2815223"/>
                  <a:gd name="connsiteX10" fmla="*/ 934125 w 2836680"/>
                  <a:gd name="connsiteY10" fmla="*/ 2614217 h 2815223"/>
                  <a:gd name="connsiteX11" fmla="*/ 715252 w 2836680"/>
                  <a:gd name="connsiteY11" fmla="*/ 2803907 h 2815223"/>
                  <a:gd name="connsiteX12" fmla="*/ 452606 w 2836680"/>
                  <a:gd name="connsiteY12" fmla="*/ 2045149 h 2815223"/>
                  <a:gd name="connsiteX13" fmla="*/ 58634 w 2836680"/>
                  <a:gd name="connsiteY13" fmla="*/ 1602540 h 2815223"/>
                  <a:gd name="connsiteX14" fmla="*/ 117001 w 2836680"/>
                  <a:gd name="connsiteY14" fmla="*/ 1091839 h 2815223"/>
                  <a:gd name="connsiteX0" fmla="*/ 117001 w 2836680"/>
                  <a:gd name="connsiteY0" fmla="*/ 1091839 h 2815223"/>
                  <a:gd name="connsiteX1" fmla="*/ 1007082 w 2836680"/>
                  <a:gd name="connsiteY1" fmla="*/ 119072 h 2815223"/>
                  <a:gd name="connsiteX2" fmla="*/ 1663699 w 2836680"/>
                  <a:gd name="connsiteY2" fmla="*/ 109345 h 2815223"/>
                  <a:gd name="connsiteX3" fmla="*/ 2568372 w 2836680"/>
                  <a:gd name="connsiteY3" fmla="*/ 240668 h 2815223"/>
                  <a:gd name="connsiteX4" fmla="*/ 2617010 w 2836680"/>
                  <a:gd name="connsiteY4" fmla="*/ 381721 h 2815223"/>
                  <a:gd name="connsiteX5" fmla="*/ 1566422 w 2836680"/>
                  <a:gd name="connsiteY5" fmla="*/ 464405 h 2815223"/>
                  <a:gd name="connsiteX6" fmla="*/ 1148132 w 2836680"/>
                  <a:gd name="connsiteY6" fmla="*/ 415767 h 2815223"/>
                  <a:gd name="connsiteX7" fmla="*/ 418558 w 2836680"/>
                  <a:gd name="connsiteY7" fmla="*/ 1228025 h 2815223"/>
                  <a:gd name="connsiteX8" fmla="*/ 399104 w 2836680"/>
                  <a:gd name="connsiteY8" fmla="*/ 1529583 h 2815223"/>
                  <a:gd name="connsiteX9" fmla="*/ 768755 w 2836680"/>
                  <a:gd name="connsiteY9" fmla="*/ 1918689 h 2815223"/>
                  <a:gd name="connsiteX10" fmla="*/ 934125 w 2836680"/>
                  <a:gd name="connsiteY10" fmla="*/ 2614217 h 2815223"/>
                  <a:gd name="connsiteX11" fmla="*/ 715252 w 2836680"/>
                  <a:gd name="connsiteY11" fmla="*/ 2803907 h 2815223"/>
                  <a:gd name="connsiteX12" fmla="*/ 452606 w 2836680"/>
                  <a:gd name="connsiteY12" fmla="*/ 2045149 h 2815223"/>
                  <a:gd name="connsiteX13" fmla="*/ 58634 w 2836680"/>
                  <a:gd name="connsiteY13" fmla="*/ 1602540 h 2815223"/>
                  <a:gd name="connsiteX14" fmla="*/ 117001 w 2836680"/>
                  <a:gd name="connsiteY14" fmla="*/ 1091839 h 2815223"/>
                  <a:gd name="connsiteX0" fmla="*/ 117001 w 2836680"/>
                  <a:gd name="connsiteY0" fmla="*/ 1091839 h 2815223"/>
                  <a:gd name="connsiteX1" fmla="*/ 1007082 w 2836680"/>
                  <a:gd name="connsiteY1" fmla="*/ 119072 h 2815223"/>
                  <a:gd name="connsiteX2" fmla="*/ 1663699 w 2836680"/>
                  <a:gd name="connsiteY2" fmla="*/ 109345 h 2815223"/>
                  <a:gd name="connsiteX3" fmla="*/ 2568372 w 2836680"/>
                  <a:gd name="connsiteY3" fmla="*/ 240668 h 2815223"/>
                  <a:gd name="connsiteX4" fmla="*/ 2617010 w 2836680"/>
                  <a:gd name="connsiteY4" fmla="*/ 381721 h 2815223"/>
                  <a:gd name="connsiteX5" fmla="*/ 1566422 w 2836680"/>
                  <a:gd name="connsiteY5" fmla="*/ 464405 h 2815223"/>
                  <a:gd name="connsiteX6" fmla="*/ 1148132 w 2836680"/>
                  <a:gd name="connsiteY6" fmla="*/ 415767 h 2815223"/>
                  <a:gd name="connsiteX7" fmla="*/ 418558 w 2836680"/>
                  <a:gd name="connsiteY7" fmla="*/ 1228025 h 2815223"/>
                  <a:gd name="connsiteX8" fmla="*/ 399104 w 2836680"/>
                  <a:gd name="connsiteY8" fmla="*/ 1529583 h 2815223"/>
                  <a:gd name="connsiteX9" fmla="*/ 768755 w 2836680"/>
                  <a:gd name="connsiteY9" fmla="*/ 1918689 h 2815223"/>
                  <a:gd name="connsiteX10" fmla="*/ 934125 w 2836680"/>
                  <a:gd name="connsiteY10" fmla="*/ 2614217 h 2815223"/>
                  <a:gd name="connsiteX11" fmla="*/ 715252 w 2836680"/>
                  <a:gd name="connsiteY11" fmla="*/ 2803907 h 2815223"/>
                  <a:gd name="connsiteX12" fmla="*/ 452606 w 2836680"/>
                  <a:gd name="connsiteY12" fmla="*/ 2045149 h 2815223"/>
                  <a:gd name="connsiteX13" fmla="*/ 58634 w 2836680"/>
                  <a:gd name="connsiteY13" fmla="*/ 1602540 h 2815223"/>
                  <a:gd name="connsiteX14" fmla="*/ 117001 w 2836680"/>
                  <a:gd name="connsiteY14" fmla="*/ 1091839 h 2815223"/>
                  <a:gd name="connsiteX0" fmla="*/ 117001 w 2836680"/>
                  <a:gd name="connsiteY0" fmla="*/ 1091839 h 2815223"/>
                  <a:gd name="connsiteX1" fmla="*/ 1007082 w 2836680"/>
                  <a:gd name="connsiteY1" fmla="*/ 119072 h 2815223"/>
                  <a:gd name="connsiteX2" fmla="*/ 1663699 w 2836680"/>
                  <a:gd name="connsiteY2" fmla="*/ 109345 h 2815223"/>
                  <a:gd name="connsiteX3" fmla="*/ 2568372 w 2836680"/>
                  <a:gd name="connsiteY3" fmla="*/ 240668 h 2815223"/>
                  <a:gd name="connsiteX4" fmla="*/ 2617010 w 2836680"/>
                  <a:gd name="connsiteY4" fmla="*/ 381721 h 2815223"/>
                  <a:gd name="connsiteX5" fmla="*/ 1566422 w 2836680"/>
                  <a:gd name="connsiteY5" fmla="*/ 464405 h 2815223"/>
                  <a:gd name="connsiteX6" fmla="*/ 1148132 w 2836680"/>
                  <a:gd name="connsiteY6" fmla="*/ 415767 h 2815223"/>
                  <a:gd name="connsiteX7" fmla="*/ 418558 w 2836680"/>
                  <a:gd name="connsiteY7" fmla="*/ 1228025 h 2815223"/>
                  <a:gd name="connsiteX8" fmla="*/ 399104 w 2836680"/>
                  <a:gd name="connsiteY8" fmla="*/ 1529583 h 2815223"/>
                  <a:gd name="connsiteX9" fmla="*/ 768755 w 2836680"/>
                  <a:gd name="connsiteY9" fmla="*/ 1918689 h 2815223"/>
                  <a:gd name="connsiteX10" fmla="*/ 934125 w 2836680"/>
                  <a:gd name="connsiteY10" fmla="*/ 2614217 h 2815223"/>
                  <a:gd name="connsiteX11" fmla="*/ 715252 w 2836680"/>
                  <a:gd name="connsiteY11" fmla="*/ 2803907 h 2815223"/>
                  <a:gd name="connsiteX12" fmla="*/ 452606 w 2836680"/>
                  <a:gd name="connsiteY12" fmla="*/ 2045149 h 2815223"/>
                  <a:gd name="connsiteX13" fmla="*/ 58634 w 2836680"/>
                  <a:gd name="connsiteY13" fmla="*/ 1602540 h 2815223"/>
                  <a:gd name="connsiteX14" fmla="*/ 117001 w 2836680"/>
                  <a:gd name="connsiteY14" fmla="*/ 1091839 h 2815223"/>
                  <a:gd name="connsiteX0" fmla="*/ 117001 w 2836680"/>
                  <a:gd name="connsiteY0" fmla="*/ 1091839 h 2815223"/>
                  <a:gd name="connsiteX1" fmla="*/ 1007082 w 2836680"/>
                  <a:gd name="connsiteY1" fmla="*/ 119072 h 2815223"/>
                  <a:gd name="connsiteX2" fmla="*/ 1663699 w 2836680"/>
                  <a:gd name="connsiteY2" fmla="*/ 109345 h 2815223"/>
                  <a:gd name="connsiteX3" fmla="*/ 2568372 w 2836680"/>
                  <a:gd name="connsiteY3" fmla="*/ 240668 h 2815223"/>
                  <a:gd name="connsiteX4" fmla="*/ 2617010 w 2836680"/>
                  <a:gd name="connsiteY4" fmla="*/ 381721 h 2815223"/>
                  <a:gd name="connsiteX5" fmla="*/ 1566422 w 2836680"/>
                  <a:gd name="connsiteY5" fmla="*/ 464405 h 2815223"/>
                  <a:gd name="connsiteX6" fmla="*/ 1148132 w 2836680"/>
                  <a:gd name="connsiteY6" fmla="*/ 415767 h 2815223"/>
                  <a:gd name="connsiteX7" fmla="*/ 418558 w 2836680"/>
                  <a:gd name="connsiteY7" fmla="*/ 1228025 h 2815223"/>
                  <a:gd name="connsiteX8" fmla="*/ 399104 w 2836680"/>
                  <a:gd name="connsiteY8" fmla="*/ 1529583 h 2815223"/>
                  <a:gd name="connsiteX9" fmla="*/ 768755 w 2836680"/>
                  <a:gd name="connsiteY9" fmla="*/ 1918689 h 2815223"/>
                  <a:gd name="connsiteX10" fmla="*/ 934125 w 2836680"/>
                  <a:gd name="connsiteY10" fmla="*/ 2614217 h 2815223"/>
                  <a:gd name="connsiteX11" fmla="*/ 715252 w 2836680"/>
                  <a:gd name="connsiteY11" fmla="*/ 2803907 h 2815223"/>
                  <a:gd name="connsiteX12" fmla="*/ 452606 w 2836680"/>
                  <a:gd name="connsiteY12" fmla="*/ 2045149 h 2815223"/>
                  <a:gd name="connsiteX13" fmla="*/ 58634 w 2836680"/>
                  <a:gd name="connsiteY13" fmla="*/ 1602540 h 2815223"/>
                  <a:gd name="connsiteX14" fmla="*/ 117001 w 2836680"/>
                  <a:gd name="connsiteY14" fmla="*/ 1091839 h 2815223"/>
                  <a:gd name="connsiteX0" fmla="*/ 117001 w 2846845"/>
                  <a:gd name="connsiteY0" fmla="*/ 1091839 h 2815223"/>
                  <a:gd name="connsiteX1" fmla="*/ 1007082 w 2846845"/>
                  <a:gd name="connsiteY1" fmla="*/ 119072 h 2815223"/>
                  <a:gd name="connsiteX2" fmla="*/ 1663699 w 2846845"/>
                  <a:gd name="connsiteY2" fmla="*/ 109345 h 2815223"/>
                  <a:gd name="connsiteX3" fmla="*/ 2568372 w 2846845"/>
                  <a:gd name="connsiteY3" fmla="*/ 240668 h 2815223"/>
                  <a:gd name="connsiteX4" fmla="*/ 2617010 w 2846845"/>
                  <a:gd name="connsiteY4" fmla="*/ 381721 h 2815223"/>
                  <a:gd name="connsiteX5" fmla="*/ 1566422 w 2846845"/>
                  <a:gd name="connsiteY5" fmla="*/ 464405 h 2815223"/>
                  <a:gd name="connsiteX6" fmla="*/ 1148132 w 2846845"/>
                  <a:gd name="connsiteY6" fmla="*/ 415767 h 2815223"/>
                  <a:gd name="connsiteX7" fmla="*/ 418558 w 2846845"/>
                  <a:gd name="connsiteY7" fmla="*/ 1228025 h 2815223"/>
                  <a:gd name="connsiteX8" fmla="*/ 399104 w 2846845"/>
                  <a:gd name="connsiteY8" fmla="*/ 1529583 h 2815223"/>
                  <a:gd name="connsiteX9" fmla="*/ 768755 w 2846845"/>
                  <a:gd name="connsiteY9" fmla="*/ 1918689 h 2815223"/>
                  <a:gd name="connsiteX10" fmla="*/ 934125 w 2846845"/>
                  <a:gd name="connsiteY10" fmla="*/ 2614217 h 2815223"/>
                  <a:gd name="connsiteX11" fmla="*/ 715252 w 2846845"/>
                  <a:gd name="connsiteY11" fmla="*/ 2803907 h 2815223"/>
                  <a:gd name="connsiteX12" fmla="*/ 452606 w 2846845"/>
                  <a:gd name="connsiteY12" fmla="*/ 2045149 h 2815223"/>
                  <a:gd name="connsiteX13" fmla="*/ 58634 w 2846845"/>
                  <a:gd name="connsiteY13" fmla="*/ 1602540 h 2815223"/>
                  <a:gd name="connsiteX14" fmla="*/ 117001 w 2846845"/>
                  <a:gd name="connsiteY14" fmla="*/ 1091839 h 2815223"/>
                  <a:gd name="connsiteX0" fmla="*/ 117001 w 2846845"/>
                  <a:gd name="connsiteY0" fmla="*/ 1091839 h 2815223"/>
                  <a:gd name="connsiteX1" fmla="*/ 1007082 w 2846845"/>
                  <a:gd name="connsiteY1" fmla="*/ 119072 h 2815223"/>
                  <a:gd name="connsiteX2" fmla="*/ 1663699 w 2846845"/>
                  <a:gd name="connsiteY2" fmla="*/ 109345 h 2815223"/>
                  <a:gd name="connsiteX3" fmla="*/ 2568372 w 2846845"/>
                  <a:gd name="connsiteY3" fmla="*/ 240668 h 2815223"/>
                  <a:gd name="connsiteX4" fmla="*/ 2617010 w 2846845"/>
                  <a:gd name="connsiteY4" fmla="*/ 381721 h 2815223"/>
                  <a:gd name="connsiteX5" fmla="*/ 1566422 w 2846845"/>
                  <a:gd name="connsiteY5" fmla="*/ 464405 h 2815223"/>
                  <a:gd name="connsiteX6" fmla="*/ 1148132 w 2846845"/>
                  <a:gd name="connsiteY6" fmla="*/ 415767 h 2815223"/>
                  <a:gd name="connsiteX7" fmla="*/ 418558 w 2846845"/>
                  <a:gd name="connsiteY7" fmla="*/ 1228025 h 2815223"/>
                  <a:gd name="connsiteX8" fmla="*/ 399104 w 2846845"/>
                  <a:gd name="connsiteY8" fmla="*/ 1529583 h 2815223"/>
                  <a:gd name="connsiteX9" fmla="*/ 768755 w 2846845"/>
                  <a:gd name="connsiteY9" fmla="*/ 1918689 h 2815223"/>
                  <a:gd name="connsiteX10" fmla="*/ 934125 w 2846845"/>
                  <a:gd name="connsiteY10" fmla="*/ 2614217 h 2815223"/>
                  <a:gd name="connsiteX11" fmla="*/ 715252 w 2846845"/>
                  <a:gd name="connsiteY11" fmla="*/ 2803907 h 2815223"/>
                  <a:gd name="connsiteX12" fmla="*/ 452606 w 2846845"/>
                  <a:gd name="connsiteY12" fmla="*/ 2045149 h 2815223"/>
                  <a:gd name="connsiteX13" fmla="*/ 58634 w 2846845"/>
                  <a:gd name="connsiteY13" fmla="*/ 1602540 h 2815223"/>
                  <a:gd name="connsiteX14" fmla="*/ 117001 w 2846845"/>
                  <a:gd name="connsiteY14" fmla="*/ 1091839 h 2815223"/>
                  <a:gd name="connsiteX0" fmla="*/ 117001 w 2846845"/>
                  <a:gd name="connsiteY0" fmla="*/ 1091839 h 2815223"/>
                  <a:gd name="connsiteX1" fmla="*/ 1007082 w 2846845"/>
                  <a:gd name="connsiteY1" fmla="*/ 119072 h 2815223"/>
                  <a:gd name="connsiteX2" fmla="*/ 1663699 w 2846845"/>
                  <a:gd name="connsiteY2" fmla="*/ 109345 h 2815223"/>
                  <a:gd name="connsiteX3" fmla="*/ 2568372 w 2846845"/>
                  <a:gd name="connsiteY3" fmla="*/ 240668 h 2815223"/>
                  <a:gd name="connsiteX4" fmla="*/ 2617010 w 2846845"/>
                  <a:gd name="connsiteY4" fmla="*/ 381721 h 2815223"/>
                  <a:gd name="connsiteX5" fmla="*/ 1566422 w 2846845"/>
                  <a:gd name="connsiteY5" fmla="*/ 464405 h 2815223"/>
                  <a:gd name="connsiteX6" fmla="*/ 1148132 w 2846845"/>
                  <a:gd name="connsiteY6" fmla="*/ 415767 h 2815223"/>
                  <a:gd name="connsiteX7" fmla="*/ 418558 w 2846845"/>
                  <a:gd name="connsiteY7" fmla="*/ 1228025 h 2815223"/>
                  <a:gd name="connsiteX8" fmla="*/ 399104 w 2846845"/>
                  <a:gd name="connsiteY8" fmla="*/ 1529583 h 2815223"/>
                  <a:gd name="connsiteX9" fmla="*/ 768755 w 2846845"/>
                  <a:gd name="connsiteY9" fmla="*/ 1918689 h 2815223"/>
                  <a:gd name="connsiteX10" fmla="*/ 934125 w 2846845"/>
                  <a:gd name="connsiteY10" fmla="*/ 2614217 h 2815223"/>
                  <a:gd name="connsiteX11" fmla="*/ 715252 w 2846845"/>
                  <a:gd name="connsiteY11" fmla="*/ 2803907 h 2815223"/>
                  <a:gd name="connsiteX12" fmla="*/ 452606 w 2846845"/>
                  <a:gd name="connsiteY12" fmla="*/ 2045149 h 2815223"/>
                  <a:gd name="connsiteX13" fmla="*/ 58634 w 2846845"/>
                  <a:gd name="connsiteY13" fmla="*/ 1602540 h 2815223"/>
                  <a:gd name="connsiteX14" fmla="*/ 117001 w 2846845"/>
                  <a:gd name="connsiteY14" fmla="*/ 1091839 h 2815223"/>
                  <a:gd name="connsiteX0" fmla="*/ 117001 w 2846845"/>
                  <a:gd name="connsiteY0" fmla="*/ 1099926 h 2823310"/>
                  <a:gd name="connsiteX1" fmla="*/ 1007082 w 2846845"/>
                  <a:gd name="connsiteY1" fmla="*/ 127159 h 2823310"/>
                  <a:gd name="connsiteX2" fmla="*/ 1663699 w 2846845"/>
                  <a:gd name="connsiteY2" fmla="*/ 117432 h 2823310"/>
                  <a:gd name="connsiteX3" fmla="*/ 2568372 w 2846845"/>
                  <a:gd name="connsiteY3" fmla="*/ 248755 h 2823310"/>
                  <a:gd name="connsiteX4" fmla="*/ 2617010 w 2846845"/>
                  <a:gd name="connsiteY4" fmla="*/ 389808 h 2823310"/>
                  <a:gd name="connsiteX5" fmla="*/ 1566422 w 2846845"/>
                  <a:gd name="connsiteY5" fmla="*/ 472492 h 2823310"/>
                  <a:gd name="connsiteX6" fmla="*/ 1148132 w 2846845"/>
                  <a:gd name="connsiteY6" fmla="*/ 423854 h 2823310"/>
                  <a:gd name="connsiteX7" fmla="*/ 418558 w 2846845"/>
                  <a:gd name="connsiteY7" fmla="*/ 1236112 h 2823310"/>
                  <a:gd name="connsiteX8" fmla="*/ 399104 w 2846845"/>
                  <a:gd name="connsiteY8" fmla="*/ 1537670 h 2823310"/>
                  <a:gd name="connsiteX9" fmla="*/ 768755 w 2846845"/>
                  <a:gd name="connsiteY9" fmla="*/ 1926776 h 2823310"/>
                  <a:gd name="connsiteX10" fmla="*/ 934125 w 2846845"/>
                  <a:gd name="connsiteY10" fmla="*/ 2622304 h 2823310"/>
                  <a:gd name="connsiteX11" fmla="*/ 715252 w 2846845"/>
                  <a:gd name="connsiteY11" fmla="*/ 2811994 h 2823310"/>
                  <a:gd name="connsiteX12" fmla="*/ 452606 w 2846845"/>
                  <a:gd name="connsiteY12" fmla="*/ 2053236 h 2823310"/>
                  <a:gd name="connsiteX13" fmla="*/ 58634 w 2846845"/>
                  <a:gd name="connsiteY13" fmla="*/ 1610627 h 2823310"/>
                  <a:gd name="connsiteX14" fmla="*/ 117001 w 2846845"/>
                  <a:gd name="connsiteY14" fmla="*/ 1099926 h 2823310"/>
                  <a:gd name="connsiteX0" fmla="*/ 117001 w 2846845"/>
                  <a:gd name="connsiteY0" fmla="*/ 1095802 h 2819186"/>
                  <a:gd name="connsiteX1" fmla="*/ 1007082 w 2846845"/>
                  <a:gd name="connsiteY1" fmla="*/ 123035 h 2819186"/>
                  <a:gd name="connsiteX2" fmla="*/ 1663699 w 2846845"/>
                  <a:gd name="connsiteY2" fmla="*/ 113308 h 2819186"/>
                  <a:gd name="connsiteX3" fmla="*/ 2568372 w 2846845"/>
                  <a:gd name="connsiteY3" fmla="*/ 244631 h 2819186"/>
                  <a:gd name="connsiteX4" fmla="*/ 2617010 w 2846845"/>
                  <a:gd name="connsiteY4" fmla="*/ 385684 h 2819186"/>
                  <a:gd name="connsiteX5" fmla="*/ 1566422 w 2846845"/>
                  <a:gd name="connsiteY5" fmla="*/ 468368 h 2819186"/>
                  <a:gd name="connsiteX6" fmla="*/ 1148132 w 2846845"/>
                  <a:gd name="connsiteY6" fmla="*/ 419730 h 2819186"/>
                  <a:gd name="connsiteX7" fmla="*/ 418558 w 2846845"/>
                  <a:gd name="connsiteY7" fmla="*/ 1231988 h 2819186"/>
                  <a:gd name="connsiteX8" fmla="*/ 399104 w 2846845"/>
                  <a:gd name="connsiteY8" fmla="*/ 1533546 h 2819186"/>
                  <a:gd name="connsiteX9" fmla="*/ 768755 w 2846845"/>
                  <a:gd name="connsiteY9" fmla="*/ 1922652 h 2819186"/>
                  <a:gd name="connsiteX10" fmla="*/ 934125 w 2846845"/>
                  <a:gd name="connsiteY10" fmla="*/ 2618180 h 2819186"/>
                  <a:gd name="connsiteX11" fmla="*/ 715252 w 2846845"/>
                  <a:gd name="connsiteY11" fmla="*/ 2807870 h 2819186"/>
                  <a:gd name="connsiteX12" fmla="*/ 452606 w 2846845"/>
                  <a:gd name="connsiteY12" fmla="*/ 2049112 h 2819186"/>
                  <a:gd name="connsiteX13" fmla="*/ 58634 w 2846845"/>
                  <a:gd name="connsiteY13" fmla="*/ 1606503 h 2819186"/>
                  <a:gd name="connsiteX14" fmla="*/ 117001 w 2846845"/>
                  <a:gd name="connsiteY14" fmla="*/ 1095802 h 2819186"/>
                  <a:gd name="connsiteX0" fmla="*/ 117001 w 2846845"/>
                  <a:gd name="connsiteY0" fmla="*/ 1083122 h 2806506"/>
                  <a:gd name="connsiteX1" fmla="*/ 1007082 w 2846845"/>
                  <a:gd name="connsiteY1" fmla="*/ 110355 h 2806506"/>
                  <a:gd name="connsiteX2" fmla="*/ 1663699 w 2846845"/>
                  <a:gd name="connsiteY2" fmla="*/ 100628 h 2806506"/>
                  <a:gd name="connsiteX3" fmla="*/ 2568372 w 2846845"/>
                  <a:gd name="connsiteY3" fmla="*/ 231951 h 2806506"/>
                  <a:gd name="connsiteX4" fmla="*/ 2617010 w 2846845"/>
                  <a:gd name="connsiteY4" fmla="*/ 373004 h 2806506"/>
                  <a:gd name="connsiteX5" fmla="*/ 1566422 w 2846845"/>
                  <a:gd name="connsiteY5" fmla="*/ 455688 h 2806506"/>
                  <a:gd name="connsiteX6" fmla="*/ 1148132 w 2846845"/>
                  <a:gd name="connsiteY6" fmla="*/ 407050 h 2806506"/>
                  <a:gd name="connsiteX7" fmla="*/ 418558 w 2846845"/>
                  <a:gd name="connsiteY7" fmla="*/ 1219308 h 2806506"/>
                  <a:gd name="connsiteX8" fmla="*/ 399104 w 2846845"/>
                  <a:gd name="connsiteY8" fmla="*/ 1520866 h 2806506"/>
                  <a:gd name="connsiteX9" fmla="*/ 768755 w 2846845"/>
                  <a:gd name="connsiteY9" fmla="*/ 1909972 h 2806506"/>
                  <a:gd name="connsiteX10" fmla="*/ 934125 w 2846845"/>
                  <a:gd name="connsiteY10" fmla="*/ 2605500 h 2806506"/>
                  <a:gd name="connsiteX11" fmla="*/ 715252 w 2846845"/>
                  <a:gd name="connsiteY11" fmla="*/ 2795190 h 2806506"/>
                  <a:gd name="connsiteX12" fmla="*/ 452606 w 2846845"/>
                  <a:gd name="connsiteY12" fmla="*/ 2036432 h 2806506"/>
                  <a:gd name="connsiteX13" fmla="*/ 58634 w 2846845"/>
                  <a:gd name="connsiteY13" fmla="*/ 1593823 h 2806506"/>
                  <a:gd name="connsiteX14" fmla="*/ 117001 w 2846845"/>
                  <a:gd name="connsiteY14" fmla="*/ 1083122 h 2806506"/>
                  <a:gd name="connsiteX0" fmla="*/ 117001 w 2846845"/>
                  <a:gd name="connsiteY0" fmla="*/ 1083122 h 2806506"/>
                  <a:gd name="connsiteX1" fmla="*/ 1007082 w 2846845"/>
                  <a:gd name="connsiteY1" fmla="*/ 110355 h 2806506"/>
                  <a:gd name="connsiteX2" fmla="*/ 1639380 w 2846845"/>
                  <a:gd name="connsiteY2" fmla="*/ 100628 h 2806506"/>
                  <a:gd name="connsiteX3" fmla="*/ 2568372 w 2846845"/>
                  <a:gd name="connsiteY3" fmla="*/ 231951 h 2806506"/>
                  <a:gd name="connsiteX4" fmla="*/ 2617010 w 2846845"/>
                  <a:gd name="connsiteY4" fmla="*/ 373004 h 2806506"/>
                  <a:gd name="connsiteX5" fmla="*/ 1566422 w 2846845"/>
                  <a:gd name="connsiteY5" fmla="*/ 455688 h 2806506"/>
                  <a:gd name="connsiteX6" fmla="*/ 1148132 w 2846845"/>
                  <a:gd name="connsiteY6" fmla="*/ 407050 h 2806506"/>
                  <a:gd name="connsiteX7" fmla="*/ 418558 w 2846845"/>
                  <a:gd name="connsiteY7" fmla="*/ 1219308 h 2806506"/>
                  <a:gd name="connsiteX8" fmla="*/ 399104 w 2846845"/>
                  <a:gd name="connsiteY8" fmla="*/ 1520866 h 2806506"/>
                  <a:gd name="connsiteX9" fmla="*/ 768755 w 2846845"/>
                  <a:gd name="connsiteY9" fmla="*/ 1909972 h 2806506"/>
                  <a:gd name="connsiteX10" fmla="*/ 934125 w 2846845"/>
                  <a:gd name="connsiteY10" fmla="*/ 2605500 h 2806506"/>
                  <a:gd name="connsiteX11" fmla="*/ 715252 w 2846845"/>
                  <a:gd name="connsiteY11" fmla="*/ 2795190 h 2806506"/>
                  <a:gd name="connsiteX12" fmla="*/ 452606 w 2846845"/>
                  <a:gd name="connsiteY12" fmla="*/ 2036432 h 2806506"/>
                  <a:gd name="connsiteX13" fmla="*/ 58634 w 2846845"/>
                  <a:gd name="connsiteY13" fmla="*/ 1593823 h 2806506"/>
                  <a:gd name="connsiteX14" fmla="*/ 117001 w 2846845"/>
                  <a:gd name="connsiteY14" fmla="*/ 1083122 h 2806506"/>
                  <a:gd name="connsiteX0" fmla="*/ 117001 w 2846845"/>
                  <a:gd name="connsiteY0" fmla="*/ 1083122 h 2806506"/>
                  <a:gd name="connsiteX1" fmla="*/ 1007082 w 2846845"/>
                  <a:gd name="connsiteY1" fmla="*/ 110355 h 2806506"/>
                  <a:gd name="connsiteX2" fmla="*/ 1639380 w 2846845"/>
                  <a:gd name="connsiteY2" fmla="*/ 100628 h 2806506"/>
                  <a:gd name="connsiteX3" fmla="*/ 2568372 w 2846845"/>
                  <a:gd name="connsiteY3" fmla="*/ 231951 h 2806506"/>
                  <a:gd name="connsiteX4" fmla="*/ 2617010 w 2846845"/>
                  <a:gd name="connsiteY4" fmla="*/ 373004 h 2806506"/>
                  <a:gd name="connsiteX5" fmla="*/ 1566422 w 2846845"/>
                  <a:gd name="connsiteY5" fmla="*/ 455688 h 2806506"/>
                  <a:gd name="connsiteX6" fmla="*/ 1148132 w 2846845"/>
                  <a:gd name="connsiteY6" fmla="*/ 407050 h 2806506"/>
                  <a:gd name="connsiteX7" fmla="*/ 418558 w 2846845"/>
                  <a:gd name="connsiteY7" fmla="*/ 1219308 h 2806506"/>
                  <a:gd name="connsiteX8" fmla="*/ 399104 w 2846845"/>
                  <a:gd name="connsiteY8" fmla="*/ 1520866 h 2806506"/>
                  <a:gd name="connsiteX9" fmla="*/ 768755 w 2846845"/>
                  <a:gd name="connsiteY9" fmla="*/ 1909972 h 2806506"/>
                  <a:gd name="connsiteX10" fmla="*/ 934125 w 2846845"/>
                  <a:gd name="connsiteY10" fmla="*/ 2605500 h 2806506"/>
                  <a:gd name="connsiteX11" fmla="*/ 715252 w 2846845"/>
                  <a:gd name="connsiteY11" fmla="*/ 2795190 h 2806506"/>
                  <a:gd name="connsiteX12" fmla="*/ 452606 w 2846845"/>
                  <a:gd name="connsiteY12" fmla="*/ 2036432 h 2806506"/>
                  <a:gd name="connsiteX13" fmla="*/ 58634 w 2846845"/>
                  <a:gd name="connsiteY13" fmla="*/ 1593823 h 2806506"/>
                  <a:gd name="connsiteX14" fmla="*/ 117001 w 2846845"/>
                  <a:gd name="connsiteY14" fmla="*/ 1083122 h 2806506"/>
                  <a:gd name="connsiteX0" fmla="*/ 117001 w 2846845"/>
                  <a:gd name="connsiteY0" fmla="*/ 1088833 h 2812217"/>
                  <a:gd name="connsiteX1" fmla="*/ 1007082 w 2846845"/>
                  <a:gd name="connsiteY1" fmla="*/ 116066 h 2812217"/>
                  <a:gd name="connsiteX2" fmla="*/ 1639380 w 2846845"/>
                  <a:gd name="connsiteY2" fmla="*/ 106339 h 2812217"/>
                  <a:gd name="connsiteX3" fmla="*/ 2568372 w 2846845"/>
                  <a:gd name="connsiteY3" fmla="*/ 237662 h 2812217"/>
                  <a:gd name="connsiteX4" fmla="*/ 2617010 w 2846845"/>
                  <a:gd name="connsiteY4" fmla="*/ 378715 h 2812217"/>
                  <a:gd name="connsiteX5" fmla="*/ 1566422 w 2846845"/>
                  <a:gd name="connsiteY5" fmla="*/ 461399 h 2812217"/>
                  <a:gd name="connsiteX6" fmla="*/ 1148132 w 2846845"/>
                  <a:gd name="connsiteY6" fmla="*/ 412761 h 2812217"/>
                  <a:gd name="connsiteX7" fmla="*/ 418558 w 2846845"/>
                  <a:gd name="connsiteY7" fmla="*/ 1225019 h 2812217"/>
                  <a:gd name="connsiteX8" fmla="*/ 399104 w 2846845"/>
                  <a:gd name="connsiteY8" fmla="*/ 1526577 h 2812217"/>
                  <a:gd name="connsiteX9" fmla="*/ 768755 w 2846845"/>
                  <a:gd name="connsiteY9" fmla="*/ 1915683 h 2812217"/>
                  <a:gd name="connsiteX10" fmla="*/ 934125 w 2846845"/>
                  <a:gd name="connsiteY10" fmla="*/ 2611211 h 2812217"/>
                  <a:gd name="connsiteX11" fmla="*/ 715252 w 2846845"/>
                  <a:gd name="connsiteY11" fmla="*/ 2800901 h 2812217"/>
                  <a:gd name="connsiteX12" fmla="*/ 452606 w 2846845"/>
                  <a:gd name="connsiteY12" fmla="*/ 2042143 h 2812217"/>
                  <a:gd name="connsiteX13" fmla="*/ 58634 w 2846845"/>
                  <a:gd name="connsiteY13" fmla="*/ 1599534 h 2812217"/>
                  <a:gd name="connsiteX14" fmla="*/ 117001 w 2846845"/>
                  <a:gd name="connsiteY14" fmla="*/ 1088833 h 2812217"/>
                  <a:gd name="connsiteX0" fmla="*/ 117001 w 2846845"/>
                  <a:gd name="connsiteY0" fmla="*/ 1088833 h 2812217"/>
                  <a:gd name="connsiteX1" fmla="*/ 1007082 w 2846845"/>
                  <a:gd name="connsiteY1" fmla="*/ 116066 h 2812217"/>
                  <a:gd name="connsiteX2" fmla="*/ 1639380 w 2846845"/>
                  <a:gd name="connsiteY2" fmla="*/ 106339 h 2812217"/>
                  <a:gd name="connsiteX3" fmla="*/ 2568372 w 2846845"/>
                  <a:gd name="connsiteY3" fmla="*/ 237662 h 2812217"/>
                  <a:gd name="connsiteX4" fmla="*/ 2617010 w 2846845"/>
                  <a:gd name="connsiteY4" fmla="*/ 378715 h 2812217"/>
                  <a:gd name="connsiteX5" fmla="*/ 1566422 w 2846845"/>
                  <a:gd name="connsiteY5" fmla="*/ 461399 h 2812217"/>
                  <a:gd name="connsiteX6" fmla="*/ 1148132 w 2846845"/>
                  <a:gd name="connsiteY6" fmla="*/ 412761 h 2812217"/>
                  <a:gd name="connsiteX7" fmla="*/ 418558 w 2846845"/>
                  <a:gd name="connsiteY7" fmla="*/ 1225019 h 2812217"/>
                  <a:gd name="connsiteX8" fmla="*/ 399104 w 2846845"/>
                  <a:gd name="connsiteY8" fmla="*/ 1526577 h 2812217"/>
                  <a:gd name="connsiteX9" fmla="*/ 768755 w 2846845"/>
                  <a:gd name="connsiteY9" fmla="*/ 1915683 h 2812217"/>
                  <a:gd name="connsiteX10" fmla="*/ 934125 w 2846845"/>
                  <a:gd name="connsiteY10" fmla="*/ 2611211 h 2812217"/>
                  <a:gd name="connsiteX11" fmla="*/ 715252 w 2846845"/>
                  <a:gd name="connsiteY11" fmla="*/ 2800901 h 2812217"/>
                  <a:gd name="connsiteX12" fmla="*/ 452606 w 2846845"/>
                  <a:gd name="connsiteY12" fmla="*/ 2042143 h 2812217"/>
                  <a:gd name="connsiteX13" fmla="*/ 58634 w 2846845"/>
                  <a:gd name="connsiteY13" fmla="*/ 1599534 h 2812217"/>
                  <a:gd name="connsiteX14" fmla="*/ 117001 w 2846845"/>
                  <a:gd name="connsiteY14" fmla="*/ 1088833 h 2812217"/>
                  <a:gd name="connsiteX0" fmla="*/ 117001 w 2846845"/>
                  <a:gd name="connsiteY0" fmla="*/ 1088833 h 2812217"/>
                  <a:gd name="connsiteX1" fmla="*/ 1007082 w 2846845"/>
                  <a:gd name="connsiteY1" fmla="*/ 116066 h 2812217"/>
                  <a:gd name="connsiteX2" fmla="*/ 1639380 w 2846845"/>
                  <a:gd name="connsiteY2" fmla="*/ 106339 h 2812217"/>
                  <a:gd name="connsiteX3" fmla="*/ 2568372 w 2846845"/>
                  <a:gd name="connsiteY3" fmla="*/ 237662 h 2812217"/>
                  <a:gd name="connsiteX4" fmla="*/ 2617010 w 2846845"/>
                  <a:gd name="connsiteY4" fmla="*/ 378715 h 2812217"/>
                  <a:gd name="connsiteX5" fmla="*/ 1566422 w 2846845"/>
                  <a:gd name="connsiteY5" fmla="*/ 461399 h 2812217"/>
                  <a:gd name="connsiteX6" fmla="*/ 1148132 w 2846845"/>
                  <a:gd name="connsiteY6" fmla="*/ 412761 h 2812217"/>
                  <a:gd name="connsiteX7" fmla="*/ 418558 w 2846845"/>
                  <a:gd name="connsiteY7" fmla="*/ 1225019 h 2812217"/>
                  <a:gd name="connsiteX8" fmla="*/ 399104 w 2846845"/>
                  <a:gd name="connsiteY8" fmla="*/ 1526577 h 2812217"/>
                  <a:gd name="connsiteX9" fmla="*/ 768755 w 2846845"/>
                  <a:gd name="connsiteY9" fmla="*/ 1915683 h 2812217"/>
                  <a:gd name="connsiteX10" fmla="*/ 827120 w 2846845"/>
                  <a:gd name="connsiteY10" fmla="*/ 2202651 h 2812217"/>
                  <a:gd name="connsiteX11" fmla="*/ 934125 w 2846845"/>
                  <a:gd name="connsiteY11" fmla="*/ 2611211 h 2812217"/>
                  <a:gd name="connsiteX12" fmla="*/ 715252 w 2846845"/>
                  <a:gd name="connsiteY12" fmla="*/ 2800901 h 2812217"/>
                  <a:gd name="connsiteX13" fmla="*/ 452606 w 2846845"/>
                  <a:gd name="connsiteY13" fmla="*/ 2042143 h 2812217"/>
                  <a:gd name="connsiteX14" fmla="*/ 58634 w 2846845"/>
                  <a:gd name="connsiteY14" fmla="*/ 1599534 h 2812217"/>
                  <a:gd name="connsiteX15" fmla="*/ 117001 w 2846845"/>
                  <a:gd name="connsiteY15" fmla="*/ 1088833 h 2812217"/>
                  <a:gd name="connsiteX0" fmla="*/ 117001 w 2846845"/>
                  <a:gd name="connsiteY0" fmla="*/ 1088833 h 2812217"/>
                  <a:gd name="connsiteX1" fmla="*/ 1007082 w 2846845"/>
                  <a:gd name="connsiteY1" fmla="*/ 116066 h 2812217"/>
                  <a:gd name="connsiteX2" fmla="*/ 1639380 w 2846845"/>
                  <a:gd name="connsiteY2" fmla="*/ 106339 h 2812217"/>
                  <a:gd name="connsiteX3" fmla="*/ 2568372 w 2846845"/>
                  <a:gd name="connsiteY3" fmla="*/ 237662 h 2812217"/>
                  <a:gd name="connsiteX4" fmla="*/ 2617010 w 2846845"/>
                  <a:gd name="connsiteY4" fmla="*/ 378715 h 2812217"/>
                  <a:gd name="connsiteX5" fmla="*/ 1566422 w 2846845"/>
                  <a:gd name="connsiteY5" fmla="*/ 461399 h 2812217"/>
                  <a:gd name="connsiteX6" fmla="*/ 1148132 w 2846845"/>
                  <a:gd name="connsiteY6" fmla="*/ 412761 h 2812217"/>
                  <a:gd name="connsiteX7" fmla="*/ 418558 w 2846845"/>
                  <a:gd name="connsiteY7" fmla="*/ 1225019 h 2812217"/>
                  <a:gd name="connsiteX8" fmla="*/ 399104 w 2846845"/>
                  <a:gd name="connsiteY8" fmla="*/ 1526577 h 2812217"/>
                  <a:gd name="connsiteX9" fmla="*/ 690934 w 2846845"/>
                  <a:gd name="connsiteY9" fmla="*/ 1832998 h 2812217"/>
                  <a:gd name="connsiteX10" fmla="*/ 827120 w 2846845"/>
                  <a:gd name="connsiteY10" fmla="*/ 2202651 h 2812217"/>
                  <a:gd name="connsiteX11" fmla="*/ 934125 w 2846845"/>
                  <a:gd name="connsiteY11" fmla="*/ 2611211 h 2812217"/>
                  <a:gd name="connsiteX12" fmla="*/ 715252 w 2846845"/>
                  <a:gd name="connsiteY12" fmla="*/ 2800901 h 2812217"/>
                  <a:gd name="connsiteX13" fmla="*/ 452606 w 2846845"/>
                  <a:gd name="connsiteY13" fmla="*/ 2042143 h 2812217"/>
                  <a:gd name="connsiteX14" fmla="*/ 58634 w 2846845"/>
                  <a:gd name="connsiteY14" fmla="*/ 1599534 h 2812217"/>
                  <a:gd name="connsiteX15" fmla="*/ 117001 w 2846845"/>
                  <a:gd name="connsiteY15" fmla="*/ 1088833 h 2812217"/>
                  <a:gd name="connsiteX0" fmla="*/ 117001 w 2846845"/>
                  <a:gd name="connsiteY0" fmla="*/ 1088833 h 2812217"/>
                  <a:gd name="connsiteX1" fmla="*/ 1007082 w 2846845"/>
                  <a:gd name="connsiteY1" fmla="*/ 116066 h 2812217"/>
                  <a:gd name="connsiteX2" fmla="*/ 1639380 w 2846845"/>
                  <a:gd name="connsiteY2" fmla="*/ 106339 h 2812217"/>
                  <a:gd name="connsiteX3" fmla="*/ 2568372 w 2846845"/>
                  <a:gd name="connsiteY3" fmla="*/ 237662 h 2812217"/>
                  <a:gd name="connsiteX4" fmla="*/ 2617010 w 2846845"/>
                  <a:gd name="connsiteY4" fmla="*/ 378715 h 2812217"/>
                  <a:gd name="connsiteX5" fmla="*/ 1566422 w 2846845"/>
                  <a:gd name="connsiteY5" fmla="*/ 461399 h 2812217"/>
                  <a:gd name="connsiteX6" fmla="*/ 1148132 w 2846845"/>
                  <a:gd name="connsiteY6" fmla="*/ 412761 h 2812217"/>
                  <a:gd name="connsiteX7" fmla="*/ 418558 w 2846845"/>
                  <a:gd name="connsiteY7" fmla="*/ 1225019 h 2812217"/>
                  <a:gd name="connsiteX8" fmla="*/ 399104 w 2846845"/>
                  <a:gd name="connsiteY8" fmla="*/ 1526577 h 2812217"/>
                  <a:gd name="connsiteX9" fmla="*/ 690934 w 2846845"/>
                  <a:gd name="connsiteY9" fmla="*/ 1832998 h 2812217"/>
                  <a:gd name="connsiteX10" fmla="*/ 827120 w 2846845"/>
                  <a:gd name="connsiteY10" fmla="*/ 2202651 h 2812217"/>
                  <a:gd name="connsiteX11" fmla="*/ 934125 w 2846845"/>
                  <a:gd name="connsiteY11" fmla="*/ 2611211 h 2812217"/>
                  <a:gd name="connsiteX12" fmla="*/ 715252 w 2846845"/>
                  <a:gd name="connsiteY12" fmla="*/ 2800901 h 2812217"/>
                  <a:gd name="connsiteX13" fmla="*/ 452606 w 2846845"/>
                  <a:gd name="connsiteY13" fmla="*/ 2042143 h 2812217"/>
                  <a:gd name="connsiteX14" fmla="*/ 58634 w 2846845"/>
                  <a:gd name="connsiteY14" fmla="*/ 1599534 h 2812217"/>
                  <a:gd name="connsiteX15" fmla="*/ 117001 w 2846845"/>
                  <a:gd name="connsiteY15" fmla="*/ 1088833 h 2812217"/>
                  <a:gd name="connsiteX0" fmla="*/ 117001 w 2846845"/>
                  <a:gd name="connsiteY0" fmla="*/ 1088833 h 2812217"/>
                  <a:gd name="connsiteX1" fmla="*/ 1007082 w 2846845"/>
                  <a:gd name="connsiteY1" fmla="*/ 116066 h 2812217"/>
                  <a:gd name="connsiteX2" fmla="*/ 1639380 w 2846845"/>
                  <a:gd name="connsiteY2" fmla="*/ 106339 h 2812217"/>
                  <a:gd name="connsiteX3" fmla="*/ 2568372 w 2846845"/>
                  <a:gd name="connsiteY3" fmla="*/ 237662 h 2812217"/>
                  <a:gd name="connsiteX4" fmla="*/ 2617010 w 2846845"/>
                  <a:gd name="connsiteY4" fmla="*/ 378715 h 2812217"/>
                  <a:gd name="connsiteX5" fmla="*/ 1566422 w 2846845"/>
                  <a:gd name="connsiteY5" fmla="*/ 461399 h 2812217"/>
                  <a:gd name="connsiteX6" fmla="*/ 1148132 w 2846845"/>
                  <a:gd name="connsiteY6" fmla="*/ 412761 h 2812217"/>
                  <a:gd name="connsiteX7" fmla="*/ 418558 w 2846845"/>
                  <a:gd name="connsiteY7" fmla="*/ 1225019 h 2812217"/>
                  <a:gd name="connsiteX8" fmla="*/ 399104 w 2846845"/>
                  <a:gd name="connsiteY8" fmla="*/ 1526577 h 2812217"/>
                  <a:gd name="connsiteX9" fmla="*/ 690934 w 2846845"/>
                  <a:gd name="connsiteY9" fmla="*/ 1832998 h 2812217"/>
                  <a:gd name="connsiteX10" fmla="*/ 827120 w 2846845"/>
                  <a:gd name="connsiteY10" fmla="*/ 2202651 h 2812217"/>
                  <a:gd name="connsiteX11" fmla="*/ 934125 w 2846845"/>
                  <a:gd name="connsiteY11" fmla="*/ 2611211 h 2812217"/>
                  <a:gd name="connsiteX12" fmla="*/ 715252 w 2846845"/>
                  <a:gd name="connsiteY12" fmla="*/ 2800901 h 2812217"/>
                  <a:gd name="connsiteX13" fmla="*/ 452606 w 2846845"/>
                  <a:gd name="connsiteY13" fmla="*/ 2042143 h 2812217"/>
                  <a:gd name="connsiteX14" fmla="*/ 58634 w 2846845"/>
                  <a:gd name="connsiteY14" fmla="*/ 1599534 h 2812217"/>
                  <a:gd name="connsiteX15" fmla="*/ 117001 w 2846845"/>
                  <a:gd name="connsiteY15" fmla="*/ 1088833 h 2812217"/>
                  <a:gd name="connsiteX0" fmla="*/ 117001 w 2846845"/>
                  <a:gd name="connsiteY0" fmla="*/ 1088833 h 2812217"/>
                  <a:gd name="connsiteX1" fmla="*/ 1007082 w 2846845"/>
                  <a:gd name="connsiteY1" fmla="*/ 116066 h 2812217"/>
                  <a:gd name="connsiteX2" fmla="*/ 1639380 w 2846845"/>
                  <a:gd name="connsiteY2" fmla="*/ 106339 h 2812217"/>
                  <a:gd name="connsiteX3" fmla="*/ 2568372 w 2846845"/>
                  <a:gd name="connsiteY3" fmla="*/ 237662 h 2812217"/>
                  <a:gd name="connsiteX4" fmla="*/ 2617010 w 2846845"/>
                  <a:gd name="connsiteY4" fmla="*/ 378715 h 2812217"/>
                  <a:gd name="connsiteX5" fmla="*/ 1566422 w 2846845"/>
                  <a:gd name="connsiteY5" fmla="*/ 461399 h 2812217"/>
                  <a:gd name="connsiteX6" fmla="*/ 1148132 w 2846845"/>
                  <a:gd name="connsiteY6" fmla="*/ 412761 h 2812217"/>
                  <a:gd name="connsiteX7" fmla="*/ 418558 w 2846845"/>
                  <a:gd name="connsiteY7" fmla="*/ 1225019 h 2812217"/>
                  <a:gd name="connsiteX8" fmla="*/ 399104 w 2846845"/>
                  <a:gd name="connsiteY8" fmla="*/ 1526577 h 2812217"/>
                  <a:gd name="connsiteX9" fmla="*/ 690934 w 2846845"/>
                  <a:gd name="connsiteY9" fmla="*/ 1832998 h 2812217"/>
                  <a:gd name="connsiteX10" fmla="*/ 827120 w 2846845"/>
                  <a:gd name="connsiteY10" fmla="*/ 2202651 h 2812217"/>
                  <a:gd name="connsiteX11" fmla="*/ 934125 w 2846845"/>
                  <a:gd name="connsiteY11" fmla="*/ 2611211 h 2812217"/>
                  <a:gd name="connsiteX12" fmla="*/ 715252 w 2846845"/>
                  <a:gd name="connsiteY12" fmla="*/ 2800901 h 2812217"/>
                  <a:gd name="connsiteX13" fmla="*/ 452606 w 2846845"/>
                  <a:gd name="connsiteY13" fmla="*/ 2042143 h 2812217"/>
                  <a:gd name="connsiteX14" fmla="*/ 58634 w 2846845"/>
                  <a:gd name="connsiteY14" fmla="*/ 1599534 h 2812217"/>
                  <a:gd name="connsiteX15" fmla="*/ 117001 w 2846845"/>
                  <a:gd name="connsiteY15" fmla="*/ 1088833 h 2812217"/>
                  <a:gd name="connsiteX0" fmla="*/ 117001 w 2846845"/>
                  <a:gd name="connsiteY0" fmla="*/ 1088833 h 2812217"/>
                  <a:gd name="connsiteX1" fmla="*/ 1007082 w 2846845"/>
                  <a:gd name="connsiteY1" fmla="*/ 116066 h 2812217"/>
                  <a:gd name="connsiteX2" fmla="*/ 1639380 w 2846845"/>
                  <a:gd name="connsiteY2" fmla="*/ 106339 h 2812217"/>
                  <a:gd name="connsiteX3" fmla="*/ 2568372 w 2846845"/>
                  <a:gd name="connsiteY3" fmla="*/ 237662 h 2812217"/>
                  <a:gd name="connsiteX4" fmla="*/ 2617010 w 2846845"/>
                  <a:gd name="connsiteY4" fmla="*/ 378715 h 2812217"/>
                  <a:gd name="connsiteX5" fmla="*/ 1566422 w 2846845"/>
                  <a:gd name="connsiteY5" fmla="*/ 461399 h 2812217"/>
                  <a:gd name="connsiteX6" fmla="*/ 1148132 w 2846845"/>
                  <a:gd name="connsiteY6" fmla="*/ 412761 h 2812217"/>
                  <a:gd name="connsiteX7" fmla="*/ 418558 w 2846845"/>
                  <a:gd name="connsiteY7" fmla="*/ 1225019 h 2812217"/>
                  <a:gd name="connsiteX8" fmla="*/ 399104 w 2846845"/>
                  <a:gd name="connsiteY8" fmla="*/ 1526577 h 2812217"/>
                  <a:gd name="connsiteX9" fmla="*/ 690934 w 2846845"/>
                  <a:gd name="connsiteY9" fmla="*/ 1832998 h 2812217"/>
                  <a:gd name="connsiteX10" fmla="*/ 827120 w 2846845"/>
                  <a:gd name="connsiteY10" fmla="*/ 2202651 h 2812217"/>
                  <a:gd name="connsiteX11" fmla="*/ 934125 w 2846845"/>
                  <a:gd name="connsiteY11" fmla="*/ 2611211 h 2812217"/>
                  <a:gd name="connsiteX12" fmla="*/ 715252 w 2846845"/>
                  <a:gd name="connsiteY12" fmla="*/ 2800901 h 2812217"/>
                  <a:gd name="connsiteX13" fmla="*/ 452606 w 2846845"/>
                  <a:gd name="connsiteY13" fmla="*/ 2042143 h 2812217"/>
                  <a:gd name="connsiteX14" fmla="*/ 58634 w 2846845"/>
                  <a:gd name="connsiteY14" fmla="*/ 1599534 h 2812217"/>
                  <a:gd name="connsiteX15" fmla="*/ 117001 w 2846845"/>
                  <a:gd name="connsiteY15" fmla="*/ 1088833 h 2812217"/>
                  <a:gd name="connsiteX0" fmla="*/ 117001 w 2846845"/>
                  <a:gd name="connsiteY0" fmla="*/ 1088833 h 2812217"/>
                  <a:gd name="connsiteX1" fmla="*/ 1007082 w 2846845"/>
                  <a:gd name="connsiteY1" fmla="*/ 116066 h 2812217"/>
                  <a:gd name="connsiteX2" fmla="*/ 1639380 w 2846845"/>
                  <a:gd name="connsiteY2" fmla="*/ 106339 h 2812217"/>
                  <a:gd name="connsiteX3" fmla="*/ 2568372 w 2846845"/>
                  <a:gd name="connsiteY3" fmla="*/ 237662 h 2812217"/>
                  <a:gd name="connsiteX4" fmla="*/ 2617010 w 2846845"/>
                  <a:gd name="connsiteY4" fmla="*/ 378715 h 2812217"/>
                  <a:gd name="connsiteX5" fmla="*/ 1566422 w 2846845"/>
                  <a:gd name="connsiteY5" fmla="*/ 461399 h 2812217"/>
                  <a:gd name="connsiteX6" fmla="*/ 1148132 w 2846845"/>
                  <a:gd name="connsiteY6" fmla="*/ 412761 h 2812217"/>
                  <a:gd name="connsiteX7" fmla="*/ 418558 w 2846845"/>
                  <a:gd name="connsiteY7" fmla="*/ 1225019 h 2812217"/>
                  <a:gd name="connsiteX8" fmla="*/ 399104 w 2846845"/>
                  <a:gd name="connsiteY8" fmla="*/ 1526577 h 2812217"/>
                  <a:gd name="connsiteX9" fmla="*/ 690934 w 2846845"/>
                  <a:gd name="connsiteY9" fmla="*/ 1832998 h 2812217"/>
                  <a:gd name="connsiteX10" fmla="*/ 827120 w 2846845"/>
                  <a:gd name="connsiteY10" fmla="*/ 2202651 h 2812217"/>
                  <a:gd name="connsiteX11" fmla="*/ 934125 w 2846845"/>
                  <a:gd name="connsiteY11" fmla="*/ 2611211 h 2812217"/>
                  <a:gd name="connsiteX12" fmla="*/ 715252 w 2846845"/>
                  <a:gd name="connsiteY12" fmla="*/ 2800901 h 2812217"/>
                  <a:gd name="connsiteX13" fmla="*/ 452606 w 2846845"/>
                  <a:gd name="connsiteY13" fmla="*/ 2042143 h 2812217"/>
                  <a:gd name="connsiteX14" fmla="*/ 58634 w 2846845"/>
                  <a:gd name="connsiteY14" fmla="*/ 1599534 h 2812217"/>
                  <a:gd name="connsiteX15" fmla="*/ 117001 w 2846845"/>
                  <a:gd name="connsiteY15" fmla="*/ 1088833 h 2812217"/>
                  <a:gd name="connsiteX0" fmla="*/ 117001 w 2846845"/>
                  <a:gd name="connsiteY0" fmla="*/ 1088833 h 2812217"/>
                  <a:gd name="connsiteX1" fmla="*/ 1007082 w 2846845"/>
                  <a:gd name="connsiteY1" fmla="*/ 116066 h 2812217"/>
                  <a:gd name="connsiteX2" fmla="*/ 1639380 w 2846845"/>
                  <a:gd name="connsiteY2" fmla="*/ 106339 h 2812217"/>
                  <a:gd name="connsiteX3" fmla="*/ 2568372 w 2846845"/>
                  <a:gd name="connsiteY3" fmla="*/ 237662 h 2812217"/>
                  <a:gd name="connsiteX4" fmla="*/ 2617010 w 2846845"/>
                  <a:gd name="connsiteY4" fmla="*/ 378715 h 2812217"/>
                  <a:gd name="connsiteX5" fmla="*/ 1566422 w 2846845"/>
                  <a:gd name="connsiteY5" fmla="*/ 461399 h 2812217"/>
                  <a:gd name="connsiteX6" fmla="*/ 1148132 w 2846845"/>
                  <a:gd name="connsiteY6" fmla="*/ 412761 h 2812217"/>
                  <a:gd name="connsiteX7" fmla="*/ 418558 w 2846845"/>
                  <a:gd name="connsiteY7" fmla="*/ 1225019 h 2812217"/>
                  <a:gd name="connsiteX8" fmla="*/ 399104 w 2846845"/>
                  <a:gd name="connsiteY8" fmla="*/ 1526577 h 2812217"/>
                  <a:gd name="connsiteX9" fmla="*/ 690934 w 2846845"/>
                  <a:gd name="connsiteY9" fmla="*/ 1832998 h 2812217"/>
                  <a:gd name="connsiteX10" fmla="*/ 827120 w 2846845"/>
                  <a:gd name="connsiteY10" fmla="*/ 2202651 h 2812217"/>
                  <a:gd name="connsiteX11" fmla="*/ 934125 w 2846845"/>
                  <a:gd name="connsiteY11" fmla="*/ 2611211 h 2812217"/>
                  <a:gd name="connsiteX12" fmla="*/ 715252 w 2846845"/>
                  <a:gd name="connsiteY12" fmla="*/ 2800901 h 2812217"/>
                  <a:gd name="connsiteX13" fmla="*/ 452606 w 2846845"/>
                  <a:gd name="connsiteY13" fmla="*/ 2042143 h 2812217"/>
                  <a:gd name="connsiteX14" fmla="*/ 316418 w 2846845"/>
                  <a:gd name="connsiteY14" fmla="*/ 1891366 h 2812217"/>
                  <a:gd name="connsiteX15" fmla="*/ 58634 w 2846845"/>
                  <a:gd name="connsiteY15" fmla="*/ 1599534 h 2812217"/>
                  <a:gd name="connsiteX16" fmla="*/ 117001 w 2846845"/>
                  <a:gd name="connsiteY16" fmla="*/ 1088833 h 2812217"/>
                  <a:gd name="connsiteX0" fmla="*/ 117001 w 2846845"/>
                  <a:gd name="connsiteY0" fmla="*/ 1088833 h 2812217"/>
                  <a:gd name="connsiteX1" fmla="*/ 1007082 w 2846845"/>
                  <a:gd name="connsiteY1" fmla="*/ 116066 h 2812217"/>
                  <a:gd name="connsiteX2" fmla="*/ 1639380 w 2846845"/>
                  <a:gd name="connsiteY2" fmla="*/ 106339 h 2812217"/>
                  <a:gd name="connsiteX3" fmla="*/ 2568372 w 2846845"/>
                  <a:gd name="connsiteY3" fmla="*/ 237662 h 2812217"/>
                  <a:gd name="connsiteX4" fmla="*/ 2617010 w 2846845"/>
                  <a:gd name="connsiteY4" fmla="*/ 378715 h 2812217"/>
                  <a:gd name="connsiteX5" fmla="*/ 1566422 w 2846845"/>
                  <a:gd name="connsiteY5" fmla="*/ 461399 h 2812217"/>
                  <a:gd name="connsiteX6" fmla="*/ 1148132 w 2846845"/>
                  <a:gd name="connsiteY6" fmla="*/ 412761 h 2812217"/>
                  <a:gd name="connsiteX7" fmla="*/ 418558 w 2846845"/>
                  <a:gd name="connsiteY7" fmla="*/ 1225019 h 2812217"/>
                  <a:gd name="connsiteX8" fmla="*/ 399104 w 2846845"/>
                  <a:gd name="connsiteY8" fmla="*/ 1526577 h 2812217"/>
                  <a:gd name="connsiteX9" fmla="*/ 690934 w 2846845"/>
                  <a:gd name="connsiteY9" fmla="*/ 1832998 h 2812217"/>
                  <a:gd name="connsiteX10" fmla="*/ 827120 w 2846845"/>
                  <a:gd name="connsiteY10" fmla="*/ 2202651 h 2812217"/>
                  <a:gd name="connsiteX11" fmla="*/ 934125 w 2846845"/>
                  <a:gd name="connsiteY11" fmla="*/ 2611211 h 2812217"/>
                  <a:gd name="connsiteX12" fmla="*/ 715252 w 2846845"/>
                  <a:gd name="connsiteY12" fmla="*/ 2800901 h 2812217"/>
                  <a:gd name="connsiteX13" fmla="*/ 520699 w 2846845"/>
                  <a:gd name="connsiteY13" fmla="*/ 2304792 h 2812217"/>
                  <a:gd name="connsiteX14" fmla="*/ 452606 w 2846845"/>
                  <a:gd name="connsiteY14" fmla="*/ 2042143 h 2812217"/>
                  <a:gd name="connsiteX15" fmla="*/ 316418 w 2846845"/>
                  <a:gd name="connsiteY15" fmla="*/ 1891366 h 2812217"/>
                  <a:gd name="connsiteX16" fmla="*/ 58634 w 2846845"/>
                  <a:gd name="connsiteY16" fmla="*/ 1599534 h 2812217"/>
                  <a:gd name="connsiteX17" fmla="*/ 117001 w 2846845"/>
                  <a:gd name="connsiteY17" fmla="*/ 1088833 h 2812217"/>
                  <a:gd name="connsiteX0" fmla="*/ 117001 w 2846845"/>
                  <a:gd name="connsiteY0" fmla="*/ 1088833 h 2812217"/>
                  <a:gd name="connsiteX1" fmla="*/ 1007082 w 2846845"/>
                  <a:gd name="connsiteY1" fmla="*/ 116066 h 2812217"/>
                  <a:gd name="connsiteX2" fmla="*/ 1639380 w 2846845"/>
                  <a:gd name="connsiteY2" fmla="*/ 106339 h 2812217"/>
                  <a:gd name="connsiteX3" fmla="*/ 2568372 w 2846845"/>
                  <a:gd name="connsiteY3" fmla="*/ 237662 h 2812217"/>
                  <a:gd name="connsiteX4" fmla="*/ 2617010 w 2846845"/>
                  <a:gd name="connsiteY4" fmla="*/ 378715 h 2812217"/>
                  <a:gd name="connsiteX5" fmla="*/ 1566422 w 2846845"/>
                  <a:gd name="connsiteY5" fmla="*/ 461399 h 2812217"/>
                  <a:gd name="connsiteX6" fmla="*/ 1148132 w 2846845"/>
                  <a:gd name="connsiteY6" fmla="*/ 412761 h 2812217"/>
                  <a:gd name="connsiteX7" fmla="*/ 418558 w 2846845"/>
                  <a:gd name="connsiteY7" fmla="*/ 1225019 h 2812217"/>
                  <a:gd name="connsiteX8" fmla="*/ 399104 w 2846845"/>
                  <a:gd name="connsiteY8" fmla="*/ 1526577 h 2812217"/>
                  <a:gd name="connsiteX9" fmla="*/ 690934 w 2846845"/>
                  <a:gd name="connsiteY9" fmla="*/ 1832998 h 2812217"/>
                  <a:gd name="connsiteX10" fmla="*/ 827120 w 2846845"/>
                  <a:gd name="connsiteY10" fmla="*/ 2202651 h 2812217"/>
                  <a:gd name="connsiteX11" fmla="*/ 934125 w 2846845"/>
                  <a:gd name="connsiteY11" fmla="*/ 2611211 h 2812217"/>
                  <a:gd name="connsiteX12" fmla="*/ 715252 w 2846845"/>
                  <a:gd name="connsiteY12" fmla="*/ 2800901 h 2812217"/>
                  <a:gd name="connsiteX13" fmla="*/ 520699 w 2846845"/>
                  <a:gd name="connsiteY13" fmla="*/ 2304792 h 2812217"/>
                  <a:gd name="connsiteX14" fmla="*/ 316418 w 2846845"/>
                  <a:gd name="connsiteY14" fmla="*/ 1891366 h 2812217"/>
                  <a:gd name="connsiteX15" fmla="*/ 58634 w 2846845"/>
                  <a:gd name="connsiteY15" fmla="*/ 1599534 h 2812217"/>
                  <a:gd name="connsiteX16" fmla="*/ 117001 w 2846845"/>
                  <a:gd name="connsiteY16" fmla="*/ 1088833 h 2812217"/>
                  <a:gd name="connsiteX0" fmla="*/ 117001 w 2846845"/>
                  <a:gd name="connsiteY0" fmla="*/ 1088833 h 2812217"/>
                  <a:gd name="connsiteX1" fmla="*/ 1007082 w 2846845"/>
                  <a:gd name="connsiteY1" fmla="*/ 116066 h 2812217"/>
                  <a:gd name="connsiteX2" fmla="*/ 1639380 w 2846845"/>
                  <a:gd name="connsiteY2" fmla="*/ 106339 h 2812217"/>
                  <a:gd name="connsiteX3" fmla="*/ 2568372 w 2846845"/>
                  <a:gd name="connsiteY3" fmla="*/ 237662 h 2812217"/>
                  <a:gd name="connsiteX4" fmla="*/ 2617010 w 2846845"/>
                  <a:gd name="connsiteY4" fmla="*/ 378715 h 2812217"/>
                  <a:gd name="connsiteX5" fmla="*/ 1566422 w 2846845"/>
                  <a:gd name="connsiteY5" fmla="*/ 461399 h 2812217"/>
                  <a:gd name="connsiteX6" fmla="*/ 1148132 w 2846845"/>
                  <a:gd name="connsiteY6" fmla="*/ 412761 h 2812217"/>
                  <a:gd name="connsiteX7" fmla="*/ 418558 w 2846845"/>
                  <a:gd name="connsiteY7" fmla="*/ 1225019 h 2812217"/>
                  <a:gd name="connsiteX8" fmla="*/ 399104 w 2846845"/>
                  <a:gd name="connsiteY8" fmla="*/ 1526577 h 2812217"/>
                  <a:gd name="connsiteX9" fmla="*/ 690934 w 2846845"/>
                  <a:gd name="connsiteY9" fmla="*/ 1832998 h 2812217"/>
                  <a:gd name="connsiteX10" fmla="*/ 827120 w 2846845"/>
                  <a:gd name="connsiteY10" fmla="*/ 2202651 h 2812217"/>
                  <a:gd name="connsiteX11" fmla="*/ 934125 w 2846845"/>
                  <a:gd name="connsiteY11" fmla="*/ 2611211 h 2812217"/>
                  <a:gd name="connsiteX12" fmla="*/ 715252 w 2846845"/>
                  <a:gd name="connsiteY12" fmla="*/ 2800901 h 2812217"/>
                  <a:gd name="connsiteX13" fmla="*/ 520699 w 2846845"/>
                  <a:gd name="connsiteY13" fmla="*/ 2304792 h 2812217"/>
                  <a:gd name="connsiteX14" fmla="*/ 316418 w 2846845"/>
                  <a:gd name="connsiteY14" fmla="*/ 1891366 h 2812217"/>
                  <a:gd name="connsiteX15" fmla="*/ 58634 w 2846845"/>
                  <a:gd name="connsiteY15" fmla="*/ 1599534 h 2812217"/>
                  <a:gd name="connsiteX16" fmla="*/ 117001 w 2846845"/>
                  <a:gd name="connsiteY16" fmla="*/ 1088833 h 2812217"/>
                  <a:gd name="connsiteX0" fmla="*/ 117001 w 2846845"/>
                  <a:gd name="connsiteY0" fmla="*/ 1088833 h 2812217"/>
                  <a:gd name="connsiteX1" fmla="*/ 1007082 w 2846845"/>
                  <a:gd name="connsiteY1" fmla="*/ 116066 h 2812217"/>
                  <a:gd name="connsiteX2" fmla="*/ 1639380 w 2846845"/>
                  <a:gd name="connsiteY2" fmla="*/ 106339 h 2812217"/>
                  <a:gd name="connsiteX3" fmla="*/ 2568372 w 2846845"/>
                  <a:gd name="connsiteY3" fmla="*/ 237662 h 2812217"/>
                  <a:gd name="connsiteX4" fmla="*/ 2617010 w 2846845"/>
                  <a:gd name="connsiteY4" fmla="*/ 378715 h 2812217"/>
                  <a:gd name="connsiteX5" fmla="*/ 1566422 w 2846845"/>
                  <a:gd name="connsiteY5" fmla="*/ 461399 h 2812217"/>
                  <a:gd name="connsiteX6" fmla="*/ 1148132 w 2846845"/>
                  <a:gd name="connsiteY6" fmla="*/ 412761 h 2812217"/>
                  <a:gd name="connsiteX7" fmla="*/ 418558 w 2846845"/>
                  <a:gd name="connsiteY7" fmla="*/ 1225019 h 2812217"/>
                  <a:gd name="connsiteX8" fmla="*/ 399104 w 2846845"/>
                  <a:gd name="connsiteY8" fmla="*/ 1526577 h 2812217"/>
                  <a:gd name="connsiteX9" fmla="*/ 690934 w 2846845"/>
                  <a:gd name="connsiteY9" fmla="*/ 1832998 h 2812217"/>
                  <a:gd name="connsiteX10" fmla="*/ 827120 w 2846845"/>
                  <a:gd name="connsiteY10" fmla="*/ 2202651 h 2812217"/>
                  <a:gd name="connsiteX11" fmla="*/ 934125 w 2846845"/>
                  <a:gd name="connsiteY11" fmla="*/ 2611211 h 2812217"/>
                  <a:gd name="connsiteX12" fmla="*/ 715252 w 2846845"/>
                  <a:gd name="connsiteY12" fmla="*/ 2800901 h 2812217"/>
                  <a:gd name="connsiteX13" fmla="*/ 520699 w 2846845"/>
                  <a:gd name="connsiteY13" fmla="*/ 2304792 h 2812217"/>
                  <a:gd name="connsiteX14" fmla="*/ 316418 w 2846845"/>
                  <a:gd name="connsiteY14" fmla="*/ 1891366 h 2812217"/>
                  <a:gd name="connsiteX15" fmla="*/ 58634 w 2846845"/>
                  <a:gd name="connsiteY15" fmla="*/ 1599534 h 2812217"/>
                  <a:gd name="connsiteX16" fmla="*/ 117001 w 2846845"/>
                  <a:gd name="connsiteY16" fmla="*/ 1088833 h 2812217"/>
                  <a:gd name="connsiteX0" fmla="*/ 117001 w 2846845"/>
                  <a:gd name="connsiteY0" fmla="*/ 1088833 h 2812217"/>
                  <a:gd name="connsiteX1" fmla="*/ 1007082 w 2846845"/>
                  <a:gd name="connsiteY1" fmla="*/ 116066 h 2812217"/>
                  <a:gd name="connsiteX2" fmla="*/ 1639380 w 2846845"/>
                  <a:gd name="connsiteY2" fmla="*/ 106339 h 2812217"/>
                  <a:gd name="connsiteX3" fmla="*/ 2568372 w 2846845"/>
                  <a:gd name="connsiteY3" fmla="*/ 237662 h 2812217"/>
                  <a:gd name="connsiteX4" fmla="*/ 2617010 w 2846845"/>
                  <a:gd name="connsiteY4" fmla="*/ 378715 h 2812217"/>
                  <a:gd name="connsiteX5" fmla="*/ 1566422 w 2846845"/>
                  <a:gd name="connsiteY5" fmla="*/ 461399 h 2812217"/>
                  <a:gd name="connsiteX6" fmla="*/ 1148132 w 2846845"/>
                  <a:gd name="connsiteY6" fmla="*/ 412761 h 2812217"/>
                  <a:gd name="connsiteX7" fmla="*/ 418558 w 2846845"/>
                  <a:gd name="connsiteY7" fmla="*/ 1225019 h 2812217"/>
                  <a:gd name="connsiteX8" fmla="*/ 399104 w 2846845"/>
                  <a:gd name="connsiteY8" fmla="*/ 1526577 h 2812217"/>
                  <a:gd name="connsiteX9" fmla="*/ 690934 w 2846845"/>
                  <a:gd name="connsiteY9" fmla="*/ 1832998 h 2812217"/>
                  <a:gd name="connsiteX10" fmla="*/ 827120 w 2846845"/>
                  <a:gd name="connsiteY10" fmla="*/ 2202651 h 2812217"/>
                  <a:gd name="connsiteX11" fmla="*/ 934125 w 2846845"/>
                  <a:gd name="connsiteY11" fmla="*/ 2611211 h 2812217"/>
                  <a:gd name="connsiteX12" fmla="*/ 715252 w 2846845"/>
                  <a:gd name="connsiteY12" fmla="*/ 2800901 h 2812217"/>
                  <a:gd name="connsiteX13" fmla="*/ 520699 w 2846845"/>
                  <a:gd name="connsiteY13" fmla="*/ 2304792 h 2812217"/>
                  <a:gd name="connsiteX14" fmla="*/ 296962 w 2846845"/>
                  <a:gd name="connsiteY14" fmla="*/ 1891366 h 2812217"/>
                  <a:gd name="connsiteX15" fmla="*/ 58634 w 2846845"/>
                  <a:gd name="connsiteY15" fmla="*/ 1599534 h 2812217"/>
                  <a:gd name="connsiteX16" fmla="*/ 117001 w 2846845"/>
                  <a:gd name="connsiteY16" fmla="*/ 1088833 h 2812217"/>
                  <a:gd name="connsiteX0" fmla="*/ 33194 w 2763038"/>
                  <a:gd name="connsiteY0" fmla="*/ 1088833 h 2812217"/>
                  <a:gd name="connsiteX1" fmla="*/ 923275 w 2763038"/>
                  <a:gd name="connsiteY1" fmla="*/ 116066 h 2812217"/>
                  <a:gd name="connsiteX2" fmla="*/ 1555573 w 2763038"/>
                  <a:gd name="connsiteY2" fmla="*/ 106339 h 2812217"/>
                  <a:gd name="connsiteX3" fmla="*/ 2484565 w 2763038"/>
                  <a:gd name="connsiteY3" fmla="*/ 237662 h 2812217"/>
                  <a:gd name="connsiteX4" fmla="*/ 2533203 w 2763038"/>
                  <a:gd name="connsiteY4" fmla="*/ 378715 h 2812217"/>
                  <a:gd name="connsiteX5" fmla="*/ 1482615 w 2763038"/>
                  <a:gd name="connsiteY5" fmla="*/ 461399 h 2812217"/>
                  <a:gd name="connsiteX6" fmla="*/ 1064325 w 2763038"/>
                  <a:gd name="connsiteY6" fmla="*/ 412761 h 2812217"/>
                  <a:gd name="connsiteX7" fmla="*/ 334751 w 2763038"/>
                  <a:gd name="connsiteY7" fmla="*/ 1225019 h 2812217"/>
                  <a:gd name="connsiteX8" fmla="*/ 315297 w 2763038"/>
                  <a:gd name="connsiteY8" fmla="*/ 1526577 h 2812217"/>
                  <a:gd name="connsiteX9" fmla="*/ 607127 w 2763038"/>
                  <a:gd name="connsiteY9" fmla="*/ 1832998 h 2812217"/>
                  <a:gd name="connsiteX10" fmla="*/ 743313 w 2763038"/>
                  <a:gd name="connsiteY10" fmla="*/ 2202651 h 2812217"/>
                  <a:gd name="connsiteX11" fmla="*/ 850318 w 2763038"/>
                  <a:gd name="connsiteY11" fmla="*/ 2611211 h 2812217"/>
                  <a:gd name="connsiteX12" fmla="*/ 631445 w 2763038"/>
                  <a:gd name="connsiteY12" fmla="*/ 2800901 h 2812217"/>
                  <a:gd name="connsiteX13" fmla="*/ 436892 w 2763038"/>
                  <a:gd name="connsiteY13" fmla="*/ 2304792 h 2812217"/>
                  <a:gd name="connsiteX14" fmla="*/ 213155 w 2763038"/>
                  <a:gd name="connsiteY14" fmla="*/ 1891366 h 2812217"/>
                  <a:gd name="connsiteX15" fmla="*/ 33194 w 2763038"/>
                  <a:gd name="connsiteY15" fmla="*/ 1088833 h 2812217"/>
                  <a:gd name="connsiteX0" fmla="*/ 95096 w 2824940"/>
                  <a:gd name="connsiteY0" fmla="*/ 1088833 h 2812217"/>
                  <a:gd name="connsiteX1" fmla="*/ 985177 w 2824940"/>
                  <a:gd name="connsiteY1" fmla="*/ 116066 h 2812217"/>
                  <a:gd name="connsiteX2" fmla="*/ 1617475 w 2824940"/>
                  <a:gd name="connsiteY2" fmla="*/ 106339 h 2812217"/>
                  <a:gd name="connsiteX3" fmla="*/ 2546467 w 2824940"/>
                  <a:gd name="connsiteY3" fmla="*/ 237662 h 2812217"/>
                  <a:gd name="connsiteX4" fmla="*/ 2595105 w 2824940"/>
                  <a:gd name="connsiteY4" fmla="*/ 378715 h 2812217"/>
                  <a:gd name="connsiteX5" fmla="*/ 1544517 w 2824940"/>
                  <a:gd name="connsiteY5" fmla="*/ 461399 h 2812217"/>
                  <a:gd name="connsiteX6" fmla="*/ 1126227 w 2824940"/>
                  <a:gd name="connsiteY6" fmla="*/ 412761 h 2812217"/>
                  <a:gd name="connsiteX7" fmla="*/ 396653 w 2824940"/>
                  <a:gd name="connsiteY7" fmla="*/ 1225019 h 2812217"/>
                  <a:gd name="connsiteX8" fmla="*/ 377199 w 2824940"/>
                  <a:gd name="connsiteY8" fmla="*/ 1526577 h 2812217"/>
                  <a:gd name="connsiteX9" fmla="*/ 669029 w 2824940"/>
                  <a:gd name="connsiteY9" fmla="*/ 1832998 h 2812217"/>
                  <a:gd name="connsiteX10" fmla="*/ 805215 w 2824940"/>
                  <a:gd name="connsiteY10" fmla="*/ 2202651 h 2812217"/>
                  <a:gd name="connsiteX11" fmla="*/ 912220 w 2824940"/>
                  <a:gd name="connsiteY11" fmla="*/ 2611211 h 2812217"/>
                  <a:gd name="connsiteX12" fmla="*/ 693347 w 2824940"/>
                  <a:gd name="connsiteY12" fmla="*/ 2800901 h 2812217"/>
                  <a:gd name="connsiteX13" fmla="*/ 498794 w 2824940"/>
                  <a:gd name="connsiteY13" fmla="*/ 2304792 h 2812217"/>
                  <a:gd name="connsiteX14" fmla="*/ 275057 w 2824940"/>
                  <a:gd name="connsiteY14" fmla="*/ 1891366 h 2812217"/>
                  <a:gd name="connsiteX15" fmla="*/ 95096 w 2824940"/>
                  <a:gd name="connsiteY15" fmla="*/ 1088833 h 2812217"/>
                  <a:gd name="connsiteX0" fmla="*/ 121910 w 2851754"/>
                  <a:gd name="connsiteY0" fmla="*/ 1088833 h 2812217"/>
                  <a:gd name="connsiteX1" fmla="*/ 1011991 w 2851754"/>
                  <a:gd name="connsiteY1" fmla="*/ 116066 h 2812217"/>
                  <a:gd name="connsiteX2" fmla="*/ 1644289 w 2851754"/>
                  <a:gd name="connsiteY2" fmla="*/ 106339 h 2812217"/>
                  <a:gd name="connsiteX3" fmla="*/ 2573281 w 2851754"/>
                  <a:gd name="connsiteY3" fmla="*/ 237662 h 2812217"/>
                  <a:gd name="connsiteX4" fmla="*/ 2621919 w 2851754"/>
                  <a:gd name="connsiteY4" fmla="*/ 378715 h 2812217"/>
                  <a:gd name="connsiteX5" fmla="*/ 1571331 w 2851754"/>
                  <a:gd name="connsiteY5" fmla="*/ 461399 h 2812217"/>
                  <a:gd name="connsiteX6" fmla="*/ 1153041 w 2851754"/>
                  <a:gd name="connsiteY6" fmla="*/ 412761 h 2812217"/>
                  <a:gd name="connsiteX7" fmla="*/ 423467 w 2851754"/>
                  <a:gd name="connsiteY7" fmla="*/ 1225019 h 2812217"/>
                  <a:gd name="connsiteX8" fmla="*/ 404013 w 2851754"/>
                  <a:gd name="connsiteY8" fmla="*/ 1526577 h 2812217"/>
                  <a:gd name="connsiteX9" fmla="*/ 695843 w 2851754"/>
                  <a:gd name="connsiteY9" fmla="*/ 1832998 h 2812217"/>
                  <a:gd name="connsiteX10" fmla="*/ 832029 w 2851754"/>
                  <a:gd name="connsiteY10" fmla="*/ 2202651 h 2812217"/>
                  <a:gd name="connsiteX11" fmla="*/ 939034 w 2851754"/>
                  <a:gd name="connsiteY11" fmla="*/ 2611211 h 2812217"/>
                  <a:gd name="connsiteX12" fmla="*/ 720161 w 2851754"/>
                  <a:gd name="connsiteY12" fmla="*/ 2800901 h 2812217"/>
                  <a:gd name="connsiteX13" fmla="*/ 525608 w 2851754"/>
                  <a:gd name="connsiteY13" fmla="*/ 2304792 h 2812217"/>
                  <a:gd name="connsiteX14" fmla="*/ 243505 w 2851754"/>
                  <a:gd name="connsiteY14" fmla="*/ 1842728 h 2812217"/>
                  <a:gd name="connsiteX15" fmla="*/ 121910 w 2851754"/>
                  <a:gd name="connsiteY15" fmla="*/ 1088833 h 2812217"/>
                  <a:gd name="connsiteX0" fmla="*/ 121910 w 2851754"/>
                  <a:gd name="connsiteY0" fmla="*/ 1088833 h 2812217"/>
                  <a:gd name="connsiteX1" fmla="*/ 1011991 w 2851754"/>
                  <a:gd name="connsiteY1" fmla="*/ 116066 h 2812217"/>
                  <a:gd name="connsiteX2" fmla="*/ 1644289 w 2851754"/>
                  <a:gd name="connsiteY2" fmla="*/ 106339 h 2812217"/>
                  <a:gd name="connsiteX3" fmla="*/ 2573281 w 2851754"/>
                  <a:gd name="connsiteY3" fmla="*/ 237662 h 2812217"/>
                  <a:gd name="connsiteX4" fmla="*/ 2621919 w 2851754"/>
                  <a:gd name="connsiteY4" fmla="*/ 378715 h 2812217"/>
                  <a:gd name="connsiteX5" fmla="*/ 1571331 w 2851754"/>
                  <a:gd name="connsiteY5" fmla="*/ 461399 h 2812217"/>
                  <a:gd name="connsiteX6" fmla="*/ 1153041 w 2851754"/>
                  <a:gd name="connsiteY6" fmla="*/ 412761 h 2812217"/>
                  <a:gd name="connsiteX7" fmla="*/ 423467 w 2851754"/>
                  <a:gd name="connsiteY7" fmla="*/ 1225019 h 2812217"/>
                  <a:gd name="connsiteX8" fmla="*/ 404013 w 2851754"/>
                  <a:gd name="connsiteY8" fmla="*/ 1526577 h 2812217"/>
                  <a:gd name="connsiteX9" fmla="*/ 695843 w 2851754"/>
                  <a:gd name="connsiteY9" fmla="*/ 1832998 h 2812217"/>
                  <a:gd name="connsiteX10" fmla="*/ 832029 w 2851754"/>
                  <a:gd name="connsiteY10" fmla="*/ 2202651 h 2812217"/>
                  <a:gd name="connsiteX11" fmla="*/ 939034 w 2851754"/>
                  <a:gd name="connsiteY11" fmla="*/ 2611211 h 2812217"/>
                  <a:gd name="connsiteX12" fmla="*/ 720161 w 2851754"/>
                  <a:gd name="connsiteY12" fmla="*/ 2800901 h 2812217"/>
                  <a:gd name="connsiteX13" fmla="*/ 525608 w 2851754"/>
                  <a:gd name="connsiteY13" fmla="*/ 2304792 h 2812217"/>
                  <a:gd name="connsiteX14" fmla="*/ 243505 w 2851754"/>
                  <a:gd name="connsiteY14" fmla="*/ 1823273 h 2812217"/>
                  <a:gd name="connsiteX15" fmla="*/ 121910 w 2851754"/>
                  <a:gd name="connsiteY15" fmla="*/ 1088833 h 2812217"/>
                  <a:gd name="connsiteX0" fmla="*/ 98893 w 2828737"/>
                  <a:gd name="connsiteY0" fmla="*/ 1088833 h 2812217"/>
                  <a:gd name="connsiteX1" fmla="*/ 988974 w 2828737"/>
                  <a:gd name="connsiteY1" fmla="*/ 116066 h 2812217"/>
                  <a:gd name="connsiteX2" fmla="*/ 1621272 w 2828737"/>
                  <a:gd name="connsiteY2" fmla="*/ 106339 h 2812217"/>
                  <a:gd name="connsiteX3" fmla="*/ 2550264 w 2828737"/>
                  <a:gd name="connsiteY3" fmla="*/ 237662 h 2812217"/>
                  <a:gd name="connsiteX4" fmla="*/ 2598902 w 2828737"/>
                  <a:gd name="connsiteY4" fmla="*/ 378715 h 2812217"/>
                  <a:gd name="connsiteX5" fmla="*/ 1548314 w 2828737"/>
                  <a:gd name="connsiteY5" fmla="*/ 461399 h 2812217"/>
                  <a:gd name="connsiteX6" fmla="*/ 1130024 w 2828737"/>
                  <a:gd name="connsiteY6" fmla="*/ 412761 h 2812217"/>
                  <a:gd name="connsiteX7" fmla="*/ 400450 w 2828737"/>
                  <a:gd name="connsiteY7" fmla="*/ 1225019 h 2812217"/>
                  <a:gd name="connsiteX8" fmla="*/ 380996 w 2828737"/>
                  <a:gd name="connsiteY8" fmla="*/ 1526577 h 2812217"/>
                  <a:gd name="connsiteX9" fmla="*/ 672826 w 2828737"/>
                  <a:gd name="connsiteY9" fmla="*/ 1832998 h 2812217"/>
                  <a:gd name="connsiteX10" fmla="*/ 809012 w 2828737"/>
                  <a:gd name="connsiteY10" fmla="*/ 2202651 h 2812217"/>
                  <a:gd name="connsiteX11" fmla="*/ 916017 w 2828737"/>
                  <a:gd name="connsiteY11" fmla="*/ 2611211 h 2812217"/>
                  <a:gd name="connsiteX12" fmla="*/ 697144 w 2828737"/>
                  <a:gd name="connsiteY12" fmla="*/ 2800901 h 2812217"/>
                  <a:gd name="connsiteX13" fmla="*/ 502591 w 2828737"/>
                  <a:gd name="connsiteY13" fmla="*/ 2304792 h 2812217"/>
                  <a:gd name="connsiteX14" fmla="*/ 220488 w 2828737"/>
                  <a:gd name="connsiteY14" fmla="*/ 1823273 h 2812217"/>
                  <a:gd name="connsiteX15" fmla="*/ 98893 w 2828737"/>
                  <a:gd name="connsiteY15" fmla="*/ 1088833 h 2812217"/>
                  <a:gd name="connsiteX0" fmla="*/ 98893 w 2828737"/>
                  <a:gd name="connsiteY0" fmla="*/ 1088833 h 2812217"/>
                  <a:gd name="connsiteX1" fmla="*/ 988974 w 2828737"/>
                  <a:gd name="connsiteY1" fmla="*/ 116066 h 2812217"/>
                  <a:gd name="connsiteX2" fmla="*/ 1621272 w 2828737"/>
                  <a:gd name="connsiteY2" fmla="*/ 106339 h 2812217"/>
                  <a:gd name="connsiteX3" fmla="*/ 2550264 w 2828737"/>
                  <a:gd name="connsiteY3" fmla="*/ 237662 h 2812217"/>
                  <a:gd name="connsiteX4" fmla="*/ 2598902 w 2828737"/>
                  <a:gd name="connsiteY4" fmla="*/ 378715 h 2812217"/>
                  <a:gd name="connsiteX5" fmla="*/ 1548314 w 2828737"/>
                  <a:gd name="connsiteY5" fmla="*/ 461399 h 2812217"/>
                  <a:gd name="connsiteX6" fmla="*/ 1130024 w 2828737"/>
                  <a:gd name="connsiteY6" fmla="*/ 412761 h 2812217"/>
                  <a:gd name="connsiteX7" fmla="*/ 400450 w 2828737"/>
                  <a:gd name="connsiteY7" fmla="*/ 1225019 h 2812217"/>
                  <a:gd name="connsiteX8" fmla="*/ 380996 w 2828737"/>
                  <a:gd name="connsiteY8" fmla="*/ 1526577 h 2812217"/>
                  <a:gd name="connsiteX9" fmla="*/ 672826 w 2828737"/>
                  <a:gd name="connsiteY9" fmla="*/ 1832998 h 2812217"/>
                  <a:gd name="connsiteX10" fmla="*/ 809012 w 2828737"/>
                  <a:gd name="connsiteY10" fmla="*/ 2202651 h 2812217"/>
                  <a:gd name="connsiteX11" fmla="*/ 916017 w 2828737"/>
                  <a:gd name="connsiteY11" fmla="*/ 2611211 h 2812217"/>
                  <a:gd name="connsiteX12" fmla="*/ 697144 w 2828737"/>
                  <a:gd name="connsiteY12" fmla="*/ 2800901 h 2812217"/>
                  <a:gd name="connsiteX13" fmla="*/ 502591 w 2828737"/>
                  <a:gd name="connsiteY13" fmla="*/ 2304792 h 2812217"/>
                  <a:gd name="connsiteX14" fmla="*/ 220488 w 2828737"/>
                  <a:gd name="connsiteY14" fmla="*/ 1823273 h 2812217"/>
                  <a:gd name="connsiteX15" fmla="*/ 98893 w 2828737"/>
                  <a:gd name="connsiteY15" fmla="*/ 1088833 h 2812217"/>
                  <a:gd name="connsiteX0" fmla="*/ 98893 w 2828737"/>
                  <a:gd name="connsiteY0" fmla="*/ 1088833 h 2812217"/>
                  <a:gd name="connsiteX1" fmla="*/ 988974 w 2828737"/>
                  <a:gd name="connsiteY1" fmla="*/ 116066 h 2812217"/>
                  <a:gd name="connsiteX2" fmla="*/ 1621272 w 2828737"/>
                  <a:gd name="connsiteY2" fmla="*/ 106339 h 2812217"/>
                  <a:gd name="connsiteX3" fmla="*/ 2550264 w 2828737"/>
                  <a:gd name="connsiteY3" fmla="*/ 237662 h 2812217"/>
                  <a:gd name="connsiteX4" fmla="*/ 2598902 w 2828737"/>
                  <a:gd name="connsiteY4" fmla="*/ 378715 h 2812217"/>
                  <a:gd name="connsiteX5" fmla="*/ 1548314 w 2828737"/>
                  <a:gd name="connsiteY5" fmla="*/ 461399 h 2812217"/>
                  <a:gd name="connsiteX6" fmla="*/ 1130024 w 2828737"/>
                  <a:gd name="connsiteY6" fmla="*/ 412761 h 2812217"/>
                  <a:gd name="connsiteX7" fmla="*/ 400450 w 2828737"/>
                  <a:gd name="connsiteY7" fmla="*/ 1225019 h 2812217"/>
                  <a:gd name="connsiteX8" fmla="*/ 380996 w 2828737"/>
                  <a:gd name="connsiteY8" fmla="*/ 1526577 h 2812217"/>
                  <a:gd name="connsiteX9" fmla="*/ 672826 w 2828737"/>
                  <a:gd name="connsiteY9" fmla="*/ 1832998 h 2812217"/>
                  <a:gd name="connsiteX10" fmla="*/ 809012 w 2828737"/>
                  <a:gd name="connsiteY10" fmla="*/ 2202651 h 2812217"/>
                  <a:gd name="connsiteX11" fmla="*/ 916017 w 2828737"/>
                  <a:gd name="connsiteY11" fmla="*/ 2611211 h 2812217"/>
                  <a:gd name="connsiteX12" fmla="*/ 697144 w 2828737"/>
                  <a:gd name="connsiteY12" fmla="*/ 2800901 h 2812217"/>
                  <a:gd name="connsiteX13" fmla="*/ 502591 w 2828737"/>
                  <a:gd name="connsiteY13" fmla="*/ 2304792 h 2812217"/>
                  <a:gd name="connsiteX14" fmla="*/ 220488 w 2828737"/>
                  <a:gd name="connsiteY14" fmla="*/ 1823273 h 2812217"/>
                  <a:gd name="connsiteX15" fmla="*/ 98893 w 2828737"/>
                  <a:gd name="connsiteY15" fmla="*/ 1088833 h 2812217"/>
                  <a:gd name="connsiteX0" fmla="*/ 98893 w 2828737"/>
                  <a:gd name="connsiteY0" fmla="*/ 1088833 h 2812217"/>
                  <a:gd name="connsiteX1" fmla="*/ 988974 w 2828737"/>
                  <a:gd name="connsiteY1" fmla="*/ 116066 h 2812217"/>
                  <a:gd name="connsiteX2" fmla="*/ 1621272 w 2828737"/>
                  <a:gd name="connsiteY2" fmla="*/ 106339 h 2812217"/>
                  <a:gd name="connsiteX3" fmla="*/ 2550264 w 2828737"/>
                  <a:gd name="connsiteY3" fmla="*/ 237662 h 2812217"/>
                  <a:gd name="connsiteX4" fmla="*/ 2598902 w 2828737"/>
                  <a:gd name="connsiteY4" fmla="*/ 378715 h 2812217"/>
                  <a:gd name="connsiteX5" fmla="*/ 1548314 w 2828737"/>
                  <a:gd name="connsiteY5" fmla="*/ 461399 h 2812217"/>
                  <a:gd name="connsiteX6" fmla="*/ 1130024 w 2828737"/>
                  <a:gd name="connsiteY6" fmla="*/ 412761 h 2812217"/>
                  <a:gd name="connsiteX7" fmla="*/ 400450 w 2828737"/>
                  <a:gd name="connsiteY7" fmla="*/ 1225019 h 2812217"/>
                  <a:gd name="connsiteX8" fmla="*/ 380996 w 2828737"/>
                  <a:gd name="connsiteY8" fmla="*/ 1526577 h 2812217"/>
                  <a:gd name="connsiteX9" fmla="*/ 672826 w 2828737"/>
                  <a:gd name="connsiteY9" fmla="*/ 1832998 h 2812217"/>
                  <a:gd name="connsiteX10" fmla="*/ 809012 w 2828737"/>
                  <a:gd name="connsiteY10" fmla="*/ 2202651 h 2812217"/>
                  <a:gd name="connsiteX11" fmla="*/ 916017 w 2828737"/>
                  <a:gd name="connsiteY11" fmla="*/ 2611211 h 2812217"/>
                  <a:gd name="connsiteX12" fmla="*/ 697144 w 2828737"/>
                  <a:gd name="connsiteY12" fmla="*/ 2800901 h 2812217"/>
                  <a:gd name="connsiteX13" fmla="*/ 502591 w 2828737"/>
                  <a:gd name="connsiteY13" fmla="*/ 2304792 h 2812217"/>
                  <a:gd name="connsiteX14" fmla="*/ 220488 w 2828737"/>
                  <a:gd name="connsiteY14" fmla="*/ 1823273 h 2812217"/>
                  <a:gd name="connsiteX15" fmla="*/ 98893 w 2828737"/>
                  <a:gd name="connsiteY15" fmla="*/ 1088833 h 2812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828737" h="2812217">
                    <a:moveTo>
                      <a:pt x="98893" y="1088833"/>
                    </a:moveTo>
                    <a:lnTo>
                      <a:pt x="988974" y="116066"/>
                    </a:lnTo>
                    <a:cubicBezTo>
                      <a:pt x="1237028" y="-91457"/>
                      <a:pt x="1475359" y="26896"/>
                      <a:pt x="1621272" y="106339"/>
                    </a:cubicBezTo>
                    <a:cubicBezTo>
                      <a:pt x="1810961" y="223070"/>
                      <a:pt x="1859599" y="480854"/>
                      <a:pt x="2550264" y="237662"/>
                    </a:cubicBezTo>
                    <a:cubicBezTo>
                      <a:pt x="3031783" y="163893"/>
                      <a:pt x="2780485" y="263604"/>
                      <a:pt x="2598902" y="378715"/>
                    </a:cubicBezTo>
                    <a:cubicBezTo>
                      <a:pt x="2388135" y="493827"/>
                      <a:pt x="2276268" y="900764"/>
                      <a:pt x="1548314" y="461399"/>
                    </a:cubicBezTo>
                    <a:cubicBezTo>
                      <a:pt x="1345654" y="231178"/>
                      <a:pt x="1191633" y="331698"/>
                      <a:pt x="1130024" y="412761"/>
                    </a:cubicBezTo>
                    <a:lnTo>
                      <a:pt x="400450" y="1225019"/>
                    </a:lnTo>
                    <a:cubicBezTo>
                      <a:pt x="269938" y="1340129"/>
                      <a:pt x="328305" y="1447946"/>
                      <a:pt x="380996" y="1526577"/>
                    </a:cubicBezTo>
                    <a:cubicBezTo>
                      <a:pt x="462061" y="1650605"/>
                      <a:pt x="544746" y="1661953"/>
                      <a:pt x="672826" y="1832998"/>
                    </a:cubicBezTo>
                    <a:cubicBezTo>
                      <a:pt x="812256" y="1950541"/>
                      <a:pt x="781450" y="2086730"/>
                      <a:pt x="809012" y="2202651"/>
                    </a:cubicBezTo>
                    <a:cubicBezTo>
                      <a:pt x="831709" y="2401257"/>
                      <a:pt x="895751" y="2530959"/>
                      <a:pt x="916017" y="2611211"/>
                    </a:cubicBezTo>
                    <a:cubicBezTo>
                      <a:pt x="821171" y="2696329"/>
                      <a:pt x="678499" y="2856024"/>
                      <a:pt x="697144" y="2800901"/>
                    </a:cubicBezTo>
                    <a:cubicBezTo>
                      <a:pt x="628240" y="2749831"/>
                      <a:pt x="554471" y="2548794"/>
                      <a:pt x="502591" y="2304792"/>
                    </a:cubicBezTo>
                    <a:cubicBezTo>
                      <a:pt x="513940" y="1968378"/>
                      <a:pt x="326682" y="1955407"/>
                      <a:pt x="220488" y="1823273"/>
                    </a:cubicBezTo>
                    <a:cubicBezTo>
                      <a:pt x="-85124" y="1523337"/>
                      <a:pt x="-19460" y="1384716"/>
                      <a:pt x="98893" y="1088833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just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2D7C8C"/>
                  </a:solidFill>
                  <a:effectLst/>
                  <a:uLnTx/>
                  <a:uFillTx/>
                  <a:latin typeface="#9Slide03 SVNKelson Sans" panose="02000500000000000000" pitchFamily="2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47">
                <a:extLst>
                  <a:ext uri="{FF2B5EF4-FFF2-40B4-BE49-F238E27FC236}">
                    <a16:creationId xmlns:a16="http://schemas.microsoft.com/office/drawing/2014/main" id="{A1326D10-3BDE-4739-988E-D6F842A53F34}"/>
                  </a:ext>
                </a:extLst>
              </p:cNvPr>
              <p:cNvSpPr/>
              <p:nvPr/>
            </p:nvSpPr>
            <p:spPr>
              <a:xfrm rot="13561719">
                <a:off x="7418586" y="1869442"/>
                <a:ext cx="413362" cy="187108"/>
              </a:xfrm>
              <a:custGeom>
                <a:avLst/>
                <a:gdLst>
                  <a:gd name="connsiteX0" fmla="*/ 2919340 w 3034342"/>
                  <a:gd name="connsiteY0" fmla="*/ 983691 h 1373490"/>
                  <a:gd name="connsiteX1" fmla="*/ 2641702 w 3034342"/>
                  <a:gd name="connsiteY1" fmla="*/ 1098692 h 1373490"/>
                  <a:gd name="connsiteX2" fmla="*/ 2641703 w 3034342"/>
                  <a:gd name="connsiteY2" fmla="*/ 1098691 h 1373490"/>
                  <a:gd name="connsiteX3" fmla="*/ 2279920 w 3034342"/>
                  <a:gd name="connsiteY3" fmla="*/ 858885 h 1373490"/>
                  <a:gd name="connsiteX4" fmla="*/ 2265342 w 3034342"/>
                  <a:gd name="connsiteY4" fmla="*/ 811923 h 1373490"/>
                  <a:gd name="connsiteX5" fmla="*/ 2261956 w 3034342"/>
                  <a:gd name="connsiteY5" fmla="*/ 822831 h 1373490"/>
                  <a:gd name="connsiteX6" fmla="*/ 2174458 w 3034342"/>
                  <a:gd name="connsiteY6" fmla="*/ 952607 h 1373490"/>
                  <a:gd name="connsiteX7" fmla="*/ 1885762 w 3034342"/>
                  <a:gd name="connsiteY7" fmla="*/ 1072190 h 1373490"/>
                  <a:gd name="connsiteX8" fmla="*/ 1885762 w 3034342"/>
                  <a:gd name="connsiteY8" fmla="*/ 1072189 h 1373490"/>
                  <a:gd name="connsiteX9" fmla="*/ 1547211 w 3034342"/>
                  <a:gd name="connsiteY9" fmla="*/ 892182 h 1373490"/>
                  <a:gd name="connsiteX10" fmla="*/ 1543596 w 3034342"/>
                  <a:gd name="connsiteY10" fmla="*/ 885521 h 1373490"/>
                  <a:gd name="connsiteX11" fmla="*/ 1540499 w 3034342"/>
                  <a:gd name="connsiteY11" fmla="*/ 916235 h 1373490"/>
                  <a:gd name="connsiteX12" fmla="*/ 1433405 w 3034342"/>
                  <a:gd name="connsiteY12" fmla="*/ 1114872 h 1373490"/>
                  <a:gd name="connsiteX13" fmla="*/ 1155585 w 3034342"/>
                  <a:gd name="connsiteY13" fmla="*/ 1229949 h 1373490"/>
                  <a:gd name="connsiteX14" fmla="*/ 1114820 w 3034342"/>
                  <a:gd name="connsiteY14" fmla="*/ 1229949 h 1373490"/>
                  <a:gd name="connsiteX15" fmla="*/ 789023 w 3034342"/>
                  <a:gd name="connsiteY15" fmla="*/ 1056724 h 1373490"/>
                  <a:gd name="connsiteX16" fmla="*/ 787530 w 3034342"/>
                  <a:gd name="connsiteY16" fmla="*/ 1053973 h 1373490"/>
                  <a:gd name="connsiteX17" fmla="*/ 768370 w 3034342"/>
                  <a:gd name="connsiteY17" fmla="*/ 1118431 h 1373490"/>
                  <a:gd name="connsiteX18" fmla="*/ 399898 w 3034342"/>
                  <a:gd name="connsiteY18" fmla="*/ 1373490 h 1373490"/>
                  <a:gd name="connsiteX19" fmla="*/ 0 w 3034342"/>
                  <a:gd name="connsiteY19" fmla="*/ 955877 h 1373490"/>
                  <a:gd name="connsiteX20" fmla="*/ 399898 w 3034342"/>
                  <a:gd name="connsiteY20" fmla="*/ 538264 h 1373490"/>
                  <a:gd name="connsiteX21" fmla="*/ 682669 w 3034342"/>
                  <a:gd name="connsiteY21" fmla="*/ 660580 h 1373490"/>
                  <a:gd name="connsiteX22" fmla="*/ 721923 w 3034342"/>
                  <a:gd name="connsiteY22" fmla="*/ 710264 h 1373490"/>
                  <a:gd name="connsiteX23" fmla="*/ 721923 w 3034342"/>
                  <a:gd name="connsiteY23" fmla="*/ 662287 h 1373490"/>
                  <a:gd name="connsiteX24" fmla="*/ 1114820 w 3034342"/>
                  <a:gd name="connsiteY24" fmla="*/ 269390 h 1373490"/>
                  <a:gd name="connsiteX25" fmla="*/ 1155585 w 3034342"/>
                  <a:gd name="connsiteY25" fmla="*/ 269390 h 1373490"/>
                  <a:gd name="connsiteX26" fmla="*/ 1433405 w 3034342"/>
                  <a:gd name="connsiteY26" fmla="*/ 384467 h 1373490"/>
                  <a:gd name="connsiteX27" fmla="*/ 1477483 w 3034342"/>
                  <a:gd name="connsiteY27" fmla="*/ 437891 h 1373490"/>
                  <a:gd name="connsiteX28" fmla="*/ 1477483 w 3034342"/>
                  <a:gd name="connsiteY28" fmla="*/ 408279 h 1373490"/>
                  <a:gd name="connsiteX29" fmla="*/ 1885762 w 3034342"/>
                  <a:gd name="connsiteY29" fmla="*/ 0 h 1373490"/>
                  <a:gd name="connsiteX30" fmla="*/ 2285747 w 3034342"/>
                  <a:gd name="connsiteY30" fmla="*/ 325996 h 1373490"/>
                  <a:gd name="connsiteX31" fmla="*/ 2290609 w 3034342"/>
                  <a:gd name="connsiteY31" fmla="*/ 374229 h 1373490"/>
                  <a:gd name="connsiteX32" fmla="*/ 2316121 w 3034342"/>
                  <a:gd name="connsiteY32" fmla="*/ 327227 h 1373490"/>
                  <a:gd name="connsiteX33" fmla="*/ 2641703 w 3034342"/>
                  <a:gd name="connsiteY33" fmla="*/ 154117 h 1373490"/>
                  <a:gd name="connsiteX34" fmla="*/ 3034342 w 3034342"/>
                  <a:gd name="connsiteY34" fmla="*/ 546756 h 1373490"/>
                  <a:gd name="connsiteX35" fmla="*/ 3034341 w 3034342"/>
                  <a:gd name="connsiteY35" fmla="*/ 706053 h 1373490"/>
                  <a:gd name="connsiteX36" fmla="*/ 2919340 w 3034342"/>
                  <a:gd name="connsiteY36" fmla="*/ 983691 h 1373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3034342" h="1373490">
                    <a:moveTo>
                      <a:pt x="2919340" y="983691"/>
                    </a:moveTo>
                    <a:cubicBezTo>
                      <a:pt x="2848286" y="1054744"/>
                      <a:pt x="2750127" y="1098692"/>
                      <a:pt x="2641702" y="1098692"/>
                    </a:cubicBezTo>
                    <a:lnTo>
                      <a:pt x="2641703" y="1098691"/>
                    </a:lnTo>
                    <a:cubicBezTo>
                      <a:pt x="2479067" y="1098691"/>
                      <a:pt x="2339525" y="999809"/>
                      <a:pt x="2279920" y="858885"/>
                    </a:cubicBezTo>
                    <a:lnTo>
                      <a:pt x="2265342" y="811923"/>
                    </a:lnTo>
                    <a:lnTo>
                      <a:pt x="2261956" y="822831"/>
                    </a:lnTo>
                    <a:cubicBezTo>
                      <a:pt x="2241296" y="871677"/>
                      <a:pt x="2211400" y="915665"/>
                      <a:pt x="2174458" y="952607"/>
                    </a:cubicBezTo>
                    <a:cubicBezTo>
                      <a:pt x="2100574" y="1026491"/>
                      <a:pt x="1998504" y="1072190"/>
                      <a:pt x="1885762" y="1072190"/>
                    </a:cubicBezTo>
                    <a:lnTo>
                      <a:pt x="1885762" y="1072189"/>
                    </a:lnTo>
                    <a:cubicBezTo>
                      <a:pt x="1744834" y="1072189"/>
                      <a:pt x="1620582" y="1000785"/>
                      <a:pt x="1547211" y="892182"/>
                    </a:cubicBezTo>
                    <a:lnTo>
                      <a:pt x="1543596" y="885521"/>
                    </a:lnTo>
                    <a:lnTo>
                      <a:pt x="1540499" y="916235"/>
                    </a:lnTo>
                    <a:cubicBezTo>
                      <a:pt x="1524798" y="992965"/>
                      <a:pt x="1486730" y="1061547"/>
                      <a:pt x="1433405" y="1114872"/>
                    </a:cubicBezTo>
                    <a:cubicBezTo>
                      <a:pt x="1362305" y="1185973"/>
                      <a:pt x="1264080" y="1229949"/>
                      <a:pt x="1155585" y="1229949"/>
                    </a:cubicBezTo>
                    <a:lnTo>
                      <a:pt x="1114820" y="1229949"/>
                    </a:lnTo>
                    <a:cubicBezTo>
                      <a:pt x="979200" y="1229949"/>
                      <a:pt x="859630" y="1161236"/>
                      <a:pt x="789023" y="1056724"/>
                    </a:cubicBezTo>
                    <a:lnTo>
                      <a:pt x="787530" y="1053973"/>
                    </a:lnTo>
                    <a:lnTo>
                      <a:pt x="768370" y="1118431"/>
                    </a:lnTo>
                    <a:cubicBezTo>
                      <a:pt x="707662" y="1268318"/>
                      <a:pt x="565541" y="1373490"/>
                      <a:pt x="399898" y="1373490"/>
                    </a:cubicBezTo>
                    <a:cubicBezTo>
                      <a:pt x="179040" y="1373490"/>
                      <a:pt x="0" y="1186518"/>
                      <a:pt x="0" y="955877"/>
                    </a:cubicBezTo>
                    <a:cubicBezTo>
                      <a:pt x="0" y="725236"/>
                      <a:pt x="179040" y="538264"/>
                      <a:pt x="399898" y="538264"/>
                    </a:cubicBezTo>
                    <a:cubicBezTo>
                      <a:pt x="510327" y="538264"/>
                      <a:pt x="610301" y="585007"/>
                      <a:pt x="682669" y="660580"/>
                    </a:cubicBezTo>
                    <a:lnTo>
                      <a:pt x="721923" y="710264"/>
                    </a:lnTo>
                    <a:lnTo>
                      <a:pt x="721923" y="662287"/>
                    </a:lnTo>
                    <a:cubicBezTo>
                      <a:pt x="721923" y="445296"/>
                      <a:pt x="897829" y="269390"/>
                      <a:pt x="1114820" y="269390"/>
                    </a:cubicBezTo>
                    <a:lnTo>
                      <a:pt x="1155585" y="269390"/>
                    </a:lnTo>
                    <a:cubicBezTo>
                      <a:pt x="1264080" y="269390"/>
                      <a:pt x="1362304" y="313367"/>
                      <a:pt x="1433405" y="384467"/>
                    </a:cubicBezTo>
                    <a:lnTo>
                      <a:pt x="1477483" y="437891"/>
                    </a:lnTo>
                    <a:lnTo>
                      <a:pt x="1477483" y="408279"/>
                    </a:lnTo>
                    <a:cubicBezTo>
                      <a:pt x="1477483" y="182793"/>
                      <a:pt x="1660277" y="0"/>
                      <a:pt x="1885762" y="0"/>
                    </a:cubicBezTo>
                    <a:cubicBezTo>
                      <a:pt x="2083063" y="0"/>
                      <a:pt x="2247676" y="139951"/>
                      <a:pt x="2285747" y="325996"/>
                    </a:cubicBezTo>
                    <a:lnTo>
                      <a:pt x="2290609" y="374229"/>
                    </a:lnTo>
                    <a:lnTo>
                      <a:pt x="2316121" y="327227"/>
                    </a:lnTo>
                    <a:cubicBezTo>
                      <a:pt x="2386681" y="222784"/>
                      <a:pt x="2506173" y="154117"/>
                      <a:pt x="2641703" y="154117"/>
                    </a:cubicBezTo>
                    <a:cubicBezTo>
                      <a:pt x="2858552" y="154117"/>
                      <a:pt x="3034342" y="329907"/>
                      <a:pt x="3034342" y="546756"/>
                    </a:cubicBezTo>
                    <a:cubicBezTo>
                      <a:pt x="3034342" y="599855"/>
                      <a:pt x="3034341" y="652954"/>
                      <a:pt x="3034341" y="706053"/>
                    </a:cubicBezTo>
                    <a:cubicBezTo>
                      <a:pt x="3034341" y="814477"/>
                      <a:pt x="2990394" y="912637"/>
                      <a:pt x="2919340" y="98369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just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2D7C8C"/>
                  </a:solidFill>
                  <a:effectLst/>
                  <a:uLnTx/>
                  <a:uFillTx/>
                  <a:latin typeface="#9Slide03 SVNKelson Sans" panose="02000500000000000000" pitchFamily="2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66" name="Rectangle 4">
                <a:extLst>
                  <a:ext uri="{FF2B5EF4-FFF2-40B4-BE49-F238E27FC236}">
                    <a16:creationId xmlns:a16="http://schemas.microsoft.com/office/drawing/2014/main" id="{E21D9438-FC36-4B8B-93DC-80588C667106}"/>
                  </a:ext>
                </a:extLst>
              </p:cNvPr>
              <p:cNvSpPr/>
              <p:nvPr/>
            </p:nvSpPr>
            <p:spPr>
              <a:xfrm>
                <a:off x="7828881" y="1621427"/>
                <a:ext cx="302420" cy="494280"/>
              </a:xfrm>
              <a:custGeom>
                <a:avLst/>
                <a:gdLst>
                  <a:gd name="connsiteX0" fmla="*/ 0 w 1431890"/>
                  <a:gd name="connsiteY0" fmla="*/ 0 h 2160396"/>
                  <a:gd name="connsiteX1" fmla="*/ 1431890 w 1431890"/>
                  <a:gd name="connsiteY1" fmla="*/ 0 h 2160396"/>
                  <a:gd name="connsiteX2" fmla="*/ 1431890 w 1431890"/>
                  <a:gd name="connsiteY2" fmla="*/ 2160396 h 2160396"/>
                  <a:gd name="connsiteX3" fmla="*/ 0 w 1431890"/>
                  <a:gd name="connsiteY3" fmla="*/ 2160396 h 2160396"/>
                  <a:gd name="connsiteX4" fmla="*/ 0 w 1431890"/>
                  <a:gd name="connsiteY4" fmla="*/ 0 h 2160396"/>
                  <a:gd name="connsiteX0" fmla="*/ 266282 w 1698172"/>
                  <a:gd name="connsiteY0" fmla="*/ 0 h 2356338"/>
                  <a:gd name="connsiteX1" fmla="*/ 1698172 w 1698172"/>
                  <a:gd name="connsiteY1" fmla="*/ 0 h 2356338"/>
                  <a:gd name="connsiteX2" fmla="*/ 1698172 w 1698172"/>
                  <a:gd name="connsiteY2" fmla="*/ 2160396 h 2356338"/>
                  <a:gd name="connsiteX3" fmla="*/ 0 w 1698172"/>
                  <a:gd name="connsiteY3" fmla="*/ 2356338 h 2356338"/>
                  <a:gd name="connsiteX4" fmla="*/ 266282 w 1698172"/>
                  <a:gd name="connsiteY4" fmla="*/ 0 h 2356338"/>
                  <a:gd name="connsiteX0" fmla="*/ 266282 w 1698172"/>
                  <a:gd name="connsiteY0" fmla="*/ 0 h 2356338"/>
                  <a:gd name="connsiteX1" fmla="*/ 1698172 w 1698172"/>
                  <a:gd name="connsiteY1" fmla="*/ 0 h 2356338"/>
                  <a:gd name="connsiteX2" fmla="*/ 839038 w 1698172"/>
                  <a:gd name="connsiteY2" fmla="*/ 2105130 h 2356338"/>
                  <a:gd name="connsiteX3" fmla="*/ 0 w 1698172"/>
                  <a:gd name="connsiteY3" fmla="*/ 2356338 h 2356338"/>
                  <a:gd name="connsiteX4" fmla="*/ 266282 w 1698172"/>
                  <a:gd name="connsiteY4" fmla="*/ 0 h 2356338"/>
                  <a:gd name="connsiteX0" fmla="*/ 266282 w 1698172"/>
                  <a:gd name="connsiteY0" fmla="*/ 0 h 2392578"/>
                  <a:gd name="connsiteX1" fmla="*/ 1698172 w 1698172"/>
                  <a:gd name="connsiteY1" fmla="*/ 0 h 2392578"/>
                  <a:gd name="connsiteX2" fmla="*/ 839038 w 1698172"/>
                  <a:gd name="connsiteY2" fmla="*/ 2105130 h 2392578"/>
                  <a:gd name="connsiteX3" fmla="*/ 0 w 1698172"/>
                  <a:gd name="connsiteY3" fmla="*/ 2356338 h 2392578"/>
                  <a:gd name="connsiteX4" fmla="*/ 266282 w 1698172"/>
                  <a:gd name="connsiteY4" fmla="*/ 0 h 2392578"/>
                  <a:gd name="connsiteX0" fmla="*/ 266282 w 1698172"/>
                  <a:gd name="connsiteY0" fmla="*/ 0 h 2464004"/>
                  <a:gd name="connsiteX1" fmla="*/ 1698172 w 1698172"/>
                  <a:gd name="connsiteY1" fmla="*/ 0 h 2464004"/>
                  <a:gd name="connsiteX2" fmla="*/ 839038 w 1698172"/>
                  <a:gd name="connsiteY2" fmla="*/ 2105130 h 2464004"/>
                  <a:gd name="connsiteX3" fmla="*/ 0 w 1698172"/>
                  <a:gd name="connsiteY3" fmla="*/ 2356338 h 2464004"/>
                  <a:gd name="connsiteX4" fmla="*/ 266282 w 1698172"/>
                  <a:gd name="connsiteY4" fmla="*/ 0 h 2464004"/>
                  <a:gd name="connsiteX0" fmla="*/ 266282 w 1698172"/>
                  <a:gd name="connsiteY0" fmla="*/ 0 h 2458914"/>
                  <a:gd name="connsiteX1" fmla="*/ 1698172 w 1698172"/>
                  <a:gd name="connsiteY1" fmla="*/ 0 h 2458914"/>
                  <a:gd name="connsiteX2" fmla="*/ 839038 w 1698172"/>
                  <a:gd name="connsiteY2" fmla="*/ 2105130 h 2458914"/>
                  <a:gd name="connsiteX3" fmla="*/ 0 w 1698172"/>
                  <a:gd name="connsiteY3" fmla="*/ 2356338 h 2458914"/>
                  <a:gd name="connsiteX4" fmla="*/ 266282 w 1698172"/>
                  <a:gd name="connsiteY4" fmla="*/ 0 h 2458914"/>
                  <a:gd name="connsiteX0" fmla="*/ 266282 w 1698172"/>
                  <a:gd name="connsiteY0" fmla="*/ 0 h 2458914"/>
                  <a:gd name="connsiteX1" fmla="*/ 1698172 w 1698172"/>
                  <a:gd name="connsiteY1" fmla="*/ 0 h 2458914"/>
                  <a:gd name="connsiteX2" fmla="*/ 839038 w 1698172"/>
                  <a:gd name="connsiteY2" fmla="*/ 2105130 h 2458914"/>
                  <a:gd name="connsiteX3" fmla="*/ 0 w 1698172"/>
                  <a:gd name="connsiteY3" fmla="*/ 2356338 h 2458914"/>
                  <a:gd name="connsiteX4" fmla="*/ 90436 w 1698172"/>
                  <a:gd name="connsiteY4" fmla="*/ 1502229 h 2458914"/>
                  <a:gd name="connsiteX5" fmla="*/ 266282 w 1698172"/>
                  <a:gd name="connsiteY5" fmla="*/ 0 h 2458914"/>
                  <a:gd name="connsiteX0" fmla="*/ 266282 w 1698172"/>
                  <a:gd name="connsiteY0" fmla="*/ 0 h 2458914"/>
                  <a:gd name="connsiteX1" fmla="*/ 1698172 w 1698172"/>
                  <a:gd name="connsiteY1" fmla="*/ 0 h 2458914"/>
                  <a:gd name="connsiteX2" fmla="*/ 839038 w 1698172"/>
                  <a:gd name="connsiteY2" fmla="*/ 2105130 h 2458914"/>
                  <a:gd name="connsiteX3" fmla="*/ 0 w 1698172"/>
                  <a:gd name="connsiteY3" fmla="*/ 2356338 h 2458914"/>
                  <a:gd name="connsiteX4" fmla="*/ 542612 w 1698172"/>
                  <a:gd name="connsiteY4" fmla="*/ 1924260 h 2458914"/>
                  <a:gd name="connsiteX5" fmla="*/ 266282 w 1698172"/>
                  <a:gd name="connsiteY5" fmla="*/ 0 h 2458914"/>
                  <a:gd name="connsiteX0" fmla="*/ 266282 w 1698172"/>
                  <a:gd name="connsiteY0" fmla="*/ 0 h 2458914"/>
                  <a:gd name="connsiteX1" fmla="*/ 1698172 w 1698172"/>
                  <a:gd name="connsiteY1" fmla="*/ 0 h 2458914"/>
                  <a:gd name="connsiteX2" fmla="*/ 839038 w 1698172"/>
                  <a:gd name="connsiteY2" fmla="*/ 2105130 h 2458914"/>
                  <a:gd name="connsiteX3" fmla="*/ 0 w 1698172"/>
                  <a:gd name="connsiteY3" fmla="*/ 2356338 h 2458914"/>
                  <a:gd name="connsiteX4" fmla="*/ 226089 w 1698172"/>
                  <a:gd name="connsiteY4" fmla="*/ 2170444 h 2458914"/>
                  <a:gd name="connsiteX5" fmla="*/ 542612 w 1698172"/>
                  <a:gd name="connsiteY5" fmla="*/ 1924260 h 2458914"/>
                  <a:gd name="connsiteX6" fmla="*/ 266282 w 1698172"/>
                  <a:gd name="connsiteY6" fmla="*/ 0 h 2458914"/>
                  <a:gd name="connsiteX0" fmla="*/ 266282 w 1698172"/>
                  <a:gd name="connsiteY0" fmla="*/ 0 h 2458914"/>
                  <a:gd name="connsiteX1" fmla="*/ 1698172 w 1698172"/>
                  <a:gd name="connsiteY1" fmla="*/ 0 h 2458914"/>
                  <a:gd name="connsiteX2" fmla="*/ 839038 w 1698172"/>
                  <a:gd name="connsiteY2" fmla="*/ 2105130 h 2458914"/>
                  <a:gd name="connsiteX3" fmla="*/ 0 w 1698172"/>
                  <a:gd name="connsiteY3" fmla="*/ 2356338 h 2458914"/>
                  <a:gd name="connsiteX4" fmla="*/ 110533 w 1698172"/>
                  <a:gd name="connsiteY4" fmla="*/ 2044840 h 2458914"/>
                  <a:gd name="connsiteX5" fmla="*/ 542612 w 1698172"/>
                  <a:gd name="connsiteY5" fmla="*/ 1924260 h 2458914"/>
                  <a:gd name="connsiteX6" fmla="*/ 266282 w 1698172"/>
                  <a:gd name="connsiteY6" fmla="*/ 0 h 2458914"/>
                  <a:gd name="connsiteX0" fmla="*/ 291403 w 1723293"/>
                  <a:gd name="connsiteY0" fmla="*/ 0 h 2453208"/>
                  <a:gd name="connsiteX1" fmla="*/ 1723293 w 1723293"/>
                  <a:gd name="connsiteY1" fmla="*/ 0 h 2453208"/>
                  <a:gd name="connsiteX2" fmla="*/ 864159 w 1723293"/>
                  <a:gd name="connsiteY2" fmla="*/ 2105130 h 2453208"/>
                  <a:gd name="connsiteX3" fmla="*/ 0 w 1723293"/>
                  <a:gd name="connsiteY3" fmla="*/ 2346290 h 2453208"/>
                  <a:gd name="connsiteX4" fmla="*/ 135654 w 1723293"/>
                  <a:gd name="connsiteY4" fmla="*/ 2044840 h 2453208"/>
                  <a:gd name="connsiteX5" fmla="*/ 567733 w 1723293"/>
                  <a:gd name="connsiteY5" fmla="*/ 1924260 h 2453208"/>
                  <a:gd name="connsiteX6" fmla="*/ 291403 w 1723293"/>
                  <a:gd name="connsiteY6" fmla="*/ 0 h 2453208"/>
                  <a:gd name="connsiteX0" fmla="*/ 291403 w 1723293"/>
                  <a:gd name="connsiteY0" fmla="*/ 0 h 2453208"/>
                  <a:gd name="connsiteX1" fmla="*/ 1723293 w 1723293"/>
                  <a:gd name="connsiteY1" fmla="*/ 0 h 2453208"/>
                  <a:gd name="connsiteX2" fmla="*/ 864159 w 1723293"/>
                  <a:gd name="connsiteY2" fmla="*/ 2105130 h 2453208"/>
                  <a:gd name="connsiteX3" fmla="*/ 0 w 1723293"/>
                  <a:gd name="connsiteY3" fmla="*/ 2346290 h 2453208"/>
                  <a:gd name="connsiteX4" fmla="*/ 135654 w 1723293"/>
                  <a:gd name="connsiteY4" fmla="*/ 2044840 h 2453208"/>
                  <a:gd name="connsiteX5" fmla="*/ 567733 w 1723293"/>
                  <a:gd name="connsiteY5" fmla="*/ 1924260 h 2453208"/>
                  <a:gd name="connsiteX6" fmla="*/ 291403 w 1723293"/>
                  <a:gd name="connsiteY6" fmla="*/ 0 h 2453208"/>
                  <a:gd name="connsiteX0" fmla="*/ 291403 w 1723293"/>
                  <a:gd name="connsiteY0" fmla="*/ 0 h 2453208"/>
                  <a:gd name="connsiteX1" fmla="*/ 1723293 w 1723293"/>
                  <a:gd name="connsiteY1" fmla="*/ 0 h 2453208"/>
                  <a:gd name="connsiteX2" fmla="*/ 864159 w 1723293"/>
                  <a:gd name="connsiteY2" fmla="*/ 2105130 h 2453208"/>
                  <a:gd name="connsiteX3" fmla="*/ 0 w 1723293"/>
                  <a:gd name="connsiteY3" fmla="*/ 2346290 h 2453208"/>
                  <a:gd name="connsiteX4" fmla="*/ 135654 w 1723293"/>
                  <a:gd name="connsiteY4" fmla="*/ 2044840 h 2453208"/>
                  <a:gd name="connsiteX5" fmla="*/ 567733 w 1723293"/>
                  <a:gd name="connsiteY5" fmla="*/ 1924260 h 2453208"/>
                  <a:gd name="connsiteX6" fmla="*/ 291403 w 1723293"/>
                  <a:gd name="connsiteY6" fmla="*/ 0 h 2453208"/>
                  <a:gd name="connsiteX0" fmla="*/ 291403 w 1723293"/>
                  <a:gd name="connsiteY0" fmla="*/ 0 h 2453208"/>
                  <a:gd name="connsiteX1" fmla="*/ 1723293 w 1723293"/>
                  <a:gd name="connsiteY1" fmla="*/ 0 h 2453208"/>
                  <a:gd name="connsiteX2" fmla="*/ 864159 w 1723293"/>
                  <a:gd name="connsiteY2" fmla="*/ 2105130 h 2453208"/>
                  <a:gd name="connsiteX3" fmla="*/ 0 w 1723293"/>
                  <a:gd name="connsiteY3" fmla="*/ 2346290 h 2453208"/>
                  <a:gd name="connsiteX4" fmla="*/ 135654 w 1723293"/>
                  <a:gd name="connsiteY4" fmla="*/ 2044840 h 2453208"/>
                  <a:gd name="connsiteX5" fmla="*/ 567733 w 1723293"/>
                  <a:gd name="connsiteY5" fmla="*/ 1924260 h 2453208"/>
                  <a:gd name="connsiteX6" fmla="*/ 291403 w 1723293"/>
                  <a:gd name="connsiteY6" fmla="*/ 0 h 2453208"/>
                  <a:gd name="connsiteX0" fmla="*/ 291403 w 1723293"/>
                  <a:gd name="connsiteY0" fmla="*/ 0 h 2453208"/>
                  <a:gd name="connsiteX1" fmla="*/ 1723293 w 1723293"/>
                  <a:gd name="connsiteY1" fmla="*/ 0 h 2453208"/>
                  <a:gd name="connsiteX2" fmla="*/ 864159 w 1723293"/>
                  <a:gd name="connsiteY2" fmla="*/ 2105130 h 2453208"/>
                  <a:gd name="connsiteX3" fmla="*/ 0 w 1723293"/>
                  <a:gd name="connsiteY3" fmla="*/ 2346290 h 2453208"/>
                  <a:gd name="connsiteX4" fmla="*/ 135654 w 1723293"/>
                  <a:gd name="connsiteY4" fmla="*/ 2044840 h 2453208"/>
                  <a:gd name="connsiteX5" fmla="*/ 567733 w 1723293"/>
                  <a:gd name="connsiteY5" fmla="*/ 1924260 h 2453208"/>
                  <a:gd name="connsiteX6" fmla="*/ 291403 w 1723293"/>
                  <a:gd name="connsiteY6" fmla="*/ 0 h 2453208"/>
                  <a:gd name="connsiteX0" fmla="*/ 291403 w 1723293"/>
                  <a:gd name="connsiteY0" fmla="*/ 0 h 2453208"/>
                  <a:gd name="connsiteX1" fmla="*/ 1723293 w 1723293"/>
                  <a:gd name="connsiteY1" fmla="*/ 0 h 2453208"/>
                  <a:gd name="connsiteX2" fmla="*/ 1085224 w 1723293"/>
                  <a:gd name="connsiteY2" fmla="*/ 1542422 h 2453208"/>
                  <a:gd name="connsiteX3" fmla="*/ 864159 w 1723293"/>
                  <a:gd name="connsiteY3" fmla="*/ 2105130 h 2453208"/>
                  <a:gd name="connsiteX4" fmla="*/ 0 w 1723293"/>
                  <a:gd name="connsiteY4" fmla="*/ 2346290 h 2453208"/>
                  <a:gd name="connsiteX5" fmla="*/ 135654 w 1723293"/>
                  <a:gd name="connsiteY5" fmla="*/ 2044840 h 2453208"/>
                  <a:gd name="connsiteX6" fmla="*/ 567733 w 1723293"/>
                  <a:gd name="connsiteY6" fmla="*/ 1924260 h 2453208"/>
                  <a:gd name="connsiteX7" fmla="*/ 291403 w 1723293"/>
                  <a:gd name="connsiteY7" fmla="*/ 0 h 2453208"/>
                  <a:gd name="connsiteX0" fmla="*/ 291403 w 1723293"/>
                  <a:gd name="connsiteY0" fmla="*/ 0 h 2453208"/>
                  <a:gd name="connsiteX1" fmla="*/ 1723293 w 1723293"/>
                  <a:gd name="connsiteY1" fmla="*/ 0 h 2453208"/>
                  <a:gd name="connsiteX2" fmla="*/ 1462037 w 1723293"/>
                  <a:gd name="connsiteY2" fmla="*/ 1698172 h 2453208"/>
                  <a:gd name="connsiteX3" fmla="*/ 864159 w 1723293"/>
                  <a:gd name="connsiteY3" fmla="*/ 2105130 h 2453208"/>
                  <a:gd name="connsiteX4" fmla="*/ 0 w 1723293"/>
                  <a:gd name="connsiteY4" fmla="*/ 2346290 h 2453208"/>
                  <a:gd name="connsiteX5" fmla="*/ 135654 w 1723293"/>
                  <a:gd name="connsiteY5" fmla="*/ 2044840 h 2453208"/>
                  <a:gd name="connsiteX6" fmla="*/ 567733 w 1723293"/>
                  <a:gd name="connsiteY6" fmla="*/ 1924260 h 2453208"/>
                  <a:gd name="connsiteX7" fmla="*/ 291403 w 1723293"/>
                  <a:gd name="connsiteY7" fmla="*/ 0 h 2453208"/>
                  <a:gd name="connsiteX0" fmla="*/ 291403 w 1723293"/>
                  <a:gd name="connsiteY0" fmla="*/ 0 h 2453208"/>
                  <a:gd name="connsiteX1" fmla="*/ 1723293 w 1723293"/>
                  <a:gd name="connsiteY1" fmla="*/ 0 h 2453208"/>
                  <a:gd name="connsiteX2" fmla="*/ 1577593 w 1723293"/>
                  <a:gd name="connsiteY2" fmla="*/ 1833824 h 2453208"/>
                  <a:gd name="connsiteX3" fmla="*/ 864159 w 1723293"/>
                  <a:gd name="connsiteY3" fmla="*/ 2105130 h 2453208"/>
                  <a:gd name="connsiteX4" fmla="*/ 0 w 1723293"/>
                  <a:gd name="connsiteY4" fmla="*/ 2346290 h 2453208"/>
                  <a:gd name="connsiteX5" fmla="*/ 135654 w 1723293"/>
                  <a:gd name="connsiteY5" fmla="*/ 2044840 h 2453208"/>
                  <a:gd name="connsiteX6" fmla="*/ 567733 w 1723293"/>
                  <a:gd name="connsiteY6" fmla="*/ 1924260 h 2453208"/>
                  <a:gd name="connsiteX7" fmla="*/ 291403 w 1723293"/>
                  <a:gd name="connsiteY7" fmla="*/ 0 h 2453208"/>
                  <a:gd name="connsiteX0" fmla="*/ 291403 w 1723293"/>
                  <a:gd name="connsiteY0" fmla="*/ 0 h 2453208"/>
                  <a:gd name="connsiteX1" fmla="*/ 1723293 w 1723293"/>
                  <a:gd name="connsiteY1" fmla="*/ 0 h 2453208"/>
                  <a:gd name="connsiteX2" fmla="*/ 1462037 w 1723293"/>
                  <a:gd name="connsiteY2" fmla="*/ 1703195 h 2453208"/>
                  <a:gd name="connsiteX3" fmla="*/ 864159 w 1723293"/>
                  <a:gd name="connsiteY3" fmla="*/ 2105130 h 2453208"/>
                  <a:gd name="connsiteX4" fmla="*/ 0 w 1723293"/>
                  <a:gd name="connsiteY4" fmla="*/ 2346290 h 2453208"/>
                  <a:gd name="connsiteX5" fmla="*/ 135654 w 1723293"/>
                  <a:gd name="connsiteY5" fmla="*/ 2044840 h 2453208"/>
                  <a:gd name="connsiteX6" fmla="*/ 567733 w 1723293"/>
                  <a:gd name="connsiteY6" fmla="*/ 1924260 h 2453208"/>
                  <a:gd name="connsiteX7" fmla="*/ 291403 w 1723293"/>
                  <a:gd name="connsiteY7" fmla="*/ 0 h 2453208"/>
                  <a:gd name="connsiteX0" fmla="*/ 291403 w 1723293"/>
                  <a:gd name="connsiteY0" fmla="*/ 0 h 2453208"/>
                  <a:gd name="connsiteX1" fmla="*/ 1723293 w 1723293"/>
                  <a:gd name="connsiteY1" fmla="*/ 0 h 2453208"/>
                  <a:gd name="connsiteX2" fmla="*/ 1462037 w 1723293"/>
                  <a:gd name="connsiteY2" fmla="*/ 1703195 h 2453208"/>
                  <a:gd name="connsiteX3" fmla="*/ 864159 w 1723293"/>
                  <a:gd name="connsiteY3" fmla="*/ 2105130 h 2453208"/>
                  <a:gd name="connsiteX4" fmla="*/ 0 w 1723293"/>
                  <a:gd name="connsiteY4" fmla="*/ 2346290 h 2453208"/>
                  <a:gd name="connsiteX5" fmla="*/ 135654 w 1723293"/>
                  <a:gd name="connsiteY5" fmla="*/ 2044840 h 2453208"/>
                  <a:gd name="connsiteX6" fmla="*/ 567733 w 1723293"/>
                  <a:gd name="connsiteY6" fmla="*/ 1924260 h 2453208"/>
                  <a:gd name="connsiteX7" fmla="*/ 291403 w 1723293"/>
                  <a:gd name="connsiteY7" fmla="*/ 0 h 2453208"/>
                  <a:gd name="connsiteX0" fmla="*/ 291403 w 1723293"/>
                  <a:gd name="connsiteY0" fmla="*/ 0 h 2453208"/>
                  <a:gd name="connsiteX1" fmla="*/ 1723293 w 1723293"/>
                  <a:gd name="connsiteY1" fmla="*/ 0 h 2453208"/>
                  <a:gd name="connsiteX2" fmla="*/ 1462037 w 1723293"/>
                  <a:gd name="connsiteY2" fmla="*/ 1703195 h 2453208"/>
                  <a:gd name="connsiteX3" fmla="*/ 864159 w 1723293"/>
                  <a:gd name="connsiteY3" fmla="*/ 2105130 h 2453208"/>
                  <a:gd name="connsiteX4" fmla="*/ 0 w 1723293"/>
                  <a:gd name="connsiteY4" fmla="*/ 2346290 h 2453208"/>
                  <a:gd name="connsiteX5" fmla="*/ 135654 w 1723293"/>
                  <a:gd name="connsiteY5" fmla="*/ 2044840 h 2453208"/>
                  <a:gd name="connsiteX6" fmla="*/ 567733 w 1723293"/>
                  <a:gd name="connsiteY6" fmla="*/ 1924260 h 2453208"/>
                  <a:gd name="connsiteX7" fmla="*/ 291403 w 1723293"/>
                  <a:gd name="connsiteY7" fmla="*/ 0 h 2453208"/>
                  <a:gd name="connsiteX0" fmla="*/ 291403 w 1723293"/>
                  <a:gd name="connsiteY0" fmla="*/ 0 h 2453208"/>
                  <a:gd name="connsiteX1" fmla="*/ 1723293 w 1723293"/>
                  <a:gd name="connsiteY1" fmla="*/ 0 h 2453208"/>
                  <a:gd name="connsiteX2" fmla="*/ 1462037 w 1723293"/>
                  <a:gd name="connsiteY2" fmla="*/ 1703195 h 2453208"/>
                  <a:gd name="connsiteX3" fmla="*/ 864159 w 1723293"/>
                  <a:gd name="connsiteY3" fmla="*/ 2105130 h 2453208"/>
                  <a:gd name="connsiteX4" fmla="*/ 0 w 1723293"/>
                  <a:gd name="connsiteY4" fmla="*/ 2346290 h 2453208"/>
                  <a:gd name="connsiteX5" fmla="*/ 135654 w 1723293"/>
                  <a:gd name="connsiteY5" fmla="*/ 2044840 h 2453208"/>
                  <a:gd name="connsiteX6" fmla="*/ 567733 w 1723293"/>
                  <a:gd name="connsiteY6" fmla="*/ 1924260 h 2453208"/>
                  <a:gd name="connsiteX7" fmla="*/ 291403 w 1723293"/>
                  <a:gd name="connsiteY7" fmla="*/ 0 h 2453208"/>
                  <a:gd name="connsiteX0" fmla="*/ 291403 w 1723293"/>
                  <a:gd name="connsiteY0" fmla="*/ 0 h 2453208"/>
                  <a:gd name="connsiteX1" fmla="*/ 1723293 w 1723293"/>
                  <a:gd name="connsiteY1" fmla="*/ 0 h 2453208"/>
                  <a:gd name="connsiteX2" fmla="*/ 1552473 w 1723293"/>
                  <a:gd name="connsiteY2" fmla="*/ 1034980 h 2453208"/>
                  <a:gd name="connsiteX3" fmla="*/ 1462037 w 1723293"/>
                  <a:gd name="connsiteY3" fmla="*/ 1703195 h 2453208"/>
                  <a:gd name="connsiteX4" fmla="*/ 864159 w 1723293"/>
                  <a:gd name="connsiteY4" fmla="*/ 2105130 h 2453208"/>
                  <a:gd name="connsiteX5" fmla="*/ 0 w 1723293"/>
                  <a:gd name="connsiteY5" fmla="*/ 2346290 h 2453208"/>
                  <a:gd name="connsiteX6" fmla="*/ 135654 w 1723293"/>
                  <a:gd name="connsiteY6" fmla="*/ 2044840 h 2453208"/>
                  <a:gd name="connsiteX7" fmla="*/ 567733 w 1723293"/>
                  <a:gd name="connsiteY7" fmla="*/ 1924260 h 2453208"/>
                  <a:gd name="connsiteX8" fmla="*/ 291403 w 1723293"/>
                  <a:gd name="connsiteY8" fmla="*/ 0 h 2453208"/>
                  <a:gd name="connsiteX0" fmla="*/ 291403 w 1919238"/>
                  <a:gd name="connsiteY0" fmla="*/ 0 h 2453208"/>
                  <a:gd name="connsiteX1" fmla="*/ 1723293 w 1919238"/>
                  <a:gd name="connsiteY1" fmla="*/ 0 h 2453208"/>
                  <a:gd name="connsiteX2" fmla="*/ 1919238 w 1919238"/>
                  <a:gd name="connsiteY2" fmla="*/ 1065125 h 2453208"/>
                  <a:gd name="connsiteX3" fmla="*/ 1462037 w 1919238"/>
                  <a:gd name="connsiteY3" fmla="*/ 1703195 h 2453208"/>
                  <a:gd name="connsiteX4" fmla="*/ 864159 w 1919238"/>
                  <a:gd name="connsiteY4" fmla="*/ 2105130 h 2453208"/>
                  <a:gd name="connsiteX5" fmla="*/ 0 w 1919238"/>
                  <a:gd name="connsiteY5" fmla="*/ 2346290 h 2453208"/>
                  <a:gd name="connsiteX6" fmla="*/ 135654 w 1919238"/>
                  <a:gd name="connsiteY6" fmla="*/ 2044840 h 2453208"/>
                  <a:gd name="connsiteX7" fmla="*/ 567733 w 1919238"/>
                  <a:gd name="connsiteY7" fmla="*/ 1924260 h 2453208"/>
                  <a:gd name="connsiteX8" fmla="*/ 291403 w 1919238"/>
                  <a:gd name="connsiteY8" fmla="*/ 0 h 2453208"/>
                  <a:gd name="connsiteX0" fmla="*/ 291403 w 1940010"/>
                  <a:gd name="connsiteY0" fmla="*/ 0 h 2453208"/>
                  <a:gd name="connsiteX1" fmla="*/ 1723293 w 1940010"/>
                  <a:gd name="connsiteY1" fmla="*/ 0 h 2453208"/>
                  <a:gd name="connsiteX2" fmla="*/ 1919238 w 1940010"/>
                  <a:gd name="connsiteY2" fmla="*/ 1065125 h 2453208"/>
                  <a:gd name="connsiteX3" fmla="*/ 1462037 w 1940010"/>
                  <a:gd name="connsiteY3" fmla="*/ 1703195 h 2453208"/>
                  <a:gd name="connsiteX4" fmla="*/ 864159 w 1940010"/>
                  <a:gd name="connsiteY4" fmla="*/ 2105130 h 2453208"/>
                  <a:gd name="connsiteX5" fmla="*/ 0 w 1940010"/>
                  <a:gd name="connsiteY5" fmla="*/ 2346290 h 2453208"/>
                  <a:gd name="connsiteX6" fmla="*/ 135654 w 1940010"/>
                  <a:gd name="connsiteY6" fmla="*/ 2044840 h 2453208"/>
                  <a:gd name="connsiteX7" fmla="*/ 567733 w 1940010"/>
                  <a:gd name="connsiteY7" fmla="*/ 1924260 h 2453208"/>
                  <a:gd name="connsiteX8" fmla="*/ 291403 w 1940010"/>
                  <a:gd name="connsiteY8" fmla="*/ 0 h 2453208"/>
                  <a:gd name="connsiteX0" fmla="*/ 291403 w 1939235"/>
                  <a:gd name="connsiteY0" fmla="*/ 0 h 2453208"/>
                  <a:gd name="connsiteX1" fmla="*/ 1723293 w 1939235"/>
                  <a:gd name="connsiteY1" fmla="*/ 0 h 2453208"/>
                  <a:gd name="connsiteX2" fmla="*/ 1919238 w 1939235"/>
                  <a:gd name="connsiteY2" fmla="*/ 1065125 h 2453208"/>
                  <a:gd name="connsiteX3" fmla="*/ 1441941 w 1939235"/>
                  <a:gd name="connsiteY3" fmla="*/ 1713244 h 2453208"/>
                  <a:gd name="connsiteX4" fmla="*/ 864159 w 1939235"/>
                  <a:gd name="connsiteY4" fmla="*/ 2105130 h 2453208"/>
                  <a:gd name="connsiteX5" fmla="*/ 0 w 1939235"/>
                  <a:gd name="connsiteY5" fmla="*/ 2346290 h 2453208"/>
                  <a:gd name="connsiteX6" fmla="*/ 135654 w 1939235"/>
                  <a:gd name="connsiteY6" fmla="*/ 2044840 h 2453208"/>
                  <a:gd name="connsiteX7" fmla="*/ 567733 w 1939235"/>
                  <a:gd name="connsiteY7" fmla="*/ 1924260 h 2453208"/>
                  <a:gd name="connsiteX8" fmla="*/ 291403 w 1939235"/>
                  <a:gd name="connsiteY8" fmla="*/ 0 h 2453208"/>
                  <a:gd name="connsiteX0" fmla="*/ 291403 w 1938883"/>
                  <a:gd name="connsiteY0" fmla="*/ 0 h 2453208"/>
                  <a:gd name="connsiteX1" fmla="*/ 1723293 w 1938883"/>
                  <a:gd name="connsiteY1" fmla="*/ 0 h 2453208"/>
                  <a:gd name="connsiteX2" fmla="*/ 1919238 w 1938883"/>
                  <a:gd name="connsiteY2" fmla="*/ 1065125 h 2453208"/>
                  <a:gd name="connsiteX3" fmla="*/ 1441941 w 1938883"/>
                  <a:gd name="connsiteY3" fmla="*/ 1713244 h 2453208"/>
                  <a:gd name="connsiteX4" fmla="*/ 864159 w 1938883"/>
                  <a:gd name="connsiteY4" fmla="*/ 2105130 h 2453208"/>
                  <a:gd name="connsiteX5" fmla="*/ 0 w 1938883"/>
                  <a:gd name="connsiteY5" fmla="*/ 2346290 h 2453208"/>
                  <a:gd name="connsiteX6" fmla="*/ 135654 w 1938883"/>
                  <a:gd name="connsiteY6" fmla="*/ 2044840 h 2453208"/>
                  <a:gd name="connsiteX7" fmla="*/ 567733 w 1938883"/>
                  <a:gd name="connsiteY7" fmla="*/ 1924260 h 2453208"/>
                  <a:gd name="connsiteX8" fmla="*/ 291403 w 1938883"/>
                  <a:gd name="connsiteY8" fmla="*/ 0 h 2453208"/>
                  <a:gd name="connsiteX0" fmla="*/ 291403 w 1938704"/>
                  <a:gd name="connsiteY0" fmla="*/ 0 h 2453208"/>
                  <a:gd name="connsiteX1" fmla="*/ 1723293 w 1938704"/>
                  <a:gd name="connsiteY1" fmla="*/ 0 h 2453208"/>
                  <a:gd name="connsiteX2" fmla="*/ 1919238 w 1938704"/>
                  <a:gd name="connsiteY2" fmla="*/ 1065125 h 2453208"/>
                  <a:gd name="connsiteX3" fmla="*/ 1436916 w 1938704"/>
                  <a:gd name="connsiteY3" fmla="*/ 1693147 h 2453208"/>
                  <a:gd name="connsiteX4" fmla="*/ 864159 w 1938704"/>
                  <a:gd name="connsiteY4" fmla="*/ 2105130 h 2453208"/>
                  <a:gd name="connsiteX5" fmla="*/ 0 w 1938704"/>
                  <a:gd name="connsiteY5" fmla="*/ 2346290 h 2453208"/>
                  <a:gd name="connsiteX6" fmla="*/ 135654 w 1938704"/>
                  <a:gd name="connsiteY6" fmla="*/ 2044840 h 2453208"/>
                  <a:gd name="connsiteX7" fmla="*/ 567733 w 1938704"/>
                  <a:gd name="connsiteY7" fmla="*/ 1924260 h 2453208"/>
                  <a:gd name="connsiteX8" fmla="*/ 291403 w 1938704"/>
                  <a:gd name="connsiteY8" fmla="*/ 0 h 2453208"/>
                  <a:gd name="connsiteX0" fmla="*/ 291403 w 1938704"/>
                  <a:gd name="connsiteY0" fmla="*/ 0 h 2453208"/>
                  <a:gd name="connsiteX1" fmla="*/ 1723293 w 1938704"/>
                  <a:gd name="connsiteY1" fmla="*/ 0 h 2453208"/>
                  <a:gd name="connsiteX2" fmla="*/ 1919238 w 1938704"/>
                  <a:gd name="connsiteY2" fmla="*/ 1065125 h 2453208"/>
                  <a:gd name="connsiteX3" fmla="*/ 1436916 w 1938704"/>
                  <a:gd name="connsiteY3" fmla="*/ 1693147 h 2453208"/>
                  <a:gd name="connsiteX4" fmla="*/ 864159 w 1938704"/>
                  <a:gd name="connsiteY4" fmla="*/ 2105130 h 2453208"/>
                  <a:gd name="connsiteX5" fmla="*/ 0 w 1938704"/>
                  <a:gd name="connsiteY5" fmla="*/ 2346290 h 2453208"/>
                  <a:gd name="connsiteX6" fmla="*/ 135654 w 1938704"/>
                  <a:gd name="connsiteY6" fmla="*/ 2044840 h 2453208"/>
                  <a:gd name="connsiteX7" fmla="*/ 567733 w 1938704"/>
                  <a:gd name="connsiteY7" fmla="*/ 1924260 h 2453208"/>
                  <a:gd name="connsiteX8" fmla="*/ 291403 w 1938704"/>
                  <a:gd name="connsiteY8" fmla="*/ 0 h 2453208"/>
                  <a:gd name="connsiteX0" fmla="*/ 291403 w 1938704"/>
                  <a:gd name="connsiteY0" fmla="*/ 0 h 2453208"/>
                  <a:gd name="connsiteX1" fmla="*/ 1723293 w 1938704"/>
                  <a:gd name="connsiteY1" fmla="*/ 0 h 2453208"/>
                  <a:gd name="connsiteX2" fmla="*/ 1919238 w 1938704"/>
                  <a:gd name="connsiteY2" fmla="*/ 1065125 h 2453208"/>
                  <a:gd name="connsiteX3" fmla="*/ 1436916 w 1938704"/>
                  <a:gd name="connsiteY3" fmla="*/ 1693147 h 2453208"/>
                  <a:gd name="connsiteX4" fmla="*/ 864159 w 1938704"/>
                  <a:gd name="connsiteY4" fmla="*/ 2105130 h 2453208"/>
                  <a:gd name="connsiteX5" fmla="*/ 0 w 1938704"/>
                  <a:gd name="connsiteY5" fmla="*/ 2346290 h 2453208"/>
                  <a:gd name="connsiteX6" fmla="*/ 135654 w 1938704"/>
                  <a:gd name="connsiteY6" fmla="*/ 2044840 h 2453208"/>
                  <a:gd name="connsiteX7" fmla="*/ 567733 w 1938704"/>
                  <a:gd name="connsiteY7" fmla="*/ 1924260 h 2453208"/>
                  <a:gd name="connsiteX8" fmla="*/ 291403 w 1938704"/>
                  <a:gd name="connsiteY8" fmla="*/ 0 h 2453208"/>
                  <a:gd name="connsiteX0" fmla="*/ 291403 w 1932387"/>
                  <a:gd name="connsiteY0" fmla="*/ 0 h 2453208"/>
                  <a:gd name="connsiteX1" fmla="*/ 1723293 w 1932387"/>
                  <a:gd name="connsiteY1" fmla="*/ 0 h 2453208"/>
                  <a:gd name="connsiteX2" fmla="*/ 1919238 w 1932387"/>
                  <a:gd name="connsiteY2" fmla="*/ 1065125 h 2453208"/>
                  <a:gd name="connsiteX3" fmla="*/ 1436916 w 1932387"/>
                  <a:gd name="connsiteY3" fmla="*/ 1693147 h 2453208"/>
                  <a:gd name="connsiteX4" fmla="*/ 864159 w 1932387"/>
                  <a:gd name="connsiteY4" fmla="*/ 2105130 h 2453208"/>
                  <a:gd name="connsiteX5" fmla="*/ 0 w 1932387"/>
                  <a:gd name="connsiteY5" fmla="*/ 2346290 h 2453208"/>
                  <a:gd name="connsiteX6" fmla="*/ 135654 w 1932387"/>
                  <a:gd name="connsiteY6" fmla="*/ 2044840 h 2453208"/>
                  <a:gd name="connsiteX7" fmla="*/ 567733 w 1932387"/>
                  <a:gd name="connsiteY7" fmla="*/ 1924260 h 2453208"/>
                  <a:gd name="connsiteX8" fmla="*/ 291403 w 1932387"/>
                  <a:gd name="connsiteY8" fmla="*/ 0 h 2453208"/>
                  <a:gd name="connsiteX0" fmla="*/ 291403 w 1932262"/>
                  <a:gd name="connsiteY0" fmla="*/ 0 h 2453208"/>
                  <a:gd name="connsiteX1" fmla="*/ 1723293 w 1932262"/>
                  <a:gd name="connsiteY1" fmla="*/ 0 h 2453208"/>
                  <a:gd name="connsiteX2" fmla="*/ 1919238 w 1932262"/>
                  <a:gd name="connsiteY2" fmla="*/ 1065125 h 2453208"/>
                  <a:gd name="connsiteX3" fmla="*/ 1436916 w 1932262"/>
                  <a:gd name="connsiteY3" fmla="*/ 1693147 h 2453208"/>
                  <a:gd name="connsiteX4" fmla="*/ 864159 w 1932262"/>
                  <a:gd name="connsiteY4" fmla="*/ 2105130 h 2453208"/>
                  <a:gd name="connsiteX5" fmla="*/ 0 w 1932262"/>
                  <a:gd name="connsiteY5" fmla="*/ 2346290 h 2453208"/>
                  <a:gd name="connsiteX6" fmla="*/ 135654 w 1932262"/>
                  <a:gd name="connsiteY6" fmla="*/ 2044840 h 2453208"/>
                  <a:gd name="connsiteX7" fmla="*/ 567733 w 1932262"/>
                  <a:gd name="connsiteY7" fmla="*/ 1924260 h 2453208"/>
                  <a:gd name="connsiteX8" fmla="*/ 291403 w 1932262"/>
                  <a:gd name="connsiteY8" fmla="*/ 0 h 2453208"/>
                  <a:gd name="connsiteX0" fmla="*/ 291403 w 2175469"/>
                  <a:gd name="connsiteY0" fmla="*/ 0 h 2453208"/>
                  <a:gd name="connsiteX1" fmla="*/ 2175469 w 2175469"/>
                  <a:gd name="connsiteY1" fmla="*/ 356716 h 2453208"/>
                  <a:gd name="connsiteX2" fmla="*/ 1919238 w 2175469"/>
                  <a:gd name="connsiteY2" fmla="*/ 1065125 h 2453208"/>
                  <a:gd name="connsiteX3" fmla="*/ 1436916 w 2175469"/>
                  <a:gd name="connsiteY3" fmla="*/ 1693147 h 2453208"/>
                  <a:gd name="connsiteX4" fmla="*/ 864159 w 2175469"/>
                  <a:gd name="connsiteY4" fmla="*/ 2105130 h 2453208"/>
                  <a:gd name="connsiteX5" fmla="*/ 0 w 2175469"/>
                  <a:gd name="connsiteY5" fmla="*/ 2346290 h 2453208"/>
                  <a:gd name="connsiteX6" fmla="*/ 135654 w 2175469"/>
                  <a:gd name="connsiteY6" fmla="*/ 2044840 h 2453208"/>
                  <a:gd name="connsiteX7" fmla="*/ 567733 w 2175469"/>
                  <a:gd name="connsiteY7" fmla="*/ 1924260 h 2453208"/>
                  <a:gd name="connsiteX8" fmla="*/ 291403 w 2175469"/>
                  <a:gd name="connsiteY8" fmla="*/ 0 h 2453208"/>
                  <a:gd name="connsiteX0" fmla="*/ 291403 w 2215117"/>
                  <a:gd name="connsiteY0" fmla="*/ 0 h 2453208"/>
                  <a:gd name="connsiteX1" fmla="*/ 2175469 w 2215117"/>
                  <a:gd name="connsiteY1" fmla="*/ 356716 h 2453208"/>
                  <a:gd name="connsiteX2" fmla="*/ 1919238 w 2215117"/>
                  <a:gd name="connsiteY2" fmla="*/ 1065125 h 2453208"/>
                  <a:gd name="connsiteX3" fmla="*/ 1436916 w 2215117"/>
                  <a:gd name="connsiteY3" fmla="*/ 1693147 h 2453208"/>
                  <a:gd name="connsiteX4" fmla="*/ 864159 w 2215117"/>
                  <a:gd name="connsiteY4" fmla="*/ 2105130 h 2453208"/>
                  <a:gd name="connsiteX5" fmla="*/ 0 w 2215117"/>
                  <a:gd name="connsiteY5" fmla="*/ 2346290 h 2453208"/>
                  <a:gd name="connsiteX6" fmla="*/ 135654 w 2215117"/>
                  <a:gd name="connsiteY6" fmla="*/ 2044840 h 2453208"/>
                  <a:gd name="connsiteX7" fmla="*/ 567733 w 2215117"/>
                  <a:gd name="connsiteY7" fmla="*/ 1924260 h 2453208"/>
                  <a:gd name="connsiteX8" fmla="*/ 291403 w 2215117"/>
                  <a:gd name="connsiteY8" fmla="*/ 0 h 2453208"/>
                  <a:gd name="connsiteX0" fmla="*/ 291403 w 2217798"/>
                  <a:gd name="connsiteY0" fmla="*/ 0 h 2453208"/>
                  <a:gd name="connsiteX1" fmla="*/ 2175469 w 2217798"/>
                  <a:gd name="connsiteY1" fmla="*/ 356716 h 2453208"/>
                  <a:gd name="connsiteX2" fmla="*/ 1919238 w 2217798"/>
                  <a:gd name="connsiteY2" fmla="*/ 1065125 h 2453208"/>
                  <a:gd name="connsiteX3" fmla="*/ 1436916 w 2217798"/>
                  <a:gd name="connsiteY3" fmla="*/ 1693147 h 2453208"/>
                  <a:gd name="connsiteX4" fmla="*/ 864159 w 2217798"/>
                  <a:gd name="connsiteY4" fmla="*/ 2105130 h 2453208"/>
                  <a:gd name="connsiteX5" fmla="*/ 0 w 2217798"/>
                  <a:gd name="connsiteY5" fmla="*/ 2346290 h 2453208"/>
                  <a:gd name="connsiteX6" fmla="*/ 135654 w 2217798"/>
                  <a:gd name="connsiteY6" fmla="*/ 2044840 h 2453208"/>
                  <a:gd name="connsiteX7" fmla="*/ 567733 w 2217798"/>
                  <a:gd name="connsiteY7" fmla="*/ 1924260 h 2453208"/>
                  <a:gd name="connsiteX8" fmla="*/ 291403 w 2217798"/>
                  <a:gd name="connsiteY8" fmla="*/ 0 h 2453208"/>
                  <a:gd name="connsiteX0" fmla="*/ 291403 w 2217798"/>
                  <a:gd name="connsiteY0" fmla="*/ 0 h 2453208"/>
                  <a:gd name="connsiteX1" fmla="*/ 1165611 w 2217798"/>
                  <a:gd name="connsiteY1" fmla="*/ 165798 h 2453208"/>
                  <a:gd name="connsiteX2" fmla="*/ 2175469 w 2217798"/>
                  <a:gd name="connsiteY2" fmla="*/ 356716 h 2453208"/>
                  <a:gd name="connsiteX3" fmla="*/ 1919238 w 2217798"/>
                  <a:gd name="connsiteY3" fmla="*/ 1065125 h 2453208"/>
                  <a:gd name="connsiteX4" fmla="*/ 1436916 w 2217798"/>
                  <a:gd name="connsiteY4" fmla="*/ 1693147 h 2453208"/>
                  <a:gd name="connsiteX5" fmla="*/ 864159 w 2217798"/>
                  <a:gd name="connsiteY5" fmla="*/ 2105130 h 2453208"/>
                  <a:gd name="connsiteX6" fmla="*/ 0 w 2217798"/>
                  <a:gd name="connsiteY6" fmla="*/ 2346290 h 2453208"/>
                  <a:gd name="connsiteX7" fmla="*/ 135654 w 2217798"/>
                  <a:gd name="connsiteY7" fmla="*/ 2044840 h 2453208"/>
                  <a:gd name="connsiteX8" fmla="*/ 567733 w 2217798"/>
                  <a:gd name="connsiteY8" fmla="*/ 1924260 h 2453208"/>
                  <a:gd name="connsiteX9" fmla="*/ 291403 w 2217798"/>
                  <a:gd name="connsiteY9" fmla="*/ 0 h 2453208"/>
                  <a:gd name="connsiteX0" fmla="*/ 291403 w 2217798"/>
                  <a:gd name="connsiteY0" fmla="*/ 1170633 h 3623841"/>
                  <a:gd name="connsiteX1" fmla="*/ 532565 w 2217798"/>
                  <a:gd name="connsiteY1" fmla="*/ 0 h 3623841"/>
                  <a:gd name="connsiteX2" fmla="*/ 2175469 w 2217798"/>
                  <a:gd name="connsiteY2" fmla="*/ 1527349 h 3623841"/>
                  <a:gd name="connsiteX3" fmla="*/ 1919238 w 2217798"/>
                  <a:gd name="connsiteY3" fmla="*/ 2235758 h 3623841"/>
                  <a:gd name="connsiteX4" fmla="*/ 1436916 w 2217798"/>
                  <a:gd name="connsiteY4" fmla="*/ 2863780 h 3623841"/>
                  <a:gd name="connsiteX5" fmla="*/ 864159 w 2217798"/>
                  <a:gd name="connsiteY5" fmla="*/ 3275763 h 3623841"/>
                  <a:gd name="connsiteX6" fmla="*/ 0 w 2217798"/>
                  <a:gd name="connsiteY6" fmla="*/ 3516923 h 3623841"/>
                  <a:gd name="connsiteX7" fmla="*/ 135654 w 2217798"/>
                  <a:gd name="connsiteY7" fmla="*/ 3215473 h 3623841"/>
                  <a:gd name="connsiteX8" fmla="*/ 567733 w 2217798"/>
                  <a:gd name="connsiteY8" fmla="*/ 3094893 h 3623841"/>
                  <a:gd name="connsiteX9" fmla="*/ 291403 w 2217798"/>
                  <a:gd name="connsiteY9" fmla="*/ 1170633 h 3623841"/>
                  <a:gd name="connsiteX0" fmla="*/ 291403 w 2217798"/>
                  <a:gd name="connsiteY0" fmla="*/ 1170633 h 3623841"/>
                  <a:gd name="connsiteX1" fmla="*/ 532565 w 2217798"/>
                  <a:gd name="connsiteY1" fmla="*/ 0 h 3623841"/>
                  <a:gd name="connsiteX2" fmla="*/ 2175469 w 2217798"/>
                  <a:gd name="connsiteY2" fmla="*/ 1527349 h 3623841"/>
                  <a:gd name="connsiteX3" fmla="*/ 1919238 w 2217798"/>
                  <a:gd name="connsiteY3" fmla="*/ 2235758 h 3623841"/>
                  <a:gd name="connsiteX4" fmla="*/ 1436916 w 2217798"/>
                  <a:gd name="connsiteY4" fmla="*/ 2863780 h 3623841"/>
                  <a:gd name="connsiteX5" fmla="*/ 864159 w 2217798"/>
                  <a:gd name="connsiteY5" fmla="*/ 3275763 h 3623841"/>
                  <a:gd name="connsiteX6" fmla="*/ 0 w 2217798"/>
                  <a:gd name="connsiteY6" fmla="*/ 3516923 h 3623841"/>
                  <a:gd name="connsiteX7" fmla="*/ 135654 w 2217798"/>
                  <a:gd name="connsiteY7" fmla="*/ 3215473 h 3623841"/>
                  <a:gd name="connsiteX8" fmla="*/ 567733 w 2217798"/>
                  <a:gd name="connsiteY8" fmla="*/ 3094893 h 3623841"/>
                  <a:gd name="connsiteX9" fmla="*/ 291403 w 2217798"/>
                  <a:gd name="connsiteY9" fmla="*/ 1170633 h 3623841"/>
                  <a:gd name="connsiteX0" fmla="*/ 291403 w 2213292"/>
                  <a:gd name="connsiteY0" fmla="*/ 1170633 h 3623841"/>
                  <a:gd name="connsiteX1" fmla="*/ 532565 w 2213292"/>
                  <a:gd name="connsiteY1" fmla="*/ 0 h 3623841"/>
                  <a:gd name="connsiteX2" fmla="*/ 2170445 w 2213292"/>
                  <a:gd name="connsiteY2" fmla="*/ 1507252 h 3623841"/>
                  <a:gd name="connsiteX3" fmla="*/ 1919238 w 2213292"/>
                  <a:gd name="connsiteY3" fmla="*/ 2235758 h 3623841"/>
                  <a:gd name="connsiteX4" fmla="*/ 1436916 w 2213292"/>
                  <a:gd name="connsiteY4" fmla="*/ 2863780 h 3623841"/>
                  <a:gd name="connsiteX5" fmla="*/ 864159 w 2213292"/>
                  <a:gd name="connsiteY5" fmla="*/ 3275763 h 3623841"/>
                  <a:gd name="connsiteX6" fmla="*/ 0 w 2213292"/>
                  <a:gd name="connsiteY6" fmla="*/ 3516923 h 3623841"/>
                  <a:gd name="connsiteX7" fmla="*/ 135654 w 2213292"/>
                  <a:gd name="connsiteY7" fmla="*/ 3215473 h 3623841"/>
                  <a:gd name="connsiteX8" fmla="*/ 567733 w 2213292"/>
                  <a:gd name="connsiteY8" fmla="*/ 3094893 h 3623841"/>
                  <a:gd name="connsiteX9" fmla="*/ 291403 w 2213292"/>
                  <a:gd name="connsiteY9" fmla="*/ 1170633 h 3623841"/>
                  <a:gd name="connsiteX0" fmla="*/ 291403 w 2114143"/>
                  <a:gd name="connsiteY0" fmla="*/ 1170633 h 3623841"/>
                  <a:gd name="connsiteX1" fmla="*/ 532565 w 2114143"/>
                  <a:gd name="connsiteY1" fmla="*/ 0 h 3623841"/>
                  <a:gd name="connsiteX2" fmla="*/ 2054889 w 2114143"/>
                  <a:gd name="connsiteY2" fmla="*/ 1381647 h 3623841"/>
                  <a:gd name="connsiteX3" fmla="*/ 1919238 w 2114143"/>
                  <a:gd name="connsiteY3" fmla="*/ 2235758 h 3623841"/>
                  <a:gd name="connsiteX4" fmla="*/ 1436916 w 2114143"/>
                  <a:gd name="connsiteY4" fmla="*/ 2863780 h 3623841"/>
                  <a:gd name="connsiteX5" fmla="*/ 864159 w 2114143"/>
                  <a:gd name="connsiteY5" fmla="*/ 3275763 h 3623841"/>
                  <a:gd name="connsiteX6" fmla="*/ 0 w 2114143"/>
                  <a:gd name="connsiteY6" fmla="*/ 3516923 h 3623841"/>
                  <a:gd name="connsiteX7" fmla="*/ 135654 w 2114143"/>
                  <a:gd name="connsiteY7" fmla="*/ 3215473 h 3623841"/>
                  <a:gd name="connsiteX8" fmla="*/ 567733 w 2114143"/>
                  <a:gd name="connsiteY8" fmla="*/ 3094893 h 3623841"/>
                  <a:gd name="connsiteX9" fmla="*/ 291403 w 2114143"/>
                  <a:gd name="connsiteY9" fmla="*/ 1170633 h 3623841"/>
                  <a:gd name="connsiteX0" fmla="*/ 291403 w 2209251"/>
                  <a:gd name="connsiteY0" fmla="*/ 1170633 h 3623841"/>
                  <a:gd name="connsiteX1" fmla="*/ 532565 w 2209251"/>
                  <a:gd name="connsiteY1" fmla="*/ 0 h 3623841"/>
                  <a:gd name="connsiteX2" fmla="*/ 2054889 w 2209251"/>
                  <a:gd name="connsiteY2" fmla="*/ 1381647 h 3623841"/>
                  <a:gd name="connsiteX3" fmla="*/ 1919238 w 2209251"/>
                  <a:gd name="connsiteY3" fmla="*/ 2235758 h 3623841"/>
                  <a:gd name="connsiteX4" fmla="*/ 1436916 w 2209251"/>
                  <a:gd name="connsiteY4" fmla="*/ 2863780 h 3623841"/>
                  <a:gd name="connsiteX5" fmla="*/ 864159 w 2209251"/>
                  <a:gd name="connsiteY5" fmla="*/ 3275763 h 3623841"/>
                  <a:gd name="connsiteX6" fmla="*/ 0 w 2209251"/>
                  <a:gd name="connsiteY6" fmla="*/ 3516923 h 3623841"/>
                  <a:gd name="connsiteX7" fmla="*/ 135654 w 2209251"/>
                  <a:gd name="connsiteY7" fmla="*/ 3215473 h 3623841"/>
                  <a:gd name="connsiteX8" fmla="*/ 567733 w 2209251"/>
                  <a:gd name="connsiteY8" fmla="*/ 3094893 h 3623841"/>
                  <a:gd name="connsiteX9" fmla="*/ 291403 w 2209251"/>
                  <a:gd name="connsiteY9" fmla="*/ 1170633 h 3623841"/>
                  <a:gd name="connsiteX0" fmla="*/ 291403 w 2215920"/>
                  <a:gd name="connsiteY0" fmla="*/ 1170633 h 3623841"/>
                  <a:gd name="connsiteX1" fmla="*/ 532565 w 2215920"/>
                  <a:gd name="connsiteY1" fmla="*/ 0 h 3623841"/>
                  <a:gd name="connsiteX2" fmla="*/ 2054889 w 2215920"/>
                  <a:gd name="connsiteY2" fmla="*/ 1381647 h 3623841"/>
                  <a:gd name="connsiteX3" fmla="*/ 1919238 w 2215920"/>
                  <a:gd name="connsiteY3" fmla="*/ 2235758 h 3623841"/>
                  <a:gd name="connsiteX4" fmla="*/ 1436916 w 2215920"/>
                  <a:gd name="connsiteY4" fmla="*/ 2863780 h 3623841"/>
                  <a:gd name="connsiteX5" fmla="*/ 864159 w 2215920"/>
                  <a:gd name="connsiteY5" fmla="*/ 3275763 h 3623841"/>
                  <a:gd name="connsiteX6" fmla="*/ 0 w 2215920"/>
                  <a:gd name="connsiteY6" fmla="*/ 3516923 h 3623841"/>
                  <a:gd name="connsiteX7" fmla="*/ 135654 w 2215920"/>
                  <a:gd name="connsiteY7" fmla="*/ 3215473 h 3623841"/>
                  <a:gd name="connsiteX8" fmla="*/ 567733 w 2215920"/>
                  <a:gd name="connsiteY8" fmla="*/ 3094893 h 3623841"/>
                  <a:gd name="connsiteX9" fmla="*/ 291403 w 2215920"/>
                  <a:gd name="connsiteY9" fmla="*/ 1170633 h 3623841"/>
                  <a:gd name="connsiteX0" fmla="*/ 291403 w 2219964"/>
                  <a:gd name="connsiteY0" fmla="*/ 1170633 h 3623841"/>
                  <a:gd name="connsiteX1" fmla="*/ 532565 w 2219964"/>
                  <a:gd name="connsiteY1" fmla="*/ 0 h 3623841"/>
                  <a:gd name="connsiteX2" fmla="*/ 2054889 w 2219964"/>
                  <a:gd name="connsiteY2" fmla="*/ 1381647 h 3623841"/>
                  <a:gd name="connsiteX3" fmla="*/ 1919238 w 2219964"/>
                  <a:gd name="connsiteY3" fmla="*/ 2235758 h 3623841"/>
                  <a:gd name="connsiteX4" fmla="*/ 1436916 w 2219964"/>
                  <a:gd name="connsiteY4" fmla="*/ 2863780 h 3623841"/>
                  <a:gd name="connsiteX5" fmla="*/ 864159 w 2219964"/>
                  <a:gd name="connsiteY5" fmla="*/ 3275763 h 3623841"/>
                  <a:gd name="connsiteX6" fmla="*/ 0 w 2219964"/>
                  <a:gd name="connsiteY6" fmla="*/ 3516923 h 3623841"/>
                  <a:gd name="connsiteX7" fmla="*/ 135654 w 2219964"/>
                  <a:gd name="connsiteY7" fmla="*/ 3215473 h 3623841"/>
                  <a:gd name="connsiteX8" fmla="*/ 567733 w 2219964"/>
                  <a:gd name="connsiteY8" fmla="*/ 3094893 h 3623841"/>
                  <a:gd name="connsiteX9" fmla="*/ 291403 w 2219964"/>
                  <a:gd name="connsiteY9" fmla="*/ 1170633 h 3623841"/>
                  <a:gd name="connsiteX0" fmla="*/ 291403 w 2219964"/>
                  <a:gd name="connsiteY0" fmla="*/ 1170633 h 3623841"/>
                  <a:gd name="connsiteX1" fmla="*/ 532565 w 2219964"/>
                  <a:gd name="connsiteY1" fmla="*/ 0 h 3623841"/>
                  <a:gd name="connsiteX2" fmla="*/ 2054889 w 2219964"/>
                  <a:gd name="connsiteY2" fmla="*/ 1381647 h 3623841"/>
                  <a:gd name="connsiteX3" fmla="*/ 1919238 w 2219964"/>
                  <a:gd name="connsiteY3" fmla="*/ 2235758 h 3623841"/>
                  <a:gd name="connsiteX4" fmla="*/ 1436916 w 2219964"/>
                  <a:gd name="connsiteY4" fmla="*/ 2863780 h 3623841"/>
                  <a:gd name="connsiteX5" fmla="*/ 864159 w 2219964"/>
                  <a:gd name="connsiteY5" fmla="*/ 3275763 h 3623841"/>
                  <a:gd name="connsiteX6" fmla="*/ 0 w 2219964"/>
                  <a:gd name="connsiteY6" fmla="*/ 3516923 h 3623841"/>
                  <a:gd name="connsiteX7" fmla="*/ 135654 w 2219964"/>
                  <a:gd name="connsiteY7" fmla="*/ 3215473 h 3623841"/>
                  <a:gd name="connsiteX8" fmla="*/ 567733 w 2219964"/>
                  <a:gd name="connsiteY8" fmla="*/ 3094893 h 3623841"/>
                  <a:gd name="connsiteX9" fmla="*/ 291403 w 2219964"/>
                  <a:gd name="connsiteY9" fmla="*/ 1170633 h 3623841"/>
                  <a:gd name="connsiteX0" fmla="*/ 291403 w 2219964"/>
                  <a:gd name="connsiteY0" fmla="*/ 1170633 h 3623841"/>
                  <a:gd name="connsiteX1" fmla="*/ 532565 w 2219964"/>
                  <a:gd name="connsiteY1" fmla="*/ 0 h 3623841"/>
                  <a:gd name="connsiteX2" fmla="*/ 2054889 w 2219964"/>
                  <a:gd name="connsiteY2" fmla="*/ 1381647 h 3623841"/>
                  <a:gd name="connsiteX3" fmla="*/ 1919238 w 2219964"/>
                  <a:gd name="connsiteY3" fmla="*/ 2235758 h 3623841"/>
                  <a:gd name="connsiteX4" fmla="*/ 1436916 w 2219964"/>
                  <a:gd name="connsiteY4" fmla="*/ 2863780 h 3623841"/>
                  <a:gd name="connsiteX5" fmla="*/ 864159 w 2219964"/>
                  <a:gd name="connsiteY5" fmla="*/ 3275763 h 3623841"/>
                  <a:gd name="connsiteX6" fmla="*/ 0 w 2219964"/>
                  <a:gd name="connsiteY6" fmla="*/ 3516923 h 3623841"/>
                  <a:gd name="connsiteX7" fmla="*/ 135654 w 2219964"/>
                  <a:gd name="connsiteY7" fmla="*/ 3215473 h 3623841"/>
                  <a:gd name="connsiteX8" fmla="*/ 567733 w 2219964"/>
                  <a:gd name="connsiteY8" fmla="*/ 3094893 h 3623841"/>
                  <a:gd name="connsiteX9" fmla="*/ 291403 w 2219964"/>
                  <a:gd name="connsiteY9" fmla="*/ 1170633 h 3623841"/>
                  <a:gd name="connsiteX0" fmla="*/ 291403 w 2219964"/>
                  <a:gd name="connsiteY0" fmla="*/ 1170633 h 3623841"/>
                  <a:gd name="connsiteX1" fmla="*/ 532565 w 2219964"/>
                  <a:gd name="connsiteY1" fmla="*/ 0 h 3623841"/>
                  <a:gd name="connsiteX2" fmla="*/ 2054889 w 2219964"/>
                  <a:gd name="connsiteY2" fmla="*/ 1381647 h 3623841"/>
                  <a:gd name="connsiteX3" fmla="*/ 1919238 w 2219964"/>
                  <a:gd name="connsiteY3" fmla="*/ 2235758 h 3623841"/>
                  <a:gd name="connsiteX4" fmla="*/ 1436916 w 2219964"/>
                  <a:gd name="connsiteY4" fmla="*/ 2863780 h 3623841"/>
                  <a:gd name="connsiteX5" fmla="*/ 864159 w 2219964"/>
                  <a:gd name="connsiteY5" fmla="*/ 3275763 h 3623841"/>
                  <a:gd name="connsiteX6" fmla="*/ 0 w 2219964"/>
                  <a:gd name="connsiteY6" fmla="*/ 3516923 h 3623841"/>
                  <a:gd name="connsiteX7" fmla="*/ 135654 w 2219964"/>
                  <a:gd name="connsiteY7" fmla="*/ 3215473 h 3623841"/>
                  <a:gd name="connsiteX8" fmla="*/ 567733 w 2219964"/>
                  <a:gd name="connsiteY8" fmla="*/ 3094893 h 3623841"/>
                  <a:gd name="connsiteX9" fmla="*/ 291403 w 2219964"/>
                  <a:gd name="connsiteY9" fmla="*/ 1170633 h 3623841"/>
                  <a:gd name="connsiteX0" fmla="*/ 291403 w 2219964"/>
                  <a:gd name="connsiteY0" fmla="*/ 1170633 h 3623841"/>
                  <a:gd name="connsiteX1" fmla="*/ 532565 w 2219964"/>
                  <a:gd name="connsiteY1" fmla="*/ 0 h 3623841"/>
                  <a:gd name="connsiteX2" fmla="*/ 2054889 w 2219964"/>
                  <a:gd name="connsiteY2" fmla="*/ 1381647 h 3623841"/>
                  <a:gd name="connsiteX3" fmla="*/ 1919238 w 2219964"/>
                  <a:gd name="connsiteY3" fmla="*/ 2235758 h 3623841"/>
                  <a:gd name="connsiteX4" fmla="*/ 1436916 w 2219964"/>
                  <a:gd name="connsiteY4" fmla="*/ 2863780 h 3623841"/>
                  <a:gd name="connsiteX5" fmla="*/ 864159 w 2219964"/>
                  <a:gd name="connsiteY5" fmla="*/ 3275763 h 3623841"/>
                  <a:gd name="connsiteX6" fmla="*/ 0 w 2219964"/>
                  <a:gd name="connsiteY6" fmla="*/ 3516923 h 3623841"/>
                  <a:gd name="connsiteX7" fmla="*/ 135654 w 2219964"/>
                  <a:gd name="connsiteY7" fmla="*/ 3215473 h 3623841"/>
                  <a:gd name="connsiteX8" fmla="*/ 567733 w 2219964"/>
                  <a:gd name="connsiteY8" fmla="*/ 3094893 h 3623841"/>
                  <a:gd name="connsiteX9" fmla="*/ 291403 w 2219964"/>
                  <a:gd name="connsiteY9" fmla="*/ 1170633 h 3623841"/>
                  <a:gd name="connsiteX0" fmla="*/ 211016 w 2219964"/>
                  <a:gd name="connsiteY0" fmla="*/ 120580 h 3623841"/>
                  <a:gd name="connsiteX1" fmla="*/ 532565 w 2219964"/>
                  <a:gd name="connsiteY1" fmla="*/ 0 h 3623841"/>
                  <a:gd name="connsiteX2" fmla="*/ 2054889 w 2219964"/>
                  <a:gd name="connsiteY2" fmla="*/ 1381647 h 3623841"/>
                  <a:gd name="connsiteX3" fmla="*/ 1919238 w 2219964"/>
                  <a:gd name="connsiteY3" fmla="*/ 2235758 h 3623841"/>
                  <a:gd name="connsiteX4" fmla="*/ 1436916 w 2219964"/>
                  <a:gd name="connsiteY4" fmla="*/ 2863780 h 3623841"/>
                  <a:gd name="connsiteX5" fmla="*/ 864159 w 2219964"/>
                  <a:gd name="connsiteY5" fmla="*/ 3275763 h 3623841"/>
                  <a:gd name="connsiteX6" fmla="*/ 0 w 2219964"/>
                  <a:gd name="connsiteY6" fmla="*/ 3516923 h 3623841"/>
                  <a:gd name="connsiteX7" fmla="*/ 135654 w 2219964"/>
                  <a:gd name="connsiteY7" fmla="*/ 3215473 h 3623841"/>
                  <a:gd name="connsiteX8" fmla="*/ 567733 w 2219964"/>
                  <a:gd name="connsiteY8" fmla="*/ 3094893 h 3623841"/>
                  <a:gd name="connsiteX9" fmla="*/ 211016 w 2219964"/>
                  <a:gd name="connsiteY9" fmla="*/ 120580 h 3623841"/>
                  <a:gd name="connsiteX0" fmla="*/ 211016 w 2219964"/>
                  <a:gd name="connsiteY0" fmla="*/ 120580 h 3623841"/>
                  <a:gd name="connsiteX1" fmla="*/ 532565 w 2219964"/>
                  <a:gd name="connsiteY1" fmla="*/ 0 h 3623841"/>
                  <a:gd name="connsiteX2" fmla="*/ 2054889 w 2219964"/>
                  <a:gd name="connsiteY2" fmla="*/ 1381647 h 3623841"/>
                  <a:gd name="connsiteX3" fmla="*/ 1919238 w 2219964"/>
                  <a:gd name="connsiteY3" fmla="*/ 2235758 h 3623841"/>
                  <a:gd name="connsiteX4" fmla="*/ 1436916 w 2219964"/>
                  <a:gd name="connsiteY4" fmla="*/ 2863780 h 3623841"/>
                  <a:gd name="connsiteX5" fmla="*/ 864159 w 2219964"/>
                  <a:gd name="connsiteY5" fmla="*/ 3275763 h 3623841"/>
                  <a:gd name="connsiteX6" fmla="*/ 0 w 2219964"/>
                  <a:gd name="connsiteY6" fmla="*/ 3516923 h 3623841"/>
                  <a:gd name="connsiteX7" fmla="*/ 135654 w 2219964"/>
                  <a:gd name="connsiteY7" fmla="*/ 3215473 h 3623841"/>
                  <a:gd name="connsiteX8" fmla="*/ 567733 w 2219964"/>
                  <a:gd name="connsiteY8" fmla="*/ 3094893 h 3623841"/>
                  <a:gd name="connsiteX9" fmla="*/ 211016 w 2219964"/>
                  <a:gd name="connsiteY9" fmla="*/ 120580 h 3623841"/>
                  <a:gd name="connsiteX0" fmla="*/ 211016 w 2219964"/>
                  <a:gd name="connsiteY0" fmla="*/ 120580 h 3623841"/>
                  <a:gd name="connsiteX1" fmla="*/ 532565 w 2219964"/>
                  <a:gd name="connsiteY1" fmla="*/ 0 h 3623841"/>
                  <a:gd name="connsiteX2" fmla="*/ 2054889 w 2219964"/>
                  <a:gd name="connsiteY2" fmla="*/ 1381647 h 3623841"/>
                  <a:gd name="connsiteX3" fmla="*/ 1919238 w 2219964"/>
                  <a:gd name="connsiteY3" fmla="*/ 2235758 h 3623841"/>
                  <a:gd name="connsiteX4" fmla="*/ 1436916 w 2219964"/>
                  <a:gd name="connsiteY4" fmla="*/ 2863780 h 3623841"/>
                  <a:gd name="connsiteX5" fmla="*/ 864159 w 2219964"/>
                  <a:gd name="connsiteY5" fmla="*/ 3275763 h 3623841"/>
                  <a:gd name="connsiteX6" fmla="*/ 0 w 2219964"/>
                  <a:gd name="connsiteY6" fmla="*/ 3516923 h 3623841"/>
                  <a:gd name="connsiteX7" fmla="*/ 135654 w 2219964"/>
                  <a:gd name="connsiteY7" fmla="*/ 3215473 h 3623841"/>
                  <a:gd name="connsiteX8" fmla="*/ 567733 w 2219964"/>
                  <a:gd name="connsiteY8" fmla="*/ 3094893 h 3623841"/>
                  <a:gd name="connsiteX9" fmla="*/ 211016 w 2219964"/>
                  <a:gd name="connsiteY9" fmla="*/ 120580 h 3623841"/>
                  <a:gd name="connsiteX0" fmla="*/ 211016 w 2219964"/>
                  <a:gd name="connsiteY0" fmla="*/ 120580 h 3623841"/>
                  <a:gd name="connsiteX1" fmla="*/ 532565 w 2219964"/>
                  <a:gd name="connsiteY1" fmla="*/ 0 h 3623841"/>
                  <a:gd name="connsiteX2" fmla="*/ 2054889 w 2219964"/>
                  <a:gd name="connsiteY2" fmla="*/ 1381647 h 3623841"/>
                  <a:gd name="connsiteX3" fmla="*/ 1919238 w 2219964"/>
                  <a:gd name="connsiteY3" fmla="*/ 2235758 h 3623841"/>
                  <a:gd name="connsiteX4" fmla="*/ 1436916 w 2219964"/>
                  <a:gd name="connsiteY4" fmla="*/ 2863780 h 3623841"/>
                  <a:gd name="connsiteX5" fmla="*/ 864159 w 2219964"/>
                  <a:gd name="connsiteY5" fmla="*/ 3275763 h 3623841"/>
                  <a:gd name="connsiteX6" fmla="*/ 0 w 2219964"/>
                  <a:gd name="connsiteY6" fmla="*/ 3516923 h 3623841"/>
                  <a:gd name="connsiteX7" fmla="*/ 135654 w 2219964"/>
                  <a:gd name="connsiteY7" fmla="*/ 3215473 h 3623841"/>
                  <a:gd name="connsiteX8" fmla="*/ 567733 w 2219964"/>
                  <a:gd name="connsiteY8" fmla="*/ 3094893 h 3623841"/>
                  <a:gd name="connsiteX9" fmla="*/ 211016 w 2219964"/>
                  <a:gd name="connsiteY9" fmla="*/ 120580 h 3623841"/>
                  <a:gd name="connsiteX0" fmla="*/ 211016 w 2219964"/>
                  <a:gd name="connsiteY0" fmla="*/ 138966 h 3642227"/>
                  <a:gd name="connsiteX1" fmla="*/ 532565 w 2219964"/>
                  <a:gd name="connsiteY1" fmla="*/ 18386 h 3642227"/>
                  <a:gd name="connsiteX2" fmla="*/ 2054889 w 2219964"/>
                  <a:gd name="connsiteY2" fmla="*/ 1400033 h 3642227"/>
                  <a:gd name="connsiteX3" fmla="*/ 1919238 w 2219964"/>
                  <a:gd name="connsiteY3" fmla="*/ 2254144 h 3642227"/>
                  <a:gd name="connsiteX4" fmla="*/ 1436916 w 2219964"/>
                  <a:gd name="connsiteY4" fmla="*/ 2882166 h 3642227"/>
                  <a:gd name="connsiteX5" fmla="*/ 864159 w 2219964"/>
                  <a:gd name="connsiteY5" fmla="*/ 3294149 h 3642227"/>
                  <a:gd name="connsiteX6" fmla="*/ 0 w 2219964"/>
                  <a:gd name="connsiteY6" fmla="*/ 3535309 h 3642227"/>
                  <a:gd name="connsiteX7" fmla="*/ 135654 w 2219964"/>
                  <a:gd name="connsiteY7" fmla="*/ 3233859 h 3642227"/>
                  <a:gd name="connsiteX8" fmla="*/ 567733 w 2219964"/>
                  <a:gd name="connsiteY8" fmla="*/ 3113279 h 3642227"/>
                  <a:gd name="connsiteX9" fmla="*/ 211016 w 2219964"/>
                  <a:gd name="connsiteY9" fmla="*/ 138966 h 3642227"/>
                  <a:gd name="connsiteX0" fmla="*/ 211016 w 2219964"/>
                  <a:gd name="connsiteY0" fmla="*/ 134584 h 3637845"/>
                  <a:gd name="connsiteX1" fmla="*/ 532565 w 2219964"/>
                  <a:gd name="connsiteY1" fmla="*/ 14004 h 3637845"/>
                  <a:gd name="connsiteX2" fmla="*/ 2054889 w 2219964"/>
                  <a:gd name="connsiteY2" fmla="*/ 1395651 h 3637845"/>
                  <a:gd name="connsiteX3" fmla="*/ 1919238 w 2219964"/>
                  <a:gd name="connsiteY3" fmla="*/ 2249762 h 3637845"/>
                  <a:gd name="connsiteX4" fmla="*/ 1436916 w 2219964"/>
                  <a:gd name="connsiteY4" fmla="*/ 2877784 h 3637845"/>
                  <a:gd name="connsiteX5" fmla="*/ 864159 w 2219964"/>
                  <a:gd name="connsiteY5" fmla="*/ 3289767 h 3637845"/>
                  <a:gd name="connsiteX6" fmla="*/ 0 w 2219964"/>
                  <a:gd name="connsiteY6" fmla="*/ 3530927 h 3637845"/>
                  <a:gd name="connsiteX7" fmla="*/ 135654 w 2219964"/>
                  <a:gd name="connsiteY7" fmla="*/ 3229477 h 3637845"/>
                  <a:gd name="connsiteX8" fmla="*/ 567733 w 2219964"/>
                  <a:gd name="connsiteY8" fmla="*/ 3108897 h 3637845"/>
                  <a:gd name="connsiteX9" fmla="*/ 211016 w 2219964"/>
                  <a:gd name="connsiteY9" fmla="*/ 134584 h 3637845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211016 w 2219964"/>
                  <a:gd name="connsiteY9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386864 w 2219964"/>
                  <a:gd name="connsiteY9" fmla="*/ 1692616 h 3628333"/>
                  <a:gd name="connsiteX10" fmla="*/ 211016 w 2219964"/>
                  <a:gd name="connsiteY10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1758464 w 2219964"/>
                  <a:gd name="connsiteY9" fmla="*/ 1531842 h 3628333"/>
                  <a:gd name="connsiteX10" fmla="*/ 211016 w 2219964"/>
                  <a:gd name="connsiteY10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1421844 w 2219964"/>
                  <a:gd name="connsiteY9" fmla="*/ 1958897 h 3628333"/>
                  <a:gd name="connsiteX10" fmla="*/ 1758464 w 2219964"/>
                  <a:gd name="connsiteY10" fmla="*/ 1531842 h 3628333"/>
                  <a:gd name="connsiteX11" fmla="*/ 211016 w 2219964"/>
                  <a:gd name="connsiteY11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1748416 w 2219964"/>
                  <a:gd name="connsiteY9" fmla="*/ 1958897 h 3628333"/>
                  <a:gd name="connsiteX10" fmla="*/ 1758464 w 2219964"/>
                  <a:gd name="connsiteY10" fmla="*/ 1531842 h 3628333"/>
                  <a:gd name="connsiteX11" fmla="*/ 211016 w 2219964"/>
                  <a:gd name="connsiteY11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1748416 w 2219964"/>
                  <a:gd name="connsiteY9" fmla="*/ 1958897 h 3628333"/>
                  <a:gd name="connsiteX10" fmla="*/ 1758464 w 2219964"/>
                  <a:gd name="connsiteY10" fmla="*/ 1531842 h 3628333"/>
                  <a:gd name="connsiteX11" fmla="*/ 211016 w 2219964"/>
                  <a:gd name="connsiteY11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1748416 w 2219964"/>
                  <a:gd name="connsiteY9" fmla="*/ 1958897 h 3628333"/>
                  <a:gd name="connsiteX10" fmla="*/ 1758464 w 2219964"/>
                  <a:gd name="connsiteY10" fmla="*/ 1531842 h 3628333"/>
                  <a:gd name="connsiteX11" fmla="*/ 211016 w 2219964"/>
                  <a:gd name="connsiteY11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1748416 w 2219964"/>
                  <a:gd name="connsiteY9" fmla="*/ 1958897 h 3628333"/>
                  <a:gd name="connsiteX10" fmla="*/ 1758464 w 2219964"/>
                  <a:gd name="connsiteY10" fmla="*/ 1531842 h 3628333"/>
                  <a:gd name="connsiteX11" fmla="*/ 211016 w 2219964"/>
                  <a:gd name="connsiteY11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1306288 w 2219964"/>
                  <a:gd name="connsiteY9" fmla="*/ 2380928 h 3628333"/>
                  <a:gd name="connsiteX10" fmla="*/ 1748416 w 2219964"/>
                  <a:gd name="connsiteY10" fmla="*/ 1958897 h 3628333"/>
                  <a:gd name="connsiteX11" fmla="*/ 1758464 w 2219964"/>
                  <a:gd name="connsiteY11" fmla="*/ 1531842 h 3628333"/>
                  <a:gd name="connsiteX12" fmla="*/ 211016 w 2219964"/>
                  <a:gd name="connsiteY12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1085224 w 2219964"/>
                  <a:gd name="connsiteY9" fmla="*/ 1501697 h 3628333"/>
                  <a:gd name="connsiteX10" fmla="*/ 1748416 w 2219964"/>
                  <a:gd name="connsiteY10" fmla="*/ 1958897 h 3628333"/>
                  <a:gd name="connsiteX11" fmla="*/ 1758464 w 2219964"/>
                  <a:gd name="connsiteY11" fmla="*/ 1531842 h 3628333"/>
                  <a:gd name="connsiteX12" fmla="*/ 211016 w 2219964"/>
                  <a:gd name="connsiteY12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1085224 w 2219964"/>
                  <a:gd name="connsiteY9" fmla="*/ 1501697 h 3628333"/>
                  <a:gd name="connsiteX10" fmla="*/ 1607739 w 2219964"/>
                  <a:gd name="connsiteY10" fmla="*/ 1873486 h 3628333"/>
                  <a:gd name="connsiteX11" fmla="*/ 1758464 w 2219964"/>
                  <a:gd name="connsiteY11" fmla="*/ 1531842 h 3628333"/>
                  <a:gd name="connsiteX12" fmla="*/ 211016 w 2219964"/>
                  <a:gd name="connsiteY12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1085224 w 2219964"/>
                  <a:gd name="connsiteY9" fmla="*/ 1501697 h 3628333"/>
                  <a:gd name="connsiteX10" fmla="*/ 1607739 w 2219964"/>
                  <a:gd name="connsiteY10" fmla="*/ 1873486 h 3628333"/>
                  <a:gd name="connsiteX11" fmla="*/ 1758464 w 2219964"/>
                  <a:gd name="connsiteY11" fmla="*/ 1531842 h 3628333"/>
                  <a:gd name="connsiteX12" fmla="*/ 211016 w 2219964"/>
                  <a:gd name="connsiteY12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1085224 w 2219964"/>
                  <a:gd name="connsiteY9" fmla="*/ 1501697 h 3628333"/>
                  <a:gd name="connsiteX10" fmla="*/ 1607739 w 2219964"/>
                  <a:gd name="connsiteY10" fmla="*/ 1873486 h 3628333"/>
                  <a:gd name="connsiteX11" fmla="*/ 1758464 w 2219964"/>
                  <a:gd name="connsiteY11" fmla="*/ 1531842 h 3628333"/>
                  <a:gd name="connsiteX12" fmla="*/ 211016 w 2219964"/>
                  <a:gd name="connsiteY12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1085224 w 2219964"/>
                  <a:gd name="connsiteY9" fmla="*/ 1501697 h 3628333"/>
                  <a:gd name="connsiteX10" fmla="*/ 1607739 w 2219964"/>
                  <a:gd name="connsiteY10" fmla="*/ 1873486 h 3628333"/>
                  <a:gd name="connsiteX11" fmla="*/ 1808706 w 2219964"/>
                  <a:gd name="connsiteY11" fmla="*/ 1592132 h 3628333"/>
                  <a:gd name="connsiteX12" fmla="*/ 211016 w 2219964"/>
                  <a:gd name="connsiteY12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1085224 w 2219964"/>
                  <a:gd name="connsiteY9" fmla="*/ 1501697 h 3628333"/>
                  <a:gd name="connsiteX10" fmla="*/ 1607739 w 2219964"/>
                  <a:gd name="connsiteY10" fmla="*/ 1873486 h 3628333"/>
                  <a:gd name="connsiteX11" fmla="*/ 1808706 w 2219964"/>
                  <a:gd name="connsiteY11" fmla="*/ 1592132 h 3628333"/>
                  <a:gd name="connsiteX12" fmla="*/ 211016 w 2219964"/>
                  <a:gd name="connsiteY12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1085224 w 2219964"/>
                  <a:gd name="connsiteY9" fmla="*/ 1501697 h 3628333"/>
                  <a:gd name="connsiteX10" fmla="*/ 1607739 w 2219964"/>
                  <a:gd name="connsiteY10" fmla="*/ 1873486 h 3628333"/>
                  <a:gd name="connsiteX11" fmla="*/ 1808706 w 2219964"/>
                  <a:gd name="connsiteY11" fmla="*/ 1592132 h 3628333"/>
                  <a:gd name="connsiteX12" fmla="*/ 211016 w 2219964"/>
                  <a:gd name="connsiteY12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1085224 w 2219964"/>
                  <a:gd name="connsiteY9" fmla="*/ 1501697 h 3628333"/>
                  <a:gd name="connsiteX10" fmla="*/ 1607739 w 2219964"/>
                  <a:gd name="connsiteY10" fmla="*/ 1873486 h 3628333"/>
                  <a:gd name="connsiteX11" fmla="*/ 1808706 w 2219964"/>
                  <a:gd name="connsiteY11" fmla="*/ 1592132 h 3628333"/>
                  <a:gd name="connsiteX12" fmla="*/ 211016 w 2219964"/>
                  <a:gd name="connsiteY12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1085224 w 2219964"/>
                  <a:gd name="connsiteY9" fmla="*/ 1501697 h 3628333"/>
                  <a:gd name="connsiteX10" fmla="*/ 1607739 w 2219964"/>
                  <a:gd name="connsiteY10" fmla="*/ 1873486 h 3628333"/>
                  <a:gd name="connsiteX11" fmla="*/ 1808706 w 2219964"/>
                  <a:gd name="connsiteY11" fmla="*/ 1592132 h 3628333"/>
                  <a:gd name="connsiteX12" fmla="*/ 211016 w 2219964"/>
                  <a:gd name="connsiteY12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813919 w 2219964"/>
                  <a:gd name="connsiteY9" fmla="*/ 2325662 h 3628333"/>
                  <a:gd name="connsiteX10" fmla="*/ 1085224 w 2219964"/>
                  <a:gd name="connsiteY10" fmla="*/ 1501697 h 3628333"/>
                  <a:gd name="connsiteX11" fmla="*/ 1607739 w 2219964"/>
                  <a:gd name="connsiteY11" fmla="*/ 1873486 h 3628333"/>
                  <a:gd name="connsiteX12" fmla="*/ 1808706 w 2219964"/>
                  <a:gd name="connsiteY12" fmla="*/ 1592132 h 3628333"/>
                  <a:gd name="connsiteX13" fmla="*/ 211016 w 2219964"/>
                  <a:gd name="connsiteY13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567735 w 2219964"/>
                  <a:gd name="connsiteY9" fmla="*/ 2265372 h 3628333"/>
                  <a:gd name="connsiteX10" fmla="*/ 1085224 w 2219964"/>
                  <a:gd name="connsiteY10" fmla="*/ 1501697 h 3628333"/>
                  <a:gd name="connsiteX11" fmla="*/ 1607739 w 2219964"/>
                  <a:gd name="connsiteY11" fmla="*/ 1873486 h 3628333"/>
                  <a:gd name="connsiteX12" fmla="*/ 1808706 w 2219964"/>
                  <a:gd name="connsiteY12" fmla="*/ 1592132 h 3628333"/>
                  <a:gd name="connsiteX13" fmla="*/ 211016 w 2219964"/>
                  <a:gd name="connsiteY13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567735 w 2219964"/>
                  <a:gd name="connsiteY9" fmla="*/ 2265372 h 3628333"/>
                  <a:gd name="connsiteX10" fmla="*/ 813919 w 2219964"/>
                  <a:gd name="connsiteY10" fmla="*/ 1883535 h 3628333"/>
                  <a:gd name="connsiteX11" fmla="*/ 1085224 w 2219964"/>
                  <a:gd name="connsiteY11" fmla="*/ 1501697 h 3628333"/>
                  <a:gd name="connsiteX12" fmla="*/ 1607739 w 2219964"/>
                  <a:gd name="connsiteY12" fmla="*/ 1873486 h 3628333"/>
                  <a:gd name="connsiteX13" fmla="*/ 1808706 w 2219964"/>
                  <a:gd name="connsiteY13" fmla="*/ 1592132 h 3628333"/>
                  <a:gd name="connsiteX14" fmla="*/ 211016 w 2219964"/>
                  <a:gd name="connsiteY14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567735 w 2219964"/>
                  <a:gd name="connsiteY9" fmla="*/ 2265372 h 3628333"/>
                  <a:gd name="connsiteX10" fmla="*/ 944547 w 2219964"/>
                  <a:gd name="connsiteY10" fmla="*/ 1767979 h 3628333"/>
                  <a:gd name="connsiteX11" fmla="*/ 1085224 w 2219964"/>
                  <a:gd name="connsiteY11" fmla="*/ 1501697 h 3628333"/>
                  <a:gd name="connsiteX12" fmla="*/ 1607739 w 2219964"/>
                  <a:gd name="connsiteY12" fmla="*/ 1873486 h 3628333"/>
                  <a:gd name="connsiteX13" fmla="*/ 1808706 w 2219964"/>
                  <a:gd name="connsiteY13" fmla="*/ 1592132 h 3628333"/>
                  <a:gd name="connsiteX14" fmla="*/ 211016 w 2219964"/>
                  <a:gd name="connsiteY14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567735 w 2219964"/>
                  <a:gd name="connsiteY9" fmla="*/ 2265372 h 3628333"/>
                  <a:gd name="connsiteX10" fmla="*/ 773725 w 2219964"/>
                  <a:gd name="connsiteY10" fmla="*/ 2009139 h 3628333"/>
                  <a:gd name="connsiteX11" fmla="*/ 944547 w 2219964"/>
                  <a:gd name="connsiteY11" fmla="*/ 1767979 h 3628333"/>
                  <a:gd name="connsiteX12" fmla="*/ 1085224 w 2219964"/>
                  <a:gd name="connsiteY12" fmla="*/ 1501697 h 3628333"/>
                  <a:gd name="connsiteX13" fmla="*/ 1607739 w 2219964"/>
                  <a:gd name="connsiteY13" fmla="*/ 1873486 h 3628333"/>
                  <a:gd name="connsiteX14" fmla="*/ 1808706 w 2219964"/>
                  <a:gd name="connsiteY14" fmla="*/ 1592132 h 3628333"/>
                  <a:gd name="connsiteX15" fmla="*/ 211016 w 2219964"/>
                  <a:gd name="connsiteY15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567735 w 2219964"/>
                  <a:gd name="connsiteY9" fmla="*/ 2265372 h 3628333"/>
                  <a:gd name="connsiteX10" fmla="*/ 763677 w 2219964"/>
                  <a:gd name="connsiteY10" fmla="*/ 2049333 h 3628333"/>
                  <a:gd name="connsiteX11" fmla="*/ 944547 w 2219964"/>
                  <a:gd name="connsiteY11" fmla="*/ 1767979 h 3628333"/>
                  <a:gd name="connsiteX12" fmla="*/ 1085224 w 2219964"/>
                  <a:gd name="connsiteY12" fmla="*/ 1501697 h 3628333"/>
                  <a:gd name="connsiteX13" fmla="*/ 1607739 w 2219964"/>
                  <a:gd name="connsiteY13" fmla="*/ 1873486 h 3628333"/>
                  <a:gd name="connsiteX14" fmla="*/ 1808706 w 2219964"/>
                  <a:gd name="connsiteY14" fmla="*/ 1592132 h 3628333"/>
                  <a:gd name="connsiteX15" fmla="*/ 211016 w 2219964"/>
                  <a:gd name="connsiteY15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567735 w 2219964"/>
                  <a:gd name="connsiteY9" fmla="*/ 2265372 h 3628333"/>
                  <a:gd name="connsiteX10" fmla="*/ 763677 w 2219964"/>
                  <a:gd name="connsiteY10" fmla="*/ 2049333 h 3628333"/>
                  <a:gd name="connsiteX11" fmla="*/ 944547 w 2219964"/>
                  <a:gd name="connsiteY11" fmla="*/ 1767979 h 3628333"/>
                  <a:gd name="connsiteX12" fmla="*/ 1085224 w 2219964"/>
                  <a:gd name="connsiteY12" fmla="*/ 1501697 h 3628333"/>
                  <a:gd name="connsiteX13" fmla="*/ 1607739 w 2219964"/>
                  <a:gd name="connsiteY13" fmla="*/ 1873486 h 3628333"/>
                  <a:gd name="connsiteX14" fmla="*/ 1808706 w 2219964"/>
                  <a:gd name="connsiteY14" fmla="*/ 1592132 h 3628333"/>
                  <a:gd name="connsiteX15" fmla="*/ 211016 w 2219964"/>
                  <a:gd name="connsiteY15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567735 w 2219964"/>
                  <a:gd name="connsiteY9" fmla="*/ 2265372 h 3628333"/>
                  <a:gd name="connsiteX10" fmla="*/ 763677 w 2219964"/>
                  <a:gd name="connsiteY10" fmla="*/ 2049333 h 3628333"/>
                  <a:gd name="connsiteX11" fmla="*/ 1090248 w 2219964"/>
                  <a:gd name="connsiteY11" fmla="*/ 2024212 h 3628333"/>
                  <a:gd name="connsiteX12" fmla="*/ 944547 w 2219964"/>
                  <a:gd name="connsiteY12" fmla="*/ 1767979 h 3628333"/>
                  <a:gd name="connsiteX13" fmla="*/ 1085224 w 2219964"/>
                  <a:gd name="connsiteY13" fmla="*/ 1501697 h 3628333"/>
                  <a:gd name="connsiteX14" fmla="*/ 1607739 w 2219964"/>
                  <a:gd name="connsiteY14" fmla="*/ 1873486 h 3628333"/>
                  <a:gd name="connsiteX15" fmla="*/ 1808706 w 2219964"/>
                  <a:gd name="connsiteY15" fmla="*/ 1592132 h 3628333"/>
                  <a:gd name="connsiteX16" fmla="*/ 211016 w 2219964"/>
                  <a:gd name="connsiteY16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567735 w 2219964"/>
                  <a:gd name="connsiteY9" fmla="*/ 2265372 h 3628333"/>
                  <a:gd name="connsiteX10" fmla="*/ 763677 w 2219964"/>
                  <a:gd name="connsiteY10" fmla="*/ 2049333 h 3628333"/>
                  <a:gd name="connsiteX11" fmla="*/ 1577593 w 2219964"/>
                  <a:gd name="connsiteY11" fmla="*/ 2280445 h 3628333"/>
                  <a:gd name="connsiteX12" fmla="*/ 944547 w 2219964"/>
                  <a:gd name="connsiteY12" fmla="*/ 1767979 h 3628333"/>
                  <a:gd name="connsiteX13" fmla="*/ 1085224 w 2219964"/>
                  <a:gd name="connsiteY13" fmla="*/ 1501697 h 3628333"/>
                  <a:gd name="connsiteX14" fmla="*/ 1607739 w 2219964"/>
                  <a:gd name="connsiteY14" fmla="*/ 1873486 h 3628333"/>
                  <a:gd name="connsiteX15" fmla="*/ 1808706 w 2219964"/>
                  <a:gd name="connsiteY15" fmla="*/ 1592132 h 3628333"/>
                  <a:gd name="connsiteX16" fmla="*/ 211016 w 2219964"/>
                  <a:gd name="connsiteY16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567735 w 2219964"/>
                  <a:gd name="connsiteY9" fmla="*/ 2265372 h 3628333"/>
                  <a:gd name="connsiteX10" fmla="*/ 763677 w 2219964"/>
                  <a:gd name="connsiteY10" fmla="*/ 2049333 h 3628333"/>
                  <a:gd name="connsiteX11" fmla="*/ 1577593 w 2219964"/>
                  <a:gd name="connsiteY11" fmla="*/ 2280445 h 3628333"/>
                  <a:gd name="connsiteX12" fmla="*/ 984741 w 2219964"/>
                  <a:gd name="connsiteY12" fmla="*/ 1783052 h 3628333"/>
                  <a:gd name="connsiteX13" fmla="*/ 1085224 w 2219964"/>
                  <a:gd name="connsiteY13" fmla="*/ 1501697 h 3628333"/>
                  <a:gd name="connsiteX14" fmla="*/ 1607739 w 2219964"/>
                  <a:gd name="connsiteY14" fmla="*/ 1873486 h 3628333"/>
                  <a:gd name="connsiteX15" fmla="*/ 1808706 w 2219964"/>
                  <a:gd name="connsiteY15" fmla="*/ 1592132 h 3628333"/>
                  <a:gd name="connsiteX16" fmla="*/ 211016 w 2219964"/>
                  <a:gd name="connsiteY16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567735 w 2219964"/>
                  <a:gd name="connsiteY9" fmla="*/ 2265372 h 3628333"/>
                  <a:gd name="connsiteX10" fmla="*/ 763677 w 2219964"/>
                  <a:gd name="connsiteY10" fmla="*/ 2049333 h 3628333"/>
                  <a:gd name="connsiteX11" fmla="*/ 1577593 w 2219964"/>
                  <a:gd name="connsiteY11" fmla="*/ 2280445 h 3628333"/>
                  <a:gd name="connsiteX12" fmla="*/ 984741 w 2219964"/>
                  <a:gd name="connsiteY12" fmla="*/ 1783052 h 3628333"/>
                  <a:gd name="connsiteX13" fmla="*/ 1085224 w 2219964"/>
                  <a:gd name="connsiteY13" fmla="*/ 1501697 h 3628333"/>
                  <a:gd name="connsiteX14" fmla="*/ 1607739 w 2219964"/>
                  <a:gd name="connsiteY14" fmla="*/ 1873486 h 3628333"/>
                  <a:gd name="connsiteX15" fmla="*/ 1808706 w 2219964"/>
                  <a:gd name="connsiteY15" fmla="*/ 1592132 h 3628333"/>
                  <a:gd name="connsiteX16" fmla="*/ 211016 w 2219964"/>
                  <a:gd name="connsiteY16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567735 w 2219964"/>
                  <a:gd name="connsiteY9" fmla="*/ 2265372 h 3628333"/>
                  <a:gd name="connsiteX10" fmla="*/ 763677 w 2219964"/>
                  <a:gd name="connsiteY10" fmla="*/ 2049333 h 3628333"/>
                  <a:gd name="connsiteX11" fmla="*/ 1577593 w 2219964"/>
                  <a:gd name="connsiteY11" fmla="*/ 2280445 h 3628333"/>
                  <a:gd name="connsiteX12" fmla="*/ 984741 w 2219964"/>
                  <a:gd name="connsiteY12" fmla="*/ 1783052 h 3628333"/>
                  <a:gd name="connsiteX13" fmla="*/ 1085224 w 2219964"/>
                  <a:gd name="connsiteY13" fmla="*/ 1501697 h 3628333"/>
                  <a:gd name="connsiteX14" fmla="*/ 1607739 w 2219964"/>
                  <a:gd name="connsiteY14" fmla="*/ 1873486 h 3628333"/>
                  <a:gd name="connsiteX15" fmla="*/ 1808706 w 2219964"/>
                  <a:gd name="connsiteY15" fmla="*/ 1592132 h 3628333"/>
                  <a:gd name="connsiteX16" fmla="*/ 211016 w 2219964"/>
                  <a:gd name="connsiteY16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567735 w 2219964"/>
                  <a:gd name="connsiteY9" fmla="*/ 2265372 h 3628333"/>
                  <a:gd name="connsiteX10" fmla="*/ 763677 w 2219964"/>
                  <a:gd name="connsiteY10" fmla="*/ 2049333 h 3628333"/>
                  <a:gd name="connsiteX11" fmla="*/ 1577593 w 2219964"/>
                  <a:gd name="connsiteY11" fmla="*/ 2280445 h 3628333"/>
                  <a:gd name="connsiteX12" fmla="*/ 929475 w 2219964"/>
                  <a:gd name="connsiteY12" fmla="*/ 1762955 h 3628333"/>
                  <a:gd name="connsiteX13" fmla="*/ 1085224 w 2219964"/>
                  <a:gd name="connsiteY13" fmla="*/ 1501697 h 3628333"/>
                  <a:gd name="connsiteX14" fmla="*/ 1607739 w 2219964"/>
                  <a:gd name="connsiteY14" fmla="*/ 1873486 h 3628333"/>
                  <a:gd name="connsiteX15" fmla="*/ 1808706 w 2219964"/>
                  <a:gd name="connsiteY15" fmla="*/ 1592132 h 3628333"/>
                  <a:gd name="connsiteX16" fmla="*/ 211016 w 2219964"/>
                  <a:gd name="connsiteY16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567735 w 2219964"/>
                  <a:gd name="connsiteY9" fmla="*/ 2265372 h 3628333"/>
                  <a:gd name="connsiteX10" fmla="*/ 763677 w 2219964"/>
                  <a:gd name="connsiteY10" fmla="*/ 2049333 h 3628333"/>
                  <a:gd name="connsiteX11" fmla="*/ 1577593 w 2219964"/>
                  <a:gd name="connsiteY11" fmla="*/ 2280445 h 3628333"/>
                  <a:gd name="connsiteX12" fmla="*/ 929475 w 2219964"/>
                  <a:gd name="connsiteY12" fmla="*/ 1762955 h 3628333"/>
                  <a:gd name="connsiteX13" fmla="*/ 1085224 w 2219964"/>
                  <a:gd name="connsiteY13" fmla="*/ 1501697 h 3628333"/>
                  <a:gd name="connsiteX14" fmla="*/ 1607739 w 2219964"/>
                  <a:gd name="connsiteY14" fmla="*/ 1873486 h 3628333"/>
                  <a:gd name="connsiteX15" fmla="*/ 1808706 w 2219964"/>
                  <a:gd name="connsiteY15" fmla="*/ 1592132 h 3628333"/>
                  <a:gd name="connsiteX16" fmla="*/ 211016 w 2219964"/>
                  <a:gd name="connsiteY16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567735 w 2219964"/>
                  <a:gd name="connsiteY9" fmla="*/ 2265372 h 3628333"/>
                  <a:gd name="connsiteX10" fmla="*/ 763677 w 2219964"/>
                  <a:gd name="connsiteY10" fmla="*/ 2049333 h 3628333"/>
                  <a:gd name="connsiteX11" fmla="*/ 1577593 w 2219964"/>
                  <a:gd name="connsiteY11" fmla="*/ 2280445 h 3628333"/>
                  <a:gd name="connsiteX12" fmla="*/ 929475 w 2219964"/>
                  <a:gd name="connsiteY12" fmla="*/ 1762955 h 3628333"/>
                  <a:gd name="connsiteX13" fmla="*/ 1085224 w 2219964"/>
                  <a:gd name="connsiteY13" fmla="*/ 1501697 h 3628333"/>
                  <a:gd name="connsiteX14" fmla="*/ 1607739 w 2219964"/>
                  <a:gd name="connsiteY14" fmla="*/ 1873486 h 3628333"/>
                  <a:gd name="connsiteX15" fmla="*/ 1808706 w 2219964"/>
                  <a:gd name="connsiteY15" fmla="*/ 1592132 h 3628333"/>
                  <a:gd name="connsiteX16" fmla="*/ 211016 w 2219964"/>
                  <a:gd name="connsiteY16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567735 w 2219964"/>
                  <a:gd name="connsiteY9" fmla="*/ 2265372 h 3628333"/>
                  <a:gd name="connsiteX10" fmla="*/ 763677 w 2219964"/>
                  <a:gd name="connsiteY10" fmla="*/ 2049333 h 3628333"/>
                  <a:gd name="connsiteX11" fmla="*/ 1577593 w 2219964"/>
                  <a:gd name="connsiteY11" fmla="*/ 2280445 h 3628333"/>
                  <a:gd name="connsiteX12" fmla="*/ 929475 w 2219964"/>
                  <a:gd name="connsiteY12" fmla="*/ 1762955 h 3628333"/>
                  <a:gd name="connsiteX13" fmla="*/ 1085224 w 2219964"/>
                  <a:gd name="connsiteY13" fmla="*/ 1501697 h 3628333"/>
                  <a:gd name="connsiteX14" fmla="*/ 1607739 w 2219964"/>
                  <a:gd name="connsiteY14" fmla="*/ 1873486 h 3628333"/>
                  <a:gd name="connsiteX15" fmla="*/ 1808706 w 2219964"/>
                  <a:gd name="connsiteY15" fmla="*/ 1592132 h 3628333"/>
                  <a:gd name="connsiteX16" fmla="*/ 211016 w 2219964"/>
                  <a:gd name="connsiteY16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567735 w 2219964"/>
                  <a:gd name="connsiteY9" fmla="*/ 2265372 h 3628333"/>
                  <a:gd name="connsiteX10" fmla="*/ 763677 w 2219964"/>
                  <a:gd name="connsiteY10" fmla="*/ 2049333 h 3628333"/>
                  <a:gd name="connsiteX11" fmla="*/ 1577593 w 2219964"/>
                  <a:gd name="connsiteY11" fmla="*/ 2280445 h 3628333"/>
                  <a:gd name="connsiteX12" fmla="*/ 929475 w 2219964"/>
                  <a:gd name="connsiteY12" fmla="*/ 1762955 h 3628333"/>
                  <a:gd name="connsiteX13" fmla="*/ 1085224 w 2219964"/>
                  <a:gd name="connsiteY13" fmla="*/ 1501697 h 3628333"/>
                  <a:gd name="connsiteX14" fmla="*/ 1607739 w 2219964"/>
                  <a:gd name="connsiteY14" fmla="*/ 1873486 h 3628333"/>
                  <a:gd name="connsiteX15" fmla="*/ 1808706 w 2219964"/>
                  <a:gd name="connsiteY15" fmla="*/ 1592132 h 3628333"/>
                  <a:gd name="connsiteX16" fmla="*/ 211016 w 2219964"/>
                  <a:gd name="connsiteY16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567735 w 2219964"/>
                  <a:gd name="connsiteY9" fmla="*/ 2265372 h 3628333"/>
                  <a:gd name="connsiteX10" fmla="*/ 763677 w 2219964"/>
                  <a:gd name="connsiteY10" fmla="*/ 2049333 h 3628333"/>
                  <a:gd name="connsiteX11" fmla="*/ 1245998 w 2219964"/>
                  <a:gd name="connsiteY11" fmla="*/ 2190010 h 3628333"/>
                  <a:gd name="connsiteX12" fmla="*/ 1577593 w 2219964"/>
                  <a:gd name="connsiteY12" fmla="*/ 2280445 h 3628333"/>
                  <a:gd name="connsiteX13" fmla="*/ 929475 w 2219964"/>
                  <a:gd name="connsiteY13" fmla="*/ 1762955 h 3628333"/>
                  <a:gd name="connsiteX14" fmla="*/ 1085224 w 2219964"/>
                  <a:gd name="connsiteY14" fmla="*/ 1501697 h 3628333"/>
                  <a:gd name="connsiteX15" fmla="*/ 1607739 w 2219964"/>
                  <a:gd name="connsiteY15" fmla="*/ 1873486 h 3628333"/>
                  <a:gd name="connsiteX16" fmla="*/ 1808706 w 2219964"/>
                  <a:gd name="connsiteY16" fmla="*/ 1592132 h 3628333"/>
                  <a:gd name="connsiteX17" fmla="*/ 211016 w 2219964"/>
                  <a:gd name="connsiteY17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567735 w 2219964"/>
                  <a:gd name="connsiteY9" fmla="*/ 2265372 h 3628333"/>
                  <a:gd name="connsiteX10" fmla="*/ 763677 w 2219964"/>
                  <a:gd name="connsiteY10" fmla="*/ 2049333 h 3628333"/>
                  <a:gd name="connsiteX11" fmla="*/ 1381651 w 2219964"/>
                  <a:gd name="connsiteY11" fmla="*/ 2521605 h 3628333"/>
                  <a:gd name="connsiteX12" fmla="*/ 1577593 w 2219964"/>
                  <a:gd name="connsiteY12" fmla="*/ 2280445 h 3628333"/>
                  <a:gd name="connsiteX13" fmla="*/ 929475 w 2219964"/>
                  <a:gd name="connsiteY13" fmla="*/ 1762955 h 3628333"/>
                  <a:gd name="connsiteX14" fmla="*/ 1085224 w 2219964"/>
                  <a:gd name="connsiteY14" fmla="*/ 1501697 h 3628333"/>
                  <a:gd name="connsiteX15" fmla="*/ 1607739 w 2219964"/>
                  <a:gd name="connsiteY15" fmla="*/ 1873486 h 3628333"/>
                  <a:gd name="connsiteX16" fmla="*/ 1808706 w 2219964"/>
                  <a:gd name="connsiteY16" fmla="*/ 1592132 h 3628333"/>
                  <a:gd name="connsiteX17" fmla="*/ 211016 w 2219964"/>
                  <a:gd name="connsiteY17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567735 w 2219964"/>
                  <a:gd name="connsiteY9" fmla="*/ 2265372 h 3628333"/>
                  <a:gd name="connsiteX10" fmla="*/ 763677 w 2219964"/>
                  <a:gd name="connsiteY10" fmla="*/ 2049333 h 3628333"/>
                  <a:gd name="connsiteX11" fmla="*/ 1381651 w 2219964"/>
                  <a:gd name="connsiteY11" fmla="*/ 2521605 h 3628333"/>
                  <a:gd name="connsiteX12" fmla="*/ 1577593 w 2219964"/>
                  <a:gd name="connsiteY12" fmla="*/ 2280445 h 3628333"/>
                  <a:gd name="connsiteX13" fmla="*/ 929475 w 2219964"/>
                  <a:gd name="connsiteY13" fmla="*/ 1762955 h 3628333"/>
                  <a:gd name="connsiteX14" fmla="*/ 1085224 w 2219964"/>
                  <a:gd name="connsiteY14" fmla="*/ 1501697 h 3628333"/>
                  <a:gd name="connsiteX15" fmla="*/ 1607739 w 2219964"/>
                  <a:gd name="connsiteY15" fmla="*/ 1873486 h 3628333"/>
                  <a:gd name="connsiteX16" fmla="*/ 1808706 w 2219964"/>
                  <a:gd name="connsiteY16" fmla="*/ 1592132 h 3628333"/>
                  <a:gd name="connsiteX17" fmla="*/ 211016 w 2219964"/>
                  <a:gd name="connsiteY17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567735 w 2219964"/>
                  <a:gd name="connsiteY9" fmla="*/ 2265372 h 3628333"/>
                  <a:gd name="connsiteX10" fmla="*/ 763677 w 2219964"/>
                  <a:gd name="connsiteY10" fmla="*/ 2049333 h 3628333"/>
                  <a:gd name="connsiteX11" fmla="*/ 1381651 w 2219964"/>
                  <a:gd name="connsiteY11" fmla="*/ 2521605 h 3628333"/>
                  <a:gd name="connsiteX12" fmla="*/ 1577593 w 2219964"/>
                  <a:gd name="connsiteY12" fmla="*/ 2280445 h 3628333"/>
                  <a:gd name="connsiteX13" fmla="*/ 929475 w 2219964"/>
                  <a:gd name="connsiteY13" fmla="*/ 1762955 h 3628333"/>
                  <a:gd name="connsiteX14" fmla="*/ 1085224 w 2219964"/>
                  <a:gd name="connsiteY14" fmla="*/ 1501697 h 3628333"/>
                  <a:gd name="connsiteX15" fmla="*/ 1607739 w 2219964"/>
                  <a:gd name="connsiteY15" fmla="*/ 1873486 h 3628333"/>
                  <a:gd name="connsiteX16" fmla="*/ 1808706 w 2219964"/>
                  <a:gd name="connsiteY16" fmla="*/ 1592132 h 3628333"/>
                  <a:gd name="connsiteX17" fmla="*/ 211016 w 2219964"/>
                  <a:gd name="connsiteY17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567735 w 2219964"/>
                  <a:gd name="connsiteY9" fmla="*/ 2265372 h 3628333"/>
                  <a:gd name="connsiteX10" fmla="*/ 763677 w 2219964"/>
                  <a:gd name="connsiteY10" fmla="*/ 2049333 h 3628333"/>
                  <a:gd name="connsiteX11" fmla="*/ 1381651 w 2219964"/>
                  <a:gd name="connsiteY11" fmla="*/ 2521605 h 3628333"/>
                  <a:gd name="connsiteX12" fmla="*/ 1577593 w 2219964"/>
                  <a:gd name="connsiteY12" fmla="*/ 2280445 h 3628333"/>
                  <a:gd name="connsiteX13" fmla="*/ 929475 w 2219964"/>
                  <a:gd name="connsiteY13" fmla="*/ 1762955 h 3628333"/>
                  <a:gd name="connsiteX14" fmla="*/ 1085224 w 2219964"/>
                  <a:gd name="connsiteY14" fmla="*/ 1501697 h 3628333"/>
                  <a:gd name="connsiteX15" fmla="*/ 1607739 w 2219964"/>
                  <a:gd name="connsiteY15" fmla="*/ 1873486 h 3628333"/>
                  <a:gd name="connsiteX16" fmla="*/ 1808706 w 2219964"/>
                  <a:gd name="connsiteY16" fmla="*/ 1592132 h 3628333"/>
                  <a:gd name="connsiteX17" fmla="*/ 211016 w 2219964"/>
                  <a:gd name="connsiteY17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567735 w 2219964"/>
                  <a:gd name="connsiteY9" fmla="*/ 2290493 h 3628333"/>
                  <a:gd name="connsiteX10" fmla="*/ 763677 w 2219964"/>
                  <a:gd name="connsiteY10" fmla="*/ 2049333 h 3628333"/>
                  <a:gd name="connsiteX11" fmla="*/ 1381651 w 2219964"/>
                  <a:gd name="connsiteY11" fmla="*/ 2521605 h 3628333"/>
                  <a:gd name="connsiteX12" fmla="*/ 1577593 w 2219964"/>
                  <a:gd name="connsiteY12" fmla="*/ 2280445 h 3628333"/>
                  <a:gd name="connsiteX13" fmla="*/ 929475 w 2219964"/>
                  <a:gd name="connsiteY13" fmla="*/ 1762955 h 3628333"/>
                  <a:gd name="connsiteX14" fmla="*/ 1085224 w 2219964"/>
                  <a:gd name="connsiteY14" fmla="*/ 1501697 h 3628333"/>
                  <a:gd name="connsiteX15" fmla="*/ 1607739 w 2219964"/>
                  <a:gd name="connsiteY15" fmla="*/ 1873486 h 3628333"/>
                  <a:gd name="connsiteX16" fmla="*/ 1808706 w 2219964"/>
                  <a:gd name="connsiteY16" fmla="*/ 1592132 h 3628333"/>
                  <a:gd name="connsiteX17" fmla="*/ 211016 w 2219964"/>
                  <a:gd name="connsiteY17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567735 w 2219964"/>
                  <a:gd name="connsiteY9" fmla="*/ 2290493 h 3628333"/>
                  <a:gd name="connsiteX10" fmla="*/ 763677 w 2219964"/>
                  <a:gd name="connsiteY10" fmla="*/ 2049333 h 3628333"/>
                  <a:gd name="connsiteX11" fmla="*/ 1381651 w 2219964"/>
                  <a:gd name="connsiteY11" fmla="*/ 2521605 h 3628333"/>
                  <a:gd name="connsiteX12" fmla="*/ 1577593 w 2219964"/>
                  <a:gd name="connsiteY12" fmla="*/ 2280445 h 3628333"/>
                  <a:gd name="connsiteX13" fmla="*/ 929475 w 2219964"/>
                  <a:gd name="connsiteY13" fmla="*/ 1762955 h 3628333"/>
                  <a:gd name="connsiteX14" fmla="*/ 1085224 w 2219964"/>
                  <a:gd name="connsiteY14" fmla="*/ 1501697 h 3628333"/>
                  <a:gd name="connsiteX15" fmla="*/ 1607739 w 2219964"/>
                  <a:gd name="connsiteY15" fmla="*/ 1873486 h 3628333"/>
                  <a:gd name="connsiteX16" fmla="*/ 1808706 w 2219964"/>
                  <a:gd name="connsiteY16" fmla="*/ 1592132 h 3628333"/>
                  <a:gd name="connsiteX17" fmla="*/ 211016 w 2219964"/>
                  <a:gd name="connsiteY17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567735 w 2219964"/>
                  <a:gd name="connsiteY9" fmla="*/ 2290493 h 3628333"/>
                  <a:gd name="connsiteX10" fmla="*/ 763677 w 2219964"/>
                  <a:gd name="connsiteY10" fmla="*/ 2049333 h 3628333"/>
                  <a:gd name="connsiteX11" fmla="*/ 1381651 w 2219964"/>
                  <a:gd name="connsiteY11" fmla="*/ 2521605 h 3628333"/>
                  <a:gd name="connsiteX12" fmla="*/ 1577593 w 2219964"/>
                  <a:gd name="connsiteY12" fmla="*/ 2280445 h 3628333"/>
                  <a:gd name="connsiteX13" fmla="*/ 929475 w 2219964"/>
                  <a:gd name="connsiteY13" fmla="*/ 1762955 h 3628333"/>
                  <a:gd name="connsiteX14" fmla="*/ 1085224 w 2219964"/>
                  <a:gd name="connsiteY14" fmla="*/ 1501697 h 3628333"/>
                  <a:gd name="connsiteX15" fmla="*/ 1607739 w 2219964"/>
                  <a:gd name="connsiteY15" fmla="*/ 1873486 h 3628333"/>
                  <a:gd name="connsiteX16" fmla="*/ 1808706 w 2219964"/>
                  <a:gd name="connsiteY16" fmla="*/ 1592132 h 3628333"/>
                  <a:gd name="connsiteX17" fmla="*/ 211016 w 2219964"/>
                  <a:gd name="connsiteY17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713435 w 2219964"/>
                  <a:gd name="connsiteY9" fmla="*/ 2692427 h 3628333"/>
                  <a:gd name="connsiteX10" fmla="*/ 567735 w 2219964"/>
                  <a:gd name="connsiteY10" fmla="*/ 2290493 h 3628333"/>
                  <a:gd name="connsiteX11" fmla="*/ 763677 w 2219964"/>
                  <a:gd name="connsiteY11" fmla="*/ 2049333 h 3628333"/>
                  <a:gd name="connsiteX12" fmla="*/ 1381651 w 2219964"/>
                  <a:gd name="connsiteY12" fmla="*/ 2521605 h 3628333"/>
                  <a:gd name="connsiteX13" fmla="*/ 1577593 w 2219964"/>
                  <a:gd name="connsiteY13" fmla="*/ 2280445 h 3628333"/>
                  <a:gd name="connsiteX14" fmla="*/ 929475 w 2219964"/>
                  <a:gd name="connsiteY14" fmla="*/ 1762955 h 3628333"/>
                  <a:gd name="connsiteX15" fmla="*/ 1085224 w 2219964"/>
                  <a:gd name="connsiteY15" fmla="*/ 1501697 h 3628333"/>
                  <a:gd name="connsiteX16" fmla="*/ 1607739 w 2219964"/>
                  <a:gd name="connsiteY16" fmla="*/ 1873486 h 3628333"/>
                  <a:gd name="connsiteX17" fmla="*/ 1808706 w 2219964"/>
                  <a:gd name="connsiteY17" fmla="*/ 1592132 h 3628333"/>
                  <a:gd name="connsiteX18" fmla="*/ 211016 w 2219964"/>
                  <a:gd name="connsiteY18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1070151 w 2219964"/>
                  <a:gd name="connsiteY9" fmla="*/ 2727597 h 3628333"/>
                  <a:gd name="connsiteX10" fmla="*/ 567735 w 2219964"/>
                  <a:gd name="connsiteY10" fmla="*/ 2290493 h 3628333"/>
                  <a:gd name="connsiteX11" fmla="*/ 763677 w 2219964"/>
                  <a:gd name="connsiteY11" fmla="*/ 2049333 h 3628333"/>
                  <a:gd name="connsiteX12" fmla="*/ 1381651 w 2219964"/>
                  <a:gd name="connsiteY12" fmla="*/ 2521605 h 3628333"/>
                  <a:gd name="connsiteX13" fmla="*/ 1577593 w 2219964"/>
                  <a:gd name="connsiteY13" fmla="*/ 2280445 h 3628333"/>
                  <a:gd name="connsiteX14" fmla="*/ 929475 w 2219964"/>
                  <a:gd name="connsiteY14" fmla="*/ 1762955 h 3628333"/>
                  <a:gd name="connsiteX15" fmla="*/ 1085224 w 2219964"/>
                  <a:gd name="connsiteY15" fmla="*/ 1501697 h 3628333"/>
                  <a:gd name="connsiteX16" fmla="*/ 1607739 w 2219964"/>
                  <a:gd name="connsiteY16" fmla="*/ 1873486 h 3628333"/>
                  <a:gd name="connsiteX17" fmla="*/ 1808706 w 2219964"/>
                  <a:gd name="connsiteY17" fmla="*/ 1592132 h 3628333"/>
                  <a:gd name="connsiteX18" fmla="*/ 211016 w 2219964"/>
                  <a:gd name="connsiteY18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1070151 w 2219964"/>
                  <a:gd name="connsiteY9" fmla="*/ 2727597 h 3628333"/>
                  <a:gd name="connsiteX10" fmla="*/ 567735 w 2219964"/>
                  <a:gd name="connsiteY10" fmla="*/ 2290493 h 3628333"/>
                  <a:gd name="connsiteX11" fmla="*/ 763677 w 2219964"/>
                  <a:gd name="connsiteY11" fmla="*/ 2049333 h 3628333"/>
                  <a:gd name="connsiteX12" fmla="*/ 1381651 w 2219964"/>
                  <a:gd name="connsiteY12" fmla="*/ 2521605 h 3628333"/>
                  <a:gd name="connsiteX13" fmla="*/ 1577593 w 2219964"/>
                  <a:gd name="connsiteY13" fmla="*/ 2280445 h 3628333"/>
                  <a:gd name="connsiteX14" fmla="*/ 929475 w 2219964"/>
                  <a:gd name="connsiteY14" fmla="*/ 1762955 h 3628333"/>
                  <a:gd name="connsiteX15" fmla="*/ 1085224 w 2219964"/>
                  <a:gd name="connsiteY15" fmla="*/ 1501697 h 3628333"/>
                  <a:gd name="connsiteX16" fmla="*/ 1607739 w 2219964"/>
                  <a:gd name="connsiteY16" fmla="*/ 1873486 h 3628333"/>
                  <a:gd name="connsiteX17" fmla="*/ 1808706 w 2219964"/>
                  <a:gd name="connsiteY17" fmla="*/ 1592132 h 3628333"/>
                  <a:gd name="connsiteX18" fmla="*/ 211016 w 2219964"/>
                  <a:gd name="connsiteY18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1070151 w 2219964"/>
                  <a:gd name="connsiteY9" fmla="*/ 2727597 h 3628333"/>
                  <a:gd name="connsiteX10" fmla="*/ 567735 w 2219964"/>
                  <a:gd name="connsiteY10" fmla="*/ 2290493 h 3628333"/>
                  <a:gd name="connsiteX11" fmla="*/ 763677 w 2219964"/>
                  <a:gd name="connsiteY11" fmla="*/ 2049333 h 3628333"/>
                  <a:gd name="connsiteX12" fmla="*/ 1381651 w 2219964"/>
                  <a:gd name="connsiteY12" fmla="*/ 2521605 h 3628333"/>
                  <a:gd name="connsiteX13" fmla="*/ 1577593 w 2219964"/>
                  <a:gd name="connsiteY13" fmla="*/ 2280445 h 3628333"/>
                  <a:gd name="connsiteX14" fmla="*/ 929475 w 2219964"/>
                  <a:gd name="connsiteY14" fmla="*/ 1762955 h 3628333"/>
                  <a:gd name="connsiteX15" fmla="*/ 1085224 w 2219964"/>
                  <a:gd name="connsiteY15" fmla="*/ 1501697 h 3628333"/>
                  <a:gd name="connsiteX16" fmla="*/ 1607739 w 2219964"/>
                  <a:gd name="connsiteY16" fmla="*/ 1873486 h 3628333"/>
                  <a:gd name="connsiteX17" fmla="*/ 1808706 w 2219964"/>
                  <a:gd name="connsiteY17" fmla="*/ 1592132 h 3628333"/>
                  <a:gd name="connsiteX18" fmla="*/ 211016 w 2219964"/>
                  <a:gd name="connsiteY18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1050054 w 2219964"/>
                  <a:gd name="connsiteY9" fmla="*/ 2692428 h 3628333"/>
                  <a:gd name="connsiteX10" fmla="*/ 567735 w 2219964"/>
                  <a:gd name="connsiteY10" fmla="*/ 2290493 h 3628333"/>
                  <a:gd name="connsiteX11" fmla="*/ 763677 w 2219964"/>
                  <a:gd name="connsiteY11" fmla="*/ 2049333 h 3628333"/>
                  <a:gd name="connsiteX12" fmla="*/ 1381651 w 2219964"/>
                  <a:gd name="connsiteY12" fmla="*/ 2521605 h 3628333"/>
                  <a:gd name="connsiteX13" fmla="*/ 1577593 w 2219964"/>
                  <a:gd name="connsiteY13" fmla="*/ 2280445 h 3628333"/>
                  <a:gd name="connsiteX14" fmla="*/ 929475 w 2219964"/>
                  <a:gd name="connsiteY14" fmla="*/ 1762955 h 3628333"/>
                  <a:gd name="connsiteX15" fmla="*/ 1085224 w 2219964"/>
                  <a:gd name="connsiteY15" fmla="*/ 1501697 h 3628333"/>
                  <a:gd name="connsiteX16" fmla="*/ 1607739 w 2219964"/>
                  <a:gd name="connsiteY16" fmla="*/ 1873486 h 3628333"/>
                  <a:gd name="connsiteX17" fmla="*/ 1808706 w 2219964"/>
                  <a:gd name="connsiteY17" fmla="*/ 1592132 h 3628333"/>
                  <a:gd name="connsiteX18" fmla="*/ 211016 w 2219964"/>
                  <a:gd name="connsiteY18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1050054 w 2219964"/>
                  <a:gd name="connsiteY9" fmla="*/ 2692428 h 3628333"/>
                  <a:gd name="connsiteX10" fmla="*/ 567735 w 2219964"/>
                  <a:gd name="connsiteY10" fmla="*/ 2290493 h 3628333"/>
                  <a:gd name="connsiteX11" fmla="*/ 763677 w 2219964"/>
                  <a:gd name="connsiteY11" fmla="*/ 2049333 h 3628333"/>
                  <a:gd name="connsiteX12" fmla="*/ 1381651 w 2219964"/>
                  <a:gd name="connsiteY12" fmla="*/ 2521605 h 3628333"/>
                  <a:gd name="connsiteX13" fmla="*/ 1577593 w 2219964"/>
                  <a:gd name="connsiteY13" fmla="*/ 2280445 h 3628333"/>
                  <a:gd name="connsiteX14" fmla="*/ 929475 w 2219964"/>
                  <a:gd name="connsiteY14" fmla="*/ 1762955 h 3628333"/>
                  <a:gd name="connsiteX15" fmla="*/ 1085224 w 2219964"/>
                  <a:gd name="connsiteY15" fmla="*/ 1501697 h 3628333"/>
                  <a:gd name="connsiteX16" fmla="*/ 1607739 w 2219964"/>
                  <a:gd name="connsiteY16" fmla="*/ 1873486 h 3628333"/>
                  <a:gd name="connsiteX17" fmla="*/ 1808706 w 2219964"/>
                  <a:gd name="connsiteY17" fmla="*/ 1592132 h 3628333"/>
                  <a:gd name="connsiteX18" fmla="*/ 211016 w 2219964"/>
                  <a:gd name="connsiteY18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1050054 w 2219964"/>
                  <a:gd name="connsiteY9" fmla="*/ 2692428 h 3628333"/>
                  <a:gd name="connsiteX10" fmla="*/ 567735 w 2219964"/>
                  <a:gd name="connsiteY10" fmla="*/ 2290493 h 3628333"/>
                  <a:gd name="connsiteX11" fmla="*/ 763677 w 2219964"/>
                  <a:gd name="connsiteY11" fmla="*/ 2049333 h 3628333"/>
                  <a:gd name="connsiteX12" fmla="*/ 1381651 w 2219964"/>
                  <a:gd name="connsiteY12" fmla="*/ 2521605 h 3628333"/>
                  <a:gd name="connsiteX13" fmla="*/ 1577593 w 2219964"/>
                  <a:gd name="connsiteY13" fmla="*/ 2280445 h 3628333"/>
                  <a:gd name="connsiteX14" fmla="*/ 929475 w 2219964"/>
                  <a:gd name="connsiteY14" fmla="*/ 1762955 h 3628333"/>
                  <a:gd name="connsiteX15" fmla="*/ 1085224 w 2219964"/>
                  <a:gd name="connsiteY15" fmla="*/ 1501697 h 3628333"/>
                  <a:gd name="connsiteX16" fmla="*/ 1607739 w 2219964"/>
                  <a:gd name="connsiteY16" fmla="*/ 1873486 h 3628333"/>
                  <a:gd name="connsiteX17" fmla="*/ 1808706 w 2219964"/>
                  <a:gd name="connsiteY17" fmla="*/ 1592132 h 3628333"/>
                  <a:gd name="connsiteX18" fmla="*/ 211016 w 2219964"/>
                  <a:gd name="connsiteY18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1050054 w 2219964"/>
                  <a:gd name="connsiteY9" fmla="*/ 2692428 h 3628333"/>
                  <a:gd name="connsiteX10" fmla="*/ 567735 w 2219964"/>
                  <a:gd name="connsiteY10" fmla="*/ 2290493 h 3628333"/>
                  <a:gd name="connsiteX11" fmla="*/ 763677 w 2219964"/>
                  <a:gd name="connsiteY11" fmla="*/ 2049333 h 3628333"/>
                  <a:gd name="connsiteX12" fmla="*/ 1381651 w 2219964"/>
                  <a:gd name="connsiteY12" fmla="*/ 2521605 h 3628333"/>
                  <a:gd name="connsiteX13" fmla="*/ 1577593 w 2219964"/>
                  <a:gd name="connsiteY13" fmla="*/ 2280445 h 3628333"/>
                  <a:gd name="connsiteX14" fmla="*/ 929475 w 2219964"/>
                  <a:gd name="connsiteY14" fmla="*/ 1762955 h 3628333"/>
                  <a:gd name="connsiteX15" fmla="*/ 1085224 w 2219964"/>
                  <a:gd name="connsiteY15" fmla="*/ 1501697 h 3628333"/>
                  <a:gd name="connsiteX16" fmla="*/ 1607739 w 2219964"/>
                  <a:gd name="connsiteY16" fmla="*/ 1873486 h 3628333"/>
                  <a:gd name="connsiteX17" fmla="*/ 1808706 w 2219964"/>
                  <a:gd name="connsiteY17" fmla="*/ 1592132 h 3628333"/>
                  <a:gd name="connsiteX18" fmla="*/ 211016 w 2219964"/>
                  <a:gd name="connsiteY18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1050054 w 2219964"/>
                  <a:gd name="connsiteY9" fmla="*/ 2692428 h 3628333"/>
                  <a:gd name="connsiteX10" fmla="*/ 567735 w 2219964"/>
                  <a:gd name="connsiteY10" fmla="*/ 2290493 h 3628333"/>
                  <a:gd name="connsiteX11" fmla="*/ 763677 w 2219964"/>
                  <a:gd name="connsiteY11" fmla="*/ 2049333 h 3628333"/>
                  <a:gd name="connsiteX12" fmla="*/ 1381651 w 2219964"/>
                  <a:gd name="connsiteY12" fmla="*/ 2521605 h 3628333"/>
                  <a:gd name="connsiteX13" fmla="*/ 1577593 w 2219964"/>
                  <a:gd name="connsiteY13" fmla="*/ 2280445 h 3628333"/>
                  <a:gd name="connsiteX14" fmla="*/ 929475 w 2219964"/>
                  <a:gd name="connsiteY14" fmla="*/ 1762955 h 3628333"/>
                  <a:gd name="connsiteX15" fmla="*/ 1085224 w 2219964"/>
                  <a:gd name="connsiteY15" fmla="*/ 1501697 h 3628333"/>
                  <a:gd name="connsiteX16" fmla="*/ 1607739 w 2219964"/>
                  <a:gd name="connsiteY16" fmla="*/ 1873486 h 3628333"/>
                  <a:gd name="connsiteX17" fmla="*/ 1808706 w 2219964"/>
                  <a:gd name="connsiteY17" fmla="*/ 1592132 h 3628333"/>
                  <a:gd name="connsiteX18" fmla="*/ 211016 w 2219964"/>
                  <a:gd name="connsiteY18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1050054 w 2219964"/>
                  <a:gd name="connsiteY9" fmla="*/ 2692428 h 3628333"/>
                  <a:gd name="connsiteX10" fmla="*/ 567735 w 2219964"/>
                  <a:gd name="connsiteY10" fmla="*/ 2290493 h 3628333"/>
                  <a:gd name="connsiteX11" fmla="*/ 763677 w 2219964"/>
                  <a:gd name="connsiteY11" fmla="*/ 2049333 h 3628333"/>
                  <a:gd name="connsiteX12" fmla="*/ 1381651 w 2219964"/>
                  <a:gd name="connsiteY12" fmla="*/ 2521605 h 3628333"/>
                  <a:gd name="connsiteX13" fmla="*/ 1577593 w 2219964"/>
                  <a:gd name="connsiteY13" fmla="*/ 2280445 h 3628333"/>
                  <a:gd name="connsiteX14" fmla="*/ 929475 w 2219964"/>
                  <a:gd name="connsiteY14" fmla="*/ 1762955 h 3628333"/>
                  <a:gd name="connsiteX15" fmla="*/ 1085224 w 2219964"/>
                  <a:gd name="connsiteY15" fmla="*/ 1501697 h 3628333"/>
                  <a:gd name="connsiteX16" fmla="*/ 1607739 w 2219964"/>
                  <a:gd name="connsiteY16" fmla="*/ 1873486 h 3628333"/>
                  <a:gd name="connsiteX17" fmla="*/ 1808706 w 2219964"/>
                  <a:gd name="connsiteY17" fmla="*/ 1592132 h 3628333"/>
                  <a:gd name="connsiteX18" fmla="*/ 211016 w 2219964"/>
                  <a:gd name="connsiteY18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1080199 w 2219964"/>
                  <a:gd name="connsiteY9" fmla="*/ 2702476 h 3628333"/>
                  <a:gd name="connsiteX10" fmla="*/ 567735 w 2219964"/>
                  <a:gd name="connsiteY10" fmla="*/ 2290493 h 3628333"/>
                  <a:gd name="connsiteX11" fmla="*/ 763677 w 2219964"/>
                  <a:gd name="connsiteY11" fmla="*/ 2049333 h 3628333"/>
                  <a:gd name="connsiteX12" fmla="*/ 1381651 w 2219964"/>
                  <a:gd name="connsiteY12" fmla="*/ 2521605 h 3628333"/>
                  <a:gd name="connsiteX13" fmla="*/ 1577593 w 2219964"/>
                  <a:gd name="connsiteY13" fmla="*/ 2280445 h 3628333"/>
                  <a:gd name="connsiteX14" fmla="*/ 929475 w 2219964"/>
                  <a:gd name="connsiteY14" fmla="*/ 1762955 h 3628333"/>
                  <a:gd name="connsiteX15" fmla="*/ 1085224 w 2219964"/>
                  <a:gd name="connsiteY15" fmla="*/ 1501697 h 3628333"/>
                  <a:gd name="connsiteX16" fmla="*/ 1607739 w 2219964"/>
                  <a:gd name="connsiteY16" fmla="*/ 1873486 h 3628333"/>
                  <a:gd name="connsiteX17" fmla="*/ 1808706 w 2219964"/>
                  <a:gd name="connsiteY17" fmla="*/ 1592132 h 3628333"/>
                  <a:gd name="connsiteX18" fmla="*/ 211016 w 2219964"/>
                  <a:gd name="connsiteY18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1080199 w 2219964"/>
                  <a:gd name="connsiteY9" fmla="*/ 2702476 h 3628333"/>
                  <a:gd name="connsiteX10" fmla="*/ 567735 w 2219964"/>
                  <a:gd name="connsiteY10" fmla="*/ 2290493 h 3628333"/>
                  <a:gd name="connsiteX11" fmla="*/ 763677 w 2219964"/>
                  <a:gd name="connsiteY11" fmla="*/ 2049333 h 3628333"/>
                  <a:gd name="connsiteX12" fmla="*/ 1381651 w 2219964"/>
                  <a:gd name="connsiteY12" fmla="*/ 2521605 h 3628333"/>
                  <a:gd name="connsiteX13" fmla="*/ 1577593 w 2219964"/>
                  <a:gd name="connsiteY13" fmla="*/ 2280445 h 3628333"/>
                  <a:gd name="connsiteX14" fmla="*/ 929475 w 2219964"/>
                  <a:gd name="connsiteY14" fmla="*/ 1762955 h 3628333"/>
                  <a:gd name="connsiteX15" fmla="*/ 1085224 w 2219964"/>
                  <a:gd name="connsiteY15" fmla="*/ 1501697 h 3628333"/>
                  <a:gd name="connsiteX16" fmla="*/ 1607739 w 2219964"/>
                  <a:gd name="connsiteY16" fmla="*/ 1873486 h 3628333"/>
                  <a:gd name="connsiteX17" fmla="*/ 1808706 w 2219964"/>
                  <a:gd name="connsiteY17" fmla="*/ 1592132 h 3628333"/>
                  <a:gd name="connsiteX18" fmla="*/ 211016 w 2219964"/>
                  <a:gd name="connsiteY18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1080199 w 2219964"/>
                  <a:gd name="connsiteY9" fmla="*/ 2702476 h 3628333"/>
                  <a:gd name="connsiteX10" fmla="*/ 567735 w 2219964"/>
                  <a:gd name="connsiteY10" fmla="*/ 2290493 h 3628333"/>
                  <a:gd name="connsiteX11" fmla="*/ 763677 w 2219964"/>
                  <a:gd name="connsiteY11" fmla="*/ 2049333 h 3628333"/>
                  <a:gd name="connsiteX12" fmla="*/ 1381651 w 2219964"/>
                  <a:gd name="connsiteY12" fmla="*/ 2521605 h 3628333"/>
                  <a:gd name="connsiteX13" fmla="*/ 1577593 w 2219964"/>
                  <a:gd name="connsiteY13" fmla="*/ 2280445 h 3628333"/>
                  <a:gd name="connsiteX14" fmla="*/ 929475 w 2219964"/>
                  <a:gd name="connsiteY14" fmla="*/ 1762955 h 3628333"/>
                  <a:gd name="connsiteX15" fmla="*/ 1085224 w 2219964"/>
                  <a:gd name="connsiteY15" fmla="*/ 1501697 h 3628333"/>
                  <a:gd name="connsiteX16" fmla="*/ 1607739 w 2219964"/>
                  <a:gd name="connsiteY16" fmla="*/ 1873486 h 3628333"/>
                  <a:gd name="connsiteX17" fmla="*/ 1808706 w 2219964"/>
                  <a:gd name="connsiteY17" fmla="*/ 1592132 h 3628333"/>
                  <a:gd name="connsiteX18" fmla="*/ 211016 w 2219964"/>
                  <a:gd name="connsiteY18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874209 w 2219964"/>
                  <a:gd name="connsiteY9" fmla="*/ 2988853 h 3628333"/>
                  <a:gd name="connsiteX10" fmla="*/ 1080199 w 2219964"/>
                  <a:gd name="connsiteY10" fmla="*/ 2702476 h 3628333"/>
                  <a:gd name="connsiteX11" fmla="*/ 567735 w 2219964"/>
                  <a:gd name="connsiteY11" fmla="*/ 2290493 h 3628333"/>
                  <a:gd name="connsiteX12" fmla="*/ 763677 w 2219964"/>
                  <a:gd name="connsiteY12" fmla="*/ 2049333 h 3628333"/>
                  <a:gd name="connsiteX13" fmla="*/ 1381651 w 2219964"/>
                  <a:gd name="connsiteY13" fmla="*/ 2521605 h 3628333"/>
                  <a:gd name="connsiteX14" fmla="*/ 1577593 w 2219964"/>
                  <a:gd name="connsiteY14" fmla="*/ 2280445 h 3628333"/>
                  <a:gd name="connsiteX15" fmla="*/ 929475 w 2219964"/>
                  <a:gd name="connsiteY15" fmla="*/ 1762955 h 3628333"/>
                  <a:gd name="connsiteX16" fmla="*/ 1085224 w 2219964"/>
                  <a:gd name="connsiteY16" fmla="*/ 1501697 h 3628333"/>
                  <a:gd name="connsiteX17" fmla="*/ 1607739 w 2219964"/>
                  <a:gd name="connsiteY17" fmla="*/ 1873486 h 3628333"/>
                  <a:gd name="connsiteX18" fmla="*/ 1808706 w 2219964"/>
                  <a:gd name="connsiteY18" fmla="*/ 1592132 h 3628333"/>
                  <a:gd name="connsiteX19" fmla="*/ 211016 w 2219964"/>
                  <a:gd name="connsiteY19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316525 w 2219964"/>
                  <a:gd name="connsiteY9" fmla="*/ 2506532 h 3628333"/>
                  <a:gd name="connsiteX10" fmla="*/ 1080199 w 2219964"/>
                  <a:gd name="connsiteY10" fmla="*/ 2702476 h 3628333"/>
                  <a:gd name="connsiteX11" fmla="*/ 567735 w 2219964"/>
                  <a:gd name="connsiteY11" fmla="*/ 2290493 h 3628333"/>
                  <a:gd name="connsiteX12" fmla="*/ 763677 w 2219964"/>
                  <a:gd name="connsiteY12" fmla="*/ 2049333 h 3628333"/>
                  <a:gd name="connsiteX13" fmla="*/ 1381651 w 2219964"/>
                  <a:gd name="connsiteY13" fmla="*/ 2521605 h 3628333"/>
                  <a:gd name="connsiteX14" fmla="*/ 1577593 w 2219964"/>
                  <a:gd name="connsiteY14" fmla="*/ 2280445 h 3628333"/>
                  <a:gd name="connsiteX15" fmla="*/ 929475 w 2219964"/>
                  <a:gd name="connsiteY15" fmla="*/ 1762955 h 3628333"/>
                  <a:gd name="connsiteX16" fmla="*/ 1085224 w 2219964"/>
                  <a:gd name="connsiteY16" fmla="*/ 1501697 h 3628333"/>
                  <a:gd name="connsiteX17" fmla="*/ 1607739 w 2219964"/>
                  <a:gd name="connsiteY17" fmla="*/ 1873486 h 3628333"/>
                  <a:gd name="connsiteX18" fmla="*/ 1808706 w 2219964"/>
                  <a:gd name="connsiteY18" fmla="*/ 1592132 h 3628333"/>
                  <a:gd name="connsiteX19" fmla="*/ 211016 w 2219964"/>
                  <a:gd name="connsiteY19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371791 w 2219964"/>
                  <a:gd name="connsiteY9" fmla="*/ 2687403 h 3628333"/>
                  <a:gd name="connsiteX10" fmla="*/ 316525 w 2219964"/>
                  <a:gd name="connsiteY10" fmla="*/ 2506532 h 3628333"/>
                  <a:gd name="connsiteX11" fmla="*/ 1080199 w 2219964"/>
                  <a:gd name="connsiteY11" fmla="*/ 2702476 h 3628333"/>
                  <a:gd name="connsiteX12" fmla="*/ 567735 w 2219964"/>
                  <a:gd name="connsiteY12" fmla="*/ 2290493 h 3628333"/>
                  <a:gd name="connsiteX13" fmla="*/ 763677 w 2219964"/>
                  <a:gd name="connsiteY13" fmla="*/ 2049333 h 3628333"/>
                  <a:gd name="connsiteX14" fmla="*/ 1381651 w 2219964"/>
                  <a:gd name="connsiteY14" fmla="*/ 2521605 h 3628333"/>
                  <a:gd name="connsiteX15" fmla="*/ 1577593 w 2219964"/>
                  <a:gd name="connsiteY15" fmla="*/ 2280445 h 3628333"/>
                  <a:gd name="connsiteX16" fmla="*/ 929475 w 2219964"/>
                  <a:gd name="connsiteY16" fmla="*/ 1762955 h 3628333"/>
                  <a:gd name="connsiteX17" fmla="*/ 1085224 w 2219964"/>
                  <a:gd name="connsiteY17" fmla="*/ 1501697 h 3628333"/>
                  <a:gd name="connsiteX18" fmla="*/ 1607739 w 2219964"/>
                  <a:gd name="connsiteY18" fmla="*/ 1873486 h 3628333"/>
                  <a:gd name="connsiteX19" fmla="*/ 1808706 w 2219964"/>
                  <a:gd name="connsiteY19" fmla="*/ 1592132 h 3628333"/>
                  <a:gd name="connsiteX20" fmla="*/ 211016 w 2219964"/>
                  <a:gd name="connsiteY20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150727 w 2219964"/>
                  <a:gd name="connsiteY9" fmla="*/ 2752718 h 3628333"/>
                  <a:gd name="connsiteX10" fmla="*/ 316525 w 2219964"/>
                  <a:gd name="connsiteY10" fmla="*/ 2506532 h 3628333"/>
                  <a:gd name="connsiteX11" fmla="*/ 1080199 w 2219964"/>
                  <a:gd name="connsiteY11" fmla="*/ 2702476 h 3628333"/>
                  <a:gd name="connsiteX12" fmla="*/ 567735 w 2219964"/>
                  <a:gd name="connsiteY12" fmla="*/ 2290493 h 3628333"/>
                  <a:gd name="connsiteX13" fmla="*/ 763677 w 2219964"/>
                  <a:gd name="connsiteY13" fmla="*/ 2049333 h 3628333"/>
                  <a:gd name="connsiteX14" fmla="*/ 1381651 w 2219964"/>
                  <a:gd name="connsiteY14" fmla="*/ 2521605 h 3628333"/>
                  <a:gd name="connsiteX15" fmla="*/ 1577593 w 2219964"/>
                  <a:gd name="connsiteY15" fmla="*/ 2280445 h 3628333"/>
                  <a:gd name="connsiteX16" fmla="*/ 929475 w 2219964"/>
                  <a:gd name="connsiteY16" fmla="*/ 1762955 h 3628333"/>
                  <a:gd name="connsiteX17" fmla="*/ 1085224 w 2219964"/>
                  <a:gd name="connsiteY17" fmla="*/ 1501697 h 3628333"/>
                  <a:gd name="connsiteX18" fmla="*/ 1607739 w 2219964"/>
                  <a:gd name="connsiteY18" fmla="*/ 1873486 h 3628333"/>
                  <a:gd name="connsiteX19" fmla="*/ 1808706 w 2219964"/>
                  <a:gd name="connsiteY19" fmla="*/ 1592132 h 3628333"/>
                  <a:gd name="connsiteX20" fmla="*/ 211016 w 2219964"/>
                  <a:gd name="connsiteY20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150727 w 2219964"/>
                  <a:gd name="connsiteY9" fmla="*/ 2752718 h 3628333"/>
                  <a:gd name="connsiteX10" fmla="*/ 316525 w 2219964"/>
                  <a:gd name="connsiteY10" fmla="*/ 2506532 h 3628333"/>
                  <a:gd name="connsiteX11" fmla="*/ 768701 w 2219964"/>
                  <a:gd name="connsiteY11" fmla="*/ 2647210 h 3628333"/>
                  <a:gd name="connsiteX12" fmla="*/ 1080199 w 2219964"/>
                  <a:gd name="connsiteY12" fmla="*/ 2702476 h 3628333"/>
                  <a:gd name="connsiteX13" fmla="*/ 567735 w 2219964"/>
                  <a:gd name="connsiteY13" fmla="*/ 2290493 h 3628333"/>
                  <a:gd name="connsiteX14" fmla="*/ 763677 w 2219964"/>
                  <a:gd name="connsiteY14" fmla="*/ 2049333 h 3628333"/>
                  <a:gd name="connsiteX15" fmla="*/ 1381651 w 2219964"/>
                  <a:gd name="connsiteY15" fmla="*/ 2521605 h 3628333"/>
                  <a:gd name="connsiteX16" fmla="*/ 1577593 w 2219964"/>
                  <a:gd name="connsiteY16" fmla="*/ 2280445 h 3628333"/>
                  <a:gd name="connsiteX17" fmla="*/ 929475 w 2219964"/>
                  <a:gd name="connsiteY17" fmla="*/ 1762955 h 3628333"/>
                  <a:gd name="connsiteX18" fmla="*/ 1085224 w 2219964"/>
                  <a:gd name="connsiteY18" fmla="*/ 1501697 h 3628333"/>
                  <a:gd name="connsiteX19" fmla="*/ 1607739 w 2219964"/>
                  <a:gd name="connsiteY19" fmla="*/ 1873486 h 3628333"/>
                  <a:gd name="connsiteX20" fmla="*/ 1808706 w 2219964"/>
                  <a:gd name="connsiteY20" fmla="*/ 1592132 h 3628333"/>
                  <a:gd name="connsiteX21" fmla="*/ 211016 w 2219964"/>
                  <a:gd name="connsiteY21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150727 w 2219964"/>
                  <a:gd name="connsiteY9" fmla="*/ 2752718 h 3628333"/>
                  <a:gd name="connsiteX10" fmla="*/ 316525 w 2219964"/>
                  <a:gd name="connsiteY10" fmla="*/ 2506532 h 3628333"/>
                  <a:gd name="connsiteX11" fmla="*/ 884257 w 2219964"/>
                  <a:gd name="connsiteY11" fmla="*/ 2938612 h 3628333"/>
                  <a:gd name="connsiteX12" fmla="*/ 1080199 w 2219964"/>
                  <a:gd name="connsiteY12" fmla="*/ 2702476 h 3628333"/>
                  <a:gd name="connsiteX13" fmla="*/ 567735 w 2219964"/>
                  <a:gd name="connsiteY13" fmla="*/ 2290493 h 3628333"/>
                  <a:gd name="connsiteX14" fmla="*/ 763677 w 2219964"/>
                  <a:gd name="connsiteY14" fmla="*/ 2049333 h 3628333"/>
                  <a:gd name="connsiteX15" fmla="*/ 1381651 w 2219964"/>
                  <a:gd name="connsiteY15" fmla="*/ 2521605 h 3628333"/>
                  <a:gd name="connsiteX16" fmla="*/ 1577593 w 2219964"/>
                  <a:gd name="connsiteY16" fmla="*/ 2280445 h 3628333"/>
                  <a:gd name="connsiteX17" fmla="*/ 929475 w 2219964"/>
                  <a:gd name="connsiteY17" fmla="*/ 1762955 h 3628333"/>
                  <a:gd name="connsiteX18" fmla="*/ 1085224 w 2219964"/>
                  <a:gd name="connsiteY18" fmla="*/ 1501697 h 3628333"/>
                  <a:gd name="connsiteX19" fmla="*/ 1607739 w 2219964"/>
                  <a:gd name="connsiteY19" fmla="*/ 1873486 h 3628333"/>
                  <a:gd name="connsiteX20" fmla="*/ 1808706 w 2219964"/>
                  <a:gd name="connsiteY20" fmla="*/ 1592132 h 3628333"/>
                  <a:gd name="connsiteX21" fmla="*/ 211016 w 2219964"/>
                  <a:gd name="connsiteY21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150727 w 2219964"/>
                  <a:gd name="connsiteY9" fmla="*/ 2752718 h 3628333"/>
                  <a:gd name="connsiteX10" fmla="*/ 316525 w 2219964"/>
                  <a:gd name="connsiteY10" fmla="*/ 2506532 h 3628333"/>
                  <a:gd name="connsiteX11" fmla="*/ 884257 w 2219964"/>
                  <a:gd name="connsiteY11" fmla="*/ 2938612 h 3628333"/>
                  <a:gd name="connsiteX12" fmla="*/ 1080199 w 2219964"/>
                  <a:gd name="connsiteY12" fmla="*/ 2702476 h 3628333"/>
                  <a:gd name="connsiteX13" fmla="*/ 567735 w 2219964"/>
                  <a:gd name="connsiteY13" fmla="*/ 2290493 h 3628333"/>
                  <a:gd name="connsiteX14" fmla="*/ 763677 w 2219964"/>
                  <a:gd name="connsiteY14" fmla="*/ 2049333 h 3628333"/>
                  <a:gd name="connsiteX15" fmla="*/ 1381651 w 2219964"/>
                  <a:gd name="connsiteY15" fmla="*/ 2521605 h 3628333"/>
                  <a:gd name="connsiteX16" fmla="*/ 1577593 w 2219964"/>
                  <a:gd name="connsiteY16" fmla="*/ 2280445 h 3628333"/>
                  <a:gd name="connsiteX17" fmla="*/ 929475 w 2219964"/>
                  <a:gd name="connsiteY17" fmla="*/ 1762955 h 3628333"/>
                  <a:gd name="connsiteX18" fmla="*/ 1085224 w 2219964"/>
                  <a:gd name="connsiteY18" fmla="*/ 1501697 h 3628333"/>
                  <a:gd name="connsiteX19" fmla="*/ 1607739 w 2219964"/>
                  <a:gd name="connsiteY19" fmla="*/ 1873486 h 3628333"/>
                  <a:gd name="connsiteX20" fmla="*/ 1808706 w 2219964"/>
                  <a:gd name="connsiteY20" fmla="*/ 1592132 h 3628333"/>
                  <a:gd name="connsiteX21" fmla="*/ 211016 w 2219964"/>
                  <a:gd name="connsiteY21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150727 w 2219964"/>
                  <a:gd name="connsiteY9" fmla="*/ 2752718 h 3628333"/>
                  <a:gd name="connsiteX10" fmla="*/ 316525 w 2219964"/>
                  <a:gd name="connsiteY10" fmla="*/ 2506532 h 3628333"/>
                  <a:gd name="connsiteX11" fmla="*/ 884257 w 2219964"/>
                  <a:gd name="connsiteY11" fmla="*/ 2938612 h 3628333"/>
                  <a:gd name="connsiteX12" fmla="*/ 1080199 w 2219964"/>
                  <a:gd name="connsiteY12" fmla="*/ 2702476 h 3628333"/>
                  <a:gd name="connsiteX13" fmla="*/ 567735 w 2219964"/>
                  <a:gd name="connsiteY13" fmla="*/ 2290493 h 3628333"/>
                  <a:gd name="connsiteX14" fmla="*/ 763677 w 2219964"/>
                  <a:gd name="connsiteY14" fmla="*/ 2049333 h 3628333"/>
                  <a:gd name="connsiteX15" fmla="*/ 1381651 w 2219964"/>
                  <a:gd name="connsiteY15" fmla="*/ 2521605 h 3628333"/>
                  <a:gd name="connsiteX16" fmla="*/ 1577593 w 2219964"/>
                  <a:gd name="connsiteY16" fmla="*/ 2280445 h 3628333"/>
                  <a:gd name="connsiteX17" fmla="*/ 929475 w 2219964"/>
                  <a:gd name="connsiteY17" fmla="*/ 1762955 h 3628333"/>
                  <a:gd name="connsiteX18" fmla="*/ 1085224 w 2219964"/>
                  <a:gd name="connsiteY18" fmla="*/ 1501697 h 3628333"/>
                  <a:gd name="connsiteX19" fmla="*/ 1607739 w 2219964"/>
                  <a:gd name="connsiteY19" fmla="*/ 1873486 h 3628333"/>
                  <a:gd name="connsiteX20" fmla="*/ 1808706 w 2219964"/>
                  <a:gd name="connsiteY20" fmla="*/ 1592132 h 3628333"/>
                  <a:gd name="connsiteX21" fmla="*/ 211016 w 2219964"/>
                  <a:gd name="connsiteY21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150727 w 2219964"/>
                  <a:gd name="connsiteY9" fmla="*/ 2752718 h 3628333"/>
                  <a:gd name="connsiteX10" fmla="*/ 321549 w 2219964"/>
                  <a:gd name="connsiteY10" fmla="*/ 2541701 h 3628333"/>
                  <a:gd name="connsiteX11" fmla="*/ 884257 w 2219964"/>
                  <a:gd name="connsiteY11" fmla="*/ 2938612 h 3628333"/>
                  <a:gd name="connsiteX12" fmla="*/ 1080199 w 2219964"/>
                  <a:gd name="connsiteY12" fmla="*/ 2702476 h 3628333"/>
                  <a:gd name="connsiteX13" fmla="*/ 567735 w 2219964"/>
                  <a:gd name="connsiteY13" fmla="*/ 2290493 h 3628333"/>
                  <a:gd name="connsiteX14" fmla="*/ 763677 w 2219964"/>
                  <a:gd name="connsiteY14" fmla="*/ 2049333 h 3628333"/>
                  <a:gd name="connsiteX15" fmla="*/ 1381651 w 2219964"/>
                  <a:gd name="connsiteY15" fmla="*/ 2521605 h 3628333"/>
                  <a:gd name="connsiteX16" fmla="*/ 1577593 w 2219964"/>
                  <a:gd name="connsiteY16" fmla="*/ 2280445 h 3628333"/>
                  <a:gd name="connsiteX17" fmla="*/ 929475 w 2219964"/>
                  <a:gd name="connsiteY17" fmla="*/ 1762955 h 3628333"/>
                  <a:gd name="connsiteX18" fmla="*/ 1085224 w 2219964"/>
                  <a:gd name="connsiteY18" fmla="*/ 1501697 h 3628333"/>
                  <a:gd name="connsiteX19" fmla="*/ 1607739 w 2219964"/>
                  <a:gd name="connsiteY19" fmla="*/ 1873486 h 3628333"/>
                  <a:gd name="connsiteX20" fmla="*/ 1808706 w 2219964"/>
                  <a:gd name="connsiteY20" fmla="*/ 1592132 h 3628333"/>
                  <a:gd name="connsiteX21" fmla="*/ 211016 w 2219964"/>
                  <a:gd name="connsiteY21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150727 w 2219964"/>
                  <a:gd name="connsiteY9" fmla="*/ 2752718 h 3628333"/>
                  <a:gd name="connsiteX10" fmla="*/ 321549 w 2219964"/>
                  <a:gd name="connsiteY10" fmla="*/ 2541701 h 3628333"/>
                  <a:gd name="connsiteX11" fmla="*/ 884257 w 2219964"/>
                  <a:gd name="connsiteY11" fmla="*/ 2938612 h 3628333"/>
                  <a:gd name="connsiteX12" fmla="*/ 1080199 w 2219964"/>
                  <a:gd name="connsiteY12" fmla="*/ 2702476 h 3628333"/>
                  <a:gd name="connsiteX13" fmla="*/ 567735 w 2219964"/>
                  <a:gd name="connsiteY13" fmla="*/ 2290493 h 3628333"/>
                  <a:gd name="connsiteX14" fmla="*/ 763677 w 2219964"/>
                  <a:gd name="connsiteY14" fmla="*/ 2049333 h 3628333"/>
                  <a:gd name="connsiteX15" fmla="*/ 1381651 w 2219964"/>
                  <a:gd name="connsiteY15" fmla="*/ 2521605 h 3628333"/>
                  <a:gd name="connsiteX16" fmla="*/ 1577593 w 2219964"/>
                  <a:gd name="connsiteY16" fmla="*/ 2280445 h 3628333"/>
                  <a:gd name="connsiteX17" fmla="*/ 929475 w 2219964"/>
                  <a:gd name="connsiteY17" fmla="*/ 1762955 h 3628333"/>
                  <a:gd name="connsiteX18" fmla="*/ 1085224 w 2219964"/>
                  <a:gd name="connsiteY18" fmla="*/ 1501697 h 3628333"/>
                  <a:gd name="connsiteX19" fmla="*/ 1607739 w 2219964"/>
                  <a:gd name="connsiteY19" fmla="*/ 1873486 h 3628333"/>
                  <a:gd name="connsiteX20" fmla="*/ 1808706 w 2219964"/>
                  <a:gd name="connsiteY20" fmla="*/ 1592132 h 3628333"/>
                  <a:gd name="connsiteX21" fmla="*/ 211016 w 2219964"/>
                  <a:gd name="connsiteY21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150727 w 2219964"/>
                  <a:gd name="connsiteY9" fmla="*/ 2752718 h 3628333"/>
                  <a:gd name="connsiteX10" fmla="*/ 321549 w 2219964"/>
                  <a:gd name="connsiteY10" fmla="*/ 2541701 h 3628333"/>
                  <a:gd name="connsiteX11" fmla="*/ 884257 w 2219964"/>
                  <a:gd name="connsiteY11" fmla="*/ 2938612 h 3628333"/>
                  <a:gd name="connsiteX12" fmla="*/ 1080199 w 2219964"/>
                  <a:gd name="connsiteY12" fmla="*/ 2702476 h 3628333"/>
                  <a:gd name="connsiteX13" fmla="*/ 567735 w 2219964"/>
                  <a:gd name="connsiteY13" fmla="*/ 2290493 h 3628333"/>
                  <a:gd name="connsiteX14" fmla="*/ 763677 w 2219964"/>
                  <a:gd name="connsiteY14" fmla="*/ 2049333 h 3628333"/>
                  <a:gd name="connsiteX15" fmla="*/ 1381651 w 2219964"/>
                  <a:gd name="connsiteY15" fmla="*/ 2521605 h 3628333"/>
                  <a:gd name="connsiteX16" fmla="*/ 1577593 w 2219964"/>
                  <a:gd name="connsiteY16" fmla="*/ 2280445 h 3628333"/>
                  <a:gd name="connsiteX17" fmla="*/ 929475 w 2219964"/>
                  <a:gd name="connsiteY17" fmla="*/ 1762955 h 3628333"/>
                  <a:gd name="connsiteX18" fmla="*/ 1085224 w 2219964"/>
                  <a:gd name="connsiteY18" fmla="*/ 1501697 h 3628333"/>
                  <a:gd name="connsiteX19" fmla="*/ 1607739 w 2219964"/>
                  <a:gd name="connsiteY19" fmla="*/ 1873486 h 3628333"/>
                  <a:gd name="connsiteX20" fmla="*/ 1808706 w 2219964"/>
                  <a:gd name="connsiteY20" fmla="*/ 1592132 h 3628333"/>
                  <a:gd name="connsiteX21" fmla="*/ 211016 w 2219964"/>
                  <a:gd name="connsiteY21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67733 w 2219964"/>
                  <a:gd name="connsiteY8" fmla="*/ 3099385 h 3628333"/>
                  <a:gd name="connsiteX9" fmla="*/ 150727 w 2219964"/>
                  <a:gd name="connsiteY9" fmla="*/ 2752718 h 3628333"/>
                  <a:gd name="connsiteX10" fmla="*/ 326573 w 2219964"/>
                  <a:gd name="connsiteY10" fmla="*/ 2521604 h 3628333"/>
                  <a:gd name="connsiteX11" fmla="*/ 884257 w 2219964"/>
                  <a:gd name="connsiteY11" fmla="*/ 2938612 h 3628333"/>
                  <a:gd name="connsiteX12" fmla="*/ 1080199 w 2219964"/>
                  <a:gd name="connsiteY12" fmla="*/ 2702476 h 3628333"/>
                  <a:gd name="connsiteX13" fmla="*/ 567735 w 2219964"/>
                  <a:gd name="connsiteY13" fmla="*/ 2290493 h 3628333"/>
                  <a:gd name="connsiteX14" fmla="*/ 763677 w 2219964"/>
                  <a:gd name="connsiteY14" fmla="*/ 2049333 h 3628333"/>
                  <a:gd name="connsiteX15" fmla="*/ 1381651 w 2219964"/>
                  <a:gd name="connsiteY15" fmla="*/ 2521605 h 3628333"/>
                  <a:gd name="connsiteX16" fmla="*/ 1577593 w 2219964"/>
                  <a:gd name="connsiteY16" fmla="*/ 2280445 h 3628333"/>
                  <a:gd name="connsiteX17" fmla="*/ 929475 w 2219964"/>
                  <a:gd name="connsiteY17" fmla="*/ 1762955 h 3628333"/>
                  <a:gd name="connsiteX18" fmla="*/ 1085224 w 2219964"/>
                  <a:gd name="connsiteY18" fmla="*/ 1501697 h 3628333"/>
                  <a:gd name="connsiteX19" fmla="*/ 1607739 w 2219964"/>
                  <a:gd name="connsiteY19" fmla="*/ 1873486 h 3628333"/>
                  <a:gd name="connsiteX20" fmla="*/ 1808706 w 2219964"/>
                  <a:gd name="connsiteY20" fmla="*/ 1592132 h 3628333"/>
                  <a:gd name="connsiteX21" fmla="*/ 211016 w 2219964"/>
                  <a:gd name="connsiteY21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52660 w 2219964"/>
                  <a:gd name="connsiteY8" fmla="*/ 3129530 h 3628333"/>
                  <a:gd name="connsiteX9" fmla="*/ 150727 w 2219964"/>
                  <a:gd name="connsiteY9" fmla="*/ 2752718 h 3628333"/>
                  <a:gd name="connsiteX10" fmla="*/ 326573 w 2219964"/>
                  <a:gd name="connsiteY10" fmla="*/ 2521604 h 3628333"/>
                  <a:gd name="connsiteX11" fmla="*/ 884257 w 2219964"/>
                  <a:gd name="connsiteY11" fmla="*/ 2938612 h 3628333"/>
                  <a:gd name="connsiteX12" fmla="*/ 1080199 w 2219964"/>
                  <a:gd name="connsiteY12" fmla="*/ 2702476 h 3628333"/>
                  <a:gd name="connsiteX13" fmla="*/ 567735 w 2219964"/>
                  <a:gd name="connsiteY13" fmla="*/ 2290493 h 3628333"/>
                  <a:gd name="connsiteX14" fmla="*/ 763677 w 2219964"/>
                  <a:gd name="connsiteY14" fmla="*/ 2049333 h 3628333"/>
                  <a:gd name="connsiteX15" fmla="*/ 1381651 w 2219964"/>
                  <a:gd name="connsiteY15" fmla="*/ 2521605 h 3628333"/>
                  <a:gd name="connsiteX16" fmla="*/ 1577593 w 2219964"/>
                  <a:gd name="connsiteY16" fmla="*/ 2280445 h 3628333"/>
                  <a:gd name="connsiteX17" fmla="*/ 929475 w 2219964"/>
                  <a:gd name="connsiteY17" fmla="*/ 1762955 h 3628333"/>
                  <a:gd name="connsiteX18" fmla="*/ 1085224 w 2219964"/>
                  <a:gd name="connsiteY18" fmla="*/ 1501697 h 3628333"/>
                  <a:gd name="connsiteX19" fmla="*/ 1607739 w 2219964"/>
                  <a:gd name="connsiteY19" fmla="*/ 1873486 h 3628333"/>
                  <a:gd name="connsiteX20" fmla="*/ 1808706 w 2219964"/>
                  <a:gd name="connsiteY20" fmla="*/ 1592132 h 3628333"/>
                  <a:gd name="connsiteX21" fmla="*/ 211016 w 2219964"/>
                  <a:gd name="connsiteY21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52660 w 2219964"/>
                  <a:gd name="connsiteY8" fmla="*/ 3129530 h 3628333"/>
                  <a:gd name="connsiteX9" fmla="*/ 150727 w 2219964"/>
                  <a:gd name="connsiteY9" fmla="*/ 2752718 h 3628333"/>
                  <a:gd name="connsiteX10" fmla="*/ 326573 w 2219964"/>
                  <a:gd name="connsiteY10" fmla="*/ 2521604 h 3628333"/>
                  <a:gd name="connsiteX11" fmla="*/ 884257 w 2219964"/>
                  <a:gd name="connsiteY11" fmla="*/ 2938612 h 3628333"/>
                  <a:gd name="connsiteX12" fmla="*/ 1080199 w 2219964"/>
                  <a:gd name="connsiteY12" fmla="*/ 2702476 h 3628333"/>
                  <a:gd name="connsiteX13" fmla="*/ 567735 w 2219964"/>
                  <a:gd name="connsiteY13" fmla="*/ 2290493 h 3628333"/>
                  <a:gd name="connsiteX14" fmla="*/ 763677 w 2219964"/>
                  <a:gd name="connsiteY14" fmla="*/ 2049333 h 3628333"/>
                  <a:gd name="connsiteX15" fmla="*/ 1381651 w 2219964"/>
                  <a:gd name="connsiteY15" fmla="*/ 2521605 h 3628333"/>
                  <a:gd name="connsiteX16" fmla="*/ 1577593 w 2219964"/>
                  <a:gd name="connsiteY16" fmla="*/ 2280445 h 3628333"/>
                  <a:gd name="connsiteX17" fmla="*/ 929475 w 2219964"/>
                  <a:gd name="connsiteY17" fmla="*/ 1762955 h 3628333"/>
                  <a:gd name="connsiteX18" fmla="*/ 1085224 w 2219964"/>
                  <a:gd name="connsiteY18" fmla="*/ 1501697 h 3628333"/>
                  <a:gd name="connsiteX19" fmla="*/ 1607739 w 2219964"/>
                  <a:gd name="connsiteY19" fmla="*/ 1873486 h 3628333"/>
                  <a:gd name="connsiteX20" fmla="*/ 1808706 w 2219964"/>
                  <a:gd name="connsiteY20" fmla="*/ 1592132 h 3628333"/>
                  <a:gd name="connsiteX21" fmla="*/ 211016 w 2219964"/>
                  <a:gd name="connsiteY21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52660 w 2219964"/>
                  <a:gd name="connsiteY8" fmla="*/ 3129530 h 3628333"/>
                  <a:gd name="connsiteX9" fmla="*/ 150727 w 2219964"/>
                  <a:gd name="connsiteY9" fmla="*/ 2752718 h 3628333"/>
                  <a:gd name="connsiteX10" fmla="*/ 326573 w 2219964"/>
                  <a:gd name="connsiteY10" fmla="*/ 2521604 h 3628333"/>
                  <a:gd name="connsiteX11" fmla="*/ 884257 w 2219964"/>
                  <a:gd name="connsiteY11" fmla="*/ 2938612 h 3628333"/>
                  <a:gd name="connsiteX12" fmla="*/ 1080199 w 2219964"/>
                  <a:gd name="connsiteY12" fmla="*/ 2702476 h 3628333"/>
                  <a:gd name="connsiteX13" fmla="*/ 567735 w 2219964"/>
                  <a:gd name="connsiteY13" fmla="*/ 2290493 h 3628333"/>
                  <a:gd name="connsiteX14" fmla="*/ 763677 w 2219964"/>
                  <a:gd name="connsiteY14" fmla="*/ 2049333 h 3628333"/>
                  <a:gd name="connsiteX15" fmla="*/ 1381651 w 2219964"/>
                  <a:gd name="connsiteY15" fmla="*/ 2521605 h 3628333"/>
                  <a:gd name="connsiteX16" fmla="*/ 1577593 w 2219964"/>
                  <a:gd name="connsiteY16" fmla="*/ 2280445 h 3628333"/>
                  <a:gd name="connsiteX17" fmla="*/ 929475 w 2219964"/>
                  <a:gd name="connsiteY17" fmla="*/ 1762955 h 3628333"/>
                  <a:gd name="connsiteX18" fmla="*/ 1085224 w 2219964"/>
                  <a:gd name="connsiteY18" fmla="*/ 1501697 h 3628333"/>
                  <a:gd name="connsiteX19" fmla="*/ 1607739 w 2219964"/>
                  <a:gd name="connsiteY19" fmla="*/ 1873486 h 3628333"/>
                  <a:gd name="connsiteX20" fmla="*/ 1808706 w 2219964"/>
                  <a:gd name="connsiteY20" fmla="*/ 1592132 h 3628333"/>
                  <a:gd name="connsiteX21" fmla="*/ 211016 w 2219964"/>
                  <a:gd name="connsiteY21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52660 w 2219964"/>
                  <a:gd name="connsiteY8" fmla="*/ 3129530 h 3628333"/>
                  <a:gd name="connsiteX9" fmla="*/ 125606 w 2219964"/>
                  <a:gd name="connsiteY9" fmla="*/ 2757742 h 3628333"/>
                  <a:gd name="connsiteX10" fmla="*/ 326573 w 2219964"/>
                  <a:gd name="connsiteY10" fmla="*/ 2521604 h 3628333"/>
                  <a:gd name="connsiteX11" fmla="*/ 884257 w 2219964"/>
                  <a:gd name="connsiteY11" fmla="*/ 2938612 h 3628333"/>
                  <a:gd name="connsiteX12" fmla="*/ 1080199 w 2219964"/>
                  <a:gd name="connsiteY12" fmla="*/ 2702476 h 3628333"/>
                  <a:gd name="connsiteX13" fmla="*/ 567735 w 2219964"/>
                  <a:gd name="connsiteY13" fmla="*/ 2290493 h 3628333"/>
                  <a:gd name="connsiteX14" fmla="*/ 763677 w 2219964"/>
                  <a:gd name="connsiteY14" fmla="*/ 2049333 h 3628333"/>
                  <a:gd name="connsiteX15" fmla="*/ 1381651 w 2219964"/>
                  <a:gd name="connsiteY15" fmla="*/ 2521605 h 3628333"/>
                  <a:gd name="connsiteX16" fmla="*/ 1577593 w 2219964"/>
                  <a:gd name="connsiteY16" fmla="*/ 2280445 h 3628333"/>
                  <a:gd name="connsiteX17" fmla="*/ 929475 w 2219964"/>
                  <a:gd name="connsiteY17" fmla="*/ 1762955 h 3628333"/>
                  <a:gd name="connsiteX18" fmla="*/ 1085224 w 2219964"/>
                  <a:gd name="connsiteY18" fmla="*/ 1501697 h 3628333"/>
                  <a:gd name="connsiteX19" fmla="*/ 1607739 w 2219964"/>
                  <a:gd name="connsiteY19" fmla="*/ 1873486 h 3628333"/>
                  <a:gd name="connsiteX20" fmla="*/ 1808706 w 2219964"/>
                  <a:gd name="connsiteY20" fmla="*/ 1592132 h 3628333"/>
                  <a:gd name="connsiteX21" fmla="*/ 211016 w 2219964"/>
                  <a:gd name="connsiteY21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52660 w 2219964"/>
                  <a:gd name="connsiteY8" fmla="*/ 3129530 h 3628333"/>
                  <a:gd name="connsiteX9" fmla="*/ 125606 w 2219964"/>
                  <a:gd name="connsiteY9" fmla="*/ 2757742 h 3628333"/>
                  <a:gd name="connsiteX10" fmla="*/ 326573 w 2219964"/>
                  <a:gd name="connsiteY10" fmla="*/ 2521604 h 3628333"/>
                  <a:gd name="connsiteX11" fmla="*/ 884257 w 2219964"/>
                  <a:gd name="connsiteY11" fmla="*/ 2938612 h 3628333"/>
                  <a:gd name="connsiteX12" fmla="*/ 1080199 w 2219964"/>
                  <a:gd name="connsiteY12" fmla="*/ 2702476 h 3628333"/>
                  <a:gd name="connsiteX13" fmla="*/ 567735 w 2219964"/>
                  <a:gd name="connsiteY13" fmla="*/ 2290493 h 3628333"/>
                  <a:gd name="connsiteX14" fmla="*/ 763677 w 2219964"/>
                  <a:gd name="connsiteY14" fmla="*/ 2049333 h 3628333"/>
                  <a:gd name="connsiteX15" fmla="*/ 1381651 w 2219964"/>
                  <a:gd name="connsiteY15" fmla="*/ 2521605 h 3628333"/>
                  <a:gd name="connsiteX16" fmla="*/ 1577593 w 2219964"/>
                  <a:gd name="connsiteY16" fmla="*/ 2280445 h 3628333"/>
                  <a:gd name="connsiteX17" fmla="*/ 929475 w 2219964"/>
                  <a:gd name="connsiteY17" fmla="*/ 1762955 h 3628333"/>
                  <a:gd name="connsiteX18" fmla="*/ 1085224 w 2219964"/>
                  <a:gd name="connsiteY18" fmla="*/ 1501697 h 3628333"/>
                  <a:gd name="connsiteX19" fmla="*/ 1607739 w 2219964"/>
                  <a:gd name="connsiteY19" fmla="*/ 1873486 h 3628333"/>
                  <a:gd name="connsiteX20" fmla="*/ 1808706 w 2219964"/>
                  <a:gd name="connsiteY20" fmla="*/ 1592132 h 3628333"/>
                  <a:gd name="connsiteX21" fmla="*/ 211016 w 2219964"/>
                  <a:gd name="connsiteY21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52660 w 2219964"/>
                  <a:gd name="connsiteY8" fmla="*/ 3129530 h 3628333"/>
                  <a:gd name="connsiteX9" fmla="*/ 140679 w 2219964"/>
                  <a:gd name="connsiteY9" fmla="*/ 2757742 h 3628333"/>
                  <a:gd name="connsiteX10" fmla="*/ 326573 w 2219964"/>
                  <a:gd name="connsiteY10" fmla="*/ 2521604 h 3628333"/>
                  <a:gd name="connsiteX11" fmla="*/ 884257 w 2219964"/>
                  <a:gd name="connsiteY11" fmla="*/ 2938612 h 3628333"/>
                  <a:gd name="connsiteX12" fmla="*/ 1080199 w 2219964"/>
                  <a:gd name="connsiteY12" fmla="*/ 2702476 h 3628333"/>
                  <a:gd name="connsiteX13" fmla="*/ 567735 w 2219964"/>
                  <a:gd name="connsiteY13" fmla="*/ 2290493 h 3628333"/>
                  <a:gd name="connsiteX14" fmla="*/ 763677 w 2219964"/>
                  <a:gd name="connsiteY14" fmla="*/ 2049333 h 3628333"/>
                  <a:gd name="connsiteX15" fmla="*/ 1381651 w 2219964"/>
                  <a:gd name="connsiteY15" fmla="*/ 2521605 h 3628333"/>
                  <a:gd name="connsiteX16" fmla="*/ 1577593 w 2219964"/>
                  <a:gd name="connsiteY16" fmla="*/ 2280445 h 3628333"/>
                  <a:gd name="connsiteX17" fmla="*/ 929475 w 2219964"/>
                  <a:gd name="connsiteY17" fmla="*/ 1762955 h 3628333"/>
                  <a:gd name="connsiteX18" fmla="*/ 1085224 w 2219964"/>
                  <a:gd name="connsiteY18" fmla="*/ 1501697 h 3628333"/>
                  <a:gd name="connsiteX19" fmla="*/ 1607739 w 2219964"/>
                  <a:gd name="connsiteY19" fmla="*/ 1873486 h 3628333"/>
                  <a:gd name="connsiteX20" fmla="*/ 1808706 w 2219964"/>
                  <a:gd name="connsiteY20" fmla="*/ 1592132 h 3628333"/>
                  <a:gd name="connsiteX21" fmla="*/ 211016 w 2219964"/>
                  <a:gd name="connsiteY21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52660 w 2219964"/>
                  <a:gd name="connsiteY8" fmla="*/ 3129530 h 3628333"/>
                  <a:gd name="connsiteX9" fmla="*/ 140679 w 2219964"/>
                  <a:gd name="connsiteY9" fmla="*/ 2757742 h 3628333"/>
                  <a:gd name="connsiteX10" fmla="*/ 326573 w 2219964"/>
                  <a:gd name="connsiteY10" fmla="*/ 2521604 h 3628333"/>
                  <a:gd name="connsiteX11" fmla="*/ 884257 w 2219964"/>
                  <a:gd name="connsiteY11" fmla="*/ 2938612 h 3628333"/>
                  <a:gd name="connsiteX12" fmla="*/ 1080199 w 2219964"/>
                  <a:gd name="connsiteY12" fmla="*/ 2702476 h 3628333"/>
                  <a:gd name="connsiteX13" fmla="*/ 567735 w 2219964"/>
                  <a:gd name="connsiteY13" fmla="*/ 2290493 h 3628333"/>
                  <a:gd name="connsiteX14" fmla="*/ 763677 w 2219964"/>
                  <a:gd name="connsiteY14" fmla="*/ 2049333 h 3628333"/>
                  <a:gd name="connsiteX15" fmla="*/ 1381651 w 2219964"/>
                  <a:gd name="connsiteY15" fmla="*/ 2521605 h 3628333"/>
                  <a:gd name="connsiteX16" fmla="*/ 1577593 w 2219964"/>
                  <a:gd name="connsiteY16" fmla="*/ 2280445 h 3628333"/>
                  <a:gd name="connsiteX17" fmla="*/ 929475 w 2219964"/>
                  <a:gd name="connsiteY17" fmla="*/ 1762955 h 3628333"/>
                  <a:gd name="connsiteX18" fmla="*/ 1085224 w 2219964"/>
                  <a:gd name="connsiteY18" fmla="*/ 1501697 h 3628333"/>
                  <a:gd name="connsiteX19" fmla="*/ 1607739 w 2219964"/>
                  <a:gd name="connsiteY19" fmla="*/ 1873486 h 3628333"/>
                  <a:gd name="connsiteX20" fmla="*/ 1808706 w 2219964"/>
                  <a:gd name="connsiteY20" fmla="*/ 1592132 h 3628333"/>
                  <a:gd name="connsiteX21" fmla="*/ 211016 w 2219964"/>
                  <a:gd name="connsiteY21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52660 w 2219964"/>
                  <a:gd name="connsiteY8" fmla="*/ 3129530 h 3628333"/>
                  <a:gd name="connsiteX9" fmla="*/ 140679 w 2219964"/>
                  <a:gd name="connsiteY9" fmla="*/ 2757742 h 3628333"/>
                  <a:gd name="connsiteX10" fmla="*/ 326573 w 2219964"/>
                  <a:gd name="connsiteY10" fmla="*/ 2521604 h 3628333"/>
                  <a:gd name="connsiteX11" fmla="*/ 884257 w 2219964"/>
                  <a:gd name="connsiteY11" fmla="*/ 2938612 h 3628333"/>
                  <a:gd name="connsiteX12" fmla="*/ 1080199 w 2219964"/>
                  <a:gd name="connsiteY12" fmla="*/ 2702476 h 3628333"/>
                  <a:gd name="connsiteX13" fmla="*/ 567735 w 2219964"/>
                  <a:gd name="connsiteY13" fmla="*/ 2290493 h 3628333"/>
                  <a:gd name="connsiteX14" fmla="*/ 763677 w 2219964"/>
                  <a:gd name="connsiteY14" fmla="*/ 2049333 h 3628333"/>
                  <a:gd name="connsiteX15" fmla="*/ 1381651 w 2219964"/>
                  <a:gd name="connsiteY15" fmla="*/ 2521605 h 3628333"/>
                  <a:gd name="connsiteX16" fmla="*/ 1577593 w 2219964"/>
                  <a:gd name="connsiteY16" fmla="*/ 2280445 h 3628333"/>
                  <a:gd name="connsiteX17" fmla="*/ 929475 w 2219964"/>
                  <a:gd name="connsiteY17" fmla="*/ 1762955 h 3628333"/>
                  <a:gd name="connsiteX18" fmla="*/ 1085224 w 2219964"/>
                  <a:gd name="connsiteY18" fmla="*/ 1501697 h 3628333"/>
                  <a:gd name="connsiteX19" fmla="*/ 1607739 w 2219964"/>
                  <a:gd name="connsiteY19" fmla="*/ 1873486 h 3628333"/>
                  <a:gd name="connsiteX20" fmla="*/ 1808706 w 2219964"/>
                  <a:gd name="connsiteY20" fmla="*/ 1592132 h 3628333"/>
                  <a:gd name="connsiteX21" fmla="*/ 211016 w 2219964"/>
                  <a:gd name="connsiteY21" fmla="*/ 125072 h 3628333"/>
                  <a:gd name="connsiteX0" fmla="*/ 211016 w 2219964"/>
                  <a:gd name="connsiteY0" fmla="*/ 125072 h 3628333"/>
                  <a:gd name="connsiteX1" fmla="*/ 532565 w 2219964"/>
                  <a:gd name="connsiteY1" fmla="*/ 4492 h 3628333"/>
                  <a:gd name="connsiteX2" fmla="*/ 2054889 w 2219964"/>
                  <a:gd name="connsiteY2" fmla="*/ 1386139 h 3628333"/>
                  <a:gd name="connsiteX3" fmla="*/ 1919238 w 2219964"/>
                  <a:gd name="connsiteY3" fmla="*/ 2240250 h 3628333"/>
                  <a:gd name="connsiteX4" fmla="*/ 1436916 w 2219964"/>
                  <a:gd name="connsiteY4" fmla="*/ 2868272 h 3628333"/>
                  <a:gd name="connsiteX5" fmla="*/ 864159 w 2219964"/>
                  <a:gd name="connsiteY5" fmla="*/ 3280255 h 3628333"/>
                  <a:gd name="connsiteX6" fmla="*/ 0 w 2219964"/>
                  <a:gd name="connsiteY6" fmla="*/ 3521415 h 3628333"/>
                  <a:gd name="connsiteX7" fmla="*/ 135654 w 2219964"/>
                  <a:gd name="connsiteY7" fmla="*/ 3219965 h 3628333"/>
                  <a:gd name="connsiteX8" fmla="*/ 552660 w 2219964"/>
                  <a:gd name="connsiteY8" fmla="*/ 3129530 h 3628333"/>
                  <a:gd name="connsiteX9" fmla="*/ 140679 w 2219964"/>
                  <a:gd name="connsiteY9" fmla="*/ 2757742 h 3628333"/>
                  <a:gd name="connsiteX10" fmla="*/ 326573 w 2219964"/>
                  <a:gd name="connsiteY10" fmla="*/ 2521604 h 3628333"/>
                  <a:gd name="connsiteX11" fmla="*/ 884257 w 2219964"/>
                  <a:gd name="connsiteY11" fmla="*/ 2938612 h 3628333"/>
                  <a:gd name="connsiteX12" fmla="*/ 1080199 w 2219964"/>
                  <a:gd name="connsiteY12" fmla="*/ 2702476 h 3628333"/>
                  <a:gd name="connsiteX13" fmla="*/ 567735 w 2219964"/>
                  <a:gd name="connsiteY13" fmla="*/ 2290493 h 3628333"/>
                  <a:gd name="connsiteX14" fmla="*/ 763677 w 2219964"/>
                  <a:gd name="connsiteY14" fmla="*/ 2049333 h 3628333"/>
                  <a:gd name="connsiteX15" fmla="*/ 1381651 w 2219964"/>
                  <a:gd name="connsiteY15" fmla="*/ 2521605 h 3628333"/>
                  <a:gd name="connsiteX16" fmla="*/ 1577593 w 2219964"/>
                  <a:gd name="connsiteY16" fmla="*/ 2280445 h 3628333"/>
                  <a:gd name="connsiteX17" fmla="*/ 929475 w 2219964"/>
                  <a:gd name="connsiteY17" fmla="*/ 1762955 h 3628333"/>
                  <a:gd name="connsiteX18" fmla="*/ 1085224 w 2219964"/>
                  <a:gd name="connsiteY18" fmla="*/ 1501697 h 3628333"/>
                  <a:gd name="connsiteX19" fmla="*/ 1607739 w 2219964"/>
                  <a:gd name="connsiteY19" fmla="*/ 1873486 h 3628333"/>
                  <a:gd name="connsiteX20" fmla="*/ 1808706 w 2219964"/>
                  <a:gd name="connsiteY20" fmla="*/ 1592132 h 3628333"/>
                  <a:gd name="connsiteX21" fmla="*/ 211016 w 2219964"/>
                  <a:gd name="connsiteY21" fmla="*/ 125072 h 3628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219964" h="3628333">
                    <a:moveTo>
                      <a:pt x="211016" y="125072"/>
                    </a:moveTo>
                    <a:cubicBezTo>
                      <a:pt x="82063" y="-10581"/>
                      <a:pt x="415334" y="-5556"/>
                      <a:pt x="532565" y="4492"/>
                    </a:cubicBezTo>
                    <a:cubicBezTo>
                      <a:pt x="1316336" y="749744"/>
                      <a:pt x="1562521" y="897119"/>
                      <a:pt x="2054889" y="1386139"/>
                    </a:cubicBezTo>
                    <a:cubicBezTo>
                      <a:pt x="2436727" y="1853387"/>
                      <a:pt x="2054890" y="2184984"/>
                      <a:pt x="1919238" y="2240250"/>
                    </a:cubicBezTo>
                    <a:cubicBezTo>
                      <a:pt x="2013024" y="2829754"/>
                      <a:pt x="1574243" y="2861572"/>
                      <a:pt x="1436916" y="2868272"/>
                    </a:cubicBezTo>
                    <a:cubicBezTo>
                      <a:pt x="1318010" y="3369015"/>
                      <a:pt x="993113" y="3251785"/>
                      <a:pt x="864159" y="3280255"/>
                    </a:cubicBezTo>
                    <a:cubicBezTo>
                      <a:pt x="689988" y="3775973"/>
                      <a:pt x="128953" y="3628598"/>
                      <a:pt x="0" y="3521415"/>
                    </a:cubicBezTo>
                    <a:lnTo>
                      <a:pt x="135654" y="3219965"/>
                    </a:lnTo>
                    <a:cubicBezTo>
                      <a:pt x="480646" y="3471175"/>
                      <a:pt x="574432" y="3204892"/>
                      <a:pt x="552660" y="3129530"/>
                    </a:cubicBezTo>
                    <a:cubicBezTo>
                      <a:pt x="592016" y="3040770"/>
                      <a:pt x="242837" y="2901769"/>
                      <a:pt x="140679" y="2757742"/>
                    </a:cubicBezTo>
                    <a:cubicBezTo>
                      <a:pt x="38521" y="2658933"/>
                      <a:pt x="138167" y="2418609"/>
                      <a:pt x="326573" y="2521604"/>
                    </a:cubicBezTo>
                    <a:cubicBezTo>
                      <a:pt x="449666" y="2609527"/>
                      <a:pt x="756978" y="2905955"/>
                      <a:pt x="884257" y="2938612"/>
                    </a:cubicBezTo>
                    <a:cubicBezTo>
                      <a:pt x="1142164" y="3031559"/>
                      <a:pt x="1168959" y="2766953"/>
                      <a:pt x="1080199" y="2702476"/>
                    </a:cubicBezTo>
                    <a:cubicBezTo>
                      <a:pt x="874208" y="2507371"/>
                      <a:pt x="825642" y="2548400"/>
                      <a:pt x="567735" y="2290493"/>
                    </a:cubicBezTo>
                    <a:cubicBezTo>
                      <a:pt x="487348" y="2178287"/>
                      <a:pt x="542613" y="2005790"/>
                      <a:pt x="763677" y="2049333"/>
                    </a:cubicBezTo>
                    <a:cubicBezTo>
                      <a:pt x="886769" y="2122184"/>
                      <a:pt x="1245998" y="2483086"/>
                      <a:pt x="1381651" y="2521605"/>
                    </a:cubicBezTo>
                    <a:cubicBezTo>
                      <a:pt x="1602715" y="2665631"/>
                      <a:pt x="1710734" y="2346597"/>
                      <a:pt x="1577593" y="2280445"/>
                    </a:cubicBezTo>
                    <a:cubicBezTo>
                      <a:pt x="1524839" y="2209269"/>
                      <a:pt x="1025771" y="1855065"/>
                      <a:pt x="929475" y="1762955"/>
                    </a:cubicBezTo>
                    <a:cubicBezTo>
                      <a:pt x="767027" y="1603855"/>
                      <a:pt x="966319" y="1414611"/>
                      <a:pt x="1085224" y="1501697"/>
                    </a:cubicBezTo>
                    <a:lnTo>
                      <a:pt x="1607739" y="1873486"/>
                    </a:lnTo>
                    <a:cubicBezTo>
                      <a:pt x="1847224" y="2077801"/>
                      <a:pt x="2001300" y="1724436"/>
                      <a:pt x="1808706" y="1592132"/>
                    </a:cubicBezTo>
                    <a:lnTo>
                      <a:pt x="211016" y="125072"/>
                    </a:ln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just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2D7C8C"/>
                  </a:solidFill>
                  <a:effectLst/>
                  <a:uLnTx/>
                  <a:uFillTx/>
                  <a:latin typeface="#9Slide03 SVNKelson Sans" panose="02000500000000000000" pitchFamily="2" charset="0"/>
                  <a:ea typeface="+mn-ea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08777F1A-EA9B-4D19-B220-5AA3CD6995A4}"/>
              </a:ext>
            </a:extLst>
          </p:cNvPr>
          <p:cNvGrpSpPr/>
          <p:nvPr/>
        </p:nvGrpSpPr>
        <p:grpSpPr>
          <a:xfrm>
            <a:off x="3230428" y="3225870"/>
            <a:ext cx="1388737" cy="1325781"/>
            <a:chOff x="2629628" y="4155039"/>
            <a:chExt cx="1289804" cy="1289800"/>
          </a:xfrm>
        </p:grpSpPr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D054773D-CC12-4042-BDE6-4634007BC1EA}"/>
                </a:ext>
              </a:extLst>
            </p:cNvPr>
            <p:cNvGrpSpPr/>
            <p:nvPr/>
          </p:nvGrpSpPr>
          <p:grpSpPr>
            <a:xfrm>
              <a:off x="2629628" y="4155039"/>
              <a:ext cx="1289804" cy="1289800"/>
              <a:chOff x="2460983" y="1840422"/>
              <a:chExt cx="920034" cy="920034"/>
            </a:xfrm>
            <a:effectLst/>
          </p:grpSpPr>
          <p:sp>
            <p:nvSpPr>
              <p:cNvPr id="57" name="Oval 56">
                <a:extLst>
                  <a:ext uri="{FF2B5EF4-FFF2-40B4-BE49-F238E27FC236}">
                    <a16:creationId xmlns:a16="http://schemas.microsoft.com/office/drawing/2014/main" id="{9BA21D03-B432-471E-AEA4-4B7EE9972D94}"/>
                  </a:ext>
                </a:extLst>
              </p:cNvPr>
              <p:cNvSpPr/>
              <p:nvPr/>
            </p:nvSpPr>
            <p:spPr>
              <a:xfrm>
                <a:off x="2460983" y="1840422"/>
                <a:ext cx="920034" cy="9200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25400">
                <a:noFill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just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2D7C8C"/>
                  </a:solidFill>
                  <a:effectLst/>
                  <a:uLnTx/>
                  <a:uFillTx/>
                  <a:latin typeface="#9Slide03 SVNKelson Sans" panose="02000500000000000000" pitchFamily="2" charset="0"/>
                  <a:ea typeface="+mn-ea"/>
                  <a:cs typeface="Arial" panose="020B0604020202020204" pitchFamily="34" charset="0"/>
                </a:endParaRPr>
              </a:p>
            </p:txBody>
          </p:sp>
          <p:grpSp>
            <p:nvGrpSpPr>
              <p:cNvPr id="58" name="Group 57">
                <a:extLst>
                  <a:ext uri="{FF2B5EF4-FFF2-40B4-BE49-F238E27FC236}">
                    <a16:creationId xmlns:a16="http://schemas.microsoft.com/office/drawing/2014/main" id="{E212A7AF-885F-4F49-8142-ACED80FC7A89}"/>
                  </a:ext>
                </a:extLst>
              </p:cNvPr>
              <p:cNvGrpSpPr/>
              <p:nvPr/>
            </p:nvGrpSpPr>
            <p:grpSpPr>
              <a:xfrm>
                <a:off x="2493187" y="1870833"/>
                <a:ext cx="859212" cy="859212"/>
                <a:chOff x="267289" y="1946037"/>
                <a:chExt cx="1362508" cy="1362508"/>
              </a:xfrm>
            </p:grpSpPr>
            <p:sp>
              <p:nvSpPr>
                <p:cNvPr id="59" name="Oval 58">
                  <a:extLst>
                    <a:ext uri="{FF2B5EF4-FFF2-40B4-BE49-F238E27FC236}">
                      <a16:creationId xmlns:a16="http://schemas.microsoft.com/office/drawing/2014/main" id="{7A7F0E49-03F5-4EE6-973E-B83E7EAA2679}"/>
                    </a:ext>
                  </a:extLst>
                </p:cNvPr>
                <p:cNvSpPr/>
                <p:nvPr/>
              </p:nvSpPr>
              <p:spPr>
                <a:xfrm>
                  <a:off x="267289" y="1946037"/>
                  <a:ext cx="1362508" cy="1362508"/>
                </a:xfrm>
                <a:prstGeom prst="ellipse">
                  <a:avLst/>
                </a:prstGeom>
                <a:solidFill>
                  <a:srgbClr val="404C0A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just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2D7C8C"/>
                    </a:solidFill>
                    <a:effectLst/>
                    <a:uLnTx/>
                    <a:uFillTx/>
                    <a:latin typeface="#9Slide03 SVNKelson Sans" panose="02000500000000000000" pitchFamily="2" charset="0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60" name="Oval 59">
                  <a:extLst>
                    <a:ext uri="{FF2B5EF4-FFF2-40B4-BE49-F238E27FC236}">
                      <a16:creationId xmlns:a16="http://schemas.microsoft.com/office/drawing/2014/main" id="{D5A59E62-3DE3-43D4-B146-556A817B4A6D}"/>
                    </a:ext>
                  </a:extLst>
                </p:cNvPr>
                <p:cNvSpPr/>
                <p:nvPr/>
              </p:nvSpPr>
              <p:spPr>
                <a:xfrm>
                  <a:off x="455592" y="1971424"/>
                  <a:ext cx="975174" cy="71952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>
                        <a:alpha val="56000"/>
                      </a:schemeClr>
                    </a:gs>
                    <a:gs pos="50000">
                      <a:schemeClr val="bg1">
                        <a:alpha val="0"/>
                      </a:schemeClr>
                    </a:gs>
                  </a:gsLst>
                  <a:lin ang="5400000" scaled="1"/>
                  <a:tileRect/>
                </a:gra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just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2D7C8C"/>
                    </a:solidFill>
                    <a:effectLst/>
                    <a:uLnTx/>
                    <a:uFillTx/>
                    <a:latin typeface="#9Slide03 SVNKelson Sans" panose="02000500000000000000" pitchFamily="2" charset="0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</p:grpSp>
        <p:sp>
          <p:nvSpPr>
            <p:cNvPr id="56" name="Freeform 38">
              <a:extLst>
                <a:ext uri="{FF2B5EF4-FFF2-40B4-BE49-F238E27FC236}">
                  <a16:creationId xmlns:a16="http://schemas.microsoft.com/office/drawing/2014/main" id="{74DB09AE-2670-4A1A-937F-0A85D3748607}"/>
                </a:ext>
              </a:extLst>
            </p:cNvPr>
            <p:cNvSpPr/>
            <p:nvPr/>
          </p:nvSpPr>
          <p:spPr>
            <a:xfrm>
              <a:off x="3008285" y="4533696"/>
              <a:ext cx="532490" cy="532486"/>
            </a:xfrm>
            <a:custGeom>
              <a:avLst/>
              <a:gdLst>
                <a:gd name="connsiteX0" fmla="*/ 630627 w 1357911"/>
                <a:gd name="connsiteY0" fmla="*/ 0 h 1357911"/>
                <a:gd name="connsiteX1" fmla="*/ 727283 w 1357911"/>
                <a:gd name="connsiteY1" fmla="*/ 0 h 1357911"/>
                <a:gd name="connsiteX2" fmla="*/ 769573 w 1357911"/>
                <a:gd name="connsiteY2" fmla="*/ 42290 h 1357911"/>
                <a:gd name="connsiteX3" fmla="*/ 769573 w 1357911"/>
                <a:gd name="connsiteY3" fmla="*/ 105138 h 1357911"/>
                <a:gd name="connsiteX4" fmla="*/ 796163 w 1357911"/>
                <a:gd name="connsiteY4" fmla="*/ 109195 h 1357911"/>
                <a:gd name="connsiteX5" fmla="*/ 1004119 w 1357911"/>
                <a:gd name="connsiteY5" fmla="*/ 196704 h 1357911"/>
                <a:gd name="connsiteX6" fmla="*/ 1019973 w 1357911"/>
                <a:gd name="connsiteY6" fmla="*/ 209784 h 1357911"/>
                <a:gd name="connsiteX7" fmla="*/ 1065069 w 1357911"/>
                <a:gd name="connsiteY7" fmla="*/ 164688 h 1357911"/>
                <a:gd name="connsiteX8" fmla="*/ 1094973 w 1357911"/>
                <a:gd name="connsiteY8" fmla="*/ 152302 h 1357911"/>
                <a:gd name="connsiteX9" fmla="*/ 1124876 w 1357911"/>
                <a:gd name="connsiteY9" fmla="*/ 164688 h 1357911"/>
                <a:gd name="connsiteX10" fmla="*/ 1193223 w 1357911"/>
                <a:gd name="connsiteY10" fmla="*/ 233034 h 1357911"/>
                <a:gd name="connsiteX11" fmla="*/ 1193223 w 1357911"/>
                <a:gd name="connsiteY11" fmla="*/ 292841 h 1357911"/>
                <a:gd name="connsiteX12" fmla="*/ 1148126 w 1357911"/>
                <a:gd name="connsiteY12" fmla="*/ 337938 h 1357911"/>
                <a:gd name="connsiteX13" fmla="*/ 1161206 w 1357911"/>
                <a:gd name="connsiteY13" fmla="*/ 353791 h 1357911"/>
                <a:gd name="connsiteX14" fmla="*/ 1248714 w 1357911"/>
                <a:gd name="connsiteY14" fmla="*/ 561746 h 1357911"/>
                <a:gd name="connsiteX15" fmla="*/ 1252771 w 1357911"/>
                <a:gd name="connsiteY15" fmla="*/ 588337 h 1357911"/>
                <a:gd name="connsiteX16" fmla="*/ 1315621 w 1357911"/>
                <a:gd name="connsiteY16" fmla="*/ 588337 h 1357911"/>
                <a:gd name="connsiteX17" fmla="*/ 1357911 w 1357911"/>
                <a:gd name="connsiteY17" fmla="*/ 630626 h 1357911"/>
                <a:gd name="connsiteX18" fmla="*/ 1357911 w 1357911"/>
                <a:gd name="connsiteY18" fmla="*/ 727283 h 1357911"/>
                <a:gd name="connsiteX19" fmla="*/ 1315621 w 1357911"/>
                <a:gd name="connsiteY19" fmla="*/ 769573 h 1357911"/>
                <a:gd name="connsiteX20" fmla="*/ 1252771 w 1357911"/>
                <a:gd name="connsiteY20" fmla="*/ 769573 h 1357911"/>
                <a:gd name="connsiteX21" fmla="*/ 1248715 w 1357911"/>
                <a:gd name="connsiteY21" fmla="*/ 796162 h 1357911"/>
                <a:gd name="connsiteX22" fmla="*/ 1161206 w 1357911"/>
                <a:gd name="connsiteY22" fmla="*/ 1004119 h 1357911"/>
                <a:gd name="connsiteX23" fmla="*/ 1148126 w 1357911"/>
                <a:gd name="connsiteY23" fmla="*/ 1019972 h 1357911"/>
                <a:gd name="connsiteX24" fmla="*/ 1193222 w 1357911"/>
                <a:gd name="connsiteY24" fmla="*/ 1065067 h 1357911"/>
                <a:gd name="connsiteX25" fmla="*/ 1193222 w 1357911"/>
                <a:gd name="connsiteY25" fmla="*/ 1124876 h 1357911"/>
                <a:gd name="connsiteX26" fmla="*/ 1124877 w 1357911"/>
                <a:gd name="connsiteY26" fmla="*/ 1193221 h 1357911"/>
                <a:gd name="connsiteX27" fmla="*/ 1065068 w 1357911"/>
                <a:gd name="connsiteY27" fmla="*/ 1193221 h 1357911"/>
                <a:gd name="connsiteX28" fmla="*/ 1019973 w 1357911"/>
                <a:gd name="connsiteY28" fmla="*/ 1148125 h 1357911"/>
                <a:gd name="connsiteX29" fmla="*/ 1004119 w 1357911"/>
                <a:gd name="connsiteY29" fmla="*/ 1161206 h 1357911"/>
                <a:gd name="connsiteX30" fmla="*/ 796162 w 1357911"/>
                <a:gd name="connsiteY30" fmla="*/ 1248714 h 1357911"/>
                <a:gd name="connsiteX31" fmla="*/ 769572 w 1357911"/>
                <a:gd name="connsiteY31" fmla="*/ 1252771 h 1357911"/>
                <a:gd name="connsiteX32" fmla="*/ 769572 w 1357911"/>
                <a:gd name="connsiteY32" fmla="*/ 1315621 h 1357911"/>
                <a:gd name="connsiteX33" fmla="*/ 727283 w 1357911"/>
                <a:gd name="connsiteY33" fmla="*/ 1357911 h 1357911"/>
                <a:gd name="connsiteX34" fmla="*/ 630627 w 1357911"/>
                <a:gd name="connsiteY34" fmla="*/ 1357910 h 1357911"/>
                <a:gd name="connsiteX35" fmla="*/ 588337 w 1357911"/>
                <a:gd name="connsiteY35" fmla="*/ 1315620 h 1357911"/>
                <a:gd name="connsiteX36" fmla="*/ 588337 w 1357911"/>
                <a:gd name="connsiteY36" fmla="*/ 1252772 h 1357911"/>
                <a:gd name="connsiteX37" fmla="*/ 561746 w 1357911"/>
                <a:gd name="connsiteY37" fmla="*/ 1248714 h 1357911"/>
                <a:gd name="connsiteX38" fmla="*/ 353791 w 1357911"/>
                <a:gd name="connsiteY38" fmla="*/ 1161206 h 1357911"/>
                <a:gd name="connsiteX39" fmla="*/ 337938 w 1357911"/>
                <a:gd name="connsiteY39" fmla="*/ 1148126 h 1357911"/>
                <a:gd name="connsiteX40" fmla="*/ 292841 w 1357911"/>
                <a:gd name="connsiteY40" fmla="*/ 1193222 h 1357911"/>
                <a:gd name="connsiteX41" fmla="*/ 233034 w 1357911"/>
                <a:gd name="connsiteY41" fmla="*/ 1193222 h 1357911"/>
                <a:gd name="connsiteX42" fmla="*/ 164688 w 1357911"/>
                <a:gd name="connsiteY42" fmla="*/ 1124876 h 1357911"/>
                <a:gd name="connsiteX43" fmla="*/ 164688 w 1357911"/>
                <a:gd name="connsiteY43" fmla="*/ 1065068 h 1357911"/>
                <a:gd name="connsiteX44" fmla="*/ 209784 w 1357911"/>
                <a:gd name="connsiteY44" fmla="*/ 1019972 h 1357911"/>
                <a:gd name="connsiteX45" fmla="*/ 196704 w 1357911"/>
                <a:gd name="connsiteY45" fmla="*/ 1004119 h 1357911"/>
                <a:gd name="connsiteX46" fmla="*/ 109195 w 1357911"/>
                <a:gd name="connsiteY46" fmla="*/ 796162 h 1357911"/>
                <a:gd name="connsiteX47" fmla="*/ 105137 w 1357911"/>
                <a:gd name="connsiteY47" fmla="*/ 769574 h 1357911"/>
                <a:gd name="connsiteX48" fmla="*/ 42290 w 1357911"/>
                <a:gd name="connsiteY48" fmla="*/ 769573 h 1357911"/>
                <a:gd name="connsiteX49" fmla="*/ 0 w 1357911"/>
                <a:gd name="connsiteY49" fmla="*/ 727283 h 1357911"/>
                <a:gd name="connsiteX50" fmla="*/ 0 w 1357911"/>
                <a:gd name="connsiteY50" fmla="*/ 630626 h 1357911"/>
                <a:gd name="connsiteX51" fmla="*/ 42290 w 1357911"/>
                <a:gd name="connsiteY51" fmla="*/ 588337 h 1357911"/>
                <a:gd name="connsiteX52" fmla="*/ 105138 w 1357911"/>
                <a:gd name="connsiteY52" fmla="*/ 588337 h 1357911"/>
                <a:gd name="connsiteX53" fmla="*/ 109196 w 1357911"/>
                <a:gd name="connsiteY53" fmla="*/ 561748 h 1357911"/>
                <a:gd name="connsiteX54" fmla="*/ 196704 w 1357911"/>
                <a:gd name="connsiteY54" fmla="*/ 353791 h 1357911"/>
                <a:gd name="connsiteX55" fmla="*/ 209784 w 1357911"/>
                <a:gd name="connsiteY55" fmla="*/ 337937 h 1357911"/>
                <a:gd name="connsiteX56" fmla="*/ 164688 w 1357911"/>
                <a:gd name="connsiteY56" fmla="*/ 292842 h 1357911"/>
                <a:gd name="connsiteX57" fmla="*/ 164688 w 1357911"/>
                <a:gd name="connsiteY57" fmla="*/ 233033 h 1357911"/>
                <a:gd name="connsiteX58" fmla="*/ 233033 w 1357911"/>
                <a:gd name="connsiteY58" fmla="*/ 164688 h 1357911"/>
                <a:gd name="connsiteX59" fmla="*/ 262938 w 1357911"/>
                <a:gd name="connsiteY59" fmla="*/ 152302 h 1357911"/>
                <a:gd name="connsiteX60" fmla="*/ 292842 w 1357911"/>
                <a:gd name="connsiteY60" fmla="*/ 164688 h 1357911"/>
                <a:gd name="connsiteX61" fmla="*/ 337938 w 1357911"/>
                <a:gd name="connsiteY61" fmla="*/ 209783 h 1357911"/>
                <a:gd name="connsiteX62" fmla="*/ 353791 w 1357911"/>
                <a:gd name="connsiteY62" fmla="*/ 196704 h 1357911"/>
                <a:gd name="connsiteX63" fmla="*/ 561746 w 1357911"/>
                <a:gd name="connsiteY63" fmla="*/ 109195 h 1357911"/>
                <a:gd name="connsiteX64" fmla="*/ 588337 w 1357911"/>
                <a:gd name="connsiteY64" fmla="*/ 105138 h 1357911"/>
                <a:gd name="connsiteX65" fmla="*/ 588337 w 1357911"/>
                <a:gd name="connsiteY65" fmla="*/ 42290 h 1357911"/>
                <a:gd name="connsiteX66" fmla="*/ 630627 w 1357911"/>
                <a:gd name="connsiteY66" fmla="*/ 0 h 1357911"/>
                <a:gd name="connsiteX67" fmla="*/ 678955 w 1357911"/>
                <a:gd name="connsiteY67" fmla="*/ 339023 h 1357911"/>
                <a:gd name="connsiteX68" fmla="*/ 339023 w 1357911"/>
                <a:gd name="connsiteY68" fmla="*/ 678955 h 1357911"/>
                <a:gd name="connsiteX69" fmla="*/ 678955 w 1357911"/>
                <a:gd name="connsiteY69" fmla="*/ 1018887 h 1357911"/>
                <a:gd name="connsiteX70" fmla="*/ 1018888 w 1357911"/>
                <a:gd name="connsiteY70" fmla="*/ 678955 h 1357911"/>
                <a:gd name="connsiteX71" fmla="*/ 678955 w 1357911"/>
                <a:gd name="connsiteY71" fmla="*/ 339023 h 1357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57911" h="1357911">
                  <a:moveTo>
                    <a:pt x="630627" y="0"/>
                  </a:moveTo>
                  <a:lnTo>
                    <a:pt x="727283" y="0"/>
                  </a:lnTo>
                  <a:cubicBezTo>
                    <a:pt x="750640" y="0"/>
                    <a:pt x="769573" y="18934"/>
                    <a:pt x="769573" y="42290"/>
                  </a:cubicBezTo>
                  <a:lnTo>
                    <a:pt x="769573" y="105138"/>
                  </a:lnTo>
                  <a:lnTo>
                    <a:pt x="796163" y="109195"/>
                  </a:lnTo>
                  <a:cubicBezTo>
                    <a:pt x="871880" y="124690"/>
                    <a:pt x="942239" y="154899"/>
                    <a:pt x="1004119" y="196704"/>
                  </a:cubicBezTo>
                  <a:lnTo>
                    <a:pt x="1019973" y="209784"/>
                  </a:lnTo>
                  <a:lnTo>
                    <a:pt x="1065069" y="164688"/>
                  </a:lnTo>
                  <a:cubicBezTo>
                    <a:pt x="1073327" y="156430"/>
                    <a:pt x="1084150" y="152302"/>
                    <a:pt x="1094973" y="152302"/>
                  </a:cubicBezTo>
                  <a:cubicBezTo>
                    <a:pt x="1105796" y="152302"/>
                    <a:pt x="1116618" y="156430"/>
                    <a:pt x="1124876" y="164688"/>
                  </a:cubicBezTo>
                  <a:lnTo>
                    <a:pt x="1193223" y="233034"/>
                  </a:lnTo>
                  <a:cubicBezTo>
                    <a:pt x="1209738" y="249550"/>
                    <a:pt x="1209738" y="276326"/>
                    <a:pt x="1193223" y="292841"/>
                  </a:cubicBezTo>
                  <a:lnTo>
                    <a:pt x="1148126" y="337938"/>
                  </a:lnTo>
                  <a:lnTo>
                    <a:pt x="1161206" y="353791"/>
                  </a:lnTo>
                  <a:cubicBezTo>
                    <a:pt x="1203011" y="415670"/>
                    <a:pt x="1233219" y="486029"/>
                    <a:pt x="1248714" y="561746"/>
                  </a:cubicBezTo>
                  <a:lnTo>
                    <a:pt x="1252771" y="588337"/>
                  </a:lnTo>
                  <a:lnTo>
                    <a:pt x="1315621" y="588337"/>
                  </a:lnTo>
                  <a:cubicBezTo>
                    <a:pt x="1338976" y="588337"/>
                    <a:pt x="1357911" y="607271"/>
                    <a:pt x="1357911" y="630626"/>
                  </a:cubicBezTo>
                  <a:lnTo>
                    <a:pt x="1357911" y="727283"/>
                  </a:lnTo>
                  <a:cubicBezTo>
                    <a:pt x="1357911" y="750638"/>
                    <a:pt x="1338977" y="769574"/>
                    <a:pt x="1315621" y="769573"/>
                  </a:cubicBezTo>
                  <a:lnTo>
                    <a:pt x="1252771" y="769573"/>
                  </a:lnTo>
                  <a:lnTo>
                    <a:pt x="1248715" y="796162"/>
                  </a:lnTo>
                  <a:cubicBezTo>
                    <a:pt x="1233220" y="871880"/>
                    <a:pt x="1203011" y="942239"/>
                    <a:pt x="1161206" y="1004119"/>
                  </a:cubicBezTo>
                  <a:lnTo>
                    <a:pt x="1148126" y="1019972"/>
                  </a:lnTo>
                  <a:lnTo>
                    <a:pt x="1193222" y="1065067"/>
                  </a:lnTo>
                  <a:cubicBezTo>
                    <a:pt x="1209737" y="1081584"/>
                    <a:pt x="1209737" y="1108360"/>
                    <a:pt x="1193222" y="1124876"/>
                  </a:cubicBezTo>
                  <a:lnTo>
                    <a:pt x="1124877" y="1193221"/>
                  </a:lnTo>
                  <a:cubicBezTo>
                    <a:pt x="1108361" y="1209737"/>
                    <a:pt x="1081584" y="1209737"/>
                    <a:pt x="1065068" y="1193221"/>
                  </a:cubicBezTo>
                  <a:lnTo>
                    <a:pt x="1019973" y="1148125"/>
                  </a:lnTo>
                  <a:lnTo>
                    <a:pt x="1004119" y="1161206"/>
                  </a:lnTo>
                  <a:cubicBezTo>
                    <a:pt x="942239" y="1203010"/>
                    <a:pt x="871880" y="1233219"/>
                    <a:pt x="796162" y="1248714"/>
                  </a:cubicBezTo>
                  <a:lnTo>
                    <a:pt x="769572" y="1252771"/>
                  </a:lnTo>
                  <a:lnTo>
                    <a:pt x="769572" y="1315621"/>
                  </a:lnTo>
                  <a:cubicBezTo>
                    <a:pt x="769573" y="1338975"/>
                    <a:pt x="750639" y="1357910"/>
                    <a:pt x="727283" y="1357911"/>
                  </a:cubicBezTo>
                  <a:lnTo>
                    <a:pt x="630627" y="1357910"/>
                  </a:lnTo>
                  <a:cubicBezTo>
                    <a:pt x="607271" y="1357911"/>
                    <a:pt x="588337" y="1338976"/>
                    <a:pt x="588337" y="1315620"/>
                  </a:cubicBezTo>
                  <a:lnTo>
                    <a:pt x="588337" y="1252772"/>
                  </a:lnTo>
                  <a:lnTo>
                    <a:pt x="561746" y="1248714"/>
                  </a:lnTo>
                  <a:cubicBezTo>
                    <a:pt x="486028" y="1233219"/>
                    <a:pt x="415671" y="1203010"/>
                    <a:pt x="353791" y="1161206"/>
                  </a:cubicBezTo>
                  <a:lnTo>
                    <a:pt x="337938" y="1148126"/>
                  </a:lnTo>
                  <a:lnTo>
                    <a:pt x="292841" y="1193222"/>
                  </a:lnTo>
                  <a:cubicBezTo>
                    <a:pt x="276327" y="1209737"/>
                    <a:pt x="249550" y="1209737"/>
                    <a:pt x="233034" y="1193222"/>
                  </a:cubicBezTo>
                  <a:lnTo>
                    <a:pt x="164688" y="1124876"/>
                  </a:lnTo>
                  <a:cubicBezTo>
                    <a:pt x="148173" y="1108360"/>
                    <a:pt x="148173" y="1081583"/>
                    <a:pt x="164688" y="1065068"/>
                  </a:cubicBezTo>
                  <a:lnTo>
                    <a:pt x="209784" y="1019972"/>
                  </a:lnTo>
                  <a:lnTo>
                    <a:pt x="196704" y="1004119"/>
                  </a:lnTo>
                  <a:cubicBezTo>
                    <a:pt x="154898" y="942239"/>
                    <a:pt x="124689" y="871881"/>
                    <a:pt x="109195" y="796162"/>
                  </a:cubicBezTo>
                  <a:lnTo>
                    <a:pt x="105137" y="769574"/>
                  </a:lnTo>
                  <a:lnTo>
                    <a:pt x="42290" y="769573"/>
                  </a:lnTo>
                  <a:cubicBezTo>
                    <a:pt x="18934" y="769574"/>
                    <a:pt x="0" y="750639"/>
                    <a:pt x="0" y="727283"/>
                  </a:cubicBezTo>
                  <a:lnTo>
                    <a:pt x="0" y="630626"/>
                  </a:lnTo>
                  <a:cubicBezTo>
                    <a:pt x="0" y="607271"/>
                    <a:pt x="18933" y="588337"/>
                    <a:pt x="42290" y="588337"/>
                  </a:cubicBezTo>
                  <a:lnTo>
                    <a:pt x="105138" y="588337"/>
                  </a:lnTo>
                  <a:lnTo>
                    <a:pt x="109196" y="561748"/>
                  </a:lnTo>
                  <a:cubicBezTo>
                    <a:pt x="124689" y="486029"/>
                    <a:pt x="154898" y="415670"/>
                    <a:pt x="196704" y="353791"/>
                  </a:cubicBezTo>
                  <a:lnTo>
                    <a:pt x="209784" y="337937"/>
                  </a:lnTo>
                  <a:lnTo>
                    <a:pt x="164688" y="292842"/>
                  </a:lnTo>
                  <a:cubicBezTo>
                    <a:pt x="148174" y="276325"/>
                    <a:pt x="148174" y="249550"/>
                    <a:pt x="164688" y="233033"/>
                  </a:cubicBezTo>
                  <a:lnTo>
                    <a:pt x="233033" y="164688"/>
                  </a:lnTo>
                  <a:cubicBezTo>
                    <a:pt x="241293" y="156431"/>
                    <a:pt x="252115" y="152303"/>
                    <a:pt x="262938" y="152302"/>
                  </a:cubicBezTo>
                  <a:cubicBezTo>
                    <a:pt x="273761" y="152303"/>
                    <a:pt x="284584" y="156431"/>
                    <a:pt x="292842" y="164688"/>
                  </a:cubicBezTo>
                  <a:lnTo>
                    <a:pt x="337938" y="209783"/>
                  </a:lnTo>
                  <a:lnTo>
                    <a:pt x="353791" y="196704"/>
                  </a:lnTo>
                  <a:cubicBezTo>
                    <a:pt x="415671" y="154899"/>
                    <a:pt x="486029" y="124689"/>
                    <a:pt x="561746" y="109195"/>
                  </a:cubicBezTo>
                  <a:lnTo>
                    <a:pt x="588337" y="105138"/>
                  </a:lnTo>
                  <a:lnTo>
                    <a:pt x="588337" y="42290"/>
                  </a:lnTo>
                  <a:cubicBezTo>
                    <a:pt x="588337" y="18934"/>
                    <a:pt x="607272" y="0"/>
                    <a:pt x="630627" y="0"/>
                  </a:cubicBezTo>
                  <a:close/>
                  <a:moveTo>
                    <a:pt x="678955" y="339023"/>
                  </a:moveTo>
                  <a:cubicBezTo>
                    <a:pt x="491215" y="339022"/>
                    <a:pt x="339023" y="491215"/>
                    <a:pt x="339023" y="678955"/>
                  </a:cubicBezTo>
                  <a:cubicBezTo>
                    <a:pt x="339023" y="866696"/>
                    <a:pt x="491215" y="1018887"/>
                    <a:pt x="678955" y="1018887"/>
                  </a:cubicBezTo>
                  <a:cubicBezTo>
                    <a:pt x="866696" y="1018887"/>
                    <a:pt x="1018888" y="866696"/>
                    <a:pt x="1018888" y="678955"/>
                  </a:cubicBezTo>
                  <a:cubicBezTo>
                    <a:pt x="1018888" y="491215"/>
                    <a:pt x="866696" y="339022"/>
                    <a:pt x="678955" y="339023"/>
                  </a:cubicBezTo>
                  <a:close/>
                </a:path>
              </a:pathLst>
            </a:custGeom>
            <a:solidFill>
              <a:schemeClr val="bg1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2D7C8C"/>
                </a:solidFill>
                <a:effectLst/>
                <a:uLnTx/>
                <a:uFillTx/>
                <a:latin typeface="#9Slide03 SVNKelson Sans" panose="02000500000000000000" pitchFamily="2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BC81D7C6-7C46-4E04-A8F0-9203F169B1F0}"/>
              </a:ext>
            </a:extLst>
          </p:cNvPr>
          <p:cNvGrpSpPr/>
          <p:nvPr/>
        </p:nvGrpSpPr>
        <p:grpSpPr>
          <a:xfrm>
            <a:off x="2550133" y="4775341"/>
            <a:ext cx="1388737" cy="1325781"/>
            <a:chOff x="1341484" y="4667502"/>
            <a:chExt cx="1289804" cy="1289800"/>
          </a:xfrm>
        </p:grpSpPr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FD507491-295D-429E-B3B6-33283FD52EF0}"/>
                </a:ext>
              </a:extLst>
            </p:cNvPr>
            <p:cNvGrpSpPr/>
            <p:nvPr/>
          </p:nvGrpSpPr>
          <p:grpSpPr>
            <a:xfrm>
              <a:off x="1341484" y="4667502"/>
              <a:ext cx="1289804" cy="1289800"/>
              <a:chOff x="2462776" y="1840422"/>
              <a:chExt cx="920034" cy="920034"/>
            </a:xfrm>
            <a:effectLst/>
          </p:grpSpPr>
          <p:sp>
            <p:nvSpPr>
              <p:cNvPr id="51" name="Oval 50">
                <a:extLst>
                  <a:ext uri="{FF2B5EF4-FFF2-40B4-BE49-F238E27FC236}">
                    <a16:creationId xmlns:a16="http://schemas.microsoft.com/office/drawing/2014/main" id="{4C8F968A-0764-40D2-BDA0-186B8FF688DA}"/>
                  </a:ext>
                </a:extLst>
              </p:cNvPr>
              <p:cNvSpPr/>
              <p:nvPr/>
            </p:nvSpPr>
            <p:spPr>
              <a:xfrm>
                <a:off x="2462776" y="1840422"/>
                <a:ext cx="920034" cy="92003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25400">
                <a:noFill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just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2D7C8C"/>
                  </a:solidFill>
                  <a:effectLst/>
                  <a:uLnTx/>
                  <a:uFillTx/>
                  <a:latin typeface="#9Slide03 SVNKelson Sans" panose="02000500000000000000" pitchFamily="2" charset="0"/>
                  <a:ea typeface="+mn-ea"/>
                  <a:cs typeface="Arial" panose="020B0604020202020204" pitchFamily="34" charset="0"/>
                </a:endParaRPr>
              </a:p>
            </p:txBody>
          </p:sp>
          <p:grpSp>
            <p:nvGrpSpPr>
              <p:cNvPr id="52" name="Group 51">
                <a:extLst>
                  <a:ext uri="{FF2B5EF4-FFF2-40B4-BE49-F238E27FC236}">
                    <a16:creationId xmlns:a16="http://schemas.microsoft.com/office/drawing/2014/main" id="{4743F882-BEF4-4501-98B9-A4F2F9FA3B5B}"/>
                  </a:ext>
                </a:extLst>
              </p:cNvPr>
              <p:cNvGrpSpPr/>
              <p:nvPr/>
            </p:nvGrpSpPr>
            <p:grpSpPr>
              <a:xfrm>
                <a:off x="2493187" y="1870833"/>
                <a:ext cx="859212" cy="859212"/>
                <a:chOff x="267289" y="1946037"/>
                <a:chExt cx="1362508" cy="1362508"/>
              </a:xfrm>
            </p:grpSpPr>
            <p:sp>
              <p:nvSpPr>
                <p:cNvPr id="53" name="Oval 52">
                  <a:extLst>
                    <a:ext uri="{FF2B5EF4-FFF2-40B4-BE49-F238E27FC236}">
                      <a16:creationId xmlns:a16="http://schemas.microsoft.com/office/drawing/2014/main" id="{79ED4ACE-C807-4F72-9B23-8EB72415C217}"/>
                    </a:ext>
                  </a:extLst>
                </p:cNvPr>
                <p:cNvSpPr/>
                <p:nvPr/>
              </p:nvSpPr>
              <p:spPr>
                <a:xfrm>
                  <a:off x="267289" y="1946037"/>
                  <a:ext cx="1362508" cy="1362508"/>
                </a:xfrm>
                <a:prstGeom prst="ellipse">
                  <a:avLst/>
                </a:prstGeom>
                <a:solidFill>
                  <a:srgbClr val="174354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just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2D7C8C"/>
                    </a:solidFill>
                    <a:effectLst/>
                    <a:uLnTx/>
                    <a:uFillTx/>
                    <a:latin typeface="#9Slide03 SVNKelson Sans" panose="02000500000000000000" pitchFamily="2" charset="0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54" name="Oval 53">
                  <a:extLst>
                    <a:ext uri="{FF2B5EF4-FFF2-40B4-BE49-F238E27FC236}">
                      <a16:creationId xmlns:a16="http://schemas.microsoft.com/office/drawing/2014/main" id="{CD1753D7-38C2-49F9-84B0-5EAF36F5C1A4}"/>
                    </a:ext>
                  </a:extLst>
                </p:cNvPr>
                <p:cNvSpPr/>
                <p:nvPr/>
              </p:nvSpPr>
              <p:spPr>
                <a:xfrm>
                  <a:off x="455592" y="1971424"/>
                  <a:ext cx="975174" cy="71952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>
                        <a:alpha val="56000"/>
                      </a:schemeClr>
                    </a:gs>
                    <a:gs pos="50000">
                      <a:schemeClr val="bg1">
                        <a:alpha val="0"/>
                      </a:schemeClr>
                    </a:gs>
                  </a:gsLst>
                  <a:lin ang="5400000" scaled="1"/>
                  <a:tileRect/>
                </a:gra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just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2D7C8C"/>
                    </a:solidFill>
                    <a:effectLst/>
                    <a:uLnTx/>
                    <a:uFillTx/>
                    <a:latin typeface="#9Slide03 SVNKelson Sans" panose="02000500000000000000" pitchFamily="2" charset="0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0E5197CC-0715-4B8D-AFE1-7D324D596CD4}"/>
                </a:ext>
              </a:extLst>
            </p:cNvPr>
            <p:cNvGrpSpPr/>
            <p:nvPr/>
          </p:nvGrpSpPr>
          <p:grpSpPr>
            <a:xfrm>
              <a:off x="1754274" y="5105746"/>
              <a:ext cx="464224" cy="413312"/>
              <a:chOff x="2691686" y="1471544"/>
              <a:chExt cx="4610636" cy="4105009"/>
            </a:xfrm>
            <a:solidFill>
              <a:schemeClr val="bg1"/>
            </a:solidFill>
          </p:grpSpPr>
          <p:sp>
            <p:nvSpPr>
              <p:cNvPr id="39" name="Freeform 21">
                <a:extLst>
                  <a:ext uri="{FF2B5EF4-FFF2-40B4-BE49-F238E27FC236}">
                    <a16:creationId xmlns:a16="http://schemas.microsoft.com/office/drawing/2014/main" id="{F17C68A4-1590-4648-85BC-8AB0C62996E2}"/>
                  </a:ext>
                </a:extLst>
              </p:cNvPr>
              <p:cNvSpPr/>
              <p:nvPr/>
            </p:nvSpPr>
            <p:spPr>
              <a:xfrm>
                <a:off x="2691686" y="1803043"/>
                <a:ext cx="4610636" cy="3773510"/>
              </a:xfrm>
              <a:custGeom>
                <a:avLst/>
                <a:gdLst>
                  <a:gd name="connsiteX0" fmla="*/ 595581 w 4610636"/>
                  <a:gd name="connsiteY0" fmla="*/ 1063982 h 3773510"/>
                  <a:gd name="connsiteX1" fmla="*/ 595581 w 4610636"/>
                  <a:gd name="connsiteY1" fmla="*/ 3407132 h 3773510"/>
                  <a:gd name="connsiteX2" fmla="*/ 4015056 w 4610636"/>
                  <a:gd name="connsiteY2" fmla="*/ 3407132 h 3773510"/>
                  <a:gd name="connsiteX3" fmla="*/ 4015056 w 4610636"/>
                  <a:gd name="connsiteY3" fmla="*/ 1063982 h 3773510"/>
                  <a:gd name="connsiteX4" fmla="*/ 448633 w 4610636"/>
                  <a:gd name="connsiteY4" fmla="*/ 0 h 3773510"/>
                  <a:gd name="connsiteX5" fmla="*/ 1019251 w 4610636"/>
                  <a:gd name="connsiteY5" fmla="*/ 0 h 3773510"/>
                  <a:gd name="connsiteX6" fmla="*/ 1019251 w 4610636"/>
                  <a:gd name="connsiteY6" fmla="*/ 170957 h 3773510"/>
                  <a:gd name="connsiteX7" fmla="*/ 988643 w 4610636"/>
                  <a:gd name="connsiteY7" fmla="*/ 196211 h 3773510"/>
                  <a:gd name="connsiteX8" fmla="*/ 883364 w 4610636"/>
                  <a:gd name="connsiteY8" fmla="*/ 450378 h 3773510"/>
                  <a:gd name="connsiteX9" fmla="*/ 1242810 w 4610636"/>
                  <a:gd name="connsiteY9" fmla="*/ 809824 h 3773510"/>
                  <a:gd name="connsiteX10" fmla="*/ 1602256 w 4610636"/>
                  <a:gd name="connsiteY10" fmla="*/ 450378 h 3773510"/>
                  <a:gd name="connsiteX11" fmla="*/ 1496977 w 4610636"/>
                  <a:gd name="connsiteY11" fmla="*/ 196211 h 3773510"/>
                  <a:gd name="connsiteX12" fmla="*/ 1466369 w 4610636"/>
                  <a:gd name="connsiteY12" fmla="*/ 170957 h 3773510"/>
                  <a:gd name="connsiteX13" fmla="*/ 1466369 w 4610636"/>
                  <a:gd name="connsiteY13" fmla="*/ 0 h 3773510"/>
                  <a:gd name="connsiteX14" fmla="*/ 3172229 w 4610636"/>
                  <a:gd name="connsiteY14" fmla="*/ 0 h 3773510"/>
                  <a:gd name="connsiteX15" fmla="*/ 3172229 w 4610636"/>
                  <a:gd name="connsiteY15" fmla="*/ 170957 h 3773510"/>
                  <a:gd name="connsiteX16" fmla="*/ 3141621 w 4610636"/>
                  <a:gd name="connsiteY16" fmla="*/ 196211 h 3773510"/>
                  <a:gd name="connsiteX17" fmla="*/ 3036342 w 4610636"/>
                  <a:gd name="connsiteY17" fmla="*/ 450378 h 3773510"/>
                  <a:gd name="connsiteX18" fmla="*/ 3395788 w 4610636"/>
                  <a:gd name="connsiteY18" fmla="*/ 809824 h 3773510"/>
                  <a:gd name="connsiteX19" fmla="*/ 3755234 w 4610636"/>
                  <a:gd name="connsiteY19" fmla="*/ 450378 h 3773510"/>
                  <a:gd name="connsiteX20" fmla="*/ 3649955 w 4610636"/>
                  <a:gd name="connsiteY20" fmla="*/ 196211 h 3773510"/>
                  <a:gd name="connsiteX21" fmla="*/ 3619347 w 4610636"/>
                  <a:gd name="connsiteY21" fmla="*/ 170957 h 3773510"/>
                  <a:gd name="connsiteX22" fmla="*/ 3619347 w 4610636"/>
                  <a:gd name="connsiteY22" fmla="*/ 0 h 3773510"/>
                  <a:gd name="connsiteX23" fmla="*/ 4162003 w 4610636"/>
                  <a:gd name="connsiteY23" fmla="*/ 0 h 3773510"/>
                  <a:gd name="connsiteX24" fmla="*/ 4610636 w 4610636"/>
                  <a:gd name="connsiteY24" fmla="*/ 448633 h 3773510"/>
                  <a:gd name="connsiteX25" fmla="*/ 4610636 w 4610636"/>
                  <a:gd name="connsiteY25" fmla="*/ 3324877 h 3773510"/>
                  <a:gd name="connsiteX26" fmla="*/ 4162003 w 4610636"/>
                  <a:gd name="connsiteY26" fmla="*/ 3773510 h 3773510"/>
                  <a:gd name="connsiteX27" fmla="*/ 448633 w 4610636"/>
                  <a:gd name="connsiteY27" fmla="*/ 3773510 h 3773510"/>
                  <a:gd name="connsiteX28" fmla="*/ 0 w 4610636"/>
                  <a:gd name="connsiteY28" fmla="*/ 3324877 h 3773510"/>
                  <a:gd name="connsiteX29" fmla="*/ 0 w 4610636"/>
                  <a:gd name="connsiteY29" fmla="*/ 448633 h 3773510"/>
                  <a:gd name="connsiteX30" fmla="*/ 448633 w 4610636"/>
                  <a:gd name="connsiteY30" fmla="*/ 0 h 3773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610636" h="3773510">
                    <a:moveTo>
                      <a:pt x="595581" y="1063982"/>
                    </a:moveTo>
                    <a:lnTo>
                      <a:pt x="595581" y="3407132"/>
                    </a:lnTo>
                    <a:lnTo>
                      <a:pt x="4015056" y="3407132"/>
                    </a:lnTo>
                    <a:lnTo>
                      <a:pt x="4015056" y="1063982"/>
                    </a:lnTo>
                    <a:close/>
                    <a:moveTo>
                      <a:pt x="448633" y="0"/>
                    </a:moveTo>
                    <a:lnTo>
                      <a:pt x="1019251" y="0"/>
                    </a:lnTo>
                    <a:lnTo>
                      <a:pt x="1019251" y="170957"/>
                    </a:lnTo>
                    <a:lnTo>
                      <a:pt x="988643" y="196211"/>
                    </a:lnTo>
                    <a:cubicBezTo>
                      <a:pt x="923596" y="261258"/>
                      <a:pt x="883364" y="351120"/>
                      <a:pt x="883364" y="450378"/>
                    </a:cubicBezTo>
                    <a:cubicBezTo>
                      <a:pt x="883364" y="648895"/>
                      <a:pt x="1044293" y="809824"/>
                      <a:pt x="1242810" y="809824"/>
                    </a:cubicBezTo>
                    <a:cubicBezTo>
                      <a:pt x="1441327" y="809824"/>
                      <a:pt x="1602256" y="648895"/>
                      <a:pt x="1602256" y="450378"/>
                    </a:cubicBezTo>
                    <a:cubicBezTo>
                      <a:pt x="1602256" y="351120"/>
                      <a:pt x="1562024" y="261258"/>
                      <a:pt x="1496977" y="196211"/>
                    </a:cubicBezTo>
                    <a:lnTo>
                      <a:pt x="1466369" y="170957"/>
                    </a:lnTo>
                    <a:lnTo>
                      <a:pt x="1466369" y="0"/>
                    </a:lnTo>
                    <a:lnTo>
                      <a:pt x="3172229" y="0"/>
                    </a:lnTo>
                    <a:lnTo>
                      <a:pt x="3172229" y="170957"/>
                    </a:lnTo>
                    <a:lnTo>
                      <a:pt x="3141621" y="196211"/>
                    </a:lnTo>
                    <a:cubicBezTo>
                      <a:pt x="3076575" y="261258"/>
                      <a:pt x="3036342" y="351120"/>
                      <a:pt x="3036342" y="450378"/>
                    </a:cubicBezTo>
                    <a:cubicBezTo>
                      <a:pt x="3036342" y="648895"/>
                      <a:pt x="3197271" y="809824"/>
                      <a:pt x="3395788" y="809824"/>
                    </a:cubicBezTo>
                    <a:cubicBezTo>
                      <a:pt x="3594305" y="809824"/>
                      <a:pt x="3755234" y="648895"/>
                      <a:pt x="3755234" y="450378"/>
                    </a:cubicBezTo>
                    <a:cubicBezTo>
                      <a:pt x="3755234" y="351120"/>
                      <a:pt x="3715002" y="261258"/>
                      <a:pt x="3649955" y="196211"/>
                    </a:cubicBezTo>
                    <a:lnTo>
                      <a:pt x="3619347" y="170957"/>
                    </a:lnTo>
                    <a:lnTo>
                      <a:pt x="3619347" y="0"/>
                    </a:lnTo>
                    <a:lnTo>
                      <a:pt x="4162003" y="0"/>
                    </a:lnTo>
                    <a:cubicBezTo>
                      <a:pt x="4409776" y="0"/>
                      <a:pt x="4610636" y="200860"/>
                      <a:pt x="4610636" y="448633"/>
                    </a:cubicBezTo>
                    <a:lnTo>
                      <a:pt x="4610636" y="3324877"/>
                    </a:lnTo>
                    <a:cubicBezTo>
                      <a:pt x="4610636" y="3572650"/>
                      <a:pt x="4409776" y="3773510"/>
                      <a:pt x="4162003" y="3773510"/>
                    </a:cubicBezTo>
                    <a:lnTo>
                      <a:pt x="448633" y="3773510"/>
                    </a:lnTo>
                    <a:cubicBezTo>
                      <a:pt x="200860" y="3773510"/>
                      <a:pt x="0" y="3572650"/>
                      <a:pt x="0" y="3324877"/>
                    </a:cubicBezTo>
                    <a:lnTo>
                      <a:pt x="0" y="448633"/>
                    </a:lnTo>
                    <a:cubicBezTo>
                      <a:pt x="0" y="200860"/>
                      <a:pt x="200860" y="0"/>
                      <a:pt x="448633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just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2D7C8C"/>
                  </a:solidFill>
                  <a:effectLst/>
                  <a:uLnTx/>
                  <a:uFillTx/>
                  <a:latin typeface="#9Slide03 SVNKelson Sans" panose="02000500000000000000" pitchFamily="2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40" name="Rounded Rectangle 22">
                <a:extLst>
                  <a:ext uri="{FF2B5EF4-FFF2-40B4-BE49-F238E27FC236}">
                    <a16:creationId xmlns:a16="http://schemas.microsoft.com/office/drawing/2014/main" id="{4A8CD82D-4AB8-46A2-9254-D6D29EF220B3}"/>
                  </a:ext>
                </a:extLst>
              </p:cNvPr>
              <p:cNvSpPr/>
              <p:nvPr/>
            </p:nvSpPr>
            <p:spPr>
              <a:xfrm>
                <a:off x="3802561" y="1471544"/>
                <a:ext cx="263871" cy="909705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just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2D7C8C"/>
                  </a:solidFill>
                  <a:effectLst/>
                  <a:uLnTx/>
                  <a:uFillTx/>
                  <a:latin typeface="#9Slide03 SVNKelson Sans" panose="02000500000000000000" pitchFamily="2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41" name="Rounded Rectangle 23">
                <a:extLst>
                  <a:ext uri="{FF2B5EF4-FFF2-40B4-BE49-F238E27FC236}">
                    <a16:creationId xmlns:a16="http://schemas.microsoft.com/office/drawing/2014/main" id="{00ECECA4-138B-4197-B2E9-73DBF6A9361E}"/>
                  </a:ext>
                </a:extLst>
              </p:cNvPr>
              <p:cNvSpPr/>
              <p:nvPr/>
            </p:nvSpPr>
            <p:spPr>
              <a:xfrm>
                <a:off x="5955539" y="1471544"/>
                <a:ext cx="263871" cy="909705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just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2D7C8C"/>
                  </a:solidFill>
                  <a:effectLst/>
                  <a:uLnTx/>
                  <a:uFillTx/>
                  <a:latin typeface="#9Slide03 SVNKelson Sans" panose="02000500000000000000" pitchFamily="2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42" name="Rectangle 41">
                <a:extLst>
                  <a:ext uri="{FF2B5EF4-FFF2-40B4-BE49-F238E27FC236}">
                    <a16:creationId xmlns:a16="http://schemas.microsoft.com/office/drawing/2014/main" id="{D7E55ABE-7922-45DA-A167-E24C6150B09E}"/>
                  </a:ext>
                </a:extLst>
              </p:cNvPr>
              <p:cNvSpPr/>
              <p:nvPr/>
            </p:nvSpPr>
            <p:spPr>
              <a:xfrm>
                <a:off x="4410075" y="3081337"/>
                <a:ext cx="447675" cy="495300"/>
              </a:xfrm>
              <a:prstGeom prst="rect">
                <a:avLst/>
              </a:prstGeom>
              <a:grpFill/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just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2D7C8C"/>
                  </a:solidFill>
                  <a:effectLst/>
                  <a:uLnTx/>
                  <a:uFillTx/>
                  <a:latin typeface="#9Slide03 SVNKelson Sans" panose="02000500000000000000" pitchFamily="2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43" name="Rectangle 42">
                <a:extLst>
                  <a:ext uri="{FF2B5EF4-FFF2-40B4-BE49-F238E27FC236}">
                    <a16:creationId xmlns:a16="http://schemas.microsoft.com/office/drawing/2014/main" id="{B0732813-E5CE-41FA-8D92-8143588F6CB0}"/>
                  </a:ext>
                </a:extLst>
              </p:cNvPr>
              <p:cNvSpPr/>
              <p:nvPr/>
            </p:nvSpPr>
            <p:spPr>
              <a:xfrm>
                <a:off x="5105715" y="3081337"/>
                <a:ext cx="447675" cy="495300"/>
              </a:xfrm>
              <a:prstGeom prst="rect">
                <a:avLst/>
              </a:prstGeom>
              <a:grpFill/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just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2D7C8C"/>
                  </a:solidFill>
                  <a:effectLst/>
                  <a:uLnTx/>
                  <a:uFillTx/>
                  <a:latin typeface="#9Slide03 SVNKelson Sans" panose="02000500000000000000" pitchFamily="2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44" name="Rectangle 43">
                <a:extLst>
                  <a:ext uri="{FF2B5EF4-FFF2-40B4-BE49-F238E27FC236}">
                    <a16:creationId xmlns:a16="http://schemas.microsoft.com/office/drawing/2014/main" id="{E9838405-D82E-44AA-A832-1A84EBEAB961}"/>
                  </a:ext>
                </a:extLst>
              </p:cNvPr>
              <p:cNvSpPr/>
              <p:nvPr/>
            </p:nvSpPr>
            <p:spPr>
              <a:xfrm>
                <a:off x="5801355" y="3081337"/>
                <a:ext cx="447675" cy="495300"/>
              </a:xfrm>
              <a:prstGeom prst="rect">
                <a:avLst/>
              </a:prstGeom>
              <a:grpFill/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just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2D7C8C"/>
                  </a:solidFill>
                  <a:effectLst/>
                  <a:uLnTx/>
                  <a:uFillTx/>
                  <a:latin typeface="#9Slide03 SVNKelson Sans" panose="02000500000000000000" pitchFamily="2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45" name="Rectangle 44">
                <a:extLst>
                  <a:ext uri="{FF2B5EF4-FFF2-40B4-BE49-F238E27FC236}">
                    <a16:creationId xmlns:a16="http://schemas.microsoft.com/office/drawing/2014/main" id="{5C40F6F3-FFF3-444E-BF2C-F08DF6A086C7}"/>
                  </a:ext>
                </a:extLst>
              </p:cNvPr>
              <p:cNvSpPr/>
              <p:nvPr/>
            </p:nvSpPr>
            <p:spPr>
              <a:xfrm>
                <a:off x="5801355" y="3776566"/>
                <a:ext cx="447675" cy="495300"/>
              </a:xfrm>
              <a:prstGeom prst="rect">
                <a:avLst/>
              </a:prstGeom>
              <a:grpFill/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just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2D7C8C"/>
                  </a:solidFill>
                  <a:effectLst/>
                  <a:uLnTx/>
                  <a:uFillTx/>
                  <a:latin typeface="#9Slide03 SVNKelson Sans" panose="02000500000000000000" pitchFamily="2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46" name="Rectangle 45">
                <a:extLst>
                  <a:ext uri="{FF2B5EF4-FFF2-40B4-BE49-F238E27FC236}">
                    <a16:creationId xmlns:a16="http://schemas.microsoft.com/office/drawing/2014/main" id="{9718CAE6-5883-4FD6-97D0-F61BB26F6274}"/>
                  </a:ext>
                </a:extLst>
              </p:cNvPr>
              <p:cNvSpPr/>
              <p:nvPr/>
            </p:nvSpPr>
            <p:spPr>
              <a:xfrm>
                <a:off x="5106602" y="3776566"/>
                <a:ext cx="447675" cy="495300"/>
              </a:xfrm>
              <a:prstGeom prst="rect">
                <a:avLst/>
              </a:prstGeom>
              <a:grpFill/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just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2D7C8C"/>
                  </a:solidFill>
                  <a:effectLst/>
                  <a:uLnTx/>
                  <a:uFillTx/>
                  <a:latin typeface="#9Slide03 SVNKelson Sans" panose="02000500000000000000" pitchFamily="2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47" name="Rectangle 46">
                <a:extLst>
                  <a:ext uri="{FF2B5EF4-FFF2-40B4-BE49-F238E27FC236}">
                    <a16:creationId xmlns:a16="http://schemas.microsoft.com/office/drawing/2014/main" id="{E4ACC5EB-7574-4626-998D-ED44A907D3FB}"/>
                  </a:ext>
                </a:extLst>
              </p:cNvPr>
              <p:cNvSpPr/>
              <p:nvPr/>
            </p:nvSpPr>
            <p:spPr>
              <a:xfrm>
                <a:off x="4411848" y="3776566"/>
                <a:ext cx="447675" cy="495300"/>
              </a:xfrm>
              <a:prstGeom prst="rect">
                <a:avLst/>
              </a:prstGeom>
              <a:grpFill/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just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2D7C8C"/>
                  </a:solidFill>
                  <a:effectLst/>
                  <a:uLnTx/>
                  <a:uFillTx/>
                  <a:latin typeface="#9Slide03 SVNKelson Sans" panose="02000500000000000000" pitchFamily="2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48" name="Rectangle 47">
                <a:extLst>
                  <a:ext uri="{FF2B5EF4-FFF2-40B4-BE49-F238E27FC236}">
                    <a16:creationId xmlns:a16="http://schemas.microsoft.com/office/drawing/2014/main" id="{2EDB0CE1-EA13-4431-BDFD-9820040779BC}"/>
                  </a:ext>
                </a:extLst>
              </p:cNvPr>
              <p:cNvSpPr/>
              <p:nvPr/>
            </p:nvSpPr>
            <p:spPr>
              <a:xfrm>
                <a:off x="3717094" y="3776566"/>
                <a:ext cx="447675" cy="495300"/>
              </a:xfrm>
              <a:prstGeom prst="rect">
                <a:avLst/>
              </a:prstGeom>
              <a:grpFill/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just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2D7C8C"/>
                  </a:solidFill>
                  <a:effectLst/>
                  <a:uLnTx/>
                  <a:uFillTx/>
                  <a:latin typeface="#9Slide03 SVNKelson Sans" panose="02000500000000000000" pitchFamily="2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49" name="Rectangle 48">
                <a:extLst>
                  <a:ext uri="{FF2B5EF4-FFF2-40B4-BE49-F238E27FC236}">
                    <a16:creationId xmlns:a16="http://schemas.microsoft.com/office/drawing/2014/main" id="{B12EB114-9ABC-45AC-A991-BA862DA76E33}"/>
                  </a:ext>
                </a:extLst>
              </p:cNvPr>
              <p:cNvSpPr/>
              <p:nvPr/>
            </p:nvSpPr>
            <p:spPr>
              <a:xfrm>
                <a:off x="3717094" y="4467033"/>
                <a:ext cx="447675" cy="495300"/>
              </a:xfrm>
              <a:prstGeom prst="rect">
                <a:avLst/>
              </a:prstGeom>
              <a:grpFill/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just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2D7C8C"/>
                  </a:solidFill>
                  <a:effectLst/>
                  <a:uLnTx/>
                  <a:uFillTx/>
                  <a:latin typeface="#9Slide03 SVNKelson Sans" panose="02000500000000000000" pitchFamily="2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50" name="Rectangle 49">
                <a:extLst>
                  <a:ext uri="{FF2B5EF4-FFF2-40B4-BE49-F238E27FC236}">
                    <a16:creationId xmlns:a16="http://schemas.microsoft.com/office/drawing/2014/main" id="{11BD55BC-3170-4B90-95D3-02ED5860321E}"/>
                  </a:ext>
                </a:extLst>
              </p:cNvPr>
              <p:cNvSpPr/>
              <p:nvPr/>
            </p:nvSpPr>
            <p:spPr>
              <a:xfrm>
                <a:off x="4410075" y="4467033"/>
                <a:ext cx="447675" cy="495300"/>
              </a:xfrm>
              <a:prstGeom prst="rect">
                <a:avLst/>
              </a:prstGeom>
              <a:grpFill/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just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2D7C8C"/>
                  </a:solidFill>
                  <a:effectLst/>
                  <a:uLnTx/>
                  <a:uFillTx/>
                  <a:latin typeface="#9Slide03 SVNKelson Sans" panose="02000500000000000000" pitchFamily="2" charset="0"/>
                  <a:ea typeface="+mn-ea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17ED24A6-6AD6-4211-94EE-47499F6C2D14}"/>
              </a:ext>
            </a:extLst>
          </p:cNvPr>
          <p:cNvGrpSpPr/>
          <p:nvPr/>
        </p:nvGrpSpPr>
        <p:grpSpPr>
          <a:xfrm>
            <a:off x="4906737" y="1838868"/>
            <a:ext cx="6663620" cy="954107"/>
            <a:chOff x="4965114" y="2012813"/>
            <a:chExt cx="7255685" cy="919685"/>
          </a:xfrm>
        </p:grpSpPr>
        <p:sp>
          <p:nvSpPr>
            <p:cNvPr id="98" name="Rectangle 97">
              <a:extLst>
                <a:ext uri="{FF2B5EF4-FFF2-40B4-BE49-F238E27FC236}">
                  <a16:creationId xmlns:a16="http://schemas.microsoft.com/office/drawing/2014/main" id="{4851044E-183D-45CA-9053-5A79B8AB1115}"/>
                </a:ext>
              </a:extLst>
            </p:cNvPr>
            <p:cNvSpPr/>
            <p:nvPr/>
          </p:nvSpPr>
          <p:spPr>
            <a:xfrm>
              <a:off x="5648812" y="2012813"/>
              <a:ext cx="6571987" cy="91968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800">
                  <a:solidFill>
                    <a:srgbClr val="C00000"/>
                  </a:solidFill>
                  <a:latin typeface="#9Slide03 SFU Futura_12" panose="00000400000000000000" pitchFamily="2" charset="0"/>
                </a:rPr>
                <a:t>Đặc điểm tài nguyên dầu mỏ của khu vực Tây </a:t>
              </a:r>
              <a:r>
                <a: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#9Slide03 SFU Futura_12" panose="00000400000000000000" pitchFamily="2" charset="0"/>
                  <a:ea typeface="+mn-ea"/>
                  <a:cs typeface="+mn-cs"/>
                </a:rPr>
                <a:t>Nam Á;</a:t>
              </a:r>
            </a:p>
          </p:txBody>
        </p:sp>
        <p:grpSp>
          <p:nvGrpSpPr>
            <p:cNvPr id="103" name="Group 102">
              <a:extLst>
                <a:ext uri="{FF2B5EF4-FFF2-40B4-BE49-F238E27FC236}">
                  <a16:creationId xmlns:a16="http://schemas.microsoft.com/office/drawing/2014/main" id="{C566CEC7-FD9A-4B52-BE14-F507DBCE5BBD}"/>
                </a:ext>
              </a:extLst>
            </p:cNvPr>
            <p:cNvGrpSpPr/>
            <p:nvPr/>
          </p:nvGrpSpPr>
          <p:grpSpPr>
            <a:xfrm>
              <a:off x="4965114" y="2090344"/>
              <a:ext cx="446181" cy="525910"/>
              <a:chOff x="1224581" y="2015160"/>
              <a:chExt cx="692208" cy="878824"/>
            </a:xfrm>
            <a:solidFill>
              <a:srgbClr val="C30F0F"/>
            </a:solidFill>
          </p:grpSpPr>
          <p:grpSp>
            <p:nvGrpSpPr>
              <p:cNvPr id="104" name="Group 103">
                <a:extLst>
                  <a:ext uri="{FF2B5EF4-FFF2-40B4-BE49-F238E27FC236}">
                    <a16:creationId xmlns:a16="http://schemas.microsoft.com/office/drawing/2014/main" id="{853EB905-2466-4E1D-B4E1-34E1FDE5E26F}"/>
                  </a:ext>
                </a:extLst>
              </p:cNvPr>
              <p:cNvGrpSpPr/>
              <p:nvPr/>
            </p:nvGrpSpPr>
            <p:grpSpPr>
              <a:xfrm>
                <a:off x="1315622" y="2504154"/>
                <a:ext cx="513527" cy="389830"/>
                <a:chOff x="1308509" y="2505468"/>
                <a:chExt cx="524354" cy="398048"/>
              </a:xfrm>
              <a:grpFill/>
            </p:grpSpPr>
            <p:sp>
              <p:nvSpPr>
                <p:cNvPr id="122" name="Freeform 90">
                  <a:extLst>
                    <a:ext uri="{FF2B5EF4-FFF2-40B4-BE49-F238E27FC236}">
                      <a16:creationId xmlns:a16="http://schemas.microsoft.com/office/drawing/2014/main" id="{E58E23B9-CBC4-469E-BCE2-2B5F6093C5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8509" y="2863966"/>
                  <a:ext cx="524354" cy="39550"/>
                </a:xfrm>
                <a:custGeom>
                  <a:avLst/>
                  <a:gdLst>
                    <a:gd name="T0" fmla="*/ 411 w 411"/>
                    <a:gd name="T1" fmla="*/ 0 h 31"/>
                    <a:gd name="T2" fmla="*/ 411 w 411"/>
                    <a:gd name="T3" fmla="*/ 14 h 31"/>
                    <a:gd name="T4" fmla="*/ 385 w 411"/>
                    <a:gd name="T5" fmla="*/ 31 h 31"/>
                    <a:gd name="T6" fmla="*/ 27 w 411"/>
                    <a:gd name="T7" fmla="*/ 31 h 31"/>
                    <a:gd name="T8" fmla="*/ 0 w 411"/>
                    <a:gd name="T9" fmla="*/ 13 h 31"/>
                    <a:gd name="T10" fmla="*/ 0 w 411"/>
                    <a:gd name="T11" fmla="*/ 0 h 31"/>
                    <a:gd name="T12" fmla="*/ 411 w 411"/>
                    <a:gd name="T13" fmla="*/ 0 h 31"/>
                    <a:gd name="connsiteX0" fmla="*/ 10000 w 10000"/>
                    <a:gd name="connsiteY0" fmla="*/ 0 h 10000"/>
                    <a:gd name="connsiteX1" fmla="*/ 10000 w 10000"/>
                    <a:gd name="connsiteY1" fmla="*/ 4516 h 10000"/>
                    <a:gd name="connsiteX2" fmla="*/ 9367 w 10000"/>
                    <a:gd name="connsiteY2" fmla="*/ 10000 h 10000"/>
                    <a:gd name="connsiteX3" fmla="*/ 657 w 10000"/>
                    <a:gd name="connsiteY3" fmla="*/ 10000 h 10000"/>
                    <a:gd name="connsiteX4" fmla="*/ 0 w 10000"/>
                    <a:gd name="connsiteY4" fmla="*/ 4194 h 10000"/>
                    <a:gd name="connsiteX5" fmla="*/ 0 w 10000"/>
                    <a:gd name="connsiteY5" fmla="*/ 0 h 10000"/>
                    <a:gd name="connsiteX6" fmla="*/ 10000 w 10000"/>
                    <a:gd name="connsiteY6" fmla="*/ 0 h 10000"/>
                    <a:gd name="connsiteX0" fmla="*/ 10000 w 10000"/>
                    <a:gd name="connsiteY0" fmla="*/ 0 h 10000"/>
                    <a:gd name="connsiteX1" fmla="*/ 10000 w 10000"/>
                    <a:gd name="connsiteY1" fmla="*/ 4516 h 10000"/>
                    <a:gd name="connsiteX2" fmla="*/ 9367 w 10000"/>
                    <a:gd name="connsiteY2" fmla="*/ 10000 h 10000"/>
                    <a:gd name="connsiteX3" fmla="*/ 657 w 10000"/>
                    <a:gd name="connsiteY3" fmla="*/ 10000 h 10000"/>
                    <a:gd name="connsiteX4" fmla="*/ 0 w 10000"/>
                    <a:gd name="connsiteY4" fmla="*/ 4194 h 10000"/>
                    <a:gd name="connsiteX5" fmla="*/ 0 w 10000"/>
                    <a:gd name="connsiteY5" fmla="*/ 0 h 10000"/>
                    <a:gd name="connsiteX6" fmla="*/ 10000 w 10000"/>
                    <a:gd name="connsiteY6" fmla="*/ 0 h 10000"/>
                    <a:gd name="connsiteX0" fmla="*/ 10000 w 10000"/>
                    <a:gd name="connsiteY0" fmla="*/ 0 h 10000"/>
                    <a:gd name="connsiteX1" fmla="*/ 10000 w 10000"/>
                    <a:gd name="connsiteY1" fmla="*/ 4516 h 10000"/>
                    <a:gd name="connsiteX2" fmla="*/ 9367 w 10000"/>
                    <a:gd name="connsiteY2" fmla="*/ 10000 h 10000"/>
                    <a:gd name="connsiteX3" fmla="*/ 657 w 10000"/>
                    <a:gd name="connsiteY3" fmla="*/ 10000 h 10000"/>
                    <a:gd name="connsiteX4" fmla="*/ 0 w 10000"/>
                    <a:gd name="connsiteY4" fmla="*/ 4194 h 10000"/>
                    <a:gd name="connsiteX5" fmla="*/ 0 w 10000"/>
                    <a:gd name="connsiteY5" fmla="*/ 0 h 10000"/>
                    <a:gd name="connsiteX6" fmla="*/ 10000 w 10000"/>
                    <a:gd name="connsiteY6" fmla="*/ 0 h 10000"/>
                    <a:gd name="connsiteX0" fmla="*/ 10000 w 10000"/>
                    <a:gd name="connsiteY0" fmla="*/ 0 h 10000"/>
                    <a:gd name="connsiteX1" fmla="*/ 10000 w 10000"/>
                    <a:gd name="connsiteY1" fmla="*/ 4516 h 10000"/>
                    <a:gd name="connsiteX2" fmla="*/ 9367 w 10000"/>
                    <a:gd name="connsiteY2" fmla="*/ 10000 h 10000"/>
                    <a:gd name="connsiteX3" fmla="*/ 657 w 10000"/>
                    <a:gd name="connsiteY3" fmla="*/ 10000 h 10000"/>
                    <a:gd name="connsiteX4" fmla="*/ 0 w 10000"/>
                    <a:gd name="connsiteY4" fmla="*/ 4194 h 10000"/>
                    <a:gd name="connsiteX5" fmla="*/ 0 w 10000"/>
                    <a:gd name="connsiteY5" fmla="*/ 0 h 10000"/>
                    <a:gd name="connsiteX6" fmla="*/ 10000 w 10000"/>
                    <a:gd name="connsiteY6" fmla="*/ 0 h 10000"/>
                    <a:gd name="connsiteX0" fmla="*/ 10000 w 10000"/>
                    <a:gd name="connsiteY0" fmla="*/ 0 h 10000"/>
                    <a:gd name="connsiteX1" fmla="*/ 10000 w 10000"/>
                    <a:gd name="connsiteY1" fmla="*/ 4516 h 10000"/>
                    <a:gd name="connsiteX2" fmla="*/ 9367 w 10000"/>
                    <a:gd name="connsiteY2" fmla="*/ 10000 h 10000"/>
                    <a:gd name="connsiteX3" fmla="*/ 657 w 10000"/>
                    <a:gd name="connsiteY3" fmla="*/ 10000 h 10000"/>
                    <a:gd name="connsiteX4" fmla="*/ 0 w 10000"/>
                    <a:gd name="connsiteY4" fmla="*/ 4194 h 10000"/>
                    <a:gd name="connsiteX5" fmla="*/ 0 w 10000"/>
                    <a:gd name="connsiteY5" fmla="*/ 0 h 10000"/>
                    <a:gd name="connsiteX6" fmla="*/ 10000 w 10000"/>
                    <a:gd name="connsiteY6" fmla="*/ 0 h 10000"/>
                    <a:gd name="connsiteX0" fmla="*/ 10000 w 10000"/>
                    <a:gd name="connsiteY0" fmla="*/ 0 h 10000"/>
                    <a:gd name="connsiteX1" fmla="*/ 10000 w 10000"/>
                    <a:gd name="connsiteY1" fmla="*/ 4516 h 10000"/>
                    <a:gd name="connsiteX2" fmla="*/ 9367 w 10000"/>
                    <a:gd name="connsiteY2" fmla="*/ 10000 h 10000"/>
                    <a:gd name="connsiteX3" fmla="*/ 657 w 10000"/>
                    <a:gd name="connsiteY3" fmla="*/ 10000 h 10000"/>
                    <a:gd name="connsiteX4" fmla="*/ 0 w 10000"/>
                    <a:gd name="connsiteY4" fmla="*/ 4194 h 10000"/>
                    <a:gd name="connsiteX5" fmla="*/ 0 w 10000"/>
                    <a:gd name="connsiteY5" fmla="*/ 0 h 10000"/>
                    <a:gd name="connsiteX6" fmla="*/ 10000 w 10000"/>
                    <a:gd name="connsiteY6" fmla="*/ 0 h 10000"/>
                    <a:gd name="connsiteX0" fmla="*/ 10000 w 10000"/>
                    <a:gd name="connsiteY0" fmla="*/ 0 h 10000"/>
                    <a:gd name="connsiteX1" fmla="*/ 10000 w 10000"/>
                    <a:gd name="connsiteY1" fmla="*/ 4516 h 10000"/>
                    <a:gd name="connsiteX2" fmla="*/ 9367 w 10000"/>
                    <a:gd name="connsiteY2" fmla="*/ 10000 h 10000"/>
                    <a:gd name="connsiteX3" fmla="*/ 657 w 10000"/>
                    <a:gd name="connsiteY3" fmla="*/ 10000 h 10000"/>
                    <a:gd name="connsiteX4" fmla="*/ 0 w 10000"/>
                    <a:gd name="connsiteY4" fmla="*/ 4194 h 10000"/>
                    <a:gd name="connsiteX5" fmla="*/ 0 w 10000"/>
                    <a:gd name="connsiteY5" fmla="*/ 0 h 10000"/>
                    <a:gd name="connsiteX6" fmla="*/ 10000 w 10000"/>
                    <a:gd name="connsiteY6" fmla="*/ 0 h 10000"/>
                    <a:gd name="connsiteX0" fmla="*/ 10000 w 10000"/>
                    <a:gd name="connsiteY0" fmla="*/ 0 h 10000"/>
                    <a:gd name="connsiteX1" fmla="*/ 10000 w 10000"/>
                    <a:gd name="connsiteY1" fmla="*/ 4516 h 10000"/>
                    <a:gd name="connsiteX2" fmla="*/ 9367 w 10000"/>
                    <a:gd name="connsiteY2" fmla="*/ 10000 h 10000"/>
                    <a:gd name="connsiteX3" fmla="*/ 657 w 10000"/>
                    <a:gd name="connsiteY3" fmla="*/ 10000 h 10000"/>
                    <a:gd name="connsiteX4" fmla="*/ 0 w 10000"/>
                    <a:gd name="connsiteY4" fmla="*/ 4194 h 10000"/>
                    <a:gd name="connsiteX5" fmla="*/ 0 w 10000"/>
                    <a:gd name="connsiteY5" fmla="*/ 0 h 10000"/>
                    <a:gd name="connsiteX6" fmla="*/ 10000 w 10000"/>
                    <a:gd name="connsiteY6" fmla="*/ 0 h 10000"/>
                    <a:gd name="connsiteX0" fmla="*/ 10000 w 10000"/>
                    <a:gd name="connsiteY0" fmla="*/ 0 h 10072"/>
                    <a:gd name="connsiteX1" fmla="*/ 10000 w 10000"/>
                    <a:gd name="connsiteY1" fmla="*/ 4516 h 10072"/>
                    <a:gd name="connsiteX2" fmla="*/ 9367 w 10000"/>
                    <a:gd name="connsiteY2" fmla="*/ 10000 h 10072"/>
                    <a:gd name="connsiteX3" fmla="*/ 657 w 10000"/>
                    <a:gd name="connsiteY3" fmla="*/ 10000 h 10072"/>
                    <a:gd name="connsiteX4" fmla="*/ 0 w 10000"/>
                    <a:gd name="connsiteY4" fmla="*/ 4194 h 10072"/>
                    <a:gd name="connsiteX5" fmla="*/ 0 w 10000"/>
                    <a:gd name="connsiteY5" fmla="*/ 0 h 10072"/>
                    <a:gd name="connsiteX6" fmla="*/ 10000 w 10000"/>
                    <a:gd name="connsiteY6" fmla="*/ 0 h 10072"/>
                    <a:gd name="connsiteX0" fmla="*/ 10000 w 10000"/>
                    <a:gd name="connsiteY0" fmla="*/ 0 h 10072"/>
                    <a:gd name="connsiteX1" fmla="*/ 10000 w 10000"/>
                    <a:gd name="connsiteY1" fmla="*/ 4516 h 10072"/>
                    <a:gd name="connsiteX2" fmla="*/ 9367 w 10000"/>
                    <a:gd name="connsiteY2" fmla="*/ 10000 h 10072"/>
                    <a:gd name="connsiteX3" fmla="*/ 657 w 10000"/>
                    <a:gd name="connsiteY3" fmla="*/ 10000 h 10072"/>
                    <a:gd name="connsiteX4" fmla="*/ 0 w 10000"/>
                    <a:gd name="connsiteY4" fmla="*/ 4194 h 10072"/>
                    <a:gd name="connsiteX5" fmla="*/ 0 w 10000"/>
                    <a:gd name="connsiteY5" fmla="*/ 0 h 10072"/>
                    <a:gd name="connsiteX6" fmla="*/ 10000 w 10000"/>
                    <a:gd name="connsiteY6" fmla="*/ 0 h 10072"/>
                    <a:gd name="connsiteX0" fmla="*/ 10000 w 10000"/>
                    <a:gd name="connsiteY0" fmla="*/ 0 h 10003"/>
                    <a:gd name="connsiteX1" fmla="*/ 10000 w 10000"/>
                    <a:gd name="connsiteY1" fmla="*/ 4516 h 10003"/>
                    <a:gd name="connsiteX2" fmla="*/ 9367 w 10000"/>
                    <a:gd name="connsiteY2" fmla="*/ 10000 h 10003"/>
                    <a:gd name="connsiteX3" fmla="*/ 657 w 10000"/>
                    <a:gd name="connsiteY3" fmla="*/ 10000 h 10003"/>
                    <a:gd name="connsiteX4" fmla="*/ 0 w 10000"/>
                    <a:gd name="connsiteY4" fmla="*/ 4194 h 10003"/>
                    <a:gd name="connsiteX5" fmla="*/ 0 w 10000"/>
                    <a:gd name="connsiteY5" fmla="*/ 0 h 10003"/>
                    <a:gd name="connsiteX6" fmla="*/ 10000 w 10000"/>
                    <a:gd name="connsiteY6" fmla="*/ 0 h 10003"/>
                    <a:gd name="connsiteX0" fmla="*/ 10000 w 10000"/>
                    <a:gd name="connsiteY0" fmla="*/ 0 h 10003"/>
                    <a:gd name="connsiteX1" fmla="*/ 10000 w 10000"/>
                    <a:gd name="connsiteY1" fmla="*/ 4516 h 10003"/>
                    <a:gd name="connsiteX2" fmla="*/ 9367 w 10000"/>
                    <a:gd name="connsiteY2" fmla="*/ 10000 h 10003"/>
                    <a:gd name="connsiteX3" fmla="*/ 657 w 10000"/>
                    <a:gd name="connsiteY3" fmla="*/ 10000 h 10003"/>
                    <a:gd name="connsiteX4" fmla="*/ 0 w 10000"/>
                    <a:gd name="connsiteY4" fmla="*/ 4194 h 10003"/>
                    <a:gd name="connsiteX5" fmla="*/ 0 w 10000"/>
                    <a:gd name="connsiteY5" fmla="*/ 0 h 10003"/>
                    <a:gd name="connsiteX6" fmla="*/ 10000 w 10000"/>
                    <a:gd name="connsiteY6" fmla="*/ 0 h 10003"/>
                    <a:gd name="connsiteX0" fmla="*/ 10000 w 10000"/>
                    <a:gd name="connsiteY0" fmla="*/ 0 h 10000"/>
                    <a:gd name="connsiteX1" fmla="*/ 10000 w 10000"/>
                    <a:gd name="connsiteY1" fmla="*/ 4516 h 10000"/>
                    <a:gd name="connsiteX2" fmla="*/ 9367 w 10000"/>
                    <a:gd name="connsiteY2" fmla="*/ 10000 h 10000"/>
                    <a:gd name="connsiteX3" fmla="*/ 657 w 10000"/>
                    <a:gd name="connsiteY3" fmla="*/ 10000 h 10000"/>
                    <a:gd name="connsiteX4" fmla="*/ 0 w 10000"/>
                    <a:gd name="connsiteY4" fmla="*/ 4194 h 10000"/>
                    <a:gd name="connsiteX5" fmla="*/ 0 w 10000"/>
                    <a:gd name="connsiteY5" fmla="*/ 0 h 10000"/>
                    <a:gd name="connsiteX6" fmla="*/ 10000 w 10000"/>
                    <a:gd name="connsiteY6" fmla="*/ 0 h 10000"/>
                    <a:gd name="connsiteX0" fmla="*/ 10000 w 10000"/>
                    <a:gd name="connsiteY0" fmla="*/ 0 h 10000"/>
                    <a:gd name="connsiteX1" fmla="*/ 10000 w 10000"/>
                    <a:gd name="connsiteY1" fmla="*/ 4516 h 10000"/>
                    <a:gd name="connsiteX2" fmla="*/ 9367 w 10000"/>
                    <a:gd name="connsiteY2" fmla="*/ 10000 h 10000"/>
                    <a:gd name="connsiteX3" fmla="*/ 657 w 10000"/>
                    <a:gd name="connsiteY3" fmla="*/ 10000 h 10000"/>
                    <a:gd name="connsiteX4" fmla="*/ 0 w 10000"/>
                    <a:gd name="connsiteY4" fmla="*/ 4194 h 10000"/>
                    <a:gd name="connsiteX5" fmla="*/ 0 w 10000"/>
                    <a:gd name="connsiteY5" fmla="*/ 0 h 10000"/>
                    <a:gd name="connsiteX6" fmla="*/ 10000 w 10000"/>
                    <a:gd name="connsiteY6" fmla="*/ 0 h 10000"/>
                    <a:gd name="connsiteX0" fmla="*/ 10000 w 10000"/>
                    <a:gd name="connsiteY0" fmla="*/ 0 h 10000"/>
                    <a:gd name="connsiteX1" fmla="*/ 10000 w 10000"/>
                    <a:gd name="connsiteY1" fmla="*/ 4516 h 10000"/>
                    <a:gd name="connsiteX2" fmla="*/ 9367 w 10000"/>
                    <a:gd name="connsiteY2" fmla="*/ 10000 h 10000"/>
                    <a:gd name="connsiteX3" fmla="*/ 657 w 10000"/>
                    <a:gd name="connsiteY3" fmla="*/ 10000 h 10000"/>
                    <a:gd name="connsiteX4" fmla="*/ 0 w 10000"/>
                    <a:gd name="connsiteY4" fmla="*/ 4194 h 10000"/>
                    <a:gd name="connsiteX5" fmla="*/ 0 w 10000"/>
                    <a:gd name="connsiteY5" fmla="*/ 0 h 10000"/>
                    <a:gd name="connsiteX6" fmla="*/ 10000 w 10000"/>
                    <a:gd name="connsiteY6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000" h="10000">
                      <a:moveTo>
                        <a:pt x="10000" y="0"/>
                      </a:moveTo>
                      <a:lnTo>
                        <a:pt x="10000" y="4516"/>
                      </a:lnTo>
                      <a:cubicBezTo>
                        <a:pt x="9967" y="8160"/>
                        <a:pt x="9747" y="9988"/>
                        <a:pt x="9367" y="10000"/>
                      </a:cubicBezTo>
                      <a:lnTo>
                        <a:pt x="657" y="10000"/>
                      </a:lnTo>
                      <a:cubicBezTo>
                        <a:pt x="414" y="9774"/>
                        <a:pt x="42" y="8586"/>
                        <a:pt x="0" y="4194"/>
                      </a:cubicBezTo>
                      <a:lnTo>
                        <a:pt x="0" y="0"/>
                      </a:lnTo>
                      <a:lnTo>
                        <a:pt x="10000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#9Slide03 SFU Futura_12" panose="00000400000000000000" pitchFamily="2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23" name="Freeform 91">
                  <a:extLst>
                    <a:ext uri="{FF2B5EF4-FFF2-40B4-BE49-F238E27FC236}">
                      <a16:creationId xmlns:a16="http://schemas.microsoft.com/office/drawing/2014/main" id="{841853B5-36C2-42F1-AD7E-7511099862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8509" y="2505468"/>
                  <a:ext cx="524354" cy="344465"/>
                </a:xfrm>
                <a:custGeom>
                  <a:avLst/>
                  <a:gdLst>
                    <a:gd name="T0" fmla="*/ 324 w 411"/>
                    <a:gd name="T1" fmla="*/ 0 h 270"/>
                    <a:gd name="T2" fmla="*/ 411 w 411"/>
                    <a:gd name="T3" fmla="*/ 270 h 270"/>
                    <a:gd name="T4" fmla="*/ 0 w 411"/>
                    <a:gd name="T5" fmla="*/ 270 h 270"/>
                    <a:gd name="T6" fmla="*/ 87 w 411"/>
                    <a:gd name="T7" fmla="*/ 0 h 270"/>
                    <a:gd name="T8" fmla="*/ 324 w 411"/>
                    <a:gd name="T9" fmla="*/ 0 h 2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1" h="270">
                      <a:moveTo>
                        <a:pt x="324" y="0"/>
                      </a:moveTo>
                      <a:lnTo>
                        <a:pt x="411" y="270"/>
                      </a:lnTo>
                      <a:lnTo>
                        <a:pt x="0" y="270"/>
                      </a:lnTo>
                      <a:lnTo>
                        <a:pt x="87" y="0"/>
                      </a:lnTo>
                      <a:lnTo>
                        <a:pt x="324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#9Slide03 SFU Futura_12" panose="00000400000000000000" pitchFamily="2" charset="0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5" name="Group 104">
                <a:extLst>
                  <a:ext uri="{FF2B5EF4-FFF2-40B4-BE49-F238E27FC236}">
                    <a16:creationId xmlns:a16="http://schemas.microsoft.com/office/drawing/2014/main" id="{21AD04A6-483B-4FF4-A93C-73F7132EC605}"/>
                  </a:ext>
                </a:extLst>
              </p:cNvPr>
              <p:cNvGrpSpPr/>
              <p:nvPr/>
            </p:nvGrpSpPr>
            <p:grpSpPr>
              <a:xfrm>
                <a:off x="1224581" y="2015160"/>
                <a:ext cx="692208" cy="664910"/>
                <a:chOff x="1224581" y="2015160"/>
                <a:chExt cx="692208" cy="664910"/>
              </a:xfrm>
              <a:grpFill/>
            </p:grpSpPr>
            <p:grpSp>
              <p:nvGrpSpPr>
                <p:cNvPr id="106" name="Group 105">
                  <a:extLst>
                    <a:ext uri="{FF2B5EF4-FFF2-40B4-BE49-F238E27FC236}">
                      <a16:creationId xmlns:a16="http://schemas.microsoft.com/office/drawing/2014/main" id="{9E6193D6-F7B9-4CB4-B9E2-A933447345EC}"/>
                    </a:ext>
                  </a:extLst>
                </p:cNvPr>
                <p:cNvGrpSpPr/>
                <p:nvPr/>
              </p:nvGrpSpPr>
              <p:grpSpPr>
                <a:xfrm>
                  <a:off x="1732976" y="2357366"/>
                  <a:ext cx="183813" cy="322704"/>
                  <a:chOff x="5823822" y="2769728"/>
                  <a:chExt cx="1289361" cy="2263613"/>
                </a:xfrm>
                <a:grpFill/>
              </p:grpSpPr>
              <p:sp>
                <p:nvSpPr>
                  <p:cNvPr id="120" name="Oval 119">
                    <a:extLst>
                      <a:ext uri="{FF2B5EF4-FFF2-40B4-BE49-F238E27FC236}">
                        <a16:creationId xmlns:a16="http://schemas.microsoft.com/office/drawing/2014/main" id="{5AFDD4F9-3C43-494B-9FBA-092968D8E882}"/>
                      </a:ext>
                    </a:extLst>
                  </p:cNvPr>
                  <p:cNvSpPr/>
                  <p:nvPr/>
                </p:nvSpPr>
                <p:spPr>
                  <a:xfrm>
                    <a:off x="5823822" y="2769728"/>
                    <a:ext cx="737315" cy="992913"/>
                  </a:xfrm>
                  <a:prstGeom prst="ellipse">
                    <a:avLst/>
                  </a:pr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#9Slide03 SFU Futura_12" panose="00000400000000000000" pitchFamily="2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" name="Freeform 321">
                    <a:extLst>
                      <a:ext uri="{FF2B5EF4-FFF2-40B4-BE49-F238E27FC236}">
                        <a16:creationId xmlns:a16="http://schemas.microsoft.com/office/drawing/2014/main" id="{130E7E38-B765-472E-B3CF-3ABB2F449B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5841655" y="3786707"/>
                    <a:ext cx="1271528" cy="1246634"/>
                  </a:xfrm>
                  <a:custGeom>
                    <a:avLst/>
                    <a:gdLst>
                      <a:gd name="connsiteX0" fmla="*/ 1152573 w 1271528"/>
                      <a:gd name="connsiteY0" fmla="*/ 0 h 1246634"/>
                      <a:gd name="connsiteX1" fmla="*/ 910518 w 1271528"/>
                      <a:gd name="connsiteY1" fmla="*/ 385270 h 1246634"/>
                      <a:gd name="connsiteX2" fmla="*/ 635214 w 1271528"/>
                      <a:gd name="connsiteY2" fmla="*/ 16625 h 1246634"/>
                      <a:gd name="connsiteX3" fmla="*/ 0 w 1271528"/>
                      <a:gd name="connsiteY3" fmla="*/ 462751 h 1246634"/>
                      <a:gd name="connsiteX4" fmla="*/ 33467 w 1271528"/>
                      <a:gd name="connsiteY4" fmla="*/ 1141538 h 1246634"/>
                      <a:gd name="connsiteX5" fmla="*/ 38305 w 1271528"/>
                      <a:gd name="connsiteY5" fmla="*/ 1246634 h 1246634"/>
                      <a:gd name="connsiteX6" fmla="*/ 858994 w 1271528"/>
                      <a:gd name="connsiteY6" fmla="*/ 1246634 h 1246634"/>
                      <a:gd name="connsiteX7" fmla="*/ 1271528 w 1271528"/>
                      <a:gd name="connsiteY7" fmla="*/ 9736 h 1246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71528" h="1246634">
                        <a:moveTo>
                          <a:pt x="1152573" y="0"/>
                        </a:moveTo>
                        <a:lnTo>
                          <a:pt x="910518" y="385270"/>
                        </a:lnTo>
                        <a:lnTo>
                          <a:pt x="635214" y="16625"/>
                        </a:lnTo>
                        <a:cubicBezTo>
                          <a:pt x="302309" y="26342"/>
                          <a:pt x="6875" y="183158"/>
                          <a:pt x="0" y="462751"/>
                        </a:cubicBezTo>
                        <a:cubicBezTo>
                          <a:pt x="12121" y="667498"/>
                          <a:pt x="22794" y="904450"/>
                          <a:pt x="33467" y="1141538"/>
                        </a:cubicBezTo>
                        <a:lnTo>
                          <a:pt x="38305" y="1246634"/>
                        </a:lnTo>
                        <a:lnTo>
                          <a:pt x="858994" y="1246634"/>
                        </a:lnTo>
                        <a:lnTo>
                          <a:pt x="1271528" y="9736"/>
                        </a:lnTo>
                        <a:close/>
                      </a:path>
                    </a:pathLst>
                  </a:custGeom>
                  <a:grpFill/>
                  <a:ln w="0">
                    <a:noFill/>
                    <a:prstDash val="solid"/>
                    <a:round/>
                    <a:headEnd/>
                    <a:tailEnd/>
                  </a:ln>
                  <a:effec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#9Slide03 SFU Futura_12" panose="00000400000000000000" pitchFamily="2" charset="0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7" name="Group 106">
                  <a:extLst>
                    <a:ext uri="{FF2B5EF4-FFF2-40B4-BE49-F238E27FC236}">
                      <a16:creationId xmlns:a16="http://schemas.microsoft.com/office/drawing/2014/main" id="{23868505-DC08-4670-9FC7-998EA037D7CA}"/>
                    </a:ext>
                  </a:extLst>
                </p:cNvPr>
                <p:cNvGrpSpPr/>
                <p:nvPr/>
              </p:nvGrpSpPr>
              <p:grpSpPr>
                <a:xfrm flipH="1">
                  <a:off x="1224581" y="2357366"/>
                  <a:ext cx="183813" cy="322704"/>
                  <a:chOff x="5823822" y="2769728"/>
                  <a:chExt cx="1289361" cy="2263613"/>
                </a:xfrm>
                <a:grpFill/>
              </p:grpSpPr>
              <p:sp>
                <p:nvSpPr>
                  <p:cNvPr id="118" name="Oval 117">
                    <a:extLst>
                      <a:ext uri="{FF2B5EF4-FFF2-40B4-BE49-F238E27FC236}">
                        <a16:creationId xmlns:a16="http://schemas.microsoft.com/office/drawing/2014/main" id="{7610D95C-8E27-4ED2-A907-317DBFE25008}"/>
                      </a:ext>
                    </a:extLst>
                  </p:cNvPr>
                  <p:cNvSpPr/>
                  <p:nvPr/>
                </p:nvSpPr>
                <p:spPr>
                  <a:xfrm>
                    <a:off x="5823822" y="2769728"/>
                    <a:ext cx="737315" cy="992913"/>
                  </a:xfrm>
                  <a:prstGeom prst="ellipse">
                    <a:avLst/>
                  </a:pr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#9Slide03 SFU Futura_12" panose="00000400000000000000" pitchFamily="2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9" name="Freeform 319">
                    <a:extLst>
                      <a:ext uri="{FF2B5EF4-FFF2-40B4-BE49-F238E27FC236}">
                        <a16:creationId xmlns:a16="http://schemas.microsoft.com/office/drawing/2014/main" id="{C2038FFB-94BD-4D19-9FF7-276A7D85B4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5841655" y="3786707"/>
                    <a:ext cx="1271528" cy="1246634"/>
                  </a:xfrm>
                  <a:custGeom>
                    <a:avLst/>
                    <a:gdLst>
                      <a:gd name="connsiteX0" fmla="*/ 1152573 w 1271528"/>
                      <a:gd name="connsiteY0" fmla="*/ 0 h 1246634"/>
                      <a:gd name="connsiteX1" fmla="*/ 910518 w 1271528"/>
                      <a:gd name="connsiteY1" fmla="*/ 385270 h 1246634"/>
                      <a:gd name="connsiteX2" fmla="*/ 635214 w 1271528"/>
                      <a:gd name="connsiteY2" fmla="*/ 16625 h 1246634"/>
                      <a:gd name="connsiteX3" fmla="*/ 0 w 1271528"/>
                      <a:gd name="connsiteY3" fmla="*/ 462751 h 1246634"/>
                      <a:gd name="connsiteX4" fmla="*/ 33467 w 1271528"/>
                      <a:gd name="connsiteY4" fmla="*/ 1141538 h 1246634"/>
                      <a:gd name="connsiteX5" fmla="*/ 38305 w 1271528"/>
                      <a:gd name="connsiteY5" fmla="*/ 1246634 h 1246634"/>
                      <a:gd name="connsiteX6" fmla="*/ 858994 w 1271528"/>
                      <a:gd name="connsiteY6" fmla="*/ 1246634 h 1246634"/>
                      <a:gd name="connsiteX7" fmla="*/ 1271528 w 1271528"/>
                      <a:gd name="connsiteY7" fmla="*/ 9736 h 1246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71528" h="1246634">
                        <a:moveTo>
                          <a:pt x="1152573" y="0"/>
                        </a:moveTo>
                        <a:lnTo>
                          <a:pt x="910518" y="385270"/>
                        </a:lnTo>
                        <a:lnTo>
                          <a:pt x="635214" y="16625"/>
                        </a:lnTo>
                        <a:cubicBezTo>
                          <a:pt x="302309" y="26342"/>
                          <a:pt x="6875" y="183158"/>
                          <a:pt x="0" y="462751"/>
                        </a:cubicBezTo>
                        <a:cubicBezTo>
                          <a:pt x="12121" y="667498"/>
                          <a:pt x="22794" y="904450"/>
                          <a:pt x="33467" y="1141538"/>
                        </a:cubicBezTo>
                        <a:lnTo>
                          <a:pt x="38305" y="1246634"/>
                        </a:lnTo>
                        <a:lnTo>
                          <a:pt x="858994" y="1246634"/>
                        </a:lnTo>
                        <a:lnTo>
                          <a:pt x="1271528" y="9736"/>
                        </a:lnTo>
                        <a:close/>
                      </a:path>
                    </a:pathLst>
                  </a:custGeom>
                  <a:grpFill/>
                  <a:ln w="0">
                    <a:noFill/>
                    <a:prstDash val="solid"/>
                    <a:round/>
                    <a:headEnd/>
                    <a:tailEnd/>
                  </a:ln>
                  <a:effec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#9Slide03 SFU Futura_12" panose="00000400000000000000" pitchFamily="2" charset="0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8" name="Group 107">
                  <a:extLst>
                    <a:ext uri="{FF2B5EF4-FFF2-40B4-BE49-F238E27FC236}">
                      <a16:creationId xmlns:a16="http://schemas.microsoft.com/office/drawing/2014/main" id="{0FEE85F6-4F8F-44BF-A2F5-A03C1848491A}"/>
                    </a:ext>
                  </a:extLst>
                </p:cNvPr>
                <p:cNvGrpSpPr/>
                <p:nvPr/>
              </p:nvGrpSpPr>
              <p:grpSpPr>
                <a:xfrm>
                  <a:off x="1427841" y="2015160"/>
                  <a:ext cx="281366" cy="476875"/>
                  <a:chOff x="1427841" y="2015160"/>
                  <a:chExt cx="281366" cy="476875"/>
                </a:xfrm>
                <a:grpFill/>
              </p:grpSpPr>
              <p:grpSp>
                <p:nvGrpSpPr>
                  <p:cNvPr id="109" name="Group 108">
                    <a:extLst>
                      <a:ext uri="{FF2B5EF4-FFF2-40B4-BE49-F238E27FC236}">
                        <a16:creationId xmlns:a16="http://schemas.microsoft.com/office/drawing/2014/main" id="{C656AFA7-0997-4907-A954-6D6A283CF55C}"/>
                      </a:ext>
                    </a:extLst>
                  </p:cNvPr>
                  <p:cNvGrpSpPr/>
                  <p:nvPr/>
                </p:nvGrpSpPr>
                <p:grpSpPr>
                  <a:xfrm>
                    <a:off x="1427841" y="2015160"/>
                    <a:ext cx="281366" cy="476875"/>
                    <a:chOff x="1427841" y="2015160"/>
                    <a:chExt cx="281366" cy="476875"/>
                  </a:xfrm>
                  <a:grpFill/>
                </p:grpSpPr>
                <p:sp>
                  <p:nvSpPr>
                    <p:cNvPr id="116" name="Oval 115">
                      <a:extLst>
                        <a:ext uri="{FF2B5EF4-FFF2-40B4-BE49-F238E27FC236}">
                          <a16:creationId xmlns:a16="http://schemas.microsoft.com/office/drawing/2014/main" id="{1C092989-77AA-42FD-995F-D9E111F27F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22572" y="2015160"/>
                      <a:ext cx="93189" cy="124251"/>
                    </a:xfrm>
                    <a:prstGeom prst="ellipse">
                      <a:avLst/>
                    </a:prstGeom>
                    <a:grpFill/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#9Slide03 SFU Futura_12" panose="00000400000000000000" pitchFamily="2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7" name="Freeform 317">
                      <a:extLst>
                        <a:ext uri="{FF2B5EF4-FFF2-40B4-BE49-F238E27FC236}">
                          <a16:creationId xmlns:a16="http://schemas.microsoft.com/office/drawing/2014/main" id="{C456F02A-98BB-4F23-9A19-1CECB7E9BDC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H="1">
                      <a:off x="1427841" y="2140111"/>
                      <a:ext cx="281366" cy="351924"/>
                    </a:xfrm>
                    <a:custGeom>
                      <a:avLst/>
                      <a:gdLst>
                        <a:gd name="connsiteX0" fmla="*/ 1382521 w 1973650"/>
                        <a:gd name="connsiteY0" fmla="*/ 0 h 2468580"/>
                        <a:gd name="connsiteX1" fmla="*/ 986825 w 1973650"/>
                        <a:gd name="connsiteY1" fmla="*/ 847464 h 2468580"/>
                        <a:gd name="connsiteX2" fmla="*/ 591129 w 1973650"/>
                        <a:gd name="connsiteY2" fmla="*/ 0 h 2468580"/>
                        <a:gd name="connsiteX3" fmla="*/ 0 w 1973650"/>
                        <a:gd name="connsiteY3" fmla="*/ 480271 h 2468580"/>
                        <a:gd name="connsiteX4" fmla="*/ 73891 w 1973650"/>
                        <a:gd name="connsiteY4" fmla="*/ 1979876 h 2468580"/>
                        <a:gd name="connsiteX5" fmla="*/ 381638 w 1973650"/>
                        <a:gd name="connsiteY5" fmla="*/ 1973917 h 2468580"/>
                        <a:gd name="connsiteX6" fmla="*/ 345989 w 1973650"/>
                        <a:gd name="connsiteY6" fmla="*/ 713942 h 2468580"/>
                        <a:gd name="connsiteX7" fmla="*/ 405203 w 1973650"/>
                        <a:gd name="connsiteY7" fmla="*/ 707350 h 2468580"/>
                        <a:gd name="connsiteX8" fmla="*/ 473703 w 1973650"/>
                        <a:gd name="connsiteY8" fmla="*/ 2068462 h 2468580"/>
                        <a:gd name="connsiteX9" fmla="*/ 478192 w 1973650"/>
                        <a:gd name="connsiteY9" fmla="*/ 2468580 h 2468580"/>
                        <a:gd name="connsiteX10" fmla="*/ 915088 w 1973650"/>
                        <a:gd name="connsiteY10" fmla="*/ 2468580 h 2468580"/>
                        <a:gd name="connsiteX11" fmla="*/ 949801 w 1973650"/>
                        <a:gd name="connsiteY11" fmla="*/ 1955644 h 2468580"/>
                        <a:gd name="connsiteX12" fmla="*/ 1023849 w 1973650"/>
                        <a:gd name="connsiteY12" fmla="*/ 1955644 h 2468580"/>
                        <a:gd name="connsiteX13" fmla="*/ 1059888 w 1973650"/>
                        <a:gd name="connsiteY13" fmla="*/ 2468580 h 2468580"/>
                        <a:gd name="connsiteX14" fmla="*/ 1496838 w 1973650"/>
                        <a:gd name="connsiteY14" fmla="*/ 2468580 h 2468580"/>
                        <a:gd name="connsiteX15" fmla="*/ 1499948 w 1973650"/>
                        <a:gd name="connsiteY15" fmla="*/ 2068462 h 2468580"/>
                        <a:gd name="connsiteX16" fmla="*/ 1572742 w 1973650"/>
                        <a:gd name="connsiteY16" fmla="*/ 698761 h 2468580"/>
                        <a:gd name="connsiteX17" fmla="*/ 1629809 w 1973650"/>
                        <a:gd name="connsiteY17" fmla="*/ 705351 h 2468580"/>
                        <a:gd name="connsiteX18" fmla="*/ 1592012 w 1973650"/>
                        <a:gd name="connsiteY18" fmla="*/ 1973917 h 2468580"/>
                        <a:gd name="connsiteX19" fmla="*/ 1899759 w 1973650"/>
                        <a:gd name="connsiteY19" fmla="*/ 1979876 h 2468580"/>
                        <a:gd name="connsiteX20" fmla="*/ 1973650 w 1973650"/>
                        <a:gd name="connsiteY20" fmla="*/ 480271 h 2468580"/>
                        <a:gd name="connsiteX21" fmla="*/ 1382521 w 1973650"/>
                        <a:gd name="connsiteY21" fmla="*/ 0 h 24685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</a:cxnLst>
                      <a:rect l="l" t="t" r="r" b="b"/>
                      <a:pathLst>
                        <a:path w="1973650" h="2468580">
                          <a:moveTo>
                            <a:pt x="1382521" y="0"/>
                          </a:moveTo>
                          <a:lnTo>
                            <a:pt x="986825" y="847464"/>
                          </a:lnTo>
                          <a:lnTo>
                            <a:pt x="591129" y="0"/>
                          </a:lnTo>
                          <a:cubicBezTo>
                            <a:pt x="168552" y="10726"/>
                            <a:pt x="7589" y="171611"/>
                            <a:pt x="0" y="480271"/>
                          </a:cubicBezTo>
                          <a:cubicBezTo>
                            <a:pt x="26761" y="932337"/>
                            <a:pt x="47131" y="1526618"/>
                            <a:pt x="73891" y="1979876"/>
                          </a:cubicBezTo>
                          <a:cubicBezTo>
                            <a:pt x="106044" y="2114145"/>
                            <a:pt x="364663" y="2074420"/>
                            <a:pt x="381638" y="1973917"/>
                          </a:cubicBezTo>
                          <a:cubicBezTo>
                            <a:pt x="368258" y="1571506"/>
                            <a:pt x="359369" y="1115955"/>
                            <a:pt x="345989" y="713942"/>
                          </a:cubicBezTo>
                          <a:cubicBezTo>
                            <a:pt x="349685" y="649402"/>
                            <a:pt x="408552" y="659669"/>
                            <a:pt x="405203" y="707350"/>
                          </a:cubicBezTo>
                          <a:cubicBezTo>
                            <a:pt x="427970" y="1141142"/>
                            <a:pt x="450936" y="1634668"/>
                            <a:pt x="473703" y="2068462"/>
                          </a:cubicBezTo>
                          <a:lnTo>
                            <a:pt x="478192" y="2468580"/>
                          </a:lnTo>
                          <a:lnTo>
                            <a:pt x="915088" y="2468580"/>
                          </a:lnTo>
                          <a:lnTo>
                            <a:pt x="949801" y="1955644"/>
                          </a:lnTo>
                          <a:cubicBezTo>
                            <a:pt x="961341" y="1902543"/>
                            <a:pt x="1023082" y="1920495"/>
                            <a:pt x="1023849" y="1955644"/>
                          </a:cubicBezTo>
                          <a:lnTo>
                            <a:pt x="1059888" y="2468580"/>
                          </a:lnTo>
                          <a:lnTo>
                            <a:pt x="1496838" y="2468580"/>
                          </a:lnTo>
                          <a:lnTo>
                            <a:pt x="1499948" y="2068462"/>
                          </a:lnTo>
                          <a:cubicBezTo>
                            <a:pt x="1522714" y="1634668"/>
                            <a:pt x="1549975" y="1132553"/>
                            <a:pt x="1572742" y="698761"/>
                          </a:cubicBezTo>
                          <a:cubicBezTo>
                            <a:pt x="1584426" y="657522"/>
                            <a:pt x="1634371" y="662287"/>
                            <a:pt x="1629809" y="705351"/>
                          </a:cubicBezTo>
                          <a:cubicBezTo>
                            <a:pt x="1616429" y="1107365"/>
                            <a:pt x="1605393" y="1571506"/>
                            <a:pt x="1592012" y="1973917"/>
                          </a:cubicBezTo>
                          <a:cubicBezTo>
                            <a:pt x="1608987" y="2074420"/>
                            <a:pt x="1867607" y="2114145"/>
                            <a:pt x="1899759" y="1979876"/>
                          </a:cubicBezTo>
                          <a:cubicBezTo>
                            <a:pt x="1926520" y="1526618"/>
                            <a:pt x="1946890" y="932337"/>
                            <a:pt x="1973650" y="480271"/>
                          </a:cubicBezTo>
                          <a:cubicBezTo>
                            <a:pt x="1966062" y="171611"/>
                            <a:pt x="1805098" y="10726"/>
                            <a:pt x="1382521" y="0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  <a:prstDash val="solid"/>
                      <a:round/>
                      <a:headEnd/>
                      <a:tailEnd/>
                    </a:ln>
                    <a:effectLst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#9Slide03 SFU Futura_12" panose="00000400000000000000" pitchFamily="2" charset="0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10" name="Group 109">
                    <a:extLst>
                      <a:ext uri="{FF2B5EF4-FFF2-40B4-BE49-F238E27FC236}">
                        <a16:creationId xmlns:a16="http://schemas.microsoft.com/office/drawing/2014/main" id="{89109B50-50CE-4FFF-9499-41F61A6C597E}"/>
                      </a:ext>
                    </a:extLst>
                  </p:cNvPr>
                  <p:cNvGrpSpPr/>
                  <p:nvPr/>
                </p:nvGrpSpPr>
                <p:grpSpPr>
                  <a:xfrm>
                    <a:off x="1546584" y="2145019"/>
                    <a:ext cx="44375" cy="95758"/>
                    <a:chOff x="1544531" y="2140590"/>
                    <a:chExt cx="48480" cy="104616"/>
                  </a:xfrm>
                  <a:grpFill/>
                </p:grpSpPr>
                <p:sp>
                  <p:nvSpPr>
                    <p:cNvPr id="111" name="Freeform 94">
                      <a:extLst>
                        <a:ext uri="{FF2B5EF4-FFF2-40B4-BE49-F238E27FC236}">
                          <a16:creationId xmlns:a16="http://schemas.microsoft.com/office/drawing/2014/main" id="{09C13564-3B5A-42CF-B2A8-7D078032225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550910" y="2192898"/>
                      <a:ext cx="42101" cy="25516"/>
                    </a:xfrm>
                    <a:custGeom>
                      <a:avLst/>
                      <a:gdLst>
                        <a:gd name="T0" fmla="*/ 33 w 33"/>
                        <a:gd name="T1" fmla="*/ 0 h 20"/>
                        <a:gd name="T2" fmla="*/ 28 w 33"/>
                        <a:gd name="T3" fmla="*/ 12 h 20"/>
                        <a:gd name="T4" fmla="*/ 5 w 33"/>
                        <a:gd name="T5" fmla="*/ 20 h 20"/>
                        <a:gd name="T6" fmla="*/ 0 w 33"/>
                        <a:gd name="T7" fmla="*/ 12 h 20"/>
                        <a:gd name="T8" fmla="*/ 33 w 33"/>
                        <a:gd name="T9" fmla="*/ 0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3" h="20">
                          <a:moveTo>
                            <a:pt x="33" y="0"/>
                          </a:moveTo>
                          <a:lnTo>
                            <a:pt x="28" y="12"/>
                          </a:lnTo>
                          <a:lnTo>
                            <a:pt x="5" y="20"/>
                          </a:lnTo>
                          <a:lnTo>
                            <a:pt x="0" y="12"/>
                          </a:lnTo>
                          <a:lnTo>
                            <a:pt x="33" y="0"/>
                          </a:lnTo>
                          <a:close/>
                        </a:path>
                      </a:pathLst>
                    </a:custGeom>
                    <a:grpFill/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#9Slide03 SFU Futura_12" panose="00000400000000000000" pitchFamily="2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2" name="Freeform 95">
                      <a:extLst>
                        <a:ext uri="{FF2B5EF4-FFF2-40B4-BE49-F238E27FC236}">
                          <a16:creationId xmlns:a16="http://schemas.microsoft.com/office/drawing/2014/main" id="{E2A8426F-C568-4410-9F7C-EB8C237CFD6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544531" y="2175037"/>
                      <a:ext cx="47205" cy="28067"/>
                    </a:xfrm>
                    <a:custGeom>
                      <a:avLst/>
                      <a:gdLst>
                        <a:gd name="T0" fmla="*/ 33 w 37"/>
                        <a:gd name="T1" fmla="*/ 0 h 22"/>
                        <a:gd name="T2" fmla="*/ 37 w 37"/>
                        <a:gd name="T3" fmla="*/ 10 h 22"/>
                        <a:gd name="T4" fmla="*/ 4 w 37"/>
                        <a:gd name="T5" fmla="*/ 22 h 22"/>
                        <a:gd name="T6" fmla="*/ 0 w 37"/>
                        <a:gd name="T7" fmla="*/ 14 h 22"/>
                        <a:gd name="T8" fmla="*/ 1 w 37"/>
                        <a:gd name="T9" fmla="*/ 12 h 22"/>
                        <a:gd name="T10" fmla="*/ 33 w 37"/>
                        <a:gd name="T11" fmla="*/ 0 h 22"/>
                        <a:gd name="connsiteX0" fmla="*/ 8919 w 10000"/>
                        <a:gd name="connsiteY0" fmla="*/ 0 h 10000"/>
                        <a:gd name="connsiteX1" fmla="*/ 10000 w 10000"/>
                        <a:gd name="connsiteY1" fmla="*/ 4545 h 10000"/>
                        <a:gd name="connsiteX2" fmla="*/ 1081 w 10000"/>
                        <a:gd name="connsiteY2" fmla="*/ 10000 h 10000"/>
                        <a:gd name="connsiteX3" fmla="*/ 0 w 10000"/>
                        <a:gd name="connsiteY3" fmla="*/ 6364 h 10000"/>
                        <a:gd name="connsiteX4" fmla="*/ 8919 w 10000"/>
                        <a:gd name="connsiteY4" fmla="*/ 0 h 100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000" h="10000">
                          <a:moveTo>
                            <a:pt x="8919" y="0"/>
                          </a:moveTo>
                          <a:lnTo>
                            <a:pt x="10000" y="4545"/>
                          </a:lnTo>
                          <a:lnTo>
                            <a:pt x="1081" y="10000"/>
                          </a:lnTo>
                          <a:lnTo>
                            <a:pt x="0" y="6364"/>
                          </a:lnTo>
                          <a:lnTo>
                            <a:pt x="8919" y="0"/>
                          </a:lnTo>
                          <a:close/>
                        </a:path>
                      </a:pathLst>
                    </a:custGeom>
                    <a:grpFill/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#9Slide03 SFU Futura_12" panose="00000400000000000000" pitchFamily="2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3" name="Freeform 96">
                      <a:extLst>
                        <a:ext uri="{FF2B5EF4-FFF2-40B4-BE49-F238E27FC236}">
                          <a16:creationId xmlns:a16="http://schemas.microsoft.com/office/drawing/2014/main" id="{5E573B67-304A-4EB2-947A-CCB0086CB45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549634" y="2158451"/>
                      <a:ext cx="34446" cy="24240"/>
                    </a:xfrm>
                    <a:custGeom>
                      <a:avLst/>
                      <a:gdLst>
                        <a:gd name="T0" fmla="*/ 24 w 27"/>
                        <a:gd name="T1" fmla="*/ 0 h 19"/>
                        <a:gd name="T2" fmla="*/ 27 w 27"/>
                        <a:gd name="T3" fmla="*/ 9 h 19"/>
                        <a:gd name="T4" fmla="*/ 0 w 27"/>
                        <a:gd name="T5" fmla="*/ 19 h 19"/>
                        <a:gd name="T6" fmla="*/ 3 w 27"/>
                        <a:gd name="T7" fmla="*/ 7 h 19"/>
                        <a:gd name="T8" fmla="*/ 24 w 27"/>
                        <a:gd name="T9" fmla="*/ 0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7" h="19">
                          <a:moveTo>
                            <a:pt x="24" y="0"/>
                          </a:moveTo>
                          <a:lnTo>
                            <a:pt x="27" y="9"/>
                          </a:lnTo>
                          <a:lnTo>
                            <a:pt x="0" y="19"/>
                          </a:lnTo>
                          <a:lnTo>
                            <a:pt x="3" y="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grpFill/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#9Slide03 SFU Futura_12" panose="00000400000000000000" pitchFamily="2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4" name="Freeform 97">
                      <a:extLst>
                        <a:ext uri="{FF2B5EF4-FFF2-40B4-BE49-F238E27FC236}">
                          <a16:creationId xmlns:a16="http://schemas.microsoft.com/office/drawing/2014/main" id="{67D45195-275E-47E5-BD98-A34BB99CEE5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558565" y="2215862"/>
                      <a:ext cx="24240" cy="29344"/>
                    </a:xfrm>
                    <a:custGeom>
                      <a:avLst/>
                      <a:gdLst>
                        <a:gd name="T0" fmla="*/ 19 w 19"/>
                        <a:gd name="T1" fmla="*/ 0 h 23"/>
                        <a:gd name="T2" fmla="*/ 7 w 19"/>
                        <a:gd name="T3" fmla="*/ 23 h 23"/>
                        <a:gd name="T4" fmla="*/ 0 w 19"/>
                        <a:gd name="T5" fmla="*/ 7 h 23"/>
                        <a:gd name="T6" fmla="*/ 19 w 19"/>
                        <a:gd name="T7" fmla="*/ 0 h 2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0" t="0" r="r" b="b"/>
                      <a:pathLst>
                        <a:path w="19" h="23">
                          <a:moveTo>
                            <a:pt x="19" y="0"/>
                          </a:moveTo>
                          <a:lnTo>
                            <a:pt x="7" y="23"/>
                          </a:lnTo>
                          <a:lnTo>
                            <a:pt x="0" y="7"/>
                          </a:lnTo>
                          <a:lnTo>
                            <a:pt x="19" y="0"/>
                          </a:lnTo>
                          <a:close/>
                        </a:path>
                      </a:pathLst>
                    </a:custGeom>
                    <a:grpFill/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#9Slide03 SFU Futura_12" panose="00000400000000000000" pitchFamily="2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5" name="Freeform 98">
                      <a:extLst>
                        <a:ext uri="{FF2B5EF4-FFF2-40B4-BE49-F238E27FC236}">
                          <a16:creationId xmlns:a16="http://schemas.microsoft.com/office/drawing/2014/main" id="{6F581026-E677-4630-ACA9-291797F25ED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557289" y="2140590"/>
                      <a:ext cx="21688" cy="20412"/>
                    </a:xfrm>
                    <a:custGeom>
                      <a:avLst/>
                      <a:gdLst>
                        <a:gd name="T0" fmla="*/ 13 w 17"/>
                        <a:gd name="T1" fmla="*/ 0 h 16"/>
                        <a:gd name="T2" fmla="*/ 17 w 17"/>
                        <a:gd name="T3" fmla="*/ 10 h 16"/>
                        <a:gd name="T4" fmla="*/ 0 w 17"/>
                        <a:gd name="T5" fmla="*/ 16 h 16"/>
                        <a:gd name="T6" fmla="*/ 5 w 17"/>
                        <a:gd name="T7" fmla="*/ 0 h 16"/>
                        <a:gd name="T8" fmla="*/ 13 w 17"/>
                        <a:gd name="T9" fmla="*/ 0 h 1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7" h="16">
                          <a:moveTo>
                            <a:pt x="13" y="0"/>
                          </a:moveTo>
                          <a:lnTo>
                            <a:pt x="17" y="10"/>
                          </a:lnTo>
                          <a:lnTo>
                            <a:pt x="0" y="16"/>
                          </a:lnTo>
                          <a:lnTo>
                            <a:pt x="5" y="0"/>
                          </a:lnTo>
                          <a:lnTo>
                            <a:pt x="13" y="0"/>
                          </a:lnTo>
                          <a:close/>
                        </a:path>
                      </a:pathLst>
                    </a:custGeom>
                    <a:grpFill/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#9Slide03 SFU Futura_12" panose="00000400000000000000" pitchFamily="2" charset="0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0502B31D-B50C-4F7D-96E3-B6A7E9AF90AB}"/>
              </a:ext>
            </a:extLst>
          </p:cNvPr>
          <p:cNvGrpSpPr/>
          <p:nvPr/>
        </p:nvGrpSpPr>
        <p:grpSpPr>
          <a:xfrm>
            <a:off x="4930770" y="3405071"/>
            <a:ext cx="6481519" cy="954107"/>
            <a:chOff x="5101624" y="3510299"/>
            <a:chExt cx="7118274" cy="954108"/>
          </a:xfrm>
        </p:grpSpPr>
        <p:sp>
          <p:nvSpPr>
            <p:cNvPr id="99" name="Rectangle 98">
              <a:extLst>
                <a:ext uri="{FF2B5EF4-FFF2-40B4-BE49-F238E27FC236}">
                  <a16:creationId xmlns:a16="http://schemas.microsoft.com/office/drawing/2014/main" id="{706BF73E-79D8-444F-8C01-80BD8A85EE64}"/>
                </a:ext>
              </a:extLst>
            </p:cNvPr>
            <p:cNvSpPr/>
            <p:nvPr/>
          </p:nvSpPr>
          <p:spPr>
            <a:xfrm>
              <a:off x="5698199" y="3510299"/>
              <a:ext cx="6521699" cy="95410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465111"/>
                  </a:solidFill>
                  <a:effectLst/>
                  <a:uLnTx/>
                  <a:uFillTx/>
                  <a:latin typeface="#9Slide03 SFU Futura_12" panose="00000400000000000000" pitchFamily="2" charset="0"/>
                  <a:ea typeface="+mn-ea"/>
                  <a:cs typeface="#9Slide03 SVNAguda Black" pitchFamily="2" charset="0"/>
                </a:rPr>
                <a:t>Việc khai thác dầu mỏ của khu vực Tây Nam Á;</a:t>
              </a:r>
            </a:p>
          </p:txBody>
        </p:sp>
        <p:grpSp>
          <p:nvGrpSpPr>
            <p:cNvPr id="124" name="Group 123">
              <a:extLst>
                <a:ext uri="{FF2B5EF4-FFF2-40B4-BE49-F238E27FC236}">
                  <a16:creationId xmlns:a16="http://schemas.microsoft.com/office/drawing/2014/main" id="{6208F6B1-6787-48E7-93FE-B86B072FC20A}"/>
                </a:ext>
              </a:extLst>
            </p:cNvPr>
            <p:cNvGrpSpPr/>
            <p:nvPr/>
          </p:nvGrpSpPr>
          <p:grpSpPr>
            <a:xfrm>
              <a:off x="5101624" y="3581998"/>
              <a:ext cx="439819" cy="571301"/>
              <a:chOff x="1224581" y="2015160"/>
              <a:chExt cx="692208" cy="878824"/>
            </a:xfrm>
            <a:solidFill>
              <a:srgbClr val="404C0A"/>
            </a:solidFill>
          </p:grpSpPr>
          <p:grpSp>
            <p:nvGrpSpPr>
              <p:cNvPr id="125" name="Group 124">
                <a:extLst>
                  <a:ext uri="{FF2B5EF4-FFF2-40B4-BE49-F238E27FC236}">
                    <a16:creationId xmlns:a16="http://schemas.microsoft.com/office/drawing/2014/main" id="{B339E280-F5E9-40CE-9883-D9A49B1BDE9B}"/>
                  </a:ext>
                </a:extLst>
              </p:cNvPr>
              <p:cNvGrpSpPr/>
              <p:nvPr/>
            </p:nvGrpSpPr>
            <p:grpSpPr>
              <a:xfrm>
                <a:off x="1315622" y="2504154"/>
                <a:ext cx="513527" cy="389830"/>
                <a:chOff x="1308509" y="2505468"/>
                <a:chExt cx="524354" cy="398048"/>
              </a:xfrm>
              <a:grpFill/>
            </p:grpSpPr>
            <p:sp>
              <p:nvSpPr>
                <p:cNvPr id="143" name="Freeform 90">
                  <a:extLst>
                    <a:ext uri="{FF2B5EF4-FFF2-40B4-BE49-F238E27FC236}">
                      <a16:creationId xmlns:a16="http://schemas.microsoft.com/office/drawing/2014/main" id="{F1F6A01D-C1E7-45AE-82EC-C49AADC966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8509" y="2863966"/>
                  <a:ext cx="524354" cy="39550"/>
                </a:xfrm>
                <a:custGeom>
                  <a:avLst/>
                  <a:gdLst>
                    <a:gd name="T0" fmla="*/ 411 w 411"/>
                    <a:gd name="T1" fmla="*/ 0 h 31"/>
                    <a:gd name="T2" fmla="*/ 411 w 411"/>
                    <a:gd name="T3" fmla="*/ 14 h 31"/>
                    <a:gd name="T4" fmla="*/ 385 w 411"/>
                    <a:gd name="T5" fmla="*/ 31 h 31"/>
                    <a:gd name="T6" fmla="*/ 27 w 411"/>
                    <a:gd name="T7" fmla="*/ 31 h 31"/>
                    <a:gd name="T8" fmla="*/ 0 w 411"/>
                    <a:gd name="T9" fmla="*/ 13 h 31"/>
                    <a:gd name="T10" fmla="*/ 0 w 411"/>
                    <a:gd name="T11" fmla="*/ 0 h 31"/>
                    <a:gd name="T12" fmla="*/ 411 w 411"/>
                    <a:gd name="T13" fmla="*/ 0 h 31"/>
                    <a:gd name="connsiteX0" fmla="*/ 10000 w 10000"/>
                    <a:gd name="connsiteY0" fmla="*/ 0 h 10000"/>
                    <a:gd name="connsiteX1" fmla="*/ 10000 w 10000"/>
                    <a:gd name="connsiteY1" fmla="*/ 4516 h 10000"/>
                    <a:gd name="connsiteX2" fmla="*/ 9367 w 10000"/>
                    <a:gd name="connsiteY2" fmla="*/ 10000 h 10000"/>
                    <a:gd name="connsiteX3" fmla="*/ 657 w 10000"/>
                    <a:gd name="connsiteY3" fmla="*/ 10000 h 10000"/>
                    <a:gd name="connsiteX4" fmla="*/ 0 w 10000"/>
                    <a:gd name="connsiteY4" fmla="*/ 4194 h 10000"/>
                    <a:gd name="connsiteX5" fmla="*/ 0 w 10000"/>
                    <a:gd name="connsiteY5" fmla="*/ 0 h 10000"/>
                    <a:gd name="connsiteX6" fmla="*/ 10000 w 10000"/>
                    <a:gd name="connsiteY6" fmla="*/ 0 h 10000"/>
                    <a:gd name="connsiteX0" fmla="*/ 10000 w 10000"/>
                    <a:gd name="connsiteY0" fmla="*/ 0 h 10000"/>
                    <a:gd name="connsiteX1" fmla="*/ 10000 w 10000"/>
                    <a:gd name="connsiteY1" fmla="*/ 4516 h 10000"/>
                    <a:gd name="connsiteX2" fmla="*/ 9367 w 10000"/>
                    <a:gd name="connsiteY2" fmla="*/ 10000 h 10000"/>
                    <a:gd name="connsiteX3" fmla="*/ 657 w 10000"/>
                    <a:gd name="connsiteY3" fmla="*/ 10000 h 10000"/>
                    <a:gd name="connsiteX4" fmla="*/ 0 w 10000"/>
                    <a:gd name="connsiteY4" fmla="*/ 4194 h 10000"/>
                    <a:gd name="connsiteX5" fmla="*/ 0 w 10000"/>
                    <a:gd name="connsiteY5" fmla="*/ 0 h 10000"/>
                    <a:gd name="connsiteX6" fmla="*/ 10000 w 10000"/>
                    <a:gd name="connsiteY6" fmla="*/ 0 h 10000"/>
                    <a:gd name="connsiteX0" fmla="*/ 10000 w 10000"/>
                    <a:gd name="connsiteY0" fmla="*/ 0 h 10000"/>
                    <a:gd name="connsiteX1" fmla="*/ 10000 w 10000"/>
                    <a:gd name="connsiteY1" fmla="*/ 4516 h 10000"/>
                    <a:gd name="connsiteX2" fmla="*/ 9367 w 10000"/>
                    <a:gd name="connsiteY2" fmla="*/ 10000 h 10000"/>
                    <a:gd name="connsiteX3" fmla="*/ 657 w 10000"/>
                    <a:gd name="connsiteY3" fmla="*/ 10000 h 10000"/>
                    <a:gd name="connsiteX4" fmla="*/ 0 w 10000"/>
                    <a:gd name="connsiteY4" fmla="*/ 4194 h 10000"/>
                    <a:gd name="connsiteX5" fmla="*/ 0 w 10000"/>
                    <a:gd name="connsiteY5" fmla="*/ 0 h 10000"/>
                    <a:gd name="connsiteX6" fmla="*/ 10000 w 10000"/>
                    <a:gd name="connsiteY6" fmla="*/ 0 h 10000"/>
                    <a:gd name="connsiteX0" fmla="*/ 10000 w 10000"/>
                    <a:gd name="connsiteY0" fmla="*/ 0 h 10000"/>
                    <a:gd name="connsiteX1" fmla="*/ 10000 w 10000"/>
                    <a:gd name="connsiteY1" fmla="*/ 4516 h 10000"/>
                    <a:gd name="connsiteX2" fmla="*/ 9367 w 10000"/>
                    <a:gd name="connsiteY2" fmla="*/ 10000 h 10000"/>
                    <a:gd name="connsiteX3" fmla="*/ 657 w 10000"/>
                    <a:gd name="connsiteY3" fmla="*/ 10000 h 10000"/>
                    <a:gd name="connsiteX4" fmla="*/ 0 w 10000"/>
                    <a:gd name="connsiteY4" fmla="*/ 4194 h 10000"/>
                    <a:gd name="connsiteX5" fmla="*/ 0 w 10000"/>
                    <a:gd name="connsiteY5" fmla="*/ 0 h 10000"/>
                    <a:gd name="connsiteX6" fmla="*/ 10000 w 10000"/>
                    <a:gd name="connsiteY6" fmla="*/ 0 h 10000"/>
                    <a:gd name="connsiteX0" fmla="*/ 10000 w 10000"/>
                    <a:gd name="connsiteY0" fmla="*/ 0 h 10000"/>
                    <a:gd name="connsiteX1" fmla="*/ 10000 w 10000"/>
                    <a:gd name="connsiteY1" fmla="*/ 4516 h 10000"/>
                    <a:gd name="connsiteX2" fmla="*/ 9367 w 10000"/>
                    <a:gd name="connsiteY2" fmla="*/ 10000 h 10000"/>
                    <a:gd name="connsiteX3" fmla="*/ 657 w 10000"/>
                    <a:gd name="connsiteY3" fmla="*/ 10000 h 10000"/>
                    <a:gd name="connsiteX4" fmla="*/ 0 w 10000"/>
                    <a:gd name="connsiteY4" fmla="*/ 4194 h 10000"/>
                    <a:gd name="connsiteX5" fmla="*/ 0 w 10000"/>
                    <a:gd name="connsiteY5" fmla="*/ 0 h 10000"/>
                    <a:gd name="connsiteX6" fmla="*/ 10000 w 10000"/>
                    <a:gd name="connsiteY6" fmla="*/ 0 h 10000"/>
                    <a:gd name="connsiteX0" fmla="*/ 10000 w 10000"/>
                    <a:gd name="connsiteY0" fmla="*/ 0 h 10000"/>
                    <a:gd name="connsiteX1" fmla="*/ 10000 w 10000"/>
                    <a:gd name="connsiteY1" fmla="*/ 4516 h 10000"/>
                    <a:gd name="connsiteX2" fmla="*/ 9367 w 10000"/>
                    <a:gd name="connsiteY2" fmla="*/ 10000 h 10000"/>
                    <a:gd name="connsiteX3" fmla="*/ 657 w 10000"/>
                    <a:gd name="connsiteY3" fmla="*/ 10000 h 10000"/>
                    <a:gd name="connsiteX4" fmla="*/ 0 w 10000"/>
                    <a:gd name="connsiteY4" fmla="*/ 4194 h 10000"/>
                    <a:gd name="connsiteX5" fmla="*/ 0 w 10000"/>
                    <a:gd name="connsiteY5" fmla="*/ 0 h 10000"/>
                    <a:gd name="connsiteX6" fmla="*/ 10000 w 10000"/>
                    <a:gd name="connsiteY6" fmla="*/ 0 h 10000"/>
                    <a:gd name="connsiteX0" fmla="*/ 10000 w 10000"/>
                    <a:gd name="connsiteY0" fmla="*/ 0 h 10000"/>
                    <a:gd name="connsiteX1" fmla="*/ 10000 w 10000"/>
                    <a:gd name="connsiteY1" fmla="*/ 4516 h 10000"/>
                    <a:gd name="connsiteX2" fmla="*/ 9367 w 10000"/>
                    <a:gd name="connsiteY2" fmla="*/ 10000 h 10000"/>
                    <a:gd name="connsiteX3" fmla="*/ 657 w 10000"/>
                    <a:gd name="connsiteY3" fmla="*/ 10000 h 10000"/>
                    <a:gd name="connsiteX4" fmla="*/ 0 w 10000"/>
                    <a:gd name="connsiteY4" fmla="*/ 4194 h 10000"/>
                    <a:gd name="connsiteX5" fmla="*/ 0 w 10000"/>
                    <a:gd name="connsiteY5" fmla="*/ 0 h 10000"/>
                    <a:gd name="connsiteX6" fmla="*/ 10000 w 10000"/>
                    <a:gd name="connsiteY6" fmla="*/ 0 h 10000"/>
                    <a:gd name="connsiteX0" fmla="*/ 10000 w 10000"/>
                    <a:gd name="connsiteY0" fmla="*/ 0 h 10000"/>
                    <a:gd name="connsiteX1" fmla="*/ 10000 w 10000"/>
                    <a:gd name="connsiteY1" fmla="*/ 4516 h 10000"/>
                    <a:gd name="connsiteX2" fmla="*/ 9367 w 10000"/>
                    <a:gd name="connsiteY2" fmla="*/ 10000 h 10000"/>
                    <a:gd name="connsiteX3" fmla="*/ 657 w 10000"/>
                    <a:gd name="connsiteY3" fmla="*/ 10000 h 10000"/>
                    <a:gd name="connsiteX4" fmla="*/ 0 w 10000"/>
                    <a:gd name="connsiteY4" fmla="*/ 4194 h 10000"/>
                    <a:gd name="connsiteX5" fmla="*/ 0 w 10000"/>
                    <a:gd name="connsiteY5" fmla="*/ 0 h 10000"/>
                    <a:gd name="connsiteX6" fmla="*/ 10000 w 10000"/>
                    <a:gd name="connsiteY6" fmla="*/ 0 h 10000"/>
                    <a:gd name="connsiteX0" fmla="*/ 10000 w 10000"/>
                    <a:gd name="connsiteY0" fmla="*/ 0 h 10072"/>
                    <a:gd name="connsiteX1" fmla="*/ 10000 w 10000"/>
                    <a:gd name="connsiteY1" fmla="*/ 4516 h 10072"/>
                    <a:gd name="connsiteX2" fmla="*/ 9367 w 10000"/>
                    <a:gd name="connsiteY2" fmla="*/ 10000 h 10072"/>
                    <a:gd name="connsiteX3" fmla="*/ 657 w 10000"/>
                    <a:gd name="connsiteY3" fmla="*/ 10000 h 10072"/>
                    <a:gd name="connsiteX4" fmla="*/ 0 w 10000"/>
                    <a:gd name="connsiteY4" fmla="*/ 4194 h 10072"/>
                    <a:gd name="connsiteX5" fmla="*/ 0 w 10000"/>
                    <a:gd name="connsiteY5" fmla="*/ 0 h 10072"/>
                    <a:gd name="connsiteX6" fmla="*/ 10000 w 10000"/>
                    <a:gd name="connsiteY6" fmla="*/ 0 h 10072"/>
                    <a:gd name="connsiteX0" fmla="*/ 10000 w 10000"/>
                    <a:gd name="connsiteY0" fmla="*/ 0 h 10072"/>
                    <a:gd name="connsiteX1" fmla="*/ 10000 w 10000"/>
                    <a:gd name="connsiteY1" fmla="*/ 4516 h 10072"/>
                    <a:gd name="connsiteX2" fmla="*/ 9367 w 10000"/>
                    <a:gd name="connsiteY2" fmla="*/ 10000 h 10072"/>
                    <a:gd name="connsiteX3" fmla="*/ 657 w 10000"/>
                    <a:gd name="connsiteY3" fmla="*/ 10000 h 10072"/>
                    <a:gd name="connsiteX4" fmla="*/ 0 w 10000"/>
                    <a:gd name="connsiteY4" fmla="*/ 4194 h 10072"/>
                    <a:gd name="connsiteX5" fmla="*/ 0 w 10000"/>
                    <a:gd name="connsiteY5" fmla="*/ 0 h 10072"/>
                    <a:gd name="connsiteX6" fmla="*/ 10000 w 10000"/>
                    <a:gd name="connsiteY6" fmla="*/ 0 h 10072"/>
                    <a:gd name="connsiteX0" fmla="*/ 10000 w 10000"/>
                    <a:gd name="connsiteY0" fmla="*/ 0 h 10003"/>
                    <a:gd name="connsiteX1" fmla="*/ 10000 w 10000"/>
                    <a:gd name="connsiteY1" fmla="*/ 4516 h 10003"/>
                    <a:gd name="connsiteX2" fmla="*/ 9367 w 10000"/>
                    <a:gd name="connsiteY2" fmla="*/ 10000 h 10003"/>
                    <a:gd name="connsiteX3" fmla="*/ 657 w 10000"/>
                    <a:gd name="connsiteY3" fmla="*/ 10000 h 10003"/>
                    <a:gd name="connsiteX4" fmla="*/ 0 w 10000"/>
                    <a:gd name="connsiteY4" fmla="*/ 4194 h 10003"/>
                    <a:gd name="connsiteX5" fmla="*/ 0 w 10000"/>
                    <a:gd name="connsiteY5" fmla="*/ 0 h 10003"/>
                    <a:gd name="connsiteX6" fmla="*/ 10000 w 10000"/>
                    <a:gd name="connsiteY6" fmla="*/ 0 h 10003"/>
                    <a:gd name="connsiteX0" fmla="*/ 10000 w 10000"/>
                    <a:gd name="connsiteY0" fmla="*/ 0 h 10003"/>
                    <a:gd name="connsiteX1" fmla="*/ 10000 w 10000"/>
                    <a:gd name="connsiteY1" fmla="*/ 4516 h 10003"/>
                    <a:gd name="connsiteX2" fmla="*/ 9367 w 10000"/>
                    <a:gd name="connsiteY2" fmla="*/ 10000 h 10003"/>
                    <a:gd name="connsiteX3" fmla="*/ 657 w 10000"/>
                    <a:gd name="connsiteY3" fmla="*/ 10000 h 10003"/>
                    <a:gd name="connsiteX4" fmla="*/ 0 w 10000"/>
                    <a:gd name="connsiteY4" fmla="*/ 4194 h 10003"/>
                    <a:gd name="connsiteX5" fmla="*/ 0 w 10000"/>
                    <a:gd name="connsiteY5" fmla="*/ 0 h 10003"/>
                    <a:gd name="connsiteX6" fmla="*/ 10000 w 10000"/>
                    <a:gd name="connsiteY6" fmla="*/ 0 h 10003"/>
                    <a:gd name="connsiteX0" fmla="*/ 10000 w 10000"/>
                    <a:gd name="connsiteY0" fmla="*/ 0 h 10000"/>
                    <a:gd name="connsiteX1" fmla="*/ 10000 w 10000"/>
                    <a:gd name="connsiteY1" fmla="*/ 4516 h 10000"/>
                    <a:gd name="connsiteX2" fmla="*/ 9367 w 10000"/>
                    <a:gd name="connsiteY2" fmla="*/ 10000 h 10000"/>
                    <a:gd name="connsiteX3" fmla="*/ 657 w 10000"/>
                    <a:gd name="connsiteY3" fmla="*/ 10000 h 10000"/>
                    <a:gd name="connsiteX4" fmla="*/ 0 w 10000"/>
                    <a:gd name="connsiteY4" fmla="*/ 4194 h 10000"/>
                    <a:gd name="connsiteX5" fmla="*/ 0 w 10000"/>
                    <a:gd name="connsiteY5" fmla="*/ 0 h 10000"/>
                    <a:gd name="connsiteX6" fmla="*/ 10000 w 10000"/>
                    <a:gd name="connsiteY6" fmla="*/ 0 h 10000"/>
                    <a:gd name="connsiteX0" fmla="*/ 10000 w 10000"/>
                    <a:gd name="connsiteY0" fmla="*/ 0 h 10000"/>
                    <a:gd name="connsiteX1" fmla="*/ 10000 w 10000"/>
                    <a:gd name="connsiteY1" fmla="*/ 4516 h 10000"/>
                    <a:gd name="connsiteX2" fmla="*/ 9367 w 10000"/>
                    <a:gd name="connsiteY2" fmla="*/ 10000 h 10000"/>
                    <a:gd name="connsiteX3" fmla="*/ 657 w 10000"/>
                    <a:gd name="connsiteY3" fmla="*/ 10000 h 10000"/>
                    <a:gd name="connsiteX4" fmla="*/ 0 w 10000"/>
                    <a:gd name="connsiteY4" fmla="*/ 4194 h 10000"/>
                    <a:gd name="connsiteX5" fmla="*/ 0 w 10000"/>
                    <a:gd name="connsiteY5" fmla="*/ 0 h 10000"/>
                    <a:gd name="connsiteX6" fmla="*/ 10000 w 10000"/>
                    <a:gd name="connsiteY6" fmla="*/ 0 h 10000"/>
                    <a:gd name="connsiteX0" fmla="*/ 10000 w 10000"/>
                    <a:gd name="connsiteY0" fmla="*/ 0 h 10000"/>
                    <a:gd name="connsiteX1" fmla="*/ 10000 w 10000"/>
                    <a:gd name="connsiteY1" fmla="*/ 4516 h 10000"/>
                    <a:gd name="connsiteX2" fmla="*/ 9367 w 10000"/>
                    <a:gd name="connsiteY2" fmla="*/ 10000 h 10000"/>
                    <a:gd name="connsiteX3" fmla="*/ 657 w 10000"/>
                    <a:gd name="connsiteY3" fmla="*/ 10000 h 10000"/>
                    <a:gd name="connsiteX4" fmla="*/ 0 w 10000"/>
                    <a:gd name="connsiteY4" fmla="*/ 4194 h 10000"/>
                    <a:gd name="connsiteX5" fmla="*/ 0 w 10000"/>
                    <a:gd name="connsiteY5" fmla="*/ 0 h 10000"/>
                    <a:gd name="connsiteX6" fmla="*/ 10000 w 10000"/>
                    <a:gd name="connsiteY6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000" h="10000">
                      <a:moveTo>
                        <a:pt x="10000" y="0"/>
                      </a:moveTo>
                      <a:lnTo>
                        <a:pt x="10000" y="4516"/>
                      </a:lnTo>
                      <a:cubicBezTo>
                        <a:pt x="9967" y="8160"/>
                        <a:pt x="9747" y="9988"/>
                        <a:pt x="9367" y="10000"/>
                      </a:cubicBezTo>
                      <a:lnTo>
                        <a:pt x="657" y="10000"/>
                      </a:lnTo>
                      <a:cubicBezTo>
                        <a:pt x="414" y="9774"/>
                        <a:pt x="42" y="8586"/>
                        <a:pt x="0" y="4194"/>
                      </a:cubicBezTo>
                      <a:lnTo>
                        <a:pt x="0" y="0"/>
                      </a:lnTo>
                      <a:lnTo>
                        <a:pt x="10000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#9Slide03 SFU Futura_12" panose="00000400000000000000" pitchFamily="2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Freeform 91">
                  <a:extLst>
                    <a:ext uri="{FF2B5EF4-FFF2-40B4-BE49-F238E27FC236}">
                      <a16:creationId xmlns:a16="http://schemas.microsoft.com/office/drawing/2014/main" id="{87FC5797-339C-4B3C-8315-26F941915F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8509" y="2505468"/>
                  <a:ext cx="524354" cy="344465"/>
                </a:xfrm>
                <a:custGeom>
                  <a:avLst/>
                  <a:gdLst>
                    <a:gd name="T0" fmla="*/ 324 w 411"/>
                    <a:gd name="T1" fmla="*/ 0 h 270"/>
                    <a:gd name="T2" fmla="*/ 411 w 411"/>
                    <a:gd name="T3" fmla="*/ 270 h 270"/>
                    <a:gd name="T4" fmla="*/ 0 w 411"/>
                    <a:gd name="T5" fmla="*/ 270 h 270"/>
                    <a:gd name="T6" fmla="*/ 87 w 411"/>
                    <a:gd name="T7" fmla="*/ 0 h 270"/>
                    <a:gd name="T8" fmla="*/ 324 w 411"/>
                    <a:gd name="T9" fmla="*/ 0 h 2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1" h="270">
                      <a:moveTo>
                        <a:pt x="324" y="0"/>
                      </a:moveTo>
                      <a:lnTo>
                        <a:pt x="411" y="270"/>
                      </a:lnTo>
                      <a:lnTo>
                        <a:pt x="0" y="270"/>
                      </a:lnTo>
                      <a:lnTo>
                        <a:pt x="87" y="0"/>
                      </a:lnTo>
                      <a:lnTo>
                        <a:pt x="324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#9Slide03 SFU Futura_12" panose="00000400000000000000" pitchFamily="2" charset="0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6" name="Group 125">
                <a:extLst>
                  <a:ext uri="{FF2B5EF4-FFF2-40B4-BE49-F238E27FC236}">
                    <a16:creationId xmlns:a16="http://schemas.microsoft.com/office/drawing/2014/main" id="{B9E5B475-1C49-4B1E-BC02-07C5E2248C5C}"/>
                  </a:ext>
                </a:extLst>
              </p:cNvPr>
              <p:cNvGrpSpPr/>
              <p:nvPr/>
            </p:nvGrpSpPr>
            <p:grpSpPr>
              <a:xfrm>
                <a:off x="1224581" y="2015160"/>
                <a:ext cx="692208" cy="664910"/>
                <a:chOff x="1224581" y="2015160"/>
                <a:chExt cx="692208" cy="664910"/>
              </a:xfrm>
              <a:grpFill/>
            </p:grpSpPr>
            <p:grpSp>
              <p:nvGrpSpPr>
                <p:cNvPr id="127" name="Group 126">
                  <a:extLst>
                    <a:ext uri="{FF2B5EF4-FFF2-40B4-BE49-F238E27FC236}">
                      <a16:creationId xmlns:a16="http://schemas.microsoft.com/office/drawing/2014/main" id="{6954CD83-4047-4E60-BE8B-F335129F6889}"/>
                    </a:ext>
                  </a:extLst>
                </p:cNvPr>
                <p:cNvGrpSpPr/>
                <p:nvPr/>
              </p:nvGrpSpPr>
              <p:grpSpPr>
                <a:xfrm>
                  <a:off x="1732976" y="2357366"/>
                  <a:ext cx="183813" cy="322704"/>
                  <a:chOff x="5823822" y="2769728"/>
                  <a:chExt cx="1289361" cy="2263613"/>
                </a:xfrm>
                <a:grpFill/>
              </p:grpSpPr>
              <p:sp>
                <p:nvSpPr>
                  <p:cNvPr id="141" name="Oval 140">
                    <a:extLst>
                      <a:ext uri="{FF2B5EF4-FFF2-40B4-BE49-F238E27FC236}">
                        <a16:creationId xmlns:a16="http://schemas.microsoft.com/office/drawing/2014/main" id="{9FB2A7BB-B313-44B5-8301-FB0680D9D135}"/>
                      </a:ext>
                    </a:extLst>
                  </p:cNvPr>
                  <p:cNvSpPr/>
                  <p:nvPr/>
                </p:nvSpPr>
                <p:spPr>
                  <a:xfrm>
                    <a:off x="5823822" y="2769728"/>
                    <a:ext cx="737315" cy="992913"/>
                  </a:xfrm>
                  <a:prstGeom prst="ellipse">
                    <a:avLst/>
                  </a:pr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#9Slide03 SFU Futura_12" panose="00000400000000000000" pitchFamily="2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2" name="Freeform 321">
                    <a:extLst>
                      <a:ext uri="{FF2B5EF4-FFF2-40B4-BE49-F238E27FC236}">
                        <a16:creationId xmlns:a16="http://schemas.microsoft.com/office/drawing/2014/main" id="{4ED8FF23-21C2-47C8-8B53-5420D1801A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5841655" y="3786707"/>
                    <a:ext cx="1271528" cy="1246634"/>
                  </a:xfrm>
                  <a:custGeom>
                    <a:avLst/>
                    <a:gdLst>
                      <a:gd name="connsiteX0" fmla="*/ 1152573 w 1271528"/>
                      <a:gd name="connsiteY0" fmla="*/ 0 h 1246634"/>
                      <a:gd name="connsiteX1" fmla="*/ 910518 w 1271528"/>
                      <a:gd name="connsiteY1" fmla="*/ 385270 h 1246634"/>
                      <a:gd name="connsiteX2" fmla="*/ 635214 w 1271528"/>
                      <a:gd name="connsiteY2" fmla="*/ 16625 h 1246634"/>
                      <a:gd name="connsiteX3" fmla="*/ 0 w 1271528"/>
                      <a:gd name="connsiteY3" fmla="*/ 462751 h 1246634"/>
                      <a:gd name="connsiteX4" fmla="*/ 33467 w 1271528"/>
                      <a:gd name="connsiteY4" fmla="*/ 1141538 h 1246634"/>
                      <a:gd name="connsiteX5" fmla="*/ 38305 w 1271528"/>
                      <a:gd name="connsiteY5" fmla="*/ 1246634 h 1246634"/>
                      <a:gd name="connsiteX6" fmla="*/ 858994 w 1271528"/>
                      <a:gd name="connsiteY6" fmla="*/ 1246634 h 1246634"/>
                      <a:gd name="connsiteX7" fmla="*/ 1271528 w 1271528"/>
                      <a:gd name="connsiteY7" fmla="*/ 9736 h 1246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71528" h="1246634">
                        <a:moveTo>
                          <a:pt x="1152573" y="0"/>
                        </a:moveTo>
                        <a:lnTo>
                          <a:pt x="910518" y="385270"/>
                        </a:lnTo>
                        <a:lnTo>
                          <a:pt x="635214" y="16625"/>
                        </a:lnTo>
                        <a:cubicBezTo>
                          <a:pt x="302309" y="26342"/>
                          <a:pt x="6875" y="183158"/>
                          <a:pt x="0" y="462751"/>
                        </a:cubicBezTo>
                        <a:cubicBezTo>
                          <a:pt x="12121" y="667498"/>
                          <a:pt x="22794" y="904450"/>
                          <a:pt x="33467" y="1141538"/>
                        </a:cubicBezTo>
                        <a:lnTo>
                          <a:pt x="38305" y="1246634"/>
                        </a:lnTo>
                        <a:lnTo>
                          <a:pt x="858994" y="1246634"/>
                        </a:lnTo>
                        <a:lnTo>
                          <a:pt x="1271528" y="9736"/>
                        </a:lnTo>
                        <a:close/>
                      </a:path>
                    </a:pathLst>
                  </a:custGeom>
                  <a:grpFill/>
                  <a:ln w="0">
                    <a:noFill/>
                    <a:prstDash val="solid"/>
                    <a:round/>
                    <a:headEnd/>
                    <a:tailEnd/>
                  </a:ln>
                  <a:effec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#9Slide03 SFU Futura_12" panose="00000400000000000000" pitchFamily="2" charset="0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8" name="Group 127">
                  <a:extLst>
                    <a:ext uri="{FF2B5EF4-FFF2-40B4-BE49-F238E27FC236}">
                      <a16:creationId xmlns:a16="http://schemas.microsoft.com/office/drawing/2014/main" id="{03BC002D-2215-44A0-8C31-F2AB4330E3B5}"/>
                    </a:ext>
                  </a:extLst>
                </p:cNvPr>
                <p:cNvGrpSpPr/>
                <p:nvPr/>
              </p:nvGrpSpPr>
              <p:grpSpPr>
                <a:xfrm flipH="1">
                  <a:off x="1224581" y="2357366"/>
                  <a:ext cx="183813" cy="322704"/>
                  <a:chOff x="5823822" y="2769728"/>
                  <a:chExt cx="1289361" cy="2263613"/>
                </a:xfrm>
                <a:grpFill/>
              </p:grpSpPr>
              <p:sp>
                <p:nvSpPr>
                  <p:cNvPr id="139" name="Oval 138">
                    <a:extLst>
                      <a:ext uri="{FF2B5EF4-FFF2-40B4-BE49-F238E27FC236}">
                        <a16:creationId xmlns:a16="http://schemas.microsoft.com/office/drawing/2014/main" id="{E220AE5F-4EFB-457E-B539-D40C93993D08}"/>
                      </a:ext>
                    </a:extLst>
                  </p:cNvPr>
                  <p:cNvSpPr/>
                  <p:nvPr/>
                </p:nvSpPr>
                <p:spPr>
                  <a:xfrm>
                    <a:off x="5823822" y="2769728"/>
                    <a:ext cx="737315" cy="992913"/>
                  </a:xfrm>
                  <a:prstGeom prst="ellipse">
                    <a:avLst/>
                  </a:pr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#9Slide03 SFU Futura_12" panose="00000400000000000000" pitchFamily="2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0" name="Freeform 319">
                    <a:extLst>
                      <a:ext uri="{FF2B5EF4-FFF2-40B4-BE49-F238E27FC236}">
                        <a16:creationId xmlns:a16="http://schemas.microsoft.com/office/drawing/2014/main" id="{8574812B-4E79-49B2-8711-47FD6B86B2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5841655" y="3786707"/>
                    <a:ext cx="1271528" cy="1246634"/>
                  </a:xfrm>
                  <a:custGeom>
                    <a:avLst/>
                    <a:gdLst>
                      <a:gd name="connsiteX0" fmla="*/ 1152573 w 1271528"/>
                      <a:gd name="connsiteY0" fmla="*/ 0 h 1246634"/>
                      <a:gd name="connsiteX1" fmla="*/ 910518 w 1271528"/>
                      <a:gd name="connsiteY1" fmla="*/ 385270 h 1246634"/>
                      <a:gd name="connsiteX2" fmla="*/ 635214 w 1271528"/>
                      <a:gd name="connsiteY2" fmla="*/ 16625 h 1246634"/>
                      <a:gd name="connsiteX3" fmla="*/ 0 w 1271528"/>
                      <a:gd name="connsiteY3" fmla="*/ 462751 h 1246634"/>
                      <a:gd name="connsiteX4" fmla="*/ 33467 w 1271528"/>
                      <a:gd name="connsiteY4" fmla="*/ 1141538 h 1246634"/>
                      <a:gd name="connsiteX5" fmla="*/ 38305 w 1271528"/>
                      <a:gd name="connsiteY5" fmla="*/ 1246634 h 1246634"/>
                      <a:gd name="connsiteX6" fmla="*/ 858994 w 1271528"/>
                      <a:gd name="connsiteY6" fmla="*/ 1246634 h 1246634"/>
                      <a:gd name="connsiteX7" fmla="*/ 1271528 w 1271528"/>
                      <a:gd name="connsiteY7" fmla="*/ 9736 h 1246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71528" h="1246634">
                        <a:moveTo>
                          <a:pt x="1152573" y="0"/>
                        </a:moveTo>
                        <a:lnTo>
                          <a:pt x="910518" y="385270"/>
                        </a:lnTo>
                        <a:lnTo>
                          <a:pt x="635214" y="16625"/>
                        </a:lnTo>
                        <a:cubicBezTo>
                          <a:pt x="302309" y="26342"/>
                          <a:pt x="6875" y="183158"/>
                          <a:pt x="0" y="462751"/>
                        </a:cubicBezTo>
                        <a:cubicBezTo>
                          <a:pt x="12121" y="667498"/>
                          <a:pt x="22794" y="904450"/>
                          <a:pt x="33467" y="1141538"/>
                        </a:cubicBezTo>
                        <a:lnTo>
                          <a:pt x="38305" y="1246634"/>
                        </a:lnTo>
                        <a:lnTo>
                          <a:pt x="858994" y="1246634"/>
                        </a:lnTo>
                        <a:lnTo>
                          <a:pt x="1271528" y="9736"/>
                        </a:lnTo>
                        <a:close/>
                      </a:path>
                    </a:pathLst>
                  </a:custGeom>
                  <a:grpFill/>
                  <a:ln w="0">
                    <a:noFill/>
                    <a:prstDash val="solid"/>
                    <a:round/>
                    <a:headEnd/>
                    <a:tailEnd/>
                  </a:ln>
                  <a:effec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#9Slide03 SFU Futura_12" panose="00000400000000000000" pitchFamily="2" charset="0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9" name="Group 128">
                  <a:extLst>
                    <a:ext uri="{FF2B5EF4-FFF2-40B4-BE49-F238E27FC236}">
                      <a16:creationId xmlns:a16="http://schemas.microsoft.com/office/drawing/2014/main" id="{D4267B32-BB91-4A56-BED4-EF0CED5877D3}"/>
                    </a:ext>
                  </a:extLst>
                </p:cNvPr>
                <p:cNvGrpSpPr/>
                <p:nvPr/>
              </p:nvGrpSpPr>
              <p:grpSpPr>
                <a:xfrm>
                  <a:off x="1427841" y="2015160"/>
                  <a:ext cx="281366" cy="476875"/>
                  <a:chOff x="1427841" y="2015160"/>
                  <a:chExt cx="281366" cy="476875"/>
                </a:xfrm>
                <a:grpFill/>
              </p:grpSpPr>
              <p:grpSp>
                <p:nvGrpSpPr>
                  <p:cNvPr id="130" name="Group 129">
                    <a:extLst>
                      <a:ext uri="{FF2B5EF4-FFF2-40B4-BE49-F238E27FC236}">
                        <a16:creationId xmlns:a16="http://schemas.microsoft.com/office/drawing/2014/main" id="{DCCC6991-EE37-47F1-B5A5-14BCFC0F822A}"/>
                      </a:ext>
                    </a:extLst>
                  </p:cNvPr>
                  <p:cNvGrpSpPr/>
                  <p:nvPr/>
                </p:nvGrpSpPr>
                <p:grpSpPr>
                  <a:xfrm>
                    <a:off x="1427841" y="2015160"/>
                    <a:ext cx="281366" cy="476875"/>
                    <a:chOff x="1427841" y="2015160"/>
                    <a:chExt cx="281366" cy="476875"/>
                  </a:xfrm>
                  <a:grpFill/>
                </p:grpSpPr>
                <p:sp>
                  <p:nvSpPr>
                    <p:cNvPr id="137" name="Oval 136">
                      <a:extLst>
                        <a:ext uri="{FF2B5EF4-FFF2-40B4-BE49-F238E27FC236}">
                          <a16:creationId xmlns:a16="http://schemas.microsoft.com/office/drawing/2014/main" id="{BB67AF72-167A-42E0-8699-D77D2F4F10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22572" y="2015160"/>
                      <a:ext cx="93189" cy="124251"/>
                    </a:xfrm>
                    <a:prstGeom prst="ellipse">
                      <a:avLst/>
                    </a:prstGeom>
                    <a:grpFill/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#9Slide03 SFU Futura_12" panose="00000400000000000000" pitchFamily="2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8" name="Freeform 317">
                      <a:extLst>
                        <a:ext uri="{FF2B5EF4-FFF2-40B4-BE49-F238E27FC236}">
                          <a16:creationId xmlns:a16="http://schemas.microsoft.com/office/drawing/2014/main" id="{3930E8EB-387D-4FB9-AC7E-032FC35DC1A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H="1">
                      <a:off x="1427841" y="2140111"/>
                      <a:ext cx="281366" cy="351924"/>
                    </a:xfrm>
                    <a:custGeom>
                      <a:avLst/>
                      <a:gdLst>
                        <a:gd name="connsiteX0" fmla="*/ 1382521 w 1973650"/>
                        <a:gd name="connsiteY0" fmla="*/ 0 h 2468580"/>
                        <a:gd name="connsiteX1" fmla="*/ 986825 w 1973650"/>
                        <a:gd name="connsiteY1" fmla="*/ 847464 h 2468580"/>
                        <a:gd name="connsiteX2" fmla="*/ 591129 w 1973650"/>
                        <a:gd name="connsiteY2" fmla="*/ 0 h 2468580"/>
                        <a:gd name="connsiteX3" fmla="*/ 0 w 1973650"/>
                        <a:gd name="connsiteY3" fmla="*/ 480271 h 2468580"/>
                        <a:gd name="connsiteX4" fmla="*/ 73891 w 1973650"/>
                        <a:gd name="connsiteY4" fmla="*/ 1979876 h 2468580"/>
                        <a:gd name="connsiteX5" fmla="*/ 381638 w 1973650"/>
                        <a:gd name="connsiteY5" fmla="*/ 1973917 h 2468580"/>
                        <a:gd name="connsiteX6" fmla="*/ 345989 w 1973650"/>
                        <a:gd name="connsiteY6" fmla="*/ 713942 h 2468580"/>
                        <a:gd name="connsiteX7" fmla="*/ 405203 w 1973650"/>
                        <a:gd name="connsiteY7" fmla="*/ 707350 h 2468580"/>
                        <a:gd name="connsiteX8" fmla="*/ 473703 w 1973650"/>
                        <a:gd name="connsiteY8" fmla="*/ 2068462 h 2468580"/>
                        <a:gd name="connsiteX9" fmla="*/ 478192 w 1973650"/>
                        <a:gd name="connsiteY9" fmla="*/ 2468580 h 2468580"/>
                        <a:gd name="connsiteX10" fmla="*/ 915088 w 1973650"/>
                        <a:gd name="connsiteY10" fmla="*/ 2468580 h 2468580"/>
                        <a:gd name="connsiteX11" fmla="*/ 949801 w 1973650"/>
                        <a:gd name="connsiteY11" fmla="*/ 1955644 h 2468580"/>
                        <a:gd name="connsiteX12" fmla="*/ 1023849 w 1973650"/>
                        <a:gd name="connsiteY12" fmla="*/ 1955644 h 2468580"/>
                        <a:gd name="connsiteX13" fmla="*/ 1059888 w 1973650"/>
                        <a:gd name="connsiteY13" fmla="*/ 2468580 h 2468580"/>
                        <a:gd name="connsiteX14" fmla="*/ 1496838 w 1973650"/>
                        <a:gd name="connsiteY14" fmla="*/ 2468580 h 2468580"/>
                        <a:gd name="connsiteX15" fmla="*/ 1499948 w 1973650"/>
                        <a:gd name="connsiteY15" fmla="*/ 2068462 h 2468580"/>
                        <a:gd name="connsiteX16" fmla="*/ 1572742 w 1973650"/>
                        <a:gd name="connsiteY16" fmla="*/ 698761 h 2468580"/>
                        <a:gd name="connsiteX17" fmla="*/ 1629809 w 1973650"/>
                        <a:gd name="connsiteY17" fmla="*/ 705351 h 2468580"/>
                        <a:gd name="connsiteX18" fmla="*/ 1592012 w 1973650"/>
                        <a:gd name="connsiteY18" fmla="*/ 1973917 h 2468580"/>
                        <a:gd name="connsiteX19" fmla="*/ 1899759 w 1973650"/>
                        <a:gd name="connsiteY19" fmla="*/ 1979876 h 2468580"/>
                        <a:gd name="connsiteX20" fmla="*/ 1973650 w 1973650"/>
                        <a:gd name="connsiteY20" fmla="*/ 480271 h 2468580"/>
                        <a:gd name="connsiteX21" fmla="*/ 1382521 w 1973650"/>
                        <a:gd name="connsiteY21" fmla="*/ 0 h 24685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</a:cxnLst>
                      <a:rect l="l" t="t" r="r" b="b"/>
                      <a:pathLst>
                        <a:path w="1973650" h="2468580">
                          <a:moveTo>
                            <a:pt x="1382521" y="0"/>
                          </a:moveTo>
                          <a:lnTo>
                            <a:pt x="986825" y="847464"/>
                          </a:lnTo>
                          <a:lnTo>
                            <a:pt x="591129" y="0"/>
                          </a:lnTo>
                          <a:cubicBezTo>
                            <a:pt x="168552" y="10726"/>
                            <a:pt x="7589" y="171611"/>
                            <a:pt x="0" y="480271"/>
                          </a:cubicBezTo>
                          <a:cubicBezTo>
                            <a:pt x="26761" y="932337"/>
                            <a:pt x="47131" y="1526618"/>
                            <a:pt x="73891" y="1979876"/>
                          </a:cubicBezTo>
                          <a:cubicBezTo>
                            <a:pt x="106044" y="2114145"/>
                            <a:pt x="364663" y="2074420"/>
                            <a:pt x="381638" y="1973917"/>
                          </a:cubicBezTo>
                          <a:cubicBezTo>
                            <a:pt x="368258" y="1571506"/>
                            <a:pt x="359369" y="1115955"/>
                            <a:pt x="345989" y="713942"/>
                          </a:cubicBezTo>
                          <a:cubicBezTo>
                            <a:pt x="349685" y="649402"/>
                            <a:pt x="408552" y="659669"/>
                            <a:pt x="405203" y="707350"/>
                          </a:cubicBezTo>
                          <a:cubicBezTo>
                            <a:pt x="427970" y="1141142"/>
                            <a:pt x="450936" y="1634668"/>
                            <a:pt x="473703" y="2068462"/>
                          </a:cubicBezTo>
                          <a:lnTo>
                            <a:pt x="478192" y="2468580"/>
                          </a:lnTo>
                          <a:lnTo>
                            <a:pt x="915088" y="2468580"/>
                          </a:lnTo>
                          <a:lnTo>
                            <a:pt x="949801" y="1955644"/>
                          </a:lnTo>
                          <a:cubicBezTo>
                            <a:pt x="961341" y="1902543"/>
                            <a:pt x="1023082" y="1920495"/>
                            <a:pt x="1023849" y="1955644"/>
                          </a:cubicBezTo>
                          <a:lnTo>
                            <a:pt x="1059888" y="2468580"/>
                          </a:lnTo>
                          <a:lnTo>
                            <a:pt x="1496838" y="2468580"/>
                          </a:lnTo>
                          <a:lnTo>
                            <a:pt x="1499948" y="2068462"/>
                          </a:lnTo>
                          <a:cubicBezTo>
                            <a:pt x="1522714" y="1634668"/>
                            <a:pt x="1549975" y="1132553"/>
                            <a:pt x="1572742" y="698761"/>
                          </a:cubicBezTo>
                          <a:cubicBezTo>
                            <a:pt x="1584426" y="657522"/>
                            <a:pt x="1634371" y="662287"/>
                            <a:pt x="1629809" y="705351"/>
                          </a:cubicBezTo>
                          <a:cubicBezTo>
                            <a:pt x="1616429" y="1107365"/>
                            <a:pt x="1605393" y="1571506"/>
                            <a:pt x="1592012" y="1973917"/>
                          </a:cubicBezTo>
                          <a:cubicBezTo>
                            <a:pt x="1608987" y="2074420"/>
                            <a:pt x="1867607" y="2114145"/>
                            <a:pt x="1899759" y="1979876"/>
                          </a:cubicBezTo>
                          <a:cubicBezTo>
                            <a:pt x="1926520" y="1526618"/>
                            <a:pt x="1946890" y="932337"/>
                            <a:pt x="1973650" y="480271"/>
                          </a:cubicBezTo>
                          <a:cubicBezTo>
                            <a:pt x="1966062" y="171611"/>
                            <a:pt x="1805098" y="10726"/>
                            <a:pt x="1382521" y="0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  <a:prstDash val="solid"/>
                      <a:round/>
                      <a:headEnd/>
                      <a:tailEnd/>
                    </a:ln>
                    <a:effectLst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#9Slide03 SFU Futura_12" panose="00000400000000000000" pitchFamily="2" charset="0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31" name="Group 130">
                    <a:extLst>
                      <a:ext uri="{FF2B5EF4-FFF2-40B4-BE49-F238E27FC236}">
                        <a16:creationId xmlns:a16="http://schemas.microsoft.com/office/drawing/2014/main" id="{D6EBD38C-77BC-4284-836A-A94297B61FB8}"/>
                      </a:ext>
                    </a:extLst>
                  </p:cNvPr>
                  <p:cNvGrpSpPr/>
                  <p:nvPr/>
                </p:nvGrpSpPr>
                <p:grpSpPr>
                  <a:xfrm>
                    <a:off x="1546584" y="2145019"/>
                    <a:ext cx="44375" cy="95758"/>
                    <a:chOff x="1544531" y="2140590"/>
                    <a:chExt cx="48480" cy="104616"/>
                  </a:xfrm>
                  <a:grpFill/>
                </p:grpSpPr>
                <p:sp>
                  <p:nvSpPr>
                    <p:cNvPr id="132" name="Freeform 94">
                      <a:extLst>
                        <a:ext uri="{FF2B5EF4-FFF2-40B4-BE49-F238E27FC236}">
                          <a16:creationId xmlns:a16="http://schemas.microsoft.com/office/drawing/2014/main" id="{F29376F9-5671-4A9E-9F47-3B0B848D456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550910" y="2192898"/>
                      <a:ext cx="42101" cy="25516"/>
                    </a:xfrm>
                    <a:custGeom>
                      <a:avLst/>
                      <a:gdLst>
                        <a:gd name="T0" fmla="*/ 33 w 33"/>
                        <a:gd name="T1" fmla="*/ 0 h 20"/>
                        <a:gd name="T2" fmla="*/ 28 w 33"/>
                        <a:gd name="T3" fmla="*/ 12 h 20"/>
                        <a:gd name="T4" fmla="*/ 5 w 33"/>
                        <a:gd name="T5" fmla="*/ 20 h 20"/>
                        <a:gd name="T6" fmla="*/ 0 w 33"/>
                        <a:gd name="T7" fmla="*/ 12 h 20"/>
                        <a:gd name="T8" fmla="*/ 33 w 33"/>
                        <a:gd name="T9" fmla="*/ 0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3" h="20">
                          <a:moveTo>
                            <a:pt x="33" y="0"/>
                          </a:moveTo>
                          <a:lnTo>
                            <a:pt x="28" y="12"/>
                          </a:lnTo>
                          <a:lnTo>
                            <a:pt x="5" y="20"/>
                          </a:lnTo>
                          <a:lnTo>
                            <a:pt x="0" y="12"/>
                          </a:lnTo>
                          <a:lnTo>
                            <a:pt x="33" y="0"/>
                          </a:lnTo>
                          <a:close/>
                        </a:path>
                      </a:pathLst>
                    </a:custGeom>
                    <a:grpFill/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#9Slide03 SFU Futura_12" panose="00000400000000000000" pitchFamily="2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3" name="Freeform 95">
                      <a:extLst>
                        <a:ext uri="{FF2B5EF4-FFF2-40B4-BE49-F238E27FC236}">
                          <a16:creationId xmlns:a16="http://schemas.microsoft.com/office/drawing/2014/main" id="{CE7C217D-4616-451A-A6B0-1C079C7F73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544531" y="2175037"/>
                      <a:ext cx="47205" cy="28067"/>
                    </a:xfrm>
                    <a:custGeom>
                      <a:avLst/>
                      <a:gdLst>
                        <a:gd name="T0" fmla="*/ 33 w 37"/>
                        <a:gd name="T1" fmla="*/ 0 h 22"/>
                        <a:gd name="T2" fmla="*/ 37 w 37"/>
                        <a:gd name="T3" fmla="*/ 10 h 22"/>
                        <a:gd name="T4" fmla="*/ 4 w 37"/>
                        <a:gd name="T5" fmla="*/ 22 h 22"/>
                        <a:gd name="T6" fmla="*/ 0 w 37"/>
                        <a:gd name="T7" fmla="*/ 14 h 22"/>
                        <a:gd name="T8" fmla="*/ 1 w 37"/>
                        <a:gd name="T9" fmla="*/ 12 h 22"/>
                        <a:gd name="T10" fmla="*/ 33 w 37"/>
                        <a:gd name="T11" fmla="*/ 0 h 22"/>
                        <a:gd name="connsiteX0" fmla="*/ 8919 w 10000"/>
                        <a:gd name="connsiteY0" fmla="*/ 0 h 10000"/>
                        <a:gd name="connsiteX1" fmla="*/ 10000 w 10000"/>
                        <a:gd name="connsiteY1" fmla="*/ 4545 h 10000"/>
                        <a:gd name="connsiteX2" fmla="*/ 1081 w 10000"/>
                        <a:gd name="connsiteY2" fmla="*/ 10000 h 10000"/>
                        <a:gd name="connsiteX3" fmla="*/ 0 w 10000"/>
                        <a:gd name="connsiteY3" fmla="*/ 6364 h 10000"/>
                        <a:gd name="connsiteX4" fmla="*/ 8919 w 10000"/>
                        <a:gd name="connsiteY4" fmla="*/ 0 h 100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000" h="10000">
                          <a:moveTo>
                            <a:pt x="8919" y="0"/>
                          </a:moveTo>
                          <a:lnTo>
                            <a:pt x="10000" y="4545"/>
                          </a:lnTo>
                          <a:lnTo>
                            <a:pt x="1081" y="10000"/>
                          </a:lnTo>
                          <a:lnTo>
                            <a:pt x="0" y="6364"/>
                          </a:lnTo>
                          <a:lnTo>
                            <a:pt x="8919" y="0"/>
                          </a:lnTo>
                          <a:close/>
                        </a:path>
                      </a:pathLst>
                    </a:custGeom>
                    <a:grpFill/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#9Slide03 SFU Futura_12" panose="00000400000000000000" pitchFamily="2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4" name="Freeform 96">
                      <a:extLst>
                        <a:ext uri="{FF2B5EF4-FFF2-40B4-BE49-F238E27FC236}">
                          <a16:creationId xmlns:a16="http://schemas.microsoft.com/office/drawing/2014/main" id="{789B0B07-2153-4ACA-B496-C11578BCC15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549634" y="2158451"/>
                      <a:ext cx="34446" cy="24240"/>
                    </a:xfrm>
                    <a:custGeom>
                      <a:avLst/>
                      <a:gdLst>
                        <a:gd name="T0" fmla="*/ 24 w 27"/>
                        <a:gd name="T1" fmla="*/ 0 h 19"/>
                        <a:gd name="T2" fmla="*/ 27 w 27"/>
                        <a:gd name="T3" fmla="*/ 9 h 19"/>
                        <a:gd name="T4" fmla="*/ 0 w 27"/>
                        <a:gd name="T5" fmla="*/ 19 h 19"/>
                        <a:gd name="T6" fmla="*/ 3 w 27"/>
                        <a:gd name="T7" fmla="*/ 7 h 19"/>
                        <a:gd name="T8" fmla="*/ 24 w 27"/>
                        <a:gd name="T9" fmla="*/ 0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7" h="19">
                          <a:moveTo>
                            <a:pt x="24" y="0"/>
                          </a:moveTo>
                          <a:lnTo>
                            <a:pt x="27" y="9"/>
                          </a:lnTo>
                          <a:lnTo>
                            <a:pt x="0" y="19"/>
                          </a:lnTo>
                          <a:lnTo>
                            <a:pt x="3" y="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grpFill/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#9Slide03 SFU Futura_12" panose="00000400000000000000" pitchFamily="2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5" name="Freeform 97">
                      <a:extLst>
                        <a:ext uri="{FF2B5EF4-FFF2-40B4-BE49-F238E27FC236}">
                          <a16:creationId xmlns:a16="http://schemas.microsoft.com/office/drawing/2014/main" id="{56D472A8-6B51-4AE8-B9FD-C4AC588448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558565" y="2215862"/>
                      <a:ext cx="24240" cy="29344"/>
                    </a:xfrm>
                    <a:custGeom>
                      <a:avLst/>
                      <a:gdLst>
                        <a:gd name="T0" fmla="*/ 19 w 19"/>
                        <a:gd name="T1" fmla="*/ 0 h 23"/>
                        <a:gd name="T2" fmla="*/ 7 w 19"/>
                        <a:gd name="T3" fmla="*/ 23 h 23"/>
                        <a:gd name="T4" fmla="*/ 0 w 19"/>
                        <a:gd name="T5" fmla="*/ 7 h 23"/>
                        <a:gd name="T6" fmla="*/ 19 w 19"/>
                        <a:gd name="T7" fmla="*/ 0 h 2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0" t="0" r="r" b="b"/>
                      <a:pathLst>
                        <a:path w="19" h="23">
                          <a:moveTo>
                            <a:pt x="19" y="0"/>
                          </a:moveTo>
                          <a:lnTo>
                            <a:pt x="7" y="23"/>
                          </a:lnTo>
                          <a:lnTo>
                            <a:pt x="0" y="7"/>
                          </a:lnTo>
                          <a:lnTo>
                            <a:pt x="19" y="0"/>
                          </a:lnTo>
                          <a:close/>
                        </a:path>
                      </a:pathLst>
                    </a:custGeom>
                    <a:grpFill/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#9Slide03 SFU Futura_12" panose="00000400000000000000" pitchFamily="2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6" name="Freeform 98">
                      <a:extLst>
                        <a:ext uri="{FF2B5EF4-FFF2-40B4-BE49-F238E27FC236}">
                          <a16:creationId xmlns:a16="http://schemas.microsoft.com/office/drawing/2014/main" id="{99778A86-4147-4A70-A393-CCF0FF18C24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557289" y="2140590"/>
                      <a:ext cx="21688" cy="20412"/>
                    </a:xfrm>
                    <a:custGeom>
                      <a:avLst/>
                      <a:gdLst>
                        <a:gd name="T0" fmla="*/ 13 w 17"/>
                        <a:gd name="T1" fmla="*/ 0 h 16"/>
                        <a:gd name="T2" fmla="*/ 17 w 17"/>
                        <a:gd name="T3" fmla="*/ 10 h 16"/>
                        <a:gd name="T4" fmla="*/ 0 w 17"/>
                        <a:gd name="T5" fmla="*/ 16 h 16"/>
                        <a:gd name="T6" fmla="*/ 5 w 17"/>
                        <a:gd name="T7" fmla="*/ 0 h 16"/>
                        <a:gd name="T8" fmla="*/ 13 w 17"/>
                        <a:gd name="T9" fmla="*/ 0 h 1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7" h="16">
                          <a:moveTo>
                            <a:pt x="13" y="0"/>
                          </a:moveTo>
                          <a:lnTo>
                            <a:pt x="17" y="10"/>
                          </a:lnTo>
                          <a:lnTo>
                            <a:pt x="0" y="16"/>
                          </a:lnTo>
                          <a:lnTo>
                            <a:pt x="5" y="0"/>
                          </a:lnTo>
                          <a:lnTo>
                            <a:pt x="13" y="0"/>
                          </a:lnTo>
                          <a:close/>
                        </a:path>
                      </a:pathLst>
                    </a:custGeom>
                    <a:grpFill/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#9Slide03 SFU Futura_12" panose="00000400000000000000" pitchFamily="2" charset="0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9EBFE030-5428-4D05-AD74-A27F49987CCB}"/>
              </a:ext>
            </a:extLst>
          </p:cNvPr>
          <p:cNvGrpSpPr/>
          <p:nvPr/>
        </p:nvGrpSpPr>
        <p:grpSpPr>
          <a:xfrm>
            <a:off x="4915480" y="4940167"/>
            <a:ext cx="7056335" cy="1384995"/>
            <a:chOff x="4965114" y="5254833"/>
            <a:chExt cx="7235301" cy="1384995"/>
          </a:xfrm>
        </p:grpSpPr>
        <p:sp>
          <p:nvSpPr>
            <p:cNvPr id="214" name="Rectangle 213">
              <a:extLst>
                <a:ext uri="{FF2B5EF4-FFF2-40B4-BE49-F238E27FC236}">
                  <a16:creationId xmlns:a16="http://schemas.microsoft.com/office/drawing/2014/main" id="{16F5478B-0245-467F-B538-9E64B110AAA9}"/>
                </a:ext>
              </a:extLst>
            </p:cNvPr>
            <p:cNvSpPr/>
            <p:nvPr/>
          </p:nvSpPr>
          <p:spPr>
            <a:xfrm>
              <a:off x="5600000" y="5254833"/>
              <a:ext cx="6600415" cy="138499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174354"/>
                  </a:solidFill>
                  <a:effectLst/>
                  <a:uLnTx/>
                  <a:uFillTx/>
                  <a:latin typeface="#9Slide03 SFU Futura_12" panose="00000400000000000000" pitchFamily="2" charset="0"/>
                  <a:ea typeface="+mn-ea"/>
                  <a:cs typeface="#9Slide03 SVNAguda Black" pitchFamily="2" charset="0"/>
                </a:rPr>
                <a:t>Có nhận thức về vai trò và tầm quan trọng của khu vực Tây Nam Á trong việc cung cấp dầu mỏ cho thế giới.</a:t>
              </a:r>
            </a:p>
          </p:txBody>
        </p:sp>
        <p:grpSp>
          <p:nvGrpSpPr>
            <p:cNvPr id="217" name="Group 216">
              <a:extLst>
                <a:ext uri="{FF2B5EF4-FFF2-40B4-BE49-F238E27FC236}">
                  <a16:creationId xmlns:a16="http://schemas.microsoft.com/office/drawing/2014/main" id="{AC032227-C4F1-41F7-B634-936DA5717B2D}"/>
                </a:ext>
              </a:extLst>
            </p:cNvPr>
            <p:cNvGrpSpPr/>
            <p:nvPr/>
          </p:nvGrpSpPr>
          <p:grpSpPr>
            <a:xfrm>
              <a:off x="4965114" y="5358954"/>
              <a:ext cx="439819" cy="571301"/>
              <a:chOff x="1224581" y="2015160"/>
              <a:chExt cx="692208" cy="878824"/>
            </a:xfrm>
            <a:solidFill>
              <a:srgbClr val="174354"/>
            </a:solidFill>
          </p:grpSpPr>
          <p:grpSp>
            <p:nvGrpSpPr>
              <p:cNvPr id="218" name="Group 217">
                <a:extLst>
                  <a:ext uri="{FF2B5EF4-FFF2-40B4-BE49-F238E27FC236}">
                    <a16:creationId xmlns:a16="http://schemas.microsoft.com/office/drawing/2014/main" id="{90DE5E43-9A09-4B89-ADB3-B3E53F84D01E}"/>
                  </a:ext>
                </a:extLst>
              </p:cNvPr>
              <p:cNvGrpSpPr/>
              <p:nvPr/>
            </p:nvGrpSpPr>
            <p:grpSpPr>
              <a:xfrm>
                <a:off x="1315622" y="2504154"/>
                <a:ext cx="513527" cy="389830"/>
                <a:chOff x="1308509" y="2505468"/>
                <a:chExt cx="524354" cy="398048"/>
              </a:xfrm>
              <a:grpFill/>
            </p:grpSpPr>
            <p:sp>
              <p:nvSpPr>
                <p:cNvPr id="236" name="Freeform 90">
                  <a:extLst>
                    <a:ext uri="{FF2B5EF4-FFF2-40B4-BE49-F238E27FC236}">
                      <a16:creationId xmlns:a16="http://schemas.microsoft.com/office/drawing/2014/main" id="{1CC0EDFA-A403-43D8-A4E0-88C77A3CE8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8509" y="2863966"/>
                  <a:ext cx="524354" cy="39550"/>
                </a:xfrm>
                <a:custGeom>
                  <a:avLst/>
                  <a:gdLst>
                    <a:gd name="T0" fmla="*/ 411 w 411"/>
                    <a:gd name="T1" fmla="*/ 0 h 31"/>
                    <a:gd name="T2" fmla="*/ 411 w 411"/>
                    <a:gd name="T3" fmla="*/ 14 h 31"/>
                    <a:gd name="T4" fmla="*/ 385 w 411"/>
                    <a:gd name="T5" fmla="*/ 31 h 31"/>
                    <a:gd name="T6" fmla="*/ 27 w 411"/>
                    <a:gd name="T7" fmla="*/ 31 h 31"/>
                    <a:gd name="T8" fmla="*/ 0 w 411"/>
                    <a:gd name="T9" fmla="*/ 13 h 31"/>
                    <a:gd name="T10" fmla="*/ 0 w 411"/>
                    <a:gd name="T11" fmla="*/ 0 h 31"/>
                    <a:gd name="T12" fmla="*/ 411 w 411"/>
                    <a:gd name="T13" fmla="*/ 0 h 31"/>
                    <a:gd name="connsiteX0" fmla="*/ 10000 w 10000"/>
                    <a:gd name="connsiteY0" fmla="*/ 0 h 10000"/>
                    <a:gd name="connsiteX1" fmla="*/ 10000 w 10000"/>
                    <a:gd name="connsiteY1" fmla="*/ 4516 h 10000"/>
                    <a:gd name="connsiteX2" fmla="*/ 9367 w 10000"/>
                    <a:gd name="connsiteY2" fmla="*/ 10000 h 10000"/>
                    <a:gd name="connsiteX3" fmla="*/ 657 w 10000"/>
                    <a:gd name="connsiteY3" fmla="*/ 10000 h 10000"/>
                    <a:gd name="connsiteX4" fmla="*/ 0 w 10000"/>
                    <a:gd name="connsiteY4" fmla="*/ 4194 h 10000"/>
                    <a:gd name="connsiteX5" fmla="*/ 0 w 10000"/>
                    <a:gd name="connsiteY5" fmla="*/ 0 h 10000"/>
                    <a:gd name="connsiteX6" fmla="*/ 10000 w 10000"/>
                    <a:gd name="connsiteY6" fmla="*/ 0 h 10000"/>
                    <a:gd name="connsiteX0" fmla="*/ 10000 w 10000"/>
                    <a:gd name="connsiteY0" fmla="*/ 0 h 10000"/>
                    <a:gd name="connsiteX1" fmla="*/ 10000 w 10000"/>
                    <a:gd name="connsiteY1" fmla="*/ 4516 h 10000"/>
                    <a:gd name="connsiteX2" fmla="*/ 9367 w 10000"/>
                    <a:gd name="connsiteY2" fmla="*/ 10000 h 10000"/>
                    <a:gd name="connsiteX3" fmla="*/ 657 w 10000"/>
                    <a:gd name="connsiteY3" fmla="*/ 10000 h 10000"/>
                    <a:gd name="connsiteX4" fmla="*/ 0 w 10000"/>
                    <a:gd name="connsiteY4" fmla="*/ 4194 h 10000"/>
                    <a:gd name="connsiteX5" fmla="*/ 0 w 10000"/>
                    <a:gd name="connsiteY5" fmla="*/ 0 h 10000"/>
                    <a:gd name="connsiteX6" fmla="*/ 10000 w 10000"/>
                    <a:gd name="connsiteY6" fmla="*/ 0 h 10000"/>
                    <a:gd name="connsiteX0" fmla="*/ 10000 w 10000"/>
                    <a:gd name="connsiteY0" fmla="*/ 0 h 10000"/>
                    <a:gd name="connsiteX1" fmla="*/ 10000 w 10000"/>
                    <a:gd name="connsiteY1" fmla="*/ 4516 h 10000"/>
                    <a:gd name="connsiteX2" fmla="*/ 9367 w 10000"/>
                    <a:gd name="connsiteY2" fmla="*/ 10000 h 10000"/>
                    <a:gd name="connsiteX3" fmla="*/ 657 w 10000"/>
                    <a:gd name="connsiteY3" fmla="*/ 10000 h 10000"/>
                    <a:gd name="connsiteX4" fmla="*/ 0 w 10000"/>
                    <a:gd name="connsiteY4" fmla="*/ 4194 h 10000"/>
                    <a:gd name="connsiteX5" fmla="*/ 0 w 10000"/>
                    <a:gd name="connsiteY5" fmla="*/ 0 h 10000"/>
                    <a:gd name="connsiteX6" fmla="*/ 10000 w 10000"/>
                    <a:gd name="connsiteY6" fmla="*/ 0 h 10000"/>
                    <a:gd name="connsiteX0" fmla="*/ 10000 w 10000"/>
                    <a:gd name="connsiteY0" fmla="*/ 0 h 10000"/>
                    <a:gd name="connsiteX1" fmla="*/ 10000 w 10000"/>
                    <a:gd name="connsiteY1" fmla="*/ 4516 h 10000"/>
                    <a:gd name="connsiteX2" fmla="*/ 9367 w 10000"/>
                    <a:gd name="connsiteY2" fmla="*/ 10000 h 10000"/>
                    <a:gd name="connsiteX3" fmla="*/ 657 w 10000"/>
                    <a:gd name="connsiteY3" fmla="*/ 10000 h 10000"/>
                    <a:gd name="connsiteX4" fmla="*/ 0 w 10000"/>
                    <a:gd name="connsiteY4" fmla="*/ 4194 h 10000"/>
                    <a:gd name="connsiteX5" fmla="*/ 0 w 10000"/>
                    <a:gd name="connsiteY5" fmla="*/ 0 h 10000"/>
                    <a:gd name="connsiteX6" fmla="*/ 10000 w 10000"/>
                    <a:gd name="connsiteY6" fmla="*/ 0 h 10000"/>
                    <a:gd name="connsiteX0" fmla="*/ 10000 w 10000"/>
                    <a:gd name="connsiteY0" fmla="*/ 0 h 10000"/>
                    <a:gd name="connsiteX1" fmla="*/ 10000 w 10000"/>
                    <a:gd name="connsiteY1" fmla="*/ 4516 h 10000"/>
                    <a:gd name="connsiteX2" fmla="*/ 9367 w 10000"/>
                    <a:gd name="connsiteY2" fmla="*/ 10000 h 10000"/>
                    <a:gd name="connsiteX3" fmla="*/ 657 w 10000"/>
                    <a:gd name="connsiteY3" fmla="*/ 10000 h 10000"/>
                    <a:gd name="connsiteX4" fmla="*/ 0 w 10000"/>
                    <a:gd name="connsiteY4" fmla="*/ 4194 h 10000"/>
                    <a:gd name="connsiteX5" fmla="*/ 0 w 10000"/>
                    <a:gd name="connsiteY5" fmla="*/ 0 h 10000"/>
                    <a:gd name="connsiteX6" fmla="*/ 10000 w 10000"/>
                    <a:gd name="connsiteY6" fmla="*/ 0 h 10000"/>
                    <a:gd name="connsiteX0" fmla="*/ 10000 w 10000"/>
                    <a:gd name="connsiteY0" fmla="*/ 0 h 10000"/>
                    <a:gd name="connsiteX1" fmla="*/ 10000 w 10000"/>
                    <a:gd name="connsiteY1" fmla="*/ 4516 h 10000"/>
                    <a:gd name="connsiteX2" fmla="*/ 9367 w 10000"/>
                    <a:gd name="connsiteY2" fmla="*/ 10000 h 10000"/>
                    <a:gd name="connsiteX3" fmla="*/ 657 w 10000"/>
                    <a:gd name="connsiteY3" fmla="*/ 10000 h 10000"/>
                    <a:gd name="connsiteX4" fmla="*/ 0 w 10000"/>
                    <a:gd name="connsiteY4" fmla="*/ 4194 h 10000"/>
                    <a:gd name="connsiteX5" fmla="*/ 0 w 10000"/>
                    <a:gd name="connsiteY5" fmla="*/ 0 h 10000"/>
                    <a:gd name="connsiteX6" fmla="*/ 10000 w 10000"/>
                    <a:gd name="connsiteY6" fmla="*/ 0 h 10000"/>
                    <a:gd name="connsiteX0" fmla="*/ 10000 w 10000"/>
                    <a:gd name="connsiteY0" fmla="*/ 0 h 10000"/>
                    <a:gd name="connsiteX1" fmla="*/ 10000 w 10000"/>
                    <a:gd name="connsiteY1" fmla="*/ 4516 h 10000"/>
                    <a:gd name="connsiteX2" fmla="*/ 9367 w 10000"/>
                    <a:gd name="connsiteY2" fmla="*/ 10000 h 10000"/>
                    <a:gd name="connsiteX3" fmla="*/ 657 w 10000"/>
                    <a:gd name="connsiteY3" fmla="*/ 10000 h 10000"/>
                    <a:gd name="connsiteX4" fmla="*/ 0 w 10000"/>
                    <a:gd name="connsiteY4" fmla="*/ 4194 h 10000"/>
                    <a:gd name="connsiteX5" fmla="*/ 0 w 10000"/>
                    <a:gd name="connsiteY5" fmla="*/ 0 h 10000"/>
                    <a:gd name="connsiteX6" fmla="*/ 10000 w 10000"/>
                    <a:gd name="connsiteY6" fmla="*/ 0 h 10000"/>
                    <a:gd name="connsiteX0" fmla="*/ 10000 w 10000"/>
                    <a:gd name="connsiteY0" fmla="*/ 0 h 10000"/>
                    <a:gd name="connsiteX1" fmla="*/ 10000 w 10000"/>
                    <a:gd name="connsiteY1" fmla="*/ 4516 h 10000"/>
                    <a:gd name="connsiteX2" fmla="*/ 9367 w 10000"/>
                    <a:gd name="connsiteY2" fmla="*/ 10000 h 10000"/>
                    <a:gd name="connsiteX3" fmla="*/ 657 w 10000"/>
                    <a:gd name="connsiteY3" fmla="*/ 10000 h 10000"/>
                    <a:gd name="connsiteX4" fmla="*/ 0 w 10000"/>
                    <a:gd name="connsiteY4" fmla="*/ 4194 h 10000"/>
                    <a:gd name="connsiteX5" fmla="*/ 0 w 10000"/>
                    <a:gd name="connsiteY5" fmla="*/ 0 h 10000"/>
                    <a:gd name="connsiteX6" fmla="*/ 10000 w 10000"/>
                    <a:gd name="connsiteY6" fmla="*/ 0 h 10000"/>
                    <a:gd name="connsiteX0" fmla="*/ 10000 w 10000"/>
                    <a:gd name="connsiteY0" fmla="*/ 0 h 10072"/>
                    <a:gd name="connsiteX1" fmla="*/ 10000 w 10000"/>
                    <a:gd name="connsiteY1" fmla="*/ 4516 h 10072"/>
                    <a:gd name="connsiteX2" fmla="*/ 9367 w 10000"/>
                    <a:gd name="connsiteY2" fmla="*/ 10000 h 10072"/>
                    <a:gd name="connsiteX3" fmla="*/ 657 w 10000"/>
                    <a:gd name="connsiteY3" fmla="*/ 10000 h 10072"/>
                    <a:gd name="connsiteX4" fmla="*/ 0 w 10000"/>
                    <a:gd name="connsiteY4" fmla="*/ 4194 h 10072"/>
                    <a:gd name="connsiteX5" fmla="*/ 0 w 10000"/>
                    <a:gd name="connsiteY5" fmla="*/ 0 h 10072"/>
                    <a:gd name="connsiteX6" fmla="*/ 10000 w 10000"/>
                    <a:gd name="connsiteY6" fmla="*/ 0 h 10072"/>
                    <a:gd name="connsiteX0" fmla="*/ 10000 w 10000"/>
                    <a:gd name="connsiteY0" fmla="*/ 0 h 10072"/>
                    <a:gd name="connsiteX1" fmla="*/ 10000 w 10000"/>
                    <a:gd name="connsiteY1" fmla="*/ 4516 h 10072"/>
                    <a:gd name="connsiteX2" fmla="*/ 9367 w 10000"/>
                    <a:gd name="connsiteY2" fmla="*/ 10000 h 10072"/>
                    <a:gd name="connsiteX3" fmla="*/ 657 w 10000"/>
                    <a:gd name="connsiteY3" fmla="*/ 10000 h 10072"/>
                    <a:gd name="connsiteX4" fmla="*/ 0 w 10000"/>
                    <a:gd name="connsiteY4" fmla="*/ 4194 h 10072"/>
                    <a:gd name="connsiteX5" fmla="*/ 0 w 10000"/>
                    <a:gd name="connsiteY5" fmla="*/ 0 h 10072"/>
                    <a:gd name="connsiteX6" fmla="*/ 10000 w 10000"/>
                    <a:gd name="connsiteY6" fmla="*/ 0 h 10072"/>
                    <a:gd name="connsiteX0" fmla="*/ 10000 w 10000"/>
                    <a:gd name="connsiteY0" fmla="*/ 0 h 10003"/>
                    <a:gd name="connsiteX1" fmla="*/ 10000 w 10000"/>
                    <a:gd name="connsiteY1" fmla="*/ 4516 h 10003"/>
                    <a:gd name="connsiteX2" fmla="*/ 9367 w 10000"/>
                    <a:gd name="connsiteY2" fmla="*/ 10000 h 10003"/>
                    <a:gd name="connsiteX3" fmla="*/ 657 w 10000"/>
                    <a:gd name="connsiteY3" fmla="*/ 10000 h 10003"/>
                    <a:gd name="connsiteX4" fmla="*/ 0 w 10000"/>
                    <a:gd name="connsiteY4" fmla="*/ 4194 h 10003"/>
                    <a:gd name="connsiteX5" fmla="*/ 0 w 10000"/>
                    <a:gd name="connsiteY5" fmla="*/ 0 h 10003"/>
                    <a:gd name="connsiteX6" fmla="*/ 10000 w 10000"/>
                    <a:gd name="connsiteY6" fmla="*/ 0 h 10003"/>
                    <a:gd name="connsiteX0" fmla="*/ 10000 w 10000"/>
                    <a:gd name="connsiteY0" fmla="*/ 0 h 10003"/>
                    <a:gd name="connsiteX1" fmla="*/ 10000 w 10000"/>
                    <a:gd name="connsiteY1" fmla="*/ 4516 h 10003"/>
                    <a:gd name="connsiteX2" fmla="*/ 9367 w 10000"/>
                    <a:gd name="connsiteY2" fmla="*/ 10000 h 10003"/>
                    <a:gd name="connsiteX3" fmla="*/ 657 w 10000"/>
                    <a:gd name="connsiteY3" fmla="*/ 10000 h 10003"/>
                    <a:gd name="connsiteX4" fmla="*/ 0 w 10000"/>
                    <a:gd name="connsiteY4" fmla="*/ 4194 h 10003"/>
                    <a:gd name="connsiteX5" fmla="*/ 0 w 10000"/>
                    <a:gd name="connsiteY5" fmla="*/ 0 h 10003"/>
                    <a:gd name="connsiteX6" fmla="*/ 10000 w 10000"/>
                    <a:gd name="connsiteY6" fmla="*/ 0 h 10003"/>
                    <a:gd name="connsiteX0" fmla="*/ 10000 w 10000"/>
                    <a:gd name="connsiteY0" fmla="*/ 0 h 10000"/>
                    <a:gd name="connsiteX1" fmla="*/ 10000 w 10000"/>
                    <a:gd name="connsiteY1" fmla="*/ 4516 h 10000"/>
                    <a:gd name="connsiteX2" fmla="*/ 9367 w 10000"/>
                    <a:gd name="connsiteY2" fmla="*/ 10000 h 10000"/>
                    <a:gd name="connsiteX3" fmla="*/ 657 w 10000"/>
                    <a:gd name="connsiteY3" fmla="*/ 10000 h 10000"/>
                    <a:gd name="connsiteX4" fmla="*/ 0 w 10000"/>
                    <a:gd name="connsiteY4" fmla="*/ 4194 h 10000"/>
                    <a:gd name="connsiteX5" fmla="*/ 0 w 10000"/>
                    <a:gd name="connsiteY5" fmla="*/ 0 h 10000"/>
                    <a:gd name="connsiteX6" fmla="*/ 10000 w 10000"/>
                    <a:gd name="connsiteY6" fmla="*/ 0 h 10000"/>
                    <a:gd name="connsiteX0" fmla="*/ 10000 w 10000"/>
                    <a:gd name="connsiteY0" fmla="*/ 0 h 10000"/>
                    <a:gd name="connsiteX1" fmla="*/ 10000 w 10000"/>
                    <a:gd name="connsiteY1" fmla="*/ 4516 h 10000"/>
                    <a:gd name="connsiteX2" fmla="*/ 9367 w 10000"/>
                    <a:gd name="connsiteY2" fmla="*/ 10000 h 10000"/>
                    <a:gd name="connsiteX3" fmla="*/ 657 w 10000"/>
                    <a:gd name="connsiteY3" fmla="*/ 10000 h 10000"/>
                    <a:gd name="connsiteX4" fmla="*/ 0 w 10000"/>
                    <a:gd name="connsiteY4" fmla="*/ 4194 h 10000"/>
                    <a:gd name="connsiteX5" fmla="*/ 0 w 10000"/>
                    <a:gd name="connsiteY5" fmla="*/ 0 h 10000"/>
                    <a:gd name="connsiteX6" fmla="*/ 10000 w 10000"/>
                    <a:gd name="connsiteY6" fmla="*/ 0 h 10000"/>
                    <a:gd name="connsiteX0" fmla="*/ 10000 w 10000"/>
                    <a:gd name="connsiteY0" fmla="*/ 0 h 10000"/>
                    <a:gd name="connsiteX1" fmla="*/ 10000 w 10000"/>
                    <a:gd name="connsiteY1" fmla="*/ 4516 h 10000"/>
                    <a:gd name="connsiteX2" fmla="*/ 9367 w 10000"/>
                    <a:gd name="connsiteY2" fmla="*/ 10000 h 10000"/>
                    <a:gd name="connsiteX3" fmla="*/ 657 w 10000"/>
                    <a:gd name="connsiteY3" fmla="*/ 10000 h 10000"/>
                    <a:gd name="connsiteX4" fmla="*/ 0 w 10000"/>
                    <a:gd name="connsiteY4" fmla="*/ 4194 h 10000"/>
                    <a:gd name="connsiteX5" fmla="*/ 0 w 10000"/>
                    <a:gd name="connsiteY5" fmla="*/ 0 h 10000"/>
                    <a:gd name="connsiteX6" fmla="*/ 10000 w 10000"/>
                    <a:gd name="connsiteY6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000" h="10000">
                      <a:moveTo>
                        <a:pt x="10000" y="0"/>
                      </a:moveTo>
                      <a:lnTo>
                        <a:pt x="10000" y="4516"/>
                      </a:lnTo>
                      <a:cubicBezTo>
                        <a:pt x="9967" y="8160"/>
                        <a:pt x="9747" y="9988"/>
                        <a:pt x="9367" y="10000"/>
                      </a:cubicBezTo>
                      <a:lnTo>
                        <a:pt x="657" y="10000"/>
                      </a:lnTo>
                      <a:cubicBezTo>
                        <a:pt x="414" y="9774"/>
                        <a:pt x="42" y="8586"/>
                        <a:pt x="0" y="4194"/>
                      </a:cubicBezTo>
                      <a:lnTo>
                        <a:pt x="0" y="0"/>
                      </a:lnTo>
                      <a:lnTo>
                        <a:pt x="10000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174354"/>
                    </a:solidFill>
                    <a:effectLst/>
                    <a:uLnTx/>
                    <a:uFillTx/>
                    <a:latin typeface="#9Slide03 SFU Futura_12" panose="00000400000000000000" pitchFamily="2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37" name="Freeform 91">
                  <a:extLst>
                    <a:ext uri="{FF2B5EF4-FFF2-40B4-BE49-F238E27FC236}">
                      <a16:creationId xmlns:a16="http://schemas.microsoft.com/office/drawing/2014/main" id="{3FE760CD-2FE6-4134-8D5C-ECD888E722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8509" y="2505468"/>
                  <a:ext cx="524354" cy="344465"/>
                </a:xfrm>
                <a:custGeom>
                  <a:avLst/>
                  <a:gdLst>
                    <a:gd name="T0" fmla="*/ 324 w 411"/>
                    <a:gd name="T1" fmla="*/ 0 h 270"/>
                    <a:gd name="T2" fmla="*/ 411 w 411"/>
                    <a:gd name="T3" fmla="*/ 270 h 270"/>
                    <a:gd name="T4" fmla="*/ 0 w 411"/>
                    <a:gd name="T5" fmla="*/ 270 h 270"/>
                    <a:gd name="T6" fmla="*/ 87 w 411"/>
                    <a:gd name="T7" fmla="*/ 0 h 270"/>
                    <a:gd name="T8" fmla="*/ 324 w 411"/>
                    <a:gd name="T9" fmla="*/ 0 h 2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1" h="270">
                      <a:moveTo>
                        <a:pt x="324" y="0"/>
                      </a:moveTo>
                      <a:lnTo>
                        <a:pt x="411" y="270"/>
                      </a:lnTo>
                      <a:lnTo>
                        <a:pt x="0" y="270"/>
                      </a:lnTo>
                      <a:lnTo>
                        <a:pt x="87" y="0"/>
                      </a:lnTo>
                      <a:lnTo>
                        <a:pt x="324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174354"/>
                    </a:solidFill>
                    <a:effectLst/>
                    <a:uLnTx/>
                    <a:uFillTx/>
                    <a:latin typeface="#9Slide03 SFU Futura_12" panose="00000400000000000000" pitchFamily="2" charset="0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19" name="Group 218">
                <a:extLst>
                  <a:ext uri="{FF2B5EF4-FFF2-40B4-BE49-F238E27FC236}">
                    <a16:creationId xmlns:a16="http://schemas.microsoft.com/office/drawing/2014/main" id="{2385EDD5-DF6A-42CC-912A-D90877230BA6}"/>
                  </a:ext>
                </a:extLst>
              </p:cNvPr>
              <p:cNvGrpSpPr/>
              <p:nvPr/>
            </p:nvGrpSpPr>
            <p:grpSpPr>
              <a:xfrm>
                <a:off x="1224581" y="2015160"/>
                <a:ext cx="692208" cy="664910"/>
                <a:chOff x="1224581" y="2015160"/>
                <a:chExt cx="692208" cy="664910"/>
              </a:xfrm>
              <a:grpFill/>
            </p:grpSpPr>
            <p:grpSp>
              <p:nvGrpSpPr>
                <p:cNvPr id="220" name="Group 219">
                  <a:extLst>
                    <a:ext uri="{FF2B5EF4-FFF2-40B4-BE49-F238E27FC236}">
                      <a16:creationId xmlns:a16="http://schemas.microsoft.com/office/drawing/2014/main" id="{5E321327-EF87-428C-98F3-813578BD408A}"/>
                    </a:ext>
                  </a:extLst>
                </p:cNvPr>
                <p:cNvGrpSpPr/>
                <p:nvPr/>
              </p:nvGrpSpPr>
              <p:grpSpPr>
                <a:xfrm>
                  <a:off x="1732976" y="2357366"/>
                  <a:ext cx="183813" cy="322704"/>
                  <a:chOff x="5823822" y="2769728"/>
                  <a:chExt cx="1289361" cy="2263613"/>
                </a:xfrm>
                <a:grpFill/>
              </p:grpSpPr>
              <p:sp>
                <p:nvSpPr>
                  <p:cNvPr id="234" name="Oval 233">
                    <a:extLst>
                      <a:ext uri="{FF2B5EF4-FFF2-40B4-BE49-F238E27FC236}">
                        <a16:creationId xmlns:a16="http://schemas.microsoft.com/office/drawing/2014/main" id="{E7FCB861-6B0E-4101-81F2-41D3D5A6595E}"/>
                      </a:ext>
                    </a:extLst>
                  </p:cNvPr>
                  <p:cNvSpPr/>
                  <p:nvPr/>
                </p:nvSpPr>
                <p:spPr>
                  <a:xfrm>
                    <a:off x="5823822" y="2769728"/>
                    <a:ext cx="737315" cy="992913"/>
                  </a:xfrm>
                  <a:prstGeom prst="ellipse">
                    <a:avLst/>
                  </a:pr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174354"/>
                      </a:solidFill>
                      <a:effectLst/>
                      <a:uLnTx/>
                      <a:uFillTx/>
                      <a:latin typeface="#9Slide03 SFU Futura_12" panose="00000400000000000000" pitchFamily="2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5" name="Freeform 321">
                    <a:extLst>
                      <a:ext uri="{FF2B5EF4-FFF2-40B4-BE49-F238E27FC236}">
                        <a16:creationId xmlns:a16="http://schemas.microsoft.com/office/drawing/2014/main" id="{8E6F5635-5751-4F02-BFE3-B68B893934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5841655" y="3786707"/>
                    <a:ext cx="1271528" cy="1246634"/>
                  </a:xfrm>
                  <a:custGeom>
                    <a:avLst/>
                    <a:gdLst>
                      <a:gd name="connsiteX0" fmla="*/ 1152573 w 1271528"/>
                      <a:gd name="connsiteY0" fmla="*/ 0 h 1246634"/>
                      <a:gd name="connsiteX1" fmla="*/ 910518 w 1271528"/>
                      <a:gd name="connsiteY1" fmla="*/ 385270 h 1246634"/>
                      <a:gd name="connsiteX2" fmla="*/ 635214 w 1271528"/>
                      <a:gd name="connsiteY2" fmla="*/ 16625 h 1246634"/>
                      <a:gd name="connsiteX3" fmla="*/ 0 w 1271528"/>
                      <a:gd name="connsiteY3" fmla="*/ 462751 h 1246634"/>
                      <a:gd name="connsiteX4" fmla="*/ 33467 w 1271528"/>
                      <a:gd name="connsiteY4" fmla="*/ 1141538 h 1246634"/>
                      <a:gd name="connsiteX5" fmla="*/ 38305 w 1271528"/>
                      <a:gd name="connsiteY5" fmla="*/ 1246634 h 1246634"/>
                      <a:gd name="connsiteX6" fmla="*/ 858994 w 1271528"/>
                      <a:gd name="connsiteY6" fmla="*/ 1246634 h 1246634"/>
                      <a:gd name="connsiteX7" fmla="*/ 1271528 w 1271528"/>
                      <a:gd name="connsiteY7" fmla="*/ 9736 h 1246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71528" h="1246634">
                        <a:moveTo>
                          <a:pt x="1152573" y="0"/>
                        </a:moveTo>
                        <a:lnTo>
                          <a:pt x="910518" y="385270"/>
                        </a:lnTo>
                        <a:lnTo>
                          <a:pt x="635214" y="16625"/>
                        </a:lnTo>
                        <a:cubicBezTo>
                          <a:pt x="302309" y="26342"/>
                          <a:pt x="6875" y="183158"/>
                          <a:pt x="0" y="462751"/>
                        </a:cubicBezTo>
                        <a:cubicBezTo>
                          <a:pt x="12121" y="667498"/>
                          <a:pt x="22794" y="904450"/>
                          <a:pt x="33467" y="1141538"/>
                        </a:cubicBezTo>
                        <a:lnTo>
                          <a:pt x="38305" y="1246634"/>
                        </a:lnTo>
                        <a:lnTo>
                          <a:pt x="858994" y="1246634"/>
                        </a:lnTo>
                        <a:lnTo>
                          <a:pt x="1271528" y="9736"/>
                        </a:lnTo>
                        <a:close/>
                      </a:path>
                    </a:pathLst>
                  </a:custGeom>
                  <a:grpFill/>
                  <a:ln w="0">
                    <a:noFill/>
                    <a:prstDash val="solid"/>
                    <a:round/>
                    <a:headEnd/>
                    <a:tailEnd/>
                  </a:ln>
                  <a:effec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174354"/>
                      </a:solidFill>
                      <a:effectLst/>
                      <a:uLnTx/>
                      <a:uFillTx/>
                      <a:latin typeface="#9Slide03 SFU Futura_12" panose="00000400000000000000" pitchFamily="2" charset="0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1" name="Group 220">
                  <a:extLst>
                    <a:ext uri="{FF2B5EF4-FFF2-40B4-BE49-F238E27FC236}">
                      <a16:creationId xmlns:a16="http://schemas.microsoft.com/office/drawing/2014/main" id="{2AE5AC18-88BF-4196-B240-A1417E1536C4}"/>
                    </a:ext>
                  </a:extLst>
                </p:cNvPr>
                <p:cNvGrpSpPr/>
                <p:nvPr/>
              </p:nvGrpSpPr>
              <p:grpSpPr>
                <a:xfrm flipH="1">
                  <a:off x="1224581" y="2357366"/>
                  <a:ext cx="183813" cy="322704"/>
                  <a:chOff x="5823822" y="2769728"/>
                  <a:chExt cx="1289361" cy="2263613"/>
                </a:xfrm>
                <a:grpFill/>
              </p:grpSpPr>
              <p:sp>
                <p:nvSpPr>
                  <p:cNvPr id="232" name="Oval 231">
                    <a:extLst>
                      <a:ext uri="{FF2B5EF4-FFF2-40B4-BE49-F238E27FC236}">
                        <a16:creationId xmlns:a16="http://schemas.microsoft.com/office/drawing/2014/main" id="{099FDDCA-15C5-4C34-A64F-9D6A7A5D3552}"/>
                      </a:ext>
                    </a:extLst>
                  </p:cNvPr>
                  <p:cNvSpPr/>
                  <p:nvPr/>
                </p:nvSpPr>
                <p:spPr>
                  <a:xfrm>
                    <a:off x="5823822" y="2769728"/>
                    <a:ext cx="737315" cy="992913"/>
                  </a:xfrm>
                  <a:prstGeom prst="ellipse">
                    <a:avLst/>
                  </a:prstGeom>
                  <a:grpFill/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174354"/>
                      </a:solidFill>
                      <a:effectLst/>
                      <a:uLnTx/>
                      <a:uFillTx/>
                      <a:latin typeface="#9Slide03 SFU Futura_12" panose="00000400000000000000" pitchFamily="2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3" name="Freeform 319">
                    <a:extLst>
                      <a:ext uri="{FF2B5EF4-FFF2-40B4-BE49-F238E27FC236}">
                        <a16:creationId xmlns:a16="http://schemas.microsoft.com/office/drawing/2014/main" id="{652949A9-02E7-40B4-B53E-6CE11C56D5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5841655" y="3786707"/>
                    <a:ext cx="1271528" cy="1246634"/>
                  </a:xfrm>
                  <a:custGeom>
                    <a:avLst/>
                    <a:gdLst>
                      <a:gd name="connsiteX0" fmla="*/ 1152573 w 1271528"/>
                      <a:gd name="connsiteY0" fmla="*/ 0 h 1246634"/>
                      <a:gd name="connsiteX1" fmla="*/ 910518 w 1271528"/>
                      <a:gd name="connsiteY1" fmla="*/ 385270 h 1246634"/>
                      <a:gd name="connsiteX2" fmla="*/ 635214 w 1271528"/>
                      <a:gd name="connsiteY2" fmla="*/ 16625 h 1246634"/>
                      <a:gd name="connsiteX3" fmla="*/ 0 w 1271528"/>
                      <a:gd name="connsiteY3" fmla="*/ 462751 h 1246634"/>
                      <a:gd name="connsiteX4" fmla="*/ 33467 w 1271528"/>
                      <a:gd name="connsiteY4" fmla="*/ 1141538 h 1246634"/>
                      <a:gd name="connsiteX5" fmla="*/ 38305 w 1271528"/>
                      <a:gd name="connsiteY5" fmla="*/ 1246634 h 1246634"/>
                      <a:gd name="connsiteX6" fmla="*/ 858994 w 1271528"/>
                      <a:gd name="connsiteY6" fmla="*/ 1246634 h 1246634"/>
                      <a:gd name="connsiteX7" fmla="*/ 1271528 w 1271528"/>
                      <a:gd name="connsiteY7" fmla="*/ 9736 h 1246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71528" h="1246634">
                        <a:moveTo>
                          <a:pt x="1152573" y="0"/>
                        </a:moveTo>
                        <a:lnTo>
                          <a:pt x="910518" y="385270"/>
                        </a:lnTo>
                        <a:lnTo>
                          <a:pt x="635214" y="16625"/>
                        </a:lnTo>
                        <a:cubicBezTo>
                          <a:pt x="302309" y="26342"/>
                          <a:pt x="6875" y="183158"/>
                          <a:pt x="0" y="462751"/>
                        </a:cubicBezTo>
                        <a:cubicBezTo>
                          <a:pt x="12121" y="667498"/>
                          <a:pt x="22794" y="904450"/>
                          <a:pt x="33467" y="1141538"/>
                        </a:cubicBezTo>
                        <a:lnTo>
                          <a:pt x="38305" y="1246634"/>
                        </a:lnTo>
                        <a:lnTo>
                          <a:pt x="858994" y="1246634"/>
                        </a:lnTo>
                        <a:lnTo>
                          <a:pt x="1271528" y="9736"/>
                        </a:lnTo>
                        <a:close/>
                      </a:path>
                    </a:pathLst>
                  </a:custGeom>
                  <a:grpFill/>
                  <a:ln w="0">
                    <a:noFill/>
                    <a:prstDash val="solid"/>
                    <a:round/>
                    <a:headEnd/>
                    <a:tailEnd/>
                  </a:ln>
                  <a:effec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174354"/>
                      </a:solidFill>
                      <a:effectLst/>
                      <a:uLnTx/>
                      <a:uFillTx/>
                      <a:latin typeface="#9Slide03 SFU Futura_12" panose="00000400000000000000" pitchFamily="2" charset="0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2" name="Group 221">
                  <a:extLst>
                    <a:ext uri="{FF2B5EF4-FFF2-40B4-BE49-F238E27FC236}">
                      <a16:creationId xmlns:a16="http://schemas.microsoft.com/office/drawing/2014/main" id="{6BAE87E3-6108-4593-8D69-FE2B3691380C}"/>
                    </a:ext>
                  </a:extLst>
                </p:cNvPr>
                <p:cNvGrpSpPr/>
                <p:nvPr/>
              </p:nvGrpSpPr>
              <p:grpSpPr>
                <a:xfrm>
                  <a:off x="1427841" y="2015160"/>
                  <a:ext cx="281366" cy="476875"/>
                  <a:chOff x="1427841" y="2015160"/>
                  <a:chExt cx="281366" cy="476875"/>
                </a:xfrm>
                <a:grpFill/>
              </p:grpSpPr>
              <p:grpSp>
                <p:nvGrpSpPr>
                  <p:cNvPr id="223" name="Group 222">
                    <a:extLst>
                      <a:ext uri="{FF2B5EF4-FFF2-40B4-BE49-F238E27FC236}">
                        <a16:creationId xmlns:a16="http://schemas.microsoft.com/office/drawing/2014/main" id="{D04873DC-4018-47AD-ACEF-FE0768FAD952}"/>
                      </a:ext>
                    </a:extLst>
                  </p:cNvPr>
                  <p:cNvGrpSpPr/>
                  <p:nvPr/>
                </p:nvGrpSpPr>
                <p:grpSpPr>
                  <a:xfrm>
                    <a:off x="1427841" y="2015160"/>
                    <a:ext cx="281366" cy="476875"/>
                    <a:chOff x="1427841" y="2015160"/>
                    <a:chExt cx="281366" cy="476875"/>
                  </a:xfrm>
                  <a:grpFill/>
                </p:grpSpPr>
                <p:sp>
                  <p:nvSpPr>
                    <p:cNvPr id="230" name="Oval 229">
                      <a:extLst>
                        <a:ext uri="{FF2B5EF4-FFF2-40B4-BE49-F238E27FC236}">
                          <a16:creationId xmlns:a16="http://schemas.microsoft.com/office/drawing/2014/main" id="{997362FD-08F9-445A-A118-EAEF868A1D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22572" y="2015160"/>
                      <a:ext cx="93189" cy="124251"/>
                    </a:xfrm>
                    <a:prstGeom prst="ellipse">
                      <a:avLst/>
                    </a:prstGeom>
                    <a:grpFill/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174354"/>
                        </a:solidFill>
                        <a:effectLst/>
                        <a:uLnTx/>
                        <a:uFillTx/>
                        <a:latin typeface="#9Slide03 SFU Futura_12" panose="00000400000000000000" pitchFamily="2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1" name="Freeform 317">
                      <a:extLst>
                        <a:ext uri="{FF2B5EF4-FFF2-40B4-BE49-F238E27FC236}">
                          <a16:creationId xmlns:a16="http://schemas.microsoft.com/office/drawing/2014/main" id="{970D3842-5FB2-4E2C-985B-910953BE10F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H="1">
                      <a:off x="1427841" y="2140111"/>
                      <a:ext cx="281366" cy="351924"/>
                    </a:xfrm>
                    <a:custGeom>
                      <a:avLst/>
                      <a:gdLst>
                        <a:gd name="connsiteX0" fmla="*/ 1382521 w 1973650"/>
                        <a:gd name="connsiteY0" fmla="*/ 0 h 2468580"/>
                        <a:gd name="connsiteX1" fmla="*/ 986825 w 1973650"/>
                        <a:gd name="connsiteY1" fmla="*/ 847464 h 2468580"/>
                        <a:gd name="connsiteX2" fmla="*/ 591129 w 1973650"/>
                        <a:gd name="connsiteY2" fmla="*/ 0 h 2468580"/>
                        <a:gd name="connsiteX3" fmla="*/ 0 w 1973650"/>
                        <a:gd name="connsiteY3" fmla="*/ 480271 h 2468580"/>
                        <a:gd name="connsiteX4" fmla="*/ 73891 w 1973650"/>
                        <a:gd name="connsiteY4" fmla="*/ 1979876 h 2468580"/>
                        <a:gd name="connsiteX5" fmla="*/ 381638 w 1973650"/>
                        <a:gd name="connsiteY5" fmla="*/ 1973917 h 2468580"/>
                        <a:gd name="connsiteX6" fmla="*/ 345989 w 1973650"/>
                        <a:gd name="connsiteY6" fmla="*/ 713942 h 2468580"/>
                        <a:gd name="connsiteX7" fmla="*/ 405203 w 1973650"/>
                        <a:gd name="connsiteY7" fmla="*/ 707350 h 2468580"/>
                        <a:gd name="connsiteX8" fmla="*/ 473703 w 1973650"/>
                        <a:gd name="connsiteY8" fmla="*/ 2068462 h 2468580"/>
                        <a:gd name="connsiteX9" fmla="*/ 478192 w 1973650"/>
                        <a:gd name="connsiteY9" fmla="*/ 2468580 h 2468580"/>
                        <a:gd name="connsiteX10" fmla="*/ 915088 w 1973650"/>
                        <a:gd name="connsiteY10" fmla="*/ 2468580 h 2468580"/>
                        <a:gd name="connsiteX11" fmla="*/ 949801 w 1973650"/>
                        <a:gd name="connsiteY11" fmla="*/ 1955644 h 2468580"/>
                        <a:gd name="connsiteX12" fmla="*/ 1023849 w 1973650"/>
                        <a:gd name="connsiteY12" fmla="*/ 1955644 h 2468580"/>
                        <a:gd name="connsiteX13" fmla="*/ 1059888 w 1973650"/>
                        <a:gd name="connsiteY13" fmla="*/ 2468580 h 2468580"/>
                        <a:gd name="connsiteX14" fmla="*/ 1496838 w 1973650"/>
                        <a:gd name="connsiteY14" fmla="*/ 2468580 h 2468580"/>
                        <a:gd name="connsiteX15" fmla="*/ 1499948 w 1973650"/>
                        <a:gd name="connsiteY15" fmla="*/ 2068462 h 2468580"/>
                        <a:gd name="connsiteX16" fmla="*/ 1572742 w 1973650"/>
                        <a:gd name="connsiteY16" fmla="*/ 698761 h 2468580"/>
                        <a:gd name="connsiteX17" fmla="*/ 1629809 w 1973650"/>
                        <a:gd name="connsiteY17" fmla="*/ 705351 h 2468580"/>
                        <a:gd name="connsiteX18" fmla="*/ 1592012 w 1973650"/>
                        <a:gd name="connsiteY18" fmla="*/ 1973917 h 2468580"/>
                        <a:gd name="connsiteX19" fmla="*/ 1899759 w 1973650"/>
                        <a:gd name="connsiteY19" fmla="*/ 1979876 h 2468580"/>
                        <a:gd name="connsiteX20" fmla="*/ 1973650 w 1973650"/>
                        <a:gd name="connsiteY20" fmla="*/ 480271 h 2468580"/>
                        <a:gd name="connsiteX21" fmla="*/ 1382521 w 1973650"/>
                        <a:gd name="connsiteY21" fmla="*/ 0 h 24685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</a:cxnLst>
                      <a:rect l="l" t="t" r="r" b="b"/>
                      <a:pathLst>
                        <a:path w="1973650" h="2468580">
                          <a:moveTo>
                            <a:pt x="1382521" y="0"/>
                          </a:moveTo>
                          <a:lnTo>
                            <a:pt x="986825" y="847464"/>
                          </a:lnTo>
                          <a:lnTo>
                            <a:pt x="591129" y="0"/>
                          </a:lnTo>
                          <a:cubicBezTo>
                            <a:pt x="168552" y="10726"/>
                            <a:pt x="7589" y="171611"/>
                            <a:pt x="0" y="480271"/>
                          </a:cubicBezTo>
                          <a:cubicBezTo>
                            <a:pt x="26761" y="932337"/>
                            <a:pt x="47131" y="1526618"/>
                            <a:pt x="73891" y="1979876"/>
                          </a:cubicBezTo>
                          <a:cubicBezTo>
                            <a:pt x="106044" y="2114145"/>
                            <a:pt x="364663" y="2074420"/>
                            <a:pt x="381638" y="1973917"/>
                          </a:cubicBezTo>
                          <a:cubicBezTo>
                            <a:pt x="368258" y="1571506"/>
                            <a:pt x="359369" y="1115955"/>
                            <a:pt x="345989" y="713942"/>
                          </a:cubicBezTo>
                          <a:cubicBezTo>
                            <a:pt x="349685" y="649402"/>
                            <a:pt x="408552" y="659669"/>
                            <a:pt x="405203" y="707350"/>
                          </a:cubicBezTo>
                          <a:cubicBezTo>
                            <a:pt x="427970" y="1141142"/>
                            <a:pt x="450936" y="1634668"/>
                            <a:pt x="473703" y="2068462"/>
                          </a:cubicBezTo>
                          <a:lnTo>
                            <a:pt x="478192" y="2468580"/>
                          </a:lnTo>
                          <a:lnTo>
                            <a:pt x="915088" y="2468580"/>
                          </a:lnTo>
                          <a:lnTo>
                            <a:pt x="949801" y="1955644"/>
                          </a:lnTo>
                          <a:cubicBezTo>
                            <a:pt x="961341" y="1902543"/>
                            <a:pt x="1023082" y="1920495"/>
                            <a:pt x="1023849" y="1955644"/>
                          </a:cubicBezTo>
                          <a:lnTo>
                            <a:pt x="1059888" y="2468580"/>
                          </a:lnTo>
                          <a:lnTo>
                            <a:pt x="1496838" y="2468580"/>
                          </a:lnTo>
                          <a:lnTo>
                            <a:pt x="1499948" y="2068462"/>
                          </a:lnTo>
                          <a:cubicBezTo>
                            <a:pt x="1522714" y="1634668"/>
                            <a:pt x="1549975" y="1132553"/>
                            <a:pt x="1572742" y="698761"/>
                          </a:cubicBezTo>
                          <a:cubicBezTo>
                            <a:pt x="1584426" y="657522"/>
                            <a:pt x="1634371" y="662287"/>
                            <a:pt x="1629809" y="705351"/>
                          </a:cubicBezTo>
                          <a:cubicBezTo>
                            <a:pt x="1616429" y="1107365"/>
                            <a:pt x="1605393" y="1571506"/>
                            <a:pt x="1592012" y="1973917"/>
                          </a:cubicBezTo>
                          <a:cubicBezTo>
                            <a:pt x="1608987" y="2074420"/>
                            <a:pt x="1867607" y="2114145"/>
                            <a:pt x="1899759" y="1979876"/>
                          </a:cubicBezTo>
                          <a:cubicBezTo>
                            <a:pt x="1926520" y="1526618"/>
                            <a:pt x="1946890" y="932337"/>
                            <a:pt x="1973650" y="480271"/>
                          </a:cubicBezTo>
                          <a:cubicBezTo>
                            <a:pt x="1966062" y="171611"/>
                            <a:pt x="1805098" y="10726"/>
                            <a:pt x="1382521" y="0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  <a:prstDash val="solid"/>
                      <a:round/>
                      <a:headEnd/>
                      <a:tailEnd/>
                    </a:ln>
                    <a:effectLst/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174354"/>
                        </a:solidFill>
                        <a:effectLst/>
                        <a:uLnTx/>
                        <a:uFillTx/>
                        <a:latin typeface="#9Slide03 SFU Futura_12" panose="00000400000000000000" pitchFamily="2" charset="0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24" name="Group 223">
                    <a:extLst>
                      <a:ext uri="{FF2B5EF4-FFF2-40B4-BE49-F238E27FC236}">
                        <a16:creationId xmlns:a16="http://schemas.microsoft.com/office/drawing/2014/main" id="{83C5E347-8C1B-437C-84EF-4F4D102DD6F5}"/>
                      </a:ext>
                    </a:extLst>
                  </p:cNvPr>
                  <p:cNvGrpSpPr/>
                  <p:nvPr/>
                </p:nvGrpSpPr>
                <p:grpSpPr>
                  <a:xfrm>
                    <a:off x="1546584" y="2145019"/>
                    <a:ext cx="44375" cy="95758"/>
                    <a:chOff x="1544531" y="2140590"/>
                    <a:chExt cx="48480" cy="104616"/>
                  </a:xfrm>
                  <a:grpFill/>
                </p:grpSpPr>
                <p:sp>
                  <p:nvSpPr>
                    <p:cNvPr id="225" name="Freeform 94">
                      <a:extLst>
                        <a:ext uri="{FF2B5EF4-FFF2-40B4-BE49-F238E27FC236}">
                          <a16:creationId xmlns:a16="http://schemas.microsoft.com/office/drawing/2014/main" id="{AD3A4677-341B-457E-8283-03EFBC7392C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550910" y="2192898"/>
                      <a:ext cx="42101" cy="25516"/>
                    </a:xfrm>
                    <a:custGeom>
                      <a:avLst/>
                      <a:gdLst>
                        <a:gd name="T0" fmla="*/ 33 w 33"/>
                        <a:gd name="T1" fmla="*/ 0 h 20"/>
                        <a:gd name="T2" fmla="*/ 28 w 33"/>
                        <a:gd name="T3" fmla="*/ 12 h 20"/>
                        <a:gd name="T4" fmla="*/ 5 w 33"/>
                        <a:gd name="T5" fmla="*/ 20 h 20"/>
                        <a:gd name="T6" fmla="*/ 0 w 33"/>
                        <a:gd name="T7" fmla="*/ 12 h 20"/>
                        <a:gd name="T8" fmla="*/ 33 w 33"/>
                        <a:gd name="T9" fmla="*/ 0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3" h="20">
                          <a:moveTo>
                            <a:pt x="33" y="0"/>
                          </a:moveTo>
                          <a:lnTo>
                            <a:pt x="28" y="12"/>
                          </a:lnTo>
                          <a:lnTo>
                            <a:pt x="5" y="20"/>
                          </a:lnTo>
                          <a:lnTo>
                            <a:pt x="0" y="12"/>
                          </a:lnTo>
                          <a:lnTo>
                            <a:pt x="33" y="0"/>
                          </a:lnTo>
                          <a:close/>
                        </a:path>
                      </a:pathLst>
                    </a:custGeom>
                    <a:grpFill/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174354"/>
                        </a:solidFill>
                        <a:effectLst/>
                        <a:uLnTx/>
                        <a:uFillTx/>
                        <a:latin typeface="#9Slide03 SFU Futura_12" panose="00000400000000000000" pitchFamily="2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6" name="Freeform 95">
                      <a:extLst>
                        <a:ext uri="{FF2B5EF4-FFF2-40B4-BE49-F238E27FC236}">
                          <a16:creationId xmlns:a16="http://schemas.microsoft.com/office/drawing/2014/main" id="{118E1407-4EEE-468A-B99F-3AE38D798C7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544531" y="2175037"/>
                      <a:ext cx="47205" cy="28067"/>
                    </a:xfrm>
                    <a:custGeom>
                      <a:avLst/>
                      <a:gdLst>
                        <a:gd name="T0" fmla="*/ 33 w 37"/>
                        <a:gd name="T1" fmla="*/ 0 h 22"/>
                        <a:gd name="T2" fmla="*/ 37 w 37"/>
                        <a:gd name="T3" fmla="*/ 10 h 22"/>
                        <a:gd name="T4" fmla="*/ 4 w 37"/>
                        <a:gd name="T5" fmla="*/ 22 h 22"/>
                        <a:gd name="T6" fmla="*/ 0 w 37"/>
                        <a:gd name="T7" fmla="*/ 14 h 22"/>
                        <a:gd name="T8" fmla="*/ 1 w 37"/>
                        <a:gd name="T9" fmla="*/ 12 h 22"/>
                        <a:gd name="T10" fmla="*/ 33 w 37"/>
                        <a:gd name="T11" fmla="*/ 0 h 22"/>
                        <a:gd name="connsiteX0" fmla="*/ 8919 w 10000"/>
                        <a:gd name="connsiteY0" fmla="*/ 0 h 10000"/>
                        <a:gd name="connsiteX1" fmla="*/ 10000 w 10000"/>
                        <a:gd name="connsiteY1" fmla="*/ 4545 h 10000"/>
                        <a:gd name="connsiteX2" fmla="*/ 1081 w 10000"/>
                        <a:gd name="connsiteY2" fmla="*/ 10000 h 10000"/>
                        <a:gd name="connsiteX3" fmla="*/ 0 w 10000"/>
                        <a:gd name="connsiteY3" fmla="*/ 6364 h 10000"/>
                        <a:gd name="connsiteX4" fmla="*/ 8919 w 10000"/>
                        <a:gd name="connsiteY4" fmla="*/ 0 h 100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000" h="10000">
                          <a:moveTo>
                            <a:pt x="8919" y="0"/>
                          </a:moveTo>
                          <a:lnTo>
                            <a:pt x="10000" y="4545"/>
                          </a:lnTo>
                          <a:lnTo>
                            <a:pt x="1081" y="10000"/>
                          </a:lnTo>
                          <a:lnTo>
                            <a:pt x="0" y="6364"/>
                          </a:lnTo>
                          <a:lnTo>
                            <a:pt x="8919" y="0"/>
                          </a:lnTo>
                          <a:close/>
                        </a:path>
                      </a:pathLst>
                    </a:custGeom>
                    <a:grpFill/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174354"/>
                        </a:solidFill>
                        <a:effectLst/>
                        <a:uLnTx/>
                        <a:uFillTx/>
                        <a:latin typeface="#9Slide03 SFU Futura_12" panose="00000400000000000000" pitchFamily="2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7" name="Freeform 96">
                      <a:extLst>
                        <a:ext uri="{FF2B5EF4-FFF2-40B4-BE49-F238E27FC236}">
                          <a16:creationId xmlns:a16="http://schemas.microsoft.com/office/drawing/2014/main" id="{918DB631-FC18-4EEA-BB19-5947A3FEA8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549634" y="2158451"/>
                      <a:ext cx="34446" cy="24240"/>
                    </a:xfrm>
                    <a:custGeom>
                      <a:avLst/>
                      <a:gdLst>
                        <a:gd name="T0" fmla="*/ 24 w 27"/>
                        <a:gd name="T1" fmla="*/ 0 h 19"/>
                        <a:gd name="T2" fmla="*/ 27 w 27"/>
                        <a:gd name="T3" fmla="*/ 9 h 19"/>
                        <a:gd name="T4" fmla="*/ 0 w 27"/>
                        <a:gd name="T5" fmla="*/ 19 h 19"/>
                        <a:gd name="T6" fmla="*/ 3 w 27"/>
                        <a:gd name="T7" fmla="*/ 7 h 19"/>
                        <a:gd name="T8" fmla="*/ 24 w 27"/>
                        <a:gd name="T9" fmla="*/ 0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7" h="19">
                          <a:moveTo>
                            <a:pt x="24" y="0"/>
                          </a:moveTo>
                          <a:lnTo>
                            <a:pt x="27" y="9"/>
                          </a:lnTo>
                          <a:lnTo>
                            <a:pt x="0" y="19"/>
                          </a:lnTo>
                          <a:lnTo>
                            <a:pt x="3" y="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grpFill/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174354"/>
                        </a:solidFill>
                        <a:effectLst/>
                        <a:uLnTx/>
                        <a:uFillTx/>
                        <a:latin typeface="#9Slide03 SFU Futura_12" panose="00000400000000000000" pitchFamily="2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8" name="Freeform 97">
                      <a:extLst>
                        <a:ext uri="{FF2B5EF4-FFF2-40B4-BE49-F238E27FC236}">
                          <a16:creationId xmlns:a16="http://schemas.microsoft.com/office/drawing/2014/main" id="{26F1697B-6DCF-4581-AC39-46BA2C76104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558565" y="2215862"/>
                      <a:ext cx="24240" cy="29344"/>
                    </a:xfrm>
                    <a:custGeom>
                      <a:avLst/>
                      <a:gdLst>
                        <a:gd name="T0" fmla="*/ 19 w 19"/>
                        <a:gd name="T1" fmla="*/ 0 h 23"/>
                        <a:gd name="T2" fmla="*/ 7 w 19"/>
                        <a:gd name="T3" fmla="*/ 23 h 23"/>
                        <a:gd name="T4" fmla="*/ 0 w 19"/>
                        <a:gd name="T5" fmla="*/ 7 h 23"/>
                        <a:gd name="T6" fmla="*/ 19 w 19"/>
                        <a:gd name="T7" fmla="*/ 0 h 2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0" t="0" r="r" b="b"/>
                      <a:pathLst>
                        <a:path w="19" h="23">
                          <a:moveTo>
                            <a:pt x="19" y="0"/>
                          </a:moveTo>
                          <a:lnTo>
                            <a:pt x="7" y="23"/>
                          </a:lnTo>
                          <a:lnTo>
                            <a:pt x="0" y="7"/>
                          </a:lnTo>
                          <a:lnTo>
                            <a:pt x="19" y="0"/>
                          </a:lnTo>
                          <a:close/>
                        </a:path>
                      </a:pathLst>
                    </a:custGeom>
                    <a:grpFill/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174354"/>
                        </a:solidFill>
                        <a:effectLst/>
                        <a:uLnTx/>
                        <a:uFillTx/>
                        <a:latin typeface="#9Slide03 SFU Futura_12" panose="00000400000000000000" pitchFamily="2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9" name="Freeform 98">
                      <a:extLst>
                        <a:ext uri="{FF2B5EF4-FFF2-40B4-BE49-F238E27FC236}">
                          <a16:creationId xmlns:a16="http://schemas.microsoft.com/office/drawing/2014/main" id="{09BC0F75-ABD4-4BF8-8B22-331A8121B68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557289" y="2140590"/>
                      <a:ext cx="21688" cy="20412"/>
                    </a:xfrm>
                    <a:custGeom>
                      <a:avLst/>
                      <a:gdLst>
                        <a:gd name="T0" fmla="*/ 13 w 17"/>
                        <a:gd name="T1" fmla="*/ 0 h 16"/>
                        <a:gd name="T2" fmla="*/ 17 w 17"/>
                        <a:gd name="T3" fmla="*/ 10 h 16"/>
                        <a:gd name="T4" fmla="*/ 0 w 17"/>
                        <a:gd name="T5" fmla="*/ 16 h 16"/>
                        <a:gd name="T6" fmla="*/ 5 w 17"/>
                        <a:gd name="T7" fmla="*/ 0 h 16"/>
                        <a:gd name="T8" fmla="*/ 13 w 17"/>
                        <a:gd name="T9" fmla="*/ 0 h 1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7" h="16">
                          <a:moveTo>
                            <a:pt x="13" y="0"/>
                          </a:moveTo>
                          <a:lnTo>
                            <a:pt x="17" y="10"/>
                          </a:lnTo>
                          <a:lnTo>
                            <a:pt x="0" y="16"/>
                          </a:lnTo>
                          <a:lnTo>
                            <a:pt x="5" y="0"/>
                          </a:lnTo>
                          <a:lnTo>
                            <a:pt x="13" y="0"/>
                          </a:lnTo>
                          <a:close/>
                        </a:path>
                      </a:pathLst>
                    </a:custGeom>
                    <a:grpFill/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174354"/>
                        </a:solidFill>
                        <a:effectLst/>
                        <a:uLnTx/>
                        <a:uFillTx/>
                        <a:latin typeface="#9Slide03 SFU Futura_12" panose="00000400000000000000" pitchFamily="2" charset="0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</p:grp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75E2AD6C-8D89-D47D-2291-4B4BFFA945A9}"/>
              </a:ext>
            </a:extLst>
          </p:cNvPr>
          <p:cNvSpPr txBox="1"/>
          <p:nvPr/>
        </p:nvSpPr>
        <p:spPr>
          <a:xfrm>
            <a:off x="6671340" y="789540"/>
            <a:ext cx="3372334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4572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defRPr/>
            </a:pPr>
            <a:r>
              <a:rPr lang="en-US" sz="2400" b="1">
                <a:solidFill>
                  <a:srgbClr val="ED7D31">
                    <a:lumMod val="5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icrosoft YaHei" panose="020B0503020204020204" pitchFamily="34" charset="-122"/>
                <a:cs typeface="Arial"/>
                <a:sym typeface="Arial"/>
              </a:rPr>
              <a:t>VIẾT BÁO CÁO VỀ</a:t>
            </a:r>
            <a:endParaRPr lang="vi-VN" sz="2400" b="1">
              <a:solidFill>
                <a:srgbClr val="ED7D31">
                  <a:lumMod val="50000"/>
                </a:srgb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icrosoft YaHei" panose="020B0503020204020204" pitchFamily="34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0051010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EBB6176E-389D-4D0D-B79C-1913ECAE8BE9}"/>
              </a:ext>
            </a:extLst>
          </p:cNvPr>
          <p:cNvSpPr/>
          <p:nvPr/>
        </p:nvSpPr>
        <p:spPr>
          <a:xfrm rot="21353261">
            <a:off x="939860" y="6269822"/>
            <a:ext cx="3713868" cy="692443"/>
          </a:xfrm>
          <a:prstGeom prst="rect">
            <a:avLst/>
          </a:prstGeom>
          <a:solidFill>
            <a:schemeClr val="tx1">
              <a:alpha val="32000"/>
            </a:schemeClr>
          </a:solidFill>
          <a:ln>
            <a:noFill/>
          </a:ln>
          <a:effectLst>
            <a:softEdge rad="177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06754586-D77A-41DC-A3D7-B484B68A62BE}"/>
              </a:ext>
            </a:extLst>
          </p:cNvPr>
          <p:cNvSpPr/>
          <p:nvPr/>
        </p:nvSpPr>
        <p:spPr>
          <a:xfrm>
            <a:off x="638629" y="1274817"/>
            <a:ext cx="4760686" cy="5362521"/>
          </a:xfrm>
          <a:prstGeom prst="roundRect">
            <a:avLst/>
          </a:prstGeom>
          <a:solidFill>
            <a:srgbClr val="31A4D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ADA1B532-7A6B-4184-8F70-7997EBAB1339}"/>
              </a:ext>
            </a:extLst>
          </p:cNvPr>
          <p:cNvSpPr txBox="1">
            <a:spLocks/>
          </p:cNvSpPr>
          <p:nvPr/>
        </p:nvSpPr>
        <p:spPr>
          <a:xfrm>
            <a:off x="838200" y="1727266"/>
            <a:ext cx="3983110" cy="787334"/>
          </a:xfrm>
          <a:prstGeom prst="rect">
            <a:avLst/>
          </a:prstGeom>
        </p:spPr>
        <p:txBody>
          <a:bodyPr vert="horz" lIns="91440" tIns="45720" rIns="91440" bIns="45720" rtlCol="0" anchor="ctr">
            <a:prstTxWarp prst="textDeflateBottom">
              <a:avLst/>
            </a:prstTxWarp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glow rad="228600">
                    <a:srgbClr val="5B9BD5">
                      <a:satMod val="175000"/>
                      <a:alpha val="40000"/>
                    </a:srgbClr>
                  </a:glow>
                </a:effectLst>
                <a:uLnTx/>
                <a:uFillTx/>
                <a:latin typeface="#9Slide07 Nokia" panose="02040603050506020204" pitchFamily="18" charset="0"/>
                <a:ea typeface="+mj-ea"/>
                <a:cs typeface="+mj-cs"/>
              </a:rPr>
              <a:t>TÌM HIỂU</a:t>
            </a:r>
            <a:endParaRPr kumimoji="0" lang="en-US" sz="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228600">
                  <a:srgbClr val="5B9BD5">
                    <a:satMod val="175000"/>
                    <a:alpha val="40000"/>
                  </a:srgbClr>
                </a:glow>
              </a:effectLst>
              <a:uLnTx/>
              <a:uFillTx/>
              <a:latin typeface="#9Slide03 SVNKelson Sans" panose="02000500000000000000" pitchFamily="2" charset="0"/>
              <a:ea typeface="+mj-ea"/>
              <a:cs typeface="+mj-cs"/>
            </a:endParaRPr>
          </a:p>
        </p:txBody>
      </p: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E09A970F-E432-448C-B69C-FC1DA3C65A38}"/>
              </a:ext>
            </a:extLst>
          </p:cNvPr>
          <p:cNvSpPr/>
          <p:nvPr/>
        </p:nvSpPr>
        <p:spPr>
          <a:xfrm>
            <a:off x="5111261" y="1150938"/>
            <a:ext cx="1359877" cy="5473646"/>
          </a:xfrm>
          <a:prstGeom prst="roundRect">
            <a:avLst>
              <a:gd name="adj" fmla="val 19869"/>
            </a:avLst>
          </a:prstGeom>
          <a:noFill/>
          <a:ln w="142875"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100000">
                  <a:schemeClr val="bg1"/>
                </a:gs>
                <a:gs pos="65000">
                  <a:schemeClr val="bg1"/>
                </a:gs>
              </a:gsLst>
              <a:lin ang="16200000" scaled="1"/>
              <a:tileRect/>
            </a:gradFill>
          </a:ln>
          <a:effectLst>
            <a:outerShdw blurRad="50800" dist="177800" dir="5400000" algn="t" rotWithShape="0">
              <a:prstClr val="black">
                <a:alpha val="22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" name="Rectangle: Top Corners Rounded 49">
            <a:extLst>
              <a:ext uri="{FF2B5EF4-FFF2-40B4-BE49-F238E27FC236}">
                <a16:creationId xmlns:a16="http://schemas.microsoft.com/office/drawing/2014/main" id="{951F01AB-DC58-489F-8BE7-E9B2C705AE41}"/>
              </a:ext>
            </a:extLst>
          </p:cNvPr>
          <p:cNvSpPr/>
          <p:nvPr/>
        </p:nvSpPr>
        <p:spPr>
          <a:xfrm rot="5400000">
            <a:off x="2918777" y="3737287"/>
            <a:ext cx="4384964" cy="348343"/>
          </a:xfrm>
          <a:prstGeom prst="round2SameRect">
            <a:avLst/>
          </a:prstGeom>
          <a:gradFill>
            <a:gsLst>
              <a:gs pos="100000">
                <a:srgbClr val="2CA2A2"/>
              </a:gs>
              <a:gs pos="75000">
                <a:schemeClr val="accent1">
                  <a:lumMod val="5000"/>
                  <a:lumOff val="95000"/>
                </a:schemeClr>
              </a:gs>
              <a:gs pos="67000">
                <a:schemeClr val="accent1">
                  <a:lumMod val="45000"/>
                  <a:lumOff val="55000"/>
                </a:schemeClr>
              </a:gs>
              <a:gs pos="78000">
                <a:schemeClr val="accent1">
                  <a:lumMod val="45000"/>
                  <a:lumOff val="55000"/>
                </a:schemeClr>
              </a:gs>
              <a:gs pos="0">
                <a:srgbClr val="014254"/>
              </a:gs>
              <a:gs pos="55000">
                <a:srgbClr val="2CA2A2"/>
              </a:gs>
              <a:gs pos="8000">
                <a:srgbClr val="014254"/>
              </a:gs>
            </a:gsLst>
            <a:lin ang="5400000" scaled="1"/>
          </a:gra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1" name="Title 1">
            <a:extLst>
              <a:ext uri="{FF2B5EF4-FFF2-40B4-BE49-F238E27FC236}">
                <a16:creationId xmlns:a16="http://schemas.microsoft.com/office/drawing/2014/main" id="{26D289A5-89FA-45F5-9EA4-C3AD999765B1}"/>
              </a:ext>
            </a:extLst>
          </p:cNvPr>
          <p:cNvSpPr txBox="1">
            <a:spLocks/>
          </p:cNvSpPr>
          <p:nvPr/>
        </p:nvSpPr>
        <p:spPr>
          <a:xfrm>
            <a:off x="3591862" y="151742"/>
            <a:ext cx="5410200" cy="78733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>
                <a:ln>
                  <a:noFill/>
                </a:ln>
                <a:solidFill>
                  <a:srgbClr val="014254"/>
                </a:solidFill>
                <a:effectLst/>
                <a:uLnTx/>
                <a:uFillTx/>
                <a:latin typeface="#9Slide07 Nokia" panose="02040603050506020204" pitchFamily="18" charset="0"/>
                <a:ea typeface="+mj-ea"/>
                <a:cs typeface="+mj-cs"/>
              </a:rPr>
              <a:t>NỘI DUNG </a:t>
            </a:r>
            <a:endParaRPr kumimoji="0" lang="en-US" sz="4800" b="0" i="0" u="none" strike="noStrike" kern="1200" cap="none" spc="0" normalizeH="0" baseline="0" noProof="0" dirty="0">
              <a:ln>
                <a:noFill/>
              </a:ln>
              <a:solidFill>
                <a:srgbClr val="014254"/>
              </a:solidFill>
              <a:effectLst/>
              <a:uLnTx/>
              <a:uFillTx/>
              <a:latin typeface="#9Slide03 SVNKelson Sans" panose="02000500000000000000" pitchFamily="2" charset="0"/>
              <a:ea typeface="+mj-ea"/>
              <a:cs typeface="+mj-cs"/>
            </a:endParaRPr>
          </a:p>
        </p:txBody>
      </p:sp>
      <p:sp>
        <p:nvSpPr>
          <p:cNvPr id="92" name="Title 1">
            <a:extLst>
              <a:ext uri="{FF2B5EF4-FFF2-40B4-BE49-F238E27FC236}">
                <a16:creationId xmlns:a16="http://schemas.microsoft.com/office/drawing/2014/main" id="{A4D07D0E-B39D-46FA-B265-A3AC0A0EADDB}"/>
              </a:ext>
            </a:extLst>
          </p:cNvPr>
          <p:cNvSpPr txBox="1">
            <a:spLocks/>
          </p:cNvSpPr>
          <p:nvPr/>
        </p:nvSpPr>
        <p:spPr>
          <a:xfrm>
            <a:off x="946017" y="5867400"/>
            <a:ext cx="3983110" cy="78733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400">
                <a:solidFill>
                  <a:prstClr val="white"/>
                </a:solidFill>
                <a:effectLst>
                  <a:glow rad="228600">
                    <a:srgbClr val="5B9BD5">
                      <a:satMod val="175000"/>
                      <a:alpha val="40000"/>
                    </a:srgbClr>
                  </a:glow>
                </a:effectLst>
                <a:latin typeface="#9Slide07 Nokia" panose="02040603050506020204" pitchFamily="18" charset="0"/>
              </a:rPr>
              <a:t>TÂY</a:t>
            </a: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glow rad="228600">
                    <a:srgbClr val="5B9BD5">
                      <a:satMod val="175000"/>
                      <a:alpha val="40000"/>
                    </a:srgbClr>
                  </a:glow>
                </a:effectLst>
                <a:uLnTx/>
                <a:uFillTx/>
                <a:latin typeface="#9Slide07 Nokia" panose="02040603050506020204" pitchFamily="18" charset="0"/>
                <a:ea typeface="+mj-ea"/>
                <a:cs typeface="+mj-cs"/>
              </a:rPr>
              <a:t> NAM Á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228600">
                  <a:srgbClr val="5B9BD5">
                    <a:satMod val="175000"/>
                    <a:alpha val="40000"/>
                  </a:srgbClr>
                </a:glow>
              </a:effectLst>
              <a:uLnTx/>
              <a:uFillTx/>
              <a:latin typeface="#9Slide03 SVNKelson Sans" panose="02000500000000000000" pitchFamily="2" charset="0"/>
              <a:ea typeface="+mj-ea"/>
              <a:cs typeface="+mj-cs"/>
            </a:endParaRPr>
          </a:p>
        </p:txBody>
      </p:sp>
      <p:pic>
        <p:nvPicPr>
          <p:cNvPr id="8" name="Picture 7" descr="Logo, company name&#10;&#10;Description automatically generated">
            <a:extLst>
              <a:ext uri="{FF2B5EF4-FFF2-40B4-BE49-F238E27FC236}">
                <a16:creationId xmlns:a16="http://schemas.microsoft.com/office/drawing/2014/main" id="{817CF95F-263B-4CEC-8E62-606188CBBD11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8300" r="91500">
                        <a14:foregroundMark x1="52400" y1="46389" x2="52400" y2="46389"/>
                        <a14:foregroundMark x1="49000" y1="45741" x2="49000" y2="45741"/>
                        <a14:foregroundMark x1="46100" y1="45370" x2="46100" y2="45370"/>
                        <a14:foregroundMark x1="46100" y1="45370" x2="46100" y2="45370"/>
                        <a14:foregroundMark x1="46100" y1="43611" x2="46100" y2="43611"/>
                        <a14:foregroundMark x1="46700" y1="43333" x2="55500" y2="44444"/>
                        <a14:foregroundMark x1="46100" y1="29352" x2="42300" y2="28889"/>
                        <a14:foregroundMark x1="57900" y1="29352" x2="55500" y2="29815"/>
                        <a14:foregroundMark x1="58700" y1="29815" x2="59300" y2="30833"/>
                        <a14:foregroundMark x1="44000" y1="30000" x2="51800" y2="32407"/>
                        <a14:foregroundMark x1="51800" y1="32407" x2="46400" y2="28241"/>
                        <a14:foregroundMark x1="91500" y1="35556" x2="91500" y2="35556"/>
                        <a14:foregroundMark x1="8300" y1="34630" x2="8300" y2="34630"/>
                        <a14:foregroundMark x1="39500" y1="18611" x2="40209" y2="18408"/>
                        <a14:backgroundMark x1="37500" y1="5833" x2="34200" y2="12407"/>
                        <a14:backgroundMark x1="38597" y1="17778" x2="38900" y2="18148"/>
                        <a14:backgroundMark x1="37914" y1="16944" x2="38597" y2="17778"/>
                        <a14:backgroundMark x1="34200" y1="12407" x2="37914" y2="16944"/>
                        <a14:backgroundMark x1="38900" y1="18148" x2="39887" y2="17941"/>
                        <a14:backgroundMark x1="49000" y1="15278" x2="39200" y2="1713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55370" y="2361803"/>
            <a:ext cx="2822222" cy="3048000"/>
          </a:xfrm>
          <a:prstGeom prst="rect">
            <a:avLst/>
          </a:prstGeom>
        </p:spPr>
      </p:pic>
      <p:grpSp>
        <p:nvGrpSpPr>
          <p:cNvPr id="34" name="Group 33">
            <a:extLst>
              <a:ext uri="{FF2B5EF4-FFF2-40B4-BE49-F238E27FC236}">
                <a16:creationId xmlns:a16="http://schemas.microsoft.com/office/drawing/2014/main" id="{795A8322-349E-46BC-902D-8DEA5D4DF0AA}"/>
              </a:ext>
            </a:extLst>
          </p:cNvPr>
          <p:cNvGrpSpPr/>
          <p:nvPr/>
        </p:nvGrpSpPr>
        <p:grpSpPr>
          <a:xfrm>
            <a:off x="6183086" y="1263531"/>
            <a:ext cx="5399314" cy="1810977"/>
            <a:chOff x="6183086" y="1263531"/>
            <a:chExt cx="5399314" cy="1810977"/>
          </a:xfrm>
        </p:grpSpPr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099A44DC-D98D-4C3F-9200-5F717CD7B211}"/>
                </a:ext>
              </a:extLst>
            </p:cNvPr>
            <p:cNvSpPr/>
            <p:nvPr/>
          </p:nvSpPr>
          <p:spPr>
            <a:xfrm rot="233751">
              <a:off x="6908428" y="2050516"/>
              <a:ext cx="3974289" cy="1023992"/>
            </a:xfrm>
            <a:prstGeom prst="rect">
              <a:avLst/>
            </a:prstGeom>
            <a:solidFill>
              <a:schemeClr val="tx1">
                <a:alpha val="32000"/>
              </a:schemeClr>
            </a:solidFill>
            <a:ln>
              <a:noFill/>
            </a:ln>
            <a:effectLst>
              <a:softEdge rad="177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3 Bebas Neue Regular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4" name="Rectangle: Rounded Corners 13">
              <a:extLst>
                <a:ext uri="{FF2B5EF4-FFF2-40B4-BE49-F238E27FC236}">
                  <a16:creationId xmlns:a16="http://schemas.microsoft.com/office/drawing/2014/main" id="{2FB3E5CC-77BD-4255-9DFA-01676EBCE590}"/>
                </a:ext>
              </a:extLst>
            </p:cNvPr>
            <p:cNvSpPr/>
            <p:nvPr/>
          </p:nvSpPr>
          <p:spPr>
            <a:xfrm>
              <a:off x="6183086" y="1263531"/>
              <a:ext cx="5399314" cy="1545400"/>
            </a:xfrm>
            <a:prstGeom prst="roundRect">
              <a:avLst/>
            </a:prstGeom>
            <a:solidFill>
              <a:srgbClr val="46B8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3 Bebas Neue Regular" panose="00000500000000000000" pitchFamily="2" charset="0"/>
                <a:ea typeface="+mn-ea"/>
                <a:cs typeface="+mn-cs"/>
              </a:endParaRPr>
            </a:p>
          </p:txBody>
        </p: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78DB000C-1C93-4A6C-B58F-2D6579B7EA25}"/>
                </a:ext>
              </a:extLst>
            </p:cNvPr>
            <p:cNvGrpSpPr/>
            <p:nvPr/>
          </p:nvGrpSpPr>
          <p:grpSpPr>
            <a:xfrm>
              <a:off x="6476861" y="1362256"/>
              <a:ext cx="4779165" cy="1251843"/>
              <a:chOff x="6781662" y="710675"/>
              <a:chExt cx="4213888" cy="846520"/>
            </a:xfrm>
          </p:grpSpPr>
          <p:sp>
            <p:nvSpPr>
              <p:cNvPr id="20" name="Rectangle: Rounded Corners 19">
                <a:extLst>
                  <a:ext uri="{FF2B5EF4-FFF2-40B4-BE49-F238E27FC236}">
                    <a16:creationId xmlns:a16="http://schemas.microsoft.com/office/drawing/2014/main" id="{1974D485-1E59-4646-9320-D6BBE6ACA99E}"/>
                  </a:ext>
                </a:extLst>
              </p:cNvPr>
              <p:cNvSpPr/>
              <p:nvPr/>
            </p:nvSpPr>
            <p:spPr>
              <a:xfrm>
                <a:off x="6781662" y="710675"/>
                <a:ext cx="4213888" cy="846520"/>
              </a:xfrm>
              <a:prstGeom prst="roundRect">
                <a:avLst/>
              </a:prstGeom>
              <a:gradFill>
                <a:gsLst>
                  <a:gs pos="56000">
                    <a:schemeClr val="bg1"/>
                  </a:gs>
                  <a:gs pos="100000">
                    <a:schemeClr val="bg1">
                      <a:lumMod val="95000"/>
                    </a:schemeClr>
                  </a:gs>
                </a:gsLst>
                <a:lin ang="0" scaled="1"/>
              </a:gra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#9Slide03 Bebas Neue Regular" panose="00000500000000000000" pitchFamily="2" charset="0"/>
                  <a:ea typeface="+mn-ea"/>
                  <a:cs typeface="+mn-cs"/>
                </a:endParaRPr>
              </a:p>
            </p:txBody>
          </p:sp>
          <p:cxnSp>
            <p:nvCxnSpPr>
              <p:cNvPr id="22" name="Straight Connector 21">
                <a:extLst>
                  <a:ext uri="{FF2B5EF4-FFF2-40B4-BE49-F238E27FC236}">
                    <a16:creationId xmlns:a16="http://schemas.microsoft.com/office/drawing/2014/main" id="{74EE1BD8-8EB3-46EB-A05E-3ADD21AA466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823179" y="885879"/>
                <a:ext cx="0" cy="599160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" name="Rectangle: Top Corners Rounded 27">
              <a:extLst>
                <a:ext uri="{FF2B5EF4-FFF2-40B4-BE49-F238E27FC236}">
                  <a16:creationId xmlns:a16="http://schemas.microsoft.com/office/drawing/2014/main" id="{AD35E007-1606-4BB2-BEF8-56F12C6BC2A4}"/>
                </a:ext>
              </a:extLst>
            </p:cNvPr>
            <p:cNvSpPr/>
            <p:nvPr/>
          </p:nvSpPr>
          <p:spPr>
            <a:xfrm rot="5400000">
              <a:off x="5893509" y="1766240"/>
              <a:ext cx="1201979" cy="395072"/>
            </a:xfrm>
            <a:prstGeom prst="round2SameRect">
              <a:avLst/>
            </a:prstGeom>
            <a:gradFill>
              <a:gsLst>
                <a:gs pos="87000">
                  <a:srgbClr val="00B0F0"/>
                </a:gs>
                <a:gs pos="100000">
                  <a:srgbClr val="46B8FF"/>
                </a:gs>
                <a:gs pos="13000">
                  <a:srgbClr val="46B8FF"/>
                </a:gs>
                <a:gs pos="99000">
                  <a:schemeClr val="tx1"/>
                </a:gs>
              </a:gsLst>
              <a:lin ang="5400000" scaled="1"/>
            </a:gradFill>
            <a:ln>
              <a:noFill/>
            </a:ln>
            <a:effectLst>
              <a:outerShdw blurRad="50800" dist="38100" dir="10800000" algn="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3 Bebas Neue Regular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E67EFD5A-5063-4B91-9D55-92C5BDBD9D23}"/>
                </a:ext>
              </a:extLst>
            </p:cNvPr>
            <p:cNvSpPr txBox="1"/>
            <p:nvPr/>
          </p:nvSpPr>
          <p:spPr>
            <a:xfrm>
              <a:off x="7613219" y="1448198"/>
              <a:ext cx="3186810" cy="120032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400" b="1">
                  <a:solidFill>
                    <a:srgbClr val="014254"/>
                  </a:solidFill>
                  <a:latin typeface="#9Slide03 Bebas Neue Regular" panose="00000500000000000000" pitchFamily="2" charset="0"/>
                </a:rPr>
                <a:t>Đặc điểm tài nguyên dầu mỏ của</a:t>
              </a: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14254"/>
                  </a:solidFill>
                  <a:effectLst/>
                  <a:uLnTx/>
                  <a:uFillTx/>
                  <a:latin typeface="#9Slide03 Bebas Neue Regular" panose="00000500000000000000" pitchFamily="2" charset="0"/>
                  <a:ea typeface="+mn-ea"/>
                  <a:cs typeface="+mn-cs"/>
                </a:rPr>
                <a:t> Tây Nam Á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14254"/>
                </a:solidFill>
                <a:effectLst/>
                <a:uLnTx/>
                <a:uFillTx/>
                <a:latin typeface="#9Slide03 Bebas Neue Regular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85" name="Rectangle 84">
              <a:extLst>
                <a:ext uri="{FF2B5EF4-FFF2-40B4-BE49-F238E27FC236}">
                  <a16:creationId xmlns:a16="http://schemas.microsoft.com/office/drawing/2014/main" id="{74FC3F5C-9F77-49C4-98ED-576152F6FF1B}"/>
                </a:ext>
              </a:extLst>
            </p:cNvPr>
            <p:cNvSpPr/>
            <p:nvPr/>
          </p:nvSpPr>
          <p:spPr>
            <a:xfrm>
              <a:off x="6820593" y="1374511"/>
              <a:ext cx="673321" cy="1323439"/>
            </a:xfrm>
            <a:prstGeom prst="rect">
              <a:avLst/>
            </a:prstGeom>
            <a:noFill/>
            <a:scene3d>
              <a:camera prst="obliqueTopLeft"/>
              <a:lightRig rig="threePt" dir="t"/>
            </a:scene3d>
          </p:spPr>
          <p:txBody>
            <a:bodyPr wrap="square" lIns="91440" tIns="45720" rIns="91440" bIns="4572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0" b="1" i="0" u="none" strike="noStrike" kern="1200" cap="none" spc="50" normalizeH="0" baseline="0" noProof="0">
                  <a:ln w="0"/>
                  <a:solidFill>
                    <a:srgbClr val="46B8FF"/>
                  </a:solidFill>
                  <a:effectLst>
                    <a:innerShdw blurRad="63500" dist="50800" dir="13500000">
                      <a:srgbClr val="000000">
                        <a:alpha val="50000"/>
                      </a:srgbClr>
                    </a:innerShdw>
                  </a:effectLst>
                  <a:uLnTx/>
                  <a:uFillTx/>
                  <a:latin typeface="#9Slide03 Bebas Neue Regular" panose="00000500000000000000" pitchFamily="2" charset="0"/>
                  <a:ea typeface="+mn-ea"/>
                  <a:cs typeface="+mn-cs"/>
                </a:rPr>
                <a:t>1</a:t>
              </a: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A04668F5-CB61-40AE-A305-48C0B5FAA6A7}"/>
              </a:ext>
            </a:extLst>
          </p:cNvPr>
          <p:cNvGrpSpPr/>
          <p:nvPr/>
        </p:nvGrpSpPr>
        <p:grpSpPr>
          <a:xfrm>
            <a:off x="6183086" y="5099930"/>
            <a:ext cx="5399313" cy="1529785"/>
            <a:chOff x="6183086" y="5099930"/>
            <a:chExt cx="5399313" cy="1529785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5988D62B-9DE2-43E0-9046-2CCAC7BFD548}"/>
                </a:ext>
              </a:extLst>
            </p:cNvPr>
            <p:cNvSpPr/>
            <p:nvPr/>
          </p:nvSpPr>
          <p:spPr>
            <a:xfrm rot="233751">
              <a:off x="6839315" y="5616278"/>
              <a:ext cx="3974290" cy="1013437"/>
            </a:xfrm>
            <a:prstGeom prst="rect">
              <a:avLst/>
            </a:prstGeom>
            <a:solidFill>
              <a:schemeClr val="tx1">
                <a:alpha val="32000"/>
              </a:schemeClr>
            </a:solidFill>
            <a:ln>
              <a:noFill/>
            </a:ln>
            <a:effectLst>
              <a:softEdge rad="177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3 Bebas Neue Regular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5" name="Rectangle: Rounded Corners 14">
              <a:extLst>
                <a:ext uri="{FF2B5EF4-FFF2-40B4-BE49-F238E27FC236}">
                  <a16:creationId xmlns:a16="http://schemas.microsoft.com/office/drawing/2014/main" id="{4E56F044-E92E-4A52-B678-AFFAC84302DA}"/>
                </a:ext>
              </a:extLst>
            </p:cNvPr>
            <p:cNvSpPr/>
            <p:nvPr/>
          </p:nvSpPr>
          <p:spPr>
            <a:xfrm>
              <a:off x="6183086" y="5099930"/>
              <a:ext cx="5399313" cy="1529470"/>
            </a:xfrm>
            <a:prstGeom prst="roundRect">
              <a:avLst/>
            </a:prstGeom>
            <a:solidFill>
              <a:srgbClr val="FF596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3 Bebas Neue Regular" panose="00000500000000000000" pitchFamily="2" charset="0"/>
                <a:ea typeface="+mn-ea"/>
                <a:cs typeface="+mn-cs"/>
              </a:endParaRPr>
            </a:p>
          </p:txBody>
        </p:sp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F5026EF9-1BED-4335-85E2-E6EA98953A8D}"/>
                </a:ext>
              </a:extLst>
            </p:cNvPr>
            <p:cNvGrpSpPr/>
            <p:nvPr/>
          </p:nvGrpSpPr>
          <p:grpSpPr>
            <a:xfrm>
              <a:off x="6441831" y="5245196"/>
              <a:ext cx="4779164" cy="1238939"/>
              <a:chOff x="6746631" y="2212814"/>
              <a:chExt cx="4213888" cy="846520"/>
            </a:xfrm>
          </p:grpSpPr>
          <p:sp>
            <p:nvSpPr>
              <p:cNvPr id="30" name="Rectangle: Rounded Corners 29">
                <a:extLst>
                  <a:ext uri="{FF2B5EF4-FFF2-40B4-BE49-F238E27FC236}">
                    <a16:creationId xmlns:a16="http://schemas.microsoft.com/office/drawing/2014/main" id="{C1D6AB87-FA3D-46BB-902D-9BC9F25F5214}"/>
                  </a:ext>
                </a:extLst>
              </p:cNvPr>
              <p:cNvSpPr/>
              <p:nvPr/>
            </p:nvSpPr>
            <p:spPr>
              <a:xfrm>
                <a:off x="6746631" y="2212814"/>
                <a:ext cx="4213888" cy="846520"/>
              </a:xfrm>
              <a:prstGeom prst="roundRect">
                <a:avLst/>
              </a:prstGeom>
              <a:gradFill>
                <a:gsLst>
                  <a:gs pos="56000">
                    <a:schemeClr val="bg1"/>
                  </a:gs>
                  <a:gs pos="100000">
                    <a:schemeClr val="bg1">
                      <a:lumMod val="95000"/>
                    </a:schemeClr>
                  </a:gs>
                </a:gsLst>
                <a:lin ang="0" scaled="1"/>
              </a:gra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#9Slide03 Bebas Neue Regular" panose="00000500000000000000" pitchFamily="2" charset="0"/>
                  <a:ea typeface="+mn-ea"/>
                  <a:cs typeface="+mn-cs"/>
                </a:endParaRPr>
              </a:p>
            </p:txBody>
          </p:sp>
          <p:cxnSp>
            <p:nvCxnSpPr>
              <p:cNvPr id="32" name="Straight Connector 31">
                <a:extLst>
                  <a:ext uri="{FF2B5EF4-FFF2-40B4-BE49-F238E27FC236}">
                    <a16:creationId xmlns:a16="http://schemas.microsoft.com/office/drawing/2014/main" id="{737260CB-296C-4C57-A866-695DBED27767}"/>
                  </a:ext>
                </a:extLst>
              </p:cNvPr>
              <p:cNvCxnSpPr/>
              <p:nvPr/>
            </p:nvCxnSpPr>
            <p:spPr>
              <a:xfrm>
                <a:off x="7823179" y="2275450"/>
                <a:ext cx="0" cy="711200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8" name="Rectangle: Top Corners Rounded 37">
              <a:extLst>
                <a:ext uri="{FF2B5EF4-FFF2-40B4-BE49-F238E27FC236}">
                  <a16:creationId xmlns:a16="http://schemas.microsoft.com/office/drawing/2014/main" id="{B623E0A0-0210-4D46-9F90-96DFBA47637B}"/>
                </a:ext>
              </a:extLst>
            </p:cNvPr>
            <p:cNvSpPr/>
            <p:nvPr/>
          </p:nvSpPr>
          <p:spPr>
            <a:xfrm rot="5400000">
              <a:off x="5899706" y="5642458"/>
              <a:ext cx="1189590" cy="395072"/>
            </a:xfrm>
            <a:prstGeom prst="round2SameRect">
              <a:avLst/>
            </a:prstGeom>
            <a:gradFill>
              <a:gsLst>
                <a:gs pos="87000">
                  <a:srgbClr val="FF5963"/>
                </a:gs>
                <a:gs pos="100000">
                  <a:srgbClr val="46B8FF"/>
                </a:gs>
                <a:gs pos="13000">
                  <a:srgbClr val="FF5963"/>
                </a:gs>
                <a:gs pos="99000">
                  <a:schemeClr val="tx1"/>
                </a:gs>
              </a:gsLst>
              <a:lin ang="5400000" scaled="1"/>
            </a:gradFill>
            <a:ln>
              <a:noFill/>
            </a:ln>
            <a:effectLst>
              <a:outerShdw blurRad="50800" dist="38100" dir="10800000" algn="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3 Bebas Neue Regular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CCA5EFAB-E906-496B-B59B-4A68A5674991}"/>
                </a:ext>
              </a:extLst>
            </p:cNvPr>
            <p:cNvSpPr txBox="1"/>
            <p:nvPr/>
          </p:nvSpPr>
          <p:spPr>
            <a:xfrm>
              <a:off x="7643581" y="5385418"/>
              <a:ext cx="2934012" cy="83099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14254"/>
                  </a:solidFill>
                  <a:effectLst/>
                  <a:uLnTx/>
                  <a:uFillTx/>
                  <a:latin typeface="#9Slide03 Bebas Neue Regular" panose="00000500000000000000" pitchFamily="2" charset="0"/>
                  <a:ea typeface="+mn-ea"/>
                  <a:cs typeface="+mn-cs"/>
                </a:rPr>
                <a:t>Việc khai thác dầu mỏ của Tây Nam Á</a:t>
              </a: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14254"/>
                </a:solidFill>
                <a:effectLst/>
                <a:uLnTx/>
                <a:uFillTx/>
                <a:latin typeface="#9Slide03 Bebas Neue Regular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86" name="Rectangle 85">
              <a:extLst>
                <a:ext uri="{FF2B5EF4-FFF2-40B4-BE49-F238E27FC236}">
                  <a16:creationId xmlns:a16="http://schemas.microsoft.com/office/drawing/2014/main" id="{BF85C6DF-93DD-4D73-A8DC-B740745FBEA8}"/>
                </a:ext>
              </a:extLst>
            </p:cNvPr>
            <p:cNvSpPr/>
            <p:nvPr/>
          </p:nvSpPr>
          <p:spPr>
            <a:xfrm>
              <a:off x="6792057" y="5218901"/>
              <a:ext cx="673321" cy="1323439"/>
            </a:xfrm>
            <a:prstGeom prst="rect">
              <a:avLst/>
            </a:prstGeom>
            <a:noFill/>
            <a:scene3d>
              <a:camera prst="obliqueTopLeft"/>
              <a:lightRig rig="threePt" dir="t"/>
            </a:scene3d>
          </p:spPr>
          <p:txBody>
            <a:bodyPr wrap="square" lIns="91440" tIns="45720" rIns="91440" bIns="4572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0" b="1" i="0" u="none" strike="noStrike" kern="1200" cap="none" spc="50" normalizeH="0" baseline="0" noProof="0">
                  <a:ln w="0"/>
                  <a:solidFill>
                    <a:srgbClr val="FF5963"/>
                  </a:solidFill>
                  <a:effectLst>
                    <a:innerShdw blurRad="63500" dist="50800" dir="13500000">
                      <a:srgbClr val="000000">
                        <a:alpha val="50000"/>
                      </a:srgbClr>
                    </a:innerShdw>
                  </a:effectLst>
                  <a:uLnTx/>
                  <a:uFillTx/>
                  <a:latin typeface="#9Slide03 Bebas Neue Regular" panose="00000500000000000000" pitchFamily="2" charset="0"/>
                  <a:ea typeface="+mn-ea"/>
                  <a:cs typeface="+mn-cs"/>
                </a:rPr>
                <a:t>2</a:t>
              </a:r>
            </a:p>
          </p:txBody>
        </p:sp>
        <p:pic>
          <p:nvPicPr>
            <p:cNvPr id="33" name="Picture 32" descr="A picture containing diagram&#10;&#10;Description automatically generated">
              <a:extLst>
                <a:ext uri="{FF2B5EF4-FFF2-40B4-BE49-F238E27FC236}">
                  <a16:creationId xmlns:a16="http://schemas.microsoft.com/office/drawing/2014/main" id="{ECCDED51-9BDC-4945-BFDF-9AC410B0603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3666" r="11784" b="44198"/>
            <a:stretch/>
          </p:blipFill>
          <p:spPr>
            <a:xfrm>
              <a:off x="10404541" y="5580393"/>
              <a:ext cx="772601" cy="636022"/>
            </a:xfrm>
            <a:prstGeom prst="rect">
              <a:avLst/>
            </a:prstGeom>
            <a:ln>
              <a:noFill/>
            </a:ln>
            <a:effectLst>
              <a:softEdge rad="112500"/>
            </a:effectLst>
          </p:spPr>
        </p:pic>
      </p:grpSp>
      <p:pic>
        <p:nvPicPr>
          <p:cNvPr id="2" name="Content Placeholder 3" descr="Danh sách các nước Tây Á">
            <a:extLst>
              <a:ext uri="{FF2B5EF4-FFF2-40B4-BE49-F238E27FC236}">
                <a16:creationId xmlns:a16="http://schemas.microsoft.com/office/drawing/2014/main" id="{633E7767-5B57-91C7-FE8D-A546C852A76D}"/>
              </a:ext>
            </a:extLst>
          </p:cNvPr>
          <p:cNvPicPr>
            <a:picLocks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5785" y="2464583"/>
            <a:ext cx="3461309" cy="3537892"/>
          </a:xfrm>
          <a:prstGeom prst="ellipse">
            <a:avLst/>
          </a:prstGeom>
          <a:noFill/>
          <a:ln>
            <a:noFill/>
          </a:ln>
        </p:spPr>
      </p:pic>
      <p:pic>
        <p:nvPicPr>
          <p:cNvPr id="3" name="Picture 4" descr="Oil PNG">
            <a:extLst>
              <a:ext uri="{FF2B5EF4-FFF2-40B4-BE49-F238E27FC236}">
                <a16:creationId xmlns:a16="http://schemas.microsoft.com/office/drawing/2014/main" id="{E6555EC9-C9CD-FDAE-0B81-98D0015324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00029" y="1580890"/>
            <a:ext cx="423427" cy="6452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99353656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5" grpId="0"/>
      <p:bldP spid="18" grpId="0" animBg="1"/>
      <p:bldP spid="50" grpId="0" animBg="1"/>
      <p:bldP spid="92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ACE01775-B315-44E9-A7EC-2E93BDB77F6D}"/>
              </a:ext>
            </a:extLst>
          </p:cNvPr>
          <p:cNvSpPr txBox="1"/>
          <p:nvPr/>
        </p:nvSpPr>
        <p:spPr>
          <a:xfrm>
            <a:off x="1453661" y="-15678"/>
            <a:ext cx="9284677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  <a:sym typeface="Arial"/>
              </a:rPr>
              <a:t>Bảng 17. Trữ lượng dầu mỏ và tình hình Sx dầu mỏ của khu vực TNA và TG năm 2020</a:t>
            </a:r>
            <a:endParaRPr kumimoji="0" lang="en-US" sz="3200" b="1" i="1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#9Slide03 Roboto Medium" panose="02000000000000000000" pitchFamily="2" charset="0"/>
              <a:cs typeface="Times New Roman" panose="02020603050405020304" pitchFamily="18" charset="0"/>
              <a:sym typeface="Arial"/>
            </a:endParaRP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7D064412-29D2-456F-823D-042972379F9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86670579"/>
              </p:ext>
            </p:extLst>
          </p:nvPr>
        </p:nvGraphicFramePr>
        <p:xfrm>
          <a:off x="198783" y="1179443"/>
          <a:ext cx="11767931" cy="5005392"/>
        </p:xfrm>
        <a:graphic>
          <a:graphicData uri="http://schemas.openxmlformats.org/drawingml/2006/table">
            <a:tbl>
              <a:tblPr/>
              <a:tblGrid>
                <a:gridCol w="227937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9207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99276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75068">
                  <a:extLst>
                    <a:ext uri="{9D8B030D-6E8A-4147-A177-3AD203B41FA5}">
                      <a16:colId xmlns:a16="http://schemas.microsoft.com/office/drawing/2014/main" val="1613914016"/>
                    </a:ext>
                  </a:extLst>
                </a:gridCol>
              </a:tblGrid>
              <a:tr h="25192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0" marR="0" algn="ctr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3200" b="1">
                          <a:latin typeface="Times New Roman" panose="02020603050405020304" pitchFamily="18" charset="0"/>
                          <a:ea typeface="#9Slide03 Roboto Medium" panose="02000000000000000000" pitchFamily="2" charset="0"/>
                          <a:cs typeface="Times New Roman" panose="02020603050405020304" pitchFamily="18" charset="0"/>
                        </a:rPr>
                        <a:t>Khu</a:t>
                      </a:r>
                      <a:r>
                        <a:rPr lang="en-US" sz="3200" b="1" baseline="0">
                          <a:latin typeface="Times New Roman" panose="02020603050405020304" pitchFamily="18" charset="0"/>
                          <a:ea typeface="#9Slide03 Roboto Medium" panose="02000000000000000000" pitchFamily="2" charset="0"/>
                          <a:cs typeface="Times New Roman" panose="02020603050405020304" pitchFamily="18" charset="0"/>
                        </a:rPr>
                        <a:t> vực</a:t>
                      </a:r>
                      <a:endParaRPr lang="en-US" sz="3200" b="1" dirty="0">
                        <a:latin typeface="Times New Roman" panose="02020603050405020304" pitchFamily="18" charset="0"/>
                        <a:ea typeface="#9Slide03 Roboto Medium" panose="02000000000000000000" pitchFamily="2" charset="0"/>
                        <a:cs typeface="Times New Roman" panose="020206030504050203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C9A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3200" b="1">
                          <a:latin typeface="Times New Roman" panose="02020603050405020304" pitchFamily="18" charset="0"/>
                          <a:ea typeface="#9Slide03 Roboto Medium" panose="02000000000000000000" pitchFamily="2" charset="0"/>
                          <a:cs typeface="Times New Roman" panose="02020603050405020304" pitchFamily="18" charset="0"/>
                        </a:rPr>
                        <a:t>Tổng trữ lượng đã xác minh</a:t>
                      </a:r>
                      <a:endParaRPr lang="en-US" sz="3200" b="1" baseline="0">
                        <a:latin typeface="Times New Roman" panose="02020603050405020304" pitchFamily="18" charset="0"/>
                        <a:ea typeface="#9Slide03 Roboto Medium" panose="02000000000000000000" pitchFamily="2" charset="0"/>
                        <a:cs typeface="Times New Roman" panose="02020603050405020304" pitchFamily="18" charset="0"/>
                      </a:endParaRPr>
                    </a:p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3200" b="1" baseline="0">
                          <a:latin typeface="Times New Roman" panose="02020603050405020304" pitchFamily="18" charset="0"/>
                          <a:ea typeface="#9Slide03 Roboto Medium" panose="02000000000000000000" pitchFamily="2" charset="0"/>
                          <a:cs typeface="Times New Roman" panose="02020603050405020304" pitchFamily="18" charset="0"/>
                        </a:rPr>
                        <a:t>(tỉ tấn)</a:t>
                      </a:r>
                      <a:endParaRPr lang="en-US" sz="3200" b="1" dirty="0">
                        <a:latin typeface="Times New Roman" panose="02020603050405020304" pitchFamily="18" charset="0"/>
                        <a:ea typeface="#9Slide03 Roboto Medium" panose="02000000000000000000" pitchFamily="2" charset="0"/>
                        <a:cs typeface="Times New Roman" panose="020206030504050203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C9A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3200" b="1">
                          <a:latin typeface="Times New Roman" panose="02020603050405020304" pitchFamily="18" charset="0"/>
                          <a:ea typeface="#9Slide03 Roboto Medium" panose="02000000000000000000" pitchFamily="2" charset="0"/>
                          <a:cs typeface="Times New Roman" panose="02020603050405020304" pitchFamily="18" charset="0"/>
                        </a:rPr>
                        <a:t>Lượng dầu thô khai thác</a:t>
                      </a:r>
                      <a:endParaRPr lang="en-US" sz="3200" b="1" baseline="0">
                        <a:latin typeface="Times New Roman" panose="02020603050405020304" pitchFamily="18" charset="0"/>
                        <a:ea typeface="#9Slide03 Roboto Medium" panose="02000000000000000000" pitchFamily="2" charset="0"/>
                        <a:cs typeface="Times New Roman" panose="02020603050405020304" pitchFamily="18" charset="0"/>
                      </a:endParaRPr>
                    </a:p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3200" b="1" baseline="0">
                          <a:latin typeface="Times New Roman" panose="02020603050405020304" pitchFamily="18" charset="0"/>
                          <a:ea typeface="#9Slide03 Roboto Medium" panose="02000000000000000000" pitchFamily="2" charset="0"/>
                          <a:cs typeface="Times New Roman" panose="02020603050405020304" pitchFamily="18" charset="0"/>
                        </a:rPr>
                        <a:t>(triệu tấn)</a:t>
                      </a:r>
                      <a:endParaRPr lang="en-US" sz="3200" b="1" dirty="0">
                        <a:latin typeface="Times New Roman" panose="02020603050405020304" pitchFamily="18" charset="0"/>
                        <a:ea typeface="#9Slide03 Roboto Medium" panose="02000000000000000000" pitchFamily="2" charset="0"/>
                        <a:cs typeface="Times New Roman" panose="020206030504050203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C9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3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42348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#9Slide03 Roboto Medium" panose="02000000000000000000" pitchFamily="2" charset="0"/>
                        <a:cs typeface="Times New Roman" panose="02020603050405020304" pitchFamily="18" charset="0"/>
                        <a:sym typeface="Arial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3200" b="1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242348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#9Slide03 Roboto Medium" panose="02000000000000000000" pitchFamily="2" charset="0"/>
                          <a:cs typeface="Times New Roman" panose="02020603050405020304" pitchFamily="18" charset="0"/>
                          <a:sym typeface="Arial"/>
                        </a:rPr>
                        <a:t>Lượng dầu thô xuất khẩu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3200" b="1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242348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#9Slide03 Roboto Medium" panose="02000000000000000000" pitchFamily="2" charset="0"/>
                          <a:cs typeface="Times New Roman" panose="02020603050405020304" pitchFamily="18" charset="0"/>
                          <a:sym typeface="Arial"/>
                        </a:rPr>
                        <a:t>(triệu tấn)</a:t>
                      </a:r>
                    </a:p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3200" b="1" dirty="0">
                        <a:latin typeface="Times New Roman" panose="02020603050405020304" pitchFamily="18" charset="0"/>
                        <a:ea typeface="#9Slide03 Roboto Medium" panose="02000000000000000000" pitchFamily="2" charset="0"/>
                        <a:cs typeface="Times New Roman" panose="020206030504050203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C9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60681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0" marR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3200" b="0">
                          <a:latin typeface="Times New Roman" panose="02020603050405020304" pitchFamily="18" charset="0"/>
                          <a:ea typeface="#9Slide03 Roboto Medium" panose="02000000000000000000" pitchFamily="2" charset="0"/>
                          <a:cs typeface="Times New Roman" panose="02020603050405020304" pitchFamily="18" charset="0"/>
                        </a:rPr>
                        <a:t>Tây Nam </a:t>
                      </a:r>
                      <a:r>
                        <a:rPr lang="en-US" sz="3200" b="0" baseline="0">
                          <a:latin typeface="Times New Roman" panose="02020603050405020304" pitchFamily="18" charset="0"/>
                          <a:ea typeface="#9Slide03 Roboto Medium" panose="02000000000000000000" pitchFamily="2" charset="0"/>
                          <a:cs typeface="Times New Roman" panose="02020603050405020304" pitchFamily="18" charset="0"/>
                        </a:rPr>
                        <a:t>Á</a:t>
                      </a:r>
                      <a:endParaRPr lang="en-US" sz="3200" b="0" dirty="0">
                        <a:latin typeface="Times New Roman" panose="02020603050405020304" pitchFamily="18" charset="0"/>
                        <a:ea typeface="#9Slide03 Roboto Medium" panose="02000000000000000000" pitchFamily="2" charset="0"/>
                        <a:cs typeface="Times New Roman" panose="02020603050405020304" pitchFamily="18" charset="0"/>
                      </a:endParaRPr>
                    </a:p>
                  </a:txBody>
                  <a:tcPr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0" marR="0" algn="ctr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3200" b="1">
                          <a:latin typeface="Times New Roman" panose="02020603050405020304" pitchFamily="18" charset="0"/>
                          <a:ea typeface="#9Slide03 Roboto Medium" panose="02000000000000000000" pitchFamily="2" charset="0"/>
                          <a:cs typeface="Times New Roman" panose="02020603050405020304" pitchFamily="18" charset="0"/>
                        </a:rPr>
                        <a:t>113,2</a:t>
                      </a:r>
                      <a:endParaRPr lang="en-US" sz="3200" b="1" dirty="0">
                        <a:latin typeface="Times New Roman" panose="02020603050405020304" pitchFamily="18" charset="0"/>
                        <a:ea typeface="#9Slide03 Roboto Medium" panose="02000000000000000000" pitchFamily="2" charset="0"/>
                        <a:cs typeface="Times New Roman" panose="020206030504050203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0" marR="0" algn="ctr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3200" b="1">
                          <a:latin typeface="Times New Roman" panose="02020603050405020304" pitchFamily="18" charset="0"/>
                          <a:ea typeface="#9Slide03 Roboto Medium" panose="02000000000000000000" pitchFamily="2" charset="0"/>
                          <a:cs typeface="Times New Roman" panose="02020603050405020304" pitchFamily="18" charset="0"/>
                        </a:rPr>
                        <a:t>1.297,3</a:t>
                      </a:r>
                      <a:endParaRPr lang="en-US" sz="3200" b="1" dirty="0">
                        <a:latin typeface="Times New Roman" panose="02020603050405020304" pitchFamily="18" charset="0"/>
                        <a:ea typeface="#9Slide03 Roboto Medium" panose="02000000000000000000" pitchFamily="2" charset="0"/>
                        <a:cs typeface="Times New Roman" panose="020206030504050203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3200" b="1">
                          <a:latin typeface="Times New Roman" panose="02020603050405020304" pitchFamily="18" charset="0"/>
                          <a:ea typeface="#9Slide03 Roboto Medium" panose="02000000000000000000" pitchFamily="2" charset="0"/>
                          <a:cs typeface="Times New Roman" panose="02020603050405020304" pitchFamily="18" charset="0"/>
                        </a:rPr>
                        <a:t>874,9</a:t>
                      </a:r>
                      <a:endParaRPr lang="en-US" sz="3200" b="1" dirty="0">
                        <a:latin typeface="Times New Roman" panose="02020603050405020304" pitchFamily="18" charset="0"/>
                        <a:ea typeface="#9Slide03 Roboto Medium" panose="02000000000000000000" pitchFamily="2" charset="0"/>
                        <a:cs typeface="Times New Roman" panose="020206030504050203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14871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0" marR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3200" b="0">
                          <a:latin typeface="Times New Roman" panose="02020603050405020304" pitchFamily="18" charset="0"/>
                          <a:ea typeface="#9Slide03 Roboto Medium" panose="02000000000000000000" pitchFamily="2" charset="0"/>
                          <a:cs typeface="Times New Roman" panose="02020603050405020304" pitchFamily="18" charset="0"/>
                        </a:rPr>
                        <a:t>Thế giới</a:t>
                      </a:r>
                      <a:endParaRPr lang="en-US" sz="3200" b="0" dirty="0">
                        <a:latin typeface="Times New Roman" panose="02020603050405020304" pitchFamily="18" charset="0"/>
                        <a:ea typeface="#9Slide03 Roboto Medium" panose="02000000000000000000" pitchFamily="2" charset="0"/>
                        <a:cs typeface="Times New Roman" panose="02020603050405020304" pitchFamily="18" charset="0"/>
                      </a:endParaRPr>
                    </a:p>
                  </a:txBody>
                  <a:tcPr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0" marR="0" algn="ctr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3200" b="1">
                          <a:latin typeface="Times New Roman" panose="02020603050405020304" pitchFamily="18" charset="0"/>
                          <a:ea typeface="#9Slide03 Roboto Medium" panose="02000000000000000000" pitchFamily="2" charset="0"/>
                          <a:cs typeface="Times New Roman" panose="02020603050405020304" pitchFamily="18" charset="0"/>
                        </a:rPr>
                        <a:t>244,4</a:t>
                      </a:r>
                      <a:endParaRPr lang="en-US" sz="3200" b="1" dirty="0">
                        <a:latin typeface="Times New Roman" panose="02020603050405020304" pitchFamily="18" charset="0"/>
                        <a:ea typeface="#9Slide03 Roboto Medium" panose="02000000000000000000" pitchFamily="2" charset="0"/>
                        <a:cs typeface="Times New Roman" panose="020206030504050203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0" marR="0" algn="ctr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3200" b="1">
                          <a:latin typeface="Times New Roman" panose="02020603050405020304" pitchFamily="18" charset="0"/>
                          <a:ea typeface="#9Slide03 Roboto Medium" panose="02000000000000000000" pitchFamily="2" charset="0"/>
                          <a:cs typeface="Times New Roman" panose="02020603050405020304" pitchFamily="18" charset="0"/>
                        </a:rPr>
                        <a:t>4.165,1</a:t>
                      </a:r>
                      <a:endParaRPr lang="en-US" sz="3200" b="1" dirty="0">
                        <a:latin typeface="Times New Roman" panose="02020603050405020304" pitchFamily="18" charset="0"/>
                        <a:ea typeface="#9Slide03 Roboto Medium" panose="02000000000000000000" pitchFamily="2" charset="0"/>
                        <a:cs typeface="Times New Roman" panose="020206030504050203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3200" b="1">
                          <a:latin typeface="Times New Roman" panose="02020603050405020304" pitchFamily="18" charset="0"/>
                          <a:ea typeface="#9Slide03 Roboto Medium" panose="02000000000000000000" pitchFamily="2" charset="0"/>
                          <a:cs typeface="Times New Roman" panose="02020603050405020304" pitchFamily="18" charset="0"/>
                        </a:rPr>
                        <a:t>2.108,6</a:t>
                      </a:r>
                      <a:endParaRPr lang="en-US" sz="3200" b="1" dirty="0">
                        <a:latin typeface="Times New Roman" panose="02020603050405020304" pitchFamily="18" charset="0"/>
                        <a:ea typeface="#9Slide03 Roboto Medium" panose="02000000000000000000" pitchFamily="2" charset="0"/>
                        <a:cs typeface="Times New Roman" panose="020206030504050203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356202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1716281" y="1610679"/>
            <a:ext cx="806316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en-US" sz="2800" i="1">
                <a:latin typeface="Times New Roman" panose="02020603050405020304" pitchFamily="18" charset="0"/>
                <a:cs typeface="Times New Roman" panose="02020603050405020304" pitchFamily="18" charset="0"/>
              </a:rPr>
              <a:t>. Đặc điểm tài nguyên dầu mỏ của Tây Nam Á</a:t>
            </a:r>
            <a:endParaRPr lang="en-US" sz="28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C6C30282-A6BF-B5CF-9B02-F1996B1CACB9}"/>
              </a:ext>
            </a:extLst>
          </p:cNvPr>
          <p:cNvGrpSpPr/>
          <p:nvPr/>
        </p:nvGrpSpPr>
        <p:grpSpPr>
          <a:xfrm>
            <a:off x="3796181" y="2254329"/>
            <a:ext cx="6172989" cy="1082884"/>
            <a:chOff x="2199609" y="1928386"/>
            <a:chExt cx="6172989" cy="1082884"/>
          </a:xfrm>
        </p:grpSpPr>
        <p:sp>
          <p:nvSpPr>
            <p:cNvPr id="54" name="TextBox 53"/>
            <p:cNvSpPr txBox="1"/>
            <p:nvPr/>
          </p:nvSpPr>
          <p:spPr>
            <a:xfrm>
              <a:off x="2199609" y="1928386"/>
              <a:ext cx="6172989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>
                  <a:latin typeface="Times New Roman" panose="02020603050405020304" pitchFamily="18" charset="0"/>
                  <a:cs typeface="Times New Roman" panose="02020603050405020304" pitchFamily="18" charset="0"/>
                </a:rPr>
                <a:t>-Trữ lượng</a:t>
              </a:r>
              <a:endParaRPr lang="en-US" sz="28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2199609" y="2488050"/>
              <a:ext cx="296360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>
                  <a:latin typeface="Times New Roman" panose="02020603050405020304" pitchFamily="18" charset="0"/>
                  <a:cs typeface="Times New Roman" panose="02020603050405020304" pitchFamily="18" charset="0"/>
                </a:rPr>
                <a:t>-Phân bố</a:t>
              </a:r>
              <a:endParaRPr lang="en-US" sz="28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899BC78D-19BD-9809-8525-D78A97AD7E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1191" y="82711"/>
            <a:ext cx="5585437" cy="5833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90000" tIns="45000" rIns="90000" bIns="450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marL="457200" indent="-457200" defTabSz="457200" fontAlgn="base">
              <a:spcBef>
                <a:spcPct val="0"/>
              </a:spcBef>
              <a:spcAft>
                <a:spcPct val="0"/>
              </a:spcAft>
              <a:buSzPct val="100000"/>
              <a:buFont typeface="Wingdings" panose="05000000000000000000" pitchFamily="2" charset="2"/>
              <a:buChar char="v"/>
              <a:defRPr/>
            </a:pPr>
            <a:r>
              <a:rPr lang="en-US" altLang="vi-VN" sz="3200" b="1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Oswald" panose="00000500000000000000" pitchFamily="2" charset="0"/>
                <a:cs typeface="Arial"/>
                <a:sym typeface="Arial"/>
              </a:rPr>
              <a:t> GỢI Ý CẤU TRÚC BÁO CÁO</a:t>
            </a:r>
            <a:endParaRPr lang="en-US" altLang="vi-VN" sz="3200" b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#9Slide03 Oswald" panose="00000500000000000000" pitchFamily="2" charset="0"/>
              <a:cs typeface="Arial"/>
              <a:sym typeface="Arial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2220ECB-9CA4-C27B-4162-D7D55068005B}"/>
              </a:ext>
            </a:extLst>
          </p:cNvPr>
          <p:cNvSpPr txBox="1"/>
          <p:nvPr/>
        </p:nvSpPr>
        <p:spPr>
          <a:xfrm>
            <a:off x="1716282" y="3568248"/>
            <a:ext cx="806316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sz="2800" i="1">
                <a:latin typeface="Times New Roman" panose="02020603050405020304" pitchFamily="18" charset="0"/>
                <a:cs typeface="Times New Roman" panose="02020603050405020304" pitchFamily="18" charset="0"/>
              </a:rPr>
              <a:t>. Việc khai thác dầu mỏ của khu vực Tây Nam Á</a:t>
            </a:r>
            <a:endParaRPr lang="en-US" sz="28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8F3DDCD1-5835-912B-8463-942F27239D45}"/>
              </a:ext>
            </a:extLst>
          </p:cNvPr>
          <p:cNvSpPr/>
          <p:nvPr/>
        </p:nvSpPr>
        <p:spPr>
          <a:xfrm>
            <a:off x="153772" y="828529"/>
            <a:ext cx="1164027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R="0" lvl="0" algn="ctr">
              <a:spcBef>
                <a:spcPts val="0"/>
              </a:spcBef>
              <a:spcAft>
                <a:spcPts val="0"/>
              </a:spcAft>
            </a:pPr>
            <a:r>
              <a:rPr lang="en-US" sz="2000" b="1">
                <a:effectLst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VẤN ĐỀ DẦU MỎ CỦA KHU VỰC </a:t>
            </a:r>
            <a:r>
              <a:rPr lang="en-US" sz="2000" b="1" cap="small"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TÂY </a:t>
            </a:r>
            <a:r>
              <a:rPr lang="x-none" sz="2000" b="1" cap="small">
                <a:effectLst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NAM Á</a:t>
            </a:r>
            <a:endParaRPr lang="en-US" sz="2400" dirty="0">
              <a:effectLst/>
              <a:latin typeface=".VnTime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EC67EEED-FC77-DAC9-4759-C7F1E24141B3}"/>
              </a:ext>
            </a:extLst>
          </p:cNvPr>
          <p:cNvGrpSpPr/>
          <p:nvPr/>
        </p:nvGrpSpPr>
        <p:grpSpPr>
          <a:xfrm>
            <a:off x="3796181" y="4473508"/>
            <a:ext cx="3813387" cy="2044241"/>
            <a:chOff x="2199609" y="3864598"/>
            <a:chExt cx="3813387" cy="2044241"/>
          </a:xfrm>
        </p:grpSpPr>
        <p:sp>
          <p:nvSpPr>
            <p:cNvPr id="53" name="TextBox 52"/>
            <p:cNvSpPr txBox="1"/>
            <p:nvPr/>
          </p:nvSpPr>
          <p:spPr>
            <a:xfrm>
              <a:off x="2199609" y="3864598"/>
              <a:ext cx="381338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>
                  <a:latin typeface="Times New Roman" panose="02020603050405020304" pitchFamily="18" charset="0"/>
                  <a:cs typeface="Times New Roman" panose="02020603050405020304" pitchFamily="18" charset="0"/>
                </a:rPr>
                <a:t>-Sản lượng.</a:t>
              </a: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2199609" y="5385619"/>
              <a:ext cx="346069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>
                  <a:latin typeface="Times New Roman" panose="02020603050405020304" pitchFamily="18" charset="0"/>
                  <a:cs typeface="Times New Roman" panose="02020603050405020304" pitchFamily="18" charset="0"/>
                </a:rPr>
                <a:t>-Xuất khẩu</a:t>
              </a:r>
              <a:endParaRPr lang="en-US" sz="28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7C6DF84F-AF90-F321-17E5-B7BF46DBD188}"/>
                </a:ext>
              </a:extLst>
            </p:cNvPr>
            <p:cNvSpPr txBox="1"/>
            <p:nvPr/>
          </p:nvSpPr>
          <p:spPr>
            <a:xfrm>
              <a:off x="2199609" y="4625108"/>
              <a:ext cx="346069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>
                  <a:latin typeface="Times New Roman" panose="02020603050405020304" pitchFamily="18" charset="0"/>
                  <a:cs typeface="Times New Roman" panose="02020603050405020304" pitchFamily="18" charset="0"/>
                </a:rPr>
                <a:t>-Phân bố </a:t>
              </a:r>
              <a:endParaRPr lang="en-US" sz="28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287231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 additive="repl"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3" grpId="0"/>
      <p:bldP spid="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72B32F05-7008-4E55-A966-CB29F9AF5B0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20000" contras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373351" y="484063"/>
            <a:ext cx="9032765" cy="5747037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EC202F6D-6272-4926-B055-D2389303DD5C}"/>
              </a:ext>
            </a:extLst>
          </p:cNvPr>
          <p:cNvSpPr txBox="1"/>
          <p:nvPr/>
        </p:nvSpPr>
        <p:spPr>
          <a:xfrm>
            <a:off x="658645" y="6250086"/>
            <a:ext cx="10874709" cy="50276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377"/>
            <a:r>
              <a:rPr lang="en-US" sz="2667" b="1" dirty="0">
                <a:solidFill>
                  <a:srgbClr val="000000"/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L</a:t>
            </a:r>
            <a:r>
              <a:rPr lang="vi-VN" sz="2667" b="1" dirty="0">
                <a:solidFill>
                  <a:srgbClr val="000000"/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ược</a:t>
            </a:r>
            <a:r>
              <a:rPr lang="en-US" sz="2667" b="1" dirty="0">
                <a:solidFill>
                  <a:srgbClr val="000000"/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lang="en-US" sz="2667" b="1" dirty="0" err="1">
                <a:solidFill>
                  <a:srgbClr val="000000"/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đồ</a:t>
            </a:r>
            <a:r>
              <a:rPr lang="en-US" sz="2667" b="1" dirty="0">
                <a:solidFill>
                  <a:srgbClr val="000000"/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lang="en-US" sz="2667" b="1" dirty="0" err="1">
                <a:solidFill>
                  <a:srgbClr val="000000"/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dầu</a:t>
            </a:r>
            <a:r>
              <a:rPr lang="en-US" sz="2667" b="1" dirty="0">
                <a:solidFill>
                  <a:srgbClr val="000000"/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lang="en-US" sz="2667" b="1" dirty="0" err="1">
                <a:solidFill>
                  <a:srgbClr val="000000"/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mỏ</a:t>
            </a:r>
            <a:r>
              <a:rPr lang="en-US" sz="2667" b="1" dirty="0">
                <a:solidFill>
                  <a:srgbClr val="000000"/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lang="en-US" sz="2667" b="1" dirty="0" err="1">
                <a:solidFill>
                  <a:srgbClr val="000000"/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xuất</a:t>
            </a:r>
            <a:r>
              <a:rPr lang="en-US" sz="2667" b="1" dirty="0">
                <a:solidFill>
                  <a:srgbClr val="000000"/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lang="en-US" sz="2667" b="1" dirty="0" err="1">
                <a:solidFill>
                  <a:srgbClr val="000000"/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từ</a:t>
            </a:r>
            <a:r>
              <a:rPr lang="en-US" sz="2667" b="1" dirty="0">
                <a:solidFill>
                  <a:srgbClr val="000000"/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lang="en-US" sz="2667" b="1" dirty="0" err="1">
                <a:solidFill>
                  <a:srgbClr val="000000"/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Tây</a:t>
            </a:r>
            <a:r>
              <a:rPr lang="en-US" sz="2667" b="1" dirty="0">
                <a:solidFill>
                  <a:srgbClr val="000000"/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Nam Á </a:t>
            </a:r>
            <a:r>
              <a:rPr lang="en-US" sz="2667" b="1" dirty="0" err="1">
                <a:solidFill>
                  <a:srgbClr val="000000"/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đi</a:t>
            </a:r>
            <a:r>
              <a:rPr lang="en-US" sz="2667" b="1" dirty="0">
                <a:solidFill>
                  <a:srgbClr val="000000"/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lang="en-US" sz="2667" b="1" dirty="0" err="1">
                <a:solidFill>
                  <a:srgbClr val="000000"/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các</a:t>
            </a:r>
            <a:r>
              <a:rPr lang="en-US" sz="2667" b="1" dirty="0">
                <a:solidFill>
                  <a:srgbClr val="000000"/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n</a:t>
            </a:r>
            <a:r>
              <a:rPr lang="vi-VN" sz="2667" b="1" dirty="0">
                <a:solidFill>
                  <a:srgbClr val="000000"/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ước</a:t>
            </a:r>
            <a:r>
              <a:rPr lang="en-US" sz="2667" b="1" dirty="0">
                <a:solidFill>
                  <a:srgbClr val="000000"/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lang="en-US" sz="2667" b="1" dirty="0" err="1">
                <a:solidFill>
                  <a:srgbClr val="000000"/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trên</a:t>
            </a:r>
            <a:r>
              <a:rPr lang="en-US" sz="2667" b="1" dirty="0">
                <a:solidFill>
                  <a:srgbClr val="000000"/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lang="en-US" sz="2667" b="1" dirty="0" err="1">
                <a:solidFill>
                  <a:srgbClr val="000000"/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thế</a:t>
            </a:r>
            <a:r>
              <a:rPr lang="en-US" sz="2667" b="1" dirty="0">
                <a:solidFill>
                  <a:srgbClr val="000000"/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 </a:t>
            </a:r>
            <a:r>
              <a:rPr lang="en-US" sz="2667" b="1" dirty="0" err="1">
                <a:solidFill>
                  <a:srgbClr val="000000"/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giới</a:t>
            </a:r>
            <a:endParaRPr lang="vi-VN" sz="2667" b="1" dirty="0">
              <a:solidFill>
                <a:srgbClr val="000000"/>
              </a:solidFill>
              <a:latin typeface="#9Slide03 Roboto Condensed" panose="02000000000000000000" pitchFamily="2" charset="0"/>
              <a:ea typeface="#9Slide03 Roboto Condensed" panose="02000000000000000000" pitchFamily="2" charset="0"/>
            </a:endParaRPr>
          </a:p>
        </p:txBody>
      </p:sp>
      <p:pic>
        <p:nvPicPr>
          <p:cNvPr id="2" name="Picture 2" descr="Vector Illustration Of Oil Drilling Derrick And Oil - Petroleum Oil Clip Art,  HD Png Download - kindpng">
            <a:extLst>
              <a:ext uri="{FF2B5EF4-FFF2-40B4-BE49-F238E27FC236}">
                <a16:creationId xmlns:a16="http://schemas.microsoft.com/office/drawing/2014/main" id="{3A3CD82D-28C1-F17E-9B64-F1D99BD530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2308" b="95513" l="3256" r="9662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5999" y="2998953"/>
            <a:ext cx="967688" cy="8777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 descr="Oil PNG">
            <a:extLst>
              <a:ext uri="{FF2B5EF4-FFF2-40B4-BE49-F238E27FC236}">
                <a16:creationId xmlns:a16="http://schemas.microsoft.com/office/drawing/2014/main" id="{80987397-100F-8A44-041C-965C22A4EEB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5999" y="2728601"/>
            <a:ext cx="369243" cy="5627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D8F71FE9-94CC-CF9B-648B-BE8BF47BFD13}"/>
              </a:ext>
            </a:extLst>
          </p:cNvPr>
          <p:cNvSpPr txBox="1"/>
          <p:nvPr/>
        </p:nvSpPr>
        <p:spPr>
          <a:xfrm>
            <a:off x="333829" y="0"/>
            <a:ext cx="966651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377">
              <a:defRPr/>
            </a:pPr>
            <a:r>
              <a:rPr lang="en-US" sz="3200" b="1">
                <a:solidFill>
                  <a:srgbClr val="FF0000"/>
                </a:solidFill>
                <a:latin typeface="#9Slide03 IcielUni Sans Heavy" panose="00000500000000000000" pitchFamily="2" charset="-93"/>
                <a:ea typeface="#9Slide03 Roboto Condensed" panose="02000000000000000000" pitchFamily="2" charset="0"/>
              </a:rPr>
              <a:t> </a:t>
            </a:r>
            <a:r>
              <a:rPr lang="en-US" sz="3200" b="1" dirty="0">
                <a:solidFill>
                  <a:srgbClr val="FF0000"/>
                </a:solidFill>
                <a:latin typeface="#9Slide03 IcielUni Sans Heavy" panose="00000500000000000000" pitchFamily="2" charset="-93"/>
                <a:ea typeface="#9Slide03 Roboto Condensed" panose="02000000000000000000" pitchFamily="2" charset="0"/>
              </a:rPr>
              <a:t>VAI TRÒ CUNG CẤP DẦU MỎ</a:t>
            </a:r>
          </a:p>
        </p:txBody>
      </p:sp>
    </p:spTree>
    <p:extLst>
      <p:ext uri="{BB962C8B-B14F-4D97-AF65-F5344CB8AC3E}">
        <p14:creationId xmlns:p14="http://schemas.microsoft.com/office/powerpoint/2010/main" val="35908813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005;p46">
            <a:extLst>
              <a:ext uri="{FF2B5EF4-FFF2-40B4-BE49-F238E27FC236}">
                <a16:creationId xmlns:a16="http://schemas.microsoft.com/office/drawing/2014/main" id="{6C54B2F8-6AEF-4A70-9FA6-2124F6012ABC}"/>
              </a:ext>
            </a:extLst>
          </p:cNvPr>
          <p:cNvGrpSpPr/>
          <p:nvPr/>
        </p:nvGrpSpPr>
        <p:grpSpPr>
          <a:xfrm>
            <a:off x="4636364" y="2925886"/>
            <a:ext cx="3068953" cy="2244929"/>
            <a:chOff x="3398594" y="2258527"/>
            <a:chExt cx="2301715" cy="1683697"/>
          </a:xfrm>
        </p:grpSpPr>
        <p:sp>
          <p:nvSpPr>
            <p:cNvPr id="3" name="Google Shape;1006;p46">
              <a:extLst>
                <a:ext uri="{FF2B5EF4-FFF2-40B4-BE49-F238E27FC236}">
                  <a16:creationId xmlns:a16="http://schemas.microsoft.com/office/drawing/2014/main" id="{E17EB915-3D04-4ACC-BFF6-CCD19816F4CD}"/>
                </a:ext>
              </a:extLst>
            </p:cNvPr>
            <p:cNvSpPr/>
            <p:nvPr/>
          </p:nvSpPr>
          <p:spPr>
            <a:xfrm>
              <a:off x="3398594" y="2258527"/>
              <a:ext cx="2237634" cy="1637795"/>
            </a:xfrm>
            <a:custGeom>
              <a:avLst/>
              <a:gdLst/>
              <a:ahLst/>
              <a:cxnLst/>
              <a:rect l="l" t="t" r="r" b="b"/>
              <a:pathLst>
                <a:path w="20640" h="19884" extrusionOk="0">
                  <a:moveTo>
                    <a:pt x="20238" y="1"/>
                  </a:moveTo>
                  <a:cubicBezTo>
                    <a:pt x="20222" y="33"/>
                    <a:pt x="20173" y="65"/>
                    <a:pt x="20125" y="65"/>
                  </a:cubicBezTo>
                  <a:cubicBezTo>
                    <a:pt x="16715" y="290"/>
                    <a:pt x="13320" y="435"/>
                    <a:pt x="9894" y="467"/>
                  </a:cubicBezTo>
                  <a:cubicBezTo>
                    <a:pt x="9433" y="471"/>
                    <a:pt x="8970" y="473"/>
                    <a:pt x="8507" y="473"/>
                  </a:cubicBezTo>
                  <a:cubicBezTo>
                    <a:pt x="7243" y="473"/>
                    <a:pt x="5974" y="459"/>
                    <a:pt x="4714" y="435"/>
                  </a:cubicBezTo>
                  <a:cubicBezTo>
                    <a:pt x="3154" y="403"/>
                    <a:pt x="1529" y="435"/>
                    <a:pt x="0" y="194"/>
                  </a:cubicBezTo>
                  <a:lnTo>
                    <a:pt x="0" y="194"/>
                  </a:lnTo>
                  <a:cubicBezTo>
                    <a:pt x="161" y="3475"/>
                    <a:pt x="81" y="6773"/>
                    <a:pt x="97" y="10055"/>
                  </a:cubicBezTo>
                  <a:cubicBezTo>
                    <a:pt x="129" y="13320"/>
                    <a:pt x="145" y="16570"/>
                    <a:pt x="161" y="19852"/>
                  </a:cubicBezTo>
                  <a:cubicBezTo>
                    <a:pt x="6918" y="19852"/>
                    <a:pt x="13658" y="19852"/>
                    <a:pt x="20415" y="19868"/>
                  </a:cubicBezTo>
                  <a:lnTo>
                    <a:pt x="20431" y="19884"/>
                  </a:lnTo>
                  <a:cubicBezTo>
                    <a:pt x="20415" y="19852"/>
                    <a:pt x="20415" y="19836"/>
                    <a:pt x="20415" y="19803"/>
                  </a:cubicBezTo>
                  <a:cubicBezTo>
                    <a:pt x="20511" y="13192"/>
                    <a:pt x="20640" y="6612"/>
                    <a:pt x="20399" y="1"/>
                  </a:cubicBezTo>
                  <a:close/>
                </a:path>
              </a:pathLst>
            </a:custGeom>
            <a:solidFill>
              <a:srgbClr val="FFE6B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" name="Google Shape;1007;p46">
              <a:extLst>
                <a:ext uri="{FF2B5EF4-FFF2-40B4-BE49-F238E27FC236}">
                  <a16:creationId xmlns:a16="http://schemas.microsoft.com/office/drawing/2014/main" id="{452D797D-7ED2-4F24-9BCA-406C6E1FEAB3}"/>
                </a:ext>
              </a:extLst>
            </p:cNvPr>
            <p:cNvSpPr/>
            <p:nvPr/>
          </p:nvSpPr>
          <p:spPr>
            <a:xfrm>
              <a:off x="3462675" y="2304429"/>
              <a:ext cx="2237634" cy="1637795"/>
            </a:xfrm>
            <a:custGeom>
              <a:avLst/>
              <a:gdLst/>
              <a:ahLst/>
              <a:cxnLst/>
              <a:rect l="l" t="t" r="r" b="b"/>
              <a:pathLst>
                <a:path w="20640" h="19884" extrusionOk="0">
                  <a:moveTo>
                    <a:pt x="20238" y="1"/>
                  </a:moveTo>
                  <a:cubicBezTo>
                    <a:pt x="20222" y="33"/>
                    <a:pt x="20173" y="65"/>
                    <a:pt x="20125" y="65"/>
                  </a:cubicBezTo>
                  <a:cubicBezTo>
                    <a:pt x="16715" y="290"/>
                    <a:pt x="13320" y="435"/>
                    <a:pt x="9894" y="467"/>
                  </a:cubicBezTo>
                  <a:cubicBezTo>
                    <a:pt x="9433" y="471"/>
                    <a:pt x="8970" y="473"/>
                    <a:pt x="8507" y="473"/>
                  </a:cubicBezTo>
                  <a:cubicBezTo>
                    <a:pt x="7243" y="473"/>
                    <a:pt x="5974" y="459"/>
                    <a:pt x="4714" y="435"/>
                  </a:cubicBezTo>
                  <a:cubicBezTo>
                    <a:pt x="3154" y="403"/>
                    <a:pt x="1529" y="435"/>
                    <a:pt x="0" y="194"/>
                  </a:cubicBezTo>
                  <a:lnTo>
                    <a:pt x="0" y="194"/>
                  </a:lnTo>
                  <a:cubicBezTo>
                    <a:pt x="161" y="3475"/>
                    <a:pt x="81" y="6773"/>
                    <a:pt x="97" y="10055"/>
                  </a:cubicBezTo>
                  <a:cubicBezTo>
                    <a:pt x="129" y="13320"/>
                    <a:pt x="145" y="16570"/>
                    <a:pt x="161" y="19852"/>
                  </a:cubicBezTo>
                  <a:cubicBezTo>
                    <a:pt x="6918" y="19852"/>
                    <a:pt x="13658" y="19852"/>
                    <a:pt x="20415" y="19868"/>
                  </a:cubicBezTo>
                  <a:lnTo>
                    <a:pt x="20431" y="19884"/>
                  </a:lnTo>
                  <a:cubicBezTo>
                    <a:pt x="20415" y="19852"/>
                    <a:pt x="20415" y="19836"/>
                    <a:pt x="20415" y="19803"/>
                  </a:cubicBezTo>
                  <a:cubicBezTo>
                    <a:pt x="20511" y="13192"/>
                    <a:pt x="20640" y="6612"/>
                    <a:pt x="203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151D3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" name="Google Shape;1008;p46">
            <a:extLst>
              <a:ext uri="{FF2B5EF4-FFF2-40B4-BE49-F238E27FC236}">
                <a16:creationId xmlns:a16="http://schemas.microsoft.com/office/drawing/2014/main" id="{53EB17A3-BCDA-4B1B-A8EA-1D437A0D0B9B}"/>
              </a:ext>
            </a:extLst>
          </p:cNvPr>
          <p:cNvGrpSpPr/>
          <p:nvPr/>
        </p:nvGrpSpPr>
        <p:grpSpPr>
          <a:xfrm>
            <a:off x="8051716" y="3734782"/>
            <a:ext cx="3064264" cy="2245145"/>
            <a:chOff x="5960110" y="2865199"/>
            <a:chExt cx="2298198" cy="1683859"/>
          </a:xfrm>
        </p:grpSpPr>
        <p:sp>
          <p:nvSpPr>
            <p:cNvPr id="6" name="Google Shape;1009;p46">
              <a:extLst>
                <a:ext uri="{FF2B5EF4-FFF2-40B4-BE49-F238E27FC236}">
                  <a16:creationId xmlns:a16="http://schemas.microsoft.com/office/drawing/2014/main" id="{3BAD7945-DC56-4F6B-8CE0-E18C3A0ECA12}"/>
                </a:ext>
              </a:extLst>
            </p:cNvPr>
            <p:cNvSpPr/>
            <p:nvPr/>
          </p:nvSpPr>
          <p:spPr>
            <a:xfrm rot="-5386330" flipH="1">
              <a:off x="6268269" y="2564681"/>
              <a:ext cx="1620522" cy="2230414"/>
            </a:xfrm>
            <a:custGeom>
              <a:avLst/>
              <a:gdLst/>
              <a:ahLst/>
              <a:cxnLst/>
              <a:rect l="l" t="t" r="r" b="b"/>
              <a:pathLst>
                <a:path w="19981" h="25161" extrusionOk="0">
                  <a:moveTo>
                    <a:pt x="19980" y="1"/>
                  </a:moveTo>
                  <a:lnTo>
                    <a:pt x="19980" y="1"/>
                  </a:lnTo>
                  <a:cubicBezTo>
                    <a:pt x="13449" y="274"/>
                    <a:pt x="6918" y="644"/>
                    <a:pt x="386" y="821"/>
                  </a:cubicBezTo>
                  <a:lnTo>
                    <a:pt x="338" y="821"/>
                  </a:lnTo>
                  <a:cubicBezTo>
                    <a:pt x="402" y="2832"/>
                    <a:pt x="193" y="4875"/>
                    <a:pt x="145" y="6886"/>
                  </a:cubicBezTo>
                  <a:cubicBezTo>
                    <a:pt x="81" y="8913"/>
                    <a:pt x="32" y="10940"/>
                    <a:pt x="16" y="12967"/>
                  </a:cubicBezTo>
                  <a:cubicBezTo>
                    <a:pt x="0" y="14994"/>
                    <a:pt x="0" y="17020"/>
                    <a:pt x="16" y="19047"/>
                  </a:cubicBezTo>
                  <a:cubicBezTo>
                    <a:pt x="16" y="20093"/>
                    <a:pt x="32" y="21123"/>
                    <a:pt x="65" y="22168"/>
                  </a:cubicBezTo>
                  <a:cubicBezTo>
                    <a:pt x="81" y="23150"/>
                    <a:pt x="161" y="24179"/>
                    <a:pt x="113" y="25160"/>
                  </a:cubicBezTo>
                  <a:cubicBezTo>
                    <a:pt x="3355" y="24970"/>
                    <a:pt x="6608" y="24889"/>
                    <a:pt x="9862" y="24889"/>
                  </a:cubicBezTo>
                  <a:cubicBezTo>
                    <a:pt x="13196" y="24889"/>
                    <a:pt x="16530" y="24974"/>
                    <a:pt x="19851" y="25112"/>
                  </a:cubicBezTo>
                  <a:cubicBezTo>
                    <a:pt x="19867" y="25112"/>
                    <a:pt x="19884" y="25112"/>
                    <a:pt x="19916" y="25128"/>
                  </a:cubicBezTo>
                  <a:cubicBezTo>
                    <a:pt x="19755" y="20913"/>
                    <a:pt x="19819" y="16683"/>
                    <a:pt x="19787" y="12468"/>
                  </a:cubicBezTo>
                  <a:cubicBezTo>
                    <a:pt x="19771" y="8301"/>
                    <a:pt x="19658" y="4135"/>
                    <a:pt x="19980" y="1"/>
                  </a:cubicBezTo>
                  <a:close/>
                </a:path>
              </a:pathLst>
            </a:custGeom>
            <a:solidFill>
              <a:srgbClr val="C7F0C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010;p46">
              <a:extLst>
                <a:ext uri="{FF2B5EF4-FFF2-40B4-BE49-F238E27FC236}">
                  <a16:creationId xmlns:a16="http://schemas.microsoft.com/office/drawing/2014/main" id="{1473BA10-109F-4D7C-886E-333BEA0AD0AC}"/>
                </a:ext>
              </a:extLst>
            </p:cNvPr>
            <p:cNvSpPr/>
            <p:nvPr/>
          </p:nvSpPr>
          <p:spPr>
            <a:xfrm rot="-5386330" flipH="1">
              <a:off x="6329627" y="2619162"/>
              <a:ext cx="1620522" cy="2230414"/>
            </a:xfrm>
            <a:custGeom>
              <a:avLst/>
              <a:gdLst/>
              <a:ahLst/>
              <a:cxnLst/>
              <a:rect l="l" t="t" r="r" b="b"/>
              <a:pathLst>
                <a:path w="19981" h="25161" extrusionOk="0">
                  <a:moveTo>
                    <a:pt x="19980" y="1"/>
                  </a:moveTo>
                  <a:lnTo>
                    <a:pt x="19980" y="1"/>
                  </a:lnTo>
                  <a:cubicBezTo>
                    <a:pt x="13449" y="274"/>
                    <a:pt x="6918" y="644"/>
                    <a:pt x="386" y="821"/>
                  </a:cubicBezTo>
                  <a:lnTo>
                    <a:pt x="338" y="821"/>
                  </a:lnTo>
                  <a:cubicBezTo>
                    <a:pt x="402" y="2832"/>
                    <a:pt x="193" y="4875"/>
                    <a:pt x="145" y="6886"/>
                  </a:cubicBezTo>
                  <a:cubicBezTo>
                    <a:pt x="81" y="8913"/>
                    <a:pt x="32" y="10940"/>
                    <a:pt x="16" y="12967"/>
                  </a:cubicBezTo>
                  <a:cubicBezTo>
                    <a:pt x="0" y="14994"/>
                    <a:pt x="0" y="17020"/>
                    <a:pt x="16" y="19047"/>
                  </a:cubicBezTo>
                  <a:cubicBezTo>
                    <a:pt x="16" y="20093"/>
                    <a:pt x="32" y="21123"/>
                    <a:pt x="65" y="22168"/>
                  </a:cubicBezTo>
                  <a:cubicBezTo>
                    <a:pt x="81" y="23150"/>
                    <a:pt x="161" y="24179"/>
                    <a:pt x="113" y="25160"/>
                  </a:cubicBezTo>
                  <a:cubicBezTo>
                    <a:pt x="3355" y="24970"/>
                    <a:pt x="6608" y="24889"/>
                    <a:pt x="9862" y="24889"/>
                  </a:cubicBezTo>
                  <a:cubicBezTo>
                    <a:pt x="13196" y="24889"/>
                    <a:pt x="16530" y="24974"/>
                    <a:pt x="19851" y="25112"/>
                  </a:cubicBezTo>
                  <a:cubicBezTo>
                    <a:pt x="19867" y="25112"/>
                    <a:pt x="19884" y="25112"/>
                    <a:pt x="19916" y="25128"/>
                  </a:cubicBezTo>
                  <a:cubicBezTo>
                    <a:pt x="19755" y="20913"/>
                    <a:pt x="19819" y="16683"/>
                    <a:pt x="19787" y="12468"/>
                  </a:cubicBezTo>
                  <a:cubicBezTo>
                    <a:pt x="19771" y="8301"/>
                    <a:pt x="19658" y="4135"/>
                    <a:pt x="199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151D3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" name="Google Shape;1011;p46">
            <a:extLst>
              <a:ext uri="{FF2B5EF4-FFF2-40B4-BE49-F238E27FC236}">
                <a16:creationId xmlns:a16="http://schemas.microsoft.com/office/drawing/2014/main" id="{F2FD4512-BBE6-4643-B697-D60C6166BEE9}"/>
              </a:ext>
            </a:extLst>
          </p:cNvPr>
          <p:cNvGrpSpPr/>
          <p:nvPr/>
        </p:nvGrpSpPr>
        <p:grpSpPr>
          <a:xfrm>
            <a:off x="1223719" y="2101946"/>
            <a:ext cx="3084348" cy="2266745"/>
            <a:chOff x="839111" y="1640572"/>
            <a:chExt cx="2313261" cy="1700059"/>
          </a:xfrm>
        </p:grpSpPr>
        <p:sp>
          <p:nvSpPr>
            <p:cNvPr id="9" name="Google Shape;1012;p46">
              <a:extLst>
                <a:ext uri="{FF2B5EF4-FFF2-40B4-BE49-F238E27FC236}">
                  <a16:creationId xmlns:a16="http://schemas.microsoft.com/office/drawing/2014/main" id="{E74DC544-F610-45B8-99CB-C92EA8FF3BC5}"/>
                </a:ext>
              </a:extLst>
            </p:cNvPr>
            <p:cNvSpPr/>
            <p:nvPr/>
          </p:nvSpPr>
          <p:spPr>
            <a:xfrm rot="5342561">
              <a:off x="1157447" y="1354155"/>
              <a:ext cx="1620485" cy="2230394"/>
            </a:xfrm>
            <a:custGeom>
              <a:avLst/>
              <a:gdLst/>
              <a:ahLst/>
              <a:cxnLst/>
              <a:rect l="l" t="t" r="r" b="b"/>
              <a:pathLst>
                <a:path w="19981" h="25161" extrusionOk="0">
                  <a:moveTo>
                    <a:pt x="19980" y="1"/>
                  </a:moveTo>
                  <a:lnTo>
                    <a:pt x="19980" y="1"/>
                  </a:lnTo>
                  <a:cubicBezTo>
                    <a:pt x="13449" y="274"/>
                    <a:pt x="6918" y="644"/>
                    <a:pt x="386" y="821"/>
                  </a:cubicBezTo>
                  <a:lnTo>
                    <a:pt x="338" y="821"/>
                  </a:lnTo>
                  <a:cubicBezTo>
                    <a:pt x="402" y="2832"/>
                    <a:pt x="193" y="4875"/>
                    <a:pt x="145" y="6886"/>
                  </a:cubicBezTo>
                  <a:cubicBezTo>
                    <a:pt x="81" y="8913"/>
                    <a:pt x="32" y="10940"/>
                    <a:pt x="16" y="12967"/>
                  </a:cubicBezTo>
                  <a:cubicBezTo>
                    <a:pt x="0" y="14994"/>
                    <a:pt x="0" y="17020"/>
                    <a:pt x="16" y="19047"/>
                  </a:cubicBezTo>
                  <a:cubicBezTo>
                    <a:pt x="16" y="20093"/>
                    <a:pt x="32" y="21123"/>
                    <a:pt x="65" y="22168"/>
                  </a:cubicBezTo>
                  <a:cubicBezTo>
                    <a:pt x="81" y="23150"/>
                    <a:pt x="161" y="24179"/>
                    <a:pt x="113" y="25160"/>
                  </a:cubicBezTo>
                  <a:cubicBezTo>
                    <a:pt x="3355" y="24970"/>
                    <a:pt x="6608" y="24889"/>
                    <a:pt x="9862" y="24889"/>
                  </a:cubicBezTo>
                  <a:cubicBezTo>
                    <a:pt x="13196" y="24889"/>
                    <a:pt x="16530" y="24974"/>
                    <a:pt x="19851" y="25112"/>
                  </a:cubicBezTo>
                  <a:cubicBezTo>
                    <a:pt x="19867" y="25112"/>
                    <a:pt x="19884" y="25112"/>
                    <a:pt x="19916" y="25128"/>
                  </a:cubicBezTo>
                  <a:cubicBezTo>
                    <a:pt x="19755" y="20913"/>
                    <a:pt x="19819" y="16683"/>
                    <a:pt x="19787" y="12468"/>
                  </a:cubicBezTo>
                  <a:cubicBezTo>
                    <a:pt x="19771" y="8301"/>
                    <a:pt x="19658" y="4135"/>
                    <a:pt x="19980" y="1"/>
                  </a:cubicBezTo>
                  <a:close/>
                </a:path>
              </a:pathLst>
            </a:custGeom>
            <a:solidFill>
              <a:srgbClr val="FFB6D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013;p46">
              <a:extLst>
                <a:ext uri="{FF2B5EF4-FFF2-40B4-BE49-F238E27FC236}">
                  <a16:creationId xmlns:a16="http://schemas.microsoft.com/office/drawing/2014/main" id="{9652E669-0A03-4414-A77B-D3A6F9064167}"/>
                </a:ext>
              </a:extLst>
            </p:cNvPr>
            <p:cNvSpPr/>
            <p:nvPr/>
          </p:nvSpPr>
          <p:spPr>
            <a:xfrm rot="5342561">
              <a:off x="1213551" y="1396654"/>
              <a:ext cx="1620485" cy="2230394"/>
            </a:xfrm>
            <a:custGeom>
              <a:avLst/>
              <a:gdLst/>
              <a:ahLst/>
              <a:cxnLst/>
              <a:rect l="l" t="t" r="r" b="b"/>
              <a:pathLst>
                <a:path w="19981" h="25161" extrusionOk="0">
                  <a:moveTo>
                    <a:pt x="19980" y="1"/>
                  </a:moveTo>
                  <a:lnTo>
                    <a:pt x="19980" y="1"/>
                  </a:lnTo>
                  <a:cubicBezTo>
                    <a:pt x="13449" y="274"/>
                    <a:pt x="6918" y="644"/>
                    <a:pt x="386" y="821"/>
                  </a:cubicBezTo>
                  <a:lnTo>
                    <a:pt x="338" y="821"/>
                  </a:lnTo>
                  <a:cubicBezTo>
                    <a:pt x="402" y="2832"/>
                    <a:pt x="193" y="4875"/>
                    <a:pt x="145" y="6886"/>
                  </a:cubicBezTo>
                  <a:cubicBezTo>
                    <a:pt x="81" y="8913"/>
                    <a:pt x="32" y="10940"/>
                    <a:pt x="16" y="12967"/>
                  </a:cubicBezTo>
                  <a:cubicBezTo>
                    <a:pt x="0" y="14994"/>
                    <a:pt x="0" y="17020"/>
                    <a:pt x="16" y="19047"/>
                  </a:cubicBezTo>
                  <a:cubicBezTo>
                    <a:pt x="16" y="20093"/>
                    <a:pt x="32" y="21123"/>
                    <a:pt x="65" y="22168"/>
                  </a:cubicBezTo>
                  <a:cubicBezTo>
                    <a:pt x="81" y="23150"/>
                    <a:pt x="161" y="24179"/>
                    <a:pt x="113" y="25160"/>
                  </a:cubicBezTo>
                  <a:cubicBezTo>
                    <a:pt x="3355" y="24970"/>
                    <a:pt x="6608" y="24889"/>
                    <a:pt x="9862" y="24889"/>
                  </a:cubicBezTo>
                  <a:cubicBezTo>
                    <a:pt x="13196" y="24889"/>
                    <a:pt x="16530" y="24974"/>
                    <a:pt x="19851" y="25112"/>
                  </a:cubicBezTo>
                  <a:cubicBezTo>
                    <a:pt x="19867" y="25112"/>
                    <a:pt x="19884" y="25112"/>
                    <a:pt x="19916" y="25128"/>
                  </a:cubicBezTo>
                  <a:cubicBezTo>
                    <a:pt x="19755" y="20913"/>
                    <a:pt x="19819" y="16683"/>
                    <a:pt x="19787" y="12468"/>
                  </a:cubicBezTo>
                  <a:cubicBezTo>
                    <a:pt x="19771" y="8301"/>
                    <a:pt x="19658" y="4135"/>
                    <a:pt x="199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151D3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" name="Google Shape;1025;p46">
            <a:extLst>
              <a:ext uri="{FF2B5EF4-FFF2-40B4-BE49-F238E27FC236}">
                <a16:creationId xmlns:a16="http://schemas.microsoft.com/office/drawing/2014/main" id="{37A922B8-40D5-496D-B272-39236B659465}"/>
              </a:ext>
            </a:extLst>
          </p:cNvPr>
          <p:cNvGrpSpPr/>
          <p:nvPr/>
        </p:nvGrpSpPr>
        <p:grpSpPr>
          <a:xfrm>
            <a:off x="4518605" y="2050849"/>
            <a:ext cx="3998484" cy="1570712"/>
            <a:chOff x="3310275" y="1602251"/>
            <a:chExt cx="2998863" cy="1178034"/>
          </a:xfrm>
        </p:grpSpPr>
        <p:grpSp>
          <p:nvGrpSpPr>
            <p:cNvPr id="14" name="Google Shape;1026;p46">
              <a:extLst>
                <a:ext uri="{FF2B5EF4-FFF2-40B4-BE49-F238E27FC236}">
                  <a16:creationId xmlns:a16="http://schemas.microsoft.com/office/drawing/2014/main" id="{4B5A6AD8-0627-466E-8EFA-B93FF484E031}"/>
                </a:ext>
              </a:extLst>
            </p:cNvPr>
            <p:cNvGrpSpPr/>
            <p:nvPr/>
          </p:nvGrpSpPr>
          <p:grpSpPr>
            <a:xfrm>
              <a:off x="5317181" y="1754562"/>
              <a:ext cx="263764" cy="369908"/>
              <a:chOff x="5317181" y="1754562"/>
              <a:chExt cx="263764" cy="369908"/>
            </a:xfrm>
          </p:grpSpPr>
          <p:sp>
            <p:nvSpPr>
              <p:cNvPr id="17" name="Google Shape;1027;p46">
                <a:extLst>
                  <a:ext uri="{FF2B5EF4-FFF2-40B4-BE49-F238E27FC236}">
                    <a16:creationId xmlns:a16="http://schemas.microsoft.com/office/drawing/2014/main" id="{AA8F0614-4450-45C5-A188-D03AABC1B6B6}"/>
                  </a:ext>
                </a:extLst>
              </p:cNvPr>
              <p:cNvSpPr/>
              <p:nvPr/>
            </p:nvSpPr>
            <p:spPr>
              <a:xfrm rot="1744266">
                <a:off x="5336855" y="1803248"/>
                <a:ext cx="202513" cy="127714"/>
              </a:xfrm>
              <a:prstGeom prst="ellipse">
                <a:avLst/>
              </a:prstGeom>
              <a:solidFill>
                <a:srgbClr val="FFE6B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4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1028;p46">
                <a:extLst>
                  <a:ext uri="{FF2B5EF4-FFF2-40B4-BE49-F238E27FC236}">
                    <a16:creationId xmlns:a16="http://schemas.microsoft.com/office/drawing/2014/main" id="{3F57AA87-A842-4861-8F5E-7BAADC6BFA55}"/>
                  </a:ext>
                </a:extLst>
              </p:cNvPr>
              <p:cNvSpPr/>
              <p:nvPr/>
            </p:nvSpPr>
            <p:spPr>
              <a:xfrm rot="4444544">
                <a:off x="5344907" y="1803626"/>
                <a:ext cx="175606" cy="190175"/>
              </a:xfrm>
              <a:custGeom>
                <a:avLst/>
                <a:gdLst/>
                <a:ahLst/>
                <a:cxnLst/>
                <a:rect l="l" t="t" r="r" b="b"/>
                <a:pathLst>
                  <a:path w="10474" h="11343" extrusionOk="0">
                    <a:moveTo>
                      <a:pt x="5394" y="282"/>
                    </a:moveTo>
                    <a:cubicBezTo>
                      <a:pt x="1584" y="282"/>
                      <a:pt x="-1965" y="9303"/>
                      <a:pt x="1443" y="11007"/>
                    </a:cubicBezTo>
                    <a:cubicBezTo>
                      <a:pt x="5134" y="12852"/>
                      <a:pt x="10474" y="6666"/>
                      <a:pt x="10474" y="2540"/>
                    </a:cubicBezTo>
                    <a:cubicBezTo>
                      <a:pt x="10474" y="974"/>
                      <a:pt x="8089" y="0"/>
                      <a:pt x="6523" y="0"/>
                    </a:cubicBezTo>
                  </a:path>
                </a:pathLst>
              </a:custGeom>
              <a:noFill/>
              <a:ln w="9525" cap="flat" cmpd="sng">
                <a:solidFill>
                  <a:srgbClr val="30333B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grpSp>
            <p:nvGrpSpPr>
              <p:cNvPr id="19" name="Google Shape;1029;p46">
                <a:extLst>
                  <a:ext uri="{FF2B5EF4-FFF2-40B4-BE49-F238E27FC236}">
                    <a16:creationId xmlns:a16="http://schemas.microsoft.com/office/drawing/2014/main" id="{BFA6200B-1E99-4647-BCE7-A79C0BBFC518}"/>
                  </a:ext>
                </a:extLst>
              </p:cNvPr>
              <p:cNvGrpSpPr/>
              <p:nvPr/>
            </p:nvGrpSpPr>
            <p:grpSpPr>
              <a:xfrm>
                <a:off x="5526101" y="2021873"/>
                <a:ext cx="54844" cy="102597"/>
                <a:chOff x="6238667" y="1228635"/>
                <a:chExt cx="66818" cy="124997"/>
              </a:xfrm>
            </p:grpSpPr>
            <p:sp>
              <p:nvSpPr>
                <p:cNvPr id="21" name="Google Shape;1030;p46">
                  <a:extLst>
                    <a:ext uri="{FF2B5EF4-FFF2-40B4-BE49-F238E27FC236}">
                      <a16:creationId xmlns:a16="http://schemas.microsoft.com/office/drawing/2014/main" id="{CD3EF61A-87C4-43BB-B84E-772DAF3495A5}"/>
                    </a:ext>
                  </a:extLst>
                </p:cNvPr>
                <p:cNvSpPr/>
                <p:nvPr/>
              </p:nvSpPr>
              <p:spPr>
                <a:xfrm rot="4444740">
                  <a:off x="6236881" y="1238744"/>
                  <a:ext cx="42323" cy="28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129" extrusionOk="0">
                      <a:moveTo>
                        <a:pt x="0" y="1129"/>
                      </a:moveTo>
                      <a:cubicBezTo>
                        <a:pt x="607" y="825"/>
                        <a:pt x="1213" y="480"/>
                        <a:pt x="1693" y="0"/>
                      </a:cubicBezTo>
                    </a:path>
                  </a:pathLst>
                </a:custGeom>
                <a:noFill/>
                <a:ln w="9525" cap="flat" cmpd="sng">
                  <a:solidFill>
                    <a:srgbClr val="30333B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sp>
            <p:sp>
              <p:nvSpPr>
                <p:cNvPr id="22" name="Google Shape;1031;p46">
                  <a:extLst>
                    <a:ext uri="{FF2B5EF4-FFF2-40B4-BE49-F238E27FC236}">
                      <a16:creationId xmlns:a16="http://schemas.microsoft.com/office/drawing/2014/main" id="{44198DEF-8915-4A4E-AB15-42A288882E0C}"/>
                    </a:ext>
                  </a:extLst>
                </p:cNvPr>
                <p:cNvSpPr/>
                <p:nvPr/>
              </p:nvSpPr>
              <p:spPr>
                <a:xfrm rot="4444740">
                  <a:off x="6231202" y="1285965"/>
                  <a:ext cx="84646" cy="423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6" h="1693" extrusionOk="0">
                      <a:moveTo>
                        <a:pt x="3386" y="0"/>
                      </a:moveTo>
                      <a:cubicBezTo>
                        <a:pt x="2162" y="306"/>
                        <a:pt x="1197" y="1294"/>
                        <a:pt x="0" y="1693"/>
                      </a:cubicBezTo>
                    </a:path>
                  </a:pathLst>
                </a:custGeom>
                <a:noFill/>
                <a:ln w="9525" cap="flat" cmpd="sng">
                  <a:solidFill>
                    <a:srgbClr val="30333B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sp>
          </p:grpSp>
          <p:sp>
            <p:nvSpPr>
              <p:cNvPr id="20" name="Google Shape;1032;p46">
                <a:extLst>
                  <a:ext uri="{FF2B5EF4-FFF2-40B4-BE49-F238E27FC236}">
                    <a16:creationId xmlns:a16="http://schemas.microsoft.com/office/drawing/2014/main" id="{9FD32CFA-C427-44E1-BB3E-F119FF011818}"/>
                  </a:ext>
                </a:extLst>
              </p:cNvPr>
              <p:cNvSpPr/>
              <p:nvPr/>
            </p:nvSpPr>
            <p:spPr>
              <a:xfrm rot="4444542">
                <a:off x="5424822" y="1748207"/>
                <a:ext cx="17380" cy="40547"/>
              </a:xfrm>
              <a:custGeom>
                <a:avLst/>
                <a:gdLst/>
                <a:ahLst/>
                <a:cxnLst/>
                <a:rect l="l" t="t" r="r" b="b"/>
                <a:pathLst>
                  <a:path w="847" h="1976" extrusionOk="0">
                    <a:moveTo>
                      <a:pt x="847" y="0"/>
                    </a:moveTo>
                    <a:cubicBezTo>
                      <a:pt x="424" y="988"/>
                      <a:pt x="424" y="988"/>
                      <a:pt x="0" y="1976"/>
                    </a:cubicBezTo>
                  </a:path>
                </a:pathLst>
              </a:custGeom>
              <a:noFill/>
              <a:ln w="9525" cap="flat" cmpd="sng">
                <a:solidFill>
                  <a:srgbClr val="30333B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</p:grpSp>
        <p:sp>
          <p:nvSpPr>
            <p:cNvPr id="15" name="Google Shape;1033;p46">
              <a:extLst>
                <a:ext uri="{FF2B5EF4-FFF2-40B4-BE49-F238E27FC236}">
                  <a16:creationId xmlns:a16="http://schemas.microsoft.com/office/drawing/2014/main" id="{A638FF75-2358-408E-8A4F-0330E66ABD46}"/>
                </a:ext>
              </a:extLst>
            </p:cNvPr>
            <p:cNvSpPr/>
            <p:nvPr/>
          </p:nvSpPr>
          <p:spPr>
            <a:xfrm>
              <a:off x="3310275" y="1602251"/>
              <a:ext cx="1906226" cy="228141"/>
            </a:xfrm>
            <a:custGeom>
              <a:avLst/>
              <a:gdLst/>
              <a:ahLst/>
              <a:cxnLst/>
              <a:rect l="l" t="t" r="r" b="b"/>
              <a:pathLst>
                <a:path w="92896" h="11118" extrusionOk="0">
                  <a:moveTo>
                    <a:pt x="92896" y="11118"/>
                  </a:moveTo>
                  <a:cubicBezTo>
                    <a:pt x="65156" y="-2752"/>
                    <a:pt x="29821" y="-2615"/>
                    <a:pt x="0" y="5905"/>
                  </a:cubicBezTo>
                </a:path>
              </a:pathLst>
            </a:custGeom>
            <a:noFill/>
            <a:ln w="9525" cap="flat" cmpd="sng">
              <a:solidFill>
                <a:srgbClr val="30333B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6" name="Google Shape;1034;p46">
              <a:extLst>
                <a:ext uri="{FF2B5EF4-FFF2-40B4-BE49-F238E27FC236}">
                  <a16:creationId xmlns:a16="http://schemas.microsoft.com/office/drawing/2014/main" id="{AF3B7F43-F4D1-41DC-A5CD-D4A898B0DDB6}"/>
                </a:ext>
              </a:extLst>
            </p:cNvPr>
            <p:cNvSpPr/>
            <p:nvPr/>
          </p:nvSpPr>
          <p:spPr>
            <a:xfrm>
              <a:off x="5651041" y="2076797"/>
              <a:ext cx="658097" cy="703487"/>
            </a:xfrm>
            <a:custGeom>
              <a:avLst/>
              <a:gdLst/>
              <a:ahLst/>
              <a:cxnLst/>
              <a:rect l="l" t="t" r="r" b="b"/>
              <a:pathLst>
                <a:path w="32071" h="34283" extrusionOk="0">
                  <a:moveTo>
                    <a:pt x="0" y="0"/>
                  </a:moveTo>
                  <a:cubicBezTo>
                    <a:pt x="13418" y="8051"/>
                    <a:pt x="25907" y="19900"/>
                    <a:pt x="32071" y="34283"/>
                  </a:cubicBezTo>
                </a:path>
              </a:pathLst>
            </a:custGeom>
            <a:noFill/>
            <a:ln w="9525" cap="flat" cmpd="sng">
              <a:solidFill>
                <a:srgbClr val="30333B"/>
              </a:solidFill>
              <a:prstDash val="solid"/>
              <a:round/>
              <a:headEnd type="none" w="med" len="med"/>
              <a:tailEnd type="none" w="med" len="med"/>
            </a:ln>
          </p:spPr>
        </p:sp>
      </p:grpSp>
      <p:grpSp>
        <p:nvGrpSpPr>
          <p:cNvPr id="23" name="Google Shape;1035;p46">
            <a:extLst>
              <a:ext uri="{FF2B5EF4-FFF2-40B4-BE49-F238E27FC236}">
                <a16:creationId xmlns:a16="http://schemas.microsoft.com/office/drawing/2014/main" id="{1A941D8F-60D6-4F30-B948-93C0DC52759C}"/>
              </a:ext>
            </a:extLst>
          </p:cNvPr>
          <p:cNvGrpSpPr/>
          <p:nvPr/>
        </p:nvGrpSpPr>
        <p:grpSpPr>
          <a:xfrm>
            <a:off x="6964371" y="5301022"/>
            <a:ext cx="887283" cy="476273"/>
            <a:chOff x="5144601" y="4039879"/>
            <a:chExt cx="665462" cy="357205"/>
          </a:xfrm>
        </p:grpSpPr>
        <p:sp>
          <p:nvSpPr>
            <p:cNvPr id="24" name="Google Shape;1036;p46">
              <a:extLst>
                <a:ext uri="{FF2B5EF4-FFF2-40B4-BE49-F238E27FC236}">
                  <a16:creationId xmlns:a16="http://schemas.microsoft.com/office/drawing/2014/main" id="{0F698F67-7798-4044-962E-87D678E33B68}"/>
                </a:ext>
              </a:extLst>
            </p:cNvPr>
            <p:cNvSpPr/>
            <p:nvPr/>
          </p:nvSpPr>
          <p:spPr>
            <a:xfrm>
              <a:off x="5144601" y="4039879"/>
              <a:ext cx="665462" cy="357205"/>
            </a:xfrm>
            <a:custGeom>
              <a:avLst/>
              <a:gdLst/>
              <a:ahLst/>
              <a:cxnLst/>
              <a:rect l="l" t="t" r="r" b="b"/>
              <a:pathLst>
                <a:path w="62913" h="25213" extrusionOk="0">
                  <a:moveTo>
                    <a:pt x="62913" y="22877"/>
                  </a:moveTo>
                  <a:cubicBezTo>
                    <a:pt x="41744" y="29933"/>
                    <a:pt x="9979" y="19959"/>
                    <a:pt x="0" y="0"/>
                  </a:cubicBezTo>
                </a:path>
              </a:pathLst>
            </a:custGeom>
            <a:noFill/>
            <a:ln w="9525" cap="flat" cmpd="sng">
              <a:solidFill>
                <a:srgbClr val="30333B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25" name="Google Shape;1037;p46">
              <a:extLst>
                <a:ext uri="{FF2B5EF4-FFF2-40B4-BE49-F238E27FC236}">
                  <a16:creationId xmlns:a16="http://schemas.microsoft.com/office/drawing/2014/main" id="{EACE078B-8DC7-4EFC-B0DC-A215107415FA}"/>
                </a:ext>
              </a:extLst>
            </p:cNvPr>
            <p:cNvSpPr/>
            <p:nvPr/>
          </p:nvSpPr>
          <p:spPr>
            <a:xfrm>
              <a:off x="5539903" y="4322328"/>
              <a:ext cx="172936" cy="29530"/>
            </a:xfrm>
            <a:custGeom>
              <a:avLst/>
              <a:gdLst/>
              <a:ahLst/>
              <a:cxnLst/>
              <a:rect l="l" t="t" r="r" b="b"/>
              <a:pathLst>
                <a:path w="12954" h="2212" extrusionOk="0">
                  <a:moveTo>
                    <a:pt x="12954" y="2212"/>
                  </a:moveTo>
                  <a:cubicBezTo>
                    <a:pt x="8573" y="2212"/>
                    <a:pt x="3918" y="1959"/>
                    <a:pt x="0" y="0"/>
                  </a:cubicBezTo>
                </a:path>
              </a:pathLst>
            </a:custGeom>
            <a:noFill/>
            <a:ln w="9525" cap="flat" cmpd="sng">
              <a:solidFill>
                <a:srgbClr val="30333B"/>
              </a:solidFill>
              <a:prstDash val="solid"/>
              <a:round/>
              <a:headEnd type="none" w="med" len="med"/>
              <a:tailEnd type="none" w="med" len="med"/>
            </a:ln>
          </p:spPr>
        </p:sp>
      </p:grpSp>
      <p:grpSp>
        <p:nvGrpSpPr>
          <p:cNvPr id="26" name="Google Shape;1038;p46">
            <a:extLst>
              <a:ext uri="{FF2B5EF4-FFF2-40B4-BE49-F238E27FC236}">
                <a16:creationId xmlns:a16="http://schemas.microsoft.com/office/drawing/2014/main" id="{9EAECB4A-4CEB-4DA1-8C76-DF85624080A8}"/>
              </a:ext>
            </a:extLst>
          </p:cNvPr>
          <p:cNvGrpSpPr/>
          <p:nvPr/>
        </p:nvGrpSpPr>
        <p:grpSpPr>
          <a:xfrm>
            <a:off x="3039769" y="4411336"/>
            <a:ext cx="1537000" cy="476233"/>
            <a:chOff x="2201150" y="3372614"/>
            <a:chExt cx="1152750" cy="357175"/>
          </a:xfrm>
        </p:grpSpPr>
        <p:sp>
          <p:nvSpPr>
            <p:cNvPr id="27" name="Google Shape;1039;p46">
              <a:extLst>
                <a:ext uri="{FF2B5EF4-FFF2-40B4-BE49-F238E27FC236}">
                  <a16:creationId xmlns:a16="http://schemas.microsoft.com/office/drawing/2014/main" id="{29961107-C20C-4DF9-925F-422D759FDED6}"/>
                </a:ext>
              </a:extLst>
            </p:cNvPr>
            <p:cNvSpPr/>
            <p:nvPr/>
          </p:nvSpPr>
          <p:spPr>
            <a:xfrm>
              <a:off x="2276025" y="3372614"/>
              <a:ext cx="1077875" cy="357175"/>
            </a:xfrm>
            <a:custGeom>
              <a:avLst/>
              <a:gdLst/>
              <a:ahLst/>
              <a:cxnLst/>
              <a:rect l="l" t="t" r="r" b="b"/>
              <a:pathLst>
                <a:path w="43115" h="14287" extrusionOk="0">
                  <a:moveTo>
                    <a:pt x="43115" y="13199"/>
                  </a:moveTo>
                  <a:cubicBezTo>
                    <a:pt x="28534" y="16844"/>
                    <a:pt x="10628" y="10628"/>
                    <a:pt x="0" y="0"/>
                  </a:cubicBezTo>
                </a:path>
              </a:pathLst>
            </a:custGeom>
            <a:noFill/>
            <a:ln w="9525" cap="flat" cmpd="sng">
              <a:solidFill>
                <a:srgbClr val="30333B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28" name="Google Shape;1040;p46">
              <a:extLst>
                <a:ext uri="{FF2B5EF4-FFF2-40B4-BE49-F238E27FC236}">
                  <a16:creationId xmlns:a16="http://schemas.microsoft.com/office/drawing/2014/main" id="{BC1842E4-EBF0-49C7-B6C9-94AB27A8FFB6}"/>
                </a:ext>
              </a:extLst>
            </p:cNvPr>
            <p:cNvSpPr/>
            <p:nvPr/>
          </p:nvSpPr>
          <p:spPr>
            <a:xfrm>
              <a:off x="2201150" y="3446914"/>
              <a:ext cx="244875" cy="189575"/>
            </a:xfrm>
            <a:custGeom>
              <a:avLst/>
              <a:gdLst/>
              <a:ahLst/>
              <a:cxnLst/>
              <a:rect l="l" t="t" r="r" b="b"/>
              <a:pathLst>
                <a:path w="9795" h="7583" extrusionOk="0">
                  <a:moveTo>
                    <a:pt x="9795" y="7583"/>
                  </a:moveTo>
                  <a:cubicBezTo>
                    <a:pt x="5812" y="6496"/>
                    <a:pt x="1534" y="3834"/>
                    <a:pt x="0" y="0"/>
                  </a:cubicBezTo>
                </a:path>
              </a:pathLst>
            </a:custGeom>
            <a:noFill/>
            <a:ln w="9525" cap="flat" cmpd="sng">
              <a:solidFill>
                <a:srgbClr val="30333B"/>
              </a:solidFill>
              <a:prstDash val="solid"/>
              <a:round/>
              <a:headEnd type="none" w="med" len="med"/>
              <a:tailEnd type="none" w="med" len="med"/>
            </a:ln>
          </p:spPr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7C3ED412-7A97-4C49-8187-B53CF3FA139D}"/>
              </a:ext>
            </a:extLst>
          </p:cNvPr>
          <p:cNvSpPr txBox="1"/>
          <p:nvPr/>
        </p:nvSpPr>
        <p:spPr>
          <a:xfrm>
            <a:off x="378674" y="544332"/>
            <a:ext cx="8968828" cy="6667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377">
              <a:defRPr/>
            </a:pPr>
            <a:r>
              <a:rPr lang="en-US" sz="3733" b="1">
                <a:solidFill>
                  <a:srgbClr val="434343">
                    <a:lumMod val="50000"/>
                  </a:srgbClr>
                </a:solidFill>
                <a:latin typeface="#9Slide03 IcielUni Sans Heavy" panose="00000500000000000000" pitchFamily="2" charset="-93"/>
                <a:ea typeface="#9Slide03 Roboto Condensed" panose="02000000000000000000" pitchFamily="2" charset="0"/>
              </a:rPr>
              <a:t> </a:t>
            </a:r>
            <a:r>
              <a:rPr lang="en-US" sz="3733" b="1" dirty="0">
                <a:solidFill>
                  <a:srgbClr val="434343">
                    <a:lumMod val="50000"/>
                  </a:srgbClr>
                </a:solidFill>
                <a:latin typeface="#9Slide03 IcielUni Sans Heavy" panose="00000500000000000000" pitchFamily="2" charset="-93"/>
                <a:ea typeface="#9Slide03 Roboto Condensed" panose="02000000000000000000" pitchFamily="2" charset="0"/>
              </a:rPr>
              <a:t>VAI TRÒ CUNG CẤP DẦU MỎ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B8167BE2-D18C-4F20-9C00-A1F4737B6535}"/>
              </a:ext>
            </a:extLst>
          </p:cNvPr>
          <p:cNvSpPr txBox="1"/>
          <p:nvPr/>
        </p:nvSpPr>
        <p:spPr>
          <a:xfrm>
            <a:off x="4852793" y="3141985"/>
            <a:ext cx="2627588" cy="18158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defTabSz="914377"/>
            <a:r>
              <a:rPr lang="vi-VN" sz="2800" dirty="0">
                <a:solidFill>
                  <a:srgbClr val="000000"/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Là nơi xuất khẩu dầu mỏ lớn nhất thế giới</a:t>
            </a:r>
            <a:r>
              <a:rPr lang="en-US" sz="2800" dirty="0">
                <a:solidFill>
                  <a:srgbClr val="000000"/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.</a:t>
            </a:r>
            <a:endParaRPr lang="vi-VN" sz="2800" dirty="0">
              <a:solidFill>
                <a:srgbClr val="000000"/>
              </a:solidFill>
              <a:latin typeface="#9Slide03 Roboto Condensed" panose="02000000000000000000" pitchFamily="2" charset="0"/>
              <a:ea typeface="#9Slide03 Roboto Condensed" panose="02000000000000000000" pitchFamily="2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0A8736B4-2542-4D26-8697-53DA44538838}"/>
              </a:ext>
            </a:extLst>
          </p:cNvPr>
          <p:cNvSpPr txBox="1"/>
          <p:nvPr/>
        </p:nvSpPr>
        <p:spPr>
          <a:xfrm>
            <a:off x="1359336" y="2132789"/>
            <a:ext cx="2774733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defTabSz="914377"/>
            <a:r>
              <a:rPr lang="vi-VN" sz="2800" dirty="0">
                <a:solidFill>
                  <a:srgbClr val="000000"/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Tây Nam Á và Trung Á đều có trữ lượng dầu mỏ lớn, chiếm hơn 50% TG.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F8D41D84-810C-4E88-B2C0-DF019414A35E}"/>
              </a:ext>
            </a:extLst>
          </p:cNvPr>
          <p:cNvSpPr txBox="1"/>
          <p:nvPr/>
        </p:nvSpPr>
        <p:spPr>
          <a:xfrm>
            <a:off x="8268160" y="3807422"/>
            <a:ext cx="2606567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defTabSz="914377"/>
            <a:r>
              <a:rPr lang="vi-VN" sz="2800" dirty="0">
                <a:solidFill>
                  <a:srgbClr val="000000"/>
                </a:solidFill>
                <a:latin typeface="#9Slide03 Roboto Condensed" panose="02000000000000000000" pitchFamily="2" charset="0"/>
                <a:ea typeface="#9Slide03 Roboto Condensed" panose="02000000000000000000" pitchFamily="2" charset="0"/>
              </a:rPr>
              <a:t>Trở thành nơi cạnh tranh ảnh hưởng của nhiều cường quốc.</a:t>
            </a:r>
          </a:p>
        </p:txBody>
      </p:sp>
      <p:pic>
        <p:nvPicPr>
          <p:cNvPr id="32" name="Picture 31" descr="Ngành dầu khí Thùng dầu tương đương Trống - PNG Tải miễn Phí Thùng png tải  về - Miễn phí trong suốt Lanh png Tải về.">
            <a:extLst>
              <a:ext uri="{FF2B5EF4-FFF2-40B4-BE49-F238E27FC236}">
                <a16:creationId xmlns:a16="http://schemas.microsoft.com/office/drawing/2014/main" id="{D0F144BD-01A8-4DD0-AD9B-30B17C0FDD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99024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46055" y="322317"/>
            <a:ext cx="2630079" cy="23963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0994172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38" grpId="0"/>
      <p:bldP spid="39" grpId="0"/>
    </p:bldLst>
  </p:timing>
</p:sld>
</file>

<file path=ppt/theme/theme1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Japan's National Foundation Day by Slidesgo">
  <a:themeElements>
    <a:clrScheme name="Simple Light">
      <a:dk1>
        <a:srgbClr val="242348"/>
      </a:dk1>
      <a:lt1>
        <a:srgbClr val="FFFFFF"/>
      </a:lt1>
      <a:dk2>
        <a:srgbClr val="595959"/>
      </a:dk2>
      <a:lt2>
        <a:srgbClr val="EEEEEE"/>
      </a:lt2>
      <a:accent1>
        <a:srgbClr val="B80026"/>
      </a:accent1>
      <a:accent2>
        <a:srgbClr val="FCF1E6"/>
      </a:accent2>
      <a:accent3>
        <a:srgbClr val="DFC298"/>
      </a:accent3>
      <a:accent4>
        <a:srgbClr val="242348"/>
      </a:accent4>
      <a:accent5>
        <a:srgbClr val="DE5975"/>
      </a:accent5>
      <a:accent6>
        <a:srgbClr val="202043"/>
      </a:accent6>
      <a:hlink>
        <a:srgbClr val="B8002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Contents Slide Master">
  <a:themeElements>
    <a:clrScheme name="ALLPPT-COLOR-A38">
      <a:dk1>
        <a:srgbClr val="000000"/>
      </a:dk1>
      <a:lt1>
        <a:sysClr val="window" lastClr="FFFFFF"/>
      </a:lt1>
      <a:dk2>
        <a:srgbClr val="1F497D"/>
      </a:dk2>
      <a:lt2>
        <a:srgbClr val="EEECE1"/>
      </a:lt2>
      <a:accent1>
        <a:srgbClr val="0680C3"/>
      </a:accent1>
      <a:accent2>
        <a:srgbClr val="07A398"/>
      </a:accent2>
      <a:accent3>
        <a:srgbClr val="90C221"/>
      </a:accent3>
      <a:accent4>
        <a:srgbClr val="FBA200"/>
      </a:accent4>
      <a:accent5>
        <a:srgbClr val="E62601"/>
      </a:accent5>
      <a:accent6>
        <a:srgbClr val="2C2F45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Presentation1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1_World Religion Thesis by Slidesgo">
  <a:themeElements>
    <a:clrScheme name="Simple Light">
      <a:dk1>
        <a:srgbClr val="FCA08A"/>
      </a:dk1>
      <a:lt1>
        <a:srgbClr val="434343"/>
      </a:lt1>
      <a:dk2>
        <a:srgbClr val="FFD966"/>
      </a:dk2>
      <a:lt2>
        <a:srgbClr val="A2C4C9"/>
      </a:lt2>
      <a:accent1>
        <a:srgbClr val="76A5AF"/>
      </a:accent1>
      <a:accent2>
        <a:srgbClr val="FF5147"/>
      </a:accent2>
      <a:accent3>
        <a:srgbClr val="FCA08A"/>
      </a:accent3>
      <a:accent4>
        <a:srgbClr val="434343"/>
      </a:accent4>
      <a:accent5>
        <a:srgbClr val="FFD966"/>
      </a:accent5>
      <a:accent6>
        <a:srgbClr val="A2C4C9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161</TotalTime>
  <Words>303</Words>
  <Application>Microsoft Office PowerPoint</Application>
  <PresentationFormat>Widescreen</PresentationFormat>
  <Paragraphs>52</Paragraphs>
  <Slides>7</Slides>
  <Notes>3</Notes>
  <HiddenSlides>0</HiddenSlides>
  <MMClips>0</MMClips>
  <ScaleCrop>false</ScaleCrop>
  <HeadingPairs>
    <vt:vector size="6" baseType="variant">
      <vt:variant>
        <vt:lpstr>Fonts Used</vt:lpstr>
      </vt:variant>
      <vt:variant>
        <vt:i4>28</vt:i4>
      </vt:variant>
      <vt:variant>
        <vt:lpstr>Theme</vt:lpstr>
      </vt:variant>
      <vt:variant>
        <vt:i4>5</vt:i4>
      </vt:variant>
      <vt:variant>
        <vt:lpstr>Slide Titles</vt:lpstr>
      </vt:variant>
      <vt:variant>
        <vt:i4>7</vt:i4>
      </vt:variant>
    </vt:vector>
  </HeadingPairs>
  <TitlesOfParts>
    <vt:vector size="40" baseType="lpstr">
      <vt:lpstr>#9Slide03 Bebas Neue Regular</vt:lpstr>
      <vt:lpstr>#9Slide03 IcielUni Sans Heavy</vt:lpstr>
      <vt:lpstr>#9Slide03 Oswald</vt:lpstr>
      <vt:lpstr>#9Slide03 Roboto Condensed</vt:lpstr>
      <vt:lpstr>#9Slide03 SFU Futura_12</vt:lpstr>
      <vt:lpstr>#9Slide03 SVNKelson Sans</vt:lpstr>
      <vt:lpstr>#9Slide07 Nokia</vt:lpstr>
      <vt:lpstr>.VnArabia</vt:lpstr>
      <vt:lpstr>.VnTime</vt:lpstr>
      <vt:lpstr>Aharoni</vt:lpstr>
      <vt:lpstr>Arial</vt:lpstr>
      <vt:lpstr>Bahiana</vt:lpstr>
      <vt:lpstr>Barlow</vt:lpstr>
      <vt:lpstr>Barlow Light</vt:lpstr>
      <vt:lpstr>Blinker</vt:lpstr>
      <vt:lpstr>Calibri</vt:lpstr>
      <vt:lpstr>Calibri Light</vt:lpstr>
      <vt:lpstr>Dosis ExtraLight</vt:lpstr>
      <vt:lpstr>Josefin Slab Thin</vt:lpstr>
      <vt:lpstr>Jura</vt:lpstr>
      <vt:lpstr>Oswald Regular</vt:lpstr>
      <vt:lpstr>Roboto Condensed</vt:lpstr>
      <vt:lpstr>Roboto Condensed Light</vt:lpstr>
      <vt:lpstr>Roboto Medium</vt:lpstr>
      <vt:lpstr>Rokkitt Regular</vt:lpstr>
      <vt:lpstr>Staatliches</vt:lpstr>
      <vt:lpstr>Times New Roman</vt:lpstr>
      <vt:lpstr>Wingdings</vt:lpstr>
      <vt:lpstr>1_Office Theme</vt:lpstr>
      <vt:lpstr>Japan's National Foundation Day by Slidesgo</vt:lpstr>
      <vt:lpstr>Contents Slide Master</vt:lpstr>
      <vt:lpstr>Presentation1</vt:lpstr>
      <vt:lpstr>1_World Religion Thesis by Slidesgo</vt:lpstr>
      <vt:lpstr>PowerPoint Presentation</vt:lpstr>
      <vt:lpstr>Mục tiêu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ADMIN</dc:creator>
  <cp:lastModifiedBy>Windows 10</cp:lastModifiedBy>
  <cp:revision>32</cp:revision>
  <dcterms:created xsi:type="dcterms:W3CDTF">2023-04-04T01:39:38Z</dcterms:created>
  <dcterms:modified xsi:type="dcterms:W3CDTF">2023-07-16T08:43:35Z</dcterms:modified>
</cp:coreProperties>
</file>